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ppt/charts/chart33.xml" ContentType="application/vnd.openxmlformats-officedocument.drawingml.chart+xml"/>
  <Override PartName="/ppt/charts/chart34.xml" ContentType="application/vnd.openxmlformats-officedocument.drawingml.chart+xml"/>
  <Override PartName="/ppt/charts/chart35.xml" ContentType="application/vnd.openxmlformats-officedocument.drawingml.chart+xml"/>
  <Override PartName="/ppt/charts/chart36.xml" ContentType="application/vnd.openxmlformats-officedocument.drawingml.chart+xml"/>
  <Override PartName="/ppt/charts/chart37.xml" ContentType="application/vnd.openxmlformats-officedocument.drawingml.chart+xml"/>
  <Override PartName="/ppt/charts/chart38.xml" ContentType="application/vnd.openxmlformats-officedocument.drawingml.chart+xml"/>
  <Override PartName="/ppt/charts/chart39.xml" ContentType="application/vnd.openxmlformats-officedocument.drawingml.chart+xml"/>
  <Override PartName="/ppt/charts/chart4.xml" ContentType="application/vnd.openxmlformats-officedocument.drawingml.chart+xml"/>
  <Override PartName="/ppt/charts/chart40.xml" ContentType="application/vnd.openxmlformats-officedocument.drawingml.chart+xml"/>
  <Override PartName="/ppt/charts/chart41.xml" ContentType="application/vnd.openxmlformats-officedocument.drawingml.chart+xml"/>
  <Override PartName="/ppt/charts/chart42.xml" ContentType="application/vnd.openxmlformats-officedocument.drawingml.chart+xml"/>
  <Override PartName="/ppt/charts/chart43.xml" ContentType="application/vnd.openxmlformats-officedocument.drawingml.chart+xml"/>
  <Override PartName="/ppt/charts/chart44.xml" ContentType="application/vnd.openxmlformats-officedocument.drawingml.chart+xml"/>
  <Override PartName="/ppt/charts/chart45.xml" ContentType="application/vnd.openxmlformats-officedocument.drawingml.chart+xml"/>
  <Override PartName="/ppt/charts/chart46.xml" ContentType="application/vnd.openxmlformats-officedocument.drawingml.chart+xml"/>
  <Override PartName="/ppt/charts/chart47.xml" ContentType="application/vnd.openxmlformats-officedocument.drawingml.chart+xml"/>
  <Override PartName="/ppt/charts/chart48.xml" ContentType="application/vnd.openxmlformats-officedocument.drawingml.chart+xml"/>
  <Override PartName="/ppt/charts/chart49.xml" ContentType="application/vnd.openxmlformats-officedocument.drawingml.chart+xml"/>
  <Override PartName="/ppt/charts/chart5.xml" ContentType="application/vnd.openxmlformats-officedocument.drawingml.chart+xml"/>
  <Override PartName="/ppt/charts/chart50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9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7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176" y="942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presProps" Target="presProps.xml"  /><Relationship Id="rId15" Type="http://schemas.openxmlformats.org/officeDocument/2006/relationships/viewProps" Target="viewProps.xml"  /><Relationship Id="rId16" Type="http://schemas.openxmlformats.org/officeDocument/2006/relationships/theme" Target="theme/theme1.xml"  /><Relationship Id="rId17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charts/_rels/chart1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.xlsx"  /></Relationships>
</file>

<file path=ppt/charts/_rels/chart10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0.xlsx"  /></Relationships>
</file>

<file path=ppt/charts/_rels/chart11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1.xlsx"  /></Relationships>
</file>

<file path=ppt/charts/_rels/chart12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2.xlsx"  /></Relationships>
</file>

<file path=ppt/charts/_rels/chart13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3.xlsx"  /></Relationships>
</file>

<file path=ppt/charts/_rels/chart14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4.xlsx"  /></Relationships>
</file>

<file path=ppt/charts/_rels/chart15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5.xlsx"  /></Relationships>
</file>

<file path=ppt/charts/_rels/chart16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6.xlsx"  /></Relationships>
</file>

<file path=ppt/charts/_rels/chart17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7.xlsx"  /></Relationships>
</file>

<file path=ppt/charts/_rels/chart18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8.xlsx"  /></Relationships>
</file>

<file path=ppt/charts/_rels/chart19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9.xlsx"  /></Relationships>
</file>

<file path=ppt/charts/_rels/chart2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.xlsx"  /></Relationships>
</file>

<file path=ppt/charts/_rels/chart20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0.xlsx"  /></Relationships>
</file>

<file path=ppt/charts/_rels/chart21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1.xlsx"  /></Relationships>
</file>

<file path=ppt/charts/_rels/chart22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2.xlsx"  /></Relationships>
</file>

<file path=ppt/charts/_rels/chart23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3.xlsx"  /></Relationships>
</file>

<file path=ppt/charts/_rels/chart24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4.xlsx"  /></Relationships>
</file>

<file path=ppt/charts/_rels/chart25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5.xlsx"  /></Relationships>
</file>

<file path=ppt/charts/_rels/chart26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6.xlsx"  /></Relationships>
</file>

<file path=ppt/charts/_rels/chart27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7.xlsx"  /></Relationships>
</file>

<file path=ppt/charts/_rels/chart28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8.xlsx"  /></Relationships>
</file>

<file path=ppt/charts/_rels/chart29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9.xlsx"  /></Relationships>
</file>

<file path=ppt/charts/_rels/chart3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3.xlsx"  /></Relationships>
</file>

<file path=ppt/charts/_rels/chart30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30.xlsx"  /></Relationships>
</file>

<file path=ppt/charts/_rels/chart31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31.xlsx"  /></Relationships>
</file>

<file path=ppt/charts/_rels/chart32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32.xlsx"  /></Relationships>
</file>

<file path=ppt/charts/_rels/chart33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33.xlsx"  /></Relationships>
</file>

<file path=ppt/charts/_rels/chart34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34.xlsx"  /></Relationships>
</file>

<file path=ppt/charts/_rels/chart35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35.xlsx"  /></Relationships>
</file>

<file path=ppt/charts/_rels/chart36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36.xlsx"  /></Relationships>
</file>

<file path=ppt/charts/_rels/chart37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37.xlsx"  /></Relationships>
</file>

<file path=ppt/charts/_rels/chart38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38.xlsx"  /></Relationships>
</file>

<file path=ppt/charts/_rels/chart39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39.xlsx"  /></Relationships>
</file>

<file path=ppt/charts/_rels/chart4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4.xlsx"  /></Relationships>
</file>

<file path=ppt/charts/_rels/chart40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40.xlsx"  /></Relationships>
</file>

<file path=ppt/charts/_rels/chart41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41.xlsx"  /></Relationships>
</file>

<file path=ppt/charts/_rels/chart42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42.xlsx"  /></Relationships>
</file>

<file path=ppt/charts/_rels/chart43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43.xlsx"  /></Relationships>
</file>

<file path=ppt/charts/_rels/chart44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44.xlsx"  /></Relationships>
</file>

<file path=ppt/charts/_rels/chart45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45.xlsx"  /></Relationships>
</file>

<file path=ppt/charts/_rels/chart46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46.xlsx"  /></Relationships>
</file>

<file path=ppt/charts/_rels/chart47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47.xlsx"  /></Relationships>
</file>

<file path=ppt/charts/_rels/chart48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48.xlsx"  /></Relationships>
</file>

<file path=ppt/charts/_rels/chart49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49.xlsx"  /></Relationships>
</file>

<file path=ppt/charts/_rels/chart5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5.xlsx"  /></Relationships>
</file>

<file path=ppt/charts/_rels/chart50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50.xlsx"  /></Relationships>
</file>

<file path=ppt/charts/_rels/chart6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6.xlsx"  /></Relationships>
</file>

<file path=ppt/charts/_rels/chart7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7.xlsx"  /></Relationships>
</file>

<file path=ppt/charts/_rels/chart8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8.xlsx"  /></Relationships>
</file>

<file path=ppt/charts/_rels/chart9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9.xlsx"  /></Relationships>
</file>

<file path=ppt/charts/chart1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시간-가열온도1 (ex1)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ex1_15_heatTemp1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Sheet1!$B$2:$B$943</c:f>
              <c:numCache>
                <c:formatCode>General</c:formatCode>
                <c:ptCount val="942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200</c:v>
                </c:pt>
                <c:pt idx="318">
                  <c:v>200</c:v>
                </c:pt>
                <c:pt idx="319">
                  <c:v>200</c:v>
                </c:pt>
                <c:pt idx="320">
                  <c:v>200</c:v>
                </c:pt>
                <c:pt idx="321">
                  <c:v>200</c:v>
                </c:pt>
                <c:pt idx="322">
                  <c:v>200</c:v>
                </c:pt>
                <c:pt idx="323">
                  <c:v>200</c:v>
                </c:pt>
                <c:pt idx="324">
                  <c:v>200</c:v>
                </c:pt>
                <c:pt idx="325">
                  <c:v>200</c:v>
                </c:pt>
                <c:pt idx="326">
                  <c:v>200</c:v>
                </c:pt>
                <c:pt idx="327">
                  <c:v>200</c:v>
                </c:pt>
                <c:pt idx="328">
                  <c:v>200</c:v>
                </c:pt>
                <c:pt idx="329">
                  <c:v>200</c:v>
                </c:pt>
                <c:pt idx="330">
                  <c:v>200</c:v>
                </c:pt>
                <c:pt idx="331">
                  <c:v>200</c:v>
                </c:pt>
                <c:pt idx="332">
                  <c:v>200</c:v>
                </c:pt>
                <c:pt idx="333">
                  <c:v>200</c:v>
                </c:pt>
                <c:pt idx="334">
                  <c:v>200</c:v>
                </c:pt>
                <c:pt idx="335">
                  <c:v>200</c:v>
                </c:pt>
                <c:pt idx="336">
                  <c:v>200</c:v>
                </c:pt>
                <c:pt idx="337">
                  <c:v>200</c:v>
                </c:pt>
                <c:pt idx="338">
                  <c:v>200</c:v>
                </c:pt>
                <c:pt idx="339">
                  <c:v>200</c:v>
                </c:pt>
                <c:pt idx="340">
                  <c:v>200</c:v>
                </c:pt>
                <c:pt idx="341">
                  <c:v>200</c:v>
                </c:pt>
                <c:pt idx="342">
                  <c:v>200</c:v>
                </c:pt>
                <c:pt idx="343">
                  <c:v>200</c:v>
                </c:pt>
                <c:pt idx="344">
                  <c:v>200</c:v>
                </c:pt>
                <c:pt idx="345">
                  <c:v>200</c:v>
                </c:pt>
                <c:pt idx="346">
                  <c:v>200</c:v>
                </c:pt>
                <c:pt idx="347">
                  <c:v>200</c:v>
                </c:pt>
                <c:pt idx="348">
                  <c:v>200</c:v>
                </c:pt>
                <c:pt idx="349">
                  <c:v>200</c:v>
                </c:pt>
                <c:pt idx="350">
                  <c:v>200</c:v>
                </c:pt>
                <c:pt idx="351">
                  <c:v>200</c:v>
                </c:pt>
                <c:pt idx="352">
                  <c:v>200</c:v>
                </c:pt>
                <c:pt idx="353">
                  <c:v>200</c:v>
                </c:pt>
                <c:pt idx="354">
                  <c:v>200</c:v>
                </c:pt>
                <c:pt idx="355">
                  <c:v>200</c:v>
                </c:pt>
                <c:pt idx="356">
                  <c:v>200</c:v>
                </c:pt>
                <c:pt idx="357">
                  <c:v>200</c:v>
                </c:pt>
                <c:pt idx="358">
                  <c:v>200</c:v>
                </c:pt>
                <c:pt idx="359">
                  <c:v>200</c:v>
                </c:pt>
                <c:pt idx="360">
                  <c:v>200</c:v>
                </c:pt>
                <c:pt idx="361">
                  <c:v>200</c:v>
                </c:pt>
                <c:pt idx="362">
                  <c:v>200</c:v>
                </c:pt>
                <c:pt idx="363">
                  <c:v>200</c:v>
                </c:pt>
                <c:pt idx="364">
                  <c:v>200</c:v>
                </c:pt>
                <c:pt idx="365">
                  <c:v>200</c:v>
                </c:pt>
                <c:pt idx="366">
                  <c:v>200</c:v>
                </c:pt>
                <c:pt idx="367">
                  <c:v>200</c:v>
                </c:pt>
                <c:pt idx="368">
                  <c:v>200</c:v>
                </c:pt>
                <c:pt idx="369">
                  <c:v>200</c:v>
                </c:pt>
                <c:pt idx="370">
                  <c:v>200</c:v>
                </c:pt>
                <c:pt idx="371">
                  <c:v>200</c:v>
                </c:pt>
                <c:pt idx="372">
                  <c:v>201</c:v>
                </c:pt>
                <c:pt idx="373">
                  <c:v>200</c:v>
                </c:pt>
                <c:pt idx="374">
                  <c:v>201</c:v>
                </c:pt>
                <c:pt idx="375">
                  <c:v>201</c:v>
                </c:pt>
                <c:pt idx="376">
                  <c:v>201</c:v>
                </c:pt>
                <c:pt idx="377">
                  <c:v>201</c:v>
                </c:pt>
                <c:pt idx="378">
                  <c:v>202</c:v>
                </c:pt>
                <c:pt idx="379">
                  <c:v>202</c:v>
                </c:pt>
                <c:pt idx="380">
                  <c:v>203</c:v>
                </c:pt>
                <c:pt idx="381">
                  <c:v>204</c:v>
                </c:pt>
                <c:pt idx="382">
                  <c:v>204</c:v>
                </c:pt>
                <c:pt idx="383">
                  <c:v>204</c:v>
                </c:pt>
                <c:pt idx="384">
                  <c:v>207</c:v>
                </c:pt>
                <c:pt idx="385">
                  <c:v>207</c:v>
                </c:pt>
                <c:pt idx="386">
                  <c:v>207</c:v>
                </c:pt>
                <c:pt idx="387">
                  <c:v>208</c:v>
                </c:pt>
                <c:pt idx="388">
                  <c:v>209</c:v>
                </c:pt>
                <c:pt idx="389">
                  <c:v>209</c:v>
                </c:pt>
                <c:pt idx="390">
                  <c:v>210</c:v>
                </c:pt>
                <c:pt idx="391">
                  <c:v>212</c:v>
                </c:pt>
                <c:pt idx="392">
                  <c:v>213</c:v>
                </c:pt>
                <c:pt idx="393">
                  <c:v>212</c:v>
                </c:pt>
                <c:pt idx="394">
                  <c:v>215</c:v>
                </c:pt>
                <c:pt idx="395">
                  <c:v>215</c:v>
                </c:pt>
                <c:pt idx="396">
                  <c:v>215</c:v>
                </c:pt>
                <c:pt idx="397">
                  <c:v>217</c:v>
                </c:pt>
                <c:pt idx="398">
                  <c:v>218</c:v>
                </c:pt>
                <c:pt idx="399">
                  <c:v>217</c:v>
                </c:pt>
                <c:pt idx="400">
                  <c:v>218</c:v>
                </c:pt>
                <c:pt idx="401">
                  <c:v>220</c:v>
                </c:pt>
                <c:pt idx="402">
                  <c:v>221</c:v>
                </c:pt>
                <c:pt idx="403">
                  <c:v>220</c:v>
                </c:pt>
                <c:pt idx="404">
                  <c:v>220</c:v>
                </c:pt>
                <c:pt idx="405">
                  <c:v>221</c:v>
                </c:pt>
                <c:pt idx="406">
                  <c:v>222</c:v>
                </c:pt>
                <c:pt idx="407">
                  <c:v>222</c:v>
                </c:pt>
                <c:pt idx="408">
                  <c:v>223</c:v>
                </c:pt>
                <c:pt idx="409">
                  <c:v>223</c:v>
                </c:pt>
                <c:pt idx="410">
                  <c:v>224</c:v>
                </c:pt>
                <c:pt idx="411">
                  <c:v>225</c:v>
                </c:pt>
                <c:pt idx="412">
                  <c:v>225</c:v>
                </c:pt>
                <c:pt idx="413">
                  <c:v>225</c:v>
                </c:pt>
                <c:pt idx="414">
                  <c:v>226</c:v>
                </c:pt>
                <c:pt idx="415">
                  <c:v>227</c:v>
                </c:pt>
                <c:pt idx="416">
                  <c:v>227</c:v>
                </c:pt>
                <c:pt idx="417">
                  <c:v>228</c:v>
                </c:pt>
                <c:pt idx="418">
                  <c:v>228</c:v>
                </c:pt>
                <c:pt idx="419">
                  <c:v>230</c:v>
                </c:pt>
                <c:pt idx="420">
                  <c:v>230</c:v>
                </c:pt>
                <c:pt idx="421">
                  <c:v>230</c:v>
                </c:pt>
                <c:pt idx="422">
                  <c:v>231</c:v>
                </c:pt>
                <c:pt idx="423">
                  <c:v>232</c:v>
                </c:pt>
                <c:pt idx="424">
                  <c:v>232</c:v>
                </c:pt>
                <c:pt idx="425">
                  <c:v>232</c:v>
                </c:pt>
                <c:pt idx="426">
                  <c:v>233</c:v>
                </c:pt>
                <c:pt idx="427">
                  <c:v>233</c:v>
                </c:pt>
                <c:pt idx="428">
                  <c:v>233</c:v>
                </c:pt>
                <c:pt idx="429">
                  <c:v>233</c:v>
                </c:pt>
                <c:pt idx="430">
                  <c:v>234</c:v>
                </c:pt>
                <c:pt idx="431">
                  <c:v>235</c:v>
                </c:pt>
                <c:pt idx="432">
                  <c:v>236</c:v>
                </c:pt>
                <c:pt idx="433">
                  <c:v>236</c:v>
                </c:pt>
                <c:pt idx="434">
                  <c:v>237</c:v>
                </c:pt>
                <c:pt idx="435">
                  <c:v>238</c:v>
                </c:pt>
                <c:pt idx="436">
                  <c:v>238</c:v>
                </c:pt>
                <c:pt idx="437">
                  <c:v>238</c:v>
                </c:pt>
                <c:pt idx="438">
                  <c:v>239</c:v>
                </c:pt>
                <c:pt idx="439">
                  <c:v>239</c:v>
                </c:pt>
                <c:pt idx="440">
                  <c:v>240</c:v>
                </c:pt>
                <c:pt idx="441">
                  <c:v>240</c:v>
                </c:pt>
                <c:pt idx="442">
                  <c:v>240</c:v>
                </c:pt>
                <c:pt idx="443">
                  <c:v>241</c:v>
                </c:pt>
                <c:pt idx="444">
                  <c:v>242</c:v>
                </c:pt>
                <c:pt idx="445">
                  <c:v>243</c:v>
                </c:pt>
                <c:pt idx="446">
                  <c:v>243</c:v>
                </c:pt>
                <c:pt idx="447">
                  <c:v>244</c:v>
                </c:pt>
                <c:pt idx="448">
                  <c:v>245</c:v>
                </c:pt>
                <c:pt idx="449">
                  <c:v>246</c:v>
                </c:pt>
                <c:pt idx="450">
                  <c:v>245</c:v>
                </c:pt>
                <c:pt idx="451">
                  <c:v>246</c:v>
                </c:pt>
                <c:pt idx="452">
                  <c:v>246</c:v>
                </c:pt>
                <c:pt idx="453">
                  <c:v>246</c:v>
                </c:pt>
                <c:pt idx="454">
                  <c:v>247</c:v>
                </c:pt>
                <c:pt idx="455">
                  <c:v>248</c:v>
                </c:pt>
                <c:pt idx="456">
                  <c:v>248</c:v>
                </c:pt>
                <c:pt idx="457">
                  <c:v>248</c:v>
                </c:pt>
                <c:pt idx="458">
                  <c:v>249</c:v>
                </c:pt>
                <c:pt idx="459">
                  <c:v>249</c:v>
                </c:pt>
                <c:pt idx="460">
                  <c:v>250</c:v>
                </c:pt>
                <c:pt idx="461">
                  <c:v>250</c:v>
                </c:pt>
                <c:pt idx="462">
                  <c:v>250</c:v>
                </c:pt>
                <c:pt idx="463">
                  <c:v>251</c:v>
                </c:pt>
                <c:pt idx="464">
                  <c:v>252</c:v>
                </c:pt>
                <c:pt idx="465">
                  <c:v>252</c:v>
                </c:pt>
                <c:pt idx="466">
                  <c:v>252</c:v>
                </c:pt>
                <c:pt idx="467">
                  <c:v>253</c:v>
                </c:pt>
                <c:pt idx="468">
                  <c:v>255</c:v>
                </c:pt>
                <c:pt idx="469">
                  <c:v>254</c:v>
                </c:pt>
                <c:pt idx="470">
                  <c:v>255</c:v>
                </c:pt>
                <c:pt idx="471">
                  <c:v>255</c:v>
                </c:pt>
                <c:pt idx="472">
                  <c:v>256</c:v>
                </c:pt>
                <c:pt idx="473">
                  <c:v>256</c:v>
                </c:pt>
                <c:pt idx="474">
                  <c:v>256</c:v>
                </c:pt>
                <c:pt idx="475">
                  <c:v>257</c:v>
                </c:pt>
                <c:pt idx="476">
                  <c:v>257</c:v>
                </c:pt>
                <c:pt idx="477">
                  <c:v>259</c:v>
                </c:pt>
                <c:pt idx="478">
                  <c:v>258</c:v>
                </c:pt>
                <c:pt idx="479">
                  <c:v>260</c:v>
                </c:pt>
                <c:pt idx="480">
                  <c:v>260</c:v>
                </c:pt>
                <c:pt idx="481">
                  <c:v>260</c:v>
                </c:pt>
                <c:pt idx="482">
                  <c:v>261</c:v>
                </c:pt>
                <c:pt idx="483">
                  <c:v>262</c:v>
                </c:pt>
                <c:pt idx="484">
                  <c:v>262</c:v>
                </c:pt>
                <c:pt idx="485">
                  <c:v>262</c:v>
                </c:pt>
                <c:pt idx="486">
                  <c:v>264</c:v>
                </c:pt>
                <c:pt idx="487">
                  <c:v>264</c:v>
                </c:pt>
                <c:pt idx="488">
                  <c:v>265</c:v>
                </c:pt>
                <c:pt idx="489">
                  <c:v>264</c:v>
                </c:pt>
                <c:pt idx="490">
                  <c:v>264</c:v>
                </c:pt>
                <c:pt idx="491">
                  <c:v>265</c:v>
                </c:pt>
                <c:pt idx="492">
                  <c:v>266</c:v>
                </c:pt>
                <c:pt idx="493">
                  <c:v>266</c:v>
                </c:pt>
                <c:pt idx="494">
                  <c:v>267</c:v>
                </c:pt>
                <c:pt idx="495">
                  <c:v>267</c:v>
                </c:pt>
                <c:pt idx="496">
                  <c:v>267</c:v>
                </c:pt>
                <c:pt idx="497">
                  <c:v>267</c:v>
                </c:pt>
                <c:pt idx="498">
                  <c:v>268</c:v>
                </c:pt>
                <c:pt idx="499">
                  <c:v>268</c:v>
                </c:pt>
                <c:pt idx="500">
                  <c:v>268</c:v>
                </c:pt>
                <c:pt idx="501">
                  <c:v>269</c:v>
                </c:pt>
                <c:pt idx="502">
                  <c:v>270</c:v>
                </c:pt>
                <c:pt idx="503">
                  <c:v>270</c:v>
                </c:pt>
                <c:pt idx="504">
                  <c:v>270</c:v>
                </c:pt>
                <c:pt idx="505">
                  <c:v>271</c:v>
                </c:pt>
                <c:pt idx="506">
                  <c:v>271</c:v>
                </c:pt>
                <c:pt idx="507">
                  <c:v>272</c:v>
                </c:pt>
                <c:pt idx="508">
                  <c:v>272</c:v>
                </c:pt>
                <c:pt idx="509">
                  <c:v>273</c:v>
                </c:pt>
                <c:pt idx="510">
                  <c:v>273</c:v>
                </c:pt>
                <c:pt idx="511">
                  <c:v>273</c:v>
                </c:pt>
                <c:pt idx="512">
                  <c:v>273</c:v>
                </c:pt>
                <c:pt idx="513">
                  <c:v>274</c:v>
                </c:pt>
                <c:pt idx="514">
                  <c:v>274</c:v>
                </c:pt>
                <c:pt idx="515">
                  <c:v>275</c:v>
                </c:pt>
                <c:pt idx="516">
                  <c:v>275</c:v>
                </c:pt>
                <c:pt idx="517">
                  <c:v>275</c:v>
                </c:pt>
                <c:pt idx="518">
                  <c:v>276</c:v>
                </c:pt>
                <c:pt idx="519">
                  <c:v>277</c:v>
                </c:pt>
                <c:pt idx="520">
                  <c:v>277</c:v>
                </c:pt>
                <c:pt idx="521">
                  <c:v>277</c:v>
                </c:pt>
                <c:pt idx="522">
                  <c:v>278</c:v>
                </c:pt>
                <c:pt idx="523">
                  <c:v>278</c:v>
                </c:pt>
                <c:pt idx="524">
                  <c:v>278</c:v>
                </c:pt>
                <c:pt idx="525">
                  <c:v>278</c:v>
                </c:pt>
                <c:pt idx="526">
                  <c:v>279</c:v>
                </c:pt>
                <c:pt idx="527">
                  <c:v>280</c:v>
                </c:pt>
                <c:pt idx="528">
                  <c:v>280</c:v>
                </c:pt>
                <c:pt idx="529">
                  <c:v>281</c:v>
                </c:pt>
                <c:pt idx="530">
                  <c:v>281</c:v>
                </c:pt>
                <c:pt idx="531">
                  <c:v>282</c:v>
                </c:pt>
                <c:pt idx="532">
                  <c:v>282</c:v>
                </c:pt>
                <c:pt idx="533">
                  <c:v>282</c:v>
                </c:pt>
                <c:pt idx="534">
                  <c:v>283</c:v>
                </c:pt>
                <c:pt idx="535">
                  <c:v>284</c:v>
                </c:pt>
                <c:pt idx="536">
                  <c:v>283</c:v>
                </c:pt>
                <c:pt idx="537">
                  <c:v>284</c:v>
                </c:pt>
                <c:pt idx="538">
                  <c:v>284</c:v>
                </c:pt>
                <c:pt idx="539">
                  <c:v>285</c:v>
                </c:pt>
                <c:pt idx="540">
                  <c:v>285</c:v>
                </c:pt>
                <c:pt idx="541">
                  <c:v>286</c:v>
                </c:pt>
                <c:pt idx="542">
                  <c:v>286</c:v>
                </c:pt>
                <c:pt idx="543">
                  <c:v>287</c:v>
                </c:pt>
                <c:pt idx="544">
                  <c:v>287</c:v>
                </c:pt>
                <c:pt idx="545">
                  <c:v>287</c:v>
                </c:pt>
                <c:pt idx="546">
                  <c:v>287</c:v>
                </c:pt>
                <c:pt idx="547">
                  <c:v>288</c:v>
                </c:pt>
                <c:pt idx="548">
                  <c:v>288</c:v>
                </c:pt>
                <c:pt idx="549">
                  <c:v>289</c:v>
                </c:pt>
                <c:pt idx="550">
                  <c:v>290</c:v>
                </c:pt>
                <c:pt idx="551">
                  <c:v>290</c:v>
                </c:pt>
                <c:pt idx="552">
                  <c:v>291</c:v>
                </c:pt>
                <c:pt idx="553">
                  <c:v>291</c:v>
                </c:pt>
                <c:pt idx="554">
                  <c:v>291</c:v>
                </c:pt>
                <c:pt idx="555">
                  <c:v>291</c:v>
                </c:pt>
                <c:pt idx="556">
                  <c:v>292</c:v>
                </c:pt>
                <c:pt idx="557">
                  <c:v>292</c:v>
                </c:pt>
                <c:pt idx="558">
                  <c:v>292</c:v>
                </c:pt>
                <c:pt idx="559">
                  <c:v>293</c:v>
                </c:pt>
                <c:pt idx="560">
                  <c:v>293</c:v>
                </c:pt>
                <c:pt idx="561">
                  <c:v>294</c:v>
                </c:pt>
                <c:pt idx="562">
                  <c:v>294</c:v>
                </c:pt>
                <c:pt idx="563">
                  <c:v>294</c:v>
                </c:pt>
                <c:pt idx="564">
                  <c:v>295</c:v>
                </c:pt>
                <c:pt idx="565">
                  <c:v>295</c:v>
                </c:pt>
                <c:pt idx="566">
                  <c:v>295</c:v>
                </c:pt>
                <c:pt idx="567">
                  <c:v>296</c:v>
                </c:pt>
                <c:pt idx="568">
                  <c:v>296</c:v>
                </c:pt>
                <c:pt idx="569">
                  <c:v>296</c:v>
                </c:pt>
                <c:pt idx="570">
                  <c:v>297</c:v>
                </c:pt>
                <c:pt idx="571">
                  <c:v>297</c:v>
                </c:pt>
                <c:pt idx="572">
                  <c:v>297</c:v>
                </c:pt>
                <c:pt idx="573">
                  <c:v>298</c:v>
                </c:pt>
                <c:pt idx="574">
                  <c:v>298</c:v>
                </c:pt>
                <c:pt idx="575">
                  <c:v>298</c:v>
                </c:pt>
                <c:pt idx="576">
                  <c:v>299</c:v>
                </c:pt>
                <c:pt idx="577">
                  <c:v>299</c:v>
                </c:pt>
                <c:pt idx="578">
                  <c:v>299</c:v>
                </c:pt>
                <c:pt idx="579">
                  <c:v>300</c:v>
                </c:pt>
                <c:pt idx="580">
                  <c:v>300</c:v>
                </c:pt>
                <c:pt idx="581">
                  <c:v>301</c:v>
                </c:pt>
                <c:pt idx="582">
                  <c:v>302</c:v>
                </c:pt>
                <c:pt idx="583">
                  <c:v>301</c:v>
                </c:pt>
                <c:pt idx="584">
                  <c:v>301</c:v>
                </c:pt>
                <c:pt idx="585">
                  <c:v>302</c:v>
                </c:pt>
                <c:pt idx="586">
                  <c:v>302</c:v>
                </c:pt>
                <c:pt idx="587">
                  <c:v>303</c:v>
                </c:pt>
                <c:pt idx="588">
                  <c:v>303</c:v>
                </c:pt>
                <c:pt idx="589">
                  <c:v>304</c:v>
                </c:pt>
                <c:pt idx="590">
                  <c:v>304</c:v>
                </c:pt>
                <c:pt idx="591">
                  <c:v>304</c:v>
                </c:pt>
                <c:pt idx="592">
                  <c:v>304</c:v>
                </c:pt>
                <c:pt idx="593">
                  <c:v>305</c:v>
                </c:pt>
                <c:pt idx="594">
                  <c:v>305</c:v>
                </c:pt>
                <c:pt idx="595">
                  <c:v>306</c:v>
                </c:pt>
                <c:pt idx="596">
                  <c:v>306</c:v>
                </c:pt>
                <c:pt idx="597">
                  <c:v>307</c:v>
                </c:pt>
                <c:pt idx="598">
                  <c:v>307</c:v>
                </c:pt>
                <c:pt idx="599">
                  <c:v>308</c:v>
                </c:pt>
                <c:pt idx="600">
                  <c:v>308</c:v>
                </c:pt>
                <c:pt idx="601">
                  <c:v>308</c:v>
                </c:pt>
                <c:pt idx="602">
                  <c:v>308</c:v>
                </c:pt>
                <c:pt idx="603">
                  <c:v>309</c:v>
                </c:pt>
                <c:pt idx="604">
                  <c:v>309</c:v>
                </c:pt>
                <c:pt idx="605">
                  <c:v>309</c:v>
                </c:pt>
                <c:pt idx="606">
                  <c:v>310</c:v>
                </c:pt>
                <c:pt idx="607">
                  <c:v>310</c:v>
                </c:pt>
                <c:pt idx="608">
                  <c:v>310</c:v>
                </c:pt>
                <c:pt idx="609">
                  <c:v>311</c:v>
                </c:pt>
                <c:pt idx="610">
                  <c:v>311</c:v>
                </c:pt>
                <c:pt idx="611">
                  <c:v>311</c:v>
                </c:pt>
                <c:pt idx="612">
                  <c:v>312</c:v>
                </c:pt>
                <c:pt idx="613">
                  <c:v>312</c:v>
                </c:pt>
                <c:pt idx="614">
                  <c:v>313</c:v>
                </c:pt>
                <c:pt idx="615">
                  <c:v>313</c:v>
                </c:pt>
                <c:pt idx="616">
                  <c:v>313</c:v>
                </c:pt>
                <c:pt idx="617">
                  <c:v>314</c:v>
                </c:pt>
                <c:pt idx="618">
                  <c:v>314</c:v>
                </c:pt>
                <c:pt idx="619">
                  <c:v>315</c:v>
                </c:pt>
                <c:pt idx="620">
                  <c:v>315</c:v>
                </c:pt>
                <c:pt idx="621">
                  <c:v>315</c:v>
                </c:pt>
                <c:pt idx="622">
                  <c:v>315</c:v>
                </c:pt>
                <c:pt idx="623">
                  <c:v>316</c:v>
                </c:pt>
                <c:pt idx="624">
                  <c:v>316</c:v>
                </c:pt>
                <c:pt idx="625">
                  <c:v>316</c:v>
                </c:pt>
                <c:pt idx="626">
                  <c:v>317</c:v>
                </c:pt>
                <c:pt idx="627">
                  <c:v>317</c:v>
                </c:pt>
                <c:pt idx="628">
                  <c:v>317</c:v>
                </c:pt>
                <c:pt idx="629">
                  <c:v>318</c:v>
                </c:pt>
                <c:pt idx="630">
                  <c:v>318</c:v>
                </c:pt>
                <c:pt idx="631">
                  <c:v>319</c:v>
                </c:pt>
                <c:pt idx="632">
                  <c:v>318</c:v>
                </c:pt>
                <c:pt idx="633">
                  <c:v>319</c:v>
                </c:pt>
                <c:pt idx="634">
                  <c:v>319</c:v>
                </c:pt>
                <c:pt idx="635">
                  <c:v>319</c:v>
                </c:pt>
                <c:pt idx="636">
                  <c:v>319</c:v>
                </c:pt>
                <c:pt idx="637">
                  <c:v>320</c:v>
                </c:pt>
                <c:pt idx="638">
                  <c:v>320</c:v>
                </c:pt>
                <c:pt idx="639">
                  <c:v>320</c:v>
                </c:pt>
                <c:pt idx="640">
                  <c:v>321</c:v>
                </c:pt>
                <c:pt idx="641">
                  <c:v>321</c:v>
                </c:pt>
                <c:pt idx="642">
                  <c:v>321</c:v>
                </c:pt>
                <c:pt idx="643">
                  <c:v>321</c:v>
                </c:pt>
                <c:pt idx="644">
                  <c:v>321</c:v>
                </c:pt>
                <c:pt idx="645">
                  <c:v>322</c:v>
                </c:pt>
                <c:pt idx="646">
                  <c:v>322</c:v>
                </c:pt>
                <c:pt idx="647">
                  <c:v>322</c:v>
                </c:pt>
                <c:pt idx="648">
                  <c:v>322</c:v>
                </c:pt>
                <c:pt idx="649">
                  <c:v>323</c:v>
                </c:pt>
                <c:pt idx="650">
                  <c:v>323</c:v>
                </c:pt>
                <c:pt idx="651">
                  <c:v>323</c:v>
                </c:pt>
                <c:pt idx="652">
                  <c:v>324</c:v>
                </c:pt>
                <c:pt idx="653">
                  <c:v>324</c:v>
                </c:pt>
                <c:pt idx="654">
                  <c:v>324</c:v>
                </c:pt>
                <c:pt idx="655">
                  <c:v>324</c:v>
                </c:pt>
                <c:pt idx="656">
                  <c:v>324</c:v>
                </c:pt>
                <c:pt idx="657">
                  <c:v>324</c:v>
                </c:pt>
                <c:pt idx="658">
                  <c:v>324</c:v>
                </c:pt>
                <c:pt idx="659">
                  <c:v>325</c:v>
                </c:pt>
                <c:pt idx="660">
                  <c:v>325</c:v>
                </c:pt>
                <c:pt idx="661">
                  <c:v>326</c:v>
                </c:pt>
                <c:pt idx="662">
                  <c:v>327</c:v>
                </c:pt>
                <c:pt idx="663">
                  <c:v>327</c:v>
                </c:pt>
                <c:pt idx="664">
                  <c:v>327</c:v>
                </c:pt>
                <c:pt idx="665">
                  <c:v>327</c:v>
                </c:pt>
                <c:pt idx="666">
                  <c:v>327</c:v>
                </c:pt>
                <c:pt idx="667">
                  <c:v>328</c:v>
                </c:pt>
                <c:pt idx="668">
                  <c:v>328</c:v>
                </c:pt>
                <c:pt idx="669">
                  <c:v>328</c:v>
                </c:pt>
                <c:pt idx="670">
                  <c:v>328</c:v>
                </c:pt>
                <c:pt idx="671">
                  <c:v>329</c:v>
                </c:pt>
                <c:pt idx="672">
                  <c:v>329</c:v>
                </c:pt>
                <c:pt idx="673">
                  <c:v>330</c:v>
                </c:pt>
                <c:pt idx="674">
                  <c:v>330</c:v>
                </c:pt>
                <c:pt idx="675">
                  <c:v>330</c:v>
                </c:pt>
                <c:pt idx="676">
                  <c:v>330</c:v>
                </c:pt>
                <c:pt idx="677">
                  <c:v>331</c:v>
                </c:pt>
                <c:pt idx="678">
                  <c:v>331</c:v>
                </c:pt>
                <c:pt idx="679">
                  <c:v>331</c:v>
                </c:pt>
                <c:pt idx="680">
                  <c:v>332</c:v>
                </c:pt>
                <c:pt idx="681">
                  <c:v>331</c:v>
                </c:pt>
                <c:pt idx="682">
                  <c:v>332</c:v>
                </c:pt>
                <c:pt idx="683">
                  <c:v>333</c:v>
                </c:pt>
                <c:pt idx="684">
                  <c:v>333</c:v>
                </c:pt>
                <c:pt idx="685">
                  <c:v>333</c:v>
                </c:pt>
                <c:pt idx="686">
                  <c:v>334</c:v>
                </c:pt>
                <c:pt idx="687">
                  <c:v>334</c:v>
                </c:pt>
                <c:pt idx="688">
                  <c:v>334</c:v>
                </c:pt>
                <c:pt idx="689">
                  <c:v>334</c:v>
                </c:pt>
                <c:pt idx="690">
                  <c:v>335</c:v>
                </c:pt>
                <c:pt idx="691">
                  <c:v>335</c:v>
                </c:pt>
                <c:pt idx="692">
                  <c:v>335</c:v>
                </c:pt>
                <c:pt idx="693">
                  <c:v>335</c:v>
                </c:pt>
                <c:pt idx="694">
                  <c:v>336</c:v>
                </c:pt>
                <c:pt idx="695">
                  <c:v>337</c:v>
                </c:pt>
                <c:pt idx="696">
                  <c:v>337</c:v>
                </c:pt>
                <c:pt idx="697">
                  <c:v>337</c:v>
                </c:pt>
                <c:pt idx="698">
                  <c:v>337</c:v>
                </c:pt>
                <c:pt idx="699">
                  <c:v>337</c:v>
                </c:pt>
                <c:pt idx="700">
                  <c:v>337</c:v>
                </c:pt>
                <c:pt idx="701">
                  <c:v>337</c:v>
                </c:pt>
                <c:pt idx="702">
                  <c:v>337</c:v>
                </c:pt>
                <c:pt idx="703">
                  <c:v>338</c:v>
                </c:pt>
                <c:pt idx="704">
                  <c:v>339</c:v>
                </c:pt>
                <c:pt idx="705">
                  <c:v>339</c:v>
                </c:pt>
                <c:pt idx="706">
                  <c:v>339</c:v>
                </c:pt>
                <c:pt idx="707">
                  <c:v>340</c:v>
                </c:pt>
                <c:pt idx="708">
                  <c:v>340</c:v>
                </c:pt>
                <c:pt idx="709">
                  <c:v>341</c:v>
                </c:pt>
                <c:pt idx="710">
                  <c:v>341</c:v>
                </c:pt>
                <c:pt idx="711">
                  <c:v>342</c:v>
                </c:pt>
                <c:pt idx="712">
                  <c:v>342</c:v>
                </c:pt>
                <c:pt idx="713">
                  <c:v>342</c:v>
                </c:pt>
                <c:pt idx="714">
                  <c:v>342</c:v>
                </c:pt>
                <c:pt idx="715">
                  <c:v>343</c:v>
                </c:pt>
                <c:pt idx="716">
                  <c:v>343</c:v>
                </c:pt>
                <c:pt idx="717">
                  <c:v>343</c:v>
                </c:pt>
                <c:pt idx="718">
                  <c:v>344</c:v>
                </c:pt>
                <c:pt idx="719">
                  <c:v>345</c:v>
                </c:pt>
                <c:pt idx="720">
                  <c:v>345</c:v>
                </c:pt>
                <c:pt idx="721">
                  <c:v>345</c:v>
                </c:pt>
                <c:pt idx="722">
                  <c:v>346</c:v>
                </c:pt>
                <c:pt idx="723">
                  <c:v>347</c:v>
                </c:pt>
                <c:pt idx="724">
                  <c:v>347</c:v>
                </c:pt>
                <c:pt idx="725">
                  <c:v>347</c:v>
                </c:pt>
                <c:pt idx="726">
                  <c:v>348</c:v>
                </c:pt>
                <c:pt idx="727">
                  <c:v>348</c:v>
                </c:pt>
                <c:pt idx="728">
                  <c:v>349</c:v>
                </c:pt>
                <c:pt idx="729">
                  <c:v>349</c:v>
                </c:pt>
                <c:pt idx="730">
                  <c:v>349</c:v>
                </c:pt>
                <c:pt idx="731">
                  <c:v>349</c:v>
                </c:pt>
                <c:pt idx="732">
                  <c:v>350</c:v>
                </c:pt>
                <c:pt idx="733">
                  <c:v>350</c:v>
                </c:pt>
                <c:pt idx="734">
                  <c:v>350</c:v>
                </c:pt>
                <c:pt idx="735">
                  <c:v>351</c:v>
                </c:pt>
                <c:pt idx="736">
                  <c:v>351</c:v>
                </c:pt>
                <c:pt idx="737">
                  <c:v>351</c:v>
                </c:pt>
                <c:pt idx="738">
                  <c:v>352</c:v>
                </c:pt>
                <c:pt idx="739">
                  <c:v>352</c:v>
                </c:pt>
                <c:pt idx="740">
                  <c:v>352</c:v>
                </c:pt>
                <c:pt idx="741">
                  <c:v>353</c:v>
                </c:pt>
                <c:pt idx="742">
                  <c:v>354</c:v>
                </c:pt>
                <c:pt idx="743">
                  <c:v>354</c:v>
                </c:pt>
                <c:pt idx="744">
                  <c:v>354</c:v>
                </c:pt>
                <c:pt idx="745">
                  <c:v>354</c:v>
                </c:pt>
                <c:pt idx="746">
                  <c:v>355</c:v>
                </c:pt>
                <c:pt idx="747">
                  <c:v>355</c:v>
                </c:pt>
                <c:pt idx="748">
                  <c:v>355</c:v>
                </c:pt>
                <c:pt idx="749">
                  <c:v>356</c:v>
                </c:pt>
                <c:pt idx="750">
                  <c:v>356</c:v>
                </c:pt>
                <c:pt idx="751">
                  <c:v>357</c:v>
                </c:pt>
                <c:pt idx="752">
                  <c:v>357</c:v>
                </c:pt>
                <c:pt idx="753">
                  <c:v>357</c:v>
                </c:pt>
                <c:pt idx="754">
                  <c:v>358</c:v>
                </c:pt>
                <c:pt idx="755">
                  <c:v>358</c:v>
                </c:pt>
                <c:pt idx="756">
                  <c:v>358</c:v>
                </c:pt>
                <c:pt idx="757">
                  <c:v>358</c:v>
                </c:pt>
                <c:pt idx="758">
                  <c:v>359</c:v>
                </c:pt>
                <c:pt idx="759">
                  <c:v>360</c:v>
                </c:pt>
                <c:pt idx="760">
                  <c:v>359</c:v>
                </c:pt>
                <c:pt idx="761">
                  <c:v>360</c:v>
                </c:pt>
                <c:pt idx="762">
                  <c:v>360</c:v>
                </c:pt>
                <c:pt idx="763">
                  <c:v>361</c:v>
                </c:pt>
                <c:pt idx="764">
                  <c:v>362</c:v>
                </c:pt>
                <c:pt idx="765">
                  <c:v>361</c:v>
                </c:pt>
                <c:pt idx="766">
                  <c:v>362</c:v>
                </c:pt>
                <c:pt idx="767">
                  <c:v>363</c:v>
                </c:pt>
                <c:pt idx="768">
                  <c:v>363</c:v>
                </c:pt>
                <c:pt idx="769">
                  <c:v>363</c:v>
                </c:pt>
                <c:pt idx="770">
                  <c:v>363</c:v>
                </c:pt>
                <c:pt idx="771">
                  <c:v>363</c:v>
                </c:pt>
                <c:pt idx="772">
                  <c:v>364</c:v>
                </c:pt>
                <c:pt idx="773">
                  <c:v>364</c:v>
                </c:pt>
                <c:pt idx="774">
                  <c:v>365</c:v>
                </c:pt>
                <c:pt idx="775">
                  <c:v>364</c:v>
                </c:pt>
                <c:pt idx="776">
                  <c:v>365</c:v>
                </c:pt>
                <c:pt idx="777">
                  <c:v>365</c:v>
                </c:pt>
                <c:pt idx="778">
                  <c:v>365</c:v>
                </c:pt>
                <c:pt idx="779">
                  <c:v>366</c:v>
                </c:pt>
                <c:pt idx="780">
                  <c:v>366</c:v>
                </c:pt>
                <c:pt idx="781">
                  <c:v>366</c:v>
                </c:pt>
                <c:pt idx="782">
                  <c:v>367</c:v>
                </c:pt>
                <c:pt idx="783">
                  <c:v>367</c:v>
                </c:pt>
                <c:pt idx="784">
                  <c:v>367</c:v>
                </c:pt>
                <c:pt idx="785">
                  <c:v>368</c:v>
                </c:pt>
                <c:pt idx="786">
                  <c:v>368</c:v>
                </c:pt>
                <c:pt idx="787">
                  <c:v>369</c:v>
                </c:pt>
                <c:pt idx="788">
                  <c:v>369</c:v>
                </c:pt>
                <c:pt idx="789">
                  <c:v>369</c:v>
                </c:pt>
                <c:pt idx="790">
                  <c:v>370</c:v>
                </c:pt>
                <c:pt idx="791">
                  <c:v>370</c:v>
                </c:pt>
                <c:pt idx="792">
                  <c:v>371</c:v>
                </c:pt>
                <c:pt idx="793">
                  <c:v>371</c:v>
                </c:pt>
                <c:pt idx="794">
                  <c:v>371</c:v>
                </c:pt>
                <c:pt idx="795">
                  <c:v>372</c:v>
                </c:pt>
                <c:pt idx="796">
                  <c:v>372</c:v>
                </c:pt>
                <c:pt idx="797">
                  <c:v>372</c:v>
                </c:pt>
                <c:pt idx="798">
                  <c:v>372</c:v>
                </c:pt>
                <c:pt idx="799">
                  <c:v>373</c:v>
                </c:pt>
                <c:pt idx="800">
                  <c:v>373</c:v>
                </c:pt>
                <c:pt idx="801">
                  <c:v>373</c:v>
                </c:pt>
                <c:pt idx="802">
                  <c:v>374</c:v>
                </c:pt>
                <c:pt idx="803">
                  <c:v>374</c:v>
                </c:pt>
                <c:pt idx="804">
                  <c:v>375</c:v>
                </c:pt>
                <c:pt idx="805">
                  <c:v>374</c:v>
                </c:pt>
                <c:pt idx="806">
                  <c:v>375</c:v>
                </c:pt>
                <c:pt idx="807">
                  <c:v>375</c:v>
                </c:pt>
                <c:pt idx="808">
                  <c:v>375</c:v>
                </c:pt>
                <c:pt idx="809">
                  <c:v>376</c:v>
                </c:pt>
                <c:pt idx="810">
                  <c:v>376</c:v>
                </c:pt>
                <c:pt idx="811">
                  <c:v>376</c:v>
                </c:pt>
                <c:pt idx="812">
                  <c:v>376</c:v>
                </c:pt>
                <c:pt idx="813">
                  <c:v>376</c:v>
                </c:pt>
                <c:pt idx="814">
                  <c:v>376</c:v>
                </c:pt>
                <c:pt idx="815">
                  <c:v>377</c:v>
                </c:pt>
                <c:pt idx="816">
                  <c:v>377</c:v>
                </c:pt>
                <c:pt idx="817">
                  <c:v>377</c:v>
                </c:pt>
                <c:pt idx="818">
                  <c:v>377</c:v>
                </c:pt>
                <c:pt idx="819">
                  <c:v>377</c:v>
                </c:pt>
                <c:pt idx="820">
                  <c:v>378</c:v>
                </c:pt>
                <c:pt idx="821">
                  <c:v>378</c:v>
                </c:pt>
                <c:pt idx="822">
                  <c:v>378</c:v>
                </c:pt>
                <c:pt idx="823">
                  <c:v>379</c:v>
                </c:pt>
                <c:pt idx="824">
                  <c:v>379</c:v>
                </c:pt>
                <c:pt idx="825">
                  <c:v>380</c:v>
                </c:pt>
                <c:pt idx="826">
                  <c:v>380</c:v>
                </c:pt>
                <c:pt idx="827">
                  <c:v>380</c:v>
                </c:pt>
                <c:pt idx="828">
                  <c:v>380</c:v>
                </c:pt>
                <c:pt idx="829">
                  <c:v>380</c:v>
                </c:pt>
                <c:pt idx="830">
                  <c:v>381</c:v>
                </c:pt>
                <c:pt idx="831">
                  <c:v>381</c:v>
                </c:pt>
                <c:pt idx="832">
                  <c:v>381</c:v>
                </c:pt>
                <c:pt idx="833">
                  <c:v>383</c:v>
                </c:pt>
                <c:pt idx="834">
                  <c:v>382</c:v>
                </c:pt>
                <c:pt idx="835">
                  <c:v>383</c:v>
                </c:pt>
                <c:pt idx="836">
                  <c:v>384</c:v>
                </c:pt>
                <c:pt idx="837">
                  <c:v>384</c:v>
                </c:pt>
                <c:pt idx="838">
                  <c:v>385</c:v>
                </c:pt>
                <c:pt idx="839">
                  <c:v>385</c:v>
                </c:pt>
                <c:pt idx="840">
                  <c:v>386</c:v>
                </c:pt>
                <c:pt idx="841">
                  <c:v>386</c:v>
                </c:pt>
                <c:pt idx="842">
                  <c:v>386</c:v>
                </c:pt>
                <c:pt idx="843">
                  <c:v>386</c:v>
                </c:pt>
                <c:pt idx="844">
                  <c:v>386</c:v>
                </c:pt>
                <c:pt idx="845">
                  <c:v>387</c:v>
                </c:pt>
                <c:pt idx="846">
                  <c:v>387</c:v>
                </c:pt>
                <c:pt idx="847">
                  <c:v>387</c:v>
                </c:pt>
                <c:pt idx="848">
                  <c:v>388</c:v>
                </c:pt>
                <c:pt idx="849">
                  <c:v>388</c:v>
                </c:pt>
                <c:pt idx="850">
                  <c:v>388</c:v>
                </c:pt>
                <c:pt idx="851">
                  <c:v>389</c:v>
                </c:pt>
                <c:pt idx="852">
                  <c:v>389</c:v>
                </c:pt>
                <c:pt idx="853">
                  <c:v>389</c:v>
                </c:pt>
                <c:pt idx="854">
                  <c:v>389</c:v>
                </c:pt>
                <c:pt idx="855">
                  <c:v>389</c:v>
                </c:pt>
                <c:pt idx="856">
                  <c:v>390</c:v>
                </c:pt>
                <c:pt idx="857">
                  <c:v>389</c:v>
                </c:pt>
                <c:pt idx="858">
                  <c:v>390</c:v>
                </c:pt>
                <c:pt idx="859">
                  <c:v>390</c:v>
                </c:pt>
                <c:pt idx="860">
                  <c:v>391</c:v>
                </c:pt>
                <c:pt idx="861">
                  <c:v>392</c:v>
                </c:pt>
                <c:pt idx="862">
                  <c:v>392</c:v>
                </c:pt>
                <c:pt idx="863">
                  <c:v>392</c:v>
                </c:pt>
                <c:pt idx="864">
                  <c:v>392</c:v>
                </c:pt>
                <c:pt idx="865">
                  <c:v>392</c:v>
                </c:pt>
                <c:pt idx="866">
                  <c:v>393</c:v>
                </c:pt>
                <c:pt idx="867">
                  <c:v>393</c:v>
                </c:pt>
                <c:pt idx="868">
                  <c:v>393</c:v>
                </c:pt>
                <c:pt idx="869">
                  <c:v>394</c:v>
                </c:pt>
                <c:pt idx="870">
                  <c:v>394</c:v>
                </c:pt>
                <c:pt idx="871">
                  <c:v>394</c:v>
                </c:pt>
                <c:pt idx="872">
                  <c:v>395</c:v>
                </c:pt>
                <c:pt idx="873">
                  <c:v>394</c:v>
                </c:pt>
                <c:pt idx="874">
                  <c:v>395</c:v>
                </c:pt>
                <c:pt idx="875">
                  <c:v>395</c:v>
                </c:pt>
                <c:pt idx="876">
                  <c:v>395</c:v>
                </c:pt>
                <c:pt idx="877">
                  <c:v>396</c:v>
                </c:pt>
                <c:pt idx="878">
                  <c:v>396</c:v>
                </c:pt>
                <c:pt idx="879">
                  <c:v>396</c:v>
                </c:pt>
                <c:pt idx="880">
                  <c:v>396</c:v>
                </c:pt>
                <c:pt idx="881">
                  <c:v>397</c:v>
                </c:pt>
                <c:pt idx="882">
                  <c:v>397</c:v>
                </c:pt>
                <c:pt idx="883">
                  <c:v>397</c:v>
                </c:pt>
                <c:pt idx="884">
                  <c:v>398</c:v>
                </c:pt>
                <c:pt idx="885">
                  <c:v>398</c:v>
                </c:pt>
                <c:pt idx="886">
                  <c:v>398</c:v>
                </c:pt>
                <c:pt idx="887">
                  <c:v>399</c:v>
                </c:pt>
                <c:pt idx="888">
                  <c:v>399</c:v>
                </c:pt>
                <c:pt idx="889">
                  <c:v>399</c:v>
                </c:pt>
                <c:pt idx="890">
                  <c:v>400</c:v>
                </c:pt>
                <c:pt idx="891">
                  <c:v>400</c:v>
                </c:pt>
                <c:pt idx="892">
                  <c:v>400</c:v>
                </c:pt>
                <c:pt idx="893">
                  <c:v>401</c:v>
                </c:pt>
                <c:pt idx="894">
                  <c:v>401</c:v>
                </c:pt>
                <c:pt idx="895">
                  <c:v>401</c:v>
                </c:pt>
                <c:pt idx="896">
                  <c:v>401</c:v>
                </c:pt>
                <c:pt idx="897">
                  <c:v>401</c:v>
                </c:pt>
                <c:pt idx="898">
                  <c:v>401</c:v>
                </c:pt>
                <c:pt idx="899">
                  <c:v>401</c:v>
                </c:pt>
                <c:pt idx="900">
                  <c:v>401</c:v>
                </c:pt>
                <c:pt idx="901">
                  <c:v>402</c:v>
                </c:pt>
                <c:pt idx="902">
                  <c:v>402</c:v>
                </c:pt>
                <c:pt idx="903">
                  <c:v>402</c:v>
                </c:pt>
                <c:pt idx="904">
                  <c:v>402</c:v>
                </c:pt>
                <c:pt idx="905">
                  <c:v>403</c:v>
                </c:pt>
                <c:pt idx="906">
                  <c:v>403</c:v>
                </c:pt>
                <c:pt idx="907">
                  <c:v>402</c:v>
                </c:pt>
                <c:pt idx="908">
                  <c:v>403</c:v>
                </c:pt>
                <c:pt idx="909">
                  <c:v>403</c:v>
                </c:pt>
                <c:pt idx="910">
                  <c:v>403</c:v>
                </c:pt>
                <c:pt idx="911">
                  <c:v>403</c:v>
                </c:pt>
                <c:pt idx="912">
                  <c:v>403</c:v>
                </c:pt>
                <c:pt idx="913">
                  <c:v>402</c:v>
                </c:pt>
                <c:pt idx="914">
                  <c:v>402</c:v>
                </c:pt>
                <c:pt idx="915">
                  <c:v>402</c:v>
                </c:pt>
                <c:pt idx="916">
                  <c:v>402</c:v>
                </c:pt>
                <c:pt idx="917">
                  <c:v>402</c:v>
                </c:pt>
                <c:pt idx="918">
                  <c:v>402</c:v>
                </c:pt>
                <c:pt idx="919">
                  <c:v>401</c:v>
                </c:pt>
                <c:pt idx="920">
                  <c:v>401</c:v>
                </c:pt>
                <c:pt idx="921">
                  <c:v>401</c:v>
                </c:pt>
                <c:pt idx="922">
                  <c:v>401</c:v>
                </c:pt>
                <c:pt idx="923">
                  <c:v>400</c:v>
                </c:pt>
                <c:pt idx="924">
                  <c:v>400</c:v>
                </c:pt>
                <c:pt idx="925">
                  <c:v>400</c:v>
                </c:pt>
                <c:pt idx="926">
                  <c:v>400</c:v>
                </c:pt>
                <c:pt idx="927">
                  <c:v>399</c:v>
                </c:pt>
                <c:pt idx="928">
                  <c:v>399</c:v>
                </c:pt>
                <c:pt idx="929">
                  <c:v>399</c:v>
                </c:pt>
                <c:pt idx="930">
                  <c:v>399</c:v>
                </c:pt>
                <c:pt idx="931">
                  <c:v>398</c:v>
                </c:pt>
                <c:pt idx="932">
                  <c:v>398</c:v>
                </c:pt>
                <c:pt idx="933">
                  <c:v>398</c:v>
                </c:pt>
                <c:pt idx="934">
                  <c:v>397</c:v>
                </c:pt>
                <c:pt idx="935">
                  <c:v>397</c:v>
                </c:pt>
                <c:pt idx="936">
                  <c:v>397</c:v>
                </c:pt>
                <c:pt idx="937">
                  <c:v>397</c:v>
                </c:pt>
                <c:pt idx="938">
                  <c:v>397</c:v>
                </c:pt>
                <c:pt idx="939">
                  <c:v>396</c:v>
                </c:pt>
                <c:pt idx="940">
                  <c:v>396</c:v>
                </c:pt>
                <c:pt idx="941">
                  <c:v>398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ex1_20_heatTemp1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Sheet1!$C$2:$C$943</c:f>
              <c:numCache>
                <c:formatCode>General</c:formatCode>
                <c:ptCount val="942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201</c:v>
                </c:pt>
                <c:pt idx="4">
                  <c:v>201</c:v>
                </c:pt>
                <c:pt idx="5">
                  <c:v>201</c:v>
                </c:pt>
                <c:pt idx="6">
                  <c:v>202</c:v>
                </c:pt>
                <c:pt idx="7">
                  <c:v>203</c:v>
                </c:pt>
                <c:pt idx="8">
                  <c:v>204</c:v>
                </c:pt>
                <c:pt idx="9">
                  <c:v>204</c:v>
                </c:pt>
                <c:pt idx="10">
                  <c:v>205</c:v>
                </c:pt>
                <c:pt idx="11">
                  <c:v>206</c:v>
                </c:pt>
                <c:pt idx="12">
                  <c:v>206</c:v>
                </c:pt>
                <c:pt idx="13">
                  <c:v>207</c:v>
                </c:pt>
                <c:pt idx="14">
                  <c:v>207</c:v>
                </c:pt>
                <c:pt idx="15">
                  <c:v>208</c:v>
                </c:pt>
                <c:pt idx="16">
                  <c:v>208</c:v>
                </c:pt>
                <c:pt idx="17">
                  <c:v>211</c:v>
                </c:pt>
                <c:pt idx="18">
                  <c:v>211</c:v>
                </c:pt>
                <c:pt idx="19">
                  <c:v>211</c:v>
                </c:pt>
                <c:pt idx="20">
                  <c:v>210</c:v>
                </c:pt>
                <c:pt idx="21">
                  <c:v>214</c:v>
                </c:pt>
                <c:pt idx="22">
                  <c:v>214</c:v>
                </c:pt>
                <c:pt idx="23">
                  <c:v>214</c:v>
                </c:pt>
                <c:pt idx="24">
                  <c:v>215</c:v>
                </c:pt>
                <c:pt idx="25">
                  <c:v>217</c:v>
                </c:pt>
                <c:pt idx="26">
                  <c:v>216</c:v>
                </c:pt>
                <c:pt idx="27">
                  <c:v>218</c:v>
                </c:pt>
                <c:pt idx="28">
                  <c:v>217</c:v>
                </c:pt>
                <c:pt idx="29">
                  <c:v>218</c:v>
                </c:pt>
                <c:pt idx="30">
                  <c:v>219</c:v>
                </c:pt>
                <c:pt idx="31">
                  <c:v>219</c:v>
                </c:pt>
                <c:pt idx="32">
                  <c:v>219</c:v>
                </c:pt>
                <c:pt idx="33">
                  <c:v>220</c:v>
                </c:pt>
                <c:pt idx="34">
                  <c:v>221</c:v>
                </c:pt>
                <c:pt idx="35">
                  <c:v>221</c:v>
                </c:pt>
                <c:pt idx="36">
                  <c:v>222</c:v>
                </c:pt>
                <c:pt idx="37">
                  <c:v>222</c:v>
                </c:pt>
                <c:pt idx="38">
                  <c:v>223</c:v>
                </c:pt>
                <c:pt idx="39">
                  <c:v>223</c:v>
                </c:pt>
                <c:pt idx="40">
                  <c:v>224</c:v>
                </c:pt>
                <c:pt idx="41">
                  <c:v>225</c:v>
                </c:pt>
                <c:pt idx="42">
                  <c:v>225</c:v>
                </c:pt>
                <c:pt idx="43">
                  <c:v>225</c:v>
                </c:pt>
                <c:pt idx="44">
                  <c:v>228</c:v>
                </c:pt>
                <c:pt idx="45">
                  <c:v>225</c:v>
                </c:pt>
                <c:pt idx="46">
                  <c:v>227</c:v>
                </c:pt>
                <c:pt idx="47">
                  <c:v>227</c:v>
                </c:pt>
                <c:pt idx="48">
                  <c:v>228</c:v>
                </c:pt>
                <c:pt idx="49">
                  <c:v>229</c:v>
                </c:pt>
                <c:pt idx="50">
                  <c:v>229</c:v>
                </c:pt>
                <c:pt idx="51">
                  <c:v>229</c:v>
                </c:pt>
                <c:pt idx="52">
                  <c:v>230</c:v>
                </c:pt>
                <c:pt idx="53">
                  <c:v>228</c:v>
                </c:pt>
                <c:pt idx="54">
                  <c:v>228</c:v>
                </c:pt>
                <c:pt idx="55">
                  <c:v>229</c:v>
                </c:pt>
                <c:pt idx="56">
                  <c:v>230</c:v>
                </c:pt>
                <c:pt idx="57">
                  <c:v>229</c:v>
                </c:pt>
                <c:pt idx="58">
                  <c:v>231</c:v>
                </c:pt>
                <c:pt idx="59">
                  <c:v>231</c:v>
                </c:pt>
                <c:pt idx="60">
                  <c:v>231</c:v>
                </c:pt>
                <c:pt idx="61">
                  <c:v>232</c:v>
                </c:pt>
                <c:pt idx="62">
                  <c:v>233</c:v>
                </c:pt>
                <c:pt idx="63">
                  <c:v>232</c:v>
                </c:pt>
                <c:pt idx="64">
                  <c:v>232</c:v>
                </c:pt>
                <c:pt idx="65">
                  <c:v>234</c:v>
                </c:pt>
                <c:pt idx="66">
                  <c:v>234</c:v>
                </c:pt>
                <c:pt idx="67">
                  <c:v>234</c:v>
                </c:pt>
                <c:pt idx="68">
                  <c:v>235</c:v>
                </c:pt>
                <c:pt idx="69">
                  <c:v>235</c:v>
                </c:pt>
                <c:pt idx="70">
                  <c:v>236</c:v>
                </c:pt>
                <c:pt idx="71">
                  <c:v>236</c:v>
                </c:pt>
                <c:pt idx="72">
                  <c:v>237</c:v>
                </c:pt>
                <c:pt idx="73">
                  <c:v>236</c:v>
                </c:pt>
                <c:pt idx="74">
                  <c:v>238</c:v>
                </c:pt>
                <c:pt idx="75">
                  <c:v>238</c:v>
                </c:pt>
                <c:pt idx="76">
                  <c:v>239</c:v>
                </c:pt>
                <c:pt idx="77">
                  <c:v>240</c:v>
                </c:pt>
                <c:pt idx="78">
                  <c:v>240</c:v>
                </c:pt>
                <c:pt idx="79">
                  <c:v>240</c:v>
                </c:pt>
                <c:pt idx="80">
                  <c:v>241</c:v>
                </c:pt>
                <c:pt idx="81">
                  <c:v>241</c:v>
                </c:pt>
                <c:pt idx="82">
                  <c:v>242</c:v>
                </c:pt>
                <c:pt idx="83">
                  <c:v>243</c:v>
                </c:pt>
                <c:pt idx="84">
                  <c:v>243</c:v>
                </c:pt>
                <c:pt idx="85">
                  <c:v>243</c:v>
                </c:pt>
                <c:pt idx="86">
                  <c:v>244</c:v>
                </c:pt>
                <c:pt idx="87">
                  <c:v>244</c:v>
                </c:pt>
                <c:pt idx="88">
                  <c:v>245</c:v>
                </c:pt>
                <c:pt idx="89">
                  <c:v>246</c:v>
                </c:pt>
                <c:pt idx="90">
                  <c:v>246</c:v>
                </c:pt>
                <c:pt idx="91">
                  <c:v>247</c:v>
                </c:pt>
                <c:pt idx="92">
                  <c:v>246</c:v>
                </c:pt>
                <c:pt idx="93">
                  <c:v>248</c:v>
                </c:pt>
                <c:pt idx="94">
                  <c:v>248</c:v>
                </c:pt>
                <c:pt idx="95">
                  <c:v>248</c:v>
                </c:pt>
                <c:pt idx="96">
                  <c:v>249</c:v>
                </c:pt>
                <c:pt idx="97">
                  <c:v>249</c:v>
                </c:pt>
                <c:pt idx="98">
                  <c:v>249</c:v>
                </c:pt>
                <c:pt idx="99">
                  <c:v>249</c:v>
                </c:pt>
                <c:pt idx="100">
                  <c:v>250</c:v>
                </c:pt>
                <c:pt idx="101">
                  <c:v>251</c:v>
                </c:pt>
                <c:pt idx="102">
                  <c:v>251</c:v>
                </c:pt>
                <c:pt idx="103">
                  <c:v>252</c:v>
                </c:pt>
                <c:pt idx="104">
                  <c:v>253</c:v>
                </c:pt>
                <c:pt idx="105">
                  <c:v>252</c:v>
                </c:pt>
                <c:pt idx="106">
                  <c:v>253</c:v>
                </c:pt>
                <c:pt idx="107">
                  <c:v>253</c:v>
                </c:pt>
                <c:pt idx="108">
                  <c:v>253</c:v>
                </c:pt>
                <c:pt idx="109">
                  <c:v>254</c:v>
                </c:pt>
                <c:pt idx="110">
                  <c:v>254</c:v>
                </c:pt>
                <c:pt idx="111">
                  <c:v>255</c:v>
                </c:pt>
                <c:pt idx="112">
                  <c:v>255</c:v>
                </c:pt>
                <c:pt idx="113">
                  <c:v>256</c:v>
                </c:pt>
                <c:pt idx="114">
                  <c:v>257</c:v>
                </c:pt>
                <c:pt idx="115">
                  <c:v>257</c:v>
                </c:pt>
                <c:pt idx="116">
                  <c:v>257</c:v>
                </c:pt>
                <c:pt idx="117">
                  <c:v>258</c:v>
                </c:pt>
                <c:pt idx="118">
                  <c:v>258</c:v>
                </c:pt>
                <c:pt idx="119">
                  <c:v>259</c:v>
                </c:pt>
                <c:pt idx="120">
                  <c:v>259</c:v>
                </c:pt>
                <c:pt idx="121">
                  <c:v>259</c:v>
                </c:pt>
                <c:pt idx="122">
                  <c:v>260</c:v>
                </c:pt>
                <c:pt idx="123">
                  <c:v>260</c:v>
                </c:pt>
                <c:pt idx="124">
                  <c:v>260</c:v>
                </c:pt>
                <c:pt idx="125">
                  <c:v>261</c:v>
                </c:pt>
                <c:pt idx="126">
                  <c:v>261</c:v>
                </c:pt>
                <c:pt idx="127">
                  <c:v>261</c:v>
                </c:pt>
                <c:pt idx="128">
                  <c:v>262</c:v>
                </c:pt>
                <c:pt idx="129">
                  <c:v>263</c:v>
                </c:pt>
                <c:pt idx="130">
                  <c:v>263</c:v>
                </c:pt>
                <c:pt idx="131">
                  <c:v>264</c:v>
                </c:pt>
                <c:pt idx="132">
                  <c:v>265</c:v>
                </c:pt>
                <c:pt idx="133">
                  <c:v>265</c:v>
                </c:pt>
                <c:pt idx="134">
                  <c:v>265</c:v>
                </c:pt>
                <c:pt idx="135">
                  <c:v>266</c:v>
                </c:pt>
                <c:pt idx="136">
                  <c:v>266</c:v>
                </c:pt>
                <c:pt idx="137">
                  <c:v>267</c:v>
                </c:pt>
                <c:pt idx="138">
                  <c:v>267</c:v>
                </c:pt>
                <c:pt idx="139">
                  <c:v>268</c:v>
                </c:pt>
                <c:pt idx="140">
                  <c:v>268</c:v>
                </c:pt>
                <c:pt idx="141">
                  <c:v>268</c:v>
                </c:pt>
                <c:pt idx="142">
                  <c:v>269</c:v>
                </c:pt>
                <c:pt idx="143">
                  <c:v>269</c:v>
                </c:pt>
                <c:pt idx="144">
                  <c:v>270</c:v>
                </c:pt>
                <c:pt idx="145">
                  <c:v>270</c:v>
                </c:pt>
                <c:pt idx="146">
                  <c:v>271</c:v>
                </c:pt>
                <c:pt idx="147">
                  <c:v>271</c:v>
                </c:pt>
                <c:pt idx="148">
                  <c:v>271</c:v>
                </c:pt>
                <c:pt idx="149">
                  <c:v>272</c:v>
                </c:pt>
                <c:pt idx="150">
                  <c:v>272</c:v>
                </c:pt>
                <c:pt idx="151">
                  <c:v>272</c:v>
                </c:pt>
                <c:pt idx="152">
                  <c:v>272</c:v>
                </c:pt>
                <c:pt idx="153">
                  <c:v>273</c:v>
                </c:pt>
                <c:pt idx="154">
                  <c:v>273</c:v>
                </c:pt>
                <c:pt idx="155">
                  <c:v>274</c:v>
                </c:pt>
                <c:pt idx="156">
                  <c:v>275</c:v>
                </c:pt>
                <c:pt idx="157">
                  <c:v>276</c:v>
                </c:pt>
                <c:pt idx="158">
                  <c:v>275</c:v>
                </c:pt>
                <c:pt idx="159">
                  <c:v>275</c:v>
                </c:pt>
                <c:pt idx="160">
                  <c:v>276</c:v>
                </c:pt>
                <c:pt idx="161">
                  <c:v>277</c:v>
                </c:pt>
                <c:pt idx="162">
                  <c:v>276</c:v>
                </c:pt>
                <c:pt idx="163">
                  <c:v>277</c:v>
                </c:pt>
                <c:pt idx="164">
                  <c:v>278</c:v>
                </c:pt>
                <c:pt idx="165">
                  <c:v>278</c:v>
                </c:pt>
                <c:pt idx="166">
                  <c:v>279</c:v>
                </c:pt>
                <c:pt idx="167">
                  <c:v>279</c:v>
                </c:pt>
                <c:pt idx="168">
                  <c:v>279</c:v>
                </c:pt>
                <c:pt idx="169">
                  <c:v>280</c:v>
                </c:pt>
                <c:pt idx="170">
                  <c:v>280</c:v>
                </c:pt>
                <c:pt idx="171">
                  <c:v>281</c:v>
                </c:pt>
                <c:pt idx="172">
                  <c:v>281</c:v>
                </c:pt>
                <c:pt idx="173">
                  <c:v>281</c:v>
                </c:pt>
                <c:pt idx="174">
                  <c:v>282</c:v>
                </c:pt>
                <c:pt idx="175">
                  <c:v>282</c:v>
                </c:pt>
                <c:pt idx="176">
                  <c:v>284</c:v>
                </c:pt>
                <c:pt idx="177">
                  <c:v>284</c:v>
                </c:pt>
                <c:pt idx="178">
                  <c:v>284</c:v>
                </c:pt>
                <c:pt idx="179">
                  <c:v>285</c:v>
                </c:pt>
                <c:pt idx="180">
                  <c:v>285</c:v>
                </c:pt>
                <c:pt idx="181">
                  <c:v>285</c:v>
                </c:pt>
                <c:pt idx="182">
                  <c:v>285</c:v>
                </c:pt>
                <c:pt idx="183">
                  <c:v>286</c:v>
                </c:pt>
                <c:pt idx="184">
                  <c:v>286</c:v>
                </c:pt>
                <c:pt idx="185">
                  <c:v>286</c:v>
                </c:pt>
                <c:pt idx="186">
                  <c:v>286</c:v>
                </c:pt>
                <c:pt idx="187">
                  <c:v>287</c:v>
                </c:pt>
                <c:pt idx="188">
                  <c:v>287</c:v>
                </c:pt>
                <c:pt idx="189">
                  <c:v>288</c:v>
                </c:pt>
                <c:pt idx="190">
                  <c:v>288</c:v>
                </c:pt>
                <c:pt idx="191">
                  <c:v>288</c:v>
                </c:pt>
                <c:pt idx="192">
                  <c:v>289</c:v>
                </c:pt>
                <c:pt idx="193">
                  <c:v>289</c:v>
                </c:pt>
                <c:pt idx="194">
                  <c:v>290</c:v>
                </c:pt>
                <c:pt idx="195">
                  <c:v>289</c:v>
                </c:pt>
                <c:pt idx="196">
                  <c:v>290</c:v>
                </c:pt>
                <c:pt idx="197">
                  <c:v>291</c:v>
                </c:pt>
                <c:pt idx="198">
                  <c:v>291</c:v>
                </c:pt>
                <c:pt idx="199">
                  <c:v>291</c:v>
                </c:pt>
                <c:pt idx="200">
                  <c:v>292</c:v>
                </c:pt>
                <c:pt idx="201">
                  <c:v>292</c:v>
                </c:pt>
                <c:pt idx="202">
                  <c:v>292</c:v>
                </c:pt>
                <c:pt idx="203">
                  <c:v>293</c:v>
                </c:pt>
                <c:pt idx="204">
                  <c:v>293</c:v>
                </c:pt>
                <c:pt idx="205">
                  <c:v>293</c:v>
                </c:pt>
                <c:pt idx="206">
                  <c:v>294</c:v>
                </c:pt>
                <c:pt idx="207">
                  <c:v>295</c:v>
                </c:pt>
                <c:pt idx="208">
                  <c:v>295</c:v>
                </c:pt>
                <c:pt idx="209">
                  <c:v>296</c:v>
                </c:pt>
                <c:pt idx="210">
                  <c:v>296</c:v>
                </c:pt>
                <c:pt idx="211">
                  <c:v>296</c:v>
                </c:pt>
                <c:pt idx="212">
                  <c:v>297</c:v>
                </c:pt>
                <c:pt idx="213">
                  <c:v>297</c:v>
                </c:pt>
                <c:pt idx="214">
                  <c:v>297</c:v>
                </c:pt>
                <c:pt idx="215">
                  <c:v>298</c:v>
                </c:pt>
                <c:pt idx="216">
                  <c:v>298</c:v>
                </c:pt>
                <c:pt idx="217">
                  <c:v>298</c:v>
                </c:pt>
                <c:pt idx="218">
                  <c:v>299</c:v>
                </c:pt>
                <c:pt idx="219">
                  <c:v>299</c:v>
                </c:pt>
                <c:pt idx="220">
                  <c:v>299</c:v>
                </c:pt>
                <c:pt idx="221">
                  <c:v>300</c:v>
                </c:pt>
                <c:pt idx="222">
                  <c:v>300</c:v>
                </c:pt>
                <c:pt idx="223">
                  <c:v>300</c:v>
                </c:pt>
                <c:pt idx="224">
                  <c:v>301</c:v>
                </c:pt>
                <c:pt idx="225">
                  <c:v>302</c:v>
                </c:pt>
                <c:pt idx="226">
                  <c:v>302</c:v>
                </c:pt>
                <c:pt idx="227">
                  <c:v>302</c:v>
                </c:pt>
                <c:pt idx="228">
                  <c:v>303</c:v>
                </c:pt>
                <c:pt idx="229">
                  <c:v>303</c:v>
                </c:pt>
                <c:pt idx="230">
                  <c:v>303</c:v>
                </c:pt>
                <c:pt idx="231">
                  <c:v>304</c:v>
                </c:pt>
                <c:pt idx="232">
                  <c:v>304</c:v>
                </c:pt>
                <c:pt idx="233">
                  <c:v>305</c:v>
                </c:pt>
                <c:pt idx="234">
                  <c:v>305</c:v>
                </c:pt>
                <c:pt idx="235">
                  <c:v>305</c:v>
                </c:pt>
                <c:pt idx="236">
                  <c:v>305</c:v>
                </c:pt>
                <c:pt idx="237">
                  <c:v>306</c:v>
                </c:pt>
                <c:pt idx="238">
                  <c:v>306</c:v>
                </c:pt>
                <c:pt idx="239">
                  <c:v>307</c:v>
                </c:pt>
                <c:pt idx="240">
                  <c:v>307</c:v>
                </c:pt>
                <c:pt idx="241">
                  <c:v>307</c:v>
                </c:pt>
                <c:pt idx="242">
                  <c:v>308</c:v>
                </c:pt>
                <c:pt idx="243">
                  <c:v>309</c:v>
                </c:pt>
                <c:pt idx="244">
                  <c:v>309</c:v>
                </c:pt>
                <c:pt idx="245">
                  <c:v>310</c:v>
                </c:pt>
                <c:pt idx="246">
                  <c:v>310</c:v>
                </c:pt>
                <c:pt idx="247">
                  <c:v>310</c:v>
                </c:pt>
                <c:pt idx="248">
                  <c:v>311</c:v>
                </c:pt>
                <c:pt idx="249">
                  <c:v>311</c:v>
                </c:pt>
                <c:pt idx="250">
                  <c:v>311</c:v>
                </c:pt>
                <c:pt idx="251">
                  <c:v>311</c:v>
                </c:pt>
                <c:pt idx="252">
                  <c:v>312</c:v>
                </c:pt>
                <c:pt idx="253">
                  <c:v>312</c:v>
                </c:pt>
                <c:pt idx="254">
                  <c:v>312</c:v>
                </c:pt>
                <c:pt idx="255">
                  <c:v>313</c:v>
                </c:pt>
                <c:pt idx="256">
                  <c:v>313</c:v>
                </c:pt>
                <c:pt idx="257">
                  <c:v>313</c:v>
                </c:pt>
                <c:pt idx="258">
                  <c:v>313</c:v>
                </c:pt>
                <c:pt idx="259">
                  <c:v>314</c:v>
                </c:pt>
                <c:pt idx="260">
                  <c:v>314</c:v>
                </c:pt>
                <c:pt idx="261">
                  <c:v>315</c:v>
                </c:pt>
                <c:pt idx="262">
                  <c:v>315</c:v>
                </c:pt>
                <c:pt idx="263">
                  <c:v>315</c:v>
                </c:pt>
                <c:pt idx="264">
                  <c:v>316</c:v>
                </c:pt>
                <c:pt idx="265">
                  <c:v>316</c:v>
                </c:pt>
                <c:pt idx="266">
                  <c:v>316</c:v>
                </c:pt>
                <c:pt idx="267">
                  <c:v>317</c:v>
                </c:pt>
                <c:pt idx="268">
                  <c:v>317</c:v>
                </c:pt>
                <c:pt idx="269">
                  <c:v>318</c:v>
                </c:pt>
                <c:pt idx="270">
                  <c:v>318</c:v>
                </c:pt>
                <c:pt idx="271">
                  <c:v>318</c:v>
                </c:pt>
                <c:pt idx="272">
                  <c:v>319</c:v>
                </c:pt>
                <c:pt idx="273">
                  <c:v>319</c:v>
                </c:pt>
                <c:pt idx="274">
                  <c:v>319</c:v>
                </c:pt>
                <c:pt idx="275">
                  <c:v>320</c:v>
                </c:pt>
                <c:pt idx="276">
                  <c:v>319</c:v>
                </c:pt>
                <c:pt idx="277">
                  <c:v>320</c:v>
                </c:pt>
                <c:pt idx="278">
                  <c:v>320</c:v>
                </c:pt>
                <c:pt idx="279">
                  <c:v>320</c:v>
                </c:pt>
                <c:pt idx="280">
                  <c:v>320</c:v>
                </c:pt>
                <c:pt idx="281">
                  <c:v>321</c:v>
                </c:pt>
                <c:pt idx="282">
                  <c:v>321</c:v>
                </c:pt>
                <c:pt idx="283">
                  <c:v>322</c:v>
                </c:pt>
                <c:pt idx="284">
                  <c:v>321</c:v>
                </c:pt>
                <c:pt idx="285">
                  <c:v>322</c:v>
                </c:pt>
                <c:pt idx="286">
                  <c:v>322</c:v>
                </c:pt>
                <c:pt idx="287">
                  <c:v>323</c:v>
                </c:pt>
                <c:pt idx="288">
                  <c:v>323</c:v>
                </c:pt>
                <c:pt idx="289">
                  <c:v>323</c:v>
                </c:pt>
                <c:pt idx="290">
                  <c:v>323</c:v>
                </c:pt>
                <c:pt idx="291">
                  <c:v>323</c:v>
                </c:pt>
                <c:pt idx="292">
                  <c:v>323</c:v>
                </c:pt>
                <c:pt idx="293">
                  <c:v>324</c:v>
                </c:pt>
                <c:pt idx="294">
                  <c:v>324</c:v>
                </c:pt>
                <c:pt idx="295">
                  <c:v>324</c:v>
                </c:pt>
                <c:pt idx="296">
                  <c:v>325</c:v>
                </c:pt>
                <c:pt idx="297">
                  <c:v>325</c:v>
                </c:pt>
                <c:pt idx="298">
                  <c:v>325</c:v>
                </c:pt>
                <c:pt idx="299">
                  <c:v>325</c:v>
                </c:pt>
                <c:pt idx="300">
                  <c:v>326</c:v>
                </c:pt>
                <c:pt idx="301">
                  <c:v>326</c:v>
                </c:pt>
                <c:pt idx="302">
                  <c:v>327</c:v>
                </c:pt>
                <c:pt idx="303">
                  <c:v>327</c:v>
                </c:pt>
                <c:pt idx="304">
                  <c:v>327</c:v>
                </c:pt>
                <c:pt idx="305">
                  <c:v>327</c:v>
                </c:pt>
                <c:pt idx="306">
                  <c:v>327</c:v>
                </c:pt>
                <c:pt idx="307">
                  <c:v>328</c:v>
                </c:pt>
                <c:pt idx="308">
                  <c:v>328</c:v>
                </c:pt>
                <c:pt idx="309">
                  <c:v>329</c:v>
                </c:pt>
                <c:pt idx="310">
                  <c:v>329</c:v>
                </c:pt>
                <c:pt idx="311">
                  <c:v>329</c:v>
                </c:pt>
                <c:pt idx="312">
                  <c:v>330</c:v>
                </c:pt>
                <c:pt idx="313">
                  <c:v>330</c:v>
                </c:pt>
                <c:pt idx="314">
                  <c:v>330</c:v>
                </c:pt>
                <c:pt idx="315">
                  <c:v>330</c:v>
                </c:pt>
                <c:pt idx="316">
                  <c:v>330</c:v>
                </c:pt>
                <c:pt idx="317">
                  <c:v>331</c:v>
                </c:pt>
                <c:pt idx="318">
                  <c:v>331</c:v>
                </c:pt>
                <c:pt idx="319">
                  <c:v>331</c:v>
                </c:pt>
                <c:pt idx="320">
                  <c:v>331</c:v>
                </c:pt>
                <c:pt idx="321">
                  <c:v>332</c:v>
                </c:pt>
                <c:pt idx="322">
                  <c:v>332</c:v>
                </c:pt>
                <c:pt idx="323">
                  <c:v>333</c:v>
                </c:pt>
                <c:pt idx="324">
                  <c:v>333</c:v>
                </c:pt>
                <c:pt idx="325">
                  <c:v>333</c:v>
                </c:pt>
                <c:pt idx="326">
                  <c:v>334</c:v>
                </c:pt>
                <c:pt idx="327">
                  <c:v>334</c:v>
                </c:pt>
                <c:pt idx="328">
                  <c:v>334</c:v>
                </c:pt>
                <c:pt idx="329">
                  <c:v>334</c:v>
                </c:pt>
                <c:pt idx="330">
                  <c:v>335</c:v>
                </c:pt>
                <c:pt idx="331">
                  <c:v>335</c:v>
                </c:pt>
                <c:pt idx="332">
                  <c:v>336</c:v>
                </c:pt>
                <c:pt idx="333">
                  <c:v>336</c:v>
                </c:pt>
                <c:pt idx="334">
                  <c:v>336</c:v>
                </c:pt>
                <c:pt idx="335">
                  <c:v>337</c:v>
                </c:pt>
                <c:pt idx="336">
                  <c:v>337</c:v>
                </c:pt>
                <c:pt idx="337">
                  <c:v>337</c:v>
                </c:pt>
                <c:pt idx="338">
                  <c:v>337</c:v>
                </c:pt>
                <c:pt idx="339">
                  <c:v>337</c:v>
                </c:pt>
                <c:pt idx="340">
                  <c:v>338</c:v>
                </c:pt>
                <c:pt idx="341">
                  <c:v>338</c:v>
                </c:pt>
                <c:pt idx="342">
                  <c:v>338</c:v>
                </c:pt>
                <c:pt idx="343">
                  <c:v>338</c:v>
                </c:pt>
                <c:pt idx="344">
                  <c:v>339</c:v>
                </c:pt>
                <c:pt idx="345">
                  <c:v>340</c:v>
                </c:pt>
                <c:pt idx="346">
                  <c:v>339</c:v>
                </c:pt>
                <c:pt idx="347">
                  <c:v>340</c:v>
                </c:pt>
                <c:pt idx="348">
                  <c:v>341</c:v>
                </c:pt>
                <c:pt idx="349">
                  <c:v>341</c:v>
                </c:pt>
                <c:pt idx="350">
                  <c:v>341</c:v>
                </c:pt>
                <c:pt idx="351">
                  <c:v>341</c:v>
                </c:pt>
                <c:pt idx="352">
                  <c:v>341</c:v>
                </c:pt>
                <c:pt idx="353">
                  <c:v>342</c:v>
                </c:pt>
                <c:pt idx="354">
                  <c:v>343</c:v>
                </c:pt>
                <c:pt idx="355">
                  <c:v>343</c:v>
                </c:pt>
                <c:pt idx="356">
                  <c:v>343</c:v>
                </c:pt>
                <c:pt idx="357">
                  <c:v>344</c:v>
                </c:pt>
                <c:pt idx="358">
                  <c:v>344</c:v>
                </c:pt>
                <c:pt idx="359">
                  <c:v>345</c:v>
                </c:pt>
                <c:pt idx="360">
                  <c:v>345</c:v>
                </c:pt>
                <c:pt idx="361">
                  <c:v>345</c:v>
                </c:pt>
                <c:pt idx="362">
                  <c:v>345</c:v>
                </c:pt>
                <c:pt idx="363">
                  <c:v>346</c:v>
                </c:pt>
                <c:pt idx="364">
                  <c:v>346</c:v>
                </c:pt>
                <c:pt idx="365">
                  <c:v>347</c:v>
                </c:pt>
                <c:pt idx="366">
                  <c:v>347</c:v>
                </c:pt>
                <c:pt idx="367">
                  <c:v>347</c:v>
                </c:pt>
                <c:pt idx="368">
                  <c:v>348</c:v>
                </c:pt>
                <c:pt idx="369">
                  <c:v>349</c:v>
                </c:pt>
                <c:pt idx="370">
                  <c:v>349</c:v>
                </c:pt>
                <c:pt idx="371">
                  <c:v>349</c:v>
                </c:pt>
                <c:pt idx="372">
                  <c:v>350</c:v>
                </c:pt>
                <c:pt idx="373">
                  <c:v>350</c:v>
                </c:pt>
                <c:pt idx="374">
                  <c:v>350</c:v>
                </c:pt>
                <c:pt idx="375">
                  <c:v>350</c:v>
                </c:pt>
                <c:pt idx="376">
                  <c:v>350</c:v>
                </c:pt>
                <c:pt idx="377">
                  <c:v>351</c:v>
                </c:pt>
                <c:pt idx="378">
                  <c:v>351</c:v>
                </c:pt>
                <c:pt idx="379">
                  <c:v>351</c:v>
                </c:pt>
                <c:pt idx="380">
                  <c:v>352</c:v>
                </c:pt>
                <c:pt idx="381">
                  <c:v>352</c:v>
                </c:pt>
                <c:pt idx="382">
                  <c:v>353</c:v>
                </c:pt>
                <c:pt idx="383">
                  <c:v>353</c:v>
                </c:pt>
                <c:pt idx="384">
                  <c:v>354</c:v>
                </c:pt>
                <c:pt idx="385">
                  <c:v>354</c:v>
                </c:pt>
                <c:pt idx="386">
                  <c:v>354</c:v>
                </c:pt>
                <c:pt idx="387">
                  <c:v>355</c:v>
                </c:pt>
                <c:pt idx="388">
                  <c:v>355</c:v>
                </c:pt>
                <c:pt idx="389">
                  <c:v>355</c:v>
                </c:pt>
                <c:pt idx="390">
                  <c:v>355</c:v>
                </c:pt>
                <c:pt idx="391">
                  <c:v>356</c:v>
                </c:pt>
                <c:pt idx="392">
                  <c:v>356</c:v>
                </c:pt>
                <c:pt idx="393">
                  <c:v>357</c:v>
                </c:pt>
                <c:pt idx="394">
                  <c:v>357</c:v>
                </c:pt>
                <c:pt idx="395">
                  <c:v>358</c:v>
                </c:pt>
                <c:pt idx="396">
                  <c:v>358</c:v>
                </c:pt>
                <c:pt idx="397">
                  <c:v>359</c:v>
                </c:pt>
                <c:pt idx="398">
                  <c:v>359</c:v>
                </c:pt>
                <c:pt idx="399">
                  <c:v>360</c:v>
                </c:pt>
                <c:pt idx="400">
                  <c:v>360</c:v>
                </c:pt>
                <c:pt idx="401">
                  <c:v>360</c:v>
                </c:pt>
                <c:pt idx="402">
                  <c:v>360</c:v>
                </c:pt>
                <c:pt idx="403">
                  <c:v>360</c:v>
                </c:pt>
                <c:pt idx="404">
                  <c:v>361</c:v>
                </c:pt>
                <c:pt idx="405">
                  <c:v>362</c:v>
                </c:pt>
                <c:pt idx="406">
                  <c:v>362</c:v>
                </c:pt>
                <c:pt idx="407">
                  <c:v>362</c:v>
                </c:pt>
                <c:pt idx="408">
                  <c:v>363</c:v>
                </c:pt>
                <c:pt idx="409">
                  <c:v>363</c:v>
                </c:pt>
                <c:pt idx="410">
                  <c:v>363</c:v>
                </c:pt>
                <c:pt idx="411">
                  <c:v>363</c:v>
                </c:pt>
                <c:pt idx="412">
                  <c:v>363</c:v>
                </c:pt>
                <c:pt idx="413">
                  <c:v>364</c:v>
                </c:pt>
                <c:pt idx="414">
                  <c:v>364</c:v>
                </c:pt>
                <c:pt idx="415">
                  <c:v>364</c:v>
                </c:pt>
                <c:pt idx="416">
                  <c:v>365</c:v>
                </c:pt>
                <c:pt idx="417">
                  <c:v>365</c:v>
                </c:pt>
                <c:pt idx="418">
                  <c:v>366</c:v>
                </c:pt>
                <c:pt idx="419">
                  <c:v>366</c:v>
                </c:pt>
                <c:pt idx="420">
                  <c:v>367</c:v>
                </c:pt>
                <c:pt idx="421">
                  <c:v>367</c:v>
                </c:pt>
                <c:pt idx="422">
                  <c:v>367</c:v>
                </c:pt>
                <c:pt idx="423">
                  <c:v>368</c:v>
                </c:pt>
                <c:pt idx="424">
                  <c:v>369</c:v>
                </c:pt>
                <c:pt idx="425">
                  <c:v>369</c:v>
                </c:pt>
                <c:pt idx="426">
                  <c:v>369</c:v>
                </c:pt>
                <c:pt idx="427">
                  <c:v>370</c:v>
                </c:pt>
                <c:pt idx="428">
                  <c:v>370</c:v>
                </c:pt>
                <c:pt idx="429">
                  <c:v>370</c:v>
                </c:pt>
                <c:pt idx="430">
                  <c:v>371</c:v>
                </c:pt>
                <c:pt idx="431">
                  <c:v>371</c:v>
                </c:pt>
                <c:pt idx="432">
                  <c:v>372</c:v>
                </c:pt>
                <c:pt idx="433">
                  <c:v>372</c:v>
                </c:pt>
                <c:pt idx="434">
                  <c:v>372</c:v>
                </c:pt>
                <c:pt idx="435">
                  <c:v>372</c:v>
                </c:pt>
                <c:pt idx="436">
                  <c:v>372</c:v>
                </c:pt>
                <c:pt idx="437">
                  <c:v>373</c:v>
                </c:pt>
                <c:pt idx="438">
                  <c:v>373</c:v>
                </c:pt>
                <c:pt idx="439">
                  <c:v>374</c:v>
                </c:pt>
                <c:pt idx="440">
                  <c:v>374</c:v>
                </c:pt>
                <c:pt idx="441">
                  <c:v>375</c:v>
                </c:pt>
                <c:pt idx="442">
                  <c:v>375</c:v>
                </c:pt>
                <c:pt idx="443">
                  <c:v>375</c:v>
                </c:pt>
                <c:pt idx="444">
                  <c:v>375</c:v>
                </c:pt>
                <c:pt idx="445">
                  <c:v>376</c:v>
                </c:pt>
                <c:pt idx="446">
                  <c:v>376</c:v>
                </c:pt>
                <c:pt idx="447">
                  <c:v>376</c:v>
                </c:pt>
                <c:pt idx="448">
                  <c:v>376</c:v>
                </c:pt>
                <c:pt idx="449">
                  <c:v>376</c:v>
                </c:pt>
                <c:pt idx="450">
                  <c:v>376</c:v>
                </c:pt>
                <c:pt idx="451">
                  <c:v>377</c:v>
                </c:pt>
                <c:pt idx="452">
                  <c:v>377</c:v>
                </c:pt>
                <c:pt idx="453">
                  <c:v>377</c:v>
                </c:pt>
                <c:pt idx="454">
                  <c:v>377</c:v>
                </c:pt>
                <c:pt idx="455">
                  <c:v>377</c:v>
                </c:pt>
                <c:pt idx="456">
                  <c:v>378</c:v>
                </c:pt>
                <c:pt idx="457">
                  <c:v>378</c:v>
                </c:pt>
                <c:pt idx="458">
                  <c:v>379</c:v>
                </c:pt>
                <c:pt idx="459">
                  <c:v>379</c:v>
                </c:pt>
                <c:pt idx="460">
                  <c:v>379</c:v>
                </c:pt>
                <c:pt idx="461">
                  <c:v>380</c:v>
                </c:pt>
                <c:pt idx="462">
                  <c:v>380</c:v>
                </c:pt>
                <c:pt idx="463">
                  <c:v>380</c:v>
                </c:pt>
                <c:pt idx="464">
                  <c:v>381</c:v>
                </c:pt>
                <c:pt idx="465">
                  <c:v>381</c:v>
                </c:pt>
                <c:pt idx="466">
                  <c:v>381</c:v>
                </c:pt>
                <c:pt idx="467">
                  <c:v>382</c:v>
                </c:pt>
                <c:pt idx="468">
                  <c:v>382</c:v>
                </c:pt>
                <c:pt idx="469">
                  <c:v>384</c:v>
                </c:pt>
                <c:pt idx="470">
                  <c:v>385</c:v>
                </c:pt>
                <c:pt idx="471">
                  <c:v>385</c:v>
                </c:pt>
                <c:pt idx="472">
                  <c:v>385</c:v>
                </c:pt>
                <c:pt idx="473">
                  <c:v>385</c:v>
                </c:pt>
                <c:pt idx="474">
                  <c:v>386</c:v>
                </c:pt>
                <c:pt idx="475">
                  <c:v>386</c:v>
                </c:pt>
                <c:pt idx="476">
                  <c:v>386</c:v>
                </c:pt>
                <c:pt idx="477">
                  <c:v>387</c:v>
                </c:pt>
                <c:pt idx="478">
                  <c:v>387</c:v>
                </c:pt>
                <c:pt idx="479">
                  <c:v>388</c:v>
                </c:pt>
                <c:pt idx="480">
                  <c:v>388</c:v>
                </c:pt>
                <c:pt idx="481">
                  <c:v>388</c:v>
                </c:pt>
                <c:pt idx="482">
                  <c:v>387</c:v>
                </c:pt>
                <c:pt idx="483">
                  <c:v>387</c:v>
                </c:pt>
                <c:pt idx="484">
                  <c:v>387</c:v>
                </c:pt>
                <c:pt idx="485">
                  <c:v>387</c:v>
                </c:pt>
                <c:pt idx="486">
                  <c:v>386</c:v>
                </c:pt>
                <c:pt idx="487">
                  <c:v>386</c:v>
                </c:pt>
                <c:pt idx="488">
                  <c:v>385</c:v>
                </c:pt>
                <c:pt idx="489">
                  <c:v>385</c:v>
                </c:pt>
                <c:pt idx="490">
                  <c:v>385</c:v>
                </c:pt>
                <c:pt idx="491">
                  <c:v>385</c:v>
                </c:pt>
                <c:pt idx="492">
                  <c:v>383</c:v>
                </c:pt>
                <c:pt idx="493">
                  <c:v>383</c:v>
                </c:pt>
                <c:pt idx="494">
                  <c:v>381</c:v>
                </c:pt>
                <c:pt idx="495">
                  <c:v>381</c:v>
                </c:pt>
                <c:pt idx="496">
                  <c:v>381</c:v>
                </c:pt>
                <c:pt idx="497">
                  <c:v>381</c:v>
                </c:pt>
                <c:pt idx="498">
                  <c:v>380</c:v>
                </c:pt>
                <c:pt idx="499">
                  <c:v>381</c:v>
                </c:pt>
                <c:pt idx="500">
                  <c:v>381</c:v>
                </c:pt>
                <c:pt idx="501">
                  <c:v>380</c:v>
                </c:pt>
                <c:pt idx="502">
                  <c:v>380</c:v>
                </c:pt>
                <c:pt idx="503">
                  <c:v>380</c:v>
                </c:pt>
                <c:pt idx="504">
                  <c:v>380</c:v>
                </c:pt>
                <c:pt idx="505">
                  <c:v>379</c:v>
                </c:pt>
                <c:pt idx="506">
                  <c:v>379</c:v>
                </c:pt>
                <c:pt idx="507">
                  <c:v>379</c:v>
                </c:pt>
                <c:pt idx="508">
                  <c:v>379</c:v>
                </c:pt>
                <c:pt idx="509">
                  <c:v>378</c:v>
                </c:pt>
                <c:pt idx="510">
                  <c:v>378</c:v>
                </c:pt>
                <c:pt idx="511">
                  <c:v>385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ex1_25_heatTemp1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Sheet1!$D$2:$D$943</c:f>
              <c:numCache>
                <c:formatCode>General</c:formatCode>
                <c:ptCount val="942"/>
                <c:pt idx="0">
                  <c:v>275</c:v>
                </c:pt>
                <c:pt idx="1">
                  <c:v>275</c:v>
                </c:pt>
                <c:pt idx="2">
                  <c:v>275</c:v>
                </c:pt>
                <c:pt idx="3">
                  <c:v>277</c:v>
                </c:pt>
                <c:pt idx="4">
                  <c:v>277</c:v>
                </c:pt>
                <c:pt idx="5">
                  <c:v>277</c:v>
                </c:pt>
                <c:pt idx="6">
                  <c:v>278</c:v>
                </c:pt>
                <c:pt idx="7">
                  <c:v>278</c:v>
                </c:pt>
                <c:pt idx="8">
                  <c:v>279</c:v>
                </c:pt>
                <c:pt idx="9">
                  <c:v>279</c:v>
                </c:pt>
                <c:pt idx="10">
                  <c:v>280</c:v>
                </c:pt>
                <c:pt idx="11">
                  <c:v>280</c:v>
                </c:pt>
                <c:pt idx="12">
                  <c:v>281</c:v>
                </c:pt>
                <c:pt idx="13">
                  <c:v>281</c:v>
                </c:pt>
                <c:pt idx="14">
                  <c:v>282</c:v>
                </c:pt>
                <c:pt idx="15">
                  <c:v>282</c:v>
                </c:pt>
                <c:pt idx="16">
                  <c:v>282</c:v>
                </c:pt>
                <c:pt idx="17">
                  <c:v>282</c:v>
                </c:pt>
                <c:pt idx="18">
                  <c:v>283</c:v>
                </c:pt>
                <c:pt idx="19">
                  <c:v>283</c:v>
                </c:pt>
                <c:pt idx="20">
                  <c:v>283</c:v>
                </c:pt>
                <c:pt idx="21">
                  <c:v>285</c:v>
                </c:pt>
                <c:pt idx="22">
                  <c:v>285</c:v>
                </c:pt>
                <c:pt idx="23">
                  <c:v>285</c:v>
                </c:pt>
                <c:pt idx="24">
                  <c:v>286</c:v>
                </c:pt>
                <c:pt idx="25">
                  <c:v>286</c:v>
                </c:pt>
                <c:pt idx="26">
                  <c:v>286</c:v>
                </c:pt>
                <c:pt idx="27">
                  <c:v>287</c:v>
                </c:pt>
                <c:pt idx="28">
                  <c:v>287</c:v>
                </c:pt>
                <c:pt idx="29">
                  <c:v>288</c:v>
                </c:pt>
                <c:pt idx="30">
                  <c:v>288</c:v>
                </c:pt>
                <c:pt idx="31">
                  <c:v>288</c:v>
                </c:pt>
                <c:pt idx="32">
                  <c:v>288</c:v>
                </c:pt>
                <c:pt idx="33">
                  <c:v>289</c:v>
                </c:pt>
                <c:pt idx="34">
                  <c:v>290</c:v>
                </c:pt>
                <c:pt idx="35">
                  <c:v>290</c:v>
                </c:pt>
                <c:pt idx="36">
                  <c:v>290</c:v>
                </c:pt>
                <c:pt idx="37">
                  <c:v>290</c:v>
                </c:pt>
                <c:pt idx="38">
                  <c:v>291</c:v>
                </c:pt>
                <c:pt idx="39">
                  <c:v>291</c:v>
                </c:pt>
                <c:pt idx="40">
                  <c:v>291</c:v>
                </c:pt>
                <c:pt idx="41">
                  <c:v>292</c:v>
                </c:pt>
                <c:pt idx="42">
                  <c:v>293</c:v>
                </c:pt>
                <c:pt idx="43">
                  <c:v>292</c:v>
                </c:pt>
                <c:pt idx="44">
                  <c:v>293</c:v>
                </c:pt>
                <c:pt idx="45">
                  <c:v>294</c:v>
                </c:pt>
                <c:pt idx="46">
                  <c:v>294</c:v>
                </c:pt>
                <c:pt idx="47">
                  <c:v>294</c:v>
                </c:pt>
                <c:pt idx="48">
                  <c:v>295</c:v>
                </c:pt>
                <c:pt idx="49">
                  <c:v>295</c:v>
                </c:pt>
                <c:pt idx="50">
                  <c:v>296</c:v>
                </c:pt>
                <c:pt idx="51">
                  <c:v>297</c:v>
                </c:pt>
                <c:pt idx="52">
                  <c:v>296</c:v>
                </c:pt>
                <c:pt idx="53">
                  <c:v>296</c:v>
                </c:pt>
                <c:pt idx="54">
                  <c:v>297</c:v>
                </c:pt>
                <c:pt idx="55">
                  <c:v>298</c:v>
                </c:pt>
                <c:pt idx="56">
                  <c:v>298</c:v>
                </c:pt>
                <c:pt idx="57">
                  <c:v>298</c:v>
                </c:pt>
                <c:pt idx="58">
                  <c:v>299</c:v>
                </c:pt>
                <c:pt idx="59">
                  <c:v>299</c:v>
                </c:pt>
                <c:pt idx="60">
                  <c:v>299</c:v>
                </c:pt>
                <c:pt idx="61">
                  <c:v>300</c:v>
                </c:pt>
                <c:pt idx="62">
                  <c:v>300</c:v>
                </c:pt>
                <c:pt idx="63">
                  <c:v>300</c:v>
                </c:pt>
                <c:pt idx="64">
                  <c:v>301</c:v>
                </c:pt>
                <c:pt idx="65">
                  <c:v>301</c:v>
                </c:pt>
                <c:pt idx="66">
                  <c:v>302</c:v>
                </c:pt>
                <c:pt idx="67">
                  <c:v>302</c:v>
                </c:pt>
                <c:pt idx="68">
                  <c:v>302</c:v>
                </c:pt>
                <c:pt idx="69">
                  <c:v>302</c:v>
                </c:pt>
                <c:pt idx="70">
                  <c:v>303</c:v>
                </c:pt>
                <c:pt idx="71">
                  <c:v>304</c:v>
                </c:pt>
                <c:pt idx="72">
                  <c:v>304</c:v>
                </c:pt>
                <c:pt idx="73">
                  <c:v>304</c:v>
                </c:pt>
                <c:pt idx="74">
                  <c:v>304</c:v>
                </c:pt>
                <c:pt idx="75">
                  <c:v>304</c:v>
                </c:pt>
                <c:pt idx="76">
                  <c:v>305</c:v>
                </c:pt>
                <c:pt idx="77">
                  <c:v>306</c:v>
                </c:pt>
                <c:pt idx="78">
                  <c:v>306</c:v>
                </c:pt>
                <c:pt idx="79">
                  <c:v>307</c:v>
                </c:pt>
                <c:pt idx="80">
                  <c:v>307</c:v>
                </c:pt>
                <c:pt idx="81">
                  <c:v>307</c:v>
                </c:pt>
                <c:pt idx="82">
                  <c:v>307</c:v>
                </c:pt>
                <c:pt idx="83">
                  <c:v>308</c:v>
                </c:pt>
                <c:pt idx="84">
                  <c:v>308</c:v>
                </c:pt>
                <c:pt idx="85">
                  <c:v>309</c:v>
                </c:pt>
                <c:pt idx="86">
                  <c:v>309</c:v>
                </c:pt>
                <c:pt idx="87">
                  <c:v>309</c:v>
                </c:pt>
                <c:pt idx="88">
                  <c:v>310</c:v>
                </c:pt>
                <c:pt idx="89">
                  <c:v>310</c:v>
                </c:pt>
                <c:pt idx="90">
                  <c:v>310</c:v>
                </c:pt>
                <c:pt idx="91">
                  <c:v>311</c:v>
                </c:pt>
                <c:pt idx="92">
                  <c:v>311</c:v>
                </c:pt>
                <c:pt idx="93">
                  <c:v>311</c:v>
                </c:pt>
                <c:pt idx="94">
                  <c:v>311</c:v>
                </c:pt>
                <c:pt idx="95">
                  <c:v>312</c:v>
                </c:pt>
                <c:pt idx="96">
                  <c:v>312</c:v>
                </c:pt>
                <c:pt idx="97">
                  <c:v>312</c:v>
                </c:pt>
                <c:pt idx="98">
                  <c:v>313</c:v>
                </c:pt>
                <c:pt idx="99">
                  <c:v>313</c:v>
                </c:pt>
                <c:pt idx="100">
                  <c:v>314</c:v>
                </c:pt>
                <c:pt idx="101">
                  <c:v>314</c:v>
                </c:pt>
                <c:pt idx="102">
                  <c:v>314</c:v>
                </c:pt>
                <c:pt idx="103">
                  <c:v>315</c:v>
                </c:pt>
                <c:pt idx="104">
                  <c:v>315</c:v>
                </c:pt>
                <c:pt idx="105">
                  <c:v>315</c:v>
                </c:pt>
                <c:pt idx="106">
                  <c:v>316</c:v>
                </c:pt>
                <c:pt idx="107">
                  <c:v>316</c:v>
                </c:pt>
                <c:pt idx="108">
                  <c:v>317</c:v>
                </c:pt>
                <c:pt idx="109">
                  <c:v>317</c:v>
                </c:pt>
                <c:pt idx="110">
                  <c:v>317</c:v>
                </c:pt>
                <c:pt idx="111">
                  <c:v>317</c:v>
                </c:pt>
                <c:pt idx="112">
                  <c:v>318</c:v>
                </c:pt>
                <c:pt idx="113">
                  <c:v>318</c:v>
                </c:pt>
                <c:pt idx="114">
                  <c:v>318</c:v>
                </c:pt>
                <c:pt idx="115">
                  <c:v>318</c:v>
                </c:pt>
                <c:pt idx="116">
                  <c:v>318</c:v>
                </c:pt>
                <c:pt idx="117">
                  <c:v>319</c:v>
                </c:pt>
                <c:pt idx="118">
                  <c:v>319</c:v>
                </c:pt>
                <c:pt idx="119">
                  <c:v>319</c:v>
                </c:pt>
                <c:pt idx="120">
                  <c:v>320</c:v>
                </c:pt>
                <c:pt idx="121">
                  <c:v>320</c:v>
                </c:pt>
                <c:pt idx="122">
                  <c:v>320</c:v>
                </c:pt>
                <c:pt idx="123">
                  <c:v>320</c:v>
                </c:pt>
                <c:pt idx="124">
                  <c:v>321</c:v>
                </c:pt>
                <c:pt idx="125">
                  <c:v>321</c:v>
                </c:pt>
                <c:pt idx="126">
                  <c:v>322</c:v>
                </c:pt>
                <c:pt idx="127">
                  <c:v>322</c:v>
                </c:pt>
                <c:pt idx="128">
                  <c:v>322</c:v>
                </c:pt>
                <c:pt idx="129">
                  <c:v>322</c:v>
                </c:pt>
                <c:pt idx="130">
                  <c:v>323</c:v>
                </c:pt>
                <c:pt idx="131">
                  <c:v>323</c:v>
                </c:pt>
                <c:pt idx="132">
                  <c:v>323</c:v>
                </c:pt>
                <c:pt idx="133">
                  <c:v>323</c:v>
                </c:pt>
                <c:pt idx="134">
                  <c:v>324</c:v>
                </c:pt>
                <c:pt idx="135">
                  <c:v>324</c:v>
                </c:pt>
                <c:pt idx="136">
                  <c:v>324</c:v>
                </c:pt>
                <c:pt idx="137">
                  <c:v>325</c:v>
                </c:pt>
                <c:pt idx="138">
                  <c:v>324</c:v>
                </c:pt>
                <c:pt idx="139">
                  <c:v>325</c:v>
                </c:pt>
                <c:pt idx="140">
                  <c:v>325</c:v>
                </c:pt>
                <c:pt idx="141">
                  <c:v>325</c:v>
                </c:pt>
                <c:pt idx="142">
                  <c:v>327</c:v>
                </c:pt>
                <c:pt idx="143">
                  <c:v>326</c:v>
                </c:pt>
                <c:pt idx="144">
                  <c:v>326</c:v>
                </c:pt>
                <c:pt idx="145">
                  <c:v>327</c:v>
                </c:pt>
                <c:pt idx="146">
                  <c:v>328</c:v>
                </c:pt>
                <c:pt idx="147">
                  <c:v>328</c:v>
                </c:pt>
                <c:pt idx="148">
                  <c:v>328</c:v>
                </c:pt>
                <c:pt idx="149">
                  <c:v>328</c:v>
                </c:pt>
                <c:pt idx="150">
                  <c:v>329</c:v>
                </c:pt>
                <c:pt idx="151">
                  <c:v>329</c:v>
                </c:pt>
                <c:pt idx="152">
                  <c:v>330</c:v>
                </c:pt>
                <c:pt idx="153">
                  <c:v>330</c:v>
                </c:pt>
                <c:pt idx="154">
                  <c:v>329</c:v>
                </c:pt>
                <c:pt idx="155">
                  <c:v>330</c:v>
                </c:pt>
                <c:pt idx="156">
                  <c:v>330</c:v>
                </c:pt>
                <c:pt idx="157">
                  <c:v>331</c:v>
                </c:pt>
                <c:pt idx="158">
                  <c:v>331</c:v>
                </c:pt>
                <c:pt idx="159">
                  <c:v>331</c:v>
                </c:pt>
                <c:pt idx="160">
                  <c:v>331</c:v>
                </c:pt>
                <c:pt idx="161">
                  <c:v>332</c:v>
                </c:pt>
                <c:pt idx="162">
                  <c:v>332</c:v>
                </c:pt>
                <c:pt idx="163">
                  <c:v>332</c:v>
                </c:pt>
                <c:pt idx="164">
                  <c:v>333</c:v>
                </c:pt>
                <c:pt idx="165">
                  <c:v>333</c:v>
                </c:pt>
                <c:pt idx="166">
                  <c:v>333</c:v>
                </c:pt>
                <c:pt idx="167">
                  <c:v>334</c:v>
                </c:pt>
                <c:pt idx="168">
                  <c:v>334</c:v>
                </c:pt>
                <c:pt idx="169">
                  <c:v>335</c:v>
                </c:pt>
                <c:pt idx="170">
                  <c:v>335</c:v>
                </c:pt>
                <c:pt idx="171">
                  <c:v>335</c:v>
                </c:pt>
                <c:pt idx="172">
                  <c:v>336</c:v>
                </c:pt>
                <c:pt idx="173">
                  <c:v>336</c:v>
                </c:pt>
                <c:pt idx="174">
                  <c:v>337</c:v>
                </c:pt>
                <c:pt idx="175">
                  <c:v>337</c:v>
                </c:pt>
                <c:pt idx="176">
                  <c:v>337</c:v>
                </c:pt>
                <c:pt idx="177">
                  <c:v>337</c:v>
                </c:pt>
                <c:pt idx="178">
                  <c:v>337</c:v>
                </c:pt>
                <c:pt idx="179">
                  <c:v>337</c:v>
                </c:pt>
                <c:pt idx="180">
                  <c:v>338</c:v>
                </c:pt>
                <c:pt idx="181">
                  <c:v>337</c:v>
                </c:pt>
                <c:pt idx="182">
                  <c:v>338</c:v>
                </c:pt>
                <c:pt idx="183">
                  <c:v>338</c:v>
                </c:pt>
                <c:pt idx="184">
                  <c:v>339</c:v>
                </c:pt>
                <c:pt idx="185">
                  <c:v>339</c:v>
                </c:pt>
                <c:pt idx="186">
                  <c:v>339</c:v>
                </c:pt>
                <c:pt idx="187">
                  <c:v>340</c:v>
                </c:pt>
                <c:pt idx="188">
                  <c:v>340</c:v>
                </c:pt>
                <c:pt idx="189">
                  <c:v>341</c:v>
                </c:pt>
                <c:pt idx="190">
                  <c:v>341</c:v>
                </c:pt>
                <c:pt idx="191">
                  <c:v>342</c:v>
                </c:pt>
                <c:pt idx="192">
                  <c:v>342</c:v>
                </c:pt>
                <c:pt idx="193">
                  <c:v>342</c:v>
                </c:pt>
                <c:pt idx="194">
                  <c:v>342</c:v>
                </c:pt>
                <c:pt idx="195">
                  <c:v>343</c:v>
                </c:pt>
                <c:pt idx="196">
                  <c:v>343</c:v>
                </c:pt>
                <c:pt idx="197">
                  <c:v>344</c:v>
                </c:pt>
                <c:pt idx="198">
                  <c:v>344</c:v>
                </c:pt>
                <c:pt idx="199">
                  <c:v>345</c:v>
                </c:pt>
                <c:pt idx="200">
                  <c:v>345</c:v>
                </c:pt>
                <c:pt idx="201">
                  <c:v>346</c:v>
                </c:pt>
                <c:pt idx="202">
                  <c:v>346</c:v>
                </c:pt>
                <c:pt idx="203">
                  <c:v>346</c:v>
                </c:pt>
                <c:pt idx="204">
                  <c:v>347</c:v>
                </c:pt>
                <c:pt idx="205">
                  <c:v>347</c:v>
                </c:pt>
                <c:pt idx="206">
                  <c:v>348</c:v>
                </c:pt>
                <c:pt idx="207">
                  <c:v>348</c:v>
                </c:pt>
                <c:pt idx="208">
                  <c:v>348</c:v>
                </c:pt>
                <c:pt idx="209">
                  <c:v>348</c:v>
                </c:pt>
                <c:pt idx="210">
                  <c:v>349</c:v>
                </c:pt>
                <c:pt idx="211">
                  <c:v>349</c:v>
                </c:pt>
                <c:pt idx="212">
                  <c:v>350</c:v>
                </c:pt>
                <c:pt idx="213">
                  <c:v>350</c:v>
                </c:pt>
                <c:pt idx="214">
                  <c:v>350</c:v>
                </c:pt>
                <c:pt idx="215">
                  <c:v>350</c:v>
                </c:pt>
                <c:pt idx="216">
                  <c:v>351</c:v>
                </c:pt>
                <c:pt idx="217">
                  <c:v>351</c:v>
                </c:pt>
                <c:pt idx="218">
                  <c:v>352</c:v>
                </c:pt>
                <c:pt idx="219">
                  <c:v>351</c:v>
                </c:pt>
                <c:pt idx="220">
                  <c:v>352</c:v>
                </c:pt>
                <c:pt idx="221">
                  <c:v>353</c:v>
                </c:pt>
                <c:pt idx="222">
                  <c:v>353</c:v>
                </c:pt>
                <c:pt idx="223">
                  <c:v>353</c:v>
                </c:pt>
                <c:pt idx="224">
                  <c:v>354</c:v>
                </c:pt>
                <c:pt idx="225">
                  <c:v>354</c:v>
                </c:pt>
                <c:pt idx="226">
                  <c:v>355</c:v>
                </c:pt>
                <c:pt idx="227">
                  <c:v>355</c:v>
                </c:pt>
                <c:pt idx="228">
                  <c:v>355</c:v>
                </c:pt>
                <c:pt idx="229">
                  <c:v>356</c:v>
                </c:pt>
                <c:pt idx="230">
                  <c:v>356</c:v>
                </c:pt>
                <c:pt idx="231">
                  <c:v>356</c:v>
                </c:pt>
                <c:pt idx="232">
                  <c:v>357</c:v>
                </c:pt>
                <c:pt idx="233">
                  <c:v>357</c:v>
                </c:pt>
                <c:pt idx="234">
                  <c:v>358</c:v>
                </c:pt>
                <c:pt idx="235">
                  <c:v>358</c:v>
                </c:pt>
                <c:pt idx="236">
                  <c:v>358</c:v>
                </c:pt>
                <c:pt idx="237">
                  <c:v>359</c:v>
                </c:pt>
                <c:pt idx="238">
                  <c:v>360</c:v>
                </c:pt>
                <c:pt idx="239">
                  <c:v>359</c:v>
                </c:pt>
                <c:pt idx="240">
                  <c:v>360</c:v>
                </c:pt>
                <c:pt idx="241">
                  <c:v>361</c:v>
                </c:pt>
                <c:pt idx="242">
                  <c:v>361</c:v>
                </c:pt>
                <c:pt idx="243">
                  <c:v>361</c:v>
                </c:pt>
                <c:pt idx="244">
                  <c:v>362</c:v>
                </c:pt>
                <c:pt idx="245">
                  <c:v>362</c:v>
                </c:pt>
                <c:pt idx="246">
                  <c:v>363</c:v>
                </c:pt>
                <c:pt idx="247">
                  <c:v>363</c:v>
                </c:pt>
                <c:pt idx="248">
                  <c:v>363</c:v>
                </c:pt>
                <c:pt idx="249">
                  <c:v>364</c:v>
                </c:pt>
                <c:pt idx="250">
                  <c:v>364</c:v>
                </c:pt>
                <c:pt idx="251">
                  <c:v>364</c:v>
                </c:pt>
                <c:pt idx="252">
                  <c:v>365</c:v>
                </c:pt>
                <c:pt idx="253">
                  <c:v>365</c:v>
                </c:pt>
                <c:pt idx="254">
                  <c:v>365</c:v>
                </c:pt>
                <c:pt idx="255">
                  <c:v>366</c:v>
                </c:pt>
                <c:pt idx="256">
                  <c:v>366</c:v>
                </c:pt>
                <c:pt idx="257">
                  <c:v>367</c:v>
                </c:pt>
                <c:pt idx="258">
                  <c:v>367</c:v>
                </c:pt>
                <c:pt idx="259">
                  <c:v>367</c:v>
                </c:pt>
                <c:pt idx="260">
                  <c:v>367</c:v>
                </c:pt>
                <c:pt idx="261">
                  <c:v>367</c:v>
                </c:pt>
                <c:pt idx="262">
                  <c:v>368</c:v>
                </c:pt>
                <c:pt idx="263">
                  <c:v>369</c:v>
                </c:pt>
                <c:pt idx="264">
                  <c:v>369</c:v>
                </c:pt>
                <c:pt idx="265">
                  <c:v>369</c:v>
                </c:pt>
                <c:pt idx="266">
                  <c:v>369</c:v>
                </c:pt>
                <c:pt idx="267">
                  <c:v>370</c:v>
                </c:pt>
                <c:pt idx="268">
                  <c:v>370</c:v>
                </c:pt>
                <c:pt idx="269">
                  <c:v>371</c:v>
                </c:pt>
                <c:pt idx="270">
                  <c:v>371</c:v>
                </c:pt>
                <c:pt idx="271">
                  <c:v>372</c:v>
                </c:pt>
                <c:pt idx="272">
                  <c:v>372</c:v>
                </c:pt>
                <c:pt idx="273">
                  <c:v>372</c:v>
                </c:pt>
                <c:pt idx="274">
                  <c:v>373</c:v>
                </c:pt>
                <c:pt idx="275">
                  <c:v>373</c:v>
                </c:pt>
                <c:pt idx="276">
                  <c:v>373</c:v>
                </c:pt>
                <c:pt idx="277">
                  <c:v>374</c:v>
                </c:pt>
                <c:pt idx="278">
                  <c:v>375</c:v>
                </c:pt>
                <c:pt idx="279">
                  <c:v>375</c:v>
                </c:pt>
                <c:pt idx="280">
                  <c:v>375</c:v>
                </c:pt>
                <c:pt idx="281">
                  <c:v>375</c:v>
                </c:pt>
                <c:pt idx="282">
                  <c:v>375</c:v>
                </c:pt>
                <c:pt idx="283">
                  <c:v>376</c:v>
                </c:pt>
                <c:pt idx="284">
                  <c:v>376</c:v>
                </c:pt>
                <c:pt idx="285">
                  <c:v>376</c:v>
                </c:pt>
                <c:pt idx="286">
                  <c:v>376</c:v>
                </c:pt>
                <c:pt idx="287">
                  <c:v>377</c:v>
                </c:pt>
                <c:pt idx="288">
                  <c:v>377</c:v>
                </c:pt>
                <c:pt idx="289">
                  <c:v>377</c:v>
                </c:pt>
                <c:pt idx="290">
                  <c:v>377</c:v>
                </c:pt>
                <c:pt idx="291">
                  <c:v>378</c:v>
                </c:pt>
                <c:pt idx="292">
                  <c:v>378</c:v>
                </c:pt>
                <c:pt idx="293">
                  <c:v>378</c:v>
                </c:pt>
                <c:pt idx="294">
                  <c:v>378</c:v>
                </c:pt>
                <c:pt idx="295">
                  <c:v>379</c:v>
                </c:pt>
                <c:pt idx="296">
                  <c:v>379</c:v>
                </c:pt>
                <c:pt idx="297">
                  <c:v>379</c:v>
                </c:pt>
                <c:pt idx="298">
                  <c:v>379</c:v>
                </c:pt>
                <c:pt idx="299">
                  <c:v>379</c:v>
                </c:pt>
                <c:pt idx="300">
                  <c:v>380</c:v>
                </c:pt>
                <c:pt idx="301">
                  <c:v>380</c:v>
                </c:pt>
                <c:pt idx="302">
                  <c:v>380</c:v>
                </c:pt>
                <c:pt idx="303">
                  <c:v>381</c:v>
                </c:pt>
                <c:pt idx="304">
                  <c:v>381</c:v>
                </c:pt>
                <c:pt idx="305">
                  <c:v>382</c:v>
                </c:pt>
                <c:pt idx="306">
                  <c:v>382</c:v>
                </c:pt>
                <c:pt idx="307">
                  <c:v>382</c:v>
                </c:pt>
                <c:pt idx="308">
                  <c:v>383</c:v>
                </c:pt>
                <c:pt idx="309">
                  <c:v>383</c:v>
                </c:pt>
                <c:pt idx="310">
                  <c:v>384</c:v>
                </c:pt>
                <c:pt idx="311">
                  <c:v>385</c:v>
                </c:pt>
                <c:pt idx="312">
                  <c:v>386</c:v>
                </c:pt>
                <c:pt idx="313">
                  <c:v>386</c:v>
                </c:pt>
                <c:pt idx="314">
                  <c:v>386</c:v>
                </c:pt>
                <c:pt idx="315">
                  <c:v>387</c:v>
                </c:pt>
                <c:pt idx="316">
                  <c:v>387</c:v>
                </c:pt>
                <c:pt idx="317">
                  <c:v>387</c:v>
                </c:pt>
                <c:pt idx="318">
                  <c:v>388</c:v>
                </c:pt>
                <c:pt idx="319">
                  <c:v>388</c:v>
                </c:pt>
                <c:pt idx="320">
                  <c:v>389</c:v>
                </c:pt>
                <c:pt idx="321">
                  <c:v>388</c:v>
                </c:pt>
                <c:pt idx="322">
                  <c:v>389</c:v>
                </c:pt>
                <c:pt idx="323">
                  <c:v>389</c:v>
                </c:pt>
                <c:pt idx="324">
                  <c:v>389</c:v>
                </c:pt>
                <c:pt idx="325">
                  <c:v>390</c:v>
                </c:pt>
                <c:pt idx="326">
                  <c:v>390</c:v>
                </c:pt>
                <c:pt idx="327">
                  <c:v>391</c:v>
                </c:pt>
                <c:pt idx="328">
                  <c:v>391</c:v>
                </c:pt>
                <c:pt idx="329">
                  <c:v>392</c:v>
                </c:pt>
                <c:pt idx="330">
                  <c:v>392</c:v>
                </c:pt>
                <c:pt idx="331">
                  <c:v>392</c:v>
                </c:pt>
                <c:pt idx="332">
                  <c:v>393</c:v>
                </c:pt>
                <c:pt idx="333">
                  <c:v>393</c:v>
                </c:pt>
                <c:pt idx="334">
                  <c:v>393</c:v>
                </c:pt>
                <c:pt idx="335">
                  <c:v>393</c:v>
                </c:pt>
                <c:pt idx="336">
                  <c:v>394</c:v>
                </c:pt>
                <c:pt idx="337">
                  <c:v>394</c:v>
                </c:pt>
                <c:pt idx="338">
                  <c:v>395</c:v>
                </c:pt>
                <c:pt idx="339">
                  <c:v>395</c:v>
                </c:pt>
                <c:pt idx="340">
                  <c:v>396</c:v>
                </c:pt>
                <c:pt idx="341">
                  <c:v>396</c:v>
                </c:pt>
                <c:pt idx="342">
                  <c:v>396</c:v>
                </c:pt>
                <c:pt idx="343">
                  <c:v>397</c:v>
                </c:pt>
                <c:pt idx="344">
                  <c:v>397</c:v>
                </c:pt>
                <c:pt idx="345">
                  <c:v>397</c:v>
                </c:pt>
                <c:pt idx="346">
                  <c:v>398</c:v>
                </c:pt>
                <c:pt idx="347">
                  <c:v>398</c:v>
                </c:pt>
                <c:pt idx="348">
                  <c:v>398</c:v>
                </c:pt>
                <c:pt idx="349">
                  <c:v>399</c:v>
                </c:pt>
                <c:pt idx="350">
                  <c:v>399</c:v>
                </c:pt>
                <c:pt idx="351">
                  <c:v>400</c:v>
                </c:pt>
                <c:pt idx="352">
                  <c:v>400</c:v>
                </c:pt>
                <c:pt idx="353">
                  <c:v>400</c:v>
                </c:pt>
                <c:pt idx="354">
                  <c:v>401</c:v>
                </c:pt>
                <c:pt idx="355">
                  <c:v>401</c:v>
                </c:pt>
                <c:pt idx="356">
                  <c:v>401</c:v>
                </c:pt>
                <c:pt idx="357">
                  <c:v>401</c:v>
                </c:pt>
                <c:pt idx="358">
                  <c:v>401</c:v>
                </c:pt>
                <c:pt idx="359">
                  <c:v>401</c:v>
                </c:pt>
                <c:pt idx="360">
                  <c:v>401</c:v>
                </c:pt>
                <c:pt idx="361">
                  <c:v>401</c:v>
                </c:pt>
                <c:pt idx="362">
                  <c:v>401</c:v>
                </c:pt>
                <c:pt idx="363">
                  <c:v>401</c:v>
                </c:pt>
                <c:pt idx="364">
                  <c:v>401</c:v>
                </c:pt>
                <c:pt idx="365">
                  <c:v>401</c:v>
                </c:pt>
                <c:pt idx="366">
                  <c:v>401</c:v>
                </c:pt>
                <c:pt idx="367">
                  <c:v>400</c:v>
                </c:pt>
                <c:pt idx="368">
                  <c:v>400</c:v>
                </c:pt>
                <c:pt idx="369">
                  <c:v>400</c:v>
                </c:pt>
                <c:pt idx="370">
                  <c:v>400</c:v>
                </c:pt>
                <c:pt idx="371">
                  <c:v>400</c:v>
                </c:pt>
                <c:pt idx="372">
                  <c:v>400</c:v>
                </c:pt>
                <c:pt idx="373">
                  <c:v>400</c:v>
                </c:pt>
                <c:pt idx="374">
                  <c:v>400</c:v>
                </c:pt>
                <c:pt idx="375">
                  <c:v>399</c:v>
                </c:pt>
                <c:pt idx="376">
                  <c:v>400</c:v>
                </c:pt>
                <c:pt idx="377">
                  <c:v>399</c:v>
                </c:pt>
                <c:pt idx="378">
                  <c:v>400</c:v>
                </c:pt>
                <c:pt idx="379">
                  <c:v>399</c:v>
                </c:pt>
                <c:pt idx="380">
                  <c:v>399</c:v>
                </c:pt>
                <c:pt idx="381">
                  <c:v>399</c:v>
                </c:pt>
                <c:pt idx="382">
                  <c:v>399</c:v>
                </c:pt>
                <c:pt idx="383">
                  <c:v>399</c:v>
                </c:pt>
                <c:pt idx="384">
                  <c:v>399</c:v>
                </c:pt>
                <c:pt idx="385">
                  <c:v>399</c:v>
                </c:pt>
                <c:pt idx="386">
                  <c:v>399</c:v>
                </c:pt>
                <c:pt idx="387">
                  <c:v>399</c:v>
                </c:pt>
                <c:pt idx="388">
                  <c:v>399</c:v>
                </c:pt>
                <c:pt idx="389">
                  <c:v>399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ex1_30_heatTemp1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Sheet1!$E$2:$E$943</c:f>
              <c:numCache>
                <c:formatCode>General</c:formatCode>
                <c:ptCount val="942"/>
                <c:pt idx="0">
                  <c:v>270</c:v>
                </c:pt>
                <c:pt idx="1">
                  <c:v>269</c:v>
                </c:pt>
                <c:pt idx="2">
                  <c:v>269</c:v>
                </c:pt>
                <c:pt idx="3">
                  <c:v>270</c:v>
                </c:pt>
                <c:pt idx="4">
                  <c:v>271</c:v>
                </c:pt>
                <c:pt idx="5">
                  <c:v>271</c:v>
                </c:pt>
                <c:pt idx="6">
                  <c:v>272</c:v>
                </c:pt>
                <c:pt idx="7">
                  <c:v>272</c:v>
                </c:pt>
                <c:pt idx="8">
                  <c:v>272</c:v>
                </c:pt>
                <c:pt idx="9">
                  <c:v>272</c:v>
                </c:pt>
                <c:pt idx="10">
                  <c:v>273</c:v>
                </c:pt>
                <c:pt idx="11">
                  <c:v>273</c:v>
                </c:pt>
                <c:pt idx="12">
                  <c:v>273</c:v>
                </c:pt>
                <c:pt idx="13">
                  <c:v>274</c:v>
                </c:pt>
                <c:pt idx="14">
                  <c:v>275</c:v>
                </c:pt>
                <c:pt idx="15">
                  <c:v>275</c:v>
                </c:pt>
                <c:pt idx="16">
                  <c:v>275</c:v>
                </c:pt>
                <c:pt idx="17">
                  <c:v>276</c:v>
                </c:pt>
                <c:pt idx="18">
                  <c:v>277</c:v>
                </c:pt>
                <c:pt idx="19">
                  <c:v>276</c:v>
                </c:pt>
                <c:pt idx="20">
                  <c:v>278</c:v>
                </c:pt>
                <c:pt idx="21">
                  <c:v>278</c:v>
                </c:pt>
                <c:pt idx="22">
                  <c:v>278</c:v>
                </c:pt>
                <c:pt idx="23">
                  <c:v>279</c:v>
                </c:pt>
                <c:pt idx="24">
                  <c:v>279</c:v>
                </c:pt>
                <c:pt idx="25">
                  <c:v>279</c:v>
                </c:pt>
                <c:pt idx="26">
                  <c:v>279</c:v>
                </c:pt>
                <c:pt idx="27">
                  <c:v>280</c:v>
                </c:pt>
                <c:pt idx="28">
                  <c:v>280</c:v>
                </c:pt>
                <c:pt idx="29">
                  <c:v>281</c:v>
                </c:pt>
                <c:pt idx="30">
                  <c:v>281</c:v>
                </c:pt>
                <c:pt idx="31">
                  <c:v>281</c:v>
                </c:pt>
                <c:pt idx="32">
                  <c:v>282</c:v>
                </c:pt>
                <c:pt idx="33">
                  <c:v>283</c:v>
                </c:pt>
                <c:pt idx="34">
                  <c:v>283</c:v>
                </c:pt>
                <c:pt idx="35">
                  <c:v>283</c:v>
                </c:pt>
                <c:pt idx="36">
                  <c:v>283</c:v>
                </c:pt>
                <c:pt idx="37">
                  <c:v>284</c:v>
                </c:pt>
                <c:pt idx="38">
                  <c:v>285</c:v>
                </c:pt>
                <c:pt idx="39">
                  <c:v>285</c:v>
                </c:pt>
                <c:pt idx="40">
                  <c:v>285</c:v>
                </c:pt>
                <c:pt idx="41">
                  <c:v>285</c:v>
                </c:pt>
                <c:pt idx="42">
                  <c:v>286</c:v>
                </c:pt>
                <c:pt idx="43">
                  <c:v>286</c:v>
                </c:pt>
                <c:pt idx="44">
                  <c:v>286</c:v>
                </c:pt>
                <c:pt idx="45">
                  <c:v>287</c:v>
                </c:pt>
                <c:pt idx="46">
                  <c:v>287</c:v>
                </c:pt>
                <c:pt idx="47">
                  <c:v>287</c:v>
                </c:pt>
                <c:pt idx="48">
                  <c:v>288</c:v>
                </c:pt>
                <c:pt idx="49">
                  <c:v>288</c:v>
                </c:pt>
                <c:pt idx="50">
                  <c:v>288</c:v>
                </c:pt>
                <c:pt idx="51">
                  <c:v>289</c:v>
                </c:pt>
                <c:pt idx="52">
                  <c:v>289</c:v>
                </c:pt>
                <c:pt idx="53">
                  <c:v>290</c:v>
                </c:pt>
                <c:pt idx="54">
                  <c:v>290</c:v>
                </c:pt>
                <c:pt idx="55">
                  <c:v>290</c:v>
                </c:pt>
                <c:pt idx="56">
                  <c:v>291</c:v>
                </c:pt>
                <c:pt idx="57">
                  <c:v>290</c:v>
                </c:pt>
                <c:pt idx="58">
                  <c:v>291</c:v>
                </c:pt>
                <c:pt idx="59">
                  <c:v>292</c:v>
                </c:pt>
                <c:pt idx="60">
                  <c:v>292</c:v>
                </c:pt>
                <c:pt idx="61">
                  <c:v>292</c:v>
                </c:pt>
                <c:pt idx="62">
                  <c:v>292</c:v>
                </c:pt>
                <c:pt idx="63">
                  <c:v>292</c:v>
                </c:pt>
                <c:pt idx="64">
                  <c:v>293</c:v>
                </c:pt>
                <c:pt idx="65">
                  <c:v>293</c:v>
                </c:pt>
                <c:pt idx="66">
                  <c:v>294</c:v>
                </c:pt>
                <c:pt idx="67">
                  <c:v>294</c:v>
                </c:pt>
                <c:pt idx="68">
                  <c:v>295</c:v>
                </c:pt>
                <c:pt idx="69">
                  <c:v>295</c:v>
                </c:pt>
                <c:pt idx="70">
                  <c:v>295</c:v>
                </c:pt>
                <c:pt idx="71">
                  <c:v>295</c:v>
                </c:pt>
                <c:pt idx="72">
                  <c:v>295</c:v>
                </c:pt>
                <c:pt idx="73">
                  <c:v>296</c:v>
                </c:pt>
                <c:pt idx="74">
                  <c:v>296</c:v>
                </c:pt>
                <c:pt idx="75">
                  <c:v>296</c:v>
                </c:pt>
                <c:pt idx="76">
                  <c:v>297</c:v>
                </c:pt>
                <c:pt idx="77">
                  <c:v>297</c:v>
                </c:pt>
                <c:pt idx="78">
                  <c:v>298</c:v>
                </c:pt>
                <c:pt idx="79">
                  <c:v>298</c:v>
                </c:pt>
                <c:pt idx="80">
                  <c:v>297</c:v>
                </c:pt>
                <c:pt idx="81">
                  <c:v>298</c:v>
                </c:pt>
                <c:pt idx="82">
                  <c:v>298</c:v>
                </c:pt>
                <c:pt idx="83">
                  <c:v>298</c:v>
                </c:pt>
                <c:pt idx="84">
                  <c:v>299</c:v>
                </c:pt>
                <c:pt idx="85">
                  <c:v>299</c:v>
                </c:pt>
                <c:pt idx="86">
                  <c:v>300</c:v>
                </c:pt>
                <c:pt idx="87">
                  <c:v>300</c:v>
                </c:pt>
                <c:pt idx="88">
                  <c:v>301</c:v>
                </c:pt>
                <c:pt idx="89">
                  <c:v>301</c:v>
                </c:pt>
                <c:pt idx="90">
                  <c:v>301</c:v>
                </c:pt>
                <c:pt idx="91">
                  <c:v>302</c:v>
                </c:pt>
                <c:pt idx="92">
                  <c:v>302</c:v>
                </c:pt>
                <c:pt idx="93">
                  <c:v>303</c:v>
                </c:pt>
                <c:pt idx="94">
                  <c:v>303</c:v>
                </c:pt>
                <c:pt idx="95">
                  <c:v>303</c:v>
                </c:pt>
                <c:pt idx="96">
                  <c:v>304</c:v>
                </c:pt>
                <c:pt idx="97">
                  <c:v>304</c:v>
                </c:pt>
                <c:pt idx="98">
                  <c:v>304</c:v>
                </c:pt>
                <c:pt idx="99">
                  <c:v>305</c:v>
                </c:pt>
                <c:pt idx="100">
                  <c:v>305</c:v>
                </c:pt>
                <c:pt idx="101">
                  <c:v>305</c:v>
                </c:pt>
                <c:pt idx="102">
                  <c:v>305</c:v>
                </c:pt>
                <c:pt idx="103">
                  <c:v>306</c:v>
                </c:pt>
                <c:pt idx="104">
                  <c:v>306</c:v>
                </c:pt>
                <c:pt idx="105">
                  <c:v>307</c:v>
                </c:pt>
                <c:pt idx="106">
                  <c:v>307</c:v>
                </c:pt>
                <c:pt idx="107">
                  <c:v>307</c:v>
                </c:pt>
                <c:pt idx="108">
                  <c:v>307</c:v>
                </c:pt>
                <c:pt idx="109">
                  <c:v>308</c:v>
                </c:pt>
                <c:pt idx="110">
                  <c:v>308</c:v>
                </c:pt>
                <c:pt idx="111">
                  <c:v>309</c:v>
                </c:pt>
                <c:pt idx="112">
                  <c:v>309</c:v>
                </c:pt>
                <c:pt idx="113">
                  <c:v>309</c:v>
                </c:pt>
                <c:pt idx="114">
                  <c:v>309</c:v>
                </c:pt>
                <c:pt idx="115">
                  <c:v>309</c:v>
                </c:pt>
                <c:pt idx="116">
                  <c:v>310</c:v>
                </c:pt>
                <c:pt idx="117">
                  <c:v>310</c:v>
                </c:pt>
                <c:pt idx="118">
                  <c:v>310</c:v>
                </c:pt>
                <c:pt idx="119">
                  <c:v>311</c:v>
                </c:pt>
                <c:pt idx="120">
                  <c:v>311</c:v>
                </c:pt>
                <c:pt idx="121">
                  <c:v>311</c:v>
                </c:pt>
                <c:pt idx="122">
                  <c:v>312</c:v>
                </c:pt>
                <c:pt idx="123">
                  <c:v>312</c:v>
                </c:pt>
                <c:pt idx="124">
                  <c:v>312</c:v>
                </c:pt>
                <c:pt idx="125">
                  <c:v>313</c:v>
                </c:pt>
                <c:pt idx="126">
                  <c:v>313</c:v>
                </c:pt>
                <c:pt idx="127">
                  <c:v>313</c:v>
                </c:pt>
                <c:pt idx="128">
                  <c:v>313</c:v>
                </c:pt>
                <c:pt idx="129">
                  <c:v>313</c:v>
                </c:pt>
                <c:pt idx="130">
                  <c:v>314</c:v>
                </c:pt>
                <c:pt idx="131">
                  <c:v>314</c:v>
                </c:pt>
                <c:pt idx="132">
                  <c:v>314</c:v>
                </c:pt>
                <c:pt idx="133">
                  <c:v>315</c:v>
                </c:pt>
                <c:pt idx="134">
                  <c:v>316</c:v>
                </c:pt>
                <c:pt idx="135">
                  <c:v>316</c:v>
                </c:pt>
                <c:pt idx="136">
                  <c:v>316</c:v>
                </c:pt>
                <c:pt idx="137">
                  <c:v>316</c:v>
                </c:pt>
                <c:pt idx="138">
                  <c:v>317</c:v>
                </c:pt>
                <c:pt idx="139">
                  <c:v>317</c:v>
                </c:pt>
                <c:pt idx="140">
                  <c:v>317</c:v>
                </c:pt>
                <c:pt idx="141">
                  <c:v>317</c:v>
                </c:pt>
                <c:pt idx="142">
                  <c:v>317</c:v>
                </c:pt>
                <c:pt idx="143">
                  <c:v>318</c:v>
                </c:pt>
                <c:pt idx="144">
                  <c:v>318</c:v>
                </c:pt>
                <c:pt idx="145">
                  <c:v>318</c:v>
                </c:pt>
                <c:pt idx="146">
                  <c:v>318</c:v>
                </c:pt>
                <c:pt idx="147">
                  <c:v>319</c:v>
                </c:pt>
                <c:pt idx="148">
                  <c:v>318</c:v>
                </c:pt>
                <c:pt idx="149">
                  <c:v>318</c:v>
                </c:pt>
                <c:pt idx="150">
                  <c:v>331</c:v>
                </c:pt>
                <c:pt idx="151">
                  <c:v>332</c:v>
                </c:pt>
                <c:pt idx="152">
                  <c:v>332</c:v>
                </c:pt>
                <c:pt idx="153">
                  <c:v>333</c:v>
                </c:pt>
                <c:pt idx="154">
                  <c:v>333</c:v>
                </c:pt>
                <c:pt idx="155">
                  <c:v>333</c:v>
                </c:pt>
                <c:pt idx="156">
                  <c:v>334</c:v>
                </c:pt>
                <c:pt idx="157">
                  <c:v>334</c:v>
                </c:pt>
                <c:pt idx="158">
                  <c:v>334</c:v>
                </c:pt>
                <c:pt idx="159">
                  <c:v>335</c:v>
                </c:pt>
                <c:pt idx="160">
                  <c:v>335</c:v>
                </c:pt>
                <c:pt idx="161">
                  <c:v>335</c:v>
                </c:pt>
                <c:pt idx="162">
                  <c:v>335</c:v>
                </c:pt>
                <c:pt idx="163">
                  <c:v>336</c:v>
                </c:pt>
                <c:pt idx="164">
                  <c:v>336</c:v>
                </c:pt>
                <c:pt idx="165">
                  <c:v>337</c:v>
                </c:pt>
                <c:pt idx="166">
                  <c:v>337</c:v>
                </c:pt>
                <c:pt idx="167">
                  <c:v>337</c:v>
                </c:pt>
                <c:pt idx="168">
                  <c:v>337</c:v>
                </c:pt>
                <c:pt idx="169">
                  <c:v>337</c:v>
                </c:pt>
                <c:pt idx="170">
                  <c:v>338</c:v>
                </c:pt>
                <c:pt idx="171">
                  <c:v>338</c:v>
                </c:pt>
                <c:pt idx="172">
                  <c:v>338</c:v>
                </c:pt>
                <c:pt idx="173">
                  <c:v>339</c:v>
                </c:pt>
                <c:pt idx="174">
                  <c:v>339</c:v>
                </c:pt>
                <c:pt idx="175">
                  <c:v>339</c:v>
                </c:pt>
                <c:pt idx="176">
                  <c:v>340</c:v>
                </c:pt>
                <c:pt idx="177">
                  <c:v>340</c:v>
                </c:pt>
                <c:pt idx="178">
                  <c:v>340</c:v>
                </c:pt>
                <c:pt idx="179">
                  <c:v>340</c:v>
                </c:pt>
                <c:pt idx="180">
                  <c:v>341</c:v>
                </c:pt>
                <c:pt idx="181">
                  <c:v>341</c:v>
                </c:pt>
                <c:pt idx="182">
                  <c:v>342</c:v>
                </c:pt>
                <c:pt idx="183">
                  <c:v>342</c:v>
                </c:pt>
                <c:pt idx="184">
                  <c:v>343</c:v>
                </c:pt>
                <c:pt idx="185">
                  <c:v>343</c:v>
                </c:pt>
                <c:pt idx="186">
                  <c:v>344</c:v>
                </c:pt>
                <c:pt idx="187">
                  <c:v>344</c:v>
                </c:pt>
                <c:pt idx="188">
                  <c:v>345</c:v>
                </c:pt>
                <c:pt idx="189">
                  <c:v>344</c:v>
                </c:pt>
                <c:pt idx="190">
                  <c:v>345</c:v>
                </c:pt>
                <c:pt idx="191">
                  <c:v>345</c:v>
                </c:pt>
                <c:pt idx="192">
                  <c:v>346</c:v>
                </c:pt>
                <c:pt idx="193">
                  <c:v>346</c:v>
                </c:pt>
                <c:pt idx="194">
                  <c:v>346</c:v>
                </c:pt>
                <c:pt idx="195">
                  <c:v>347</c:v>
                </c:pt>
                <c:pt idx="196">
                  <c:v>347</c:v>
                </c:pt>
                <c:pt idx="197">
                  <c:v>347</c:v>
                </c:pt>
                <c:pt idx="198">
                  <c:v>348</c:v>
                </c:pt>
                <c:pt idx="199">
                  <c:v>348</c:v>
                </c:pt>
                <c:pt idx="200">
                  <c:v>349</c:v>
                </c:pt>
                <c:pt idx="201">
                  <c:v>349</c:v>
                </c:pt>
                <c:pt idx="202">
                  <c:v>349</c:v>
                </c:pt>
                <c:pt idx="203">
                  <c:v>350</c:v>
                </c:pt>
                <c:pt idx="204">
                  <c:v>350</c:v>
                </c:pt>
                <c:pt idx="205">
                  <c:v>350</c:v>
                </c:pt>
                <c:pt idx="206">
                  <c:v>351</c:v>
                </c:pt>
                <c:pt idx="207">
                  <c:v>351</c:v>
                </c:pt>
                <c:pt idx="208">
                  <c:v>351</c:v>
                </c:pt>
                <c:pt idx="209">
                  <c:v>352</c:v>
                </c:pt>
                <c:pt idx="210">
                  <c:v>352</c:v>
                </c:pt>
                <c:pt idx="211">
                  <c:v>352</c:v>
                </c:pt>
                <c:pt idx="212">
                  <c:v>353</c:v>
                </c:pt>
                <c:pt idx="213">
                  <c:v>353</c:v>
                </c:pt>
                <c:pt idx="214">
                  <c:v>353</c:v>
                </c:pt>
                <c:pt idx="215">
                  <c:v>354</c:v>
                </c:pt>
                <c:pt idx="216">
                  <c:v>354</c:v>
                </c:pt>
                <c:pt idx="217">
                  <c:v>355</c:v>
                </c:pt>
                <c:pt idx="218">
                  <c:v>356</c:v>
                </c:pt>
                <c:pt idx="219">
                  <c:v>356</c:v>
                </c:pt>
                <c:pt idx="220">
                  <c:v>356</c:v>
                </c:pt>
                <c:pt idx="221">
                  <c:v>357</c:v>
                </c:pt>
                <c:pt idx="222">
                  <c:v>357</c:v>
                </c:pt>
                <c:pt idx="223">
                  <c:v>358</c:v>
                </c:pt>
                <c:pt idx="224">
                  <c:v>358</c:v>
                </c:pt>
                <c:pt idx="225">
                  <c:v>359</c:v>
                </c:pt>
                <c:pt idx="226">
                  <c:v>359</c:v>
                </c:pt>
                <c:pt idx="227">
                  <c:v>359</c:v>
                </c:pt>
                <c:pt idx="228">
                  <c:v>359</c:v>
                </c:pt>
                <c:pt idx="229">
                  <c:v>360</c:v>
                </c:pt>
                <c:pt idx="230">
                  <c:v>361</c:v>
                </c:pt>
                <c:pt idx="231">
                  <c:v>361</c:v>
                </c:pt>
                <c:pt idx="232">
                  <c:v>362</c:v>
                </c:pt>
                <c:pt idx="233">
                  <c:v>362</c:v>
                </c:pt>
                <c:pt idx="234">
                  <c:v>362</c:v>
                </c:pt>
                <c:pt idx="235">
                  <c:v>363</c:v>
                </c:pt>
                <c:pt idx="236">
                  <c:v>363</c:v>
                </c:pt>
                <c:pt idx="237">
                  <c:v>363</c:v>
                </c:pt>
                <c:pt idx="238">
                  <c:v>363</c:v>
                </c:pt>
                <c:pt idx="239">
                  <c:v>364</c:v>
                </c:pt>
                <c:pt idx="240">
                  <c:v>364</c:v>
                </c:pt>
                <c:pt idx="241">
                  <c:v>364</c:v>
                </c:pt>
                <c:pt idx="242">
                  <c:v>365</c:v>
                </c:pt>
                <c:pt idx="243">
                  <c:v>365</c:v>
                </c:pt>
                <c:pt idx="244">
                  <c:v>365</c:v>
                </c:pt>
                <c:pt idx="245">
                  <c:v>365</c:v>
                </c:pt>
                <c:pt idx="246">
                  <c:v>366</c:v>
                </c:pt>
                <c:pt idx="247">
                  <c:v>366</c:v>
                </c:pt>
                <c:pt idx="248">
                  <c:v>367</c:v>
                </c:pt>
                <c:pt idx="249">
                  <c:v>367</c:v>
                </c:pt>
                <c:pt idx="250">
                  <c:v>367</c:v>
                </c:pt>
                <c:pt idx="251">
                  <c:v>368</c:v>
                </c:pt>
                <c:pt idx="252">
                  <c:v>368</c:v>
                </c:pt>
                <c:pt idx="253">
                  <c:v>368</c:v>
                </c:pt>
                <c:pt idx="254">
                  <c:v>369</c:v>
                </c:pt>
                <c:pt idx="255">
                  <c:v>369</c:v>
                </c:pt>
                <c:pt idx="256">
                  <c:v>369</c:v>
                </c:pt>
                <c:pt idx="257">
                  <c:v>370</c:v>
                </c:pt>
                <c:pt idx="258">
                  <c:v>370</c:v>
                </c:pt>
                <c:pt idx="259">
                  <c:v>371</c:v>
                </c:pt>
                <c:pt idx="260">
                  <c:v>371</c:v>
                </c:pt>
                <c:pt idx="261">
                  <c:v>371</c:v>
                </c:pt>
                <c:pt idx="262">
                  <c:v>372</c:v>
                </c:pt>
                <c:pt idx="263">
                  <c:v>372</c:v>
                </c:pt>
                <c:pt idx="264">
                  <c:v>372</c:v>
                </c:pt>
                <c:pt idx="265">
                  <c:v>373</c:v>
                </c:pt>
                <c:pt idx="266">
                  <c:v>373</c:v>
                </c:pt>
                <c:pt idx="267">
                  <c:v>374</c:v>
                </c:pt>
                <c:pt idx="268">
                  <c:v>374</c:v>
                </c:pt>
                <c:pt idx="269">
                  <c:v>374</c:v>
                </c:pt>
                <c:pt idx="270">
                  <c:v>375</c:v>
                </c:pt>
                <c:pt idx="271">
                  <c:v>375</c:v>
                </c:pt>
                <c:pt idx="272">
                  <c:v>375</c:v>
                </c:pt>
                <c:pt idx="273">
                  <c:v>376</c:v>
                </c:pt>
                <c:pt idx="274">
                  <c:v>376</c:v>
                </c:pt>
                <c:pt idx="275">
                  <c:v>376</c:v>
                </c:pt>
                <c:pt idx="276">
                  <c:v>376</c:v>
                </c:pt>
                <c:pt idx="277">
                  <c:v>376</c:v>
                </c:pt>
                <c:pt idx="278">
                  <c:v>377</c:v>
                </c:pt>
                <c:pt idx="279">
                  <c:v>377</c:v>
                </c:pt>
                <c:pt idx="280">
                  <c:v>377</c:v>
                </c:pt>
                <c:pt idx="281">
                  <c:v>377</c:v>
                </c:pt>
                <c:pt idx="282">
                  <c:v>377</c:v>
                </c:pt>
                <c:pt idx="283">
                  <c:v>377</c:v>
                </c:pt>
                <c:pt idx="284">
                  <c:v>378</c:v>
                </c:pt>
                <c:pt idx="285">
                  <c:v>379</c:v>
                </c:pt>
                <c:pt idx="286">
                  <c:v>379</c:v>
                </c:pt>
                <c:pt idx="287">
                  <c:v>379</c:v>
                </c:pt>
                <c:pt idx="288">
                  <c:v>379</c:v>
                </c:pt>
                <c:pt idx="289">
                  <c:v>380</c:v>
                </c:pt>
                <c:pt idx="290">
                  <c:v>380</c:v>
                </c:pt>
                <c:pt idx="291">
                  <c:v>380</c:v>
                </c:pt>
                <c:pt idx="292">
                  <c:v>380</c:v>
                </c:pt>
                <c:pt idx="293">
                  <c:v>381</c:v>
                </c:pt>
                <c:pt idx="294">
                  <c:v>381</c:v>
                </c:pt>
                <c:pt idx="295">
                  <c:v>381</c:v>
                </c:pt>
                <c:pt idx="296">
                  <c:v>382</c:v>
                </c:pt>
                <c:pt idx="297">
                  <c:v>383</c:v>
                </c:pt>
                <c:pt idx="298">
                  <c:v>384</c:v>
                </c:pt>
                <c:pt idx="299">
                  <c:v>385</c:v>
                </c:pt>
                <c:pt idx="300">
                  <c:v>385</c:v>
                </c:pt>
                <c:pt idx="301">
                  <c:v>385</c:v>
                </c:pt>
                <c:pt idx="302">
                  <c:v>386</c:v>
                </c:pt>
                <c:pt idx="303">
                  <c:v>385</c:v>
                </c:pt>
                <c:pt idx="304">
                  <c:v>386</c:v>
                </c:pt>
                <c:pt idx="305">
                  <c:v>387</c:v>
                </c:pt>
                <c:pt idx="306">
                  <c:v>387</c:v>
                </c:pt>
                <c:pt idx="307">
                  <c:v>388</c:v>
                </c:pt>
                <c:pt idx="308">
                  <c:v>388</c:v>
                </c:pt>
                <c:pt idx="309">
                  <c:v>388</c:v>
                </c:pt>
                <c:pt idx="310">
                  <c:v>389</c:v>
                </c:pt>
                <c:pt idx="311">
                  <c:v>389</c:v>
                </c:pt>
                <c:pt idx="312">
                  <c:v>389</c:v>
                </c:pt>
                <c:pt idx="313">
                  <c:v>389</c:v>
                </c:pt>
                <c:pt idx="314">
                  <c:v>389</c:v>
                </c:pt>
                <c:pt idx="315">
                  <c:v>389</c:v>
                </c:pt>
                <c:pt idx="316">
                  <c:v>390</c:v>
                </c:pt>
                <c:pt idx="317">
                  <c:v>390</c:v>
                </c:pt>
                <c:pt idx="318">
                  <c:v>391</c:v>
                </c:pt>
                <c:pt idx="319">
                  <c:v>391</c:v>
                </c:pt>
                <c:pt idx="320">
                  <c:v>391</c:v>
                </c:pt>
                <c:pt idx="321">
                  <c:v>392</c:v>
                </c:pt>
                <c:pt idx="322">
                  <c:v>392</c:v>
                </c:pt>
                <c:pt idx="323">
                  <c:v>392</c:v>
                </c:pt>
                <c:pt idx="324">
                  <c:v>392</c:v>
                </c:pt>
                <c:pt idx="325">
                  <c:v>392</c:v>
                </c:pt>
                <c:pt idx="326">
                  <c:v>393</c:v>
                </c:pt>
                <c:pt idx="327">
                  <c:v>393</c:v>
                </c:pt>
                <c:pt idx="328">
                  <c:v>393</c:v>
                </c:pt>
                <c:pt idx="329">
                  <c:v>393</c:v>
                </c:pt>
                <c:pt idx="330">
                  <c:v>393</c:v>
                </c:pt>
                <c:pt idx="331">
                  <c:v>392</c:v>
                </c:pt>
                <c:pt idx="332">
                  <c:v>392</c:v>
                </c:pt>
                <c:pt idx="333">
                  <c:v>392</c:v>
                </c:pt>
                <c:pt idx="334">
                  <c:v>392</c:v>
                </c:pt>
                <c:pt idx="335">
                  <c:v>391</c:v>
                </c:pt>
                <c:pt idx="336">
                  <c:v>390</c:v>
                </c:pt>
                <c:pt idx="337">
                  <c:v>390</c:v>
                </c:pt>
                <c:pt idx="338">
                  <c:v>390</c:v>
                </c:pt>
                <c:pt idx="339">
                  <c:v>389</c:v>
                </c:pt>
                <c:pt idx="340">
                  <c:v>389</c:v>
                </c:pt>
                <c:pt idx="341">
                  <c:v>389</c:v>
                </c:pt>
                <c:pt idx="342">
                  <c:v>389</c:v>
                </c:pt>
                <c:pt idx="343">
                  <c:v>388</c:v>
                </c:pt>
                <c:pt idx="344">
                  <c:v>389</c:v>
                </c:pt>
                <c:pt idx="345">
                  <c:v>388</c:v>
                </c:pt>
                <c:pt idx="346">
                  <c:v>387</c:v>
                </c:pt>
                <c:pt idx="347">
                  <c:v>388</c:v>
                </c:pt>
                <c:pt idx="348">
                  <c:v>387</c:v>
                </c:pt>
                <c:pt idx="349">
                  <c:v>387</c:v>
                </c:pt>
                <c:pt idx="350">
                  <c:v>387</c:v>
                </c:pt>
                <c:pt idx="351">
                  <c:v>386</c:v>
                </c:pt>
                <c:pt idx="352">
                  <c:v>386</c:v>
                </c:pt>
                <c:pt idx="353">
                  <c:v>386</c:v>
                </c:pt>
                <c:pt idx="354">
                  <c:v>385</c:v>
                </c:pt>
                <c:pt idx="355">
                  <c:v>385</c:v>
                </c:pt>
                <c:pt idx="356">
                  <c:v>385</c:v>
                </c:pt>
                <c:pt idx="357">
                  <c:v>385</c:v>
                </c:pt>
                <c:pt idx="358">
                  <c:v>385</c:v>
                </c:pt>
                <c:pt idx="359">
                  <c:v>384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ex1_35_heatTemp1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Sheet1!$F$2:$F$943</c:f>
              <c:numCache>
                <c:formatCode>General</c:formatCode>
                <c:ptCount val="942"/>
                <c:pt idx="0">
                  <c:v>290</c:v>
                </c:pt>
                <c:pt idx="1">
                  <c:v>290</c:v>
                </c:pt>
                <c:pt idx="2">
                  <c:v>291</c:v>
                </c:pt>
                <c:pt idx="3">
                  <c:v>292</c:v>
                </c:pt>
                <c:pt idx="4">
                  <c:v>293</c:v>
                </c:pt>
                <c:pt idx="5">
                  <c:v>293</c:v>
                </c:pt>
                <c:pt idx="6">
                  <c:v>294</c:v>
                </c:pt>
                <c:pt idx="7">
                  <c:v>294</c:v>
                </c:pt>
                <c:pt idx="8">
                  <c:v>294</c:v>
                </c:pt>
                <c:pt idx="9">
                  <c:v>295</c:v>
                </c:pt>
                <c:pt idx="10">
                  <c:v>296</c:v>
                </c:pt>
                <c:pt idx="11">
                  <c:v>296</c:v>
                </c:pt>
                <c:pt idx="12">
                  <c:v>296</c:v>
                </c:pt>
                <c:pt idx="13">
                  <c:v>296</c:v>
                </c:pt>
                <c:pt idx="14">
                  <c:v>296</c:v>
                </c:pt>
                <c:pt idx="15">
                  <c:v>297</c:v>
                </c:pt>
                <c:pt idx="16">
                  <c:v>297</c:v>
                </c:pt>
                <c:pt idx="17">
                  <c:v>298</c:v>
                </c:pt>
                <c:pt idx="18">
                  <c:v>298</c:v>
                </c:pt>
                <c:pt idx="19">
                  <c:v>298</c:v>
                </c:pt>
                <c:pt idx="20">
                  <c:v>298</c:v>
                </c:pt>
                <c:pt idx="21">
                  <c:v>299</c:v>
                </c:pt>
                <c:pt idx="22">
                  <c:v>299</c:v>
                </c:pt>
                <c:pt idx="23">
                  <c:v>299</c:v>
                </c:pt>
                <c:pt idx="24">
                  <c:v>300</c:v>
                </c:pt>
                <c:pt idx="25">
                  <c:v>300</c:v>
                </c:pt>
                <c:pt idx="26">
                  <c:v>301</c:v>
                </c:pt>
                <c:pt idx="27">
                  <c:v>301</c:v>
                </c:pt>
                <c:pt idx="28">
                  <c:v>301</c:v>
                </c:pt>
                <c:pt idx="29">
                  <c:v>302</c:v>
                </c:pt>
                <c:pt idx="30">
                  <c:v>302</c:v>
                </c:pt>
                <c:pt idx="31">
                  <c:v>302</c:v>
                </c:pt>
                <c:pt idx="32">
                  <c:v>303</c:v>
                </c:pt>
                <c:pt idx="33">
                  <c:v>303</c:v>
                </c:pt>
                <c:pt idx="34">
                  <c:v>303</c:v>
                </c:pt>
                <c:pt idx="35">
                  <c:v>304</c:v>
                </c:pt>
                <c:pt idx="36">
                  <c:v>304</c:v>
                </c:pt>
                <c:pt idx="37">
                  <c:v>304</c:v>
                </c:pt>
                <c:pt idx="38">
                  <c:v>304</c:v>
                </c:pt>
                <c:pt idx="39">
                  <c:v>305</c:v>
                </c:pt>
                <c:pt idx="40">
                  <c:v>305</c:v>
                </c:pt>
                <c:pt idx="41">
                  <c:v>305</c:v>
                </c:pt>
                <c:pt idx="42">
                  <c:v>306</c:v>
                </c:pt>
                <c:pt idx="43">
                  <c:v>306</c:v>
                </c:pt>
                <c:pt idx="44">
                  <c:v>307</c:v>
                </c:pt>
                <c:pt idx="45">
                  <c:v>308</c:v>
                </c:pt>
                <c:pt idx="46">
                  <c:v>307</c:v>
                </c:pt>
                <c:pt idx="47">
                  <c:v>309</c:v>
                </c:pt>
                <c:pt idx="48">
                  <c:v>308</c:v>
                </c:pt>
                <c:pt idx="49">
                  <c:v>309</c:v>
                </c:pt>
                <c:pt idx="50">
                  <c:v>309</c:v>
                </c:pt>
                <c:pt idx="51">
                  <c:v>309</c:v>
                </c:pt>
                <c:pt idx="52">
                  <c:v>310</c:v>
                </c:pt>
                <c:pt idx="53">
                  <c:v>310</c:v>
                </c:pt>
                <c:pt idx="54">
                  <c:v>311</c:v>
                </c:pt>
                <c:pt idx="55">
                  <c:v>311</c:v>
                </c:pt>
                <c:pt idx="56">
                  <c:v>311</c:v>
                </c:pt>
                <c:pt idx="57">
                  <c:v>311</c:v>
                </c:pt>
                <c:pt idx="58">
                  <c:v>312</c:v>
                </c:pt>
                <c:pt idx="59">
                  <c:v>312</c:v>
                </c:pt>
                <c:pt idx="60">
                  <c:v>313</c:v>
                </c:pt>
                <c:pt idx="61">
                  <c:v>313</c:v>
                </c:pt>
                <c:pt idx="62">
                  <c:v>313</c:v>
                </c:pt>
                <c:pt idx="63">
                  <c:v>314</c:v>
                </c:pt>
                <c:pt idx="64">
                  <c:v>314</c:v>
                </c:pt>
                <c:pt idx="65">
                  <c:v>314</c:v>
                </c:pt>
                <c:pt idx="66">
                  <c:v>315</c:v>
                </c:pt>
                <c:pt idx="67">
                  <c:v>315</c:v>
                </c:pt>
                <c:pt idx="68">
                  <c:v>315</c:v>
                </c:pt>
                <c:pt idx="69">
                  <c:v>316</c:v>
                </c:pt>
                <c:pt idx="70">
                  <c:v>316</c:v>
                </c:pt>
                <c:pt idx="71">
                  <c:v>316</c:v>
                </c:pt>
                <c:pt idx="72">
                  <c:v>317</c:v>
                </c:pt>
                <c:pt idx="73">
                  <c:v>317</c:v>
                </c:pt>
                <c:pt idx="74">
                  <c:v>317</c:v>
                </c:pt>
                <c:pt idx="75">
                  <c:v>318</c:v>
                </c:pt>
                <c:pt idx="76">
                  <c:v>318</c:v>
                </c:pt>
                <c:pt idx="77">
                  <c:v>318</c:v>
                </c:pt>
                <c:pt idx="78">
                  <c:v>318</c:v>
                </c:pt>
                <c:pt idx="79">
                  <c:v>319</c:v>
                </c:pt>
                <c:pt idx="80">
                  <c:v>319</c:v>
                </c:pt>
                <c:pt idx="81">
                  <c:v>320</c:v>
                </c:pt>
                <c:pt idx="82">
                  <c:v>320</c:v>
                </c:pt>
                <c:pt idx="83">
                  <c:v>320</c:v>
                </c:pt>
                <c:pt idx="84">
                  <c:v>320</c:v>
                </c:pt>
                <c:pt idx="85">
                  <c:v>320</c:v>
                </c:pt>
                <c:pt idx="86">
                  <c:v>320</c:v>
                </c:pt>
                <c:pt idx="87">
                  <c:v>321</c:v>
                </c:pt>
                <c:pt idx="88">
                  <c:v>322</c:v>
                </c:pt>
                <c:pt idx="89">
                  <c:v>322</c:v>
                </c:pt>
                <c:pt idx="90">
                  <c:v>322</c:v>
                </c:pt>
                <c:pt idx="91">
                  <c:v>322</c:v>
                </c:pt>
                <c:pt idx="92">
                  <c:v>322</c:v>
                </c:pt>
                <c:pt idx="93">
                  <c:v>323</c:v>
                </c:pt>
                <c:pt idx="94">
                  <c:v>323</c:v>
                </c:pt>
                <c:pt idx="95">
                  <c:v>323</c:v>
                </c:pt>
                <c:pt idx="96">
                  <c:v>323</c:v>
                </c:pt>
                <c:pt idx="97">
                  <c:v>324</c:v>
                </c:pt>
                <c:pt idx="98">
                  <c:v>324</c:v>
                </c:pt>
                <c:pt idx="99">
                  <c:v>324</c:v>
                </c:pt>
                <c:pt idx="100">
                  <c:v>324</c:v>
                </c:pt>
                <c:pt idx="101">
                  <c:v>324</c:v>
                </c:pt>
                <c:pt idx="102">
                  <c:v>324</c:v>
                </c:pt>
                <c:pt idx="103">
                  <c:v>325</c:v>
                </c:pt>
                <c:pt idx="104">
                  <c:v>325</c:v>
                </c:pt>
                <c:pt idx="105">
                  <c:v>326</c:v>
                </c:pt>
                <c:pt idx="106">
                  <c:v>327</c:v>
                </c:pt>
                <c:pt idx="107">
                  <c:v>327</c:v>
                </c:pt>
                <c:pt idx="108">
                  <c:v>327</c:v>
                </c:pt>
                <c:pt idx="109">
                  <c:v>328</c:v>
                </c:pt>
                <c:pt idx="110">
                  <c:v>328</c:v>
                </c:pt>
                <c:pt idx="111">
                  <c:v>328</c:v>
                </c:pt>
                <c:pt idx="112">
                  <c:v>328</c:v>
                </c:pt>
                <c:pt idx="113">
                  <c:v>329</c:v>
                </c:pt>
                <c:pt idx="114">
                  <c:v>329</c:v>
                </c:pt>
                <c:pt idx="115">
                  <c:v>329</c:v>
                </c:pt>
                <c:pt idx="116">
                  <c:v>329</c:v>
                </c:pt>
                <c:pt idx="117">
                  <c:v>330</c:v>
                </c:pt>
                <c:pt idx="118">
                  <c:v>330</c:v>
                </c:pt>
                <c:pt idx="119">
                  <c:v>330</c:v>
                </c:pt>
                <c:pt idx="120">
                  <c:v>330</c:v>
                </c:pt>
                <c:pt idx="121">
                  <c:v>331</c:v>
                </c:pt>
                <c:pt idx="122">
                  <c:v>331</c:v>
                </c:pt>
                <c:pt idx="123">
                  <c:v>331</c:v>
                </c:pt>
                <c:pt idx="124">
                  <c:v>332</c:v>
                </c:pt>
                <c:pt idx="125">
                  <c:v>332</c:v>
                </c:pt>
                <c:pt idx="126">
                  <c:v>332</c:v>
                </c:pt>
                <c:pt idx="127">
                  <c:v>333</c:v>
                </c:pt>
                <c:pt idx="128">
                  <c:v>333</c:v>
                </c:pt>
                <c:pt idx="129">
                  <c:v>334</c:v>
                </c:pt>
                <c:pt idx="130">
                  <c:v>334</c:v>
                </c:pt>
                <c:pt idx="131">
                  <c:v>334</c:v>
                </c:pt>
                <c:pt idx="132">
                  <c:v>334</c:v>
                </c:pt>
                <c:pt idx="133">
                  <c:v>335</c:v>
                </c:pt>
                <c:pt idx="134">
                  <c:v>335</c:v>
                </c:pt>
                <c:pt idx="135">
                  <c:v>335</c:v>
                </c:pt>
                <c:pt idx="136">
                  <c:v>336</c:v>
                </c:pt>
                <c:pt idx="137">
                  <c:v>336</c:v>
                </c:pt>
                <c:pt idx="138">
                  <c:v>336</c:v>
                </c:pt>
                <c:pt idx="139">
                  <c:v>336</c:v>
                </c:pt>
                <c:pt idx="140">
                  <c:v>337</c:v>
                </c:pt>
                <c:pt idx="141">
                  <c:v>337</c:v>
                </c:pt>
                <c:pt idx="142">
                  <c:v>337</c:v>
                </c:pt>
                <c:pt idx="143">
                  <c:v>337</c:v>
                </c:pt>
                <c:pt idx="144">
                  <c:v>337</c:v>
                </c:pt>
                <c:pt idx="145">
                  <c:v>338</c:v>
                </c:pt>
                <c:pt idx="146">
                  <c:v>338</c:v>
                </c:pt>
                <c:pt idx="147">
                  <c:v>338</c:v>
                </c:pt>
                <c:pt idx="148">
                  <c:v>338</c:v>
                </c:pt>
                <c:pt idx="149">
                  <c:v>339</c:v>
                </c:pt>
                <c:pt idx="150">
                  <c:v>339</c:v>
                </c:pt>
                <c:pt idx="151">
                  <c:v>340</c:v>
                </c:pt>
                <c:pt idx="152">
                  <c:v>340</c:v>
                </c:pt>
                <c:pt idx="153">
                  <c:v>340</c:v>
                </c:pt>
                <c:pt idx="154">
                  <c:v>341</c:v>
                </c:pt>
                <c:pt idx="155">
                  <c:v>341</c:v>
                </c:pt>
                <c:pt idx="156">
                  <c:v>342</c:v>
                </c:pt>
                <c:pt idx="157">
                  <c:v>342</c:v>
                </c:pt>
                <c:pt idx="158">
                  <c:v>343</c:v>
                </c:pt>
                <c:pt idx="159">
                  <c:v>343</c:v>
                </c:pt>
                <c:pt idx="160">
                  <c:v>343</c:v>
                </c:pt>
                <c:pt idx="161">
                  <c:v>344</c:v>
                </c:pt>
                <c:pt idx="162">
                  <c:v>344</c:v>
                </c:pt>
                <c:pt idx="163">
                  <c:v>345</c:v>
                </c:pt>
                <c:pt idx="164">
                  <c:v>345</c:v>
                </c:pt>
                <c:pt idx="165">
                  <c:v>345</c:v>
                </c:pt>
                <c:pt idx="166">
                  <c:v>346</c:v>
                </c:pt>
                <c:pt idx="167">
                  <c:v>346</c:v>
                </c:pt>
                <c:pt idx="168">
                  <c:v>346</c:v>
                </c:pt>
                <c:pt idx="169">
                  <c:v>347</c:v>
                </c:pt>
                <c:pt idx="170">
                  <c:v>347</c:v>
                </c:pt>
                <c:pt idx="171">
                  <c:v>348</c:v>
                </c:pt>
                <c:pt idx="172">
                  <c:v>348</c:v>
                </c:pt>
                <c:pt idx="173">
                  <c:v>349</c:v>
                </c:pt>
                <c:pt idx="174">
                  <c:v>349</c:v>
                </c:pt>
                <c:pt idx="175">
                  <c:v>349</c:v>
                </c:pt>
                <c:pt idx="176">
                  <c:v>349</c:v>
                </c:pt>
                <c:pt idx="177">
                  <c:v>349</c:v>
                </c:pt>
                <c:pt idx="178">
                  <c:v>350</c:v>
                </c:pt>
                <c:pt idx="179">
                  <c:v>350</c:v>
                </c:pt>
                <c:pt idx="180">
                  <c:v>351</c:v>
                </c:pt>
                <c:pt idx="181">
                  <c:v>352</c:v>
                </c:pt>
                <c:pt idx="182">
                  <c:v>351</c:v>
                </c:pt>
                <c:pt idx="183">
                  <c:v>352</c:v>
                </c:pt>
                <c:pt idx="184">
                  <c:v>352</c:v>
                </c:pt>
                <c:pt idx="185">
                  <c:v>353</c:v>
                </c:pt>
                <c:pt idx="186">
                  <c:v>353</c:v>
                </c:pt>
                <c:pt idx="187">
                  <c:v>354</c:v>
                </c:pt>
                <c:pt idx="188">
                  <c:v>354</c:v>
                </c:pt>
                <c:pt idx="189">
                  <c:v>354</c:v>
                </c:pt>
                <c:pt idx="190">
                  <c:v>355</c:v>
                </c:pt>
                <c:pt idx="191">
                  <c:v>355</c:v>
                </c:pt>
                <c:pt idx="192">
                  <c:v>356</c:v>
                </c:pt>
                <c:pt idx="193">
                  <c:v>356</c:v>
                </c:pt>
                <c:pt idx="194">
                  <c:v>356</c:v>
                </c:pt>
                <c:pt idx="195">
                  <c:v>356</c:v>
                </c:pt>
                <c:pt idx="196">
                  <c:v>357</c:v>
                </c:pt>
                <c:pt idx="197">
                  <c:v>358</c:v>
                </c:pt>
                <c:pt idx="198">
                  <c:v>358</c:v>
                </c:pt>
                <c:pt idx="199">
                  <c:v>358</c:v>
                </c:pt>
                <c:pt idx="200">
                  <c:v>359</c:v>
                </c:pt>
                <c:pt idx="201">
                  <c:v>359</c:v>
                </c:pt>
                <c:pt idx="202">
                  <c:v>360</c:v>
                </c:pt>
                <c:pt idx="203">
                  <c:v>360</c:v>
                </c:pt>
                <c:pt idx="204">
                  <c:v>361</c:v>
                </c:pt>
                <c:pt idx="205">
                  <c:v>361</c:v>
                </c:pt>
                <c:pt idx="206">
                  <c:v>361</c:v>
                </c:pt>
                <c:pt idx="207">
                  <c:v>362</c:v>
                </c:pt>
                <c:pt idx="208">
                  <c:v>362</c:v>
                </c:pt>
                <c:pt idx="209">
                  <c:v>362</c:v>
                </c:pt>
                <c:pt idx="210">
                  <c:v>363</c:v>
                </c:pt>
                <c:pt idx="211">
                  <c:v>363</c:v>
                </c:pt>
                <c:pt idx="212">
                  <c:v>363</c:v>
                </c:pt>
                <c:pt idx="213">
                  <c:v>364</c:v>
                </c:pt>
                <c:pt idx="214">
                  <c:v>364</c:v>
                </c:pt>
                <c:pt idx="215">
                  <c:v>365</c:v>
                </c:pt>
                <c:pt idx="216">
                  <c:v>364</c:v>
                </c:pt>
                <c:pt idx="217">
                  <c:v>365</c:v>
                </c:pt>
                <c:pt idx="218">
                  <c:v>365</c:v>
                </c:pt>
                <c:pt idx="219">
                  <c:v>366</c:v>
                </c:pt>
                <c:pt idx="220">
                  <c:v>366</c:v>
                </c:pt>
                <c:pt idx="221">
                  <c:v>367</c:v>
                </c:pt>
                <c:pt idx="222">
                  <c:v>367</c:v>
                </c:pt>
                <c:pt idx="223">
                  <c:v>367</c:v>
                </c:pt>
                <c:pt idx="224">
                  <c:v>368</c:v>
                </c:pt>
                <c:pt idx="225">
                  <c:v>368</c:v>
                </c:pt>
                <c:pt idx="226">
                  <c:v>369</c:v>
                </c:pt>
                <c:pt idx="227">
                  <c:v>370</c:v>
                </c:pt>
                <c:pt idx="228">
                  <c:v>369</c:v>
                </c:pt>
                <c:pt idx="229">
                  <c:v>370</c:v>
                </c:pt>
                <c:pt idx="230">
                  <c:v>370</c:v>
                </c:pt>
                <c:pt idx="231">
                  <c:v>371</c:v>
                </c:pt>
                <c:pt idx="232">
                  <c:v>371</c:v>
                </c:pt>
                <c:pt idx="233">
                  <c:v>372</c:v>
                </c:pt>
                <c:pt idx="234">
                  <c:v>372</c:v>
                </c:pt>
                <c:pt idx="235">
                  <c:v>372</c:v>
                </c:pt>
                <c:pt idx="236">
                  <c:v>373</c:v>
                </c:pt>
                <c:pt idx="237">
                  <c:v>373</c:v>
                </c:pt>
                <c:pt idx="238">
                  <c:v>373</c:v>
                </c:pt>
                <c:pt idx="239">
                  <c:v>374</c:v>
                </c:pt>
                <c:pt idx="240">
                  <c:v>374</c:v>
                </c:pt>
                <c:pt idx="241">
                  <c:v>375</c:v>
                </c:pt>
                <c:pt idx="242">
                  <c:v>375</c:v>
                </c:pt>
                <c:pt idx="243">
                  <c:v>375</c:v>
                </c:pt>
                <c:pt idx="244">
                  <c:v>375</c:v>
                </c:pt>
                <c:pt idx="245">
                  <c:v>376</c:v>
                </c:pt>
                <c:pt idx="246">
                  <c:v>376</c:v>
                </c:pt>
                <c:pt idx="247">
                  <c:v>376</c:v>
                </c:pt>
                <c:pt idx="248">
                  <c:v>377</c:v>
                </c:pt>
                <c:pt idx="249">
                  <c:v>377</c:v>
                </c:pt>
                <c:pt idx="250">
                  <c:v>377</c:v>
                </c:pt>
                <c:pt idx="251">
                  <c:v>377</c:v>
                </c:pt>
                <c:pt idx="252">
                  <c:v>377</c:v>
                </c:pt>
                <c:pt idx="253">
                  <c:v>377</c:v>
                </c:pt>
                <c:pt idx="254">
                  <c:v>378</c:v>
                </c:pt>
                <c:pt idx="255">
                  <c:v>378</c:v>
                </c:pt>
                <c:pt idx="256">
                  <c:v>379</c:v>
                </c:pt>
                <c:pt idx="257">
                  <c:v>379</c:v>
                </c:pt>
                <c:pt idx="258">
                  <c:v>379</c:v>
                </c:pt>
                <c:pt idx="259">
                  <c:v>379</c:v>
                </c:pt>
                <c:pt idx="260">
                  <c:v>380</c:v>
                </c:pt>
                <c:pt idx="261">
                  <c:v>380</c:v>
                </c:pt>
                <c:pt idx="262">
                  <c:v>381</c:v>
                </c:pt>
                <c:pt idx="263">
                  <c:v>381</c:v>
                </c:pt>
                <c:pt idx="264">
                  <c:v>381</c:v>
                </c:pt>
                <c:pt idx="265">
                  <c:v>381</c:v>
                </c:pt>
                <c:pt idx="266">
                  <c:v>383</c:v>
                </c:pt>
                <c:pt idx="267">
                  <c:v>383</c:v>
                </c:pt>
                <c:pt idx="268">
                  <c:v>384</c:v>
                </c:pt>
                <c:pt idx="269">
                  <c:v>384</c:v>
                </c:pt>
                <c:pt idx="270">
                  <c:v>385</c:v>
                </c:pt>
                <c:pt idx="271">
                  <c:v>385</c:v>
                </c:pt>
                <c:pt idx="272">
                  <c:v>386</c:v>
                </c:pt>
                <c:pt idx="273">
                  <c:v>386</c:v>
                </c:pt>
                <c:pt idx="274">
                  <c:v>386</c:v>
                </c:pt>
                <c:pt idx="275">
                  <c:v>387</c:v>
                </c:pt>
                <c:pt idx="276">
                  <c:v>388</c:v>
                </c:pt>
                <c:pt idx="277">
                  <c:v>388</c:v>
                </c:pt>
                <c:pt idx="278">
                  <c:v>389</c:v>
                </c:pt>
                <c:pt idx="279">
                  <c:v>389</c:v>
                </c:pt>
                <c:pt idx="280">
                  <c:v>389</c:v>
                </c:pt>
                <c:pt idx="281">
                  <c:v>389</c:v>
                </c:pt>
                <c:pt idx="282">
                  <c:v>389</c:v>
                </c:pt>
                <c:pt idx="283">
                  <c:v>389</c:v>
                </c:pt>
                <c:pt idx="284">
                  <c:v>391</c:v>
                </c:pt>
                <c:pt idx="285">
                  <c:v>390</c:v>
                </c:pt>
                <c:pt idx="286">
                  <c:v>391</c:v>
                </c:pt>
                <c:pt idx="287">
                  <c:v>391</c:v>
                </c:pt>
                <c:pt idx="288">
                  <c:v>391</c:v>
                </c:pt>
                <c:pt idx="289">
                  <c:v>392</c:v>
                </c:pt>
                <c:pt idx="290">
                  <c:v>392</c:v>
                </c:pt>
                <c:pt idx="291">
                  <c:v>393</c:v>
                </c:pt>
                <c:pt idx="292">
                  <c:v>393</c:v>
                </c:pt>
                <c:pt idx="293">
                  <c:v>393</c:v>
                </c:pt>
                <c:pt idx="294">
                  <c:v>393</c:v>
                </c:pt>
                <c:pt idx="295">
                  <c:v>394</c:v>
                </c:pt>
                <c:pt idx="296">
                  <c:v>394</c:v>
                </c:pt>
                <c:pt idx="297">
                  <c:v>394</c:v>
                </c:pt>
                <c:pt idx="298">
                  <c:v>395</c:v>
                </c:pt>
                <c:pt idx="299">
                  <c:v>395</c:v>
                </c:pt>
                <c:pt idx="300">
                  <c:v>395</c:v>
                </c:pt>
                <c:pt idx="301">
                  <c:v>395</c:v>
                </c:pt>
                <c:pt idx="302">
                  <c:v>396</c:v>
                </c:pt>
                <c:pt idx="303">
                  <c:v>396</c:v>
                </c:pt>
                <c:pt idx="304">
                  <c:v>396</c:v>
                </c:pt>
                <c:pt idx="305">
                  <c:v>397</c:v>
                </c:pt>
                <c:pt idx="306">
                  <c:v>397</c:v>
                </c:pt>
                <c:pt idx="307">
                  <c:v>397</c:v>
                </c:pt>
                <c:pt idx="308">
                  <c:v>397</c:v>
                </c:pt>
                <c:pt idx="309">
                  <c:v>398</c:v>
                </c:pt>
                <c:pt idx="310">
                  <c:v>398</c:v>
                </c:pt>
                <c:pt idx="311">
                  <c:v>398</c:v>
                </c:pt>
                <c:pt idx="312">
                  <c:v>398</c:v>
                </c:pt>
                <c:pt idx="313">
                  <c:v>399</c:v>
                </c:pt>
                <c:pt idx="314">
                  <c:v>400</c:v>
                </c:pt>
                <c:pt idx="315">
                  <c:v>399</c:v>
                </c:pt>
                <c:pt idx="316">
                  <c:v>400</c:v>
                </c:pt>
                <c:pt idx="317">
                  <c:v>400</c:v>
                </c:pt>
                <c:pt idx="318">
                  <c:v>401</c:v>
                </c:pt>
                <c:pt idx="319">
                  <c:v>401</c:v>
                </c:pt>
                <c:pt idx="320">
                  <c:v>401</c:v>
                </c:pt>
                <c:pt idx="321">
                  <c:v>401</c:v>
                </c:pt>
                <c:pt idx="322">
                  <c:v>401</c:v>
                </c:pt>
                <c:pt idx="323">
                  <c:v>401</c:v>
                </c:pt>
                <c:pt idx="324">
                  <c:v>402</c:v>
                </c:pt>
                <c:pt idx="325">
                  <c:v>402</c:v>
                </c:pt>
                <c:pt idx="326">
                  <c:v>402</c:v>
                </c:pt>
                <c:pt idx="327">
                  <c:v>402</c:v>
                </c:pt>
                <c:pt idx="328">
                  <c:v>402</c:v>
                </c:pt>
                <c:pt idx="329">
                  <c:v>403</c:v>
                </c:pt>
                <c:pt idx="330">
                  <c:v>403</c:v>
                </c:pt>
                <c:pt idx="331">
                  <c:v>403</c:v>
                </c:pt>
                <c:pt idx="332">
                  <c:v>403</c:v>
                </c:pt>
                <c:pt idx="333">
                  <c:v>404</c:v>
                </c:pt>
                <c:pt idx="334">
                  <c:v>404</c:v>
                </c:pt>
                <c:pt idx="335">
                  <c:v>405</c:v>
                </c:pt>
                <c:pt idx="336">
                  <c:v>404</c:v>
                </c:pt>
                <c:pt idx="337">
                  <c:v>404</c:v>
                </c:pt>
                <c:pt idx="338">
                  <c:v>404</c:v>
                </c:pt>
                <c:pt idx="339">
                  <c:v>404</c:v>
                </c:pt>
                <c:pt idx="340">
                  <c:v>403</c:v>
                </c:pt>
                <c:pt idx="341">
                  <c:v>403</c:v>
                </c:pt>
                <c:pt idx="342">
                  <c:v>403</c:v>
                </c:pt>
                <c:pt idx="343">
                  <c:v>402</c:v>
                </c:pt>
                <c:pt idx="344">
                  <c:v>402</c:v>
                </c:pt>
                <c:pt idx="345">
                  <c:v>402</c:v>
                </c:pt>
                <c:pt idx="346">
                  <c:v>402</c:v>
                </c:pt>
                <c:pt idx="347">
                  <c:v>402</c:v>
                </c:pt>
                <c:pt idx="348">
                  <c:v>401</c:v>
                </c:pt>
                <c:pt idx="349">
                  <c:v>401</c:v>
                </c:pt>
                <c:pt idx="350">
                  <c:v>401</c:v>
                </c:pt>
                <c:pt idx="351">
                  <c:v>401</c:v>
                </c:pt>
                <c:pt idx="352">
                  <c:v>401</c:v>
                </c:pt>
                <c:pt idx="353">
                  <c:v>401</c:v>
                </c:pt>
                <c:pt idx="354">
                  <c:v>401</c:v>
                </c:pt>
                <c:pt idx="355">
                  <c:v>400</c:v>
                </c:pt>
                <c:pt idx="356">
                  <c:v>400</c:v>
                </c:pt>
                <c:pt idx="357">
                  <c:v>400</c:v>
                </c:pt>
                <c:pt idx="358">
                  <c:v>400</c:v>
                </c:pt>
                <c:pt idx="359">
                  <c:v>400</c:v>
                </c:pt>
                <c:pt idx="360">
                  <c:v>399</c:v>
                </c:pt>
                <c:pt idx="361">
                  <c:v>399</c:v>
                </c:pt>
                <c:pt idx="362">
                  <c:v>399</c:v>
                </c:pt>
                <c:pt idx="363">
                  <c:v>399</c:v>
                </c:pt>
                <c:pt idx="364">
                  <c:v>398</c:v>
                </c:pt>
                <c:pt idx="365">
                  <c:v>398</c:v>
                </c:pt>
                <c:pt idx="366">
                  <c:v>399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ex1_40_heatTemp1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Sheet1!$G$2:$G$943</c:f>
              <c:numCache>
                <c:formatCode>General</c:formatCode>
                <c:ptCount val="942"/>
                <c:pt idx="0">
                  <c:v>300</c:v>
                </c:pt>
                <c:pt idx="1">
                  <c:v>300</c:v>
                </c:pt>
                <c:pt idx="2">
                  <c:v>301</c:v>
                </c:pt>
                <c:pt idx="3">
                  <c:v>301</c:v>
                </c:pt>
                <c:pt idx="4">
                  <c:v>302</c:v>
                </c:pt>
                <c:pt idx="5">
                  <c:v>302</c:v>
                </c:pt>
                <c:pt idx="6">
                  <c:v>302</c:v>
                </c:pt>
                <c:pt idx="7">
                  <c:v>303</c:v>
                </c:pt>
                <c:pt idx="8">
                  <c:v>303</c:v>
                </c:pt>
                <c:pt idx="9">
                  <c:v>304</c:v>
                </c:pt>
                <c:pt idx="10">
                  <c:v>304</c:v>
                </c:pt>
                <c:pt idx="11">
                  <c:v>305</c:v>
                </c:pt>
                <c:pt idx="12">
                  <c:v>305</c:v>
                </c:pt>
                <c:pt idx="13">
                  <c:v>306</c:v>
                </c:pt>
                <c:pt idx="14">
                  <c:v>306</c:v>
                </c:pt>
                <c:pt idx="15">
                  <c:v>306</c:v>
                </c:pt>
                <c:pt idx="16">
                  <c:v>307</c:v>
                </c:pt>
                <c:pt idx="17">
                  <c:v>307</c:v>
                </c:pt>
                <c:pt idx="18">
                  <c:v>307</c:v>
                </c:pt>
                <c:pt idx="19">
                  <c:v>308</c:v>
                </c:pt>
                <c:pt idx="20">
                  <c:v>308</c:v>
                </c:pt>
                <c:pt idx="21">
                  <c:v>309</c:v>
                </c:pt>
                <c:pt idx="22">
                  <c:v>309</c:v>
                </c:pt>
                <c:pt idx="23">
                  <c:v>309</c:v>
                </c:pt>
                <c:pt idx="24">
                  <c:v>309</c:v>
                </c:pt>
                <c:pt idx="25">
                  <c:v>310</c:v>
                </c:pt>
                <c:pt idx="26">
                  <c:v>310</c:v>
                </c:pt>
                <c:pt idx="27">
                  <c:v>310</c:v>
                </c:pt>
                <c:pt idx="28">
                  <c:v>311</c:v>
                </c:pt>
                <c:pt idx="29">
                  <c:v>311</c:v>
                </c:pt>
                <c:pt idx="30">
                  <c:v>311</c:v>
                </c:pt>
                <c:pt idx="31">
                  <c:v>312</c:v>
                </c:pt>
                <c:pt idx="32">
                  <c:v>312</c:v>
                </c:pt>
                <c:pt idx="33">
                  <c:v>312</c:v>
                </c:pt>
                <c:pt idx="34">
                  <c:v>313</c:v>
                </c:pt>
                <c:pt idx="35">
                  <c:v>313</c:v>
                </c:pt>
                <c:pt idx="36">
                  <c:v>313</c:v>
                </c:pt>
                <c:pt idx="37">
                  <c:v>313</c:v>
                </c:pt>
                <c:pt idx="38">
                  <c:v>313</c:v>
                </c:pt>
                <c:pt idx="39">
                  <c:v>314</c:v>
                </c:pt>
                <c:pt idx="40">
                  <c:v>314</c:v>
                </c:pt>
                <c:pt idx="41">
                  <c:v>315</c:v>
                </c:pt>
                <c:pt idx="42">
                  <c:v>315</c:v>
                </c:pt>
                <c:pt idx="43">
                  <c:v>316</c:v>
                </c:pt>
                <c:pt idx="44">
                  <c:v>316</c:v>
                </c:pt>
                <c:pt idx="45">
                  <c:v>316</c:v>
                </c:pt>
                <c:pt idx="46">
                  <c:v>317</c:v>
                </c:pt>
                <c:pt idx="47">
                  <c:v>317</c:v>
                </c:pt>
                <c:pt idx="48">
                  <c:v>318</c:v>
                </c:pt>
                <c:pt idx="49">
                  <c:v>318</c:v>
                </c:pt>
                <c:pt idx="50">
                  <c:v>318</c:v>
                </c:pt>
                <c:pt idx="51">
                  <c:v>318</c:v>
                </c:pt>
                <c:pt idx="52">
                  <c:v>319</c:v>
                </c:pt>
                <c:pt idx="53">
                  <c:v>319</c:v>
                </c:pt>
                <c:pt idx="54">
                  <c:v>319</c:v>
                </c:pt>
                <c:pt idx="55">
                  <c:v>319</c:v>
                </c:pt>
                <c:pt idx="56">
                  <c:v>320</c:v>
                </c:pt>
                <c:pt idx="57">
                  <c:v>320</c:v>
                </c:pt>
                <c:pt idx="58">
                  <c:v>320</c:v>
                </c:pt>
                <c:pt idx="59">
                  <c:v>320</c:v>
                </c:pt>
                <c:pt idx="60">
                  <c:v>320</c:v>
                </c:pt>
                <c:pt idx="61">
                  <c:v>321</c:v>
                </c:pt>
                <c:pt idx="62">
                  <c:v>321</c:v>
                </c:pt>
                <c:pt idx="63">
                  <c:v>321</c:v>
                </c:pt>
                <c:pt idx="64">
                  <c:v>322</c:v>
                </c:pt>
                <c:pt idx="65">
                  <c:v>322</c:v>
                </c:pt>
                <c:pt idx="66">
                  <c:v>322</c:v>
                </c:pt>
                <c:pt idx="67">
                  <c:v>323</c:v>
                </c:pt>
                <c:pt idx="68">
                  <c:v>323</c:v>
                </c:pt>
                <c:pt idx="69">
                  <c:v>323</c:v>
                </c:pt>
                <c:pt idx="70">
                  <c:v>323</c:v>
                </c:pt>
                <c:pt idx="71">
                  <c:v>324</c:v>
                </c:pt>
                <c:pt idx="72">
                  <c:v>323</c:v>
                </c:pt>
                <c:pt idx="73">
                  <c:v>324</c:v>
                </c:pt>
                <c:pt idx="74">
                  <c:v>324</c:v>
                </c:pt>
                <c:pt idx="75">
                  <c:v>324</c:v>
                </c:pt>
                <c:pt idx="76">
                  <c:v>324</c:v>
                </c:pt>
                <c:pt idx="77">
                  <c:v>325</c:v>
                </c:pt>
                <c:pt idx="78">
                  <c:v>325</c:v>
                </c:pt>
                <c:pt idx="79">
                  <c:v>325</c:v>
                </c:pt>
                <c:pt idx="80">
                  <c:v>325</c:v>
                </c:pt>
                <c:pt idx="81">
                  <c:v>326</c:v>
                </c:pt>
                <c:pt idx="82">
                  <c:v>326</c:v>
                </c:pt>
                <c:pt idx="83">
                  <c:v>326</c:v>
                </c:pt>
                <c:pt idx="84">
                  <c:v>327</c:v>
                </c:pt>
                <c:pt idx="85">
                  <c:v>327</c:v>
                </c:pt>
                <c:pt idx="86">
                  <c:v>327</c:v>
                </c:pt>
                <c:pt idx="87">
                  <c:v>328</c:v>
                </c:pt>
                <c:pt idx="88">
                  <c:v>328</c:v>
                </c:pt>
                <c:pt idx="89">
                  <c:v>328</c:v>
                </c:pt>
                <c:pt idx="90">
                  <c:v>329</c:v>
                </c:pt>
                <c:pt idx="91">
                  <c:v>329</c:v>
                </c:pt>
                <c:pt idx="92">
                  <c:v>329</c:v>
                </c:pt>
                <c:pt idx="93">
                  <c:v>329</c:v>
                </c:pt>
                <c:pt idx="94">
                  <c:v>329</c:v>
                </c:pt>
                <c:pt idx="95">
                  <c:v>330</c:v>
                </c:pt>
                <c:pt idx="96">
                  <c:v>330</c:v>
                </c:pt>
                <c:pt idx="97">
                  <c:v>331</c:v>
                </c:pt>
                <c:pt idx="98">
                  <c:v>331</c:v>
                </c:pt>
                <c:pt idx="99">
                  <c:v>331</c:v>
                </c:pt>
                <c:pt idx="100">
                  <c:v>331</c:v>
                </c:pt>
                <c:pt idx="101">
                  <c:v>331</c:v>
                </c:pt>
                <c:pt idx="102">
                  <c:v>332</c:v>
                </c:pt>
                <c:pt idx="103">
                  <c:v>332</c:v>
                </c:pt>
                <c:pt idx="104">
                  <c:v>333</c:v>
                </c:pt>
                <c:pt idx="105">
                  <c:v>333</c:v>
                </c:pt>
                <c:pt idx="106">
                  <c:v>334</c:v>
                </c:pt>
                <c:pt idx="107">
                  <c:v>333</c:v>
                </c:pt>
                <c:pt idx="108">
                  <c:v>334</c:v>
                </c:pt>
                <c:pt idx="109">
                  <c:v>334</c:v>
                </c:pt>
                <c:pt idx="110">
                  <c:v>334</c:v>
                </c:pt>
                <c:pt idx="111">
                  <c:v>335</c:v>
                </c:pt>
                <c:pt idx="112">
                  <c:v>335</c:v>
                </c:pt>
                <c:pt idx="113">
                  <c:v>336</c:v>
                </c:pt>
                <c:pt idx="114">
                  <c:v>336</c:v>
                </c:pt>
                <c:pt idx="115">
                  <c:v>337</c:v>
                </c:pt>
                <c:pt idx="116">
                  <c:v>337</c:v>
                </c:pt>
                <c:pt idx="117">
                  <c:v>337</c:v>
                </c:pt>
                <c:pt idx="118">
                  <c:v>337</c:v>
                </c:pt>
                <c:pt idx="119">
                  <c:v>337</c:v>
                </c:pt>
                <c:pt idx="120">
                  <c:v>337</c:v>
                </c:pt>
                <c:pt idx="121">
                  <c:v>337</c:v>
                </c:pt>
                <c:pt idx="122">
                  <c:v>338</c:v>
                </c:pt>
                <c:pt idx="123">
                  <c:v>338</c:v>
                </c:pt>
                <c:pt idx="124">
                  <c:v>338</c:v>
                </c:pt>
                <c:pt idx="125">
                  <c:v>339</c:v>
                </c:pt>
                <c:pt idx="126">
                  <c:v>339</c:v>
                </c:pt>
                <c:pt idx="127">
                  <c:v>339</c:v>
                </c:pt>
                <c:pt idx="128">
                  <c:v>340</c:v>
                </c:pt>
                <c:pt idx="129">
                  <c:v>340</c:v>
                </c:pt>
                <c:pt idx="130">
                  <c:v>341</c:v>
                </c:pt>
                <c:pt idx="131">
                  <c:v>341</c:v>
                </c:pt>
                <c:pt idx="132">
                  <c:v>341</c:v>
                </c:pt>
                <c:pt idx="133">
                  <c:v>341</c:v>
                </c:pt>
                <c:pt idx="134">
                  <c:v>342</c:v>
                </c:pt>
                <c:pt idx="135">
                  <c:v>342</c:v>
                </c:pt>
                <c:pt idx="136">
                  <c:v>343</c:v>
                </c:pt>
                <c:pt idx="137">
                  <c:v>342</c:v>
                </c:pt>
                <c:pt idx="138">
                  <c:v>343</c:v>
                </c:pt>
                <c:pt idx="139">
                  <c:v>344</c:v>
                </c:pt>
                <c:pt idx="140">
                  <c:v>344</c:v>
                </c:pt>
                <c:pt idx="141">
                  <c:v>344</c:v>
                </c:pt>
                <c:pt idx="142">
                  <c:v>345</c:v>
                </c:pt>
                <c:pt idx="143">
                  <c:v>345</c:v>
                </c:pt>
                <c:pt idx="144">
                  <c:v>346</c:v>
                </c:pt>
                <c:pt idx="145">
                  <c:v>346</c:v>
                </c:pt>
                <c:pt idx="146">
                  <c:v>346</c:v>
                </c:pt>
                <c:pt idx="147">
                  <c:v>347</c:v>
                </c:pt>
                <c:pt idx="148">
                  <c:v>347</c:v>
                </c:pt>
                <c:pt idx="149">
                  <c:v>347</c:v>
                </c:pt>
                <c:pt idx="150">
                  <c:v>348</c:v>
                </c:pt>
                <c:pt idx="151">
                  <c:v>349</c:v>
                </c:pt>
                <c:pt idx="152">
                  <c:v>348</c:v>
                </c:pt>
                <c:pt idx="153">
                  <c:v>349</c:v>
                </c:pt>
                <c:pt idx="154">
                  <c:v>349</c:v>
                </c:pt>
                <c:pt idx="155">
                  <c:v>349</c:v>
                </c:pt>
                <c:pt idx="156">
                  <c:v>350</c:v>
                </c:pt>
                <c:pt idx="157">
                  <c:v>351</c:v>
                </c:pt>
                <c:pt idx="158">
                  <c:v>351</c:v>
                </c:pt>
                <c:pt idx="159">
                  <c:v>351</c:v>
                </c:pt>
                <c:pt idx="160">
                  <c:v>352</c:v>
                </c:pt>
                <c:pt idx="161">
                  <c:v>352</c:v>
                </c:pt>
                <c:pt idx="162">
                  <c:v>353</c:v>
                </c:pt>
                <c:pt idx="163">
                  <c:v>353</c:v>
                </c:pt>
                <c:pt idx="164">
                  <c:v>354</c:v>
                </c:pt>
                <c:pt idx="165">
                  <c:v>354</c:v>
                </c:pt>
                <c:pt idx="166">
                  <c:v>354</c:v>
                </c:pt>
                <c:pt idx="167">
                  <c:v>355</c:v>
                </c:pt>
                <c:pt idx="168">
                  <c:v>355</c:v>
                </c:pt>
                <c:pt idx="169">
                  <c:v>356</c:v>
                </c:pt>
                <c:pt idx="170">
                  <c:v>356</c:v>
                </c:pt>
                <c:pt idx="171">
                  <c:v>356</c:v>
                </c:pt>
                <c:pt idx="172">
                  <c:v>357</c:v>
                </c:pt>
                <c:pt idx="173">
                  <c:v>357</c:v>
                </c:pt>
                <c:pt idx="174">
                  <c:v>357</c:v>
                </c:pt>
                <c:pt idx="175">
                  <c:v>358</c:v>
                </c:pt>
                <c:pt idx="176">
                  <c:v>358</c:v>
                </c:pt>
                <c:pt idx="177">
                  <c:v>359</c:v>
                </c:pt>
                <c:pt idx="178">
                  <c:v>359</c:v>
                </c:pt>
                <c:pt idx="179">
                  <c:v>359</c:v>
                </c:pt>
                <c:pt idx="180">
                  <c:v>360</c:v>
                </c:pt>
                <c:pt idx="181">
                  <c:v>360</c:v>
                </c:pt>
                <c:pt idx="182">
                  <c:v>361</c:v>
                </c:pt>
                <c:pt idx="183">
                  <c:v>361</c:v>
                </c:pt>
                <c:pt idx="184">
                  <c:v>362</c:v>
                </c:pt>
                <c:pt idx="185">
                  <c:v>362</c:v>
                </c:pt>
                <c:pt idx="186">
                  <c:v>362</c:v>
                </c:pt>
                <c:pt idx="187">
                  <c:v>363</c:v>
                </c:pt>
                <c:pt idx="188">
                  <c:v>363</c:v>
                </c:pt>
                <c:pt idx="189">
                  <c:v>363</c:v>
                </c:pt>
                <c:pt idx="190">
                  <c:v>364</c:v>
                </c:pt>
                <c:pt idx="191">
                  <c:v>364</c:v>
                </c:pt>
                <c:pt idx="192">
                  <c:v>364</c:v>
                </c:pt>
                <c:pt idx="193">
                  <c:v>364</c:v>
                </c:pt>
                <c:pt idx="194">
                  <c:v>365</c:v>
                </c:pt>
                <c:pt idx="195">
                  <c:v>365</c:v>
                </c:pt>
                <c:pt idx="196">
                  <c:v>366</c:v>
                </c:pt>
                <c:pt idx="197">
                  <c:v>366</c:v>
                </c:pt>
                <c:pt idx="198">
                  <c:v>366</c:v>
                </c:pt>
                <c:pt idx="199">
                  <c:v>367</c:v>
                </c:pt>
                <c:pt idx="200">
                  <c:v>367</c:v>
                </c:pt>
                <c:pt idx="201">
                  <c:v>368</c:v>
                </c:pt>
                <c:pt idx="202">
                  <c:v>369</c:v>
                </c:pt>
                <c:pt idx="203">
                  <c:v>369</c:v>
                </c:pt>
                <c:pt idx="204">
                  <c:v>369</c:v>
                </c:pt>
                <c:pt idx="205">
                  <c:v>369</c:v>
                </c:pt>
                <c:pt idx="206">
                  <c:v>370</c:v>
                </c:pt>
                <c:pt idx="207">
                  <c:v>370</c:v>
                </c:pt>
                <c:pt idx="208">
                  <c:v>371</c:v>
                </c:pt>
                <c:pt idx="209">
                  <c:v>371</c:v>
                </c:pt>
                <c:pt idx="210">
                  <c:v>371</c:v>
                </c:pt>
                <c:pt idx="211">
                  <c:v>372</c:v>
                </c:pt>
                <c:pt idx="212">
                  <c:v>372</c:v>
                </c:pt>
                <c:pt idx="213">
                  <c:v>372</c:v>
                </c:pt>
                <c:pt idx="214">
                  <c:v>373</c:v>
                </c:pt>
                <c:pt idx="215">
                  <c:v>373</c:v>
                </c:pt>
                <c:pt idx="216">
                  <c:v>373</c:v>
                </c:pt>
                <c:pt idx="217">
                  <c:v>374</c:v>
                </c:pt>
                <c:pt idx="218">
                  <c:v>374</c:v>
                </c:pt>
                <c:pt idx="219">
                  <c:v>374</c:v>
                </c:pt>
                <c:pt idx="220">
                  <c:v>376</c:v>
                </c:pt>
                <c:pt idx="221">
                  <c:v>375</c:v>
                </c:pt>
                <c:pt idx="222">
                  <c:v>376</c:v>
                </c:pt>
                <c:pt idx="223">
                  <c:v>376</c:v>
                </c:pt>
                <c:pt idx="224">
                  <c:v>376</c:v>
                </c:pt>
                <c:pt idx="225">
                  <c:v>376</c:v>
                </c:pt>
                <c:pt idx="226">
                  <c:v>377</c:v>
                </c:pt>
                <c:pt idx="227">
                  <c:v>377</c:v>
                </c:pt>
                <c:pt idx="228">
                  <c:v>377</c:v>
                </c:pt>
                <c:pt idx="229">
                  <c:v>377</c:v>
                </c:pt>
                <c:pt idx="230">
                  <c:v>377</c:v>
                </c:pt>
                <c:pt idx="231">
                  <c:v>378</c:v>
                </c:pt>
                <c:pt idx="232">
                  <c:v>378</c:v>
                </c:pt>
                <c:pt idx="233">
                  <c:v>379</c:v>
                </c:pt>
                <c:pt idx="234">
                  <c:v>379</c:v>
                </c:pt>
                <c:pt idx="235">
                  <c:v>379</c:v>
                </c:pt>
                <c:pt idx="236">
                  <c:v>380</c:v>
                </c:pt>
                <c:pt idx="237">
                  <c:v>379</c:v>
                </c:pt>
                <c:pt idx="238">
                  <c:v>380</c:v>
                </c:pt>
                <c:pt idx="239">
                  <c:v>381</c:v>
                </c:pt>
                <c:pt idx="240">
                  <c:v>380</c:v>
                </c:pt>
                <c:pt idx="241">
                  <c:v>381</c:v>
                </c:pt>
                <c:pt idx="242">
                  <c:v>381</c:v>
                </c:pt>
                <c:pt idx="243">
                  <c:v>383</c:v>
                </c:pt>
                <c:pt idx="244">
                  <c:v>383</c:v>
                </c:pt>
                <c:pt idx="245">
                  <c:v>383</c:v>
                </c:pt>
                <c:pt idx="246">
                  <c:v>384</c:v>
                </c:pt>
                <c:pt idx="247">
                  <c:v>385</c:v>
                </c:pt>
                <c:pt idx="248">
                  <c:v>385</c:v>
                </c:pt>
                <c:pt idx="249">
                  <c:v>386</c:v>
                </c:pt>
                <c:pt idx="250">
                  <c:v>386</c:v>
                </c:pt>
                <c:pt idx="251">
                  <c:v>386</c:v>
                </c:pt>
                <c:pt idx="252">
                  <c:v>386</c:v>
                </c:pt>
                <c:pt idx="253">
                  <c:v>386</c:v>
                </c:pt>
                <c:pt idx="254">
                  <c:v>387</c:v>
                </c:pt>
                <c:pt idx="255">
                  <c:v>388</c:v>
                </c:pt>
                <c:pt idx="256">
                  <c:v>388</c:v>
                </c:pt>
                <c:pt idx="257">
                  <c:v>389</c:v>
                </c:pt>
                <c:pt idx="258">
                  <c:v>388</c:v>
                </c:pt>
                <c:pt idx="259">
                  <c:v>389</c:v>
                </c:pt>
                <c:pt idx="260">
                  <c:v>389</c:v>
                </c:pt>
                <c:pt idx="261">
                  <c:v>390</c:v>
                </c:pt>
                <c:pt idx="262">
                  <c:v>390</c:v>
                </c:pt>
                <c:pt idx="263">
                  <c:v>390</c:v>
                </c:pt>
                <c:pt idx="264">
                  <c:v>391</c:v>
                </c:pt>
                <c:pt idx="265">
                  <c:v>391</c:v>
                </c:pt>
                <c:pt idx="266">
                  <c:v>392</c:v>
                </c:pt>
                <c:pt idx="267">
                  <c:v>391</c:v>
                </c:pt>
                <c:pt idx="268">
                  <c:v>392</c:v>
                </c:pt>
                <c:pt idx="269">
                  <c:v>393</c:v>
                </c:pt>
                <c:pt idx="270">
                  <c:v>392</c:v>
                </c:pt>
                <c:pt idx="271">
                  <c:v>393</c:v>
                </c:pt>
                <c:pt idx="272">
                  <c:v>393</c:v>
                </c:pt>
                <c:pt idx="273">
                  <c:v>394</c:v>
                </c:pt>
                <c:pt idx="274">
                  <c:v>394</c:v>
                </c:pt>
                <c:pt idx="275">
                  <c:v>394</c:v>
                </c:pt>
                <c:pt idx="276">
                  <c:v>394</c:v>
                </c:pt>
                <c:pt idx="277">
                  <c:v>395</c:v>
                </c:pt>
                <c:pt idx="278">
                  <c:v>395</c:v>
                </c:pt>
                <c:pt idx="279">
                  <c:v>396</c:v>
                </c:pt>
                <c:pt idx="280">
                  <c:v>396</c:v>
                </c:pt>
                <c:pt idx="281">
                  <c:v>396</c:v>
                </c:pt>
                <c:pt idx="282">
                  <c:v>396</c:v>
                </c:pt>
                <c:pt idx="283">
                  <c:v>397</c:v>
                </c:pt>
                <c:pt idx="284">
                  <c:v>397</c:v>
                </c:pt>
                <c:pt idx="285">
                  <c:v>398</c:v>
                </c:pt>
                <c:pt idx="286">
                  <c:v>398</c:v>
                </c:pt>
                <c:pt idx="287">
                  <c:v>398</c:v>
                </c:pt>
                <c:pt idx="288">
                  <c:v>398</c:v>
                </c:pt>
                <c:pt idx="289">
                  <c:v>399</c:v>
                </c:pt>
                <c:pt idx="290">
                  <c:v>399</c:v>
                </c:pt>
                <c:pt idx="291">
                  <c:v>399</c:v>
                </c:pt>
                <c:pt idx="292">
                  <c:v>400</c:v>
                </c:pt>
                <c:pt idx="293">
                  <c:v>400</c:v>
                </c:pt>
                <c:pt idx="294">
                  <c:v>400</c:v>
                </c:pt>
                <c:pt idx="295">
                  <c:v>401</c:v>
                </c:pt>
                <c:pt idx="296">
                  <c:v>401</c:v>
                </c:pt>
                <c:pt idx="297">
                  <c:v>401</c:v>
                </c:pt>
                <c:pt idx="298">
                  <c:v>401</c:v>
                </c:pt>
                <c:pt idx="299">
                  <c:v>401</c:v>
                </c:pt>
                <c:pt idx="300">
                  <c:v>401</c:v>
                </c:pt>
                <c:pt idx="301">
                  <c:v>402</c:v>
                </c:pt>
                <c:pt idx="302">
                  <c:v>402</c:v>
                </c:pt>
                <c:pt idx="303">
                  <c:v>402</c:v>
                </c:pt>
                <c:pt idx="304">
                  <c:v>402</c:v>
                </c:pt>
                <c:pt idx="305">
                  <c:v>402</c:v>
                </c:pt>
                <c:pt idx="306">
                  <c:v>402</c:v>
                </c:pt>
                <c:pt idx="307">
                  <c:v>403</c:v>
                </c:pt>
                <c:pt idx="308">
                  <c:v>404</c:v>
                </c:pt>
                <c:pt idx="309">
                  <c:v>404</c:v>
                </c:pt>
                <c:pt idx="310">
                  <c:v>404</c:v>
                </c:pt>
                <c:pt idx="311">
                  <c:v>405</c:v>
                </c:pt>
                <c:pt idx="312">
                  <c:v>405</c:v>
                </c:pt>
                <c:pt idx="313">
                  <c:v>405</c:v>
                </c:pt>
                <c:pt idx="314">
                  <c:v>405</c:v>
                </c:pt>
                <c:pt idx="315">
                  <c:v>406</c:v>
                </c:pt>
                <c:pt idx="316">
                  <c:v>406</c:v>
                </c:pt>
                <c:pt idx="317">
                  <c:v>406</c:v>
                </c:pt>
                <c:pt idx="318">
                  <c:v>407</c:v>
                </c:pt>
                <c:pt idx="319">
                  <c:v>407</c:v>
                </c:pt>
                <c:pt idx="320">
                  <c:v>407</c:v>
                </c:pt>
                <c:pt idx="321">
                  <c:v>407</c:v>
                </c:pt>
                <c:pt idx="322">
                  <c:v>408</c:v>
                </c:pt>
                <c:pt idx="323">
                  <c:v>409</c:v>
                </c:pt>
                <c:pt idx="324">
                  <c:v>409</c:v>
                </c:pt>
                <c:pt idx="325">
                  <c:v>409</c:v>
                </c:pt>
                <c:pt idx="326">
                  <c:v>409</c:v>
                </c:pt>
                <c:pt idx="327">
                  <c:v>410</c:v>
                </c:pt>
                <c:pt idx="328">
                  <c:v>409</c:v>
                </c:pt>
                <c:pt idx="329">
                  <c:v>409</c:v>
                </c:pt>
                <c:pt idx="330">
                  <c:v>408</c:v>
                </c:pt>
                <c:pt idx="331">
                  <c:v>408</c:v>
                </c:pt>
                <c:pt idx="332">
                  <c:v>408</c:v>
                </c:pt>
                <c:pt idx="333">
                  <c:v>408</c:v>
                </c:pt>
                <c:pt idx="334">
                  <c:v>407</c:v>
                </c:pt>
                <c:pt idx="335">
                  <c:v>407</c:v>
                </c:pt>
                <c:pt idx="336">
                  <c:v>407</c:v>
                </c:pt>
                <c:pt idx="337">
                  <c:v>407</c:v>
                </c:pt>
                <c:pt idx="338">
                  <c:v>406</c:v>
                </c:pt>
                <c:pt idx="339">
                  <c:v>406</c:v>
                </c:pt>
                <c:pt idx="340">
                  <c:v>405</c:v>
                </c:pt>
                <c:pt idx="341">
                  <c:v>405</c:v>
                </c:pt>
                <c:pt idx="342">
                  <c:v>405</c:v>
                </c:pt>
                <c:pt idx="343">
                  <c:v>405</c:v>
                </c:pt>
                <c:pt idx="344">
                  <c:v>404</c:v>
                </c:pt>
                <c:pt idx="345">
                  <c:v>404</c:v>
                </c:pt>
                <c:pt idx="346">
                  <c:v>404</c:v>
                </c:pt>
                <c:pt idx="347">
                  <c:v>404</c:v>
                </c:pt>
                <c:pt idx="348">
                  <c:v>403</c:v>
                </c:pt>
                <c:pt idx="349">
                  <c:v>403</c:v>
                </c:pt>
                <c:pt idx="350">
                  <c:v>403</c:v>
                </c:pt>
                <c:pt idx="351">
                  <c:v>403</c:v>
                </c:pt>
                <c:pt idx="352">
                  <c:v>402</c:v>
                </c:pt>
                <c:pt idx="353">
                  <c:v>402</c:v>
                </c:pt>
                <c:pt idx="354">
                  <c:v>402</c:v>
                </c:pt>
                <c:pt idx="355">
                  <c:v>402</c:v>
                </c:pt>
                <c:pt idx="356">
                  <c:v>401</c:v>
                </c:pt>
                <c:pt idx="357">
                  <c:v>402</c:v>
                </c:pt>
                <c:pt idx="358">
                  <c:v>402</c:v>
                </c:pt>
                <c:pt idx="359">
                  <c:v>402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037616176"/>
        <c:axId val="923309216"/>
      </c:lineChart>
      <c:catAx>
        <c:axId val="1037616176"/>
        <c:scaling>
          <c:orientation val="minMax"/>
        </c:scaling>
        <c:axPos val="b"/>
        <c:crossAx val="923309216"/>
        <c:delete val="0"/>
        <c:title>
          <c:tx>
            <c:rich>
              <a:bodyPr rot="0" vert="horz" wrap="none" lIns="0" tIns="0" rIns="0" bIns="0" anchor="ctr" anchorCtr="1"/>
              <a:p>
                <a:pPr algn="l">
                  <a:def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ea"/>
                    <a:sym typeface="+mn-ea"/>
                  </a:defRPr>
                </a:pPr>
                <a:r>
                  <a: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ea"/>
                    <a:sym typeface="+mn-ea"/>
                  </a:rPr>
                  <a:t>시간</a:t>
                </a:r>
                <a:endParaRPr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923309216"/>
        <c:scaling>
          <c:orientation val="minMax"/>
          <c:min val="200"/>
        </c:scaling>
        <c:axPos val="l"/>
        <c:crossAx val="1037616176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vert="vert270" wrap="none" lIns="0" tIns="0" rIns="0" bIns="0" anchor="ctr" anchorCtr="1"/>
              <a:p>
                <a:pPr algn="l">
                  <a:def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ea"/>
                    <a:sym typeface="+mn-ea"/>
                  </a:defRPr>
                </a:pPr>
                <a:r>
                  <a: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ea"/>
                    <a:sym typeface="+mn-ea"/>
                  </a:rPr>
                  <a:t>가열온도 1</a:t>
                </a:r>
                <a:endParaRPr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10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시간-가열온도2(ex5)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ex5_15_heatTemp2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Sheet1!$B$2:$B$385</c:f>
              <c:numCache>
                <c:formatCode>General</c:formatCode>
                <c:ptCount val="384"/>
                <c:pt idx="0">
                  <c:v>305</c:v>
                </c:pt>
                <c:pt idx="1">
                  <c:v>305</c:v>
                </c:pt>
                <c:pt idx="2">
                  <c:v>306</c:v>
                </c:pt>
                <c:pt idx="3">
                  <c:v>307</c:v>
                </c:pt>
                <c:pt idx="4">
                  <c:v>307</c:v>
                </c:pt>
                <c:pt idx="5">
                  <c:v>308</c:v>
                </c:pt>
                <c:pt idx="6">
                  <c:v>308</c:v>
                </c:pt>
                <c:pt idx="7">
                  <c:v>309</c:v>
                </c:pt>
                <c:pt idx="8">
                  <c:v>309</c:v>
                </c:pt>
                <c:pt idx="9">
                  <c:v>310</c:v>
                </c:pt>
                <c:pt idx="10">
                  <c:v>310</c:v>
                </c:pt>
                <c:pt idx="11">
                  <c:v>310</c:v>
                </c:pt>
                <c:pt idx="12">
                  <c:v>310</c:v>
                </c:pt>
                <c:pt idx="13">
                  <c:v>311</c:v>
                </c:pt>
                <c:pt idx="14">
                  <c:v>311</c:v>
                </c:pt>
                <c:pt idx="15">
                  <c:v>311</c:v>
                </c:pt>
                <c:pt idx="16">
                  <c:v>312</c:v>
                </c:pt>
                <c:pt idx="17">
                  <c:v>312</c:v>
                </c:pt>
                <c:pt idx="18">
                  <c:v>312</c:v>
                </c:pt>
                <c:pt idx="19">
                  <c:v>313</c:v>
                </c:pt>
                <c:pt idx="20">
                  <c:v>313</c:v>
                </c:pt>
                <c:pt idx="21">
                  <c:v>313</c:v>
                </c:pt>
                <c:pt idx="22">
                  <c:v>313</c:v>
                </c:pt>
                <c:pt idx="23">
                  <c:v>314</c:v>
                </c:pt>
                <c:pt idx="24">
                  <c:v>314</c:v>
                </c:pt>
                <c:pt idx="25">
                  <c:v>314</c:v>
                </c:pt>
                <c:pt idx="26">
                  <c:v>315</c:v>
                </c:pt>
                <c:pt idx="27">
                  <c:v>315</c:v>
                </c:pt>
                <c:pt idx="28">
                  <c:v>316</c:v>
                </c:pt>
                <c:pt idx="29">
                  <c:v>316</c:v>
                </c:pt>
                <c:pt idx="30">
                  <c:v>316</c:v>
                </c:pt>
                <c:pt idx="31">
                  <c:v>317</c:v>
                </c:pt>
                <c:pt idx="32">
                  <c:v>317</c:v>
                </c:pt>
                <c:pt idx="33">
                  <c:v>317</c:v>
                </c:pt>
                <c:pt idx="34">
                  <c:v>318</c:v>
                </c:pt>
                <c:pt idx="35">
                  <c:v>318</c:v>
                </c:pt>
                <c:pt idx="36">
                  <c:v>318</c:v>
                </c:pt>
                <c:pt idx="37">
                  <c:v>319</c:v>
                </c:pt>
                <c:pt idx="38">
                  <c:v>318</c:v>
                </c:pt>
                <c:pt idx="39">
                  <c:v>319</c:v>
                </c:pt>
                <c:pt idx="40">
                  <c:v>319</c:v>
                </c:pt>
                <c:pt idx="41">
                  <c:v>319</c:v>
                </c:pt>
                <c:pt idx="42">
                  <c:v>320</c:v>
                </c:pt>
                <c:pt idx="43">
                  <c:v>320</c:v>
                </c:pt>
                <c:pt idx="44">
                  <c:v>320</c:v>
                </c:pt>
                <c:pt idx="45">
                  <c:v>321</c:v>
                </c:pt>
                <c:pt idx="46">
                  <c:v>320</c:v>
                </c:pt>
                <c:pt idx="47">
                  <c:v>320</c:v>
                </c:pt>
                <c:pt idx="48">
                  <c:v>321</c:v>
                </c:pt>
                <c:pt idx="49">
                  <c:v>321</c:v>
                </c:pt>
                <c:pt idx="50">
                  <c:v>321</c:v>
                </c:pt>
                <c:pt idx="51">
                  <c:v>322</c:v>
                </c:pt>
                <c:pt idx="52">
                  <c:v>322</c:v>
                </c:pt>
                <c:pt idx="53">
                  <c:v>322</c:v>
                </c:pt>
                <c:pt idx="54">
                  <c:v>322</c:v>
                </c:pt>
                <c:pt idx="55">
                  <c:v>322</c:v>
                </c:pt>
                <c:pt idx="56">
                  <c:v>323</c:v>
                </c:pt>
                <c:pt idx="57">
                  <c:v>323</c:v>
                </c:pt>
                <c:pt idx="58">
                  <c:v>323</c:v>
                </c:pt>
                <c:pt idx="59">
                  <c:v>324</c:v>
                </c:pt>
                <c:pt idx="60">
                  <c:v>323</c:v>
                </c:pt>
                <c:pt idx="61">
                  <c:v>323</c:v>
                </c:pt>
                <c:pt idx="62">
                  <c:v>324</c:v>
                </c:pt>
                <c:pt idx="63">
                  <c:v>325</c:v>
                </c:pt>
                <c:pt idx="64">
                  <c:v>325</c:v>
                </c:pt>
                <c:pt idx="65">
                  <c:v>324</c:v>
                </c:pt>
                <c:pt idx="66">
                  <c:v>325</c:v>
                </c:pt>
                <c:pt idx="67">
                  <c:v>325</c:v>
                </c:pt>
                <c:pt idx="68">
                  <c:v>326</c:v>
                </c:pt>
                <c:pt idx="69">
                  <c:v>326</c:v>
                </c:pt>
                <c:pt idx="70">
                  <c:v>327</c:v>
                </c:pt>
                <c:pt idx="71">
                  <c:v>326</c:v>
                </c:pt>
                <c:pt idx="72">
                  <c:v>326</c:v>
                </c:pt>
                <c:pt idx="73">
                  <c:v>327</c:v>
                </c:pt>
                <c:pt idx="74">
                  <c:v>327</c:v>
                </c:pt>
                <c:pt idx="75">
                  <c:v>328</c:v>
                </c:pt>
                <c:pt idx="76">
                  <c:v>328</c:v>
                </c:pt>
                <c:pt idx="77">
                  <c:v>328</c:v>
                </c:pt>
                <c:pt idx="78">
                  <c:v>328</c:v>
                </c:pt>
                <c:pt idx="79">
                  <c:v>329</c:v>
                </c:pt>
                <c:pt idx="80">
                  <c:v>329</c:v>
                </c:pt>
                <c:pt idx="81">
                  <c:v>329</c:v>
                </c:pt>
                <c:pt idx="82">
                  <c:v>329</c:v>
                </c:pt>
                <c:pt idx="83">
                  <c:v>329</c:v>
                </c:pt>
                <c:pt idx="84">
                  <c:v>330</c:v>
                </c:pt>
                <c:pt idx="85">
                  <c:v>330</c:v>
                </c:pt>
                <c:pt idx="86">
                  <c:v>330</c:v>
                </c:pt>
                <c:pt idx="87">
                  <c:v>331</c:v>
                </c:pt>
                <c:pt idx="88">
                  <c:v>331</c:v>
                </c:pt>
                <c:pt idx="89">
                  <c:v>331</c:v>
                </c:pt>
                <c:pt idx="90">
                  <c:v>332</c:v>
                </c:pt>
                <c:pt idx="91">
                  <c:v>331</c:v>
                </c:pt>
                <c:pt idx="92">
                  <c:v>332</c:v>
                </c:pt>
                <c:pt idx="93">
                  <c:v>332</c:v>
                </c:pt>
                <c:pt idx="94">
                  <c:v>333</c:v>
                </c:pt>
                <c:pt idx="95">
                  <c:v>333</c:v>
                </c:pt>
                <c:pt idx="96">
                  <c:v>333</c:v>
                </c:pt>
                <c:pt idx="97">
                  <c:v>333</c:v>
                </c:pt>
                <c:pt idx="98">
                  <c:v>334</c:v>
                </c:pt>
                <c:pt idx="99">
                  <c:v>334</c:v>
                </c:pt>
                <c:pt idx="100">
                  <c:v>334</c:v>
                </c:pt>
                <c:pt idx="101">
                  <c:v>334</c:v>
                </c:pt>
                <c:pt idx="102">
                  <c:v>335</c:v>
                </c:pt>
                <c:pt idx="103">
                  <c:v>335</c:v>
                </c:pt>
                <c:pt idx="104">
                  <c:v>335</c:v>
                </c:pt>
                <c:pt idx="105">
                  <c:v>336</c:v>
                </c:pt>
                <c:pt idx="106">
                  <c:v>336</c:v>
                </c:pt>
                <c:pt idx="107">
                  <c:v>336</c:v>
                </c:pt>
                <c:pt idx="108">
                  <c:v>337</c:v>
                </c:pt>
                <c:pt idx="109">
                  <c:v>337</c:v>
                </c:pt>
                <c:pt idx="110">
                  <c:v>337</c:v>
                </c:pt>
                <c:pt idx="111">
                  <c:v>337</c:v>
                </c:pt>
                <c:pt idx="112">
                  <c:v>337</c:v>
                </c:pt>
                <c:pt idx="113">
                  <c:v>338</c:v>
                </c:pt>
                <c:pt idx="114">
                  <c:v>338</c:v>
                </c:pt>
                <c:pt idx="115">
                  <c:v>338</c:v>
                </c:pt>
                <c:pt idx="116">
                  <c:v>339</c:v>
                </c:pt>
                <c:pt idx="117">
                  <c:v>339</c:v>
                </c:pt>
                <c:pt idx="118">
                  <c:v>339</c:v>
                </c:pt>
                <c:pt idx="119">
                  <c:v>340</c:v>
                </c:pt>
                <c:pt idx="120">
                  <c:v>340</c:v>
                </c:pt>
                <c:pt idx="121">
                  <c:v>340</c:v>
                </c:pt>
                <c:pt idx="122">
                  <c:v>341</c:v>
                </c:pt>
                <c:pt idx="123">
                  <c:v>341</c:v>
                </c:pt>
                <c:pt idx="124">
                  <c:v>342</c:v>
                </c:pt>
                <c:pt idx="125">
                  <c:v>342</c:v>
                </c:pt>
                <c:pt idx="126">
                  <c:v>342</c:v>
                </c:pt>
                <c:pt idx="127">
                  <c:v>343</c:v>
                </c:pt>
                <c:pt idx="128">
                  <c:v>343</c:v>
                </c:pt>
                <c:pt idx="129">
                  <c:v>343</c:v>
                </c:pt>
                <c:pt idx="130">
                  <c:v>344</c:v>
                </c:pt>
                <c:pt idx="131">
                  <c:v>344</c:v>
                </c:pt>
                <c:pt idx="132">
                  <c:v>345</c:v>
                </c:pt>
                <c:pt idx="133">
                  <c:v>345</c:v>
                </c:pt>
                <c:pt idx="134">
                  <c:v>345</c:v>
                </c:pt>
                <c:pt idx="135">
                  <c:v>346</c:v>
                </c:pt>
                <c:pt idx="136">
                  <c:v>345</c:v>
                </c:pt>
                <c:pt idx="137">
                  <c:v>346</c:v>
                </c:pt>
                <c:pt idx="138">
                  <c:v>346</c:v>
                </c:pt>
                <c:pt idx="139">
                  <c:v>347</c:v>
                </c:pt>
                <c:pt idx="140">
                  <c:v>347</c:v>
                </c:pt>
                <c:pt idx="141">
                  <c:v>347</c:v>
                </c:pt>
                <c:pt idx="142">
                  <c:v>348</c:v>
                </c:pt>
                <c:pt idx="143">
                  <c:v>348</c:v>
                </c:pt>
                <c:pt idx="144">
                  <c:v>348</c:v>
                </c:pt>
                <c:pt idx="145">
                  <c:v>349</c:v>
                </c:pt>
                <c:pt idx="146">
                  <c:v>349</c:v>
                </c:pt>
                <c:pt idx="147">
                  <c:v>349</c:v>
                </c:pt>
                <c:pt idx="148">
                  <c:v>350</c:v>
                </c:pt>
                <c:pt idx="149">
                  <c:v>350</c:v>
                </c:pt>
                <c:pt idx="150">
                  <c:v>350</c:v>
                </c:pt>
                <c:pt idx="151">
                  <c:v>351</c:v>
                </c:pt>
                <c:pt idx="152">
                  <c:v>351</c:v>
                </c:pt>
                <c:pt idx="153">
                  <c:v>352</c:v>
                </c:pt>
                <c:pt idx="154">
                  <c:v>352</c:v>
                </c:pt>
                <c:pt idx="155">
                  <c:v>352</c:v>
                </c:pt>
                <c:pt idx="156">
                  <c:v>352</c:v>
                </c:pt>
                <c:pt idx="157">
                  <c:v>353</c:v>
                </c:pt>
                <c:pt idx="158">
                  <c:v>353</c:v>
                </c:pt>
                <c:pt idx="159">
                  <c:v>353</c:v>
                </c:pt>
                <c:pt idx="160">
                  <c:v>354</c:v>
                </c:pt>
                <c:pt idx="161">
                  <c:v>354</c:v>
                </c:pt>
                <c:pt idx="162">
                  <c:v>354</c:v>
                </c:pt>
                <c:pt idx="163">
                  <c:v>355</c:v>
                </c:pt>
                <c:pt idx="164">
                  <c:v>355</c:v>
                </c:pt>
                <c:pt idx="165">
                  <c:v>355</c:v>
                </c:pt>
                <c:pt idx="166">
                  <c:v>356</c:v>
                </c:pt>
                <c:pt idx="167">
                  <c:v>356</c:v>
                </c:pt>
                <c:pt idx="168">
                  <c:v>356</c:v>
                </c:pt>
                <c:pt idx="169">
                  <c:v>357</c:v>
                </c:pt>
                <c:pt idx="170">
                  <c:v>357</c:v>
                </c:pt>
                <c:pt idx="171">
                  <c:v>357</c:v>
                </c:pt>
                <c:pt idx="172">
                  <c:v>357</c:v>
                </c:pt>
                <c:pt idx="173">
                  <c:v>358</c:v>
                </c:pt>
                <c:pt idx="174">
                  <c:v>358</c:v>
                </c:pt>
                <c:pt idx="175">
                  <c:v>359</c:v>
                </c:pt>
                <c:pt idx="176">
                  <c:v>359</c:v>
                </c:pt>
                <c:pt idx="177">
                  <c:v>359</c:v>
                </c:pt>
                <c:pt idx="178">
                  <c:v>359</c:v>
                </c:pt>
                <c:pt idx="179">
                  <c:v>360</c:v>
                </c:pt>
                <c:pt idx="180">
                  <c:v>360</c:v>
                </c:pt>
                <c:pt idx="181">
                  <c:v>360</c:v>
                </c:pt>
                <c:pt idx="182">
                  <c:v>361</c:v>
                </c:pt>
                <c:pt idx="183">
                  <c:v>362</c:v>
                </c:pt>
                <c:pt idx="184">
                  <c:v>362</c:v>
                </c:pt>
                <c:pt idx="185">
                  <c:v>363</c:v>
                </c:pt>
                <c:pt idx="186">
                  <c:v>363</c:v>
                </c:pt>
                <c:pt idx="187">
                  <c:v>363</c:v>
                </c:pt>
                <c:pt idx="188">
                  <c:v>363</c:v>
                </c:pt>
                <c:pt idx="189">
                  <c:v>363</c:v>
                </c:pt>
                <c:pt idx="190">
                  <c:v>364</c:v>
                </c:pt>
                <c:pt idx="191">
                  <c:v>364</c:v>
                </c:pt>
                <c:pt idx="192">
                  <c:v>364</c:v>
                </c:pt>
                <c:pt idx="193">
                  <c:v>365</c:v>
                </c:pt>
                <c:pt idx="194">
                  <c:v>365</c:v>
                </c:pt>
                <c:pt idx="195">
                  <c:v>365</c:v>
                </c:pt>
                <c:pt idx="196">
                  <c:v>366</c:v>
                </c:pt>
                <c:pt idx="197">
                  <c:v>366</c:v>
                </c:pt>
                <c:pt idx="198">
                  <c:v>366</c:v>
                </c:pt>
                <c:pt idx="199">
                  <c:v>366</c:v>
                </c:pt>
                <c:pt idx="200">
                  <c:v>367</c:v>
                </c:pt>
                <c:pt idx="201">
                  <c:v>367</c:v>
                </c:pt>
                <c:pt idx="202">
                  <c:v>367</c:v>
                </c:pt>
                <c:pt idx="203">
                  <c:v>367</c:v>
                </c:pt>
                <c:pt idx="204">
                  <c:v>367</c:v>
                </c:pt>
                <c:pt idx="205">
                  <c:v>368</c:v>
                </c:pt>
                <c:pt idx="206">
                  <c:v>369</c:v>
                </c:pt>
                <c:pt idx="207">
                  <c:v>369</c:v>
                </c:pt>
                <c:pt idx="208">
                  <c:v>369</c:v>
                </c:pt>
                <c:pt idx="209">
                  <c:v>370</c:v>
                </c:pt>
                <c:pt idx="210">
                  <c:v>370</c:v>
                </c:pt>
                <c:pt idx="211">
                  <c:v>370</c:v>
                </c:pt>
                <c:pt idx="212">
                  <c:v>370</c:v>
                </c:pt>
                <c:pt idx="213">
                  <c:v>371</c:v>
                </c:pt>
                <c:pt idx="214">
                  <c:v>372</c:v>
                </c:pt>
                <c:pt idx="215">
                  <c:v>371</c:v>
                </c:pt>
                <c:pt idx="216">
                  <c:v>372</c:v>
                </c:pt>
                <c:pt idx="217">
                  <c:v>372</c:v>
                </c:pt>
                <c:pt idx="218">
                  <c:v>372</c:v>
                </c:pt>
                <c:pt idx="219">
                  <c:v>373</c:v>
                </c:pt>
                <c:pt idx="220">
                  <c:v>373</c:v>
                </c:pt>
                <c:pt idx="221">
                  <c:v>373</c:v>
                </c:pt>
                <c:pt idx="222">
                  <c:v>374</c:v>
                </c:pt>
                <c:pt idx="223">
                  <c:v>374</c:v>
                </c:pt>
                <c:pt idx="224">
                  <c:v>374</c:v>
                </c:pt>
                <c:pt idx="225">
                  <c:v>374</c:v>
                </c:pt>
                <c:pt idx="226">
                  <c:v>374</c:v>
                </c:pt>
                <c:pt idx="227">
                  <c:v>374</c:v>
                </c:pt>
                <c:pt idx="228">
                  <c:v>375</c:v>
                </c:pt>
                <c:pt idx="229">
                  <c:v>375</c:v>
                </c:pt>
                <c:pt idx="230">
                  <c:v>376</c:v>
                </c:pt>
                <c:pt idx="231">
                  <c:v>375</c:v>
                </c:pt>
                <c:pt idx="232">
                  <c:v>376</c:v>
                </c:pt>
                <c:pt idx="233">
                  <c:v>376</c:v>
                </c:pt>
                <c:pt idx="234">
                  <c:v>376</c:v>
                </c:pt>
                <c:pt idx="235">
                  <c:v>376</c:v>
                </c:pt>
                <c:pt idx="236">
                  <c:v>377</c:v>
                </c:pt>
                <c:pt idx="237">
                  <c:v>377</c:v>
                </c:pt>
                <c:pt idx="238">
                  <c:v>377</c:v>
                </c:pt>
                <c:pt idx="239">
                  <c:v>377</c:v>
                </c:pt>
                <c:pt idx="240">
                  <c:v>377</c:v>
                </c:pt>
                <c:pt idx="241">
                  <c:v>378</c:v>
                </c:pt>
                <c:pt idx="242">
                  <c:v>378</c:v>
                </c:pt>
                <c:pt idx="243">
                  <c:v>379</c:v>
                </c:pt>
                <c:pt idx="244">
                  <c:v>379</c:v>
                </c:pt>
                <c:pt idx="245">
                  <c:v>379</c:v>
                </c:pt>
                <c:pt idx="246">
                  <c:v>379</c:v>
                </c:pt>
                <c:pt idx="247">
                  <c:v>380</c:v>
                </c:pt>
                <c:pt idx="248">
                  <c:v>380</c:v>
                </c:pt>
                <c:pt idx="249">
                  <c:v>381</c:v>
                </c:pt>
                <c:pt idx="250">
                  <c:v>381</c:v>
                </c:pt>
                <c:pt idx="251">
                  <c:v>383</c:v>
                </c:pt>
                <c:pt idx="252">
                  <c:v>385</c:v>
                </c:pt>
                <c:pt idx="253">
                  <c:v>386</c:v>
                </c:pt>
                <c:pt idx="254">
                  <c:v>386</c:v>
                </c:pt>
                <c:pt idx="255">
                  <c:v>387</c:v>
                </c:pt>
                <c:pt idx="256">
                  <c:v>386</c:v>
                </c:pt>
                <c:pt idx="257">
                  <c:v>387</c:v>
                </c:pt>
                <c:pt idx="258">
                  <c:v>387</c:v>
                </c:pt>
                <c:pt idx="259">
                  <c:v>387</c:v>
                </c:pt>
                <c:pt idx="260">
                  <c:v>387</c:v>
                </c:pt>
                <c:pt idx="261">
                  <c:v>388</c:v>
                </c:pt>
                <c:pt idx="262">
                  <c:v>388</c:v>
                </c:pt>
                <c:pt idx="263">
                  <c:v>388</c:v>
                </c:pt>
                <c:pt idx="264">
                  <c:v>388</c:v>
                </c:pt>
                <c:pt idx="265">
                  <c:v>389</c:v>
                </c:pt>
                <c:pt idx="266">
                  <c:v>389</c:v>
                </c:pt>
                <c:pt idx="267">
                  <c:v>389</c:v>
                </c:pt>
                <c:pt idx="268">
                  <c:v>390</c:v>
                </c:pt>
                <c:pt idx="269">
                  <c:v>390</c:v>
                </c:pt>
                <c:pt idx="270">
                  <c:v>390</c:v>
                </c:pt>
                <c:pt idx="271">
                  <c:v>390</c:v>
                </c:pt>
                <c:pt idx="272">
                  <c:v>391</c:v>
                </c:pt>
                <c:pt idx="273">
                  <c:v>391</c:v>
                </c:pt>
                <c:pt idx="274">
                  <c:v>391</c:v>
                </c:pt>
                <c:pt idx="275">
                  <c:v>391</c:v>
                </c:pt>
                <c:pt idx="276">
                  <c:v>392</c:v>
                </c:pt>
                <c:pt idx="277">
                  <c:v>392</c:v>
                </c:pt>
                <c:pt idx="278">
                  <c:v>392</c:v>
                </c:pt>
                <c:pt idx="279">
                  <c:v>393</c:v>
                </c:pt>
                <c:pt idx="280">
                  <c:v>393</c:v>
                </c:pt>
                <c:pt idx="281">
                  <c:v>393</c:v>
                </c:pt>
                <c:pt idx="282">
                  <c:v>394</c:v>
                </c:pt>
                <c:pt idx="283">
                  <c:v>394</c:v>
                </c:pt>
                <c:pt idx="284">
                  <c:v>394</c:v>
                </c:pt>
                <c:pt idx="285">
                  <c:v>395</c:v>
                </c:pt>
                <c:pt idx="286">
                  <c:v>395</c:v>
                </c:pt>
                <c:pt idx="287">
                  <c:v>396</c:v>
                </c:pt>
                <c:pt idx="288">
                  <c:v>396</c:v>
                </c:pt>
                <c:pt idx="289">
                  <c:v>395</c:v>
                </c:pt>
                <c:pt idx="290">
                  <c:v>395</c:v>
                </c:pt>
                <c:pt idx="291">
                  <c:v>395</c:v>
                </c:pt>
                <c:pt idx="292">
                  <c:v>395</c:v>
                </c:pt>
                <c:pt idx="293">
                  <c:v>395</c:v>
                </c:pt>
                <c:pt idx="294">
                  <c:v>396</c:v>
                </c:pt>
                <c:pt idx="295">
                  <c:v>396</c:v>
                </c:pt>
                <c:pt idx="296">
                  <c:v>397</c:v>
                </c:pt>
                <c:pt idx="297">
                  <c:v>397</c:v>
                </c:pt>
                <c:pt idx="298">
                  <c:v>397</c:v>
                </c:pt>
                <c:pt idx="299">
                  <c:v>397</c:v>
                </c:pt>
                <c:pt idx="300">
                  <c:v>398</c:v>
                </c:pt>
                <c:pt idx="301">
                  <c:v>398</c:v>
                </c:pt>
                <c:pt idx="302">
                  <c:v>398</c:v>
                </c:pt>
                <c:pt idx="303">
                  <c:v>398</c:v>
                </c:pt>
                <c:pt idx="304">
                  <c:v>398</c:v>
                </c:pt>
                <c:pt idx="305">
                  <c:v>399</c:v>
                </c:pt>
                <c:pt idx="306">
                  <c:v>399</c:v>
                </c:pt>
                <c:pt idx="307">
                  <c:v>399</c:v>
                </c:pt>
                <c:pt idx="308">
                  <c:v>399</c:v>
                </c:pt>
                <c:pt idx="309">
                  <c:v>400</c:v>
                </c:pt>
                <c:pt idx="310">
                  <c:v>400</c:v>
                </c:pt>
                <c:pt idx="311">
                  <c:v>401</c:v>
                </c:pt>
                <c:pt idx="312">
                  <c:v>401</c:v>
                </c:pt>
                <c:pt idx="313">
                  <c:v>401</c:v>
                </c:pt>
                <c:pt idx="314">
                  <c:v>402</c:v>
                </c:pt>
                <c:pt idx="315">
                  <c:v>402</c:v>
                </c:pt>
                <c:pt idx="316">
                  <c:v>402</c:v>
                </c:pt>
                <c:pt idx="317">
                  <c:v>402</c:v>
                </c:pt>
                <c:pt idx="318">
                  <c:v>402</c:v>
                </c:pt>
                <c:pt idx="319">
                  <c:v>403</c:v>
                </c:pt>
                <c:pt idx="320">
                  <c:v>403</c:v>
                </c:pt>
                <c:pt idx="321">
                  <c:v>403</c:v>
                </c:pt>
                <c:pt idx="322">
                  <c:v>404</c:v>
                </c:pt>
                <c:pt idx="323">
                  <c:v>404</c:v>
                </c:pt>
                <c:pt idx="324">
                  <c:v>404</c:v>
                </c:pt>
                <c:pt idx="325">
                  <c:v>404</c:v>
                </c:pt>
                <c:pt idx="326">
                  <c:v>405</c:v>
                </c:pt>
                <c:pt idx="327">
                  <c:v>405</c:v>
                </c:pt>
                <c:pt idx="328">
                  <c:v>405</c:v>
                </c:pt>
                <c:pt idx="329">
                  <c:v>406</c:v>
                </c:pt>
                <c:pt idx="330">
                  <c:v>406</c:v>
                </c:pt>
                <c:pt idx="331">
                  <c:v>406</c:v>
                </c:pt>
                <c:pt idx="332">
                  <c:v>407</c:v>
                </c:pt>
                <c:pt idx="333">
                  <c:v>407</c:v>
                </c:pt>
                <c:pt idx="334">
                  <c:v>407</c:v>
                </c:pt>
                <c:pt idx="335">
                  <c:v>407</c:v>
                </c:pt>
                <c:pt idx="336">
                  <c:v>408</c:v>
                </c:pt>
                <c:pt idx="337">
                  <c:v>408</c:v>
                </c:pt>
                <c:pt idx="338">
                  <c:v>408</c:v>
                </c:pt>
                <c:pt idx="339">
                  <c:v>408</c:v>
                </c:pt>
                <c:pt idx="340">
                  <c:v>409</c:v>
                </c:pt>
                <c:pt idx="341">
                  <c:v>409</c:v>
                </c:pt>
                <c:pt idx="342">
                  <c:v>409</c:v>
                </c:pt>
                <c:pt idx="343">
                  <c:v>410</c:v>
                </c:pt>
                <c:pt idx="344">
                  <c:v>410</c:v>
                </c:pt>
                <c:pt idx="345">
                  <c:v>411</c:v>
                </c:pt>
                <c:pt idx="346">
                  <c:v>411</c:v>
                </c:pt>
                <c:pt idx="347">
                  <c:v>411</c:v>
                </c:pt>
                <c:pt idx="348">
                  <c:v>412</c:v>
                </c:pt>
                <c:pt idx="349">
                  <c:v>412</c:v>
                </c:pt>
                <c:pt idx="350">
                  <c:v>412</c:v>
                </c:pt>
                <c:pt idx="351">
                  <c:v>412</c:v>
                </c:pt>
                <c:pt idx="352">
                  <c:v>412</c:v>
                </c:pt>
                <c:pt idx="353">
                  <c:v>412</c:v>
                </c:pt>
                <c:pt idx="354">
                  <c:v>411</c:v>
                </c:pt>
                <c:pt idx="355">
                  <c:v>411</c:v>
                </c:pt>
                <c:pt idx="356">
                  <c:v>411</c:v>
                </c:pt>
                <c:pt idx="357">
                  <c:v>411</c:v>
                </c:pt>
                <c:pt idx="358">
                  <c:v>410</c:v>
                </c:pt>
                <c:pt idx="359">
                  <c:v>410</c:v>
                </c:pt>
                <c:pt idx="360">
                  <c:v>410</c:v>
                </c:pt>
                <c:pt idx="361">
                  <c:v>409</c:v>
                </c:pt>
                <c:pt idx="362">
                  <c:v>409</c:v>
                </c:pt>
                <c:pt idx="363">
                  <c:v>409</c:v>
                </c:pt>
                <c:pt idx="364">
                  <c:v>409</c:v>
                </c:pt>
                <c:pt idx="365">
                  <c:v>409</c:v>
                </c:pt>
                <c:pt idx="366">
                  <c:v>409</c:v>
                </c:pt>
                <c:pt idx="367">
                  <c:v>409</c:v>
                </c:pt>
                <c:pt idx="368">
                  <c:v>408</c:v>
                </c:pt>
                <c:pt idx="369">
                  <c:v>408</c:v>
                </c:pt>
                <c:pt idx="370">
                  <c:v>408</c:v>
                </c:pt>
                <c:pt idx="371">
                  <c:v>408</c:v>
                </c:pt>
                <c:pt idx="372">
                  <c:v>408</c:v>
                </c:pt>
                <c:pt idx="373">
                  <c:v>407</c:v>
                </c:pt>
                <c:pt idx="374">
                  <c:v>407</c:v>
                </c:pt>
                <c:pt idx="375">
                  <c:v>407</c:v>
                </c:pt>
                <c:pt idx="376">
                  <c:v>407</c:v>
                </c:pt>
                <c:pt idx="377">
                  <c:v>407</c:v>
                </c:pt>
                <c:pt idx="378">
                  <c:v>406</c:v>
                </c:pt>
                <c:pt idx="379">
                  <c:v>406</c:v>
                </c:pt>
                <c:pt idx="380">
                  <c:v>406</c:v>
                </c:pt>
                <c:pt idx="381">
                  <c:v>406</c:v>
                </c:pt>
                <c:pt idx="382">
                  <c:v>406</c:v>
                </c:pt>
                <c:pt idx="383">
                  <c:v>406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ex5_20_heatTemp2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Sheet1!$C$2:$C$385</c:f>
              <c:numCache>
                <c:formatCode>General</c:formatCode>
                <c:ptCount val="384"/>
                <c:pt idx="0">
                  <c:v>296</c:v>
                </c:pt>
                <c:pt idx="1">
                  <c:v>296</c:v>
                </c:pt>
                <c:pt idx="2">
                  <c:v>297</c:v>
                </c:pt>
                <c:pt idx="3">
                  <c:v>298</c:v>
                </c:pt>
                <c:pt idx="4">
                  <c:v>298</c:v>
                </c:pt>
                <c:pt idx="5">
                  <c:v>299</c:v>
                </c:pt>
                <c:pt idx="6">
                  <c:v>299</c:v>
                </c:pt>
                <c:pt idx="7">
                  <c:v>299</c:v>
                </c:pt>
                <c:pt idx="8">
                  <c:v>300</c:v>
                </c:pt>
                <c:pt idx="9">
                  <c:v>301</c:v>
                </c:pt>
                <c:pt idx="10">
                  <c:v>301</c:v>
                </c:pt>
                <c:pt idx="11">
                  <c:v>303</c:v>
                </c:pt>
                <c:pt idx="12">
                  <c:v>309</c:v>
                </c:pt>
                <c:pt idx="13">
                  <c:v>311</c:v>
                </c:pt>
                <c:pt idx="14">
                  <c:v>311</c:v>
                </c:pt>
                <c:pt idx="15">
                  <c:v>311</c:v>
                </c:pt>
                <c:pt idx="16">
                  <c:v>312</c:v>
                </c:pt>
                <c:pt idx="17">
                  <c:v>312</c:v>
                </c:pt>
                <c:pt idx="18">
                  <c:v>313</c:v>
                </c:pt>
                <c:pt idx="19">
                  <c:v>313</c:v>
                </c:pt>
                <c:pt idx="20">
                  <c:v>313</c:v>
                </c:pt>
                <c:pt idx="21">
                  <c:v>314</c:v>
                </c:pt>
                <c:pt idx="22">
                  <c:v>314</c:v>
                </c:pt>
                <c:pt idx="23">
                  <c:v>314</c:v>
                </c:pt>
                <c:pt idx="24">
                  <c:v>315</c:v>
                </c:pt>
                <c:pt idx="25">
                  <c:v>315</c:v>
                </c:pt>
                <c:pt idx="26">
                  <c:v>315</c:v>
                </c:pt>
                <c:pt idx="27">
                  <c:v>316</c:v>
                </c:pt>
                <c:pt idx="28">
                  <c:v>316</c:v>
                </c:pt>
                <c:pt idx="29">
                  <c:v>316</c:v>
                </c:pt>
                <c:pt idx="30">
                  <c:v>317</c:v>
                </c:pt>
                <c:pt idx="31">
                  <c:v>317</c:v>
                </c:pt>
                <c:pt idx="32">
                  <c:v>318</c:v>
                </c:pt>
                <c:pt idx="33">
                  <c:v>318</c:v>
                </c:pt>
                <c:pt idx="34">
                  <c:v>318</c:v>
                </c:pt>
                <c:pt idx="35">
                  <c:v>318</c:v>
                </c:pt>
                <c:pt idx="36">
                  <c:v>319</c:v>
                </c:pt>
                <c:pt idx="37">
                  <c:v>318</c:v>
                </c:pt>
                <c:pt idx="38">
                  <c:v>319</c:v>
                </c:pt>
                <c:pt idx="39">
                  <c:v>319</c:v>
                </c:pt>
                <c:pt idx="40">
                  <c:v>319</c:v>
                </c:pt>
                <c:pt idx="41">
                  <c:v>320</c:v>
                </c:pt>
                <c:pt idx="42">
                  <c:v>320</c:v>
                </c:pt>
                <c:pt idx="43">
                  <c:v>320</c:v>
                </c:pt>
                <c:pt idx="44">
                  <c:v>321</c:v>
                </c:pt>
                <c:pt idx="45">
                  <c:v>320</c:v>
                </c:pt>
                <c:pt idx="46">
                  <c:v>321</c:v>
                </c:pt>
                <c:pt idx="47">
                  <c:v>321</c:v>
                </c:pt>
                <c:pt idx="48">
                  <c:v>321</c:v>
                </c:pt>
                <c:pt idx="49">
                  <c:v>321</c:v>
                </c:pt>
                <c:pt idx="50">
                  <c:v>322</c:v>
                </c:pt>
                <c:pt idx="51">
                  <c:v>322</c:v>
                </c:pt>
                <c:pt idx="52">
                  <c:v>322</c:v>
                </c:pt>
                <c:pt idx="53">
                  <c:v>323</c:v>
                </c:pt>
                <c:pt idx="54">
                  <c:v>323</c:v>
                </c:pt>
                <c:pt idx="55">
                  <c:v>323</c:v>
                </c:pt>
                <c:pt idx="56">
                  <c:v>323</c:v>
                </c:pt>
                <c:pt idx="57">
                  <c:v>323</c:v>
                </c:pt>
                <c:pt idx="58">
                  <c:v>323</c:v>
                </c:pt>
                <c:pt idx="59">
                  <c:v>324</c:v>
                </c:pt>
                <c:pt idx="60">
                  <c:v>324</c:v>
                </c:pt>
                <c:pt idx="61">
                  <c:v>324</c:v>
                </c:pt>
                <c:pt idx="62">
                  <c:v>324</c:v>
                </c:pt>
                <c:pt idx="63">
                  <c:v>325</c:v>
                </c:pt>
                <c:pt idx="64">
                  <c:v>325</c:v>
                </c:pt>
                <c:pt idx="65">
                  <c:v>325</c:v>
                </c:pt>
                <c:pt idx="66">
                  <c:v>326</c:v>
                </c:pt>
                <c:pt idx="67">
                  <c:v>326</c:v>
                </c:pt>
                <c:pt idx="68">
                  <c:v>327</c:v>
                </c:pt>
                <c:pt idx="69">
                  <c:v>327</c:v>
                </c:pt>
                <c:pt idx="70">
                  <c:v>327</c:v>
                </c:pt>
                <c:pt idx="71">
                  <c:v>327</c:v>
                </c:pt>
                <c:pt idx="72">
                  <c:v>328</c:v>
                </c:pt>
                <c:pt idx="73">
                  <c:v>328</c:v>
                </c:pt>
                <c:pt idx="74">
                  <c:v>328</c:v>
                </c:pt>
                <c:pt idx="75">
                  <c:v>329</c:v>
                </c:pt>
                <c:pt idx="76">
                  <c:v>329</c:v>
                </c:pt>
                <c:pt idx="77">
                  <c:v>329</c:v>
                </c:pt>
                <c:pt idx="78">
                  <c:v>330</c:v>
                </c:pt>
                <c:pt idx="79">
                  <c:v>329</c:v>
                </c:pt>
                <c:pt idx="80">
                  <c:v>330</c:v>
                </c:pt>
                <c:pt idx="81">
                  <c:v>330</c:v>
                </c:pt>
                <c:pt idx="82">
                  <c:v>330</c:v>
                </c:pt>
                <c:pt idx="83">
                  <c:v>331</c:v>
                </c:pt>
                <c:pt idx="84">
                  <c:v>331</c:v>
                </c:pt>
                <c:pt idx="85">
                  <c:v>331</c:v>
                </c:pt>
                <c:pt idx="86">
                  <c:v>332</c:v>
                </c:pt>
                <c:pt idx="87">
                  <c:v>332</c:v>
                </c:pt>
                <c:pt idx="88">
                  <c:v>332</c:v>
                </c:pt>
                <c:pt idx="89">
                  <c:v>332</c:v>
                </c:pt>
                <c:pt idx="90">
                  <c:v>332</c:v>
                </c:pt>
                <c:pt idx="91">
                  <c:v>333</c:v>
                </c:pt>
                <c:pt idx="92">
                  <c:v>333</c:v>
                </c:pt>
                <c:pt idx="93">
                  <c:v>334</c:v>
                </c:pt>
                <c:pt idx="94">
                  <c:v>334</c:v>
                </c:pt>
                <c:pt idx="95">
                  <c:v>334</c:v>
                </c:pt>
                <c:pt idx="96">
                  <c:v>334</c:v>
                </c:pt>
                <c:pt idx="97">
                  <c:v>334</c:v>
                </c:pt>
                <c:pt idx="98">
                  <c:v>335</c:v>
                </c:pt>
                <c:pt idx="99">
                  <c:v>335</c:v>
                </c:pt>
                <c:pt idx="100">
                  <c:v>335</c:v>
                </c:pt>
                <c:pt idx="101">
                  <c:v>336</c:v>
                </c:pt>
                <c:pt idx="102">
                  <c:v>336</c:v>
                </c:pt>
                <c:pt idx="103">
                  <c:v>337</c:v>
                </c:pt>
                <c:pt idx="104">
                  <c:v>337</c:v>
                </c:pt>
                <c:pt idx="105">
                  <c:v>337</c:v>
                </c:pt>
                <c:pt idx="106">
                  <c:v>337</c:v>
                </c:pt>
                <c:pt idx="107">
                  <c:v>337</c:v>
                </c:pt>
                <c:pt idx="108">
                  <c:v>338</c:v>
                </c:pt>
                <c:pt idx="109">
                  <c:v>338</c:v>
                </c:pt>
                <c:pt idx="110">
                  <c:v>338</c:v>
                </c:pt>
                <c:pt idx="111">
                  <c:v>339</c:v>
                </c:pt>
                <c:pt idx="112">
                  <c:v>339</c:v>
                </c:pt>
                <c:pt idx="113">
                  <c:v>339</c:v>
                </c:pt>
                <c:pt idx="114">
                  <c:v>340</c:v>
                </c:pt>
                <c:pt idx="115">
                  <c:v>341</c:v>
                </c:pt>
                <c:pt idx="116">
                  <c:v>341</c:v>
                </c:pt>
                <c:pt idx="117">
                  <c:v>342</c:v>
                </c:pt>
                <c:pt idx="118">
                  <c:v>342</c:v>
                </c:pt>
                <c:pt idx="119">
                  <c:v>342</c:v>
                </c:pt>
                <c:pt idx="120">
                  <c:v>343</c:v>
                </c:pt>
                <c:pt idx="121">
                  <c:v>343</c:v>
                </c:pt>
                <c:pt idx="122">
                  <c:v>343</c:v>
                </c:pt>
                <c:pt idx="123">
                  <c:v>344</c:v>
                </c:pt>
                <c:pt idx="124">
                  <c:v>344</c:v>
                </c:pt>
                <c:pt idx="125">
                  <c:v>345</c:v>
                </c:pt>
                <c:pt idx="126">
                  <c:v>345</c:v>
                </c:pt>
                <c:pt idx="127">
                  <c:v>346</c:v>
                </c:pt>
                <c:pt idx="128">
                  <c:v>345</c:v>
                </c:pt>
                <c:pt idx="129">
                  <c:v>346</c:v>
                </c:pt>
                <c:pt idx="130">
                  <c:v>347</c:v>
                </c:pt>
                <c:pt idx="131">
                  <c:v>347</c:v>
                </c:pt>
                <c:pt idx="132">
                  <c:v>347</c:v>
                </c:pt>
                <c:pt idx="133">
                  <c:v>348</c:v>
                </c:pt>
                <c:pt idx="134">
                  <c:v>348</c:v>
                </c:pt>
                <c:pt idx="135">
                  <c:v>348</c:v>
                </c:pt>
                <c:pt idx="136">
                  <c:v>348</c:v>
                </c:pt>
                <c:pt idx="137">
                  <c:v>349</c:v>
                </c:pt>
                <c:pt idx="138">
                  <c:v>349</c:v>
                </c:pt>
                <c:pt idx="139">
                  <c:v>349</c:v>
                </c:pt>
                <c:pt idx="140">
                  <c:v>350</c:v>
                </c:pt>
                <c:pt idx="141">
                  <c:v>350</c:v>
                </c:pt>
                <c:pt idx="142">
                  <c:v>350</c:v>
                </c:pt>
                <c:pt idx="143">
                  <c:v>350</c:v>
                </c:pt>
                <c:pt idx="144">
                  <c:v>351</c:v>
                </c:pt>
                <c:pt idx="145">
                  <c:v>351</c:v>
                </c:pt>
                <c:pt idx="146">
                  <c:v>352</c:v>
                </c:pt>
                <c:pt idx="147">
                  <c:v>352</c:v>
                </c:pt>
                <c:pt idx="148">
                  <c:v>352</c:v>
                </c:pt>
                <c:pt idx="149">
                  <c:v>352</c:v>
                </c:pt>
                <c:pt idx="150">
                  <c:v>353</c:v>
                </c:pt>
                <c:pt idx="151">
                  <c:v>354</c:v>
                </c:pt>
                <c:pt idx="152">
                  <c:v>354</c:v>
                </c:pt>
                <c:pt idx="153">
                  <c:v>354</c:v>
                </c:pt>
                <c:pt idx="154">
                  <c:v>355</c:v>
                </c:pt>
                <c:pt idx="155">
                  <c:v>355</c:v>
                </c:pt>
                <c:pt idx="156">
                  <c:v>355</c:v>
                </c:pt>
                <c:pt idx="157">
                  <c:v>355</c:v>
                </c:pt>
                <c:pt idx="158">
                  <c:v>356</c:v>
                </c:pt>
                <c:pt idx="159">
                  <c:v>356</c:v>
                </c:pt>
                <c:pt idx="160">
                  <c:v>357</c:v>
                </c:pt>
                <c:pt idx="161">
                  <c:v>357</c:v>
                </c:pt>
                <c:pt idx="162">
                  <c:v>358</c:v>
                </c:pt>
                <c:pt idx="163">
                  <c:v>358</c:v>
                </c:pt>
                <c:pt idx="164">
                  <c:v>358</c:v>
                </c:pt>
                <c:pt idx="165">
                  <c:v>359</c:v>
                </c:pt>
                <c:pt idx="166">
                  <c:v>359</c:v>
                </c:pt>
                <c:pt idx="167">
                  <c:v>359</c:v>
                </c:pt>
                <c:pt idx="168">
                  <c:v>359</c:v>
                </c:pt>
                <c:pt idx="169">
                  <c:v>360</c:v>
                </c:pt>
                <c:pt idx="170">
                  <c:v>360</c:v>
                </c:pt>
                <c:pt idx="171">
                  <c:v>360</c:v>
                </c:pt>
                <c:pt idx="172">
                  <c:v>361</c:v>
                </c:pt>
                <c:pt idx="173">
                  <c:v>362</c:v>
                </c:pt>
                <c:pt idx="174">
                  <c:v>362</c:v>
                </c:pt>
                <c:pt idx="175">
                  <c:v>362</c:v>
                </c:pt>
                <c:pt idx="176">
                  <c:v>363</c:v>
                </c:pt>
                <c:pt idx="177">
                  <c:v>363</c:v>
                </c:pt>
                <c:pt idx="178">
                  <c:v>363</c:v>
                </c:pt>
                <c:pt idx="179">
                  <c:v>363</c:v>
                </c:pt>
                <c:pt idx="180">
                  <c:v>363</c:v>
                </c:pt>
                <c:pt idx="181">
                  <c:v>364</c:v>
                </c:pt>
                <c:pt idx="182">
                  <c:v>364</c:v>
                </c:pt>
                <c:pt idx="183">
                  <c:v>365</c:v>
                </c:pt>
                <c:pt idx="184">
                  <c:v>365</c:v>
                </c:pt>
                <c:pt idx="185">
                  <c:v>365</c:v>
                </c:pt>
                <c:pt idx="186">
                  <c:v>365</c:v>
                </c:pt>
                <c:pt idx="187">
                  <c:v>366</c:v>
                </c:pt>
                <c:pt idx="188">
                  <c:v>366</c:v>
                </c:pt>
                <c:pt idx="189">
                  <c:v>366</c:v>
                </c:pt>
                <c:pt idx="190">
                  <c:v>367</c:v>
                </c:pt>
                <c:pt idx="191">
                  <c:v>367</c:v>
                </c:pt>
                <c:pt idx="192">
                  <c:v>367</c:v>
                </c:pt>
                <c:pt idx="193">
                  <c:v>368</c:v>
                </c:pt>
                <c:pt idx="194">
                  <c:v>368</c:v>
                </c:pt>
                <c:pt idx="195">
                  <c:v>369</c:v>
                </c:pt>
                <c:pt idx="196">
                  <c:v>369</c:v>
                </c:pt>
                <c:pt idx="197">
                  <c:v>370</c:v>
                </c:pt>
                <c:pt idx="198">
                  <c:v>370</c:v>
                </c:pt>
                <c:pt idx="199">
                  <c:v>370</c:v>
                </c:pt>
                <c:pt idx="200">
                  <c:v>371</c:v>
                </c:pt>
                <c:pt idx="201">
                  <c:v>371</c:v>
                </c:pt>
                <c:pt idx="202">
                  <c:v>371</c:v>
                </c:pt>
                <c:pt idx="203">
                  <c:v>372</c:v>
                </c:pt>
                <c:pt idx="204">
                  <c:v>372</c:v>
                </c:pt>
                <c:pt idx="205">
                  <c:v>372</c:v>
                </c:pt>
                <c:pt idx="206">
                  <c:v>372</c:v>
                </c:pt>
                <c:pt idx="207">
                  <c:v>372</c:v>
                </c:pt>
                <c:pt idx="208">
                  <c:v>373</c:v>
                </c:pt>
                <c:pt idx="209">
                  <c:v>373</c:v>
                </c:pt>
                <c:pt idx="210">
                  <c:v>373</c:v>
                </c:pt>
                <c:pt idx="211">
                  <c:v>374</c:v>
                </c:pt>
                <c:pt idx="212">
                  <c:v>374</c:v>
                </c:pt>
                <c:pt idx="213">
                  <c:v>373</c:v>
                </c:pt>
                <c:pt idx="214">
                  <c:v>374</c:v>
                </c:pt>
                <c:pt idx="215">
                  <c:v>374</c:v>
                </c:pt>
                <c:pt idx="216">
                  <c:v>375</c:v>
                </c:pt>
                <c:pt idx="217">
                  <c:v>375</c:v>
                </c:pt>
                <c:pt idx="218">
                  <c:v>376</c:v>
                </c:pt>
                <c:pt idx="219">
                  <c:v>376</c:v>
                </c:pt>
                <c:pt idx="220">
                  <c:v>376</c:v>
                </c:pt>
                <c:pt idx="221">
                  <c:v>376</c:v>
                </c:pt>
                <c:pt idx="222">
                  <c:v>376</c:v>
                </c:pt>
                <c:pt idx="223">
                  <c:v>377</c:v>
                </c:pt>
                <c:pt idx="224">
                  <c:v>377</c:v>
                </c:pt>
                <c:pt idx="225">
                  <c:v>377</c:v>
                </c:pt>
                <c:pt idx="226">
                  <c:v>378</c:v>
                </c:pt>
                <c:pt idx="227">
                  <c:v>377</c:v>
                </c:pt>
                <c:pt idx="228">
                  <c:v>378</c:v>
                </c:pt>
                <c:pt idx="229">
                  <c:v>379</c:v>
                </c:pt>
                <c:pt idx="230">
                  <c:v>379</c:v>
                </c:pt>
                <c:pt idx="231">
                  <c:v>379</c:v>
                </c:pt>
                <c:pt idx="232">
                  <c:v>379</c:v>
                </c:pt>
                <c:pt idx="233">
                  <c:v>379</c:v>
                </c:pt>
                <c:pt idx="234">
                  <c:v>380</c:v>
                </c:pt>
                <c:pt idx="235">
                  <c:v>380</c:v>
                </c:pt>
                <c:pt idx="236">
                  <c:v>381</c:v>
                </c:pt>
                <c:pt idx="237">
                  <c:v>381</c:v>
                </c:pt>
                <c:pt idx="238">
                  <c:v>381</c:v>
                </c:pt>
                <c:pt idx="239">
                  <c:v>386</c:v>
                </c:pt>
                <c:pt idx="240">
                  <c:v>386</c:v>
                </c:pt>
                <c:pt idx="241">
                  <c:v>387</c:v>
                </c:pt>
                <c:pt idx="242">
                  <c:v>387</c:v>
                </c:pt>
                <c:pt idx="243">
                  <c:v>388</c:v>
                </c:pt>
                <c:pt idx="244">
                  <c:v>388</c:v>
                </c:pt>
                <c:pt idx="245">
                  <c:v>388</c:v>
                </c:pt>
                <c:pt idx="246">
                  <c:v>389</c:v>
                </c:pt>
                <c:pt idx="247">
                  <c:v>389</c:v>
                </c:pt>
                <c:pt idx="248">
                  <c:v>389</c:v>
                </c:pt>
                <c:pt idx="249">
                  <c:v>389</c:v>
                </c:pt>
                <c:pt idx="250">
                  <c:v>390</c:v>
                </c:pt>
                <c:pt idx="251">
                  <c:v>390</c:v>
                </c:pt>
                <c:pt idx="252">
                  <c:v>390</c:v>
                </c:pt>
                <c:pt idx="253">
                  <c:v>391</c:v>
                </c:pt>
                <c:pt idx="254">
                  <c:v>391</c:v>
                </c:pt>
                <c:pt idx="255">
                  <c:v>391</c:v>
                </c:pt>
                <c:pt idx="256">
                  <c:v>392</c:v>
                </c:pt>
                <c:pt idx="257">
                  <c:v>392</c:v>
                </c:pt>
                <c:pt idx="258">
                  <c:v>393</c:v>
                </c:pt>
                <c:pt idx="259">
                  <c:v>393</c:v>
                </c:pt>
                <c:pt idx="260">
                  <c:v>393</c:v>
                </c:pt>
                <c:pt idx="261">
                  <c:v>393</c:v>
                </c:pt>
                <c:pt idx="262">
                  <c:v>393</c:v>
                </c:pt>
                <c:pt idx="263">
                  <c:v>394</c:v>
                </c:pt>
                <c:pt idx="264">
                  <c:v>394</c:v>
                </c:pt>
                <c:pt idx="265">
                  <c:v>395</c:v>
                </c:pt>
                <c:pt idx="266">
                  <c:v>395</c:v>
                </c:pt>
                <c:pt idx="267">
                  <c:v>395</c:v>
                </c:pt>
                <c:pt idx="268">
                  <c:v>395</c:v>
                </c:pt>
                <c:pt idx="269">
                  <c:v>395</c:v>
                </c:pt>
                <c:pt idx="270">
                  <c:v>395</c:v>
                </c:pt>
                <c:pt idx="271">
                  <c:v>395</c:v>
                </c:pt>
                <c:pt idx="272">
                  <c:v>396</c:v>
                </c:pt>
                <c:pt idx="273">
                  <c:v>396</c:v>
                </c:pt>
                <c:pt idx="274">
                  <c:v>396</c:v>
                </c:pt>
                <c:pt idx="275">
                  <c:v>396</c:v>
                </c:pt>
                <c:pt idx="276">
                  <c:v>397</c:v>
                </c:pt>
                <c:pt idx="277">
                  <c:v>397</c:v>
                </c:pt>
                <c:pt idx="278">
                  <c:v>398</c:v>
                </c:pt>
                <c:pt idx="279">
                  <c:v>398</c:v>
                </c:pt>
                <c:pt idx="280">
                  <c:v>398</c:v>
                </c:pt>
                <c:pt idx="281">
                  <c:v>399</c:v>
                </c:pt>
                <c:pt idx="282">
                  <c:v>399</c:v>
                </c:pt>
                <c:pt idx="283">
                  <c:v>400</c:v>
                </c:pt>
                <c:pt idx="284">
                  <c:v>400</c:v>
                </c:pt>
                <c:pt idx="285">
                  <c:v>400</c:v>
                </c:pt>
                <c:pt idx="286">
                  <c:v>400</c:v>
                </c:pt>
                <c:pt idx="287">
                  <c:v>400</c:v>
                </c:pt>
                <c:pt idx="288">
                  <c:v>400</c:v>
                </c:pt>
                <c:pt idx="289">
                  <c:v>401</c:v>
                </c:pt>
                <c:pt idx="290">
                  <c:v>401</c:v>
                </c:pt>
                <c:pt idx="291">
                  <c:v>402</c:v>
                </c:pt>
                <c:pt idx="292">
                  <c:v>402</c:v>
                </c:pt>
                <c:pt idx="293">
                  <c:v>402</c:v>
                </c:pt>
                <c:pt idx="294">
                  <c:v>403</c:v>
                </c:pt>
                <c:pt idx="295">
                  <c:v>402</c:v>
                </c:pt>
                <c:pt idx="296">
                  <c:v>403</c:v>
                </c:pt>
                <c:pt idx="297">
                  <c:v>403</c:v>
                </c:pt>
                <c:pt idx="298">
                  <c:v>403</c:v>
                </c:pt>
                <c:pt idx="299">
                  <c:v>404</c:v>
                </c:pt>
                <c:pt idx="300">
                  <c:v>404</c:v>
                </c:pt>
                <c:pt idx="301">
                  <c:v>405</c:v>
                </c:pt>
                <c:pt idx="302">
                  <c:v>405</c:v>
                </c:pt>
                <c:pt idx="303">
                  <c:v>405</c:v>
                </c:pt>
                <c:pt idx="304">
                  <c:v>406</c:v>
                </c:pt>
                <c:pt idx="305">
                  <c:v>406</c:v>
                </c:pt>
                <c:pt idx="306">
                  <c:v>406</c:v>
                </c:pt>
                <c:pt idx="307">
                  <c:v>407</c:v>
                </c:pt>
                <c:pt idx="308">
                  <c:v>406</c:v>
                </c:pt>
                <c:pt idx="309">
                  <c:v>407</c:v>
                </c:pt>
                <c:pt idx="310">
                  <c:v>408</c:v>
                </c:pt>
                <c:pt idx="311">
                  <c:v>408</c:v>
                </c:pt>
                <c:pt idx="312">
                  <c:v>409</c:v>
                </c:pt>
                <c:pt idx="313">
                  <c:v>409</c:v>
                </c:pt>
                <c:pt idx="314">
                  <c:v>410</c:v>
                </c:pt>
                <c:pt idx="315">
                  <c:v>411</c:v>
                </c:pt>
                <c:pt idx="316">
                  <c:v>411</c:v>
                </c:pt>
                <c:pt idx="317">
                  <c:v>411</c:v>
                </c:pt>
                <c:pt idx="318">
                  <c:v>412</c:v>
                </c:pt>
                <c:pt idx="319">
                  <c:v>412</c:v>
                </c:pt>
                <c:pt idx="320">
                  <c:v>412</c:v>
                </c:pt>
                <c:pt idx="321">
                  <c:v>413</c:v>
                </c:pt>
                <c:pt idx="322">
                  <c:v>413</c:v>
                </c:pt>
                <c:pt idx="323">
                  <c:v>413</c:v>
                </c:pt>
                <c:pt idx="324">
                  <c:v>414</c:v>
                </c:pt>
                <c:pt idx="325">
                  <c:v>414</c:v>
                </c:pt>
                <c:pt idx="326">
                  <c:v>414</c:v>
                </c:pt>
                <c:pt idx="327">
                  <c:v>414</c:v>
                </c:pt>
                <c:pt idx="328">
                  <c:v>415</c:v>
                </c:pt>
                <c:pt idx="329">
                  <c:v>415</c:v>
                </c:pt>
                <c:pt idx="330">
                  <c:v>415</c:v>
                </c:pt>
                <c:pt idx="331">
                  <c:v>415</c:v>
                </c:pt>
                <c:pt idx="332">
                  <c:v>414</c:v>
                </c:pt>
                <c:pt idx="333">
                  <c:v>414</c:v>
                </c:pt>
                <c:pt idx="334">
                  <c:v>414</c:v>
                </c:pt>
                <c:pt idx="335">
                  <c:v>414</c:v>
                </c:pt>
                <c:pt idx="336">
                  <c:v>414</c:v>
                </c:pt>
                <c:pt idx="337">
                  <c:v>414</c:v>
                </c:pt>
                <c:pt idx="338">
                  <c:v>414</c:v>
                </c:pt>
                <c:pt idx="339">
                  <c:v>413</c:v>
                </c:pt>
                <c:pt idx="340">
                  <c:v>413</c:v>
                </c:pt>
                <c:pt idx="341">
                  <c:v>413</c:v>
                </c:pt>
                <c:pt idx="342">
                  <c:v>413</c:v>
                </c:pt>
                <c:pt idx="343">
                  <c:v>413</c:v>
                </c:pt>
                <c:pt idx="344">
                  <c:v>413</c:v>
                </c:pt>
                <c:pt idx="345">
                  <c:v>413</c:v>
                </c:pt>
                <c:pt idx="346">
                  <c:v>413</c:v>
                </c:pt>
                <c:pt idx="347">
                  <c:v>413</c:v>
                </c:pt>
                <c:pt idx="348">
                  <c:v>413</c:v>
                </c:pt>
                <c:pt idx="349">
                  <c:v>413</c:v>
                </c:pt>
                <c:pt idx="350">
                  <c:v>413</c:v>
                </c:pt>
                <c:pt idx="351">
                  <c:v>413</c:v>
                </c:pt>
                <c:pt idx="352">
                  <c:v>413</c:v>
                </c:pt>
                <c:pt idx="353">
                  <c:v>412</c:v>
                </c:pt>
                <c:pt idx="354">
                  <c:v>412</c:v>
                </c:pt>
                <c:pt idx="355">
                  <c:v>412</c:v>
                </c:pt>
                <c:pt idx="356">
                  <c:v>412</c:v>
                </c:pt>
                <c:pt idx="357">
                  <c:v>412</c:v>
                </c:pt>
                <c:pt idx="358">
                  <c:v>412</c:v>
                </c:pt>
                <c:pt idx="359">
                  <c:v>412</c:v>
                </c:pt>
                <c:pt idx="360">
                  <c:v>412</c:v>
                </c:pt>
                <c:pt idx="361">
                  <c:v>403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ex5_25_heatTemp2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Sheet1!$D$2:$D$385</c:f>
              <c:numCache>
                <c:formatCode>General</c:formatCode>
                <c:ptCount val="384"/>
                <c:pt idx="0">
                  <c:v>315</c:v>
                </c:pt>
                <c:pt idx="1">
                  <c:v>315</c:v>
                </c:pt>
                <c:pt idx="2">
                  <c:v>316</c:v>
                </c:pt>
                <c:pt idx="3">
                  <c:v>316</c:v>
                </c:pt>
                <c:pt idx="4">
                  <c:v>317</c:v>
                </c:pt>
                <c:pt idx="5">
                  <c:v>318</c:v>
                </c:pt>
                <c:pt idx="6">
                  <c:v>318</c:v>
                </c:pt>
                <c:pt idx="7">
                  <c:v>318</c:v>
                </c:pt>
                <c:pt idx="8">
                  <c:v>318</c:v>
                </c:pt>
                <c:pt idx="9">
                  <c:v>319</c:v>
                </c:pt>
                <c:pt idx="10">
                  <c:v>319</c:v>
                </c:pt>
                <c:pt idx="11">
                  <c:v>319</c:v>
                </c:pt>
                <c:pt idx="12">
                  <c:v>320</c:v>
                </c:pt>
                <c:pt idx="13">
                  <c:v>320</c:v>
                </c:pt>
                <c:pt idx="14">
                  <c:v>320</c:v>
                </c:pt>
                <c:pt idx="15">
                  <c:v>320</c:v>
                </c:pt>
                <c:pt idx="16">
                  <c:v>320</c:v>
                </c:pt>
                <c:pt idx="17">
                  <c:v>321</c:v>
                </c:pt>
                <c:pt idx="18">
                  <c:v>320</c:v>
                </c:pt>
                <c:pt idx="19">
                  <c:v>321</c:v>
                </c:pt>
                <c:pt idx="20">
                  <c:v>321</c:v>
                </c:pt>
                <c:pt idx="21">
                  <c:v>322</c:v>
                </c:pt>
                <c:pt idx="22">
                  <c:v>322</c:v>
                </c:pt>
                <c:pt idx="23">
                  <c:v>322</c:v>
                </c:pt>
                <c:pt idx="24">
                  <c:v>323</c:v>
                </c:pt>
                <c:pt idx="25">
                  <c:v>323</c:v>
                </c:pt>
                <c:pt idx="26">
                  <c:v>323</c:v>
                </c:pt>
                <c:pt idx="27">
                  <c:v>323</c:v>
                </c:pt>
                <c:pt idx="28">
                  <c:v>323</c:v>
                </c:pt>
                <c:pt idx="29">
                  <c:v>324</c:v>
                </c:pt>
                <c:pt idx="30">
                  <c:v>324</c:v>
                </c:pt>
                <c:pt idx="31">
                  <c:v>324</c:v>
                </c:pt>
                <c:pt idx="32">
                  <c:v>324</c:v>
                </c:pt>
                <c:pt idx="33">
                  <c:v>324</c:v>
                </c:pt>
                <c:pt idx="34">
                  <c:v>325</c:v>
                </c:pt>
                <c:pt idx="35">
                  <c:v>325</c:v>
                </c:pt>
                <c:pt idx="36">
                  <c:v>325</c:v>
                </c:pt>
                <c:pt idx="37">
                  <c:v>326</c:v>
                </c:pt>
                <c:pt idx="38">
                  <c:v>326</c:v>
                </c:pt>
                <c:pt idx="39">
                  <c:v>327</c:v>
                </c:pt>
                <c:pt idx="40">
                  <c:v>327</c:v>
                </c:pt>
                <c:pt idx="41">
                  <c:v>327</c:v>
                </c:pt>
                <c:pt idx="42">
                  <c:v>328</c:v>
                </c:pt>
                <c:pt idx="43">
                  <c:v>328</c:v>
                </c:pt>
                <c:pt idx="44">
                  <c:v>328</c:v>
                </c:pt>
                <c:pt idx="45">
                  <c:v>328</c:v>
                </c:pt>
                <c:pt idx="46">
                  <c:v>328</c:v>
                </c:pt>
                <c:pt idx="47">
                  <c:v>329</c:v>
                </c:pt>
                <c:pt idx="48">
                  <c:v>329</c:v>
                </c:pt>
                <c:pt idx="49">
                  <c:v>330</c:v>
                </c:pt>
                <c:pt idx="50">
                  <c:v>330</c:v>
                </c:pt>
                <c:pt idx="51">
                  <c:v>330</c:v>
                </c:pt>
                <c:pt idx="52">
                  <c:v>330</c:v>
                </c:pt>
                <c:pt idx="53">
                  <c:v>331</c:v>
                </c:pt>
                <c:pt idx="54">
                  <c:v>331</c:v>
                </c:pt>
                <c:pt idx="55">
                  <c:v>331</c:v>
                </c:pt>
                <c:pt idx="56">
                  <c:v>331</c:v>
                </c:pt>
                <c:pt idx="57">
                  <c:v>332</c:v>
                </c:pt>
                <c:pt idx="58">
                  <c:v>332</c:v>
                </c:pt>
                <c:pt idx="59">
                  <c:v>332</c:v>
                </c:pt>
                <c:pt idx="60">
                  <c:v>333</c:v>
                </c:pt>
                <c:pt idx="61">
                  <c:v>333</c:v>
                </c:pt>
                <c:pt idx="62">
                  <c:v>333</c:v>
                </c:pt>
                <c:pt idx="63">
                  <c:v>333</c:v>
                </c:pt>
                <c:pt idx="64">
                  <c:v>334</c:v>
                </c:pt>
                <c:pt idx="65">
                  <c:v>334</c:v>
                </c:pt>
                <c:pt idx="66">
                  <c:v>334</c:v>
                </c:pt>
                <c:pt idx="67">
                  <c:v>335</c:v>
                </c:pt>
                <c:pt idx="68">
                  <c:v>335</c:v>
                </c:pt>
                <c:pt idx="69">
                  <c:v>335</c:v>
                </c:pt>
                <c:pt idx="70">
                  <c:v>335</c:v>
                </c:pt>
                <c:pt idx="71">
                  <c:v>336</c:v>
                </c:pt>
                <c:pt idx="72">
                  <c:v>336</c:v>
                </c:pt>
                <c:pt idx="73">
                  <c:v>337</c:v>
                </c:pt>
                <c:pt idx="74">
                  <c:v>337</c:v>
                </c:pt>
                <c:pt idx="75">
                  <c:v>337</c:v>
                </c:pt>
                <c:pt idx="76">
                  <c:v>337</c:v>
                </c:pt>
                <c:pt idx="77">
                  <c:v>337</c:v>
                </c:pt>
                <c:pt idx="78">
                  <c:v>338</c:v>
                </c:pt>
                <c:pt idx="79">
                  <c:v>337</c:v>
                </c:pt>
                <c:pt idx="80">
                  <c:v>338</c:v>
                </c:pt>
                <c:pt idx="81">
                  <c:v>339</c:v>
                </c:pt>
                <c:pt idx="82">
                  <c:v>339</c:v>
                </c:pt>
                <c:pt idx="83">
                  <c:v>339</c:v>
                </c:pt>
                <c:pt idx="84">
                  <c:v>340</c:v>
                </c:pt>
                <c:pt idx="85">
                  <c:v>340</c:v>
                </c:pt>
                <c:pt idx="86">
                  <c:v>340</c:v>
                </c:pt>
                <c:pt idx="87">
                  <c:v>341</c:v>
                </c:pt>
                <c:pt idx="88">
                  <c:v>341</c:v>
                </c:pt>
                <c:pt idx="89">
                  <c:v>341</c:v>
                </c:pt>
                <c:pt idx="90">
                  <c:v>341</c:v>
                </c:pt>
                <c:pt idx="91">
                  <c:v>342</c:v>
                </c:pt>
                <c:pt idx="92">
                  <c:v>342</c:v>
                </c:pt>
                <c:pt idx="93">
                  <c:v>342</c:v>
                </c:pt>
                <c:pt idx="94">
                  <c:v>343</c:v>
                </c:pt>
                <c:pt idx="95">
                  <c:v>344</c:v>
                </c:pt>
                <c:pt idx="96">
                  <c:v>344</c:v>
                </c:pt>
                <c:pt idx="97">
                  <c:v>344</c:v>
                </c:pt>
                <c:pt idx="98">
                  <c:v>344</c:v>
                </c:pt>
                <c:pt idx="99">
                  <c:v>345</c:v>
                </c:pt>
                <c:pt idx="100">
                  <c:v>345</c:v>
                </c:pt>
                <c:pt idx="101">
                  <c:v>345</c:v>
                </c:pt>
                <c:pt idx="102">
                  <c:v>346</c:v>
                </c:pt>
                <c:pt idx="103">
                  <c:v>346</c:v>
                </c:pt>
                <c:pt idx="104">
                  <c:v>346</c:v>
                </c:pt>
                <c:pt idx="105">
                  <c:v>347</c:v>
                </c:pt>
                <c:pt idx="106">
                  <c:v>347</c:v>
                </c:pt>
                <c:pt idx="107">
                  <c:v>347</c:v>
                </c:pt>
                <c:pt idx="108">
                  <c:v>348</c:v>
                </c:pt>
                <c:pt idx="109">
                  <c:v>349</c:v>
                </c:pt>
                <c:pt idx="110">
                  <c:v>349</c:v>
                </c:pt>
                <c:pt idx="111">
                  <c:v>349</c:v>
                </c:pt>
                <c:pt idx="112">
                  <c:v>349</c:v>
                </c:pt>
                <c:pt idx="113">
                  <c:v>349</c:v>
                </c:pt>
                <c:pt idx="114">
                  <c:v>350</c:v>
                </c:pt>
                <c:pt idx="115">
                  <c:v>350</c:v>
                </c:pt>
                <c:pt idx="116">
                  <c:v>350</c:v>
                </c:pt>
                <c:pt idx="117">
                  <c:v>351</c:v>
                </c:pt>
                <c:pt idx="118">
                  <c:v>351</c:v>
                </c:pt>
                <c:pt idx="119">
                  <c:v>352</c:v>
                </c:pt>
                <c:pt idx="120">
                  <c:v>352</c:v>
                </c:pt>
                <c:pt idx="121">
                  <c:v>353</c:v>
                </c:pt>
                <c:pt idx="122">
                  <c:v>353</c:v>
                </c:pt>
                <c:pt idx="123">
                  <c:v>353</c:v>
                </c:pt>
                <c:pt idx="124">
                  <c:v>353</c:v>
                </c:pt>
                <c:pt idx="125">
                  <c:v>354</c:v>
                </c:pt>
                <c:pt idx="126">
                  <c:v>353</c:v>
                </c:pt>
                <c:pt idx="127">
                  <c:v>354</c:v>
                </c:pt>
                <c:pt idx="128">
                  <c:v>354</c:v>
                </c:pt>
                <c:pt idx="129">
                  <c:v>355</c:v>
                </c:pt>
                <c:pt idx="130">
                  <c:v>355</c:v>
                </c:pt>
                <c:pt idx="131">
                  <c:v>355</c:v>
                </c:pt>
                <c:pt idx="132">
                  <c:v>356</c:v>
                </c:pt>
                <c:pt idx="133">
                  <c:v>357</c:v>
                </c:pt>
                <c:pt idx="134">
                  <c:v>357</c:v>
                </c:pt>
                <c:pt idx="135">
                  <c:v>357</c:v>
                </c:pt>
                <c:pt idx="136">
                  <c:v>358</c:v>
                </c:pt>
                <c:pt idx="137">
                  <c:v>358</c:v>
                </c:pt>
                <c:pt idx="138">
                  <c:v>358</c:v>
                </c:pt>
                <c:pt idx="139">
                  <c:v>359</c:v>
                </c:pt>
                <c:pt idx="140">
                  <c:v>359</c:v>
                </c:pt>
                <c:pt idx="141">
                  <c:v>360</c:v>
                </c:pt>
                <c:pt idx="142">
                  <c:v>360</c:v>
                </c:pt>
                <c:pt idx="143">
                  <c:v>361</c:v>
                </c:pt>
                <c:pt idx="144">
                  <c:v>361</c:v>
                </c:pt>
                <c:pt idx="145">
                  <c:v>362</c:v>
                </c:pt>
                <c:pt idx="146">
                  <c:v>362</c:v>
                </c:pt>
                <c:pt idx="147">
                  <c:v>362</c:v>
                </c:pt>
                <c:pt idx="148">
                  <c:v>363</c:v>
                </c:pt>
                <c:pt idx="149">
                  <c:v>363</c:v>
                </c:pt>
                <c:pt idx="150">
                  <c:v>363</c:v>
                </c:pt>
                <c:pt idx="151">
                  <c:v>364</c:v>
                </c:pt>
                <c:pt idx="152">
                  <c:v>364</c:v>
                </c:pt>
                <c:pt idx="153">
                  <c:v>365</c:v>
                </c:pt>
                <c:pt idx="154">
                  <c:v>365</c:v>
                </c:pt>
                <c:pt idx="155">
                  <c:v>365</c:v>
                </c:pt>
                <c:pt idx="156">
                  <c:v>365</c:v>
                </c:pt>
                <c:pt idx="157">
                  <c:v>366</c:v>
                </c:pt>
                <c:pt idx="158">
                  <c:v>366</c:v>
                </c:pt>
                <c:pt idx="159">
                  <c:v>367</c:v>
                </c:pt>
                <c:pt idx="160">
                  <c:v>367</c:v>
                </c:pt>
                <c:pt idx="161">
                  <c:v>367</c:v>
                </c:pt>
                <c:pt idx="162">
                  <c:v>367</c:v>
                </c:pt>
                <c:pt idx="163">
                  <c:v>368</c:v>
                </c:pt>
                <c:pt idx="164">
                  <c:v>368</c:v>
                </c:pt>
                <c:pt idx="165">
                  <c:v>369</c:v>
                </c:pt>
                <c:pt idx="166">
                  <c:v>370</c:v>
                </c:pt>
                <c:pt idx="167">
                  <c:v>370</c:v>
                </c:pt>
                <c:pt idx="168">
                  <c:v>370</c:v>
                </c:pt>
                <c:pt idx="169">
                  <c:v>371</c:v>
                </c:pt>
                <c:pt idx="170">
                  <c:v>371</c:v>
                </c:pt>
                <c:pt idx="171">
                  <c:v>371</c:v>
                </c:pt>
                <c:pt idx="172">
                  <c:v>372</c:v>
                </c:pt>
                <c:pt idx="173">
                  <c:v>372</c:v>
                </c:pt>
                <c:pt idx="174">
                  <c:v>372</c:v>
                </c:pt>
                <c:pt idx="175">
                  <c:v>372</c:v>
                </c:pt>
                <c:pt idx="176">
                  <c:v>372</c:v>
                </c:pt>
                <c:pt idx="177">
                  <c:v>373</c:v>
                </c:pt>
                <c:pt idx="178">
                  <c:v>373</c:v>
                </c:pt>
                <c:pt idx="179">
                  <c:v>373</c:v>
                </c:pt>
                <c:pt idx="180">
                  <c:v>373</c:v>
                </c:pt>
                <c:pt idx="181">
                  <c:v>374</c:v>
                </c:pt>
                <c:pt idx="182">
                  <c:v>374</c:v>
                </c:pt>
                <c:pt idx="183">
                  <c:v>374</c:v>
                </c:pt>
                <c:pt idx="184">
                  <c:v>374</c:v>
                </c:pt>
                <c:pt idx="185">
                  <c:v>374</c:v>
                </c:pt>
                <c:pt idx="186">
                  <c:v>375</c:v>
                </c:pt>
                <c:pt idx="187">
                  <c:v>375</c:v>
                </c:pt>
                <c:pt idx="188">
                  <c:v>376</c:v>
                </c:pt>
                <c:pt idx="189">
                  <c:v>376</c:v>
                </c:pt>
                <c:pt idx="190">
                  <c:v>376</c:v>
                </c:pt>
                <c:pt idx="191">
                  <c:v>376</c:v>
                </c:pt>
                <c:pt idx="192">
                  <c:v>376</c:v>
                </c:pt>
                <c:pt idx="193">
                  <c:v>377</c:v>
                </c:pt>
                <c:pt idx="194">
                  <c:v>377</c:v>
                </c:pt>
                <c:pt idx="195">
                  <c:v>377</c:v>
                </c:pt>
                <c:pt idx="196">
                  <c:v>378</c:v>
                </c:pt>
                <c:pt idx="197">
                  <c:v>378</c:v>
                </c:pt>
                <c:pt idx="198">
                  <c:v>378</c:v>
                </c:pt>
                <c:pt idx="199">
                  <c:v>379</c:v>
                </c:pt>
                <c:pt idx="200">
                  <c:v>379</c:v>
                </c:pt>
                <c:pt idx="201">
                  <c:v>379</c:v>
                </c:pt>
                <c:pt idx="202">
                  <c:v>380</c:v>
                </c:pt>
                <c:pt idx="203">
                  <c:v>380</c:v>
                </c:pt>
                <c:pt idx="204">
                  <c:v>380</c:v>
                </c:pt>
                <c:pt idx="205">
                  <c:v>380</c:v>
                </c:pt>
                <c:pt idx="206">
                  <c:v>381</c:v>
                </c:pt>
                <c:pt idx="207">
                  <c:v>381</c:v>
                </c:pt>
                <c:pt idx="208">
                  <c:v>385</c:v>
                </c:pt>
                <c:pt idx="209">
                  <c:v>385</c:v>
                </c:pt>
                <c:pt idx="210">
                  <c:v>386</c:v>
                </c:pt>
                <c:pt idx="211">
                  <c:v>386</c:v>
                </c:pt>
                <c:pt idx="212">
                  <c:v>387</c:v>
                </c:pt>
                <c:pt idx="213">
                  <c:v>387</c:v>
                </c:pt>
                <c:pt idx="214">
                  <c:v>387</c:v>
                </c:pt>
                <c:pt idx="215">
                  <c:v>387</c:v>
                </c:pt>
                <c:pt idx="216">
                  <c:v>387</c:v>
                </c:pt>
                <c:pt idx="217">
                  <c:v>388</c:v>
                </c:pt>
                <c:pt idx="218">
                  <c:v>388</c:v>
                </c:pt>
                <c:pt idx="219">
                  <c:v>388</c:v>
                </c:pt>
                <c:pt idx="220">
                  <c:v>388</c:v>
                </c:pt>
                <c:pt idx="221">
                  <c:v>388</c:v>
                </c:pt>
                <c:pt idx="222">
                  <c:v>389</c:v>
                </c:pt>
                <c:pt idx="223">
                  <c:v>389</c:v>
                </c:pt>
                <c:pt idx="224">
                  <c:v>389</c:v>
                </c:pt>
                <c:pt idx="225">
                  <c:v>390</c:v>
                </c:pt>
                <c:pt idx="226">
                  <c:v>390</c:v>
                </c:pt>
                <c:pt idx="227">
                  <c:v>390</c:v>
                </c:pt>
                <c:pt idx="228">
                  <c:v>391</c:v>
                </c:pt>
                <c:pt idx="229">
                  <c:v>391</c:v>
                </c:pt>
                <c:pt idx="230">
                  <c:v>391</c:v>
                </c:pt>
                <c:pt idx="231">
                  <c:v>392</c:v>
                </c:pt>
                <c:pt idx="232">
                  <c:v>392</c:v>
                </c:pt>
                <c:pt idx="233">
                  <c:v>393</c:v>
                </c:pt>
                <c:pt idx="234">
                  <c:v>392</c:v>
                </c:pt>
                <c:pt idx="235">
                  <c:v>393</c:v>
                </c:pt>
                <c:pt idx="236">
                  <c:v>393</c:v>
                </c:pt>
                <c:pt idx="237">
                  <c:v>393</c:v>
                </c:pt>
                <c:pt idx="238">
                  <c:v>394</c:v>
                </c:pt>
                <c:pt idx="239">
                  <c:v>394</c:v>
                </c:pt>
                <c:pt idx="240">
                  <c:v>394</c:v>
                </c:pt>
                <c:pt idx="241">
                  <c:v>394</c:v>
                </c:pt>
                <c:pt idx="242">
                  <c:v>394</c:v>
                </c:pt>
                <c:pt idx="243">
                  <c:v>394</c:v>
                </c:pt>
                <c:pt idx="244">
                  <c:v>395</c:v>
                </c:pt>
                <c:pt idx="245">
                  <c:v>396</c:v>
                </c:pt>
                <c:pt idx="246">
                  <c:v>395</c:v>
                </c:pt>
                <c:pt idx="247">
                  <c:v>396</c:v>
                </c:pt>
                <c:pt idx="248">
                  <c:v>397</c:v>
                </c:pt>
                <c:pt idx="249">
                  <c:v>397</c:v>
                </c:pt>
                <c:pt idx="250">
                  <c:v>397</c:v>
                </c:pt>
                <c:pt idx="251">
                  <c:v>398</c:v>
                </c:pt>
                <c:pt idx="252">
                  <c:v>398</c:v>
                </c:pt>
                <c:pt idx="253">
                  <c:v>398</c:v>
                </c:pt>
                <c:pt idx="254">
                  <c:v>398</c:v>
                </c:pt>
                <c:pt idx="255">
                  <c:v>398</c:v>
                </c:pt>
                <c:pt idx="256">
                  <c:v>398</c:v>
                </c:pt>
                <c:pt idx="257">
                  <c:v>399</c:v>
                </c:pt>
                <c:pt idx="258">
                  <c:v>399</c:v>
                </c:pt>
                <c:pt idx="259">
                  <c:v>400</c:v>
                </c:pt>
                <c:pt idx="260">
                  <c:v>400</c:v>
                </c:pt>
                <c:pt idx="261">
                  <c:v>401</c:v>
                </c:pt>
                <c:pt idx="262">
                  <c:v>401</c:v>
                </c:pt>
                <c:pt idx="263">
                  <c:v>401</c:v>
                </c:pt>
                <c:pt idx="264">
                  <c:v>401</c:v>
                </c:pt>
                <c:pt idx="265">
                  <c:v>402</c:v>
                </c:pt>
                <c:pt idx="266">
                  <c:v>402</c:v>
                </c:pt>
                <c:pt idx="267">
                  <c:v>402</c:v>
                </c:pt>
                <c:pt idx="268">
                  <c:v>403</c:v>
                </c:pt>
                <c:pt idx="269">
                  <c:v>403</c:v>
                </c:pt>
                <c:pt idx="270">
                  <c:v>403</c:v>
                </c:pt>
                <c:pt idx="271">
                  <c:v>404</c:v>
                </c:pt>
                <c:pt idx="272">
                  <c:v>404</c:v>
                </c:pt>
                <c:pt idx="273">
                  <c:v>404</c:v>
                </c:pt>
                <c:pt idx="274">
                  <c:v>404</c:v>
                </c:pt>
                <c:pt idx="275">
                  <c:v>404</c:v>
                </c:pt>
                <c:pt idx="276">
                  <c:v>405</c:v>
                </c:pt>
                <c:pt idx="277">
                  <c:v>405</c:v>
                </c:pt>
                <c:pt idx="278">
                  <c:v>405</c:v>
                </c:pt>
                <c:pt idx="279">
                  <c:v>406</c:v>
                </c:pt>
                <c:pt idx="280">
                  <c:v>406</c:v>
                </c:pt>
                <c:pt idx="281">
                  <c:v>406</c:v>
                </c:pt>
                <c:pt idx="282">
                  <c:v>407</c:v>
                </c:pt>
                <c:pt idx="283">
                  <c:v>407</c:v>
                </c:pt>
                <c:pt idx="284">
                  <c:v>407</c:v>
                </c:pt>
                <c:pt idx="285">
                  <c:v>408</c:v>
                </c:pt>
                <c:pt idx="286">
                  <c:v>408</c:v>
                </c:pt>
                <c:pt idx="287">
                  <c:v>409</c:v>
                </c:pt>
                <c:pt idx="288">
                  <c:v>409</c:v>
                </c:pt>
                <c:pt idx="289">
                  <c:v>409</c:v>
                </c:pt>
                <c:pt idx="290">
                  <c:v>410</c:v>
                </c:pt>
                <c:pt idx="291">
                  <c:v>410</c:v>
                </c:pt>
                <c:pt idx="292">
                  <c:v>411</c:v>
                </c:pt>
                <c:pt idx="293">
                  <c:v>411</c:v>
                </c:pt>
                <c:pt idx="294">
                  <c:v>411</c:v>
                </c:pt>
                <c:pt idx="295">
                  <c:v>411</c:v>
                </c:pt>
                <c:pt idx="296">
                  <c:v>411</c:v>
                </c:pt>
                <c:pt idx="297">
                  <c:v>411</c:v>
                </c:pt>
                <c:pt idx="298">
                  <c:v>412</c:v>
                </c:pt>
                <c:pt idx="299">
                  <c:v>412</c:v>
                </c:pt>
                <c:pt idx="300">
                  <c:v>412</c:v>
                </c:pt>
                <c:pt idx="301">
                  <c:v>413</c:v>
                </c:pt>
                <c:pt idx="302">
                  <c:v>413</c:v>
                </c:pt>
                <c:pt idx="303">
                  <c:v>412</c:v>
                </c:pt>
                <c:pt idx="304">
                  <c:v>412</c:v>
                </c:pt>
                <c:pt idx="305">
                  <c:v>412</c:v>
                </c:pt>
                <c:pt idx="306">
                  <c:v>412</c:v>
                </c:pt>
                <c:pt idx="307">
                  <c:v>411</c:v>
                </c:pt>
                <c:pt idx="308">
                  <c:v>411</c:v>
                </c:pt>
                <c:pt idx="309">
                  <c:v>411</c:v>
                </c:pt>
                <c:pt idx="310">
                  <c:v>411</c:v>
                </c:pt>
                <c:pt idx="311">
                  <c:v>411</c:v>
                </c:pt>
                <c:pt idx="312">
                  <c:v>411</c:v>
                </c:pt>
                <c:pt idx="313">
                  <c:v>411</c:v>
                </c:pt>
                <c:pt idx="314">
                  <c:v>411</c:v>
                </c:pt>
                <c:pt idx="315">
                  <c:v>411</c:v>
                </c:pt>
                <c:pt idx="316">
                  <c:v>411</c:v>
                </c:pt>
                <c:pt idx="317">
                  <c:v>410</c:v>
                </c:pt>
                <c:pt idx="318">
                  <c:v>410</c:v>
                </c:pt>
                <c:pt idx="319">
                  <c:v>410</c:v>
                </c:pt>
                <c:pt idx="320">
                  <c:v>409</c:v>
                </c:pt>
                <c:pt idx="321">
                  <c:v>409</c:v>
                </c:pt>
                <c:pt idx="322">
                  <c:v>409</c:v>
                </c:pt>
                <c:pt idx="323">
                  <c:v>409</c:v>
                </c:pt>
                <c:pt idx="324">
                  <c:v>409</c:v>
                </c:pt>
                <c:pt idx="325">
                  <c:v>409</c:v>
                </c:pt>
                <c:pt idx="326">
                  <c:v>409</c:v>
                </c:pt>
                <c:pt idx="327">
                  <c:v>408</c:v>
                </c:pt>
                <c:pt idx="328">
                  <c:v>408</c:v>
                </c:pt>
                <c:pt idx="329">
                  <c:v>408</c:v>
                </c:pt>
                <c:pt idx="330">
                  <c:v>408</c:v>
                </c:pt>
                <c:pt idx="331">
                  <c:v>407</c:v>
                </c:pt>
                <c:pt idx="332">
                  <c:v>408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ex5_30_heatTemp2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Sheet1!$E$2:$E$385</c:f>
              <c:numCache>
                <c:formatCode>General</c:formatCode>
                <c:ptCount val="384"/>
                <c:pt idx="0">
                  <c:v>321</c:v>
                </c:pt>
                <c:pt idx="1">
                  <c:v>321</c:v>
                </c:pt>
                <c:pt idx="2">
                  <c:v>321</c:v>
                </c:pt>
                <c:pt idx="3">
                  <c:v>322</c:v>
                </c:pt>
                <c:pt idx="4">
                  <c:v>322</c:v>
                </c:pt>
                <c:pt idx="5">
                  <c:v>324</c:v>
                </c:pt>
                <c:pt idx="6">
                  <c:v>323</c:v>
                </c:pt>
                <c:pt idx="7">
                  <c:v>324</c:v>
                </c:pt>
                <c:pt idx="8">
                  <c:v>324</c:v>
                </c:pt>
                <c:pt idx="9">
                  <c:v>324</c:v>
                </c:pt>
                <c:pt idx="10">
                  <c:v>324</c:v>
                </c:pt>
                <c:pt idx="11">
                  <c:v>325</c:v>
                </c:pt>
                <c:pt idx="12">
                  <c:v>325</c:v>
                </c:pt>
                <c:pt idx="13">
                  <c:v>325</c:v>
                </c:pt>
                <c:pt idx="14">
                  <c:v>326</c:v>
                </c:pt>
                <c:pt idx="15">
                  <c:v>326</c:v>
                </c:pt>
                <c:pt idx="16">
                  <c:v>327</c:v>
                </c:pt>
                <c:pt idx="17">
                  <c:v>327</c:v>
                </c:pt>
                <c:pt idx="18">
                  <c:v>327</c:v>
                </c:pt>
                <c:pt idx="19">
                  <c:v>328</c:v>
                </c:pt>
                <c:pt idx="20">
                  <c:v>328</c:v>
                </c:pt>
                <c:pt idx="21">
                  <c:v>328</c:v>
                </c:pt>
                <c:pt idx="22">
                  <c:v>328</c:v>
                </c:pt>
                <c:pt idx="23">
                  <c:v>329</c:v>
                </c:pt>
                <c:pt idx="24">
                  <c:v>329</c:v>
                </c:pt>
                <c:pt idx="25">
                  <c:v>329</c:v>
                </c:pt>
                <c:pt idx="26">
                  <c:v>330</c:v>
                </c:pt>
                <c:pt idx="27">
                  <c:v>330</c:v>
                </c:pt>
                <c:pt idx="28">
                  <c:v>330</c:v>
                </c:pt>
                <c:pt idx="29">
                  <c:v>331</c:v>
                </c:pt>
                <c:pt idx="30">
                  <c:v>331</c:v>
                </c:pt>
                <c:pt idx="31">
                  <c:v>331</c:v>
                </c:pt>
                <c:pt idx="32">
                  <c:v>331</c:v>
                </c:pt>
                <c:pt idx="33">
                  <c:v>332</c:v>
                </c:pt>
                <c:pt idx="34">
                  <c:v>332</c:v>
                </c:pt>
                <c:pt idx="35">
                  <c:v>332</c:v>
                </c:pt>
                <c:pt idx="36">
                  <c:v>332</c:v>
                </c:pt>
                <c:pt idx="37">
                  <c:v>333</c:v>
                </c:pt>
                <c:pt idx="38">
                  <c:v>333</c:v>
                </c:pt>
                <c:pt idx="39">
                  <c:v>334</c:v>
                </c:pt>
                <c:pt idx="40">
                  <c:v>334</c:v>
                </c:pt>
                <c:pt idx="41">
                  <c:v>334</c:v>
                </c:pt>
                <c:pt idx="42">
                  <c:v>334</c:v>
                </c:pt>
                <c:pt idx="43">
                  <c:v>335</c:v>
                </c:pt>
                <c:pt idx="44">
                  <c:v>335</c:v>
                </c:pt>
                <c:pt idx="45">
                  <c:v>335</c:v>
                </c:pt>
                <c:pt idx="46">
                  <c:v>336</c:v>
                </c:pt>
                <c:pt idx="47">
                  <c:v>337</c:v>
                </c:pt>
                <c:pt idx="48">
                  <c:v>337</c:v>
                </c:pt>
                <c:pt idx="49">
                  <c:v>337</c:v>
                </c:pt>
                <c:pt idx="50">
                  <c:v>338</c:v>
                </c:pt>
                <c:pt idx="51">
                  <c:v>338</c:v>
                </c:pt>
                <c:pt idx="52">
                  <c:v>339</c:v>
                </c:pt>
                <c:pt idx="53">
                  <c:v>339</c:v>
                </c:pt>
                <c:pt idx="54">
                  <c:v>339</c:v>
                </c:pt>
                <c:pt idx="55">
                  <c:v>340</c:v>
                </c:pt>
                <c:pt idx="56">
                  <c:v>340</c:v>
                </c:pt>
                <c:pt idx="57">
                  <c:v>340</c:v>
                </c:pt>
                <c:pt idx="58">
                  <c:v>341</c:v>
                </c:pt>
                <c:pt idx="59">
                  <c:v>341</c:v>
                </c:pt>
                <c:pt idx="60">
                  <c:v>342</c:v>
                </c:pt>
                <c:pt idx="61">
                  <c:v>343</c:v>
                </c:pt>
                <c:pt idx="62">
                  <c:v>343</c:v>
                </c:pt>
                <c:pt idx="63">
                  <c:v>343</c:v>
                </c:pt>
                <c:pt idx="64">
                  <c:v>344</c:v>
                </c:pt>
                <c:pt idx="65">
                  <c:v>344</c:v>
                </c:pt>
                <c:pt idx="66">
                  <c:v>344</c:v>
                </c:pt>
                <c:pt idx="67">
                  <c:v>345</c:v>
                </c:pt>
                <c:pt idx="68">
                  <c:v>345</c:v>
                </c:pt>
                <c:pt idx="69">
                  <c:v>345</c:v>
                </c:pt>
                <c:pt idx="70">
                  <c:v>346</c:v>
                </c:pt>
                <c:pt idx="71">
                  <c:v>346</c:v>
                </c:pt>
                <c:pt idx="72">
                  <c:v>347</c:v>
                </c:pt>
                <c:pt idx="73">
                  <c:v>347</c:v>
                </c:pt>
                <c:pt idx="74">
                  <c:v>348</c:v>
                </c:pt>
                <c:pt idx="75">
                  <c:v>348</c:v>
                </c:pt>
                <c:pt idx="76">
                  <c:v>348</c:v>
                </c:pt>
                <c:pt idx="77">
                  <c:v>349</c:v>
                </c:pt>
                <c:pt idx="78">
                  <c:v>349</c:v>
                </c:pt>
                <c:pt idx="79">
                  <c:v>349</c:v>
                </c:pt>
                <c:pt idx="80">
                  <c:v>350</c:v>
                </c:pt>
                <c:pt idx="81">
                  <c:v>350</c:v>
                </c:pt>
                <c:pt idx="82">
                  <c:v>350</c:v>
                </c:pt>
                <c:pt idx="83">
                  <c:v>351</c:v>
                </c:pt>
                <c:pt idx="84">
                  <c:v>351</c:v>
                </c:pt>
                <c:pt idx="85">
                  <c:v>351</c:v>
                </c:pt>
                <c:pt idx="86">
                  <c:v>352</c:v>
                </c:pt>
                <c:pt idx="87">
                  <c:v>352</c:v>
                </c:pt>
                <c:pt idx="88">
                  <c:v>353</c:v>
                </c:pt>
                <c:pt idx="89">
                  <c:v>354</c:v>
                </c:pt>
                <c:pt idx="90">
                  <c:v>354</c:v>
                </c:pt>
                <c:pt idx="91">
                  <c:v>354</c:v>
                </c:pt>
                <c:pt idx="92">
                  <c:v>354</c:v>
                </c:pt>
                <c:pt idx="93">
                  <c:v>355</c:v>
                </c:pt>
                <c:pt idx="94">
                  <c:v>355</c:v>
                </c:pt>
                <c:pt idx="95">
                  <c:v>356</c:v>
                </c:pt>
                <c:pt idx="96">
                  <c:v>356</c:v>
                </c:pt>
                <c:pt idx="97">
                  <c:v>356</c:v>
                </c:pt>
                <c:pt idx="98">
                  <c:v>356</c:v>
                </c:pt>
                <c:pt idx="99">
                  <c:v>357</c:v>
                </c:pt>
                <c:pt idx="100">
                  <c:v>358</c:v>
                </c:pt>
                <c:pt idx="101">
                  <c:v>358</c:v>
                </c:pt>
                <c:pt idx="102">
                  <c:v>358</c:v>
                </c:pt>
                <c:pt idx="103">
                  <c:v>359</c:v>
                </c:pt>
                <c:pt idx="104">
                  <c:v>359</c:v>
                </c:pt>
                <c:pt idx="105">
                  <c:v>360</c:v>
                </c:pt>
                <c:pt idx="106">
                  <c:v>360</c:v>
                </c:pt>
                <c:pt idx="107">
                  <c:v>360</c:v>
                </c:pt>
                <c:pt idx="108">
                  <c:v>361</c:v>
                </c:pt>
                <c:pt idx="109">
                  <c:v>361</c:v>
                </c:pt>
                <c:pt idx="110">
                  <c:v>362</c:v>
                </c:pt>
                <c:pt idx="111">
                  <c:v>362</c:v>
                </c:pt>
                <c:pt idx="112">
                  <c:v>362</c:v>
                </c:pt>
                <c:pt idx="113">
                  <c:v>362</c:v>
                </c:pt>
                <c:pt idx="114">
                  <c:v>363</c:v>
                </c:pt>
                <c:pt idx="115">
                  <c:v>363</c:v>
                </c:pt>
                <c:pt idx="116">
                  <c:v>363</c:v>
                </c:pt>
                <c:pt idx="117">
                  <c:v>363</c:v>
                </c:pt>
                <c:pt idx="118">
                  <c:v>363</c:v>
                </c:pt>
                <c:pt idx="119">
                  <c:v>364</c:v>
                </c:pt>
                <c:pt idx="120">
                  <c:v>365</c:v>
                </c:pt>
                <c:pt idx="121">
                  <c:v>365</c:v>
                </c:pt>
                <c:pt idx="122">
                  <c:v>365</c:v>
                </c:pt>
                <c:pt idx="123">
                  <c:v>365</c:v>
                </c:pt>
                <c:pt idx="124">
                  <c:v>365</c:v>
                </c:pt>
                <c:pt idx="125">
                  <c:v>365</c:v>
                </c:pt>
                <c:pt idx="126">
                  <c:v>366</c:v>
                </c:pt>
                <c:pt idx="127">
                  <c:v>366</c:v>
                </c:pt>
                <c:pt idx="128">
                  <c:v>366</c:v>
                </c:pt>
                <c:pt idx="129">
                  <c:v>367</c:v>
                </c:pt>
                <c:pt idx="130">
                  <c:v>367</c:v>
                </c:pt>
                <c:pt idx="131">
                  <c:v>367</c:v>
                </c:pt>
                <c:pt idx="132">
                  <c:v>368</c:v>
                </c:pt>
                <c:pt idx="133">
                  <c:v>369</c:v>
                </c:pt>
                <c:pt idx="134">
                  <c:v>369</c:v>
                </c:pt>
                <c:pt idx="135">
                  <c:v>369</c:v>
                </c:pt>
                <c:pt idx="136">
                  <c:v>370</c:v>
                </c:pt>
                <c:pt idx="137">
                  <c:v>370</c:v>
                </c:pt>
                <c:pt idx="138">
                  <c:v>370</c:v>
                </c:pt>
                <c:pt idx="139">
                  <c:v>371</c:v>
                </c:pt>
                <c:pt idx="140">
                  <c:v>371</c:v>
                </c:pt>
                <c:pt idx="141">
                  <c:v>371</c:v>
                </c:pt>
                <c:pt idx="142">
                  <c:v>372</c:v>
                </c:pt>
                <c:pt idx="143">
                  <c:v>372</c:v>
                </c:pt>
                <c:pt idx="144">
                  <c:v>372</c:v>
                </c:pt>
                <c:pt idx="145">
                  <c:v>372</c:v>
                </c:pt>
                <c:pt idx="146">
                  <c:v>373</c:v>
                </c:pt>
                <c:pt idx="147">
                  <c:v>373</c:v>
                </c:pt>
                <c:pt idx="148">
                  <c:v>373</c:v>
                </c:pt>
                <c:pt idx="149">
                  <c:v>373</c:v>
                </c:pt>
                <c:pt idx="150">
                  <c:v>373</c:v>
                </c:pt>
                <c:pt idx="151">
                  <c:v>374</c:v>
                </c:pt>
                <c:pt idx="152">
                  <c:v>374</c:v>
                </c:pt>
                <c:pt idx="153">
                  <c:v>374</c:v>
                </c:pt>
                <c:pt idx="154">
                  <c:v>375</c:v>
                </c:pt>
                <c:pt idx="155">
                  <c:v>375</c:v>
                </c:pt>
                <c:pt idx="156">
                  <c:v>375</c:v>
                </c:pt>
                <c:pt idx="157">
                  <c:v>375</c:v>
                </c:pt>
                <c:pt idx="158">
                  <c:v>376</c:v>
                </c:pt>
                <c:pt idx="159">
                  <c:v>376</c:v>
                </c:pt>
                <c:pt idx="160">
                  <c:v>376</c:v>
                </c:pt>
                <c:pt idx="161">
                  <c:v>376</c:v>
                </c:pt>
                <c:pt idx="162">
                  <c:v>376</c:v>
                </c:pt>
                <c:pt idx="163">
                  <c:v>377</c:v>
                </c:pt>
                <c:pt idx="164">
                  <c:v>377</c:v>
                </c:pt>
                <c:pt idx="165">
                  <c:v>377</c:v>
                </c:pt>
                <c:pt idx="166">
                  <c:v>378</c:v>
                </c:pt>
                <c:pt idx="167">
                  <c:v>378</c:v>
                </c:pt>
                <c:pt idx="168">
                  <c:v>378</c:v>
                </c:pt>
                <c:pt idx="169">
                  <c:v>379</c:v>
                </c:pt>
                <c:pt idx="170">
                  <c:v>379</c:v>
                </c:pt>
                <c:pt idx="171">
                  <c:v>379</c:v>
                </c:pt>
                <c:pt idx="172">
                  <c:v>379</c:v>
                </c:pt>
                <c:pt idx="173">
                  <c:v>379</c:v>
                </c:pt>
                <c:pt idx="174">
                  <c:v>380</c:v>
                </c:pt>
                <c:pt idx="175">
                  <c:v>381</c:v>
                </c:pt>
                <c:pt idx="176">
                  <c:v>383</c:v>
                </c:pt>
                <c:pt idx="177">
                  <c:v>386</c:v>
                </c:pt>
                <c:pt idx="178">
                  <c:v>386</c:v>
                </c:pt>
                <c:pt idx="179">
                  <c:v>386</c:v>
                </c:pt>
                <c:pt idx="180">
                  <c:v>387</c:v>
                </c:pt>
                <c:pt idx="181">
                  <c:v>387</c:v>
                </c:pt>
                <c:pt idx="182">
                  <c:v>387</c:v>
                </c:pt>
                <c:pt idx="183">
                  <c:v>388</c:v>
                </c:pt>
                <c:pt idx="184">
                  <c:v>388</c:v>
                </c:pt>
                <c:pt idx="185">
                  <c:v>388</c:v>
                </c:pt>
                <c:pt idx="186">
                  <c:v>389</c:v>
                </c:pt>
                <c:pt idx="187">
                  <c:v>389</c:v>
                </c:pt>
                <c:pt idx="188">
                  <c:v>389</c:v>
                </c:pt>
                <c:pt idx="189">
                  <c:v>389</c:v>
                </c:pt>
                <c:pt idx="190">
                  <c:v>390</c:v>
                </c:pt>
                <c:pt idx="191">
                  <c:v>390</c:v>
                </c:pt>
                <c:pt idx="192">
                  <c:v>390</c:v>
                </c:pt>
                <c:pt idx="193">
                  <c:v>390</c:v>
                </c:pt>
                <c:pt idx="194">
                  <c:v>391</c:v>
                </c:pt>
                <c:pt idx="195">
                  <c:v>392</c:v>
                </c:pt>
                <c:pt idx="196">
                  <c:v>392</c:v>
                </c:pt>
                <c:pt idx="197">
                  <c:v>392</c:v>
                </c:pt>
                <c:pt idx="198">
                  <c:v>393</c:v>
                </c:pt>
                <c:pt idx="199">
                  <c:v>393</c:v>
                </c:pt>
                <c:pt idx="200">
                  <c:v>393</c:v>
                </c:pt>
                <c:pt idx="201">
                  <c:v>393</c:v>
                </c:pt>
                <c:pt idx="202">
                  <c:v>394</c:v>
                </c:pt>
                <c:pt idx="203">
                  <c:v>394</c:v>
                </c:pt>
                <c:pt idx="204">
                  <c:v>394</c:v>
                </c:pt>
                <c:pt idx="205">
                  <c:v>394</c:v>
                </c:pt>
                <c:pt idx="206">
                  <c:v>394</c:v>
                </c:pt>
                <c:pt idx="207">
                  <c:v>394</c:v>
                </c:pt>
                <c:pt idx="208">
                  <c:v>395</c:v>
                </c:pt>
                <c:pt idx="209">
                  <c:v>395</c:v>
                </c:pt>
                <c:pt idx="210">
                  <c:v>395</c:v>
                </c:pt>
                <c:pt idx="211">
                  <c:v>396</c:v>
                </c:pt>
                <c:pt idx="212">
                  <c:v>396</c:v>
                </c:pt>
                <c:pt idx="213">
                  <c:v>396</c:v>
                </c:pt>
                <c:pt idx="214">
                  <c:v>397</c:v>
                </c:pt>
                <c:pt idx="215">
                  <c:v>397</c:v>
                </c:pt>
                <c:pt idx="216">
                  <c:v>398</c:v>
                </c:pt>
                <c:pt idx="217">
                  <c:v>398</c:v>
                </c:pt>
                <c:pt idx="218">
                  <c:v>398</c:v>
                </c:pt>
                <c:pt idx="219">
                  <c:v>398</c:v>
                </c:pt>
                <c:pt idx="220">
                  <c:v>399</c:v>
                </c:pt>
                <c:pt idx="221">
                  <c:v>399</c:v>
                </c:pt>
                <c:pt idx="222">
                  <c:v>399</c:v>
                </c:pt>
                <c:pt idx="223">
                  <c:v>400</c:v>
                </c:pt>
                <c:pt idx="224">
                  <c:v>400</c:v>
                </c:pt>
                <c:pt idx="225">
                  <c:v>401</c:v>
                </c:pt>
                <c:pt idx="226">
                  <c:v>401</c:v>
                </c:pt>
                <c:pt idx="227">
                  <c:v>401</c:v>
                </c:pt>
                <c:pt idx="228">
                  <c:v>401</c:v>
                </c:pt>
                <c:pt idx="229">
                  <c:v>402</c:v>
                </c:pt>
                <c:pt idx="230">
                  <c:v>402</c:v>
                </c:pt>
                <c:pt idx="231">
                  <c:v>402</c:v>
                </c:pt>
                <c:pt idx="232">
                  <c:v>403</c:v>
                </c:pt>
                <c:pt idx="233">
                  <c:v>403</c:v>
                </c:pt>
                <c:pt idx="234">
                  <c:v>403</c:v>
                </c:pt>
                <c:pt idx="235">
                  <c:v>403</c:v>
                </c:pt>
                <c:pt idx="236">
                  <c:v>404</c:v>
                </c:pt>
                <c:pt idx="237">
                  <c:v>404</c:v>
                </c:pt>
                <c:pt idx="238">
                  <c:v>405</c:v>
                </c:pt>
                <c:pt idx="239">
                  <c:v>405</c:v>
                </c:pt>
                <c:pt idx="240">
                  <c:v>405</c:v>
                </c:pt>
                <c:pt idx="241">
                  <c:v>406</c:v>
                </c:pt>
                <c:pt idx="242">
                  <c:v>406</c:v>
                </c:pt>
                <c:pt idx="243">
                  <c:v>407</c:v>
                </c:pt>
                <c:pt idx="244">
                  <c:v>407</c:v>
                </c:pt>
                <c:pt idx="245">
                  <c:v>408</c:v>
                </c:pt>
                <c:pt idx="246">
                  <c:v>408</c:v>
                </c:pt>
                <c:pt idx="247">
                  <c:v>408</c:v>
                </c:pt>
                <c:pt idx="248">
                  <c:v>409</c:v>
                </c:pt>
                <c:pt idx="249">
                  <c:v>409</c:v>
                </c:pt>
                <c:pt idx="250">
                  <c:v>410</c:v>
                </c:pt>
                <c:pt idx="251">
                  <c:v>411</c:v>
                </c:pt>
                <c:pt idx="252">
                  <c:v>411</c:v>
                </c:pt>
                <c:pt idx="253">
                  <c:v>411</c:v>
                </c:pt>
                <c:pt idx="254">
                  <c:v>411</c:v>
                </c:pt>
                <c:pt idx="255">
                  <c:v>412</c:v>
                </c:pt>
                <c:pt idx="256">
                  <c:v>413</c:v>
                </c:pt>
                <c:pt idx="257">
                  <c:v>413</c:v>
                </c:pt>
                <c:pt idx="258">
                  <c:v>412</c:v>
                </c:pt>
                <c:pt idx="259">
                  <c:v>413</c:v>
                </c:pt>
                <c:pt idx="260">
                  <c:v>413</c:v>
                </c:pt>
                <c:pt idx="261">
                  <c:v>413</c:v>
                </c:pt>
                <c:pt idx="262">
                  <c:v>414</c:v>
                </c:pt>
                <c:pt idx="263">
                  <c:v>414</c:v>
                </c:pt>
                <c:pt idx="264">
                  <c:v>415</c:v>
                </c:pt>
                <c:pt idx="265">
                  <c:v>415</c:v>
                </c:pt>
                <c:pt idx="266">
                  <c:v>415</c:v>
                </c:pt>
                <c:pt idx="267">
                  <c:v>414</c:v>
                </c:pt>
                <c:pt idx="268">
                  <c:v>414</c:v>
                </c:pt>
                <c:pt idx="269">
                  <c:v>414</c:v>
                </c:pt>
                <c:pt idx="270">
                  <c:v>414</c:v>
                </c:pt>
                <c:pt idx="271">
                  <c:v>413</c:v>
                </c:pt>
                <c:pt idx="272">
                  <c:v>414</c:v>
                </c:pt>
                <c:pt idx="273">
                  <c:v>413</c:v>
                </c:pt>
                <c:pt idx="274">
                  <c:v>413</c:v>
                </c:pt>
                <c:pt idx="275">
                  <c:v>413</c:v>
                </c:pt>
                <c:pt idx="276">
                  <c:v>413</c:v>
                </c:pt>
                <c:pt idx="277">
                  <c:v>413</c:v>
                </c:pt>
                <c:pt idx="278">
                  <c:v>413</c:v>
                </c:pt>
                <c:pt idx="279">
                  <c:v>413</c:v>
                </c:pt>
                <c:pt idx="280">
                  <c:v>413</c:v>
                </c:pt>
                <c:pt idx="281">
                  <c:v>412</c:v>
                </c:pt>
                <c:pt idx="282">
                  <c:v>412</c:v>
                </c:pt>
                <c:pt idx="283">
                  <c:v>412</c:v>
                </c:pt>
                <c:pt idx="284">
                  <c:v>412</c:v>
                </c:pt>
                <c:pt idx="285">
                  <c:v>412</c:v>
                </c:pt>
                <c:pt idx="286">
                  <c:v>412</c:v>
                </c:pt>
                <c:pt idx="287">
                  <c:v>411</c:v>
                </c:pt>
                <c:pt idx="288">
                  <c:v>411</c:v>
                </c:pt>
                <c:pt idx="289">
                  <c:v>411</c:v>
                </c:pt>
                <c:pt idx="290">
                  <c:v>411</c:v>
                </c:pt>
                <c:pt idx="291">
                  <c:v>411</c:v>
                </c:pt>
                <c:pt idx="292">
                  <c:v>411</c:v>
                </c:pt>
                <c:pt idx="293">
                  <c:v>411</c:v>
                </c:pt>
                <c:pt idx="294">
                  <c:v>411</c:v>
                </c:pt>
                <c:pt idx="295">
                  <c:v>410</c:v>
                </c:pt>
                <c:pt idx="296">
                  <c:v>410</c:v>
                </c:pt>
                <c:pt idx="297">
                  <c:v>410</c:v>
                </c:pt>
                <c:pt idx="298">
                  <c:v>396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ex5_35_heatTemp2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Sheet1!$F$2:$F$385</c:f>
              <c:numCache>
                <c:formatCode>General</c:formatCode>
                <c:ptCount val="384"/>
                <c:pt idx="0">
                  <c:v>301</c:v>
                </c:pt>
                <c:pt idx="1">
                  <c:v>302</c:v>
                </c:pt>
                <c:pt idx="2">
                  <c:v>302</c:v>
                </c:pt>
                <c:pt idx="3">
                  <c:v>303</c:v>
                </c:pt>
                <c:pt idx="4">
                  <c:v>304</c:v>
                </c:pt>
                <c:pt idx="5">
                  <c:v>304</c:v>
                </c:pt>
                <c:pt idx="6">
                  <c:v>305</c:v>
                </c:pt>
                <c:pt idx="7">
                  <c:v>305</c:v>
                </c:pt>
                <c:pt idx="8">
                  <c:v>305</c:v>
                </c:pt>
                <c:pt idx="9">
                  <c:v>306</c:v>
                </c:pt>
                <c:pt idx="10">
                  <c:v>306</c:v>
                </c:pt>
                <c:pt idx="11">
                  <c:v>307</c:v>
                </c:pt>
                <c:pt idx="12">
                  <c:v>307</c:v>
                </c:pt>
                <c:pt idx="13">
                  <c:v>307</c:v>
                </c:pt>
                <c:pt idx="14">
                  <c:v>308</c:v>
                </c:pt>
                <c:pt idx="15">
                  <c:v>308</c:v>
                </c:pt>
                <c:pt idx="16">
                  <c:v>308</c:v>
                </c:pt>
                <c:pt idx="17">
                  <c:v>309</c:v>
                </c:pt>
                <c:pt idx="18">
                  <c:v>309</c:v>
                </c:pt>
                <c:pt idx="19">
                  <c:v>310</c:v>
                </c:pt>
                <c:pt idx="20">
                  <c:v>310</c:v>
                </c:pt>
                <c:pt idx="21">
                  <c:v>310</c:v>
                </c:pt>
                <c:pt idx="22">
                  <c:v>310</c:v>
                </c:pt>
                <c:pt idx="23">
                  <c:v>311</c:v>
                </c:pt>
                <c:pt idx="24">
                  <c:v>311</c:v>
                </c:pt>
                <c:pt idx="25">
                  <c:v>311</c:v>
                </c:pt>
                <c:pt idx="26">
                  <c:v>312</c:v>
                </c:pt>
                <c:pt idx="27">
                  <c:v>312</c:v>
                </c:pt>
                <c:pt idx="28">
                  <c:v>313</c:v>
                </c:pt>
                <c:pt idx="29">
                  <c:v>313</c:v>
                </c:pt>
                <c:pt idx="30">
                  <c:v>313</c:v>
                </c:pt>
                <c:pt idx="31">
                  <c:v>314</c:v>
                </c:pt>
                <c:pt idx="32">
                  <c:v>314</c:v>
                </c:pt>
                <c:pt idx="33">
                  <c:v>314</c:v>
                </c:pt>
                <c:pt idx="34">
                  <c:v>316</c:v>
                </c:pt>
                <c:pt idx="35">
                  <c:v>315</c:v>
                </c:pt>
                <c:pt idx="36">
                  <c:v>316</c:v>
                </c:pt>
                <c:pt idx="37">
                  <c:v>316</c:v>
                </c:pt>
                <c:pt idx="38">
                  <c:v>317</c:v>
                </c:pt>
                <c:pt idx="39">
                  <c:v>317</c:v>
                </c:pt>
                <c:pt idx="40">
                  <c:v>317</c:v>
                </c:pt>
                <c:pt idx="41">
                  <c:v>317</c:v>
                </c:pt>
                <c:pt idx="42">
                  <c:v>317</c:v>
                </c:pt>
                <c:pt idx="43">
                  <c:v>318</c:v>
                </c:pt>
                <c:pt idx="44">
                  <c:v>318</c:v>
                </c:pt>
                <c:pt idx="45">
                  <c:v>318</c:v>
                </c:pt>
                <c:pt idx="46">
                  <c:v>319</c:v>
                </c:pt>
                <c:pt idx="47">
                  <c:v>319</c:v>
                </c:pt>
                <c:pt idx="48">
                  <c:v>319</c:v>
                </c:pt>
                <c:pt idx="49">
                  <c:v>319</c:v>
                </c:pt>
                <c:pt idx="50">
                  <c:v>320</c:v>
                </c:pt>
                <c:pt idx="51">
                  <c:v>320</c:v>
                </c:pt>
                <c:pt idx="52">
                  <c:v>320</c:v>
                </c:pt>
                <c:pt idx="53">
                  <c:v>320</c:v>
                </c:pt>
                <c:pt idx="54">
                  <c:v>321</c:v>
                </c:pt>
                <c:pt idx="55">
                  <c:v>321</c:v>
                </c:pt>
                <c:pt idx="56">
                  <c:v>321</c:v>
                </c:pt>
                <c:pt idx="57">
                  <c:v>322</c:v>
                </c:pt>
                <c:pt idx="58">
                  <c:v>322</c:v>
                </c:pt>
                <c:pt idx="59">
                  <c:v>322</c:v>
                </c:pt>
                <c:pt idx="60">
                  <c:v>322</c:v>
                </c:pt>
                <c:pt idx="61">
                  <c:v>323</c:v>
                </c:pt>
                <c:pt idx="62">
                  <c:v>323</c:v>
                </c:pt>
                <c:pt idx="63">
                  <c:v>323</c:v>
                </c:pt>
                <c:pt idx="64">
                  <c:v>324</c:v>
                </c:pt>
                <c:pt idx="65">
                  <c:v>324</c:v>
                </c:pt>
                <c:pt idx="66">
                  <c:v>324</c:v>
                </c:pt>
                <c:pt idx="67">
                  <c:v>324</c:v>
                </c:pt>
                <c:pt idx="68">
                  <c:v>325</c:v>
                </c:pt>
                <c:pt idx="69">
                  <c:v>325</c:v>
                </c:pt>
                <c:pt idx="70">
                  <c:v>326</c:v>
                </c:pt>
                <c:pt idx="71">
                  <c:v>326</c:v>
                </c:pt>
                <c:pt idx="72">
                  <c:v>326</c:v>
                </c:pt>
                <c:pt idx="73">
                  <c:v>326</c:v>
                </c:pt>
                <c:pt idx="74">
                  <c:v>327</c:v>
                </c:pt>
                <c:pt idx="75">
                  <c:v>327</c:v>
                </c:pt>
                <c:pt idx="76">
                  <c:v>327</c:v>
                </c:pt>
                <c:pt idx="77">
                  <c:v>328</c:v>
                </c:pt>
                <c:pt idx="78">
                  <c:v>328</c:v>
                </c:pt>
                <c:pt idx="79">
                  <c:v>329</c:v>
                </c:pt>
                <c:pt idx="80">
                  <c:v>329</c:v>
                </c:pt>
                <c:pt idx="81">
                  <c:v>329</c:v>
                </c:pt>
                <c:pt idx="82">
                  <c:v>329</c:v>
                </c:pt>
                <c:pt idx="83">
                  <c:v>329</c:v>
                </c:pt>
                <c:pt idx="84">
                  <c:v>330</c:v>
                </c:pt>
                <c:pt idx="85">
                  <c:v>330</c:v>
                </c:pt>
                <c:pt idx="86">
                  <c:v>331</c:v>
                </c:pt>
                <c:pt idx="87">
                  <c:v>331</c:v>
                </c:pt>
                <c:pt idx="88">
                  <c:v>332</c:v>
                </c:pt>
                <c:pt idx="89">
                  <c:v>331</c:v>
                </c:pt>
                <c:pt idx="90">
                  <c:v>332</c:v>
                </c:pt>
                <c:pt idx="91">
                  <c:v>332</c:v>
                </c:pt>
                <c:pt idx="92">
                  <c:v>332</c:v>
                </c:pt>
                <c:pt idx="93">
                  <c:v>332</c:v>
                </c:pt>
                <c:pt idx="94">
                  <c:v>333</c:v>
                </c:pt>
                <c:pt idx="95">
                  <c:v>334</c:v>
                </c:pt>
                <c:pt idx="96">
                  <c:v>334</c:v>
                </c:pt>
                <c:pt idx="97">
                  <c:v>334</c:v>
                </c:pt>
                <c:pt idx="98">
                  <c:v>334</c:v>
                </c:pt>
                <c:pt idx="99">
                  <c:v>334</c:v>
                </c:pt>
                <c:pt idx="100">
                  <c:v>334</c:v>
                </c:pt>
                <c:pt idx="101">
                  <c:v>335</c:v>
                </c:pt>
                <c:pt idx="102">
                  <c:v>336</c:v>
                </c:pt>
                <c:pt idx="103">
                  <c:v>336</c:v>
                </c:pt>
                <c:pt idx="104">
                  <c:v>337</c:v>
                </c:pt>
                <c:pt idx="105">
                  <c:v>337</c:v>
                </c:pt>
                <c:pt idx="106">
                  <c:v>337</c:v>
                </c:pt>
                <c:pt idx="107">
                  <c:v>337</c:v>
                </c:pt>
                <c:pt idx="108">
                  <c:v>337</c:v>
                </c:pt>
                <c:pt idx="109">
                  <c:v>338</c:v>
                </c:pt>
                <c:pt idx="110">
                  <c:v>338</c:v>
                </c:pt>
                <c:pt idx="111">
                  <c:v>339</c:v>
                </c:pt>
                <c:pt idx="112">
                  <c:v>339</c:v>
                </c:pt>
                <c:pt idx="113">
                  <c:v>340</c:v>
                </c:pt>
                <c:pt idx="114">
                  <c:v>340</c:v>
                </c:pt>
                <c:pt idx="115">
                  <c:v>340</c:v>
                </c:pt>
                <c:pt idx="116">
                  <c:v>340</c:v>
                </c:pt>
                <c:pt idx="117">
                  <c:v>341</c:v>
                </c:pt>
                <c:pt idx="118">
                  <c:v>342</c:v>
                </c:pt>
                <c:pt idx="119">
                  <c:v>342</c:v>
                </c:pt>
                <c:pt idx="120">
                  <c:v>342</c:v>
                </c:pt>
                <c:pt idx="121">
                  <c:v>343</c:v>
                </c:pt>
                <c:pt idx="122">
                  <c:v>343</c:v>
                </c:pt>
                <c:pt idx="123">
                  <c:v>343</c:v>
                </c:pt>
                <c:pt idx="124">
                  <c:v>344</c:v>
                </c:pt>
                <c:pt idx="125">
                  <c:v>344</c:v>
                </c:pt>
                <c:pt idx="126">
                  <c:v>345</c:v>
                </c:pt>
                <c:pt idx="127">
                  <c:v>345</c:v>
                </c:pt>
                <c:pt idx="128">
                  <c:v>345</c:v>
                </c:pt>
                <c:pt idx="129">
                  <c:v>345</c:v>
                </c:pt>
                <c:pt idx="130">
                  <c:v>346</c:v>
                </c:pt>
                <c:pt idx="131">
                  <c:v>346</c:v>
                </c:pt>
                <c:pt idx="132">
                  <c:v>347</c:v>
                </c:pt>
                <c:pt idx="133">
                  <c:v>347</c:v>
                </c:pt>
                <c:pt idx="134">
                  <c:v>348</c:v>
                </c:pt>
                <c:pt idx="135">
                  <c:v>348</c:v>
                </c:pt>
                <c:pt idx="136">
                  <c:v>349</c:v>
                </c:pt>
                <c:pt idx="137">
                  <c:v>348</c:v>
                </c:pt>
                <c:pt idx="138">
                  <c:v>349</c:v>
                </c:pt>
                <c:pt idx="139">
                  <c:v>349</c:v>
                </c:pt>
                <c:pt idx="140">
                  <c:v>350</c:v>
                </c:pt>
                <c:pt idx="141">
                  <c:v>350</c:v>
                </c:pt>
                <c:pt idx="142">
                  <c:v>350</c:v>
                </c:pt>
                <c:pt idx="143">
                  <c:v>351</c:v>
                </c:pt>
                <c:pt idx="144">
                  <c:v>351</c:v>
                </c:pt>
                <c:pt idx="145">
                  <c:v>351</c:v>
                </c:pt>
                <c:pt idx="146">
                  <c:v>351</c:v>
                </c:pt>
                <c:pt idx="147">
                  <c:v>351</c:v>
                </c:pt>
                <c:pt idx="148">
                  <c:v>352</c:v>
                </c:pt>
                <c:pt idx="149">
                  <c:v>352</c:v>
                </c:pt>
                <c:pt idx="150">
                  <c:v>352</c:v>
                </c:pt>
                <c:pt idx="151">
                  <c:v>353</c:v>
                </c:pt>
                <c:pt idx="152">
                  <c:v>353</c:v>
                </c:pt>
                <c:pt idx="153">
                  <c:v>354</c:v>
                </c:pt>
                <c:pt idx="154">
                  <c:v>354</c:v>
                </c:pt>
                <c:pt idx="155">
                  <c:v>355</c:v>
                </c:pt>
                <c:pt idx="156">
                  <c:v>354</c:v>
                </c:pt>
                <c:pt idx="157">
                  <c:v>355</c:v>
                </c:pt>
                <c:pt idx="158">
                  <c:v>355</c:v>
                </c:pt>
                <c:pt idx="159">
                  <c:v>355</c:v>
                </c:pt>
                <c:pt idx="160">
                  <c:v>356</c:v>
                </c:pt>
                <c:pt idx="161">
                  <c:v>356</c:v>
                </c:pt>
                <c:pt idx="162">
                  <c:v>357</c:v>
                </c:pt>
                <c:pt idx="163">
                  <c:v>357</c:v>
                </c:pt>
                <c:pt idx="164">
                  <c:v>357</c:v>
                </c:pt>
                <c:pt idx="165">
                  <c:v>358</c:v>
                </c:pt>
                <c:pt idx="166">
                  <c:v>358</c:v>
                </c:pt>
                <c:pt idx="167">
                  <c:v>358</c:v>
                </c:pt>
                <c:pt idx="168">
                  <c:v>359</c:v>
                </c:pt>
                <c:pt idx="169">
                  <c:v>359</c:v>
                </c:pt>
                <c:pt idx="170">
                  <c:v>359</c:v>
                </c:pt>
                <c:pt idx="171">
                  <c:v>359</c:v>
                </c:pt>
                <c:pt idx="172">
                  <c:v>359</c:v>
                </c:pt>
                <c:pt idx="173">
                  <c:v>360</c:v>
                </c:pt>
                <c:pt idx="174">
                  <c:v>360</c:v>
                </c:pt>
                <c:pt idx="175">
                  <c:v>361</c:v>
                </c:pt>
                <c:pt idx="176">
                  <c:v>361</c:v>
                </c:pt>
                <c:pt idx="177">
                  <c:v>362</c:v>
                </c:pt>
                <c:pt idx="178">
                  <c:v>362</c:v>
                </c:pt>
                <c:pt idx="179">
                  <c:v>362</c:v>
                </c:pt>
                <c:pt idx="180">
                  <c:v>363</c:v>
                </c:pt>
                <c:pt idx="181">
                  <c:v>363</c:v>
                </c:pt>
                <c:pt idx="182">
                  <c:v>363</c:v>
                </c:pt>
                <c:pt idx="183">
                  <c:v>364</c:v>
                </c:pt>
                <c:pt idx="184">
                  <c:v>364</c:v>
                </c:pt>
                <c:pt idx="185">
                  <c:v>364</c:v>
                </c:pt>
                <c:pt idx="186">
                  <c:v>365</c:v>
                </c:pt>
                <c:pt idx="187">
                  <c:v>365</c:v>
                </c:pt>
                <c:pt idx="188">
                  <c:v>365</c:v>
                </c:pt>
                <c:pt idx="189">
                  <c:v>366</c:v>
                </c:pt>
                <c:pt idx="190">
                  <c:v>366</c:v>
                </c:pt>
                <c:pt idx="191">
                  <c:v>367</c:v>
                </c:pt>
                <c:pt idx="192">
                  <c:v>367</c:v>
                </c:pt>
                <c:pt idx="193">
                  <c:v>367</c:v>
                </c:pt>
                <c:pt idx="194">
                  <c:v>367</c:v>
                </c:pt>
                <c:pt idx="195">
                  <c:v>368</c:v>
                </c:pt>
                <c:pt idx="196">
                  <c:v>368</c:v>
                </c:pt>
                <c:pt idx="197">
                  <c:v>369</c:v>
                </c:pt>
                <c:pt idx="198">
                  <c:v>369</c:v>
                </c:pt>
                <c:pt idx="199">
                  <c:v>369</c:v>
                </c:pt>
                <c:pt idx="200">
                  <c:v>370</c:v>
                </c:pt>
                <c:pt idx="201">
                  <c:v>370</c:v>
                </c:pt>
                <c:pt idx="202">
                  <c:v>370</c:v>
                </c:pt>
                <c:pt idx="203">
                  <c:v>370</c:v>
                </c:pt>
                <c:pt idx="204">
                  <c:v>371</c:v>
                </c:pt>
                <c:pt idx="205">
                  <c:v>371</c:v>
                </c:pt>
                <c:pt idx="206">
                  <c:v>371</c:v>
                </c:pt>
                <c:pt idx="207">
                  <c:v>372</c:v>
                </c:pt>
                <c:pt idx="208">
                  <c:v>372</c:v>
                </c:pt>
                <c:pt idx="209">
                  <c:v>372</c:v>
                </c:pt>
                <c:pt idx="210">
                  <c:v>372</c:v>
                </c:pt>
                <c:pt idx="211">
                  <c:v>373</c:v>
                </c:pt>
                <c:pt idx="212">
                  <c:v>373</c:v>
                </c:pt>
                <c:pt idx="213">
                  <c:v>373</c:v>
                </c:pt>
                <c:pt idx="214">
                  <c:v>374</c:v>
                </c:pt>
                <c:pt idx="215">
                  <c:v>374</c:v>
                </c:pt>
                <c:pt idx="216">
                  <c:v>374</c:v>
                </c:pt>
                <c:pt idx="217">
                  <c:v>374</c:v>
                </c:pt>
                <c:pt idx="218">
                  <c:v>374</c:v>
                </c:pt>
                <c:pt idx="219">
                  <c:v>374</c:v>
                </c:pt>
                <c:pt idx="220">
                  <c:v>375</c:v>
                </c:pt>
                <c:pt idx="221">
                  <c:v>375</c:v>
                </c:pt>
                <c:pt idx="222">
                  <c:v>376</c:v>
                </c:pt>
                <c:pt idx="223">
                  <c:v>376</c:v>
                </c:pt>
                <c:pt idx="224">
                  <c:v>376</c:v>
                </c:pt>
                <c:pt idx="225">
                  <c:v>376</c:v>
                </c:pt>
                <c:pt idx="226">
                  <c:v>376</c:v>
                </c:pt>
                <c:pt idx="227">
                  <c:v>377</c:v>
                </c:pt>
                <c:pt idx="228">
                  <c:v>377</c:v>
                </c:pt>
                <c:pt idx="229">
                  <c:v>377</c:v>
                </c:pt>
                <c:pt idx="230">
                  <c:v>377</c:v>
                </c:pt>
                <c:pt idx="231">
                  <c:v>378</c:v>
                </c:pt>
                <c:pt idx="232">
                  <c:v>378</c:v>
                </c:pt>
                <c:pt idx="233">
                  <c:v>379</c:v>
                </c:pt>
                <c:pt idx="234">
                  <c:v>379</c:v>
                </c:pt>
                <c:pt idx="235">
                  <c:v>379</c:v>
                </c:pt>
                <c:pt idx="236">
                  <c:v>380</c:v>
                </c:pt>
                <c:pt idx="237">
                  <c:v>380</c:v>
                </c:pt>
                <c:pt idx="238">
                  <c:v>381</c:v>
                </c:pt>
                <c:pt idx="239">
                  <c:v>381</c:v>
                </c:pt>
                <c:pt idx="240">
                  <c:v>382</c:v>
                </c:pt>
                <c:pt idx="241">
                  <c:v>384</c:v>
                </c:pt>
                <c:pt idx="242">
                  <c:v>386</c:v>
                </c:pt>
                <c:pt idx="243">
                  <c:v>386</c:v>
                </c:pt>
                <c:pt idx="244">
                  <c:v>387</c:v>
                </c:pt>
                <c:pt idx="245">
                  <c:v>388</c:v>
                </c:pt>
                <c:pt idx="246">
                  <c:v>388</c:v>
                </c:pt>
                <c:pt idx="247">
                  <c:v>388</c:v>
                </c:pt>
                <c:pt idx="248">
                  <c:v>389</c:v>
                </c:pt>
                <c:pt idx="249">
                  <c:v>389</c:v>
                </c:pt>
                <c:pt idx="250">
                  <c:v>389</c:v>
                </c:pt>
                <c:pt idx="251">
                  <c:v>389</c:v>
                </c:pt>
                <c:pt idx="252">
                  <c:v>390</c:v>
                </c:pt>
                <c:pt idx="253">
                  <c:v>390</c:v>
                </c:pt>
                <c:pt idx="254">
                  <c:v>391</c:v>
                </c:pt>
                <c:pt idx="255">
                  <c:v>391</c:v>
                </c:pt>
                <c:pt idx="256">
                  <c:v>391</c:v>
                </c:pt>
                <c:pt idx="257">
                  <c:v>392</c:v>
                </c:pt>
                <c:pt idx="258">
                  <c:v>392</c:v>
                </c:pt>
                <c:pt idx="259">
                  <c:v>392</c:v>
                </c:pt>
                <c:pt idx="260">
                  <c:v>392</c:v>
                </c:pt>
                <c:pt idx="261">
                  <c:v>393</c:v>
                </c:pt>
                <c:pt idx="262">
                  <c:v>393</c:v>
                </c:pt>
                <c:pt idx="263">
                  <c:v>393</c:v>
                </c:pt>
                <c:pt idx="264">
                  <c:v>393</c:v>
                </c:pt>
                <c:pt idx="265">
                  <c:v>394</c:v>
                </c:pt>
                <c:pt idx="266">
                  <c:v>394</c:v>
                </c:pt>
                <c:pt idx="267">
                  <c:v>394</c:v>
                </c:pt>
                <c:pt idx="268">
                  <c:v>394</c:v>
                </c:pt>
                <c:pt idx="269">
                  <c:v>394</c:v>
                </c:pt>
                <c:pt idx="270">
                  <c:v>394</c:v>
                </c:pt>
                <c:pt idx="271">
                  <c:v>394</c:v>
                </c:pt>
                <c:pt idx="272">
                  <c:v>395</c:v>
                </c:pt>
                <c:pt idx="273">
                  <c:v>395</c:v>
                </c:pt>
                <c:pt idx="274">
                  <c:v>395</c:v>
                </c:pt>
                <c:pt idx="275">
                  <c:v>396</c:v>
                </c:pt>
                <c:pt idx="276">
                  <c:v>396</c:v>
                </c:pt>
                <c:pt idx="277">
                  <c:v>396</c:v>
                </c:pt>
                <c:pt idx="278">
                  <c:v>397</c:v>
                </c:pt>
                <c:pt idx="279">
                  <c:v>398</c:v>
                </c:pt>
                <c:pt idx="280">
                  <c:v>397</c:v>
                </c:pt>
                <c:pt idx="281">
                  <c:v>398</c:v>
                </c:pt>
                <c:pt idx="282">
                  <c:v>399</c:v>
                </c:pt>
                <c:pt idx="283">
                  <c:v>398</c:v>
                </c:pt>
                <c:pt idx="284">
                  <c:v>399</c:v>
                </c:pt>
                <c:pt idx="285">
                  <c:v>400</c:v>
                </c:pt>
                <c:pt idx="286">
                  <c:v>400</c:v>
                </c:pt>
                <c:pt idx="287">
                  <c:v>400</c:v>
                </c:pt>
                <c:pt idx="288">
                  <c:v>400</c:v>
                </c:pt>
                <c:pt idx="289">
                  <c:v>400</c:v>
                </c:pt>
                <c:pt idx="290">
                  <c:v>401</c:v>
                </c:pt>
                <c:pt idx="291">
                  <c:v>401</c:v>
                </c:pt>
                <c:pt idx="292">
                  <c:v>402</c:v>
                </c:pt>
                <c:pt idx="293">
                  <c:v>402</c:v>
                </c:pt>
                <c:pt idx="294">
                  <c:v>402</c:v>
                </c:pt>
                <c:pt idx="295">
                  <c:v>402</c:v>
                </c:pt>
                <c:pt idx="296">
                  <c:v>402</c:v>
                </c:pt>
                <c:pt idx="297">
                  <c:v>403</c:v>
                </c:pt>
                <c:pt idx="298">
                  <c:v>403</c:v>
                </c:pt>
                <c:pt idx="299">
                  <c:v>403</c:v>
                </c:pt>
                <c:pt idx="300">
                  <c:v>404</c:v>
                </c:pt>
                <c:pt idx="301">
                  <c:v>404</c:v>
                </c:pt>
                <c:pt idx="302">
                  <c:v>404</c:v>
                </c:pt>
                <c:pt idx="303">
                  <c:v>405</c:v>
                </c:pt>
                <c:pt idx="304">
                  <c:v>405</c:v>
                </c:pt>
                <c:pt idx="305">
                  <c:v>405</c:v>
                </c:pt>
                <c:pt idx="306">
                  <c:v>405</c:v>
                </c:pt>
                <c:pt idx="307">
                  <c:v>405</c:v>
                </c:pt>
                <c:pt idx="308">
                  <c:v>406</c:v>
                </c:pt>
                <c:pt idx="309">
                  <c:v>406</c:v>
                </c:pt>
                <c:pt idx="310">
                  <c:v>406</c:v>
                </c:pt>
                <c:pt idx="311">
                  <c:v>407</c:v>
                </c:pt>
                <c:pt idx="312">
                  <c:v>407</c:v>
                </c:pt>
                <c:pt idx="313">
                  <c:v>407</c:v>
                </c:pt>
                <c:pt idx="314">
                  <c:v>409</c:v>
                </c:pt>
                <c:pt idx="315">
                  <c:v>409</c:v>
                </c:pt>
                <c:pt idx="316">
                  <c:v>409</c:v>
                </c:pt>
                <c:pt idx="317">
                  <c:v>410</c:v>
                </c:pt>
                <c:pt idx="318">
                  <c:v>410</c:v>
                </c:pt>
                <c:pt idx="319">
                  <c:v>411</c:v>
                </c:pt>
                <c:pt idx="320">
                  <c:v>411</c:v>
                </c:pt>
                <c:pt idx="321">
                  <c:v>412</c:v>
                </c:pt>
                <c:pt idx="322">
                  <c:v>412</c:v>
                </c:pt>
                <c:pt idx="323">
                  <c:v>412</c:v>
                </c:pt>
                <c:pt idx="324">
                  <c:v>413</c:v>
                </c:pt>
                <c:pt idx="325">
                  <c:v>413</c:v>
                </c:pt>
                <c:pt idx="326">
                  <c:v>413</c:v>
                </c:pt>
                <c:pt idx="327">
                  <c:v>414</c:v>
                </c:pt>
                <c:pt idx="328">
                  <c:v>414</c:v>
                </c:pt>
                <c:pt idx="329">
                  <c:v>415</c:v>
                </c:pt>
                <c:pt idx="330">
                  <c:v>415</c:v>
                </c:pt>
                <c:pt idx="331">
                  <c:v>415</c:v>
                </c:pt>
                <c:pt idx="332">
                  <c:v>415</c:v>
                </c:pt>
                <c:pt idx="333">
                  <c:v>415</c:v>
                </c:pt>
                <c:pt idx="334">
                  <c:v>414</c:v>
                </c:pt>
                <c:pt idx="335">
                  <c:v>414</c:v>
                </c:pt>
                <c:pt idx="336">
                  <c:v>414</c:v>
                </c:pt>
                <c:pt idx="337">
                  <c:v>413</c:v>
                </c:pt>
                <c:pt idx="338">
                  <c:v>413</c:v>
                </c:pt>
                <c:pt idx="339">
                  <c:v>413</c:v>
                </c:pt>
                <c:pt idx="340">
                  <c:v>413</c:v>
                </c:pt>
                <c:pt idx="341">
                  <c:v>413</c:v>
                </c:pt>
                <c:pt idx="342">
                  <c:v>413</c:v>
                </c:pt>
                <c:pt idx="343">
                  <c:v>413</c:v>
                </c:pt>
                <c:pt idx="344">
                  <c:v>413</c:v>
                </c:pt>
                <c:pt idx="345">
                  <c:v>413</c:v>
                </c:pt>
                <c:pt idx="346">
                  <c:v>413</c:v>
                </c:pt>
                <c:pt idx="347">
                  <c:v>413</c:v>
                </c:pt>
                <c:pt idx="348">
                  <c:v>413</c:v>
                </c:pt>
                <c:pt idx="349">
                  <c:v>412</c:v>
                </c:pt>
                <c:pt idx="350">
                  <c:v>412</c:v>
                </c:pt>
                <c:pt idx="351">
                  <c:v>412</c:v>
                </c:pt>
                <c:pt idx="352">
                  <c:v>412</c:v>
                </c:pt>
                <c:pt idx="353">
                  <c:v>412</c:v>
                </c:pt>
                <c:pt idx="354">
                  <c:v>412</c:v>
                </c:pt>
                <c:pt idx="355">
                  <c:v>412</c:v>
                </c:pt>
                <c:pt idx="356">
                  <c:v>412</c:v>
                </c:pt>
                <c:pt idx="357">
                  <c:v>412</c:v>
                </c:pt>
                <c:pt idx="358">
                  <c:v>411</c:v>
                </c:pt>
                <c:pt idx="359">
                  <c:v>411</c:v>
                </c:pt>
                <c:pt idx="360">
                  <c:v>411</c:v>
                </c:pt>
                <c:pt idx="361">
                  <c:v>411</c:v>
                </c:pt>
                <c:pt idx="362">
                  <c:v>411</c:v>
                </c:pt>
                <c:pt idx="363">
                  <c:v>408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ex5_40_heatTemp2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Sheet1!$G$2:$G$385</c:f>
              <c:numCache>
                <c:formatCode>General</c:formatCode>
                <c:ptCount val="384"/>
                <c:pt idx="0">
                  <c:v>296</c:v>
                </c:pt>
                <c:pt idx="1">
                  <c:v>296</c:v>
                </c:pt>
                <c:pt idx="2">
                  <c:v>298</c:v>
                </c:pt>
                <c:pt idx="3">
                  <c:v>297</c:v>
                </c:pt>
                <c:pt idx="4">
                  <c:v>299</c:v>
                </c:pt>
                <c:pt idx="5">
                  <c:v>299</c:v>
                </c:pt>
                <c:pt idx="6">
                  <c:v>299</c:v>
                </c:pt>
                <c:pt idx="7">
                  <c:v>299</c:v>
                </c:pt>
                <c:pt idx="8">
                  <c:v>300</c:v>
                </c:pt>
                <c:pt idx="9">
                  <c:v>300</c:v>
                </c:pt>
                <c:pt idx="10">
                  <c:v>301</c:v>
                </c:pt>
                <c:pt idx="11">
                  <c:v>301</c:v>
                </c:pt>
                <c:pt idx="12">
                  <c:v>301</c:v>
                </c:pt>
                <c:pt idx="13">
                  <c:v>301</c:v>
                </c:pt>
                <c:pt idx="14">
                  <c:v>302</c:v>
                </c:pt>
                <c:pt idx="15">
                  <c:v>302</c:v>
                </c:pt>
                <c:pt idx="16">
                  <c:v>303</c:v>
                </c:pt>
                <c:pt idx="17">
                  <c:v>304</c:v>
                </c:pt>
                <c:pt idx="18">
                  <c:v>303</c:v>
                </c:pt>
                <c:pt idx="19">
                  <c:v>304</c:v>
                </c:pt>
                <c:pt idx="20">
                  <c:v>305</c:v>
                </c:pt>
                <c:pt idx="21">
                  <c:v>305</c:v>
                </c:pt>
                <c:pt idx="22">
                  <c:v>305</c:v>
                </c:pt>
                <c:pt idx="23">
                  <c:v>305</c:v>
                </c:pt>
                <c:pt idx="24">
                  <c:v>306</c:v>
                </c:pt>
                <c:pt idx="25">
                  <c:v>306</c:v>
                </c:pt>
                <c:pt idx="26">
                  <c:v>307</c:v>
                </c:pt>
                <c:pt idx="27">
                  <c:v>307</c:v>
                </c:pt>
                <c:pt idx="28">
                  <c:v>307</c:v>
                </c:pt>
                <c:pt idx="29">
                  <c:v>307</c:v>
                </c:pt>
                <c:pt idx="30">
                  <c:v>308</c:v>
                </c:pt>
                <c:pt idx="31">
                  <c:v>308</c:v>
                </c:pt>
                <c:pt idx="32">
                  <c:v>309</c:v>
                </c:pt>
                <c:pt idx="33">
                  <c:v>309</c:v>
                </c:pt>
                <c:pt idx="34">
                  <c:v>310</c:v>
                </c:pt>
                <c:pt idx="35">
                  <c:v>309</c:v>
                </c:pt>
                <c:pt idx="36">
                  <c:v>310</c:v>
                </c:pt>
                <c:pt idx="37">
                  <c:v>311</c:v>
                </c:pt>
                <c:pt idx="38">
                  <c:v>311</c:v>
                </c:pt>
                <c:pt idx="39">
                  <c:v>312</c:v>
                </c:pt>
                <c:pt idx="40">
                  <c:v>312</c:v>
                </c:pt>
                <c:pt idx="41">
                  <c:v>312</c:v>
                </c:pt>
                <c:pt idx="42">
                  <c:v>312</c:v>
                </c:pt>
                <c:pt idx="43">
                  <c:v>312</c:v>
                </c:pt>
                <c:pt idx="44">
                  <c:v>313</c:v>
                </c:pt>
                <c:pt idx="45">
                  <c:v>314</c:v>
                </c:pt>
                <c:pt idx="46">
                  <c:v>314</c:v>
                </c:pt>
                <c:pt idx="47">
                  <c:v>314</c:v>
                </c:pt>
                <c:pt idx="48">
                  <c:v>315</c:v>
                </c:pt>
                <c:pt idx="49">
                  <c:v>315</c:v>
                </c:pt>
                <c:pt idx="50">
                  <c:v>315</c:v>
                </c:pt>
                <c:pt idx="51">
                  <c:v>316</c:v>
                </c:pt>
                <c:pt idx="52">
                  <c:v>315</c:v>
                </c:pt>
                <c:pt idx="53">
                  <c:v>316</c:v>
                </c:pt>
                <c:pt idx="54">
                  <c:v>316</c:v>
                </c:pt>
                <c:pt idx="55">
                  <c:v>316</c:v>
                </c:pt>
                <c:pt idx="56">
                  <c:v>317</c:v>
                </c:pt>
                <c:pt idx="57">
                  <c:v>317</c:v>
                </c:pt>
                <c:pt idx="58">
                  <c:v>317</c:v>
                </c:pt>
                <c:pt idx="59">
                  <c:v>318</c:v>
                </c:pt>
                <c:pt idx="60">
                  <c:v>318</c:v>
                </c:pt>
                <c:pt idx="61">
                  <c:v>318</c:v>
                </c:pt>
                <c:pt idx="62">
                  <c:v>318</c:v>
                </c:pt>
                <c:pt idx="63">
                  <c:v>318</c:v>
                </c:pt>
                <c:pt idx="64">
                  <c:v>319</c:v>
                </c:pt>
                <c:pt idx="65">
                  <c:v>319</c:v>
                </c:pt>
                <c:pt idx="66">
                  <c:v>319</c:v>
                </c:pt>
                <c:pt idx="67">
                  <c:v>319</c:v>
                </c:pt>
                <c:pt idx="68">
                  <c:v>320</c:v>
                </c:pt>
                <c:pt idx="69">
                  <c:v>320</c:v>
                </c:pt>
                <c:pt idx="70">
                  <c:v>321</c:v>
                </c:pt>
                <c:pt idx="71">
                  <c:v>321</c:v>
                </c:pt>
                <c:pt idx="72">
                  <c:v>321</c:v>
                </c:pt>
                <c:pt idx="73">
                  <c:v>321</c:v>
                </c:pt>
                <c:pt idx="74">
                  <c:v>321</c:v>
                </c:pt>
                <c:pt idx="75">
                  <c:v>322</c:v>
                </c:pt>
                <c:pt idx="76">
                  <c:v>322</c:v>
                </c:pt>
                <c:pt idx="77">
                  <c:v>322</c:v>
                </c:pt>
                <c:pt idx="78">
                  <c:v>323</c:v>
                </c:pt>
                <c:pt idx="79">
                  <c:v>323</c:v>
                </c:pt>
                <c:pt idx="80">
                  <c:v>323</c:v>
                </c:pt>
                <c:pt idx="81">
                  <c:v>323</c:v>
                </c:pt>
                <c:pt idx="82">
                  <c:v>323</c:v>
                </c:pt>
                <c:pt idx="83">
                  <c:v>324</c:v>
                </c:pt>
                <c:pt idx="84">
                  <c:v>324</c:v>
                </c:pt>
                <c:pt idx="85">
                  <c:v>324</c:v>
                </c:pt>
                <c:pt idx="86">
                  <c:v>325</c:v>
                </c:pt>
                <c:pt idx="87">
                  <c:v>325</c:v>
                </c:pt>
                <c:pt idx="88">
                  <c:v>325</c:v>
                </c:pt>
                <c:pt idx="89">
                  <c:v>325</c:v>
                </c:pt>
                <c:pt idx="90">
                  <c:v>326</c:v>
                </c:pt>
                <c:pt idx="91">
                  <c:v>326</c:v>
                </c:pt>
                <c:pt idx="92">
                  <c:v>326</c:v>
                </c:pt>
                <c:pt idx="93">
                  <c:v>327</c:v>
                </c:pt>
                <c:pt idx="94">
                  <c:v>327</c:v>
                </c:pt>
                <c:pt idx="95">
                  <c:v>327</c:v>
                </c:pt>
                <c:pt idx="96">
                  <c:v>328</c:v>
                </c:pt>
                <c:pt idx="97">
                  <c:v>328</c:v>
                </c:pt>
                <c:pt idx="98">
                  <c:v>329</c:v>
                </c:pt>
                <c:pt idx="99">
                  <c:v>328</c:v>
                </c:pt>
                <c:pt idx="100">
                  <c:v>329</c:v>
                </c:pt>
                <c:pt idx="101">
                  <c:v>329</c:v>
                </c:pt>
                <c:pt idx="102">
                  <c:v>329</c:v>
                </c:pt>
                <c:pt idx="103">
                  <c:v>329</c:v>
                </c:pt>
                <c:pt idx="104">
                  <c:v>330</c:v>
                </c:pt>
                <c:pt idx="105">
                  <c:v>331</c:v>
                </c:pt>
                <c:pt idx="106">
                  <c:v>331</c:v>
                </c:pt>
                <c:pt idx="107">
                  <c:v>331</c:v>
                </c:pt>
                <c:pt idx="108">
                  <c:v>331</c:v>
                </c:pt>
                <c:pt idx="109">
                  <c:v>331</c:v>
                </c:pt>
                <c:pt idx="110">
                  <c:v>331</c:v>
                </c:pt>
                <c:pt idx="111">
                  <c:v>332</c:v>
                </c:pt>
                <c:pt idx="112">
                  <c:v>332</c:v>
                </c:pt>
                <c:pt idx="113">
                  <c:v>332</c:v>
                </c:pt>
                <c:pt idx="114">
                  <c:v>333</c:v>
                </c:pt>
                <c:pt idx="115">
                  <c:v>334</c:v>
                </c:pt>
                <c:pt idx="116">
                  <c:v>334</c:v>
                </c:pt>
                <c:pt idx="117">
                  <c:v>334</c:v>
                </c:pt>
                <c:pt idx="118">
                  <c:v>334</c:v>
                </c:pt>
                <c:pt idx="119">
                  <c:v>334</c:v>
                </c:pt>
                <c:pt idx="120">
                  <c:v>335</c:v>
                </c:pt>
                <c:pt idx="121">
                  <c:v>335</c:v>
                </c:pt>
                <c:pt idx="122">
                  <c:v>336</c:v>
                </c:pt>
                <c:pt idx="123">
                  <c:v>336</c:v>
                </c:pt>
                <c:pt idx="124">
                  <c:v>337</c:v>
                </c:pt>
                <c:pt idx="125">
                  <c:v>337</c:v>
                </c:pt>
                <c:pt idx="126">
                  <c:v>337</c:v>
                </c:pt>
                <c:pt idx="127">
                  <c:v>337</c:v>
                </c:pt>
                <c:pt idx="128">
                  <c:v>337</c:v>
                </c:pt>
                <c:pt idx="129">
                  <c:v>337</c:v>
                </c:pt>
                <c:pt idx="130">
                  <c:v>337</c:v>
                </c:pt>
                <c:pt idx="131">
                  <c:v>338</c:v>
                </c:pt>
                <c:pt idx="132">
                  <c:v>339</c:v>
                </c:pt>
                <c:pt idx="133">
                  <c:v>339</c:v>
                </c:pt>
                <c:pt idx="134">
                  <c:v>339</c:v>
                </c:pt>
                <c:pt idx="135">
                  <c:v>340</c:v>
                </c:pt>
                <c:pt idx="136">
                  <c:v>340</c:v>
                </c:pt>
                <c:pt idx="137">
                  <c:v>340</c:v>
                </c:pt>
                <c:pt idx="138">
                  <c:v>340</c:v>
                </c:pt>
                <c:pt idx="139">
                  <c:v>340</c:v>
                </c:pt>
                <c:pt idx="140">
                  <c:v>340</c:v>
                </c:pt>
                <c:pt idx="141">
                  <c:v>341</c:v>
                </c:pt>
                <c:pt idx="142">
                  <c:v>341</c:v>
                </c:pt>
                <c:pt idx="143">
                  <c:v>341</c:v>
                </c:pt>
                <c:pt idx="144">
                  <c:v>342</c:v>
                </c:pt>
                <c:pt idx="145">
                  <c:v>343</c:v>
                </c:pt>
                <c:pt idx="146">
                  <c:v>343</c:v>
                </c:pt>
                <c:pt idx="147">
                  <c:v>343</c:v>
                </c:pt>
                <c:pt idx="148">
                  <c:v>343</c:v>
                </c:pt>
                <c:pt idx="149">
                  <c:v>343</c:v>
                </c:pt>
                <c:pt idx="150">
                  <c:v>344</c:v>
                </c:pt>
                <c:pt idx="151">
                  <c:v>344</c:v>
                </c:pt>
                <c:pt idx="152">
                  <c:v>345</c:v>
                </c:pt>
                <c:pt idx="153">
                  <c:v>345</c:v>
                </c:pt>
                <c:pt idx="154">
                  <c:v>345</c:v>
                </c:pt>
                <c:pt idx="155">
                  <c:v>345</c:v>
                </c:pt>
                <c:pt idx="156">
                  <c:v>346</c:v>
                </c:pt>
                <c:pt idx="157">
                  <c:v>347</c:v>
                </c:pt>
                <c:pt idx="158">
                  <c:v>347</c:v>
                </c:pt>
                <c:pt idx="159">
                  <c:v>347</c:v>
                </c:pt>
                <c:pt idx="160">
                  <c:v>348</c:v>
                </c:pt>
                <c:pt idx="161">
                  <c:v>348</c:v>
                </c:pt>
                <c:pt idx="162">
                  <c:v>348</c:v>
                </c:pt>
                <c:pt idx="163">
                  <c:v>349</c:v>
                </c:pt>
                <c:pt idx="164">
                  <c:v>349</c:v>
                </c:pt>
                <c:pt idx="165">
                  <c:v>350</c:v>
                </c:pt>
                <c:pt idx="166">
                  <c:v>350</c:v>
                </c:pt>
                <c:pt idx="167">
                  <c:v>350</c:v>
                </c:pt>
                <c:pt idx="168">
                  <c:v>351</c:v>
                </c:pt>
                <c:pt idx="169">
                  <c:v>351</c:v>
                </c:pt>
                <c:pt idx="170">
                  <c:v>351</c:v>
                </c:pt>
                <c:pt idx="171">
                  <c:v>351</c:v>
                </c:pt>
                <c:pt idx="172">
                  <c:v>351</c:v>
                </c:pt>
                <c:pt idx="173">
                  <c:v>352</c:v>
                </c:pt>
                <c:pt idx="174">
                  <c:v>352</c:v>
                </c:pt>
                <c:pt idx="175">
                  <c:v>353</c:v>
                </c:pt>
                <c:pt idx="176">
                  <c:v>353</c:v>
                </c:pt>
                <c:pt idx="177">
                  <c:v>353</c:v>
                </c:pt>
                <c:pt idx="178">
                  <c:v>354</c:v>
                </c:pt>
                <c:pt idx="179">
                  <c:v>354</c:v>
                </c:pt>
                <c:pt idx="180">
                  <c:v>354</c:v>
                </c:pt>
                <c:pt idx="181">
                  <c:v>354</c:v>
                </c:pt>
                <c:pt idx="182">
                  <c:v>355</c:v>
                </c:pt>
                <c:pt idx="183">
                  <c:v>355</c:v>
                </c:pt>
                <c:pt idx="184">
                  <c:v>356</c:v>
                </c:pt>
                <c:pt idx="185">
                  <c:v>356</c:v>
                </c:pt>
                <c:pt idx="186">
                  <c:v>356</c:v>
                </c:pt>
                <c:pt idx="187">
                  <c:v>356</c:v>
                </c:pt>
                <c:pt idx="188">
                  <c:v>357</c:v>
                </c:pt>
                <c:pt idx="189">
                  <c:v>357</c:v>
                </c:pt>
                <c:pt idx="190">
                  <c:v>357</c:v>
                </c:pt>
                <c:pt idx="191">
                  <c:v>358</c:v>
                </c:pt>
                <c:pt idx="192">
                  <c:v>359</c:v>
                </c:pt>
                <c:pt idx="193">
                  <c:v>359</c:v>
                </c:pt>
                <c:pt idx="194">
                  <c:v>359</c:v>
                </c:pt>
                <c:pt idx="195">
                  <c:v>360</c:v>
                </c:pt>
                <c:pt idx="196">
                  <c:v>360</c:v>
                </c:pt>
                <c:pt idx="197">
                  <c:v>360</c:v>
                </c:pt>
                <c:pt idx="198">
                  <c:v>361</c:v>
                </c:pt>
                <c:pt idx="199">
                  <c:v>362</c:v>
                </c:pt>
                <c:pt idx="200">
                  <c:v>362</c:v>
                </c:pt>
                <c:pt idx="201">
                  <c:v>362</c:v>
                </c:pt>
                <c:pt idx="202">
                  <c:v>362</c:v>
                </c:pt>
                <c:pt idx="203">
                  <c:v>362</c:v>
                </c:pt>
                <c:pt idx="204">
                  <c:v>363</c:v>
                </c:pt>
                <c:pt idx="205">
                  <c:v>363</c:v>
                </c:pt>
                <c:pt idx="206">
                  <c:v>363</c:v>
                </c:pt>
                <c:pt idx="207">
                  <c:v>364</c:v>
                </c:pt>
                <c:pt idx="208">
                  <c:v>364</c:v>
                </c:pt>
                <c:pt idx="209">
                  <c:v>364</c:v>
                </c:pt>
                <c:pt idx="210">
                  <c:v>364</c:v>
                </c:pt>
                <c:pt idx="211">
                  <c:v>365</c:v>
                </c:pt>
                <c:pt idx="212">
                  <c:v>365</c:v>
                </c:pt>
                <c:pt idx="213">
                  <c:v>365</c:v>
                </c:pt>
                <c:pt idx="214">
                  <c:v>365</c:v>
                </c:pt>
                <c:pt idx="215">
                  <c:v>366</c:v>
                </c:pt>
                <c:pt idx="216">
                  <c:v>366</c:v>
                </c:pt>
                <c:pt idx="217">
                  <c:v>367</c:v>
                </c:pt>
                <c:pt idx="218">
                  <c:v>367</c:v>
                </c:pt>
                <c:pt idx="219">
                  <c:v>367</c:v>
                </c:pt>
                <c:pt idx="220">
                  <c:v>367</c:v>
                </c:pt>
                <c:pt idx="221">
                  <c:v>367</c:v>
                </c:pt>
                <c:pt idx="222">
                  <c:v>368</c:v>
                </c:pt>
                <c:pt idx="223">
                  <c:v>368</c:v>
                </c:pt>
                <c:pt idx="224">
                  <c:v>369</c:v>
                </c:pt>
                <c:pt idx="225">
                  <c:v>369</c:v>
                </c:pt>
                <c:pt idx="226">
                  <c:v>369</c:v>
                </c:pt>
                <c:pt idx="227">
                  <c:v>370</c:v>
                </c:pt>
                <c:pt idx="228">
                  <c:v>370</c:v>
                </c:pt>
                <c:pt idx="229">
                  <c:v>370</c:v>
                </c:pt>
                <c:pt idx="230">
                  <c:v>371</c:v>
                </c:pt>
                <c:pt idx="231">
                  <c:v>371</c:v>
                </c:pt>
                <c:pt idx="232">
                  <c:v>371</c:v>
                </c:pt>
                <c:pt idx="233">
                  <c:v>371</c:v>
                </c:pt>
                <c:pt idx="234">
                  <c:v>372</c:v>
                </c:pt>
                <c:pt idx="235">
                  <c:v>372</c:v>
                </c:pt>
                <c:pt idx="236">
                  <c:v>372</c:v>
                </c:pt>
                <c:pt idx="237">
                  <c:v>372</c:v>
                </c:pt>
                <c:pt idx="238">
                  <c:v>372</c:v>
                </c:pt>
                <c:pt idx="239">
                  <c:v>373</c:v>
                </c:pt>
                <c:pt idx="240">
                  <c:v>373</c:v>
                </c:pt>
                <c:pt idx="241">
                  <c:v>373</c:v>
                </c:pt>
                <c:pt idx="242">
                  <c:v>373</c:v>
                </c:pt>
                <c:pt idx="243">
                  <c:v>373</c:v>
                </c:pt>
                <c:pt idx="244">
                  <c:v>374</c:v>
                </c:pt>
                <c:pt idx="245">
                  <c:v>375</c:v>
                </c:pt>
                <c:pt idx="246">
                  <c:v>375</c:v>
                </c:pt>
                <c:pt idx="247">
                  <c:v>375</c:v>
                </c:pt>
                <c:pt idx="248">
                  <c:v>375</c:v>
                </c:pt>
                <c:pt idx="249">
                  <c:v>375</c:v>
                </c:pt>
                <c:pt idx="250">
                  <c:v>376</c:v>
                </c:pt>
                <c:pt idx="251">
                  <c:v>376</c:v>
                </c:pt>
                <c:pt idx="252">
                  <c:v>376</c:v>
                </c:pt>
                <c:pt idx="253">
                  <c:v>376</c:v>
                </c:pt>
                <c:pt idx="254">
                  <c:v>377</c:v>
                </c:pt>
                <c:pt idx="255">
                  <c:v>377</c:v>
                </c:pt>
                <c:pt idx="256">
                  <c:v>378</c:v>
                </c:pt>
                <c:pt idx="257">
                  <c:v>377</c:v>
                </c:pt>
                <c:pt idx="258">
                  <c:v>377</c:v>
                </c:pt>
                <c:pt idx="259">
                  <c:v>378</c:v>
                </c:pt>
                <c:pt idx="260">
                  <c:v>378</c:v>
                </c:pt>
                <c:pt idx="261">
                  <c:v>378</c:v>
                </c:pt>
                <c:pt idx="262">
                  <c:v>380</c:v>
                </c:pt>
                <c:pt idx="263">
                  <c:v>382</c:v>
                </c:pt>
                <c:pt idx="264">
                  <c:v>382</c:v>
                </c:pt>
                <c:pt idx="265">
                  <c:v>381</c:v>
                </c:pt>
                <c:pt idx="266">
                  <c:v>382</c:v>
                </c:pt>
                <c:pt idx="267">
                  <c:v>384</c:v>
                </c:pt>
                <c:pt idx="268">
                  <c:v>385</c:v>
                </c:pt>
                <c:pt idx="269">
                  <c:v>385</c:v>
                </c:pt>
                <c:pt idx="270">
                  <c:v>386</c:v>
                </c:pt>
                <c:pt idx="271">
                  <c:v>385</c:v>
                </c:pt>
                <c:pt idx="272">
                  <c:v>387</c:v>
                </c:pt>
                <c:pt idx="273">
                  <c:v>386</c:v>
                </c:pt>
                <c:pt idx="274">
                  <c:v>388</c:v>
                </c:pt>
                <c:pt idx="275">
                  <c:v>388</c:v>
                </c:pt>
                <c:pt idx="276">
                  <c:v>388</c:v>
                </c:pt>
                <c:pt idx="277">
                  <c:v>389</c:v>
                </c:pt>
                <c:pt idx="278">
                  <c:v>389</c:v>
                </c:pt>
                <c:pt idx="279">
                  <c:v>390</c:v>
                </c:pt>
                <c:pt idx="280">
                  <c:v>389</c:v>
                </c:pt>
                <c:pt idx="281">
                  <c:v>390</c:v>
                </c:pt>
                <c:pt idx="282">
                  <c:v>390</c:v>
                </c:pt>
                <c:pt idx="283">
                  <c:v>392</c:v>
                </c:pt>
                <c:pt idx="284">
                  <c:v>391</c:v>
                </c:pt>
                <c:pt idx="285">
                  <c:v>392</c:v>
                </c:pt>
                <c:pt idx="286">
                  <c:v>391</c:v>
                </c:pt>
                <c:pt idx="287">
                  <c:v>392</c:v>
                </c:pt>
                <c:pt idx="288">
                  <c:v>393</c:v>
                </c:pt>
                <c:pt idx="289">
                  <c:v>393</c:v>
                </c:pt>
                <c:pt idx="290">
                  <c:v>393</c:v>
                </c:pt>
                <c:pt idx="291">
                  <c:v>393</c:v>
                </c:pt>
                <c:pt idx="292">
                  <c:v>394</c:v>
                </c:pt>
                <c:pt idx="293">
                  <c:v>393</c:v>
                </c:pt>
                <c:pt idx="294">
                  <c:v>393</c:v>
                </c:pt>
                <c:pt idx="295">
                  <c:v>394</c:v>
                </c:pt>
                <c:pt idx="296">
                  <c:v>394</c:v>
                </c:pt>
                <c:pt idx="297">
                  <c:v>394</c:v>
                </c:pt>
                <c:pt idx="298">
                  <c:v>394</c:v>
                </c:pt>
                <c:pt idx="299">
                  <c:v>395</c:v>
                </c:pt>
                <c:pt idx="300">
                  <c:v>395</c:v>
                </c:pt>
                <c:pt idx="301">
                  <c:v>396</c:v>
                </c:pt>
                <c:pt idx="302">
                  <c:v>396</c:v>
                </c:pt>
                <c:pt idx="303">
                  <c:v>396</c:v>
                </c:pt>
                <c:pt idx="304">
                  <c:v>396</c:v>
                </c:pt>
                <c:pt idx="305">
                  <c:v>397</c:v>
                </c:pt>
                <c:pt idx="306">
                  <c:v>398</c:v>
                </c:pt>
                <c:pt idx="307">
                  <c:v>397</c:v>
                </c:pt>
                <c:pt idx="308">
                  <c:v>398</c:v>
                </c:pt>
                <c:pt idx="309">
                  <c:v>398</c:v>
                </c:pt>
                <c:pt idx="310">
                  <c:v>399</c:v>
                </c:pt>
                <c:pt idx="311">
                  <c:v>399</c:v>
                </c:pt>
                <c:pt idx="312">
                  <c:v>400</c:v>
                </c:pt>
                <c:pt idx="313">
                  <c:v>400</c:v>
                </c:pt>
                <c:pt idx="314">
                  <c:v>400</c:v>
                </c:pt>
                <c:pt idx="315">
                  <c:v>400</c:v>
                </c:pt>
                <c:pt idx="316">
                  <c:v>401</c:v>
                </c:pt>
                <c:pt idx="317">
                  <c:v>401</c:v>
                </c:pt>
                <c:pt idx="318">
                  <c:v>402</c:v>
                </c:pt>
                <c:pt idx="319">
                  <c:v>402</c:v>
                </c:pt>
                <c:pt idx="320">
                  <c:v>402</c:v>
                </c:pt>
                <c:pt idx="321">
                  <c:v>402</c:v>
                </c:pt>
                <c:pt idx="322">
                  <c:v>403</c:v>
                </c:pt>
                <c:pt idx="323">
                  <c:v>403</c:v>
                </c:pt>
                <c:pt idx="324">
                  <c:v>403</c:v>
                </c:pt>
                <c:pt idx="325">
                  <c:v>403</c:v>
                </c:pt>
                <c:pt idx="326">
                  <c:v>404</c:v>
                </c:pt>
                <c:pt idx="327">
                  <c:v>404</c:v>
                </c:pt>
                <c:pt idx="328">
                  <c:v>404</c:v>
                </c:pt>
                <c:pt idx="329">
                  <c:v>404</c:v>
                </c:pt>
                <c:pt idx="330">
                  <c:v>405</c:v>
                </c:pt>
                <c:pt idx="331">
                  <c:v>405</c:v>
                </c:pt>
                <c:pt idx="332">
                  <c:v>406</c:v>
                </c:pt>
                <c:pt idx="333">
                  <c:v>406</c:v>
                </c:pt>
                <c:pt idx="334">
                  <c:v>406</c:v>
                </c:pt>
                <c:pt idx="335">
                  <c:v>406</c:v>
                </c:pt>
                <c:pt idx="336">
                  <c:v>407</c:v>
                </c:pt>
                <c:pt idx="337">
                  <c:v>407</c:v>
                </c:pt>
                <c:pt idx="338">
                  <c:v>407</c:v>
                </c:pt>
                <c:pt idx="339">
                  <c:v>407</c:v>
                </c:pt>
                <c:pt idx="340">
                  <c:v>407</c:v>
                </c:pt>
                <c:pt idx="341">
                  <c:v>407</c:v>
                </c:pt>
                <c:pt idx="342">
                  <c:v>407</c:v>
                </c:pt>
                <c:pt idx="343">
                  <c:v>406</c:v>
                </c:pt>
                <c:pt idx="344">
                  <c:v>406</c:v>
                </c:pt>
                <c:pt idx="345">
                  <c:v>406</c:v>
                </c:pt>
                <c:pt idx="346">
                  <c:v>406</c:v>
                </c:pt>
                <c:pt idx="347">
                  <c:v>406</c:v>
                </c:pt>
                <c:pt idx="348">
                  <c:v>406</c:v>
                </c:pt>
                <c:pt idx="349">
                  <c:v>405</c:v>
                </c:pt>
                <c:pt idx="350">
                  <c:v>405</c:v>
                </c:pt>
                <c:pt idx="351">
                  <c:v>405</c:v>
                </c:pt>
                <c:pt idx="352">
                  <c:v>405</c:v>
                </c:pt>
                <c:pt idx="353">
                  <c:v>405</c:v>
                </c:pt>
                <c:pt idx="354">
                  <c:v>405</c:v>
                </c:pt>
                <c:pt idx="355">
                  <c:v>405</c:v>
                </c:pt>
                <c:pt idx="356">
                  <c:v>404</c:v>
                </c:pt>
                <c:pt idx="357">
                  <c:v>404</c:v>
                </c:pt>
                <c:pt idx="358">
                  <c:v>404</c:v>
                </c:pt>
                <c:pt idx="359">
                  <c:v>404</c:v>
                </c:pt>
                <c:pt idx="360">
                  <c:v>404</c:v>
                </c:pt>
                <c:pt idx="361">
                  <c:v>404</c:v>
                </c:pt>
                <c:pt idx="362">
                  <c:v>404</c:v>
                </c:pt>
                <c:pt idx="363">
                  <c:v>403</c:v>
                </c:pt>
                <c:pt idx="364">
                  <c:v>403</c:v>
                </c:pt>
                <c:pt idx="365">
                  <c:v>403</c:v>
                </c:pt>
                <c:pt idx="366">
                  <c:v>403</c:v>
                </c:pt>
                <c:pt idx="367">
                  <c:v>403</c:v>
                </c:pt>
                <c:pt idx="368">
                  <c:v>403</c:v>
                </c:pt>
                <c:pt idx="369">
                  <c:v>403</c:v>
                </c:pt>
                <c:pt idx="370">
                  <c:v>402</c:v>
                </c:pt>
                <c:pt idx="371">
                  <c:v>402</c:v>
                </c:pt>
                <c:pt idx="372">
                  <c:v>412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7654032"/>
        <c:axId val="16236896"/>
      </c:lineChart>
      <c:catAx>
        <c:axId val="17654032"/>
        <c:scaling>
          <c:orientation val="minMax"/>
        </c:scaling>
        <c:axPos val="b"/>
        <c:crossAx val="16236896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6236896"/>
        <c:scaling>
          <c:orientation val="minMax"/>
          <c:min val="250"/>
        </c:scaling>
        <c:axPos val="l"/>
        <c:crossAx val="17654032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11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시간-가열온도3(ex1)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ex1_15_heatTemp3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Sheet1!$B$2:$B$943</c:f>
              <c:numCache>
                <c:formatCode>General</c:formatCode>
                <c:ptCount val="942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201</c:v>
                </c:pt>
                <c:pt idx="277">
                  <c:v>201</c:v>
                </c:pt>
                <c:pt idx="278">
                  <c:v>202</c:v>
                </c:pt>
                <c:pt idx="279">
                  <c:v>201</c:v>
                </c:pt>
                <c:pt idx="280">
                  <c:v>201</c:v>
                </c:pt>
                <c:pt idx="281">
                  <c:v>202</c:v>
                </c:pt>
                <c:pt idx="282">
                  <c:v>202</c:v>
                </c:pt>
                <c:pt idx="283">
                  <c:v>203</c:v>
                </c:pt>
                <c:pt idx="284">
                  <c:v>202</c:v>
                </c:pt>
                <c:pt idx="285">
                  <c:v>202</c:v>
                </c:pt>
                <c:pt idx="286">
                  <c:v>204</c:v>
                </c:pt>
                <c:pt idx="287">
                  <c:v>203</c:v>
                </c:pt>
                <c:pt idx="288">
                  <c:v>204</c:v>
                </c:pt>
                <c:pt idx="289">
                  <c:v>204</c:v>
                </c:pt>
                <c:pt idx="290">
                  <c:v>204</c:v>
                </c:pt>
                <c:pt idx="291">
                  <c:v>205</c:v>
                </c:pt>
                <c:pt idx="292">
                  <c:v>204</c:v>
                </c:pt>
                <c:pt idx="293">
                  <c:v>207</c:v>
                </c:pt>
                <c:pt idx="294">
                  <c:v>206</c:v>
                </c:pt>
                <c:pt idx="295">
                  <c:v>207</c:v>
                </c:pt>
                <c:pt idx="296">
                  <c:v>206</c:v>
                </c:pt>
                <c:pt idx="297">
                  <c:v>207</c:v>
                </c:pt>
                <c:pt idx="298">
                  <c:v>209</c:v>
                </c:pt>
                <c:pt idx="299">
                  <c:v>209</c:v>
                </c:pt>
                <c:pt idx="300">
                  <c:v>209</c:v>
                </c:pt>
                <c:pt idx="301">
                  <c:v>210</c:v>
                </c:pt>
                <c:pt idx="302">
                  <c:v>210</c:v>
                </c:pt>
                <c:pt idx="303">
                  <c:v>210</c:v>
                </c:pt>
                <c:pt idx="304">
                  <c:v>211</c:v>
                </c:pt>
                <c:pt idx="305">
                  <c:v>211</c:v>
                </c:pt>
                <c:pt idx="306">
                  <c:v>211</c:v>
                </c:pt>
                <c:pt idx="307">
                  <c:v>213</c:v>
                </c:pt>
                <c:pt idx="308">
                  <c:v>212</c:v>
                </c:pt>
                <c:pt idx="309">
                  <c:v>214</c:v>
                </c:pt>
                <c:pt idx="310">
                  <c:v>214</c:v>
                </c:pt>
                <c:pt idx="311">
                  <c:v>213</c:v>
                </c:pt>
                <c:pt idx="312">
                  <c:v>214</c:v>
                </c:pt>
                <c:pt idx="313">
                  <c:v>215</c:v>
                </c:pt>
                <c:pt idx="314">
                  <c:v>215</c:v>
                </c:pt>
                <c:pt idx="315">
                  <c:v>216</c:v>
                </c:pt>
                <c:pt idx="316">
                  <c:v>216</c:v>
                </c:pt>
                <c:pt idx="317">
                  <c:v>217</c:v>
                </c:pt>
                <c:pt idx="318">
                  <c:v>217</c:v>
                </c:pt>
                <c:pt idx="319">
                  <c:v>217</c:v>
                </c:pt>
                <c:pt idx="320">
                  <c:v>218</c:v>
                </c:pt>
                <c:pt idx="321">
                  <c:v>218</c:v>
                </c:pt>
                <c:pt idx="322">
                  <c:v>219</c:v>
                </c:pt>
                <c:pt idx="323">
                  <c:v>219</c:v>
                </c:pt>
                <c:pt idx="324">
                  <c:v>220</c:v>
                </c:pt>
                <c:pt idx="325">
                  <c:v>220</c:v>
                </c:pt>
                <c:pt idx="326">
                  <c:v>220</c:v>
                </c:pt>
                <c:pt idx="327">
                  <c:v>220</c:v>
                </c:pt>
                <c:pt idx="328">
                  <c:v>221</c:v>
                </c:pt>
                <c:pt idx="329">
                  <c:v>221</c:v>
                </c:pt>
                <c:pt idx="330">
                  <c:v>221</c:v>
                </c:pt>
                <c:pt idx="331">
                  <c:v>222</c:v>
                </c:pt>
                <c:pt idx="332">
                  <c:v>222</c:v>
                </c:pt>
                <c:pt idx="333">
                  <c:v>222</c:v>
                </c:pt>
                <c:pt idx="334">
                  <c:v>224</c:v>
                </c:pt>
                <c:pt idx="335">
                  <c:v>224</c:v>
                </c:pt>
                <c:pt idx="336">
                  <c:v>224</c:v>
                </c:pt>
                <c:pt idx="337">
                  <c:v>225</c:v>
                </c:pt>
                <c:pt idx="338">
                  <c:v>225</c:v>
                </c:pt>
                <c:pt idx="339">
                  <c:v>225</c:v>
                </c:pt>
                <c:pt idx="340">
                  <c:v>226</c:v>
                </c:pt>
                <c:pt idx="341">
                  <c:v>226</c:v>
                </c:pt>
                <c:pt idx="342">
                  <c:v>226</c:v>
                </c:pt>
                <c:pt idx="343">
                  <c:v>227</c:v>
                </c:pt>
                <c:pt idx="344">
                  <c:v>226</c:v>
                </c:pt>
                <c:pt idx="345">
                  <c:v>227</c:v>
                </c:pt>
                <c:pt idx="346">
                  <c:v>227</c:v>
                </c:pt>
                <c:pt idx="347">
                  <c:v>229</c:v>
                </c:pt>
                <c:pt idx="348">
                  <c:v>228</c:v>
                </c:pt>
                <c:pt idx="349">
                  <c:v>228</c:v>
                </c:pt>
                <c:pt idx="350">
                  <c:v>229</c:v>
                </c:pt>
                <c:pt idx="351">
                  <c:v>229</c:v>
                </c:pt>
                <c:pt idx="352">
                  <c:v>230</c:v>
                </c:pt>
                <c:pt idx="353">
                  <c:v>229</c:v>
                </c:pt>
                <c:pt idx="354">
                  <c:v>230</c:v>
                </c:pt>
                <c:pt idx="355">
                  <c:v>231</c:v>
                </c:pt>
                <c:pt idx="356">
                  <c:v>231</c:v>
                </c:pt>
                <c:pt idx="357">
                  <c:v>232</c:v>
                </c:pt>
                <c:pt idx="358">
                  <c:v>231</c:v>
                </c:pt>
                <c:pt idx="359">
                  <c:v>232</c:v>
                </c:pt>
                <c:pt idx="360">
                  <c:v>232</c:v>
                </c:pt>
                <c:pt idx="361">
                  <c:v>232</c:v>
                </c:pt>
                <c:pt idx="362">
                  <c:v>233</c:v>
                </c:pt>
                <c:pt idx="363">
                  <c:v>233</c:v>
                </c:pt>
                <c:pt idx="364">
                  <c:v>233</c:v>
                </c:pt>
                <c:pt idx="365">
                  <c:v>233</c:v>
                </c:pt>
                <c:pt idx="366">
                  <c:v>234</c:v>
                </c:pt>
                <c:pt idx="367">
                  <c:v>234</c:v>
                </c:pt>
                <c:pt idx="368">
                  <c:v>234</c:v>
                </c:pt>
                <c:pt idx="369">
                  <c:v>235</c:v>
                </c:pt>
                <c:pt idx="370">
                  <c:v>235</c:v>
                </c:pt>
                <c:pt idx="371">
                  <c:v>236</c:v>
                </c:pt>
                <c:pt idx="372">
                  <c:v>236</c:v>
                </c:pt>
                <c:pt idx="373">
                  <c:v>236</c:v>
                </c:pt>
                <c:pt idx="374">
                  <c:v>237</c:v>
                </c:pt>
                <c:pt idx="375">
                  <c:v>237</c:v>
                </c:pt>
                <c:pt idx="376">
                  <c:v>238</c:v>
                </c:pt>
                <c:pt idx="377">
                  <c:v>237</c:v>
                </c:pt>
                <c:pt idx="378">
                  <c:v>238</c:v>
                </c:pt>
                <c:pt idx="379">
                  <c:v>239</c:v>
                </c:pt>
                <c:pt idx="380">
                  <c:v>239</c:v>
                </c:pt>
                <c:pt idx="381">
                  <c:v>239</c:v>
                </c:pt>
                <c:pt idx="382">
                  <c:v>239</c:v>
                </c:pt>
                <c:pt idx="383">
                  <c:v>240</c:v>
                </c:pt>
                <c:pt idx="384">
                  <c:v>241</c:v>
                </c:pt>
                <c:pt idx="385">
                  <c:v>241</c:v>
                </c:pt>
                <c:pt idx="386">
                  <c:v>241</c:v>
                </c:pt>
                <c:pt idx="387">
                  <c:v>241</c:v>
                </c:pt>
                <c:pt idx="388">
                  <c:v>242</c:v>
                </c:pt>
                <c:pt idx="389">
                  <c:v>242</c:v>
                </c:pt>
                <c:pt idx="390">
                  <c:v>242</c:v>
                </c:pt>
                <c:pt idx="391">
                  <c:v>243</c:v>
                </c:pt>
                <c:pt idx="392">
                  <c:v>243</c:v>
                </c:pt>
                <c:pt idx="393">
                  <c:v>244</c:v>
                </c:pt>
                <c:pt idx="394">
                  <c:v>243</c:v>
                </c:pt>
                <c:pt idx="395">
                  <c:v>244</c:v>
                </c:pt>
                <c:pt idx="396">
                  <c:v>244</c:v>
                </c:pt>
                <c:pt idx="397">
                  <c:v>244</c:v>
                </c:pt>
                <c:pt idx="398">
                  <c:v>245</c:v>
                </c:pt>
                <c:pt idx="399">
                  <c:v>245</c:v>
                </c:pt>
                <c:pt idx="400">
                  <c:v>245</c:v>
                </c:pt>
                <c:pt idx="401">
                  <c:v>245</c:v>
                </c:pt>
                <c:pt idx="402">
                  <c:v>246</c:v>
                </c:pt>
                <c:pt idx="403">
                  <c:v>246</c:v>
                </c:pt>
                <c:pt idx="404">
                  <c:v>247</c:v>
                </c:pt>
                <c:pt idx="405">
                  <c:v>246</c:v>
                </c:pt>
                <c:pt idx="406">
                  <c:v>247</c:v>
                </c:pt>
                <c:pt idx="407">
                  <c:v>247</c:v>
                </c:pt>
                <c:pt idx="408">
                  <c:v>247</c:v>
                </c:pt>
                <c:pt idx="409">
                  <c:v>248</c:v>
                </c:pt>
                <c:pt idx="410">
                  <c:v>248</c:v>
                </c:pt>
                <c:pt idx="411">
                  <c:v>248</c:v>
                </c:pt>
                <c:pt idx="412">
                  <c:v>248</c:v>
                </c:pt>
                <c:pt idx="413">
                  <c:v>250</c:v>
                </c:pt>
                <c:pt idx="414">
                  <c:v>249</c:v>
                </c:pt>
                <c:pt idx="415">
                  <c:v>250</c:v>
                </c:pt>
                <c:pt idx="416">
                  <c:v>250</c:v>
                </c:pt>
                <c:pt idx="417">
                  <c:v>250</c:v>
                </c:pt>
                <c:pt idx="418">
                  <c:v>250</c:v>
                </c:pt>
                <c:pt idx="419">
                  <c:v>252</c:v>
                </c:pt>
                <c:pt idx="420">
                  <c:v>251</c:v>
                </c:pt>
                <c:pt idx="421">
                  <c:v>252</c:v>
                </c:pt>
                <c:pt idx="422">
                  <c:v>252</c:v>
                </c:pt>
                <c:pt idx="423">
                  <c:v>253</c:v>
                </c:pt>
                <c:pt idx="424">
                  <c:v>253</c:v>
                </c:pt>
                <c:pt idx="425">
                  <c:v>254</c:v>
                </c:pt>
                <c:pt idx="426">
                  <c:v>253</c:v>
                </c:pt>
                <c:pt idx="427">
                  <c:v>254</c:v>
                </c:pt>
                <c:pt idx="428">
                  <c:v>255</c:v>
                </c:pt>
                <c:pt idx="429">
                  <c:v>255</c:v>
                </c:pt>
                <c:pt idx="430">
                  <c:v>255</c:v>
                </c:pt>
                <c:pt idx="431">
                  <c:v>256</c:v>
                </c:pt>
                <c:pt idx="432">
                  <c:v>256</c:v>
                </c:pt>
                <c:pt idx="433">
                  <c:v>256</c:v>
                </c:pt>
                <c:pt idx="434">
                  <c:v>256</c:v>
                </c:pt>
                <c:pt idx="435">
                  <c:v>257</c:v>
                </c:pt>
                <c:pt idx="436">
                  <c:v>258</c:v>
                </c:pt>
                <c:pt idx="437">
                  <c:v>258</c:v>
                </c:pt>
                <c:pt idx="438">
                  <c:v>258</c:v>
                </c:pt>
                <c:pt idx="439">
                  <c:v>259</c:v>
                </c:pt>
                <c:pt idx="440">
                  <c:v>258</c:v>
                </c:pt>
                <c:pt idx="441">
                  <c:v>259</c:v>
                </c:pt>
                <c:pt idx="442">
                  <c:v>259</c:v>
                </c:pt>
                <c:pt idx="443">
                  <c:v>259</c:v>
                </c:pt>
                <c:pt idx="444">
                  <c:v>260</c:v>
                </c:pt>
                <c:pt idx="445">
                  <c:v>260</c:v>
                </c:pt>
                <c:pt idx="446">
                  <c:v>261</c:v>
                </c:pt>
                <c:pt idx="447">
                  <c:v>261</c:v>
                </c:pt>
                <c:pt idx="448">
                  <c:v>261</c:v>
                </c:pt>
                <c:pt idx="449">
                  <c:v>261</c:v>
                </c:pt>
                <c:pt idx="450">
                  <c:v>261</c:v>
                </c:pt>
                <c:pt idx="451">
                  <c:v>262</c:v>
                </c:pt>
                <c:pt idx="452">
                  <c:v>263</c:v>
                </c:pt>
                <c:pt idx="453">
                  <c:v>263</c:v>
                </c:pt>
                <c:pt idx="454">
                  <c:v>263</c:v>
                </c:pt>
                <c:pt idx="455">
                  <c:v>264</c:v>
                </c:pt>
                <c:pt idx="456">
                  <c:v>264</c:v>
                </c:pt>
                <c:pt idx="457">
                  <c:v>264</c:v>
                </c:pt>
                <c:pt idx="458">
                  <c:v>265</c:v>
                </c:pt>
                <c:pt idx="459">
                  <c:v>265</c:v>
                </c:pt>
                <c:pt idx="460">
                  <c:v>265</c:v>
                </c:pt>
                <c:pt idx="461">
                  <c:v>265</c:v>
                </c:pt>
                <c:pt idx="462">
                  <c:v>266</c:v>
                </c:pt>
                <c:pt idx="463">
                  <c:v>266</c:v>
                </c:pt>
                <c:pt idx="464">
                  <c:v>267</c:v>
                </c:pt>
                <c:pt idx="465">
                  <c:v>267</c:v>
                </c:pt>
                <c:pt idx="466">
                  <c:v>267</c:v>
                </c:pt>
                <c:pt idx="467">
                  <c:v>268</c:v>
                </c:pt>
                <c:pt idx="468">
                  <c:v>268</c:v>
                </c:pt>
                <c:pt idx="469">
                  <c:v>268</c:v>
                </c:pt>
                <c:pt idx="470">
                  <c:v>269</c:v>
                </c:pt>
                <c:pt idx="471">
                  <c:v>269</c:v>
                </c:pt>
                <c:pt idx="472">
                  <c:v>269</c:v>
                </c:pt>
                <c:pt idx="473">
                  <c:v>270</c:v>
                </c:pt>
                <c:pt idx="474">
                  <c:v>270</c:v>
                </c:pt>
                <c:pt idx="475">
                  <c:v>270</c:v>
                </c:pt>
                <c:pt idx="476">
                  <c:v>271</c:v>
                </c:pt>
                <c:pt idx="477">
                  <c:v>271</c:v>
                </c:pt>
                <c:pt idx="478">
                  <c:v>271</c:v>
                </c:pt>
                <c:pt idx="479">
                  <c:v>272</c:v>
                </c:pt>
                <c:pt idx="480">
                  <c:v>272</c:v>
                </c:pt>
                <c:pt idx="481">
                  <c:v>272</c:v>
                </c:pt>
                <c:pt idx="482">
                  <c:v>272</c:v>
                </c:pt>
                <c:pt idx="483">
                  <c:v>273</c:v>
                </c:pt>
                <c:pt idx="484">
                  <c:v>273</c:v>
                </c:pt>
                <c:pt idx="485">
                  <c:v>273</c:v>
                </c:pt>
                <c:pt idx="486">
                  <c:v>274</c:v>
                </c:pt>
                <c:pt idx="487">
                  <c:v>274</c:v>
                </c:pt>
                <c:pt idx="488">
                  <c:v>274</c:v>
                </c:pt>
                <c:pt idx="489">
                  <c:v>275</c:v>
                </c:pt>
                <c:pt idx="490">
                  <c:v>275</c:v>
                </c:pt>
                <c:pt idx="491">
                  <c:v>275</c:v>
                </c:pt>
                <c:pt idx="492">
                  <c:v>276</c:v>
                </c:pt>
                <c:pt idx="493">
                  <c:v>276</c:v>
                </c:pt>
                <c:pt idx="494">
                  <c:v>276</c:v>
                </c:pt>
                <c:pt idx="495">
                  <c:v>277</c:v>
                </c:pt>
                <c:pt idx="496">
                  <c:v>277</c:v>
                </c:pt>
                <c:pt idx="497">
                  <c:v>278</c:v>
                </c:pt>
                <c:pt idx="498">
                  <c:v>278</c:v>
                </c:pt>
                <c:pt idx="499">
                  <c:v>278</c:v>
                </c:pt>
                <c:pt idx="500">
                  <c:v>278</c:v>
                </c:pt>
                <c:pt idx="501">
                  <c:v>278</c:v>
                </c:pt>
                <c:pt idx="502">
                  <c:v>279</c:v>
                </c:pt>
                <c:pt idx="503">
                  <c:v>279</c:v>
                </c:pt>
                <c:pt idx="504">
                  <c:v>280</c:v>
                </c:pt>
                <c:pt idx="505">
                  <c:v>280</c:v>
                </c:pt>
                <c:pt idx="506">
                  <c:v>280</c:v>
                </c:pt>
                <c:pt idx="507">
                  <c:v>281</c:v>
                </c:pt>
                <c:pt idx="508">
                  <c:v>281</c:v>
                </c:pt>
                <c:pt idx="509">
                  <c:v>281</c:v>
                </c:pt>
                <c:pt idx="510">
                  <c:v>282</c:v>
                </c:pt>
                <c:pt idx="511">
                  <c:v>282</c:v>
                </c:pt>
                <c:pt idx="512">
                  <c:v>282</c:v>
                </c:pt>
                <c:pt idx="513">
                  <c:v>283</c:v>
                </c:pt>
                <c:pt idx="514">
                  <c:v>283</c:v>
                </c:pt>
                <c:pt idx="515">
                  <c:v>283</c:v>
                </c:pt>
                <c:pt idx="516">
                  <c:v>284</c:v>
                </c:pt>
                <c:pt idx="517">
                  <c:v>284</c:v>
                </c:pt>
                <c:pt idx="518">
                  <c:v>284</c:v>
                </c:pt>
                <c:pt idx="519">
                  <c:v>285</c:v>
                </c:pt>
                <c:pt idx="520">
                  <c:v>285</c:v>
                </c:pt>
                <c:pt idx="521">
                  <c:v>285</c:v>
                </c:pt>
                <c:pt idx="522">
                  <c:v>286</c:v>
                </c:pt>
                <c:pt idx="523">
                  <c:v>286</c:v>
                </c:pt>
                <c:pt idx="524">
                  <c:v>286</c:v>
                </c:pt>
                <c:pt idx="525">
                  <c:v>287</c:v>
                </c:pt>
                <c:pt idx="526">
                  <c:v>287</c:v>
                </c:pt>
                <c:pt idx="527">
                  <c:v>287</c:v>
                </c:pt>
                <c:pt idx="528">
                  <c:v>287</c:v>
                </c:pt>
                <c:pt idx="529">
                  <c:v>288</c:v>
                </c:pt>
                <c:pt idx="530">
                  <c:v>288</c:v>
                </c:pt>
                <c:pt idx="531">
                  <c:v>288</c:v>
                </c:pt>
                <c:pt idx="532">
                  <c:v>289</c:v>
                </c:pt>
                <c:pt idx="533">
                  <c:v>289</c:v>
                </c:pt>
                <c:pt idx="534">
                  <c:v>289</c:v>
                </c:pt>
                <c:pt idx="535">
                  <c:v>289</c:v>
                </c:pt>
                <c:pt idx="536">
                  <c:v>289</c:v>
                </c:pt>
                <c:pt idx="537">
                  <c:v>290</c:v>
                </c:pt>
                <c:pt idx="538">
                  <c:v>291</c:v>
                </c:pt>
                <c:pt idx="539">
                  <c:v>291</c:v>
                </c:pt>
                <c:pt idx="540">
                  <c:v>291</c:v>
                </c:pt>
                <c:pt idx="541">
                  <c:v>291</c:v>
                </c:pt>
                <c:pt idx="542">
                  <c:v>292</c:v>
                </c:pt>
                <c:pt idx="543">
                  <c:v>292</c:v>
                </c:pt>
                <c:pt idx="544">
                  <c:v>293</c:v>
                </c:pt>
                <c:pt idx="545">
                  <c:v>292</c:v>
                </c:pt>
                <c:pt idx="546">
                  <c:v>293</c:v>
                </c:pt>
                <c:pt idx="547">
                  <c:v>293</c:v>
                </c:pt>
                <c:pt idx="548">
                  <c:v>294</c:v>
                </c:pt>
                <c:pt idx="549">
                  <c:v>294</c:v>
                </c:pt>
                <c:pt idx="550">
                  <c:v>294</c:v>
                </c:pt>
                <c:pt idx="551">
                  <c:v>295</c:v>
                </c:pt>
                <c:pt idx="552">
                  <c:v>295</c:v>
                </c:pt>
                <c:pt idx="553">
                  <c:v>295</c:v>
                </c:pt>
                <c:pt idx="554">
                  <c:v>295</c:v>
                </c:pt>
                <c:pt idx="555">
                  <c:v>296</c:v>
                </c:pt>
                <c:pt idx="556">
                  <c:v>296</c:v>
                </c:pt>
                <c:pt idx="557">
                  <c:v>296</c:v>
                </c:pt>
                <c:pt idx="558">
                  <c:v>297</c:v>
                </c:pt>
                <c:pt idx="559">
                  <c:v>297</c:v>
                </c:pt>
                <c:pt idx="560">
                  <c:v>297</c:v>
                </c:pt>
                <c:pt idx="561">
                  <c:v>298</c:v>
                </c:pt>
                <c:pt idx="562">
                  <c:v>298</c:v>
                </c:pt>
                <c:pt idx="563">
                  <c:v>298</c:v>
                </c:pt>
                <c:pt idx="564">
                  <c:v>298</c:v>
                </c:pt>
                <c:pt idx="565">
                  <c:v>299</c:v>
                </c:pt>
                <c:pt idx="566">
                  <c:v>299</c:v>
                </c:pt>
                <c:pt idx="567">
                  <c:v>299</c:v>
                </c:pt>
                <c:pt idx="568">
                  <c:v>300</c:v>
                </c:pt>
                <c:pt idx="569">
                  <c:v>300</c:v>
                </c:pt>
                <c:pt idx="570">
                  <c:v>301</c:v>
                </c:pt>
                <c:pt idx="571">
                  <c:v>301</c:v>
                </c:pt>
                <c:pt idx="572">
                  <c:v>301</c:v>
                </c:pt>
                <c:pt idx="573">
                  <c:v>302</c:v>
                </c:pt>
                <c:pt idx="574">
                  <c:v>302</c:v>
                </c:pt>
                <c:pt idx="575">
                  <c:v>302</c:v>
                </c:pt>
                <c:pt idx="576">
                  <c:v>303</c:v>
                </c:pt>
                <c:pt idx="577">
                  <c:v>303</c:v>
                </c:pt>
                <c:pt idx="578">
                  <c:v>303</c:v>
                </c:pt>
                <c:pt idx="579">
                  <c:v>304</c:v>
                </c:pt>
                <c:pt idx="580">
                  <c:v>304</c:v>
                </c:pt>
                <c:pt idx="581">
                  <c:v>304</c:v>
                </c:pt>
                <c:pt idx="582">
                  <c:v>305</c:v>
                </c:pt>
                <c:pt idx="583">
                  <c:v>305</c:v>
                </c:pt>
                <c:pt idx="584">
                  <c:v>305</c:v>
                </c:pt>
                <c:pt idx="585">
                  <c:v>305</c:v>
                </c:pt>
                <c:pt idx="586">
                  <c:v>306</c:v>
                </c:pt>
                <c:pt idx="587">
                  <c:v>306</c:v>
                </c:pt>
                <c:pt idx="588">
                  <c:v>306</c:v>
                </c:pt>
                <c:pt idx="589">
                  <c:v>306</c:v>
                </c:pt>
                <c:pt idx="590">
                  <c:v>307</c:v>
                </c:pt>
                <c:pt idx="591">
                  <c:v>307</c:v>
                </c:pt>
                <c:pt idx="592">
                  <c:v>308</c:v>
                </c:pt>
                <c:pt idx="593">
                  <c:v>308</c:v>
                </c:pt>
                <c:pt idx="594">
                  <c:v>308</c:v>
                </c:pt>
                <c:pt idx="595">
                  <c:v>309</c:v>
                </c:pt>
                <c:pt idx="596">
                  <c:v>309</c:v>
                </c:pt>
                <c:pt idx="597">
                  <c:v>309</c:v>
                </c:pt>
                <c:pt idx="598">
                  <c:v>310</c:v>
                </c:pt>
                <c:pt idx="599">
                  <c:v>310</c:v>
                </c:pt>
                <c:pt idx="600">
                  <c:v>311</c:v>
                </c:pt>
                <c:pt idx="601">
                  <c:v>310</c:v>
                </c:pt>
                <c:pt idx="602">
                  <c:v>311</c:v>
                </c:pt>
                <c:pt idx="603">
                  <c:v>311</c:v>
                </c:pt>
                <c:pt idx="604">
                  <c:v>311</c:v>
                </c:pt>
                <c:pt idx="605">
                  <c:v>311</c:v>
                </c:pt>
                <c:pt idx="606">
                  <c:v>312</c:v>
                </c:pt>
                <c:pt idx="607">
                  <c:v>312</c:v>
                </c:pt>
                <c:pt idx="608">
                  <c:v>313</c:v>
                </c:pt>
                <c:pt idx="609">
                  <c:v>313</c:v>
                </c:pt>
                <c:pt idx="610">
                  <c:v>314</c:v>
                </c:pt>
                <c:pt idx="611">
                  <c:v>314</c:v>
                </c:pt>
                <c:pt idx="612">
                  <c:v>313</c:v>
                </c:pt>
                <c:pt idx="613">
                  <c:v>314</c:v>
                </c:pt>
                <c:pt idx="614">
                  <c:v>314</c:v>
                </c:pt>
                <c:pt idx="615">
                  <c:v>315</c:v>
                </c:pt>
                <c:pt idx="616">
                  <c:v>315</c:v>
                </c:pt>
                <c:pt idx="617">
                  <c:v>315</c:v>
                </c:pt>
                <c:pt idx="618">
                  <c:v>316</c:v>
                </c:pt>
                <c:pt idx="619">
                  <c:v>316</c:v>
                </c:pt>
                <c:pt idx="620">
                  <c:v>316</c:v>
                </c:pt>
                <c:pt idx="621">
                  <c:v>317</c:v>
                </c:pt>
                <c:pt idx="622">
                  <c:v>317</c:v>
                </c:pt>
                <c:pt idx="623">
                  <c:v>317</c:v>
                </c:pt>
                <c:pt idx="624">
                  <c:v>318</c:v>
                </c:pt>
                <c:pt idx="625">
                  <c:v>318</c:v>
                </c:pt>
                <c:pt idx="626">
                  <c:v>318</c:v>
                </c:pt>
                <c:pt idx="627">
                  <c:v>319</c:v>
                </c:pt>
                <c:pt idx="628">
                  <c:v>319</c:v>
                </c:pt>
                <c:pt idx="629">
                  <c:v>319</c:v>
                </c:pt>
                <c:pt idx="630">
                  <c:v>319</c:v>
                </c:pt>
                <c:pt idx="631">
                  <c:v>319</c:v>
                </c:pt>
                <c:pt idx="632">
                  <c:v>320</c:v>
                </c:pt>
                <c:pt idx="633">
                  <c:v>320</c:v>
                </c:pt>
                <c:pt idx="634">
                  <c:v>320</c:v>
                </c:pt>
                <c:pt idx="635">
                  <c:v>321</c:v>
                </c:pt>
                <c:pt idx="636">
                  <c:v>321</c:v>
                </c:pt>
                <c:pt idx="637">
                  <c:v>321</c:v>
                </c:pt>
                <c:pt idx="638">
                  <c:v>321</c:v>
                </c:pt>
                <c:pt idx="639">
                  <c:v>321</c:v>
                </c:pt>
                <c:pt idx="640">
                  <c:v>322</c:v>
                </c:pt>
                <c:pt idx="641">
                  <c:v>322</c:v>
                </c:pt>
                <c:pt idx="642">
                  <c:v>322</c:v>
                </c:pt>
                <c:pt idx="643">
                  <c:v>322</c:v>
                </c:pt>
                <c:pt idx="644">
                  <c:v>323</c:v>
                </c:pt>
                <c:pt idx="645">
                  <c:v>323</c:v>
                </c:pt>
                <c:pt idx="646">
                  <c:v>323</c:v>
                </c:pt>
                <c:pt idx="647">
                  <c:v>323</c:v>
                </c:pt>
                <c:pt idx="648">
                  <c:v>324</c:v>
                </c:pt>
                <c:pt idx="649">
                  <c:v>324</c:v>
                </c:pt>
                <c:pt idx="650">
                  <c:v>324</c:v>
                </c:pt>
                <c:pt idx="651">
                  <c:v>324</c:v>
                </c:pt>
                <c:pt idx="652">
                  <c:v>324</c:v>
                </c:pt>
                <c:pt idx="653">
                  <c:v>325</c:v>
                </c:pt>
                <c:pt idx="654">
                  <c:v>325</c:v>
                </c:pt>
                <c:pt idx="655">
                  <c:v>325</c:v>
                </c:pt>
                <c:pt idx="656">
                  <c:v>326</c:v>
                </c:pt>
                <c:pt idx="657">
                  <c:v>326</c:v>
                </c:pt>
                <c:pt idx="658">
                  <c:v>326</c:v>
                </c:pt>
                <c:pt idx="659">
                  <c:v>326</c:v>
                </c:pt>
                <c:pt idx="660">
                  <c:v>326</c:v>
                </c:pt>
                <c:pt idx="661">
                  <c:v>327</c:v>
                </c:pt>
                <c:pt idx="662">
                  <c:v>327</c:v>
                </c:pt>
                <c:pt idx="663">
                  <c:v>327</c:v>
                </c:pt>
                <c:pt idx="664">
                  <c:v>328</c:v>
                </c:pt>
                <c:pt idx="665">
                  <c:v>328</c:v>
                </c:pt>
                <c:pt idx="666">
                  <c:v>328</c:v>
                </c:pt>
                <c:pt idx="667">
                  <c:v>329</c:v>
                </c:pt>
                <c:pt idx="668">
                  <c:v>329</c:v>
                </c:pt>
                <c:pt idx="669">
                  <c:v>329</c:v>
                </c:pt>
                <c:pt idx="670">
                  <c:v>329</c:v>
                </c:pt>
                <c:pt idx="671">
                  <c:v>330</c:v>
                </c:pt>
                <c:pt idx="672">
                  <c:v>330</c:v>
                </c:pt>
                <c:pt idx="673">
                  <c:v>330</c:v>
                </c:pt>
                <c:pt idx="674">
                  <c:v>331</c:v>
                </c:pt>
                <c:pt idx="675">
                  <c:v>331</c:v>
                </c:pt>
                <c:pt idx="676">
                  <c:v>331</c:v>
                </c:pt>
                <c:pt idx="677">
                  <c:v>332</c:v>
                </c:pt>
                <c:pt idx="678">
                  <c:v>331</c:v>
                </c:pt>
                <c:pt idx="679">
                  <c:v>332</c:v>
                </c:pt>
                <c:pt idx="680">
                  <c:v>332</c:v>
                </c:pt>
                <c:pt idx="681">
                  <c:v>332</c:v>
                </c:pt>
                <c:pt idx="682">
                  <c:v>333</c:v>
                </c:pt>
                <c:pt idx="683">
                  <c:v>333</c:v>
                </c:pt>
                <c:pt idx="684">
                  <c:v>333</c:v>
                </c:pt>
                <c:pt idx="685">
                  <c:v>334</c:v>
                </c:pt>
                <c:pt idx="686">
                  <c:v>334</c:v>
                </c:pt>
                <c:pt idx="687">
                  <c:v>334</c:v>
                </c:pt>
                <c:pt idx="688">
                  <c:v>334</c:v>
                </c:pt>
                <c:pt idx="689">
                  <c:v>335</c:v>
                </c:pt>
                <c:pt idx="690">
                  <c:v>335</c:v>
                </c:pt>
                <c:pt idx="691">
                  <c:v>335</c:v>
                </c:pt>
                <c:pt idx="692">
                  <c:v>336</c:v>
                </c:pt>
                <c:pt idx="693">
                  <c:v>336</c:v>
                </c:pt>
                <c:pt idx="694">
                  <c:v>336</c:v>
                </c:pt>
                <c:pt idx="695">
                  <c:v>336</c:v>
                </c:pt>
                <c:pt idx="696">
                  <c:v>337</c:v>
                </c:pt>
                <c:pt idx="697">
                  <c:v>337</c:v>
                </c:pt>
                <c:pt idx="698">
                  <c:v>337</c:v>
                </c:pt>
                <c:pt idx="699">
                  <c:v>337</c:v>
                </c:pt>
                <c:pt idx="700">
                  <c:v>337</c:v>
                </c:pt>
                <c:pt idx="701">
                  <c:v>338</c:v>
                </c:pt>
                <c:pt idx="702">
                  <c:v>338</c:v>
                </c:pt>
                <c:pt idx="703">
                  <c:v>339</c:v>
                </c:pt>
                <c:pt idx="704">
                  <c:v>339</c:v>
                </c:pt>
                <c:pt idx="705">
                  <c:v>339</c:v>
                </c:pt>
                <c:pt idx="706">
                  <c:v>340</c:v>
                </c:pt>
                <c:pt idx="707">
                  <c:v>340</c:v>
                </c:pt>
                <c:pt idx="708">
                  <c:v>340</c:v>
                </c:pt>
                <c:pt idx="709">
                  <c:v>340</c:v>
                </c:pt>
                <c:pt idx="710">
                  <c:v>341</c:v>
                </c:pt>
                <c:pt idx="711">
                  <c:v>341</c:v>
                </c:pt>
                <c:pt idx="712">
                  <c:v>341</c:v>
                </c:pt>
                <c:pt idx="713">
                  <c:v>342</c:v>
                </c:pt>
                <c:pt idx="714">
                  <c:v>342</c:v>
                </c:pt>
                <c:pt idx="715">
                  <c:v>342</c:v>
                </c:pt>
                <c:pt idx="716">
                  <c:v>343</c:v>
                </c:pt>
                <c:pt idx="717">
                  <c:v>343</c:v>
                </c:pt>
                <c:pt idx="718">
                  <c:v>343</c:v>
                </c:pt>
                <c:pt idx="719">
                  <c:v>344</c:v>
                </c:pt>
                <c:pt idx="720">
                  <c:v>344</c:v>
                </c:pt>
                <c:pt idx="721">
                  <c:v>344</c:v>
                </c:pt>
                <c:pt idx="722">
                  <c:v>345</c:v>
                </c:pt>
                <c:pt idx="723">
                  <c:v>345</c:v>
                </c:pt>
                <c:pt idx="724">
                  <c:v>346</c:v>
                </c:pt>
                <c:pt idx="725">
                  <c:v>346</c:v>
                </c:pt>
                <c:pt idx="726">
                  <c:v>346</c:v>
                </c:pt>
                <c:pt idx="727">
                  <c:v>347</c:v>
                </c:pt>
                <c:pt idx="728">
                  <c:v>347</c:v>
                </c:pt>
                <c:pt idx="729">
                  <c:v>347</c:v>
                </c:pt>
                <c:pt idx="730">
                  <c:v>347</c:v>
                </c:pt>
                <c:pt idx="731">
                  <c:v>348</c:v>
                </c:pt>
                <c:pt idx="732">
                  <c:v>348</c:v>
                </c:pt>
                <c:pt idx="733">
                  <c:v>349</c:v>
                </c:pt>
                <c:pt idx="734">
                  <c:v>349</c:v>
                </c:pt>
                <c:pt idx="735">
                  <c:v>349</c:v>
                </c:pt>
                <c:pt idx="736">
                  <c:v>349</c:v>
                </c:pt>
                <c:pt idx="737">
                  <c:v>350</c:v>
                </c:pt>
                <c:pt idx="738">
                  <c:v>350</c:v>
                </c:pt>
                <c:pt idx="739">
                  <c:v>350</c:v>
                </c:pt>
                <c:pt idx="740">
                  <c:v>351</c:v>
                </c:pt>
                <c:pt idx="741">
                  <c:v>351</c:v>
                </c:pt>
                <c:pt idx="742">
                  <c:v>352</c:v>
                </c:pt>
                <c:pt idx="743">
                  <c:v>351</c:v>
                </c:pt>
                <c:pt idx="744">
                  <c:v>352</c:v>
                </c:pt>
                <c:pt idx="745">
                  <c:v>352</c:v>
                </c:pt>
                <c:pt idx="746">
                  <c:v>353</c:v>
                </c:pt>
                <c:pt idx="747">
                  <c:v>353</c:v>
                </c:pt>
                <c:pt idx="748">
                  <c:v>353</c:v>
                </c:pt>
                <c:pt idx="749">
                  <c:v>354</c:v>
                </c:pt>
                <c:pt idx="750">
                  <c:v>354</c:v>
                </c:pt>
                <c:pt idx="751">
                  <c:v>354</c:v>
                </c:pt>
                <c:pt idx="752">
                  <c:v>355</c:v>
                </c:pt>
                <c:pt idx="753">
                  <c:v>355</c:v>
                </c:pt>
                <c:pt idx="754">
                  <c:v>355</c:v>
                </c:pt>
                <c:pt idx="755">
                  <c:v>356</c:v>
                </c:pt>
                <c:pt idx="756">
                  <c:v>355</c:v>
                </c:pt>
                <c:pt idx="757">
                  <c:v>356</c:v>
                </c:pt>
                <c:pt idx="758">
                  <c:v>357</c:v>
                </c:pt>
                <c:pt idx="759">
                  <c:v>357</c:v>
                </c:pt>
                <c:pt idx="760">
                  <c:v>357</c:v>
                </c:pt>
                <c:pt idx="761">
                  <c:v>358</c:v>
                </c:pt>
                <c:pt idx="762">
                  <c:v>358</c:v>
                </c:pt>
                <c:pt idx="763">
                  <c:v>358</c:v>
                </c:pt>
                <c:pt idx="764">
                  <c:v>358</c:v>
                </c:pt>
                <c:pt idx="765">
                  <c:v>359</c:v>
                </c:pt>
                <c:pt idx="766">
                  <c:v>359</c:v>
                </c:pt>
                <c:pt idx="767">
                  <c:v>359</c:v>
                </c:pt>
                <c:pt idx="768">
                  <c:v>360</c:v>
                </c:pt>
                <c:pt idx="769">
                  <c:v>360</c:v>
                </c:pt>
                <c:pt idx="770">
                  <c:v>360</c:v>
                </c:pt>
                <c:pt idx="771">
                  <c:v>361</c:v>
                </c:pt>
                <c:pt idx="772">
                  <c:v>361</c:v>
                </c:pt>
                <c:pt idx="773">
                  <c:v>362</c:v>
                </c:pt>
                <c:pt idx="774">
                  <c:v>361</c:v>
                </c:pt>
                <c:pt idx="775">
                  <c:v>362</c:v>
                </c:pt>
                <c:pt idx="776">
                  <c:v>363</c:v>
                </c:pt>
                <c:pt idx="777">
                  <c:v>362</c:v>
                </c:pt>
                <c:pt idx="778">
                  <c:v>363</c:v>
                </c:pt>
                <c:pt idx="779">
                  <c:v>362</c:v>
                </c:pt>
                <c:pt idx="780">
                  <c:v>363</c:v>
                </c:pt>
                <c:pt idx="781">
                  <c:v>363</c:v>
                </c:pt>
                <c:pt idx="782">
                  <c:v>364</c:v>
                </c:pt>
                <c:pt idx="783">
                  <c:v>364</c:v>
                </c:pt>
                <c:pt idx="784">
                  <c:v>364</c:v>
                </c:pt>
                <c:pt idx="785">
                  <c:v>365</c:v>
                </c:pt>
                <c:pt idx="786">
                  <c:v>365</c:v>
                </c:pt>
                <c:pt idx="787">
                  <c:v>365</c:v>
                </c:pt>
                <c:pt idx="788">
                  <c:v>366</c:v>
                </c:pt>
                <c:pt idx="789">
                  <c:v>366</c:v>
                </c:pt>
                <c:pt idx="790">
                  <c:v>367</c:v>
                </c:pt>
                <c:pt idx="791">
                  <c:v>367</c:v>
                </c:pt>
                <c:pt idx="792">
                  <c:v>367</c:v>
                </c:pt>
                <c:pt idx="793">
                  <c:v>367</c:v>
                </c:pt>
                <c:pt idx="794">
                  <c:v>368</c:v>
                </c:pt>
                <c:pt idx="795">
                  <c:v>369</c:v>
                </c:pt>
                <c:pt idx="796">
                  <c:v>369</c:v>
                </c:pt>
                <c:pt idx="797">
                  <c:v>369</c:v>
                </c:pt>
                <c:pt idx="798">
                  <c:v>369</c:v>
                </c:pt>
                <c:pt idx="799">
                  <c:v>369</c:v>
                </c:pt>
                <c:pt idx="800">
                  <c:v>370</c:v>
                </c:pt>
                <c:pt idx="801">
                  <c:v>370</c:v>
                </c:pt>
                <c:pt idx="802">
                  <c:v>370</c:v>
                </c:pt>
                <c:pt idx="803">
                  <c:v>371</c:v>
                </c:pt>
                <c:pt idx="804">
                  <c:v>371</c:v>
                </c:pt>
                <c:pt idx="805">
                  <c:v>371</c:v>
                </c:pt>
                <c:pt idx="806">
                  <c:v>372</c:v>
                </c:pt>
                <c:pt idx="807">
                  <c:v>372</c:v>
                </c:pt>
                <c:pt idx="808">
                  <c:v>372</c:v>
                </c:pt>
                <c:pt idx="809">
                  <c:v>373</c:v>
                </c:pt>
                <c:pt idx="810">
                  <c:v>373</c:v>
                </c:pt>
                <c:pt idx="811">
                  <c:v>373</c:v>
                </c:pt>
                <c:pt idx="812">
                  <c:v>374</c:v>
                </c:pt>
                <c:pt idx="813">
                  <c:v>373</c:v>
                </c:pt>
                <c:pt idx="814">
                  <c:v>374</c:v>
                </c:pt>
                <c:pt idx="815">
                  <c:v>374</c:v>
                </c:pt>
                <c:pt idx="816">
                  <c:v>374</c:v>
                </c:pt>
                <c:pt idx="817">
                  <c:v>374</c:v>
                </c:pt>
                <c:pt idx="818">
                  <c:v>375</c:v>
                </c:pt>
                <c:pt idx="819">
                  <c:v>375</c:v>
                </c:pt>
                <c:pt idx="820">
                  <c:v>375</c:v>
                </c:pt>
                <c:pt idx="821">
                  <c:v>376</c:v>
                </c:pt>
                <c:pt idx="822">
                  <c:v>376</c:v>
                </c:pt>
                <c:pt idx="823">
                  <c:v>376</c:v>
                </c:pt>
                <c:pt idx="824">
                  <c:v>376</c:v>
                </c:pt>
                <c:pt idx="825">
                  <c:v>376</c:v>
                </c:pt>
                <c:pt idx="826">
                  <c:v>376</c:v>
                </c:pt>
                <c:pt idx="827">
                  <c:v>377</c:v>
                </c:pt>
                <c:pt idx="828">
                  <c:v>377</c:v>
                </c:pt>
                <c:pt idx="829">
                  <c:v>377</c:v>
                </c:pt>
                <c:pt idx="830">
                  <c:v>377</c:v>
                </c:pt>
                <c:pt idx="831">
                  <c:v>377</c:v>
                </c:pt>
                <c:pt idx="832">
                  <c:v>378</c:v>
                </c:pt>
                <c:pt idx="833">
                  <c:v>378</c:v>
                </c:pt>
                <c:pt idx="834">
                  <c:v>378</c:v>
                </c:pt>
                <c:pt idx="835">
                  <c:v>378</c:v>
                </c:pt>
                <c:pt idx="836">
                  <c:v>379</c:v>
                </c:pt>
                <c:pt idx="837">
                  <c:v>379</c:v>
                </c:pt>
                <c:pt idx="838">
                  <c:v>379</c:v>
                </c:pt>
                <c:pt idx="839">
                  <c:v>380</c:v>
                </c:pt>
                <c:pt idx="840">
                  <c:v>380</c:v>
                </c:pt>
                <c:pt idx="841">
                  <c:v>380</c:v>
                </c:pt>
                <c:pt idx="842">
                  <c:v>380</c:v>
                </c:pt>
                <c:pt idx="843">
                  <c:v>381</c:v>
                </c:pt>
                <c:pt idx="844">
                  <c:v>381</c:v>
                </c:pt>
                <c:pt idx="845">
                  <c:v>381</c:v>
                </c:pt>
                <c:pt idx="846">
                  <c:v>381</c:v>
                </c:pt>
                <c:pt idx="847">
                  <c:v>382</c:v>
                </c:pt>
                <c:pt idx="848">
                  <c:v>382</c:v>
                </c:pt>
                <c:pt idx="849">
                  <c:v>382</c:v>
                </c:pt>
                <c:pt idx="850">
                  <c:v>382</c:v>
                </c:pt>
                <c:pt idx="851">
                  <c:v>382</c:v>
                </c:pt>
                <c:pt idx="852">
                  <c:v>384</c:v>
                </c:pt>
                <c:pt idx="853">
                  <c:v>384</c:v>
                </c:pt>
                <c:pt idx="854">
                  <c:v>385</c:v>
                </c:pt>
                <c:pt idx="855">
                  <c:v>385</c:v>
                </c:pt>
                <c:pt idx="856">
                  <c:v>385</c:v>
                </c:pt>
                <c:pt idx="857">
                  <c:v>385</c:v>
                </c:pt>
                <c:pt idx="858">
                  <c:v>386</c:v>
                </c:pt>
                <c:pt idx="859">
                  <c:v>386</c:v>
                </c:pt>
                <c:pt idx="860">
                  <c:v>386</c:v>
                </c:pt>
                <c:pt idx="861">
                  <c:v>386</c:v>
                </c:pt>
                <c:pt idx="862">
                  <c:v>387</c:v>
                </c:pt>
                <c:pt idx="863">
                  <c:v>387</c:v>
                </c:pt>
                <c:pt idx="864">
                  <c:v>387</c:v>
                </c:pt>
                <c:pt idx="865">
                  <c:v>388</c:v>
                </c:pt>
                <c:pt idx="866">
                  <c:v>388</c:v>
                </c:pt>
                <c:pt idx="867">
                  <c:v>388</c:v>
                </c:pt>
                <c:pt idx="868">
                  <c:v>389</c:v>
                </c:pt>
                <c:pt idx="869">
                  <c:v>389</c:v>
                </c:pt>
                <c:pt idx="870">
                  <c:v>389</c:v>
                </c:pt>
                <c:pt idx="871">
                  <c:v>389</c:v>
                </c:pt>
                <c:pt idx="872">
                  <c:v>390</c:v>
                </c:pt>
                <c:pt idx="873">
                  <c:v>390</c:v>
                </c:pt>
                <c:pt idx="874">
                  <c:v>390</c:v>
                </c:pt>
                <c:pt idx="875">
                  <c:v>390</c:v>
                </c:pt>
                <c:pt idx="876">
                  <c:v>391</c:v>
                </c:pt>
                <c:pt idx="877">
                  <c:v>391</c:v>
                </c:pt>
                <c:pt idx="878">
                  <c:v>391</c:v>
                </c:pt>
                <c:pt idx="879">
                  <c:v>392</c:v>
                </c:pt>
                <c:pt idx="880">
                  <c:v>392</c:v>
                </c:pt>
                <c:pt idx="881">
                  <c:v>392</c:v>
                </c:pt>
                <c:pt idx="882">
                  <c:v>392</c:v>
                </c:pt>
                <c:pt idx="883">
                  <c:v>393</c:v>
                </c:pt>
                <c:pt idx="884">
                  <c:v>393</c:v>
                </c:pt>
                <c:pt idx="885">
                  <c:v>394</c:v>
                </c:pt>
                <c:pt idx="886">
                  <c:v>394</c:v>
                </c:pt>
                <c:pt idx="887">
                  <c:v>394</c:v>
                </c:pt>
                <c:pt idx="888">
                  <c:v>394</c:v>
                </c:pt>
                <c:pt idx="889">
                  <c:v>394</c:v>
                </c:pt>
                <c:pt idx="890">
                  <c:v>394</c:v>
                </c:pt>
                <c:pt idx="891">
                  <c:v>395</c:v>
                </c:pt>
                <c:pt idx="892">
                  <c:v>395</c:v>
                </c:pt>
                <c:pt idx="893">
                  <c:v>395</c:v>
                </c:pt>
                <c:pt idx="894">
                  <c:v>396</c:v>
                </c:pt>
                <c:pt idx="895">
                  <c:v>396</c:v>
                </c:pt>
                <c:pt idx="896">
                  <c:v>396</c:v>
                </c:pt>
                <c:pt idx="897">
                  <c:v>396</c:v>
                </c:pt>
                <c:pt idx="898">
                  <c:v>396</c:v>
                </c:pt>
                <c:pt idx="899">
                  <c:v>396</c:v>
                </c:pt>
                <c:pt idx="900">
                  <c:v>396</c:v>
                </c:pt>
                <c:pt idx="901">
                  <c:v>396</c:v>
                </c:pt>
                <c:pt idx="902">
                  <c:v>396</c:v>
                </c:pt>
                <c:pt idx="903">
                  <c:v>396</c:v>
                </c:pt>
                <c:pt idx="904">
                  <c:v>397</c:v>
                </c:pt>
                <c:pt idx="905">
                  <c:v>397</c:v>
                </c:pt>
                <c:pt idx="906">
                  <c:v>397</c:v>
                </c:pt>
                <c:pt idx="907">
                  <c:v>398</c:v>
                </c:pt>
                <c:pt idx="908">
                  <c:v>398</c:v>
                </c:pt>
                <c:pt idx="909">
                  <c:v>398</c:v>
                </c:pt>
                <c:pt idx="910">
                  <c:v>398</c:v>
                </c:pt>
                <c:pt idx="911">
                  <c:v>398</c:v>
                </c:pt>
                <c:pt idx="912">
                  <c:v>397</c:v>
                </c:pt>
                <c:pt idx="913">
                  <c:v>398</c:v>
                </c:pt>
                <c:pt idx="914">
                  <c:v>397</c:v>
                </c:pt>
                <c:pt idx="915">
                  <c:v>397</c:v>
                </c:pt>
                <c:pt idx="916">
                  <c:v>396</c:v>
                </c:pt>
                <c:pt idx="917">
                  <c:v>397</c:v>
                </c:pt>
                <c:pt idx="918">
                  <c:v>396</c:v>
                </c:pt>
                <c:pt idx="919">
                  <c:v>396</c:v>
                </c:pt>
                <c:pt idx="920">
                  <c:v>396</c:v>
                </c:pt>
                <c:pt idx="921">
                  <c:v>396</c:v>
                </c:pt>
                <c:pt idx="922">
                  <c:v>396</c:v>
                </c:pt>
                <c:pt idx="923">
                  <c:v>396</c:v>
                </c:pt>
                <c:pt idx="924">
                  <c:v>396</c:v>
                </c:pt>
                <c:pt idx="925">
                  <c:v>396</c:v>
                </c:pt>
                <c:pt idx="926">
                  <c:v>396</c:v>
                </c:pt>
                <c:pt idx="927">
                  <c:v>396</c:v>
                </c:pt>
                <c:pt idx="928">
                  <c:v>396</c:v>
                </c:pt>
                <c:pt idx="929">
                  <c:v>396</c:v>
                </c:pt>
                <c:pt idx="930">
                  <c:v>396</c:v>
                </c:pt>
                <c:pt idx="931">
                  <c:v>396</c:v>
                </c:pt>
                <c:pt idx="932">
                  <c:v>396</c:v>
                </c:pt>
                <c:pt idx="933">
                  <c:v>396</c:v>
                </c:pt>
                <c:pt idx="934">
                  <c:v>396</c:v>
                </c:pt>
                <c:pt idx="935">
                  <c:v>396</c:v>
                </c:pt>
                <c:pt idx="936">
                  <c:v>396</c:v>
                </c:pt>
                <c:pt idx="937">
                  <c:v>396</c:v>
                </c:pt>
                <c:pt idx="938">
                  <c:v>396</c:v>
                </c:pt>
                <c:pt idx="939">
                  <c:v>396</c:v>
                </c:pt>
                <c:pt idx="940">
                  <c:v>396</c:v>
                </c:pt>
                <c:pt idx="941">
                  <c:v>396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ex1_20_heatTemp3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Sheet1!$C$2:$C$943</c:f>
              <c:numCache>
                <c:formatCode>General</c:formatCode>
                <c:ptCount val="942"/>
                <c:pt idx="0">
                  <c:v>248</c:v>
                </c:pt>
                <c:pt idx="1">
                  <c:v>248</c:v>
                </c:pt>
                <c:pt idx="2">
                  <c:v>249</c:v>
                </c:pt>
                <c:pt idx="3">
                  <c:v>250</c:v>
                </c:pt>
                <c:pt idx="4">
                  <c:v>251</c:v>
                </c:pt>
                <c:pt idx="5">
                  <c:v>251</c:v>
                </c:pt>
                <c:pt idx="6">
                  <c:v>252</c:v>
                </c:pt>
                <c:pt idx="7">
                  <c:v>252</c:v>
                </c:pt>
                <c:pt idx="8">
                  <c:v>252</c:v>
                </c:pt>
                <c:pt idx="9">
                  <c:v>252</c:v>
                </c:pt>
                <c:pt idx="10">
                  <c:v>253</c:v>
                </c:pt>
                <c:pt idx="11">
                  <c:v>254</c:v>
                </c:pt>
                <c:pt idx="12">
                  <c:v>253</c:v>
                </c:pt>
                <c:pt idx="13">
                  <c:v>254</c:v>
                </c:pt>
                <c:pt idx="14">
                  <c:v>254</c:v>
                </c:pt>
                <c:pt idx="15">
                  <c:v>255</c:v>
                </c:pt>
                <c:pt idx="16">
                  <c:v>255</c:v>
                </c:pt>
                <c:pt idx="17">
                  <c:v>256</c:v>
                </c:pt>
                <c:pt idx="18">
                  <c:v>256</c:v>
                </c:pt>
                <c:pt idx="19">
                  <c:v>256</c:v>
                </c:pt>
                <c:pt idx="20">
                  <c:v>256</c:v>
                </c:pt>
                <c:pt idx="21">
                  <c:v>256</c:v>
                </c:pt>
                <c:pt idx="22">
                  <c:v>256</c:v>
                </c:pt>
                <c:pt idx="23">
                  <c:v>257</c:v>
                </c:pt>
                <c:pt idx="24">
                  <c:v>257</c:v>
                </c:pt>
                <c:pt idx="25">
                  <c:v>258</c:v>
                </c:pt>
                <c:pt idx="26">
                  <c:v>258</c:v>
                </c:pt>
                <c:pt idx="27">
                  <c:v>258</c:v>
                </c:pt>
                <c:pt idx="28">
                  <c:v>258</c:v>
                </c:pt>
                <c:pt idx="29">
                  <c:v>258</c:v>
                </c:pt>
                <c:pt idx="30">
                  <c:v>259</c:v>
                </c:pt>
                <c:pt idx="31">
                  <c:v>259</c:v>
                </c:pt>
                <c:pt idx="32">
                  <c:v>259</c:v>
                </c:pt>
                <c:pt idx="33">
                  <c:v>260</c:v>
                </c:pt>
                <c:pt idx="34">
                  <c:v>260</c:v>
                </c:pt>
                <c:pt idx="35">
                  <c:v>260</c:v>
                </c:pt>
                <c:pt idx="36">
                  <c:v>261</c:v>
                </c:pt>
                <c:pt idx="37">
                  <c:v>261</c:v>
                </c:pt>
                <c:pt idx="38">
                  <c:v>261</c:v>
                </c:pt>
                <c:pt idx="39">
                  <c:v>262</c:v>
                </c:pt>
                <c:pt idx="40">
                  <c:v>262</c:v>
                </c:pt>
                <c:pt idx="41">
                  <c:v>262</c:v>
                </c:pt>
                <c:pt idx="42">
                  <c:v>263</c:v>
                </c:pt>
                <c:pt idx="43">
                  <c:v>263</c:v>
                </c:pt>
                <c:pt idx="44">
                  <c:v>263</c:v>
                </c:pt>
                <c:pt idx="45">
                  <c:v>263</c:v>
                </c:pt>
                <c:pt idx="46">
                  <c:v>264</c:v>
                </c:pt>
                <c:pt idx="47">
                  <c:v>264</c:v>
                </c:pt>
                <c:pt idx="48">
                  <c:v>264</c:v>
                </c:pt>
                <c:pt idx="49">
                  <c:v>265</c:v>
                </c:pt>
                <c:pt idx="50">
                  <c:v>265</c:v>
                </c:pt>
                <c:pt idx="51">
                  <c:v>265</c:v>
                </c:pt>
                <c:pt idx="52">
                  <c:v>266</c:v>
                </c:pt>
                <c:pt idx="53">
                  <c:v>266</c:v>
                </c:pt>
                <c:pt idx="54">
                  <c:v>267</c:v>
                </c:pt>
                <c:pt idx="55">
                  <c:v>267</c:v>
                </c:pt>
                <c:pt idx="56">
                  <c:v>267</c:v>
                </c:pt>
                <c:pt idx="57">
                  <c:v>267</c:v>
                </c:pt>
                <c:pt idx="58">
                  <c:v>268</c:v>
                </c:pt>
                <c:pt idx="59">
                  <c:v>269</c:v>
                </c:pt>
                <c:pt idx="60">
                  <c:v>269</c:v>
                </c:pt>
                <c:pt idx="61">
                  <c:v>270</c:v>
                </c:pt>
                <c:pt idx="62">
                  <c:v>270</c:v>
                </c:pt>
                <c:pt idx="63">
                  <c:v>270</c:v>
                </c:pt>
                <c:pt idx="64">
                  <c:v>270</c:v>
                </c:pt>
                <c:pt idx="65">
                  <c:v>271</c:v>
                </c:pt>
                <c:pt idx="66">
                  <c:v>271</c:v>
                </c:pt>
                <c:pt idx="67">
                  <c:v>271</c:v>
                </c:pt>
                <c:pt idx="68">
                  <c:v>272</c:v>
                </c:pt>
                <c:pt idx="69">
                  <c:v>272</c:v>
                </c:pt>
                <c:pt idx="70">
                  <c:v>272</c:v>
                </c:pt>
                <c:pt idx="71">
                  <c:v>273</c:v>
                </c:pt>
                <c:pt idx="72">
                  <c:v>273</c:v>
                </c:pt>
                <c:pt idx="73">
                  <c:v>273</c:v>
                </c:pt>
                <c:pt idx="74">
                  <c:v>274</c:v>
                </c:pt>
                <c:pt idx="75">
                  <c:v>274</c:v>
                </c:pt>
                <c:pt idx="76">
                  <c:v>274</c:v>
                </c:pt>
                <c:pt idx="77">
                  <c:v>275</c:v>
                </c:pt>
                <c:pt idx="78">
                  <c:v>275</c:v>
                </c:pt>
                <c:pt idx="79">
                  <c:v>275</c:v>
                </c:pt>
                <c:pt idx="80">
                  <c:v>276</c:v>
                </c:pt>
                <c:pt idx="81">
                  <c:v>276</c:v>
                </c:pt>
                <c:pt idx="82">
                  <c:v>276</c:v>
                </c:pt>
                <c:pt idx="83">
                  <c:v>277</c:v>
                </c:pt>
                <c:pt idx="84">
                  <c:v>277</c:v>
                </c:pt>
                <c:pt idx="85">
                  <c:v>277</c:v>
                </c:pt>
                <c:pt idx="86">
                  <c:v>278</c:v>
                </c:pt>
                <c:pt idx="87">
                  <c:v>278</c:v>
                </c:pt>
                <c:pt idx="88">
                  <c:v>278</c:v>
                </c:pt>
                <c:pt idx="89">
                  <c:v>279</c:v>
                </c:pt>
                <c:pt idx="90">
                  <c:v>279</c:v>
                </c:pt>
                <c:pt idx="91">
                  <c:v>279</c:v>
                </c:pt>
                <c:pt idx="92">
                  <c:v>280</c:v>
                </c:pt>
                <c:pt idx="93">
                  <c:v>280</c:v>
                </c:pt>
                <c:pt idx="94">
                  <c:v>280</c:v>
                </c:pt>
                <c:pt idx="95">
                  <c:v>281</c:v>
                </c:pt>
                <c:pt idx="96">
                  <c:v>282</c:v>
                </c:pt>
                <c:pt idx="97">
                  <c:v>282</c:v>
                </c:pt>
                <c:pt idx="98">
                  <c:v>283</c:v>
                </c:pt>
                <c:pt idx="99">
                  <c:v>283</c:v>
                </c:pt>
                <c:pt idx="100">
                  <c:v>283</c:v>
                </c:pt>
                <c:pt idx="101">
                  <c:v>283</c:v>
                </c:pt>
                <c:pt idx="102">
                  <c:v>284</c:v>
                </c:pt>
                <c:pt idx="103">
                  <c:v>284</c:v>
                </c:pt>
                <c:pt idx="104">
                  <c:v>285</c:v>
                </c:pt>
                <c:pt idx="105">
                  <c:v>285</c:v>
                </c:pt>
                <c:pt idx="106">
                  <c:v>285</c:v>
                </c:pt>
                <c:pt idx="107">
                  <c:v>285</c:v>
                </c:pt>
                <c:pt idx="108">
                  <c:v>286</c:v>
                </c:pt>
                <c:pt idx="109">
                  <c:v>286</c:v>
                </c:pt>
                <c:pt idx="110">
                  <c:v>287</c:v>
                </c:pt>
                <c:pt idx="111">
                  <c:v>287</c:v>
                </c:pt>
                <c:pt idx="112">
                  <c:v>287</c:v>
                </c:pt>
                <c:pt idx="113">
                  <c:v>288</c:v>
                </c:pt>
                <c:pt idx="114">
                  <c:v>288</c:v>
                </c:pt>
                <c:pt idx="115">
                  <c:v>288</c:v>
                </c:pt>
                <c:pt idx="116">
                  <c:v>289</c:v>
                </c:pt>
                <c:pt idx="117">
                  <c:v>289</c:v>
                </c:pt>
                <c:pt idx="118">
                  <c:v>289</c:v>
                </c:pt>
                <c:pt idx="119">
                  <c:v>290</c:v>
                </c:pt>
                <c:pt idx="120">
                  <c:v>290</c:v>
                </c:pt>
                <c:pt idx="121">
                  <c:v>290</c:v>
                </c:pt>
                <c:pt idx="122">
                  <c:v>291</c:v>
                </c:pt>
                <c:pt idx="123">
                  <c:v>291</c:v>
                </c:pt>
                <c:pt idx="124">
                  <c:v>292</c:v>
                </c:pt>
                <c:pt idx="125">
                  <c:v>292</c:v>
                </c:pt>
                <c:pt idx="126">
                  <c:v>292</c:v>
                </c:pt>
                <c:pt idx="127">
                  <c:v>292</c:v>
                </c:pt>
                <c:pt idx="128">
                  <c:v>293</c:v>
                </c:pt>
                <c:pt idx="129">
                  <c:v>294</c:v>
                </c:pt>
                <c:pt idx="130">
                  <c:v>294</c:v>
                </c:pt>
                <c:pt idx="131">
                  <c:v>295</c:v>
                </c:pt>
                <c:pt idx="132">
                  <c:v>295</c:v>
                </c:pt>
                <c:pt idx="133">
                  <c:v>295</c:v>
                </c:pt>
                <c:pt idx="134">
                  <c:v>295</c:v>
                </c:pt>
                <c:pt idx="135">
                  <c:v>295</c:v>
                </c:pt>
                <c:pt idx="136">
                  <c:v>296</c:v>
                </c:pt>
                <c:pt idx="137">
                  <c:v>296</c:v>
                </c:pt>
                <c:pt idx="138">
                  <c:v>297</c:v>
                </c:pt>
                <c:pt idx="139">
                  <c:v>297</c:v>
                </c:pt>
                <c:pt idx="140">
                  <c:v>297</c:v>
                </c:pt>
                <c:pt idx="141">
                  <c:v>297</c:v>
                </c:pt>
                <c:pt idx="142">
                  <c:v>297</c:v>
                </c:pt>
                <c:pt idx="143">
                  <c:v>298</c:v>
                </c:pt>
                <c:pt idx="144">
                  <c:v>298</c:v>
                </c:pt>
                <c:pt idx="145">
                  <c:v>298</c:v>
                </c:pt>
                <c:pt idx="146">
                  <c:v>299</c:v>
                </c:pt>
                <c:pt idx="147">
                  <c:v>299</c:v>
                </c:pt>
                <c:pt idx="148">
                  <c:v>300</c:v>
                </c:pt>
                <c:pt idx="149">
                  <c:v>300</c:v>
                </c:pt>
                <c:pt idx="150">
                  <c:v>300</c:v>
                </c:pt>
                <c:pt idx="151">
                  <c:v>301</c:v>
                </c:pt>
                <c:pt idx="152">
                  <c:v>301</c:v>
                </c:pt>
                <c:pt idx="153">
                  <c:v>301</c:v>
                </c:pt>
                <c:pt idx="154">
                  <c:v>302</c:v>
                </c:pt>
                <c:pt idx="155">
                  <c:v>302</c:v>
                </c:pt>
                <c:pt idx="156">
                  <c:v>302</c:v>
                </c:pt>
                <c:pt idx="157">
                  <c:v>302</c:v>
                </c:pt>
                <c:pt idx="158">
                  <c:v>303</c:v>
                </c:pt>
                <c:pt idx="159">
                  <c:v>303</c:v>
                </c:pt>
                <c:pt idx="160">
                  <c:v>304</c:v>
                </c:pt>
                <c:pt idx="161">
                  <c:v>304</c:v>
                </c:pt>
                <c:pt idx="162">
                  <c:v>305</c:v>
                </c:pt>
                <c:pt idx="163">
                  <c:v>305</c:v>
                </c:pt>
                <c:pt idx="164">
                  <c:v>305</c:v>
                </c:pt>
                <c:pt idx="165">
                  <c:v>305</c:v>
                </c:pt>
                <c:pt idx="166">
                  <c:v>305</c:v>
                </c:pt>
                <c:pt idx="167">
                  <c:v>306</c:v>
                </c:pt>
                <c:pt idx="168">
                  <c:v>306</c:v>
                </c:pt>
                <c:pt idx="169">
                  <c:v>306</c:v>
                </c:pt>
                <c:pt idx="170">
                  <c:v>307</c:v>
                </c:pt>
                <c:pt idx="171">
                  <c:v>307</c:v>
                </c:pt>
                <c:pt idx="172">
                  <c:v>308</c:v>
                </c:pt>
                <c:pt idx="173">
                  <c:v>308</c:v>
                </c:pt>
                <c:pt idx="174">
                  <c:v>308</c:v>
                </c:pt>
                <c:pt idx="175">
                  <c:v>309</c:v>
                </c:pt>
                <c:pt idx="176">
                  <c:v>309</c:v>
                </c:pt>
                <c:pt idx="177">
                  <c:v>310</c:v>
                </c:pt>
                <c:pt idx="178">
                  <c:v>310</c:v>
                </c:pt>
                <c:pt idx="179">
                  <c:v>311</c:v>
                </c:pt>
                <c:pt idx="180">
                  <c:v>311</c:v>
                </c:pt>
                <c:pt idx="181">
                  <c:v>311</c:v>
                </c:pt>
                <c:pt idx="182">
                  <c:v>311</c:v>
                </c:pt>
                <c:pt idx="183">
                  <c:v>311</c:v>
                </c:pt>
                <c:pt idx="184">
                  <c:v>312</c:v>
                </c:pt>
                <c:pt idx="185">
                  <c:v>312</c:v>
                </c:pt>
                <c:pt idx="186">
                  <c:v>313</c:v>
                </c:pt>
                <c:pt idx="187">
                  <c:v>313</c:v>
                </c:pt>
                <c:pt idx="188">
                  <c:v>314</c:v>
                </c:pt>
                <c:pt idx="189">
                  <c:v>313</c:v>
                </c:pt>
                <c:pt idx="190">
                  <c:v>314</c:v>
                </c:pt>
                <c:pt idx="191">
                  <c:v>315</c:v>
                </c:pt>
                <c:pt idx="192">
                  <c:v>315</c:v>
                </c:pt>
                <c:pt idx="193">
                  <c:v>315</c:v>
                </c:pt>
                <c:pt idx="194">
                  <c:v>316</c:v>
                </c:pt>
                <c:pt idx="195">
                  <c:v>316</c:v>
                </c:pt>
                <c:pt idx="196">
                  <c:v>316</c:v>
                </c:pt>
                <c:pt idx="197">
                  <c:v>316</c:v>
                </c:pt>
                <c:pt idx="198">
                  <c:v>317</c:v>
                </c:pt>
                <c:pt idx="199">
                  <c:v>317</c:v>
                </c:pt>
                <c:pt idx="200">
                  <c:v>318</c:v>
                </c:pt>
                <c:pt idx="201">
                  <c:v>318</c:v>
                </c:pt>
                <c:pt idx="202">
                  <c:v>318</c:v>
                </c:pt>
                <c:pt idx="203">
                  <c:v>318</c:v>
                </c:pt>
                <c:pt idx="204">
                  <c:v>318</c:v>
                </c:pt>
                <c:pt idx="205">
                  <c:v>319</c:v>
                </c:pt>
                <c:pt idx="206">
                  <c:v>319</c:v>
                </c:pt>
                <c:pt idx="207">
                  <c:v>319</c:v>
                </c:pt>
                <c:pt idx="208">
                  <c:v>319</c:v>
                </c:pt>
                <c:pt idx="209">
                  <c:v>320</c:v>
                </c:pt>
                <c:pt idx="210">
                  <c:v>320</c:v>
                </c:pt>
                <c:pt idx="211">
                  <c:v>320</c:v>
                </c:pt>
                <c:pt idx="212">
                  <c:v>321</c:v>
                </c:pt>
                <c:pt idx="213">
                  <c:v>320</c:v>
                </c:pt>
                <c:pt idx="214">
                  <c:v>321</c:v>
                </c:pt>
                <c:pt idx="215">
                  <c:v>322</c:v>
                </c:pt>
                <c:pt idx="216">
                  <c:v>322</c:v>
                </c:pt>
                <c:pt idx="217">
                  <c:v>322</c:v>
                </c:pt>
                <c:pt idx="218">
                  <c:v>322</c:v>
                </c:pt>
                <c:pt idx="219">
                  <c:v>323</c:v>
                </c:pt>
                <c:pt idx="220">
                  <c:v>323</c:v>
                </c:pt>
                <c:pt idx="221">
                  <c:v>323</c:v>
                </c:pt>
                <c:pt idx="222">
                  <c:v>323</c:v>
                </c:pt>
                <c:pt idx="223">
                  <c:v>324</c:v>
                </c:pt>
                <c:pt idx="224">
                  <c:v>324</c:v>
                </c:pt>
                <c:pt idx="225">
                  <c:v>324</c:v>
                </c:pt>
                <c:pt idx="226">
                  <c:v>324</c:v>
                </c:pt>
                <c:pt idx="227">
                  <c:v>324</c:v>
                </c:pt>
                <c:pt idx="228">
                  <c:v>325</c:v>
                </c:pt>
                <c:pt idx="229">
                  <c:v>325</c:v>
                </c:pt>
                <c:pt idx="230">
                  <c:v>325</c:v>
                </c:pt>
                <c:pt idx="231">
                  <c:v>325</c:v>
                </c:pt>
                <c:pt idx="232">
                  <c:v>326</c:v>
                </c:pt>
                <c:pt idx="233">
                  <c:v>327</c:v>
                </c:pt>
                <c:pt idx="234">
                  <c:v>327</c:v>
                </c:pt>
                <c:pt idx="235">
                  <c:v>327</c:v>
                </c:pt>
                <c:pt idx="236">
                  <c:v>327</c:v>
                </c:pt>
                <c:pt idx="237">
                  <c:v>328</c:v>
                </c:pt>
                <c:pt idx="238">
                  <c:v>328</c:v>
                </c:pt>
                <c:pt idx="239">
                  <c:v>329</c:v>
                </c:pt>
                <c:pt idx="240">
                  <c:v>328</c:v>
                </c:pt>
                <c:pt idx="241">
                  <c:v>329</c:v>
                </c:pt>
                <c:pt idx="242">
                  <c:v>329</c:v>
                </c:pt>
                <c:pt idx="243">
                  <c:v>329</c:v>
                </c:pt>
                <c:pt idx="244">
                  <c:v>330</c:v>
                </c:pt>
                <c:pt idx="245">
                  <c:v>330</c:v>
                </c:pt>
                <c:pt idx="246">
                  <c:v>331</c:v>
                </c:pt>
                <c:pt idx="247">
                  <c:v>331</c:v>
                </c:pt>
                <c:pt idx="248">
                  <c:v>331</c:v>
                </c:pt>
                <c:pt idx="249">
                  <c:v>331</c:v>
                </c:pt>
                <c:pt idx="250">
                  <c:v>331</c:v>
                </c:pt>
                <c:pt idx="251">
                  <c:v>332</c:v>
                </c:pt>
                <c:pt idx="252">
                  <c:v>332</c:v>
                </c:pt>
                <c:pt idx="253">
                  <c:v>333</c:v>
                </c:pt>
                <c:pt idx="254">
                  <c:v>333</c:v>
                </c:pt>
                <c:pt idx="255">
                  <c:v>334</c:v>
                </c:pt>
                <c:pt idx="256">
                  <c:v>334</c:v>
                </c:pt>
                <c:pt idx="257">
                  <c:v>334</c:v>
                </c:pt>
                <c:pt idx="258">
                  <c:v>334</c:v>
                </c:pt>
                <c:pt idx="259">
                  <c:v>335</c:v>
                </c:pt>
                <c:pt idx="260">
                  <c:v>335</c:v>
                </c:pt>
                <c:pt idx="261">
                  <c:v>335</c:v>
                </c:pt>
                <c:pt idx="262">
                  <c:v>335</c:v>
                </c:pt>
                <c:pt idx="263">
                  <c:v>336</c:v>
                </c:pt>
                <c:pt idx="264">
                  <c:v>336</c:v>
                </c:pt>
                <c:pt idx="265">
                  <c:v>336</c:v>
                </c:pt>
                <c:pt idx="266">
                  <c:v>337</c:v>
                </c:pt>
                <c:pt idx="267">
                  <c:v>337</c:v>
                </c:pt>
                <c:pt idx="268">
                  <c:v>337</c:v>
                </c:pt>
                <c:pt idx="269">
                  <c:v>337</c:v>
                </c:pt>
                <c:pt idx="270">
                  <c:v>337</c:v>
                </c:pt>
                <c:pt idx="271">
                  <c:v>338</c:v>
                </c:pt>
                <c:pt idx="272">
                  <c:v>339</c:v>
                </c:pt>
                <c:pt idx="273">
                  <c:v>339</c:v>
                </c:pt>
                <c:pt idx="274">
                  <c:v>339</c:v>
                </c:pt>
                <c:pt idx="275">
                  <c:v>340</c:v>
                </c:pt>
                <c:pt idx="276">
                  <c:v>340</c:v>
                </c:pt>
                <c:pt idx="277">
                  <c:v>340</c:v>
                </c:pt>
                <c:pt idx="278">
                  <c:v>341</c:v>
                </c:pt>
                <c:pt idx="279">
                  <c:v>341</c:v>
                </c:pt>
                <c:pt idx="280">
                  <c:v>342</c:v>
                </c:pt>
                <c:pt idx="281">
                  <c:v>342</c:v>
                </c:pt>
                <c:pt idx="282">
                  <c:v>343</c:v>
                </c:pt>
                <c:pt idx="283">
                  <c:v>343</c:v>
                </c:pt>
                <c:pt idx="284">
                  <c:v>343</c:v>
                </c:pt>
                <c:pt idx="285">
                  <c:v>344</c:v>
                </c:pt>
                <c:pt idx="286">
                  <c:v>344</c:v>
                </c:pt>
                <c:pt idx="287">
                  <c:v>345</c:v>
                </c:pt>
                <c:pt idx="288">
                  <c:v>345</c:v>
                </c:pt>
                <c:pt idx="289">
                  <c:v>346</c:v>
                </c:pt>
                <c:pt idx="290">
                  <c:v>346</c:v>
                </c:pt>
                <c:pt idx="291">
                  <c:v>347</c:v>
                </c:pt>
                <c:pt idx="292">
                  <c:v>346</c:v>
                </c:pt>
                <c:pt idx="293">
                  <c:v>347</c:v>
                </c:pt>
                <c:pt idx="294">
                  <c:v>347</c:v>
                </c:pt>
                <c:pt idx="295">
                  <c:v>348</c:v>
                </c:pt>
                <c:pt idx="296">
                  <c:v>348</c:v>
                </c:pt>
                <c:pt idx="297">
                  <c:v>349</c:v>
                </c:pt>
                <c:pt idx="298">
                  <c:v>349</c:v>
                </c:pt>
                <c:pt idx="299">
                  <c:v>349</c:v>
                </c:pt>
                <c:pt idx="300">
                  <c:v>350</c:v>
                </c:pt>
                <c:pt idx="301">
                  <c:v>350</c:v>
                </c:pt>
                <c:pt idx="302">
                  <c:v>350</c:v>
                </c:pt>
                <c:pt idx="303">
                  <c:v>350</c:v>
                </c:pt>
                <c:pt idx="304">
                  <c:v>351</c:v>
                </c:pt>
                <c:pt idx="305">
                  <c:v>351</c:v>
                </c:pt>
                <c:pt idx="306">
                  <c:v>352</c:v>
                </c:pt>
                <c:pt idx="307">
                  <c:v>352</c:v>
                </c:pt>
                <c:pt idx="308">
                  <c:v>352</c:v>
                </c:pt>
                <c:pt idx="309">
                  <c:v>353</c:v>
                </c:pt>
                <c:pt idx="310">
                  <c:v>353</c:v>
                </c:pt>
                <c:pt idx="311">
                  <c:v>354</c:v>
                </c:pt>
                <c:pt idx="312">
                  <c:v>354</c:v>
                </c:pt>
                <c:pt idx="313">
                  <c:v>355</c:v>
                </c:pt>
                <c:pt idx="314">
                  <c:v>354</c:v>
                </c:pt>
                <c:pt idx="315">
                  <c:v>355</c:v>
                </c:pt>
                <c:pt idx="316">
                  <c:v>355</c:v>
                </c:pt>
                <c:pt idx="317">
                  <c:v>356</c:v>
                </c:pt>
                <c:pt idx="318">
                  <c:v>356</c:v>
                </c:pt>
                <c:pt idx="319">
                  <c:v>356</c:v>
                </c:pt>
                <c:pt idx="320">
                  <c:v>356</c:v>
                </c:pt>
                <c:pt idx="321">
                  <c:v>357</c:v>
                </c:pt>
                <c:pt idx="322">
                  <c:v>357</c:v>
                </c:pt>
                <c:pt idx="323">
                  <c:v>358</c:v>
                </c:pt>
                <c:pt idx="324">
                  <c:v>358</c:v>
                </c:pt>
                <c:pt idx="325">
                  <c:v>358</c:v>
                </c:pt>
                <c:pt idx="326">
                  <c:v>359</c:v>
                </c:pt>
                <c:pt idx="327">
                  <c:v>359</c:v>
                </c:pt>
                <c:pt idx="328">
                  <c:v>360</c:v>
                </c:pt>
                <c:pt idx="329">
                  <c:v>360</c:v>
                </c:pt>
                <c:pt idx="330">
                  <c:v>360</c:v>
                </c:pt>
                <c:pt idx="331">
                  <c:v>361</c:v>
                </c:pt>
                <c:pt idx="332">
                  <c:v>361</c:v>
                </c:pt>
                <c:pt idx="333">
                  <c:v>361</c:v>
                </c:pt>
                <c:pt idx="334">
                  <c:v>362</c:v>
                </c:pt>
                <c:pt idx="335">
                  <c:v>362</c:v>
                </c:pt>
                <c:pt idx="336">
                  <c:v>363</c:v>
                </c:pt>
                <c:pt idx="337">
                  <c:v>363</c:v>
                </c:pt>
                <c:pt idx="338">
                  <c:v>363</c:v>
                </c:pt>
                <c:pt idx="339">
                  <c:v>363</c:v>
                </c:pt>
                <c:pt idx="340">
                  <c:v>364</c:v>
                </c:pt>
                <c:pt idx="341">
                  <c:v>364</c:v>
                </c:pt>
                <c:pt idx="342">
                  <c:v>364</c:v>
                </c:pt>
                <c:pt idx="343">
                  <c:v>364</c:v>
                </c:pt>
                <c:pt idx="344">
                  <c:v>365</c:v>
                </c:pt>
                <c:pt idx="345">
                  <c:v>366</c:v>
                </c:pt>
                <c:pt idx="346">
                  <c:v>366</c:v>
                </c:pt>
                <c:pt idx="347">
                  <c:v>367</c:v>
                </c:pt>
                <c:pt idx="348">
                  <c:v>367</c:v>
                </c:pt>
                <c:pt idx="349">
                  <c:v>367</c:v>
                </c:pt>
                <c:pt idx="350">
                  <c:v>368</c:v>
                </c:pt>
                <c:pt idx="351">
                  <c:v>368</c:v>
                </c:pt>
                <c:pt idx="352">
                  <c:v>368</c:v>
                </c:pt>
                <c:pt idx="353">
                  <c:v>369</c:v>
                </c:pt>
                <c:pt idx="354">
                  <c:v>369</c:v>
                </c:pt>
                <c:pt idx="355">
                  <c:v>370</c:v>
                </c:pt>
                <c:pt idx="356">
                  <c:v>370</c:v>
                </c:pt>
                <c:pt idx="357">
                  <c:v>370</c:v>
                </c:pt>
                <c:pt idx="358">
                  <c:v>370</c:v>
                </c:pt>
                <c:pt idx="359">
                  <c:v>371</c:v>
                </c:pt>
                <c:pt idx="360">
                  <c:v>371</c:v>
                </c:pt>
                <c:pt idx="361">
                  <c:v>372</c:v>
                </c:pt>
                <c:pt idx="362">
                  <c:v>372</c:v>
                </c:pt>
                <c:pt idx="363">
                  <c:v>373</c:v>
                </c:pt>
                <c:pt idx="364">
                  <c:v>373</c:v>
                </c:pt>
                <c:pt idx="365">
                  <c:v>373</c:v>
                </c:pt>
                <c:pt idx="366">
                  <c:v>373</c:v>
                </c:pt>
                <c:pt idx="367">
                  <c:v>373</c:v>
                </c:pt>
                <c:pt idx="368">
                  <c:v>374</c:v>
                </c:pt>
                <c:pt idx="369">
                  <c:v>374</c:v>
                </c:pt>
                <c:pt idx="370">
                  <c:v>374</c:v>
                </c:pt>
                <c:pt idx="371">
                  <c:v>374</c:v>
                </c:pt>
                <c:pt idx="372">
                  <c:v>375</c:v>
                </c:pt>
                <c:pt idx="373">
                  <c:v>375</c:v>
                </c:pt>
                <c:pt idx="374">
                  <c:v>375</c:v>
                </c:pt>
                <c:pt idx="375">
                  <c:v>376</c:v>
                </c:pt>
                <c:pt idx="376">
                  <c:v>376</c:v>
                </c:pt>
                <c:pt idx="377">
                  <c:v>376</c:v>
                </c:pt>
                <c:pt idx="378">
                  <c:v>376</c:v>
                </c:pt>
                <c:pt idx="379">
                  <c:v>377</c:v>
                </c:pt>
                <c:pt idx="380">
                  <c:v>377</c:v>
                </c:pt>
                <c:pt idx="381">
                  <c:v>377</c:v>
                </c:pt>
                <c:pt idx="382">
                  <c:v>377</c:v>
                </c:pt>
                <c:pt idx="383">
                  <c:v>378</c:v>
                </c:pt>
                <c:pt idx="384">
                  <c:v>378</c:v>
                </c:pt>
                <c:pt idx="385">
                  <c:v>379</c:v>
                </c:pt>
                <c:pt idx="386">
                  <c:v>379</c:v>
                </c:pt>
                <c:pt idx="387">
                  <c:v>379</c:v>
                </c:pt>
                <c:pt idx="388">
                  <c:v>379</c:v>
                </c:pt>
                <c:pt idx="389">
                  <c:v>380</c:v>
                </c:pt>
                <c:pt idx="390">
                  <c:v>380</c:v>
                </c:pt>
                <c:pt idx="391">
                  <c:v>380</c:v>
                </c:pt>
                <c:pt idx="392">
                  <c:v>381</c:v>
                </c:pt>
                <c:pt idx="393">
                  <c:v>381</c:v>
                </c:pt>
                <c:pt idx="394">
                  <c:v>381</c:v>
                </c:pt>
                <c:pt idx="395">
                  <c:v>382</c:v>
                </c:pt>
                <c:pt idx="396">
                  <c:v>382</c:v>
                </c:pt>
                <c:pt idx="397">
                  <c:v>382</c:v>
                </c:pt>
                <c:pt idx="398">
                  <c:v>383</c:v>
                </c:pt>
                <c:pt idx="399">
                  <c:v>384</c:v>
                </c:pt>
                <c:pt idx="400">
                  <c:v>384</c:v>
                </c:pt>
                <c:pt idx="401">
                  <c:v>384</c:v>
                </c:pt>
                <c:pt idx="402">
                  <c:v>385</c:v>
                </c:pt>
                <c:pt idx="403">
                  <c:v>385</c:v>
                </c:pt>
                <c:pt idx="404">
                  <c:v>385</c:v>
                </c:pt>
                <c:pt idx="405">
                  <c:v>386</c:v>
                </c:pt>
                <c:pt idx="406">
                  <c:v>386</c:v>
                </c:pt>
                <c:pt idx="407">
                  <c:v>386</c:v>
                </c:pt>
                <c:pt idx="408">
                  <c:v>387</c:v>
                </c:pt>
                <c:pt idx="409">
                  <c:v>387</c:v>
                </c:pt>
                <c:pt idx="410">
                  <c:v>387</c:v>
                </c:pt>
                <c:pt idx="411">
                  <c:v>388</c:v>
                </c:pt>
                <c:pt idx="412">
                  <c:v>388</c:v>
                </c:pt>
                <c:pt idx="413">
                  <c:v>389</c:v>
                </c:pt>
                <c:pt idx="414">
                  <c:v>389</c:v>
                </c:pt>
                <c:pt idx="415">
                  <c:v>389</c:v>
                </c:pt>
                <c:pt idx="416">
                  <c:v>390</c:v>
                </c:pt>
                <c:pt idx="417">
                  <c:v>390</c:v>
                </c:pt>
                <c:pt idx="418">
                  <c:v>390</c:v>
                </c:pt>
                <c:pt idx="419">
                  <c:v>391</c:v>
                </c:pt>
                <c:pt idx="420">
                  <c:v>391</c:v>
                </c:pt>
                <c:pt idx="421">
                  <c:v>392</c:v>
                </c:pt>
                <c:pt idx="422">
                  <c:v>392</c:v>
                </c:pt>
                <c:pt idx="423">
                  <c:v>392</c:v>
                </c:pt>
                <c:pt idx="424">
                  <c:v>393</c:v>
                </c:pt>
                <c:pt idx="425">
                  <c:v>393</c:v>
                </c:pt>
                <c:pt idx="426">
                  <c:v>393</c:v>
                </c:pt>
                <c:pt idx="427">
                  <c:v>394</c:v>
                </c:pt>
                <c:pt idx="428">
                  <c:v>393</c:v>
                </c:pt>
                <c:pt idx="429">
                  <c:v>394</c:v>
                </c:pt>
                <c:pt idx="430">
                  <c:v>395</c:v>
                </c:pt>
                <c:pt idx="431">
                  <c:v>395</c:v>
                </c:pt>
                <c:pt idx="432">
                  <c:v>395</c:v>
                </c:pt>
                <c:pt idx="433">
                  <c:v>395</c:v>
                </c:pt>
                <c:pt idx="434">
                  <c:v>395</c:v>
                </c:pt>
                <c:pt idx="435">
                  <c:v>396</c:v>
                </c:pt>
                <c:pt idx="436">
                  <c:v>396</c:v>
                </c:pt>
                <c:pt idx="437">
                  <c:v>396</c:v>
                </c:pt>
                <c:pt idx="438">
                  <c:v>397</c:v>
                </c:pt>
                <c:pt idx="439">
                  <c:v>396</c:v>
                </c:pt>
                <c:pt idx="440">
                  <c:v>397</c:v>
                </c:pt>
                <c:pt idx="441">
                  <c:v>397</c:v>
                </c:pt>
                <c:pt idx="442">
                  <c:v>398</c:v>
                </c:pt>
                <c:pt idx="443">
                  <c:v>398</c:v>
                </c:pt>
                <c:pt idx="444">
                  <c:v>399</c:v>
                </c:pt>
                <c:pt idx="445">
                  <c:v>399</c:v>
                </c:pt>
                <c:pt idx="446">
                  <c:v>399</c:v>
                </c:pt>
                <c:pt idx="447">
                  <c:v>400</c:v>
                </c:pt>
                <c:pt idx="448">
                  <c:v>400</c:v>
                </c:pt>
                <c:pt idx="449">
                  <c:v>400</c:v>
                </c:pt>
                <c:pt idx="450">
                  <c:v>401</c:v>
                </c:pt>
                <c:pt idx="451">
                  <c:v>401</c:v>
                </c:pt>
                <c:pt idx="452">
                  <c:v>401</c:v>
                </c:pt>
                <c:pt idx="453">
                  <c:v>401</c:v>
                </c:pt>
                <c:pt idx="454">
                  <c:v>402</c:v>
                </c:pt>
                <c:pt idx="455">
                  <c:v>402</c:v>
                </c:pt>
                <c:pt idx="456">
                  <c:v>403</c:v>
                </c:pt>
                <c:pt idx="457">
                  <c:v>403</c:v>
                </c:pt>
                <c:pt idx="458">
                  <c:v>403</c:v>
                </c:pt>
                <c:pt idx="459">
                  <c:v>403</c:v>
                </c:pt>
                <c:pt idx="460">
                  <c:v>404</c:v>
                </c:pt>
                <c:pt idx="461">
                  <c:v>404</c:v>
                </c:pt>
                <c:pt idx="462">
                  <c:v>405</c:v>
                </c:pt>
                <c:pt idx="463">
                  <c:v>405</c:v>
                </c:pt>
                <c:pt idx="464">
                  <c:v>405</c:v>
                </c:pt>
                <c:pt idx="465">
                  <c:v>405</c:v>
                </c:pt>
                <c:pt idx="466">
                  <c:v>406</c:v>
                </c:pt>
                <c:pt idx="467">
                  <c:v>406</c:v>
                </c:pt>
                <c:pt idx="468">
                  <c:v>406</c:v>
                </c:pt>
                <c:pt idx="469">
                  <c:v>407</c:v>
                </c:pt>
                <c:pt idx="470">
                  <c:v>407</c:v>
                </c:pt>
                <c:pt idx="471">
                  <c:v>407</c:v>
                </c:pt>
                <c:pt idx="472">
                  <c:v>408</c:v>
                </c:pt>
                <c:pt idx="473">
                  <c:v>408</c:v>
                </c:pt>
                <c:pt idx="474">
                  <c:v>409</c:v>
                </c:pt>
                <c:pt idx="475">
                  <c:v>409</c:v>
                </c:pt>
                <c:pt idx="476">
                  <c:v>409</c:v>
                </c:pt>
                <c:pt idx="477">
                  <c:v>409</c:v>
                </c:pt>
                <c:pt idx="478">
                  <c:v>409</c:v>
                </c:pt>
                <c:pt idx="479">
                  <c:v>410</c:v>
                </c:pt>
                <c:pt idx="480">
                  <c:v>410</c:v>
                </c:pt>
                <c:pt idx="481">
                  <c:v>410</c:v>
                </c:pt>
                <c:pt idx="482">
                  <c:v>410</c:v>
                </c:pt>
                <c:pt idx="483">
                  <c:v>410</c:v>
                </c:pt>
                <c:pt idx="484">
                  <c:v>410</c:v>
                </c:pt>
                <c:pt idx="485">
                  <c:v>410</c:v>
                </c:pt>
                <c:pt idx="486">
                  <c:v>410</c:v>
                </c:pt>
                <c:pt idx="487">
                  <c:v>410</c:v>
                </c:pt>
                <c:pt idx="488">
                  <c:v>410</c:v>
                </c:pt>
                <c:pt idx="489">
                  <c:v>409</c:v>
                </c:pt>
                <c:pt idx="490">
                  <c:v>409</c:v>
                </c:pt>
                <c:pt idx="491">
                  <c:v>409</c:v>
                </c:pt>
                <c:pt idx="492">
                  <c:v>409</c:v>
                </c:pt>
                <c:pt idx="493">
                  <c:v>409</c:v>
                </c:pt>
                <c:pt idx="494">
                  <c:v>409</c:v>
                </c:pt>
                <c:pt idx="495">
                  <c:v>409</c:v>
                </c:pt>
                <c:pt idx="496">
                  <c:v>409</c:v>
                </c:pt>
                <c:pt idx="497">
                  <c:v>409</c:v>
                </c:pt>
                <c:pt idx="498">
                  <c:v>409</c:v>
                </c:pt>
                <c:pt idx="499">
                  <c:v>409</c:v>
                </c:pt>
                <c:pt idx="500">
                  <c:v>409</c:v>
                </c:pt>
                <c:pt idx="501">
                  <c:v>409</c:v>
                </c:pt>
                <c:pt idx="502">
                  <c:v>408</c:v>
                </c:pt>
                <c:pt idx="503">
                  <c:v>408</c:v>
                </c:pt>
                <c:pt idx="504">
                  <c:v>408</c:v>
                </c:pt>
                <c:pt idx="505">
                  <c:v>408</c:v>
                </c:pt>
                <c:pt idx="506">
                  <c:v>408</c:v>
                </c:pt>
                <c:pt idx="507">
                  <c:v>408</c:v>
                </c:pt>
                <c:pt idx="508">
                  <c:v>408</c:v>
                </c:pt>
                <c:pt idx="509">
                  <c:v>408</c:v>
                </c:pt>
                <c:pt idx="510">
                  <c:v>408</c:v>
                </c:pt>
                <c:pt idx="511">
                  <c:v>403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ex1_25_heatTemp3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Sheet1!$D$2:$D$943</c:f>
              <c:numCache>
                <c:formatCode>General</c:formatCode>
                <c:ptCount val="942"/>
                <c:pt idx="0">
                  <c:v>284</c:v>
                </c:pt>
                <c:pt idx="1">
                  <c:v>285</c:v>
                </c:pt>
                <c:pt idx="2">
                  <c:v>285</c:v>
                </c:pt>
                <c:pt idx="3">
                  <c:v>286</c:v>
                </c:pt>
                <c:pt idx="4">
                  <c:v>287</c:v>
                </c:pt>
                <c:pt idx="5">
                  <c:v>286</c:v>
                </c:pt>
                <c:pt idx="6">
                  <c:v>287</c:v>
                </c:pt>
                <c:pt idx="7">
                  <c:v>287</c:v>
                </c:pt>
                <c:pt idx="8">
                  <c:v>287</c:v>
                </c:pt>
                <c:pt idx="9">
                  <c:v>288</c:v>
                </c:pt>
                <c:pt idx="10">
                  <c:v>288</c:v>
                </c:pt>
                <c:pt idx="11">
                  <c:v>288</c:v>
                </c:pt>
                <c:pt idx="12">
                  <c:v>288</c:v>
                </c:pt>
                <c:pt idx="13">
                  <c:v>289</c:v>
                </c:pt>
                <c:pt idx="14">
                  <c:v>289</c:v>
                </c:pt>
                <c:pt idx="15">
                  <c:v>289</c:v>
                </c:pt>
                <c:pt idx="16">
                  <c:v>289</c:v>
                </c:pt>
                <c:pt idx="17">
                  <c:v>290</c:v>
                </c:pt>
                <c:pt idx="18">
                  <c:v>290</c:v>
                </c:pt>
                <c:pt idx="19">
                  <c:v>290</c:v>
                </c:pt>
                <c:pt idx="20">
                  <c:v>291</c:v>
                </c:pt>
                <c:pt idx="21">
                  <c:v>291</c:v>
                </c:pt>
                <c:pt idx="22">
                  <c:v>292</c:v>
                </c:pt>
                <c:pt idx="23">
                  <c:v>292</c:v>
                </c:pt>
                <c:pt idx="24">
                  <c:v>292</c:v>
                </c:pt>
                <c:pt idx="25">
                  <c:v>292</c:v>
                </c:pt>
                <c:pt idx="26">
                  <c:v>293</c:v>
                </c:pt>
                <c:pt idx="27">
                  <c:v>293</c:v>
                </c:pt>
                <c:pt idx="28">
                  <c:v>293</c:v>
                </c:pt>
                <c:pt idx="29">
                  <c:v>293</c:v>
                </c:pt>
                <c:pt idx="30">
                  <c:v>294</c:v>
                </c:pt>
                <c:pt idx="31">
                  <c:v>294</c:v>
                </c:pt>
                <c:pt idx="32">
                  <c:v>295</c:v>
                </c:pt>
                <c:pt idx="33">
                  <c:v>295</c:v>
                </c:pt>
                <c:pt idx="34">
                  <c:v>295</c:v>
                </c:pt>
                <c:pt idx="35">
                  <c:v>295</c:v>
                </c:pt>
                <c:pt idx="36">
                  <c:v>296</c:v>
                </c:pt>
                <c:pt idx="37">
                  <c:v>296</c:v>
                </c:pt>
                <c:pt idx="38">
                  <c:v>296</c:v>
                </c:pt>
                <c:pt idx="39">
                  <c:v>297</c:v>
                </c:pt>
                <c:pt idx="40">
                  <c:v>297</c:v>
                </c:pt>
                <c:pt idx="41">
                  <c:v>297</c:v>
                </c:pt>
                <c:pt idx="42">
                  <c:v>298</c:v>
                </c:pt>
                <c:pt idx="43">
                  <c:v>298</c:v>
                </c:pt>
                <c:pt idx="44">
                  <c:v>299</c:v>
                </c:pt>
                <c:pt idx="45">
                  <c:v>298</c:v>
                </c:pt>
                <c:pt idx="46">
                  <c:v>298</c:v>
                </c:pt>
                <c:pt idx="47">
                  <c:v>298</c:v>
                </c:pt>
                <c:pt idx="48">
                  <c:v>299</c:v>
                </c:pt>
                <c:pt idx="49">
                  <c:v>299</c:v>
                </c:pt>
                <c:pt idx="50">
                  <c:v>300</c:v>
                </c:pt>
                <c:pt idx="51">
                  <c:v>300</c:v>
                </c:pt>
                <c:pt idx="52">
                  <c:v>300</c:v>
                </c:pt>
                <c:pt idx="53">
                  <c:v>300</c:v>
                </c:pt>
                <c:pt idx="54">
                  <c:v>301</c:v>
                </c:pt>
                <c:pt idx="55">
                  <c:v>301</c:v>
                </c:pt>
                <c:pt idx="56">
                  <c:v>301</c:v>
                </c:pt>
                <c:pt idx="57">
                  <c:v>302</c:v>
                </c:pt>
                <c:pt idx="58">
                  <c:v>302</c:v>
                </c:pt>
                <c:pt idx="59">
                  <c:v>302</c:v>
                </c:pt>
                <c:pt idx="60">
                  <c:v>303</c:v>
                </c:pt>
                <c:pt idx="61">
                  <c:v>303</c:v>
                </c:pt>
                <c:pt idx="62">
                  <c:v>303</c:v>
                </c:pt>
                <c:pt idx="63">
                  <c:v>303</c:v>
                </c:pt>
                <c:pt idx="64">
                  <c:v>304</c:v>
                </c:pt>
                <c:pt idx="65">
                  <c:v>304</c:v>
                </c:pt>
                <c:pt idx="66">
                  <c:v>304</c:v>
                </c:pt>
                <c:pt idx="67">
                  <c:v>305</c:v>
                </c:pt>
                <c:pt idx="68">
                  <c:v>305</c:v>
                </c:pt>
                <c:pt idx="69">
                  <c:v>305</c:v>
                </c:pt>
                <c:pt idx="70">
                  <c:v>305</c:v>
                </c:pt>
                <c:pt idx="71">
                  <c:v>305</c:v>
                </c:pt>
                <c:pt idx="72">
                  <c:v>306</c:v>
                </c:pt>
                <c:pt idx="73">
                  <c:v>306</c:v>
                </c:pt>
                <c:pt idx="74">
                  <c:v>307</c:v>
                </c:pt>
                <c:pt idx="75">
                  <c:v>307</c:v>
                </c:pt>
                <c:pt idx="76">
                  <c:v>307</c:v>
                </c:pt>
                <c:pt idx="77">
                  <c:v>308</c:v>
                </c:pt>
                <c:pt idx="78">
                  <c:v>308</c:v>
                </c:pt>
                <c:pt idx="79">
                  <c:v>309</c:v>
                </c:pt>
                <c:pt idx="80">
                  <c:v>309</c:v>
                </c:pt>
                <c:pt idx="81">
                  <c:v>309</c:v>
                </c:pt>
                <c:pt idx="82">
                  <c:v>309</c:v>
                </c:pt>
                <c:pt idx="83">
                  <c:v>309</c:v>
                </c:pt>
                <c:pt idx="84">
                  <c:v>310</c:v>
                </c:pt>
                <c:pt idx="85">
                  <c:v>310</c:v>
                </c:pt>
                <c:pt idx="86">
                  <c:v>310</c:v>
                </c:pt>
                <c:pt idx="87">
                  <c:v>311</c:v>
                </c:pt>
                <c:pt idx="88">
                  <c:v>311</c:v>
                </c:pt>
                <c:pt idx="89">
                  <c:v>311</c:v>
                </c:pt>
                <c:pt idx="90">
                  <c:v>311</c:v>
                </c:pt>
                <c:pt idx="91">
                  <c:v>311</c:v>
                </c:pt>
                <c:pt idx="92">
                  <c:v>312</c:v>
                </c:pt>
                <c:pt idx="93">
                  <c:v>312</c:v>
                </c:pt>
                <c:pt idx="94">
                  <c:v>312</c:v>
                </c:pt>
                <c:pt idx="95">
                  <c:v>313</c:v>
                </c:pt>
                <c:pt idx="96">
                  <c:v>313</c:v>
                </c:pt>
                <c:pt idx="97">
                  <c:v>314</c:v>
                </c:pt>
                <c:pt idx="98">
                  <c:v>313</c:v>
                </c:pt>
                <c:pt idx="99">
                  <c:v>314</c:v>
                </c:pt>
                <c:pt idx="100">
                  <c:v>314</c:v>
                </c:pt>
                <c:pt idx="101">
                  <c:v>314</c:v>
                </c:pt>
                <c:pt idx="102">
                  <c:v>315</c:v>
                </c:pt>
                <c:pt idx="103">
                  <c:v>315</c:v>
                </c:pt>
                <c:pt idx="104">
                  <c:v>315</c:v>
                </c:pt>
                <c:pt idx="105">
                  <c:v>316</c:v>
                </c:pt>
                <c:pt idx="106">
                  <c:v>316</c:v>
                </c:pt>
                <c:pt idx="107">
                  <c:v>316</c:v>
                </c:pt>
                <c:pt idx="108">
                  <c:v>316</c:v>
                </c:pt>
                <c:pt idx="109">
                  <c:v>317</c:v>
                </c:pt>
                <c:pt idx="110">
                  <c:v>317</c:v>
                </c:pt>
                <c:pt idx="111">
                  <c:v>317</c:v>
                </c:pt>
                <c:pt idx="112">
                  <c:v>318</c:v>
                </c:pt>
                <c:pt idx="113">
                  <c:v>318</c:v>
                </c:pt>
                <c:pt idx="114">
                  <c:v>318</c:v>
                </c:pt>
                <c:pt idx="115">
                  <c:v>318</c:v>
                </c:pt>
                <c:pt idx="116">
                  <c:v>318</c:v>
                </c:pt>
                <c:pt idx="117">
                  <c:v>318</c:v>
                </c:pt>
                <c:pt idx="118">
                  <c:v>319</c:v>
                </c:pt>
                <c:pt idx="119">
                  <c:v>319</c:v>
                </c:pt>
                <c:pt idx="120">
                  <c:v>320</c:v>
                </c:pt>
                <c:pt idx="121">
                  <c:v>320</c:v>
                </c:pt>
                <c:pt idx="122">
                  <c:v>320</c:v>
                </c:pt>
                <c:pt idx="123">
                  <c:v>320</c:v>
                </c:pt>
                <c:pt idx="124">
                  <c:v>320</c:v>
                </c:pt>
                <c:pt idx="125">
                  <c:v>321</c:v>
                </c:pt>
                <c:pt idx="126">
                  <c:v>321</c:v>
                </c:pt>
                <c:pt idx="127">
                  <c:v>321</c:v>
                </c:pt>
                <c:pt idx="128">
                  <c:v>321</c:v>
                </c:pt>
                <c:pt idx="129">
                  <c:v>321</c:v>
                </c:pt>
                <c:pt idx="130">
                  <c:v>322</c:v>
                </c:pt>
                <c:pt idx="131">
                  <c:v>322</c:v>
                </c:pt>
                <c:pt idx="132">
                  <c:v>322</c:v>
                </c:pt>
                <c:pt idx="133">
                  <c:v>323</c:v>
                </c:pt>
                <c:pt idx="134">
                  <c:v>323</c:v>
                </c:pt>
                <c:pt idx="135">
                  <c:v>323</c:v>
                </c:pt>
                <c:pt idx="136">
                  <c:v>323</c:v>
                </c:pt>
                <c:pt idx="137">
                  <c:v>323</c:v>
                </c:pt>
                <c:pt idx="138">
                  <c:v>324</c:v>
                </c:pt>
                <c:pt idx="139">
                  <c:v>324</c:v>
                </c:pt>
                <c:pt idx="140">
                  <c:v>324</c:v>
                </c:pt>
                <c:pt idx="141">
                  <c:v>324</c:v>
                </c:pt>
                <c:pt idx="142">
                  <c:v>324</c:v>
                </c:pt>
                <c:pt idx="143">
                  <c:v>325</c:v>
                </c:pt>
                <c:pt idx="144">
                  <c:v>325</c:v>
                </c:pt>
                <c:pt idx="145">
                  <c:v>325</c:v>
                </c:pt>
                <c:pt idx="146">
                  <c:v>325</c:v>
                </c:pt>
                <c:pt idx="147">
                  <c:v>326</c:v>
                </c:pt>
                <c:pt idx="148">
                  <c:v>327</c:v>
                </c:pt>
                <c:pt idx="149">
                  <c:v>327</c:v>
                </c:pt>
                <c:pt idx="150">
                  <c:v>327</c:v>
                </c:pt>
                <c:pt idx="151">
                  <c:v>327</c:v>
                </c:pt>
                <c:pt idx="152">
                  <c:v>327</c:v>
                </c:pt>
                <c:pt idx="153">
                  <c:v>328</c:v>
                </c:pt>
                <c:pt idx="154">
                  <c:v>328</c:v>
                </c:pt>
                <c:pt idx="155">
                  <c:v>328</c:v>
                </c:pt>
                <c:pt idx="156">
                  <c:v>329</c:v>
                </c:pt>
                <c:pt idx="157">
                  <c:v>328</c:v>
                </c:pt>
                <c:pt idx="158">
                  <c:v>329</c:v>
                </c:pt>
                <c:pt idx="159">
                  <c:v>329</c:v>
                </c:pt>
                <c:pt idx="160">
                  <c:v>330</c:v>
                </c:pt>
                <c:pt idx="161">
                  <c:v>329</c:v>
                </c:pt>
                <c:pt idx="162">
                  <c:v>330</c:v>
                </c:pt>
                <c:pt idx="163">
                  <c:v>330</c:v>
                </c:pt>
                <c:pt idx="164">
                  <c:v>331</c:v>
                </c:pt>
                <c:pt idx="165">
                  <c:v>331</c:v>
                </c:pt>
                <c:pt idx="166">
                  <c:v>331</c:v>
                </c:pt>
                <c:pt idx="167">
                  <c:v>331</c:v>
                </c:pt>
                <c:pt idx="168">
                  <c:v>331</c:v>
                </c:pt>
                <c:pt idx="169">
                  <c:v>332</c:v>
                </c:pt>
                <c:pt idx="170">
                  <c:v>332</c:v>
                </c:pt>
                <c:pt idx="171">
                  <c:v>332</c:v>
                </c:pt>
                <c:pt idx="172">
                  <c:v>333</c:v>
                </c:pt>
                <c:pt idx="173">
                  <c:v>333</c:v>
                </c:pt>
                <c:pt idx="174">
                  <c:v>333</c:v>
                </c:pt>
                <c:pt idx="175">
                  <c:v>334</c:v>
                </c:pt>
                <c:pt idx="176">
                  <c:v>334</c:v>
                </c:pt>
                <c:pt idx="177">
                  <c:v>334</c:v>
                </c:pt>
                <c:pt idx="178">
                  <c:v>334</c:v>
                </c:pt>
                <c:pt idx="179">
                  <c:v>335</c:v>
                </c:pt>
                <c:pt idx="180">
                  <c:v>335</c:v>
                </c:pt>
                <c:pt idx="181">
                  <c:v>335</c:v>
                </c:pt>
                <c:pt idx="182">
                  <c:v>336</c:v>
                </c:pt>
                <c:pt idx="183">
                  <c:v>336</c:v>
                </c:pt>
                <c:pt idx="184">
                  <c:v>336</c:v>
                </c:pt>
                <c:pt idx="185">
                  <c:v>336</c:v>
                </c:pt>
                <c:pt idx="186">
                  <c:v>337</c:v>
                </c:pt>
                <c:pt idx="187">
                  <c:v>337</c:v>
                </c:pt>
                <c:pt idx="188">
                  <c:v>337</c:v>
                </c:pt>
                <c:pt idx="189">
                  <c:v>337</c:v>
                </c:pt>
                <c:pt idx="190">
                  <c:v>337</c:v>
                </c:pt>
                <c:pt idx="191">
                  <c:v>338</c:v>
                </c:pt>
                <c:pt idx="192">
                  <c:v>337</c:v>
                </c:pt>
                <c:pt idx="193">
                  <c:v>338</c:v>
                </c:pt>
                <c:pt idx="194">
                  <c:v>339</c:v>
                </c:pt>
                <c:pt idx="195">
                  <c:v>339</c:v>
                </c:pt>
                <c:pt idx="196">
                  <c:v>339</c:v>
                </c:pt>
                <c:pt idx="197">
                  <c:v>339</c:v>
                </c:pt>
                <c:pt idx="198">
                  <c:v>340</c:v>
                </c:pt>
                <c:pt idx="199">
                  <c:v>340</c:v>
                </c:pt>
                <c:pt idx="200">
                  <c:v>341</c:v>
                </c:pt>
                <c:pt idx="201">
                  <c:v>341</c:v>
                </c:pt>
                <c:pt idx="202">
                  <c:v>341</c:v>
                </c:pt>
                <c:pt idx="203">
                  <c:v>342</c:v>
                </c:pt>
                <c:pt idx="204">
                  <c:v>342</c:v>
                </c:pt>
                <c:pt idx="205">
                  <c:v>342</c:v>
                </c:pt>
                <c:pt idx="206">
                  <c:v>343</c:v>
                </c:pt>
                <c:pt idx="207">
                  <c:v>343</c:v>
                </c:pt>
                <c:pt idx="208">
                  <c:v>344</c:v>
                </c:pt>
                <c:pt idx="209">
                  <c:v>344</c:v>
                </c:pt>
                <c:pt idx="210">
                  <c:v>344</c:v>
                </c:pt>
                <c:pt idx="211">
                  <c:v>345</c:v>
                </c:pt>
                <c:pt idx="212">
                  <c:v>345</c:v>
                </c:pt>
                <c:pt idx="213">
                  <c:v>345</c:v>
                </c:pt>
                <c:pt idx="214">
                  <c:v>346</c:v>
                </c:pt>
                <c:pt idx="215">
                  <c:v>346</c:v>
                </c:pt>
                <c:pt idx="216">
                  <c:v>346</c:v>
                </c:pt>
                <c:pt idx="217">
                  <c:v>346</c:v>
                </c:pt>
                <c:pt idx="218">
                  <c:v>347</c:v>
                </c:pt>
                <c:pt idx="219">
                  <c:v>347</c:v>
                </c:pt>
                <c:pt idx="220">
                  <c:v>348</c:v>
                </c:pt>
                <c:pt idx="221">
                  <c:v>348</c:v>
                </c:pt>
                <c:pt idx="222">
                  <c:v>349</c:v>
                </c:pt>
                <c:pt idx="223">
                  <c:v>349</c:v>
                </c:pt>
                <c:pt idx="224">
                  <c:v>349</c:v>
                </c:pt>
                <c:pt idx="225">
                  <c:v>349</c:v>
                </c:pt>
                <c:pt idx="226">
                  <c:v>349</c:v>
                </c:pt>
                <c:pt idx="227">
                  <c:v>350</c:v>
                </c:pt>
                <c:pt idx="228">
                  <c:v>350</c:v>
                </c:pt>
                <c:pt idx="229">
                  <c:v>350</c:v>
                </c:pt>
                <c:pt idx="230">
                  <c:v>351</c:v>
                </c:pt>
                <c:pt idx="231">
                  <c:v>351</c:v>
                </c:pt>
                <c:pt idx="232">
                  <c:v>351</c:v>
                </c:pt>
                <c:pt idx="233">
                  <c:v>352</c:v>
                </c:pt>
                <c:pt idx="234">
                  <c:v>352</c:v>
                </c:pt>
                <c:pt idx="235">
                  <c:v>352</c:v>
                </c:pt>
                <c:pt idx="236">
                  <c:v>352</c:v>
                </c:pt>
                <c:pt idx="237">
                  <c:v>353</c:v>
                </c:pt>
                <c:pt idx="238">
                  <c:v>353</c:v>
                </c:pt>
                <c:pt idx="239">
                  <c:v>354</c:v>
                </c:pt>
                <c:pt idx="240">
                  <c:v>354</c:v>
                </c:pt>
                <c:pt idx="241">
                  <c:v>355</c:v>
                </c:pt>
                <c:pt idx="242">
                  <c:v>355</c:v>
                </c:pt>
                <c:pt idx="243">
                  <c:v>356</c:v>
                </c:pt>
                <c:pt idx="244">
                  <c:v>356</c:v>
                </c:pt>
                <c:pt idx="245">
                  <c:v>356</c:v>
                </c:pt>
                <c:pt idx="246">
                  <c:v>357</c:v>
                </c:pt>
                <c:pt idx="247">
                  <c:v>357</c:v>
                </c:pt>
                <c:pt idx="248">
                  <c:v>357</c:v>
                </c:pt>
                <c:pt idx="249">
                  <c:v>357</c:v>
                </c:pt>
                <c:pt idx="250">
                  <c:v>358</c:v>
                </c:pt>
                <c:pt idx="251">
                  <c:v>358</c:v>
                </c:pt>
                <c:pt idx="252">
                  <c:v>358</c:v>
                </c:pt>
                <c:pt idx="253">
                  <c:v>358</c:v>
                </c:pt>
                <c:pt idx="254">
                  <c:v>359</c:v>
                </c:pt>
                <c:pt idx="255">
                  <c:v>359</c:v>
                </c:pt>
                <c:pt idx="256">
                  <c:v>359</c:v>
                </c:pt>
                <c:pt idx="257">
                  <c:v>360</c:v>
                </c:pt>
                <c:pt idx="258">
                  <c:v>360</c:v>
                </c:pt>
                <c:pt idx="259">
                  <c:v>361</c:v>
                </c:pt>
                <c:pt idx="260">
                  <c:v>361</c:v>
                </c:pt>
                <c:pt idx="261">
                  <c:v>361</c:v>
                </c:pt>
                <c:pt idx="262">
                  <c:v>361</c:v>
                </c:pt>
                <c:pt idx="263">
                  <c:v>362</c:v>
                </c:pt>
                <c:pt idx="264">
                  <c:v>362</c:v>
                </c:pt>
                <c:pt idx="265">
                  <c:v>363</c:v>
                </c:pt>
                <c:pt idx="266">
                  <c:v>363</c:v>
                </c:pt>
                <c:pt idx="267">
                  <c:v>363</c:v>
                </c:pt>
                <c:pt idx="268">
                  <c:v>363</c:v>
                </c:pt>
                <c:pt idx="269">
                  <c:v>363</c:v>
                </c:pt>
                <c:pt idx="270">
                  <c:v>364</c:v>
                </c:pt>
                <c:pt idx="271">
                  <c:v>364</c:v>
                </c:pt>
                <c:pt idx="272">
                  <c:v>365</c:v>
                </c:pt>
                <c:pt idx="273">
                  <c:v>365</c:v>
                </c:pt>
                <c:pt idx="274">
                  <c:v>366</c:v>
                </c:pt>
                <c:pt idx="275">
                  <c:v>365</c:v>
                </c:pt>
                <c:pt idx="276">
                  <c:v>366</c:v>
                </c:pt>
                <c:pt idx="277">
                  <c:v>366</c:v>
                </c:pt>
                <c:pt idx="278">
                  <c:v>366</c:v>
                </c:pt>
                <c:pt idx="279">
                  <c:v>367</c:v>
                </c:pt>
                <c:pt idx="280">
                  <c:v>367</c:v>
                </c:pt>
                <c:pt idx="281">
                  <c:v>368</c:v>
                </c:pt>
                <c:pt idx="282">
                  <c:v>368</c:v>
                </c:pt>
                <c:pt idx="283">
                  <c:v>369</c:v>
                </c:pt>
                <c:pt idx="284">
                  <c:v>371</c:v>
                </c:pt>
                <c:pt idx="285">
                  <c:v>369</c:v>
                </c:pt>
                <c:pt idx="286">
                  <c:v>370</c:v>
                </c:pt>
                <c:pt idx="287">
                  <c:v>370</c:v>
                </c:pt>
                <c:pt idx="288">
                  <c:v>371</c:v>
                </c:pt>
                <c:pt idx="289">
                  <c:v>371</c:v>
                </c:pt>
                <c:pt idx="290">
                  <c:v>371</c:v>
                </c:pt>
                <c:pt idx="291">
                  <c:v>371</c:v>
                </c:pt>
                <c:pt idx="292">
                  <c:v>372</c:v>
                </c:pt>
                <c:pt idx="293">
                  <c:v>372</c:v>
                </c:pt>
                <c:pt idx="294">
                  <c:v>372</c:v>
                </c:pt>
                <c:pt idx="295">
                  <c:v>373</c:v>
                </c:pt>
                <c:pt idx="296">
                  <c:v>373</c:v>
                </c:pt>
                <c:pt idx="297">
                  <c:v>373</c:v>
                </c:pt>
                <c:pt idx="298">
                  <c:v>373</c:v>
                </c:pt>
                <c:pt idx="299">
                  <c:v>374</c:v>
                </c:pt>
                <c:pt idx="300">
                  <c:v>374</c:v>
                </c:pt>
                <c:pt idx="301">
                  <c:v>374</c:v>
                </c:pt>
                <c:pt idx="302">
                  <c:v>374</c:v>
                </c:pt>
                <c:pt idx="303">
                  <c:v>374</c:v>
                </c:pt>
                <c:pt idx="304">
                  <c:v>375</c:v>
                </c:pt>
                <c:pt idx="305">
                  <c:v>375</c:v>
                </c:pt>
                <c:pt idx="306">
                  <c:v>375</c:v>
                </c:pt>
                <c:pt idx="307">
                  <c:v>376</c:v>
                </c:pt>
                <c:pt idx="308">
                  <c:v>376</c:v>
                </c:pt>
                <c:pt idx="309">
                  <c:v>376</c:v>
                </c:pt>
                <c:pt idx="310">
                  <c:v>376</c:v>
                </c:pt>
                <c:pt idx="311">
                  <c:v>376</c:v>
                </c:pt>
                <c:pt idx="312">
                  <c:v>376</c:v>
                </c:pt>
                <c:pt idx="313">
                  <c:v>377</c:v>
                </c:pt>
                <c:pt idx="314">
                  <c:v>377</c:v>
                </c:pt>
                <c:pt idx="315">
                  <c:v>378</c:v>
                </c:pt>
                <c:pt idx="316">
                  <c:v>377</c:v>
                </c:pt>
                <c:pt idx="317">
                  <c:v>377</c:v>
                </c:pt>
                <c:pt idx="318">
                  <c:v>378</c:v>
                </c:pt>
                <c:pt idx="319">
                  <c:v>379</c:v>
                </c:pt>
                <c:pt idx="320">
                  <c:v>379</c:v>
                </c:pt>
                <c:pt idx="321">
                  <c:v>379</c:v>
                </c:pt>
                <c:pt idx="322">
                  <c:v>379</c:v>
                </c:pt>
                <c:pt idx="323">
                  <c:v>380</c:v>
                </c:pt>
                <c:pt idx="324">
                  <c:v>380</c:v>
                </c:pt>
                <c:pt idx="325">
                  <c:v>381</c:v>
                </c:pt>
                <c:pt idx="326">
                  <c:v>381</c:v>
                </c:pt>
                <c:pt idx="327">
                  <c:v>381</c:v>
                </c:pt>
                <c:pt idx="328">
                  <c:v>381</c:v>
                </c:pt>
                <c:pt idx="329">
                  <c:v>382</c:v>
                </c:pt>
                <c:pt idx="330">
                  <c:v>382</c:v>
                </c:pt>
                <c:pt idx="331">
                  <c:v>382</c:v>
                </c:pt>
                <c:pt idx="332">
                  <c:v>383</c:v>
                </c:pt>
                <c:pt idx="333">
                  <c:v>384</c:v>
                </c:pt>
                <c:pt idx="334">
                  <c:v>384</c:v>
                </c:pt>
                <c:pt idx="335">
                  <c:v>385</c:v>
                </c:pt>
                <c:pt idx="336">
                  <c:v>385</c:v>
                </c:pt>
                <c:pt idx="337">
                  <c:v>385</c:v>
                </c:pt>
                <c:pt idx="338">
                  <c:v>386</c:v>
                </c:pt>
                <c:pt idx="339">
                  <c:v>386</c:v>
                </c:pt>
                <c:pt idx="340">
                  <c:v>386</c:v>
                </c:pt>
                <c:pt idx="341">
                  <c:v>386</c:v>
                </c:pt>
                <c:pt idx="342">
                  <c:v>387</c:v>
                </c:pt>
                <c:pt idx="343">
                  <c:v>387</c:v>
                </c:pt>
                <c:pt idx="344">
                  <c:v>388</c:v>
                </c:pt>
                <c:pt idx="345">
                  <c:v>388</c:v>
                </c:pt>
                <c:pt idx="346">
                  <c:v>389</c:v>
                </c:pt>
                <c:pt idx="347">
                  <c:v>389</c:v>
                </c:pt>
                <c:pt idx="348">
                  <c:v>389</c:v>
                </c:pt>
                <c:pt idx="349">
                  <c:v>389</c:v>
                </c:pt>
                <c:pt idx="350">
                  <c:v>389</c:v>
                </c:pt>
                <c:pt idx="351">
                  <c:v>390</c:v>
                </c:pt>
                <c:pt idx="352">
                  <c:v>390</c:v>
                </c:pt>
                <c:pt idx="353">
                  <c:v>390</c:v>
                </c:pt>
                <c:pt idx="354">
                  <c:v>390</c:v>
                </c:pt>
                <c:pt idx="355">
                  <c:v>391</c:v>
                </c:pt>
                <c:pt idx="356">
                  <c:v>391</c:v>
                </c:pt>
                <c:pt idx="357">
                  <c:v>391</c:v>
                </c:pt>
                <c:pt idx="358">
                  <c:v>392</c:v>
                </c:pt>
                <c:pt idx="359">
                  <c:v>392</c:v>
                </c:pt>
                <c:pt idx="360">
                  <c:v>391</c:v>
                </c:pt>
                <c:pt idx="361">
                  <c:v>391</c:v>
                </c:pt>
                <c:pt idx="362">
                  <c:v>391</c:v>
                </c:pt>
                <c:pt idx="363">
                  <c:v>391</c:v>
                </c:pt>
                <c:pt idx="364">
                  <c:v>391</c:v>
                </c:pt>
                <c:pt idx="365">
                  <c:v>391</c:v>
                </c:pt>
                <c:pt idx="366">
                  <c:v>391</c:v>
                </c:pt>
                <c:pt idx="367">
                  <c:v>391</c:v>
                </c:pt>
                <c:pt idx="368">
                  <c:v>391</c:v>
                </c:pt>
                <c:pt idx="369">
                  <c:v>390</c:v>
                </c:pt>
                <c:pt idx="370">
                  <c:v>391</c:v>
                </c:pt>
                <c:pt idx="371">
                  <c:v>390</c:v>
                </c:pt>
                <c:pt idx="372">
                  <c:v>391</c:v>
                </c:pt>
                <c:pt idx="373">
                  <c:v>390</c:v>
                </c:pt>
                <c:pt idx="374">
                  <c:v>390</c:v>
                </c:pt>
                <c:pt idx="375">
                  <c:v>390</c:v>
                </c:pt>
                <c:pt idx="376">
                  <c:v>390</c:v>
                </c:pt>
                <c:pt idx="377">
                  <c:v>390</c:v>
                </c:pt>
                <c:pt idx="378">
                  <c:v>390</c:v>
                </c:pt>
                <c:pt idx="379">
                  <c:v>390</c:v>
                </c:pt>
                <c:pt idx="380">
                  <c:v>390</c:v>
                </c:pt>
                <c:pt idx="381">
                  <c:v>390</c:v>
                </c:pt>
                <c:pt idx="382">
                  <c:v>391</c:v>
                </c:pt>
                <c:pt idx="383">
                  <c:v>390</c:v>
                </c:pt>
                <c:pt idx="384">
                  <c:v>391</c:v>
                </c:pt>
                <c:pt idx="385">
                  <c:v>390</c:v>
                </c:pt>
                <c:pt idx="386">
                  <c:v>390</c:v>
                </c:pt>
                <c:pt idx="387">
                  <c:v>390</c:v>
                </c:pt>
                <c:pt idx="388">
                  <c:v>390</c:v>
                </c:pt>
                <c:pt idx="389">
                  <c:v>390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ex1_30_heatTemp3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Sheet1!$E$2:$E$943</c:f>
              <c:numCache>
                <c:formatCode>General</c:formatCode>
                <c:ptCount val="942"/>
                <c:pt idx="0">
                  <c:v>306</c:v>
                </c:pt>
                <c:pt idx="1">
                  <c:v>306</c:v>
                </c:pt>
                <c:pt idx="2">
                  <c:v>307</c:v>
                </c:pt>
                <c:pt idx="3">
                  <c:v>307</c:v>
                </c:pt>
                <c:pt idx="4">
                  <c:v>308</c:v>
                </c:pt>
                <c:pt idx="5">
                  <c:v>308</c:v>
                </c:pt>
                <c:pt idx="6">
                  <c:v>308</c:v>
                </c:pt>
                <c:pt idx="7">
                  <c:v>309</c:v>
                </c:pt>
                <c:pt idx="8">
                  <c:v>309</c:v>
                </c:pt>
                <c:pt idx="9">
                  <c:v>309</c:v>
                </c:pt>
                <c:pt idx="10">
                  <c:v>310</c:v>
                </c:pt>
                <c:pt idx="11">
                  <c:v>310</c:v>
                </c:pt>
                <c:pt idx="12">
                  <c:v>310</c:v>
                </c:pt>
                <c:pt idx="13">
                  <c:v>311</c:v>
                </c:pt>
                <c:pt idx="14">
                  <c:v>311</c:v>
                </c:pt>
                <c:pt idx="15">
                  <c:v>311</c:v>
                </c:pt>
                <c:pt idx="16">
                  <c:v>311</c:v>
                </c:pt>
                <c:pt idx="17">
                  <c:v>312</c:v>
                </c:pt>
                <c:pt idx="18">
                  <c:v>312</c:v>
                </c:pt>
                <c:pt idx="19">
                  <c:v>312</c:v>
                </c:pt>
                <c:pt idx="20">
                  <c:v>313</c:v>
                </c:pt>
                <c:pt idx="21">
                  <c:v>313</c:v>
                </c:pt>
                <c:pt idx="22">
                  <c:v>313</c:v>
                </c:pt>
                <c:pt idx="23">
                  <c:v>314</c:v>
                </c:pt>
                <c:pt idx="24">
                  <c:v>314</c:v>
                </c:pt>
                <c:pt idx="25">
                  <c:v>314</c:v>
                </c:pt>
                <c:pt idx="26">
                  <c:v>314</c:v>
                </c:pt>
                <c:pt idx="27">
                  <c:v>314</c:v>
                </c:pt>
                <c:pt idx="28">
                  <c:v>315</c:v>
                </c:pt>
                <c:pt idx="29">
                  <c:v>315</c:v>
                </c:pt>
                <c:pt idx="30">
                  <c:v>316</c:v>
                </c:pt>
                <c:pt idx="31">
                  <c:v>316</c:v>
                </c:pt>
                <c:pt idx="32">
                  <c:v>317</c:v>
                </c:pt>
                <c:pt idx="33">
                  <c:v>316</c:v>
                </c:pt>
                <c:pt idx="34">
                  <c:v>317</c:v>
                </c:pt>
                <c:pt idx="35">
                  <c:v>317</c:v>
                </c:pt>
                <c:pt idx="36">
                  <c:v>317</c:v>
                </c:pt>
                <c:pt idx="37">
                  <c:v>318</c:v>
                </c:pt>
                <c:pt idx="38">
                  <c:v>318</c:v>
                </c:pt>
                <c:pt idx="39">
                  <c:v>318</c:v>
                </c:pt>
                <c:pt idx="40">
                  <c:v>318</c:v>
                </c:pt>
                <c:pt idx="41">
                  <c:v>319</c:v>
                </c:pt>
                <c:pt idx="42">
                  <c:v>318</c:v>
                </c:pt>
                <c:pt idx="43">
                  <c:v>318</c:v>
                </c:pt>
                <c:pt idx="44">
                  <c:v>319</c:v>
                </c:pt>
                <c:pt idx="45">
                  <c:v>318</c:v>
                </c:pt>
                <c:pt idx="46">
                  <c:v>320</c:v>
                </c:pt>
                <c:pt idx="47">
                  <c:v>320</c:v>
                </c:pt>
                <c:pt idx="48">
                  <c:v>320</c:v>
                </c:pt>
                <c:pt idx="49">
                  <c:v>321</c:v>
                </c:pt>
                <c:pt idx="50">
                  <c:v>321</c:v>
                </c:pt>
                <c:pt idx="51">
                  <c:v>321</c:v>
                </c:pt>
                <c:pt idx="52">
                  <c:v>321</c:v>
                </c:pt>
                <c:pt idx="53">
                  <c:v>321</c:v>
                </c:pt>
                <c:pt idx="54">
                  <c:v>321</c:v>
                </c:pt>
                <c:pt idx="55">
                  <c:v>322</c:v>
                </c:pt>
                <c:pt idx="56">
                  <c:v>322</c:v>
                </c:pt>
                <c:pt idx="57">
                  <c:v>322</c:v>
                </c:pt>
                <c:pt idx="58">
                  <c:v>323</c:v>
                </c:pt>
                <c:pt idx="59">
                  <c:v>323</c:v>
                </c:pt>
                <c:pt idx="60">
                  <c:v>323</c:v>
                </c:pt>
                <c:pt idx="61">
                  <c:v>323</c:v>
                </c:pt>
                <c:pt idx="62">
                  <c:v>324</c:v>
                </c:pt>
                <c:pt idx="63">
                  <c:v>324</c:v>
                </c:pt>
                <c:pt idx="64">
                  <c:v>324</c:v>
                </c:pt>
                <c:pt idx="65">
                  <c:v>324</c:v>
                </c:pt>
                <c:pt idx="66">
                  <c:v>324</c:v>
                </c:pt>
                <c:pt idx="67">
                  <c:v>325</c:v>
                </c:pt>
                <c:pt idx="68">
                  <c:v>325</c:v>
                </c:pt>
                <c:pt idx="69">
                  <c:v>325</c:v>
                </c:pt>
                <c:pt idx="70">
                  <c:v>326</c:v>
                </c:pt>
                <c:pt idx="71">
                  <c:v>326</c:v>
                </c:pt>
                <c:pt idx="72">
                  <c:v>327</c:v>
                </c:pt>
                <c:pt idx="73">
                  <c:v>327</c:v>
                </c:pt>
                <c:pt idx="74">
                  <c:v>327</c:v>
                </c:pt>
                <c:pt idx="75">
                  <c:v>327</c:v>
                </c:pt>
                <c:pt idx="76">
                  <c:v>328</c:v>
                </c:pt>
                <c:pt idx="77">
                  <c:v>328</c:v>
                </c:pt>
                <c:pt idx="78">
                  <c:v>328</c:v>
                </c:pt>
                <c:pt idx="79">
                  <c:v>329</c:v>
                </c:pt>
                <c:pt idx="80">
                  <c:v>329</c:v>
                </c:pt>
                <c:pt idx="81">
                  <c:v>329</c:v>
                </c:pt>
                <c:pt idx="82">
                  <c:v>329</c:v>
                </c:pt>
                <c:pt idx="83">
                  <c:v>329</c:v>
                </c:pt>
                <c:pt idx="84">
                  <c:v>330</c:v>
                </c:pt>
                <c:pt idx="85">
                  <c:v>330</c:v>
                </c:pt>
                <c:pt idx="86">
                  <c:v>330</c:v>
                </c:pt>
                <c:pt idx="87">
                  <c:v>331</c:v>
                </c:pt>
                <c:pt idx="88">
                  <c:v>331</c:v>
                </c:pt>
                <c:pt idx="89">
                  <c:v>331</c:v>
                </c:pt>
                <c:pt idx="90">
                  <c:v>332</c:v>
                </c:pt>
                <c:pt idx="91">
                  <c:v>331</c:v>
                </c:pt>
                <c:pt idx="92">
                  <c:v>332</c:v>
                </c:pt>
                <c:pt idx="93">
                  <c:v>332</c:v>
                </c:pt>
                <c:pt idx="94">
                  <c:v>332</c:v>
                </c:pt>
                <c:pt idx="95">
                  <c:v>332</c:v>
                </c:pt>
                <c:pt idx="96">
                  <c:v>333</c:v>
                </c:pt>
                <c:pt idx="97">
                  <c:v>333</c:v>
                </c:pt>
                <c:pt idx="98">
                  <c:v>333</c:v>
                </c:pt>
                <c:pt idx="99">
                  <c:v>334</c:v>
                </c:pt>
                <c:pt idx="100">
                  <c:v>334</c:v>
                </c:pt>
                <c:pt idx="101">
                  <c:v>334</c:v>
                </c:pt>
                <c:pt idx="102">
                  <c:v>334</c:v>
                </c:pt>
                <c:pt idx="103">
                  <c:v>335</c:v>
                </c:pt>
                <c:pt idx="104">
                  <c:v>335</c:v>
                </c:pt>
                <c:pt idx="105">
                  <c:v>335</c:v>
                </c:pt>
                <c:pt idx="106">
                  <c:v>335</c:v>
                </c:pt>
                <c:pt idx="107">
                  <c:v>336</c:v>
                </c:pt>
                <c:pt idx="108">
                  <c:v>336</c:v>
                </c:pt>
                <c:pt idx="109">
                  <c:v>337</c:v>
                </c:pt>
                <c:pt idx="110">
                  <c:v>337</c:v>
                </c:pt>
                <c:pt idx="111">
                  <c:v>337</c:v>
                </c:pt>
                <c:pt idx="112">
                  <c:v>337</c:v>
                </c:pt>
                <c:pt idx="113">
                  <c:v>337</c:v>
                </c:pt>
                <c:pt idx="114">
                  <c:v>337</c:v>
                </c:pt>
                <c:pt idx="115">
                  <c:v>338</c:v>
                </c:pt>
                <c:pt idx="116">
                  <c:v>339</c:v>
                </c:pt>
                <c:pt idx="117">
                  <c:v>338</c:v>
                </c:pt>
                <c:pt idx="118">
                  <c:v>339</c:v>
                </c:pt>
                <c:pt idx="119">
                  <c:v>339</c:v>
                </c:pt>
                <c:pt idx="120">
                  <c:v>339</c:v>
                </c:pt>
                <c:pt idx="121">
                  <c:v>339</c:v>
                </c:pt>
                <c:pt idx="122">
                  <c:v>340</c:v>
                </c:pt>
                <c:pt idx="123">
                  <c:v>340</c:v>
                </c:pt>
                <c:pt idx="124">
                  <c:v>340</c:v>
                </c:pt>
                <c:pt idx="125">
                  <c:v>340</c:v>
                </c:pt>
                <c:pt idx="126">
                  <c:v>341</c:v>
                </c:pt>
                <c:pt idx="127">
                  <c:v>341</c:v>
                </c:pt>
                <c:pt idx="128">
                  <c:v>341</c:v>
                </c:pt>
                <c:pt idx="129">
                  <c:v>342</c:v>
                </c:pt>
                <c:pt idx="130">
                  <c:v>342</c:v>
                </c:pt>
                <c:pt idx="131">
                  <c:v>342</c:v>
                </c:pt>
                <c:pt idx="132">
                  <c:v>343</c:v>
                </c:pt>
                <c:pt idx="133">
                  <c:v>343</c:v>
                </c:pt>
                <c:pt idx="134">
                  <c:v>343</c:v>
                </c:pt>
                <c:pt idx="135">
                  <c:v>343</c:v>
                </c:pt>
                <c:pt idx="136">
                  <c:v>343</c:v>
                </c:pt>
                <c:pt idx="137">
                  <c:v>343</c:v>
                </c:pt>
                <c:pt idx="138">
                  <c:v>343</c:v>
                </c:pt>
                <c:pt idx="139">
                  <c:v>344</c:v>
                </c:pt>
                <c:pt idx="140">
                  <c:v>344</c:v>
                </c:pt>
                <c:pt idx="141">
                  <c:v>344</c:v>
                </c:pt>
                <c:pt idx="142">
                  <c:v>344</c:v>
                </c:pt>
                <c:pt idx="143">
                  <c:v>345</c:v>
                </c:pt>
                <c:pt idx="144">
                  <c:v>345</c:v>
                </c:pt>
                <c:pt idx="145">
                  <c:v>344</c:v>
                </c:pt>
                <c:pt idx="146">
                  <c:v>344</c:v>
                </c:pt>
                <c:pt idx="147">
                  <c:v>343</c:v>
                </c:pt>
                <c:pt idx="148">
                  <c:v>342</c:v>
                </c:pt>
                <c:pt idx="149">
                  <c:v>341</c:v>
                </c:pt>
                <c:pt idx="150">
                  <c:v>350</c:v>
                </c:pt>
                <c:pt idx="151">
                  <c:v>352</c:v>
                </c:pt>
                <c:pt idx="152">
                  <c:v>353</c:v>
                </c:pt>
                <c:pt idx="153">
                  <c:v>353</c:v>
                </c:pt>
                <c:pt idx="154">
                  <c:v>354</c:v>
                </c:pt>
                <c:pt idx="155">
                  <c:v>354</c:v>
                </c:pt>
                <c:pt idx="156">
                  <c:v>355</c:v>
                </c:pt>
                <c:pt idx="157">
                  <c:v>355</c:v>
                </c:pt>
                <c:pt idx="158">
                  <c:v>356</c:v>
                </c:pt>
                <c:pt idx="159">
                  <c:v>356</c:v>
                </c:pt>
                <c:pt idx="160">
                  <c:v>356</c:v>
                </c:pt>
                <c:pt idx="161">
                  <c:v>356</c:v>
                </c:pt>
                <c:pt idx="162">
                  <c:v>357</c:v>
                </c:pt>
                <c:pt idx="163">
                  <c:v>357</c:v>
                </c:pt>
                <c:pt idx="164">
                  <c:v>358</c:v>
                </c:pt>
                <c:pt idx="165">
                  <c:v>358</c:v>
                </c:pt>
                <c:pt idx="166">
                  <c:v>359</c:v>
                </c:pt>
                <c:pt idx="167">
                  <c:v>359</c:v>
                </c:pt>
                <c:pt idx="168">
                  <c:v>359</c:v>
                </c:pt>
                <c:pt idx="169">
                  <c:v>360</c:v>
                </c:pt>
                <c:pt idx="170">
                  <c:v>360</c:v>
                </c:pt>
                <c:pt idx="171">
                  <c:v>361</c:v>
                </c:pt>
                <c:pt idx="172">
                  <c:v>361</c:v>
                </c:pt>
                <c:pt idx="173">
                  <c:v>361</c:v>
                </c:pt>
                <c:pt idx="174">
                  <c:v>362</c:v>
                </c:pt>
                <c:pt idx="175">
                  <c:v>362</c:v>
                </c:pt>
                <c:pt idx="176">
                  <c:v>363</c:v>
                </c:pt>
                <c:pt idx="177">
                  <c:v>363</c:v>
                </c:pt>
                <c:pt idx="178">
                  <c:v>363</c:v>
                </c:pt>
                <c:pt idx="179">
                  <c:v>363</c:v>
                </c:pt>
                <c:pt idx="180">
                  <c:v>363</c:v>
                </c:pt>
                <c:pt idx="181">
                  <c:v>364</c:v>
                </c:pt>
                <c:pt idx="182">
                  <c:v>365</c:v>
                </c:pt>
                <c:pt idx="183">
                  <c:v>365</c:v>
                </c:pt>
                <c:pt idx="184">
                  <c:v>366</c:v>
                </c:pt>
                <c:pt idx="185">
                  <c:v>366</c:v>
                </c:pt>
                <c:pt idx="186">
                  <c:v>366</c:v>
                </c:pt>
                <c:pt idx="187">
                  <c:v>366</c:v>
                </c:pt>
                <c:pt idx="188">
                  <c:v>367</c:v>
                </c:pt>
                <c:pt idx="189">
                  <c:v>367</c:v>
                </c:pt>
                <c:pt idx="190">
                  <c:v>368</c:v>
                </c:pt>
                <c:pt idx="191">
                  <c:v>368</c:v>
                </c:pt>
                <c:pt idx="192">
                  <c:v>369</c:v>
                </c:pt>
                <c:pt idx="193">
                  <c:v>369</c:v>
                </c:pt>
                <c:pt idx="194">
                  <c:v>370</c:v>
                </c:pt>
                <c:pt idx="195">
                  <c:v>370</c:v>
                </c:pt>
                <c:pt idx="196">
                  <c:v>371</c:v>
                </c:pt>
                <c:pt idx="197">
                  <c:v>371</c:v>
                </c:pt>
                <c:pt idx="198">
                  <c:v>371</c:v>
                </c:pt>
                <c:pt idx="199">
                  <c:v>372</c:v>
                </c:pt>
                <c:pt idx="200">
                  <c:v>372</c:v>
                </c:pt>
                <c:pt idx="201">
                  <c:v>372</c:v>
                </c:pt>
                <c:pt idx="202">
                  <c:v>373</c:v>
                </c:pt>
                <c:pt idx="203">
                  <c:v>373</c:v>
                </c:pt>
                <c:pt idx="204">
                  <c:v>373</c:v>
                </c:pt>
                <c:pt idx="205">
                  <c:v>374</c:v>
                </c:pt>
                <c:pt idx="206">
                  <c:v>374</c:v>
                </c:pt>
                <c:pt idx="207">
                  <c:v>374</c:v>
                </c:pt>
                <c:pt idx="208">
                  <c:v>374</c:v>
                </c:pt>
                <c:pt idx="209">
                  <c:v>374</c:v>
                </c:pt>
                <c:pt idx="210">
                  <c:v>375</c:v>
                </c:pt>
                <c:pt idx="211">
                  <c:v>375</c:v>
                </c:pt>
                <c:pt idx="212">
                  <c:v>375</c:v>
                </c:pt>
                <c:pt idx="213">
                  <c:v>375</c:v>
                </c:pt>
                <c:pt idx="214">
                  <c:v>376</c:v>
                </c:pt>
                <c:pt idx="215">
                  <c:v>376</c:v>
                </c:pt>
                <c:pt idx="216">
                  <c:v>376</c:v>
                </c:pt>
                <c:pt idx="217">
                  <c:v>376</c:v>
                </c:pt>
                <c:pt idx="218">
                  <c:v>377</c:v>
                </c:pt>
                <c:pt idx="219">
                  <c:v>377</c:v>
                </c:pt>
                <c:pt idx="220">
                  <c:v>377</c:v>
                </c:pt>
                <c:pt idx="221">
                  <c:v>378</c:v>
                </c:pt>
                <c:pt idx="222">
                  <c:v>378</c:v>
                </c:pt>
                <c:pt idx="223">
                  <c:v>379</c:v>
                </c:pt>
                <c:pt idx="224">
                  <c:v>379</c:v>
                </c:pt>
                <c:pt idx="225">
                  <c:v>379</c:v>
                </c:pt>
                <c:pt idx="226">
                  <c:v>380</c:v>
                </c:pt>
                <c:pt idx="227">
                  <c:v>380</c:v>
                </c:pt>
                <c:pt idx="228">
                  <c:v>380</c:v>
                </c:pt>
                <c:pt idx="229">
                  <c:v>380</c:v>
                </c:pt>
                <c:pt idx="230">
                  <c:v>381</c:v>
                </c:pt>
                <c:pt idx="231">
                  <c:v>381</c:v>
                </c:pt>
                <c:pt idx="232">
                  <c:v>381</c:v>
                </c:pt>
                <c:pt idx="233">
                  <c:v>381</c:v>
                </c:pt>
                <c:pt idx="234">
                  <c:v>381</c:v>
                </c:pt>
                <c:pt idx="235">
                  <c:v>382</c:v>
                </c:pt>
                <c:pt idx="236">
                  <c:v>382</c:v>
                </c:pt>
                <c:pt idx="237">
                  <c:v>383</c:v>
                </c:pt>
                <c:pt idx="238">
                  <c:v>384</c:v>
                </c:pt>
                <c:pt idx="239">
                  <c:v>384</c:v>
                </c:pt>
                <c:pt idx="240">
                  <c:v>385</c:v>
                </c:pt>
                <c:pt idx="241">
                  <c:v>385</c:v>
                </c:pt>
                <c:pt idx="242">
                  <c:v>386</c:v>
                </c:pt>
                <c:pt idx="243">
                  <c:v>386</c:v>
                </c:pt>
                <c:pt idx="244">
                  <c:v>386</c:v>
                </c:pt>
                <c:pt idx="245">
                  <c:v>386</c:v>
                </c:pt>
                <c:pt idx="246">
                  <c:v>387</c:v>
                </c:pt>
                <c:pt idx="247">
                  <c:v>387</c:v>
                </c:pt>
                <c:pt idx="248">
                  <c:v>388</c:v>
                </c:pt>
                <c:pt idx="249">
                  <c:v>388</c:v>
                </c:pt>
                <c:pt idx="250">
                  <c:v>388</c:v>
                </c:pt>
                <c:pt idx="251">
                  <c:v>389</c:v>
                </c:pt>
                <c:pt idx="252">
                  <c:v>389</c:v>
                </c:pt>
                <c:pt idx="253">
                  <c:v>389</c:v>
                </c:pt>
                <c:pt idx="254">
                  <c:v>390</c:v>
                </c:pt>
                <c:pt idx="255">
                  <c:v>390</c:v>
                </c:pt>
                <c:pt idx="256">
                  <c:v>390</c:v>
                </c:pt>
                <c:pt idx="257">
                  <c:v>390</c:v>
                </c:pt>
                <c:pt idx="258">
                  <c:v>391</c:v>
                </c:pt>
                <c:pt idx="259">
                  <c:v>392</c:v>
                </c:pt>
                <c:pt idx="260">
                  <c:v>392</c:v>
                </c:pt>
                <c:pt idx="261">
                  <c:v>392</c:v>
                </c:pt>
                <c:pt idx="262">
                  <c:v>392</c:v>
                </c:pt>
                <c:pt idx="263">
                  <c:v>392</c:v>
                </c:pt>
                <c:pt idx="264">
                  <c:v>394</c:v>
                </c:pt>
                <c:pt idx="265">
                  <c:v>393</c:v>
                </c:pt>
                <c:pt idx="266">
                  <c:v>394</c:v>
                </c:pt>
                <c:pt idx="267">
                  <c:v>394</c:v>
                </c:pt>
                <c:pt idx="268">
                  <c:v>394</c:v>
                </c:pt>
                <c:pt idx="269">
                  <c:v>394</c:v>
                </c:pt>
                <c:pt idx="270">
                  <c:v>395</c:v>
                </c:pt>
                <c:pt idx="271">
                  <c:v>394</c:v>
                </c:pt>
                <c:pt idx="272">
                  <c:v>395</c:v>
                </c:pt>
                <c:pt idx="273">
                  <c:v>395</c:v>
                </c:pt>
                <c:pt idx="274">
                  <c:v>396</c:v>
                </c:pt>
                <c:pt idx="275">
                  <c:v>396</c:v>
                </c:pt>
                <c:pt idx="276">
                  <c:v>396</c:v>
                </c:pt>
                <c:pt idx="277">
                  <c:v>396</c:v>
                </c:pt>
                <c:pt idx="278">
                  <c:v>396</c:v>
                </c:pt>
                <c:pt idx="279">
                  <c:v>397</c:v>
                </c:pt>
                <c:pt idx="280">
                  <c:v>397</c:v>
                </c:pt>
                <c:pt idx="281">
                  <c:v>397</c:v>
                </c:pt>
                <c:pt idx="282">
                  <c:v>397</c:v>
                </c:pt>
                <c:pt idx="283">
                  <c:v>397</c:v>
                </c:pt>
                <c:pt idx="284">
                  <c:v>398</c:v>
                </c:pt>
                <c:pt idx="285">
                  <c:v>399</c:v>
                </c:pt>
                <c:pt idx="286">
                  <c:v>400</c:v>
                </c:pt>
                <c:pt idx="287">
                  <c:v>400</c:v>
                </c:pt>
                <c:pt idx="288">
                  <c:v>400</c:v>
                </c:pt>
                <c:pt idx="289">
                  <c:v>401</c:v>
                </c:pt>
                <c:pt idx="290">
                  <c:v>401</c:v>
                </c:pt>
                <c:pt idx="291">
                  <c:v>402</c:v>
                </c:pt>
                <c:pt idx="292">
                  <c:v>402</c:v>
                </c:pt>
                <c:pt idx="293">
                  <c:v>402</c:v>
                </c:pt>
                <c:pt idx="294">
                  <c:v>402</c:v>
                </c:pt>
                <c:pt idx="295">
                  <c:v>403</c:v>
                </c:pt>
                <c:pt idx="296">
                  <c:v>403</c:v>
                </c:pt>
                <c:pt idx="297">
                  <c:v>403</c:v>
                </c:pt>
                <c:pt idx="298">
                  <c:v>404</c:v>
                </c:pt>
                <c:pt idx="299">
                  <c:v>404</c:v>
                </c:pt>
                <c:pt idx="300">
                  <c:v>404</c:v>
                </c:pt>
                <c:pt idx="301">
                  <c:v>404</c:v>
                </c:pt>
                <c:pt idx="302">
                  <c:v>405</c:v>
                </c:pt>
                <c:pt idx="303">
                  <c:v>405</c:v>
                </c:pt>
                <c:pt idx="304">
                  <c:v>405</c:v>
                </c:pt>
                <c:pt idx="305">
                  <c:v>406</c:v>
                </c:pt>
                <c:pt idx="306">
                  <c:v>406</c:v>
                </c:pt>
                <c:pt idx="307">
                  <c:v>406</c:v>
                </c:pt>
                <c:pt idx="308">
                  <c:v>407</c:v>
                </c:pt>
                <c:pt idx="309">
                  <c:v>407</c:v>
                </c:pt>
                <c:pt idx="310">
                  <c:v>408</c:v>
                </c:pt>
                <c:pt idx="311">
                  <c:v>407</c:v>
                </c:pt>
                <c:pt idx="312">
                  <c:v>408</c:v>
                </c:pt>
                <c:pt idx="313">
                  <c:v>408</c:v>
                </c:pt>
                <c:pt idx="314">
                  <c:v>408</c:v>
                </c:pt>
                <c:pt idx="315">
                  <c:v>409</c:v>
                </c:pt>
                <c:pt idx="316">
                  <c:v>409</c:v>
                </c:pt>
                <c:pt idx="317">
                  <c:v>409</c:v>
                </c:pt>
                <c:pt idx="318">
                  <c:v>410</c:v>
                </c:pt>
                <c:pt idx="319">
                  <c:v>411</c:v>
                </c:pt>
                <c:pt idx="320">
                  <c:v>411</c:v>
                </c:pt>
                <c:pt idx="321">
                  <c:v>411</c:v>
                </c:pt>
                <c:pt idx="322">
                  <c:v>412</c:v>
                </c:pt>
                <c:pt idx="323">
                  <c:v>412</c:v>
                </c:pt>
                <c:pt idx="324">
                  <c:v>413</c:v>
                </c:pt>
                <c:pt idx="325">
                  <c:v>413</c:v>
                </c:pt>
                <c:pt idx="326">
                  <c:v>412</c:v>
                </c:pt>
                <c:pt idx="327">
                  <c:v>413</c:v>
                </c:pt>
                <c:pt idx="328">
                  <c:v>413</c:v>
                </c:pt>
                <c:pt idx="329">
                  <c:v>413</c:v>
                </c:pt>
                <c:pt idx="330">
                  <c:v>413</c:v>
                </c:pt>
                <c:pt idx="331">
                  <c:v>413</c:v>
                </c:pt>
                <c:pt idx="332">
                  <c:v>412</c:v>
                </c:pt>
                <c:pt idx="333">
                  <c:v>412</c:v>
                </c:pt>
                <c:pt idx="334">
                  <c:v>412</c:v>
                </c:pt>
                <c:pt idx="335">
                  <c:v>412</c:v>
                </c:pt>
                <c:pt idx="336">
                  <c:v>412</c:v>
                </c:pt>
                <c:pt idx="337">
                  <c:v>412</c:v>
                </c:pt>
                <c:pt idx="338">
                  <c:v>412</c:v>
                </c:pt>
                <c:pt idx="339">
                  <c:v>412</c:v>
                </c:pt>
                <c:pt idx="340">
                  <c:v>411</c:v>
                </c:pt>
                <c:pt idx="341">
                  <c:v>412</c:v>
                </c:pt>
                <c:pt idx="342">
                  <c:v>411</c:v>
                </c:pt>
                <c:pt idx="343">
                  <c:v>412</c:v>
                </c:pt>
                <c:pt idx="344">
                  <c:v>412</c:v>
                </c:pt>
                <c:pt idx="345">
                  <c:v>411</c:v>
                </c:pt>
                <c:pt idx="346">
                  <c:v>411</c:v>
                </c:pt>
                <c:pt idx="347">
                  <c:v>411</c:v>
                </c:pt>
                <c:pt idx="348">
                  <c:v>411</c:v>
                </c:pt>
                <c:pt idx="349">
                  <c:v>411</c:v>
                </c:pt>
                <c:pt idx="350">
                  <c:v>411</c:v>
                </c:pt>
                <c:pt idx="351">
                  <c:v>411</c:v>
                </c:pt>
                <c:pt idx="352">
                  <c:v>411</c:v>
                </c:pt>
                <c:pt idx="353">
                  <c:v>411</c:v>
                </c:pt>
                <c:pt idx="354">
                  <c:v>411</c:v>
                </c:pt>
                <c:pt idx="355">
                  <c:v>410</c:v>
                </c:pt>
                <c:pt idx="356">
                  <c:v>410</c:v>
                </c:pt>
                <c:pt idx="357">
                  <c:v>410</c:v>
                </c:pt>
                <c:pt idx="358">
                  <c:v>410</c:v>
                </c:pt>
                <c:pt idx="359">
                  <c:v>410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ex1_35_heatTemp3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Sheet1!$F$2:$F$943</c:f>
              <c:numCache>
                <c:formatCode>General</c:formatCode>
                <c:ptCount val="942"/>
                <c:pt idx="0">
                  <c:v>298</c:v>
                </c:pt>
                <c:pt idx="1">
                  <c:v>298</c:v>
                </c:pt>
                <c:pt idx="2">
                  <c:v>299</c:v>
                </c:pt>
                <c:pt idx="3">
                  <c:v>300</c:v>
                </c:pt>
                <c:pt idx="4">
                  <c:v>300</c:v>
                </c:pt>
                <c:pt idx="5">
                  <c:v>300</c:v>
                </c:pt>
                <c:pt idx="6">
                  <c:v>300</c:v>
                </c:pt>
                <c:pt idx="7">
                  <c:v>301</c:v>
                </c:pt>
                <c:pt idx="8">
                  <c:v>301</c:v>
                </c:pt>
                <c:pt idx="9">
                  <c:v>301</c:v>
                </c:pt>
                <c:pt idx="10">
                  <c:v>301</c:v>
                </c:pt>
                <c:pt idx="11">
                  <c:v>302</c:v>
                </c:pt>
                <c:pt idx="12">
                  <c:v>302</c:v>
                </c:pt>
                <c:pt idx="13">
                  <c:v>303</c:v>
                </c:pt>
                <c:pt idx="14">
                  <c:v>303</c:v>
                </c:pt>
                <c:pt idx="15">
                  <c:v>303</c:v>
                </c:pt>
                <c:pt idx="16">
                  <c:v>303</c:v>
                </c:pt>
                <c:pt idx="17">
                  <c:v>303</c:v>
                </c:pt>
                <c:pt idx="18">
                  <c:v>304</c:v>
                </c:pt>
                <c:pt idx="19">
                  <c:v>304</c:v>
                </c:pt>
                <c:pt idx="20">
                  <c:v>305</c:v>
                </c:pt>
                <c:pt idx="21">
                  <c:v>305</c:v>
                </c:pt>
                <c:pt idx="22">
                  <c:v>305</c:v>
                </c:pt>
                <c:pt idx="23">
                  <c:v>305</c:v>
                </c:pt>
                <c:pt idx="24">
                  <c:v>306</c:v>
                </c:pt>
                <c:pt idx="25">
                  <c:v>306</c:v>
                </c:pt>
                <c:pt idx="26">
                  <c:v>306</c:v>
                </c:pt>
                <c:pt idx="27">
                  <c:v>306</c:v>
                </c:pt>
                <c:pt idx="28">
                  <c:v>307</c:v>
                </c:pt>
                <c:pt idx="29">
                  <c:v>307</c:v>
                </c:pt>
                <c:pt idx="30">
                  <c:v>307</c:v>
                </c:pt>
                <c:pt idx="31">
                  <c:v>308</c:v>
                </c:pt>
                <c:pt idx="32">
                  <c:v>308</c:v>
                </c:pt>
                <c:pt idx="33">
                  <c:v>308</c:v>
                </c:pt>
                <c:pt idx="34">
                  <c:v>309</c:v>
                </c:pt>
                <c:pt idx="35">
                  <c:v>309</c:v>
                </c:pt>
                <c:pt idx="36">
                  <c:v>310</c:v>
                </c:pt>
                <c:pt idx="37">
                  <c:v>310</c:v>
                </c:pt>
                <c:pt idx="38">
                  <c:v>310</c:v>
                </c:pt>
                <c:pt idx="39">
                  <c:v>310</c:v>
                </c:pt>
                <c:pt idx="40">
                  <c:v>311</c:v>
                </c:pt>
                <c:pt idx="41">
                  <c:v>311</c:v>
                </c:pt>
                <c:pt idx="42">
                  <c:v>311</c:v>
                </c:pt>
                <c:pt idx="43">
                  <c:v>311</c:v>
                </c:pt>
                <c:pt idx="44">
                  <c:v>311</c:v>
                </c:pt>
                <c:pt idx="45">
                  <c:v>312</c:v>
                </c:pt>
                <c:pt idx="46">
                  <c:v>312</c:v>
                </c:pt>
                <c:pt idx="47">
                  <c:v>313</c:v>
                </c:pt>
                <c:pt idx="48">
                  <c:v>313</c:v>
                </c:pt>
                <c:pt idx="49">
                  <c:v>313</c:v>
                </c:pt>
                <c:pt idx="50">
                  <c:v>314</c:v>
                </c:pt>
                <c:pt idx="51">
                  <c:v>314</c:v>
                </c:pt>
                <c:pt idx="52">
                  <c:v>314</c:v>
                </c:pt>
                <c:pt idx="53">
                  <c:v>314</c:v>
                </c:pt>
                <c:pt idx="54">
                  <c:v>315</c:v>
                </c:pt>
                <c:pt idx="55">
                  <c:v>315</c:v>
                </c:pt>
                <c:pt idx="56">
                  <c:v>316</c:v>
                </c:pt>
                <c:pt idx="57">
                  <c:v>315</c:v>
                </c:pt>
                <c:pt idx="58">
                  <c:v>316</c:v>
                </c:pt>
                <c:pt idx="59">
                  <c:v>316</c:v>
                </c:pt>
                <c:pt idx="60">
                  <c:v>317</c:v>
                </c:pt>
                <c:pt idx="61">
                  <c:v>317</c:v>
                </c:pt>
                <c:pt idx="62">
                  <c:v>317</c:v>
                </c:pt>
                <c:pt idx="63">
                  <c:v>317</c:v>
                </c:pt>
                <c:pt idx="64">
                  <c:v>318</c:v>
                </c:pt>
                <c:pt idx="65">
                  <c:v>318</c:v>
                </c:pt>
                <c:pt idx="66">
                  <c:v>318</c:v>
                </c:pt>
                <c:pt idx="67">
                  <c:v>318</c:v>
                </c:pt>
                <c:pt idx="68">
                  <c:v>318</c:v>
                </c:pt>
                <c:pt idx="69">
                  <c:v>319</c:v>
                </c:pt>
                <c:pt idx="70">
                  <c:v>319</c:v>
                </c:pt>
                <c:pt idx="71">
                  <c:v>319</c:v>
                </c:pt>
                <c:pt idx="72">
                  <c:v>320</c:v>
                </c:pt>
                <c:pt idx="73">
                  <c:v>320</c:v>
                </c:pt>
                <c:pt idx="74">
                  <c:v>320</c:v>
                </c:pt>
                <c:pt idx="75">
                  <c:v>320</c:v>
                </c:pt>
                <c:pt idx="76">
                  <c:v>320</c:v>
                </c:pt>
                <c:pt idx="77">
                  <c:v>321</c:v>
                </c:pt>
                <c:pt idx="78">
                  <c:v>321</c:v>
                </c:pt>
                <c:pt idx="79">
                  <c:v>321</c:v>
                </c:pt>
                <c:pt idx="80">
                  <c:v>322</c:v>
                </c:pt>
                <c:pt idx="81">
                  <c:v>322</c:v>
                </c:pt>
                <c:pt idx="82">
                  <c:v>322</c:v>
                </c:pt>
                <c:pt idx="83">
                  <c:v>322</c:v>
                </c:pt>
                <c:pt idx="84">
                  <c:v>322</c:v>
                </c:pt>
                <c:pt idx="85">
                  <c:v>323</c:v>
                </c:pt>
                <c:pt idx="86">
                  <c:v>323</c:v>
                </c:pt>
                <c:pt idx="87">
                  <c:v>323</c:v>
                </c:pt>
                <c:pt idx="88">
                  <c:v>324</c:v>
                </c:pt>
                <c:pt idx="89">
                  <c:v>324</c:v>
                </c:pt>
                <c:pt idx="90">
                  <c:v>324</c:v>
                </c:pt>
                <c:pt idx="91">
                  <c:v>324</c:v>
                </c:pt>
                <c:pt idx="92">
                  <c:v>324</c:v>
                </c:pt>
                <c:pt idx="93">
                  <c:v>324</c:v>
                </c:pt>
                <c:pt idx="94">
                  <c:v>325</c:v>
                </c:pt>
                <c:pt idx="95">
                  <c:v>325</c:v>
                </c:pt>
                <c:pt idx="96">
                  <c:v>325</c:v>
                </c:pt>
                <c:pt idx="97">
                  <c:v>325</c:v>
                </c:pt>
                <c:pt idx="98">
                  <c:v>326</c:v>
                </c:pt>
                <c:pt idx="99">
                  <c:v>327</c:v>
                </c:pt>
                <c:pt idx="100">
                  <c:v>327</c:v>
                </c:pt>
                <c:pt idx="101">
                  <c:v>327</c:v>
                </c:pt>
                <c:pt idx="102">
                  <c:v>327</c:v>
                </c:pt>
                <c:pt idx="103">
                  <c:v>327</c:v>
                </c:pt>
                <c:pt idx="104">
                  <c:v>327</c:v>
                </c:pt>
                <c:pt idx="105">
                  <c:v>328</c:v>
                </c:pt>
                <c:pt idx="106">
                  <c:v>328</c:v>
                </c:pt>
                <c:pt idx="107">
                  <c:v>328</c:v>
                </c:pt>
                <c:pt idx="108">
                  <c:v>329</c:v>
                </c:pt>
                <c:pt idx="109">
                  <c:v>329</c:v>
                </c:pt>
                <c:pt idx="110">
                  <c:v>329</c:v>
                </c:pt>
                <c:pt idx="111">
                  <c:v>329</c:v>
                </c:pt>
                <c:pt idx="112">
                  <c:v>330</c:v>
                </c:pt>
                <c:pt idx="113">
                  <c:v>330</c:v>
                </c:pt>
                <c:pt idx="114">
                  <c:v>330</c:v>
                </c:pt>
                <c:pt idx="115">
                  <c:v>331</c:v>
                </c:pt>
                <c:pt idx="116">
                  <c:v>331</c:v>
                </c:pt>
                <c:pt idx="117">
                  <c:v>331</c:v>
                </c:pt>
                <c:pt idx="118">
                  <c:v>332</c:v>
                </c:pt>
                <c:pt idx="119">
                  <c:v>332</c:v>
                </c:pt>
                <c:pt idx="120">
                  <c:v>332</c:v>
                </c:pt>
                <c:pt idx="121">
                  <c:v>332</c:v>
                </c:pt>
                <c:pt idx="122">
                  <c:v>333</c:v>
                </c:pt>
                <c:pt idx="123">
                  <c:v>333</c:v>
                </c:pt>
                <c:pt idx="124">
                  <c:v>334</c:v>
                </c:pt>
                <c:pt idx="125">
                  <c:v>334</c:v>
                </c:pt>
                <c:pt idx="126">
                  <c:v>334</c:v>
                </c:pt>
                <c:pt idx="127">
                  <c:v>334</c:v>
                </c:pt>
                <c:pt idx="128">
                  <c:v>334</c:v>
                </c:pt>
                <c:pt idx="129">
                  <c:v>335</c:v>
                </c:pt>
                <c:pt idx="130">
                  <c:v>335</c:v>
                </c:pt>
                <c:pt idx="131">
                  <c:v>335</c:v>
                </c:pt>
                <c:pt idx="132">
                  <c:v>336</c:v>
                </c:pt>
                <c:pt idx="133">
                  <c:v>336</c:v>
                </c:pt>
                <c:pt idx="134">
                  <c:v>336</c:v>
                </c:pt>
                <c:pt idx="135">
                  <c:v>336</c:v>
                </c:pt>
                <c:pt idx="136">
                  <c:v>337</c:v>
                </c:pt>
                <c:pt idx="137">
                  <c:v>337</c:v>
                </c:pt>
                <c:pt idx="138">
                  <c:v>337</c:v>
                </c:pt>
                <c:pt idx="139">
                  <c:v>338</c:v>
                </c:pt>
                <c:pt idx="140">
                  <c:v>338</c:v>
                </c:pt>
                <c:pt idx="141">
                  <c:v>338</c:v>
                </c:pt>
                <c:pt idx="142">
                  <c:v>339</c:v>
                </c:pt>
                <c:pt idx="143">
                  <c:v>339</c:v>
                </c:pt>
                <c:pt idx="144">
                  <c:v>339</c:v>
                </c:pt>
                <c:pt idx="145">
                  <c:v>340</c:v>
                </c:pt>
                <c:pt idx="146">
                  <c:v>340</c:v>
                </c:pt>
                <c:pt idx="147">
                  <c:v>340</c:v>
                </c:pt>
                <c:pt idx="148">
                  <c:v>340</c:v>
                </c:pt>
                <c:pt idx="149">
                  <c:v>341</c:v>
                </c:pt>
                <c:pt idx="150">
                  <c:v>341</c:v>
                </c:pt>
                <c:pt idx="151">
                  <c:v>341</c:v>
                </c:pt>
                <c:pt idx="152">
                  <c:v>342</c:v>
                </c:pt>
                <c:pt idx="153">
                  <c:v>342</c:v>
                </c:pt>
                <c:pt idx="154">
                  <c:v>342</c:v>
                </c:pt>
                <c:pt idx="155">
                  <c:v>343</c:v>
                </c:pt>
                <c:pt idx="156">
                  <c:v>343</c:v>
                </c:pt>
                <c:pt idx="157">
                  <c:v>344</c:v>
                </c:pt>
                <c:pt idx="158">
                  <c:v>344</c:v>
                </c:pt>
                <c:pt idx="159">
                  <c:v>344</c:v>
                </c:pt>
                <c:pt idx="160">
                  <c:v>344</c:v>
                </c:pt>
                <c:pt idx="161">
                  <c:v>345</c:v>
                </c:pt>
                <c:pt idx="162">
                  <c:v>345</c:v>
                </c:pt>
                <c:pt idx="163">
                  <c:v>345</c:v>
                </c:pt>
                <c:pt idx="164">
                  <c:v>346</c:v>
                </c:pt>
                <c:pt idx="165">
                  <c:v>347</c:v>
                </c:pt>
                <c:pt idx="166">
                  <c:v>347</c:v>
                </c:pt>
                <c:pt idx="167">
                  <c:v>347</c:v>
                </c:pt>
                <c:pt idx="168">
                  <c:v>348</c:v>
                </c:pt>
                <c:pt idx="169">
                  <c:v>348</c:v>
                </c:pt>
                <c:pt idx="170">
                  <c:v>349</c:v>
                </c:pt>
                <c:pt idx="171">
                  <c:v>349</c:v>
                </c:pt>
                <c:pt idx="172">
                  <c:v>349</c:v>
                </c:pt>
                <c:pt idx="173">
                  <c:v>349</c:v>
                </c:pt>
                <c:pt idx="174">
                  <c:v>350</c:v>
                </c:pt>
                <c:pt idx="175">
                  <c:v>350</c:v>
                </c:pt>
                <c:pt idx="176">
                  <c:v>350</c:v>
                </c:pt>
                <c:pt idx="177">
                  <c:v>350</c:v>
                </c:pt>
                <c:pt idx="178">
                  <c:v>351</c:v>
                </c:pt>
                <c:pt idx="179">
                  <c:v>351</c:v>
                </c:pt>
                <c:pt idx="180">
                  <c:v>351</c:v>
                </c:pt>
                <c:pt idx="181">
                  <c:v>352</c:v>
                </c:pt>
                <c:pt idx="182">
                  <c:v>352</c:v>
                </c:pt>
                <c:pt idx="183">
                  <c:v>353</c:v>
                </c:pt>
                <c:pt idx="184">
                  <c:v>353</c:v>
                </c:pt>
                <c:pt idx="185">
                  <c:v>353</c:v>
                </c:pt>
                <c:pt idx="186">
                  <c:v>354</c:v>
                </c:pt>
                <c:pt idx="187">
                  <c:v>354</c:v>
                </c:pt>
                <c:pt idx="188">
                  <c:v>355</c:v>
                </c:pt>
                <c:pt idx="189">
                  <c:v>355</c:v>
                </c:pt>
                <c:pt idx="190">
                  <c:v>356</c:v>
                </c:pt>
                <c:pt idx="191">
                  <c:v>356</c:v>
                </c:pt>
                <c:pt idx="192">
                  <c:v>356</c:v>
                </c:pt>
                <c:pt idx="193">
                  <c:v>356</c:v>
                </c:pt>
                <c:pt idx="194">
                  <c:v>357</c:v>
                </c:pt>
                <c:pt idx="195">
                  <c:v>357</c:v>
                </c:pt>
                <c:pt idx="196">
                  <c:v>358</c:v>
                </c:pt>
                <c:pt idx="197">
                  <c:v>358</c:v>
                </c:pt>
                <c:pt idx="198">
                  <c:v>358</c:v>
                </c:pt>
                <c:pt idx="199">
                  <c:v>359</c:v>
                </c:pt>
                <c:pt idx="200">
                  <c:v>359</c:v>
                </c:pt>
                <c:pt idx="201">
                  <c:v>359</c:v>
                </c:pt>
                <c:pt idx="202">
                  <c:v>360</c:v>
                </c:pt>
                <c:pt idx="203">
                  <c:v>360</c:v>
                </c:pt>
                <c:pt idx="204">
                  <c:v>360</c:v>
                </c:pt>
                <c:pt idx="205">
                  <c:v>361</c:v>
                </c:pt>
                <c:pt idx="206">
                  <c:v>361</c:v>
                </c:pt>
                <c:pt idx="207">
                  <c:v>361</c:v>
                </c:pt>
                <c:pt idx="208">
                  <c:v>362</c:v>
                </c:pt>
                <c:pt idx="209">
                  <c:v>362</c:v>
                </c:pt>
                <c:pt idx="210">
                  <c:v>363</c:v>
                </c:pt>
                <c:pt idx="211">
                  <c:v>363</c:v>
                </c:pt>
                <c:pt idx="212">
                  <c:v>363</c:v>
                </c:pt>
                <c:pt idx="213">
                  <c:v>363</c:v>
                </c:pt>
                <c:pt idx="214">
                  <c:v>363</c:v>
                </c:pt>
                <c:pt idx="215">
                  <c:v>364</c:v>
                </c:pt>
                <c:pt idx="216">
                  <c:v>364</c:v>
                </c:pt>
                <c:pt idx="217">
                  <c:v>365</c:v>
                </c:pt>
                <c:pt idx="218">
                  <c:v>365</c:v>
                </c:pt>
                <c:pt idx="219">
                  <c:v>365</c:v>
                </c:pt>
                <c:pt idx="220">
                  <c:v>366</c:v>
                </c:pt>
                <c:pt idx="221">
                  <c:v>366</c:v>
                </c:pt>
                <c:pt idx="222">
                  <c:v>366</c:v>
                </c:pt>
                <c:pt idx="223">
                  <c:v>367</c:v>
                </c:pt>
                <c:pt idx="224">
                  <c:v>367</c:v>
                </c:pt>
                <c:pt idx="225">
                  <c:v>368</c:v>
                </c:pt>
                <c:pt idx="226">
                  <c:v>368</c:v>
                </c:pt>
                <c:pt idx="227">
                  <c:v>369</c:v>
                </c:pt>
                <c:pt idx="228">
                  <c:v>369</c:v>
                </c:pt>
                <c:pt idx="229">
                  <c:v>369</c:v>
                </c:pt>
                <c:pt idx="230">
                  <c:v>370</c:v>
                </c:pt>
                <c:pt idx="231">
                  <c:v>370</c:v>
                </c:pt>
                <c:pt idx="232">
                  <c:v>371</c:v>
                </c:pt>
                <c:pt idx="233">
                  <c:v>371</c:v>
                </c:pt>
                <c:pt idx="234">
                  <c:v>371</c:v>
                </c:pt>
                <c:pt idx="235">
                  <c:v>372</c:v>
                </c:pt>
                <c:pt idx="236">
                  <c:v>372</c:v>
                </c:pt>
                <c:pt idx="237">
                  <c:v>372</c:v>
                </c:pt>
                <c:pt idx="238">
                  <c:v>372</c:v>
                </c:pt>
                <c:pt idx="239">
                  <c:v>373</c:v>
                </c:pt>
                <c:pt idx="240">
                  <c:v>373</c:v>
                </c:pt>
                <c:pt idx="241">
                  <c:v>373</c:v>
                </c:pt>
                <c:pt idx="242">
                  <c:v>374</c:v>
                </c:pt>
                <c:pt idx="243">
                  <c:v>373</c:v>
                </c:pt>
                <c:pt idx="244">
                  <c:v>374</c:v>
                </c:pt>
                <c:pt idx="245">
                  <c:v>374</c:v>
                </c:pt>
                <c:pt idx="246">
                  <c:v>374</c:v>
                </c:pt>
                <c:pt idx="247">
                  <c:v>375</c:v>
                </c:pt>
                <c:pt idx="248">
                  <c:v>375</c:v>
                </c:pt>
                <c:pt idx="249">
                  <c:v>375</c:v>
                </c:pt>
                <c:pt idx="250">
                  <c:v>375</c:v>
                </c:pt>
                <c:pt idx="251">
                  <c:v>376</c:v>
                </c:pt>
                <c:pt idx="252">
                  <c:v>376</c:v>
                </c:pt>
                <c:pt idx="253">
                  <c:v>376</c:v>
                </c:pt>
                <c:pt idx="254">
                  <c:v>377</c:v>
                </c:pt>
                <c:pt idx="255">
                  <c:v>377</c:v>
                </c:pt>
                <c:pt idx="256">
                  <c:v>377</c:v>
                </c:pt>
                <c:pt idx="257">
                  <c:v>377</c:v>
                </c:pt>
                <c:pt idx="258">
                  <c:v>377</c:v>
                </c:pt>
                <c:pt idx="259">
                  <c:v>378</c:v>
                </c:pt>
                <c:pt idx="260">
                  <c:v>378</c:v>
                </c:pt>
                <c:pt idx="261">
                  <c:v>378</c:v>
                </c:pt>
                <c:pt idx="262">
                  <c:v>379</c:v>
                </c:pt>
                <c:pt idx="263">
                  <c:v>379</c:v>
                </c:pt>
                <c:pt idx="264">
                  <c:v>379</c:v>
                </c:pt>
                <c:pt idx="265">
                  <c:v>379</c:v>
                </c:pt>
                <c:pt idx="266">
                  <c:v>380</c:v>
                </c:pt>
                <c:pt idx="267">
                  <c:v>380</c:v>
                </c:pt>
                <c:pt idx="268">
                  <c:v>380</c:v>
                </c:pt>
                <c:pt idx="269">
                  <c:v>381</c:v>
                </c:pt>
                <c:pt idx="270">
                  <c:v>381</c:v>
                </c:pt>
                <c:pt idx="271">
                  <c:v>381</c:v>
                </c:pt>
                <c:pt idx="272">
                  <c:v>382</c:v>
                </c:pt>
                <c:pt idx="273">
                  <c:v>382</c:v>
                </c:pt>
                <c:pt idx="274">
                  <c:v>382</c:v>
                </c:pt>
                <c:pt idx="275">
                  <c:v>383</c:v>
                </c:pt>
                <c:pt idx="276">
                  <c:v>384</c:v>
                </c:pt>
                <c:pt idx="277">
                  <c:v>384</c:v>
                </c:pt>
                <c:pt idx="278">
                  <c:v>385</c:v>
                </c:pt>
                <c:pt idx="279">
                  <c:v>385</c:v>
                </c:pt>
                <c:pt idx="280">
                  <c:v>386</c:v>
                </c:pt>
                <c:pt idx="281">
                  <c:v>386</c:v>
                </c:pt>
                <c:pt idx="282">
                  <c:v>387</c:v>
                </c:pt>
                <c:pt idx="283">
                  <c:v>387</c:v>
                </c:pt>
                <c:pt idx="284">
                  <c:v>387</c:v>
                </c:pt>
                <c:pt idx="285">
                  <c:v>387</c:v>
                </c:pt>
                <c:pt idx="286">
                  <c:v>388</c:v>
                </c:pt>
                <c:pt idx="287">
                  <c:v>388</c:v>
                </c:pt>
                <c:pt idx="288">
                  <c:v>389</c:v>
                </c:pt>
                <c:pt idx="289">
                  <c:v>389</c:v>
                </c:pt>
                <c:pt idx="290">
                  <c:v>389</c:v>
                </c:pt>
                <c:pt idx="291">
                  <c:v>390</c:v>
                </c:pt>
                <c:pt idx="292">
                  <c:v>389</c:v>
                </c:pt>
                <c:pt idx="293">
                  <c:v>390</c:v>
                </c:pt>
                <c:pt idx="294">
                  <c:v>390</c:v>
                </c:pt>
                <c:pt idx="295">
                  <c:v>391</c:v>
                </c:pt>
                <c:pt idx="296">
                  <c:v>392</c:v>
                </c:pt>
                <c:pt idx="297">
                  <c:v>392</c:v>
                </c:pt>
                <c:pt idx="298">
                  <c:v>392</c:v>
                </c:pt>
                <c:pt idx="299">
                  <c:v>392</c:v>
                </c:pt>
                <c:pt idx="300">
                  <c:v>393</c:v>
                </c:pt>
                <c:pt idx="301">
                  <c:v>393</c:v>
                </c:pt>
                <c:pt idx="302">
                  <c:v>394</c:v>
                </c:pt>
                <c:pt idx="303">
                  <c:v>394</c:v>
                </c:pt>
                <c:pt idx="304">
                  <c:v>394</c:v>
                </c:pt>
                <c:pt idx="305">
                  <c:v>394</c:v>
                </c:pt>
                <c:pt idx="306">
                  <c:v>395</c:v>
                </c:pt>
                <c:pt idx="307">
                  <c:v>395</c:v>
                </c:pt>
                <c:pt idx="308">
                  <c:v>395</c:v>
                </c:pt>
                <c:pt idx="309">
                  <c:v>395</c:v>
                </c:pt>
                <c:pt idx="310">
                  <c:v>395</c:v>
                </c:pt>
                <c:pt idx="311">
                  <c:v>395</c:v>
                </c:pt>
                <c:pt idx="312">
                  <c:v>395</c:v>
                </c:pt>
                <c:pt idx="313">
                  <c:v>396</c:v>
                </c:pt>
                <c:pt idx="314">
                  <c:v>396</c:v>
                </c:pt>
                <c:pt idx="315">
                  <c:v>396</c:v>
                </c:pt>
                <c:pt idx="316">
                  <c:v>396</c:v>
                </c:pt>
                <c:pt idx="317">
                  <c:v>397</c:v>
                </c:pt>
                <c:pt idx="318">
                  <c:v>397</c:v>
                </c:pt>
                <c:pt idx="319">
                  <c:v>397</c:v>
                </c:pt>
                <c:pt idx="320">
                  <c:v>398</c:v>
                </c:pt>
                <c:pt idx="321">
                  <c:v>398</c:v>
                </c:pt>
                <c:pt idx="322">
                  <c:v>398</c:v>
                </c:pt>
                <c:pt idx="323">
                  <c:v>399</c:v>
                </c:pt>
                <c:pt idx="324">
                  <c:v>399</c:v>
                </c:pt>
                <c:pt idx="325">
                  <c:v>399</c:v>
                </c:pt>
                <c:pt idx="326">
                  <c:v>400</c:v>
                </c:pt>
                <c:pt idx="327">
                  <c:v>400</c:v>
                </c:pt>
                <c:pt idx="328">
                  <c:v>400</c:v>
                </c:pt>
                <c:pt idx="329">
                  <c:v>400</c:v>
                </c:pt>
                <c:pt idx="330">
                  <c:v>401</c:v>
                </c:pt>
                <c:pt idx="331">
                  <c:v>401</c:v>
                </c:pt>
                <c:pt idx="332">
                  <c:v>402</c:v>
                </c:pt>
                <c:pt idx="333">
                  <c:v>402</c:v>
                </c:pt>
                <c:pt idx="334">
                  <c:v>402</c:v>
                </c:pt>
                <c:pt idx="335">
                  <c:v>402</c:v>
                </c:pt>
                <c:pt idx="336">
                  <c:v>402</c:v>
                </c:pt>
                <c:pt idx="337">
                  <c:v>402</c:v>
                </c:pt>
                <c:pt idx="338">
                  <c:v>402</c:v>
                </c:pt>
                <c:pt idx="339">
                  <c:v>402</c:v>
                </c:pt>
                <c:pt idx="340">
                  <c:v>402</c:v>
                </c:pt>
                <c:pt idx="341">
                  <c:v>402</c:v>
                </c:pt>
                <c:pt idx="342">
                  <c:v>401</c:v>
                </c:pt>
                <c:pt idx="343">
                  <c:v>401</c:v>
                </c:pt>
                <c:pt idx="344">
                  <c:v>401</c:v>
                </c:pt>
                <c:pt idx="345">
                  <c:v>401</c:v>
                </c:pt>
                <c:pt idx="346">
                  <c:v>401</c:v>
                </c:pt>
                <c:pt idx="347">
                  <c:v>401</c:v>
                </c:pt>
                <c:pt idx="348">
                  <c:v>401</c:v>
                </c:pt>
                <c:pt idx="349">
                  <c:v>401</c:v>
                </c:pt>
                <c:pt idx="350">
                  <c:v>401</c:v>
                </c:pt>
                <c:pt idx="351">
                  <c:v>401</c:v>
                </c:pt>
                <c:pt idx="352">
                  <c:v>401</c:v>
                </c:pt>
                <c:pt idx="353">
                  <c:v>401</c:v>
                </c:pt>
                <c:pt idx="354">
                  <c:v>401</c:v>
                </c:pt>
                <c:pt idx="355">
                  <c:v>401</c:v>
                </c:pt>
                <c:pt idx="356">
                  <c:v>401</c:v>
                </c:pt>
                <c:pt idx="357">
                  <c:v>400</c:v>
                </c:pt>
                <c:pt idx="358">
                  <c:v>400</c:v>
                </c:pt>
                <c:pt idx="359">
                  <c:v>400</c:v>
                </c:pt>
                <c:pt idx="360">
                  <c:v>400</c:v>
                </c:pt>
                <c:pt idx="361">
                  <c:v>400</c:v>
                </c:pt>
                <c:pt idx="362">
                  <c:v>400</c:v>
                </c:pt>
                <c:pt idx="363">
                  <c:v>400</c:v>
                </c:pt>
                <c:pt idx="364">
                  <c:v>400</c:v>
                </c:pt>
                <c:pt idx="365">
                  <c:v>400</c:v>
                </c:pt>
                <c:pt idx="366">
                  <c:v>401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ex1_40_heatTemp3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Sheet1!$G$2:$G$943</c:f>
              <c:numCache>
                <c:formatCode>General</c:formatCode>
                <c:ptCount val="942"/>
                <c:pt idx="0">
                  <c:v>306</c:v>
                </c:pt>
                <c:pt idx="1">
                  <c:v>306</c:v>
                </c:pt>
                <c:pt idx="2">
                  <c:v>307</c:v>
                </c:pt>
                <c:pt idx="3">
                  <c:v>308</c:v>
                </c:pt>
                <c:pt idx="4">
                  <c:v>308</c:v>
                </c:pt>
                <c:pt idx="5">
                  <c:v>308</c:v>
                </c:pt>
                <c:pt idx="6">
                  <c:v>308</c:v>
                </c:pt>
                <c:pt idx="7">
                  <c:v>309</c:v>
                </c:pt>
                <c:pt idx="8">
                  <c:v>309</c:v>
                </c:pt>
                <c:pt idx="9">
                  <c:v>309</c:v>
                </c:pt>
                <c:pt idx="10">
                  <c:v>310</c:v>
                </c:pt>
                <c:pt idx="11">
                  <c:v>310</c:v>
                </c:pt>
                <c:pt idx="12">
                  <c:v>310</c:v>
                </c:pt>
                <c:pt idx="13">
                  <c:v>310</c:v>
                </c:pt>
                <c:pt idx="14">
                  <c:v>311</c:v>
                </c:pt>
                <c:pt idx="15">
                  <c:v>311</c:v>
                </c:pt>
                <c:pt idx="16">
                  <c:v>311</c:v>
                </c:pt>
                <c:pt idx="17">
                  <c:v>311</c:v>
                </c:pt>
                <c:pt idx="18">
                  <c:v>312</c:v>
                </c:pt>
                <c:pt idx="19">
                  <c:v>312</c:v>
                </c:pt>
                <c:pt idx="20">
                  <c:v>312</c:v>
                </c:pt>
                <c:pt idx="21">
                  <c:v>313</c:v>
                </c:pt>
                <c:pt idx="22">
                  <c:v>313</c:v>
                </c:pt>
                <c:pt idx="23">
                  <c:v>313</c:v>
                </c:pt>
                <c:pt idx="24">
                  <c:v>313</c:v>
                </c:pt>
                <c:pt idx="25">
                  <c:v>314</c:v>
                </c:pt>
                <c:pt idx="26">
                  <c:v>314</c:v>
                </c:pt>
                <c:pt idx="27">
                  <c:v>314</c:v>
                </c:pt>
                <c:pt idx="28">
                  <c:v>315</c:v>
                </c:pt>
                <c:pt idx="29">
                  <c:v>315</c:v>
                </c:pt>
                <c:pt idx="30">
                  <c:v>315</c:v>
                </c:pt>
                <c:pt idx="31">
                  <c:v>316</c:v>
                </c:pt>
                <c:pt idx="32">
                  <c:v>316</c:v>
                </c:pt>
                <c:pt idx="33">
                  <c:v>316</c:v>
                </c:pt>
                <c:pt idx="34">
                  <c:v>316</c:v>
                </c:pt>
                <c:pt idx="35">
                  <c:v>317</c:v>
                </c:pt>
                <c:pt idx="36">
                  <c:v>317</c:v>
                </c:pt>
                <c:pt idx="37">
                  <c:v>317</c:v>
                </c:pt>
                <c:pt idx="38">
                  <c:v>317</c:v>
                </c:pt>
                <c:pt idx="39">
                  <c:v>318</c:v>
                </c:pt>
                <c:pt idx="40">
                  <c:v>318</c:v>
                </c:pt>
                <c:pt idx="41">
                  <c:v>318</c:v>
                </c:pt>
                <c:pt idx="42">
                  <c:v>318</c:v>
                </c:pt>
                <c:pt idx="43">
                  <c:v>318</c:v>
                </c:pt>
                <c:pt idx="44">
                  <c:v>319</c:v>
                </c:pt>
                <c:pt idx="45">
                  <c:v>318</c:v>
                </c:pt>
                <c:pt idx="46">
                  <c:v>319</c:v>
                </c:pt>
                <c:pt idx="47">
                  <c:v>319</c:v>
                </c:pt>
                <c:pt idx="48">
                  <c:v>319</c:v>
                </c:pt>
                <c:pt idx="49">
                  <c:v>320</c:v>
                </c:pt>
                <c:pt idx="50">
                  <c:v>320</c:v>
                </c:pt>
                <c:pt idx="51">
                  <c:v>320</c:v>
                </c:pt>
                <c:pt idx="52">
                  <c:v>321</c:v>
                </c:pt>
                <c:pt idx="53">
                  <c:v>321</c:v>
                </c:pt>
                <c:pt idx="54">
                  <c:v>321</c:v>
                </c:pt>
                <c:pt idx="55">
                  <c:v>321</c:v>
                </c:pt>
                <c:pt idx="56">
                  <c:v>322</c:v>
                </c:pt>
                <c:pt idx="57">
                  <c:v>321</c:v>
                </c:pt>
                <c:pt idx="58">
                  <c:v>322</c:v>
                </c:pt>
                <c:pt idx="59">
                  <c:v>322</c:v>
                </c:pt>
                <c:pt idx="60">
                  <c:v>322</c:v>
                </c:pt>
                <c:pt idx="61">
                  <c:v>323</c:v>
                </c:pt>
                <c:pt idx="62">
                  <c:v>323</c:v>
                </c:pt>
                <c:pt idx="63">
                  <c:v>323</c:v>
                </c:pt>
                <c:pt idx="64">
                  <c:v>324</c:v>
                </c:pt>
                <c:pt idx="65">
                  <c:v>324</c:v>
                </c:pt>
                <c:pt idx="66">
                  <c:v>324</c:v>
                </c:pt>
                <c:pt idx="67">
                  <c:v>324</c:v>
                </c:pt>
                <c:pt idx="68">
                  <c:v>324</c:v>
                </c:pt>
                <c:pt idx="69">
                  <c:v>324</c:v>
                </c:pt>
                <c:pt idx="70">
                  <c:v>324</c:v>
                </c:pt>
                <c:pt idx="71">
                  <c:v>325</c:v>
                </c:pt>
                <c:pt idx="72">
                  <c:v>325</c:v>
                </c:pt>
                <c:pt idx="73">
                  <c:v>326</c:v>
                </c:pt>
                <c:pt idx="74">
                  <c:v>326</c:v>
                </c:pt>
                <c:pt idx="75">
                  <c:v>326</c:v>
                </c:pt>
                <c:pt idx="76">
                  <c:v>327</c:v>
                </c:pt>
                <c:pt idx="77">
                  <c:v>327</c:v>
                </c:pt>
                <c:pt idx="78">
                  <c:v>327</c:v>
                </c:pt>
                <c:pt idx="79">
                  <c:v>327</c:v>
                </c:pt>
                <c:pt idx="80">
                  <c:v>328</c:v>
                </c:pt>
                <c:pt idx="81">
                  <c:v>328</c:v>
                </c:pt>
                <c:pt idx="82">
                  <c:v>329</c:v>
                </c:pt>
                <c:pt idx="83">
                  <c:v>329</c:v>
                </c:pt>
                <c:pt idx="84">
                  <c:v>329</c:v>
                </c:pt>
                <c:pt idx="85">
                  <c:v>329</c:v>
                </c:pt>
                <c:pt idx="86">
                  <c:v>329</c:v>
                </c:pt>
                <c:pt idx="87">
                  <c:v>330</c:v>
                </c:pt>
                <c:pt idx="88">
                  <c:v>330</c:v>
                </c:pt>
                <c:pt idx="89">
                  <c:v>330</c:v>
                </c:pt>
                <c:pt idx="90">
                  <c:v>331</c:v>
                </c:pt>
                <c:pt idx="91">
                  <c:v>331</c:v>
                </c:pt>
                <c:pt idx="92">
                  <c:v>330</c:v>
                </c:pt>
                <c:pt idx="93">
                  <c:v>331</c:v>
                </c:pt>
                <c:pt idx="94">
                  <c:v>331</c:v>
                </c:pt>
                <c:pt idx="95">
                  <c:v>332</c:v>
                </c:pt>
                <c:pt idx="96">
                  <c:v>332</c:v>
                </c:pt>
                <c:pt idx="97">
                  <c:v>332</c:v>
                </c:pt>
                <c:pt idx="98">
                  <c:v>333</c:v>
                </c:pt>
                <c:pt idx="99">
                  <c:v>333</c:v>
                </c:pt>
                <c:pt idx="100">
                  <c:v>333</c:v>
                </c:pt>
                <c:pt idx="101">
                  <c:v>333</c:v>
                </c:pt>
                <c:pt idx="102">
                  <c:v>334</c:v>
                </c:pt>
                <c:pt idx="103">
                  <c:v>334</c:v>
                </c:pt>
                <c:pt idx="104">
                  <c:v>334</c:v>
                </c:pt>
                <c:pt idx="105">
                  <c:v>335</c:v>
                </c:pt>
                <c:pt idx="106">
                  <c:v>335</c:v>
                </c:pt>
                <c:pt idx="107">
                  <c:v>335</c:v>
                </c:pt>
                <c:pt idx="108">
                  <c:v>335</c:v>
                </c:pt>
                <c:pt idx="109">
                  <c:v>336</c:v>
                </c:pt>
                <c:pt idx="110">
                  <c:v>336</c:v>
                </c:pt>
                <c:pt idx="111">
                  <c:v>336</c:v>
                </c:pt>
                <c:pt idx="112">
                  <c:v>337</c:v>
                </c:pt>
                <c:pt idx="113">
                  <c:v>337</c:v>
                </c:pt>
                <c:pt idx="114">
                  <c:v>337</c:v>
                </c:pt>
                <c:pt idx="115">
                  <c:v>337</c:v>
                </c:pt>
                <c:pt idx="116">
                  <c:v>337</c:v>
                </c:pt>
                <c:pt idx="117">
                  <c:v>338</c:v>
                </c:pt>
                <c:pt idx="118">
                  <c:v>338</c:v>
                </c:pt>
                <c:pt idx="119">
                  <c:v>338</c:v>
                </c:pt>
                <c:pt idx="120">
                  <c:v>339</c:v>
                </c:pt>
                <c:pt idx="121">
                  <c:v>339</c:v>
                </c:pt>
                <c:pt idx="122">
                  <c:v>340</c:v>
                </c:pt>
                <c:pt idx="123">
                  <c:v>340</c:v>
                </c:pt>
                <c:pt idx="124">
                  <c:v>340</c:v>
                </c:pt>
                <c:pt idx="125">
                  <c:v>341</c:v>
                </c:pt>
                <c:pt idx="126">
                  <c:v>341</c:v>
                </c:pt>
                <c:pt idx="127">
                  <c:v>342</c:v>
                </c:pt>
                <c:pt idx="128">
                  <c:v>342</c:v>
                </c:pt>
                <c:pt idx="129">
                  <c:v>343</c:v>
                </c:pt>
                <c:pt idx="130">
                  <c:v>342</c:v>
                </c:pt>
                <c:pt idx="131">
                  <c:v>343</c:v>
                </c:pt>
                <c:pt idx="132">
                  <c:v>344</c:v>
                </c:pt>
                <c:pt idx="133">
                  <c:v>344</c:v>
                </c:pt>
                <c:pt idx="134">
                  <c:v>344</c:v>
                </c:pt>
                <c:pt idx="135">
                  <c:v>344</c:v>
                </c:pt>
                <c:pt idx="136">
                  <c:v>344</c:v>
                </c:pt>
                <c:pt idx="137">
                  <c:v>345</c:v>
                </c:pt>
                <c:pt idx="138">
                  <c:v>345</c:v>
                </c:pt>
                <c:pt idx="139">
                  <c:v>346</c:v>
                </c:pt>
                <c:pt idx="140">
                  <c:v>346</c:v>
                </c:pt>
                <c:pt idx="141">
                  <c:v>347</c:v>
                </c:pt>
                <c:pt idx="142">
                  <c:v>347</c:v>
                </c:pt>
                <c:pt idx="143">
                  <c:v>347</c:v>
                </c:pt>
                <c:pt idx="144">
                  <c:v>347</c:v>
                </c:pt>
                <c:pt idx="145">
                  <c:v>348</c:v>
                </c:pt>
                <c:pt idx="146">
                  <c:v>348</c:v>
                </c:pt>
                <c:pt idx="147">
                  <c:v>348</c:v>
                </c:pt>
                <c:pt idx="148">
                  <c:v>349</c:v>
                </c:pt>
                <c:pt idx="149">
                  <c:v>349</c:v>
                </c:pt>
                <c:pt idx="150">
                  <c:v>349</c:v>
                </c:pt>
                <c:pt idx="151">
                  <c:v>350</c:v>
                </c:pt>
                <c:pt idx="152">
                  <c:v>350</c:v>
                </c:pt>
                <c:pt idx="153">
                  <c:v>350</c:v>
                </c:pt>
                <c:pt idx="154">
                  <c:v>351</c:v>
                </c:pt>
                <c:pt idx="155">
                  <c:v>351</c:v>
                </c:pt>
                <c:pt idx="156">
                  <c:v>351</c:v>
                </c:pt>
                <c:pt idx="157">
                  <c:v>351</c:v>
                </c:pt>
                <c:pt idx="158">
                  <c:v>351</c:v>
                </c:pt>
                <c:pt idx="159">
                  <c:v>352</c:v>
                </c:pt>
                <c:pt idx="160">
                  <c:v>353</c:v>
                </c:pt>
                <c:pt idx="161">
                  <c:v>353</c:v>
                </c:pt>
                <c:pt idx="162">
                  <c:v>354</c:v>
                </c:pt>
                <c:pt idx="163">
                  <c:v>354</c:v>
                </c:pt>
                <c:pt idx="164">
                  <c:v>354</c:v>
                </c:pt>
                <c:pt idx="165">
                  <c:v>355</c:v>
                </c:pt>
                <c:pt idx="166">
                  <c:v>355</c:v>
                </c:pt>
                <c:pt idx="167">
                  <c:v>355</c:v>
                </c:pt>
                <c:pt idx="168">
                  <c:v>356</c:v>
                </c:pt>
                <c:pt idx="169">
                  <c:v>356</c:v>
                </c:pt>
                <c:pt idx="170">
                  <c:v>356</c:v>
                </c:pt>
                <c:pt idx="171">
                  <c:v>357</c:v>
                </c:pt>
                <c:pt idx="172">
                  <c:v>357</c:v>
                </c:pt>
                <c:pt idx="173">
                  <c:v>357</c:v>
                </c:pt>
                <c:pt idx="174">
                  <c:v>358</c:v>
                </c:pt>
                <c:pt idx="175">
                  <c:v>358</c:v>
                </c:pt>
                <c:pt idx="176">
                  <c:v>359</c:v>
                </c:pt>
                <c:pt idx="177">
                  <c:v>359</c:v>
                </c:pt>
                <c:pt idx="178">
                  <c:v>359</c:v>
                </c:pt>
                <c:pt idx="179">
                  <c:v>359</c:v>
                </c:pt>
                <c:pt idx="180">
                  <c:v>360</c:v>
                </c:pt>
                <c:pt idx="181">
                  <c:v>361</c:v>
                </c:pt>
                <c:pt idx="182">
                  <c:v>360</c:v>
                </c:pt>
                <c:pt idx="183">
                  <c:v>361</c:v>
                </c:pt>
                <c:pt idx="184">
                  <c:v>361</c:v>
                </c:pt>
                <c:pt idx="185">
                  <c:v>362</c:v>
                </c:pt>
                <c:pt idx="186">
                  <c:v>362</c:v>
                </c:pt>
                <c:pt idx="187">
                  <c:v>363</c:v>
                </c:pt>
                <c:pt idx="188">
                  <c:v>363</c:v>
                </c:pt>
                <c:pt idx="189">
                  <c:v>363</c:v>
                </c:pt>
                <c:pt idx="190">
                  <c:v>363</c:v>
                </c:pt>
                <c:pt idx="191">
                  <c:v>363</c:v>
                </c:pt>
                <c:pt idx="192">
                  <c:v>364</c:v>
                </c:pt>
                <c:pt idx="193">
                  <c:v>364</c:v>
                </c:pt>
                <c:pt idx="194">
                  <c:v>364</c:v>
                </c:pt>
                <c:pt idx="195">
                  <c:v>365</c:v>
                </c:pt>
                <c:pt idx="196">
                  <c:v>365</c:v>
                </c:pt>
                <c:pt idx="197">
                  <c:v>365</c:v>
                </c:pt>
                <c:pt idx="198">
                  <c:v>366</c:v>
                </c:pt>
                <c:pt idx="199">
                  <c:v>366</c:v>
                </c:pt>
                <c:pt idx="200">
                  <c:v>367</c:v>
                </c:pt>
                <c:pt idx="201">
                  <c:v>367</c:v>
                </c:pt>
                <c:pt idx="202">
                  <c:v>368</c:v>
                </c:pt>
                <c:pt idx="203">
                  <c:v>368</c:v>
                </c:pt>
                <c:pt idx="204">
                  <c:v>368</c:v>
                </c:pt>
                <c:pt idx="205">
                  <c:v>369</c:v>
                </c:pt>
                <c:pt idx="206">
                  <c:v>369</c:v>
                </c:pt>
                <c:pt idx="207">
                  <c:v>370</c:v>
                </c:pt>
                <c:pt idx="208">
                  <c:v>370</c:v>
                </c:pt>
                <c:pt idx="209">
                  <c:v>371</c:v>
                </c:pt>
                <c:pt idx="210">
                  <c:v>371</c:v>
                </c:pt>
                <c:pt idx="211">
                  <c:v>371</c:v>
                </c:pt>
                <c:pt idx="212">
                  <c:v>371</c:v>
                </c:pt>
                <c:pt idx="213">
                  <c:v>372</c:v>
                </c:pt>
                <c:pt idx="214">
                  <c:v>372</c:v>
                </c:pt>
                <c:pt idx="215">
                  <c:v>372</c:v>
                </c:pt>
                <c:pt idx="216">
                  <c:v>372</c:v>
                </c:pt>
                <c:pt idx="217">
                  <c:v>373</c:v>
                </c:pt>
                <c:pt idx="218">
                  <c:v>373</c:v>
                </c:pt>
                <c:pt idx="219">
                  <c:v>373</c:v>
                </c:pt>
                <c:pt idx="220">
                  <c:v>374</c:v>
                </c:pt>
                <c:pt idx="221">
                  <c:v>374</c:v>
                </c:pt>
                <c:pt idx="222">
                  <c:v>374</c:v>
                </c:pt>
                <c:pt idx="223">
                  <c:v>375</c:v>
                </c:pt>
                <c:pt idx="224">
                  <c:v>374</c:v>
                </c:pt>
                <c:pt idx="225">
                  <c:v>375</c:v>
                </c:pt>
                <c:pt idx="226">
                  <c:v>375</c:v>
                </c:pt>
                <c:pt idx="227">
                  <c:v>376</c:v>
                </c:pt>
                <c:pt idx="228">
                  <c:v>376</c:v>
                </c:pt>
                <c:pt idx="229">
                  <c:v>376</c:v>
                </c:pt>
                <c:pt idx="230">
                  <c:v>376</c:v>
                </c:pt>
                <c:pt idx="231">
                  <c:v>376</c:v>
                </c:pt>
                <c:pt idx="232">
                  <c:v>377</c:v>
                </c:pt>
                <c:pt idx="233">
                  <c:v>377</c:v>
                </c:pt>
                <c:pt idx="234">
                  <c:v>377</c:v>
                </c:pt>
                <c:pt idx="235">
                  <c:v>377</c:v>
                </c:pt>
                <c:pt idx="236">
                  <c:v>378</c:v>
                </c:pt>
                <c:pt idx="237">
                  <c:v>378</c:v>
                </c:pt>
                <c:pt idx="238">
                  <c:v>378</c:v>
                </c:pt>
                <c:pt idx="239">
                  <c:v>379</c:v>
                </c:pt>
                <c:pt idx="240">
                  <c:v>379</c:v>
                </c:pt>
                <c:pt idx="241">
                  <c:v>379</c:v>
                </c:pt>
                <c:pt idx="242">
                  <c:v>380</c:v>
                </c:pt>
                <c:pt idx="243">
                  <c:v>380</c:v>
                </c:pt>
                <c:pt idx="244">
                  <c:v>380</c:v>
                </c:pt>
                <c:pt idx="245">
                  <c:v>380</c:v>
                </c:pt>
                <c:pt idx="246">
                  <c:v>381</c:v>
                </c:pt>
                <c:pt idx="247">
                  <c:v>381</c:v>
                </c:pt>
                <c:pt idx="248">
                  <c:v>381</c:v>
                </c:pt>
                <c:pt idx="249">
                  <c:v>382</c:v>
                </c:pt>
                <c:pt idx="250">
                  <c:v>382</c:v>
                </c:pt>
                <c:pt idx="251">
                  <c:v>382</c:v>
                </c:pt>
                <c:pt idx="252">
                  <c:v>383</c:v>
                </c:pt>
                <c:pt idx="253">
                  <c:v>384</c:v>
                </c:pt>
                <c:pt idx="254">
                  <c:v>384</c:v>
                </c:pt>
                <c:pt idx="255">
                  <c:v>385</c:v>
                </c:pt>
                <c:pt idx="256">
                  <c:v>386</c:v>
                </c:pt>
                <c:pt idx="257">
                  <c:v>386</c:v>
                </c:pt>
                <c:pt idx="258">
                  <c:v>386</c:v>
                </c:pt>
                <c:pt idx="259">
                  <c:v>386</c:v>
                </c:pt>
                <c:pt idx="260">
                  <c:v>387</c:v>
                </c:pt>
                <c:pt idx="261">
                  <c:v>386</c:v>
                </c:pt>
                <c:pt idx="262">
                  <c:v>387</c:v>
                </c:pt>
                <c:pt idx="263">
                  <c:v>388</c:v>
                </c:pt>
                <c:pt idx="264">
                  <c:v>388</c:v>
                </c:pt>
                <c:pt idx="265">
                  <c:v>389</c:v>
                </c:pt>
                <c:pt idx="266">
                  <c:v>389</c:v>
                </c:pt>
                <c:pt idx="267">
                  <c:v>389</c:v>
                </c:pt>
                <c:pt idx="268">
                  <c:v>389</c:v>
                </c:pt>
                <c:pt idx="269">
                  <c:v>389</c:v>
                </c:pt>
                <c:pt idx="270">
                  <c:v>389</c:v>
                </c:pt>
                <c:pt idx="271">
                  <c:v>390</c:v>
                </c:pt>
                <c:pt idx="272">
                  <c:v>390</c:v>
                </c:pt>
                <c:pt idx="273">
                  <c:v>390</c:v>
                </c:pt>
                <c:pt idx="274">
                  <c:v>391</c:v>
                </c:pt>
                <c:pt idx="275">
                  <c:v>391</c:v>
                </c:pt>
                <c:pt idx="276">
                  <c:v>392</c:v>
                </c:pt>
                <c:pt idx="277">
                  <c:v>392</c:v>
                </c:pt>
                <c:pt idx="278">
                  <c:v>392</c:v>
                </c:pt>
                <c:pt idx="279">
                  <c:v>393</c:v>
                </c:pt>
                <c:pt idx="280">
                  <c:v>393</c:v>
                </c:pt>
                <c:pt idx="281">
                  <c:v>394</c:v>
                </c:pt>
                <c:pt idx="282">
                  <c:v>394</c:v>
                </c:pt>
                <c:pt idx="283">
                  <c:v>394</c:v>
                </c:pt>
                <c:pt idx="284">
                  <c:v>394</c:v>
                </c:pt>
                <c:pt idx="285">
                  <c:v>394</c:v>
                </c:pt>
                <c:pt idx="286">
                  <c:v>394</c:v>
                </c:pt>
                <c:pt idx="287">
                  <c:v>394</c:v>
                </c:pt>
                <c:pt idx="288">
                  <c:v>394</c:v>
                </c:pt>
                <c:pt idx="289">
                  <c:v>394</c:v>
                </c:pt>
                <c:pt idx="290">
                  <c:v>395</c:v>
                </c:pt>
                <c:pt idx="291">
                  <c:v>395</c:v>
                </c:pt>
                <c:pt idx="292">
                  <c:v>396</c:v>
                </c:pt>
                <c:pt idx="293">
                  <c:v>396</c:v>
                </c:pt>
                <c:pt idx="294">
                  <c:v>396</c:v>
                </c:pt>
                <c:pt idx="295">
                  <c:v>397</c:v>
                </c:pt>
                <c:pt idx="296">
                  <c:v>397</c:v>
                </c:pt>
                <c:pt idx="297">
                  <c:v>398</c:v>
                </c:pt>
                <c:pt idx="298">
                  <c:v>398</c:v>
                </c:pt>
                <c:pt idx="299">
                  <c:v>398</c:v>
                </c:pt>
                <c:pt idx="300">
                  <c:v>398</c:v>
                </c:pt>
                <c:pt idx="301">
                  <c:v>398</c:v>
                </c:pt>
                <c:pt idx="302">
                  <c:v>399</c:v>
                </c:pt>
                <c:pt idx="303">
                  <c:v>399</c:v>
                </c:pt>
                <c:pt idx="304">
                  <c:v>399</c:v>
                </c:pt>
                <c:pt idx="305">
                  <c:v>400</c:v>
                </c:pt>
                <c:pt idx="306">
                  <c:v>401</c:v>
                </c:pt>
                <c:pt idx="307">
                  <c:v>401</c:v>
                </c:pt>
                <c:pt idx="308">
                  <c:v>401</c:v>
                </c:pt>
                <c:pt idx="309">
                  <c:v>401</c:v>
                </c:pt>
                <c:pt idx="310">
                  <c:v>402</c:v>
                </c:pt>
                <c:pt idx="311">
                  <c:v>402</c:v>
                </c:pt>
                <c:pt idx="312">
                  <c:v>402</c:v>
                </c:pt>
                <c:pt idx="313">
                  <c:v>403</c:v>
                </c:pt>
                <c:pt idx="314">
                  <c:v>403</c:v>
                </c:pt>
                <c:pt idx="315">
                  <c:v>403</c:v>
                </c:pt>
                <c:pt idx="316">
                  <c:v>403</c:v>
                </c:pt>
                <c:pt idx="317">
                  <c:v>404</c:v>
                </c:pt>
                <c:pt idx="318">
                  <c:v>404</c:v>
                </c:pt>
                <c:pt idx="319">
                  <c:v>404</c:v>
                </c:pt>
                <c:pt idx="320">
                  <c:v>405</c:v>
                </c:pt>
                <c:pt idx="321">
                  <c:v>405</c:v>
                </c:pt>
                <c:pt idx="322">
                  <c:v>405</c:v>
                </c:pt>
                <c:pt idx="323">
                  <c:v>406</c:v>
                </c:pt>
                <c:pt idx="324">
                  <c:v>406</c:v>
                </c:pt>
                <c:pt idx="325">
                  <c:v>406</c:v>
                </c:pt>
                <c:pt idx="326">
                  <c:v>407</c:v>
                </c:pt>
                <c:pt idx="327">
                  <c:v>407</c:v>
                </c:pt>
                <c:pt idx="328">
                  <c:v>407</c:v>
                </c:pt>
                <c:pt idx="329">
                  <c:v>407</c:v>
                </c:pt>
                <c:pt idx="330">
                  <c:v>406</c:v>
                </c:pt>
                <c:pt idx="331">
                  <c:v>406</c:v>
                </c:pt>
                <c:pt idx="332">
                  <c:v>406</c:v>
                </c:pt>
                <c:pt idx="333">
                  <c:v>406</c:v>
                </c:pt>
                <c:pt idx="334">
                  <c:v>406</c:v>
                </c:pt>
                <c:pt idx="335">
                  <c:v>406</c:v>
                </c:pt>
                <c:pt idx="336">
                  <c:v>406</c:v>
                </c:pt>
                <c:pt idx="337">
                  <c:v>406</c:v>
                </c:pt>
                <c:pt idx="338">
                  <c:v>405</c:v>
                </c:pt>
                <c:pt idx="339">
                  <c:v>406</c:v>
                </c:pt>
                <c:pt idx="340">
                  <c:v>406</c:v>
                </c:pt>
                <c:pt idx="341">
                  <c:v>405</c:v>
                </c:pt>
                <c:pt idx="342">
                  <c:v>406</c:v>
                </c:pt>
                <c:pt idx="343">
                  <c:v>405</c:v>
                </c:pt>
                <c:pt idx="344">
                  <c:v>405</c:v>
                </c:pt>
                <c:pt idx="345">
                  <c:v>405</c:v>
                </c:pt>
                <c:pt idx="346">
                  <c:v>405</c:v>
                </c:pt>
                <c:pt idx="347">
                  <c:v>405</c:v>
                </c:pt>
                <c:pt idx="348">
                  <c:v>405</c:v>
                </c:pt>
                <c:pt idx="349">
                  <c:v>405</c:v>
                </c:pt>
                <c:pt idx="350">
                  <c:v>405</c:v>
                </c:pt>
                <c:pt idx="351">
                  <c:v>405</c:v>
                </c:pt>
                <c:pt idx="352">
                  <c:v>404</c:v>
                </c:pt>
                <c:pt idx="353">
                  <c:v>404</c:v>
                </c:pt>
                <c:pt idx="354">
                  <c:v>405</c:v>
                </c:pt>
                <c:pt idx="355">
                  <c:v>404</c:v>
                </c:pt>
                <c:pt idx="356">
                  <c:v>404</c:v>
                </c:pt>
                <c:pt idx="357">
                  <c:v>404</c:v>
                </c:pt>
                <c:pt idx="358">
                  <c:v>404</c:v>
                </c:pt>
                <c:pt idx="359">
                  <c:v>403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2092553232"/>
        <c:axId val="2090995056"/>
      </c:lineChart>
      <c:catAx>
        <c:axId val="2092553232"/>
        <c:scaling>
          <c:orientation val="minMax"/>
        </c:scaling>
        <c:axPos val="b"/>
        <c:crossAx val="2090995056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2090995056"/>
        <c:scaling>
          <c:orientation val="minMax"/>
          <c:min val="200"/>
        </c:scaling>
        <c:axPos val="l"/>
        <c:crossAx val="2092553232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12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시간-가열온도3(ex2)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ex2_15_heatTemp3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Sheet1!$B$2:$B$355</c:f>
              <c:numCache>
                <c:formatCode>General</c:formatCode>
                <c:ptCount val="354"/>
                <c:pt idx="0">
                  <c:v>308</c:v>
                </c:pt>
                <c:pt idx="1">
                  <c:v>308</c:v>
                </c:pt>
                <c:pt idx="2">
                  <c:v>309</c:v>
                </c:pt>
                <c:pt idx="3">
                  <c:v>310</c:v>
                </c:pt>
                <c:pt idx="4">
                  <c:v>310</c:v>
                </c:pt>
                <c:pt idx="5">
                  <c:v>311</c:v>
                </c:pt>
                <c:pt idx="6">
                  <c:v>311</c:v>
                </c:pt>
                <c:pt idx="7">
                  <c:v>311</c:v>
                </c:pt>
                <c:pt idx="8">
                  <c:v>311</c:v>
                </c:pt>
                <c:pt idx="9">
                  <c:v>311</c:v>
                </c:pt>
                <c:pt idx="10">
                  <c:v>311</c:v>
                </c:pt>
                <c:pt idx="11">
                  <c:v>312</c:v>
                </c:pt>
                <c:pt idx="12">
                  <c:v>312</c:v>
                </c:pt>
                <c:pt idx="13">
                  <c:v>312</c:v>
                </c:pt>
                <c:pt idx="14">
                  <c:v>313</c:v>
                </c:pt>
                <c:pt idx="15">
                  <c:v>313</c:v>
                </c:pt>
                <c:pt idx="16">
                  <c:v>313</c:v>
                </c:pt>
                <c:pt idx="17">
                  <c:v>313</c:v>
                </c:pt>
                <c:pt idx="18">
                  <c:v>314</c:v>
                </c:pt>
                <c:pt idx="19">
                  <c:v>314</c:v>
                </c:pt>
                <c:pt idx="20">
                  <c:v>314</c:v>
                </c:pt>
                <c:pt idx="21">
                  <c:v>314</c:v>
                </c:pt>
                <c:pt idx="22">
                  <c:v>314</c:v>
                </c:pt>
                <c:pt idx="23">
                  <c:v>315</c:v>
                </c:pt>
                <c:pt idx="24">
                  <c:v>315</c:v>
                </c:pt>
                <c:pt idx="25">
                  <c:v>316</c:v>
                </c:pt>
                <c:pt idx="26">
                  <c:v>316</c:v>
                </c:pt>
                <c:pt idx="27">
                  <c:v>316</c:v>
                </c:pt>
                <c:pt idx="28">
                  <c:v>316</c:v>
                </c:pt>
                <c:pt idx="29">
                  <c:v>317</c:v>
                </c:pt>
                <c:pt idx="30">
                  <c:v>317</c:v>
                </c:pt>
                <c:pt idx="31">
                  <c:v>317</c:v>
                </c:pt>
                <c:pt idx="32">
                  <c:v>318</c:v>
                </c:pt>
                <c:pt idx="33">
                  <c:v>318</c:v>
                </c:pt>
                <c:pt idx="34">
                  <c:v>318</c:v>
                </c:pt>
                <c:pt idx="35">
                  <c:v>319</c:v>
                </c:pt>
                <c:pt idx="36">
                  <c:v>318</c:v>
                </c:pt>
                <c:pt idx="37">
                  <c:v>319</c:v>
                </c:pt>
                <c:pt idx="38">
                  <c:v>319</c:v>
                </c:pt>
                <c:pt idx="39">
                  <c:v>319</c:v>
                </c:pt>
                <c:pt idx="40">
                  <c:v>319</c:v>
                </c:pt>
                <c:pt idx="41">
                  <c:v>319</c:v>
                </c:pt>
                <c:pt idx="42">
                  <c:v>320</c:v>
                </c:pt>
                <c:pt idx="43">
                  <c:v>320</c:v>
                </c:pt>
                <c:pt idx="44">
                  <c:v>320</c:v>
                </c:pt>
                <c:pt idx="45">
                  <c:v>320</c:v>
                </c:pt>
                <c:pt idx="46">
                  <c:v>321</c:v>
                </c:pt>
                <c:pt idx="47">
                  <c:v>321</c:v>
                </c:pt>
                <c:pt idx="48">
                  <c:v>321</c:v>
                </c:pt>
                <c:pt idx="49">
                  <c:v>321</c:v>
                </c:pt>
                <c:pt idx="50">
                  <c:v>322</c:v>
                </c:pt>
                <c:pt idx="51">
                  <c:v>322</c:v>
                </c:pt>
                <c:pt idx="52">
                  <c:v>322</c:v>
                </c:pt>
                <c:pt idx="53">
                  <c:v>322</c:v>
                </c:pt>
                <c:pt idx="54">
                  <c:v>322</c:v>
                </c:pt>
                <c:pt idx="55">
                  <c:v>323</c:v>
                </c:pt>
                <c:pt idx="56">
                  <c:v>323</c:v>
                </c:pt>
                <c:pt idx="57">
                  <c:v>323</c:v>
                </c:pt>
                <c:pt idx="58">
                  <c:v>323</c:v>
                </c:pt>
                <c:pt idx="59">
                  <c:v>324</c:v>
                </c:pt>
                <c:pt idx="60">
                  <c:v>324</c:v>
                </c:pt>
                <c:pt idx="61">
                  <c:v>324</c:v>
                </c:pt>
                <c:pt idx="62">
                  <c:v>324</c:v>
                </c:pt>
                <c:pt idx="63">
                  <c:v>324</c:v>
                </c:pt>
                <c:pt idx="64">
                  <c:v>324</c:v>
                </c:pt>
                <c:pt idx="65">
                  <c:v>324</c:v>
                </c:pt>
                <c:pt idx="66">
                  <c:v>325</c:v>
                </c:pt>
                <c:pt idx="67">
                  <c:v>325</c:v>
                </c:pt>
                <c:pt idx="68">
                  <c:v>325</c:v>
                </c:pt>
                <c:pt idx="69">
                  <c:v>325</c:v>
                </c:pt>
                <c:pt idx="70">
                  <c:v>326</c:v>
                </c:pt>
                <c:pt idx="71">
                  <c:v>326</c:v>
                </c:pt>
                <c:pt idx="72">
                  <c:v>326</c:v>
                </c:pt>
                <c:pt idx="73">
                  <c:v>326</c:v>
                </c:pt>
                <c:pt idx="74">
                  <c:v>327</c:v>
                </c:pt>
                <c:pt idx="75">
                  <c:v>327</c:v>
                </c:pt>
                <c:pt idx="76">
                  <c:v>327</c:v>
                </c:pt>
                <c:pt idx="77">
                  <c:v>328</c:v>
                </c:pt>
                <c:pt idx="78">
                  <c:v>328</c:v>
                </c:pt>
                <c:pt idx="79">
                  <c:v>328</c:v>
                </c:pt>
                <c:pt idx="80">
                  <c:v>328</c:v>
                </c:pt>
                <c:pt idx="81">
                  <c:v>328</c:v>
                </c:pt>
                <c:pt idx="82">
                  <c:v>329</c:v>
                </c:pt>
                <c:pt idx="83">
                  <c:v>329</c:v>
                </c:pt>
                <c:pt idx="84">
                  <c:v>329</c:v>
                </c:pt>
                <c:pt idx="85">
                  <c:v>329</c:v>
                </c:pt>
                <c:pt idx="86">
                  <c:v>330</c:v>
                </c:pt>
                <c:pt idx="87">
                  <c:v>330</c:v>
                </c:pt>
                <c:pt idx="88">
                  <c:v>330</c:v>
                </c:pt>
                <c:pt idx="89">
                  <c:v>331</c:v>
                </c:pt>
                <c:pt idx="90">
                  <c:v>331</c:v>
                </c:pt>
                <c:pt idx="91">
                  <c:v>331</c:v>
                </c:pt>
                <c:pt idx="92">
                  <c:v>331</c:v>
                </c:pt>
                <c:pt idx="93">
                  <c:v>332</c:v>
                </c:pt>
                <c:pt idx="94">
                  <c:v>332</c:v>
                </c:pt>
                <c:pt idx="95">
                  <c:v>332</c:v>
                </c:pt>
                <c:pt idx="96">
                  <c:v>332</c:v>
                </c:pt>
                <c:pt idx="97">
                  <c:v>332</c:v>
                </c:pt>
                <c:pt idx="98">
                  <c:v>333</c:v>
                </c:pt>
                <c:pt idx="99">
                  <c:v>333</c:v>
                </c:pt>
                <c:pt idx="100">
                  <c:v>334</c:v>
                </c:pt>
                <c:pt idx="101">
                  <c:v>333</c:v>
                </c:pt>
                <c:pt idx="102">
                  <c:v>334</c:v>
                </c:pt>
                <c:pt idx="103">
                  <c:v>334</c:v>
                </c:pt>
                <c:pt idx="104">
                  <c:v>334</c:v>
                </c:pt>
                <c:pt idx="105">
                  <c:v>335</c:v>
                </c:pt>
                <c:pt idx="106">
                  <c:v>335</c:v>
                </c:pt>
                <c:pt idx="107">
                  <c:v>335</c:v>
                </c:pt>
                <c:pt idx="108">
                  <c:v>336</c:v>
                </c:pt>
                <c:pt idx="109">
                  <c:v>336</c:v>
                </c:pt>
                <c:pt idx="110">
                  <c:v>336</c:v>
                </c:pt>
                <c:pt idx="111">
                  <c:v>337</c:v>
                </c:pt>
                <c:pt idx="112">
                  <c:v>337</c:v>
                </c:pt>
                <c:pt idx="113">
                  <c:v>337</c:v>
                </c:pt>
                <c:pt idx="114">
                  <c:v>337</c:v>
                </c:pt>
                <c:pt idx="115">
                  <c:v>337</c:v>
                </c:pt>
                <c:pt idx="116">
                  <c:v>337</c:v>
                </c:pt>
                <c:pt idx="117">
                  <c:v>338</c:v>
                </c:pt>
                <c:pt idx="118">
                  <c:v>338</c:v>
                </c:pt>
                <c:pt idx="119">
                  <c:v>338</c:v>
                </c:pt>
                <c:pt idx="120">
                  <c:v>339</c:v>
                </c:pt>
                <c:pt idx="121">
                  <c:v>339</c:v>
                </c:pt>
                <c:pt idx="122">
                  <c:v>339</c:v>
                </c:pt>
                <c:pt idx="123">
                  <c:v>339</c:v>
                </c:pt>
                <c:pt idx="124">
                  <c:v>340</c:v>
                </c:pt>
                <c:pt idx="125">
                  <c:v>340</c:v>
                </c:pt>
                <c:pt idx="126">
                  <c:v>341</c:v>
                </c:pt>
                <c:pt idx="127">
                  <c:v>341</c:v>
                </c:pt>
                <c:pt idx="128">
                  <c:v>341</c:v>
                </c:pt>
                <c:pt idx="129">
                  <c:v>341</c:v>
                </c:pt>
                <c:pt idx="130">
                  <c:v>342</c:v>
                </c:pt>
                <c:pt idx="131">
                  <c:v>342</c:v>
                </c:pt>
                <c:pt idx="132">
                  <c:v>342</c:v>
                </c:pt>
                <c:pt idx="133">
                  <c:v>343</c:v>
                </c:pt>
                <c:pt idx="134">
                  <c:v>343</c:v>
                </c:pt>
                <c:pt idx="135">
                  <c:v>343</c:v>
                </c:pt>
                <c:pt idx="136">
                  <c:v>343</c:v>
                </c:pt>
                <c:pt idx="137">
                  <c:v>344</c:v>
                </c:pt>
                <c:pt idx="138">
                  <c:v>344</c:v>
                </c:pt>
                <c:pt idx="139">
                  <c:v>344</c:v>
                </c:pt>
                <c:pt idx="140">
                  <c:v>345</c:v>
                </c:pt>
                <c:pt idx="141">
                  <c:v>345</c:v>
                </c:pt>
                <c:pt idx="142">
                  <c:v>346</c:v>
                </c:pt>
                <c:pt idx="143">
                  <c:v>346</c:v>
                </c:pt>
                <c:pt idx="144">
                  <c:v>346</c:v>
                </c:pt>
                <c:pt idx="145">
                  <c:v>347</c:v>
                </c:pt>
                <c:pt idx="146">
                  <c:v>347</c:v>
                </c:pt>
                <c:pt idx="147">
                  <c:v>347</c:v>
                </c:pt>
                <c:pt idx="148">
                  <c:v>347</c:v>
                </c:pt>
                <c:pt idx="149">
                  <c:v>348</c:v>
                </c:pt>
                <c:pt idx="150">
                  <c:v>348</c:v>
                </c:pt>
                <c:pt idx="151">
                  <c:v>348</c:v>
                </c:pt>
                <c:pt idx="152">
                  <c:v>349</c:v>
                </c:pt>
                <c:pt idx="153">
                  <c:v>349</c:v>
                </c:pt>
                <c:pt idx="154">
                  <c:v>349</c:v>
                </c:pt>
                <c:pt idx="155">
                  <c:v>349</c:v>
                </c:pt>
                <c:pt idx="156">
                  <c:v>350</c:v>
                </c:pt>
                <c:pt idx="157">
                  <c:v>350</c:v>
                </c:pt>
                <c:pt idx="158">
                  <c:v>350</c:v>
                </c:pt>
                <c:pt idx="159">
                  <c:v>351</c:v>
                </c:pt>
                <c:pt idx="160">
                  <c:v>351</c:v>
                </c:pt>
                <c:pt idx="161">
                  <c:v>351</c:v>
                </c:pt>
                <c:pt idx="162">
                  <c:v>352</c:v>
                </c:pt>
                <c:pt idx="163">
                  <c:v>352</c:v>
                </c:pt>
                <c:pt idx="164">
                  <c:v>352</c:v>
                </c:pt>
                <c:pt idx="165">
                  <c:v>352</c:v>
                </c:pt>
                <c:pt idx="166">
                  <c:v>352</c:v>
                </c:pt>
                <c:pt idx="167">
                  <c:v>353</c:v>
                </c:pt>
                <c:pt idx="168">
                  <c:v>353</c:v>
                </c:pt>
                <c:pt idx="169">
                  <c:v>353</c:v>
                </c:pt>
                <c:pt idx="170">
                  <c:v>354</c:v>
                </c:pt>
                <c:pt idx="171">
                  <c:v>354</c:v>
                </c:pt>
                <c:pt idx="172">
                  <c:v>355</c:v>
                </c:pt>
                <c:pt idx="173">
                  <c:v>355</c:v>
                </c:pt>
                <c:pt idx="174">
                  <c:v>355</c:v>
                </c:pt>
                <c:pt idx="175">
                  <c:v>356</c:v>
                </c:pt>
                <c:pt idx="176">
                  <c:v>356</c:v>
                </c:pt>
                <c:pt idx="177">
                  <c:v>356</c:v>
                </c:pt>
                <c:pt idx="178">
                  <c:v>356</c:v>
                </c:pt>
                <c:pt idx="179">
                  <c:v>356</c:v>
                </c:pt>
                <c:pt idx="180">
                  <c:v>357</c:v>
                </c:pt>
                <c:pt idx="181">
                  <c:v>358</c:v>
                </c:pt>
                <c:pt idx="182">
                  <c:v>358</c:v>
                </c:pt>
                <c:pt idx="183">
                  <c:v>358</c:v>
                </c:pt>
                <c:pt idx="184">
                  <c:v>358</c:v>
                </c:pt>
                <c:pt idx="185">
                  <c:v>358</c:v>
                </c:pt>
                <c:pt idx="186">
                  <c:v>359</c:v>
                </c:pt>
                <c:pt idx="187">
                  <c:v>359</c:v>
                </c:pt>
                <c:pt idx="188">
                  <c:v>359</c:v>
                </c:pt>
                <c:pt idx="189">
                  <c:v>360</c:v>
                </c:pt>
                <c:pt idx="190">
                  <c:v>360</c:v>
                </c:pt>
                <c:pt idx="191">
                  <c:v>361</c:v>
                </c:pt>
                <c:pt idx="192">
                  <c:v>361</c:v>
                </c:pt>
                <c:pt idx="193">
                  <c:v>361</c:v>
                </c:pt>
                <c:pt idx="194">
                  <c:v>362</c:v>
                </c:pt>
                <c:pt idx="195">
                  <c:v>362</c:v>
                </c:pt>
                <c:pt idx="196">
                  <c:v>362</c:v>
                </c:pt>
                <c:pt idx="197">
                  <c:v>363</c:v>
                </c:pt>
                <c:pt idx="198">
                  <c:v>363</c:v>
                </c:pt>
                <c:pt idx="199">
                  <c:v>363</c:v>
                </c:pt>
                <c:pt idx="200">
                  <c:v>364</c:v>
                </c:pt>
                <c:pt idx="201">
                  <c:v>364</c:v>
                </c:pt>
                <c:pt idx="202">
                  <c:v>364</c:v>
                </c:pt>
                <c:pt idx="203">
                  <c:v>364</c:v>
                </c:pt>
                <c:pt idx="204">
                  <c:v>364</c:v>
                </c:pt>
                <c:pt idx="205">
                  <c:v>365</c:v>
                </c:pt>
                <c:pt idx="206">
                  <c:v>365</c:v>
                </c:pt>
                <c:pt idx="207">
                  <c:v>366</c:v>
                </c:pt>
                <c:pt idx="208">
                  <c:v>366</c:v>
                </c:pt>
                <c:pt idx="209">
                  <c:v>366</c:v>
                </c:pt>
                <c:pt idx="210">
                  <c:v>366</c:v>
                </c:pt>
                <c:pt idx="211">
                  <c:v>366</c:v>
                </c:pt>
                <c:pt idx="212">
                  <c:v>367</c:v>
                </c:pt>
                <c:pt idx="213">
                  <c:v>367</c:v>
                </c:pt>
                <c:pt idx="214">
                  <c:v>367</c:v>
                </c:pt>
                <c:pt idx="215">
                  <c:v>368</c:v>
                </c:pt>
                <c:pt idx="216">
                  <c:v>368</c:v>
                </c:pt>
                <c:pt idx="217">
                  <c:v>369</c:v>
                </c:pt>
                <c:pt idx="218">
                  <c:v>369</c:v>
                </c:pt>
                <c:pt idx="219">
                  <c:v>369</c:v>
                </c:pt>
                <c:pt idx="220">
                  <c:v>370</c:v>
                </c:pt>
                <c:pt idx="221">
                  <c:v>370</c:v>
                </c:pt>
                <c:pt idx="222">
                  <c:v>371</c:v>
                </c:pt>
                <c:pt idx="223">
                  <c:v>371</c:v>
                </c:pt>
                <c:pt idx="224">
                  <c:v>372</c:v>
                </c:pt>
                <c:pt idx="225">
                  <c:v>371</c:v>
                </c:pt>
                <c:pt idx="226">
                  <c:v>372</c:v>
                </c:pt>
                <c:pt idx="227">
                  <c:v>372</c:v>
                </c:pt>
                <c:pt idx="228">
                  <c:v>373</c:v>
                </c:pt>
                <c:pt idx="229">
                  <c:v>372</c:v>
                </c:pt>
                <c:pt idx="230">
                  <c:v>373</c:v>
                </c:pt>
                <c:pt idx="231">
                  <c:v>373</c:v>
                </c:pt>
                <c:pt idx="232">
                  <c:v>374</c:v>
                </c:pt>
                <c:pt idx="233">
                  <c:v>374</c:v>
                </c:pt>
                <c:pt idx="234">
                  <c:v>374</c:v>
                </c:pt>
                <c:pt idx="235">
                  <c:v>374</c:v>
                </c:pt>
                <c:pt idx="236">
                  <c:v>374</c:v>
                </c:pt>
                <c:pt idx="237">
                  <c:v>375</c:v>
                </c:pt>
                <c:pt idx="238">
                  <c:v>375</c:v>
                </c:pt>
                <c:pt idx="239">
                  <c:v>375</c:v>
                </c:pt>
                <c:pt idx="240">
                  <c:v>375</c:v>
                </c:pt>
                <c:pt idx="241">
                  <c:v>376</c:v>
                </c:pt>
                <c:pt idx="242">
                  <c:v>376</c:v>
                </c:pt>
                <c:pt idx="243">
                  <c:v>376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377</c:v>
                </c:pt>
                <c:pt idx="248">
                  <c:v>376</c:v>
                </c:pt>
                <c:pt idx="249">
                  <c:v>377</c:v>
                </c:pt>
                <c:pt idx="250">
                  <c:v>378</c:v>
                </c:pt>
                <c:pt idx="251">
                  <c:v>377</c:v>
                </c:pt>
                <c:pt idx="252">
                  <c:v>378</c:v>
                </c:pt>
                <c:pt idx="253">
                  <c:v>378</c:v>
                </c:pt>
                <c:pt idx="254">
                  <c:v>378</c:v>
                </c:pt>
                <c:pt idx="255">
                  <c:v>379</c:v>
                </c:pt>
                <c:pt idx="256">
                  <c:v>379</c:v>
                </c:pt>
                <c:pt idx="257">
                  <c:v>379</c:v>
                </c:pt>
                <c:pt idx="258">
                  <c:v>379</c:v>
                </c:pt>
                <c:pt idx="259">
                  <c:v>379</c:v>
                </c:pt>
                <c:pt idx="260">
                  <c:v>380</c:v>
                </c:pt>
                <c:pt idx="261">
                  <c:v>380</c:v>
                </c:pt>
                <c:pt idx="262">
                  <c:v>380</c:v>
                </c:pt>
                <c:pt idx="263">
                  <c:v>380</c:v>
                </c:pt>
                <c:pt idx="264">
                  <c:v>381</c:v>
                </c:pt>
                <c:pt idx="265">
                  <c:v>381</c:v>
                </c:pt>
                <c:pt idx="266">
                  <c:v>381</c:v>
                </c:pt>
                <c:pt idx="267">
                  <c:v>381</c:v>
                </c:pt>
                <c:pt idx="268">
                  <c:v>382</c:v>
                </c:pt>
                <c:pt idx="269">
                  <c:v>382</c:v>
                </c:pt>
                <c:pt idx="270">
                  <c:v>383</c:v>
                </c:pt>
                <c:pt idx="271">
                  <c:v>384</c:v>
                </c:pt>
                <c:pt idx="272">
                  <c:v>383</c:v>
                </c:pt>
                <c:pt idx="273">
                  <c:v>384</c:v>
                </c:pt>
                <c:pt idx="274">
                  <c:v>384</c:v>
                </c:pt>
                <c:pt idx="275">
                  <c:v>385</c:v>
                </c:pt>
                <c:pt idx="276">
                  <c:v>385</c:v>
                </c:pt>
                <c:pt idx="277">
                  <c:v>386</c:v>
                </c:pt>
                <c:pt idx="278">
                  <c:v>386</c:v>
                </c:pt>
                <c:pt idx="279">
                  <c:v>386</c:v>
                </c:pt>
                <c:pt idx="280">
                  <c:v>387</c:v>
                </c:pt>
                <c:pt idx="281">
                  <c:v>387</c:v>
                </c:pt>
                <c:pt idx="282">
                  <c:v>387</c:v>
                </c:pt>
                <c:pt idx="283">
                  <c:v>387</c:v>
                </c:pt>
                <c:pt idx="284">
                  <c:v>387</c:v>
                </c:pt>
                <c:pt idx="285">
                  <c:v>388</c:v>
                </c:pt>
                <c:pt idx="286">
                  <c:v>388</c:v>
                </c:pt>
                <c:pt idx="287">
                  <c:v>389</c:v>
                </c:pt>
                <c:pt idx="288">
                  <c:v>389</c:v>
                </c:pt>
                <c:pt idx="289">
                  <c:v>389</c:v>
                </c:pt>
                <c:pt idx="290">
                  <c:v>389</c:v>
                </c:pt>
                <c:pt idx="291">
                  <c:v>390</c:v>
                </c:pt>
                <c:pt idx="292">
                  <c:v>390</c:v>
                </c:pt>
                <c:pt idx="293">
                  <c:v>390</c:v>
                </c:pt>
                <c:pt idx="294">
                  <c:v>390</c:v>
                </c:pt>
                <c:pt idx="295">
                  <c:v>391</c:v>
                </c:pt>
                <c:pt idx="296">
                  <c:v>391</c:v>
                </c:pt>
                <c:pt idx="297">
                  <c:v>391</c:v>
                </c:pt>
                <c:pt idx="298">
                  <c:v>391</c:v>
                </c:pt>
                <c:pt idx="299">
                  <c:v>392</c:v>
                </c:pt>
                <c:pt idx="300">
                  <c:v>392</c:v>
                </c:pt>
                <c:pt idx="301">
                  <c:v>393</c:v>
                </c:pt>
                <c:pt idx="302">
                  <c:v>393</c:v>
                </c:pt>
                <c:pt idx="303">
                  <c:v>393</c:v>
                </c:pt>
                <c:pt idx="304">
                  <c:v>394</c:v>
                </c:pt>
                <c:pt idx="305">
                  <c:v>394</c:v>
                </c:pt>
                <c:pt idx="306">
                  <c:v>394</c:v>
                </c:pt>
                <c:pt idx="307">
                  <c:v>394</c:v>
                </c:pt>
                <c:pt idx="308">
                  <c:v>394</c:v>
                </c:pt>
                <c:pt idx="309">
                  <c:v>395</c:v>
                </c:pt>
                <c:pt idx="310">
                  <c:v>395</c:v>
                </c:pt>
                <c:pt idx="311">
                  <c:v>395</c:v>
                </c:pt>
                <c:pt idx="312">
                  <c:v>395</c:v>
                </c:pt>
                <c:pt idx="313">
                  <c:v>396</c:v>
                </c:pt>
                <c:pt idx="314">
                  <c:v>396</c:v>
                </c:pt>
                <c:pt idx="315">
                  <c:v>396</c:v>
                </c:pt>
                <c:pt idx="316">
                  <c:v>395</c:v>
                </c:pt>
                <c:pt idx="317">
                  <c:v>396</c:v>
                </c:pt>
                <c:pt idx="318">
                  <c:v>396</c:v>
                </c:pt>
                <c:pt idx="319">
                  <c:v>396</c:v>
                </c:pt>
                <c:pt idx="320">
                  <c:v>396</c:v>
                </c:pt>
                <c:pt idx="321">
                  <c:v>396</c:v>
                </c:pt>
                <c:pt idx="322">
                  <c:v>396</c:v>
                </c:pt>
                <c:pt idx="323">
                  <c:v>395</c:v>
                </c:pt>
                <c:pt idx="324">
                  <c:v>395</c:v>
                </c:pt>
                <c:pt idx="325">
                  <c:v>396</c:v>
                </c:pt>
                <c:pt idx="326">
                  <c:v>395</c:v>
                </c:pt>
                <c:pt idx="327">
                  <c:v>395</c:v>
                </c:pt>
                <c:pt idx="328">
                  <c:v>395</c:v>
                </c:pt>
                <c:pt idx="329">
                  <c:v>395</c:v>
                </c:pt>
                <c:pt idx="330">
                  <c:v>395</c:v>
                </c:pt>
                <c:pt idx="331">
                  <c:v>395</c:v>
                </c:pt>
                <c:pt idx="332">
                  <c:v>395</c:v>
                </c:pt>
                <c:pt idx="333">
                  <c:v>395</c:v>
                </c:pt>
                <c:pt idx="334">
                  <c:v>394</c:v>
                </c:pt>
                <c:pt idx="335">
                  <c:v>394</c:v>
                </c:pt>
                <c:pt idx="336">
                  <c:v>394</c:v>
                </c:pt>
                <c:pt idx="337">
                  <c:v>394</c:v>
                </c:pt>
                <c:pt idx="338">
                  <c:v>394</c:v>
                </c:pt>
                <c:pt idx="339">
                  <c:v>394</c:v>
                </c:pt>
                <c:pt idx="340">
                  <c:v>394</c:v>
                </c:pt>
                <c:pt idx="341">
                  <c:v>394</c:v>
                </c:pt>
                <c:pt idx="342">
                  <c:v>394</c:v>
                </c:pt>
                <c:pt idx="343">
                  <c:v>394</c:v>
                </c:pt>
                <c:pt idx="344">
                  <c:v>394</c:v>
                </c:pt>
                <c:pt idx="345">
                  <c:v>394</c:v>
                </c:pt>
                <c:pt idx="346">
                  <c:v>394</c:v>
                </c:pt>
                <c:pt idx="347">
                  <c:v>394</c:v>
                </c:pt>
                <c:pt idx="348">
                  <c:v>394</c:v>
                </c:pt>
                <c:pt idx="349">
                  <c:v>385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ex2_20_heatTemp3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Sheet1!$C$2:$C$355</c:f>
              <c:numCache>
                <c:formatCode>General</c:formatCode>
                <c:ptCount val="354"/>
                <c:pt idx="0">
                  <c:v>309</c:v>
                </c:pt>
                <c:pt idx="1">
                  <c:v>310</c:v>
                </c:pt>
                <c:pt idx="2">
                  <c:v>310</c:v>
                </c:pt>
                <c:pt idx="3">
                  <c:v>310</c:v>
                </c:pt>
                <c:pt idx="4">
                  <c:v>311</c:v>
                </c:pt>
                <c:pt idx="5">
                  <c:v>311</c:v>
                </c:pt>
                <c:pt idx="6">
                  <c:v>311</c:v>
                </c:pt>
                <c:pt idx="7">
                  <c:v>311</c:v>
                </c:pt>
                <c:pt idx="8">
                  <c:v>312</c:v>
                </c:pt>
                <c:pt idx="9">
                  <c:v>312</c:v>
                </c:pt>
                <c:pt idx="10">
                  <c:v>312</c:v>
                </c:pt>
                <c:pt idx="11">
                  <c:v>312</c:v>
                </c:pt>
                <c:pt idx="12">
                  <c:v>312</c:v>
                </c:pt>
                <c:pt idx="13">
                  <c:v>313</c:v>
                </c:pt>
                <c:pt idx="14">
                  <c:v>313</c:v>
                </c:pt>
                <c:pt idx="15">
                  <c:v>314</c:v>
                </c:pt>
                <c:pt idx="16">
                  <c:v>313</c:v>
                </c:pt>
                <c:pt idx="17">
                  <c:v>314</c:v>
                </c:pt>
                <c:pt idx="18">
                  <c:v>314</c:v>
                </c:pt>
                <c:pt idx="19">
                  <c:v>314</c:v>
                </c:pt>
                <c:pt idx="20">
                  <c:v>314</c:v>
                </c:pt>
                <c:pt idx="21">
                  <c:v>315</c:v>
                </c:pt>
                <c:pt idx="22">
                  <c:v>315</c:v>
                </c:pt>
                <c:pt idx="23">
                  <c:v>315</c:v>
                </c:pt>
                <c:pt idx="24">
                  <c:v>315</c:v>
                </c:pt>
                <c:pt idx="25">
                  <c:v>316</c:v>
                </c:pt>
                <c:pt idx="26">
                  <c:v>316</c:v>
                </c:pt>
                <c:pt idx="27">
                  <c:v>317</c:v>
                </c:pt>
                <c:pt idx="28">
                  <c:v>317</c:v>
                </c:pt>
                <c:pt idx="29">
                  <c:v>317</c:v>
                </c:pt>
                <c:pt idx="30">
                  <c:v>317</c:v>
                </c:pt>
                <c:pt idx="31">
                  <c:v>318</c:v>
                </c:pt>
                <c:pt idx="32">
                  <c:v>318</c:v>
                </c:pt>
                <c:pt idx="33">
                  <c:v>318</c:v>
                </c:pt>
                <c:pt idx="34">
                  <c:v>318</c:v>
                </c:pt>
                <c:pt idx="35">
                  <c:v>318</c:v>
                </c:pt>
                <c:pt idx="36">
                  <c:v>319</c:v>
                </c:pt>
                <c:pt idx="37">
                  <c:v>319</c:v>
                </c:pt>
                <c:pt idx="38">
                  <c:v>319</c:v>
                </c:pt>
                <c:pt idx="39">
                  <c:v>320</c:v>
                </c:pt>
                <c:pt idx="40">
                  <c:v>319</c:v>
                </c:pt>
                <c:pt idx="41">
                  <c:v>320</c:v>
                </c:pt>
                <c:pt idx="42">
                  <c:v>320</c:v>
                </c:pt>
                <c:pt idx="43">
                  <c:v>320</c:v>
                </c:pt>
                <c:pt idx="44">
                  <c:v>320</c:v>
                </c:pt>
                <c:pt idx="45">
                  <c:v>321</c:v>
                </c:pt>
                <c:pt idx="46">
                  <c:v>321</c:v>
                </c:pt>
                <c:pt idx="47">
                  <c:v>321</c:v>
                </c:pt>
                <c:pt idx="48">
                  <c:v>321</c:v>
                </c:pt>
                <c:pt idx="49">
                  <c:v>321</c:v>
                </c:pt>
                <c:pt idx="50">
                  <c:v>321</c:v>
                </c:pt>
                <c:pt idx="51">
                  <c:v>322</c:v>
                </c:pt>
                <c:pt idx="52">
                  <c:v>323</c:v>
                </c:pt>
                <c:pt idx="53">
                  <c:v>322</c:v>
                </c:pt>
                <c:pt idx="54">
                  <c:v>323</c:v>
                </c:pt>
                <c:pt idx="55">
                  <c:v>323</c:v>
                </c:pt>
                <c:pt idx="56">
                  <c:v>323</c:v>
                </c:pt>
                <c:pt idx="57">
                  <c:v>323</c:v>
                </c:pt>
                <c:pt idx="58">
                  <c:v>323</c:v>
                </c:pt>
                <c:pt idx="59">
                  <c:v>324</c:v>
                </c:pt>
                <c:pt idx="60">
                  <c:v>324</c:v>
                </c:pt>
                <c:pt idx="61">
                  <c:v>324</c:v>
                </c:pt>
                <c:pt idx="62">
                  <c:v>324</c:v>
                </c:pt>
                <c:pt idx="63">
                  <c:v>325</c:v>
                </c:pt>
                <c:pt idx="64">
                  <c:v>325</c:v>
                </c:pt>
                <c:pt idx="65">
                  <c:v>325</c:v>
                </c:pt>
                <c:pt idx="66">
                  <c:v>325</c:v>
                </c:pt>
                <c:pt idx="67">
                  <c:v>325</c:v>
                </c:pt>
                <c:pt idx="68">
                  <c:v>326</c:v>
                </c:pt>
                <c:pt idx="69">
                  <c:v>326</c:v>
                </c:pt>
                <c:pt idx="70">
                  <c:v>326</c:v>
                </c:pt>
                <c:pt idx="71">
                  <c:v>327</c:v>
                </c:pt>
                <c:pt idx="72">
                  <c:v>327</c:v>
                </c:pt>
                <c:pt idx="73">
                  <c:v>327</c:v>
                </c:pt>
                <c:pt idx="74">
                  <c:v>328</c:v>
                </c:pt>
                <c:pt idx="75">
                  <c:v>328</c:v>
                </c:pt>
                <c:pt idx="76">
                  <c:v>329</c:v>
                </c:pt>
                <c:pt idx="77">
                  <c:v>329</c:v>
                </c:pt>
                <c:pt idx="78">
                  <c:v>329</c:v>
                </c:pt>
                <c:pt idx="79">
                  <c:v>329</c:v>
                </c:pt>
                <c:pt idx="80">
                  <c:v>329</c:v>
                </c:pt>
                <c:pt idx="81">
                  <c:v>329</c:v>
                </c:pt>
                <c:pt idx="82">
                  <c:v>330</c:v>
                </c:pt>
                <c:pt idx="83">
                  <c:v>330</c:v>
                </c:pt>
                <c:pt idx="84">
                  <c:v>330</c:v>
                </c:pt>
                <c:pt idx="85">
                  <c:v>331</c:v>
                </c:pt>
                <c:pt idx="86">
                  <c:v>331</c:v>
                </c:pt>
                <c:pt idx="87">
                  <c:v>331</c:v>
                </c:pt>
                <c:pt idx="88">
                  <c:v>332</c:v>
                </c:pt>
                <c:pt idx="89">
                  <c:v>332</c:v>
                </c:pt>
                <c:pt idx="90">
                  <c:v>332</c:v>
                </c:pt>
                <c:pt idx="91">
                  <c:v>332</c:v>
                </c:pt>
                <c:pt idx="92">
                  <c:v>332</c:v>
                </c:pt>
                <c:pt idx="93">
                  <c:v>332</c:v>
                </c:pt>
                <c:pt idx="94">
                  <c:v>333</c:v>
                </c:pt>
                <c:pt idx="95">
                  <c:v>333</c:v>
                </c:pt>
                <c:pt idx="96">
                  <c:v>334</c:v>
                </c:pt>
                <c:pt idx="97">
                  <c:v>334</c:v>
                </c:pt>
                <c:pt idx="98">
                  <c:v>334</c:v>
                </c:pt>
                <c:pt idx="99">
                  <c:v>334</c:v>
                </c:pt>
                <c:pt idx="100">
                  <c:v>335</c:v>
                </c:pt>
                <c:pt idx="101">
                  <c:v>335</c:v>
                </c:pt>
                <c:pt idx="102">
                  <c:v>335</c:v>
                </c:pt>
                <c:pt idx="103">
                  <c:v>336</c:v>
                </c:pt>
                <c:pt idx="104">
                  <c:v>336</c:v>
                </c:pt>
                <c:pt idx="105">
                  <c:v>336</c:v>
                </c:pt>
                <c:pt idx="106">
                  <c:v>337</c:v>
                </c:pt>
                <c:pt idx="107">
                  <c:v>337</c:v>
                </c:pt>
                <c:pt idx="108">
                  <c:v>337</c:v>
                </c:pt>
                <c:pt idx="109">
                  <c:v>337</c:v>
                </c:pt>
                <c:pt idx="110">
                  <c:v>337</c:v>
                </c:pt>
                <c:pt idx="111">
                  <c:v>337</c:v>
                </c:pt>
                <c:pt idx="112">
                  <c:v>338</c:v>
                </c:pt>
                <c:pt idx="113">
                  <c:v>338</c:v>
                </c:pt>
                <c:pt idx="114">
                  <c:v>339</c:v>
                </c:pt>
                <c:pt idx="115">
                  <c:v>339</c:v>
                </c:pt>
                <c:pt idx="116">
                  <c:v>339</c:v>
                </c:pt>
                <c:pt idx="117">
                  <c:v>340</c:v>
                </c:pt>
                <c:pt idx="118">
                  <c:v>340</c:v>
                </c:pt>
                <c:pt idx="119">
                  <c:v>341</c:v>
                </c:pt>
                <c:pt idx="120">
                  <c:v>341</c:v>
                </c:pt>
                <c:pt idx="121">
                  <c:v>341</c:v>
                </c:pt>
                <c:pt idx="122">
                  <c:v>341</c:v>
                </c:pt>
                <c:pt idx="123">
                  <c:v>342</c:v>
                </c:pt>
                <c:pt idx="124">
                  <c:v>342</c:v>
                </c:pt>
                <c:pt idx="125">
                  <c:v>342</c:v>
                </c:pt>
                <c:pt idx="126">
                  <c:v>343</c:v>
                </c:pt>
                <c:pt idx="127">
                  <c:v>343</c:v>
                </c:pt>
                <c:pt idx="128">
                  <c:v>344</c:v>
                </c:pt>
                <c:pt idx="129">
                  <c:v>344</c:v>
                </c:pt>
                <c:pt idx="130">
                  <c:v>344</c:v>
                </c:pt>
                <c:pt idx="131">
                  <c:v>344</c:v>
                </c:pt>
                <c:pt idx="132">
                  <c:v>345</c:v>
                </c:pt>
                <c:pt idx="133">
                  <c:v>345</c:v>
                </c:pt>
                <c:pt idx="134">
                  <c:v>346</c:v>
                </c:pt>
                <c:pt idx="135">
                  <c:v>346</c:v>
                </c:pt>
                <c:pt idx="136">
                  <c:v>346</c:v>
                </c:pt>
                <c:pt idx="137">
                  <c:v>346</c:v>
                </c:pt>
                <c:pt idx="138">
                  <c:v>347</c:v>
                </c:pt>
                <c:pt idx="139">
                  <c:v>347</c:v>
                </c:pt>
                <c:pt idx="140">
                  <c:v>348</c:v>
                </c:pt>
                <c:pt idx="141">
                  <c:v>349</c:v>
                </c:pt>
                <c:pt idx="142">
                  <c:v>348</c:v>
                </c:pt>
                <c:pt idx="143">
                  <c:v>349</c:v>
                </c:pt>
                <c:pt idx="144">
                  <c:v>349</c:v>
                </c:pt>
                <c:pt idx="145">
                  <c:v>349</c:v>
                </c:pt>
                <c:pt idx="146">
                  <c:v>350</c:v>
                </c:pt>
                <c:pt idx="147">
                  <c:v>350</c:v>
                </c:pt>
                <c:pt idx="148">
                  <c:v>350</c:v>
                </c:pt>
                <c:pt idx="149">
                  <c:v>350</c:v>
                </c:pt>
                <c:pt idx="150">
                  <c:v>351</c:v>
                </c:pt>
                <c:pt idx="151">
                  <c:v>351</c:v>
                </c:pt>
                <c:pt idx="152">
                  <c:v>352</c:v>
                </c:pt>
                <c:pt idx="153">
                  <c:v>352</c:v>
                </c:pt>
                <c:pt idx="154">
                  <c:v>353</c:v>
                </c:pt>
                <c:pt idx="155">
                  <c:v>353</c:v>
                </c:pt>
                <c:pt idx="156">
                  <c:v>353</c:v>
                </c:pt>
                <c:pt idx="157">
                  <c:v>353</c:v>
                </c:pt>
                <c:pt idx="158">
                  <c:v>354</c:v>
                </c:pt>
                <c:pt idx="159">
                  <c:v>354</c:v>
                </c:pt>
                <c:pt idx="160">
                  <c:v>355</c:v>
                </c:pt>
                <c:pt idx="161">
                  <c:v>355</c:v>
                </c:pt>
                <c:pt idx="162">
                  <c:v>355</c:v>
                </c:pt>
                <c:pt idx="163">
                  <c:v>356</c:v>
                </c:pt>
                <c:pt idx="164">
                  <c:v>356</c:v>
                </c:pt>
                <c:pt idx="165">
                  <c:v>356</c:v>
                </c:pt>
                <c:pt idx="166">
                  <c:v>356</c:v>
                </c:pt>
                <c:pt idx="167">
                  <c:v>357</c:v>
                </c:pt>
                <c:pt idx="168">
                  <c:v>357</c:v>
                </c:pt>
                <c:pt idx="169">
                  <c:v>358</c:v>
                </c:pt>
                <c:pt idx="170">
                  <c:v>358</c:v>
                </c:pt>
                <c:pt idx="171">
                  <c:v>358</c:v>
                </c:pt>
                <c:pt idx="172">
                  <c:v>359</c:v>
                </c:pt>
                <c:pt idx="173">
                  <c:v>359</c:v>
                </c:pt>
                <c:pt idx="174">
                  <c:v>359</c:v>
                </c:pt>
                <c:pt idx="175">
                  <c:v>360</c:v>
                </c:pt>
                <c:pt idx="176">
                  <c:v>360</c:v>
                </c:pt>
                <c:pt idx="177">
                  <c:v>360</c:v>
                </c:pt>
                <c:pt idx="178">
                  <c:v>361</c:v>
                </c:pt>
                <c:pt idx="179">
                  <c:v>361</c:v>
                </c:pt>
                <c:pt idx="180">
                  <c:v>362</c:v>
                </c:pt>
                <c:pt idx="181">
                  <c:v>362</c:v>
                </c:pt>
                <c:pt idx="182">
                  <c:v>363</c:v>
                </c:pt>
                <c:pt idx="183">
                  <c:v>363</c:v>
                </c:pt>
                <c:pt idx="184">
                  <c:v>363</c:v>
                </c:pt>
                <c:pt idx="185">
                  <c:v>363</c:v>
                </c:pt>
                <c:pt idx="186">
                  <c:v>363</c:v>
                </c:pt>
                <c:pt idx="187">
                  <c:v>364</c:v>
                </c:pt>
                <c:pt idx="188">
                  <c:v>364</c:v>
                </c:pt>
                <c:pt idx="189">
                  <c:v>365</c:v>
                </c:pt>
                <c:pt idx="190">
                  <c:v>365</c:v>
                </c:pt>
                <c:pt idx="191">
                  <c:v>366</c:v>
                </c:pt>
                <c:pt idx="192">
                  <c:v>366</c:v>
                </c:pt>
                <c:pt idx="193">
                  <c:v>366</c:v>
                </c:pt>
                <c:pt idx="194">
                  <c:v>366</c:v>
                </c:pt>
                <c:pt idx="195">
                  <c:v>367</c:v>
                </c:pt>
                <c:pt idx="196">
                  <c:v>367</c:v>
                </c:pt>
                <c:pt idx="197">
                  <c:v>367</c:v>
                </c:pt>
                <c:pt idx="198">
                  <c:v>368</c:v>
                </c:pt>
                <c:pt idx="199">
                  <c:v>369</c:v>
                </c:pt>
                <c:pt idx="200">
                  <c:v>369</c:v>
                </c:pt>
                <c:pt idx="201">
                  <c:v>369</c:v>
                </c:pt>
                <c:pt idx="202">
                  <c:v>370</c:v>
                </c:pt>
                <c:pt idx="203">
                  <c:v>370</c:v>
                </c:pt>
                <c:pt idx="204">
                  <c:v>371</c:v>
                </c:pt>
                <c:pt idx="205">
                  <c:v>371</c:v>
                </c:pt>
                <c:pt idx="206">
                  <c:v>371</c:v>
                </c:pt>
                <c:pt idx="207">
                  <c:v>372</c:v>
                </c:pt>
                <c:pt idx="208">
                  <c:v>372</c:v>
                </c:pt>
                <c:pt idx="209">
                  <c:v>372</c:v>
                </c:pt>
                <c:pt idx="210">
                  <c:v>373</c:v>
                </c:pt>
                <c:pt idx="211">
                  <c:v>373</c:v>
                </c:pt>
                <c:pt idx="212">
                  <c:v>373</c:v>
                </c:pt>
                <c:pt idx="213">
                  <c:v>374</c:v>
                </c:pt>
                <c:pt idx="214">
                  <c:v>374</c:v>
                </c:pt>
                <c:pt idx="215">
                  <c:v>374</c:v>
                </c:pt>
                <c:pt idx="216">
                  <c:v>374</c:v>
                </c:pt>
                <c:pt idx="217">
                  <c:v>374</c:v>
                </c:pt>
                <c:pt idx="218">
                  <c:v>375</c:v>
                </c:pt>
                <c:pt idx="219">
                  <c:v>375</c:v>
                </c:pt>
                <c:pt idx="220">
                  <c:v>375</c:v>
                </c:pt>
                <c:pt idx="221">
                  <c:v>376</c:v>
                </c:pt>
                <c:pt idx="222">
                  <c:v>376</c:v>
                </c:pt>
                <c:pt idx="223">
                  <c:v>376</c:v>
                </c:pt>
                <c:pt idx="224">
                  <c:v>376</c:v>
                </c:pt>
                <c:pt idx="225">
                  <c:v>377</c:v>
                </c:pt>
                <c:pt idx="226">
                  <c:v>377</c:v>
                </c:pt>
                <c:pt idx="227">
                  <c:v>377</c:v>
                </c:pt>
                <c:pt idx="228">
                  <c:v>377</c:v>
                </c:pt>
                <c:pt idx="229">
                  <c:v>377</c:v>
                </c:pt>
                <c:pt idx="230">
                  <c:v>378</c:v>
                </c:pt>
                <c:pt idx="231">
                  <c:v>378</c:v>
                </c:pt>
                <c:pt idx="232">
                  <c:v>379</c:v>
                </c:pt>
                <c:pt idx="233">
                  <c:v>379</c:v>
                </c:pt>
                <c:pt idx="234">
                  <c:v>379</c:v>
                </c:pt>
                <c:pt idx="235">
                  <c:v>380</c:v>
                </c:pt>
                <c:pt idx="236">
                  <c:v>380</c:v>
                </c:pt>
                <c:pt idx="237">
                  <c:v>380</c:v>
                </c:pt>
                <c:pt idx="238">
                  <c:v>380</c:v>
                </c:pt>
                <c:pt idx="239">
                  <c:v>381</c:v>
                </c:pt>
                <c:pt idx="240">
                  <c:v>381</c:v>
                </c:pt>
                <c:pt idx="241">
                  <c:v>381</c:v>
                </c:pt>
                <c:pt idx="242">
                  <c:v>381</c:v>
                </c:pt>
                <c:pt idx="243">
                  <c:v>382</c:v>
                </c:pt>
                <c:pt idx="244">
                  <c:v>382</c:v>
                </c:pt>
                <c:pt idx="245">
                  <c:v>382</c:v>
                </c:pt>
                <c:pt idx="246">
                  <c:v>383</c:v>
                </c:pt>
                <c:pt idx="247">
                  <c:v>384</c:v>
                </c:pt>
                <c:pt idx="248">
                  <c:v>385</c:v>
                </c:pt>
                <c:pt idx="249">
                  <c:v>385</c:v>
                </c:pt>
                <c:pt idx="250">
                  <c:v>385</c:v>
                </c:pt>
                <c:pt idx="251">
                  <c:v>385</c:v>
                </c:pt>
                <c:pt idx="252">
                  <c:v>386</c:v>
                </c:pt>
                <c:pt idx="253">
                  <c:v>386</c:v>
                </c:pt>
                <c:pt idx="254">
                  <c:v>387</c:v>
                </c:pt>
                <c:pt idx="255">
                  <c:v>387</c:v>
                </c:pt>
                <c:pt idx="256">
                  <c:v>387</c:v>
                </c:pt>
                <c:pt idx="257">
                  <c:v>388</c:v>
                </c:pt>
                <c:pt idx="258">
                  <c:v>388</c:v>
                </c:pt>
                <c:pt idx="259">
                  <c:v>388</c:v>
                </c:pt>
                <c:pt idx="260">
                  <c:v>389</c:v>
                </c:pt>
                <c:pt idx="261">
                  <c:v>389</c:v>
                </c:pt>
                <c:pt idx="262">
                  <c:v>389</c:v>
                </c:pt>
                <c:pt idx="263">
                  <c:v>389</c:v>
                </c:pt>
                <c:pt idx="264">
                  <c:v>389</c:v>
                </c:pt>
                <c:pt idx="265">
                  <c:v>390</c:v>
                </c:pt>
                <c:pt idx="266">
                  <c:v>390</c:v>
                </c:pt>
                <c:pt idx="267">
                  <c:v>390</c:v>
                </c:pt>
                <c:pt idx="268">
                  <c:v>391</c:v>
                </c:pt>
                <c:pt idx="269">
                  <c:v>391</c:v>
                </c:pt>
                <c:pt idx="270">
                  <c:v>391</c:v>
                </c:pt>
                <c:pt idx="271">
                  <c:v>392</c:v>
                </c:pt>
                <c:pt idx="272">
                  <c:v>392</c:v>
                </c:pt>
                <c:pt idx="273">
                  <c:v>392</c:v>
                </c:pt>
                <c:pt idx="274">
                  <c:v>393</c:v>
                </c:pt>
                <c:pt idx="275">
                  <c:v>393</c:v>
                </c:pt>
                <c:pt idx="276">
                  <c:v>394</c:v>
                </c:pt>
                <c:pt idx="277">
                  <c:v>394</c:v>
                </c:pt>
                <c:pt idx="278">
                  <c:v>394</c:v>
                </c:pt>
                <c:pt idx="279">
                  <c:v>394</c:v>
                </c:pt>
                <c:pt idx="280">
                  <c:v>394</c:v>
                </c:pt>
                <c:pt idx="281">
                  <c:v>395</c:v>
                </c:pt>
                <c:pt idx="282">
                  <c:v>395</c:v>
                </c:pt>
                <c:pt idx="283">
                  <c:v>395</c:v>
                </c:pt>
                <c:pt idx="284">
                  <c:v>396</c:v>
                </c:pt>
                <c:pt idx="285">
                  <c:v>395</c:v>
                </c:pt>
                <c:pt idx="286">
                  <c:v>396</c:v>
                </c:pt>
                <c:pt idx="287">
                  <c:v>396</c:v>
                </c:pt>
                <c:pt idx="288">
                  <c:v>396</c:v>
                </c:pt>
                <c:pt idx="289">
                  <c:v>397</c:v>
                </c:pt>
                <c:pt idx="290">
                  <c:v>397</c:v>
                </c:pt>
                <c:pt idx="291">
                  <c:v>397</c:v>
                </c:pt>
                <c:pt idx="292">
                  <c:v>398</c:v>
                </c:pt>
                <c:pt idx="293">
                  <c:v>398</c:v>
                </c:pt>
                <c:pt idx="294">
                  <c:v>398</c:v>
                </c:pt>
                <c:pt idx="295">
                  <c:v>399</c:v>
                </c:pt>
                <c:pt idx="296">
                  <c:v>399</c:v>
                </c:pt>
                <c:pt idx="297">
                  <c:v>400</c:v>
                </c:pt>
                <c:pt idx="298">
                  <c:v>399</c:v>
                </c:pt>
                <c:pt idx="299">
                  <c:v>400</c:v>
                </c:pt>
                <c:pt idx="300">
                  <c:v>400</c:v>
                </c:pt>
                <c:pt idx="301">
                  <c:v>401</c:v>
                </c:pt>
                <c:pt idx="302">
                  <c:v>402</c:v>
                </c:pt>
                <c:pt idx="303">
                  <c:v>402</c:v>
                </c:pt>
                <c:pt idx="304">
                  <c:v>402</c:v>
                </c:pt>
                <c:pt idx="305">
                  <c:v>402</c:v>
                </c:pt>
                <c:pt idx="306">
                  <c:v>403</c:v>
                </c:pt>
                <c:pt idx="307">
                  <c:v>403</c:v>
                </c:pt>
                <c:pt idx="308">
                  <c:v>403</c:v>
                </c:pt>
                <c:pt idx="309">
                  <c:v>403</c:v>
                </c:pt>
                <c:pt idx="310">
                  <c:v>404</c:v>
                </c:pt>
                <c:pt idx="311">
                  <c:v>404</c:v>
                </c:pt>
                <c:pt idx="312">
                  <c:v>404</c:v>
                </c:pt>
                <c:pt idx="313">
                  <c:v>405</c:v>
                </c:pt>
                <c:pt idx="314">
                  <c:v>405</c:v>
                </c:pt>
                <c:pt idx="315">
                  <c:v>405</c:v>
                </c:pt>
                <c:pt idx="316">
                  <c:v>405</c:v>
                </c:pt>
                <c:pt idx="317">
                  <c:v>406</c:v>
                </c:pt>
                <c:pt idx="318">
                  <c:v>406</c:v>
                </c:pt>
                <c:pt idx="319">
                  <c:v>406</c:v>
                </c:pt>
                <c:pt idx="320">
                  <c:v>405</c:v>
                </c:pt>
                <c:pt idx="321">
                  <c:v>405</c:v>
                </c:pt>
                <c:pt idx="322">
                  <c:v>405</c:v>
                </c:pt>
                <c:pt idx="323">
                  <c:v>405</c:v>
                </c:pt>
                <c:pt idx="324">
                  <c:v>405</c:v>
                </c:pt>
                <c:pt idx="325">
                  <c:v>405</c:v>
                </c:pt>
                <c:pt idx="326">
                  <c:v>405</c:v>
                </c:pt>
                <c:pt idx="327">
                  <c:v>405</c:v>
                </c:pt>
                <c:pt idx="328">
                  <c:v>405</c:v>
                </c:pt>
                <c:pt idx="329">
                  <c:v>405</c:v>
                </c:pt>
                <c:pt idx="330">
                  <c:v>405</c:v>
                </c:pt>
                <c:pt idx="331">
                  <c:v>405</c:v>
                </c:pt>
                <c:pt idx="332">
                  <c:v>404</c:v>
                </c:pt>
                <c:pt idx="333">
                  <c:v>404</c:v>
                </c:pt>
                <c:pt idx="334">
                  <c:v>404</c:v>
                </c:pt>
                <c:pt idx="335">
                  <c:v>404</c:v>
                </c:pt>
                <c:pt idx="336">
                  <c:v>404</c:v>
                </c:pt>
                <c:pt idx="337">
                  <c:v>404</c:v>
                </c:pt>
                <c:pt idx="338">
                  <c:v>404</c:v>
                </c:pt>
                <c:pt idx="339">
                  <c:v>404</c:v>
                </c:pt>
                <c:pt idx="340">
                  <c:v>404</c:v>
                </c:pt>
                <c:pt idx="341">
                  <c:v>404</c:v>
                </c:pt>
                <c:pt idx="342">
                  <c:v>404</c:v>
                </c:pt>
                <c:pt idx="343">
                  <c:v>404</c:v>
                </c:pt>
                <c:pt idx="344">
                  <c:v>404</c:v>
                </c:pt>
                <c:pt idx="345">
                  <c:v>403</c:v>
                </c:pt>
                <c:pt idx="346">
                  <c:v>403</c:v>
                </c:pt>
                <c:pt idx="347">
                  <c:v>403</c:v>
                </c:pt>
                <c:pt idx="348">
                  <c:v>403</c:v>
                </c:pt>
                <c:pt idx="349">
                  <c:v>291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ex2_25_heatTemp3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Sheet1!$D$2:$D$355</c:f>
              <c:numCache>
                <c:formatCode>General</c:formatCode>
                <c:ptCount val="354"/>
                <c:pt idx="0">
                  <c:v>313</c:v>
                </c:pt>
                <c:pt idx="1">
                  <c:v>313</c:v>
                </c:pt>
                <c:pt idx="2">
                  <c:v>314</c:v>
                </c:pt>
                <c:pt idx="3">
                  <c:v>314</c:v>
                </c:pt>
                <c:pt idx="4">
                  <c:v>315</c:v>
                </c:pt>
                <c:pt idx="5">
                  <c:v>315</c:v>
                </c:pt>
                <c:pt idx="6">
                  <c:v>316</c:v>
                </c:pt>
                <c:pt idx="7">
                  <c:v>316</c:v>
                </c:pt>
                <c:pt idx="8">
                  <c:v>316</c:v>
                </c:pt>
                <c:pt idx="9">
                  <c:v>317</c:v>
                </c:pt>
                <c:pt idx="10">
                  <c:v>317</c:v>
                </c:pt>
                <c:pt idx="11">
                  <c:v>317</c:v>
                </c:pt>
                <c:pt idx="12">
                  <c:v>318</c:v>
                </c:pt>
                <c:pt idx="13">
                  <c:v>318</c:v>
                </c:pt>
                <c:pt idx="14">
                  <c:v>318</c:v>
                </c:pt>
                <c:pt idx="15">
                  <c:v>318</c:v>
                </c:pt>
                <c:pt idx="16">
                  <c:v>319</c:v>
                </c:pt>
                <c:pt idx="17">
                  <c:v>318</c:v>
                </c:pt>
                <c:pt idx="18">
                  <c:v>319</c:v>
                </c:pt>
                <c:pt idx="19">
                  <c:v>319</c:v>
                </c:pt>
                <c:pt idx="20">
                  <c:v>319</c:v>
                </c:pt>
                <c:pt idx="21">
                  <c:v>319</c:v>
                </c:pt>
                <c:pt idx="22">
                  <c:v>320</c:v>
                </c:pt>
                <c:pt idx="23">
                  <c:v>320</c:v>
                </c:pt>
                <c:pt idx="24">
                  <c:v>320</c:v>
                </c:pt>
                <c:pt idx="25">
                  <c:v>320</c:v>
                </c:pt>
                <c:pt idx="26">
                  <c:v>321</c:v>
                </c:pt>
                <c:pt idx="27">
                  <c:v>321</c:v>
                </c:pt>
                <c:pt idx="28">
                  <c:v>321</c:v>
                </c:pt>
                <c:pt idx="29">
                  <c:v>321</c:v>
                </c:pt>
                <c:pt idx="30">
                  <c:v>322</c:v>
                </c:pt>
                <c:pt idx="31">
                  <c:v>322</c:v>
                </c:pt>
                <c:pt idx="32">
                  <c:v>322</c:v>
                </c:pt>
                <c:pt idx="33">
                  <c:v>322</c:v>
                </c:pt>
                <c:pt idx="34">
                  <c:v>323</c:v>
                </c:pt>
                <c:pt idx="35">
                  <c:v>323</c:v>
                </c:pt>
                <c:pt idx="36">
                  <c:v>323</c:v>
                </c:pt>
                <c:pt idx="37">
                  <c:v>323</c:v>
                </c:pt>
                <c:pt idx="38">
                  <c:v>323</c:v>
                </c:pt>
                <c:pt idx="39">
                  <c:v>324</c:v>
                </c:pt>
                <c:pt idx="40">
                  <c:v>324</c:v>
                </c:pt>
                <c:pt idx="41">
                  <c:v>324</c:v>
                </c:pt>
                <c:pt idx="42">
                  <c:v>324</c:v>
                </c:pt>
                <c:pt idx="43">
                  <c:v>324</c:v>
                </c:pt>
                <c:pt idx="44">
                  <c:v>325</c:v>
                </c:pt>
                <c:pt idx="45">
                  <c:v>325</c:v>
                </c:pt>
                <c:pt idx="46">
                  <c:v>325</c:v>
                </c:pt>
                <c:pt idx="47">
                  <c:v>326</c:v>
                </c:pt>
                <c:pt idx="48">
                  <c:v>326</c:v>
                </c:pt>
                <c:pt idx="49">
                  <c:v>327</c:v>
                </c:pt>
                <c:pt idx="50">
                  <c:v>327</c:v>
                </c:pt>
                <c:pt idx="51">
                  <c:v>327</c:v>
                </c:pt>
                <c:pt idx="52">
                  <c:v>327</c:v>
                </c:pt>
                <c:pt idx="53">
                  <c:v>327</c:v>
                </c:pt>
                <c:pt idx="54">
                  <c:v>328</c:v>
                </c:pt>
                <c:pt idx="55">
                  <c:v>328</c:v>
                </c:pt>
                <c:pt idx="56">
                  <c:v>328</c:v>
                </c:pt>
                <c:pt idx="57">
                  <c:v>328</c:v>
                </c:pt>
                <c:pt idx="58">
                  <c:v>329</c:v>
                </c:pt>
                <c:pt idx="59">
                  <c:v>329</c:v>
                </c:pt>
                <c:pt idx="60">
                  <c:v>329</c:v>
                </c:pt>
                <c:pt idx="61">
                  <c:v>330</c:v>
                </c:pt>
                <c:pt idx="62">
                  <c:v>329</c:v>
                </c:pt>
                <c:pt idx="63">
                  <c:v>330</c:v>
                </c:pt>
                <c:pt idx="64">
                  <c:v>330</c:v>
                </c:pt>
                <c:pt idx="65">
                  <c:v>331</c:v>
                </c:pt>
                <c:pt idx="66">
                  <c:v>331</c:v>
                </c:pt>
                <c:pt idx="67">
                  <c:v>331</c:v>
                </c:pt>
                <c:pt idx="68">
                  <c:v>331</c:v>
                </c:pt>
                <c:pt idx="69">
                  <c:v>331</c:v>
                </c:pt>
                <c:pt idx="70">
                  <c:v>332</c:v>
                </c:pt>
                <c:pt idx="71">
                  <c:v>332</c:v>
                </c:pt>
                <c:pt idx="72">
                  <c:v>332</c:v>
                </c:pt>
                <c:pt idx="73">
                  <c:v>333</c:v>
                </c:pt>
                <c:pt idx="74">
                  <c:v>333</c:v>
                </c:pt>
                <c:pt idx="75">
                  <c:v>333</c:v>
                </c:pt>
                <c:pt idx="76">
                  <c:v>334</c:v>
                </c:pt>
                <c:pt idx="77">
                  <c:v>334</c:v>
                </c:pt>
                <c:pt idx="78">
                  <c:v>334</c:v>
                </c:pt>
                <c:pt idx="79">
                  <c:v>334</c:v>
                </c:pt>
                <c:pt idx="80">
                  <c:v>335</c:v>
                </c:pt>
                <c:pt idx="81">
                  <c:v>335</c:v>
                </c:pt>
                <c:pt idx="82">
                  <c:v>335</c:v>
                </c:pt>
                <c:pt idx="83">
                  <c:v>335</c:v>
                </c:pt>
                <c:pt idx="84">
                  <c:v>336</c:v>
                </c:pt>
                <c:pt idx="85">
                  <c:v>336</c:v>
                </c:pt>
                <c:pt idx="86">
                  <c:v>336</c:v>
                </c:pt>
                <c:pt idx="87">
                  <c:v>337</c:v>
                </c:pt>
                <c:pt idx="88">
                  <c:v>337</c:v>
                </c:pt>
                <c:pt idx="89">
                  <c:v>337</c:v>
                </c:pt>
                <c:pt idx="90">
                  <c:v>337</c:v>
                </c:pt>
                <c:pt idx="91">
                  <c:v>337</c:v>
                </c:pt>
                <c:pt idx="92">
                  <c:v>338</c:v>
                </c:pt>
                <c:pt idx="93">
                  <c:v>338</c:v>
                </c:pt>
                <c:pt idx="94">
                  <c:v>338</c:v>
                </c:pt>
                <c:pt idx="95">
                  <c:v>339</c:v>
                </c:pt>
                <c:pt idx="96">
                  <c:v>339</c:v>
                </c:pt>
                <c:pt idx="97">
                  <c:v>339</c:v>
                </c:pt>
                <c:pt idx="98">
                  <c:v>340</c:v>
                </c:pt>
                <c:pt idx="99">
                  <c:v>340</c:v>
                </c:pt>
                <c:pt idx="100">
                  <c:v>340</c:v>
                </c:pt>
                <c:pt idx="101">
                  <c:v>341</c:v>
                </c:pt>
                <c:pt idx="102">
                  <c:v>341</c:v>
                </c:pt>
                <c:pt idx="103">
                  <c:v>341</c:v>
                </c:pt>
                <c:pt idx="104">
                  <c:v>342</c:v>
                </c:pt>
                <c:pt idx="105">
                  <c:v>342</c:v>
                </c:pt>
                <c:pt idx="106">
                  <c:v>342</c:v>
                </c:pt>
                <c:pt idx="107">
                  <c:v>342</c:v>
                </c:pt>
                <c:pt idx="108">
                  <c:v>343</c:v>
                </c:pt>
                <c:pt idx="109">
                  <c:v>343</c:v>
                </c:pt>
                <c:pt idx="110">
                  <c:v>344</c:v>
                </c:pt>
                <c:pt idx="111">
                  <c:v>344</c:v>
                </c:pt>
                <c:pt idx="112">
                  <c:v>345</c:v>
                </c:pt>
                <c:pt idx="113">
                  <c:v>345</c:v>
                </c:pt>
                <c:pt idx="114">
                  <c:v>345</c:v>
                </c:pt>
                <c:pt idx="115">
                  <c:v>346</c:v>
                </c:pt>
                <c:pt idx="116">
                  <c:v>346</c:v>
                </c:pt>
                <c:pt idx="117">
                  <c:v>346</c:v>
                </c:pt>
                <c:pt idx="118">
                  <c:v>347</c:v>
                </c:pt>
                <c:pt idx="119">
                  <c:v>346</c:v>
                </c:pt>
                <c:pt idx="120">
                  <c:v>347</c:v>
                </c:pt>
                <c:pt idx="121">
                  <c:v>347</c:v>
                </c:pt>
                <c:pt idx="122">
                  <c:v>348</c:v>
                </c:pt>
                <c:pt idx="123">
                  <c:v>348</c:v>
                </c:pt>
                <c:pt idx="124">
                  <c:v>349</c:v>
                </c:pt>
                <c:pt idx="125">
                  <c:v>349</c:v>
                </c:pt>
                <c:pt idx="126">
                  <c:v>349</c:v>
                </c:pt>
                <c:pt idx="127">
                  <c:v>350</c:v>
                </c:pt>
                <c:pt idx="128">
                  <c:v>350</c:v>
                </c:pt>
                <c:pt idx="129">
                  <c:v>350</c:v>
                </c:pt>
                <c:pt idx="130">
                  <c:v>351</c:v>
                </c:pt>
                <c:pt idx="131">
                  <c:v>350</c:v>
                </c:pt>
                <c:pt idx="132">
                  <c:v>350</c:v>
                </c:pt>
                <c:pt idx="133">
                  <c:v>351</c:v>
                </c:pt>
                <c:pt idx="134">
                  <c:v>351</c:v>
                </c:pt>
                <c:pt idx="135">
                  <c:v>351</c:v>
                </c:pt>
                <c:pt idx="136">
                  <c:v>352</c:v>
                </c:pt>
                <c:pt idx="137">
                  <c:v>353</c:v>
                </c:pt>
                <c:pt idx="138">
                  <c:v>352</c:v>
                </c:pt>
                <c:pt idx="139">
                  <c:v>353</c:v>
                </c:pt>
                <c:pt idx="140">
                  <c:v>354</c:v>
                </c:pt>
                <c:pt idx="141">
                  <c:v>354</c:v>
                </c:pt>
                <c:pt idx="142">
                  <c:v>354</c:v>
                </c:pt>
                <c:pt idx="143">
                  <c:v>354</c:v>
                </c:pt>
                <c:pt idx="144">
                  <c:v>355</c:v>
                </c:pt>
                <c:pt idx="145">
                  <c:v>355</c:v>
                </c:pt>
                <c:pt idx="146">
                  <c:v>355</c:v>
                </c:pt>
                <c:pt idx="147">
                  <c:v>356</c:v>
                </c:pt>
                <c:pt idx="148">
                  <c:v>356</c:v>
                </c:pt>
                <c:pt idx="149">
                  <c:v>357</c:v>
                </c:pt>
                <c:pt idx="150">
                  <c:v>357</c:v>
                </c:pt>
                <c:pt idx="151">
                  <c:v>357</c:v>
                </c:pt>
                <c:pt idx="152">
                  <c:v>357</c:v>
                </c:pt>
                <c:pt idx="153">
                  <c:v>358</c:v>
                </c:pt>
                <c:pt idx="154">
                  <c:v>358</c:v>
                </c:pt>
                <c:pt idx="155">
                  <c:v>359</c:v>
                </c:pt>
                <c:pt idx="156">
                  <c:v>359</c:v>
                </c:pt>
                <c:pt idx="157">
                  <c:v>360</c:v>
                </c:pt>
                <c:pt idx="158">
                  <c:v>359</c:v>
                </c:pt>
                <c:pt idx="159">
                  <c:v>360</c:v>
                </c:pt>
                <c:pt idx="160">
                  <c:v>360</c:v>
                </c:pt>
                <c:pt idx="161">
                  <c:v>361</c:v>
                </c:pt>
                <c:pt idx="162">
                  <c:v>361</c:v>
                </c:pt>
                <c:pt idx="163">
                  <c:v>362</c:v>
                </c:pt>
                <c:pt idx="164">
                  <c:v>361</c:v>
                </c:pt>
                <c:pt idx="165">
                  <c:v>362</c:v>
                </c:pt>
                <c:pt idx="166">
                  <c:v>362</c:v>
                </c:pt>
                <c:pt idx="167">
                  <c:v>363</c:v>
                </c:pt>
                <c:pt idx="168">
                  <c:v>363</c:v>
                </c:pt>
                <c:pt idx="169">
                  <c:v>363</c:v>
                </c:pt>
                <c:pt idx="170">
                  <c:v>363</c:v>
                </c:pt>
                <c:pt idx="171">
                  <c:v>364</c:v>
                </c:pt>
                <c:pt idx="172">
                  <c:v>364</c:v>
                </c:pt>
                <c:pt idx="173">
                  <c:v>364</c:v>
                </c:pt>
                <c:pt idx="174">
                  <c:v>364</c:v>
                </c:pt>
                <c:pt idx="175">
                  <c:v>365</c:v>
                </c:pt>
                <c:pt idx="176">
                  <c:v>365</c:v>
                </c:pt>
                <c:pt idx="177">
                  <c:v>366</c:v>
                </c:pt>
                <c:pt idx="178">
                  <c:v>366</c:v>
                </c:pt>
                <c:pt idx="179">
                  <c:v>366</c:v>
                </c:pt>
                <c:pt idx="180">
                  <c:v>367</c:v>
                </c:pt>
                <c:pt idx="181">
                  <c:v>367</c:v>
                </c:pt>
                <c:pt idx="182">
                  <c:v>367</c:v>
                </c:pt>
                <c:pt idx="183">
                  <c:v>368</c:v>
                </c:pt>
                <c:pt idx="184">
                  <c:v>368</c:v>
                </c:pt>
                <c:pt idx="185">
                  <c:v>369</c:v>
                </c:pt>
                <c:pt idx="186">
                  <c:v>369</c:v>
                </c:pt>
                <c:pt idx="187">
                  <c:v>369</c:v>
                </c:pt>
                <c:pt idx="188">
                  <c:v>370</c:v>
                </c:pt>
                <c:pt idx="189">
                  <c:v>370</c:v>
                </c:pt>
                <c:pt idx="190">
                  <c:v>370</c:v>
                </c:pt>
                <c:pt idx="191">
                  <c:v>370</c:v>
                </c:pt>
                <c:pt idx="192">
                  <c:v>371</c:v>
                </c:pt>
                <c:pt idx="193">
                  <c:v>371</c:v>
                </c:pt>
                <c:pt idx="194">
                  <c:v>372</c:v>
                </c:pt>
                <c:pt idx="195">
                  <c:v>372</c:v>
                </c:pt>
                <c:pt idx="196">
                  <c:v>372</c:v>
                </c:pt>
                <c:pt idx="197">
                  <c:v>373</c:v>
                </c:pt>
                <c:pt idx="198">
                  <c:v>373</c:v>
                </c:pt>
                <c:pt idx="199">
                  <c:v>373</c:v>
                </c:pt>
                <c:pt idx="200">
                  <c:v>374</c:v>
                </c:pt>
                <c:pt idx="201">
                  <c:v>374</c:v>
                </c:pt>
                <c:pt idx="202">
                  <c:v>374</c:v>
                </c:pt>
                <c:pt idx="203">
                  <c:v>374</c:v>
                </c:pt>
                <c:pt idx="204">
                  <c:v>374</c:v>
                </c:pt>
                <c:pt idx="205">
                  <c:v>374</c:v>
                </c:pt>
                <c:pt idx="206">
                  <c:v>375</c:v>
                </c:pt>
                <c:pt idx="207">
                  <c:v>375</c:v>
                </c:pt>
                <c:pt idx="208">
                  <c:v>375</c:v>
                </c:pt>
                <c:pt idx="209">
                  <c:v>376</c:v>
                </c:pt>
                <c:pt idx="210">
                  <c:v>376</c:v>
                </c:pt>
                <c:pt idx="211">
                  <c:v>376</c:v>
                </c:pt>
                <c:pt idx="212">
                  <c:v>376</c:v>
                </c:pt>
                <c:pt idx="213">
                  <c:v>377</c:v>
                </c:pt>
                <c:pt idx="214">
                  <c:v>376</c:v>
                </c:pt>
                <c:pt idx="215">
                  <c:v>377</c:v>
                </c:pt>
                <c:pt idx="216">
                  <c:v>377</c:v>
                </c:pt>
                <c:pt idx="217">
                  <c:v>378</c:v>
                </c:pt>
                <c:pt idx="218">
                  <c:v>378</c:v>
                </c:pt>
                <c:pt idx="219">
                  <c:v>378</c:v>
                </c:pt>
                <c:pt idx="220">
                  <c:v>378</c:v>
                </c:pt>
                <c:pt idx="221">
                  <c:v>379</c:v>
                </c:pt>
                <c:pt idx="222">
                  <c:v>379</c:v>
                </c:pt>
                <c:pt idx="223">
                  <c:v>379</c:v>
                </c:pt>
                <c:pt idx="224">
                  <c:v>380</c:v>
                </c:pt>
                <c:pt idx="225">
                  <c:v>380</c:v>
                </c:pt>
                <c:pt idx="226">
                  <c:v>380</c:v>
                </c:pt>
                <c:pt idx="227">
                  <c:v>380</c:v>
                </c:pt>
                <c:pt idx="228">
                  <c:v>381</c:v>
                </c:pt>
                <c:pt idx="229">
                  <c:v>381</c:v>
                </c:pt>
                <c:pt idx="230">
                  <c:v>381</c:v>
                </c:pt>
                <c:pt idx="231">
                  <c:v>381</c:v>
                </c:pt>
                <c:pt idx="232">
                  <c:v>382</c:v>
                </c:pt>
                <c:pt idx="233">
                  <c:v>382</c:v>
                </c:pt>
                <c:pt idx="234">
                  <c:v>382</c:v>
                </c:pt>
                <c:pt idx="235">
                  <c:v>383</c:v>
                </c:pt>
                <c:pt idx="236">
                  <c:v>384</c:v>
                </c:pt>
                <c:pt idx="237">
                  <c:v>385</c:v>
                </c:pt>
                <c:pt idx="238">
                  <c:v>385</c:v>
                </c:pt>
                <c:pt idx="239">
                  <c:v>385</c:v>
                </c:pt>
                <c:pt idx="240">
                  <c:v>386</c:v>
                </c:pt>
                <c:pt idx="241">
                  <c:v>386</c:v>
                </c:pt>
                <c:pt idx="242">
                  <c:v>386</c:v>
                </c:pt>
                <c:pt idx="243">
                  <c:v>386</c:v>
                </c:pt>
                <c:pt idx="244">
                  <c:v>387</c:v>
                </c:pt>
                <c:pt idx="245">
                  <c:v>387</c:v>
                </c:pt>
                <c:pt idx="246">
                  <c:v>388</c:v>
                </c:pt>
                <c:pt idx="247">
                  <c:v>388</c:v>
                </c:pt>
                <c:pt idx="248">
                  <c:v>388</c:v>
                </c:pt>
                <c:pt idx="249">
                  <c:v>389</c:v>
                </c:pt>
                <c:pt idx="250">
                  <c:v>389</c:v>
                </c:pt>
                <c:pt idx="251">
                  <c:v>389</c:v>
                </c:pt>
                <c:pt idx="252">
                  <c:v>389</c:v>
                </c:pt>
                <c:pt idx="253">
                  <c:v>389</c:v>
                </c:pt>
                <c:pt idx="254">
                  <c:v>390</c:v>
                </c:pt>
                <c:pt idx="255">
                  <c:v>390</c:v>
                </c:pt>
                <c:pt idx="256">
                  <c:v>390</c:v>
                </c:pt>
                <c:pt idx="257">
                  <c:v>390</c:v>
                </c:pt>
                <c:pt idx="258">
                  <c:v>391</c:v>
                </c:pt>
                <c:pt idx="259">
                  <c:v>391</c:v>
                </c:pt>
                <c:pt idx="260">
                  <c:v>392</c:v>
                </c:pt>
                <c:pt idx="261">
                  <c:v>392</c:v>
                </c:pt>
                <c:pt idx="262">
                  <c:v>392</c:v>
                </c:pt>
                <c:pt idx="263">
                  <c:v>393</c:v>
                </c:pt>
                <c:pt idx="264">
                  <c:v>393</c:v>
                </c:pt>
                <c:pt idx="265">
                  <c:v>393</c:v>
                </c:pt>
                <c:pt idx="266">
                  <c:v>394</c:v>
                </c:pt>
                <c:pt idx="267">
                  <c:v>394</c:v>
                </c:pt>
                <c:pt idx="268">
                  <c:v>394</c:v>
                </c:pt>
                <c:pt idx="269">
                  <c:v>394</c:v>
                </c:pt>
                <c:pt idx="270">
                  <c:v>395</c:v>
                </c:pt>
                <c:pt idx="271">
                  <c:v>395</c:v>
                </c:pt>
                <c:pt idx="272">
                  <c:v>395</c:v>
                </c:pt>
                <c:pt idx="273">
                  <c:v>395</c:v>
                </c:pt>
                <c:pt idx="274">
                  <c:v>395</c:v>
                </c:pt>
                <c:pt idx="275">
                  <c:v>395</c:v>
                </c:pt>
                <c:pt idx="276">
                  <c:v>396</c:v>
                </c:pt>
                <c:pt idx="277">
                  <c:v>396</c:v>
                </c:pt>
                <c:pt idx="278">
                  <c:v>396</c:v>
                </c:pt>
                <c:pt idx="279">
                  <c:v>397</c:v>
                </c:pt>
                <c:pt idx="280">
                  <c:v>397</c:v>
                </c:pt>
                <c:pt idx="281">
                  <c:v>397</c:v>
                </c:pt>
                <c:pt idx="282">
                  <c:v>398</c:v>
                </c:pt>
                <c:pt idx="283">
                  <c:v>398</c:v>
                </c:pt>
                <c:pt idx="284">
                  <c:v>398</c:v>
                </c:pt>
                <c:pt idx="285">
                  <c:v>398</c:v>
                </c:pt>
                <c:pt idx="286">
                  <c:v>399</c:v>
                </c:pt>
                <c:pt idx="287">
                  <c:v>399</c:v>
                </c:pt>
                <c:pt idx="288">
                  <c:v>400</c:v>
                </c:pt>
                <c:pt idx="289">
                  <c:v>400</c:v>
                </c:pt>
                <c:pt idx="290">
                  <c:v>400</c:v>
                </c:pt>
                <c:pt idx="291">
                  <c:v>400</c:v>
                </c:pt>
                <c:pt idx="292">
                  <c:v>401</c:v>
                </c:pt>
                <c:pt idx="293">
                  <c:v>401</c:v>
                </c:pt>
                <c:pt idx="294">
                  <c:v>402</c:v>
                </c:pt>
                <c:pt idx="295">
                  <c:v>402</c:v>
                </c:pt>
                <c:pt idx="296">
                  <c:v>402</c:v>
                </c:pt>
                <c:pt idx="297">
                  <c:v>403</c:v>
                </c:pt>
                <c:pt idx="298">
                  <c:v>403</c:v>
                </c:pt>
                <c:pt idx="299">
                  <c:v>403</c:v>
                </c:pt>
                <c:pt idx="300">
                  <c:v>403</c:v>
                </c:pt>
                <c:pt idx="301">
                  <c:v>403</c:v>
                </c:pt>
                <c:pt idx="302">
                  <c:v>403</c:v>
                </c:pt>
                <c:pt idx="303">
                  <c:v>403</c:v>
                </c:pt>
                <c:pt idx="304">
                  <c:v>403</c:v>
                </c:pt>
                <c:pt idx="305">
                  <c:v>402</c:v>
                </c:pt>
                <c:pt idx="306">
                  <c:v>403</c:v>
                </c:pt>
                <c:pt idx="307">
                  <c:v>402</c:v>
                </c:pt>
                <c:pt idx="308">
                  <c:v>402</c:v>
                </c:pt>
                <c:pt idx="309">
                  <c:v>402</c:v>
                </c:pt>
                <c:pt idx="310">
                  <c:v>402</c:v>
                </c:pt>
                <c:pt idx="311">
                  <c:v>402</c:v>
                </c:pt>
                <c:pt idx="312">
                  <c:v>402</c:v>
                </c:pt>
                <c:pt idx="313">
                  <c:v>402</c:v>
                </c:pt>
                <c:pt idx="314">
                  <c:v>402</c:v>
                </c:pt>
                <c:pt idx="315">
                  <c:v>402</c:v>
                </c:pt>
                <c:pt idx="316">
                  <c:v>402</c:v>
                </c:pt>
                <c:pt idx="317">
                  <c:v>402</c:v>
                </c:pt>
                <c:pt idx="318">
                  <c:v>402</c:v>
                </c:pt>
                <c:pt idx="319">
                  <c:v>402</c:v>
                </c:pt>
                <c:pt idx="320">
                  <c:v>402</c:v>
                </c:pt>
                <c:pt idx="321">
                  <c:v>402</c:v>
                </c:pt>
                <c:pt idx="322">
                  <c:v>402</c:v>
                </c:pt>
                <c:pt idx="323">
                  <c:v>402</c:v>
                </c:pt>
                <c:pt idx="324">
                  <c:v>402</c:v>
                </c:pt>
                <c:pt idx="325">
                  <c:v>402</c:v>
                </c:pt>
                <c:pt idx="326">
                  <c:v>402</c:v>
                </c:pt>
                <c:pt idx="327">
                  <c:v>402</c:v>
                </c:pt>
                <c:pt idx="328">
                  <c:v>402</c:v>
                </c:pt>
                <c:pt idx="329">
                  <c:v>402</c:v>
                </c:pt>
                <c:pt idx="330">
                  <c:v>402</c:v>
                </c:pt>
                <c:pt idx="331">
                  <c:v>401</c:v>
                </c:pt>
                <c:pt idx="332">
                  <c:v>208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ex2_30_heatTemp3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Sheet1!$E$2:$E$355</c:f>
              <c:numCache>
                <c:formatCode>General</c:formatCode>
                <c:ptCount val="354"/>
                <c:pt idx="0">
                  <c:v>311</c:v>
                </c:pt>
                <c:pt idx="1">
                  <c:v>311</c:v>
                </c:pt>
                <c:pt idx="2">
                  <c:v>312</c:v>
                </c:pt>
                <c:pt idx="3">
                  <c:v>313</c:v>
                </c:pt>
                <c:pt idx="4">
                  <c:v>313</c:v>
                </c:pt>
                <c:pt idx="5">
                  <c:v>314</c:v>
                </c:pt>
                <c:pt idx="6">
                  <c:v>314</c:v>
                </c:pt>
                <c:pt idx="7">
                  <c:v>313</c:v>
                </c:pt>
                <c:pt idx="8">
                  <c:v>314</c:v>
                </c:pt>
                <c:pt idx="9">
                  <c:v>314</c:v>
                </c:pt>
                <c:pt idx="10">
                  <c:v>314</c:v>
                </c:pt>
                <c:pt idx="11">
                  <c:v>315</c:v>
                </c:pt>
                <c:pt idx="12">
                  <c:v>315</c:v>
                </c:pt>
                <c:pt idx="13">
                  <c:v>315</c:v>
                </c:pt>
                <c:pt idx="14">
                  <c:v>315</c:v>
                </c:pt>
                <c:pt idx="15">
                  <c:v>316</c:v>
                </c:pt>
                <c:pt idx="16">
                  <c:v>316</c:v>
                </c:pt>
                <c:pt idx="17">
                  <c:v>317</c:v>
                </c:pt>
                <c:pt idx="18">
                  <c:v>317</c:v>
                </c:pt>
                <c:pt idx="19">
                  <c:v>317</c:v>
                </c:pt>
                <c:pt idx="20">
                  <c:v>317</c:v>
                </c:pt>
                <c:pt idx="21">
                  <c:v>318</c:v>
                </c:pt>
                <c:pt idx="22">
                  <c:v>318</c:v>
                </c:pt>
                <c:pt idx="23">
                  <c:v>318</c:v>
                </c:pt>
                <c:pt idx="24">
                  <c:v>318</c:v>
                </c:pt>
                <c:pt idx="25">
                  <c:v>319</c:v>
                </c:pt>
                <c:pt idx="26">
                  <c:v>319</c:v>
                </c:pt>
                <c:pt idx="27">
                  <c:v>319</c:v>
                </c:pt>
                <c:pt idx="28">
                  <c:v>319</c:v>
                </c:pt>
                <c:pt idx="29">
                  <c:v>319</c:v>
                </c:pt>
                <c:pt idx="30">
                  <c:v>319</c:v>
                </c:pt>
                <c:pt idx="31">
                  <c:v>320</c:v>
                </c:pt>
                <c:pt idx="32">
                  <c:v>320</c:v>
                </c:pt>
                <c:pt idx="33">
                  <c:v>320</c:v>
                </c:pt>
                <c:pt idx="34">
                  <c:v>321</c:v>
                </c:pt>
                <c:pt idx="35">
                  <c:v>321</c:v>
                </c:pt>
                <c:pt idx="36">
                  <c:v>321</c:v>
                </c:pt>
                <c:pt idx="37">
                  <c:v>321</c:v>
                </c:pt>
                <c:pt idx="38">
                  <c:v>321</c:v>
                </c:pt>
                <c:pt idx="39">
                  <c:v>322</c:v>
                </c:pt>
                <c:pt idx="40">
                  <c:v>322</c:v>
                </c:pt>
                <c:pt idx="41">
                  <c:v>322</c:v>
                </c:pt>
                <c:pt idx="42">
                  <c:v>322</c:v>
                </c:pt>
                <c:pt idx="43">
                  <c:v>322</c:v>
                </c:pt>
                <c:pt idx="44">
                  <c:v>323</c:v>
                </c:pt>
                <c:pt idx="45">
                  <c:v>323</c:v>
                </c:pt>
                <c:pt idx="46">
                  <c:v>323</c:v>
                </c:pt>
                <c:pt idx="47">
                  <c:v>323</c:v>
                </c:pt>
                <c:pt idx="48">
                  <c:v>324</c:v>
                </c:pt>
                <c:pt idx="49">
                  <c:v>324</c:v>
                </c:pt>
                <c:pt idx="50">
                  <c:v>324</c:v>
                </c:pt>
                <c:pt idx="51">
                  <c:v>325</c:v>
                </c:pt>
                <c:pt idx="52">
                  <c:v>325</c:v>
                </c:pt>
                <c:pt idx="53">
                  <c:v>325</c:v>
                </c:pt>
                <c:pt idx="54">
                  <c:v>325</c:v>
                </c:pt>
                <c:pt idx="55">
                  <c:v>325</c:v>
                </c:pt>
                <c:pt idx="56">
                  <c:v>326</c:v>
                </c:pt>
                <c:pt idx="57">
                  <c:v>326</c:v>
                </c:pt>
                <c:pt idx="58">
                  <c:v>327</c:v>
                </c:pt>
                <c:pt idx="59">
                  <c:v>327</c:v>
                </c:pt>
                <c:pt idx="60">
                  <c:v>327</c:v>
                </c:pt>
                <c:pt idx="61">
                  <c:v>327</c:v>
                </c:pt>
                <c:pt idx="62">
                  <c:v>328</c:v>
                </c:pt>
                <c:pt idx="63">
                  <c:v>328</c:v>
                </c:pt>
                <c:pt idx="64">
                  <c:v>328</c:v>
                </c:pt>
                <c:pt idx="65">
                  <c:v>329</c:v>
                </c:pt>
                <c:pt idx="66">
                  <c:v>329</c:v>
                </c:pt>
                <c:pt idx="67">
                  <c:v>329</c:v>
                </c:pt>
                <c:pt idx="68">
                  <c:v>329</c:v>
                </c:pt>
                <c:pt idx="69">
                  <c:v>329</c:v>
                </c:pt>
                <c:pt idx="70">
                  <c:v>330</c:v>
                </c:pt>
                <c:pt idx="71">
                  <c:v>330</c:v>
                </c:pt>
                <c:pt idx="72">
                  <c:v>330</c:v>
                </c:pt>
                <c:pt idx="73">
                  <c:v>331</c:v>
                </c:pt>
                <c:pt idx="74">
                  <c:v>331</c:v>
                </c:pt>
                <c:pt idx="75">
                  <c:v>331</c:v>
                </c:pt>
                <c:pt idx="76">
                  <c:v>331</c:v>
                </c:pt>
                <c:pt idx="77">
                  <c:v>331</c:v>
                </c:pt>
                <c:pt idx="78">
                  <c:v>332</c:v>
                </c:pt>
                <c:pt idx="79">
                  <c:v>332</c:v>
                </c:pt>
                <c:pt idx="80">
                  <c:v>332</c:v>
                </c:pt>
                <c:pt idx="81">
                  <c:v>333</c:v>
                </c:pt>
                <c:pt idx="82">
                  <c:v>333</c:v>
                </c:pt>
                <c:pt idx="83">
                  <c:v>333</c:v>
                </c:pt>
                <c:pt idx="84">
                  <c:v>334</c:v>
                </c:pt>
                <c:pt idx="85">
                  <c:v>333</c:v>
                </c:pt>
                <c:pt idx="86">
                  <c:v>334</c:v>
                </c:pt>
                <c:pt idx="87">
                  <c:v>334</c:v>
                </c:pt>
                <c:pt idx="88">
                  <c:v>334</c:v>
                </c:pt>
                <c:pt idx="89">
                  <c:v>335</c:v>
                </c:pt>
                <c:pt idx="90">
                  <c:v>335</c:v>
                </c:pt>
                <c:pt idx="91">
                  <c:v>335</c:v>
                </c:pt>
                <c:pt idx="92">
                  <c:v>336</c:v>
                </c:pt>
                <c:pt idx="93">
                  <c:v>336</c:v>
                </c:pt>
                <c:pt idx="94">
                  <c:v>336</c:v>
                </c:pt>
                <c:pt idx="95">
                  <c:v>336</c:v>
                </c:pt>
                <c:pt idx="96">
                  <c:v>337</c:v>
                </c:pt>
                <c:pt idx="97">
                  <c:v>337</c:v>
                </c:pt>
                <c:pt idx="98">
                  <c:v>337</c:v>
                </c:pt>
                <c:pt idx="99">
                  <c:v>337</c:v>
                </c:pt>
                <c:pt idx="100">
                  <c:v>338</c:v>
                </c:pt>
                <c:pt idx="101">
                  <c:v>338</c:v>
                </c:pt>
                <c:pt idx="102">
                  <c:v>339</c:v>
                </c:pt>
                <c:pt idx="103">
                  <c:v>339</c:v>
                </c:pt>
                <c:pt idx="104">
                  <c:v>339</c:v>
                </c:pt>
                <c:pt idx="105">
                  <c:v>340</c:v>
                </c:pt>
                <c:pt idx="106">
                  <c:v>340</c:v>
                </c:pt>
                <c:pt idx="107">
                  <c:v>340</c:v>
                </c:pt>
                <c:pt idx="108">
                  <c:v>340</c:v>
                </c:pt>
                <c:pt idx="109">
                  <c:v>341</c:v>
                </c:pt>
                <c:pt idx="110">
                  <c:v>341</c:v>
                </c:pt>
                <c:pt idx="111">
                  <c:v>342</c:v>
                </c:pt>
                <c:pt idx="112">
                  <c:v>342</c:v>
                </c:pt>
                <c:pt idx="113">
                  <c:v>342</c:v>
                </c:pt>
                <c:pt idx="114">
                  <c:v>343</c:v>
                </c:pt>
                <c:pt idx="115">
                  <c:v>343</c:v>
                </c:pt>
                <c:pt idx="116">
                  <c:v>343</c:v>
                </c:pt>
                <c:pt idx="117">
                  <c:v>343</c:v>
                </c:pt>
                <c:pt idx="118">
                  <c:v>344</c:v>
                </c:pt>
                <c:pt idx="119">
                  <c:v>344</c:v>
                </c:pt>
                <c:pt idx="120">
                  <c:v>344</c:v>
                </c:pt>
                <c:pt idx="121">
                  <c:v>344</c:v>
                </c:pt>
                <c:pt idx="122">
                  <c:v>345</c:v>
                </c:pt>
                <c:pt idx="123">
                  <c:v>346</c:v>
                </c:pt>
                <c:pt idx="124">
                  <c:v>346</c:v>
                </c:pt>
                <c:pt idx="125">
                  <c:v>346</c:v>
                </c:pt>
                <c:pt idx="126">
                  <c:v>346</c:v>
                </c:pt>
                <c:pt idx="127">
                  <c:v>347</c:v>
                </c:pt>
                <c:pt idx="128">
                  <c:v>347</c:v>
                </c:pt>
                <c:pt idx="129">
                  <c:v>348</c:v>
                </c:pt>
                <c:pt idx="130">
                  <c:v>348</c:v>
                </c:pt>
                <c:pt idx="131">
                  <c:v>348</c:v>
                </c:pt>
                <c:pt idx="132">
                  <c:v>349</c:v>
                </c:pt>
                <c:pt idx="133">
                  <c:v>349</c:v>
                </c:pt>
                <c:pt idx="134">
                  <c:v>350</c:v>
                </c:pt>
                <c:pt idx="135">
                  <c:v>350</c:v>
                </c:pt>
                <c:pt idx="136">
                  <c:v>350</c:v>
                </c:pt>
                <c:pt idx="137">
                  <c:v>350</c:v>
                </c:pt>
                <c:pt idx="138">
                  <c:v>351</c:v>
                </c:pt>
                <c:pt idx="139">
                  <c:v>350</c:v>
                </c:pt>
                <c:pt idx="140">
                  <c:v>351</c:v>
                </c:pt>
                <c:pt idx="141">
                  <c:v>351</c:v>
                </c:pt>
                <c:pt idx="142">
                  <c:v>352</c:v>
                </c:pt>
                <c:pt idx="143">
                  <c:v>352</c:v>
                </c:pt>
                <c:pt idx="144">
                  <c:v>352</c:v>
                </c:pt>
                <c:pt idx="145">
                  <c:v>352</c:v>
                </c:pt>
                <c:pt idx="146">
                  <c:v>353</c:v>
                </c:pt>
                <c:pt idx="147">
                  <c:v>354</c:v>
                </c:pt>
                <c:pt idx="148">
                  <c:v>354</c:v>
                </c:pt>
                <c:pt idx="149">
                  <c:v>354</c:v>
                </c:pt>
                <c:pt idx="150">
                  <c:v>354</c:v>
                </c:pt>
                <c:pt idx="151">
                  <c:v>354</c:v>
                </c:pt>
                <c:pt idx="152">
                  <c:v>355</c:v>
                </c:pt>
                <c:pt idx="153">
                  <c:v>355</c:v>
                </c:pt>
                <c:pt idx="154">
                  <c:v>356</c:v>
                </c:pt>
                <c:pt idx="155">
                  <c:v>356</c:v>
                </c:pt>
                <c:pt idx="156">
                  <c:v>356</c:v>
                </c:pt>
                <c:pt idx="157">
                  <c:v>356</c:v>
                </c:pt>
                <c:pt idx="158">
                  <c:v>357</c:v>
                </c:pt>
                <c:pt idx="159">
                  <c:v>357</c:v>
                </c:pt>
                <c:pt idx="160">
                  <c:v>358</c:v>
                </c:pt>
                <c:pt idx="161">
                  <c:v>358</c:v>
                </c:pt>
                <c:pt idx="162">
                  <c:v>358</c:v>
                </c:pt>
                <c:pt idx="163">
                  <c:v>358</c:v>
                </c:pt>
                <c:pt idx="164">
                  <c:v>359</c:v>
                </c:pt>
                <c:pt idx="165">
                  <c:v>359</c:v>
                </c:pt>
                <c:pt idx="166">
                  <c:v>360</c:v>
                </c:pt>
                <c:pt idx="167">
                  <c:v>360</c:v>
                </c:pt>
                <c:pt idx="168">
                  <c:v>360</c:v>
                </c:pt>
                <c:pt idx="169">
                  <c:v>361</c:v>
                </c:pt>
                <c:pt idx="170">
                  <c:v>361</c:v>
                </c:pt>
                <c:pt idx="171">
                  <c:v>361</c:v>
                </c:pt>
                <c:pt idx="172">
                  <c:v>362</c:v>
                </c:pt>
                <c:pt idx="173">
                  <c:v>362</c:v>
                </c:pt>
                <c:pt idx="174">
                  <c:v>363</c:v>
                </c:pt>
                <c:pt idx="175">
                  <c:v>363</c:v>
                </c:pt>
                <c:pt idx="176">
                  <c:v>363</c:v>
                </c:pt>
                <c:pt idx="177">
                  <c:v>363</c:v>
                </c:pt>
                <c:pt idx="178">
                  <c:v>363</c:v>
                </c:pt>
                <c:pt idx="179">
                  <c:v>364</c:v>
                </c:pt>
                <c:pt idx="180">
                  <c:v>364</c:v>
                </c:pt>
                <c:pt idx="181">
                  <c:v>365</c:v>
                </c:pt>
                <c:pt idx="182">
                  <c:v>365</c:v>
                </c:pt>
                <c:pt idx="183">
                  <c:v>365</c:v>
                </c:pt>
                <c:pt idx="184">
                  <c:v>366</c:v>
                </c:pt>
                <c:pt idx="185">
                  <c:v>366</c:v>
                </c:pt>
                <c:pt idx="186">
                  <c:v>366</c:v>
                </c:pt>
                <c:pt idx="187">
                  <c:v>367</c:v>
                </c:pt>
                <c:pt idx="188">
                  <c:v>367</c:v>
                </c:pt>
                <c:pt idx="189">
                  <c:v>367</c:v>
                </c:pt>
                <c:pt idx="190">
                  <c:v>367</c:v>
                </c:pt>
                <c:pt idx="191">
                  <c:v>368</c:v>
                </c:pt>
                <c:pt idx="192">
                  <c:v>368</c:v>
                </c:pt>
                <c:pt idx="193">
                  <c:v>369</c:v>
                </c:pt>
                <c:pt idx="194">
                  <c:v>369</c:v>
                </c:pt>
                <c:pt idx="195">
                  <c:v>370</c:v>
                </c:pt>
                <c:pt idx="196">
                  <c:v>370</c:v>
                </c:pt>
                <c:pt idx="197">
                  <c:v>370</c:v>
                </c:pt>
                <c:pt idx="198">
                  <c:v>371</c:v>
                </c:pt>
                <c:pt idx="199">
                  <c:v>371</c:v>
                </c:pt>
                <c:pt idx="200">
                  <c:v>371</c:v>
                </c:pt>
                <c:pt idx="201">
                  <c:v>371</c:v>
                </c:pt>
                <c:pt idx="202">
                  <c:v>372</c:v>
                </c:pt>
                <c:pt idx="203">
                  <c:v>372</c:v>
                </c:pt>
                <c:pt idx="204">
                  <c:v>373</c:v>
                </c:pt>
                <c:pt idx="205">
                  <c:v>373</c:v>
                </c:pt>
                <c:pt idx="206">
                  <c:v>373</c:v>
                </c:pt>
                <c:pt idx="207">
                  <c:v>373</c:v>
                </c:pt>
                <c:pt idx="208">
                  <c:v>373</c:v>
                </c:pt>
                <c:pt idx="209">
                  <c:v>374</c:v>
                </c:pt>
                <c:pt idx="210">
                  <c:v>374</c:v>
                </c:pt>
                <c:pt idx="211">
                  <c:v>374</c:v>
                </c:pt>
                <c:pt idx="212">
                  <c:v>374</c:v>
                </c:pt>
                <c:pt idx="213">
                  <c:v>375</c:v>
                </c:pt>
                <c:pt idx="214">
                  <c:v>375</c:v>
                </c:pt>
                <c:pt idx="215">
                  <c:v>375</c:v>
                </c:pt>
                <c:pt idx="216">
                  <c:v>376</c:v>
                </c:pt>
                <c:pt idx="217">
                  <c:v>376</c:v>
                </c:pt>
                <c:pt idx="218">
                  <c:v>376</c:v>
                </c:pt>
                <c:pt idx="219">
                  <c:v>376</c:v>
                </c:pt>
                <c:pt idx="220">
                  <c:v>376</c:v>
                </c:pt>
                <c:pt idx="221">
                  <c:v>377</c:v>
                </c:pt>
                <c:pt idx="222">
                  <c:v>377</c:v>
                </c:pt>
                <c:pt idx="223">
                  <c:v>377</c:v>
                </c:pt>
                <c:pt idx="224">
                  <c:v>377</c:v>
                </c:pt>
                <c:pt idx="225">
                  <c:v>377</c:v>
                </c:pt>
                <c:pt idx="226">
                  <c:v>378</c:v>
                </c:pt>
                <c:pt idx="227">
                  <c:v>378</c:v>
                </c:pt>
                <c:pt idx="228">
                  <c:v>378</c:v>
                </c:pt>
                <c:pt idx="229">
                  <c:v>379</c:v>
                </c:pt>
                <c:pt idx="230">
                  <c:v>379</c:v>
                </c:pt>
                <c:pt idx="231">
                  <c:v>379</c:v>
                </c:pt>
                <c:pt idx="232">
                  <c:v>380</c:v>
                </c:pt>
                <c:pt idx="233">
                  <c:v>380</c:v>
                </c:pt>
                <c:pt idx="234">
                  <c:v>380</c:v>
                </c:pt>
                <c:pt idx="235">
                  <c:v>380</c:v>
                </c:pt>
                <c:pt idx="236">
                  <c:v>381</c:v>
                </c:pt>
                <c:pt idx="237">
                  <c:v>381</c:v>
                </c:pt>
                <c:pt idx="238">
                  <c:v>381</c:v>
                </c:pt>
                <c:pt idx="239">
                  <c:v>381</c:v>
                </c:pt>
                <c:pt idx="240">
                  <c:v>381</c:v>
                </c:pt>
                <c:pt idx="241">
                  <c:v>382</c:v>
                </c:pt>
                <c:pt idx="242">
                  <c:v>382</c:v>
                </c:pt>
                <c:pt idx="243">
                  <c:v>383</c:v>
                </c:pt>
                <c:pt idx="244">
                  <c:v>384</c:v>
                </c:pt>
                <c:pt idx="245">
                  <c:v>384</c:v>
                </c:pt>
                <c:pt idx="246">
                  <c:v>385</c:v>
                </c:pt>
                <c:pt idx="247">
                  <c:v>385</c:v>
                </c:pt>
                <c:pt idx="248">
                  <c:v>385</c:v>
                </c:pt>
                <c:pt idx="249">
                  <c:v>386</c:v>
                </c:pt>
                <c:pt idx="250">
                  <c:v>386</c:v>
                </c:pt>
                <c:pt idx="251">
                  <c:v>386</c:v>
                </c:pt>
                <c:pt idx="252">
                  <c:v>387</c:v>
                </c:pt>
                <c:pt idx="253">
                  <c:v>388</c:v>
                </c:pt>
                <c:pt idx="254">
                  <c:v>388</c:v>
                </c:pt>
                <c:pt idx="255">
                  <c:v>388</c:v>
                </c:pt>
                <c:pt idx="256">
                  <c:v>389</c:v>
                </c:pt>
                <c:pt idx="257">
                  <c:v>389</c:v>
                </c:pt>
                <c:pt idx="258">
                  <c:v>389</c:v>
                </c:pt>
                <c:pt idx="259">
                  <c:v>389</c:v>
                </c:pt>
                <c:pt idx="260">
                  <c:v>389</c:v>
                </c:pt>
                <c:pt idx="261">
                  <c:v>389</c:v>
                </c:pt>
                <c:pt idx="262">
                  <c:v>390</c:v>
                </c:pt>
                <c:pt idx="263">
                  <c:v>390</c:v>
                </c:pt>
                <c:pt idx="264">
                  <c:v>391</c:v>
                </c:pt>
                <c:pt idx="265">
                  <c:v>391</c:v>
                </c:pt>
                <c:pt idx="266">
                  <c:v>392</c:v>
                </c:pt>
                <c:pt idx="267">
                  <c:v>392</c:v>
                </c:pt>
                <c:pt idx="268">
                  <c:v>392</c:v>
                </c:pt>
                <c:pt idx="269">
                  <c:v>393</c:v>
                </c:pt>
                <c:pt idx="270">
                  <c:v>393</c:v>
                </c:pt>
                <c:pt idx="271">
                  <c:v>393</c:v>
                </c:pt>
                <c:pt idx="272">
                  <c:v>394</c:v>
                </c:pt>
                <c:pt idx="273">
                  <c:v>394</c:v>
                </c:pt>
                <c:pt idx="274">
                  <c:v>394</c:v>
                </c:pt>
                <c:pt idx="275">
                  <c:v>394</c:v>
                </c:pt>
                <c:pt idx="276">
                  <c:v>394</c:v>
                </c:pt>
                <c:pt idx="277">
                  <c:v>394</c:v>
                </c:pt>
                <c:pt idx="278">
                  <c:v>395</c:v>
                </c:pt>
                <c:pt idx="279">
                  <c:v>395</c:v>
                </c:pt>
                <c:pt idx="280">
                  <c:v>395</c:v>
                </c:pt>
                <c:pt idx="281">
                  <c:v>395</c:v>
                </c:pt>
                <c:pt idx="282">
                  <c:v>395</c:v>
                </c:pt>
                <c:pt idx="283">
                  <c:v>395</c:v>
                </c:pt>
                <c:pt idx="284">
                  <c:v>396</c:v>
                </c:pt>
                <c:pt idx="285">
                  <c:v>396</c:v>
                </c:pt>
                <c:pt idx="286">
                  <c:v>396</c:v>
                </c:pt>
                <c:pt idx="287">
                  <c:v>395</c:v>
                </c:pt>
                <c:pt idx="288">
                  <c:v>395</c:v>
                </c:pt>
                <c:pt idx="289">
                  <c:v>395</c:v>
                </c:pt>
                <c:pt idx="290">
                  <c:v>395</c:v>
                </c:pt>
                <c:pt idx="291">
                  <c:v>395</c:v>
                </c:pt>
                <c:pt idx="292">
                  <c:v>395</c:v>
                </c:pt>
                <c:pt idx="293">
                  <c:v>395</c:v>
                </c:pt>
                <c:pt idx="294">
                  <c:v>395</c:v>
                </c:pt>
                <c:pt idx="295">
                  <c:v>395</c:v>
                </c:pt>
                <c:pt idx="296">
                  <c:v>395</c:v>
                </c:pt>
                <c:pt idx="297">
                  <c:v>395</c:v>
                </c:pt>
                <c:pt idx="298">
                  <c:v>395</c:v>
                </c:pt>
                <c:pt idx="299">
                  <c:v>395</c:v>
                </c:pt>
                <c:pt idx="300">
                  <c:v>395</c:v>
                </c:pt>
                <c:pt idx="301">
                  <c:v>395</c:v>
                </c:pt>
                <c:pt idx="302">
                  <c:v>395</c:v>
                </c:pt>
                <c:pt idx="303">
                  <c:v>395</c:v>
                </c:pt>
                <c:pt idx="304">
                  <c:v>395</c:v>
                </c:pt>
                <c:pt idx="305">
                  <c:v>395</c:v>
                </c:pt>
                <c:pt idx="306">
                  <c:v>395</c:v>
                </c:pt>
                <c:pt idx="307">
                  <c:v>395</c:v>
                </c:pt>
                <c:pt idx="308">
                  <c:v>395</c:v>
                </c:pt>
                <c:pt idx="309">
                  <c:v>395</c:v>
                </c:pt>
                <c:pt idx="310">
                  <c:v>395</c:v>
                </c:pt>
                <c:pt idx="311">
                  <c:v>395</c:v>
                </c:pt>
                <c:pt idx="312">
                  <c:v>395</c:v>
                </c:pt>
                <c:pt idx="313">
                  <c:v>395</c:v>
                </c:pt>
                <c:pt idx="314">
                  <c:v>395</c:v>
                </c:pt>
                <c:pt idx="315">
                  <c:v>395</c:v>
                </c:pt>
                <c:pt idx="316">
                  <c:v>395</c:v>
                </c:pt>
                <c:pt idx="317">
                  <c:v>393</c:v>
                </c:pt>
                <c:pt idx="318">
                  <c:v>386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ex2_35_heatTemp3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Sheet1!$F$2:$F$355</c:f>
              <c:numCache>
                <c:formatCode>General</c:formatCode>
                <c:ptCount val="354"/>
                <c:pt idx="0">
                  <c:v>303</c:v>
                </c:pt>
                <c:pt idx="1">
                  <c:v>304</c:v>
                </c:pt>
                <c:pt idx="2">
                  <c:v>305</c:v>
                </c:pt>
                <c:pt idx="3">
                  <c:v>305</c:v>
                </c:pt>
                <c:pt idx="4">
                  <c:v>305</c:v>
                </c:pt>
                <c:pt idx="5">
                  <c:v>306</c:v>
                </c:pt>
                <c:pt idx="6">
                  <c:v>306</c:v>
                </c:pt>
                <c:pt idx="7">
                  <c:v>306</c:v>
                </c:pt>
                <c:pt idx="8">
                  <c:v>306</c:v>
                </c:pt>
                <c:pt idx="9">
                  <c:v>307</c:v>
                </c:pt>
                <c:pt idx="10">
                  <c:v>307</c:v>
                </c:pt>
                <c:pt idx="11">
                  <c:v>307</c:v>
                </c:pt>
                <c:pt idx="12">
                  <c:v>308</c:v>
                </c:pt>
                <c:pt idx="13">
                  <c:v>308</c:v>
                </c:pt>
                <c:pt idx="14">
                  <c:v>308</c:v>
                </c:pt>
                <c:pt idx="15">
                  <c:v>308</c:v>
                </c:pt>
                <c:pt idx="16">
                  <c:v>309</c:v>
                </c:pt>
                <c:pt idx="17">
                  <c:v>309</c:v>
                </c:pt>
                <c:pt idx="18">
                  <c:v>309</c:v>
                </c:pt>
                <c:pt idx="19">
                  <c:v>310</c:v>
                </c:pt>
                <c:pt idx="20">
                  <c:v>310</c:v>
                </c:pt>
                <c:pt idx="21">
                  <c:v>310</c:v>
                </c:pt>
                <c:pt idx="22">
                  <c:v>310</c:v>
                </c:pt>
                <c:pt idx="23">
                  <c:v>311</c:v>
                </c:pt>
                <c:pt idx="24">
                  <c:v>311</c:v>
                </c:pt>
                <c:pt idx="25">
                  <c:v>311</c:v>
                </c:pt>
                <c:pt idx="26">
                  <c:v>311</c:v>
                </c:pt>
                <c:pt idx="27">
                  <c:v>311</c:v>
                </c:pt>
                <c:pt idx="28">
                  <c:v>311</c:v>
                </c:pt>
                <c:pt idx="29">
                  <c:v>312</c:v>
                </c:pt>
                <c:pt idx="30">
                  <c:v>312</c:v>
                </c:pt>
                <c:pt idx="31">
                  <c:v>313</c:v>
                </c:pt>
                <c:pt idx="32">
                  <c:v>313</c:v>
                </c:pt>
                <c:pt idx="33">
                  <c:v>313</c:v>
                </c:pt>
                <c:pt idx="34">
                  <c:v>313</c:v>
                </c:pt>
                <c:pt idx="35">
                  <c:v>314</c:v>
                </c:pt>
                <c:pt idx="36">
                  <c:v>313</c:v>
                </c:pt>
                <c:pt idx="37">
                  <c:v>314</c:v>
                </c:pt>
                <c:pt idx="38">
                  <c:v>314</c:v>
                </c:pt>
                <c:pt idx="39">
                  <c:v>315</c:v>
                </c:pt>
                <c:pt idx="40">
                  <c:v>315</c:v>
                </c:pt>
                <c:pt idx="41">
                  <c:v>315</c:v>
                </c:pt>
                <c:pt idx="42">
                  <c:v>316</c:v>
                </c:pt>
                <c:pt idx="43">
                  <c:v>316</c:v>
                </c:pt>
                <c:pt idx="44">
                  <c:v>316</c:v>
                </c:pt>
                <c:pt idx="45">
                  <c:v>316</c:v>
                </c:pt>
                <c:pt idx="46">
                  <c:v>317</c:v>
                </c:pt>
                <c:pt idx="47">
                  <c:v>317</c:v>
                </c:pt>
                <c:pt idx="48">
                  <c:v>317</c:v>
                </c:pt>
                <c:pt idx="49">
                  <c:v>317</c:v>
                </c:pt>
                <c:pt idx="50">
                  <c:v>317</c:v>
                </c:pt>
                <c:pt idx="51">
                  <c:v>318</c:v>
                </c:pt>
                <c:pt idx="52">
                  <c:v>318</c:v>
                </c:pt>
                <c:pt idx="53">
                  <c:v>318</c:v>
                </c:pt>
                <c:pt idx="54">
                  <c:v>318</c:v>
                </c:pt>
                <c:pt idx="55">
                  <c:v>318</c:v>
                </c:pt>
                <c:pt idx="56">
                  <c:v>319</c:v>
                </c:pt>
                <c:pt idx="57">
                  <c:v>318</c:v>
                </c:pt>
                <c:pt idx="58">
                  <c:v>319</c:v>
                </c:pt>
                <c:pt idx="59">
                  <c:v>320</c:v>
                </c:pt>
                <c:pt idx="60">
                  <c:v>319</c:v>
                </c:pt>
                <c:pt idx="61">
                  <c:v>320</c:v>
                </c:pt>
                <c:pt idx="62">
                  <c:v>320</c:v>
                </c:pt>
                <c:pt idx="63">
                  <c:v>320</c:v>
                </c:pt>
                <c:pt idx="64">
                  <c:v>320</c:v>
                </c:pt>
                <c:pt idx="65">
                  <c:v>321</c:v>
                </c:pt>
                <c:pt idx="66">
                  <c:v>321</c:v>
                </c:pt>
                <c:pt idx="67">
                  <c:v>322</c:v>
                </c:pt>
                <c:pt idx="68">
                  <c:v>321</c:v>
                </c:pt>
                <c:pt idx="69">
                  <c:v>322</c:v>
                </c:pt>
                <c:pt idx="70">
                  <c:v>322</c:v>
                </c:pt>
                <c:pt idx="71">
                  <c:v>322</c:v>
                </c:pt>
                <c:pt idx="72">
                  <c:v>322</c:v>
                </c:pt>
                <c:pt idx="73">
                  <c:v>322</c:v>
                </c:pt>
                <c:pt idx="74">
                  <c:v>323</c:v>
                </c:pt>
                <c:pt idx="75">
                  <c:v>323</c:v>
                </c:pt>
                <c:pt idx="76">
                  <c:v>323</c:v>
                </c:pt>
                <c:pt idx="77">
                  <c:v>324</c:v>
                </c:pt>
                <c:pt idx="78">
                  <c:v>324</c:v>
                </c:pt>
                <c:pt idx="79">
                  <c:v>324</c:v>
                </c:pt>
                <c:pt idx="80">
                  <c:v>324</c:v>
                </c:pt>
                <c:pt idx="81">
                  <c:v>324</c:v>
                </c:pt>
                <c:pt idx="82">
                  <c:v>325</c:v>
                </c:pt>
                <c:pt idx="83">
                  <c:v>325</c:v>
                </c:pt>
                <c:pt idx="84">
                  <c:v>325</c:v>
                </c:pt>
                <c:pt idx="85">
                  <c:v>325</c:v>
                </c:pt>
                <c:pt idx="86">
                  <c:v>325</c:v>
                </c:pt>
                <c:pt idx="87">
                  <c:v>326</c:v>
                </c:pt>
                <c:pt idx="88">
                  <c:v>326</c:v>
                </c:pt>
                <c:pt idx="89">
                  <c:v>327</c:v>
                </c:pt>
                <c:pt idx="90">
                  <c:v>328</c:v>
                </c:pt>
                <c:pt idx="91">
                  <c:v>327</c:v>
                </c:pt>
                <c:pt idx="92">
                  <c:v>328</c:v>
                </c:pt>
                <c:pt idx="93">
                  <c:v>328</c:v>
                </c:pt>
                <c:pt idx="94">
                  <c:v>328</c:v>
                </c:pt>
                <c:pt idx="95">
                  <c:v>329</c:v>
                </c:pt>
                <c:pt idx="96">
                  <c:v>328</c:v>
                </c:pt>
                <c:pt idx="97">
                  <c:v>329</c:v>
                </c:pt>
                <c:pt idx="98">
                  <c:v>329</c:v>
                </c:pt>
                <c:pt idx="99">
                  <c:v>330</c:v>
                </c:pt>
                <c:pt idx="100">
                  <c:v>330</c:v>
                </c:pt>
                <c:pt idx="101">
                  <c:v>330</c:v>
                </c:pt>
                <c:pt idx="102">
                  <c:v>330</c:v>
                </c:pt>
                <c:pt idx="103">
                  <c:v>330</c:v>
                </c:pt>
                <c:pt idx="104">
                  <c:v>331</c:v>
                </c:pt>
                <c:pt idx="105">
                  <c:v>331</c:v>
                </c:pt>
                <c:pt idx="106">
                  <c:v>331</c:v>
                </c:pt>
                <c:pt idx="107">
                  <c:v>331</c:v>
                </c:pt>
                <c:pt idx="108">
                  <c:v>331</c:v>
                </c:pt>
                <c:pt idx="109">
                  <c:v>332</c:v>
                </c:pt>
                <c:pt idx="110">
                  <c:v>332</c:v>
                </c:pt>
                <c:pt idx="111">
                  <c:v>333</c:v>
                </c:pt>
                <c:pt idx="112">
                  <c:v>333</c:v>
                </c:pt>
                <c:pt idx="113">
                  <c:v>333</c:v>
                </c:pt>
                <c:pt idx="114">
                  <c:v>333</c:v>
                </c:pt>
                <c:pt idx="115">
                  <c:v>334</c:v>
                </c:pt>
                <c:pt idx="116">
                  <c:v>334</c:v>
                </c:pt>
                <c:pt idx="117">
                  <c:v>334</c:v>
                </c:pt>
                <c:pt idx="118">
                  <c:v>334</c:v>
                </c:pt>
                <c:pt idx="119">
                  <c:v>335</c:v>
                </c:pt>
                <c:pt idx="120">
                  <c:v>335</c:v>
                </c:pt>
                <c:pt idx="121">
                  <c:v>335</c:v>
                </c:pt>
                <c:pt idx="122">
                  <c:v>335</c:v>
                </c:pt>
                <c:pt idx="123">
                  <c:v>336</c:v>
                </c:pt>
                <c:pt idx="124">
                  <c:v>336</c:v>
                </c:pt>
                <c:pt idx="125">
                  <c:v>336</c:v>
                </c:pt>
                <c:pt idx="126">
                  <c:v>337</c:v>
                </c:pt>
                <c:pt idx="127">
                  <c:v>337</c:v>
                </c:pt>
                <c:pt idx="128">
                  <c:v>337</c:v>
                </c:pt>
                <c:pt idx="129">
                  <c:v>337</c:v>
                </c:pt>
                <c:pt idx="130">
                  <c:v>337</c:v>
                </c:pt>
                <c:pt idx="131">
                  <c:v>338</c:v>
                </c:pt>
                <c:pt idx="132">
                  <c:v>338</c:v>
                </c:pt>
                <c:pt idx="133">
                  <c:v>339</c:v>
                </c:pt>
                <c:pt idx="134">
                  <c:v>339</c:v>
                </c:pt>
                <c:pt idx="135">
                  <c:v>340</c:v>
                </c:pt>
                <c:pt idx="136">
                  <c:v>340</c:v>
                </c:pt>
                <c:pt idx="137">
                  <c:v>340</c:v>
                </c:pt>
                <c:pt idx="138">
                  <c:v>340</c:v>
                </c:pt>
                <c:pt idx="139">
                  <c:v>341</c:v>
                </c:pt>
                <c:pt idx="140">
                  <c:v>341</c:v>
                </c:pt>
                <c:pt idx="141">
                  <c:v>341</c:v>
                </c:pt>
                <c:pt idx="142">
                  <c:v>342</c:v>
                </c:pt>
                <c:pt idx="143">
                  <c:v>343</c:v>
                </c:pt>
                <c:pt idx="144">
                  <c:v>342</c:v>
                </c:pt>
                <c:pt idx="145">
                  <c:v>342</c:v>
                </c:pt>
                <c:pt idx="146">
                  <c:v>343</c:v>
                </c:pt>
                <c:pt idx="147">
                  <c:v>344</c:v>
                </c:pt>
                <c:pt idx="148">
                  <c:v>344</c:v>
                </c:pt>
                <c:pt idx="149">
                  <c:v>345</c:v>
                </c:pt>
                <c:pt idx="150">
                  <c:v>345</c:v>
                </c:pt>
                <c:pt idx="151">
                  <c:v>345</c:v>
                </c:pt>
                <c:pt idx="152">
                  <c:v>345</c:v>
                </c:pt>
                <c:pt idx="153">
                  <c:v>346</c:v>
                </c:pt>
                <c:pt idx="154">
                  <c:v>346</c:v>
                </c:pt>
                <c:pt idx="155">
                  <c:v>347</c:v>
                </c:pt>
                <c:pt idx="156">
                  <c:v>347</c:v>
                </c:pt>
                <c:pt idx="157">
                  <c:v>347</c:v>
                </c:pt>
                <c:pt idx="158">
                  <c:v>347</c:v>
                </c:pt>
                <c:pt idx="159">
                  <c:v>347</c:v>
                </c:pt>
                <c:pt idx="160">
                  <c:v>348</c:v>
                </c:pt>
                <c:pt idx="161">
                  <c:v>348</c:v>
                </c:pt>
                <c:pt idx="162">
                  <c:v>348</c:v>
                </c:pt>
                <c:pt idx="163">
                  <c:v>349</c:v>
                </c:pt>
                <c:pt idx="164">
                  <c:v>349</c:v>
                </c:pt>
                <c:pt idx="165">
                  <c:v>350</c:v>
                </c:pt>
                <c:pt idx="166">
                  <c:v>350</c:v>
                </c:pt>
                <c:pt idx="167">
                  <c:v>350</c:v>
                </c:pt>
                <c:pt idx="168">
                  <c:v>351</c:v>
                </c:pt>
                <c:pt idx="169">
                  <c:v>351</c:v>
                </c:pt>
                <c:pt idx="170">
                  <c:v>352</c:v>
                </c:pt>
                <c:pt idx="171">
                  <c:v>352</c:v>
                </c:pt>
                <c:pt idx="172">
                  <c:v>352</c:v>
                </c:pt>
                <c:pt idx="173">
                  <c:v>353</c:v>
                </c:pt>
                <c:pt idx="174">
                  <c:v>353</c:v>
                </c:pt>
                <c:pt idx="175">
                  <c:v>353</c:v>
                </c:pt>
                <c:pt idx="176">
                  <c:v>354</c:v>
                </c:pt>
                <c:pt idx="177">
                  <c:v>354</c:v>
                </c:pt>
                <c:pt idx="178">
                  <c:v>355</c:v>
                </c:pt>
                <c:pt idx="179">
                  <c:v>355</c:v>
                </c:pt>
                <c:pt idx="180">
                  <c:v>355</c:v>
                </c:pt>
                <c:pt idx="181">
                  <c:v>356</c:v>
                </c:pt>
                <c:pt idx="182">
                  <c:v>356</c:v>
                </c:pt>
                <c:pt idx="183">
                  <c:v>356</c:v>
                </c:pt>
                <c:pt idx="184">
                  <c:v>356</c:v>
                </c:pt>
                <c:pt idx="185">
                  <c:v>357</c:v>
                </c:pt>
                <c:pt idx="186">
                  <c:v>357</c:v>
                </c:pt>
                <c:pt idx="187">
                  <c:v>357</c:v>
                </c:pt>
                <c:pt idx="188">
                  <c:v>358</c:v>
                </c:pt>
                <c:pt idx="189">
                  <c:v>358</c:v>
                </c:pt>
                <c:pt idx="190">
                  <c:v>359</c:v>
                </c:pt>
                <c:pt idx="191">
                  <c:v>359</c:v>
                </c:pt>
                <c:pt idx="192">
                  <c:v>359</c:v>
                </c:pt>
                <c:pt idx="193">
                  <c:v>360</c:v>
                </c:pt>
                <c:pt idx="194">
                  <c:v>360</c:v>
                </c:pt>
                <c:pt idx="195">
                  <c:v>361</c:v>
                </c:pt>
                <c:pt idx="196">
                  <c:v>361</c:v>
                </c:pt>
                <c:pt idx="197">
                  <c:v>361</c:v>
                </c:pt>
                <c:pt idx="198">
                  <c:v>361</c:v>
                </c:pt>
                <c:pt idx="199">
                  <c:v>362</c:v>
                </c:pt>
                <c:pt idx="200">
                  <c:v>362</c:v>
                </c:pt>
                <c:pt idx="201">
                  <c:v>363</c:v>
                </c:pt>
                <c:pt idx="202">
                  <c:v>363</c:v>
                </c:pt>
                <c:pt idx="203">
                  <c:v>363</c:v>
                </c:pt>
                <c:pt idx="204">
                  <c:v>363</c:v>
                </c:pt>
                <c:pt idx="205">
                  <c:v>363</c:v>
                </c:pt>
                <c:pt idx="206">
                  <c:v>364</c:v>
                </c:pt>
                <c:pt idx="207">
                  <c:v>364</c:v>
                </c:pt>
                <c:pt idx="208">
                  <c:v>364</c:v>
                </c:pt>
                <c:pt idx="209">
                  <c:v>365</c:v>
                </c:pt>
                <c:pt idx="210">
                  <c:v>365</c:v>
                </c:pt>
                <c:pt idx="211">
                  <c:v>365</c:v>
                </c:pt>
                <c:pt idx="212">
                  <c:v>366</c:v>
                </c:pt>
                <c:pt idx="213">
                  <c:v>366</c:v>
                </c:pt>
                <c:pt idx="214">
                  <c:v>367</c:v>
                </c:pt>
                <c:pt idx="215">
                  <c:v>367</c:v>
                </c:pt>
                <c:pt idx="216">
                  <c:v>367</c:v>
                </c:pt>
                <c:pt idx="217">
                  <c:v>368</c:v>
                </c:pt>
                <c:pt idx="218">
                  <c:v>368</c:v>
                </c:pt>
                <c:pt idx="219">
                  <c:v>369</c:v>
                </c:pt>
                <c:pt idx="220">
                  <c:v>369</c:v>
                </c:pt>
                <c:pt idx="221">
                  <c:v>369</c:v>
                </c:pt>
                <c:pt idx="222">
                  <c:v>370</c:v>
                </c:pt>
                <c:pt idx="223">
                  <c:v>370</c:v>
                </c:pt>
                <c:pt idx="224">
                  <c:v>370</c:v>
                </c:pt>
                <c:pt idx="225">
                  <c:v>371</c:v>
                </c:pt>
                <c:pt idx="226">
                  <c:v>371</c:v>
                </c:pt>
                <c:pt idx="227">
                  <c:v>372</c:v>
                </c:pt>
                <c:pt idx="228">
                  <c:v>372</c:v>
                </c:pt>
                <c:pt idx="229">
                  <c:v>372</c:v>
                </c:pt>
                <c:pt idx="230">
                  <c:v>372</c:v>
                </c:pt>
                <c:pt idx="231">
                  <c:v>373</c:v>
                </c:pt>
                <c:pt idx="232">
                  <c:v>373</c:v>
                </c:pt>
                <c:pt idx="233">
                  <c:v>373</c:v>
                </c:pt>
                <c:pt idx="234">
                  <c:v>374</c:v>
                </c:pt>
                <c:pt idx="235">
                  <c:v>373</c:v>
                </c:pt>
                <c:pt idx="236">
                  <c:v>374</c:v>
                </c:pt>
                <c:pt idx="237">
                  <c:v>374</c:v>
                </c:pt>
                <c:pt idx="238">
                  <c:v>374</c:v>
                </c:pt>
                <c:pt idx="239">
                  <c:v>375</c:v>
                </c:pt>
                <c:pt idx="240">
                  <c:v>375</c:v>
                </c:pt>
                <c:pt idx="241">
                  <c:v>375</c:v>
                </c:pt>
                <c:pt idx="242">
                  <c:v>376</c:v>
                </c:pt>
                <c:pt idx="243">
                  <c:v>376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377</c:v>
                </c:pt>
                <c:pt idx="248">
                  <c:v>377</c:v>
                </c:pt>
                <c:pt idx="249">
                  <c:v>377</c:v>
                </c:pt>
                <c:pt idx="250">
                  <c:v>377</c:v>
                </c:pt>
                <c:pt idx="251">
                  <c:v>377</c:v>
                </c:pt>
                <c:pt idx="252">
                  <c:v>378</c:v>
                </c:pt>
                <c:pt idx="253">
                  <c:v>378</c:v>
                </c:pt>
                <c:pt idx="254">
                  <c:v>378</c:v>
                </c:pt>
                <c:pt idx="255">
                  <c:v>379</c:v>
                </c:pt>
                <c:pt idx="256">
                  <c:v>379</c:v>
                </c:pt>
                <c:pt idx="257">
                  <c:v>379</c:v>
                </c:pt>
                <c:pt idx="258">
                  <c:v>379</c:v>
                </c:pt>
                <c:pt idx="259">
                  <c:v>380</c:v>
                </c:pt>
                <c:pt idx="260">
                  <c:v>380</c:v>
                </c:pt>
                <c:pt idx="261">
                  <c:v>381</c:v>
                </c:pt>
                <c:pt idx="262">
                  <c:v>381</c:v>
                </c:pt>
                <c:pt idx="263">
                  <c:v>381</c:v>
                </c:pt>
                <c:pt idx="264">
                  <c:v>381</c:v>
                </c:pt>
                <c:pt idx="265">
                  <c:v>381</c:v>
                </c:pt>
                <c:pt idx="266">
                  <c:v>382</c:v>
                </c:pt>
                <c:pt idx="267">
                  <c:v>382</c:v>
                </c:pt>
                <c:pt idx="268">
                  <c:v>383</c:v>
                </c:pt>
                <c:pt idx="269">
                  <c:v>384</c:v>
                </c:pt>
                <c:pt idx="270">
                  <c:v>384</c:v>
                </c:pt>
                <c:pt idx="271">
                  <c:v>385</c:v>
                </c:pt>
                <c:pt idx="272">
                  <c:v>385</c:v>
                </c:pt>
                <c:pt idx="273">
                  <c:v>386</c:v>
                </c:pt>
                <c:pt idx="274">
                  <c:v>386</c:v>
                </c:pt>
                <c:pt idx="275">
                  <c:v>386</c:v>
                </c:pt>
                <c:pt idx="276">
                  <c:v>386</c:v>
                </c:pt>
                <c:pt idx="277">
                  <c:v>387</c:v>
                </c:pt>
                <c:pt idx="278">
                  <c:v>387</c:v>
                </c:pt>
                <c:pt idx="279">
                  <c:v>387</c:v>
                </c:pt>
                <c:pt idx="280">
                  <c:v>388</c:v>
                </c:pt>
                <c:pt idx="281">
                  <c:v>388</c:v>
                </c:pt>
                <c:pt idx="282">
                  <c:v>388</c:v>
                </c:pt>
                <c:pt idx="283">
                  <c:v>389</c:v>
                </c:pt>
                <c:pt idx="284">
                  <c:v>389</c:v>
                </c:pt>
                <c:pt idx="285">
                  <c:v>389</c:v>
                </c:pt>
                <c:pt idx="286">
                  <c:v>389</c:v>
                </c:pt>
                <c:pt idx="287">
                  <c:v>389</c:v>
                </c:pt>
                <c:pt idx="288">
                  <c:v>390</c:v>
                </c:pt>
                <c:pt idx="289">
                  <c:v>390</c:v>
                </c:pt>
                <c:pt idx="290">
                  <c:v>390</c:v>
                </c:pt>
                <c:pt idx="291">
                  <c:v>390</c:v>
                </c:pt>
                <c:pt idx="292">
                  <c:v>391</c:v>
                </c:pt>
                <c:pt idx="293">
                  <c:v>391</c:v>
                </c:pt>
                <c:pt idx="294">
                  <c:v>392</c:v>
                </c:pt>
                <c:pt idx="295">
                  <c:v>391</c:v>
                </c:pt>
                <c:pt idx="296">
                  <c:v>392</c:v>
                </c:pt>
                <c:pt idx="297">
                  <c:v>393</c:v>
                </c:pt>
                <c:pt idx="298">
                  <c:v>393</c:v>
                </c:pt>
                <c:pt idx="299">
                  <c:v>393</c:v>
                </c:pt>
                <c:pt idx="300">
                  <c:v>393</c:v>
                </c:pt>
                <c:pt idx="301">
                  <c:v>394</c:v>
                </c:pt>
                <c:pt idx="302">
                  <c:v>394</c:v>
                </c:pt>
                <c:pt idx="303">
                  <c:v>394</c:v>
                </c:pt>
                <c:pt idx="304">
                  <c:v>394</c:v>
                </c:pt>
                <c:pt idx="305">
                  <c:v>394</c:v>
                </c:pt>
                <c:pt idx="306">
                  <c:v>394</c:v>
                </c:pt>
                <c:pt idx="307">
                  <c:v>395</c:v>
                </c:pt>
                <c:pt idx="308">
                  <c:v>395</c:v>
                </c:pt>
                <c:pt idx="309">
                  <c:v>395</c:v>
                </c:pt>
                <c:pt idx="310">
                  <c:v>395</c:v>
                </c:pt>
                <c:pt idx="311">
                  <c:v>396</c:v>
                </c:pt>
                <c:pt idx="312">
                  <c:v>396</c:v>
                </c:pt>
                <c:pt idx="313">
                  <c:v>397</c:v>
                </c:pt>
                <c:pt idx="314">
                  <c:v>397</c:v>
                </c:pt>
                <c:pt idx="315">
                  <c:v>397</c:v>
                </c:pt>
                <c:pt idx="316">
                  <c:v>397</c:v>
                </c:pt>
                <c:pt idx="317">
                  <c:v>397</c:v>
                </c:pt>
                <c:pt idx="318">
                  <c:v>396</c:v>
                </c:pt>
                <c:pt idx="319">
                  <c:v>396</c:v>
                </c:pt>
                <c:pt idx="320">
                  <c:v>396</c:v>
                </c:pt>
                <c:pt idx="321">
                  <c:v>396</c:v>
                </c:pt>
                <c:pt idx="322">
                  <c:v>396</c:v>
                </c:pt>
                <c:pt idx="323">
                  <c:v>396</c:v>
                </c:pt>
                <c:pt idx="324">
                  <c:v>396</c:v>
                </c:pt>
                <c:pt idx="325">
                  <c:v>396</c:v>
                </c:pt>
                <c:pt idx="326">
                  <c:v>396</c:v>
                </c:pt>
                <c:pt idx="327">
                  <c:v>396</c:v>
                </c:pt>
                <c:pt idx="328">
                  <c:v>396</c:v>
                </c:pt>
                <c:pt idx="329">
                  <c:v>395</c:v>
                </c:pt>
                <c:pt idx="330">
                  <c:v>396</c:v>
                </c:pt>
                <c:pt idx="331">
                  <c:v>395</c:v>
                </c:pt>
                <c:pt idx="332">
                  <c:v>395</c:v>
                </c:pt>
                <c:pt idx="333">
                  <c:v>395</c:v>
                </c:pt>
                <c:pt idx="334">
                  <c:v>395</c:v>
                </c:pt>
                <c:pt idx="335">
                  <c:v>395</c:v>
                </c:pt>
                <c:pt idx="336">
                  <c:v>395</c:v>
                </c:pt>
                <c:pt idx="337">
                  <c:v>395</c:v>
                </c:pt>
                <c:pt idx="338">
                  <c:v>395</c:v>
                </c:pt>
                <c:pt idx="339">
                  <c:v>395</c:v>
                </c:pt>
                <c:pt idx="340">
                  <c:v>395</c:v>
                </c:pt>
                <c:pt idx="341">
                  <c:v>394</c:v>
                </c:pt>
                <c:pt idx="342">
                  <c:v>395</c:v>
                </c:pt>
                <c:pt idx="343">
                  <c:v>394</c:v>
                </c:pt>
                <c:pt idx="344">
                  <c:v>394</c:v>
                </c:pt>
                <c:pt idx="345">
                  <c:v>394</c:v>
                </c:pt>
                <c:pt idx="346">
                  <c:v>394</c:v>
                </c:pt>
                <c:pt idx="347">
                  <c:v>397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ex2_40_heatTemp3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Sheet1!$G$2:$G$355</c:f>
              <c:numCache>
                <c:formatCode>General</c:formatCode>
                <c:ptCount val="354"/>
                <c:pt idx="0">
                  <c:v>303</c:v>
                </c:pt>
                <c:pt idx="1">
                  <c:v>303</c:v>
                </c:pt>
                <c:pt idx="2">
                  <c:v>304</c:v>
                </c:pt>
                <c:pt idx="3">
                  <c:v>305</c:v>
                </c:pt>
                <c:pt idx="4">
                  <c:v>305</c:v>
                </c:pt>
                <c:pt idx="5">
                  <c:v>305</c:v>
                </c:pt>
                <c:pt idx="6">
                  <c:v>306</c:v>
                </c:pt>
                <c:pt idx="7">
                  <c:v>306</c:v>
                </c:pt>
                <c:pt idx="8">
                  <c:v>306</c:v>
                </c:pt>
                <c:pt idx="9">
                  <c:v>306</c:v>
                </c:pt>
                <c:pt idx="10">
                  <c:v>307</c:v>
                </c:pt>
                <c:pt idx="11">
                  <c:v>307</c:v>
                </c:pt>
                <c:pt idx="12">
                  <c:v>307</c:v>
                </c:pt>
                <c:pt idx="13">
                  <c:v>308</c:v>
                </c:pt>
                <c:pt idx="14">
                  <c:v>308</c:v>
                </c:pt>
                <c:pt idx="15">
                  <c:v>308</c:v>
                </c:pt>
                <c:pt idx="16">
                  <c:v>309</c:v>
                </c:pt>
                <c:pt idx="17">
                  <c:v>309</c:v>
                </c:pt>
                <c:pt idx="18">
                  <c:v>309</c:v>
                </c:pt>
                <c:pt idx="19">
                  <c:v>310</c:v>
                </c:pt>
                <c:pt idx="20">
                  <c:v>310</c:v>
                </c:pt>
                <c:pt idx="21">
                  <c:v>310</c:v>
                </c:pt>
                <c:pt idx="22">
                  <c:v>310</c:v>
                </c:pt>
                <c:pt idx="23">
                  <c:v>311</c:v>
                </c:pt>
                <c:pt idx="24">
                  <c:v>311</c:v>
                </c:pt>
                <c:pt idx="25">
                  <c:v>311</c:v>
                </c:pt>
                <c:pt idx="26">
                  <c:v>311</c:v>
                </c:pt>
                <c:pt idx="27">
                  <c:v>312</c:v>
                </c:pt>
                <c:pt idx="28">
                  <c:v>312</c:v>
                </c:pt>
                <c:pt idx="29">
                  <c:v>313</c:v>
                </c:pt>
                <c:pt idx="30">
                  <c:v>312</c:v>
                </c:pt>
                <c:pt idx="31">
                  <c:v>313</c:v>
                </c:pt>
                <c:pt idx="32">
                  <c:v>313</c:v>
                </c:pt>
                <c:pt idx="33">
                  <c:v>314</c:v>
                </c:pt>
                <c:pt idx="34">
                  <c:v>314</c:v>
                </c:pt>
                <c:pt idx="35">
                  <c:v>314</c:v>
                </c:pt>
                <c:pt idx="36">
                  <c:v>314</c:v>
                </c:pt>
                <c:pt idx="37">
                  <c:v>315</c:v>
                </c:pt>
                <c:pt idx="38">
                  <c:v>315</c:v>
                </c:pt>
                <c:pt idx="39">
                  <c:v>315</c:v>
                </c:pt>
                <c:pt idx="40">
                  <c:v>316</c:v>
                </c:pt>
                <c:pt idx="41">
                  <c:v>316</c:v>
                </c:pt>
                <c:pt idx="42">
                  <c:v>316</c:v>
                </c:pt>
                <c:pt idx="43">
                  <c:v>317</c:v>
                </c:pt>
                <c:pt idx="44">
                  <c:v>317</c:v>
                </c:pt>
                <c:pt idx="45">
                  <c:v>317</c:v>
                </c:pt>
                <c:pt idx="46">
                  <c:v>317</c:v>
                </c:pt>
                <c:pt idx="47">
                  <c:v>317</c:v>
                </c:pt>
                <c:pt idx="48">
                  <c:v>318</c:v>
                </c:pt>
                <c:pt idx="49">
                  <c:v>318</c:v>
                </c:pt>
                <c:pt idx="50">
                  <c:v>318</c:v>
                </c:pt>
                <c:pt idx="51">
                  <c:v>318</c:v>
                </c:pt>
                <c:pt idx="52">
                  <c:v>318</c:v>
                </c:pt>
                <c:pt idx="53">
                  <c:v>319</c:v>
                </c:pt>
                <c:pt idx="54">
                  <c:v>319</c:v>
                </c:pt>
                <c:pt idx="55">
                  <c:v>319</c:v>
                </c:pt>
                <c:pt idx="56">
                  <c:v>319</c:v>
                </c:pt>
                <c:pt idx="57">
                  <c:v>320</c:v>
                </c:pt>
                <c:pt idx="58">
                  <c:v>320</c:v>
                </c:pt>
                <c:pt idx="59">
                  <c:v>320</c:v>
                </c:pt>
                <c:pt idx="60">
                  <c:v>320</c:v>
                </c:pt>
                <c:pt idx="61">
                  <c:v>321</c:v>
                </c:pt>
                <c:pt idx="62">
                  <c:v>321</c:v>
                </c:pt>
                <c:pt idx="63">
                  <c:v>321</c:v>
                </c:pt>
                <c:pt idx="64">
                  <c:v>322</c:v>
                </c:pt>
                <c:pt idx="65">
                  <c:v>322</c:v>
                </c:pt>
                <c:pt idx="66">
                  <c:v>322</c:v>
                </c:pt>
                <c:pt idx="67">
                  <c:v>322</c:v>
                </c:pt>
                <c:pt idx="68">
                  <c:v>322</c:v>
                </c:pt>
                <c:pt idx="69">
                  <c:v>322</c:v>
                </c:pt>
                <c:pt idx="70">
                  <c:v>323</c:v>
                </c:pt>
                <c:pt idx="71">
                  <c:v>323</c:v>
                </c:pt>
                <c:pt idx="72">
                  <c:v>323</c:v>
                </c:pt>
                <c:pt idx="73">
                  <c:v>324</c:v>
                </c:pt>
                <c:pt idx="74">
                  <c:v>324</c:v>
                </c:pt>
                <c:pt idx="75">
                  <c:v>324</c:v>
                </c:pt>
                <c:pt idx="76">
                  <c:v>324</c:v>
                </c:pt>
                <c:pt idx="77">
                  <c:v>324</c:v>
                </c:pt>
                <c:pt idx="78">
                  <c:v>324</c:v>
                </c:pt>
                <c:pt idx="79">
                  <c:v>325</c:v>
                </c:pt>
                <c:pt idx="80">
                  <c:v>325</c:v>
                </c:pt>
                <c:pt idx="81">
                  <c:v>325</c:v>
                </c:pt>
                <c:pt idx="82">
                  <c:v>326</c:v>
                </c:pt>
                <c:pt idx="83">
                  <c:v>326</c:v>
                </c:pt>
                <c:pt idx="84">
                  <c:v>327</c:v>
                </c:pt>
                <c:pt idx="85">
                  <c:v>327</c:v>
                </c:pt>
                <c:pt idx="86">
                  <c:v>327</c:v>
                </c:pt>
                <c:pt idx="87">
                  <c:v>327</c:v>
                </c:pt>
                <c:pt idx="88">
                  <c:v>327</c:v>
                </c:pt>
                <c:pt idx="89">
                  <c:v>328</c:v>
                </c:pt>
                <c:pt idx="90">
                  <c:v>328</c:v>
                </c:pt>
                <c:pt idx="91">
                  <c:v>329</c:v>
                </c:pt>
                <c:pt idx="92">
                  <c:v>329</c:v>
                </c:pt>
                <c:pt idx="93">
                  <c:v>329</c:v>
                </c:pt>
                <c:pt idx="94">
                  <c:v>329</c:v>
                </c:pt>
                <c:pt idx="95">
                  <c:v>329</c:v>
                </c:pt>
                <c:pt idx="96">
                  <c:v>330</c:v>
                </c:pt>
                <c:pt idx="97">
                  <c:v>330</c:v>
                </c:pt>
                <c:pt idx="98">
                  <c:v>330</c:v>
                </c:pt>
                <c:pt idx="99">
                  <c:v>331</c:v>
                </c:pt>
                <c:pt idx="100">
                  <c:v>331</c:v>
                </c:pt>
                <c:pt idx="101">
                  <c:v>331</c:v>
                </c:pt>
                <c:pt idx="102">
                  <c:v>332</c:v>
                </c:pt>
                <c:pt idx="103">
                  <c:v>331</c:v>
                </c:pt>
                <c:pt idx="104">
                  <c:v>332</c:v>
                </c:pt>
                <c:pt idx="105">
                  <c:v>332</c:v>
                </c:pt>
                <c:pt idx="106">
                  <c:v>333</c:v>
                </c:pt>
                <c:pt idx="107">
                  <c:v>333</c:v>
                </c:pt>
                <c:pt idx="108">
                  <c:v>333</c:v>
                </c:pt>
                <c:pt idx="109">
                  <c:v>334</c:v>
                </c:pt>
                <c:pt idx="110">
                  <c:v>333</c:v>
                </c:pt>
                <c:pt idx="111">
                  <c:v>334</c:v>
                </c:pt>
                <c:pt idx="112">
                  <c:v>334</c:v>
                </c:pt>
                <c:pt idx="113">
                  <c:v>335</c:v>
                </c:pt>
                <c:pt idx="114">
                  <c:v>335</c:v>
                </c:pt>
                <c:pt idx="115">
                  <c:v>335</c:v>
                </c:pt>
                <c:pt idx="116">
                  <c:v>335</c:v>
                </c:pt>
                <c:pt idx="117">
                  <c:v>336</c:v>
                </c:pt>
                <c:pt idx="118">
                  <c:v>336</c:v>
                </c:pt>
                <c:pt idx="119">
                  <c:v>336</c:v>
                </c:pt>
                <c:pt idx="120">
                  <c:v>337</c:v>
                </c:pt>
                <c:pt idx="121">
                  <c:v>337</c:v>
                </c:pt>
                <c:pt idx="122">
                  <c:v>337</c:v>
                </c:pt>
                <c:pt idx="123">
                  <c:v>337</c:v>
                </c:pt>
                <c:pt idx="124">
                  <c:v>338</c:v>
                </c:pt>
                <c:pt idx="125">
                  <c:v>338</c:v>
                </c:pt>
                <c:pt idx="126">
                  <c:v>338</c:v>
                </c:pt>
                <c:pt idx="127">
                  <c:v>339</c:v>
                </c:pt>
                <c:pt idx="128">
                  <c:v>339</c:v>
                </c:pt>
                <c:pt idx="129">
                  <c:v>339</c:v>
                </c:pt>
                <c:pt idx="130">
                  <c:v>340</c:v>
                </c:pt>
                <c:pt idx="131">
                  <c:v>340</c:v>
                </c:pt>
                <c:pt idx="132">
                  <c:v>340</c:v>
                </c:pt>
                <c:pt idx="133">
                  <c:v>341</c:v>
                </c:pt>
                <c:pt idx="134">
                  <c:v>341</c:v>
                </c:pt>
                <c:pt idx="135">
                  <c:v>341</c:v>
                </c:pt>
                <c:pt idx="136">
                  <c:v>342</c:v>
                </c:pt>
                <c:pt idx="137">
                  <c:v>342</c:v>
                </c:pt>
                <c:pt idx="138">
                  <c:v>342</c:v>
                </c:pt>
                <c:pt idx="139">
                  <c:v>343</c:v>
                </c:pt>
                <c:pt idx="140">
                  <c:v>343</c:v>
                </c:pt>
                <c:pt idx="141">
                  <c:v>343</c:v>
                </c:pt>
                <c:pt idx="142">
                  <c:v>344</c:v>
                </c:pt>
                <c:pt idx="143">
                  <c:v>344</c:v>
                </c:pt>
                <c:pt idx="144">
                  <c:v>344</c:v>
                </c:pt>
                <c:pt idx="145">
                  <c:v>345</c:v>
                </c:pt>
                <c:pt idx="146">
                  <c:v>345</c:v>
                </c:pt>
                <c:pt idx="147">
                  <c:v>346</c:v>
                </c:pt>
                <c:pt idx="148">
                  <c:v>346</c:v>
                </c:pt>
                <c:pt idx="149">
                  <c:v>347</c:v>
                </c:pt>
                <c:pt idx="150">
                  <c:v>346</c:v>
                </c:pt>
                <c:pt idx="151">
                  <c:v>347</c:v>
                </c:pt>
                <c:pt idx="152">
                  <c:v>347</c:v>
                </c:pt>
                <c:pt idx="153">
                  <c:v>348</c:v>
                </c:pt>
                <c:pt idx="154">
                  <c:v>348</c:v>
                </c:pt>
                <c:pt idx="155">
                  <c:v>348</c:v>
                </c:pt>
                <c:pt idx="156">
                  <c:v>349</c:v>
                </c:pt>
                <c:pt idx="157">
                  <c:v>349</c:v>
                </c:pt>
                <c:pt idx="158">
                  <c:v>349</c:v>
                </c:pt>
                <c:pt idx="159">
                  <c:v>349</c:v>
                </c:pt>
                <c:pt idx="160">
                  <c:v>350</c:v>
                </c:pt>
                <c:pt idx="161">
                  <c:v>350</c:v>
                </c:pt>
                <c:pt idx="162">
                  <c:v>350</c:v>
                </c:pt>
                <c:pt idx="163">
                  <c:v>351</c:v>
                </c:pt>
                <c:pt idx="164">
                  <c:v>351</c:v>
                </c:pt>
                <c:pt idx="165">
                  <c:v>352</c:v>
                </c:pt>
                <c:pt idx="166">
                  <c:v>352</c:v>
                </c:pt>
                <c:pt idx="167">
                  <c:v>352</c:v>
                </c:pt>
                <c:pt idx="168">
                  <c:v>352</c:v>
                </c:pt>
                <c:pt idx="169">
                  <c:v>353</c:v>
                </c:pt>
                <c:pt idx="170">
                  <c:v>354</c:v>
                </c:pt>
                <c:pt idx="171">
                  <c:v>354</c:v>
                </c:pt>
                <c:pt idx="172">
                  <c:v>354</c:v>
                </c:pt>
                <c:pt idx="173">
                  <c:v>354</c:v>
                </c:pt>
                <c:pt idx="174">
                  <c:v>355</c:v>
                </c:pt>
                <c:pt idx="175">
                  <c:v>355</c:v>
                </c:pt>
                <c:pt idx="176">
                  <c:v>355</c:v>
                </c:pt>
                <c:pt idx="177">
                  <c:v>356</c:v>
                </c:pt>
                <c:pt idx="178">
                  <c:v>356</c:v>
                </c:pt>
                <c:pt idx="179">
                  <c:v>356</c:v>
                </c:pt>
                <c:pt idx="180">
                  <c:v>357</c:v>
                </c:pt>
                <c:pt idx="181">
                  <c:v>357</c:v>
                </c:pt>
                <c:pt idx="182">
                  <c:v>357</c:v>
                </c:pt>
                <c:pt idx="183">
                  <c:v>357</c:v>
                </c:pt>
                <c:pt idx="184">
                  <c:v>358</c:v>
                </c:pt>
                <c:pt idx="185">
                  <c:v>359</c:v>
                </c:pt>
                <c:pt idx="186">
                  <c:v>359</c:v>
                </c:pt>
                <c:pt idx="187">
                  <c:v>359</c:v>
                </c:pt>
                <c:pt idx="188">
                  <c:v>359</c:v>
                </c:pt>
                <c:pt idx="189">
                  <c:v>359</c:v>
                </c:pt>
                <c:pt idx="190">
                  <c:v>360</c:v>
                </c:pt>
                <c:pt idx="191">
                  <c:v>361</c:v>
                </c:pt>
                <c:pt idx="192">
                  <c:v>360</c:v>
                </c:pt>
                <c:pt idx="193">
                  <c:v>361</c:v>
                </c:pt>
                <c:pt idx="194">
                  <c:v>361</c:v>
                </c:pt>
                <c:pt idx="195">
                  <c:v>361</c:v>
                </c:pt>
                <c:pt idx="196">
                  <c:v>362</c:v>
                </c:pt>
                <c:pt idx="197">
                  <c:v>363</c:v>
                </c:pt>
                <c:pt idx="198">
                  <c:v>363</c:v>
                </c:pt>
                <c:pt idx="199">
                  <c:v>363</c:v>
                </c:pt>
                <c:pt idx="200">
                  <c:v>363</c:v>
                </c:pt>
                <c:pt idx="201">
                  <c:v>364</c:v>
                </c:pt>
                <c:pt idx="202">
                  <c:v>364</c:v>
                </c:pt>
                <c:pt idx="203">
                  <c:v>365</c:v>
                </c:pt>
                <c:pt idx="204">
                  <c:v>365</c:v>
                </c:pt>
                <c:pt idx="205">
                  <c:v>365</c:v>
                </c:pt>
                <c:pt idx="206">
                  <c:v>366</c:v>
                </c:pt>
                <c:pt idx="207">
                  <c:v>365</c:v>
                </c:pt>
                <c:pt idx="208">
                  <c:v>366</c:v>
                </c:pt>
                <c:pt idx="209">
                  <c:v>366</c:v>
                </c:pt>
                <c:pt idx="210">
                  <c:v>366</c:v>
                </c:pt>
                <c:pt idx="211">
                  <c:v>367</c:v>
                </c:pt>
                <c:pt idx="212">
                  <c:v>367</c:v>
                </c:pt>
                <c:pt idx="213">
                  <c:v>368</c:v>
                </c:pt>
                <c:pt idx="214">
                  <c:v>368</c:v>
                </c:pt>
                <c:pt idx="215">
                  <c:v>369</c:v>
                </c:pt>
                <c:pt idx="216">
                  <c:v>369</c:v>
                </c:pt>
                <c:pt idx="217">
                  <c:v>369</c:v>
                </c:pt>
                <c:pt idx="218">
                  <c:v>369</c:v>
                </c:pt>
                <c:pt idx="219">
                  <c:v>370</c:v>
                </c:pt>
                <c:pt idx="220">
                  <c:v>370</c:v>
                </c:pt>
                <c:pt idx="221">
                  <c:v>371</c:v>
                </c:pt>
                <c:pt idx="222">
                  <c:v>371</c:v>
                </c:pt>
                <c:pt idx="223">
                  <c:v>371</c:v>
                </c:pt>
                <c:pt idx="224">
                  <c:v>372</c:v>
                </c:pt>
                <c:pt idx="225">
                  <c:v>372</c:v>
                </c:pt>
                <c:pt idx="226">
                  <c:v>372</c:v>
                </c:pt>
                <c:pt idx="227">
                  <c:v>373</c:v>
                </c:pt>
                <c:pt idx="228">
                  <c:v>373</c:v>
                </c:pt>
                <c:pt idx="229">
                  <c:v>373</c:v>
                </c:pt>
                <c:pt idx="230">
                  <c:v>373</c:v>
                </c:pt>
                <c:pt idx="231">
                  <c:v>374</c:v>
                </c:pt>
                <c:pt idx="232">
                  <c:v>374</c:v>
                </c:pt>
                <c:pt idx="233">
                  <c:v>374</c:v>
                </c:pt>
                <c:pt idx="234">
                  <c:v>374</c:v>
                </c:pt>
                <c:pt idx="235">
                  <c:v>375</c:v>
                </c:pt>
                <c:pt idx="236">
                  <c:v>374</c:v>
                </c:pt>
                <c:pt idx="237">
                  <c:v>375</c:v>
                </c:pt>
                <c:pt idx="238">
                  <c:v>375</c:v>
                </c:pt>
                <c:pt idx="239">
                  <c:v>376</c:v>
                </c:pt>
                <c:pt idx="240">
                  <c:v>376</c:v>
                </c:pt>
                <c:pt idx="241">
                  <c:v>376</c:v>
                </c:pt>
                <c:pt idx="242">
                  <c:v>376</c:v>
                </c:pt>
                <c:pt idx="243">
                  <c:v>377</c:v>
                </c:pt>
                <c:pt idx="244">
                  <c:v>377</c:v>
                </c:pt>
                <c:pt idx="245">
                  <c:v>377</c:v>
                </c:pt>
                <c:pt idx="246">
                  <c:v>377</c:v>
                </c:pt>
                <c:pt idx="247">
                  <c:v>378</c:v>
                </c:pt>
                <c:pt idx="248">
                  <c:v>378</c:v>
                </c:pt>
                <c:pt idx="249">
                  <c:v>379</c:v>
                </c:pt>
                <c:pt idx="250">
                  <c:v>378</c:v>
                </c:pt>
                <c:pt idx="251">
                  <c:v>379</c:v>
                </c:pt>
                <c:pt idx="252">
                  <c:v>379</c:v>
                </c:pt>
                <c:pt idx="253">
                  <c:v>379</c:v>
                </c:pt>
                <c:pt idx="254">
                  <c:v>380</c:v>
                </c:pt>
                <c:pt idx="255">
                  <c:v>380</c:v>
                </c:pt>
                <c:pt idx="256">
                  <c:v>380</c:v>
                </c:pt>
                <c:pt idx="257">
                  <c:v>381</c:v>
                </c:pt>
                <c:pt idx="258">
                  <c:v>381</c:v>
                </c:pt>
                <c:pt idx="259">
                  <c:v>381</c:v>
                </c:pt>
                <c:pt idx="260">
                  <c:v>382</c:v>
                </c:pt>
                <c:pt idx="261">
                  <c:v>382</c:v>
                </c:pt>
                <c:pt idx="262">
                  <c:v>383</c:v>
                </c:pt>
                <c:pt idx="263">
                  <c:v>383</c:v>
                </c:pt>
                <c:pt idx="264">
                  <c:v>384</c:v>
                </c:pt>
                <c:pt idx="265">
                  <c:v>384</c:v>
                </c:pt>
                <c:pt idx="266">
                  <c:v>384</c:v>
                </c:pt>
                <c:pt idx="267">
                  <c:v>385</c:v>
                </c:pt>
                <c:pt idx="268">
                  <c:v>386</c:v>
                </c:pt>
                <c:pt idx="269">
                  <c:v>386</c:v>
                </c:pt>
                <c:pt idx="270">
                  <c:v>387</c:v>
                </c:pt>
                <c:pt idx="271">
                  <c:v>386</c:v>
                </c:pt>
                <c:pt idx="272">
                  <c:v>387</c:v>
                </c:pt>
                <c:pt idx="273">
                  <c:v>388</c:v>
                </c:pt>
                <c:pt idx="274">
                  <c:v>388</c:v>
                </c:pt>
                <c:pt idx="275">
                  <c:v>388</c:v>
                </c:pt>
                <c:pt idx="276">
                  <c:v>389</c:v>
                </c:pt>
                <c:pt idx="277">
                  <c:v>389</c:v>
                </c:pt>
                <c:pt idx="278">
                  <c:v>389</c:v>
                </c:pt>
                <c:pt idx="279">
                  <c:v>389</c:v>
                </c:pt>
                <c:pt idx="280">
                  <c:v>389</c:v>
                </c:pt>
                <c:pt idx="281">
                  <c:v>389</c:v>
                </c:pt>
                <c:pt idx="282">
                  <c:v>390</c:v>
                </c:pt>
                <c:pt idx="283">
                  <c:v>390</c:v>
                </c:pt>
                <c:pt idx="284">
                  <c:v>391</c:v>
                </c:pt>
                <c:pt idx="285">
                  <c:v>391</c:v>
                </c:pt>
                <c:pt idx="286">
                  <c:v>391</c:v>
                </c:pt>
                <c:pt idx="287">
                  <c:v>392</c:v>
                </c:pt>
                <c:pt idx="288">
                  <c:v>392</c:v>
                </c:pt>
                <c:pt idx="289">
                  <c:v>392</c:v>
                </c:pt>
                <c:pt idx="290">
                  <c:v>393</c:v>
                </c:pt>
                <c:pt idx="291">
                  <c:v>393</c:v>
                </c:pt>
                <c:pt idx="292">
                  <c:v>393</c:v>
                </c:pt>
                <c:pt idx="293">
                  <c:v>394</c:v>
                </c:pt>
                <c:pt idx="294">
                  <c:v>394</c:v>
                </c:pt>
                <c:pt idx="295">
                  <c:v>394</c:v>
                </c:pt>
                <c:pt idx="296">
                  <c:v>394</c:v>
                </c:pt>
                <c:pt idx="297">
                  <c:v>394</c:v>
                </c:pt>
                <c:pt idx="298">
                  <c:v>394</c:v>
                </c:pt>
                <c:pt idx="299">
                  <c:v>394</c:v>
                </c:pt>
                <c:pt idx="300">
                  <c:v>395</c:v>
                </c:pt>
                <c:pt idx="301">
                  <c:v>395</c:v>
                </c:pt>
                <c:pt idx="302">
                  <c:v>395</c:v>
                </c:pt>
                <c:pt idx="303">
                  <c:v>395</c:v>
                </c:pt>
                <c:pt idx="304">
                  <c:v>395</c:v>
                </c:pt>
                <c:pt idx="305">
                  <c:v>397</c:v>
                </c:pt>
                <c:pt idx="306">
                  <c:v>397</c:v>
                </c:pt>
                <c:pt idx="307">
                  <c:v>397</c:v>
                </c:pt>
                <c:pt idx="308">
                  <c:v>398</c:v>
                </c:pt>
                <c:pt idx="309">
                  <c:v>398</c:v>
                </c:pt>
                <c:pt idx="310">
                  <c:v>398</c:v>
                </c:pt>
                <c:pt idx="311">
                  <c:v>398</c:v>
                </c:pt>
                <c:pt idx="312">
                  <c:v>399</c:v>
                </c:pt>
                <c:pt idx="313">
                  <c:v>399</c:v>
                </c:pt>
                <c:pt idx="314">
                  <c:v>400</c:v>
                </c:pt>
                <c:pt idx="315">
                  <c:v>400</c:v>
                </c:pt>
                <c:pt idx="316">
                  <c:v>400</c:v>
                </c:pt>
                <c:pt idx="317">
                  <c:v>400</c:v>
                </c:pt>
                <c:pt idx="318">
                  <c:v>401</c:v>
                </c:pt>
                <c:pt idx="319">
                  <c:v>401</c:v>
                </c:pt>
                <c:pt idx="320">
                  <c:v>402</c:v>
                </c:pt>
                <c:pt idx="321">
                  <c:v>402</c:v>
                </c:pt>
                <c:pt idx="322">
                  <c:v>401</c:v>
                </c:pt>
                <c:pt idx="323">
                  <c:v>401</c:v>
                </c:pt>
                <c:pt idx="324">
                  <c:v>401</c:v>
                </c:pt>
                <c:pt idx="325">
                  <c:v>401</c:v>
                </c:pt>
                <c:pt idx="326">
                  <c:v>400</c:v>
                </c:pt>
                <c:pt idx="327">
                  <c:v>400</c:v>
                </c:pt>
                <c:pt idx="328">
                  <c:v>401</c:v>
                </c:pt>
                <c:pt idx="329">
                  <c:v>401</c:v>
                </c:pt>
                <c:pt idx="330">
                  <c:v>401</c:v>
                </c:pt>
                <c:pt idx="331">
                  <c:v>400</c:v>
                </c:pt>
                <c:pt idx="332">
                  <c:v>400</c:v>
                </c:pt>
                <c:pt idx="333">
                  <c:v>400</c:v>
                </c:pt>
                <c:pt idx="334">
                  <c:v>400</c:v>
                </c:pt>
                <c:pt idx="335">
                  <c:v>400</c:v>
                </c:pt>
                <c:pt idx="336">
                  <c:v>400</c:v>
                </c:pt>
                <c:pt idx="337">
                  <c:v>400</c:v>
                </c:pt>
                <c:pt idx="338">
                  <c:v>400</c:v>
                </c:pt>
                <c:pt idx="339">
                  <c:v>400</c:v>
                </c:pt>
                <c:pt idx="340">
                  <c:v>400</c:v>
                </c:pt>
                <c:pt idx="341">
                  <c:v>400</c:v>
                </c:pt>
                <c:pt idx="342">
                  <c:v>400</c:v>
                </c:pt>
                <c:pt idx="343">
                  <c:v>400</c:v>
                </c:pt>
                <c:pt idx="344">
                  <c:v>400</c:v>
                </c:pt>
                <c:pt idx="345">
                  <c:v>400</c:v>
                </c:pt>
                <c:pt idx="346">
                  <c:v>400</c:v>
                </c:pt>
                <c:pt idx="347">
                  <c:v>399</c:v>
                </c:pt>
                <c:pt idx="348">
                  <c:v>400</c:v>
                </c:pt>
                <c:pt idx="349">
                  <c:v>400</c:v>
                </c:pt>
                <c:pt idx="350">
                  <c:v>399</c:v>
                </c:pt>
                <c:pt idx="351">
                  <c:v>399</c:v>
                </c:pt>
                <c:pt idx="352">
                  <c:v>399</c:v>
                </c:pt>
                <c:pt idx="353">
                  <c:v>399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94077648"/>
        <c:axId val="2010844512"/>
      </c:lineChart>
      <c:catAx>
        <c:axId val="94077648"/>
        <c:scaling>
          <c:orientation val="minMax"/>
        </c:scaling>
        <c:axPos val="b"/>
        <c:crossAx val="2010844512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2010844512"/>
        <c:scaling>
          <c:orientation val="minMax"/>
          <c:min val="200"/>
        </c:scaling>
        <c:axPos val="l"/>
        <c:crossAx val="94077648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13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시간-가열온도3(ex3)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ex3_15_heatTem3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7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Sheet1!$B$2:$B$387</c:f>
              <c:numCache>
                <c:formatCode>General</c:formatCode>
                <c:ptCount val="386"/>
                <c:pt idx="0">
                  <c:v>304</c:v>
                </c:pt>
                <c:pt idx="1">
                  <c:v>304</c:v>
                </c:pt>
                <c:pt idx="2">
                  <c:v>305</c:v>
                </c:pt>
                <c:pt idx="3">
                  <c:v>306</c:v>
                </c:pt>
                <c:pt idx="4">
                  <c:v>306</c:v>
                </c:pt>
                <c:pt idx="5">
                  <c:v>307</c:v>
                </c:pt>
                <c:pt idx="6">
                  <c:v>307</c:v>
                </c:pt>
                <c:pt idx="7">
                  <c:v>307</c:v>
                </c:pt>
                <c:pt idx="8">
                  <c:v>308</c:v>
                </c:pt>
                <c:pt idx="9">
                  <c:v>308</c:v>
                </c:pt>
                <c:pt idx="10">
                  <c:v>309</c:v>
                </c:pt>
                <c:pt idx="11">
                  <c:v>308</c:v>
                </c:pt>
                <c:pt idx="12">
                  <c:v>309</c:v>
                </c:pt>
                <c:pt idx="13">
                  <c:v>309</c:v>
                </c:pt>
                <c:pt idx="14">
                  <c:v>309</c:v>
                </c:pt>
                <c:pt idx="15">
                  <c:v>310</c:v>
                </c:pt>
                <c:pt idx="16">
                  <c:v>311</c:v>
                </c:pt>
                <c:pt idx="17">
                  <c:v>311</c:v>
                </c:pt>
                <c:pt idx="18">
                  <c:v>311</c:v>
                </c:pt>
                <c:pt idx="19">
                  <c:v>311</c:v>
                </c:pt>
                <c:pt idx="20">
                  <c:v>311</c:v>
                </c:pt>
                <c:pt idx="21">
                  <c:v>312</c:v>
                </c:pt>
                <c:pt idx="22">
                  <c:v>312</c:v>
                </c:pt>
                <c:pt idx="23">
                  <c:v>312</c:v>
                </c:pt>
                <c:pt idx="24">
                  <c:v>312</c:v>
                </c:pt>
                <c:pt idx="25">
                  <c:v>313</c:v>
                </c:pt>
                <c:pt idx="26">
                  <c:v>313</c:v>
                </c:pt>
                <c:pt idx="27">
                  <c:v>313</c:v>
                </c:pt>
                <c:pt idx="28">
                  <c:v>313</c:v>
                </c:pt>
                <c:pt idx="29">
                  <c:v>314</c:v>
                </c:pt>
                <c:pt idx="30">
                  <c:v>314</c:v>
                </c:pt>
                <c:pt idx="31">
                  <c:v>314</c:v>
                </c:pt>
                <c:pt idx="32">
                  <c:v>315</c:v>
                </c:pt>
                <c:pt idx="33">
                  <c:v>316</c:v>
                </c:pt>
                <c:pt idx="34">
                  <c:v>315</c:v>
                </c:pt>
                <c:pt idx="35">
                  <c:v>316</c:v>
                </c:pt>
                <c:pt idx="36">
                  <c:v>316</c:v>
                </c:pt>
                <c:pt idx="37">
                  <c:v>316</c:v>
                </c:pt>
                <c:pt idx="38">
                  <c:v>317</c:v>
                </c:pt>
                <c:pt idx="39">
                  <c:v>317</c:v>
                </c:pt>
                <c:pt idx="40">
                  <c:v>317</c:v>
                </c:pt>
                <c:pt idx="41">
                  <c:v>318</c:v>
                </c:pt>
                <c:pt idx="42">
                  <c:v>318</c:v>
                </c:pt>
                <c:pt idx="43">
                  <c:v>318</c:v>
                </c:pt>
                <c:pt idx="44">
                  <c:v>319</c:v>
                </c:pt>
                <c:pt idx="45">
                  <c:v>318</c:v>
                </c:pt>
                <c:pt idx="46">
                  <c:v>319</c:v>
                </c:pt>
                <c:pt idx="47">
                  <c:v>319</c:v>
                </c:pt>
                <c:pt idx="48">
                  <c:v>319</c:v>
                </c:pt>
                <c:pt idx="49">
                  <c:v>319</c:v>
                </c:pt>
                <c:pt idx="50">
                  <c:v>320</c:v>
                </c:pt>
                <c:pt idx="51">
                  <c:v>320</c:v>
                </c:pt>
                <c:pt idx="52">
                  <c:v>320</c:v>
                </c:pt>
                <c:pt idx="53">
                  <c:v>321</c:v>
                </c:pt>
                <c:pt idx="54">
                  <c:v>321</c:v>
                </c:pt>
                <c:pt idx="55">
                  <c:v>321</c:v>
                </c:pt>
                <c:pt idx="56">
                  <c:v>321</c:v>
                </c:pt>
                <c:pt idx="57">
                  <c:v>322</c:v>
                </c:pt>
                <c:pt idx="58">
                  <c:v>322</c:v>
                </c:pt>
                <c:pt idx="59">
                  <c:v>322</c:v>
                </c:pt>
                <c:pt idx="60">
                  <c:v>322</c:v>
                </c:pt>
                <c:pt idx="61">
                  <c:v>322</c:v>
                </c:pt>
                <c:pt idx="62">
                  <c:v>323</c:v>
                </c:pt>
                <c:pt idx="63">
                  <c:v>323</c:v>
                </c:pt>
                <c:pt idx="64">
                  <c:v>323</c:v>
                </c:pt>
                <c:pt idx="65">
                  <c:v>323</c:v>
                </c:pt>
                <c:pt idx="66">
                  <c:v>323</c:v>
                </c:pt>
                <c:pt idx="67">
                  <c:v>324</c:v>
                </c:pt>
                <c:pt idx="68">
                  <c:v>324</c:v>
                </c:pt>
                <c:pt idx="69">
                  <c:v>324</c:v>
                </c:pt>
                <c:pt idx="70">
                  <c:v>324</c:v>
                </c:pt>
                <c:pt idx="71">
                  <c:v>324</c:v>
                </c:pt>
                <c:pt idx="72">
                  <c:v>324</c:v>
                </c:pt>
                <c:pt idx="73">
                  <c:v>325</c:v>
                </c:pt>
                <c:pt idx="74">
                  <c:v>325</c:v>
                </c:pt>
                <c:pt idx="75">
                  <c:v>325</c:v>
                </c:pt>
                <c:pt idx="76">
                  <c:v>326</c:v>
                </c:pt>
                <c:pt idx="77">
                  <c:v>326</c:v>
                </c:pt>
                <c:pt idx="78">
                  <c:v>327</c:v>
                </c:pt>
                <c:pt idx="79">
                  <c:v>326</c:v>
                </c:pt>
                <c:pt idx="80">
                  <c:v>327</c:v>
                </c:pt>
                <c:pt idx="81">
                  <c:v>327</c:v>
                </c:pt>
                <c:pt idx="82">
                  <c:v>327</c:v>
                </c:pt>
                <c:pt idx="83">
                  <c:v>328</c:v>
                </c:pt>
                <c:pt idx="84">
                  <c:v>328</c:v>
                </c:pt>
                <c:pt idx="85">
                  <c:v>328</c:v>
                </c:pt>
                <c:pt idx="86">
                  <c:v>328</c:v>
                </c:pt>
                <c:pt idx="87">
                  <c:v>329</c:v>
                </c:pt>
                <c:pt idx="88">
                  <c:v>329</c:v>
                </c:pt>
                <c:pt idx="89">
                  <c:v>330</c:v>
                </c:pt>
                <c:pt idx="90">
                  <c:v>330</c:v>
                </c:pt>
                <c:pt idx="91">
                  <c:v>330</c:v>
                </c:pt>
                <c:pt idx="92">
                  <c:v>330</c:v>
                </c:pt>
                <c:pt idx="93">
                  <c:v>331</c:v>
                </c:pt>
                <c:pt idx="94">
                  <c:v>331</c:v>
                </c:pt>
                <c:pt idx="95">
                  <c:v>331</c:v>
                </c:pt>
                <c:pt idx="96">
                  <c:v>332</c:v>
                </c:pt>
                <c:pt idx="97">
                  <c:v>332</c:v>
                </c:pt>
                <c:pt idx="98">
                  <c:v>332</c:v>
                </c:pt>
                <c:pt idx="99">
                  <c:v>332</c:v>
                </c:pt>
                <c:pt idx="100">
                  <c:v>332</c:v>
                </c:pt>
                <c:pt idx="101">
                  <c:v>333</c:v>
                </c:pt>
                <c:pt idx="102">
                  <c:v>333</c:v>
                </c:pt>
                <c:pt idx="103">
                  <c:v>333</c:v>
                </c:pt>
                <c:pt idx="104">
                  <c:v>334</c:v>
                </c:pt>
                <c:pt idx="105">
                  <c:v>334</c:v>
                </c:pt>
                <c:pt idx="106">
                  <c:v>334</c:v>
                </c:pt>
                <c:pt idx="107">
                  <c:v>334</c:v>
                </c:pt>
                <c:pt idx="108">
                  <c:v>335</c:v>
                </c:pt>
                <c:pt idx="109">
                  <c:v>335</c:v>
                </c:pt>
                <c:pt idx="110">
                  <c:v>336</c:v>
                </c:pt>
                <c:pt idx="111">
                  <c:v>336</c:v>
                </c:pt>
                <c:pt idx="112">
                  <c:v>336</c:v>
                </c:pt>
                <c:pt idx="113">
                  <c:v>337</c:v>
                </c:pt>
                <c:pt idx="114">
                  <c:v>337</c:v>
                </c:pt>
                <c:pt idx="115">
                  <c:v>337</c:v>
                </c:pt>
                <c:pt idx="116">
                  <c:v>337</c:v>
                </c:pt>
                <c:pt idx="117">
                  <c:v>337</c:v>
                </c:pt>
                <c:pt idx="118">
                  <c:v>337</c:v>
                </c:pt>
                <c:pt idx="119">
                  <c:v>337</c:v>
                </c:pt>
                <c:pt idx="120">
                  <c:v>338</c:v>
                </c:pt>
                <c:pt idx="121">
                  <c:v>338</c:v>
                </c:pt>
                <c:pt idx="122">
                  <c:v>338</c:v>
                </c:pt>
                <c:pt idx="123">
                  <c:v>339</c:v>
                </c:pt>
                <c:pt idx="124">
                  <c:v>339</c:v>
                </c:pt>
                <c:pt idx="125">
                  <c:v>340</c:v>
                </c:pt>
                <c:pt idx="126">
                  <c:v>340</c:v>
                </c:pt>
                <c:pt idx="127">
                  <c:v>340</c:v>
                </c:pt>
                <c:pt idx="128">
                  <c:v>340</c:v>
                </c:pt>
                <c:pt idx="129">
                  <c:v>341</c:v>
                </c:pt>
                <c:pt idx="130">
                  <c:v>341</c:v>
                </c:pt>
                <c:pt idx="131">
                  <c:v>341</c:v>
                </c:pt>
                <c:pt idx="132">
                  <c:v>341</c:v>
                </c:pt>
                <c:pt idx="133">
                  <c:v>342</c:v>
                </c:pt>
                <c:pt idx="134">
                  <c:v>342</c:v>
                </c:pt>
                <c:pt idx="135">
                  <c:v>342</c:v>
                </c:pt>
                <c:pt idx="136">
                  <c:v>343</c:v>
                </c:pt>
                <c:pt idx="137">
                  <c:v>343</c:v>
                </c:pt>
                <c:pt idx="138">
                  <c:v>343</c:v>
                </c:pt>
                <c:pt idx="139">
                  <c:v>344</c:v>
                </c:pt>
                <c:pt idx="140">
                  <c:v>344</c:v>
                </c:pt>
                <c:pt idx="141">
                  <c:v>345</c:v>
                </c:pt>
                <c:pt idx="142">
                  <c:v>345</c:v>
                </c:pt>
                <c:pt idx="143">
                  <c:v>345</c:v>
                </c:pt>
                <c:pt idx="144">
                  <c:v>346</c:v>
                </c:pt>
                <c:pt idx="145">
                  <c:v>346</c:v>
                </c:pt>
                <c:pt idx="146">
                  <c:v>346</c:v>
                </c:pt>
                <c:pt idx="147">
                  <c:v>347</c:v>
                </c:pt>
                <c:pt idx="148">
                  <c:v>347</c:v>
                </c:pt>
                <c:pt idx="149">
                  <c:v>347</c:v>
                </c:pt>
                <c:pt idx="150">
                  <c:v>347</c:v>
                </c:pt>
                <c:pt idx="151">
                  <c:v>348</c:v>
                </c:pt>
                <c:pt idx="152">
                  <c:v>348</c:v>
                </c:pt>
                <c:pt idx="153">
                  <c:v>349</c:v>
                </c:pt>
                <c:pt idx="154">
                  <c:v>349</c:v>
                </c:pt>
                <c:pt idx="155">
                  <c:v>349</c:v>
                </c:pt>
                <c:pt idx="156">
                  <c:v>349</c:v>
                </c:pt>
                <c:pt idx="157">
                  <c:v>349</c:v>
                </c:pt>
                <c:pt idx="158">
                  <c:v>350</c:v>
                </c:pt>
                <c:pt idx="159">
                  <c:v>350</c:v>
                </c:pt>
                <c:pt idx="160">
                  <c:v>350</c:v>
                </c:pt>
                <c:pt idx="161">
                  <c:v>351</c:v>
                </c:pt>
                <c:pt idx="162">
                  <c:v>351</c:v>
                </c:pt>
                <c:pt idx="163">
                  <c:v>351</c:v>
                </c:pt>
                <c:pt idx="164">
                  <c:v>352</c:v>
                </c:pt>
                <c:pt idx="165">
                  <c:v>352</c:v>
                </c:pt>
                <c:pt idx="166">
                  <c:v>352</c:v>
                </c:pt>
                <c:pt idx="167">
                  <c:v>353</c:v>
                </c:pt>
                <c:pt idx="168">
                  <c:v>353</c:v>
                </c:pt>
                <c:pt idx="169">
                  <c:v>353</c:v>
                </c:pt>
                <c:pt idx="170">
                  <c:v>354</c:v>
                </c:pt>
                <c:pt idx="171">
                  <c:v>354</c:v>
                </c:pt>
                <c:pt idx="172">
                  <c:v>354</c:v>
                </c:pt>
                <c:pt idx="173">
                  <c:v>355</c:v>
                </c:pt>
                <c:pt idx="174">
                  <c:v>355</c:v>
                </c:pt>
                <c:pt idx="175">
                  <c:v>356</c:v>
                </c:pt>
                <c:pt idx="176">
                  <c:v>356</c:v>
                </c:pt>
                <c:pt idx="177">
                  <c:v>356</c:v>
                </c:pt>
                <c:pt idx="178">
                  <c:v>356</c:v>
                </c:pt>
                <c:pt idx="179">
                  <c:v>357</c:v>
                </c:pt>
                <c:pt idx="180">
                  <c:v>357</c:v>
                </c:pt>
                <c:pt idx="181">
                  <c:v>357</c:v>
                </c:pt>
                <c:pt idx="182">
                  <c:v>358</c:v>
                </c:pt>
                <c:pt idx="183">
                  <c:v>358</c:v>
                </c:pt>
                <c:pt idx="184">
                  <c:v>358</c:v>
                </c:pt>
                <c:pt idx="185">
                  <c:v>358</c:v>
                </c:pt>
                <c:pt idx="186">
                  <c:v>359</c:v>
                </c:pt>
                <c:pt idx="187">
                  <c:v>359</c:v>
                </c:pt>
                <c:pt idx="188">
                  <c:v>360</c:v>
                </c:pt>
                <c:pt idx="189">
                  <c:v>360</c:v>
                </c:pt>
                <c:pt idx="190">
                  <c:v>361</c:v>
                </c:pt>
                <c:pt idx="191">
                  <c:v>361</c:v>
                </c:pt>
                <c:pt idx="192">
                  <c:v>361</c:v>
                </c:pt>
                <c:pt idx="193">
                  <c:v>361</c:v>
                </c:pt>
                <c:pt idx="194">
                  <c:v>361</c:v>
                </c:pt>
                <c:pt idx="195">
                  <c:v>362</c:v>
                </c:pt>
                <c:pt idx="196">
                  <c:v>362</c:v>
                </c:pt>
                <c:pt idx="197">
                  <c:v>362</c:v>
                </c:pt>
                <c:pt idx="198">
                  <c:v>363</c:v>
                </c:pt>
                <c:pt idx="199">
                  <c:v>363</c:v>
                </c:pt>
                <c:pt idx="200">
                  <c:v>363</c:v>
                </c:pt>
                <c:pt idx="201">
                  <c:v>364</c:v>
                </c:pt>
                <c:pt idx="202">
                  <c:v>364</c:v>
                </c:pt>
                <c:pt idx="203">
                  <c:v>364</c:v>
                </c:pt>
                <c:pt idx="204">
                  <c:v>364</c:v>
                </c:pt>
                <c:pt idx="205">
                  <c:v>365</c:v>
                </c:pt>
                <c:pt idx="206">
                  <c:v>365</c:v>
                </c:pt>
                <c:pt idx="207">
                  <c:v>366</c:v>
                </c:pt>
                <c:pt idx="208">
                  <c:v>366</c:v>
                </c:pt>
                <c:pt idx="209">
                  <c:v>366</c:v>
                </c:pt>
                <c:pt idx="210">
                  <c:v>367</c:v>
                </c:pt>
                <c:pt idx="211">
                  <c:v>367</c:v>
                </c:pt>
                <c:pt idx="212">
                  <c:v>367</c:v>
                </c:pt>
                <c:pt idx="213">
                  <c:v>367</c:v>
                </c:pt>
                <c:pt idx="214">
                  <c:v>368</c:v>
                </c:pt>
                <c:pt idx="215">
                  <c:v>368</c:v>
                </c:pt>
                <c:pt idx="216">
                  <c:v>368</c:v>
                </c:pt>
                <c:pt idx="217">
                  <c:v>369</c:v>
                </c:pt>
                <c:pt idx="218">
                  <c:v>369</c:v>
                </c:pt>
                <c:pt idx="219">
                  <c:v>370</c:v>
                </c:pt>
                <c:pt idx="220">
                  <c:v>370</c:v>
                </c:pt>
                <c:pt idx="221">
                  <c:v>370</c:v>
                </c:pt>
                <c:pt idx="222">
                  <c:v>370</c:v>
                </c:pt>
                <c:pt idx="223">
                  <c:v>371</c:v>
                </c:pt>
                <c:pt idx="224">
                  <c:v>371</c:v>
                </c:pt>
                <c:pt idx="225">
                  <c:v>372</c:v>
                </c:pt>
                <c:pt idx="226">
                  <c:v>372</c:v>
                </c:pt>
                <c:pt idx="227">
                  <c:v>372</c:v>
                </c:pt>
                <c:pt idx="228">
                  <c:v>373</c:v>
                </c:pt>
                <c:pt idx="229">
                  <c:v>373</c:v>
                </c:pt>
                <c:pt idx="230">
                  <c:v>373</c:v>
                </c:pt>
                <c:pt idx="231">
                  <c:v>373</c:v>
                </c:pt>
                <c:pt idx="232">
                  <c:v>373</c:v>
                </c:pt>
                <c:pt idx="233">
                  <c:v>374</c:v>
                </c:pt>
                <c:pt idx="234">
                  <c:v>374</c:v>
                </c:pt>
                <c:pt idx="235">
                  <c:v>374</c:v>
                </c:pt>
                <c:pt idx="236">
                  <c:v>375</c:v>
                </c:pt>
                <c:pt idx="237">
                  <c:v>375</c:v>
                </c:pt>
                <c:pt idx="238">
                  <c:v>375</c:v>
                </c:pt>
                <c:pt idx="239">
                  <c:v>375</c:v>
                </c:pt>
                <c:pt idx="240">
                  <c:v>375</c:v>
                </c:pt>
                <c:pt idx="241">
                  <c:v>376</c:v>
                </c:pt>
                <c:pt idx="242">
                  <c:v>376</c:v>
                </c:pt>
                <c:pt idx="243">
                  <c:v>376</c:v>
                </c:pt>
                <c:pt idx="244">
                  <c:v>376</c:v>
                </c:pt>
                <c:pt idx="245">
                  <c:v>376</c:v>
                </c:pt>
                <c:pt idx="246">
                  <c:v>377</c:v>
                </c:pt>
                <c:pt idx="247">
                  <c:v>377</c:v>
                </c:pt>
                <c:pt idx="248">
                  <c:v>377</c:v>
                </c:pt>
                <c:pt idx="249">
                  <c:v>377</c:v>
                </c:pt>
                <c:pt idx="250">
                  <c:v>378</c:v>
                </c:pt>
                <c:pt idx="251">
                  <c:v>378</c:v>
                </c:pt>
                <c:pt idx="252">
                  <c:v>378</c:v>
                </c:pt>
                <c:pt idx="253">
                  <c:v>378</c:v>
                </c:pt>
                <c:pt idx="254">
                  <c:v>379</c:v>
                </c:pt>
                <c:pt idx="255">
                  <c:v>379</c:v>
                </c:pt>
                <c:pt idx="256">
                  <c:v>380</c:v>
                </c:pt>
                <c:pt idx="257">
                  <c:v>380</c:v>
                </c:pt>
                <c:pt idx="258">
                  <c:v>379</c:v>
                </c:pt>
                <c:pt idx="259">
                  <c:v>380</c:v>
                </c:pt>
                <c:pt idx="260">
                  <c:v>380</c:v>
                </c:pt>
                <c:pt idx="261">
                  <c:v>381</c:v>
                </c:pt>
                <c:pt idx="262">
                  <c:v>381</c:v>
                </c:pt>
                <c:pt idx="263">
                  <c:v>381</c:v>
                </c:pt>
                <c:pt idx="264">
                  <c:v>381</c:v>
                </c:pt>
                <c:pt idx="265">
                  <c:v>382</c:v>
                </c:pt>
                <c:pt idx="266">
                  <c:v>382</c:v>
                </c:pt>
                <c:pt idx="267">
                  <c:v>383</c:v>
                </c:pt>
                <c:pt idx="268">
                  <c:v>383</c:v>
                </c:pt>
                <c:pt idx="269">
                  <c:v>384</c:v>
                </c:pt>
                <c:pt idx="270">
                  <c:v>384</c:v>
                </c:pt>
                <c:pt idx="271">
                  <c:v>385</c:v>
                </c:pt>
                <c:pt idx="272">
                  <c:v>384</c:v>
                </c:pt>
                <c:pt idx="273">
                  <c:v>385</c:v>
                </c:pt>
                <c:pt idx="274">
                  <c:v>385</c:v>
                </c:pt>
                <c:pt idx="275">
                  <c:v>386</c:v>
                </c:pt>
                <c:pt idx="276">
                  <c:v>386</c:v>
                </c:pt>
                <c:pt idx="277">
                  <c:v>386</c:v>
                </c:pt>
                <c:pt idx="278">
                  <c:v>387</c:v>
                </c:pt>
                <c:pt idx="279">
                  <c:v>387</c:v>
                </c:pt>
                <c:pt idx="280">
                  <c:v>388</c:v>
                </c:pt>
                <c:pt idx="281">
                  <c:v>388</c:v>
                </c:pt>
                <c:pt idx="282">
                  <c:v>388</c:v>
                </c:pt>
                <c:pt idx="283">
                  <c:v>389</c:v>
                </c:pt>
                <c:pt idx="284">
                  <c:v>388</c:v>
                </c:pt>
                <c:pt idx="285">
                  <c:v>388</c:v>
                </c:pt>
                <c:pt idx="286">
                  <c:v>389</c:v>
                </c:pt>
                <c:pt idx="287">
                  <c:v>389</c:v>
                </c:pt>
                <c:pt idx="288">
                  <c:v>390</c:v>
                </c:pt>
                <c:pt idx="289">
                  <c:v>390</c:v>
                </c:pt>
                <c:pt idx="290">
                  <c:v>390</c:v>
                </c:pt>
                <c:pt idx="291">
                  <c:v>391</c:v>
                </c:pt>
                <c:pt idx="292">
                  <c:v>391</c:v>
                </c:pt>
                <c:pt idx="293">
                  <c:v>391</c:v>
                </c:pt>
                <c:pt idx="294">
                  <c:v>392</c:v>
                </c:pt>
                <c:pt idx="295">
                  <c:v>392</c:v>
                </c:pt>
                <c:pt idx="296">
                  <c:v>392</c:v>
                </c:pt>
                <c:pt idx="297">
                  <c:v>392</c:v>
                </c:pt>
                <c:pt idx="298">
                  <c:v>393</c:v>
                </c:pt>
                <c:pt idx="299">
                  <c:v>393</c:v>
                </c:pt>
                <c:pt idx="300">
                  <c:v>394</c:v>
                </c:pt>
                <c:pt idx="301">
                  <c:v>394</c:v>
                </c:pt>
                <c:pt idx="302">
                  <c:v>394</c:v>
                </c:pt>
                <c:pt idx="303">
                  <c:v>394</c:v>
                </c:pt>
                <c:pt idx="304">
                  <c:v>394</c:v>
                </c:pt>
                <c:pt idx="305">
                  <c:v>394</c:v>
                </c:pt>
                <c:pt idx="306">
                  <c:v>395</c:v>
                </c:pt>
                <c:pt idx="307">
                  <c:v>395</c:v>
                </c:pt>
                <c:pt idx="308">
                  <c:v>396</c:v>
                </c:pt>
                <c:pt idx="309">
                  <c:v>396</c:v>
                </c:pt>
                <c:pt idx="310">
                  <c:v>396</c:v>
                </c:pt>
                <c:pt idx="311">
                  <c:v>396</c:v>
                </c:pt>
                <c:pt idx="312">
                  <c:v>395</c:v>
                </c:pt>
                <c:pt idx="313">
                  <c:v>395</c:v>
                </c:pt>
                <c:pt idx="314">
                  <c:v>396</c:v>
                </c:pt>
                <c:pt idx="315">
                  <c:v>396</c:v>
                </c:pt>
                <c:pt idx="316">
                  <c:v>396</c:v>
                </c:pt>
                <c:pt idx="317">
                  <c:v>395</c:v>
                </c:pt>
                <c:pt idx="318">
                  <c:v>396</c:v>
                </c:pt>
                <c:pt idx="319">
                  <c:v>395</c:v>
                </c:pt>
                <c:pt idx="320">
                  <c:v>395</c:v>
                </c:pt>
                <c:pt idx="321">
                  <c:v>395</c:v>
                </c:pt>
                <c:pt idx="322">
                  <c:v>395</c:v>
                </c:pt>
                <c:pt idx="323">
                  <c:v>395</c:v>
                </c:pt>
                <c:pt idx="324">
                  <c:v>395</c:v>
                </c:pt>
                <c:pt idx="325">
                  <c:v>395</c:v>
                </c:pt>
                <c:pt idx="326">
                  <c:v>395</c:v>
                </c:pt>
                <c:pt idx="327">
                  <c:v>395</c:v>
                </c:pt>
                <c:pt idx="328">
                  <c:v>395</c:v>
                </c:pt>
                <c:pt idx="329">
                  <c:v>395</c:v>
                </c:pt>
                <c:pt idx="330">
                  <c:v>395</c:v>
                </c:pt>
                <c:pt idx="331">
                  <c:v>395</c:v>
                </c:pt>
                <c:pt idx="332">
                  <c:v>394</c:v>
                </c:pt>
                <c:pt idx="333">
                  <c:v>394</c:v>
                </c:pt>
                <c:pt idx="334">
                  <c:v>394</c:v>
                </c:pt>
                <c:pt idx="335">
                  <c:v>394</c:v>
                </c:pt>
                <c:pt idx="336">
                  <c:v>394</c:v>
                </c:pt>
                <c:pt idx="337">
                  <c:v>394</c:v>
                </c:pt>
                <c:pt idx="338">
                  <c:v>394</c:v>
                </c:pt>
                <c:pt idx="339">
                  <c:v>394</c:v>
                </c:pt>
                <c:pt idx="340">
                  <c:v>394</c:v>
                </c:pt>
                <c:pt idx="341">
                  <c:v>394</c:v>
                </c:pt>
                <c:pt idx="342">
                  <c:v>394</c:v>
                </c:pt>
                <c:pt idx="343">
                  <c:v>394</c:v>
                </c:pt>
                <c:pt idx="344">
                  <c:v>394</c:v>
                </c:pt>
                <c:pt idx="345">
                  <c:v>384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ex3_20_heatTemp3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7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Sheet1!$C$2:$C$387</c:f>
              <c:numCache>
                <c:formatCode>General</c:formatCode>
                <c:ptCount val="386"/>
                <c:pt idx="0">
                  <c:v>317</c:v>
                </c:pt>
                <c:pt idx="1">
                  <c:v>318</c:v>
                </c:pt>
                <c:pt idx="2">
                  <c:v>318</c:v>
                </c:pt>
                <c:pt idx="3">
                  <c:v>319</c:v>
                </c:pt>
                <c:pt idx="4">
                  <c:v>319</c:v>
                </c:pt>
                <c:pt idx="5">
                  <c:v>319</c:v>
                </c:pt>
                <c:pt idx="6">
                  <c:v>319</c:v>
                </c:pt>
                <c:pt idx="7">
                  <c:v>320</c:v>
                </c:pt>
                <c:pt idx="8">
                  <c:v>320</c:v>
                </c:pt>
                <c:pt idx="9">
                  <c:v>320</c:v>
                </c:pt>
                <c:pt idx="10">
                  <c:v>320</c:v>
                </c:pt>
                <c:pt idx="11">
                  <c:v>321</c:v>
                </c:pt>
                <c:pt idx="12">
                  <c:v>321</c:v>
                </c:pt>
                <c:pt idx="13">
                  <c:v>321</c:v>
                </c:pt>
                <c:pt idx="14">
                  <c:v>321</c:v>
                </c:pt>
                <c:pt idx="15">
                  <c:v>321</c:v>
                </c:pt>
                <c:pt idx="16">
                  <c:v>322</c:v>
                </c:pt>
                <c:pt idx="17">
                  <c:v>321</c:v>
                </c:pt>
                <c:pt idx="18">
                  <c:v>322</c:v>
                </c:pt>
                <c:pt idx="19">
                  <c:v>322</c:v>
                </c:pt>
                <c:pt idx="20">
                  <c:v>322</c:v>
                </c:pt>
                <c:pt idx="21">
                  <c:v>323</c:v>
                </c:pt>
                <c:pt idx="22">
                  <c:v>323</c:v>
                </c:pt>
                <c:pt idx="23">
                  <c:v>323</c:v>
                </c:pt>
                <c:pt idx="24">
                  <c:v>323</c:v>
                </c:pt>
                <c:pt idx="25">
                  <c:v>324</c:v>
                </c:pt>
                <c:pt idx="26">
                  <c:v>324</c:v>
                </c:pt>
                <c:pt idx="27">
                  <c:v>324</c:v>
                </c:pt>
                <c:pt idx="28">
                  <c:v>324</c:v>
                </c:pt>
                <c:pt idx="29">
                  <c:v>324</c:v>
                </c:pt>
                <c:pt idx="30">
                  <c:v>324</c:v>
                </c:pt>
                <c:pt idx="31">
                  <c:v>325</c:v>
                </c:pt>
                <c:pt idx="32">
                  <c:v>325</c:v>
                </c:pt>
                <c:pt idx="33">
                  <c:v>326</c:v>
                </c:pt>
                <c:pt idx="34">
                  <c:v>326</c:v>
                </c:pt>
                <c:pt idx="35">
                  <c:v>326</c:v>
                </c:pt>
                <c:pt idx="36">
                  <c:v>327</c:v>
                </c:pt>
                <c:pt idx="37">
                  <c:v>327</c:v>
                </c:pt>
                <c:pt idx="38">
                  <c:v>327</c:v>
                </c:pt>
                <c:pt idx="39">
                  <c:v>327</c:v>
                </c:pt>
                <c:pt idx="40">
                  <c:v>328</c:v>
                </c:pt>
                <c:pt idx="41">
                  <c:v>328</c:v>
                </c:pt>
                <c:pt idx="42">
                  <c:v>328</c:v>
                </c:pt>
                <c:pt idx="43">
                  <c:v>328</c:v>
                </c:pt>
                <c:pt idx="44">
                  <c:v>328</c:v>
                </c:pt>
                <c:pt idx="45">
                  <c:v>328</c:v>
                </c:pt>
                <c:pt idx="46">
                  <c:v>329</c:v>
                </c:pt>
                <c:pt idx="47">
                  <c:v>329</c:v>
                </c:pt>
                <c:pt idx="48">
                  <c:v>330</c:v>
                </c:pt>
                <c:pt idx="49">
                  <c:v>330</c:v>
                </c:pt>
                <c:pt idx="50">
                  <c:v>330</c:v>
                </c:pt>
                <c:pt idx="51">
                  <c:v>330</c:v>
                </c:pt>
                <c:pt idx="52">
                  <c:v>331</c:v>
                </c:pt>
                <c:pt idx="53">
                  <c:v>331</c:v>
                </c:pt>
                <c:pt idx="54">
                  <c:v>331</c:v>
                </c:pt>
                <c:pt idx="55">
                  <c:v>331</c:v>
                </c:pt>
                <c:pt idx="56">
                  <c:v>332</c:v>
                </c:pt>
                <c:pt idx="57">
                  <c:v>332</c:v>
                </c:pt>
                <c:pt idx="58">
                  <c:v>332</c:v>
                </c:pt>
                <c:pt idx="59">
                  <c:v>333</c:v>
                </c:pt>
                <c:pt idx="60">
                  <c:v>333</c:v>
                </c:pt>
                <c:pt idx="61">
                  <c:v>333</c:v>
                </c:pt>
                <c:pt idx="62">
                  <c:v>334</c:v>
                </c:pt>
                <c:pt idx="63">
                  <c:v>334</c:v>
                </c:pt>
                <c:pt idx="64">
                  <c:v>335</c:v>
                </c:pt>
                <c:pt idx="65">
                  <c:v>334</c:v>
                </c:pt>
                <c:pt idx="66">
                  <c:v>334</c:v>
                </c:pt>
                <c:pt idx="67">
                  <c:v>335</c:v>
                </c:pt>
                <c:pt idx="68">
                  <c:v>335</c:v>
                </c:pt>
                <c:pt idx="69">
                  <c:v>335</c:v>
                </c:pt>
                <c:pt idx="70">
                  <c:v>336</c:v>
                </c:pt>
                <c:pt idx="71">
                  <c:v>336</c:v>
                </c:pt>
                <c:pt idx="72">
                  <c:v>336</c:v>
                </c:pt>
                <c:pt idx="73">
                  <c:v>337</c:v>
                </c:pt>
                <c:pt idx="74">
                  <c:v>337</c:v>
                </c:pt>
                <c:pt idx="75">
                  <c:v>337</c:v>
                </c:pt>
                <c:pt idx="76">
                  <c:v>337</c:v>
                </c:pt>
                <c:pt idx="77">
                  <c:v>337</c:v>
                </c:pt>
                <c:pt idx="78">
                  <c:v>338</c:v>
                </c:pt>
                <c:pt idx="79">
                  <c:v>338</c:v>
                </c:pt>
                <c:pt idx="80">
                  <c:v>338</c:v>
                </c:pt>
                <c:pt idx="81">
                  <c:v>339</c:v>
                </c:pt>
                <c:pt idx="82">
                  <c:v>339</c:v>
                </c:pt>
                <c:pt idx="83">
                  <c:v>339</c:v>
                </c:pt>
                <c:pt idx="84">
                  <c:v>340</c:v>
                </c:pt>
                <c:pt idx="85">
                  <c:v>340</c:v>
                </c:pt>
                <c:pt idx="86">
                  <c:v>340</c:v>
                </c:pt>
                <c:pt idx="87">
                  <c:v>341</c:v>
                </c:pt>
                <c:pt idx="88">
                  <c:v>341</c:v>
                </c:pt>
                <c:pt idx="89">
                  <c:v>341</c:v>
                </c:pt>
                <c:pt idx="90">
                  <c:v>342</c:v>
                </c:pt>
                <c:pt idx="91">
                  <c:v>342</c:v>
                </c:pt>
                <c:pt idx="92">
                  <c:v>343</c:v>
                </c:pt>
                <c:pt idx="93">
                  <c:v>343</c:v>
                </c:pt>
                <c:pt idx="94">
                  <c:v>343</c:v>
                </c:pt>
                <c:pt idx="95">
                  <c:v>344</c:v>
                </c:pt>
                <c:pt idx="96">
                  <c:v>344</c:v>
                </c:pt>
                <c:pt idx="97">
                  <c:v>344</c:v>
                </c:pt>
                <c:pt idx="98">
                  <c:v>345</c:v>
                </c:pt>
                <c:pt idx="99">
                  <c:v>345</c:v>
                </c:pt>
                <c:pt idx="100">
                  <c:v>345</c:v>
                </c:pt>
                <c:pt idx="101">
                  <c:v>346</c:v>
                </c:pt>
                <c:pt idx="102">
                  <c:v>346</c:v>
                </c:pt>
                <c:pt idx="103">
                  <c:v>347</c:v>
                </c:pt>
                <c:pt idx="104">
                  <c:v>347</c:v>
                </c:pt>
                <c:pt idx="105">
                  <c:v>347</c:v>
                </c:pt>
                <c:pt idx="106">
                  <c:v>347</c:v>
                </c:pt>
                <c:pt idx="107">
                  <c:v>348</c:v>
                </c:pt>
                <c:pt idx="108">
                  <c:v>348</c:v>
                </c:pt>
                <c:pt idx="109">
                  <c:v>349</c:v>
                </c:pt>
                <c:pt idx="110">
                  <c:v>349</c:v>
                </c:pt>
                <c:pt idx="111">
                  <c:v>350</c:v>
                </c:pt>
                <c:pt idx="112">
                  <c:v>350</c:v>
                </c:pt>
                <c:pt idx="113">
                  <c:v>350</c:v>
                </c:pt>
                <c:pt idx="114">
                  <c:v>350</c:v>
                </c:pt>
                <c:pt idx="115">
                  <c:v>350</c:v>
                </c:pt>
                <c:pt idx="116">
                  <c:v>351</c:v>
                </c:pt>
                <c:pt idx="117">
                  <c:v>351</c:v>
                </c:pt>
                <c:pt idx="118">
                  <c:v>351</c:v>
                </c:pt>
                <c:pt idx="119">
                  <c:v>352</c:v>
                </c:pt>
                <c:pt idx="120">
                  <c:v>352</c:v>
                </c:pt>
                <c:pt idx="121">
                  <c:v>352</c:v>
                </c:pt>
                <c:pt idx="122">
                  <c:v>353</c:v>
                </c:pt>
                <c:pt idx="123">
                  <c:v>353</c:v>
                </c:pt>
                <c:pt idx="124">
                  <c:v>354</c:v>
                </c:pt>
                <c:pt idx="125">
                  <c:v>354</c:v>
                </c:pt>
                <c:pt idx="126">
                  <c:v>355</c:v>
                </c:pt>
                <c:pt idx="127">
                  <c:v>355</c:v>
                </c:pt>
                <c:pt idx="128">
                  <c:v>355</c:v>
                </c:pt>
                <c:pt idx="129">
                  <c:v>356</c:v>
                </c:pt>
                <c:pt idx="130">
                  <c:v>356</c:v>
                </c:pt>
                <c:pt idx="131">
                  <c:v>356</c:v>
                </c:pt>
                <c:pt idx="132">
                  <c:v>357</c:v>
                </c:pt>
                <c:pt idx="133">
                  <c:v>357</c:v>
                </c:pt>
                <c:pt idx="134">
                  <c:v>357</c:v>
                </c:pt>
                <c:pt idx="135">
                  <c:v>357</c:v>
                </c:pt>
                <c:pt idx="136">
                  <c:v>357</c:v>
                </c:pt>
                <c:pt idx="137">
                  <c:v>358</c:v>
                </c:pt>
                <c:pt idx="138">
                  <c:v>358</c:v>
                </c:pt>
                <c:pt idx="139">
                  <c:v>358</c:v>
                </c:pt>
                <c:pt idx="140">
                  <c:v>359</c:v>
                </c:pt>
                <c:pt idx="141">
                  <c:v>359</c:v>
                </c:pt>
                <c:pt idx="142">
                  <c:v>360</c:v>
                </c:pt>
                <c:pt idx="143">
                  <c:v>360</c:v>
                </c:pt>
                <c:pt idx="144">
                  <c:v>360</c:v>
                </c:pt>
                <c:pt idx="145">
                  <c:v>361</c:v>
                </c:pt>
                <c:pt idx="146">
                  <c:v>362</c:v>
                </c:pt>
                <c:pt idx="147">
                  <c:v>361</c:v>
                </c:pt>
                <c:pt idx="148">
                  <c:v>362</c:v>
                </c:pt>
                <c:pt idx="149">
                  <c:v>363</c:v>
                </c:pt>
                <c:pt idx="150">
                  <c:v>363</c:v>
                </c:pt>
                <c:pt idx="151">
                  <c:v>362</c:v>
                </c:pt>
                <c:pt idx="152">
                  <c:v>363</c:v>
                </c:pt>
                <c:pt idx="153">
                  <c:v>363</c:v>
                </c:pt>
                <c:pt idx="154">
                  <c:v>363</c:v>
                </c:pt>
                <c:pt idx="155">
                  <c:v>364</c:v>
                </c:pt>
                <c:pt idx="156">
                  <c:v>364</c:v>
                </c:pt>
                <c:pt idx="157">
                  <c:v>364</c:v>
                </c:pt>
                <c:pt idx="158">
                  <c:v>365</c:v>
                </c:pt>
                <c:pt idx="159">
                  <c:v>365</c:v>
                </c:pt>
                <c:pt idx="160">
                  <c:v>365</c:v>
                </c:pt>
                <c:pt idx="161">
                  <c:v>365</c:v>
                </c:pt>
                <c:pt idx="162">
                  <c:v>366</c:v>
                </c:pt>
                <c:pt idx="163">
                  <c:v>366</c:v>
                </c:pt>
                <c:pt idx="164">
                  <c:v>367</c:v>
                </c:pt>
                <c:pt idx="165">
                  <c:v>367</c:v>
                </c:pt>
                <c:pt idx="166">
                  <c:v>368</c:v>
                </c:pt>
                <c:pt idx="167">
                  <c:v>368</c:v>
                </c:pt>
                <c:pt idx="168">
                  <c:v>369</c:v>
                </c:pt>
                <c:pt idx="169">
                  <c:v>369</c:v>
                </c:pt>
                <c:pt idx="170">
                  <c:v>369</c:v>
                </c:pt>
                <c:pt idx="171">
                  <c:v>370</c:v>
                </c:pt>
                <c:pt idx="172">
                  <c:v>370</c:v>
                </c:pt>
                <c:pt idx="173">
                  <c:v>370</c:v>
                </c:pt>
                <c:pt idx="174">
                  <c:v>371</c:v>
                </c:pt>
                <c:pt idx="175">
                  <c:v>372</c:v>
                </c:pt>
                <c:pt idx="176">
                  <c:v>372</c:v>
                </c:pt>
                <c:pt idx="177">
                  <c:v>372</c:v>
                </c:pt>
                <c:pt idx="178">
                  <c:v>372</c:v>
                </c:pt>
                <c:pt idx="179">
                  <c:v>373</c:v>
                </c:pt>
                <c:pt idx="180">
                  <c:v>373</c:v>
                </c:pt>
                <c:pt idx="181">
                  <c:v>373</c:v>
                </c:pt>
                <c:pt idx="182">
                  <c:v>373</c:v>
                </c:pt>
                <c:pt idx="183">
                  <c:v>373</c:v>
                </c:pt>
                <c:pt idx="184">
                  <c:v>374</c:v>
                </c:pt>
                <c:pt idx="185">
                  <c:v>374</c:v>
                </c:pt>
                <c:pt idx="186">
                  <c:v>374</c:v>
                </c:pt>
                <c:pt idx="187">
                  <c:v>374</c:v>
                </c:pt>
                <c:pt idx="188">
                  <c:v>375</c:v>
                </c:pt>
                <c:pt idx="189">
                  <c:v>375</c:v>
                </c:pt>
                <c:pt idx="190">
                  <c:v>376</c:v>
                </c:pt>
                <c:pt idx="191">
                  <c:v>375</c:v>
                </c:pt>
                <c:pt idx="192">
                  <c:v>376</c:v>
                </c:pt>
                <c:pt idx="193">
                  <c:v>376</c:v>
                </c:pt>
                <c:pt idx="194">
                  <c:v>376</c:v>
                </c:pt>
                <c:pt idx="195">
                  <c:v>376</c:v>
                </c:pt>
                <c:pt idx="196">
                  <c:v>377</c:v>
                </c:pt>
                <c:pt idx="197">
                  <c:v>377</c:v>
                </c:pt>
                <c:pt idx="198">
                  <c:v>377</c:v>
                </c:pt>
                <c:pt idx="199">
                  <c:v>377</c:v>
                </c:pt>
                <c:pt idx="200">
                  <c:v>378</c:v>
                </c:pt>
                <c:pt idx="201">
                  <c:v>378</c:v>
                </c:pt>
                <c:pt idx="202">
                  <c:v>378</c:v>
                </c:pt>
                <c:pt idx="203">
                  <c:v>379</c:v>
                </c:pt>
                <c:pt idx="204">
                  <c:v>379</c:v>
                </c:pt>
                <c:pt idx="205">
                  <c:v>379</c:v>
                </c:pt>
                <c:pt idx="206">
                  <c:v>380</c:v>
                </c:pt>
                <c:pt idx="207">
                  <c:v>380</c:v>
                </c:pt>
                <c:pt idx="208">
                  <c:v>380</c:v>
                </c:pt>
                <c:pt idx="209">
                  <c:v>381</c:v>
                </c:pt>
                <c:pt idx="210">
                  <c:v>381</c:v>
                </c:pt>
                <c:pt idx="211">
                  <c:v>381</c:v>
                </c:pt>
                <c:pt idx="212">
                  <c:v>382</c:v>
                </c:pt>
                <c:pt idx="213">
                  <c:v>382</c:v>
                </c:pt>
                <c:pt idx="214">
                  <c:v>382</c:v>
                </c:pt>
                <c:pt idx="215">
                  <c:v>384</c:v>
                </c:pt>
                <c:pt idx="216">
                  <c:v>384</c:v>
                </c:pt>
                <c:pt idx="217">
                  <c:v>384</c:v>
                </c:pt>
                <c:pt idx="218">
                  <c:v>385</c:v>
                </c:pt>
                <c:pt idx="219">
                  <c:v>386</c:v>
                </c:pt>
                <c:pt idx="220">
                  <c:v>386</c:v>
                </c:pt>
                <c:pt idx="221">
                  <c:v>386</c:v>
                </c:pt>
                <c:pt idx="222">
                  <c:v>386</c:v>
                </c:pt>
                <c:pt idx="223">
                  <c:v>387</c:v>
                </c:pt>
                <c:pt idx="224">
                  <c:v>387</c:v>
                </c:pt>
                <c:pt idx="225">
                  <c:v>387</c:v>
                </c:pt>
                <c:pt idx="226">
                  <c:v>388</c:v>
                </c:pt>
                <c:pt idx="227">
                  <c:v>388</c:v>
                </c:pt>
                <c:pt idx="228">
                  <c:v>388</c:v>
                </c:pt>
                <c:pt idx="229">
                  <c:v>389</c:v>
                </c:pt>
                <c:pt idx="230">
                  <c:v>389</c:v>
                </c:pt>
                <c:pt idx="231">
                  <c:v>389</c:v>
                </c:pt>
                <c:pt idx="232">
                  <c:v>390</c:v>
                </c:pt>
                <c:pt idx="233">
                  <c:v>390</c:v>
                </c:pt>
                <c:pt idx="234">
                  <c:v>390</c:v>
                </c:pt>
                <c:pt idx="235">
                  <c:v>390</c:v>
                </c:pt>
                <c:pt idx="236">
                  <c:v>391</c:v>
                </c:pt>
                <c:pt idx="237">
                  <c:v>391</c:v>
                </c:pt>
                <c:pt idx="238">
                  <c:v>392</c:v>
                </c:pt>
                <c:pt idx="239">
                  <c:v>392</c:v>
                </c:pt>
                <c:pt idx="240">
                  <c:v>392</c:v>
                </c:pt>
                <c:pt idx="241">
                  <c:v>392</c:v>
                </c:pt>
                <c:pt idx="242">
                  <c:v>393</c:v>
                </c:pt>
                <c:pt idx="243">
                  <c:v>393</c:v>
                </c:pt>
                <c:pt idx="244">
                  <c:v>394</c:v>
                </c:pt>
                <c:pt idx="245">
                  <c:v>394</c:v>
                </c:pt>
                <c:pt idx="246">
                  <c:v>394</c:v>
                </c:pt>
                <c:pt idx="247">
                  <c:v>394</c:v>
                </c:pt>
                <c:pt idx="248">
                  <c:v>395</c:v>
                </c:pt>
                <c:pt idx="249">
                  <c:v>395</c:v>
                </c:pt>
                <c:pt idx="250">
                  <c:v>395</c:v>
                </c:pt>
                <c:pt idx="251">
                  <c:v>395</c:v>
                </c:pt>
                <c:pt idx="252">
                  <c:v>395</c:v>
                </c:pt>
                <c:pt idx="253">
                  <c:v>396</c:v>
                </c:pt>
                <c:pt idx="254">
                  <c:v>396</c:v>
                </c:pt>
                <c:pt idx="255">
                  <c:v>396</c:v>
                </c:pt>
                <c:pt idx="256">
                  <c:v>396</c:v>
                </c:pt>
                <c:pt idx="257">
                  <c:v>397</c:v>
                </c:pt>
                <c:pt idx="258">
                  <c:v>397</c:v>
                </c:pt>
                <c:pt idx="259">
                  <c:v>397</c:v>
                </c:pt>
                <c:pt idx="260">
                  <c:v>398</c:v>
                </c:pt>
                <c:pt idx="261">
                  <c:v>398</c:v>
                </c:pt>
                <c:pt idx="262">
                  <c:v>398</c:v>
                </c:pt>
                <c:pt idx="263">
                  <c:v>399</c:v>
                </c:pt>
                <c:pt idx="264">
                  <c:v>399</c:v>
                </c:pt>
                <c:pt idx="265">
                  <c:v>399</c:v>
                </c:pt>
                <c:pt idx="266">
                  <c:v>400</c:v>
                </c:pt>
                <c:pt idx="267">
                  <c:v>400</c:v>
                </c:pt>
                <c:pt idx="268">
                  <c:v>401</c:v>
                </c:pt>
                <c:pt idx="269">
                  <c:v>401</c:v>
                </c:pt>
                <c:pt idx="270">
                  <c:v>401</c:v>
                </c:pt>
                <c:pt idx="271">
                  <c:v>402</c:v>
                </c:pt>
                <c:pt idx="272">
                  <c:v>402</c:v>
                </c:pt>
                <c:pt idx="273">
                  <c:v>402</c:v>
                </c:pt>
                <c:pt idx="274">
                  <c:v>402</c:v>
                </c:pt>
                <c:pt idx="275">
                  <c:v>403</c:v>
                </c:pt>
                <c:pt idx="276">
                  <c:v>403</c:v>
                </c:pt>
                <c:pt idx="277">
                  <c:v>403</c:v>
                </c:pt>
                <c:pt idx="278">
                  <c:v>404</c:v>
                </c:pt>
                <c:pt idx="279">
                  <c:v>404</c:v>
                </c:pt>
                <c:pt idx="280">
                  <c:v>404</c:v>
                </c:pt>
                <c:pt idx="281">
                  <c:v>405</c:v>
                </c:pt>
                <c:pt idx="282">
                  <c:v>405</c:v>
                </c:pt>
                <c:pt idx="283">
                  <c:v>405</c:v>
                </c:pt>
                <c:pt idx="284">
                  <c:v>405</c:v>
                </c:pt>
                <c:pt idx="285">
                  <c:v>406</c:v>
                </c:pt>
                <c:pt idx="286">
                  <c:v>407</c:v>
                </c:pt>
                <c:pt idx="287">
                  <c:v>407</c:v>
                </c:pt>
                <c:pt idx="288">
                  <c:v>407</c:v>
                </c:pt>
                <c:pt idx="289">
                  <c:v>408</c:v>
                </c:pt>
                <c:pt idx="290">
                  <c:v>409</c:v>
                </c:pt>
                <c:pt idx="291">
                  <c:v>409</c:v>
                </c:pt>
                <c:pt idx="292">
                  <c:v>409</c:v>
                </c:pt>
                <c:pt idx="293">
                  <c:v>410</c:v>
                </c:pt>
                <c:pt idx="294">
                  <c:v>410</c:v>
                </c:pt>
                <c:pt idx="295">
                  <c:v>410</c:v>
                </c:pt>
                <c:pt idx="296">
                  <c:v>411</c:v>
                </c:pt>
                <c:pt idx="297">
                  <c:v>411</c:v>
                </c:pt>
                <c:pt idx="298">
                  <c:v>412</c:v>
                </c:pt>
                <c:pt idx="299">
                  <c:v>412</c:v>
                </c:pt>
                <c:pt idx="300">
                  <c:v>412</c:v>
                </c:pt>
                <c:pt idx="301">
                  <c:v>412</c:v>
                </c:pt>
                <c:pt idx="302">
                  <c:v>413</c:v>
                </c:pt>
                <c:pt idx="303">
                  <c:v>413</c:v>
                </c:pt>
                <c:pt idx="304">
                  <c:v>413</c:v>
                </c:pt>
                <c:pt idx="305">
                  <c:v>414</c:v>
                </c:pt>
                <c:pt idx="306">
                  <c:v>414</c:v>
                </c:pt>
                <c:pt idx="307">
                  <c:v>415</c:v>
                </c:pt>
                <c:pt idx="308">
                  <c:v>415</c:v>
                </c:pt>
                <c:pt idx="309">
                  <c:v>415</c:v>
                </c:pt>
                <c:pt idx="310">
                  <c:v>415</c:v>
                </c:pt>
                <c:pt idx="311">
                  <c:v>414</c:v>
                </c:pt>
                <c:pt idx="312">
                  <c:v>414</c:v>
                </c:pt>
                <c:pt idx="313">
                  <c:v>414</c:v>
                </c:pt>
                <c:pt idx="314">
                  <c:v>414</c:v>
                </c:pt>
                <c:pt idx="315">
                  <c:v>414</c:v>
                </c:pt>
                <c:pt idx="316">
                  <c:v>414</c:v>
                </c:pt>
                <c:pt idx="317">
                  <c:v>414</c:v>
                </c:pt>
                <c:pt idx="318">
                  <c:v>414</c:v>
                </c:pt>
                <c:pt idx="319">
                  <c:v>414</c:v>
                </c:pt>
                <c:pt idx="320">
                  <c:v>414</c:v>
                </c:pt>
                <c:pt idx="321">
                  <c:v>414</c:v>
                </c:pt>
                <c:pt idx="322">
                  <c:v>414</c:v>
                </c:pt>
                <c:pt idx="323">
                  <c:v>413</c:v>
                </c:pt>
                <c:pt idx="324">
                  <c:v>413</c:v>
                </c:pt>
                <c:pt idx="325">
                  <c:v>413</c:v>
                </c:pt>
                <c:pt idx="326">
                  <c:v>413</c:v>
                </c:pt>
                <c:pt idx="327">
                  <c:v>413</c:v>
                </c:pt>
                <c:pt idx="328">
                  <c:v>413</c:v>
                </c:pt>
                <c:pt idx="329">
                  <c:v>413</c:v>
                </c:pt>
                <c:pt idx="330">
                  <c:v>413</c:v>
                </c:pt>
                <c:pt idx="331">
                  <c:v>413</c:v>
                </c:pt>
                <c:pt idx="332">
                  <c:v>413</c:v>
                </c:pt>
                <c:pt idx="333">
                  <c:v>413</c:v>
                </c:pt>
                <c:pt idx="334">
                  <c:v>412</c:v>
                </c:pt>
                <c:pt idx="335">
                  <c:v>412</c:v>
                </c:pt>
                <c:pt idx="336">
                  <c:v>412</c:v>
                </c:pt>
                <c:pt idx="337">
                  <c:v>412</c:v>
                </c:pt>
                <c:pt idx="338">
                  <c:v>412</c:v>
                </c:pt>
                <c:pt idx="339">
                  <c:v>412</c:v>
                </c:pt>
                <c:pt idx="340">
                  <c:v>241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ex3_25_heatTemp3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7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Sheet1!$D$2:$D$387</c:f>
              <c:numCache>
                <c:formatCode>General</c:formatCode>
                <c:ptCount val="386"/>
                <c:pt idx="0">
                  <c:v>307</c:v>
                </c:pt>
                <c:pt idx="1">
                  <c:v>307</c:v>
                </c:pt>
                <c:pt idx="2">
                  <c:v>308</c:v>
                </c:pt>
                <c:pt idx="3">
                  <c:v>308</c:v>
                </c:pt>
                <c:pt idx="4">
                  <c:v>309</c:v>
                </c:pt>
                <c:pt idx="5">
                  <c:v>309</c:v>
                </c:pt>
                <c:pt idx="6">
                  <c:v>309</c:v>
                </c:pt>
                <c:pt idx="7">
                  <c:v>309</c:v>
                </c:pt>
                <c:pt idx="8">
                  <c:v>309</c:v>
                </c:pt>
                <c:pt idx="9">
                  <c:v>309</c:v>
                </c:pt>
                <c:pt idx="10">
                  <c:v>309</c:v>
                </c:pt>
                <c:pt idx="11">
                  <c:v>310</c:v>
                </c:pt>
                <c:pt idx="12">
                  <c:v>310</c:v>
                </c:pt>
                <c:pt idx="13">
                  <c:v>311</c:v>
                </c:pt>
                <c:pt idx="14">
                  <c:v>310</c:v>
                </c:pt>
                <c:pt idx="15">
                  <c:v>311</c:v>
                </c:pt>
                <c:pt idx="16">
                  <c:v>311</c:v>
                </c:pt>
                <c:pt idx="17">
                  <c:v>311</c:v>
                </c:pt>
                <c:pt idx="18">
                  <c:v>311</c:v>
                </c:pt>
                <c:pt idx="19">
                  <c:v>311</c:v>
                </c:pt>
                <c:pt idx="20">
                  <c:v>311</c:v>
                </c:pt>
                <c:pt idx="21">
                  <c:v>312</c:v>
                </c:pt>
                <c:pt idx="22">
                  <c:v>312</c:v>
                </c:pt>
                <c:pt idx="23">
                  <c:v>312</c:v>
                </c:pt>
                <c:pt idx="24">
                  <c:v>313</c:v>
                </c:pt>
                <c:pt idx="25">
                  <c:v>313</c:v>
                </c:pt>
                <c:pt idx="26">
                  <c:v>313</c:v>
                </c:pt>
                <c:pt idx="27">
                  <c:v>313</c:v>
                </c:pt>
                <c:pt idx="28">
                  <c:v>314</c:v>
                </c:pt>
                <c:pt idx="29">
                  <c:v>313</c:v>
                </c:pt>
                <c:pt idx="30">
                  <c:v>314</c:v>
                </c:pt>
                <c:pt idx="31">
                  <c:v>314</c:v>
                </c:pt>
                <c:pt idx="32">
                  <c:v>314</c:v>
                </c:pt>
                <c:pt idx="33">
                  <c:v>315</c:v>
                </c:pt>
                <c:pt idx="34">
                  <c:v>315</c:v>
                </c:pt>
                <c:pt idx="35">
                  <c:v>315</c:v>
                </c:pt>
                <c:pt idx="36">
                  <c:v>315</c:v>
                </c:pt>
                <c:pt idx="37">
                  <c:v>316</c:v>
                </c:pt>
                <c:pt idx="38">
                  <c:v>317</c:v>
                </c:pt>
                <c:pt idx="39">
                  <c:v>316</c:v>
                </c:pt>
                <c:pt idx="40">
                  <c:v>316</c:v>
                </c:pt>
                <c:pt idx="41">
                  <c:v>317</c:v>
                </c:pt>
                <c:pt idx="42">
                  <c:v>317</c:v>
                </c:pt>
                <c:pt idx="43">
                  <c:v>317</c:v>
                </c:pt>
                <c:pt idx="44">
                  <c:v>318</c:v>
                </c:pt>
                <c:pt idx="45">
                  <c:v>318</c:v>
                </c:pt>
                <c:pt idx="46">
                  <c:v>318</c:v>
                </c:pt>
                <c:pt idx="47">
                  <c:v>318</c:v>
                </c:pt>
                <c:pt idx="48">
                  <c:v>318</c:v>
                </c:pt>
                <c:pt idx="49">
                  <c:v>319</c:v>
                </c:pt>
                <c:pt idx="50">
                  <c:v>318</c:v>
                </c:pt>
                <c:pt idx="51">
                  <c:v>319</c:v>
                </c:pt>
                <c:pt idx="52">
                  <c:v>320</c:v>
                </c:pt>
                <c:pt idx="53">
                  <c:v>319</c:v>
                </c:pt>
                <c:pt idx="54">
                  <c:v>320</c:v>
                </c:pt>
                <c:pt idx="55">
                  <c:v>320</c:v>
                </c:pt>
                <c:pt idx="56">
                  <c:v>320</c:v>
                </c:pt>
                <c:pt idx="57">
                  <c:v>320</c:v>
                </c:pt>
                <c:pt idx="58">
                  <c:v>321</c:v>
                </c:pt>
                <c:pt idx="59">
                  <c:v>321</c:v>
                </c:pt>
                <c:pt idx="60">
                  <c:v>321</c:v>
                </c:pt>
                <c:pt idx="61">
                  <c:v>321</c:v>
                </c:pt>
                <c:pt idx="62">
                  <c:v>322</c:v>
                </c:pt>
                <c:pt idx="63">
                  <c:v>321</c:v>
                </c:pt>
                <c:pt idx="64">
                  <c:v>322</c:v>
                </c:pt>
                <c:pt idx="65">
                  <c:v>322</c:v>
                </c:pt>
                <c:pt idx="66">
                  <c:v>323</c:v>
                </c:pt>
                <c:pt idx="67">
                  <c:v>323</c:v>
                </c:pt>
                <c:pt idx="68">
                  <c:v>323</c:v>
                </c:pt>
                <c:pt idx="69">
                  <c:v>323</c:v>
                </c:pt>
                <c:pt idx="70">
                  <c:v>323</c:v>
                </c:pt>
                <c:pt idx="71">
                  <c:v>324</c:v>
                </c:pt>
                <c:pt idx="72">
                  <c:v>324</c:v>
                </c:pt>
                <c:pt idx="73">
                  <c:v>324</c:v>
                </c:pt>
                <c:pt idx="74">
                  <c:v>324</c:v>
                </c:pt>
                <c:pt idx="75">
                  <c:v>324</c:v>
                </c:pt>
                <c:pt idx="76">
                  <c:v>324</c:v>
                </c:pt>
                <c:pt idx="77">
                  <c:v>324</c:v>
                </c:pt>
                <c:pt idx="78">
                  <c:v>325</c:v>
                </c:pt>
                <c:pt idx="79">
                  <c:v>325</c:v>
                </c:pt>
                <c:pt idx="80">
                  <c:v>326</c:v>
                </c:pt>
                <c:pt idx="81">
                  <c:v>326</c:v>
                </c:pt>
                <c:pt idx="82">
                  <c:v>327</c:v>
                </c:pt>
                <c:pt idx="83">
                  <c:v>326</c:v>
                </c:pt>
                <c:pt idx="84">
                  <c:v>327</c:v>
                </c:pt>
                <c:pt idx="85">
                  <c:v>327</c:v>
                </c:pt>
                <c:pt idx="86">
                  <c:v>328</c:v>
                </c:pt>
                <c:pt idx="87">
                  <c:v>328</c:v>
                </c:pt>
                <c:pt idx="88">
                  <c:v>328</c:v>
                </c:pt>
                <c:pt idx="89">
                  <c:v>329</c:v>
                </c:pt>
                <c:pt idx="90">
                  <c:v>329</c:v>
                </c:pt>
                <c:pt idx="91">
                  <c:v>328</c:v>
                </c:pt>
                <c:pt idx="92">
                  <c:v>329</c:v>
                </c:pt>
                <c:pt idx="93">
                  <c:v>329</c:v>
                </c:pt>
                <c:pt idx="94">
                  <c:v>329</c:v>
                </c:pt>
                <c:pt idx="95">
                  <c:v>330</c:v>
                </c:pt>
                <c:pt idx="96">
                  <c:v>330</c:v>
                </c:pt>
                <c:pt idx="97">
                  <c:v>330</c:v>
                </c:pt>
                <c:pt idx="98">
                  <c:v>331</c:v>
                </c:pt>
                <c:pt idx="99">
                  <c:v>331</c:v>
                </c:pt>
                <c:pt idx="100">
                  <c:v>331</c:v>
                </c:pt>
                <c:pt idx="101">
                  <c:v>331</c:v>
                </c:pt>
                <c:pt idx="102">
                  <c:v>331</c:v>
                </c:pt>
                <c:pt idx="103">
                  <c:v>332</c:v>
                </c:pt>
                <c:pt idx="104">
                  <c:v>332</c:v>
                </c:pt>
                <c:pt idx="105">
                  <c:v>332</c:v>
                </c:pt>
                <c:pt idx="106">
                  <c:v>332</c:v>
                </c:pt>
                <c:pt idx="107">
                  <c:v>333</c:v>
                </c:pt>
                <c:pt idx="108">
                  <c:v>333</c:v>
                </c:pt>
                <c:pt idx="109">
                  <c:v>333</c:v>
                </c:pt>
                <c:pt idx="110">
                  <c:v>334</c:v>
                </c:pt>
                <c:pt idx="111">
                  <c:v>334</c:v>
                </c:pt>
                <c:pt idx="112">
                  <c:v>334</c:v>
                </c:pt>
                <c:pt idx="113">
                  <c:v>334</c:v>
                </c:pt>
                <c:pt idx="114">
                  <c:v>334</c:v>
                </c:pt>
                <c:pt idx="115">
                  <c:v>335</c:v>
                </c:pt>
                <c:pt idx="116">
                  <c:v>335</c:v>
                </c:pt>
                <c:pt idx="117">
                  <c:v>335</c:v>
                </c:pt>
                <c:pt idx="118">
                  <c:v>336</c:v>
                </c:pt>
                <c:pt idx="119">
                  <c:v>336</c:v>
                </c:pt>
                <c:pt idx="120">
                  <c:v>336</c:v>
                </c:pt>
                <c:pt idx="121">
                  <c:v>336</c:v>
                </c:pt>
                <c:pt idx="122">
                  <c:v>336</c:v>
                </c:pt>
                <c:pt idx="123">
                  <c:v>337</c:v>
                </c:pt>
                <c:pt idx="124">
                  <c:v>337</c:v>
                </c:pt>
                <c:pt idx="125">
                  <c:v>337</c:v>
                </c:pt>
                <c:pt idx="126">
                  <c:v>337</c:v>
                </c:pt>
                <c:pt idx="127">
                  <c:v>337</c:v>
                </c:pt>
                <c:pt idx="128">
                  <c:v>338</c:v>
                </c:pt>
                <c:pt idx="129">
                  <c:v>339</c:v>
                </c:pt>
                <c:pt idx="130">
                  <c:v>339</c:v>
                </c:pt>
                <c:pt idx="131">
                  <c:v>339</c:v>
                </c:pt>
                <c:pt idx="132">
                  <c:v>339</c:v>
                </c:pt>
                <c:pt idx="133">
                  <c:v>339</c:v>
                </c:pt>
                <c:pt idx="134">
                  <c:v>341</c:v>
                </c:pt>
                <c:pt idx="135">
                  <c:v>340</c:v>
                </c:pt>
                <c:pt idx="136">
                  <c:v>341</c:v>
                </c:pt>
                <c:pt idx="137">
                  <c:v>341</c:v>
                </c:pt>
                <c:pt idx="138">
                  <c:v>341</c:v>
                </c:pt>
                <c:pt idx="139">
                  <c:v>342</c:v>
                </c:pt>
                <c:pt idx="140">
                  <c:v>342</c:v>
                </c:pt>
                <c:pt idx="141">
                  <c:v>343</c:v>
                </c:pt>
                <c:pt idx="142">
                  <c:v>343</c:v>
                </c:pt>
                <c:pt idx="143">
                  <c:v>344</c:v>
                </c:pt>
                <c:pt idx="144">
                  <c:v>344</c:v>
                </c:pt>
                <c:pt idx="145">
                  <c:v>344</c:v>
                </c:pt>
                <c:pt idx="146">
                  <c:v>345</c:v>
                </c:pt>
                <c:pt idx="147">
                  <c:v>345</c:v>
                </c:pt>
                <c:pt idx="148">
                  <c:v>345</c:v>
                </c:pt>
                <c:pt idx="149">
                  <c:v>345</c:v>
                </c:pt>
                <c:pt idx="150">
                  <c:v>346</c:v>
                </c:pt>
                <c:pt idx="151">
                  <c:v>346</c:v>
                </c:pt>
                <c:pt idx="152">
                  <c:v>346</c:v>
                </c:pt>
                <c:pt idx="153">
                  <c:v>347</c:v>
                </c:pt>
                <c:pt idx="154">
                  <c:v>347</c:v>
                </c:pt>
                <c:pt idx="155">
                  <c:v>347</c:v>
                </c:pt>
                <c:pt idx="156">
                  <c:v>348</c:v>
                </c:pt>
                <c:pt idx="157">
                  <c:v>348</c:v>
                </c:pt>
                <c:pt idx="158">
                  <c:v>348</c:v>
                </c:pt>
                <c:pt idx="159">
                  <c:v>348</c:v>
                </c:pt>
                <c:pt idx="160">
                  <c:v>349</c:v>
                </c:pt>
                <c:pt idx="161">
                  <c:v>349</c:v>
                </c:pt>
                <c:pt idx="162">
                  <c:v>350</c:v>
                </c:pt>
                <c:pt idx="163">
                  <c:v>350</c:v>
                </c:pt>
                <c:pt idx="164">
                  <c:v>350</c:v>
                </c:pt>
                <c:pt idx="165">
                  <c:v>350</c:v>
                </c:pt>
                <c:pt idx="166">
                  <c:v>351</c:v>
                </c:pt>
                <c:pt idx="167">
                  <c:v>351</c:v>
                </c:pt>
                <c:pt idx="168">
                  <c:v>351</c:v>
                </c:pt>
                <c:pt idx="169">
                  <c:v>352</c:v>
                </c:pt>
                <c:pt idx="170">
                  <c:v>352</c:v>
                </c:pt>
                <c:pt idx="171">
                  <c:v>352</c:v>
                </c:pt>
                <c:pt idx="172">
                  <c:v>352</c:v>
                </c:pt>
                <c:pt idx="173">
                  <c:v>353</c:v>
                </c:pt>
                <c:pt idx="174">
                  <c:v>353</c:v>
                </c:pt>
                <c:pt idx="175">
                  <c:v>354</c:v>
                </c:pt>
                <c:pt idx="176">
                  <c:v>354</c:v>
                </c:pt>
                <c:pt idx="177">
                  <c:v>354</c:v>
                </c:pt>
                <c:pt idx="178">
                  <c:v>355</c:v>
                </c:pt>
                <c:pt idx="179">
                  <c:v>355</c:v>
                </c:pt>
                <c:pt idx="180">
                  <c:v>355</c:v>
                </c:pt>
                <c:pt idx="181">
                  <c:v>356</c:v>
                </c:pt>
                <c:pt idx="182">
                  <c:v>356</c:v>
                </c:pt>
                <c:pt idx="183">
                  <c:v>356</c:v>
                </c:pt>
                <c:pt idx="184">
                  <c:v>356</c:v>
                </c:pt>
                <c:pt idx="185">
                  <c:v>357</c:v>
                </c:pt>
                <c:pt idx="186">
                  <c:v>357</c:v>
                </c:pt>
                <c:pt idx="187">
                  <c:v>358</c:v>
                </c:pt>
                <c:pt idx="188">
                  <c:v>358</c:v>
                </c:pt>
                <c:pt idx="189">
                  <c:v>358</c:v>
                </c:pt>
                <c:pt idx="190">
                  <c:v>359</c:v>
                </c:pt>
                <c:pt idx="191">
                  <c:v>359</c:v>
                </c:pt>
                <c:pt idx="192">
                  <c:v>360</c:v>
                </c:pt>
                <c:pt idx="193">
                  <c:v>359</c:v>
                </c:pt>
                <c:pt idx="194">
                  <c:v>360</c:v>
                </c:pt>
                <c:pt idx="195">
                  <c:v>360</c:v>
                </c:pt>
                <c:pt idx="196">
                  <c:v>361</c:v>
                </c:pt>
                <c:pt idx="197">
                  <c:v>361</c:v>
                </c:pt>
                <c:pt idx="198">
                  <c:v>362</c:v>
                </c:pt>
                <c:pt idx="199">
                  <c:v>362</c:v>
                </c:pt>
                <c:pt idx="200">
                  <c:v>362</c:v>
                </c:pt>
                <c:pt idx="201">
                  <c:v>362</c:v>
                </c:pt>
                <c:pt idx="202">
                  <c:v>363</c:v>
                </c:pt>
                <c:pt idx="203">
                  <c:v>363</c:v>
                </c:pt>
                <c:pt idx="204">
                  <c:v>363</c:v>
                </c:pt>
                <c:pt idx="205">
                  <c:v>364</c:v>
                </c:pt>
                <c:pt idx="206">
                  <c:v>364</c:v>
                </c:pt>
                <c:pt idx="207">
                  <c:v>364</c:v>
                </c:pt>
                <c:pt idx="208">
                  <c:v>364</c:v>
                </c:pt>
                <c:pt idx="209">
                  <c:v>364</c:v>
                </c:pt>
                <c:pt idx="210">
                  <c:v>365</c:v>
                </c:pt>
                <c:pt idx="211">
                  <c:v>365</c:v>
                </c:pt>
                <c:pt idx="212">
                  <c:v>366</c:v>
                </c:pt>
                <c:pt idx="213">
                  <c:v>366</c:v>
                </c:pt>
                <c:pt idx="214">
                  <c:v>366</c:v>
                </c:pt>
                <c:pt idx="215">
                  <c:v>366</c:v>
                </c:pt>
                <c:pt idx="216">
                  <c:v>367</c:v>
                </c:pt>
                <c:pt idx="217">
                  <c:v>367</c:v>
                </c:pt>
                <c:pt idx="218">
                  <c:v>367</c:v>
                </c:pt>
                <c:pt idx="219">
                  <c:v>368</c:v>
                </c:pt>
                <c:pt idx="220">
                  <c:v>368</c:v>
                </c:pt>
                <c:pt idx="221">
                  <c:v>369</c:v>
                </c:pt>
                <c:pt idx="222">
                  <c:v>369</c:v>
                </c:pt>
                <c:pt idx="223">
                  <c:v>369</c:v>
                </c:pt>
                <c:pt idx="224">
                  <c:v>370</c:v>
                </c:pt>
                <c:pt idx="225">
                  <c:v>370</c:v>
                </c:pt>
                <c:pt idx="226">
                  <c:v>371</c:v>
                </c:pt>
                <c:pt idx="227">
                  <c:v>371</c:v>
                </c:pt>
                <c:pt idx="228">
                  <c:v>371</c:v>
                </c:pt>
                <c:pt idx="229">
                  <c:v>371</c:v>
                </c:pt>
                <c:pt idx="230">
                  <c:v>372</c:v>
                </c:pt>
                <c:pt idx="231">
                  <c:v>372</c:v>
                </c:pt>
                <c:pt idx="232">
                  <c:v>372</c:v>
                </c:pt>
                <c:pt idx="233">
                  <c:v>373</c:v>
                </c:pt>
                <c:pt idx="234">
                  <c:v>373</c:v>
                </c:pt>
                <c:pt idx="235">
                  <c:v>374</c:v>
                </c:pt>
                <c:pt idx="236">
                  <c:v>374</c:v>
                </c:pt>
                <c:pt idx="237">
                  <c:v>374</c:v>
                </c:pt>
                <c:pt idx="238">
                  <c:v>374</c:v>
                </c:pt>
                <c:pt idx="239">
                  <c:v>374</c:v>
                </c:pt>
                <c:pt idx="240">
                  <c:v>375</c:v>
                </c:pt>
                <c:pt idx="241">
                  <c:v>375</c:v>
                </c:pt>
                <c:pt idx="242">
                  <c:v>375</c:v>
                </c:pt>
                <c:pt idx="243">
                  <c:v>375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376</c:v>
                </c:pt>
                <c:pt idx="248">
                  <c:v>376</c:v>
                </c:pt>
                <c:pt idx="249">
                  <c:v>376</c:v>
                </c:pt>
                <c:pt idx="250">
                  <c:v>377</c:v>
                </c:pt>
                <c:pt idx="251">
                  <c:v>377</c:v>
                </c:pt>
                <c:pt idx="252">
                  <c:v>377</c:v>
                </c:pt>
                <c:pt idx="253">
                  <c:v>377</c:v>
                </c:pt>
                <c:pt idx="254">
                  <c:v>378</c:v>
                </c:pt>
                <c:pt idx="255">
                  <c:v>378</c:v>
                </c:pt>
                <c:pt idx="256">
                  <c:v>378</c:v>
                </c:pt>
                <c:pt idx="257">
                  <c:v>378</c:v>
                </c:pt>
                <c:pt idx="258">
                  <c:v>379</c:v>
                </c:pt>
                <c:pt idx="259">
                  <c:v>379</c:v>
                </c:pt>
                <c:pt idx="260">
                  <c:v>379</c:v>
                </c:pt>
                <c:pt idx="261">
                  <c:v>380</c:v>
                </c:pt>
                <c:pt idx="262">
                  <c:v>380</c:v>
                </c:pt>
                <c:pt idx="263">
                  <c:v>381</c:v>
                </c:pt>
                <c:pt idx="264">
                  <c:v>380</c:v>
                </c:pt>
                <c:pt idx="265">
                  <c:v>381</c:v>
                </c:pt>
                <c:pt idx="266">
                  <c:v>381</c:v>
                </c:pt>
                <c:pt idx="267">
                  <c:v>381</c:v>
                </c:pt>
                <c:pt idx="268">
                  <c:v>382</c:v>
                </c:pt>
                <c:pt idx="269">
                  <c:v>382</c:v>
                </c:pt>
                <c:pt idx="270">
                  <c:v>382</c:v>
                </c:pt>
                <c:pt idx="271">
                  <c:v>382</c:v>
                </c:pt>
                <c:pt idx="272">
                  <c:v>383</c:v>
                </c:pt>
                <c:pt idx="273">
                  <c:v>383</c:v>
                </c:pt>
                <c:pt idx="274">
                  <c:v>384</c:v>
                </c:pt>
                <c:pt idx="275">
                  <c:v>385</c:v>
                </c:pt>
                <c:pt idx="276">
                  <c:v>385</c:v>
                </c:pt>
                <c:pt idx="277">
                  <c:v>385</c:v>
                </c:pt>
                <c:pt idx="278">
                  <c:v>385</c:v>
                </c:pt>
                <c:pt idx="279">
                  <c:v>385</c:v>
                </c:pt>
                <c:pt idx="280">
                  <c:v>386</c:v>
                </c:pt>
                <c:pt idx="281">
                  <c:v>387</c:v>
                </c:pt>
                <c:pt idx="282">
                  <c:v>387</c:v>
                </c:pt>
                <c:pt idx="283">
                  <c:v>387</c:v>
                </c:pt>
                <c:pt idx="284">
                  <c:v>388</c:v>
                </c:pt>
                <c:pt idx="285">
                  <c:v>388</c:v>
                </c:pt>
                <c:pt idx="286">
                  <c:v>388</c:v>
                </c:pt>
                <c:pt idx="287">
                  <c:v>388</c:v>
                </c:pt>
                <c:pt idx="288">
                  <c:v>389</c:v>
                </c:pt>
                <c:pt idx="289">
                  <c:v>389</c:v>
                </c:pt>
                <c:pt idx="290">
                  <c:v>389</c:v>
                </c:pt>
                <c:pt idx="291">
                  <c:v>389</c:v>
                </c:pt>
                <c:pt idx="292">
                  <c:v>390</c:v>
                </c:pt>
                <c:pt idx="293">
                  <c:v>390</c:v>
                </c:pt>
                <c:pt idx="294">
                  <c:v>390</c:v>
                </c:pt>
                <c:pt idx="295">
                  <c:v>391</c:v>
                </c:pt>
                <c:pt idx="296">
                  <c:v>391</c:v>
                </c:pt>
                <c:pt idx="297">
                  <c:v>391</c:v>
                </c:pt>
                <c:pt idx="298">
                  <c:v>391</c:v>
                </c:pt>
                <c:pt idx="299">
                  <c:v>392</c:v>
                </c:pt>
                <c:pt idx="300">
                  <c:v>392</c:v>
                </c:pt>
                <c:pt idx="301">
                  <c:v>392</c:v>
                </c:pt>
                <c:pt idx="302">
                  <c:v>393</c:v>
                </c:pt>
                <c:pt idx="303">
                  <c:v>393</c:v>
                </c:pt>
                <c:pt idx="304">
                  <c:v>393</c:v>
                </c:pt>
                <c:pt idx="305">
                  <c:v>394</c:v>
                </c:pt>
                <c:pt idx="306">
                  <c:v>394</c:v>
                </c:pt>
                <c:pt idx="307">
                  <c:v>394</c:v>
                </c:pt>
                <c:pt idx="308">
                  <c:v>395</c:v>
                </c:pt>
                <c:pt idx="309">
                  <c:v>395</c:v>
                </c:pt>
                <c:pt idx="310">
                  <c:v>395</c:v>
                </c:pt>
                <c:pt idx="311">
                  <c:v>395</c:v>
                </c:pt>
                <c:pt idx="312">
                  <c:v>395</c:v>
                </c:pt>
                <c:pt idx="313">
                  <c:v>395</c:v>
                </c:pt>
                <c:pt idx="314">
                  <c:v>395</c:v>
                </c:pt>
                <c:pt idx="315">
                  <c:v>395</c:v>
                </c:pt>
                <c:pt idx="316">
                  <c:v>395</c:v>
                </c:pt>
                <c:pt idx="317">
                  <c:v>395</c:v>
                </c:pt>
                <c:pt idx="318">
                  <c:v>395</c:v>
                </c:pt>
                <c:pt idx="319">
                  <c:v>395</c:v>
                </c:pt>
                <c:pt idx="320">
                  <c:v>395</c:v>
                </c:pt>
                <c:pt idx="321">
                  <c:v>395</c:v>
                </c:pt>
                <c:pt idx="322">
                  <c:v>395</c:v>
                </c:pt>
                <c:pt idx="323">
                  <c:v>395</c:v>
                </c:pt>
                <c:pt idx="324">
                  <c:v>395</c:v>
                </c:pt>
                <c:pt idx="325">
                  <c:v>395</c:v>
                </c:pt>
                <c:pt idx="326">
                  <c:v>395</c:v>
                </c:pt>
                <c:pt idx="327">
                  <c:v>395</c:v>
                </c:pt>
                <c:pt idx="328">
                  <c:v>394</c:v>
                </c:pt>
                <c:pt idx="329">
                  <c:v>395</c:v>
                </c:pt>
                <c:pt idx="330">
                  <c:v>394</c:v>
                </c:pt>
                <c:pt idx="331">
                  <c:v>394</c:v>
                </c:pt>
                <c:pt idx="332">
                  <c:v>394</c:v>
                </c:pt>
                <c:pt idx="333">
                  <c:v>394</c:v>
                </c:pt>
                <c:pt idx="334">
                  <c:v>394</c:v>
                </c:pt>
                <c:pt idx="335">
                  <c:v>394</c:v>
                </c:pt>
                <c:pt idx="336">
                  <c:v>394</c:v>
                </c:pt>
                <c:pt idx="337">
                  <c:v>394</c:v>
                </c:pt>
                <c:pt idx="338">
                  <c:v>394</c:v>
                </c:pt>
                <c:pt idx="339">
                  <c:v>394</c:v>
                </c:pt>
                <c:pt idx="340">
                  <c:v>393</c:v>
                </c:pt>
                <c:pt idx="341">
                  <c:v>394</c:v>
                </c:pt>
                <c:pt idx="342">
                  <c:v>394</c:v>
                </c:pt>
                <c:pt idx="343">
                  <c:v>393</c:v>
                </c:pt>
                <c:pt idx="344">
                  <c:v>394</c:v>
                </c:pt>
                <c:pt idx="345">
                  <c:v>389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ex3_30_heatTemp3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7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Sheet1!$E$2:$E$387</c:f>
              <c:numCache>
                <c:formatCode>General</c:formatCode>
                <c:ptCount val="386"/>
                <c:pt idx="0">
                  <c:v>310</c:v>
                </c:pt>
                <c:pt idx="1">
                  <c:v>310</c:v>
                </c:pt>
                <c:pt idx="2">
                  <c:v>311</c:v>
                </c:pt>
                <c:pt idx="3">
                  <c:v>311</c:v>
                </c:pt>
                <c:pt idx="4">
                  <c:v>311</c:v>
                </c:pt>
                <c:pt idx="5">
                  <c:v>311</c:v>
                </c:pt>
                <c:pt idx="6">
                  <c:v>312</c:v>
                </c:pt>
                <c:pt idx="7">
                  <c:v>312</c:v>
                </c:pt>
                <c:pt idx="8">
                  <c:v>312</c:v>
                </c:pt>
                <c:pt idx="9">
                  <c:v>312</c:v>
                </c:pt>
                <c:pt idx="10">
                  <c:v>313</c:v>
                </c:pt>
                <c:pt idx="11">
                  <c:v>313</c:v>
                </c:pt>
                <c:pt idx="12">
                  <c:v>314</c:v>
                </c:pt>
                <c:pt idx="13">
                  <c:v>314</c:v>
                </c:pt>
                <c:pt idx="14">
                  <c:v>314</c:v>
                </c:pt>
                <c:pt idx="15">
                  <c:v>314</c:v>
                </c:pt>
                <c:pt idx="16">
                  <c:v>315</c:v>
                </c:pt>
                <c:pt idx="17">
                  <c:v>315</c:v>
                </c:pt>
                <c:pt idx="18">
                  <c:v>315</c:v>
                </c:pt>
                <c:pt idx="19">
                  <c:v>316</c:v>
                </c:pt>
                <c:pt idx="20">
                  <c:v>316</c:v>
                </c:pt>
                <c:pt idx="21">
                  <c:v>316</c:v>
                </c:pt>
                <c:pt idx="22">
                  <c:v>317</c:v>
                </c:pt>
                <c:pt idx="23">
                  <c:v>317</c:v>
                </c:pt>
                <c:pt idx="24">
                  <c:v>317</c:v>
                </c:pt>
                <c:pt idx="25">
                  <c:v>318</c:v>
                </c:pt>
                <c:pt idx="26">
                  <c:v>318</c:v>
                </c:pt>
                <c:pt idx="27">
                  <c:v>318</c:v>
                </c:pt>
                <c:pt idx="28">
                  <c:v>318</c:v>
                </c:pt>
                <c:pt idx="29">
                  <c:v>318</c:v>
                </c:pt>
                <c:pt idx="30">
                  <c:v>318</c:v>
                </c:pt>
                <c:pt idx="31">
                  <c:v>318</c:v>
                </c:pt>
                <c:pt idx="32">
                  <c:v>319</c:v>
                </c:pt>
                <c:pt idx="33">
                  <c:v>319</c:v>
                </c:pt>
                <c:pt idx="34">
                  <c:v>319</c:v>
                </c:pt>
                <c:pt idx="35">
                  <c:v>320</c:v>
                </c:pt>
                <c:pt idx="36">
                  <c:v>320</c:v>
                </c:pt>
                <c:pt idx="37">
                  <c:v>320</c:v>
                </c:pt>
                <c:pt idx="38">
                  <c:v>320</c:v>
                </c:pt>
                <c:pt idx="39">
                  <c:v>320</c:v>
                </c:pt>
                <c:pt idx="40">
                  <c:v>321</c:v>
                </c:pt>
                <c:pt idx="41">
                  <c:v>321</c:v>
                </c:pt>
                <c:pt idx="42">
                  <c:v>321</c:v>
                </c:pt>
                <c:pt idx="43">
                  <c:v>321</c:v>
                </c:pt>
                <c:pt idx="44">
                  <c:v>321</c:v>
                </c:pt>
                <c:pt idx="45">
                  <c:v>321</c:v>
                </c:pt>
                <c:pt idx="46">
                  <c:v>322</c:v>
                </c:pt>
                <c:pt idx="47">
                  <c:v>322</c:v>
                </c:pt>
                <c:pt idx="48">
                  <c:v>323</c:v>
                </c:pt>
                <c:pt idx="49">
                  <c:v>323</c:v>
                </c:pt>
                <c:pt idx="50">
                  <c:v>323</c:v>
                </c:pt>
                <c:pt idx="51">
                  <c:v>323</c:v>
                </c:pt>
                <c:pt idx="52">
                  <c:v>324</c:v>
                </c:pt>
                <c:pt idx="53">
                  <c:v>324</c:v>
                </c:pt>
                <c:pt idx="54">
                  <c:v>324</c:v>
                </c:pt>
                <c:pt idx="55">
                  <c:v>324</c:v>
                </c:pt>
                <c:pt idx="56">
                  <c:v>324</c:v>
                </c:pt>
                <c:pt idx="57">
                  <c:v>324</c:v>
                </c:pt>
                <c:pt idx="58">
                  <c:v>325</c:v>
                </c:pt>
                <c:pt idx="59">
                  <c:v>325</c:v>
                </c:pt>
                <c:pt idx="60">
                  <c:v>325</c:v>
                </c:pt>
                <c:pt idx="61">
                  <c:v>325</c:v>
                </c:pt>
                <c:pt idx="62">
                  <c:v>326</c:v>
                </c:pt>
                <c:pt idx="63">
                  <c:v>326</c:v>
                </c:pt>
                <c:pt idx="64">
                  <c:v>326</c:v>
                </c:pt>
                <c:pt idx="65">
                  <c:v>327</c:v>
                </c:pt>
                <c:pt idx="66">
                  <c:v>327</c:v>
                </c:pt>
                <c:pt idx="67">
                  <c:v>327</c:v>
                </c:pt>
                <c:pt idx="68">
                  <c:v>328</c:v>
                </c:pt>
                <c:pt idx="69">
                  <c:v>328</c:v>
                </c:pt>
                <c:pt idx="70">
                  <c:v>328</c:v>
                </c:pt>
                <c:pt idx="71">
                  <c:v>328</c:v>
                </c:pt>
                <c:pt idx="72">
                  <c:v>329</c:v>
                </c:pt>
                <c:pt idx="73">
                  <c:v>329</c:v>
                </c:pt>
                <c:pt idx="74">
                  <c:v>329</c:v>
                </c:pt>
                <c:pt idx="75">
                  <c:v>329</c:v>
                </c:pt>
                <c:pt idx="76">
                  <c:v>330</c:v>
                </c:pt>
                <c:pt idx="77">
                  <c:v>330</c:v>
                </c:pt>
                <c:pt idx="78">
                  <c:v>330</c:v>
                </c:pt>
                <c:pt idx="79">
                  <c:v>331</c:v>
                </c:pt>
                <c:pt idx="80">
                  <c:v>331</c:v>
                </c:pt>
                <c:pt idx="81">
                  <c:v>331</c:v>
                </c:pt>
                <c:pt idx="82">
                  <c:v>331</c:v>
                </c:pt>
                <c:pt idx="83">
                  <c:v>332</c:v>
                </c:pt>
                <c:pt idx="84">
                  <c:v>332</c:v>
                </c:pt>
                <c:pt idx="85">
                  <c:v>332</c:v>
                </c:pt>
                <c:pt idx="86">
                  <c:v>332</c:v>
                </c:pt>
                <c:pt idx="87">
                  <c:v>333</c:v>
                </c:pt>
                <c:pt idx="88">
                  <c:v>333</c:v>
                </c:pt>
                <c:pt idx="89">
                  <c:v>333</c:v>
                </c:pt>
                <c:pt idx="90">
                  <c:v>334</c:v>
                </c:pt>
                <c:pt idx="91">
                  <c:v>334</c:v>
                </c:pt>
                <c:pt idx="92">
                  <c:v>334</c:v>
                </c:pt>
                <c:pt idx="93">
                  <c:v>334</c:v>
                </c:pt>
                <c:pt idx="94">
                  <c:v>335</c:v>
                </c:pt>
                <c:pt idx="95">
                  <c:v>335</c:v>
                </c:pt>
                <c:pt idx="96">
                  <c:v>335</c:v>
                </c:pt>
                <c:pt idx="97">
                  <c:v>335</c:v>
                </c:pt>
                <c:pt idx="98">
                  <c:v>336</c:v>
                </c:pt>
                <c:pt idx="99">
                  <c:v>336</c:v>
                </c:pt>
                <c:pt idx="100">
                  <c:v>336</c:v>
                </c:pt>
                <c:pt idx="101">
                  <c:v>336</c:v>
                </c:pt>
                <c:pt idx="102">
                  <c:v>336</c:v>
                </c:pt>
                <c:pt idx="103">
                  <c:v>337</c:v>
                </c:pt>
                <c:pt idx="104">
                  <c:v>337</c:v>
                </c:pt>
                <c:pt idx="105">
                  <c:v>337</c:v>
                </c:pt>
                <c:pt idx="106">
                  <c:v>338</c:v>
                </c:pt>
                <c:pt idx="107">
                  <c:v>338</c:v>
                </c:pt>
                <c:pt idx="108">
                  <c:v>339</c:v>
                </c:pt>
                <c:pt idx="109">
                  <c:v>339</c:v>
                </c:pt>
                <c:pt idx="110">
                  <c:v>339</c:v>
                </c:pt>
                <c:pt idx="111">
                  <c:v>340</c:v>
                </c:pt>
                <c:pt idx="112">
                  <c:v>340</c:v>
                </c:pt>
                <c:pt idx="113">
                  <c:v>340</c:v>
                </c:pt>
                <c:pt idx="114">
                  <c:v>340</c:v>
                </c:pt>
                <c:pt idx="115">
                  <c:v>341</c:v>
                </c:pt>
                <c:pt idx="116">
                  <c:v>341</c:v>
                </c:pt>
                <c:pt idx="117">
                  <c:v>341</c:v>
                </c:pt>
                <c:pt idx="118">
                  <c:v>342</c:v>
                </c:pt>
                <c:pt idx="119">
                  <c:v>342</c:v>
                </c:pt>
                <c:pt idx="120">
                  <c:v>343</c:v>
                </c:pt>
                <c:pt idx="121">
                  <c:v>343</c:v>
                </c:pt>
                <c:pt idx="122">
                  <c:v>343</c:v>
                </c:pt>
                <c:pt idx="123">
                  <c:v>343</c:v>
                </c:pt>
                <c:pt idx="124">
                  <c:v>344</c:v>
                </c:pt>
                <c:pt idx="125">
                  <c:v>344</c:v>
                </c:pt>
                <c:pt idx="126">
                  <c:v>345</c:v>
                </c:pt>
                <c:pt idx="127">
                  <c:v>345</c:v>
                </c:pt>
                <c:pt idx="128">
                  <c:v>345</c:v>
                </c:pt>
                <c:pt idx="129">
                  <c:v>346</c:v>
                </c:pt>
                <c:pt idx="130">
                  <c:v>346</c:v>
                </c:pt>
                <c:pt idx="131">
                  <c:v>347</c:v>
                </c:pt>
                <c:pt idx="132">
                  <c:v>347</c:v>
                </c:pt>
                <c:pt idx="133">
                  <c:v>347</c:v>
                </c:pt>
                <c:pt idx="134">
                  <c:v>347</c:v>
                </c:pt>
                <c:pt idx="135">
                  <c:v>348</c:v>
                </c:pt>
                <c:pt idx="136">
                  <c:v>349</c:v>
                </c:pt>
                <c:pt idx="137">
                  <c:v>349</c:v>
                </c:pt>
                <c:pt idx="138">
                  <c:v>349</c:v>
                </c:pt>
                <c:pt idx="139">
                  <c:v>349</c:v>
                </c:pt>
                <c:pt idx="140">
                  <c:v>349</c:v>
                </c:pt>
                <c:pt idx="141">
                  <c:v>350</c:v>
                </c:pt>
                <c:pt idx="142">
                  <c:v>350</c:v>
                </c:pt>
                <c:pt idx="143">
                  <c:v>350</c:v>
                </c:pt>
                <c:pt idx="144">
                  <c:v>350</c:v>
                </c:pt>
                <c:pt idx="145">
                  <c:v>351</c:v>
                </c:pt>
                <c:pt idx="146">
                  <c:v>351</c:v>
                </c:pt>
                <c:pt idx="147">
                  <c:v>352</c:v>
                </c:pt>
                <c:pt idx="148">
                  <c:v>352</c:v>
                </c:pt>
                <c:pt idx="149">
                  <c:v>352</c:v>
                </c:pt>
                <c:pt idx="150">
                  <c:v>352</c:v>
                </c:pt>
                <c:pt idx="151">
                  <c:v>353</c:v>
                </c:pt>
                <c:pt idx="152">
                  <c:v>353</c:v>
                </c:pt>
                <c:pt idx="153">
                  <c:v>354</c:v>
                </c:pt>
                <c:pt idx="154">
                  <c:v>354</c:v>
                </c:pt>
                <c:pt idx="155">
                  <c:v>354</c:v>
                </c:pt>
                <c:pt idx="156">
                  <c:v>355</c:v>
                </c:pt>
                <c:pt idx="157">
                  <c:v>355</c:v>
                </c:pt>
                <c:pt idx="158">
                  <c:v>355</c:v>
                </c:pt>
                <c:pt idx="159">
                  <c:v>356</c:v>
                </c:pt>
                <c:pt idx="160">
                  <c:v>356</c:v>
                </c:pt>
                <c:pt idx="161">
                  <c:v>356</c:v>
                </c:pt>
                <c:pt idx="162">
                  <c:v>357</c:v>
                </c:pt>
                <c:pt idx="163">
                  <c:v>357</c:v>
                </c:pt>
                <c:pt idx="164">
                  <c:v>357</c:v>
                </c:pt>
                <c:pt idx="165">
                  <c:v>358</c:v>
                </c:pt>
                <c:pt idx="166">
                  <c:v>358</c:v>
                </c:pt>
                <c:pt idx="167">
                  <c:v>359</c:v>
                </c:pt>
                <c:pt idx="168">
                  <c:v>359</c:v>
                </c:pt>
                <c:pt idx="169">
                  <c:v>359</c:v>
                </c:pt>
                <c:pt idx="170">
                  <c:v>359</c:v>
                </c:pt>
                <c:pt idx="171">
                  <c:v>360</c:v>
                </c:pt>
                <c:pt idx="172">
                  <c:v>360</c:v>
                </c:pt>
                <c:pt idx="173">
                  <c:v>360</c:v>
                </c:pt>
                <c:pt idx="174">
                  <c:v>361</c:v>
                </c:pt>
                <c:pt idx="175">
                  <c:v>361</c:v>
                </c:pt>
                <c:pt idx="176">
                  <c:v>361</c:v>
                </c:pt>
                <c:pt idx="177">
                  <c:v>362</c:v>
                </c:pt>
                <c:pt idx="178">
                  <c:v>362</c:v>
                </c:pt>
                <c:pt idx="179">
                  <c:v>363</c:v>
                </c:pt>
                <c:pt idx="180">
                  <c:v>363</c:v>
                </c:pt>
                <c:pt idx="181">
                  <c:v>363</c:v>
                </c:pt>
                <c:pt idx="182">
                  <c:v>363</c:v>
                </c:pt>
                <c:pt idx="183">
                  <c:v>364</c:v>
                </c:pt>
                <c:pt idx="184">
                  <c:v>363</c:v>
                </c:pt>
                <c:pt idx="185">
                  <c:v>364</c:v>
                </c:pt>
                <c:pt idx="186">
                  <c:v>365</c:v>
                </c:pt>
                <c:pt idx="187">
                  <c:v>365</c:v>
                </c:pt>
                <c:pt idx="188">
                  <c:v>366</c:v>
                </c:pt>
                <c:pt idx="189">
                  <c:v>366</c:v>
                </c:pt>
                <c:pt idx="190">
                  <c:v>366</c:v>
                </c:pt>
                <c:pt idx="191">
                  <c:v>366</c:v>
                </c:pt>
                <c:pt idx="192">
                  <c:v>366</c:v>
                </c:pt>
                <c:pt idx="193">
                  <c:v>367</c:v>
                </c:pt>
                <c:pt idx="194">
                  <c:v>368</c:v>
                </c:pt>
                <c:pt idx="195">
                  <c:v>368</c:v>
                </c:pt>
                <c:pt idx="196">
                  <c:v>368</c:v>
                </c:pt>
                <c:pt idx="197">
                  <c:v>368</c:v>
                </c:pt>
                <c:pt idx="198">
                  <c:v>369</c:v>
                </c:pt>
                <c:pt idx="199">
                  <c:v>369</c:v>
                </c:pt>
                <c:pt idx="200">
                  <c:v>370</c:v>
                </c:pt>
                <c:pt idx="201">
                  <c:v>371</c:v>
                </c:pt>
                <c:pt idx="202">
                  <c:v>371</c:v>
                </c:pt>
                <c:pt idx="203">
                  <c:v>371</c:v>
                </c:pt>
                <c:pt idx="204">
                  <c:v>371</c:v>
                </c:pt>
                <c:pt idx="205">
                  <c:v>372</c:v>
                </c:pt>
                <c:pt idx="206">
                  <c:v>372</c:v>
                </c:pt>
                <c:pt idx="207">
                  <c:v>372</c:v>
                </c:pt>
                <c:pt idx="208">
                  <c:v>373</c:v>
                </c:pt>
                <c:pt idx="209">
                  <c:v>373</c:v>
                </c:pt>
                <c:pt idx="210">
                  <c:v>373</c:v>
                </c:pt>
                <c:pt idx="211">
                  <c:v>373</c:v>
                </c:pt>
                <c:pt idx="212">
                  <c:v>373</c:v>
                </c:pt>
                <c:pt idx="213">
                  <c:v>373</c:v>
                </c:pt>
                <c:pt idx="214">
                  <c:v>374</c:v>
                </c:pt>
                <c:pt idx="215">
                  <c:v>374</c:v>
                </c:pt>
                <c:pt idx="216">
                  <c:v>374</c:v>
                </c:pt>
                <c:pt idx="217">
                  <c:v>375</c:v>
                </c:pt>
                <c:pt idx="218">
                  <c:v>375</c:v>
                </c:pt>
                <c:pt idx="219">
                  <c:v>375</c:v>
                </c:pt>
                <c:pt idx="220">
                  <c:v>376</c:v>
                </c:pt>
                <c:pt idx="221">
                  <c:v>376</c:v>
                </c:pt>
                <c:pt idx="222">
                  <c:v>376</c:v>
                </c:pt>
                <c:pt idx="223">
                  <c:v>376</c:v>
                </c:pt>
                <c:pt idx="224">
                  <c:v>376</c:v>
                </c:pt>
                <c:pt idx="225">
                  <c:v>377</c:v>
                </c:pt>
                <c:pt idx="226">
                  <c:v>376</c:v>
                </c:pt>
                <c:pt idx="227">
                  <c:v>377</c:v>
                </c:pt>
                <c:pt idx="228">
                  <c:v>377</c:v>
                </c:pt>
                <c:pt idx="229">
                  <c:v>377</c:v>
                </c:pt>
                <c:pt idx="230">
                  <c:v>378</c:v>
                </c:pt>
                <c:pt idx="231">
                  <c:v>378</c:v>
                </c:pt>
                <c:pt idx="232">
                  <c:v>378</c:v>
                </c:pt>
                <c:pt idx="233">
                  <c:v>378</c:v>
                </c:pt>
                <c:pt idx="234">
                  <c:v>379</c:v>
                </c:pt>
                <c:pt idx="235">
                  <c:v>380</c:v>
                </c:pt>
                <c:pt idx="236">
                  <c:v>380</c:v>
                </c:pt>
                <c:pt idx="237">
                  <c:v>380</c:v>
                </c:pt>
                <c:pt idx="238">
                  <c:v>380</c:v>
                </c:pt>
                <c:pt idx="239">
                  <c:v>381</c:v>
                </c:pt>
                <c:pt idx="240">
                  <c:v>381</c:v>
                </c:pt>
                <c:pt idx="241">
                  <c:v>381</c:v>
                </c:pt>
                <c:pt idx="242">
                  <c:v>381</c:v>
                </c:pt>
                <c:pt idx="243">
                  <c:v>382</c:v>
                </c:pt>
                <c:pt idx="244">
                  <c:v>382</c:v>
                </c:pt>
                <c:pt idx="245">
                  <c:v>383</c:v>
                </c:pt>
                <c:pt idx="246">
                  <c:v>383</c:v>
                </c:pt>
                <c:pt idx="247">
                  <c:v>384</c:v>
                </c:pt>
                <c:pt idx="248">
                  <c:v>385</c:v>
                </c:pt>
                <c:pt idx="249">
                  <c:v>385</c:v>
                </c:pt>
                <c:pt idx="250">
                  <c:v>385</c:v>
                </c:pt>
                <c:pt idx="251">
                  <c:v>386</c:v>
                </c:pt>
                <c:pt idx="252">
                  <c:v>386</c:v>
                </c:pt>
                <c:pt idx="253">
                  <c:v>387</c:v>
                </c:pt>
                <c:pt idx="254">
                  <c:v>387</c:v>
                </c:pt>
                <c:pt idx="255">
                  <c:v>387</c:v>
                </c:pt>
                <c:pt idx="256">
                  <c:v>387</c:v>
                </c:pt>
                <c:pt idx="257">
                  <c:v>388</c:v>
                </c:pt>
                <c:pt idx="258">
                  <c:v>388</c:v>
                </c:pt>
                <c:pt idx="259">
                  <c:v>389</c:v>
                </c:pt>
                <c:pt idx="260">
                  <c:v>389</c:v>
                </c:pt>
                <c:pt idx="261">
                  <c:v>389</c:v>
                </c:pt>
                <c:pt idx="262">
                  <c:v>389</c:v>
                </c:pt>
                <c:pt idx="263">
                  <c:v>390</c:v>
                </c:pt>
                <c:pt idx="264">
                  <c:v>390</c:v>
                </c:pt>
                <c:pt idx="265">
                  <c:v>390</c:v>
                </c:pt>
                <c:pt idx="266">
                  <c:v>390</c:v>
                </c:pt>
                <c:pt idx="267">
                  <c:v>391</c:v>
                </c:pt>
                <c:pt idx="268">
                  <c:v>391</c:v>
                </c:pt>
                <c:pt idx="269">
                  <c:v>391</c:v>
                </c:pt>
                <c:pt idx="270">
                  <c:v>392</c:v>
                </c:pt>
                <c:pt idx="271">
                  <c:v>392</c:v>
                </c:pt>
                <c:pt idx="272">
                  <c:v>393</c:v>
                </c:pt>
                <c:pt idx="273">
                  <c:v>393</c:v>
                </c:pt>
                <c:pt idx="274">
                  <c:v>393</c:v>
                </c:pt>
                <c:pt idx="275">
                  <c:v>394</c:v>
                </c:pt>
                <c:pt idx="276">
                  <c:v>394</c:v>
                </c:pt>
                <c:pt idx="277">
                  <c:v>394</c:v>
                </c:pt>
                <c:pt idx="278">
                  <c:v>395</c:v>
                </c:pt>
                <c:pt idx="279">
                  <c:v>395</c:v>
                </c:pt>
                <c:pt idx="280">
                  <c:v>395</c:v>
                </c:pt>
                <c:pt idx="281">
                  <c:v>395</c:v>
                </c:pt>
                <c:pt idx="282">
                  <c:v>395</c:v>
                </c:pt>
                <c:pt idx="283">
                  <c:v>395</c:v>
                </c:pt>
                <c:pt idx="284">
                  <c:v>396</c:v>
                </c:pt>
                <c:pt idx="285">
                  <c:v>396</c:v>
                </c:pt>
                <c:pt idx="286">
                  <c:v>396</c:v>
                </c:pt>
                <c:pt idx="287">
                  <c:v>396</c:v>
                </c:pt>
                <c:pt idx="288">
                  <c:v>396</c:v>
                </c:pt>
                <c:pt idx="289">
                  <c:v>397</c:v>
                </c:pt>
                <c:pt idx="290">
                  <c:v>397</c:v>
                </c:pt>
                <c:pt idx="291">
                  <c:v>397</c:v>
                </c:pt>
                <c:pt idx="292">
                  <c:v>398</c:v>
                </c:pt>
                <c:pt idx="293">
                  <c:v>398</c:v>
                </c:pt>
                <c:pt idx="294">
                  <c:v>398</c:v>
                </c:pt>
                <c:pt idx="295">
                  <c:v>398</c:v>
                </c:pt>
                <c:pt idx="296">
                  <c:v>398</c:v>
                </c:pt>
                <c:pt idx="297">
                  <c:v>399</c:v>
                </c:pt>
                <c:pt idx="298">
                  <c:v>399</c:v>
                </c:pt>
                <c:pt idx="299">
                  <c:v>400</c:v>
                </c:pt>
                <c:pt idx="300">
                  <c:v>400</c:v>
                </c:pt>
                <c:pt idx="301">
                  <c:v>401</c:v>
                </c:pt>
                <c:pt idx="302">
                  <c:v>400</c:v>
                </c:pt>
                <c:pt idx="303">
                  <c:v>401</c:v>
                </c:pt>
                <c:pt idx="304">
                  <c:v>401</c:v>
                </c:pt>
                <c:pt idx="305">
                  <c:v>402</c:v>
                </c:pt>
                <c:pt idx="306">
                  <c:v>402</c:v>
                </c:pt>
                <c:pt idx="307">
                  <c:v>402</c:v>
                </c:pt>
                <c:pt idx="308">
                  <c:v>403</c:v>
                </c:pt>
                <c:pt idx="309">
                  <c:v>403</c:v>
                </c:pt>
                <c:pt idx="310">
                  <c:v>403</c:v>
                </c:pt>
                <c:pt idx="311">
                  <c:v>403</c:v>
                </c:pt>
                <c:pt idx="312">
                  <c:v>403</c:v>
                </c:pt>
                <c:pt idx="313">
                  <c:v>403</c:v>
                </c:pt>
                <c:pt idx="314">
                  <c:v>403</c:v>
                </c:pt>
                <c:pt idx="315">
                  <c:v>403</c:v>
                </c:pt>
                <c:pt idx="316">
                  <c:v>402</c:v>
                </c:pt>
                <c:pt idx="317">
                  <c:v>402</c:v>
                </c:pt>
                <c:pt idx="318">
                  <c:v>402</c:v>
                </c:pt>
                <c:pt idx="319">
                  <c:v>402</c:v>
                </c:pt>
                <c:pt idx="320">
                  <c:v>402</c:v>
                </c:pt>
                <c:pt idx="321">
                  <c:v>402</c:v>
                </c:pt>
                <c:pt idx="322">
                  <c:v>402</c:v>
                </c:pt>
                <c:pt idx="323">
                  <c:v>402</c:v>
                </c:pt>
                <c:pt idx="324">
                  <c:v>402</c:v>
                </c:pt>
                <c:pt idx="325">
                  <c:v>402</c:v>
                </c:pt>
                <c:pt idx="326">
                  <c:v>402</c:v>
                </c:pt>
                <c:pt idx="327">
                  <c:v>402</c:v>
                </c:pt>
                <c:pt idx="328">
                  <c:v>402</c:v>
                </c:pt>
                <c:pt idx="329">
                  <c:v>402</c:v>
                </c:pt>
                <c:pt idx="330">
                  <c:v>402</c:v>
                </c:pt>
                <c:pt idx="331">
                  <c:v>402</c:v>
                </c:pt>
                <c:pt idx="332">
                  <c:v>402</c:v>
                </c:pt>
                <c:pt idx="333">
                  <c:v>402</c:v>
                </c:pt>
                <c:pt idx="334">
                  <c:v>402</c:v>
                </c:pt>
                <c:pt idx="335">
                  <c:v>402</c:v>
                </c:pt>
                <c:pt idx="336">
                  <c:v>402</c:v>
                </c:pt>
                <c:pt idx="337">
                  <c:v>402</c:v>
                </c:pt>
                <c:pt idx="338">
                  <c:v>402</c:v>
                </c:pt>
                <c:pt idx="339">
                  <c:v>402</c:v>
                </c:pt>
                <c:pt idx="340">
                  <c:v>402</c:v>
                </c:pt>
                <c:pt idx="341">
                  <c:v>402</c:v>
                </c:pt>
                <c:pt idx="342">
                  <c:v>402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ex3_35_heatTemp3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7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Sheet1!$F$2:$F$387</c:f>
              <c:numCache>
                <c:formatCode>General</c:formatCode>
                <c:ptCount val="386"/>
                <c:pt idx="0">
                  <c:v>304</c:v>
                </c:pt>
                <c:pt idx="1">
                  <c:v>304</c:v>
                </c:pt>
                <c:pt idx="2">
                  <c:v>305</c:v>
                </c:pt>
                <c:pt idx="3">
                  <c:v>305</c:v>
                </c:pt>
                <c:pt idx="4">
                  <c:v>305</c:v>
                </c:pt>
                <c:pt idx="5">
                  <c:v>306</c:v>
                </c:pt>
                <c:pt idx="6">
                  <c:v>306</c:v>
                </c:pt>
                <c:pt idx="7">
                  <c:v>306</c:v>
                </c:pt>
                <c:pt idx="8">
                  <c:v>307</c:v>
                </c:pt>
                <c:pt idx="9">
                  <c:v>307</c:v>
                </c:pt>
                <c:pt idx="10">
                  <c:v>307</c:v>
                </c:pt>
                <c:pt idx="11">
                  <c:v>308</c:v>
                </c:pt>
                <c:pt idx="12">
                  <c:v>308</c:v>
                </c:pt>
                <c:pt idx="13">
                  <c:v>309</c:v>
                </c:pt>
                <c:pt idx="14">
                  <c:v>308</c:v>
                </c:pt>
                <c:pt idx="15">
                  <c:v>309</c:v>
                </c:pt>
                <c:pt idx="16">
                  <c:v>309</c:v>
                </c:pt>
                <c:pt idx="17">
                  <c:v>310</c:v>
                </c:pt>
                <c:pt idx="18">
                  <c:v>310</c:v>
                </c:pt>
                <c:pt idx="19">
                  <c:v>310</c:v>
                </c:pt>
                <c:pt idx="20">
                  <c:v>310</c:v>
                </c:pt>
                <c:pt idx="21">
                  <c:v>311</c:v>
                </c:pt>
                <c:pt idx="22">
                  <c:v>311</c:v>
                </c:pt>
                <c:pt idx="23">
                  <c:v>311</c:v>
                </c:pt>
                <c:pt idx="24">
                  <c:v>311</c:v>
                </c:pt>
                <c:pt idx="25">
                  <c:v>312</c:v>
                </c:pt>
                <c:pt idx="26">
                  <c:v>312</c:v>
                </c:pt>
                <c:pt idx="27">
                  <c:v>312</c:v>
                </c:pt>
                <c:pt idx="28">
                  <c:v>312</c:v>
                </c:pt>
                <c:pt idx="29">
                  <c:v>313</c:v>
                </c:pt>
                <c:pt idx="30">
                  <c:v>313</c:v>
                </c:pt>
                <c:pt idx="31">
                  <c:v>313</c:v>
                </c:pt>
                <c:pt idx="32">
                  <c:v>313</c:v>
                </c:pt>
                <c:pt idx="33">
                  <c:v>313</c:v>
                </c:pt>
                <c:pt idx="34">
                  <c:v>314</c:v>
                </c:pt>
                <c:pt idx="35">
                  <c:v>314</c:v>
                </c:pt>
                <c:pt idx="36">
                  <c:v>314</c:v>
                </c:pt>
                <c:pt idx="37">
                  <c:v>314</c:v>
                </c:pt>
                <c:pt idx="38">
                  <c:v>315</c:v>
                </c:pt>
                <c:pt idx="39">
                  <c:v>315</c:v>
                </c:pt>
                <c:pt idx="40">
                  <c:v>316</c:v>
                </c:pt>
                <c:pt idx="41">
                  <c:v>316</c:v>
                </c:pt>
                <c:pt idx="42">
                  <c:v>317</c:v>
                </c:pt>
                <c:pt idx="43">
                  <c:v>316</c:v>
                </c:pt>
                <c:pt idx="44">
                  <c:v>317</c:v>
                </c:pt>
                <c:pt idx="45">
                  <c:v>317</c:v>
                </c:pt>
                <c:pt idx="46">
                  <c:v>317</c:v>
                </c:pt>
                <c:pt idx="47">
                  <c:v>317</c:v>
                </c:pt>
                <c:pt idx="48">
                  <c:v>318</c:v>
                </c:pt>
                <c:pt idx="49">
                  <c:v>318</c:v>
                </c:pt>
                <c:pt idx="50">
                  <c:v>318</c:v>
                </c:pt>
                <c:pt idx="51">
                  <c:v>318</c:v>
                </c:pt>
                <c:pt idx="52">
                  <c:v>319</c:v>
                </c:pt>
                <c:pt idx="53">
                  <c:v>319</c:v>
                </c:pt>
                <c:pt idx="54">
                  <c:v>319</c:v>
                </c:pt>
                <c:pt idx="55">
                  <c:v>319</c:v>
                </c:pt>
                <c:pt idx="56">
                  <c:v>319</c:v>
                </c:pt>
                <c:pt idx="57">
                  <c:v>320</c:v>
                </c:pt>
                <c:pt idx="58">
                  <c:v>320</c:v>
                </c:pt>
                <c:pt idx="59">
                  <c:v>320</c:v>
                </c:pt>
                <c:pt idx="60">
                  <c:v>320</c:v>
                </c:pt>
                <c:pt idx="61">
                  <c:v>321</c:v>
                </c:pt>
                <c:pt idx="62">
                  <c:v>321</c:v>
                </c:pt>
                <c:pt idx="63">
                  <c:v>321</c:v>
                </c:pt>
                <c:pt idx="64">
                  <c:v>322</c:v>
                </c:pt>
                <c:pt idx="65">
                  <c:v>322</c:v>
                </c:pt>
                <c:pt idx="66">
                  <c:v>322</c:v>
                </c:pt>
                <c:pt idx="67">
                  <c:v>322</c:v>
                </c:pt>
                <c:pt idx="68">
                  <c:v>322</c:v>
                </c:pt>
                <c:pt idx="69">
                  <c:v>323</c:v>
                </c:pt>
                <c:pt idx="70">
                  <c:v>323</c:v>
                </c:pt>
                <c:pt idx="71">
                  <c:v>323</c:v>
                </c:pt>
                <c:pt idx="72">
                  <c:v>323</c:v>
                </c:pt>
                <c:pt idx="73">
                  <c:v>324</c:v>
                </c:pt>
                <c:pt idx="74">
                  <c:v>324</c:v>
                </c:pt>
                <c:pt idx="75">
                  <c:v>324</c:v>
                </c:pt>
                <c:pt idx="76">
                  <c:v>324</c:v>
                </c:pt>
                <c:pt idx="77">
                  <c:v>324</c:v>
                </c:pt>
                <c:pt idx="78">
                  <c:v>325</c:v>
                </c:pt>
                <c:pt idx="79">
                  <c:v>325</c:v>
                </c:pt>
                <c:pt idx="80">
                  <c:v>325</c:v>
                </c:pt>
                <c:pt idx="81">
                  <c:v>326</c:v>
                </c:pt>
                <c:pt idx="82">
                  <c:v>326</c:v>
                </c:pt>
                <c:pt idx="83">
                  <c:v>327</c:v>
                </c:pt>
                <c:pt idx="84">
                  <c:v>327</c:v>
                </c:pt>
                <c:pt idx="85">
                  <c:v>327</c:v>
                </c:pt>
                <c:pt idx="86">
                  <c:v>327</c:v>
                </c:pt>
                <c:pt idx="87">
                  <c:v>328</c:v>
                </c:pt>
                <c:pt idx="88">
                  <c:v>328</c:v>
                </c:pt>
                <c:pt idx="89">
                  <c:v>328</c:v>
                </c:pt>
                <c:pt idx="90">
                  <c:v>329</c:v>
                </c:pt>
                <c:pt idx="91">
                  <c:v>329</c:v>
                </c:pt>
                <c:pt idx="92">
                  <c:v>329</c:v>
                </c:pt>
                <c:pt idx="93">
                  <c:v>330</c:v>
                </c:pt>
                <c:pt idx="94">
                  <c:v>329</c:v>
                </c:pt>
                <c:pt idx="95">
                  <c:v>330</c:v>
                </c:pt>
                <c:pt idx="96">
                  <c:v>330</c:v>
                </c:pt>
                <c:pt idx="97">
                  <c:v>330</c:v>
                </c:pt>
                <c:pt idx="98">
                  <c:v>331</c:v>
                </c:pt>
                <c:pt idx="99">
                  <c:v>331</c:v>
                </c:pt>
                <c:pt idx="100">
                  <c:v>331</c:v>
                </c:pt>
                <c:pt idx="101">
                  <c:v>331</c:v>
                </c:pt>
                <c:pt idx="102">
                  <c:v>331</c:v>
                </c:pt>
                <c:pt idx="103">
                  <c:v>332</c:v>
                </c:pt>
                <c:pt idx="104">
                  <c:v>332</c:v>
                </c:pt>
                <c:pt idx="105">
                  <c:v>332</c:v>
                </c:pt>
                <c:pt idx="106">
                  <c:v>333</c:v>
                </c:pt>
                <c:pt idx="107">
                  <c:v>333</c:v>
                </c:pt>
                <c:pt idx="108">
                  <c:v>333</c:v>
                </c:pt>
                <c:pt idx="109">
                  <c:v>334</c:v>
                </c:pt>
                <c:pt idx="110">
                  <c:v>334</c:v>
                </c:pt>
                <c:pt idx="111">
                  <c:v>334</c:v>
                </c:pt>
                <c:pt idx="112">
                  <c:v>334</c:v>
                </c:pt>
                <c:pt idx="113">
                  <c:v>335</c:v>
                </c:pt>
                <c:pt idx="114">
                  <c:v>335</c:v>
                </c:pt>
                <c:pt idx="115">
                  <c:v>335</c:v>
                </c:pt>
                <c:pt idx="116">
                  <c:v>335</c:v>
                </c:pt>
                <c:pt idx="117">
                  <c:v>336</c:v>
                </c:pt>
                <c:pt idx="118">
                  <c:v>336</c:v>
                </c:pt>
                <c:pt idx="119">
                  <c:v>337</c:v>
                </c:pt>
                <c:pt idx="120">
                  <c:v>337</c:v>
                </c:pt>
                <c:pt idx="121">
                  <c:v>337</c:v>
                </c:pt>
                <c:pt idx="122">
                  <c:v>337</c:v>
                </c:pt>
                <c:pt idx="123">
                  <c:v>337</c:v>
                </c:pt>
                <c:pt idx="124">
                  <c:v>338</c:v>
                </c:pt>
                <c:pt idx="125">
                  <c:v>338</c:v>
                </c:pt>
                <c:pt idx="126">
                  <c:v>338</c:v>
                </c:pt>
                <c:pt idx="127">
                  <c:v>339</c:v>
                </c:pt>
                <c:pt idx="128">
                  <c:v>339</c:v>
                </c:pt>
                <c:pt idx="129">
                  <c:v>339</c:v>
                </c:pt>
                <c:pt idx="130">
                  <c:v>339</c:v>
                </c:pt>
                <c:pt idx="131">
                  <c:v>340</c:v>
                </c:pt>
                <c:pt idx="132">
                  <c:v>340</c:v>
                </c:pt>
                <c:pt idx="133">
                  <c:v>341</c:v>
                </c:pt>
                <c:pt idx="134">
                  <c:v>341</c:v>
                </c:pt>
                <c:pt idx="135">
                  <c:v>342</c:v>
                </c:pt>
                <c:pt idx="136">
                  <c:v>342</c:v>
                </c:pt>
                <c:pt idx="137">
                  <c:v>342</c:v>
                </c:pt>
                <c:pt idx="138">
                  <c:v>342</c:v>
                </c:pt>
                <c:pt idx="139">
                  <c:v>343</c:v>
                </c:pt>
                <c:pt idx="140">
                  <c:v>343</c:v>
                </c:pt>
                <c:pt idx="141">
                  <c:v>343</c:v>
                </c:pt>
                <c:pt idx="142">
                  <c:v>343</c:v>
                </c:pt>
                <c:pt idx="143">
                  <c:v>344</c:v>
                </c:pt>
                <c:pt idx="144">
                  <c:v>344</c:v>
                </c:pt>
                <c:pt idx="145">
                  <c:v>345</c:v>
                </c:pt>
                <c:pt idx="146">
                  <c:v>345</c:v>
                </c:pt>
                <c:pt idx="147">
                  <c:v>345</c:v>
                </c:pt>
                <c:pt idx="148">
                  <c:v>346</c:v>
                </c:pt>
                <c:pt idx="149">
                  <c:v>347</c:v>
                </c:pt>
                <c:pt idx="150">
                  <c:v>347</c:v>
                </c:pt>
                <c:pt idx="151">
                  <c:v>347</c:v>
                </c:pt>
                <c:pt idx="152">
                  <c:v>347</c:v>
                </c:pt>
                <c:pt idx="153">
                  <c:v>347</c:v>
                </c:pt>
                <c:pt idx="154">
                  <c:v>348</c:v>
                </c:pt>
                <c:pt idx="155">
                  <c:v>348</c:v>
                </c:pt>
                <c:pt idx="156">
                  <c:v>349</c:v>
                </c:pt>
                <c:pt idx="157">
                  <c:v>349</c:v>
                </c:pt>
                <c:pt idx="158">
                  <c:v>349</c:v>
                </c:pt>
                <c:pt idx="159">
                  <c:v>349</c:v>
                </c:pt>
                <c:pt idx="160">
                  <c:v>349</c:v>
                </c:pt>
                <c:pt idx="161">
                  <c:v>350</c:v>
                </c:pt>
                <c:pt idx="162">
                  <c:v>350</c:v>
                </c:pt>
                <c:pt idx="163">
                  <c:v>350</c:v>
                </c:pt>
                <c:pt idx="164">
                  <c:v>351</c:v>
                </c:pt>
                <c:pt idx="165">
                  <c:v>351</c:v>
                </c:pt>
                <c:pt idx="166">
                  <c:v>352</c:v>
                </c:pt>
                <c:pt idx="167">
                  <c:v>352</c:v>
                </c:pt>
                <c:pt idx="168">
                  <c:v>352</c:v>
                </c:pt>
                <c:pt idx="169">
                  <c:v>353</c:v>
                </c:pt>
                <c:pt idx="170">
                  <c:v>353</c:v>
                </c:pt>
                <c:pt idx="171">
                  <c:v>353</c:v>
                </c:pt>
                <c:pt idx="172">
                  <c:v>354</c:v>
                </c:pt>
                <c:pt idx="173">
                  <c:v>354</c:v>
                </c:pt>
                <c:pt idx="174">
                  <c:v>355</c:v>
                </c:pt>
                <c:pt idx="175">
                  <c:v>355</c:v>
                </c:pt>
                <c:pt idx="176">
                  <c:v>355</c:v>
                </c:pt>
                <c:pt idx="177">
                  <c:v>356</c:v>
                </c:pt>
                <c:pt idx="178">
                  <c:v>356</c:v>
                </c:pt>
                <c:pt idx="179">
                  <c:v>356</c:v>
                </c:pt>
                <c:pt idx="180">
                  <c:v>356</c:v>
                </c:pt>
                <c:pt idx="181">
                  <c:v>357</c:v>
                </c:pt>
                <c:pt idx="182">
                  <c:v>357</c:v>
                </c:pt>
                <c:pt idx="183">
                  <c:v>357</c:v>
                </c:pt>
                <c:pt idx="184">
                  <c:v>358</c:v>
                </c:pt>
                <c:pt idx="185">
                  <c:v>358</c:v>
                </c:pt>
                <c:pt idx="186">
                  <c:v>359</c:v>
                </c:pt>
                <c:pt idx="187">
                  <c:v>359</c:v>
                </c:pt>
                <c:pt idx="188">
                  <c:v>359</c:v>
                </c:pt>
                <c:pt idx="189">
                  <c:v>359</c:v>
                </c:pt>
                <c:pt idx="190">
                  <c:v>360</c:v>
                </c:pt>
                <c:pt idx="191">
                  <c:v>360</c:v>
                </c:pt>
                <c:pt idx="192">
                  <c:v>361</c:v>
                </c:pt>
                <c:pt idx="193">
                  <c:v>361</c:v>
                </c:pt>
                <c:pt idx="194">
                  <c:v>361</c:v>
                </c:pt>
                <c:pt idx="195">
                  <c:v>362</c:v>
                </c:pt>
                <c:pt idx="196">
                  <c:v>362</c:v>
                </c:pt>
                <c:pt idx="197">
                  <c:v>362</c:v>
                </c:pt>
                <c:pt idx="198">
                  <c:v>363</c:v>
                </c:pt>
                <c:pt idx="199">
                  <c:v>363</c:v>
                </c:pt>
                <c:pt idx="200">
                  <c:v>363</c:v>
                </c:pt>
                <c:pt idx="201">
                  <c:v>363</c:v>
                </c:pt>
                <c:pt idx="202">
                  <c:v>364</c:v>
                </c:pt>
                <c:pt idx="203">
                  <c:v>364</c:v>
                </c:pt>
                <c:pt idx="204">
                  <c:v>364</c:v>
                </c:pt>
                <c:pt idx="205">
                  <c:v>365</c:v>
                </c:pt>
                <c:pt idx="206">
                  <c:v>365</c:v>
                </c:pt>
                <c:pt idx="207">
                  <c:v>365</c:v>
                </c:pt>
                <c:pt idx="208">
                  <c:v>365</c:v>
                </c:pt>
                <c:pt idx="209">
                  <c:v>366</c:v>
                </c:pt>
                <c:pt idx="210">
                  <c:v>366</c:v>
                </c:pt>
                <c:pt idx="211">
                  <c:v>367</c:v>
                </c:pt>
                <c:pt idx="212">
                  <c:v>367</c:v>
                </c:pt>
                <c:pt idx="213">
                  <c:v>367</c:v>
                </c:pt>
                <c:pt idx="214">
                  <c:v>369</c:v>
                </c:pt>
                <c:pt idx="215">
                  <c:v>369</c:v>
                </c:pt>
                <c:pt idx="216">
                  <c:v>369</c:v>
                </c:pt>
                <c:pt idx="217">
                  <c:v>369</c:v>
                </c:pt>
                <c:pt idx="218">
                  <c:v>370</c:v>
                </c:pt>
                <c:pt idx="219">
                  <c:v>370</c:v>
                </c:pt>
                <c:pt idx="220">
                  <c:v>371</c:v>
                </c:pt>
                <c:pt idx="221">
                  <c:v>371</c:v>
                </c:pt>
                <c:pt idx="222">
                  <c:v>371</c:v>
                </c:pt>
                <c:pt idx="223">
                  <c:v>371</c:v>
                </c:pt>
                <c:pt idx="224">
                  <c:v>372</c:v>
                </c:pt>
                <c:pt idx="225">
                  <c:v>372</c:v>
                </c:pt>
                <c:pt idx="226">
                  <c:v>372</c:v>
                </c:pt>
                <c:pt idx="227">
                  <c:v>373</c:v>
                </c:pt>
                <c:pt idx="228">
                  <c:v>372</c:v>
                </c:pt>
                <c:pt idx="229">
                  <c:v>374</c:v>
                </c:pt>
                <c:pt idx="230">
                  <c:v>373</c:v>
                </c:pt>
                <c:pt idx="231">
                  <c:v>373</c:v>
                </c:pt>
                <c:pt idx="232">
                  <c:v>374</c:v>
                </c:pt>
                <c:pt idx="233">
                  <c:v>374</c:v>
                </c:pt>
                <c:pt idx="234">
                  <c:v>374</c:v>
                </c:pt>
                <c:pt idx="235">
                  <c:v>375</c:v>
                </c:pt>
                <c:pt idx="236">
                  <c:v>375</c:v>
                </c:pt>
                <c:pt idx="237">
                  <c:v>375</c:v>
                </c:pt>
                <c:pt idx="238">
                  <c:v>376</c:v>
                </c:pt>
                <c:pt idx="239">
                  <c:v>376</c:v>
                </c:pt>
                <c:pt idx="240">
                  <c:v>376</c:v>
                </c:pt>
                <c:pt idx="241">
                  <c:v>376</c:v>
                </c:pt>
                <c:pt idx="242">
                  <c:v>376</c:v>
                </c:pt>
                <c:pt idx="243">
                  <c:v>377</c:v>
                </c:pt>
                <c:pt idx="244">
                  <c:v>377</c:v>
                </c:pt>
                <c:pt idx="245">
                  <c:v>377</c:v>
                </c:pt>
                <c:pt idx="246">
                  <c:v>377</c:v>
                </c:pt>
                <c:pt idx="247">
                  <c:v>378</c:v>
                </c:pt>
                <c:pt idx="248">
                  <c:v>378</c:v>
                </c:pt>
                <c:pt idx="249">
                  <c:v>378</c:v>
                </c:pt>
                <c:pt idx="250">
                  <c:v>379</c:v>
                </c:pt>
                <c:pt idx="251">
                  <c:v>379</c:v>
                </c:pt>
                <c:pt idx="252">
                  <c:v>379</c:v>
                </c:pt>
                <c:pt idx="253">
                  <c:v>380</c:v>
                </c:pt>
                <c:pt idx="254">
                  <c:v>380</c:v>
                </c:pt>
                <c:pt idx="255">
                  <c:v>380</c:v>
                </c:pt>
                <c:pt idx="256">
                  <c:v>380</c:v>
                </c:pt>
                <c:pt idx="257">
                  <c:v>380</c:v>
                </c:pt>
                <c:pt idx="258">
                  <c:v>381</c:v>
                </c:pt>
                <c:pt idx="259">
                  <c:v>381</c:v>
                </c:pt>
                <c:pt idx="260">
                  <c:v>381</c:v>
                </c:pt>
                <c:pt idx="261">
                  <c:v>382</c:v>
                </c:pt>
                <c:pt idx="262">
                  <c:v>382</c:v>
                </c:pt>
                <c:pt idx="263">
                  <c:v>383</c:v>
                </c:pt>
                <c:pt idx="264">
                  <c:v>383</c:v>
                </c:pt>
                <c:pt idx="265">
                  <c:v>385</c:v>
                </c:pt>
                <c:pt idx="266">
                  <c:v>385</c:v>
                </c:pt>
                <c:pt idx="267">
                  <c:v>385</c:v>
                </c:pt>
                <c:pt idx="268">
                  <c:v>385</c:v>
                </c:pt>
                <c:pt idx="269">
                  <c:v>386</c:v>
                </c:pt>
                <c:pt idx="270">
                  <c:v>386</c:v>
                </c:pt>
                <c:pt idx="271">
                  <c:v>386</c:v>
                </c:pt>
                <c:pt idx="272">
                  <c:v>386</c:v>
                </c:pt>
                <c:pt idx="273">
                  <c:v>387</c:v>
                </c:pt>
                <c:pt idx="274">
                  <c:v>387</c:v>
                </c:pt>
                <c:pt idx="275">
                  <c:v>387</c:v>
                </c:pt>
                <c:pt idx="276">
                  <c:v>388</c:v>
                </c:pt>
                <c:pt idx="277">
                  <c:v>388</c:v>
                </c:pt>
                <c:pt idx="278">
                  <c:v>389</c:v>
                </c:pt>
                <c:pt idx="279">
                  <c:v>389</c:v>
                </c:pt>
                <c:pt idx="280">
                  <c:v>389</c:v>
                </c:pt>
                <c:pt idx="281">
                  <c:v>389</c:v>
                </c:pt>
                <c:pt idx="282">
                  <c:v>389</c:v>
                </c:pt>
                <c:pt idx="283">
                  <c:v>389</c:v>
                </c:pt>
                <c:pt idx="284">
                  <c:v>390</c:v>
                </c:pt>
                <c:pt idx="285">
                  <c:v>390</c:v>
                </c:pt>
                <c:pt idx="286">
                  <c:v>391</c:v>
                </c:pt>
                <c:pt idx="287">
                  <c:v>391</c:v>
                </c:pt>
                <c:pt idx="288">
                  <c:v>391</c:v>
                </c:pt>
                <c:pt idx="289">
                  <c:v>391</c:v>
                </c:pt>
                <c:pt idx="290">
                  <c:v>392</c:v>
                </c:pt>
                <c:pt idx="291">
                  <c:v>392</c:v>
                </c:pt>
                <c:pt idx="292">
                  <c:v>393</c:v>
                </c:pt>
                <c:pt idx="293">
                  <c:v>393</c:v>
                </c:pt>
                <c:pt idx="294">
                  <c:v>393</c:v>
                </c:pt>
                <c:pt idx="295">
                  <c:v>394</c:v>
                </c:pt>
                <c:pt idx="296">
                  <c:v>394</c:v>
                </c:pt>
                <c:pt idx="297">
                  <c:v>394</c:v>
                </c:pt>
                <c:pt idx="298">
                  <c:v>394</c:v>
                </c:pt>
                <c:pt idx="299">
                  <c:v>394</c:v>
                </c:pt>
                <c:pt idx="300">
                  <c:v>394</c:v>
                </c:pt>
                <c:pt idx="301">
                  <c:v>394</c:v>
                </c:pt>
                <c:pt idx="302">
                  <c:v>395</c:v>
                </c:pt>
                <c:pt idx="303">
                  <c:v>395</c:v>
                </c:pt>
                <c:pt idx="304">
                  <c:v>396</c:v>
                </c:pt>
                <c:pt idx="305">
                  <c:v>396</c:v>
                </c:pt>
                <c:pt idx="306">
                  <c:v>396</c:v>
                </c:pt>
                <c:pt idx="307">
                  <c:v>396</c:v>
                </c:pt>
                <c:pt idx="308">
                  <c:v>397</c:v>
                </c:pt>
                <c:pt idx="309">
                  <c:v>397</c:v>
                </c:pt>
                <c:pt idx="310">
                  <c:v>398</c:v>
                </c:pt>
                <c:pt idx="311">
                  <c:v>398</c:v>
                </c:pt>
                <c:pt idx="312">
                  <c:v>398</c:v>
                </c:pt>
                <c:pt idx="313">
                  <c:v>398</c:v>
                </c:pt>
                <c:pt idx="314">
                  <c:v>398</c:v>
                </c:pt>
                <c:pt idx="315">
                  <c:v>399</c:v>
                </c:pt>
                <c:pt idx="316">
                  <c:v>400</c:v>
                </c:pt>
                <c:pt idx="317">
                  <c:v>400</c:v>
                </c:pt>
                <c:pt idx="318">
                  <c:v>401</c:v>
                </c:pt>
                <c:pt idx="319">
                  <c:v>400</c:v>
                </c:pt>
                <c:pt idx="320">
                  <c:v>401</c:v>
                </c:pt>
                <c:pt idx="321">
                  <c:v>402</c:v>
                </c:pt>
                <c:pt idx="322">
                  <c:v>402</c:v>
                </c:pt>
                <c:pt idx="323">
                  <c:v>402</c:v>
                </c:pt>
                <c:pt idx="324">
                  <c:v>402</c:v>
                </c:pt>
                <c:pt idx="325">
                  <c:v>402</c:v>
                </c:pt>
                <c:pt idx="326">
                  <c:v>403</c:v>
                </c:pt>
                <c:pt idx="327">
                  <c:v>403</c:v>
                </c:pt>
                <c:pt idx="328">
                  <c:v>403</c:v>
                </c:pt>
                <c:pt idx="329">
                  <c:v>404</c:v>
                </c:pt>
                <c:pt idx="330">
                  <c:v>404</c:v>
                </c:pt>
                <c:pt idx="331">
                  <c:v>405</c:v>
                </c:pt>
                <c:pt idx="332">
                  <c:v>405</c:v>
                </c:pt>
                <c:pt idx="333">
                  <c:v>405</c:v>
                </c:pt>
                <c:pt idx="334">
                  <c:v>406</c:v>
                </c:pt>
                <c:pt idx="335">
                  <c:v>406</c:v>
                </c:pt>
                <c:pt idx="336">
                  <c:v>406</c:v>
                </c:pt>
                <c:pt idx="337">
                  <c:v>407</c:v>
                </c:pt>
                <c:pt idx="338">
                  <c:v>407</c:v>
                </c:pt>
                <c:pt idx="339">
                  <c:v>407</c:v>
                </c:pt>
                <c:pt idx="340">
                  <c:v>407</c:v>
                </c:pt>
                <c:pt idx="341">
                  <c:v>406</c:v>
                </c:pt>
                <c:pt idx="342">
                  <c:v>406</c:v>
                </c:pt>
                <c:pt idx="343">
                  <c:v>406</c:v>
                </c:pt>
                <c:pt idx="344">
                  <c:v>406</c:v>
                </c:pt>
                <c:pt idx="345">
                  <c:v>406</c:v>
                </c:pt>
                <c:pt idx="346">
                  <c:v>406</c:v>
                </c:pt>
                <c:pt idx="347">
                  <c:v>406</c:v>
                </c:pt>
                <c:pt idx="348">
                  <c:v>406</c:v>
                </c:pt>
                <c:pt idx="349">
                  <c:v>406</c:v>
                </c:pt>
                <c:pt idx="350">
                  <c:v>406</c:v>
                </c:pt>
                <c:pt idx="351">
                  <c:v>406</c:v>
                </c:pt>
                <c:pt idx="352">
                  <c:v>406</c:v>
                </c:pt>
                <c:pt idx="353">
                  <c:v>406</c:v>
                </c:pt>
                <c:pt idx="354">
                  <c:v>406</c:v>
                </c:pt>
                <c:pt idx="355">
                  <c:v>406</c:v>
                </c:pt>
                <c:pt idx="356">
                  <c:v>406</c:v>
                </c:pt>
                <c:pt idx="357">
                  <c:v>406</c:v>
                </c:pt>
                <c:pt idx="358">
                  <c:v>406</c:v>
                </c:pt>
                <c:pt idx="359">
                  <c:v>406</c:v>
                </c:pt>
                <c:pt idx="360">
                  <c:v>406</c:v>
                </c:pt>
                <c:pt idx="361">
                  <c:v>406</c:v>
                </c:pt>
                <c:pt idx="362">
                  <c:v>406</c:v>
                </c:pt>
                <c:pt idx="363">
                  <c:v>406</c:v>
                </c:pt>
                <c:pt idx="364">
                  <c:v>406</c:v>
                </c:pt>
                <c:pt idx="365">
                  <c:v>406</c:v>
                </c:pt>
                <c:pt idx="366">
                  <c:v>406</c:v>
                </c:pt>
                <c:pt idx="367">
                  <c:v>405</c:v>
                </c:pt>
                <c:pt idx="368">
                  <c:v>406</c:v>
                </c:pt>
                <c:pt idx="369">
                  <c:v>405</c:v>
                </c:pt>
                <c:pt idx="370">
                  <c:v>405</c:v>
                </c:pt>
                <c:pt idx="371">
                  <c:v>405</c:v>
                </c:pt>
                <c:pt idx="372">
                  <c:v>402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ex3_40_heatTemp3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7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Sheet1!$G$2:$G$387</c:f>
              <c:numCache>
                <c:formatCode>General</c:formatCode>
                <c:ptCount val="386"/>
                <c:pt idx="0">
                  <c:v>290</c:v>
                </c:pt>
                <c:pt idx="1">
                  <c:v>291</c:v>
                </c:pt>
                <c:pt idx="2">
                  <c:v>291</c:v>
                </c:pt>
                <c:pt idx="3">
                  <c:v>292</c:v>
                </c:pt>
                <c:pt idx="4">
                  <c:v>292</c:v>
                </c:pt>
                <c:pt idx="5">
                  <c:v>292</c:v>
                </c:pt>
                <c:pt idx="6">
                  <c:v>293</c:v>
                </c:pt>
                <c:pt idx="7">
                  <c:v>293</c:v>
                </c:pt>
                <c:pt idx="8">
                  <c:v>293</c:v>
                </c:pt>
                <c:pt idx="9">
                  <c:v>294</c:v>
                </c:pt>
                <c:pt idx="10">
                  <c:v>294</c:v>
                </c:pt>
                <c:pt idx="11">
                  <c:v>294</c:v>
                </c:pt>
                <c:pt idx="12">
                  <c:v>294</c:v>
                </c:pt>
                <c:pt idx="13">
                  <c:v>295</c:v>
                </c:pt>
                <c:pt idx="14">
                  <c:v>295</c:v>
                </c:pt>
                <c:pt idx="15">
                  <c:v>295</c:v>
                </c:pt>
                <c:pt idx="16">
                  <c:v>296</c:v>
                </c:pt>
                <c:pt idx="17">
                  <c:v>296</c:v>
                </c:pt>
                <c:pt idx="18">
                  <c:v>296</c:v>
                </c:pt>
                <c:pt idx="19">
                  <c:v>296</c:v>
                </c:pt>
                <c:pt idx="20">
                  <c:v>297</c:v>
                </c:pt>
                <c:pt idx="21">
                  <c:v>297</c:v>
                </c:pt>
                <c:pt idx="22">
                  <c:v>298</c:v>
                </c:pt>
                <c:pt idx="23">
                  <c:v>297</c:v>
                </c:pt>
                <c:pt idx="24">
                  <c:v>298</c:v>
                </c:pt>
                <c:pt idx="25">
                  <c:v>298</c:v>
                </c:pt>
                <c:pt idx="26">
                  <c:v>298</c:v>
                </c:pt>
                <c:pt idx="27">
                  <c:v>298</c:v>
                </c:pt>
                <c:pt idx="28">
                  <c:v>299</c:v>
                </c:pt>
                <c:pt idx="29">
                  <c:v>299</c:v>
                </c:pt>
                <c:pt idx="30">
                  <c:v>299</c:v>
                </c:pt>
                <c:pt idx="31">
                  <c:v>299</c:v>
                </c:pt>
                <c:pt idx="32">
                  <c:v>300</c:v>
                </c:pt>
                <c:pt idx="33">
                  <c:v>300</c:v>
                </c:pt>
                <c:pt idx="34">
                  <c:v>300</c:v>
                </c:pt>
                <c:pt idx="35">
                  <c:v>300</c:v>
                </c:pt>
                <c:pt idx="36">
                  <c:v>301</c:v>
                </c:pt>
                <c:pt idx="37">
                  <c:v>301</c:v>
                </c:pt>
                <c:pt idx="38">
                  <c:v>302</c:v>
                </c:pt>
                <c:pt idx="39">
                  <c:v>302</c:v>
                </c:pt>
                <c:pt idx="40">
                  <c:v>302</c:v>
                </c:pt>
                <c:pt idx="41">
                  <c:v>302</c:v>
                </c:pt>
                <c:pt idx="42">
                  <c:v>303</c:v>
                </c:pt>
                <c:pt idx="43">
                  <c:v>303</c:v>
                </c:pt>
                <c:pt idx="44">
                  <c:v>303</c:v>
                </c:pt>
                <c:pt idx="45">
                  <c:v>304</c:v>
                </c:pt>
                <c:pt idx="46">
                  <c:v>304</c:v>
                </c:pt>
                <c:pt idx="47">
                  <c:v>305</c:v>
                </c:pt>
                <c:pt idx="48">
                  <c:v>305</c:v>
                </c:pt>
                <c:pt idx="49">
                  <c:v>305</c:v>
                </c:pt>
                <c:pt idx="50">
                  <c:v>305</c:v>
                </c:pt>
                <c:pt idx="51">
                  <c:v>306</c:v>
                </c:pt>
                <c:pt idx="52">
                  <c:v>306</c:v>
                </c:pt>
                <c:pt idx="53">
                  <c:v>306</c:v>
                </c:pt>
                <c:pt idx="54">
                  <c:v>307</c:v>
                </c:pt>
                <c:pt idx="55">
                  <c:v>307</c:v>
                </c:pt>
                <c:pt idx="56">
                  <c:v>307</c:v>
                </c:pt>
                <c:pt idx="57">
                  <c:v>307</c:v>
                </c:pt>
                <c:pt idx="58">
                  <c:v>308</c:v>
                </c:pt>
                <c:pt idx="59">
                  <c:v>308</c:v>
                </c:pt>
                <c:pt idx="60">
                  <c:v>308</c:v>
                </c:pt>
                <c:pt idx="61">
                  <c:v>309</c:v>
                </c:pt>
                <c:pt idx="62">
                  <c:v>309</c:v>
                </c:pt>
                <c:pt idx="63">
                  <c:v>309</c:v>
                </c:pt>
                <c:pt idx="64">
                  <c:v>310</c:v>
                </c:pt>
                <c:pt idx="65">
                  <c:v>310</c:v>
                </c:pt>
                <c:pt idx="66">
                  <c:v>311</c:v>
                </c:pt>
                <c:pt idx="67">
                  <c:v>311</c:v>
                </c:pt>
                <c:pt idx="68">
                  <c:v>311</c:v>
                </c:pt>
                <c:pt idx="69">
                  <c:v>311</c:v>
                </c:pt>
                <c:pt idx="70">
                  <c:v>311</c:v>
                </c:pt>
                <c:pt idx="71">
                  <c:v>311</c:v>
                </c:pt>
                <c:pt idx="72">
                  <c:v>312</c:v>
                </c:pt>
                <c:pt idx="73">
                  <c:v>312</c:v>
                </c:pt>
                <c:pt idx="74">
                  <c:v>312</c:v>
                </c:pt>
                <c:pt idx="75">
                  <c:v>313</c:v>
                </c:pt>
                <c:pt idx="76">
                  <c:v>313</c:v>
                </c:pt>
                <c:pt idx="77">
                  <c:v>313</c:v>
                </c:pt>
                <c:pt idx="78">
                  <c:v>314</c:v>
                </c:pt>
                <c:pt idx="79">
                  <c:v>314</c:v>
                </c:pt>
                <c:pt idx="80">
                  <c:v>314</c:v>
                </c:pt>
                <c:pt idx="81">
                  <c:v>315</c:v>
                </c:pt>
                <c:pt idx="82">
                  <c:v>315</c:v>
                </c:pt>
                <c:pt idx="83">
                  <c:v>315</c:v>
                </c:pt>
                <c:pt idx="84">
                  <c:v>316</c:v>
                </c:pt>
                <c:pt idx="85">
                  <c:v>316</c:v>
                </c:pt>
                <c:pt idx="86">
                  <c:v>316</c:v>
                </c:pt>
                <c:pt idx="87">
                  <c:v>316</c:v>
                </c:pt>
                <c:pt idx="88">
                  <c:v>317</c:v>
                </c:pt>
                <c:pt idx="89">
                  <c:v>317</c:v>
                </c:pt>
                <c:pt idx="90">
                  <c:v>317</c:v>
                </c:pt>
                <c:pt idx="91">
                  <c:v>318</c:v>
                </c:pt>
                <c:pt idx="92">
                  <c:v>318</c:v>
                </c:pt>
                <c:pt idx="93">
                  <c:v>318</c:v>
                </c:pt>
                <c:pt idx="94">
                  <c:v>318</c:v>
                </c:pt>
                <c:pt idx="95">
                  <c:v>318</c:v>
                </c:pt>
                <c:pt idx="96">
                  <c:v>319</c:v>
                </c:pt>
                <c:pt idx="97">
                  <c:v>319</c:v>
                </c:pt>
                <c:pt idx="98">
                  <c:v>319</c:v>
                </c:pt>
                <c:pt idx="99">
                  <c:v>319</c:v>
                </c:pt>
                <c:pt idx="100">
                  <c:v>320</c:v>
                </c:pt>
                <c:pt idx="101">
                  <c:v>320</c:v>
                </c:pt>
                <c:pt idx="102">
                  <c:v>320</c:v>
                </c:pt>
                <c:pt idx="103">
                  <c:v>320</c:v>
                </c:pt>
                <c:pt idx="104">
                  <c:v>321</c:v>
                </c:pt>
                <c:pt idx="105">
                  <c:v>321</c:v>
                </c:pt>
                <c:pt idx="106">
                  <c:v>321</c:v>
                </c:pt>
                <c:pt idx="107">
                  <c:v>321</c:v>
                </c:pt>
                <c:pt idx="108">
                  <c:v>321</c:v>
                </c:pt>
                <c:pt idx="109">
                  <c:v>321</c:v>
                </c:pt>
                <c:pt idx="110">
                  <c:v>322</c:v>
                </c:pt>
                <c:pt idx="111">
                  <c:v>322</c:v>
                </c:pt>
                <c:pt idx="112">
                  <c:v>322</c:v>
                </c:pt>
                <c:pt idx="113">
                  <c:v>322</c:v>
                </c:pt>
                <c:pt idx="114">
                  <c:v>323</c:v>
                </c:pt>
                <c:pt idx="115">
                  <c:v>323</c:v>
                </c:pt>
                <c:pt idx="116">
                  <c:v>323</c:v>
                </c:pt>
                <c:pt idx="117">
                  <c:v>323</c:v>
                </c:pt>
                <c:pt idx="118">
                  <c:v>324</c:v>
                </c:pt>
                <c:pt idx="119">
                  <c:v>324</c:v>
                </c:pt>
                <c:pt idx="120">
                  <c:v>324</c:v>
                </c:pt>
                <c:pt idx="121">
                  <c:v>324</c:v>
                </c:pt>
                <c:pt idx="122">
                  <c:v>325</c:v>
                </c:pt>
                <c:pt idx="123">
                  <c:v>324</c:v>
                </c:pt>
                <c:pt idx="124">
                  <c:v>325</c:v>
                </c:pt>
                <c:pt idx="125">
                  <c:v>325</c:v>
                </c:pt>
                <c:pt idx="126">
                  <c:v>325</c:v>
                </c:pt>
                <c:pt idx="127">
                  <c:v>326</c:v>
                </c:pt>
                <c:pt idx="128">
                  <c:v>326</c:v>
                </c:pt>
                <c:pt idx="129">
                  <c:v>326</c:v>
                </c:pt>
                <c:pt idx="130">
                  <c:v>327</c:v>
                </c:pt>
                <c:pt idx="131">
                  <c:v>327</c:v>
                </c:pt>
                <c:pt idx="132">
                  <c:v>327</c:v>
                </c:pt>
                <c:pt idx="133">
                  <c:v>327</c:v>
                </c:pt>
                <c:pt idx="134">
                  <c:v>328</c:v>
                </c:pt>
                <c:pt idx="135">
                  <c:v>328</c:v>
                </c:pt>
                <c:pt idx="136">
                  <c:v>329</c:v>
                </c:pt>
                <c:pt idx="137">
                  <c:v>329</c:v>
                </c:pt>
                <c:pt idx="138">
                  <c:v>328</c:v>
                </c:pt>
                <c:pt idx="139">
                  <c:v>329</c:v>
                </c:pt>
                <c:pt idx="140">
                  <c:v>329</c:v>
                </c:pt>
                <c:pt idx="141">
                  <c:v>329</c:v>
                </c:pt>
                <c:pt idx="142">
                  <c:v>330</c:v>
                </c:pt>
                <c:pt idx="143">
                  <c:v>330</c:v>
                </c:pt>
                <c:pt idx="144">
                  <c:v>330</c:v>
                </c:pt>
                <c:pt idx="145">
                  <c:v>330</c:v>
                </c:pt>
                <c:pt idx="146">
                  <c:v>331</c:v>
                </c:pt>
                <c:pt idx="147">
                  <c:v>332</c:v>
                </c:pt>
                <c:pt idx="148">
                  <c:v>332</c:v>
                </c:pt>
                <c:pt idx="149">
                  <c:v>332</c:v>
                </c:pt>
                <c:pt idx="150">
                  <c:v>332</c:v>
                </c:pt>
                <c:pt idx="151">
                  <c:v>332</c:v>
                </c:pt>
                <c:pt idx="152">
                  <c:v>332</c:v>
                </c:pt>
                <c:pt idx="153">
                  <c:v>333</c:v>
                </c:pt>
                <c:pt idx="154">
                  <c:v>333</c:v>
                </c:pt>
                <c:pt idx="155">
                  <c:v>333</c:v>
                </c:pt>
                <c:pt idx="156">
                  <c:v>334</c:v>
                </c:pt>
                <c:pt idx="157">
                  <c:v>334</c:v>
                </c:pt>
                <c:pt idx="158">
                  <c:v>334</c:v>
                </c:pt>
                <c:pt idx="159">
                  <c:v>335</c:v>
                </c:pt>
                <c:pt idx="160">
                  <c:v>335</c:v>
                </c:pt>
                <c:pt idx="161">
                  <c:v>335</c:v>
                </c:pt>
                <c:pt idx="162">
                  <c:v>336</c:v>
                </c:pt>
                <c:pt idx="163">
                  <c:v>336</c:v>
                </c:pt>
                <c:pt idx="164">
                  <c:v>336</c:v>
                </c:pt>
                <c:pt idx="165">
                  <c:v>336</c:v>
                </c:pt>
                <c:pt idx="166">
                  <c:v>337</c:v>
                </c:pt>
                <c:pt idx="167">
                  <c:v>337</c:v>
                </c:pt>
                <c:pt idx="168">
                  <c:v>337</c:v>
                </c:pt>
                <c:pt idx="169">
                  <c:v>337</c:v>
                </c:pt>
                <c:pt idx="170">
                  <c:v>338</c:v>
                </c:pt>
                <c:pt idx="171">
                  <c:v>338</c:v>
                </c:pt>
                <c:pt idx="172">
                  <c:v>338</c:v>
                </c:pt>
                <c:pt idx="173">
                  <c:v>338</c:v>
                </c:pt>
                <c:pt idx="174">
                  <c:v>339</c:v>
                </c:pt>
                <c:pt idx="175">
                  <c:v>340</c:v>
                </c:pt>
                <c:pt idx="176">
                  <c:v>340</c:v>
                </c:pt>
                <c:pt idx="177">
                  <c:v>340</c:v>
                </c:pt>
                <c:pt idx="178">
                  <c:v>341</c:v>
                </c:pt>
                <c:pt idx="179">
                  <c:v>341</c:v>
                </c:pt>
                <c:pt idx="180">
                  <c:v>341</c:v>
                </c:pt>
                <c:pt idx="181">
                  <c:v>342</c:v>
                </c:pt>
                <c:pt idx="182">
                  <c:v>342</c:v>
                </c:pt>
                <c:pt idx="183">
                  <c:v>342</c:v>
                </c:pt>
                <c:pt idx="184">
                  <c:v>342</c:v>
                </c:pt>
                <c:pt idx="185">
                  <c:v>343</c:v>
                </c:pt>
                <c:pt idx="186">
                  <c:v>343</c:v>
                </c:pt>
                <c:pt idx="187">
                  <c:v>344</c:v>
                </c:pt>
                <c:pt idx="188">
                  <c:v>344</c:v>
                </c:pt>
                <c:pt idx="189">
                  <c:v>344</c:v>
                </c:pt>
                <c:pt idx="190">
                  <c:v>344</c:v>
                </c:pt>
                <c:pt idx="191">
                  <c:v>345</c:v>
                </c:pt>
                <c:pt idx="192">
                  <c:v>346</c:v>
                </c:pt>
                <c:pt idx="193">
                  <c:v>346</c:v>
                </c:pt>
                <c:pt idx="194">
                  <c:v>346</c:v>
                </c:pt>
                <c:pt idx="195">
                  <c:v>347</c:v>
                </c:pt>
                <c:pt idx="196">
                  <c:v>347</c:v>
                </c:pt>
                <c:pt idx="197">
                  <c:v>347</c:v>
                </c:pt>
                <c:pt idx="198">
                  <c:v>348</c:v>
                </c:pt>
                <c:pt idx="199">
                  <c:v>348</c:v>
                </c:pt>
                <c:pt idx="200">
                  <c:v>348</c:v>
                </c:pt>
                <c:pt idx="201">
                  <c:v>349</c:v>
                </c:pt>
                <c:pt idx="202">
                  <c:v>349</c:v>
                </c:pt>
                <c:pt idx="203">
                  <c:v>350</c:v>
                </c:pt>
                <c:pt idx="204">
                  <c:v>350</c:v>
                </c:pt>
                <c:pt idx="205">
                  <c:v>349</c:v>
                </c:pt>
                <c:pt idx="206">
                  <c:v>350</c:v>
                </c:pt>
                <c:pt idx="207">
                  <c:v>350</c:v>
                </c:pt>
                <c:pt idx="208">
                  <c:v>350</c:v>
                </c:pt>
                <c:pt idx="209">
                  <c:v>351</c:v>
                </c:pt>
                <c:pt idx="210">
                  <c:v>351</c:v>
                </c:pt>
                <c:pt idx="211">
                  <c:v>352</c:v>
                </c:pt>
                <c:pt idx="212">
                  <c:v>352</c:v>
                </c:pt>
                <c:pt idx="213">
                  <c:v>352</c:v>
                </c:pt>
                <c:pt idx="214">
                  <c:v>352</c:v>
                </c:pt>
                <c:pt idx="215">
                  <c:v>353</c:v>
                </c:pt>
                <c:pt idx="216">
                  <c:v>353</c:v>
                </c:pt>
                <c:pt idx="217">
                  <c:v>354</c:v>
                </c:pt>
                <c:pt idx="218">
                  <c:v>354</c:v>
                </c:pt>
                <c:pt idx="219">
                  <c:v>354</c:v>
                </c:pt>
                <c:pt idx="220">
                  <c:v>355</c:v>
                </c:pt>
                <c:pt idx="221">
                  <c:v>355</c:v>
                </c:pt>
                <c:pt idx="222">
                  <c:v>355</c:v>
                </c:pt>
                <c:pt idx="223">
                  <c:v>356</c:v>
                </c:pt>
                <c:pt idx="224">
                  <c:v>356</c:v>
                </c:pt>
                <c:pt idx="225">
                  <c:v>356</c:v>
                </c:pt>
                <c:pt idx="226">
                  <c:v>357</c:v>
                </c:pt>
                <c:pt idx="227">
                  <c:v>357</c:v>
                </c:pt>
                <c:pt idx="228">
                  <c:v>357</c:v>
                </c:pt>
                <c:pt idx="229">
                  <c:v>357</c:v>
                </c:pt>
                <c:pt idx="230">
                  <c:v>358</c:v>
                </c:pt>
                <c:pt idx="231">
                  <c:v>359</c:v>
                </c:pt>
                <c:pt idx="232">
                  <c:v>359</c:v>
                </c:pt>
                <c:pt idx="233">
                  <c:v>359</c:v>
                </c:pt>
                <c:pt idx="234">
                  <c:v>359</c:v>
                </c:pt>
                <c:pt idx="235">
                  <c:v>359</c:v>
                </c:pt>
                <c:pt idx="236">
                  <c:v>360</c:v>
                </c:pt>
                <c:pt idx="237">
                  <c:v>360</c:v>
                </c:pt>
                <c:pt idx="238">
                  <c:v>361</c:v>
                </c:pt>
                <c:pt idx="239">
                  <c:v>361</c:v>
                </c:pt>
                <c:pt idx="240">
                  <c:v>361</c:v>
                </c:pt>
                <c:pt idx="241">
                  <c:v>362</c:v>
                </c:pt>
                <c:pt idx="242">
                  <c:v>362</c:v>
                </c:pt>
                <c:pt idx="243">
                  <c:v>363</c:v>
                </c:pt>
                <c:pt idx="244">
                  <c:v>363</c:v>
                </c:pt>
                <c:pt idx="245">
                  <c:v>363</c:v>
                </c:pt>
                <c:pt idx="246">
                  <c:v>363</c:v>
                </c:pt>
                <c:pt idx="247">
                  <c:v>363</c:v>
                </c:pt>
                <c:pt idx="248">
                  <c:v>364</c:v>
                </c:pt>
                <c:pt idx="249">
                  <c:v>364</c:v>
                </c:pt>
                <c:pt idx="250">
                  <c:v>364</c:v>
                </c:pt>
                <c:pt idx="251">
                  <c:v>365</c:v>
                </c:pt>
                <c:pt idx="252">
                  <c:v>365</c:v>
                </c:pt>
                <c:pt idx="253">
                  <c:v>366</c:v>
                </c:pt>
                <c:pt idx="254">
                  <c:v>366</c:v>
                </c:pt>
                <c:pt idx="255">
                  <c:v>366</c:v>
                </c:pt>
                <c:pt idx="256">
                  <c:v>366</c:v>
                </c:pt>
                <c:pt idx="257">
                  <c:v>366</c:v>
                </c:pt>
                <c:pt idx="258">
                  <c:v>367</c:v>
                </c:pt>
                <c:pt idx="259">
                  <c:v>367</c:v>
                </c:pt>
                <c:pt idx="260">
                  <c:v>368</c:v>
                </c:pt>
                <c:pt idx="261">
                  <c:v>368</c:v>
                </c:pt>
                <c:pt idx="262">
                  <c:v>369</c:v>
                </c:pt>
                <c:pt idx="263">
                  <c:v>369</c:v>
                </c:pt>
                <c:pt idx="264">
                  <c:v>369</c:v>
                </c:pt>
                <c:pt idx="265">
                  <c:v>370</c:v>
                </c:pt>
                <c:pt idx="266">
                  <c:v>370</c:v>
                </c:pt>
                <c:pt idx="267">
                  <c:v>371</c:v>
                </c:pt>
                <c:pt idx="268">
                  <c:v>371</c:v>
                </c:pt>
                <c:pt idx="269">
                  <c:v>371</c:v>
                </c:pt>
                <c:pt idx="270">
                  <c:v>372</c:v>
                </c:pt>
                <c:pt idx="271">
                  <c:v>372</c:v>
                </c:pt>
                <c:pt idx="272">
                  <c:v>372</c:v>
                </c:pt>
                <c:pt idx="273">
                  <c:v>372</c:v>
                </c:pt>
                <c:pt idx="274">
                  <c:v>372</c:v>
                </c:pt>
                <c:pt idx="275">
                  <c:v>373</c:v>
                </c:pt>
                <c:pt idx="276">
                  <c:v>373</c:v>
                </c:pt>
                <c:pt idx="277">
                  <c:v>373</c:v>
                </c:pt>
                <c:pt idx="278">
                  <c:v>373</c:v>
                </c:pt>
                <c:pt idx="279">
                  <c:v>374</c:v>
                </c:pt>
                <c:pt idx="280">
                  <c:v>374</c:v>
                </c:pt>
                <c:pt idx="281">
                  <c:v>374</c:v>
                </c:pt>
                <c:pt idx="282">
                  <c:v>374</c:v>
                </c:pt>
                <c:pt idx="283">
                  <c:v>375</c:v>
                </c:pt>
                <c:pt idx="284">
                  <c:v>376</c:v>
                </c:pt>
                <c:pt idx="285">
                  <c:v>375</c:v>
                </c:pt>
                <c:pt idx="286">
                  <c:v>375</c:v>
                </c:pt>
                <c:pt idx="287">
                  <c:v>376</c:v>
                </c:pt>
                <c:pt idx="288">
                  <c:v>376</c:v>
                </c:pt>
                <c:pt idx="289">
                  <c:v>376</c:v>
                </c:pt>
                <c:pt idx="290">
                  <c:v>376</c:v>
                </c:pt>
                <c:pt idx="291">
                  <c:v>377</c:v>
                </c:pt>
                <c:pt idx="292">
                  <c:v>377</c:v>
                </c:pt>
                <c:pt idx="293">
                  <c:v>377</c:v>
                </c:pt>
                <c:pt idx="294">
                  <c:v>377</c:v>
                </c:pt>
                <c:pt idx="295">
                  <c:v>377</c:v>
                </c:pt>
                <c:pt idx="296">
                  <c:v>377</c:v>
                </c:pt>
                <c:pt idx="297">
                  <c:v>378</c:v>
                </c:pt>
                <c:pt idx="298">
                  <c:v>378</c:v>
                </c:pt>
                <c:pt idx="299">
                  <c:v>379</c:v>
                </c:pt>
                <c:pt idx="300">
                  <c:v>379</c:v>
                </c:pt>
                <c:pt idx="301">
                  <c:v>379</c:v>
                </c:pt>
                <c:pt idx="302">
                  <c:v>380</c:v>
                </c:pt>
                <c:pt idx="303">
                  <c:v>380</c:v>
                </c:pt>
                <c:pt idx="304">
                  <c:v>380</c:v>
                </c:pt>
                <c:pt idx="305">
                  <c:v>380</c:v>
                </c:pt>
                <c:pt idx="306">
                  <c:v>381</c:v>
                </c:pt>
                <c:pt idx="307">
                  <c:v>381</c:v>
                </c:pt>
                <c:pt idx="308">
                  <c:v>381</c:v>
                </c:pt>
                <c:pt idx="309">
                  <c:v>381</c:v>
                </c:pt>
                <c:pt idx="310">
                  <c:v>382</c:v>
                </c:pt>
                <c:pt idx="311">
                  <c:v>382</c:v>
                </c:pt>
                <c:pt idx="312">
                  <c:v>382</c:v>
                </c:pt>
                <c:pt idx="313">
                  <c:v>383</c:v>
                </c:pt>
                <c:pt idx="314">
                  <c:v>384</c:v>
                </c:pt>
                <c:pt idx="315">
                  <c:v>384</c:v>
                </c:pt>
                <c:pt idx="316">
                  <c:v>384</c:v>
                </c:pt>
                <c:pt idx="317">
                  <c:v>385</c:v>
                </c:pt>
                <c:pt idx="318">
                  <c:v>385</c:v>
                </c:pt>
                <c:pt idx="319">
                  <c:v>386</c:v>
                </c:pt>
                <c:pt idx="320">
                  <c:v>386</c:v>
                </c:pt>
                <c:pt idx="321">
                  <c:v>386</c:v>
                </c:pt>
                <c:pt idx="322">
                  <c:v>386</c:v>
                </c:pt>
                <c:pt idx="323">
                  <c:v>387</c:v>
                </c:pt>
                <c:pt idx="324">
                  <c:v>387</c:v>
                </c:pt>
                <c:pt idx="325">
                  <c:v>388</c:v>
                </c:pt>
                <c:pt idx="326">
                  <c:v>388</c:v>
                </c:pt>
                <c:pt idx="327">
                  <c:v>388</c:v>
                </c:pt>
                <c:pt idx="328">
                  <c:v>389</c:v>
                </c:pt>
                <c:pt idx="329">
                  <c:v>389</c:v>
                </c:pt>
                <c:pt idx="330">
                  <c:v>389</c:v>
                </c:pt>
                <c:pt idx="331">
                  <c:v>389</c:v>
                </c:pt>
                <c:pt idx="332">
                  <c:v>389</c:v>
                </c:pt>
                <c:pt idx="333">
                  <c:v>390</c:v>
                </c:pt>
                <c:pt idx="334">
                  <c:v>390</c:v>
                </c:pt>
                <c:pt idx="335">
                  <c:v>390</c:v>
                </c:pt>
                <c:pt idx="336">
                  <c:v>391</c:v>
                </c:pt>
                <c:pt idx="337">
                  <c:v>392</c:v>
                </c:pt>
                <c:pt idx="338">
                  <c:v>392</c:v>
                </c:pt>
                <c:pt idx="339">
                  <c:v>392</c:v>
                </c:pt>
                <c:pt idx="340">
                  <c:v>392</c:v>
                </c:pt>
                <c:pt idx="341">
                  <c:v>393</c:v>
                </c:pt>
                <c:pt idx="342">
                  <c:v>393</c:v>
                </c:pt>
                <c:pt idx="343">
                  <c:v>393</c:v>
                </c:pt>
                <c:pt idx="344">
                  <c:v>393</c:v>
                </c:pt>
                <c:pt idx="345">
                  <c:v>394</c:v>
                </c:pt>
                <c:pt idx="346">
                  <c:v>394</c:v>
                </c:pt>
                <c:pt idx="347">
                  <c:v>394</c:v>
                </c:pt>
                <c:pt idx="348">
                  <c:v>394</c:v>
                </c:pt>
                <c:pt idx="349">
                  <c:v>394</c:v>
                </c:pt>
                <c:pt idx="350">
                  <c:v>394</c:v>
                </c:pt>
                <c:pt idx="351">
                  <c:v>395</c:v>
                </c:pt>
                <c:pt idx="352">
                  <c:v>395</c:v>
                </c:pt>
                <c:pt idx="353">
                  <c:v>395</c:v>
                </c:pt>
                <c:pt idx="354">
                  <c:v>395</c:v>
                </c:pt>
                <c:pt idx="355">
                  <c:v>394</c:v>
                </c:pt>
                <c:pt idx="356">
                  <c:v>395</c:v>
                </c:pt>
                <c:pt idx="357">
                  <c:v>394</c:v>
                </c:pt>
                <c:pt idx="358">
                  <c:v>394</c:v>
                </c:pt>
                <c:pt idx="359">
                  <c:v>394</c:v>
                </c:pt>
                <c:pt idx="360">
                  <c:v>394</c:v>
                </c:pt>
                <c:pt idx="361">
                  <c:v>394</c:v>
                </c:pt>
                <c:pt idx="362">
                  <c:v>394</c:v>
                </c:pt>
                <c:pt idx="363">
                  <c:v>394</c:v>
                </c:pt>
                <c:pt idx="364">
                  <c:v>394</c:v>
                </c:pt>
                <c:pt idx="365">
                  <c:v>394</c:v>
                </c:pt>
                <c:pt idx="366">
                  <c:v>394</c:v>
                </c:pt>
                <c:pt idx="367">
                  <c:v>394</c:v>
                </c:pt>
                <c:pt idx="368">
                  <c:v>394</c:v>
                </c:pt>
                <c:pt idx="369">
                  <c:v>394</c:v>
                </c:pt>
                <c:pt idx="370">
                  <c:v>394</c:v>
                </c:pt>
                <c:pt idx="371">
                  <c:v>394</c:v>
                </c:pt>
                <c:pt idx="372">
                  <c:v>394</c:v>
                </c:pt>
                <c:pt idx="373">
                  <c:v>394</c:v>
                </c:pt>
                <c:pt idx="374">
                  <c:v>394</c:v>
                </c:pt>
                <c:pt idx="375">
                  <c:v>394</c:v>
                </c:pt>
                <c:pt idx="376">
                  <c:v>394</c:v>
                </c:pt>
                <c:pt idx="377">
                  <c:v>394</c:v>
                </c:pt>
                <c:pt idx="378">
                  <c:v>394</c:v>
                </c:pt>
                <c:pt idx="379">
                  <c:v>394</c:v>
                </c:pt>
                <c:pt idx="380">
                  <c:v>394</c:v>
                </c:pt>
                <c:pt idx="381">
                  <c:v>394</c:v>
                </c:pt>
                <c:pt idx="382">
                  <c:v>394</c:v>
                </c:pt>
                <c:pt idx="383">
                  <c:v>394</c:v>
                </c:pt>
                <c:pt idx="384">
                  <c:v>393</c:v>
                </c:pt>
                <c:pt idx="385">
                  <c:v>280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212077664"/>
        <c:axId val="91835744"/>
      </c:lineChart>
      <c:catAx>
        <c:axId val="212077664"/>
        <c:scaling>
          <c:orientation val="minMax"/>
        </c:scaling>
        <c:axPos val="b"/>
        <c:crossAx val="9183574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91835744"/>
        <c:scaling>
          <c:orientation val="minMax"/>
          <c:min val="200"/>
        </c:scaling>
        <c:axPos val="l"/>
        <c:crossAx val="212077664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14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시간-가열온도3(ex4)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ex4_15_heatTemp3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Sheet1!$B$2:$B$385</c:f>
              <c:numCache>
                <c:formatCode>General</c:formatCode>
                <c:ptCount val="384"/>
                <c:pt idx="0">
                  <c:v>301</c:v>
                </c:pt>
                <c:pt idx="1">
                  <c:v>301</c:v>
                </c:pt>
                <c:pt idx="2">
                  <c:v>302</c:v>
                </c:pt>
                <c:pt idx="3">
                  <c:v>303</c:v>
                </c:pt>
                <c:pt idx="4">
                  <c:v>303</c:v>
                </c:pt>
                <c:pt idx="5">
                  <c:v>303</c:v>
                </c:pt>
                <c:pt idx="6">
                  <c:v>303</c:v>
                </c:pt>
                <c:pt idx="7">
                  <c:v>303</c:v>
                </c:pt>
                <c:pt idx="8">
                  <c:v>304</c:v>
                </c:pt>
                <c:pt idx="9">
                  <c:v>304</c:v>
                </c:pt>
                <c:pt idx="10">
                  <c:v>304</c:v>
                </c:pt>
                <c:pt idx="11">
                  <c:v>305</c:v>
                </c:pt>
                <c:pt idx="12">
                  <c:v>305</c:v>
                </c:pt>
                <c:pt idx="13">
                  <c:v>305</c:v>
                </c:pt>
                <c:pt idx="14">
                  <c:v>305</c:v>
                </c:pt>
                <c:pt idx="15">
                  <c:v>306</c:v>
                </c:pt>
                <c:pt idx="16">
                  <c:v>306</c:v>
                </c:pt>
                <c:pt idx="17">
                  <c:v>306</c:v>
                </c:pt>
                <c:pt idx="18">
                  <c:v>307</c:v>
                </c:pt>
                <c:pt idx="19">
                  <c:v>307</c:v>
                </c:pt>
                <c:pt idx="20">
                  <c:v>307</c:v>
                </c:pt>
                <c:pt idx="21">
                  <c:v>307</c:v>
                </c:pt>
                <c:pt idx="22">
                  <c:v>308</c:v>
                </c:pt>
                <c:pt idx="23">
                  <c:v>308</c:v>
                </c:pt>
                <c:pt idx="24">
                  <c:v>308</c:v>
                </c:pt>
                <c:pt idx="25">
                  <c:v>309</c:v>
                </c:pt>
                <c:pt idx="26">
                  <c:v>309</c:v>
                </c:pt>
                <c:pt idx="27">
                  <c:v>309</c:v>
                </c:pt>
                <c:pt idx="28">
                  <c:v>309</c:v>
                </c:pt>
                <c:pt idx="29">
                  <c:v>310</c:v>
                </c:pt>
                <c:pt idx="30">
                  <c:v>310</c:v>
                </c:pt>
                <c:pt idx="31">
                  <c:v>311</c:v>
                </c:pt>
                <c:pt idx="32">
                  <c:v>311</c:v>
                </c:pt>
                <c:pt idx="33">
                  <c:v>311</c:v>
                </c:pt>
                <c:pt idx="34">
                  <c:v>311</c:v>
                </c:pt>
                <c:pt idx="35">
                  <c:v>311</c:v>
                </c:pt>
                <c:pt idx="36">
                  <c:v>311</c:v>
                </c:pt>
                <c:pt idx="37">
                  <c:v>312</c:v>
                </c:pt>
                <c:pt idx="38">
                  <c:v>312</c:v>
                </c:pt>
                <c:pt idx="39">
                  <c:v>312</c:v>
                </c:pt>
                <c:pt idx="40">
                  <c:v>312</c:v>
                </c:pt>
                <c:pt idx="41">
                  <c:v>312</c:v>
                </c:pt>
                <c:pt idx="42">
                  <c:v>313</c:v>
                </c:pt>
                <c:pt idx="43">
                  <c:v>313</c:v>
                </c:pt>
                <c:pt idx="44">
                  <c:v>313</c:v>
                </c:pt>
                <c:pt idx="45">
                  <c:v>314</c:v>
                </c:pt>
                <c:pt idx="46">
                  <c:v>314</c:v>
                </c:pt>
                <c:pt idx="47">
                  <c:v>314</c:v>
                </c:pt>
                <c:pt idx="48">
                  <c:v>315</c:v>
                </c:pt>
                <c:pt idx="49">
                  <c:v>315</c:v>
                </c:pt>
                <c:pt idx="50">
                  <c:v>315</c:v>
                </c:pt>
                <c:pt idx="51">
                  <c:v>315</c:v>
                </c:pt>
                <c:pt idx="52">
                  <c:v>316</c:v>
                </c:pt>
                <c:pt idx="53">
                  <c:v>316</c:v>
                </c:pt>
                <c:pt idx="54">
                  <c:v>316</c:v>
                </c:pt>
                <c:pt idx="55">
                  <c:v>317</c:v>
                </c:pt>
                <c:pt idx="56">
                  <c:v>317</c:v>
                </c:pt>
                <c:pt idx="57">
                  <c:v>318</c:v>
                </c:pt>
                <c:pt idx="58">
                  <c:v>318</c:v>
                </c:pt>
                <c:pt idx="59">
                  <c:v>318</c:v>
                </c:pt>
                <c:pt idx="60">
                  <c:v>319</c:v>
                </c:pt>
                <c:pt idx="61">
                  <c:v>319</c:v>
                </c:pt>
                <c:pt idx="62">
                  <c:v>319</c:v>
                </c:pt>
                <c:pt idx="63">
                  <c:v>319</c:v>
                </c:pt>
                <c:pt idx="64">
                  <c:v>319</c:v>
                </c:pt>
                <c:pt idx="65">
                  <c:v>319</c:v>
                </c:pt>
                <c:pt idx="66">
                  <c:v>319</c:v>
                </c:pt>
                <c:pt idx="67">
                  <c:v>320</c:v>
                </c:pt>
                <c:pt idx="68">
                  <c:v>320</c:v>
                </c:pt>
                <c:pt idx="69">
                  <c:v>320</c:v>
                </c:pt>
                <c:pt idx="70">
                  <c:v>320</c:v>
                </c:pt>
                <c:pt idx="71">
                  <c:v>321</c:v>
                </c:pt>
                <c:pt idx="72">
                  <c:v>321</c:v>
                </c:pt>
                <c:pt idx="73">
                  <c:v>321</c:v>
                </c:pt>
                <c:pt idx="74">
                  <c:v>321</c:v>
                </c:pt>
                <c:pt idx="75">
                  <c:v>322</c:v>
                </c:pt>
                <c:pt idx="76">
                  <c:v>321</c:v>
                </c:pt>
                <c:pt idx="77">
                  <c:v>322</c:v>
                </c:pt>
                <c:pt idx="78">
                  <c:v>322</c:v>
                </c:pt>
                <c:pt idx="79">
                  <c:v>322</c:v>
                </c:pt>
                <c:pt idx="80">
                  <c:v>322</c:v>
                </c:pt>
                <c:pt idx="81">
                  <c:v>323</c:v>
                </c:pt>
                <c:pt idx="82">
                  <c:v>323</c:v>
                </c:pt>
                <c:pt idx="83">
                  <c:v>323</c:v>
                </c:pt>
                <c:pt idx="84">
                  <c:v>323</c:v>
                </c:pt>
                <c:pt idx="85">
                  <c:v>324</c:v>
                </c:pt>
                <c:pt idx="86">
                  <c:v>324</c:v>
                </c:pt>
                <c:pt idx="87">
                  <c:v>324</c:v>
                </c:pt>
                <c:pt idx="88">
                  <c:v>324</c:v>
                </c:pt>
                <c:pt idx="89">
                  <c:v>324</c:v>
                </c:pt>
                <c:pt idx="90">
                  <c:v>324</c:v>
                </c:pt>
                <c:pt idx="91">
                  <c:v>325</c:v>
                </c:pt>
                <c:pt idx="92">
                  <c:v>325</c:v>
                </c:pt>
                <c:pt idx="93">
                  <c:v>325</c:v>
                </c:pt>
                <c:pt idx="94">
                  <c:v>325</c:v>
                </c:pt>
                <c:pt idx="95">
                  <c:v>326</c:v>
                </c:pt>
                <c:pt idx="96">
                  <c:v>326</c:v>
                </c:pt>
                <c:pt idx="97">
                  <c:v>327</c:v>
                </c:pt>
                <c:pt idx="98">
                  <c:v>327</c:v>
                </c:pt>
                <c:pt idx="99">
                  <c:v>327</c:v>
                </c:pt>
                <c:pt idx="100">
                  <c:v>327</c:v>
                </c:pt>
                <c:pt idx="101">
                  <c:v>327</c:v>
                </c:pt>
                <c:pt idx="102">
                  <c:v>328</c:v>
                </c:pt>
                <c:pt idx="103">
                  <c:v>328</c:v>
                </c:pt>
                <c:pt idx="104">
                  <c:v>328</c:v>
                </c:pt>
                <c:pt idx="105">
                  <c:v>329</c:v>
                </c:pt>
                <c:pt idx="106">
                  <c:v>329</c:v>
                </c:pt>
                <c:pt idx="107">
                  <c:v>329</c:v>
                </c:pt>
                <c:pt idx="108">
                  <c:v>329</c:v>
                </c:pt>
                <c:pt idx="109">
                  <c:v>329</c:v>
                </c:pt>
                <c:pt idx="110">
                  <c:v>329</c:v>
                </c:pt>
                <c:pt idx="111">
                  <c:v>329</c:v>
                </c:pt>
                <c:pt idx="112">
                  <c:v>330</c:v>
                </c:pt>
                <c:pt idx="113">
                  <c:v>330</c:v>
                </c:pt>
                <c:pt idx="114">
                  <c:v>330</c:v>
                </c:pt>
                <c:pt idx="115">
                  <c:v>331</c:v>
                </c:pt>
                <c:pt idx="116">
                  <c:v>331</c:v>
                </c:pt>
                <c:pt idx="117">
                  <c:v>331</c:v>
                </c:pt>
                <c:pt idx="118">
                  <c:v>332</c:v>
                </c:pt>
                <c:pt idx="119">
                  <c:v>332</c:v>
                </c:pt>
                <c:pt idx="120">
                  <c:v>332</c:v>
                </c:pt>
                <c:pt idx="121">
                  <c:v>332</c:v>
                </c:pt>
                <c:pt idx="122">
                  <c:v>332</c:v>
                </c:pt>
                <c:pt idx="123">
                  <c:v>333</c:v>
                </c:pt>
                <c:pt idx="124">
                  <c:v>333</c:v>
                </c:pt>
                <c:pt idx="125">
                  <c:v>334</c:v>
                </c:pt>
                <c:pt idx="126">
                  <c:v>334</c:v>
                </c:pt>
                <c:pt idx="127">
                  <c:v>334</c:v>
                </c:pt>
                <c:pt idx="128">
                  <c:v>334</c:v>
                </c:pt>
                <c:pt idx="129">
                  <c:v>334</c:v>
                </c:pt>
                <c:pt idx="130">
                  <c:v>335</c:v>
                </c:pt>
                <c:pt idx="131">
                  <c:v>335</c:v>
                </c:pt>
                <c:pt idx="132">
                  <c:v>335</c:v>
                </c:pt>
                <c:pt idx="133">
                  <c:v>336</c:v>
                </c:pt>
                <c:pt idx="134">
                  <c:v>336</c:v>
                </c:pt>
                <c:pt idx="135">
                  <c:v>336</c:v>
                </c:pt>
                <c:pt idx="136">
                  <c:v>337</c:v>
                </c:pt>
                <c:pt idx="137">
                  <c:v>337</c:v>
                </c:pt>
                <c:pt idx="138">
                  <c:v>337</c:v>
                </c:pt>
                <c:pt idx="139">
                  <c:v>337</c:v>
                </c:pt>
                <c:pt idx="140">
                  <c:v>338</c:v>
                </c:pt>
                <c:pt idx="141">
                  <c:v>337</c:v>
                </c:pt>
                <c:pt idx="142">
                  <c:v>338</c:v>
                </c:pt>
                <c:pt idx="143">
                  <c:v>338</c:v>
                </c:pt>
                <c:pt idx="144">
                  <c:v>338</c:v>
                </c:pt>
                <c:pt idx="145">
                  <c:v>338</c:v>
                </c:pt>
                <c:pt idx="146">
                  <c:v>339</c:v>
                </c:pt>
                <c:pt idx="147">
                  <c:v>339</c:v>
                </c:pt>
                <c:pt idx="148">
                  <c:v>339</c:v>
                </c:pt>
                <c:pt idx="149">
                  <c:v>340</c:v>
                </c:pt>
                <c:pt idx="150">
                  <c:v>340</c:v>
                </c:pt>
                <c:pt idx="151">
                  <c:v>340</c:v>
                </c:pt>
                <c:pt idx="152">
                  <c:v>341</c:v>
                </c:pt>
                <c:pt idx="153">
                  <c:v>341</c:v>
                </c:pt>
                <c:pt idx="154">
                  <c:v>342</c:v>
                </c:pt>
                <c:pt idx="155">
                  <c:v>342</c:v>
                </c:pt>
                <c:pt idx="156">
                  <c:v>342</c:v>
                </c:pt>
                <c:pt idx="157">
                  <c:v>342</c:v>
                </c:pt>
                <c:pt idx="158">
                  <c:v>342</c:v>
                </c:pt>
                <c:pt idx="159">
                  <c:v>343</c:v>
                </c:pt>
                <c:pt idx="160">
                  <c:v>343</c:v>
                </c:pt>
                <c:pt idx="161">
                  <c:v>343</c:v>
                </c:pt>
                <c:pt idx="162">
                  <c:v>344</c:v>
                </c:pt>
                <c:pt idx="163">
                  <c:v>344</c:v>
                </c:pt>
                <c:pt idx="164">
                  <c:v>345</c:v>
                </c:pt>
                <c:pt idx="165">
                  <c:v>345</c:v>
                </c:pt>
                <c:pt idx="166">
                  <c:v>345</c:v>
                </c:pt>
                <c:pt idx="167">
                  <c:v>346</c:v>
                </c:pt>
                <c:pt idx="168">
                  <c:v>346</c:v>
                </c:pt>
                <c:pt idx="169">
                  <c:v>346</c:v>
                </c:pt>
                <c:pt idx="170">
                  <c:v>346</c:v>
                </c:pt>
                <c:pt idx="171">
                  <c:v>346</c:v>
                </c:pt>
                <c:pt idx="172">
                  <c:v>347</c:v>
                </c:pt>
                <c:pt idx="173">
                  <c:v>347</c:v>
                </c:pt>
                <c:pt idx="174">
                  <c:v>348</c:v>
                </c:pt>
                <c:pt idx="175">
                  <c:v>348</c:v>
                </c:pt>
                <c:pt idx="176">
                  <c:v>349</c:v>
                </c:pt>
                <c:pt idx="177">
                  <c:v>349</c:v>
                </c:pt>
                <c:pt idx="178">
                  <c:v>349</c:v>
                </c:pt>
                <c:pt idx="179">
                  <c:v>350</c:v>
                </c:pt>
                <c:pt idx="180">
                  <c:v>350</c:v>
                </c:pt>
                <c:pt idx="181">
                  <c:v>350</c:v>
                </c:pt>
                <c:pt idx="182">
                  <c:v>350</c:v>
                </c:pt>
                <c:pt idx="183">
                  <c:v>350</c:v>
                </c:pt>
                <c:pt idx="184">
                  <c:v>351</c:v>
                </c:pt>
                <c:pt idx="185">
                  <c:v>351</c:v>
                </c:pt>
                <c:pt idx="186">
                  <c:v>351</c:v>
                </c:pt>
                <c:pt idx="187">
                  <c:v>352</c:v>
                </c:pt>
                <c:pt idx="188">
                  <c:v>351</c:v>
                </c:pt>
                <c:pt idx="189">
                  <c:v>352</c:v>
                </c:pt>
                <c:pt idx="190">
                  <c:v>352</c:v>
                </c:pt>
                <c:pt idx="191">
                  <c:v>352</c:v>
                </c:pt>
                <c:pt idx="192">
                  <c:v>353</c:v>
                </c:pt>
                <c:pt idx="193">
                  <c:v>353</c:v>
                </c:pt>
                <c:pt idx="194">
                  <c:v>354</c:v>
                </c:pt>
                <c:pt idx="195">
                  <c:v>354</c:v>
                </c:pt>
                <c:pt idx="196">
                  <c:v>354</c:v>
                </c:pt>
                <c:pt idx="197">
                  <c:v>355</c:v>
                </c:pt>
                <c:pt idx="198">
                  <c:v>355</c:v>
                </c:pt>
                <c:pt idx="199">
                  <c:v>356</c:v>
                </c:pt>
                <c:pt idx="200">
                  <c:v>356</c:v>
                </c:pt>
                <c:pt idx="201">
                  <c:v>356</c:v>
                </c:pt>
                <c:pt idx="202">
                  <c:v>357</c:v>
                </c:pt>
                <c:pt idx="203">
                  <c:v>356</c:v>
                </c:pt>
                <c:pt idx="204">
                  <c:v>356</c:v>
                </c:pt>
                <c:pt idx="205">
                  <c:v>357</c:v>
                </c:pt>
                <c:pt idx="206">
                  <c:v>357</c:v>
                </c:pt>
                <c:pt idx="207">
                  <c:v>358</c:v>
                </c:pt>
                <c:pt idx="208">
                  <c:v>358</c:v>
                </c:pt>
                <c:pt idx="209">
                  <c:v>359</c:v>
                </c:pt>
                <c:pt idx="210">
                  <c:v>359</c:v>
                </c:pt>
                <c:pt idx="211">
                  <c:v>359</c:v>
                </c:pt>
                <c:pt idx="212">
                  <c:v>359</c:v>
                </c:pt>
                <c:pt idx="213">
                  <c:v>360</c:v>
                </c:pt>
                <c:pt idx="214">
                  <c:v>360</c:v>
                </c:pt>
                <c:pt idx="215">
                  <c:v>360</c:v>
                </c:pt>
                <c:pt idx="216">
                  <c:v>360</c:v>
                </c:pt>
                <c:pt idx="217">
                  <c:v>361</c:v>
                </c:pt>
                <c:pt idx="218">
                  <c:v>362</c:v>
                </c:pt>
                <c:pt idx="219">
                  <c:v>362</c:v>
                </c:pt>
                <c:pt idx="220">
                  <c:v>362</c:v>
                </c:pt>
                <c:pt idx="221">
                  <c:v>362</c:v>
                </c:pt>
                <c:pt idx="222">
                  <c:v>363</c:v>
                </c:pt>
                <c:pt idx="223">
                  <c:v>363</c:v>
                </c:pt>
                <c:pt idx="224">
                  <c:v>363</c:v>
                </c:pt>
                <c:pt idx="225">
                  <c:v>363</c:v>
                </c:pt>
                <c:pt idx="226">
                  <c:v>363</c:v>
                </c:pt>
                <c:pt idx="227">
                  <c:v>364</c:v>
                </c:pt>
                <c:pt idx="228">
                  <c:v>364</c:v>
                </c:pt>
                <c:pt idx="229">
                  <c:v>365</c:v>
                </c:pt>
                <c:pt idx="230">
                  <c:v>365</c:v>
                </c:pt>
                <c:pt idx="231">
                  <c:v>365</c:v>
                </c:pt>
                <c:pt idx="232">
                  <c:v>366</c:v>
                </c:pt>
                <c:pt idx="233">
                  <c:v>366</c:v>
                </c:pt>
                <c:pt idx="234">
                  <c:v>366</c:v>
                </c:pt>
                <c:pt idx="235">
                  <c:v>366</c:v>
                </c:pt>
                <c:pt idx="236">
                  <c:v>367</c:v>
                </c:pt>
                <c:pt idx="237">
                  <c:v>367</c:v>
                </c:pt>
                <c:pt idx="238">
                  <c:v>367</c:v>
                </c:pt>
                <c:pt idx="239">
                  <c:v>368</c:v>
                </c:pt>
                <c:pt idx="240">
                  <c:v>368</c:v>
                </c:pt>
                <c:pt idx="241">
                  <c:v>368</c:v>
                </c:pt>
                <c:pt idx="242">
                  <c:v>369</c:v>
                </c:pt>
                <c:pt idx="243">
                  <c:v>369</c:v>
                </c:pt>
                <c:pt idx="244">
                  <c:v>370</c:v>
                </c:pt>
                <c:pt idx="245">
                  <c:v>370</c:v>
                </c:pt>
                <c:pt idx="246">
                  <c:v>371</c:v>
                </c:pt>
                <c:pt idx="247">
                  <c:v>371</c:v>
                </c:pt>
                <c:pt idx="248">
                  <c:v>371</c:v>
                </c:pt>
                <c:pt idx="249">
                  <c:v>372</c:v>
                </c:pt>
                <c:pt idx="250">
                  <c:v>372</c:v>
                </c:pt>
                <c:pt idx="251">
                  <c:v>372</c:v>
                </c:pt>
                <c:pt idx="252">
                  <c:v>372</c:v>
                </c:pt>
                <c:pt idx="253">
                  <c:v>373</c:v>
                </c:pt>
                <c:pt idx="254">
                  <c:v>373</c:v>
                </c:pt>
                <c:pt idx="255">
                  <c:v>373</c:v>
                </c:pt>
                <c:pt idx="256">
                  <c:v>374</c:v>
                </c:pt>
                <c:pt idx="257">
                  <c:v>373</c:v>
                </c:pt>
                <c:pt idx="258">
                  <c:v>373</c:v>
                </c:pt>
                <c:pt idx="259">
                  <c:v>374</c:v>
                </c:pt>
                <c:pt idx="260">
                  <c:v>374</c:v>
                </c:pt>
                <c:pt idx="261">
                  <c:v>374</c:v>
                </c:pt>
                <c:pt idx="262">
                  <c:v>375</c:v>
                </c:pt>
                <c:pt idx="263">
                  <c:v>375</c:v>
                </c:pt>
                <c:pt idx="264">
                  <c:v>375</c:v>
                </c:pt>
                <c:pt idx="265">
                  <c:v>376</c:v>
                </c:pt>
                <c:pt idx="266">
                  <c:v>376</c:v>
                </c:pt>
                <c:pt idx="267">
                  <c:v>376</c:v>
                </c:pt>
                <c:pt idx="268">
                  <c:v>376</c:v>
                </c:pt>
                <c:pt idx="269">
                  <c:v>376</c:v>
                </c:pt>
                <c:pt idx="270">
                  <c:v>376</c:v>
                </c:pt>
                <c:pt idx="271">
                  <c:v>376</c:v>
                </c:pt>
                <c:pt idx="272">
                  <c:v>376</c:v>
                </c:pt>
                <c:pt idx="273">
                  <c:v>377</c:v>
                </c:pt>
                <c:pt idx="274">
                  <c:v>377</c:v>
                </c:pt>
                <c:pt idx="275">
                  <c:v>377</c:v>
                </c:pt>
                <c:pt idx="276">
                  <c:v>377</c:v>
                </c:pt>
                <c:pt idx="277">
                  <c:v>378</c:v>
                </c:pt>
                <c:pt idx="278">
                  <c:v>378</c:v>
                </c:pt>
                <c:pt idx="279">
                  <c:v>378</c:v>
                </c:pt>
                <c:pt idx="280">
                  <c:v>378</c:v>
                </c:pt>
                <c:pt idx="281">
                  <c:v>379</c:v>
                </c:pt>
                <c:pt idx="282">
                  <c:v>379</c:v>
                </c:pt>
                <c:pt idx="283">
                  <c:v>379</c:v>
                </c:pt>
                <c:pt idx="284">
                  <c:v>379</c:v>
                </c:pt>
                <c:pt idx="285">
                  <c:v>380</c:v>
                </c:pt>
                <c:pt idx="286">
                  <c:v>380</c:v>
                </c:pt>
                <c:pt idx="287">
                  <c:v>380</c:v>
                </c:pt>
                <c:pt idx="288">
                  <c:v>381</c:v>
                </c:pt>
                <c:pt idx="289">
                  <c:v>381</c:v>
                </c:pt>
                <c:pt idx="290">
                  <c:v>381</c:v>
                </c:pt>
                <c:pt idx="291">
                  <c:v>381</c:v>
                </c:pt>
                <c:pt idx="292">
                  <c:v>382</c:v>
                </c:pt>
                <c:pt idx="293">
                  <c:v>382</c:v>
                </c:pt>
                <c:pt idx="294">
                  <c:v>382</c:v>
                </c:pt>
                <c:pt idx="295">
                  <c:v>382</c:v>
                </c:pt>
                <c:pt idx="296">
                  <c:v>383</c:v>
                </c:pt>
                <c:pt idx="297">
                  <c:v>384</c:v>
                </c:pt>
                <c:pt idx="298">
                  <c:v>384</c:v>
                </c:pt>
                <c:pt idx="299">
                  <c:v>385</c:v>
                </c:pt>
                <c:pt idx="300">
                  <c:v>385</c:v>
                </c:pt>
                <c:pt idx="301">
                  <c:v>385</c:v>
                </c:pt>
                <c:pt idx="302">
                  <c:v>386</c:v>
                </c:pt>
                <c:pt idx="303">
                  <c:v>386</c:v>
                </c:pt>
                <c:pt idx="304">
                  <c:v>386</c:v>
                </c:pt>
                <c:pt idx="305">
                  <c:v>386</c:v>
                </c:pt>
                <c:pt idx="306">
                  <c:v>387</c:v>
                </c:pt>
                <c:pt idx="307">
                  <c:v>387</c:v>
                </c:pt>
                <c:pt idx="308">
                  <c:v>388</c:v>
                </c:pt>
                <c:pt idx="309">
                  <c:v>388</c:v>
                </c:pt>
                <c:pt idx="310">
                  <c:v>388</c:v>
                </c:pt>
                <c:pt idx="311">
                  <c:v>388</c:v>
                </c:pt>
                <c:pt idx="312">
                  <c:v>389</c:v>
                </c:pt>
                <c:pt idx="313">
                  <c:v>389</c:v>
                </c:pt>
                <c:pt idx="314">
                  <c:v>389</c:v>
                </c:pt>
                <c:pt idx="315">
                  <c:v>389</c:v>
                </c:pt>
                <c:pt idx="316">
                  <c:v>390</c:v>
                </c:pt>
                <c:pt idx="317">
                  <c:v>390</c:v>
                </c:pt>
                <c:pt idx="318">
                  <c:v>390</c:v>
                </c:pt>
                <c:pt idx="319">
                  <c:v>390</c:v>
                </c:pt>
                <c:pt idx="320">
                  <c:v>391</c:v>
                </c:pt>
                <c:pt idx="321">
                  <c:v>391</c:v>
                </c:pt>
                <c:pt idx="322">
                  <c:v>392</c:v>
                </c:pt>
                <c:pt idx="323">
                  <c:v>392</c:v>
                </c:pt>
                <c:pt idx="324">
                  <c:v>392</c:v>
                </c:pt>
                <c:pt idx="325">
                  <c:v>392</c:v>
                </c:pt>
                <c:pt idx="326">
                  <c:v>393</c:v>
                </c:pt>
                <c:pt idx="327">
                  <c:v>393</c:v>
                </c:pt>
                <c:pt idx="328">
                  <c:v>393</c:v>
                </c:pt>
                <c:pt idx="329">
                  <c:v>394</c:v>
                </c:pt>
                <c:pt idx="330">
                  <c:v>394</c:v>
                </c:pt>
                <c:pt idx="331">
                  <c:v>394</c:v>
                </c:pt>
                <c:pt idx="332">
                  <c:v>394</c:v>
                </c:pt>
                <c:pt idx="333">
                  <c:v>394</c:v>
                </c:pt>
                <c:pt idx="334">
                  <c:v>394</c:v>
                </c:pt>
                <c:pt idx="335">
                  <c:v>395</c:v>
                </c:pt>
                <c:pt idx="336">
                  <c:v>395</c:v>
                </c:pt>
                <c:pt idx="337">
                  <c:v>395</c:v>
                </c:pt>
                <c:pt idx="338">
                  <c:v>395</c:v>
                </c:pt>
                <c:pt idx="339">
                  <c:v>396</c:v>
                </c:pt>
                <c:pt idx="340">
                  <c:v>395</c:v>
                </c:pt>
                <c:pt idx="341">
                  <c:v>396</c:v>
                </c:pt>
                <c:pt idx="342">
                  <c:v>396</c:v>
                </c:pt>
                <c:pt idx="343">
                  <c:v>396</c:v>
                </c:pt>
                <c:pt idx="344">
                  <c:v>396</c:v>
                </c:pt>
                <c:pt idx="345">
                  <c:v>396</c:v>
                </c:pt>
                <c:pt idx="346">
                  <c:v>396</c:v>
                </c:pt>
                <c:pt idx="347">
                  <c:v>397</c:v>
                </c:pt>
                <c:pt idx="348">
                  <c:v>397</c:v>
                </c:pt>
                <c:pt idx="349">
                  <c:v>397</c:v>
                </c:pt>
                <c:pt idx="350">
                  <c:v>398</c:v>
                </c:pt>
                <c:pt idx="351">
                  <c:v>397</c:v>
                </c:pt>
                <c:pt idx="352">
                  <c:v>398</c:v>
                </c:pt>
                <c:pt idx="353">
                  <c:v>397</c:v>
                </c:pt>
                <c:pt idx="354">
                  <c:v>397</c:v>
                </c:pt>
                <c:pt idx="355">
                  <c:v>397</c:v>
                </c:pt>
                <c:pt idx="356">
                  <c:v>397</c:v>
                </c:pt>
                <c:pt idx="357">
                  <c:v>396</c:v>
                </c:pt>
                <c:pt idx="358">
                  <c:v>396</c:v>
                </c:pt>
                <c:pt idx="359">
                  <c:v>396</c:v>
                </c:pt>
                <c:pt idx="360">
                  <c:v>396</c:v>
                </c:pt>
                <c:pt idx="361">
                  <c:v>396</c:v>
                </c:pt>
                <c:pt idx="362">
                  <c:v>396</c:v>
                </c:pt>
                <c:pt idx="363">
                  <c:v>396</c:v>
                </c:pt>
                <c:pt idx="364">
                  <c:v>396</c:v>
                </c:pt>
                <c:pt idx="365">
                  <c:v>396</c:v>
                </c:pt>
                <c:pt idx="366">
                  <c:v>396</c:v>
                </c:pt>
                <c:pt idx="367">
                  <c:v>395</c:v>
                </c:pt>
                <c:pt idx="368">
                  <c:v>396</c:v>
                </c:pt>
                <c:pt idx="369">
                  <c:v>395</c:v>
                </c:pt>
                <c:pt idx="370">
                  <c:v>396</c:v>
                </c:pt>
                <c:pt idx="371">
                  <c:v>396</c:v>
                </c:pt>
                <c:pt idx="372">
                  <c:v>396</c:v>
                </c:pt>
                <c:pt idx="373">
                  <c:v>396</c:v>
                </c:pt>
                <c:pt idx="374">
                  <c:v>396</c:v>
                </c:pt>
                <c:pt idx="375">
                  <c:v>396</c:v>
                </c:pt>
                <c:pt idx="376">
                  <c:v>396</c:v>
                </c:pt>
                <c:pt idx="377">
                  <c:v>395</c:v>
                </c:pt>
                <c:pt idx="378">
                  <c:v>396</c:v>
                </c:pt>
                <c:pt idx="379">
                  <c:v>395</c:v>
                </c:pt>
                <c:pt idx="380">
                  <c:v>395</c:v>
                </c:pt>
                <c:pt idx="381">
                  <c:v>396</c:v>
                </c:pt>
                <c:pt idx="382">
                  <c:v>395</c:v>
                </c:pt>
                <c:pt idx="383">
                  <c:v>395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ex4_20_heatTemp3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Sheet1!$C$2:$C$385</c:f>
              <c:numCache>
                <c:formatCode>General</c:formatCode>
                <c:ptCount val="384"/>
                <c:pt idx="0">
                  <c:v>320</c:v>
                </c:pt>
                <c:pt idx="1">
                  <c:v>320</c:v>
                </c:pt>
                <c:pt idx="2">
                  <c:v>321</c:v>
                </c:pt>
                <c:pt idx="3">
                  <c:v>322</c:v>
                </c:pt>
                <c:pt idx="4">
                  <c:v>321</c:v>
                </c:pt>
                <c:pt idx="5">
                  <c:v>322</c:v>
                </c:pt>
                <c:pt idx="6">
                  <c:v>322</c:v>
                </c:pt>
                <c:pt idx="7">
                  <c:v>322</c:v>
                </c:pt>
                <c:pt idx="8">
                  <c:v>322</c:v>
                </c:pt>
                <c:pt idx="9">
                  <c:v>321</c:v>
                </c:pt>
                <c:pt idx="10">
                  <c:v>319</c:v>
                </c:pt>
                <c:pt idx="11">
                  <c:v>314</c:v>
                </c:pt>
                <c:pt idx="12">
                  <c:v>300</c:v>
                </c:pt>
                <c:pt idx="13">
                  <c:v>301</c:v>
                </c:pt>
                <c:pt idx="14">
                  <c:v>302</c:v>
                </c:pt>
                <c:pt idx="15">
                  <c:v>302</c:v>
                </c:pt>
                <c:pt idx="16">
                  <c:v>302</c:v>
                </c:pt>
                <c:pt idx="17">
                  <c:v>302</c:v>
                </c:pt>
                <c:pt idx="18">
                  <c:v>302</c:v>
                </c:pt>
                <c:pt idx="19">
                  <c:v>303</c:v>
                </c:pt>
                <c:pt idx="20">
                  <c:v>303</c:v>
                </c:pt>
                <c:pt idx="21">
                  <c:v>303</c:v>
                </c:pt>
                <c:pt idx="22">
                  <c:v>303</c:v>
                </c:pt>
                <c:pt idx="23">
                  <c:v>304</c:v>
                </c:pt>
                <c:pt idx="24">
                  <c:v>304</c:v>
                </c:pt>
                <c:pt idx="25">
                  <c:v>304</c:v>
                </c:pt>
                <c:pt idx="26">
                  <c:v>305</c:v>
                </c:pt>
                <c:pt idx="27">
                  <c:v>305</c:v>
                </c:pt>
                <c:pt idx="28">
                  <c:v>305</c:v>
                </c:pt>
                <c:pt idx="29">
                  <c:v>305</c:v>
                </c:pt>
                <c:pt idx="30">
                  <c:v>306</c:v>
                </c:pt>
                <c:pt idx="31">
                  <c:v>306</c:v>
                </c:pt>
                <c:pt idx="32">
                  <c:v>306</c:v>
                </c:pt>
                <c:pt idx="33">
                  <c:v>307</c:v>
                </c:pt>
                <c:pt idx="34">
                  <c:v>307</c:v>
                </c:pt>
                <c:pt idx="35">
                  <c:v>307</c:v>
                </c:pt>
                <c:pt idx="36">
                  <c:v>308</c:v>
                </c:pt>
                <c:pt idx="37">
                  <c:v>308</c:v>
                </c:pt>
                <c:pt idx="38">
                  <c:v>308</c:v>
                </c:pt>
                <c:pt idx="39">
                  <c:v>308</c:v>
                </c:pt>
                <c:pt idx="40">
                  <c:v>309</c:v>
                </c:pt>
                <c:pt idx="41">
                  <c:v>309</c:v>
                </c:pt>
                <c:pt idx="42">
                  <c:v>310</c:v>
                </c:pt>
                <c:pt idx="43">
                  <c:v>310</c:v>
                </c:pt>
                <c:pt idx="44">
                  <c:v>311</c:v>
                </c:pt>
                <c:pt idx="45">
                  <c:v>310</c:v>
                </c:pt>
                <c:pt idx="46">
                  <c:v>311</c:v>
                </c:pt>
                <c:pt idx="47">
                  <c:v>311</c:v>
                </c:pt>
                <c:pt idx="48">
                  <c:v>311</c:v>
                </c:pt>
                <c:pt idx="49">
                  <c:v>311</c:v>
                </c:pt>
                <c:pt idx="50">
                  <c:v>312</c:v>
                </c:pt>
                <c:pt idx="51">
                  <c:v>312</c:v>
                </c:pt>
                <c:pt idx="52">
                  <c:v>312</c:v>
                </c:pt>
                <c:pt idx="53">
                  <c:v>312</c:v>
                </c:pt>
                <c:pt idx="54">
                  <c:v>312</c:v>
                </c:pt>
                <c:pt idx="55">
                  <c:v>313</c:v>
                </c:pt>
                <c:pt idx="56">
                  <c:v>313</c:v>
                </c:pt>
                <c:pt idx="57">
                  <c:v>313</c:v>
                </c:pt>
                <c:pt idx="58">
                  <c:v>313</c:v>
                </c:pt>
                <c:pt idx="59">
                  <c:v>313</c:v>
                </c:pt>
                <c:pt idx="60">
                  <c:v>314</c:v>
                </c:pt>
                <c:pt idx="61">
                  <c:v>314</c:v>
                </c:pt>
                <c:pt idx="62">
                  <c:v>315</c:v>
                </c:pt>
                <c:pt idx="63">
                  <c:v>315</c:v>
                </c:pt>
                <c:pt idx="64">
                  <c:v>315</c:v>
                </c:pt>
                <c:pt idx="65">
                  <c:v>316</c:v>
                </c:pt>
                <c:pt idx="66">
                  <c:v>316</c:v>
                </c:pt>
                <c:pt idx="67">
                  <c:v>316</c:v>
                </c:pt>
                <c:pt idx="68">
                  <c:v>316</c:v>
                </c:pt>
                <c:pt idx="69">
                  <c:v>317</c:v>
                </c:pt>
                <c:pt idx="70">
                  <c:v>317</c:v>
                </c:pt>
                <c:pt idx="71">
                  <c:v>317</c:v>
                </c:pt>
                <c:pt idx="72">
                  <c:v>318</c:v>
                </c:pt>
                <c:pt idx="73">
                  <c:v>318</c:v>
                </c:pt>
                <c:pt idx="74">
                  <c:v>318</c:v>
                </c:pt>
                <c:pt idx="75">
                  <c:v>319</c:v>
                </c:pt>
                <c:pt idx="76">
                  <c:v>318</c:v>
                </c:pt>
                <c:pt idx="77">
                  <c:v>318</c:v>
                </c:pt>
                <c:pt idx="78">
                  <c:v>319</c:v>
                </c:pt>
                <c:pt idx="79">
                  <c:v>319</c:v>
                </c:pt>
                <c:pt idx="80">
                  <c:v>319</c:v>
                </c:pt>
                <c:pt idx="81">
                  <c:v>320</c:v>
                </c:pt>
                <c:pt idx="82">
                  <c:v>320</c:v>
                </c:pt>
                <c:pt idx="83">
                  <c:v>320</c:v>
                </c:pt>
                <c:pt idx="84">
                  <c:v>321</c:v>
                </c:pt>
                <c:pt idx="85">
                  <c:v>321</c:v>
                </c:pt>
                <c:pt idx="86">
                  <c:v>321</c:v>
                </c:pt>
                <c:pt idx="87">
                  <c:v>321</c:v>
                </c:pt>
                <c:pt idx="88">
                  <c:v>321</c:v>
                </c:pt>
                <c:pt idx="89">
                  <c:v>321</c:v>
                </c:pt>
                <c:pt idx="90">
                  <c:v>322</c:v>
                </c:pt>
                <c:pt idx="91">
                  <c:v>322</c:v>
                </c:pt>
                <c:pt idx="92">
                  <c:v>322</c:v>
                </c:pt>
                <c:pt idx="93">
                  <c:v>323</c:v>
                </c:pt>
                <c:pt idx="94">
                  <c:v>323</c:v>
                </c:pt>
                <c:pt idx="95">
                  <c:v>323</c:v>
                </c:pt>
                <c:pt idx="96">
                  <c:v>323</c:v>
                </c:pt>
                <c:pt idx="97">
                  <c:v>323</c:v>
                </c:pt>
                <c:pt idx="98">
                  <c:v>323</c:v>
                </c:pt>
                <c:pt idx="99">
                  <c:v>324</c:v>
                </c:pt>
                <c:pt idx="100">
                  <c:v>324</c:v>
                </c:pt>
                <c:pt idx="101">
                  <c:v>324</c:v>
                </c:pt>
                <c:pt idx="102">
                  <c:v>325</c:v>
                </c:pt>
                <c:pt idx="103">
                  <c:v>325</c:v>
                </c:pt>
                <c:pt idx="104">
                  <c:v>325</c:v>
                </c:pt>
                <c:pt idx="105">
                  <c:v>325</c:v>
                </c:pt>
                <c:pt idx="106">
                  <c:v>326</c:v>
                </c:pt>
                <c:pt idx="107">
                  <c:v>326</c:v>
                </c:pt>
                <c:pt idx="108">
                  <c:v>326</c:v>
                </c:pt>
                <c:pt idx="109">
                  <c:v>327</c:v>
                </c:pt>
                <c:pt idx="110">
                  <c:v>327</c:v>
                </c:pt>
                <c:pt idx="111">
                  <c:v>327</c:v>
                </c:pt>
                <c:pt idx="112">
                  <c:v>327</c:v>
                </c:pt>
                <c:pt idx="113">
                  <c:v>327</c:v>
                </c:pt>
                <c:pt idx="114">
                  <c:v>328</c:v>
                </c:pt>
                <c:pt idx="115">
                  <c:v>328</c:v>
                </c:pt>
                <c:pt idx="116">
                  <c:v>328</c:v>
                </c:pt>
                <c:pt idx="117">
                  <c:v>329</c:v>
                </c:pt>
                <c:pt idx="118">
                  <c:v>329</c:v>
                </c:pt>
                <c:pt idx="119">
                  <c:v>329</c:v>
                </c:pt>
                <c:pt idx="120">
                  <c:v>330</c:v>
                </c:pt>
                <c:pt idx="121">
                  <c:v>330</c:v>
                </c:pt>
                <c:pt idx="122">
                  <c:v>330</c:v>
                </c:pt>
                <c:pt idx="123">
                  <c:v>330</c:v>
                </c:pt>
                <c:pt idx="124">
                  <c:v>331</c:v>
                </c:pt>
                <c:pt idx="125">
                  <c:v>331</c:v>
                </c:pt>
                <c:pt idx="126">
                  <c:v>331</c:v>
                </c:pt>
                <c:pt idx="127">
                  <c:v>331</c:v>
                </c:pt>
                <c:pt idx="128">
                  <c:v>331</c:v>
                </c:pt>
                <c:pt idx="129">
                  <c:v>332</c:v>
                </c:pt>
                <c:pt idx="130">
                  <c:v>332</c:v>
                </c:pt>
                <c:pt idx="131">
                  <c:v>333</c:v>
                </c:pt>
                <c:pt idx="132">
                  <c:v>332</c:v>
                </c:pt>
                <c:pt idx="133">
                  <c:v>333</c:v>
                </c:pt>
                <c:pt idx="134">
                  <c:v>333</c:v>
                </c:pt>
                <c:pt idx="135">
                  <c:v>334</c:v>
                </c:pt>
                <c:pt idx="136">
                  <c:v>334</c:v>
                </c:pt>
                <c:pt idx="137">
                  <c:v>334</c:v>
                </c:pt>
                <c:pt idx="138">
                  <c:v>335</c:v>
                </c:pt>
                <c:pt idx="139">
                  <c:v>335</c:v>
                </c:pt>
                <c:pt idx="140">
                  <c:v>335</c:v>
                </c:pt>
                <c:pt idx="141">
                  <c:v>336</c:v>
                </c:pt>
                <c:pt idx="142">
                  <c:v>336</c:v>
                </c:pt>
                <c:pt idx="143">
                  <c:v>336</c:v>
                </c:pt>
                <c:pt idx="144">
                  <c:v>336</c:v>
                </c:pt>
                <c:pt idx="145">
                  <c:v>336</c:v>
                </c:pt>
                <c:pt idx="146">
                  <c:v>336</c:v>
                </c:pt>
                <c:pt idx="147">
                  <c:v>337</c:v>
                </c:pt>
                <c:pt idx="148">
                  <c:v>337</c:v>
                </c:pt>
                <c:pt idx="149">
                  <c:v>337</c:v>
                </c:pt>
                <c:pt idx="150">
                  <c:v>338</c:v>
                </c:pt>
                <c:pt idx="151">
                  <c:v>338</c:v>
                </c:pt>
                <c:pt idx="152">
                  <c:v>338</c:v>
                </c:pt>
                <c:pt idx="153">
                  <c:v>338</c:v>
                </c:pt>
                <c:pt idx="154">
                  <c:v>339</c:v>
                </c:pt>
                <c:pt idx="155">
                  <c:v>339</c:v>
                </c:pt>
                <c:pt idx="156">
                  <c:v>340</c:v>
                </c:pt>
                <c:pt idx="157">
                  <c:v>340</c:v>
                </c:pt>
                <c:pt idx="158">
                  <c:v>340</c:v>
                </c:pt>
                <c:pt idx="159">
                  <c:v>340</c:v>
                </c:pt>
                <c:pt idx="160">
                  <c:v>340</c:v>
                </c:pt>
                <c:pt idx="161">
                  <c:v>341</c:v>
                </c:pt>
                <c:pt idx="162">
                  <c:v>341</c:v>
                </c:pt>
                <c:pt idx="163">
                  <c:v>342</c:v>
                </c:pt>
                <c:pt idx="164">
                  <c:v>342</c:v>
                </c:pt>
                <c:pt idx="165">
                  <c:v>342</c:v>
                </c:pt>
                <c:pt idx="166">
                  <c:v>343</c:v>
                </c:pt>
                <c:pt idx="167">
                  <c:v>343</c:v>
                </c:pt>
                <c:pt idx="168">
                  <c:v>343</c:v>
                </c:pt>
                <c:pt idx="169">
                  <c:v>344</c:v>
                </c:pt>
                <c:pt idx="170">
                  <c:v>344</c:v>
                </c:pt>
                <c:pt idx="171">
                  <c:v>345</c:v>
                </c:pt>
                <c:pt idx="172">
                  <c:v>345</c:v>
                </c:pt>
                <c:pt idx="173">
                  <c:v>345</c:v>
                </c:pt>
                <c:pt idx="174">
                  <c:v>346</c:v>
                </c:pt>
                <c:pt idx="175">
                  <c:v>346</c:v>
                </c:pt>
                <c:pt idx="176">
                  <c:v>347</c:v>
                </c:pt>
                <c:pt idx="177">
                  <c:v>347</c:v>
                </c:pt>
                <c:pt idx="178">
                  <c:v>347</c:v>
                </c:pt>
                <c:pt idx="179">
                  <c:v>348</c:v>
                </c:pt>
                <c:pt idx="180">
                  <c:v>348</c:v>
                </c:pt>
                <c:pt idx="181">
                  <c:v>348</c:v>
                </c:pt>
                <c:pt idx="182">
                  <c:v>348</c:v>
                </c:pt>
                <c:pt idx="183">
                  <c:v>349</c:v>
                </c:pt>
                <c:pt idx="184">
                  <c:v>349</c:v>
                </c:pt>
                <c:pt idx="185">
                  <c:v>349</c:v>
                </c:pt>
                <c:pt idx="186">
                  <c:v>350</c:v>
                </c:pt>
                <c:pt idx="187">
                  <c:v>350</c:v>
                </c:pt>
                <c:pt idx="188">
                  <c:v>350</c:v>
                </c:pt>
                <c:pt idx="189">
                  <c:v>350</c:v>
                </c:pt>
                <c:pt idx="190">
                  <c:v>351</c:v>
                </c:pt>
                <c:pt idx="191">
                  <c:v>351</c:v>
                </c:pt>
                <c:pt idx="192">
                  <c:v>351</c:v>
                </c:pt>
                <c:pt idx="193">
                  <c:v>352</c:v>
                </c:pt>
                <c:pt idx="194">
                  <c:v>352</c:v>
                </c:pt>
                <c:pt idx="195">
                  <c:v>353</c:v>
                </c:pt>
                <c:pt idx="196">
                  <c:v>353</c:v>
                </c:pt>
                <c:pt idx="197">
                  <c:v>354</c:v>
                </c:pt>
                <c:pt idx="198">
                  <c:v>354</c:v>
                </c:pt>
                <c:pt idx="199">
                  <c:v>355</c:v>
                </c:pt>
                <c:pt idx="200">
                  <c:v>355</c:v>
                </c:pt>
                <c:pt idx="201">
                  <c:v>355</c:v>
                </c:pt>
                <c:pt idx="202">
                  <c:v>355</c:v>
                </c:pt>
                <c:pt idx="203">
                  <c:v>355</c:v>
                </c:pt>
                <c:pt idx="204">
                  <c:v>356</c:v>
                </c:pt>
                <c:pt idx="205">
                  <c:v>356</c:v>
                </c:pt>
                <c:pt idx="206">
                  <c:v>356</c:v>
                </c:pt>
                <c:pt idx="207">
                  <c:v>357</c:v>
                </c:pt>
                <c:pt idx="208">
                  <c:v>358</c:v>
                </c:pt>
                <c:pt idx="209">
                  <c:v>358</c:v>
                </c:pt>
                <c:pt idx="210">
                  <c:v>358</c:v>
                </c:pt>
                <c:pt idx="211">
                  <c:v>359</c:v>
                </c:pt>
                <c:pt idx="212">
                  <c:v>359</c:v>
                </c:pt>
                <c:pt idx="213">
                  <c:v>359</c:v>
                </c:pt>
                <c:pt idx="214">
                  <c:v>359</c:v>
                </c:pt>
                <c:pt idx="215">
                  <c:v>360</c:v>
                </c:pt>
                <c:pt idx="216">
                  <c:v>360</c:v>
                </c:pt>
                <c:pt idx="217">
                  <c:v>361</c:v>
                </c:pt>
                <c:pt idx="218">
                  <c:v>361</c:v>
                </c:pt>
                <c:pt idx="219">
                  <c:v>361</c:v>
                </c:pt>
                <c:pt idx="220">
                  <c:v>361</c:v>
                </c:pt>
                <c:pt idx="221">
                  <c:v>361</c:v>
                </c:pt>
                <c:pt idx="222">
                  <c:v>362</c:v>
                </c:pt>
                <c:pt idx="223">
                  <c:v>362</c:v>
                </c:pt>
                <c:pt idx="224">
                  <c:v>363</c:v>
                </c:pt>
                <c:pt idx="225">
                  <c:v>363</c:v>
                </c:pt>
                <c:pt idx="226">
                  <c:v>363</c:v>
                </c:pt>
                <c:pt idx="227">
                  <c:v>363</c:v>
                </c:pt>
                <c:pt idx="228">
                  <c:v>364</c:v>
                </c:pt>
                <c:pt idx="229">
                  <c:v>364</c:v>
                </c:pt>
                <c:pt idx="230">
                  <c:v>364</c:v>
                </c:pt>
                <c:pt idx="231">
                  <c:v>364</c:v>
                </c:pt>
                <c:pt idx="232">
                  <c:v>365</c:v>
                </c:pt>
                <c:pt idx="233">
                  <c:v>365</c:v>
                </c:pt>
                <c:pt idx="234">
                  <c:v>365</c:v>
                </c:pt>
                <c:pt idx="235">
                  <c:v>366</c:v>
                </c:pt>
                <c:pt idx="236">
                  <c:v>366</c:v>
                </c:pt>
                <c:pt idx="237">
                  <c:v>366</c:v>
                </c:pt>
                <c:pt idx="238">
                  <c:v>367</c:v>
                </c:pt>
                <c:pt idx="239">
                  <c:v>367</c:v>
                </c:pt>
                <c:pt idx="240">
                  <c:v>367</c:v>
                </c:pt>
                <c:pt idx="241">
                  <c:v>369</c:v>
                </c:pt>
                <c:pt idx="242">
                  <c:v>369</c:v>
                </c:pt>
                <c:pt idx="243">
                  <c:v>370</c:v>
                </c:pt>
                <c:pt idx="244">
                  <c:v>370</c:v>
                </c:pt>
                <c:pt idx="245">
                  <c:v>370</c:v>
                </c:pt>
                <c:pt idx="246">
                  <c:v>370</c:v>
                </c:pt>
                <c:pt idx="247">
                  <c:v>371</c:v>
                </c:pt>
                <c:pt idx="248">
                  <c:v>371</c:v>
                </c:pt>
                <c:pt idx="249">
                  <c:v>371</c:v>
                </c:pt>
                <c:pt idx="250">
                  <c:v>372</c:v>
                </c:pt>
                <c:pt idx="251">
                  <c:v>372</c:v>
                </c:pt>
                <c:pt idx="252">
                  <c:v>372</c:v>
                </c:pt>
                <c:pt idx="253">
                  <c:v>373</c:v>
                </c:pt>
                <c:pt idx="254">
                  <c:v>373</c:v>
                </c:pt>
                <c:pt idx="255">
                  <c:v>373</c:v>
                </c:pt>
                <c:pt idx="256">
                  <c:v>374</c:v>
                </c:pt>
                <c:pt idx="257">
                  <c:v>374</c:v>
                </c:pt>
                <c:pt idx="258">
                  <c:v>374</c:v>
                </c:pt>
                <c:pt idx="259">
                  <c:v>374</c:v>
                </c:pt>
                <c:pt idx="260">
                  <c:v>374</c:v>
                </c:pt>
                <c:pt idx="261">
                  <c:v>374</c:v>
                </c:pt>
                <c:pt idx="262">
                  <c:v>375</c:v>
                </c:pt>
                <c:pt idx="263">
                  <c:v>375</c:v>
                </c:pt>
                <c:pt idx="264">
                  <c:v>376</c:v>
                </c:pt>
                <c:pt idx="265">
                  <c:v>376</c:v>
                </c:pt>
                <c:pt idx="266">
                  <c:v>376</c:v>
                </c:pt>
                <c:pt idx="267">
                  <c:v>376</c:v>
                </c:pt>
                <c:pt idx="268">
                  <c:v>376</c:v>
                </c:pt>
                <c:pt idx="269">
                  <c:v>377</c:v>
                </c:pt>
                <c:pt idx="270">
                  <c:v>377</c:v>
                </c:pt>
                <c:pt idx="271">
                  <c:v>377</c:v>
                </c:pt>
                <c:pt idx="272">
                  <c:v>377</c:v>
                </c:pt>
                <c:pt idx="273">
                  <c:v>377</c:v>
                </c:pt>
                <c:pt idx="274">
                  <c:v>378</c:v>
                </c:pt>
                <c:pt idx="275">
                  <c:v>378</c:v>
                </c:pt>
                <c:pt idx="276">
                  <c:v>379</c:v>
                </c:pt>
                <c:pt idx="277">
                  <c:v>379</c:v>
                </c:pt>
                <c:pt idx="278">
                  <c:v>379</c:v>
                </c:pt>
                <c:pt idx="279">
                  <c:v>379</c:v>
                </c:pt>
                <c:pt idx="280">
                  <c:v>380</c:v>
                </c:pt>
                <c:pt idx="281">
                  <c:v>380</c:v>
                </c:pt>
                <c:pt idx="282">
                  <c:v>380</c:v>
                </c:pt>
                <c:pt idx="283">
                  <c:v>381</c:v>
                </c:pt>
                <c:pt idx="284">
                  <c:v>381</c:v>
                </c:pt>
                <c:pt idx="285">
                  <c:v>381</c:v>
                </c:pt>
                <c:pt idx="286">
                  <c:v>381</c:v>
                </c:pt>
                <c:pt idx="287">
                  <c:v>382</c:v>
                </c:pt>
                <c:pt idx="288">
                  <c:v>382</c:v>
                </c:pt>
                <c:pt idx="289">
                  <c:v>382</c:v>
                </c:pt>
                <c:pt idx="290">
                  <c:v>382</c:v>
                </c:pt>
                <c:pt idx="291">
                  <c:v>384</c:v>
                </c:pt>
                <c:pt idx="292">
                  <c:v>383</c:v>
                </c:pt>
                <c:pt idx="293">
                  <c:v>385</c:v>
                </c:pt>
                <c:pt idx="294">
                  <c:v>385</c:v>
                </c:pt>
                <c:pt idx="295">
                  <c:v>385</c:v>
                </c:pt>
                <c:pt idx="296">
                  <c:v>385</c:v>
                </c:pt>
                <c:pt idx="297">
                  <c:v>386</c:v>
                </c:pt>
                <c:pt idx="298">
                  <c:v>386</c:v>
                </c:pt>
                <c:pt idx="299">
                  <c:v>386</c:v>
                </c:pt>
                <c:pt idx="300">
                  <c:v>387</c:v>
                </c:pt>
                <c:pt idx="301">
                  <c:v>388</c:v>
                </c:pt>
                <c:pt idx="302">
                  <c:v>387</c:v>
                </c:pt>
                <c:pt idx="303">
                  <c:v>387</c:v>
                </c:pt>
                <c:pt idx="304">
                  <c:v>388</c:v>
                </c:pt>
                <c:pt idx="305">
                  <c:v>388</c:v>
                </c:pt>
                <c:pt idx="306">
                  <c:v>388</c:v>
                </c:pt>
                <c:pt idx="307">
                  <c:v>389</c:v>
                </c:pt>
                <c:pt idx="308">
                  <c:v>389</c:v>
                </c:pt>
                <c:pt idx="309">
                  <c:v>389</c:v>
                </c:pt>
                <c:pt idx="310">
                  <c:v>389</c:v>
                </c:pt>
                <c:pt idx="311">
                  <c:v>389</c:v>
                </c:pt>
                <c:pt idx="312">
                  <c:v>390</c:v>
                </c:pt>
                <c:pt idx="313">
                  <c:v>391</c:v>
                </c:pt>
                <c:pt idx="314">
                  <c:v>391</c:v>
                </c:pt>
                <c:pt idx="315">
                  <c:v>392</c:v>
                </c:pt>
                <c:pt idx="316">
                  <c:v>392</c:v>
                </c:pt>
                <c:pt idx="317">
                  <c:v>392</c:v>
                </c:pt>
                <c:pt idx="318">
                  <c:v>392</c:v>
                </c:pt>
                <c:pt idx="319">
                  <c:v>392</c:v>
                </c:pt>
                <c:pt idx="320">
                  <c:v>393</c:v>
                </c:pt>
                <c:pt idx="321">
                  <c:v>394</c:v>
                </c:pt>
                <c:pt idx="322">
                  <c:v>393</c:v>
                </c:pt>
                <c:pt idx="323">
                  <c:v>394</c:v>
                </c:pt>
                <c:pt idx="324">
                  <c:v>394</c:v>
                </c:pt>
                <c:pt idx="325">
                  <c:v>394</c:v>
                </c:pt>
                <c:pt idx="326">
                  <c:v>395</c:v>
                </c:pt>
                <c:pt idx="327">
                  <c:v>395</c:v>
                </c:pt>
                <c:pt idx="328">
                  <c:v>395</c:v>
                </c:pt>
                <c:pt idx="329">
                  <c:v>395</c:v>
                </c:pt>
                <c:pt idx="330">
                  <c:v>395</c:v>
                </c:pt>
                <c:pt idx="331">
                  <c:v>395</c:v>
                </c:pt>
                <c:pt idx="332">
                  <c:v>395</c:v>
                </c:pt>
                <c:pt idx="333">
                  <c:v>395</c:v>
                </c:pt>
                <c:pt idx="334">
                  <c:v>395</c:v>
                </c:pt>
                <c:pt idx="335">
                  <c:v>395</c:v>
                </c:pt>
                <c:pt idx="336">
                  <c:v>395</c:v>
                </c:pt>
                <c:pt idx="337">
                  <c:v>395</c:v>
                </c:pt>
                <c:pt idx="338">
                  <c:v>395</c:v>
                </c:pt>
                <c:pt idx="339">
                  <c:v>395</c:v>
                </c:pt>
                <c:pt idx="340">
                  <c:v>395</c:v>
                </c:pt>
                <c:pt idx="341">
                  <c:v>395</c:v>
                </c:pt>
                <c:pt idx="342">
                  <c:v>395</c:v>
                </c:pt>
                <c:pt idx="343">
                  <c:v>395</c:v>
                </c:pt>
                <c:pt idx="344">
                  <c:v>395</c:v>
                </c:pt>
                <c:pt idx="345">
                  <c:v>395</c:v>
                </c:pt>
                <c:pt idx="346">
                  <c:v>395</c:v>
                </c:pt>
                <c:pt idx="347">
                  <c:v>395</c:v>
                </c:pt>
                <c:pt idx="348">
                  <c:v>395</c:v>
                </c:pt>
                <c:pt idx="349">
                  <c:v>395</c:v>
                </c:pt>
                <c:pt idx="350">
                  <c:v>395</c:v>
                </c:pt>
                <c:pt idx="351">
                  <c:v>395</c:v>
                </c:pt>
                <c:pt idx="352">
                  <c:v>395</c:v>
                </c:pt>
                <c:pt idx="353">
                  <c:v>395</c:v>
                </c:pt>
                <c:pt idx="354">
                  <c:v>395</c:v>
                </c:pt>
                <c:pt idx="355">
                  <c:v>395</c:v>
                </c:pt>
                <c:pt idx="356">
                  <c:v>395</c:v>
                </c:pt>
                <c:pt idx="357">
                  <c:v>395</c:v>
                </c:pt>
                <c:pt idx="358">
                  <c:v>395</c:v>
                </c:pt>
                <c:pt idx="359">
                  <c:v>395</c:v>
                </c:pt>
                <c:pt idx="360">
                  <c:v>394</c:v>
                </c:pt>
                <c:pt idx="361">
                  <c:v>382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ex4_25_heatTemp3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Sheet1!$D$2:$D$385</c:f>
              <c:numCache>
                <c:formatCode>General</c:formatCode>
                <c:ptCount val="384"/>
                <c:pt idx="0">
                  <c:v>303</c:v>
                </c:pt>
                <c:pt idx="1">
                  <c:v>304</c:v>
                </c:pt>
                <c:pt idx="2">
                  <c:v>304</c:v>
                </c:pt>
                <c:pt idx="3">
                  <c:v>305</c:v>
                </c:pt>
                <c:pt idx="4">
                  <c:v>305</c:v>
                </c:pt>
                <c:pt idx="5">
                  <c:v>305</c:v>
                </c:pt>
                <c:pt idx="6">
                  <c:v>307</c:v>
                </c:pt>
                <c:pt idx="7">
                  <c:v>307</c:v>
                </c:pt>
                <c:pt idx="8">
                  <c:v>307</c:v>
                </c:pt>
                <c:pt idx="9">
                  <c:v>308</c:v>
                </c:pt>
                <c:pt idx="10">
                  <c:v>308</c:v>
                </c:pt>
                <c:pt idx="11">
                  <c:v>308</c:v>
                </c:pt>
                <c:pt idx="12">
                  <c:v>309</c:v>
                </c:pt>
                <c:pt idx="13">
                  <c:v>309</c:v>
                </c:pt>
                <c:pt idx="14">
                  <c:v>309</c:v>
                </c:pt>
                <c:pt idx="15">
                  <c:v>309</c:v>
                </c:pt>
                <c:pt idx="16">
                  <c:v>309</c:v>
                </c:pt>
                <c:pt idx="17">
                  <c:v>310</c:v>
                </c:pt>
                <c:pt idx="18">
                  <c:v>310</c:v>
                </c:pt>
                <c:pt idx="19">
                  <c:v>310</c:v>
                </c:pt>
                <c:pt idx="20">
                  <c:v>311</c:v>
                </c:pt>
                <c:pt idx="21">
                  <c:v>311</c:v>
                </c:pt>
                <c:pt idx="22">
                  <c:v>311</c:v>
                </c:pt>
                <c:pt idx="23">
                  <c:v>311</c:v>
                </c:pt>
                <c:pt idx="24">
                  <c:v>311</c:v>
                </c:pt>
                <c:pt idx="25">
                  <c:v>312</c:v>
                </c:pt>
                <c:pt idx="26">
                  <c:v>312</c:v>
                </c:pt>
                <c:pt idx="27">
                  <c:v>313</c:v>
                </c:pt>
                <c:pt idx="28">
                  <c:v>312</c:v>
                </c:pt>
                <c:pt idx="29">
                  <c:v>313</c:v>
                </c:pt>
                <c:pt idx="30">
                  <c:v>313</c:v>
                </c:pt>
                <c:pt idx="31">
                  <c:v>313</c:v>
                </c:pt>
                <c:pt idx="32">
                  <c:v>313</c:v>
                </c:pt>
                <c:pt idx="33">
                  <c:v>314</c:v>
                </c:pt>
                <c:pt idx="34">
                  <c:v>314</c:v>
                </c:pt>
                <c:pt idx="35">
                  <c:v>315</c:v>
                </c:pt>
                <c:pt idx="36">
                  <c:v>315</c:v>
                </c:pt>
                <c:pt idx="37">
                  <c:v>316</c:v>
                </c:pt>
                <c:pt idx="38">
                  <c:v>315</c:v>
                </c:pt>
                <c:pt idx="39">
                  <c:v>316</c:v>
                </c:pt>
                <c:pt idx="40">
                  <c:v>316</c:v>
                </c:pt>
                <c:pt idx="41">
                  <c:v>316</c:v>
                </c:pt>
                <c:pt idx="42">
                  <c:v>316</c:v>
                </c:pt>
                <c:pt idx="43">
                  <c:v>316</c:v>
                </c:pt>
                <c:pt idx="44">
                  <c:v>317</c:v>
                </c:pt>
                <c:pt idx="45">
                  <c:v>318</c:v>
                </c:pt>
                <c:pt idx="46">
                  <c:v>318</c:v>
                </c:pt>
                <c:pt idx="47">
                  <c:v>318</c:v>
                </c:pt>
                <c:pt idx="48">
                  <c:v>318</c:v>
                </c:pt>
                <c:pt idx="49">
                  <c:v>318</c:v>
                </c:pt>
                <c:pt idx="50">
                  <c:v>318</c:v>
                </c:pt>
                <c:pt idx="51">
                  <c:v>319</c:v>
                </c:pt>
                <c:pt idx="52">
                  <c:v>319</c:v>
                </c:pt>
                <c:pt idx="53">
                  <c:v>319</c:v>
                </c:pt>
                <c:pt idx="54">
                  <c:v>320</c:v>
                </c:pt>
                <c:pt idx="55">
                  <c:v>320</c:v>
                </c:pt>
                <c:pt idx="56">
                  <c:v>320</c:v>
                </c:pt>
                <c:pt idx="57">
                  <c:v>320</c:v>
                </c:pt>
                <c:pt idx="58">
                  <c:v>320</c:v>
                </c:pt>
                <c:pt idx="59">
                  <c:v>320</c:v>
                </c:pt>
                <c:pt idx="60">
                  <c:v>321</c:v>
                </c:pt>
                <c:pt idx="61">
                  <c:v>321</c:v>
                </c:pt>
                <c:pt idx="62">
                  <c:v>321</c:v>
                </c:pt>
                <c:pt idx="63">
                  <c:v>321</c:v>
                </c:pt>
                <c:pt idx="64">
                  <c:v>322</c:v>
                </c:pt>
                <c:pt idx="65">
                  <c:v>322</c:v>
                </c:pt>
                <c:pt idx="66">
                  <c:v>322</c:v>
                </c:pt>
                <c:pt idx="67">
                  <c:v>323</c:v>
                </c:pt>
                <c:pt idx="68">
                  <c:v>323</c:v>
                </c:pt>
                <c:pt idx="69">
                  <c:v>323</c:v>
                </c:pt>
                <c:pt idx="70">
                  <c:v>323</c:v>
                </c:pt>
                <c:pt idx="71">
                  <c:v>323</c:v>
                </c:pt>
                <c:pt idx="72">
                  <c:v>324</c:v>
                </c:pt>
                <c:pt idx="73">
                  <c:v>324</c:v>
                </c:pt>
                <c:pt idx="74">
                  <c:v>324</c:v>
                </c:pt>
                <c:pt idx="75">
                  <c:v>324</c:v>
                </c:pt>
                <c:pt idx="76">
                  <c:v>324</c:v>
                </c:pt>
                <c:pt idx="77">
                  <c:v>324</c:v>
                </c:pt>
                <c:pt idx="78">
                  <c:v>325</c:v>
                </c:pt>
                <c:pt idx="79">
                  <c:v>325</c:v>
                </c:pt>
                <c:pt idx="80">
                  <c:v>325</c:v>
                </c:pt>
                <c:pt idx="81">
                  <c:v>326</c:v>
                </c:pt>
                <c:pt idx="82">
                  <c:v>326</c:v>
                </c:pt>
                <c:pt idx="83">
                  <c:v>326</c:v>
                </c:pt>
                <c:pt idx="84">
                  <c:v>327</c:v>
                </c:pt>
                <c:pt idx="85">
                  <c:v>327</c:v>
                </c:pt>
                <c:pt idx="86">
                  <c:v>327</c:v>
                </c:pt>
                <c:pt idx="87">
                  <c:v>327</c:v>
                </c:pt>
                <c:pt idx="88">
                  <c:v>328</c:v>
                </c:pt>
                <c:pt idx="89">
                  <c:v>328</c:v>
                </c:pt>
                <c:pt idx="90">
                  <c:v>328</c:v>
                </c:pt>
                <c:pt idx="91">
                  <c:v>329</c:v>
                </c:pt>
                <c:pt idx="92">
                  <c:v>329</c:v>
                </c:pt>
                <c:pt idx="93">
                  <c:v>329</c:v>
                </c:pt>
                <c:pt idx="94">
                  <c:v>329</c:v>
                </c:pt>
                <c:pt idx="95">
                  <c:v>329</c:v>
                </c:pt>
                <c:pt idx="96">
                  <c:v>330</c:v>
                </c:pt>
                <c:pt idx="97">
                  <c:v>330</c:v>
                </c:pt>
                <c:pt idx="98">
                  <c:v>330</c:v>
                </c:pt>
                <c:pt idx="99">
                  <c:v>330</c:v>
                </c:pt>
                <c:pt idx="100">
                  <c:v>331</c:v>
                </c:pt>
                <c:pt idx="101">
                  <c:v>331</c:v>
                </c:pt>
                <c:pt idx="102">
                  <c:v>331</c:v>
                </c:pt>
                <c:pt idx="103">
                  <c:v>331</c:v>
                </c:pt>
                <c:pt idx="104">
                  <c:v>332</c:v>
                </c:pt>
                <c:pt idx="105">
                  <c:v>332</c:v>
                </c:pt>
                <c:pt idx="106">
                  <c:v>332</c:v>
                </c:pt>
                <c:pt idx="107">
                  <c:v>332</c:v>
                </c:pt>
                <c:pt idx="108">
                  <c:v>333</c:v>
                </c:pt>
                <c:pt idx="109">
                  <c:v>333</c:v>
                </c:pt>
                <c:pt idx="110">
                  <c:v>333</c:v>
                </c:pt>
                <c:pt idx="111">
                  <c:v>334</c:v>
                </c:pt>
                <c:pt idx="112">
                  <c:v>334</c:v>
                </c:pt>
                <c:pt idx="113">
                  <c:v>334</c:v>
                </c:pt>
                <c:pt idx="114">
                  <c:v>334</c:v>
                </c:pt>
                <c:pt idx="115">
                  <c:v>334</c:v>
                </c:pt>
                <c:pt idx="116">
                  <c:v>334</c:v>
                </c:pt>
                <c:pt idx="117">
                  <c:v>335</c:v>
                </c:pt>
                <c:pt idx="118">
                  <c:v>335</c:v>
                </c:pt>
                <c:pt idx="119">
                  <c:v>336</c:v>
                </c:pt>
                <c:pt idx="120">
                  <c:v>336</c:v>
                </c:pt>
                <c:pt idx="121">
                  <c:v>336</c:v>
                </c:pt>
                <c:pt idx="122">
                  <c:v>337</c:v>
                </c:pt>
                <c:pt idx="123">
                  <c:v>337</c:v>
                </c:pt>
                <c:pt idx="124">
                  <c:v>337</c:v>
                </c:pt>
                <c:pt idx="125">
                  <c:v>337</c:v>
                </c:pt>
                <c:pt idx="126">
                  <c:v>337</c:v>
                </c:pt>
                <c:pt idx="127">
                  <c:v>337</c:v>
                </c:pt>
                <c:pt idx="128">
                  <c:v>338</c:v>
                </c:pt>
                <c:pt idx="129">
                  <c:v>338</c:v>
                </c:pt>
                <c:pt idx="130">
                  <c:v>339</c:v>
                </c:pt>
                <c:pt idx="131">
                  <c:v>339</c:v>
                </c:pt>
                <c:pt idx="132">
                  <c:v>340</c:v>
                </c:pt>
                <c:pt idx="133">
                  <c:v>340</c:v>
                </c:pt>
                <c:pt idx="134">
                  <c:v>340</c:v>
                </c:pt>
                <c:pt idx="135">
                  <c:v>340</c:v>
                </c:pt>
                <c:pt idx="136">
                  <c:v>341</c:v>
                </c:pt>
                <c:pt idx="137">
                  <c:v>341</c:v>
                </c:pt>
                <c:pt idx="138">
                  <c:v>341</c:v>
                </c:pt>
                <c:pt idx="139">
                  <c:v>342</c:v>
                </c:pt>
                <c:pt idx="140">
                  <c:v>342</c:v>
                </c:pt>
                <c:pt idx="141">
                  <c:v>342</c:v>
                </c:pt>
                <c:pt idx="142">
                  <c:v>343</c:v>
                </c:pt>
                <c:pt idx="143">
                  <c:v>343</c:v>
                </c:pt>
                <c:pt idx="144">
                  <c:v>344</c:v>
                </c:pt>
                <c:pt idx="145">
                  <c:v>344</c:v>
                </c:pt>
                <c:pt idx="146">
                  <c:v>345</c:v>
                </c:pt>
                <c:pt idx="147">
                  <c:v>345</c:v>
                </c:pt>
                <c:pt idx="148">
                  <c:v>345</c:v>
                </c:pt>
                <c:pt idx="149">
                  <c:v>345</c:v>
                </c:pt>
                <c:pt idx="150">
                  <c:v>346</c:v>
                </c:pt>
                <c:pt idx="151">
                  <c:v>346</c:v>
                </c:pt>
                <c:pt idx="152">
                  <c:v>346</c:v>
                </c:pt>
                <c:pt idx="153">
                  <c:v>347</c:v>
                </c:pt>
                <c:pt idx="154">
                  <c:v>347</c:v>
                </c:pt>
                <c:pt idx="155">
                  <c:v>347</c:v>
                </c:pt>
                <c:pt idx="156">
                  <c:v>348</c:v>
                </c:pt>
                <c:pt idx="157">
                  <c:v>348</c:v>
                </c:pt>
                <c:pt idx="158">
                  <c:v>349</c:v>
                </c:pt>
                <c:pt idx="159">
                  <c:v>349</c:v>
                </c:pt>
                <c:pt idx="160">
                  <c:v>349</c:v>
                </c:pt>
                <c:pt idx="161">
                  <c:v>350</c:v>
                </c:pt>
                <c:pt idx="162">
                  <c:v>350</c:v>
                </c:pt>
                <c:pt idx="163">
                  <c:v>350</c:v>
                </c:pt>
                <c:pt idx="164">
                  <c:v>350</c:v>
                </c:pt>
                <c:pt idx="165">
                  <c:v>350</c:v>
                </c:pt>
                <c:pt idx="166">
                  <c:v>351</c:v>
                </c:pt>
                <c:pt idx="167">
                  <c:v>351</c:v>
                </c:pt>
                <c:pt idx="168">
                  <c:v>352</c:v>
                </c:pt>
                <c:pt idx="169">
                  <c:v>352</c:v>
                </c:pt>
                <c:pt idx="170">
                  <c:v>352</c:v>
                </c:pt>
                <c:pt idx="171">
                  <c:v>353</c:v>
                </c:pt>
                <c:pt idx="172">
                  <c:v>353</c:v>
                </c:pt>
                <c:pt idx="173">
                  <c:v>354</c:v>
                </c:pt>
                <c:pt idx="174">
                  <c:v>354</c:v>
                </c:pt>
                <c:pt idx="175">
                  <c:v>354</c:v>
                </c:pt>
                <c:pt idx="176">
                  <c:v>355</c:v>
                </c:pt>
                <c:pt idx="177">
                  <c:v>355</c:v>
                </c:pt>
                <c:pt idx="178">
                  <c:v>355</c:v>
                </c:pt>
                <c:pt idx="179">
                  <c:v>355</c:v>
                </c:pt>
                <c:pt idx="180">
                  <c:v>355</c:v>
                </c:pt>
                <c:pt idx="181">
                  <c:v>356</c:v>
                </c:pt>
                <c:pt idx="182">
                  <c:v>357</c:v>
                </c:pt>
                <c:pt idx="183">
                  <c:v>356</c:v>
                </c:pt>
                <c:pt idx="184">
                  <c:v>357</c:v>
                </c:pt>
                <c:pt idx="185">
                  <c:v>357</c:v>
                </c:pt>
                <c:pt idx="186">
                  <c:v>358</c:v>
                </c:pt>
                <c:pt idx="187">
                  <c:v>358</c:v>
                </c:pt>
                <c:pt idx="188">
                  <c:v>358</c:v>
                </c:pt>
                <c:pt idx="189">
                  <c:v>358</c:v>
                </c:pt>
                <c:pt idx="190">
                  <c:v>359</c:v>
                </c:pt>
                <c:pt idx="191">
                  <c:v>360</c:v>
                </c:pt>
                <c:pt idx="192">
                  <c:v>359</c:v>
                </c:pt>
                <c:pt idx="193">
                  <c:v>360</c:v>
                </c:pt>
                <c:pt idx="194">
                  <c:v>360</c:v>
                </c:pt>
                <c:pt idx="195">
                  <c:v>361</c:v>
                </c:pt>
                <c:pt idx="196">
                  <c:v>361</c:v>
                </c:pt>
                <c:pt idx="197">
                  <c:v>361</c:v>
                </c:pt>
                <c:pt idx="198">
                  <c:v>361</c:v>
                </c:pt>
                <c:pt idx="199">
                  <c:v>362</c:v>
                </c:pt>
                <c:pt idx="200">
                  <c:v>362</c:v>
                </c:pt>
                <c:pt idx="201">
                  <c:v>363</c:v>
                </c:pt>
                <c:pt idx="202">
                  <c:v>363</c:v>
                </c:pt>
                <c:pt idx="203">
                  <c:v>363</c:v>
                </c:pt>
                <c:pt idx="204">
                  <c:v>363</c:v>
                </c:pt>
                <c:pt idx="205">
                  <c:v>364</c:v>
                </c:pt>
                <c:pt idx="206">
                  <c:v>364</c:v>
                </c:pt>
                <c:pt idx="207">
                  <c:v>364</c:v>
                </c:pt>
                <c:pt idx="208">
                  <c:v>365</c:v>
                </c:pt>
                <c:pt idx="209">
                  <c:v>365</c:v>
                </c:pt>
                <c:pt idx="210">
                  <c:v>365</c:v>
                </c:pt>
                <c:pt idx="211">
                  <c:v>366</c:v>
                </c:pt>
                <c:pt idx="212">
                  <c:v>366</c:v>
                </c:pt>
                <c:pt idx="213">
                  <c:v>366</c:v>
                </c:pt>
                <c:pt idx="214">
                  <c:v>367</c:v>
                </c:pt>
                <c:pt idx="215">
                  <c:v>367</c:v>
                </c:pt>
                <c:pt idx="216">
                  <c:v>367</c:v>
                </c:pt>
                <c:pt idx="217">
                  <c:v>369</c:v>
                </c:pt>
                <c:pt idx="218">
                  <c:v>368</c:v>
                </c:pt>
                <c:pt idx="219">
                  <c:v>369</c:v>
                </c:pt>
                <c:pt idx="220">
                  <c:v>369</c:v>
                </c:pt>
                <c:pt idx="221">
                  <c:v>369</c:v>
                </c:pt>
                <c:pt idx="222">
                  <c:v>370</c:v>
                </c:pt>
                <c:pt idx="223">
                  <c:v>370</c:v>
                </c:pt>
                <c:pt idx="224">
                  <c:v>371</c:v>
                </c:pt>
                <c:pt idx="225">
                  <c:v>370</c:v>
                </c:pt>
                <c:pt idx="226">
                  <c:v>371</c:v>
                </c:pt>
                <c:pt idx="227">
                  <c:v>372</c:v>
                </c:pt>
                <c:pt idx="228">
                  <c:v>372</c:v>
                </c:pt>
                <c:pt idx="229">
                  <c:v>372</c:v>
                </c:pt>
                <c:pt idx="230">
                  <c:v>372</c:v>
                </c:pt>
                <c:pt idx="231">
                  <c:v>372</c:v>
                </c:pt>
                <c:pt idx="232">
                  <c:v>373</c:v>
                </c:pt>
                <c:pt idx="233">
                  <c:v>373</c:v>
                </c:pt>
                <c:pt idx="234">
                  <c:v>373</c:v>
                </c:pt>
                <c:pt idx="235">
                  <c:v>373</c:v>
                </c:pt>
                <c:pt idx="236">
                  <c:v>374</c:v>
                </c:pt>
                <c:pt idx="237">
                  <c:v>374</c:v>
                </c:pt>
                <c:pt idx="238">
                  <c:v>374</c:v>
                </c:pt>
                <c:pt idx="239">
                  <c:v>375</c:v>
                </c:pt>
                <c:pt idx="240">
                  <c:v>375</c:v>
                </c:pt>
                <c:pt idx="241">
                  <c:v>375</c:v>
                </c:pt>
                <c:pt idx="242">
                  <c:v>375</c:v>
                </c:pt>
                <c:pt idx="243">
                  <c:v>376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376</c:v>
                </c:pt>
                <c:pt idx="248">
                  <c:v>377</c:v>
                </c:pt>
                <c:pt idx="249">
                  <c:v>377</c:v>
                </c:pt>
                <c:pt idx="250">
                  <c:v>377</c:v>
                </c:pt>
                <c:pt idx="251">
                  <c:v>377</c:v>
                </c:pt>
                <c:pt idx="252">
                  <c:v>377</c:v>
                </c:pt>
                <c:pt idx="253">
                  <c:v>378</c:v>
                </c:pt>
                <c:pt idx="254">
                  <c:v>378</c:v>
                </c:pt>
                <c:pt idx="255">
                  <c:v>378</c:v>
                </c:pt>
                <c:pt idx="256">
                  <c:v>379</c:v>
                </c:pt>
                <c:pt idx="257">
                  <c:v>380</c:v>
                </c:pt>
                <c:pt idx="258">
                  <c:v>379</c:v>
                </c:pt>
                <c:pt idx="259">
                  <c:v>379</c:v>
                </c:pt>
                <c:pt idx="260">
                  <c:v>380</c:v>
                </c:pt>
                <c:pt idx="261">
                  <c:v>380</c:v>
                </c:pt>
                <c:pt idx="262">
                  <c:v>381</c:v>
                </c:pt>
                <c:pt idx="263">
                  <c:v>381</c:v>
                </c:pt>
                <c:pt idx="264">
                  <c:v>381</c:v>
                </c:pt>
                <c:pt idx="265">
                  <c:v>381</c:v>
                </c:pt>
                <c:pt idx="266">
                  <c:v>382</c:v>
                </c:pt>
                <c:pt idx="267">
                  <c:v>382</c:v>
                </c:pt>
                <c:pt idx="268">
                  <c:v>382</c:v>
                </c:pt>
                <c:pt idx="269">
                  <c:v>384</c:v>
                </c:pt>
                <c:pt idx="270">
                  <c:v>384</c:v>
                </c:pt>
                <c:pt idx="271">
                  <c:v>384</c:v>
                </c:pt>
                <c:pt idx="272">
                  <c:v>384</c:v>
                </c:pt>
                <c:pt idx="273">
                  <c:v>384</c:v>
                </c:pt>
                <c:pt idx="274">
                  <c:v>385</c:v>
                </c:pt>
                <c:pt idx="275">
                  <c:v>385</c:v>
                </c:pt>
                <c:pt idx="276">
                  <c:v>386</c:v>
                </c:pt>
                <c:pt idx="277">
                  <c:v>386</c:v>
                </c:pt>
                <c:pt idx="278">
                  <c:v>386</c:v>
                </c:pt>
                <c:pt idx="279">
                  <c:v>387</c:v>
                </c:pt>
                <c:pt idx="280">
                  <c:v>387</c:v>
                </c:pt>
                <c:pt idx="281">
                  <c:v>388</c:v>
                </c:pt>
                <c:pt idx="282">
                  <c:v>387</c:v>
                </c:pt>
                <c:pt idx="283">
                  <c:v>387</c:v>
                </c:pt>
                <c:pt idx="284">
                  <c:v>389</c:v>
                </c:pt>
                <c:pt idx="285">
                  <c:v>387</c:v>
                </c:pt>
                <c:pt idx="286">
                  <c:v>389</c:v>
                </c:pt>
                <c:pt idx="287">
                  <c:v>389</c:v>
                </c:pt>
                <c:pt idx="288">
                  <c:v>389</c:v>
                </c:pt>
                <c:pt idx="289">
                  <c:v>390</c:v>
                </c:pt>
                <c:pt idx="290">
                  <c:v>390</c:v>
                </c:pt>
                <c:pt idx="291">
                  <c:v>391</c:v>
                </c:pt>
                <c:pt idx="292">
                  <c:v>391</c:v>
                </c:pt>
                <c:pt idx="293">
                  <c:v>391</c:v>
                </c:pt>
                <c:pt idx="294">
                  <c:v>391</c:v>
                </c:pt>
                <c:pt idx="295">
                  <c:v>391</c:v>
                </c:pt>
                <c:pt idx="296">
                  <c:v>392</c:v>
                </c:pt>
                <c:pt idx="297">
                  <c:v>392</c:v>
                </c:pt>
                <c:pt idx="298">
                  <c:v>392</c:v>
                </c:pt>
                <c:pt idx="299">
                  <c:v>393</c:v>
                </c:pt>
                <c:pt idx="300">
                  <c:v>393</c:v>
                </c:pt>
                <c:pt idx="301">
                  <c:v>394</c:v>
                </c:pt>
                <c:pt idx="302">
                  <c:v>394</c:v>
                </c:pt>
                <c:pt idx="303">
                  <c:v>394</c:v>
                </c:pt>
                <c:pt idx="304">
                  <c:v>393</c:v>
                </c:pt>
                <c:pt idx="305">
                  <c:v>393</c:v>
                </c:pt>
                <c:pt idx="306">
                  <c:v>393</c:v>
                </c:pt>
                <c:pt idx="307">
                  <c:v>393</c:v>
                </c:pt>
                <c:pt idx="308">
                  <c:v>392</c:v>
                </c:pt>
                <c:pt idx="309">
                  <c:v>392</c:v>
                </c:pt>
                <c:pt idx="310">
                  <c:v>392</c:v>
                </c:pt>
                <c:pt idx="311">
                  <c:v>392</c:v>
                </c:pt>
                <c:pt idx="312">
                  <c:v>392</c:v>
                </c:pt>
                <c:pt idx="313">
                  <c:v>392</c:v>
                </c:pt>
                <c:pt idx="314">
                  <c:v>392</c:v>
                </c:pt>
                <c:pt idx="315">
                  <c:v>392</c:v>
                </c:pt>
                <c:pt idx="316">
                  <c:v>392</c:v>
                </c:pt>
                <c:pt idx="317">
                  <c:v>392</c:v>
                </c:pt>
                <c:pt idx="318">
                  <c:v>392</c:v>
                </c:pt>
                <c:pt idx="319">
                  <c:v>392</c:v>
                </c:pt>
                <c:pt idx="320">
                  <c:v>392</c:v>
                </c:pt>
                <c:pt idx="321">
                  <c:v>392</c:v>
                </c:pt>
                <c:pt idx="322">
                  <c:v>391</c:v>
                </c:pt>
                <c:pt idx="323">
                  <c:v>391</c:v>
                </c:pt>
                <c:pt idx="324">
                  <c:v>391</c:v>
                </c:pt>
                <c:pt idx="325">
                  <c:v>391</c:v>
                </c:pt>
                <c:pt idx="326">
                  <c:v>391</c:v>
                </c:pt>
                <c:pt idx="327">
                  <c:v>391</c:v>
                </c:pt>
                <c:pt idx="328">
                  <c:v>391</c:v>
                </c:pt>
                <c:pt idx="329">
                  <c:v>391</c:v>
                </c:pt>
                <c:pt idx="330">
                  <c:v>391</c:v>
                </c:pt>
                <c:pt idx="331">
                  <c:v>391</c:v>
                </c:pt>
                <c:pt idx="332">
                  <c:v>390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ex4_30_heatTemp3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Sheet1!$E$2:$E$385</c:f>
              <c:numCache>
                <c:formatCode>General</c:formatCode>
                <c:ptCount val="384"/>
                <c:pt idx="0">
                  <c:v>311</c:v>
                </c:pt>
                <c:pt idx="1">
                  <c:v>311</c:v>
                </c:pt>
                <c:pt idx="2">
                  <c:v>311</c:v>
                </c:pt>
                <c:pt idx="3">
                  <c:v>312</c:v>
                </c:pt>
                <c:pt idx="4">
                  <c:v>312</c:v>
                </c:pt>
                <c:pt idx="5">
                  <c:v>313</c:v>
                </c:pt>
                <c:pt idx="6">
                  <c:v>313</c:v>
                </c:pt>
                <c:pt idx="7">
                  <c:v>313</c:v>
                </c:pt>
                <c:pt idx="8">
                  <c:v>313</c:v>
                </c:pt>
                <c:pt idx="9">
                  <c:v>314</c:v>
                </c:pt>
                <c:pt idx="10">
                  <c:v>314</c:v>
                </c:pt>
                <c:pt idx="11">
                  <c:v>314</c:v>
                </c:pt>
                <c:pt idx="12">
                  <c:v>315</c:v>
                </c:pt>
                <c:pt idx="13">
                  <c:v>315</c:v>
                </c:pt>
                <c:pt idx="14">
                  <c:v>316</c:v>
                </c:pt>
                <c:pt idx="15">
                  <c:v>316</c:v>
                </c:pt>
                <c:pt idx="16">
                  <c:v>316</c:v>
                </c:pt>
                <c:pt idx="17">
                  <c:v>316</c:v>
                </c:pt>
                <c:pt idx="18">
                  <c:v>316</c:v>
                </c:pt>
                <c:pt idx="19">
                  <c:v>317</c:v>
                </c:pt>
                <c:pt idx="20">
                  <c:v>317</c:v>
                </c:pt>
                <c:pt idx="21">
                  <c:v>317</c:v>
                </c:pt>
                <c:pt idx="22">
                  <c:v>317</c:v>
                </c:pt>
                <c:pt idx="23">
                  <c:v>318</c:v>
                </c:pt>
                <c:pt idx="24">
                  <c:v>318</c:v>
                </c:pt>
                <c:pt idx="25">
                  <c:v>318</c:v>
                </c:pt>
                <c:pt idx="26">
                  <c:v>318</c:v>
                </c:pt>
                <c:pt idx="27">
                  <c:v>319</c:v>
                </c:pt>
                <c:pt idx="28">
                  <c:v>319</c:v>
                </c:pt>
                <c:pt idx="29">
                  <c:v>319</c:v>
                </c:pt>
                <c:pt idx="30">
                  <c:v>319</c:v>
                </c:pt>
                <c:pt idx="31">
                  <c:v>319</c:v>
                </c:pt>
                <c:pt idx="32">
                  <c:v>320</c:v>
                </c:pt>
                <c:pt idx="33">
                  <c:v>320</c:v>
                </c:pt>
                <c:pt idx="34">
                  <c:v>320</c:v>
                </c:pt>
                <c:pt idx="35">
                  <c:v>320</c:v>
                </c:pt>
                <c:pt idx="36">
                  <c:v>320</c:v>
                </c:pt>
                <c:pt idx="37">
                  <c:v>321</c:v>
                </c:pt>
                <c:pt idx="38">
                  <c:v>321</c:v>
                </c:pt>
                <c:pt idx="39">
                  <c:v>321</c:v>
                </c:pt>
                <c:pt idx="40">
                  <c:v>321</c:v>
                </c:pt>
                <c:pt idx="41">
                  <c:v>321</c:v>
                </c:pt>
                <c:pt idx="42">
                  <c:v>322</c:v>
                </c:pt>
                <c:pt idx="43">
                  <c:v>322</c:v>
                </c:pt>
                <c:pt idx="44">
                  <c:v>322</c:v>
                </c:pt>
                <c:pt idx="45">
                  <c:v>322</c:v>
                </c:pt>
                <c:pt idx="46">
                  <c:v>323</c:v>
                </c:pt>
                <c:pt idx="47">
                  <c:v>323</c:v>
                </c:pt>
                <c:pt idx="48">
                  <c:v>323</c:v>
                </c:pt>
                <c:pt idx="49">
                  <c:v>323</c:v>
                </c:pt>
                <c:pt idx="50">
                  <c:v>324</c:v>
                </c:pt>
                <c:pt idx="51">
                  <c:v>324</c:v>
                </c:pt>
                <c:pt idx="52">
                  <c:v>324</c:v>
                </c:pt>
                <c:pt idx="53">
                  <c:v>324</c:v>
                </c:pt>
                <c:pt idx="54">
                  <c:v>324</c:v>
                </c:pt>
                <c:pt idx="55">
                  <c:v>324</c:v>
                </c:pt>
                <c:pt idx="56">
                  <c:v>325</c:v>
                </c:pt>
                <c:pt idx="57">
                  <c:v>325</c:v>
                </c:pt>
                <c:pt idx="58">
                  <c:v>325</c:v>
                </c:pt>
                <c:pt idx="59">
                  <c:v>325</c:v>
                </c:pt>
                <c:pt idx="60">
                  <c:v>326</c:v>
                </c:pt>
                <c:pt idx="61">
                  <c:v>326</c:v>
                </c:pt>
                <c:pt idx="62">
                  <c:v>326</c:v>
                </c:pt>
                <c:pt idx="63">
                  <c:v>327</c:v>
                </c:pt>
                <c:pt idx="64">
                  <c:v>327</c:v>
                </c:pt>
                <c:pt idx="65">
                  <c:v>327</c:v>
                </c:pt>
                <c:pt idx="66">
                  <c:v>328</c:v>
                </c:pt>
                <c:pt idx="67">
                  <c:v>328</c:v>
                </c:pt>
                <c:pt idx="68">
                  <c:v>328</c:v>
                </c:pt>
                <c:pt idx="69">
                  <c:v>328</c:v>
                </c:pt>
                <c:pt idx="70">
                  <c:v>329</c:v>
                </c:pt>
                <c:pt idx="71">
                  <c:v>329</c:v>
                </c:pt>
                <c:pt idx="72">
                  <c:v>329</c:v>
                </c:pt>
                <c:pt idx="73">
                  <c:v>329</c:v>
                </c:pt>
                <c:pt idx="74">
                  <c:v>330</c:v>
                </c:pt>
                <c:pt idx="75">
                  <c:v>330</c:v>
                </c:pt>
                <c:pt idx="76">
                  <c:v>330</c:v>
                </c:pt>
                <c:pt idx="77">
                  <c:v>331</c:v>
                </c:pt>
                <c:pt idx="78">
                  <c:v>331</c:v>
                </c:pt>
                <c:pt idx="79">
                  <c:v>331</c:v>
                </c:pt>
                <c:pt idx="80">
                  <c:v>331</c:v>
                </c:pt>
                <c:pt idx="81">
                  <c:v>331</c:v>
                </c:pt>
                <c:pt idx="82">
                  <c:v>332</c:v>
                </c:pt>
                <c:pt idx="83">
                  <c:v>332</c:v>
                </c:pt>
                <c:pt idx="84">
                  <c:v>332</c:v>
                </c:pt>
                <c:pt idx="85">
                  <c:v>333</c:v>
                </c:pt>
                <c:pt idx="86">
                  <c:v>333</c:v>
                </c:pt>
                <c:pt idx="87">
                  <c:v>334</c:v>
                </c:pt>
                <c:pt idx="88">
                  <c:v>334</c:v>
                </c:pt>
                <c:pt idx="89">
                  <c:v>333</c:v>
                </c:pt>
                <c:pt idx="90">
                  <c:v>334</c:v>
                </c:pt>
                <c:pt idx="91">
                  <c:v>334</c:v>
                </c:pt>
                <c:pt idx="92">
                  <c:v>335</c:v>
                </c:pt>
                <c:pt idx="93">
                  <c:v>335</c:v>
                </c:pt>
                <c:pt idx="94">
                  <c:v>335</c:v>
                </c:pt>
                <c:pt idx="95">
                  <c:v>336</c:v>
                </c:pt>
                <c:pt idx="96">
                  <c:v>336</c:v>
                </c:pt>
                <c:pt idx="97">
                  <c:v>336</c:v>
                </c:pt>
                <c:pt idx="98">
                  <c:v>336</c:v>
                </c:pt>
                <c:pt idx="99">
                  <c:v>337</c:v>
                </c:pt>
                <c:pt idx="100">
                  <c:v>337</c:v>
                </c:pt>
                <c:pt idx="101">
                  <c:v>337</c:v>
                </c:pt>
                <c:pt idx="102">
                  <c:v>337</c:v>
                </c:pt>
                <c:pt idx="103">
                  <c:v>338</c:v>
                </c:pt>
                <c:pt idx="104">
                  <c:v>338</c:v>
                </c:pt>
                <c:pt idx="105">
                  <c:v>339</c:v>
                </c:pt>
                <c:pt idx="106">
                  <c:v>339</c:v>
                </c:pt>
                <c:pt idx="107">
                  <c:v>339</c:v>
                </c:pt>
                <c:pt idx="108">
                  <c:v>340</c:v>
                </c:pt>
                <c:pt idx="109">
                  <c:v>340</c:v>
                </c:pt>
                <c:pt idx="110">
                  <c:v>340</c:v>
                </c:pt>
                <c:pt idx="111">
                  <c:v>341</c:v>
                </c:pt>
                <c:pt idx="112">
                  <c:v>341</c:v>
                </c:pt>
                <c:pt idx="113">
                  <c:v>342</c:v>
                </c:pt>
                <c:pt idx="114">
                  <c:v>342</c:v>
                </c:pt>
                <c:pt idx="115">
                  <c:v>342</c:v>
                </c:pt>
                <c:pt idx="116">
                  <c:v>343</c:v>
                </c:pt>
                <c:pt idx="117">
                  <c:v>343</c:v>
                </c:pt>
                <c:pt idx="118">
                  <c:v>343</c:v>
                </c:pt>
                <c:pt idx="119">
                  <c:v>344</c:v>
                </c:pt>
                <c:pt idx="120">
                  <c:v>344</c:v>
                </c:pt>
                <c:pt idx="121">
                  <c:v>344</c:v>
                </c:pt>
                <c:pt idx="122">
                  <c:v>344</c:v>
                </c:pt>
                <c:pt idx="123">
                  <c:v>345</c:v>
                </c:pt>
                <c:pt idx="124">
                  <c:v>345</c:v>
                </c:pt>
                <c:pt idx="125">
                  <c:v>345</c:v>
                </c:pt>
                <c:pt idx="126">
                  <c:v>346</c:v>
                </c:pt>
                <c:pt idx="127">
                  <c:v>346</c:v>
                </c:pt>
                <c:pt idx="128">
                  <c:v>347</c:v>
                </c:pt>
                <c:pt idx="129">
                  <c:v>347</c:v>
                </c:pt>
                <c:pt idx="130">
                  <c:v>347</c:v>
                </c:pt>
                <c:pt idx="131">
                  <c:v>347</c:v>
                </c:pt>
                <c:pt idx="132">
                  <c:v>348</c:v>
                </c:pt>
                <c:pt idx="133">
                  <c:v>348</c:v>
                </c:pt>
                <c:pt idx="134">
                  <c:v>349</c:v>
                </c:pt>
                <c:pt idx="135">
                  <c:v>349</c:v>
                </c:pt>
                <c:pt idx="136">
                  <c:v>350</c:v>
                </c:pt>
                <c:pt idx="137">
                  <c:v>349</c:v>
                </c:pt>
                <c:pt idx="138">
                  <c:v>349</c:v>
                </c:pt>
                <c:pt idx="139">
                  <c:v>350</c:v>
                </c:pt>
                <c:pt idx="140">
                  <c:v>350</c:v>
                </c:pt>
                <c:pt idx="141">
                  <c:v>350</c:v>
                </c:pt>
                <c:pt idx="142">
                  <c:v>351</c:v>
                </c:pt>
                <c:pt idx="143">
                  <c:v>351</c:v>
                </c:pt>
                <c:pt idx="144">
                  <c:v>351</c:v>
                </c:pt>
                <c:pt idx="145">
                  <c:v>352</c:v>
                </c:pt>
                <c:pt idx="146">
                  <c:v>352</c:v>
                </c:pt>
                <c:pt idx="147">
                  <c:v>352</c:v>
                </c:pt>
                <c:pt idx="148">
                  <c:v>353</c:v>
                </c:pt>
                <c:pt idx="149">
                  <c:v>353</c:v>
                </c:pt>
                <c:pt idx="150">
                  <c:v>354</c:v>
                </c:pt>
                <c:pt idx="151">
                  <c:v>354</c:v>
                </c:pt>
                <c:pt idx="152">
                  <c:v>354</c:v>
                </c:pt>
                <c:pt idx="153">
                  <c:v>354</c:v>
                </c:pt>
                <c:pt idx="154">
                  <c:v>355</c:v>
                </c:pt>
                <c:pt idx="155">
                  <c:v>355</c:v>
                </c:pt>
                <c:pt idx="156">
                  <c:v>356</c:v>
                </c:pt>
                <c:pt idx="157">
                  <c:v>356</c:v>
                </c:pt>
                <c:pt idx="158">
                  <c:v>356</c:v>
                </c:pt>
                <c:pt idx="159">
                  <c:v>356</c:v>
                </c:pt>
                <c:pt idx="160">
                  <c:v>357</c:v>
                </c:pt>
                <c:pt idx="161">
                  <c:v>357</c:v>
                </c:pt>
                <c:pt idx="162">
                  <c:v>357</c:v>
                </c:pt>
                <c:pt idx="163">
                  <c:v>358</c:v>
                </c:pt>
                <c:pt idx="164">
                  <c:v>358</c:v>
                </c:pt>
                <c:pt idx="165">
                  <c:v>359</c:v>
                </c:pt>
                <c:pt idx="166">
                  <c:v>359</c:v>
                </c:pt>
                <c:pt idx="167">
                  <c:v>359</c:v>
                </c:pt>
                <c:pt idx="168">
                  <c:v>360</c:v>
                </c:pt>
                <c:pt idx="169">
                  <c:v>360</c:v>
                </c:pt>
                <c:pt idx="170">
                  <c:v>360</c:v>
                </c:pt>
                <c:pt idx="171">
                  <c:v>361</c:v>
                </c:pt>
                <c:pt idx="172">
                  <c:v>361</c:v>
                </c:pt>
                <c:pt idx="173">
                  <c:v>361</c:v>
                </c:pt>
                <c:pt idx="174">
                  <c:v>362</c:v>
                </c:pt>
                <c:pt idx="175">
                  <c:v>362</c:v>
                </c:pt>
                <c:pt idx="176">
                  <c:v>362</c:v>
                </c:pt>
                <c:pt idx="177">
                  <c:v>362</c:v>
                </c:pt>
                <c:pt idx="178">
                  <c:v>363</c:v>
                </c:pt>
                <c:pt idx="179">
                  <c:v>363</c:v>
                </c:pt>
                <c:pt idx="180">
                  <c:v>364</c:v>
                </c:pt>
                <c:pt idx="181">
                  <c:v>364</c:v>
                </c:pt>
                <c:pt idx="182">
                  <c:v>364</c:v>
                </c:pt>
                <c:pt idx="183">
                  <c:v>364</c:v>
                </c:pt>
                <c:pt idx="184">
                  <c:v>365</c:v>
                </c:pt>
                <c:pt idx="185">
                  <c:v>365</c:v>
                </c:pt>
                <c:pt idx="186">
                  <c:v>365</c:v>
                </c:pt>
                <c:pt idx="187">
                  <c:v>366</c:v>
                </c:pt>
                <c:pt idx="188">
                  <c:v>366</c:v>
                </c:pt>
                <c:pt idx="189">
                  <c:v>366</c:v>
                </c:pt>
                <c:pt idx="190">
                  <c:v>367</c:v>
                </c:pt>
                <c:pt idx="191">
                  <c:v>367</c:v>
                </c:pt>
                <c:pt idx="192">
                  <c:v>367</c:v>
                </c:pt>
                <c:pt idx="193">
                  <c:v>368</c:v>
                </c:pt>
                <c:pt idx="194">
                  <c:v>368</c:v>
                </c:pt>
                <c:pt idx="195">
                  <c:v>369</c:v>
                </c:pt>
                <c:pt idx="196">
                  <c:v>369</c:v>
                </c:pt>
                <c:pt idx="197">
                  <c:v>370</c:v>
                </c:pt>
                <c:pt idx="198">
                  <c:v>370</c:v>
                </c:pt>
                <c:pt idx="199">
                  <c:v>370</c:v>
                </c:pt>
                <c:pt idx="200">
                  <c:v>370</c:v>
                </c:pt>
                <c:pt idx="201">
                  <c:v>371</c:v>
                </c:pt>
                <c:pt idx="202">
                  <c:v>371</c:v>
                </c:pt>
                <c:pt idx="203">
                  <c:v>372</c:v>
                </c:pt>
                <c:pt idx="204">
                  <c:v>372</c:v>
                </c:pt>
                <c:pt idx="205">
                  <c:v>372</c:v>
                </c:pt>
                <c:pt idx="206">
                  <c:v>372</c:v>
                </c:pt>
                <c:pt idx="207">
                  <c:v>373</c:v>
                </c:pt>
                <c:pt idx="208">
                  <c:v>373</c:v>
                </c:pt>
                <c:pt idx="209">
                  <c:v>373</c:v>
                </c:pt>
                <c:pt idx="210">
                  <c:v>374</c:v>
                </c:pt>
                <c:pt idx="211">
                  <c:v>374</c:v>
                </c:pt>
                <c:pt idx="212">
                  <c:v>374</c:v>
                </c:pt>
                <c:pt idx="213">
                  <c:v>374</c:v>
                </c:pt>
                <c:pt idx="214">
                  <c:v>374</c:v>
                </c:pt>
                <c:pt idx="215">
                  <c:v>375</c:v>
                </c:pt>
                <c:pt idx="216">
                  <c:v>375</c:v>
                </c:pt>
                <c:pt idx="217">
                  <c:v>376</c:v>
                </c:pt>
                <c:pt idx="218">
                  <c:v>375</c:v>
                </c:pt>
                <c:pt idx="219">
                  <c:v>376</c:v>
                </c:pt>
                <c:pt idx="220">
                  <c:v>376</c:v>
                </c:pt>
                <c:pt idx="221">
                  <c:v>376</c:v>
                </c:pt>
                <c:pt idx="222">
                  <c:v>376</c:v>
                </c:pt>
                <c:pt idx="223">
                  <c:v>377</c:v>
                </c:pt>
                <c:pt idx="224">
                  <c:v>377</c:v>
                </c:pt>
                <c:pt idx="225">
                  <c:v>377</c:v>
                </c:pt>
                <c:pt idx="226">
                  <c:v>378</c:v>
                </c:pt>
                <c:pt idx="227">
                  <c:v>377</c:v>
                </c:pt>
                <c:pt idx="228">
                  <c:v>378</c:v>
                </c:pt>
                <c:pt idx="229">
                  <c:v>378</c:v>
                </c:pt>
                <c:pt idx="230">
                  <c:v>379</c:v>
                </c:pt>
                <c:pt idx="231">
                  <c:v>379</c:v>
                </c:pt>
                <c:pt idx="232">
                  <c:v>379</c:v>
                </c:pt>
                <c:pt idx="233">
                  <c:v>379</c:v>
                </c:pt>
                <c:pt idx="234">
                  <c:v>380</c:v>
                </c:pt>
                <c:pt idx="235">
                  <c:v>380</c:v>
                </c:pt>
                <c:pt idx="236">
                  <c:v>380</c:v>
                </c:pt>
                <c:pt idx="237">
                  <c:v>380</c:v>
                </c:pt>
                <c:pt idx="238">
                  <c:v>381</c:v>
                </c:pt>
                <c:pt idx="239">
                  <c:v>381</c:v>
                </c:pt>
                <c:pt idx="240">
                  <c:v>382</c:v>
                </c:pt>
                <c:pt idx="241">
                  <c:v>382</c:v>
                </c:pt>
                <c:pt idx="242">
                  <c:v>382</c:v>
                </c:pt>
                <c:pt idx="243">
                  <c:v>384</c:v>
                </c:pt>
                <c:pt idx="244">
                  <c:v>385</c:v>
                </c:pt>
                <c:pt idx="245">
                  <c:v>384</c:v>
                </c:pt>
                <c:pt idx="246">
                  <c:v>384</c:v>
                </c:pt>
                <c:pt idx="247">
                  <c:v>386</c:v>
                </c:pt>
                <c:pt idx="248">
                  <c:v>386</c:v>
                </c:pt>
                <c:pt idx="249">
                  <c:v>386</c:v>
                </c:pt>
                <c:pt idx="250">
                  <c:v>386</c:v>
                </c:pt>
                <c:pt idx="251">
                  <c:v>387</c:v>
                </c:pt>
                <c:pt idx="252">
                  <c:v>388</c:v>
                </c:pt>
                <c:pt idx="253">
                  <c:v>388</c:v>
                </c:pt>
                <c:pt idx="254">
                  <c:v>388</c:v>
                </c:pt>
                <c:pt idx="255">
                  <c:v>388</c:v>
                </c:pt>
                <c:pt idx="256">
                  <c:v>389</c:v>
                </c:pt>
                <c:pt idx="257">
                  <c:v>389</c:v>
                </c:pt>
                <c:pt idx="258">
                  <c:v>389</c:v>
                </c:pt>
                <c:pt idx="259">
                  <c:v>390</c:v>
                </c:pt>
                <c:pt idx="260">
                  <c:v>390</c:v>
                </c:pt>
                <c:pt idx="261">
                  <c:v>390</c:v>
                </c:pt>
                <c:pt idx="262">
                  <c:v>391</c:v>
                </c:pt>
                <c:pt idx="263">
                  <c:v>391</c:v>
                </c:pt>
                <c:pt idx="264">
                  <c:v>391</c:v>
                </c:pt>
                <c:pt idx="265">
                  <c:v>391</c:v>
                </c:pt>
                <c:pt idx="266">
                  <c:v>391</c:v>
                </c:pt>
                <c:pt idx="267">
                  <c:v>391</c:v>
                </c:pt>
                <c:pt idx="268">
                  <c:v>391</c:v>
                </c:pt>
                <c:pt idx="269">
                  <c:v>391</c:v>
                </c:pt>
                <c:pt idx="270">
                  <c:v>391</c:v>
                </c:pt>
                <c:pt idx="271">
                  <c:v>390</c:v>
                </c:pt>
                <c:pt idx="272">
                  <c:v>391</c:v>
                </c:pt>
                <c:pt idx="273">
                  <c:v>390</c:v>
                </c:pt>
                <c:pt idx="274">
                  <c:v>390</c:v>
                </c:pt>
                <c:pt idx="275">
                  <c:v>390</c:v>
                </c:pt>
                <c:pt idx="276">
                  <c:v>390</c:v>
                </c:pt>
                <c:pt idx="277">
                  <c:v>390</c:v>
                </c:pt>
                <c:pt idx="278">
                  <c:v>390</c:v>
                </c:pt>
                <c:pt idx="279">
                  <c:v>390</c:v>
                </c:pt>
                <c:pt idx="280">
                  <c:v>389</c:v>
                </c:pt>
                <c:pt idx="281">
                  <c:v>389</c:v>
                </c:pt>
                <c:pt idx="282">
                  <c:v>389</c:v>
                </c:pt>
                <c:pt idx="283">
                  <c:v>389</c:v>
                </c:pt>
                <c:pt idx="284">
                  <c:v>389</c:v>
                </c:pt>
                <c:pt idx="285">
                  <c:v>389</c:v>
                </c:pt>
                <c:pt idx="286">
                  <c:v>389</c:v>
                </c:pt>
                <c:pt idx="287">
                  <c:v>389</c:v>
                </c:pt>
                <c:pt idx="288">
                  <c:v>389</c:v>
                </c:pt>
                <c:pt idx="289">
                  <c:v>389</c:v>
                </c:pt>
                <c:pt idx="290">
                  <c:v>389</c:v>
                </c:pt>
                <c:pt idx="291">
                  <c:v>389</c:v>
                </c:pt>
                <c:pt idx="292">
                  <c:v>389</c:v>
                </c:pt>
                <c:pt idx="293">
                  <c:v>389</c:v>
                </c:pt>
                <c:pt idx="294">
                  <c:v>389</c:v>
                </c:pt>
                <c:pt idx="295">
                  <c:v>388</c:v>
                </c:pt>
                <c:pt idx="296">
                  <c:v>389</c:v>
                </c:pt>
                <c:pt idx="297">
                  <c:v>389</c:v>
                </c:pt>
                <c:pt idx="298">
                  <c:v>375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ex4_35_heatTemp3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Sheet1!$F$2:$F$385</c:f>
              <c:numCache>
                <c:formatCode>General</c:formatCode>
                <c:ptCount val="384"/>
                <c:pt idx="0">
                  <c:v>302</c:v>
                </c:pt>
                <c:pt idx="1">
                  <c:v>303</c:v>
                </c:pt>
                <c:pt idx="2">
                  <c:v>303</c:v>
                </c:pt>
                <c:pt idx="3">
                  <c:v>303</c:v>
                </c:pt>
                <c:pt idx="4">
                  <c:v>304</c:v>
                </c:pt>
                <c:pt idx="5">
                  <c:v>304</c:v>
                </c:pt>
                <c:pt idx="6">
                  <c:v>304</c:v>
                </c:pt>
                <c:pt idx="7">
                  <c:v>305</c:v>
                </c:pt>
                <c:pt idx="8">
                  <c:v>305</c:v>
                </c:pt>
                <c:pt idx="9">
                  <c:v>305</c:v>
                </c:pt>
                <c:pt idx="10">
                  <c:v>305</c:v>
                </c:pt>
                <c:pt idx="11">
                  <c:v>306</c:v>
                </c:pt>
                <c:pt idx="12">
                  <c:v>306</c:v>
                </c:pt>
                <c:pt idx="13">
                  <c:v>306</c:v>
                </c:pt>
                <c:pt idx="14">
                  <c:v>307</c:v>
                </c:pt>
                <c:pt idx="15">
                  <c:v>307</c:v>
                </c:pt>
                <c:pt idx="16">
                  <c:v>307</c:v>
                </c:pt>
                <c:pt idx="17">
                  <c:v>308</c:v>
                </c:pt>
                <c:pt idx="18">
                  <c:v>308</c:v>
                </c:pt>
                <c:pt idx="19">
                  <c:v>309</c:v>
                </c:pt>
                <c:pt idx="20">
                  <c:v>308</c:v>
                </c:pt>
                <c:pt idx="21">
                  <c:v>309</c:v>
                </c:pt>
                <c:pt idx="22">
                  <c:v>309</c:v>
                </c:pt>
                <c:pt idx="23">
                  <c:v>310</c:v>
                </c:pt>
                <c:pt idx="24">
                  <c:v>309</c:v>
                </c:pt>
                <c:pt idx="25">
                  <c:v>310</c:v>
                </c:pt>
                <c:pt idx="26">
                  <c:v>310</c:v>
                </c:pt>
                <c:pt idx="27">
                  <c:v>311</c:v>
                </c:pt>
                <c:pt idx="28">
                  <c:v>311</c:v>
                </c:pt>
                <c:pt idx="29">
                  <c:v>311</c:v>
                </c:pt>
                <c:pt idx="30">
                  <c:v>311</c:v>
                </c:pt>
                <c:pt idx="31">
                  <c:v>312</c:v>
                </c:pt>
                <c:pt idx="32">
                  <c:v>312</c:v>
                </c:pt>
                <c:pt idx="33">
                  <c:v>312</c:v>
                </c:pt>
                <c:pt idx="34">
                  <c:v>313</c:v>
                </c:pt>
                <c:pt idx="35">
                  <c:v>313</c:v>
                </c:pt>
                <c:pt idx="36">
                  <c:v>313</c:v>
                </c:pt>
                <c:pt idx="37">
                  <c:v>313</c:v>
                </c:pt>
                <c:pt idx="38">
                  <c:v>314</c:v>
                </c:pt>
                <c:pt idx="39">
                  <c:v>314</c:v>
                </c:pt>
                <c:pt idx="40">
                  <c:v>314</c:v>
                </c:pt>
                <c:pt idx="41">
                  <c:v>315</c:v>
                </c:pt>
                <c:pt idx="42">
                  <c:v>315</c:v>
                </c:pt>
                <c:pt idx="43">
                  <c:v>315</c:v>
                </c:pt>
                <c:pt idx="44">
                  <c:v>315</c:v>
                </c:pt>
                <c:pt idx="45">
                  <c:v>316</c:v>
                </c:pt>
                <c:pt idx="46">
                  <c:v>316</c:v>
                </c:pt>
                <c:pt idx="47">
                  <c:v>316</c:v>
                </c:pt>
                <c:pt idx="48">
                  <c:v>316</c:v>
                </c:pt>
                <c:pt idx="49">
                  <c:v>317</c:v>
                </c:pt>
                <c:pt idx="50">
                  <c:v>317</c:v>
                </c:pt>
                <c:pt idx="51">
                  <c:v>317</c:v>
                </c:pt>
                <c:pt idx="52">
                  <c:v>318</c:v>
                </c:pt>
                <c:pt idx="53">
                  <c:v>318</c:v>
                </c:pt>
                <c:pt idx="54">
                  <c:v>318</c:v>
                </c:pt>
                <c:pt idx="55">
                  <c:v>319</c:v>
                </c:pt>
                <c:pt idx="56">
                  <c:v>319</c:v>
                </c:pt>
                <c:pt idx="57">
                  <c:v>319</c:v>
                </c:pt>
                <c:pt idx="58">
                  <c:v>319</c:v>
                </c:pt>
                <c:pt idx="59">
                  <c:v>319</c:v>
                </c:pt>
                <c:pt idx="60">
                  <c:v>320</c:v>
                </c:pt>
                <c:pt idx="61">
                  <c:v>320</c:v>
                </c:pt>
                <c:pt idx="62">
                  <c:v>320</c:v>
                </c:pt>
                <c:pt idx="63">
                  <c:v>320</c:v>
                </c:pt>
                <c:pt idx="64">
                  <c:v>321</c:v>
                </c:pt>
                <c:pt idx="65">
                  <c:v>321</c:v>
                </c:pt>
                <c:pt idx="66">
                  <c:v>321</c:v>
                </c:pt>
                <c:pt idx="67">
                  <c:v>321</c:v>
                </c:pt>
                <c:pt idx="68">
                  <c:v>322</c:v>
                </c:pt>
                <c:pt idx="69">
                  <c:v>322</c:v>
                </c:pt>
                <c:pt idx="70">
                  <c:v>322</c:v>
                </c:pt>
                <c:pt idx="71">
                  <c:v>323</c:v>
                </c:pt>
                <c:pt idx="72">
                  <c:v>323</c:v>
                </c:pt>
                <c:pt idx="73">
                  <c:v>323</c:v>
                </c:pt>
                <c:pt idx="74">
                  <c:v>323</c:v>
                </c:pt>
                <c:pt idx="75">
                  <c:v>323</c:v>
                </c:pt>
                <c:pt idx="76">
                  <c:v>324</c:v>
                </c:pt>
                <c:pt idx="77">
                  <c:v>324</c:v>
                </c:pt>
                <c:pt idx="78">
                  <c:v>324</c:v>
                </c:pt>
                <c:pt idx="79">
                  <c:v>325</c:v>
                </c:pt>
                <c:pt idx="80">
                  <c:v>325</c:v>
                </c:pt>
                <c:pt idx="81">
                  <c:v>325</c:v>
                </c:pt>
                <c:pt idx="82">
                  <c:v>325</c:v>
                </c:pt>
                <c:pt idx="83">
                  <c:v>326</c:v>
                </c:pt>
                <c:pt idx="84">
                  <c:v>326</c:v>
                </c:pt>
                <c:pt idx="85">
                  <c:v>327</c:v>
                </c:pt>
                <c:pt idx="86">
                  <c:v>327</c:v>
                </c:pt>
                <c:pt idx="87">
                  <c:v>327</c:v>
                </c:pt>
                <c:pt idx="88">
                  <c:v>327</c:v>
                </c:pt>
                <c:pt idx="89">
                  <c:v>328</c:v>
                </c:pt>
                <c:pt idx="90">
                  <c:v>328</c:v>
                </c:pt>
                <c:pt idx="91">
                  <c:v>328</c:v>
                </c:pt>
                <c:pt idx="92">
                  <c:v>329</c:v>
                </c:pt>
                <c:pt idx="93">
                  <c:v>328</c:v>
                </c:pt>
                <c:pt idx="94">
                  <c:v>329</c:v>
                </c:pt>
                <c:pt idx="95">
                  <c:v>329</c:v>
                </c:pt>
                <c:pt idx="96">
                  <c:v>329</c:v>
                </c:pt>
                <c:pt idx="97">
                  <c:v>330</c:v>
                </c:pt>
                <c:pt idx="98">
                  <c:v>330</c:v>
                </c:pt>
                <c:pt idx="99">
                  <c:v>330</c:v>
                </c:pt>
                <c:pt idx="100">
                  <c:v>331</c:v>
                </c:pt>
                <c:pt idx="101">
                  <c:v>331</c:v>
                </c:pt>
                <c:pt idx="102">
                  <c:v>331</c:v>
                </c:pt>
                <c:pt idx="103">
                  <c:v>331</c:v>
                </c:pt>
                <c:pt idx="104">
                  <c:v>332</c:v>
                </c:pt>
                <c:pt idx="105">
                  <c:v>332</c:v>
                </c:pt>
                <c:pt idx="106">
                  <c:v>332</c:v>
                </c:pt>
                <c:pt idx="107">
                  <c:v>333</c:v>
                </c:pt>
                <c:pt idx="108">
                  <c:v>333</c:v>
                </c:pt>
                <c:pt idx="109">
                  <c:v>333</c:v>
                </c:pt>
                <c:pt idx="110">
                  <c:v>334</c:v>
                </c:pt>
                <c:pt idx="111">
                  <c:v>334</c:v>
                </c:pt>
                <c:pt idx="112">
                  <c:v>334</c:v>
                </c:pt>
                <c:pt idx="113">
                  <c:v>334</c:v>
                </c:pt>
                <c:pt idx="114">
                  <c:v>334</c:v>
                </c:pt>
                <c:pt idx="115">
                  <c:v>335</c:v>
                </c:pt>
                <c:pt idx="116">
                  <c:v>335</c:v>
                </c:pt>
                <c:pt idx="117">
                  <c:v>335</c:v>
                </c:pt>
                <c:pt idx="118">
                  <c:v>336</c:v>
                </c:pt>
                <c:pt idx="119">
                  <c:v>336</c:v>
                </c:pt>
                <c:pt idx="120">
                  <c:v>336</c:v>
                </c:pt>
                <c:pt idx="121">
                  <c:v>337</c:v>
                </c:pt>
                <c:pt idx="122">
                  <c:v>337</c:v>
                </c:pt>
                <c:pt idx="123">
                  <c:v>337</c:v>
                </c:pt>
                <c:pt idx="124">
                  <c:v>337</c:v>
                </c:pt>
                <c:pt idx="125">
                  <c:v>338</c:v>
                </c:pt>
                <c:pt idx="126">
                  <c:v>338</c:v>
                </c:pt>
                <c:pt idx="127">
                  <c:v>338</c:v>
                </c:pt>
                <c:pt idx="128">
                  <c:v>339</c:v>
                </c:pt>
                <c:pt idx="129">
                  <c:v>339</c:v>
                </c:pt>
                <c:pt idx="130">
                  <c:v>340</c:v>
                </c:pt>
                <c:pt idx="131">
                  <c:v>340</c:v>
                </c:pt>
                <c:pt idx="132">
                  <c:v>340</c:v>
                </c:pt>
                <c:pt idx="133">
                  <c:v>341</c:v>
                </c:pt>
                <c:pt idx="134">
                  <c:v>341</c:v>
                </c:pt>
                <c:pt idx="135">
                  <c:v>341</c:v>
                </c:pt>
                <c:pt idx="136">
                  <c:v>342</c:v>
                </c:pt>
                <c:pt idx="137">
                  <c:v>342</c:v>
                </c:pt>
                <c:pt idx="138">
                  <c:v>342</c:v>
                </c:pt>
                <c:pt idx="139">
                  <c:v>343</c:v>
                </c:pt>
                <c:pt idx="140">
                  <c:v>343</c:v>
                </c:pt>
                <c:pt idx="141">
                  <c:v>344</c:v>
                </c:pt>
                <c:pt idx="142">
                  <c:v>344</c:v>
                </c:pt>
                <c:pt idx="143">
                  <c:v>345</c:v>
                </c:pt>
                <c:pt idx="144">
                  <c:v>345</c:v>
                </c:pt>
                <c:pt idx="145">
                  <c:v>345</c:v>
                </c:pt>
                <c:pt idx="146">
                  <c:v>345</c:v>
                </c:pt>
                <c:pt idx="147">
                  <c:v>346</c:v>
                </c:pt>
                <c:pt idx="148">
                  <c:v>346</c:v>
                </c:pt>
                <c:pt idx="149">
                  <c:v>346</c:v>
                </c:pt>
                <c:pt idx="150">
                  <c:v>346</c:v>
                </c:pt>
                <c:pt idx="151">
                  <c:v>347</c:v>
                </c:pt>
                <c:pt idx="152">
                  <c:v>347</c:v>
                </c:pt>
                <c:pt idx="153">
                  <c:v>348</c:v>
                </c:pt>
                <c:pt idx="154">
                  <c:v>348</c:v>
                </c:pt>
                <c:pt idx="155">
                  <c:v>348</c:v>
                </c:pt>
                <c:pt idx="156">
                  <c:v>349</c:v>
                </c:pt>
                <c:pt idx="157">
                  <c:v>349</c:v>
                </c:pt>
                <c:pt idx="158">
                  <c:v>349</c:v>
                </c:pt>
                <c:pt idx="159">
                  <c:v>350</c:v>
                </c:pt>
                <c:pt idx="160">
                  <c:v>350</c:v>
                </c:pt>
                <c:pt idx="161">
                  <c:v>350</c:v>
                </c:pt>
                <c:pt idx="162">
                  <c:v>350</c:v>
                </c:pt>
                <c:pt idx="163">
                  <c:v>350</c:v>
                </c:pt>
                <c:pt idx="164">
                  <c:v>351</c:v>
                </c:pt>
                <c:pt idx="165">
                  <c:v>351</c:v>
                </c:pt>
                <c:pt idx="166">
                  <c:v>352</c:v>
                </c:pt>
                <c:pt idx="167">
                  <c:v>352</c:v>
                </c:pt>
                <c:pt idx="168">
                  <c:v>352</c:v>
                </c:pt>
                <c:pt idx="169">
                  <c:v>353</c:v>
                </c:pt>
                <c:pt idx="170">
                  <c:v>353</c:v>
                </c:pt>
                <c:pt idx="171">
                  <c:v>354</c:v>
                </c:pt>
                <c:pt idx="172">
                  <c:v>354</c:v>
                </c:pt>
                <c:pt idx="173">
                  <c:v>354</c:v>
                </c:pt>
                <c:pt idx="174">
                  <c:v>355</c:v>
                </c:pt>
                <c:pt idx="175">
                  <c:v>355</c:v>
                </c:pt>
                <c:pt idx="176">
                  <c:v>355</c:v>
                </c:pt>
                <c:pt idx="177">
                  <c:v>356</c:v>
                </c:pt>
                <c:pt idx="178">
                  <c:v>356</c:v>
                </c:pt>
                <c:pt idx="179">
                  <c:v>356</c:v>
                </c:pt>
                <c:pt idx="180">
                  <c:v>356</c:v>
                </c:pt>
                <c:pt idx="181">
                  <c:v>357</c:v>
                </c:pt>
                <c:pt idx="182">
                  <c:v>357</c:v>
                </c:pt>
                <c:pt idx="183">
                  <c:v>358</c:v>
                </c:pt>
                <c:pt idx="184">
                  <c:v>358</c:v>
                </c:pt>
                <c:pt idx="185">
                  <c:v>358</c:v>
                </c:pt>
                <c:pt idx="186">
                  <c:v>359</c:v>
                </c:pt>
                <c:pt idx="187">
                  <c:v>359</c:v>
                </c:pt>
                <c:pt idx="188">
                  <c:v>359</c:v>
                </c:pt>
                <c:pt idx="189">
                  <c:v>360</c:v>
                </c:pt>
                <c:pt idx="190">
                  <c:v>360</c:v>
                </c:pt>
                <c:pt idx="191">
                  <c:v>361</c:v>
                </c:pt>
                <c:pt idx="192">
                  <c:v>361</c:v>
                </c:pt>
                <c:pt idx="193">
                  <c:v>361</c:v>
                </c:pt>
                <c:pt idx="194">
                  <c:v>361</c:v>
                </c:pt>
                <c:pt idx="195">
                  <c:v>361</c:v>
                </c:pt>
                <c:pt idx="196">
                  <c:v>362</c:v>
                </c:pt>
                <c:pt idx="197">
                  <c:v>362</c:v>
                </c:pt>
                <c:pt idx="198">
                  <c:v>363</c:v>
                </c:pt>
                <c:pt idx="199">
                  <c:v>363</c:v>
                </c:pt>
                <c:pt idx="200">
                  <c:v>363</c:v>
                </c:pt>
                <c:pt idx="201">
                  <c:v>364</c:v>
                </c:pt>
                <c:pt idx="202">
                  <c:v>364</c:v>
                </c:pt>
                <c:pt idx="203">
                  <c:v>364</c:v>
                </c:pt>
                <c:pt idx="204">
                  <c:v>364</c:v>
                </c:pt>
                <c:pt idx="205">
                  <c:v>365</c:v>
                </c:pt>
                <c:pt idx="206">
                  <c:v>365</c:v>
                </c:pt>
                <c:pt idx="207">
                  <c:v>366</c:v>
                </c:pt>
                <c:pt idx="208">
                  <c:v>366</c:v>
                </c:pt>
                <c:pt idx="209">
                  <c:v>366</c:v>
                </c:pt>
                <c:pt idx="210">
                  <c:v>367</c:v>
                </c:pt>
                <c:pt idx="211">
                  <c:v>367</c:v>
                </c:pt>
                <c:pt idx="212">
                  <c:v>367</c:v>
                </c:pt>
                <c:pt idx="213">
                  <c:v>368</c:v>
                </c:pt>
                <c:pt idx="214">
                  <c:v>368</c:v>
                </c:pt>
                <c:pt idx="215">
                  <c:v>369</c:v>
                </c:pt>
                <c:pt idx="216">
                  <c:v>369</c:v>
                </c:pt>
                <c:pt idx="217">
                  <c:v>370</c:v>
                </c:pt>
                <c:pt idx="218">
                  <c:v>370</c:v>
                </c:pt>
                <c:pt idx="219">
                  <c:v>370</c:v>
                </c:pt>
                <c:pt idx="220">
                  <c:v>370</c:v>
                </c:pt>
                <c:pt idx="221">
                  <c:v>371</c:v>
                </c:pt>
                <c:pt idx="222">
                  <c:v>371</c:v>
                </c:pt>
                <c:pt idx="223">
                  <c:v>372</c:v>
                </c:pt>
                <c:pt idx="224">
                  <c:v>372</c:v>
                </c:pt>
                <c:pt idx="225">
                  <c:v>372</c:v>
                </c:pt>
                <c:pt idx="226">
                  <c:v>373</c:v>
                </c:pt>
                <c:pt idx="227">
                  <c:v>373</c:v>
                </c:pt>
                <c:pt idx="228">
                  <c:v>373</c:v>
                </c:pt>
                <c:pt idx="229">
                  <c:v>373</c:v>
                </c:pt>
                <c:pt idx="230">
                  <c:v>374</c:v>
                </c:pt>
                <c:pt idx="231">
                  <c:v>374</c:v>
                </c:pt>
                <c:pt idx="232">
                  <c:v>374</c:v>
                </c:pt>
                <c:pt idx="233">
                  <c:v>374</c:v>
                </c:pt>
                <c:pt idx="234">
                  <c:v>374</c:v>
                </c:pt>
                <c:pt idx="235">
                  <c:v>375</c:v>
                </c:pt>
                <c:pt idx="236">
                  <c:v>375</c:v>
                </c:pt>
                <c:pt idx="237">
                  <c:v>375</c:v>
                </c:pt>
                <c:pt idx="238">
                  <c:v>376</c:v>
                </c:pt>
                <c:pt idx="239">
                  <c:v>376</c:v>
                </c:pt>
                <c:pt idx="240">
                  <c:v>376</c:v>
                </c:pt>
                <c:pt idx="241">
                  <c:v>376</c:v>
                </c:pt>
                <c:pt idx="242">
                  <c:v>376</c:v>
                </c:pt>
                <c:pt idx="243">
                  <c:v>377</c:v>
                </c:pt>
                <c:pt idx="244">
                  <c:v>377</c:v>
                </c:pt>
                <c:pt idx="245">
                  <c:v>377</c:v>
                </c:pt>
                <c:pt idx="246">
                  <c:v>377</c:v>
                </c:pt>
                <c:pt idx="247">
                  <c:v>378</c:v>
                </c:pt>
                <c:pt idx="248">
                  <c:v>378</c:v>
                </c:pt>
                <c:pt idx="249">
                  <c:v>378</c:v>
                </c:pt>
                <c:pt idx="250">
                  <c:v>379</c:v>
                </c:pt>
                <c:pt idx="251">
                  <c:v>379</c:v>
                </c:pt>
                <c:pt idx="252">
                  <c:v>379</c:v>
                </c:pt>
                <c:pt idx="253">
                  <c:v>380</c:v>
                </c:pt>
                <c:pt idx="254">
                  <c:v>380</c:v>
                </c:pt>
                <c:pt idx="255">
                  <c:v>380</c:v>
                </c:pt>
                <c:pt idx="256">
                  <c:v>380</c:v>
                </c:pt>
                <c:pt idx="257">
                  <c:v>381</c:v>
                </c:pt>
                <c:pt idx="258">
                  <c:v>381</c:v>
                </c:pt>
                <c:pt idx="259">
                  <c:v>381</c:v>
                </c:pt>
                <c:pt idx="260">
                  <c:v>382</c:v>
                </c:pt>
                <c:pt idx="261">
                  <c:v>383</c:v>
                </c:pt>
                <c:pt idx="262">
                  <c:v>383</c:v>
                </c:pt>
                <c:pt idx="263">
                  <c:v>384</c:v>
                </c:pt>
                <c:pt idx="264">
                  <c:v>384</c:v>
                </c:pt>
                <c:pt idx="265">
                  <c:v>384</c:v>
                </c:pt>
                <c:pt idx="266">
                  <c:v>385</c:v>
                </c:pt>
                <c:pt idx="267">
                  <c:v>385</c:v>
                </c:pt>
                <c:pt idx="268">
                  <c:v>386</c:v>
                </c:pt>
                <c:pt idx="269">
                  <c:v>386</c:v>
                </c:pt>
                <c:pt idx="270">
                  <c:v>387</c:v>
                </c:pt>
                <c:pt idx="271">
                  <c:v>387</c:v>
                </c:pt>
                <c:pt idx="272">
                  <c:v>387</c:v>
                </c:pt>
                <c:pt idx="273">
                  <c:v>388</c:v>
                </c:pt>
                <c:pt idx="274">
                  <c:v>387</c:v>
                </c:pt>
                <c:pt idx="275">
                  <c:v>388</c:v>
                </c:pt>
                <c:pt idx="276">
                  <c:v>389</c:v>
                </c:pt>
                <c:pt idx="277">
                  <c:v>389</c:v>
                </c:pt>
                <c:pt idx="278">
                  <c:v>389</c:v>
                </c:pt>
                <c:pt idx="279">
                  <c:v>389</c:v>
                </c:pt>
                <c:pt idx="280">
                  <c:v>389</c:v>
                </c:pt>
                <c:pt idx="281">
                  <c:v>390</c:v>
                </c:pt>
                <c:pt idx="282">
                  <c:v>390</c:v>
                </c:pt>
                <c:pt idx="283">
                  <c:v>390</c:v>
                </c:pt>
                <c:pt idx="284">
                  <c:v>390</c:v>
                </c:pt>
                <c:pt idx="285">
                  <c:v>391</c:v>
                </c:pt>
                <c:pt idx="286">
                  <c:v>391</c:v>
                </c:pt>
                <c:pt idx="287">
                  <c:v>392</c:v>
                </c:pt>
                <c:pt idx="288">
                  <c:v>392</c:v>
                </c:pt>
                <c:pt idx="289">
                  <c:v>392</c:v>
                </c:pt>
                <c:pt idx="290">
                  <c:v>393</c:v>
                </c:pt>
                <c:pt idx="291">
                  <c:v>393</c:v>
                </c:pt>
                <c:pt idx="292">
                  <c:v>394</c:v>
                </c:pt>
                <c:pt idx="293">
                  <c:v>394</c:v>
                </c:pt>
                <c:pt idx="294">
                  <c:v>394</c:v>
                </c:pt>
                <c:pt idx="295">
                  <c:v>394</c:v>
                </c:pt>
                <c:pt idx="296">
                  <c:v>394</c:v>
                </c:pt>
                <c:pt idx="297">
                  <c:v>394</c:v>
                </c:pt>
                <c:pt idx="298">
                  <c:v>394</c:v>
                </c:pt>
                <c:pt idx="299">
                  <c:v>394</c:v>
                </c:pt>
                <c:pt idx="300">
                  <c:v>395</c:v>
                </c:pt>
                <c:pt idx="301">
                  <c:v>395</c:v>
                </c:pt>
                <c:pt idx="302">
                  <c:v>396</c:v>
                </c:pt>
                <c:pt idx="303">
                  <c:v>396</c:v>
                </c:pt>
                <c:pt idx="304">
                  <c:v>396</c:v>
                </c:pt>
                <c:pt idx="305">
                  <c:v>396</c:v>
                </c:pt>
                <c:pt idx="306">
                  <c:v>397</c:v>
                </c:pt>
                <c:pt idx="307">
                  <c:v>397</c:v>
                </c:pt>
                <c:pt idx="308">
                  <c:v>398</c:v>
                </c:pt>
                <c:pt idx="309">
                  <c:v>398</c:v>
                </c:pt>
                <c:pt idx="310">
                  <c:v>398</c:v>
                </c:pt>
                <c:pt idx="311">
                  <c:v>399</c:v>
                </c:pt>
                <c:pt idx="312">
                  <c:v>399</c:v>
                </c:pt>
                <c:pt idx="313">
                  <c:v>399</c:v>
                </c:pt>
                <c:pt idx="314">
                  <c:v>400</c:v>
                </c:pt>
                <c:pt idx="315">
                  <c:v>400</c:v>
                </c:pt>
                <c:pt idx="316">
                  <c:v>400</c:v>
                </c:pt>
                <c:pt idx="317">
                  <c:v>401</c:v>
                </c:pt>
                <c:pt idx="318">
                  <c:v>401</c:v>
                </c:pt>
                <c:pt idx="319">
                  <c:v>402</c:v>
                </c:pt>
                <c:pt idx="320">
                  <c:v>402</c:v>
                </c:pt>
                <c:pt idx="321">
                  <c:v>402</c:v>
                </c:pt>
                <c:pt idx="322">
                  <c:v>402</c:v>
                </c:pt>
                <c:pt idx="323">
                  <c:v>403</c:v>
                </c:pt>
                <c:pt idx="324">
                  <c:v>403</c:v>
                </c:pt>
                <c:pt idx="325">
                  <c:v>404</c:v>
                </c:pt>
                <c:pt idx="326">
                  <c:v>404</c:v>
                </c:pt>
                <c:pt idx="327">
                  <c:v>404</c:v>
                </c:pt>
                <c:pt idx="328">
                  <c:v>405</c:v>
                </c:pt>
                <c:pt idx="329">
                  <c:v>405</c:v>
                </c:pt>
                <c:pt idx="330">
                  <c:v>405</c:v>
                </c:pt>
                <c:pt idx="331">
                  <c:v>406</c:v>
                </c:pt>
                <c:pt idx="332">
                  <c:v>405</c:v>
                </c:pt>
                <c:pt idx="333">
                  <c:v>405</c:v>
                </c:pt>
                <c:pt idx="334">
                  <c:v>405</c:v>
                </c:pt>
                <c:pt idx="335">
                  <c:v>405</c:v>
                </c:pt>
                <c:pt idx="336">
                  <c:v>404</c:v>
                </c:pt>
                <c:pt idx="337">
                  <c:v>405</c:v>
                </c:pt>
                <c:pt idx="338">
                  <c:v>405</c:v>
                </c:pt>
                <c:pt idx="339">
                  <c:v>405</c:v>
                </c:pt>
                <c:pt idx="340">
                  <c:v>404</c:v>
                </c:pt>
                <c:pt idx="341">
                  <c:v>405</c:v>
                </c:pt>
                <c:pt idx="342">
                  <c:v>405</c:v>
                </c:pt>
                <c:pt idx="343">
                  <c:v>405</c:v>
                </c:pt>
                <c:pt idx="344">
                  <c:v>405</c:v>
                </c:pt>
                <c:pt idx="345">
                  <c:v>405</c:v>
                </c:pt>
                <c:pt idx="346">
                  <c:v>405</c:v>
                </c:pt>
                <c:pt idx="347">
                  <c:v>404</c:v>
                </c:pt>
                <c:pt idx="348">
                  <c:v>404</c:v>
                </c:pt>
                <c:pt idx="349">
                  <c:v>405</c:v>
                </c:pt>
                <c:pt idx="350">
                  <c:v>405</c:v>
                </c:pt>
                <c:pt idx="351">
                  <c:v>404</c:v>
                </c:pt>
                <c:pt idx="352">
                  <c:v>405</c:v>
                </c:pt>
                <c:pt idx="353">
                  <c:v>405</c:v>
                </c:pt>
                <c:pt idx="354">
                  <c:v>405</c:v>
                </c:pt>
                <c:pt idx="355">
                  <c:v>404</c:v>
                </c:pt>
                <c:pt idx="356">
                  <c:v>405</c:v>
                </c:pt>
                <c:pt idx="357">
                  <c:v>405</c:v>
                </c:pt>
                <c:pt idx="358">
                  <c:v>404</c:v>
                </c:pt>
                <c:pt idx="359">
                  <c:v>404</c:v>
                </c:pt>
                <c:pt idx="360">
                  <c:v>404</c:v>
                </c:pt>
                <c:pt idx="361">
                  <c:v>404</c:v>
                </c:pt>
                <c:pt idx="362">
                  <c:v>404</c:v>
                </c:pt>
                <c:pt idx="363">
                  <c:v>389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ex4_40_heatTemp3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Sheet1!$G$2:$G$385</c:f>
              <c:numCache>
                <c:formatCode>General</c:formatCode>
                <c:ptCount val="384"/>
                <c:pt idx="0">
                  <c:v>303</c:v>
                </c:pt>
                <c:pt idx="1">
                  <c:v>303</c:v>
                </c:pt>
                <c:pt idx="2">
                  <c:v>304</c:v>
                </c:pt>
                <c:pt idx="3">
                  <c:v>304</c:v>
                </c:pt>
                <c:pt idx="4">
                  <c:v>305</c:v>
                </c:pt>
                <c:pt idx="5">
                  <c:v>305</c:v>
                </c:pt>
                <c:pt idx="6">
                  <c:v>306</c:v>
                </c:pt>
                <c:pt idx="7">
                  <c:v>306</c:v>
                </c:pt>
                <c:pt idx="8">
                  <c:v>306</c:v>
                </c:pt>
                <c:pt idx="9">
                  <c:v>306</c:v>
                </c:pt>
                <c:pt idx="10">
                  <c:v>307</c:v>
                </c:pt>
                <c:pt idx="11">
                  <c:v>307</c:v>
                </c:pt>
                <c:pt idx="12">
                  <c:v>307</c:v>
                </c:pt>
                <c:pt idx="13">
                  <c:v>308</c:v>
                </c:pt>
                <c:pt idx="14">
                  <c:v>308</c:v>
                </c:pt>
                <c:pt idx="15">
                  <c:v>308</c:v>
                </c:pt>
                <c:pt idx="16">
                  <c:v>308</c:v>
                </c:pt>
                <c:pt idx="17">
                  <c:v>309</c:v>
                </c:pt>
                <c:pt idx="18">
                  <c:v>310</c:v>
                </c:pt>
                <c:pt idx="19">
                  <c:v>310</c:v>
                </c:pt>
                <c:pt idx="20">
                  <c:v>310</c:v>
                </c:pt>
                <c:pt idx="21">
                  <c:v>310</c:v>
                </c:pt>
                <c:pt idx="22">
                  <c:v>310</c:v>
                </c:pt>
                <c:pt idx="23">
                  <c:v>310</c:v>
                </c:pt>
                <c:pt idx="24">
                  <c:v>311</c:v>
                </c:pt>
                <c:pt idx="25">
                  <c:v>311</c:v>
                </c:pt>
                <c:pt idx="26">
                  <c:v>311</c:v>
                </c:pt>
                <c:pt idx="27">
                  <c:v>311</c:v>
                </c:pt>
                <c:pt idx="28">
                  <c:v>312</c:v>
                </c:pt>
                <c:pt idx="29">
                  <c:v>312</c:v>
                </c:pt>
                <c:pt idx="30">
                  <c:v>313</c:v>
                </c:pt>
                <c:pt idx="31">
                  <c:v>313</c:v>
                </c:pt>
                <c:pt idx="32">
                  <c:v>313</c:v>
                </c:pt>
                <c:pt idx="33">
                  <c:v>313</c:v>
                </c:pt>
                <c:pt idx="34">
                  <c:v>314</c:v>
                </c:pt>
                <c:pt idx="35">
                  <c:v>314</c:v>
                </c:pt>
                <c:pt idx="36">
                  <c:v>315</c:v>
                </c:pt>
                <c:pt idx="37">
                  <c:v>314</c:v>
                </c:pt>
                <c:pt idx="38">
                  <c:v>316</c:v>
                </c:pt>
                <c:pt idx="39">
                  <c:v>315</c:v>
                </c:pt>
                <c:pt idx="40">
                  <c:v>315</c:v>
                </c:pt>
                <c:pt idx="41">
                  <c:v>316</c:v>
                </c:pt>
                <c:pt idx="42">
                  <c:v>316</c:v>
                </c:pt>
                <c:pt idx="43">
                  <c:v>317</c:v>
                </c:pt>
                <c:pt idx="44">
                  <c:v>316</c:v>
                </c:pt>
                <c:pt idx="45">
                  <c:v>317</c:v>
                </c:pt>
                <c:pt idx="46">
                  <c:v>317</c:v>
                </c:pt>
                <c:pt idx="47">
                  <c:v>318</c:v>
                </c:pt>
                <c:pt idx="48">
                  <c:v>318</c:v>
                </c:pt>
                <c:pt idx="49">
                  <c:v>318</c:v>
                </c:pt>
                <c:pt idx="50">
                  <c:v>319</c:v>
                </c:pt>
                <c:pt idx="51">
                  <c:v>319</c:v>
                </c:pt>
                <c:pt idx="52">
                  <c:v>319</c:v>
                </c:pt>
                <c:pt idx="53">
                  <c:v>319</c:v>
                </c:pt>
                <c:pt idx="54">
                  <c:v>319</c:v>
                </c:pt>
                <c:pt idx="55">
                  <c:v>319</c:v>
                </c:pt>
                <c:pt idx="56">
                  <c:v>320</c:v>
                </c:pt>
                <c:pt idx="57">
                  <c:v>320</c:v>
                </c:pt>
                <c:pt idx="58">
                  <c:v>320</c:v>
                </c:pt>
                <c:pt idx="59">
                  <c:v>321</c:v>
                </c:pt>
                <c:pt idx="60">
                  <c:v>321</c:v>
                </c:pt>
                <c:pt idx="61">
                  <c:v>321</c:v>
                </c:pt>
                <c:pt idx="62">
                  <c:v>321</c:v>
                </c:pt>
                <c:pt idx="63">
                  <c:v>322</c:v>
                </c:pt>
                <c:pt idx="64">
                  <c:v>322</c:v>
                </c:pt>
                <c:pt idx="65">
                  <c:v>322</c:v>
                </c:pt>
                <c:pt idx="66">
                  <c:v>322</c:v>
                </c:pt>
                <c:pt idx="67">
                  <c:v>322</c:v>
                </c:pt>
                <c:pt idx="68">
                  <c:v>322</c:v>
                </c:pt>
                <c:pt idx="69">
                  <c:v>323</c:v>
                </c:pt>
                <c:pt idx="70">
                  <c:v>323</c:v>
                </c:pt>
                <c:pt idx="71">
                  <c:v>323</c:v>
                </c:pt>
                <c:pt idx="72">
                  <c:v>323</c:v>
                </c:pt>
                <c:pt idx="73">
                  <c:v>323</c:v>
                </c:pt>
                <c:pt idx="74">
                  <c:v>324</c:v>
                </c:pt>
                <c:pt idx="75">
                  <c:v>324</c:v>
                </c:pt>
                <c:pt idx="76">
                  <c:v>324</c:v>
                </c:pt>
                <c:pt idx="77">
                  <c:v>324</c:v>
                </c:pt>
                <c:pt idx="78">
                  <c:v>324</c:v>
                </c:pt>
                <c:pt idx="79">
                  <c:v>325</c:v>
                </c:pt>
                <c:pt idx="80">
                  <c:v>325</c:v>
                </c:pt>
                <c:pt idx="81">
                  <c:v>326</c:v>
                </c:pt>
                <c:pt idx="82">
                  <c:v>326</c:v>
                </c:pt>
                <c:pt idx="83">
                  <c:v>326</c:v>
                </c:pt>
                <c:pt idx="84">
                  <c:v>327</c:v>
                </c:pt>
                <c:pt idx="85">
                  <c:v>327</c:v>
                </c:pt>
                <c:pt idx="86">
                  <c:v>327</c:v>
                </c:pt>
                <c:pt idx="87">
                  <c:v>327</c:v>
                </c:pt>
                <c:pt idx="88">
                  <c:v>328</c:v>
                </c:pt>
                <c:pt idx="89">
                  <c:v>328</c:v>
                </c:pt>
                <c:pt idx="90">
                  <c:v>328</c:v>
                </c:pt>
                <c:pt idx="91">
                  <c:v>328</c:v>
                </c:pt>
                <c:pt idx="92">
                  <c:v>329</c:v>
                </c:pt>
                <c:pt idx="93">
                  <c:v>329</c:v>
                </c:pt>
                <c:pt idx="94">
                  <c:v>329</c:v>
                </c:pt>
                <c:pt idx="95">
                  <c:v>329</c:v>
                </c:pt>
                <c:pt idx="96">
                  <c:v>330</c:v>
                </c:pt>
                <c:pt idx="97">
                  <c:v>330</c:v>
                </c:pt>
                <c:pt idx="98">
                  <c:v>330</c:v>
                </c:pt>
                <c:pt idx="99">
                  <c:v>331</c:v>
                </c:pt>
                <c:pt idx="100">
                  <c:v>331</c:v>
                </c:pt>
                <c:pt idx="101">
                  <c:v>331</c:v>
                </c:pt>
                <c:pt idx="102">
                  <c:v>332</c:v>
                </c:pt>
                <c:pt idx="103">
                  <c:v>332</c:v>
                </c:pt>
                <c:pt idx="104">
                  <c:v>332</c:v>
                </c:pt>
                <c:pt idx="105">
                  <c:v>332</c:v>
                </c:pt>
                <c:pt idx="106">
                  <c:v>333</c:v>
                </c:pt>
                <c:pt idx="107">
                  <c:v>333</c:v>
                </c:pt>
                <c:pt idx="108">
                  <c:v>333</c:v>
                </c:pt>
                <c:pt idx="109">
                  <c:v>333</c:v>
                </c:pt>
                <c:pt idx="110">
                  <c:v>334</c:v>
                </c:pt>
                <c:pt idx="111">
                  <c:v>334</c:v>
                </c:pt>
                <c:pt idx="112">
                  <c:v>334</c:v>
                </c:pt>
                <c:pt idx="113">
                  <c:v>335</c:v>
                </c:pt>
                <c:pt idx="114">
                  <c:v>335</c:v>
                </c:pt>
                <c:pt idx="115">
                  <c:v>335</c:v>
                </c:pt>
                <c:pt idx="116">
                  <c:v>336</c:v>
                </c:pt>
                <c:pt idx="117">
                  <c:v>336</c:v>
                </c:pt>
                <c:pt idx="118">
                  <c:v>336</c:v>
                </c:pt>
                <c:pt idx="119">
                  <c:v>337</c:v>
                </c:pt>
                <c:pt idx="120">
                  <c:v>337</c:v>
                </c:pt>
                <c:pt idx="121">
                  <c:v>337</c:v>
                </c:pt>
                <c:pt idx="122">
                  <c:v>337</c:v>
                </c:pt>
                <c:pt idx="123">
                  <c:v>338</c:v>
                </c:pt>
                <c:pt idx="124">
                  <c:v>338</c:v>
                </c:pt>
                <c:pt idx="125">
                  <c:v>338</c:v>
                </c:pt>
                <c:pt idx="126">
                  <c:v>339</c:v>
                </c:pt>
                <c:pt idx="127">
                  <c:v>339</c:v>
                </c:pt>
                <c:pt idx="128">
                  <c:v>339</c:v>
                </c:pt>
                <c:pt idx="129">
                  <c:v>339</c:v>
                </c:pt>
                <c:pt idx="130">
                  <c:v>340</c:v>
                </c:pt>
                <c:pt idx="131">
                  <c:v>340</c:v>
                </c:pt>
                <c:pt idx="132">
                  <c:v>341</c:v>
                </c:pt>
                <c:pt idx="133">
                  <c:v>341</c:v>
                </c:pt>
                <c:pt idx="134">
                  <c:v>341</c:v>
                </c:pt>
                <c:pt idx="135">
                  <c:v>342</c:v>
                </c:pt>
                <c:pt idx="136">
                  <c:v>342</c:v>
                </c:pt>
                <c:pt idx="137">
                  <c:v>342</c:v>
                </c:pt>
                <c:pt idx="138">
                  <c:v>343</c:v>
                </c:pt>
                <c:pt idx="139">
                  <c:v>343</c:v>
                </c:pt>
                <c:pt idx="140">
                  <c:v>343</c:v>
                </c:pt>
                <c:pt idx="141">
                  <c:v>343</c:v>
                </c:pt>
                <c:pt idx="142">
                  <c:v>344</c:v>
                </c:pt>
                <c:pt idx="143">
                  <c:v>343</c:v>
                </c:pt>
                <c:pt idx="144">
                  <c:v>344</c:v>
                </c:pt>
                <c:pt idx="145">
                  <c:v>344</c:v>
                </c:pt>
                <c:pt idx="146">
                  <c:v>345</c:v>
                </c:pt>
                <c:pt idx="147">
                  <c:v>345</c:v>
                </c:pt>
                <c:pt idx="148">
                  <c:v>346</c:v>
                </c:pt>
                <c:pt idx="149">
                  <c:v>346</c:v>
                </c:pt>
                <c:pt idx="150">
                  <c:v>346</c:v>
                </c:pt>
                <c:pt idx="151">
                  <c:v>347</c:v>
                </c:pt>
                <c:pt idx="152">
                  <c:v>347</c:v>
                </c:pt>
                <c:pt idx="153">
                  <c:v>347</c:v>
                </c:pt>
                <c:pt idx="154">
                  <c:v>348</c:v>
                </c:pt>
                <c:pt idx="155">
                  <c:v>348</c:v>
                </c:pt>
                <c:pt idx="156">
                  <c:v>349</c:v>
                </c:pt>
                <c:pt idx="157">
                  <c:v>349</c:v>
                </c:pt>
                <c:pt idx="158">
                  <c:v>349</c:v>
                </c:pt>
                <c:pt idx="159">
                  <c:v>349</c:v>
                </c:pt>
                <c:pt idx="160">
                  <c:v>349</c:v>
                </c:pt>
                <c:pt idx="161">
                  <c:v>349</c:v>
                </c:pt>
                <c:pt idx="162">
                  <c:v>350</c:v>
                </c:pt>
                <c:pt idx="163">
                  <c:v>350</c:v>
                </c:pt>
                <c:pt idx="164">
                  <c:v>350</c:v>
                </c:pt>
                <c:pt idx="165">
                  <c:v>351</c:v>
                </c:pt>
                <c:pt idx="166">
                  <c:v>352</c:v>
                </c:pt>
                <c:pt idx="167">
                  <c:v>352</c:v>
                </c:pt>
                <c:pt idx="168">
                  <c:v>352</c:v>
                </c:pt>
                <c:pt idx="169">
                  <c:v>353</c:v>
                </c:pt>
                <c:pt idx="170">
                  <c:v>353</c:v>
                </c:pt>
                <c:pt idx="171">
                  <c:v>353</c:v>
                </c:pt>
                <c:pt idx="172">
                  <c:v>354</c:v>
                </c:pt>
                <c:pt idx="173">
                  <c:v>354</c:v>
                </c:pt>
                <c:pt idx="174">
                  <c:v>354</c:v>
                </c:pt>
                <c:pt idx="175">
                  <c:v>355</c:v>
                </c:pt>
                <c:pt idx="176">
                  <c:v>355</c:v>
                </c:pt>
                <c:pt idx="177">
                  <c:v>355</c:v>
                </c:pt>
                <c:pt idx="178">
                  <c:v>356</c:v>
                </c:pt>
                <c:pt idx="179">
                  <c:v>356</c:v>
                </c:pt>
                <c:pt idx="180">
                  <c:v>356</c:v>
                </c:pt>
                <c:pt idx="181">
                  <c:v>356</c:v>
                </c:pt>
                <c:pt idx="182">
                  <c:v>357</c:v>
                </c:pt>
                <c:pt idx="183">
                  <c:v>357</c:v>
                </c:pt>
                <c:pt idx="184">
                  <c:v>358</c:v>
                </c:pt>
                <c:pt idx="185">
                  <c:v>358</c:v>
                </c:pt>
                <c:pt idx="186">
                  <c:v>358</c:v>
                </c:pt>
                <c:pt idx="187">
                  <c:v>358</c:v>
                </c:pt>
                <c:pt idx="188">
                  <c:v>359</c:v>
                </c:pt>
                <c:pt idx="189">
                  <c:v>359</c:v>
                </c:pt>
                <c:pt idx="190">
                  <c:v>360</c:v>
                </c:pt>
                <c:pt idx="191">
                  <c:v>360</c:v>
                </c:pt>
                <c:pt idx="192">
                  <c:v>360</c:v>
                </c:pt>
                <c:pt idx="193">
                  <c:v>360</c:v>
                </c:pt>
                <c:pt idx="194">
                  <c:v>361</c:v>
                </c:pt>
                <c:pt idx="195">
                  <c:v>361</c:v>
                </c:pt>
                <c:pt idx="196">
                  <c:v>361</c:v>
                </c:pt>
                <c:pt idx="197">
                  <c:v>361</c:v>
                </c:pt>
                <c:pt idx="198">
                  <c:v>362</c:v>
                </c:pt>
                <c:pt idx="199">
                  <c:v>363</c:v>
                </c:pt>
                <c:pt idx="200">
                  <c:v>363</c:v>
                </c:pt>
                <c:pt idx="201">
                  <c:v>363</c:v>
                </c:pt>
                <c:pt idx="202">
                  <c:v>363</c:v>
                </c:pt>
                <c:pt idx="203">
                  <c:v>364</c:v>
                </c:pt>
                <c:pt idx="204">
                  <c:v>364</c:v>
                </c:pt>
                <c:pt idx="205">
                  <c:v>364</c:v>
                </c:pt>
                <c:pt idx="206">
                  <c:v>364</c:v>
                </c:pt>
                <c:pt idx="207">
                  <c:v>365</c:v>
                </c:pt>
                <c:pt idx="208">
                  <c:v>365</c:v>
                </c:pt>
                <c:pt idx="209">
                  <c:v>365</c:v>
                </c:pt>
                <c:pt idx="210">
                  <c:v>366</c:v>
                </c:pt>
                <c:pt idx="211">
                  <c:v>367</c:v>
                </c:pt>
                <c:pt idx="212">
                  <c:v>366</c:v>
                </c:pt>
                <c:pt idx="213">
                  <c:v>367</c:v>
                </c:pt>
                <c:pt idx="214">
                  <c:v>367</c:v>
                </c:pt>
                <c:pt idx="215">
                  <c:v>367</c:v>
                </c:pt>
                <c:pt idx="216">
                  <c:v>368</c:v>
                </c:pt>
                <c:pt idx="217">
                  <c:v>369</c:v>
                </c:pt>
                <c:pt idx="218">
                  <c:v>369</c:v>
                </c:pt>
                <c:pt idx="219">
                  <c:v>369</c:v>
                </c:pt>
                <c:pt idx="220">
                  <c:v>370</c:v>
                </c:pt>
                <c:pt idx="221">
                  <c:v>370</c:v>
                </c:pt>
                <c:pt idx="222">
                  <c:v>370</c:v>
                </c:pt>
                <c:pt idx="223">
                  <c:v>370</c:v>
                </c:pt>
                <c:pt idx="224">
                  <c:v>371</c:v>
                </c:pt>
                <c:pt idx="225">
                  <c:v>371</c:v>
                </c:pt>
                <c:pt idx="226">
                  <c:v>371</c:v>
                </c:pt>
                <c:pt idx="227">
                  <c:v>372</c:v>
                </c:pt>
                <c:pt idx="228">
                  <c:v>372</c:v>
                </c:pt>
                <c:pt idx="229">
                  <c:v>372</c:v>
                </c:pt>
                <c:pt idx="230">
                  <c:v>373</c:v>
                </c:pt>
                <c:pt idx="231">
                  <c:v>373</c:v>
                </c:pt>
                <c:pt idx="232">
                  <c:v>373</c:v>
                </c:pt>
                <c:pt idx="233">
                  <c:v>373</c:v>
                </c:pt>
                <c:pt idx="234">
                  <c:v>374</c:v>
                </c:pt>
                <c:pt idx="235">
                  <c:v>374</c:v>
                </c:pt>
                <c:pt idx="236">
                  <c:v>374</c:v>
                </c:pt>
                <c:pt idx="237">
                  <c:v>374</c:v>
                </c:pt>
                <c:pt idx="238">
                  <c:v>375</c:v>
                </c:pt>
                <c:pt idx="239">
                  <c:v>375</c:v>
                </c:pt>
                <c:pt idx="240">
                  <c:v>375</c:v>
                </c:pt>
                <c:pt idx="241">
                  <c:v>375</c:v>
                </c:pt>
                <c:pt idx="242">
                  <c:v>376</c:v>
                </c:pt>
                <c:pt idx="243">
                  <c:v>376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377</c:v>
                </c:pt>
                <c:pt idx="248">
                  <c:v>377</c:v>
                </c:pt>
                <c:pt idx="249">
                  <c:v>377</c:v>
                </c:pt>
                <c:pt idx="250">
                  <c:v>377</c:v>
                </c:pt>
                <c:pt idx="251">
                  <c:v>378</c:v>
                </c:pt>
                <c:pt idx="252">
                  <c:v>378</c:v>
                </c:pt>
                <c:pt idx="253">
                  <c:v>378</c:v>
                </c:pt>
                <c:pt idx="254">
                  <c:v>378</c:v>
                </c:pt>
                <c:pt idx="255">
                  <c:v>379</c:v>
                </c:pt>
                <c:pt idx="256">
                  <c:v>379</c:v>
                </c:pt>
                <c:pt idx="257">
                  <c:v>380</c:v>
                </c:pt>
                <c:pt idx="258">
                  <c:v>380</c:v>
                </c:pt>
                <c:pt idx="259">
                  <c:v>380</c:v>
                </c:pt>
                <c:pt idx="260">
                  <c:v>380</c:v>
                </c:pt>
                <c:pt idx="261">
                  <c:v>381</c:v>
                </c:pt>
                <c:pt idx="262">
                  <c:v>381</c:v>
                </c:pt>
                <c:pt idx="263">
                  <c:v>382</c:v>
                </c:pt>
                <c:pt idx="264">
                  <c:v>382</c:v>
                </c:pt>
                <c:pt idx="265">
                  <c:v>382</c:v>
                </c:pt>
                <c:pt idx="266">
                  <c:v>382</c:v>
                </c:pt>
                <c:pt idx="267">
                  <c:v>384</c:v>
                </c:pt>
                <c:pt idx="268">
                  <c:v>383</c:v>
                </c:pt>
                <c:pt idx="269">
                  <c:v>384</c:v>
                </c:pt>
                <c:pt idx="270">
                  <c:v>385</c:v>
                </c:pt>
                <c:pt idx="271">
                  <c:v>385</c:v>
                </c:pt>
                <c:pt idx="272">
                  <c:v>386</c:v>
                </c:pt>
                <c:pt idx="273">
                  <c:v>386</c:v>
                </c:pt>
                <c:pt idx="274">
                  <c:v>386</c:v>
                </c:pt>
                <c:pt idx="275">
                  <c:v>386</c:v>
                </c:pt>
                <c:pt idx="276">
                  <c:v>387</c:v>
                </c:pt>
                <c:pt idx="277">
                  <c:v>387</c:v>
                </c:pt>
                <c:pt idx="278">
                  <c:v>388</c:v>
                </c:pt>
                <c:pt idx="279">
                  <c:v>388</c:v>
                </c:pt>
                <c:pt idx="280">
                  <c:v>389</c:v>
                </c:pt>
                <c:pt idx="281">
                  <c:v>389</c:v>
                </c:pt>
                <c:pt idx="282">
                  <c:v>388</c:v>
                </c:pt>
                <c:pt idx="283">
                  <c:v>389</c:v>
                </c:pt>
                <c:pt idx="284">
                  <c:v>390</c:v>
                </c:pt>
                <c:pt idx="285">
                  <c:v>390</c:v>
                </c:pt>
                <c:pt idx="286">
                  <c:v>390</c:v>
                </c:pt>
                <c:pt idx="287">
                  <c:v>391</c:v>
                </c:pt>
                <c:pt idx="288">
                  <c:v>391</c:v>
                </c:pt>
                <c:pt idx="289">
                  <c:v>391</c:v>
                </c:pt>
                <c:pt idx="290">
                  <c:v>392</c:v>
                </c:pt>
                <c:pt idx="291">
                  <c:v>392</c:v>
                </c:pt>
                <c:pt idx="292">
                  <c:v>392</c:v>
                </c:pt>
                <c:pt idx="293">
                  <c:v>393</c:v>
                </c:pt>
                <c:pt idx="294">
                  <c:v>393</c:v>
                </c:pt>
                <c:pt idx="295">
                  <c:v>393</c:v>
                </c:pt>
                <c:pt idx="296">
                  <c:v>394</c:v>
                </c:pt>
                <c:pt idx="297">
                  <c:v>394</c:v>
                </c:pt>
                <c:pt idx="298">
                  <c:v>394</c:v>
                </c:pt>
                <c:pt idx="299">
                  <c:v>394</c:v>
                </c:pt>
                <c:pt idx="300">
                  <c:v>394</c:v>
                </c:pt>
                <c:pt idx="301">
                  <c:v>394</c:v>
                </c:pt>
                <c:pt idx="302">
                  <c:v>395</c:v>
                </c:pt>
                <c:pt idx="303">
                  <c:v>394</c:v>
                </c:pt>
                <c:pt idx="304">
                  <c:v>395</c:v>
                </c:pt>
                <c:pt idx="305">
                  <c:v>396</c:v>
                </c:pt>
                <c:pt idx="306">
                  <c:v>396</c:v>
                </c:pt>
                <c:pt idx="307">
                  <c:v>396</c:v>
                </c:pt>
                <c:pt idx="308">
                  <c:v>396</c:v>
                </c:pt>
                <c:pt idx="309">
                  <c:v>396</c:v>
                </c:pt>
                <c:pt idx="310">
                  <c:v>397</c:v>
                </c:pt>
                <c:pt idx="311">
                  <c:v>397</c:v>
                </c:pt>
                <c:pt idx="312">
                  <c:v>398</c:v>
                </c:pt>
                <c:pt idx="313">
                  <c:v>398</c:v>
                </c:pt>
                <c:pt idx="314">
                  <c:v>398</c:v>
                </c:pt>
                <c:pt idx="315">
                  <c:v>399</c:v>
                </c:pt>
                <c:pt idx="316">
                  <c:v>399</c:v>
                </c:pt>
                <c:pt idx="317">
                  <c:v>399</c:v>
                </c:pt>
                <c:pt idx="318">
                  <c:v>400</c:v>
                </c:pt>
                <c:pt idx="319">
                  <c:v>400</c:v>
                </c:pt>
                <c:pt idx="320">
                  <c:v>400</c:v>
                </c:pt>
                <c:pt idx="321">
                  <c:v>401</c:v>
                </c:pt>
                <c:pt idx="322">
                  <c:v>401</c:v>
                </c:pt>
                <c:pt idx="323">
                  <c:v>402</c:v>
                </c:pt>
                <c:pt idx="324">
                  <c:v>402</c:v>
                </c:pt>
                <c:pt idx="325">
                  <c:v>402</c:v>
                </c:pt>
                <c:pt idx="326">
                  <c:v>402</c:v>
                </c:pt>
                <c:pt idx="327">
                  <c:v>402</c:v>
                </c:pt>
                <c:pt idx="328">
                  <c:v>403</c:v>
                </c:pt>
                <c:pt idx="329">
                  <c:v>403</c:v>
                </c:pt>
                <c:pt idx="330">
                  <c:v>403</c:v>
                </c:pt>
                <c:pt idx="331">
                  <c:v>404</c:v>
                </c:pt>
                <c:pt idx="332">
                  <c:v>404</c:v>
                </c:pt>
                <c:pt idx="333">
                  <c:v>405</c:v>
                </c:pt>
                <c:pt idx="334">
                  <c:v>405</c:v>
                </c:pt>
                <c:pt idx="335">
                  <c:v>405</c:v>
                </c:pt>
                <c:pt idx="336">
                  <c:v>405</c:v>
                </c:pt>
                <c:pt idx="337">
                  <c:v>406</c:v>
                </c:pt>
                <c:pt idx="338">
                  <c:v>406</c:v>
                </c:pt>
                <c:pt idx="339">
                  <c:v>406</c:v>
                </c:pt>
                <c:pt idx="340">
                  <c:v>406</c:v>
                </c:pt>
                <c:pt idx="341">
                  <c:v>405</c:v>
                </c:pt>
                <c:pt idx="342">
                  <c:v>405</c:v>
                </c:pt>
                <c:pt idx="343">
                  <c:v>405</c:v>
                </c:pt>
                <c:pt idx="344">
                  <c:v>405</c:v>
                </c:pt>
                <c:pt idx="345">
                  <c:v>405</c:v>
                </c:pt>
                <c:pt idx="346">
                  <c:v>405</c:v>
                </c:pt>
                <c:pt idx="347">
                  <c:v>405</c:v>
                </c:pt>
                <c:pt idx="348">
                  <c:v>404</c:v>
                </c:pt>
                <c:pt idx="349">
                  <c:v>404</c:v>
                </c:pt>
                <c:pt idx="350">
                  <c:v>405</c:v>
                </c:pt>
                <c:pt idx="351">
                  <c:v>404</c:v>
                </c:pt>
                <c:pt idx="352">
                  <c:v>404</c:v>
                </c:pt>
                <c:pt idx="353">
                  <c:v>404</c:v>
                </c:pt>
                <c:pt idx="354">
                  <c:v>404</c:v>
                </c:pt>
                <c:pt idx="355">
                  <c:v>404</c:v>
                </c:pt>
                <c:pt idx="356">
                  <c:v>404</c:v>
                </c:pt>
                <c:pt idx="357">
                  <c:v>404</c:v>
                </c:pt>
                <c:pt idx="358">
                  <c:v>404</c:v>
                </c:pt>
                <c:pt idx="359">
                  <c:v>404</c:v>
                </c:pt>
                <c:pt idx="360">
                  <c:v>404</c:v>
                </c:pt>
                <c:pt idx="361">
                  <c:v>404</c:v>
                </c:pt>
                <c:pt idx="362">
                  <c:v>404</c:v>
                </c:pt>
                <c:pt idx="363">
                  <c:v>404</c:v>
                </c:pt>
                <c:pt idx="364">
                  <c:v>404</c:v>
                </c:pt>
                <c:pt idx="365">
                  <c:v>404</c:v>
                </c:pt>
                <c:pt idx="366">
                  <c:v>403</c:v>
                </c:pt>
                <c:pt idx="367">
                  <c:v>403</c:v>
                </c:pt>
                <c:pt idx="368">
                  <c:v>403</c:v>
                </c:pt>
                <c:pt idx="369">
                  <c:v>403</c:v>
                </c:pt>
                <c:pt idx="370">
                  <c:v>403</c:v>
                </c:pt>
                <c:pt idx="371">
                  <c:v>403</c:v>
                </c:pt>
                <c:pt idx="372">
                  <c:v>402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223052512"/>
        <c:axId val="1974457584"/>
      </c:lineChart>
      <c:catAx>
        <c:axId val="223052512"/>
        <c:scaling>
          <c:orientation val="minMax"/>
        </c:scaling>
        <c:axPos val="b"/>
        <c:crossAx val="197445758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974457584"/>
        <c:scaling>
          <c:orientation val="minMax"/>
          <c:min val="250"/>
        </c:scaling>
        <c:axPos val="l"/>
        <c:crossAx val="223052512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15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시간-가열온도3(ex5)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ex5_15_heatTemp3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Sheet1!$B$2:$B$385</c:f>
              <c:numCache>
                <c:formatCode>General</c:formatCode>
                <c:ptCount val="384"/>
                <c:pt idx="0">
                  <c:v>301</c:v>
                </c:pt>
                <c:pt idx="1">
                  <c:v>301</c:v>
                </c:pt>
                <c:pt idx="2">
                  <c:v>302</c:v>
                </c:pt>
                <c:pt idx="3">
                  <c:v>303</c:v>
                </c:pt>
                <c:pt idx="4">
                  <c:v>303</c:v>
                </c:pt>
                <c:pt idx="5">
                  <c:v>303</c:v>
                </c:pt>
                <c:pt idx="6">
                  <c:v>303</c:v>
                </c:pt>
                <c:pt idx="7">
                  <c:v>303</c:v>
                </c:pt>
                <c:pt idx="8">
                  <c:v>304</c:v>
                </c:pt>
                <c:pt idx="9">
                  <c:v>304</c:v>
                </c:pt>
                <c:pt idx="10">
                  <c:v>304</c:v>
                </c:pt>
                <c:pt idx="11">
                  <c:v>305</c:v>
                </c:pt>
                <c:pt idx="12">
                  <c:v>305</c:v>
                </c:pt>
                <c:pt idx="13">
                  <c:v>305</c:v>
                </c:pt>
                <c:pt idx="14">
                  <c:v>305</c:v>
                </c:pt>
                <c:pt idx="15">
                  <c:v>306</c:v>
                </c:pt>
                <c:pt idx="16">
                  <c:v>306</c:v>
                </c:pt>
                <c:pt idx="17">
                  <c:v>306</c:v>
                </c:pt>
                <c:pt idx="18">
                  <c:v>307</c:v>
                </c:pt>
                <c:pt idx="19">
                  <c:v>307</c:v>
                </c:pt>
                <c:pt idx="20">
                  <c:v>307</c:v>
                </c:pt>
                <c:pt idx="21">
                  <c:v>307</c:v>
                </c:pt>
                <c:pt idx="22">
                  <c:v>308</c:v>
                </c:pt>
                <c:pt idx="23">
                  <c:v>308</c:v>
                </c:pt>
                <c:pt idx="24">
                  <c:v>308</c:v>
                </c:pt>
                <c:pt idx="25">
                  <c:v>309</c:v>
                </c:pt>
                <c:pt idx="26">
                  <c:v>309</c:v>
                </c:pt>
                <c:pt idx="27">
                  <c:v>309</c:v>
                </c:pt>
                <c:pt idx="28">
                  <c:v>309</c:v>
                </c:pt>
                <c:pt idx="29">
                  <c:v>310</c:v>
                </c:pt>
                <c:pt idx="30">
                  <c:v>310</c:v>
                </c:pt>
                <c:pt idx="31">
                  <c:v>311</c:v>
                </c:pt>
                <c:pt idx="32">
                  <c:v>311</c:v>
                </c:pt>
                <c:pt idx="33">
                  <c:v>311</c:v>
                </c:pt>
                <c:pt idx="34">
                  <c:v>311</c:v>
                </c:pt>
                <c:pt idx="35">
                  <c:v>311</c:v>
                </c:pt>
                <c:pt idx="36">
                  <c:v>311</c:v>
                </c:pt>
                <c:pt idx="37">
                  <c:v>312</c:v>
                </c:pt>
                <c:pt idx="38">
                  <c:v>312</c:v>
                </c:pt>
                <c:pt idx="39">
                  <c:v>312</c:v>
                </c:pt>
                <c:pt idx="40">
                  <c:v>312</c:v>
                </c:pt>
                <c:pt idx="41">
                  <c:v>312</c:v>
                </c:pt>
                <c:pt idx="42">
                  <c:v>313</c:v>
                </c:pt>
                <c:pt idx="43">
                  <c:v>313</c:v>
                </c:pt>
                <c:pt idx="44">
                  <c:v>313</c:v>
                </c:pt>
                <c:pt idx="45">
                  <c:v>314</c:v>
                </c:pt>
                <c:pt idx="46">
                  <c:v>314</c:v>
                </c:pt>
                <c:pt idx="47">
                  <c:v>314</c:v>
                </c:pt>
                <c:pt idx="48">
                  <c:v>315</c:v>
                </c:pt>
                <c:pt idx="49">
                  <c:v>315</c:v>
                </c:pt>
                <c:pt idx="50">
                  <c:v>315</c:v>
                </c:pt>
                <c:pt idx="51">
                  <c:v>315</c:v>
                </c:pt>
                <c:pt idx="52">
                  <c:v>316</c:v>
                </c:pt>
                <c:pt idx="53">
                  <c:v>316</c:v>
                </c:pt>
                <c:pt idx="54">
                  <c:v>316</c:v>
                </c:pt>
                <c:pt idx="55">
                  <c:v>317</c:v>
                </c:pt>
                <c:pt idx="56">
                  <c:v>317</c:v>
                </c:pt>
                <c:pt idx="57">
                  <c:v>318</c:v>
                </c:pt>
                <c:pt idx="58">
                  <c:v>318</c:v>
                </c:pt>
                <c:pt idx="59">
                  <c:v>318</c:v>
                </c:pt>
                <c:pt idx="60">
                  <c:v>319</c:v>
                </c:pt>
                <c:pt idx="61">
                  <c:v>319</c:v>
                </c:pt>
                <c:pt idx="62">
                  <c:v>319</c:v>
                </c:pt>
                <c:pt idx="63">
                  <c:v>319</c:v>
                </c:pt>
                <c:pt idx="64">
                  <c:v>319</c:v>
                </c:pt>
                <c:pt idx="65">
                  <c:v>319</c:v>
                </c:pt>
                <c:pt idx="66">
                  <c:v>319</c:v>
                </c:pt>
                <c:pt idx="67">
                  <c:v>320</c:v>
                </c:pt>
                <c:pt idx="68">
                  <c:v>320</c:v>
                </c:pt>
                <c:pt idx="69">
                  <c:v>320</c:v>
                </c:pt>
                <c:pt idx="70">
                  <c:v>320</c:v>
                </c:pt>
                <c:pt idx="71">
                  <c:v>321</c:v>
                </c:pt>
                <c:pt idx="72">
                  <c:v>321</c:v>
                </c:pt>
                <c:pt idx="73">
                  <c:v>321</c:v>
                </c:pt>
                <c:pt idx="74">
                  <c:v>321</c:v>
                </c:pt>
                <c:pt idx="75">
                  <c:v>322</c:v>
                </c:pt>
                <c:pt idx="76">
                  <c:v>321</c:v>
                </c:pt>
                <c:pt idx="77">
                  <c:v>322</c:v>
                </c:pt>
                <c:pt idx="78">
                  <c:v>322</c:v>
                </c:pt>
                <c:pt idx="79">
                  <c:v>322</c:v>
                </c:pt>
                <c:pt idx="80">
                  <c:v>322</c:v>
                </c:pt>
                <c:pt idx="81">
                  <c:v>323</c:v>
                </c:pt>
                <c:pt idx="82">
                  <c:v>323</c:v>
                </c:pt>
                <c:pt idx="83">
                  <c:v>323</c:v>
                </c:pt>
                <c:pt idx="84">
                  <c:v>323</c:v>
                </c:pt>
                <c:pt idx="85">
                  <c:v>324</c:v>
                </c:pt>
                <c:pt idx="86">
                  <c:v>324</c:v>
                </c:pt>
                <c:pt idx="87">
                  <c:v>324</c:v>
                </c:pt>
                <c:pt idx="88">
                  <c:v>324</c:v>
                </c:pt>
                <c:pt idx="89">
                  <c:v>324</c:v>
                </c:pt>
                <c:pt idx="90">
                  <c:v>324</c:v>
                </c:pt>
                <c:pt idx="91">
                  <c:v>325</c:v>
                </c:pt>
                <c:pt idx="92">
                  <c:v>325</c:v>
                </c:pt>
                <c:pt idx="93">
                  <c:v>325</c:v>
                </c:pt>
                <c:pt idx="94">
                  <c:v>325</c:v>
                </c:pt>
                <c:pt idx="95">
                  <c:v>326</c:v>
                </c:pt>
                <c:pt idx="96">
                  <c:v>326</c:v>
                </c:pt>
                <c:pt idx="97">
                  <c:v>327</c:v>
                </c:pt>
                <c:pt idx="98">
                  <c:v>327</c:v>
                </c:pt>
                <c:pt idx="99">
                  <c:v>327</c:v>
                </c:pt>
                <c:pt idx="100">
                  <c:v>327</c:v>
                </c:pt>
                <c:pt idx="101">
                  <c:v>327</c:v>
                </c:pt>
                <c:pt idx="102">
                  <c:v>328</c:v>
                </c:pt>
                <c:pt idx="103">
                  <c:v>328</c:v>
                </c:pt>
                <c:pt idx="104">
                  <c:v>328</c:v>
                </c:pt>
                <c:pt idx="105">
                  <c:v>329</c:v>
                </c:pt>
                <c:pt idx="106">
                  <c:v>329</c:v>
                </c:pt>
                <c:pt idx="107">
                  <c:v>329</c:v>
                </c:pt>
                <c:pt idx="108">
                  <c:v>329</c:v>
                </c:pt>
                <c:pt idx="109">
                  <c:v>329</c:v>
                </c:pt>
                <c:pt idx="110">
                  <c:v>329</c:v>
                </c:pt>
                <c:pt idx="111">
                  <c:v>329</c:v>
                </c:pt>
                <c:pt idx="112">
                  <c:v>330</c:v>
                </c:pt>
                <c:pt idx="113">
                  <c:v>330</c:v>
                </c:pt>
                <c:pt idx="114">
                  <c:v>330</c:v>
                </c:pt>
                <c:pt idx="115">
                  <c:v>331</c:v>
                </c:pt>
                <c:pt idx="116">
                  <c:v>331</c:v>
                </c:pt>
                <c:pt idx="117">
                  <c:v>331</c:v>
                </c:pt>
                <c:pt idx="118">
                  <c:v>332</c:v>
                </c:pt>
                <c:pt idx="119">
                  <c:v>332</c:v>
                </c:pt>
                <c:pt idx="120">
                  <c:v>332</c:v>
                </c:pt>
                <c:pt idx="121">
                  <c:v>332</c:v>
                </c:pt>
                <c:pt idx="122">
                  <c:v>332</c:v>
                </c:pt>
                <c:pt idx="123">
                  <c:v>333</c:v>
                </c:pt>
                <c:pt idx="124">
                  <c:v>333</c:v>
                </c:pt>
                <c:pt idx="125">
                  <c:v>334</c:v>
                </c:pt>
                <c:pt idx="126">
                  <c:v>334</c:v>
                </c:pt>
                <c:pt idx="127">
                  <c:v>334</c:v>
                </c:pt>
                <c:pt idx="128">
                  <c:v>334</c:v>
                </c:pt>
                <c:pt idx="129">
                  <c:v>334</c:v>
                </c:pt>
                <c:pt idx="130">
                  <c:v>335</c:v>
                </c:pt>
                <c:pt idx="131">
                  <c:v>335</c:v>
                </c:pt>
                <c:pt idx="132">
                  <c:v>335</c:v>
                </c:pt>
                <c:pt idx="133">
                  <c:v>336</c:v>
                </c:pt>
                <c:pt idx="134">
                  <c:v>336</c:v>
                </c:pt>
                <c:pt idx="135">
                  <c:v>336</c:v>
                </c:pt>
                <c:pt idx="136">
                  <c:v>337</c:v>
                </c:pt>
                <c:pt idx="137">
                  <c:v>337</c:v>
                </c:pt>
                <c:pt idx="138">
                  <c:v>337</c:v>
                </c:pt>
                <c:pt idx="139">
                  <c:v>337</c:v>
                </c:pt>
                <c:pt idx="140">
                  <c:v>338</c:v>
                </c:pt>
                <c:pt idx="141">
                  <c:v>337</c:v>
                </c:pt>
                <c:pt idx="142">
                  <c:v>338</c:v>
                </c:pt>
                <c:pt idx="143">
                  <c:v>338</c:v>
                </c:pt>
                <c:pt idx="144">
                  <c:v>338</c:v>
                </c:pt>
                <c:pt idx="145">
                  <c:v>338</c:v>
                </c:pt>
                <c:pt idx="146">
                  <c:v>339</c:v>
                </c:pt>
                <c:pt idx="147">
                  <c:v>339</c:v>
                </c:pt>
                <c:pt idx="148">
                  <c:v>339</c:v>
                </c:pt>
                <c:pt idx="149">
                  <c:v>340</c:v>
                </c:pt>
                <c:pt idx="150">
                  <c:v>340</c:v>
                </c:pt>
                <c:pt idx="151">
                  <c:v>340</c:v>
                </c:pt>
                <c:pt idx="152">
                  <c:v>341</c:v>
                </c:pt>
                <c:pt idx="153">
                  <c:v>341</c:v>
                </c:pt>
                <c:pt idx="154">
                  <c:v>342</c:v>
                </c:pt>
                <c:pt idx="155">
                  <c:v>342</c:v>
                </c:pt>
                <c:pt idx="156">
                  <c:v>342</c:v>
                </c:pt>
                <c:pt idx="157">
                  <c:v>342</c:v>
                </c:pt>
                <c:pt idx="158">
                  <c:v>342</c:v>
                </c:pt>
                <c:pt idx="159">
                  <c:v>343</c:v>
                </c:pt>
                <c:pt idx="160">
                  <c:v>343</c:v>
                </c:pt>
                <c:pt idx="161">
                  <c:v>343</c:v>
                </c:pt>
                <c:pt idx="162">
                  <c:v>344</c:v>
                </c:pt>
                <c:pt idx="163">
                  <c:v>344</c:v>
                </c:pt>
                <c:pt idx="164">
                  <c:v>345</c:v>
                </c:pt>
                <c:pt idx="165">
                  <c:v>345</c:v>
                </c:pt>
                <c:pt idx="166">
                  <c:v>345</c:v>
                </c:pt>
                <c:pt idx="167">
                  <c:v>346</c:v>
                </c:pt>
                <c:pt idx="168">
                  <c:v>346</c:v>
                </c:pt>
                <c:pt idx="169">
                  <c:v>346</c:v>
                </c:pt>
                <c:pt idx="170">
                  <c:v>346</c:v>
                </c:pt>
                <c:pt idx="171">
                  <c:v>346</c:v>
                </c:pt>
                <c:pt idx="172">
                  <c:v>347</c:v>
                </c:pt>
                <c:pt idx="173">
                  <c:v>347</c:v>
                </c:pt>
                <c:pt idx="174">
                  <c:v>348</c:v>
                </c:pt>
                <c:pt idx="175">
                  <c:v>348</c:v>
                </c:pt>
                <c:pt idx="176">
                  <c:v>349</c:v>
                </c:pt>
                <c:pt idx="177">
                  <c:v>349</c:v>
                </c:pt>
                <c:pt idx="178">
                  <c:v>349</c:v>
                </c:pt>
                <c:pt idx="179">
                  <c:v>350</c:v>
                </c:pt>
                <c:pt idx="180">
                  <c:v>350</c:v>
                </c:pt>
                <c:pt idx="181">
                  <c:v>350</c:v>
                </c:pt>
                <c:pt idx="182">
                  <c:v>350</c:v>
                </c:pt>
                <c:pt idx="183">
                  <c:v>350</c:v>
                </c:pt>
                <c:pt idx="184">
                  <c:v>351</c:v>
                </c:pt>
                <c:pt idx="185">
                  <c:v>351</c:v>
                </c:pt>
                <c:pt idx="186">
                  <c:v>351</c:v>
                </c:pt>
                <c:pt idx="187">
                  <c:v>352</c:v>
                </c:pt>
                <c:pt idx="188">
                  <c:v>351</c:v>
                </c:pt>
                <c:pt idx="189">
                  <c:v>352</c:v>
                </c:pt>
                <c:pt idx="190">
                  <c:v>352</c:v>
                </c:pt>
                <c:pt idx="191">
                  <c:v>352</c:v>
                </c:pt>
                <c:pt idx="192">
                  <c:v>353</c:v>
                </c:pt>
                <c:pt idx="193">
                  <c:v>353</c:v>
                </c:pt>
                <c:pt idx="194">
                  <c:v>354</c:v>
                </c:pt>
                <c:pt idx="195">
                  <c:v>354</c:v>
                </c:pt>
                <c:pt idx="196">
                  <c:v>354</c:v>
                </c:pt>
                <c:pt idx="197">
                  <c:v>355</c:v>
                </c:pt>
                <c:pt idx="198">
                  <c:v>355</c:v>
                </c:pt>
                <c:pt idx="199">
                  <c:v>356</c:v>
                </c:pt>
                <c:pt idx="200">
                  <c:v>356</c:v>
                </c:pt>
                <c:pt idx="201">
                  <c:v>356</c:v>
                </c:pt>
                <c:pt idx="202">
                  <c:v>357</c:v>
                </c:pt>
                <c:pt idx="203">
                  <c:v>356</c:v>
                </c:pt>
                <c:pt idx="204">
                  <c:v>356</c:v>
                </c:pt>
                <c:pt idx="205">
                  <c:v>357</c:v>
                </c:pt>
                <c:pt idx="206">
                  <c:v>357</c:v>
                </c:pt>
                <c:pt idx="207">
                  <c:v>358</c:v>
                </c:pt>
                <c:pt idx="208">
                  <c:v>358</c:v>
                </c:pt>
                <c:pt idx="209">
                  <c:v>359</c:v>
                </c:pt>
                <c:pt idx="210">
                  <c:v>359</c:v>
                </c:pt>
                <c:pt idx="211">
                  <c:v>359</c:v>
                </c:pt>
                <c:pt idx="212">
                  <c:v>359</c:v>
                </c:pt>
                <c:pt idx="213">
                  <c:v>360</c:v>
                </c:pt>
                <c:pt idx="214">
                  <c:v>360</c:v>
                </c:pt>
                <c:pt idx="215">
                  <c:v>360</c:v>
                </c:pt>
                <c:pt idx="216">
                  <c:v>360</c:v>
                </c:pt>
                <c:pt idx="217">
                  <c:v>361</c:v>
                </c:pt>
                <c:pt idx="218">
                  <c:v>362</c:v>
                </c:pt>
                <c:pt idx="219">
                  <c:v>362</c:v>
                </c:pt>
                <c:pt idx="220">
                  <c:v>362</c:v>
                </c:pt>
                <c:pt idx="221">
                  <c:v>362</c:v>
                </c:pt>
                <c:pt idx="222">
                  <c:v>363</c:v>
                </c:pt>
                <c:pt idx="223">
                  <c:v>363</c:v>
                </c:pt>
                <c:pt idx="224">
                  <c:v>363</c:v>
                </c:pt>
                <c:pt idx="225">
                  <c:v>363</c:v>
                </c:pt>
                <c:pt idx="226">
                  <c:v>363</c:v>
                </c:pt>
                <c:pt idx="227">
                  <c:v>364</c:v>
                </c:pt>
                <c:pt idx="228">
                  <c:v>364</c:v>
                </c:pt>
                <c:pt idx="229">
                  <c:v>365</c:v>
                </c:pt>
                <c:pt idx="230">
                  <c:v>365</c:v>
                </c:pt>
                <c:pt idx="231">
                  <c:v>365</c:v>
                </c:pt>
                <c:pt idx="232">
                  <c:v>366</c:v>
                </c:pt>
                <c:pt idx="233">
                  <c:v>366</c:v>
                </c:pt>
                <c:pt idx="234">
                  <c:v>366</c:v>
                </c:pt>
                <c:pt idx="235">
                  <c:v>366</c:v>
                </c:pt>
                <c:pt idx="236">
                  <c:v>367</c:v>
                </c:pt>
                <c:pt idx="237">
                  <c:v>367</c:v>
                </c:pt>
                <c:pt idx="238">
                  <c:v>367</c:v>
                </c:pt>
                <c:pt idx="239">
                  <c:v>368</c:v>
                </c:pt>
                <c:pt idx="240">
                  <c:v>368</c:v>
                </c:pt>
                <c:pt idx="241">
                  <c:v>368</c:v>
                </c:pt>
                <c:pt idx="242">
                  <c:v>369</c:v>
                </c:pt>
                <c:pt idx="243">
                  <c:v>369</c:v>
                </c:pt>
                <c:pt idx="244">
                  <c:v>370</c:v>
                </c:pt>
                <c:pt idx="245">
                  <c:v>370</c:v>
                </c:pt>
                <c:pt idx="246">
                  <c:v>371</c:v>
                </c:pt>
                <c:pt idx="247">
                  <c:v>371</c:v>
                </c:pt>
                <c:pt idx="248">
                  <c:v>371</c:v>
                </c:pt>
                <c:pt idx="249">
                  <c:v>372</c:v>
                </c:pt>
                <c:pt idx="250">
                  <c:v>372</c:v>
                </c:pt>
                <c:pt idx="251">
                  <c:v>372</c:v>
                </c:pt>
                <c:pt idx="252">
                  <c:v>372</c:v>
                </c:pt>
                <c:pt idx="253">
                  <c:v>373</c:v>
                </c:pt>
                <c:pt idx="254">
                  <c:v>373</c:v>
                </c:pt>
                <c:pt idx="255">
                  <c:v>373</c:v>
                </c:pt>
                <c:pt idx="256">
                  <c:v>374</c:v>
                </c:pt>
                <c:pt idx="257">
                  <c:v>373</c:v>
                </c:pt>
                <c:pt idx="258">
                  <c:v>373</c:v>
                </c:pt>
                <c:pt idx="259">
                  <c:v>374</c:v>
                </c:pt>
                <c:pt idx="260">
                  <c:v>374</c:v>
                </c:pt>
                <c:pt idx="261">
                  <c:v>374</c:v>
                </c:pt>
                <c:pt idx="262">
                  <c:v>375</c:v>
                </c:pt>
                <c:pt idx="263">
                  <c:v>375</c:v>
                </c:pt>
                <c:pt idx="264">
                  <c:v>375</c:v>
                </c:pt>
                <c:pt idx="265">
                  <c:v>376</c:v>
                </c:pt>
                <c:pt idx="266">
                  <c:v>376</c:v>
                </c:pt>
                <c:pt idx="267">
                  <c:v>376</c:v>
                </c:pt>
                <c:pt idx="268">
                  <c:v>376</c:v>
                </c:pt>
                <c:pt idx="269">
                  <c:v>376</c:v>
                </c:pt>
                <c:pt idx="270">
                  <c:v>376</c:v>
                </c:pt>
                <c:pt idx="271">
                  <c:v>376</c:v>
                </c:pt>
                <c:pt idx="272">
                  <c:v>376</c:v>
                </c:pt>
                <c:pt idx="273">
                  <c:v>377</c:v>
                </c:pt>
                <c:pt idx="274">
                  <c:v>377</c:v>
                </c:pt>
                <c:pt idx="275">
                  <c:v>377</c:v>
                </c:pt>
                <c:pt idx="276">
                  <c:v>377</c:v>
                </c:pt>
                <c:pt idx="277">
                  <c:v>378</c:v>
                </c:pt>
                <c:pt idx="278">
                  <c:v>378</c:v>
                </c:pt>
                <c:pt idx="279">
                  <c:v>378</c:v>
                </c:pt>
                <c:pt idx="280">
                  <c:v>378</c:v>
                </c:pt>
                <c:pt idx="281">
                  <c:v>379</c:v>
                </c:pt>
                <c:pt idx="282">
                  <c:v>379</c:v>
                </c:pt>
                <c:pt idx="283">
                  <c:v>379</c:v>
                </c:pt>
                <c:pt idx="284">
                  <c:v>379</c:v>
                </c:pt>
                <c:pt idx="285">
                  <c:v>380</c:v>
                </c:pt>
                <c:pt idx="286">
                  <c:v>380</c:v>
                </c:pt>
                <c:pt idx="287">
                  <c:v>380</c:v>
                </c:pt>
                <c:pt idx="288">
                  <c:v>381</c:v>
                </c:pt>
                <c:pt idx="289">
                  <c:v>381</c:v>
                </c:pt>
                <c:pt idx="290">
                  <c:v>381</c:v>
                </c:pt>
                <c:pt idx="291">
                  <c:v>381</c:v>
                </c:pt>
                <c:pt idx="292">
                  <c:v>382</c:v>
                </c:pt>
                <c:pt idx="293">
                  <c:v>382</c:v>
                </c:pt>
                <c:pt idx="294">
                  <c:v>382</c:v>
                </c:pt>
                <c:pt idx="295">
                  <c:v>382</c:v>
                </c:pt>
                <c:pt idx="296">
                  <c:v>383</c:v>
                </c:pt>
                <c:pt idx="297">
                  <c:v>384</c:v>
                </c:pt>
                <c:pt idx="298">
                  <c:v>384</c:v>
                </c:pt>
                <c:pt idx="299">
                  <c:v>385</c:v>
                </c:pt>
                <c:pt idx="300">
                  <c:v>385</c:v>
                </c:pt>
                <c:pt idx="301">
                  <c:v>385</c:v>
                </c:pt>
                <c:pt idx="302">
                  <c:v>386</c:v>
                </c:pt>
                <c:pt idx="303">
                  <c:v>386</c:v>
                </c:pt>
                <c:pt idx="304">
                  <c:v>386</c:v>
                </c:pt>
                <c:pt idx="305">
                  <c:v>386</c:v>
                </c:pt>
                <c:pt idx="306">
                  <c:v>387</c:v>
                </c:pt>
                <c:pt idx="307">
                  <c:v>387</c:v>
                </c:pt>
                <c:pt idx="308">
                  <c:v>388</c:v>
                </c:pt>
                <c:pt idx="309">
                  <c:v>388</c:v>
                </c:pt>
                <c:pt idx="310">
                  <c:v>388</c:v>
                </c:pt>
                <c:pt idx="311">
                  <c:v>388</c:v>
                </c:pt>
                <c:pt idx="312">
                  <c:v>389</c:v>
                </c:pt>
                <c:pt idx="313">
                  <c:v>389</c:v>
                </c:pt>
                <c:pt idx="314">
                  <c:v>389</c:v>
                </c:pt>
                <c:pt idx="315">
                  <c:v>389</c:v>
                </c:pt>
                <c:pt idx="316">
                  <c:v>390</c:v>
                </c:pt>
                <c:pt idx="317">
                  <c:v>390</c:v>
                </c:pt>
                <c:pt idx="318">
                  <c:v>390</c:v>
                </c:pt>
                <c:pt idx="319">
                  <c:v>390</c:v>
                </c:pt>
                <c:pt idx="320">
                  <c:v>391</c:v>
                </c:pt>
                <c:pt idx="321">
                  <c:v>391</c:v>
                </c:pt>
                <c:pt idx="322">
                  <c:v>392</c:v>
                </c:pt>
                <c:pt idx="323">
                  <c:v>392</c:v>
                </c:pt>
                <c:pt idx="324">
                  <c:v>392</c:v>
                </c:pt>
                <c:pt idx="325">
                  <c:v>392</c:v>
                </c:pt>
                <c:pt idx="326">
                  <c:v>393</c:v>
                </c:pt>
                <c:pt idx="327">
                  <c:v>393</c:v>
                </c:pt>
                <c:pt idx="328">
                  <c:v>393</c:v>
                </c:pt>
                <c:pt idx="329">
                  <c:v>394</c:v>
                </c:pt>
                <c:pt idx="330">
                  <c:v>394</c:v>
                </c:pt>
                <c:pt idx="331">
                  <c:v>394</c:v>
                </c:pt>
                <c:pt idx="332">
                  <c:v>394</c:v>
                </c:pt>
                <c:pt idx="333">
                  <c:v>394</c:v>
                </c:pt>
                <c:pt idx="334">
                  <c:v>394</c:v>
                </c:pt>
                <c:pt idx="335">
                  <c:v>395</c:v>
                </c:pt>
                <c:pt idx="336">
                  <c:v>395</c:v>
                </c:pt>
                <c:pt idx="337">
                  <c:v>395</c:v>
                </c:pt>
                <c:pt idx="338">
                  <c:v>395</c:v>
                </c:pt>
                <c:pt idx="339">
                  <c:v>396</c:v>
                </c:pt>
                <c:pt idx="340">
                  <c:v>395</c:v>
                </c:pt>
                <c:pt idx="341">
                  <c:v>396</c:v>
                </c:pt>
                <c:pt idx="342">
                  <c:v>396</c:v>
                </c:pt>
                <c:pt idx="343">
                  <c:v>396</c:v>
                </c:pt>
                <c:pt idx="344">
                  <c:v>396</c:v>
                </c:pt>
                <c:pt idx="345">
                  <c:v>396</c:v>
                </c:pt>
                <c:pt idx="346">
                  <c:v>396</c:v>
                </c:pt>
                <c:pt idx="347">
                  <c:v>397</c:v>
                </c:pt>
                <c:pt idx="348">
                  <c:v>397</c:v>
                </c:pt>
                <c:pt idx="349">
                  <c:v>397</c:v>
                </c:pt>
                <c:pt idx="350">
                  <c:v>398</c:v>
                </c:pt>
                <c:pt idx="351">
                  <c:v>397</c:v>
                </c:pt>
                <c:pt idx="352">
                  <c:v>398</c:v>
                </c:pt>
                <c:pt idx="353">
                  <c:v>397</c:v>
                </c:pt>
                <c:pt idx="354">
                  <c:v>397</c:v>
                </c:pt>
                <c:pt idx="355">
                  <c:v>397</c:v>
                </c:pt>
                <c:pt idx="356">
                  <c:v>397</c:v>
                </c:pt>
                <c:pt idx="357">
                  <c:v>396</c:v>
                </c:pt>
                <c:pt idx="358">
                  <c:v>396</c:v>
                </c:pt>
                <c:pt idx="359">
                  <c:v>396</c:v>
                </c:pt>
                <c:pt idx="360">
                  <c:v>396</c:v>
                </c:pt>
                <c:pt idx="361">
                  <c:v>396</c:v>
                </c:pt>
                <c:pt idx="362">
                  <c:v>396</c:v>
                </c:pt>
                <c:pt idx="363">
                  <c:v>396</c:v>
                </c:pt>
                <c:pt idx="364">
                  <c:v>396</c:v>
                </c:pt>
                <c:pt idx="365">
                  <c:v>396</c:v>
                </c:pt>
                <c:pt idx="366">
                  <c:v>396</c:v>
                </c:pt>
                <c:pt idx="367">
                  <c:v>395</c:v>
                </c:pt>
                <c:pt idx="368">
                  <c:v>396</c:v>
                </c:pt>
                <c:pt idx="369">
                  <c:v>395</c:v>
                </c:pt>
                <c:pt idx="370">
                  <c:v>396</c:v>
                </c:pt>
                <c:pt idx="371">
                  <c:v>396</c:v>
                </c:pt>
                <c:pt idx="372">
                  <c:v>396</c:v>
                </c:pt>
                <c:pt idx="373">
                  <c:v>396</c:v>
                </c:pt>
                <c:pt idx="374">
                  <c:v>396</c:v>
                </c:pt>
                <c:pt idx="375">
                  <c:v>396</c:v>
                </c:pt>
                <c:pt idx="376">
                  <c:v>396</c:v>
                </c:pt>
                <c:pt idx="377">
                  <c:v>395</c:v>
                </c:pt>
                <c:pt idx="378">
                  <c:v>396</c:v>
                </c:pt>
                <c:pt idx="379">
                  <c:v>395</c:v>
                </c:pt>
                <c:pt idx="380">
                  <c:v>395</c:v>
                </c:pt>
                <c:pt idx="381">
                  <c:v>396</c:v>
                </c:pt>
                <c:pt idx="382">
                  <c:v>395</c:v>
                </c:pt>
                <c:pt idx="383">
                  <c:v>395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ex5_20_heatTemp3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Sheet1!$C$2:$C$385</c:f>
              <c:numCache>
                <c:formatCode>General</c:formatCode>
                <c:ptCount val="384"/>
                <c:pt idx="0">
                  <c:v>320</c:v>
                </c:pt>
                <c:pt idx="1">
                  <c:v>320</c:v>
                </c:pt>
                <c:pt idx="2">
                  <c:v>321</c:v>
                </c:pt>
                <c:pt idx="3">
                  <c:v>322</c:v>
                </c:pt>
                <c:pt idx="4">
                  <c:v>321</c:v>
                </c:pt>
                <c:pt idx="5">
                  <c:v>322</c:v>
                </c:pt>
                <c:pt idx="6">
                  <c:v>322</c:v>
                </c:pt>
                <c:pt idx="7">
                  <c:v>322</c:v>
                </c:pt>
                <c:pt idx="8">
                  <c:v>322</c:v>
                </c:pt>
                <c:pt idx="9">
                  <c:v>321</c:v>
                </c:pt>
                <c:pt idx="10">
                  <c:v>319</c:v>
                </c:pt>
                <c:pt idx="11">
                  <c:v>314</c:v>
                </c:pt>
                <c:pt idx="12">
                  <c:v>300</c:v>
                </c:pt>
                <c:pt idx="13">
                  <c:v>301</c:v>
                </c:pt>
                <c:pt idx="14">
                  <c:v>302</c:v>
                </c:pt>
                <c:pt idx="15">
                  <c:v>302</c:v>
                </c:pt>
                <c:pt idx="16">
                  <c:v>302</c:v>
                </c:pt>
                <c:pt idx="17">
                  <c:v>302</c:v>
                </c:pt>
                <c:pt idx="18">
                  <c:v>302</c:v>
                </c:pt>
                <c:pt idx="19">
                  <c:v>303</c:v>
                </c:pt>
                <c:pt idx="20">
                  <c:v>303</c:v>
                </c:pt>
                <c:pt idx="21">
                  <c:v>303</c:v>
                </c:pt>
                <c:pt idx="22">
                  <c:v>303</c:v>
                </c:pt>
                <c:pt idx="23">
                  <c:v>304</c:v>
                </c:pt>
                <c:pt idx="24">
                  <c:v>304</c:v>
                </c:pt>
                <c:pt idx="25">
                  <c:v>304</c:v>
                </c:pt>
                <c:pt idx="26">
                  <c:v>305</c:v>
                </c:pt>
                <c:pt idx="27">
                  <c:v>305</c:v>
                </c:pt>
                <c:pt idx="28">
                  <c:v>305</c:v>
                </c:pt>
                <c:pt idx="29">
                  <c:v>305</c:v>
                </c:pt>
                <c:pt idx="30">
                  <c:v>306</c:v>
                </c:pt>
                <c:pt idx="31">
                  <c:v>306</c:v>
                </c:pt>
                <c:pt idx="32">
                  <c:v>306</c:v>
                </c:pt>
                <c:pt idx="33">
                  <c:v>307</c:v>
                </c:pt>
                <c:pt idx="34">
                  <c:v>307</c:v>
                </c:pt>
                <c:pt idx="35">
                  <c:v>307</c:v>
                </c:pt>
                <c:pt idx="36">
                  <c:v>308</c:v>
                </c:pt>
                <c:pt idx="37">
                  <c:v>308</c:v>
                </c:pt>
                <c:pt idx="38">
                  <c:v>308</c:v>
                </c:pt>
                <c:pt idx="39">
                  <c:v>308</c:v>
                </c:pt>
                <c:pt idx="40">
                  <c:v>309</c:v>
                </c:pt>
                <c:pt idx="41">
                  <c:v>309</c:v>
                </c:pt>
                <c:pt idx="42">
                  <c:v>310</c:v>
                </c:pt>
                <c:pt idx="43">
                  <c:v>310</c:v>
                </c:pt>
                <c:pt idx="44">
                  <c:v>311</c:v>
                </c:pt>
                <c:pt idx="45">
                  <c:v>310</c:v>
                </c:pt>
                <c:pt idx="46">
                  <c:v>311</c:v>
                </c:pt>
                <c:pt idx="47">
                  <c:v>311</c:v>
                </c:pt>
                <c:pt idx="48">
                  <c:v>311</c:v>
                </c:pt>
                <c:pt idx="49">
                  <c:v>311</c:v>
                </c:pt>
                <c:pt idx="50">
                  <c:v>312</c:v>
                </c:pt>
                <c:pt idx="51">
                  <c:v>312</c:v>
                </c:pt>
                <c:pt idx="52">
                  <c:v>312</c:v>
                </c:pt>
                <c:pt idx="53">
                  <c:v>312</c:v>
                </c:pt>
                <c:pt idx="54">
                  <c:v>312</c:v>
                </c:pt>
                <c:pt idx="55">
                  <c:v>313</c:v>
                </c:pt>
                <c:pt idx="56">
                  <c:v>313</c:v>
                </c:pt>
                <c:pt idx="57">
                  <c:v>313</c:v>
                </c:pt>
                <c:pt idx="58">
                  <c:v>313</c:v>
                </c:pt>
                <c:pt idx="59">
                  <c:v>313</c:v>
                </c:pt>
                <c:pt idx="60">
                  <c:v>314</c:v>
                </c:pt>
                <c:pt idx="61">
                  <c:v>314</c:v>
                </c:pt>
                <c:pt idx="62">
                  <c:v>315</c:v>
                </c:pt>
                <c:pt idx="63">
                  <c:v>315</c:v>
                </c:pt>
                <c:pt idx="64">
                  <c:v>315</c:v>
                </c:pt>
                <c:pt idx="65">
                  <c:v>316</c:v>
                </c:pt>
                <c:pt idx="66">
                  <c:v>316</c:v>
                </c:pt>
                <c:pt idx="67">
                  <c:v>316</c:v>
                </c:pt>
                <c:pt idx="68">
                  <c:v>316</c:v>
                </c:pt>
                <c:pt idx="69">
                  <c:v>317</c:v>
                </c:pt>
                <c:pt idx="70">
                  <c:v>317</c:v>
                </c:pt>
                <c:pt idx="71">
                  <c:v>317</c:v>
                </c:pt>
                <c:pt idx="72">
                  <c:v>318</c:v>
                </c:pt>
                <c:pt idx="73">
                  <c:v>318</c:v>
                </c:pt>
                <c:pt idx="74">
                  <c:v>318</c:v>
                </c:pt>
                <c:pt idx="75">
                  <c:v>319</c:v>
                </c:pt>
                <c:pt idx="76">
                  <c:v>318</c:v>
                </c:pt>
                <c:pt idx="77">
                  <c:v>318</c:v>
                </c:pt>
                <c:pt idx="78">
                  <c:v>319</c:v>
                </c:pt>
                <c:pt idx="79">
                  <c:v>319</c:v>
                </c:pt>
                <c:pt idx="80">
                  <c:v>319</c:v>
                </c:pt>
                <c:pt idx="81">
                  <c:v>320</c:v>
                </c:pt>
                <c:pt idx="82">
                  <c:v>320</c:v>
                </c:pt>
                <c:pt idx="83">
                  <c:v>320</c:v>
                </c:pt>
                <c:pt idx="84">
                  <c:v>321</c:v>
                </c:pt>
                <c:pt idx="85">
                  <c:v>321</c:v>
                </c:pt>
                <c:pt idx="86">
                  <c:v>321</c:v>
                </c:pt>
                <c:pt idx="87">
                  <c:v>321</c:v>
                </c:pt>
                <c:pt idx="88">
                  <c:v>321</c:v>
                </c:pt>
                <c:pt idx="89">
                  <c:v>321</c:v>
                </c:pt>
                <c:pt idx="90">
                  <c:v>322</c:v>
                </c:pt>
                <c:pt idx="91">
                  <c:v>322</c:v>
                </c:pt>
                <c:pt idx="92">
                  <c:v>322</c:v>
                </c:pt>
                <c:pt idx="93">
                  <c:v>323</c:v>
                </c:pt>
                <c:pt idx="94">
                  <c:v>323</c:v>
                </c:pt>
                <c:pt idx="95">
                  <c:v>323</c:v>
                </c:pt>
                <c:pt idx="96">
                  <c:v>323</c:v>
                </c:pt>
                <c:pt idx="97">
                  <c:v>323</c:v>
                </c:pt>
                <c:pt idx="98">
                  <c:v>323</c:v>
                </c:pt>
                <c:pt idx="99">
                  <c:v>324</c:v>
                </c:pt>
                <c:pt idx="100">
                  <c:v>324</c:v>
                </c:pt>
                <c:pt idx="101">
                  <c:v>324</c:v>
                </c:pt>
                <c:pt idx="102">
                  <c:v>325</c:v>
                </c:pt>
                <c:pt idx="103">
                  <c:v>325</c:v>
                </c:pt>
                <c:pt idx="104">
                  <c:v>325</c:v>
                </c:pt>
                <c:pt idx="105">
                  <c:v>325</c:v>
                </c:pt>
                <c:pt idx="106">
                  <c:v>326</c:v>
                </c:pt>
                <c:pt idx="107">
                  <c:v>326</c:v>
                </c:pt>
                <c:pt idx="108">
                  <c:v>326</c:v>
                </c:pt>
                <c:pt idx="109">
                  <c:v>327</c:v>
                </c:pt>
                <c:pt idx="110">
                  <c:v>327</c:v>
                </c:pt>
                <c:pt idx="111">
                  <c:v>327</c:v>
                </c:pt>
                <c:pt idx="112">
                  <c:v>327</c:v>
                </c:pt>
                <c:pt idx="113">
                  <c:v>327</c:v>
                </c:pt>
                <c:pt idx="114">
                  <c:v>328</c:v>
                </c:pt>
                <c:pt idx="115">
                  <c:v>328</c:v>
                </c:pt>
                <c:pt idx="116">
                  <c:v>328</c:v>
                </c:pt>
                <c:pt idx="117">
                  <c:v>329</c:v>
                </c:pt>
                <c:pt idx="118">
                  <c:v>329</c:v>
                </c:pt>
                <c:pt idx="119">
                  <c:v>329</c:v>
                </c:pt>
                <c:pt idx="120">
                  <c:v>330</c:v>
                </c:pt>
                <c:pt idx="121">
                  <c:v>330</c:v>
                </c:pt>
                <c:pt idx="122">
                  <c:v>330</c:v>
                </c:pt>
                <c:pt idx="123">
                  <c:v>330</c:v>
                </c:pt>
                <c:pt idx="124">
                  <c:v>331</c:v>
                </c:pt>
                <c:pt idx="125">
                  <c:v>331</c:v>
                </c:pt>
                <c:pt idx="126">
                  <c:v>331</c:v>
                </c:pt>
                <c:pt idx="127">
                  <c:v>331</c:v>
                </c:pt>
                <c:pt idx="128">
                  <c:v>331</c:v>
                </c:pt>
                <c:pt idx="129">
                  <c:v>332</c:v>
                </c:pt>
                <c:pt idx="130">
                  <c:v>332</c:v>
                </c:pt>
                <c:pt idx="131">
                  <c:v>333</c:v>
                </c:pt>
                <c:pt idx="132">
                  <c:v>332</c:v>
                </c:pt>
                <c:pt idx="133">
                  <c:v>333</c:v>
                </c:pt>
                <c:pt idx="134">
                  <c:v>333</c:v>
                </c:pt>
                <c:pt idx="135">
                  <c:v>334</c:v>
                </c:pt>
                <c:pt idx="136">
                  <c:v>334</c:v>
                </c:pt>
                <c:pt idx="137">
                  <c:v>334</c:v>
                </c:pt>
                <c:pt idx="138">
                  <c:v>335</c:v>
                </c:pt>
                <c:pt idx="139">
                  <c:v>335</c:v>
                </c:pt>
                <c:pt idx="140">
                  <c:v>335</c:v>
                </c:pt>
                <c:pt idx="141">
                  <c:v>336</c:v>
                </c:pt>
                <c:pt idx="142">
                  <c:v>336</c:v>
                </c:pt>
                <c:pt idx="143">
                  <c:v>336</c:v>
                </c:pt>
                <c:pt idx="144">
                  <c:v>336</c:v>
                </c:pt>
                <c:pt idx="145">
                  <c:v>336</c:v>
                </c:pt>
                <c:pt idx="146">
                  <c:v>336</c:v>
                </c:pt>
                <c:pt idx="147">
                  <c:v>337</c:v>
                </c:pt>
                <c:pt idx="148">
                  <c:v>337</c:v>
                </c:pt>
                <c:pt idx="149">
                  <c:v>337</c:v>
                </c:pt>
                <c:pt idx="150">
                  <c:v>338</c:v>
                </c:pt>
                <c:pt idx="151">
                  <c:v>338</c:v>
                </c:pt>
                <c:pt idx="152">
                  <c:v>338</c:v>
                </c:pt>
                <c:pt idx="153">
                  <c:v>338</c:v>
                </c:pt>
                <c:pt idx="154">
                  <c:v>339</c:v>
                </c:pt>
                <c:pt idx="155">
                  <c:v>339</c:v>
                </c:pt>
                <c:pt idx="156">
                  <c:v>340</c:v>
                </c:pt>
                <c:pt idx="157">
                  <c:v>340</c:v>
                </c:pt>
                <c:pt idx="158">
                  <c:v>340</c:v>
                </c:pt>
                <c:pt idx="159">
                  <c:v>340</c:v>
                </c:pt>
                <c:pt idx="160">
                  <c:v>340</c:v>
                </c:pt>
                <c:pt idx="161">
                  <c:v>341</c:v>
                </c:pt>
                <c:pt idx="162">
                  <c:v>341</c:v>
                </c:pt>
                <c:pt idx="163">
                  <c:v>342</c:v>
                </c:pt>
                <c:pt idx="164">
                  <c:v>342</c:v>
                </c:pt>
                <c:pt idx="165">
                  <c:v>342</c:v>
                </c:pt>
                <c:pt idx="166">
                  <c:v>343</c:v>
                </c:pt>
                <c:pt idx="167">
                  <c:v>343</c:v>
                </c:pt>
                <c:pt idx="168">
                  <c:v>343</c:v>
                </c:pt>
                <c:pt idx="169">
                  <c:v>344</c:v>
                </c:pt>
                <c:pt idx="170">
                  <c:v>344</c:v>
                </c:pt>
                <c:pt idx="171">
                  <c:v>345</c:v>
                </c:pt>
                <c:pt idx="172">
                  <c:v>345</c:v>
                </c:pt>
                <c:pt idx="173">
                  <c:v>345</c:v>
                </c:pt>
                <c:pt idx="174">
                  <c:v>346</c:v>
                </c:pt>
                <c:pt idx="175">
                  <c:v>346</c:v>
                </c:pt>
                <c:pt idx="176">
                  <c:v>347</c:v>
                </c:pt>
                <c:pt idx="177">
                  <c:v>347</c:v>
                </c:pt>
                <c:pt idx="178">
                  <c:v>347</c:v>
                </c:pt>
                <c:pt idx="179">
                  <c:v>348</c:v>
                </c:pt>
                <c:pt idx="180">
                  <c:v>348</c:v>
                </c:pt>
                <c:pt idx="181">
                  <c:v>348</c:v>
                </c:pt>
                <c:pt idx="182">
                  <c:v>348</c:v>
                </c:pt>
                <c:pt idx="183">
                  <c:v>349</c:v>
                </c:pt>
                <c:pt idx="184">
                  <c:v>349</c:v>
                </c:pt>
                <c:pt idx="185">
                  <c:v>349</c:v>
                </c:pt>
                <c:pt idx="186">
                  <c:v>350</c:v>
                </c:pt>
                <c:pt idx="187">
                  <c:v>350</c:v>
                </c:pt>
                <c:pt idx="188">
                  <c:v>350</c:v>
                </c:pt>
                <c:pt idx="189">
                  <c:v>350</c:v>
                </c:pt>
                <c:pt idx="190">
                  <c:v>351</c:v>
                </c:pt>
                <c:pt idx="191">
                  <c:v>351</c:v>
                </c:pt>
                <c:pt idx="192">
                  <c:v>351</c:v>
                </c:pt>
                <c:pt idx="193">
                  <c:v>352</c:v>
                </c:pt>
                <c:pt idx="194">
                  <c:v>352</c:v>
                </c:pt>
                <c:pt idx="195">
                  <c:v>353</c:v>
                </c:pt>
                <c:pt idx="196">
                  <c:v>353</c:v>
                </c:pt>
                <c:pt idx="197">
                  <c:v>354</c:v>
                </c:pt>
                <c:pt idx="198">
                  <c:v>354</c:v>
                </c:pt>
                <c:pt idx="199">
                  <c:v>355</c:v>
                </c:pt>
                <c:pt idx="200">
                  <c:v>355</c:v>
                </c:pt>
                <c:pt idx="201">
                  <c:v>355</c:v>
                </c:pt>
                <c:pt idx="202">
                  <c:v>355</c:v>
                </c:pt>
                <c:pt idx="203">
                  <c:v>355</c:v>
                </c:pt>
                <c:pt idx="204">
                  <c:v>356</c:v>
                </c:pt>
                <c:pt idx="205">
                  <c:v>356</c:v>
                </c:pt>
                <c:pt idx="206">
                  <c:v>356</c:v>
                </c:pt>
                <c:pt idx="207">
                  <c:v>357</c:v>
                </c:pt>
                <c:pt idx="208">
                  <c:v>358</c:v>
                </c:pt>
                <c:pt idx="209">
                  <c:v>358</c:v>
                </c:pt>
                <c:pt idx="210">
                  <c:v>358</c:v>
                </c:pt>
                <c:pt idx="211">
                  <c:v>359</c:v>
                </c:pt>
                <c:pt idx="212">
                  <c:v>359</c:v>
                </c:pt>
                <c:pt idx="213">
                  <c:v>359</c:v>
                </c:pt>
                <c:pt idx="214">
                  <c:v>359</c:v>
                </c:pt>
                <c:pt idx="215">
                  <c:v>360</c:v>
                </c:pt>
                <c:pt idx="216">
                  <c:v>360</c:v>
                </c:pt>
                <c:pt idx="217">
                  <c:v>361</c:v>
                </c:pt>
                <c:pt idx="218">
                  <c:v>361</c:v>
                </c:pt>
                <c:pt idx="219">
                  <c:v>361</c:v>
                </c:pt>
                <c:pt idx="220">
                  <c:v>361</c:v>
                </c:pt>
                <c:pt idx="221">
                  <c:v>361</c:v>
                </c:pt>
                <c:pt idx="222">
                  <c:v>362</c:v>
                </c:pt>
                <c:pt idx="223">
                  <c:v>362</c:v>
                </c:pt>
                <c:pt idx="224">
                  <c:v>363</c:v>
                </c:pt>
                <c:pt idx="225">
                  <c:v>363</c:v>
                </c:pt>
                <c:pt idx="226">
                  <c:v>363</c:v>
                </c:pt>
                <c:pt idx="227">
                  <c:v>363</c:v>
                </c:pt>
                <c:pt idx="228">
                  <c:v>364</c:v>
                </c:pt>
                <c:pt idx="229">
                  <c:v>364</c:v>
                </c:pt>
                <c:pt idx="230">
                  <c:v>364</c:v>
                </c:pt>
                <c:pt idx="231">
                  <c:v>364</c:v>
                </c:pt>
                <c:pt idx="232">
                  <c:v>365</c:v>
                </c:pt>
                <c:pt idx="233">
                  <c:v>365</c:v>
                </c:pt>
                <c:pt idx="234">
                  <c:v>365</c:v>
                </c:pt>
                <c:pt idx="235">
                  <c:v>366</c:v>
                </c:pt>
                <c:pt idx="236">
                  <c:v>366</c:v>
                </c:pt>
                <c:pt idx="237">
                  <c:v>366</c:v>
                </c:pt>
                <c:pt idx="238">
                  <c:v>367</c:v>
                </c:pt>
                <c:pt idx="239">
                  <c:v>367</c:v>
                </c:pt>
                <c:pt idx="240">
                  <c:v>367</c:v>
                </c:pt>
                <c:pt idx="241">
                  <c:v>369</c:v>
                </c:pt>
                <c:pt idx="242">
                  <c:v>369</c:v>
                </c:pt>
                <c:pt idx="243">
                  <c:v>370</c:v>
                </c:pt>
                <c:pt idx="244">
                  <c:v>370</c:v>
                </c:pt>
                <c:pt idx="245">
                  <c:v>370</c:v>
                </c:pt>
                <c:pt idx="246">
                  <c:v>370</c:v>
                </c:pt>
                <c:pt idx="247">
                  <c:v>371</c:v>
                </c:pt>
                <c:pt idx="248">
                  <c:v>371</c:v>
                </c:pt>
                <c:pt idx="249">
                  <c:v>371</c:v>
                </c:pt>
                <c:pt idx="250">
                  <c:v>372</c:v>
                </c:pt>
                <c:pt idx="251">
                  <c:v>372</c:v>
                </c:pt>
                <c:pt idx="252">
                  <c:v>372</c:v>
                </c:pt>
                <c:pt idx="253">
                  <c:v>373</c:v>
                </c:pt>
                <c:pt idx="254">
                  <c:v>373</c:v>
                </c:pt>
                <c:pt idx="255">
                  <c:v>373</c:v>
                </c:pt>
                <c:pt idx="256">
                  <c:v>374</c:v>
                </c:pt>
                <c:pt idx="257">
                  <c:v>374</c:v>
                </c:pt>
                <c:pt idx="258">
                  <c:v>374</c:v>
                </c:pt>
                <c:pt idx="259">
                  <c:v>374</c:v>
                </c:pt>
                <c:pt idx="260">
                  <c:v>374</c:v>
                </c:pt>
                <c:pt idx="261">
                  <c:v>374</c:v>
                </c:pt>
                <c:pt idx="262">
                  <c:v>375</c:v>
                </c:pt>
                <c:pt idx="263">
                  <c:v>375</c:v>
                </c:pt>
                <c:pt idx="264">
                  <c:v>376</c:v>
                </c:pt>
                <c:pt idx="265">
                  <c:v>376</c:v>
                </c:pt>
                <c:pt idx="266">
                  <c:v>376</c:v>
                </c:pt>
                <c:pt idx="267">
                  <c:v>376</c:v>
                </c:pt>
                <c:pt idx="268">
                  <c:v>376</c:v>
                </c:pt>
                <c:pt idx="269">
                  <c:v>377</c:v>
                </c:pt>
                <c:pt idx="270">
                  <c:v>377</c:v>
                </c:pt>
                <c:pt idx="271">
                  <c:v>377</c:v>
                </c:pt>
                <c:pt idx="272">
                  <c:v>377</c:v>
                </c:pt>
                <c:pt idx="273">
                  <c:v>377</c:v>
                </c:pt>
                <c:pt idx="274">
                  <c:v>378</c:v>
                </c:pt>
                <c:pt idx="275">
                  <c:v>378</c:v>
                </c:pt>
                <c:pt idx="276">
                  <c:v>379</c:v>
                </c:pt>
                <c:pt idx="277">
                  <c:v>379</c:v>
                </c:pt>
                <c:pt idx="278">
                  <c:v>379</c:v>
                </c:pt>
                <c:pt idx="279">
                  <c:v>379</c:v>
                </c:pt>
                <c:pt idx="280">
                  <c:v>380</c:v>
                </c:pt>
                <c:pt idx="281">
                  <c:v>380</c:v>
                </c:pt>
                <c:pt idx="282">
                  <c:v>380</c:v>
                </c:pt>
                <c:pt idx="283">
                  <c:v>381</c:v>
                </c:pt>
                <c:pt idx="284">
                  <c:v>381</c:v>
                </c:pt>
                <c:pt idx="285">
                  <c:v>381</c:v>
                </c:pt>
                <c:pt idx="286">
                  <c:v>381</c:v>
                </c:pt>
                <c:pt idx="287">
                  <c:v>382</c:v>
                </c:pt>
                <c:pt idx="288">
                  <c:v>382</c:v>
                </c:pt>
                <c:pt idx="289">
                  <c:v>382</c:v>
                </c:pt>
                <c:pt idx="290">
                  <c:v>382</c:v>
                </c:pt>
                <c:pt idx="291">
                  <c:v>384</c:v>
                </c:pt>
                <c:pt idx="292">
                  <c:v>383</c:v>
                </c:pt>
                <c:pt idx="293">
                  <c:v>385</c:v>
                </c:pt>
                <c:pt idx="294">
                  <c:v>385</c:v>
                </c:pt>
                <c:pt idx="295">
                  <c:v>385</c:v>
                </c:pt>
                <c:pt idx="296">
                  <c:v>385</c:v>
                </c:pt>
                <c:pt idx="297">
                  <c:v>386</c:v>
                </c:pt>
                <c:pt idx="298">
                  <c:v>386</c:v>
                </c:pt>
                <c:pt idx="299">
                  <c:v>386</c:v>
                </c:pt>
                <c:pt idx="300">
                  <c:v>387</c:v>
                </c:pt>
                <c:pt idx="301">
                  <c:v>388</c:v>
                </c:pt>
                <c:pt idx="302">
                  <c:v>387</c:v>
                </c:pt>
                <c:pt idx="303">
                  <c:v>387</c:v>
                </c:pt>
                <c:pt idx="304">
                  <c:v>388</c:v>
                </c:pt>
                <c:pt idx="305">
                  <c:v>388</c:v>
                </c:pt>
                <c:pt idx="306">
                  <c:v>388</c:v>
                </c:pt>
                <c:pt idx="307">
                  <c:v>389</c:v>
                </c:pt>
                <c:pt idx="308">
                  <c:v>389</c:v>
                </c:pt>
                <c:pt idx="309">
                  <c:v>389</c:v>
                </c:pt>
                <c:pt idx="310">
                  <c:v>389</c:v>
                </c:pt>
                <c:pt idx="311">
                  <c:v>389</c:v>
                </c:pt>
                <c:pt idx="312">
                  <c:v>390</c:v>
                </c:pt>
                <c:pt idx="313">
                  <c:v>391</c:v>
                </c:pt>
                <c:pt idx="314">
                  <c:v>391</c:v>
                </c:pt>
                <c:pt idx="315">
                  <c:v>392</c:v>
                </c:pt>
                <c:pt idx="316">
                  <c:v>392</c:v>
                </c:pt>
                <c:pt idx="317">
                  <c:v>392</c:v>
                </c:pt>
                <c:pt idx="318">
                  <c:v>392</c:v>
                </c:pt>
                <c:pt idx="319">
                  <c:v>392</c:v>
                </c:pt>
                <c:pt idx="320">
                  <c:v>393</c:v>
                </c:pt>
                <c:pt idx="321">
                  <c:v>394</c:v>
                </c:pt>
                <c:pt idx="322">
                  <c:v>393</c:v>
                </c:pt>
                <c:pt idx="323">
                  <c:v>394</c:v>
                </c:pt>
                <c:pt idx="324">
                  <c:v>394</c:v>
                </c:pt>
                <c:pt idx="325">
                  <c:v>394</c:v>
                </c:pt>
                <c:pt idx="326">
                  <c:v>395</c:v>
                </c:pt>
                <c:pt idx="327">
                  <c:v>395</c:v>
                </c:pt>
                <c:pt idx="328">
                  <c:v>395</c:v>
                </c:pt>
                <c:pt idx="329">
                  <c:v>395</c:v>
                </c:pt>
                <c:pt idx="330">
                  <c:v>395</c:v>
                </c:pt>
                <c:pt idx="331">
                  <c:v>395</c:v>
                </c:pt>
                <c:pt idx="332">
                  <c:v>395</c:v>
                </c:pt>
                <c:pt idx="333">
                  <c:v>395</c:v>
                </c:pt>
                <c:pt idx="334">
                  <c:v>395</c:v>
                </c:pt>
                <c:pt idx="335">
                  <c:v>395</c:v>
                </c:pt>
                <c:pt idx="336">
                  <c:v>395</c:v>
                </c:pt>
                <c:pt idx="337">
                  <c:v>395</c:v>
                </c:pt>
                <c:pt idx="338">
                  <c:v>395</c:v>
                </c:pt>
                <c:pt idx="339">
                  <c:v>395</c:v>
                </c:pt>
                <c:pt idx="340">
                  <c:v>395</c:v>
                </c:pt>
                <c:pt idx="341">
                  <c:v>395</c:v>
                </c:pt>
                <c:pt idx="342">
                  <c:v>395</c:v>
                </c:pt>
                <c:pt idx="343">
                  <c:v>395</c:v>
                </c:pt>
                <c:pt idx="344">
                  <c:v>395</c:v>
                </c:pt>
                <c:pt idx="345">
                  <c:v>395</c:v>
                </c:pt>
                <c:pt idx="346">
                  <c:v>395</c:v>
                </c:pt>
                <c:pt idx="347">
                  <c:v>395</c:v>
                </c:pt>
                <c:pt idx="348">
                  <c:v>395</c:v>
                </c:pt>
                <c:pt idx="349">
                  <c:v>395</c:v>
                </c:pt>
                <c:pt idx="350">
                  <c:v>395</c:v>
                </c:pt>
                <c:pt idx="351">
                  <c:v>395</c:v>
                </c:pt>
                <c:pt idx="352">
                  <c:v>395</c:v>
                </c:pt>
                <c:pt idx="353">
                  <c:v>395</c:v>
                </c:pt>
                <c:pt idx="354">
                  <c:v>395</c:v>
                </c:pt>
                <c:pt idx="355">
                  <c:v>395</c:v>
                </c:pt>
                <c:pt idx="356">
                  <c:v>395</c:v>
                </c:pt>
                <c:pt idx="357">
                  <c:v>395</c:v>
                </c:pt>
                <c:pt idx="358">
                  <c:v>395</c:v>
                </c:pt>
                <c:pt idx="359">
                  <c:v>395</c:v>
                </c:pt>
                <c:pt idx="360">
                  <c:v>394</c:v>
                </c:pt>
                <c:pt idx="361">
                  <c:v>382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ex5_25_heatTemp3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Sheet1!$D$2:$D$385</c:f>
              <c:numCache>
                <c:formatCode>General</c:formatCode>
                <c:ptCount val="384"/>
                <c:pt idx="0">
                  <c:v>303</c:v>
                </c:pt>
                <c:pt idx="1">
                  <c:v>304</c:v>
                </c:pt>
                <c:pt idx="2">
                  <c:v>304</c:v>
                </c:pt>
                <c:pt idx="3">
                  <c:v>305</c:v>
                </c:pt>
                <c:pt idx="4">
                  <c:v>305</c:v>
                </c:pt>
                <c:pt idx="5">
                  <c:v>305</c:v>
                </c:pt>
                <c:pt idx="6">
                  <c:v>307</c:v>
                </c:pt>
                <c:pt idx="7">
                  <c:v>307</c:v>
                </c:pt>
                <c:pt idx="8">
                  <c:v>307</c:v>
                </c:pt>
                <c:pt idx="9">
                  <c:v>308</c:v>
                </c:pt>
                <c:pt idx="10">
                  <c:v>308</c:v>
                </c:pt>
                <c:pt idx="11">
                  <c:v>308</c:v>
                </c:pt>
                <c:pt idx="12">
                  <c:v>309</c:v>
                </c:pt>
                <c:pt idx="13">
                  <c:v>309</c:v>
                </c:pt>
                <c:pt idx="14">
                  <c:v>309</c:v>
                </c:pt>
                <c:pt idx="15">
                  <c:v>309</c:v>
                </c:pt>
                <c:pt idx="16">
                  <c:v>309</c:v>
                </c:pt>
                <c:pt idx="17">
                  <c:v>310</c:v>
                </c:pt>
                <c:pt idx="18">
                  <c:v>310</c:v>
                </c:pt>
                <c:pt idx="19">
                  <c:v>310</c:v>
                </c:pt>
                <c:pt idx="20">
                  <c:v>311</c:v>
                </c:pt>
                <c:pt idx="21">
                  <c:v>311</c:v>
                </c:pt>
                <c:pt idx="22">
                  <c:v>311</c:v>
                </c:pt>
                <c:pt idx="23">
                  <c:v>311</c:v>
                </c:pt>
                <c:pt idx="24">
                  <c:v>311</c:v>
                </c:pt>
                <c:pt idx="25">
                  <c:v>312</c:v>
                </c:pt>
                <c:pt idx="26">
                  <c:v>312</c:v>
                </c:pt>
                <c:pt idx="27">
                  <c:v>313</c:v>
                </c:pt>
                <c:pt idx="28">
                  <c:v>312</c:v>
                </c:pt>
                <c:pt idx="29">
                  <c:v>313</c:v>
                </c:pt>
                <c:pt idx="30">
                  <c:v>313</c:v>
                </c:pt>
                <c:pt idx="31">
                  <c:v>313</c:v>
                </c:pt>
                <c:pt idx="32">
                  <c:v>313</c:v>
                </c:pt>
                <c:pt idx="33">
                  <c:v>314</c:v>
                </c:pt>
                <c:pt idx="34">
                  <c:v>314</c:v>
                </c:pt>
                <c:pt idx="35">
                  <c:v>315</c:v>
                </c:pt>
                <c:pt idx="36">
                  <c:v>315</c:v>
                </c:pt>
                <c:pt idx="37">
                  <c:v>316</c:v>
                </c:pt>
                <c:pt idx="38">
                  <c:v>315</c:v>
                </c:pt>
                <c:pt idx="39">
                  <c:v>316</c:v>
                </c:pt>
                <c:pt idx="40">
                  <c:v>316</c:v>
                </c:pt>
                <c:pt idx="41">
                  <c:v>316</c:v>
                </c:pt>
                <c:pt idx="42">
                  <c:v>316</c:v>
                </c:pt>
                <c:pt idx="43">
                  <c:v>316</c:v>
                </c:pt>
                <c:pt idx="44">
                  <c:v>317</c:v>
                </c:pt>
                <c:pt idx="45">
                  <c:v>318</c:v>
                </c:pt>
                <c:pt idx="46">
                  <c:v>318</c:v>
                </c:pt>
                <c:pt idx="47">
                  <c:v>318</c:v>
                </c:pt>
                <c:pt idx="48">
                  <c:v>318</c:v>
                </c:pt>
                <c:pt idx="49">
                  <c:v>318</c:v>
                </c:pt>
                <c:pt idx="50">
                  <c:v>318</c:v>
                </c:pt>
                <c:pt idx="51">
                  <c:v>319</c:v>
                </c:pt>
                <c:pt idx="52">
                  <c:v>319</c:v>
                </c:pt>
                <c:pt idx="53">
                  <c:v>319</c:v>
                </c:pt>
                <c:pt idx="54">
                  <c:v>320</c:v>
                </c:pt>
                <c:pt idx="55">
                  <c:v>320</c:v>
                </c:pt>
                <c:pt idx="56">
                  <c:v>320</c:v>
                </c:pt>
                <c:pt idx="57">
                  <c:v>320</c:v>
                </c:pt>
                <c:pt idx="58">
                  <c:v>320</c:v>
                </c:pt>
                <c:pt idx="59">
                  <c:v>320</c:v>
                </c:pt>
                <c:pt idx="60">
                  <c:v>321</c:v>
                </c:pt>
                <c:pt idx="61">
                  <c:v>321</c:v>
                </c:pt>
                <c:pt idx="62">
                  <c:v>321</c:v>
                </c:pt>
                <c:pt idx="63">
                  <c:v>321</c:v>
                </c:pt>
                <c:pt idx="64">
                  <c:v>322</c:v>
                </c:pt>
                <c:pt idx="65">
                  <c:v>322</c:v>
                </c:pt>
                <c:pt idx="66">
                  <c:v>322</c:v>
                </c:pt>
                <c:pt idx="67">
                  <c:v>323</c:v>
                </c:pt>
                <c:pt idx="68">
                  <c:v>323</c:v>
                </c:pt>
                <c:pt idx="69">
                  <c:v>323</c:v>
                </c:pt>
                <c:pt idx="70">
                  <c:v>323</c:v>
                </c:pt>
                <c:pt idx="71">
                  <c:v>323</c:v>
                </c:pt>
                <c:pt idx="72">
                  <c:v>324</c:v>
                </c:pt>
                <c:pt idx="73">
                  <c:v>324</c:v>
                </c:pt>
                <c:pt idx="74">
                  <c:v>324</c:v>
                </c:pt>
                <c:pt idx="75">
                  <c:v>324</c:v>
                </c:pt>
                <c:pt idx="76">
                  <c:v>324</c:v>
                </c:pt>
                <c:pt idx="77">
                  <c:v>324</c:v>
                </c:pt>
                <c:pt idx="78">
                  <c:v>325</c:v>
                </c:pt>
                <c:pt idx="79">
                  <c:v>325</c:v>
                </c:pt>
                <c:pt idx="80">
                  <c:v>325</c:v>
                </c:pt>
                <c:pt idx="81">
                  <c:v>326</c:v>
                </c:pt>
                <c:pt idx="82">
                  <c:v>326</c:v>
                </c:pt>
                <c:pt idx="83">
                  <c:v>326</c:v>
                </c:pt>
                <c:pt idx="84">
                  <c:v>327</c:v>
                </c:pt>
                <c:pt idx="85">
                  <c:v>327</c:v>
                </c:pt>
                <c:pt idx="86">
                  <c:v>327</c:v>
                </c:pt>
                <c:pt idx="87">
                  <c:v>327</c:v>
                </c:pt>
                <c:pt idx="88">
                  <c:v>328</c:v>
                </c:pt>
                <c:pt idx="89">
                  <c:v>328</c:v>
                </c:pt>
                <c:pt idx="90">
                  <c:v>328</c:v>
                </c:pt>
                <c:pt idx="91">
                  <c:v>329</c:v>
                </c:pt>
                <c:pt idx="92">
                  <c:v>329</c:v>
                </c:pt>
                <c:pt idx="93">
                  <c:v>329</c:v>
                </c:pt>
                <c:pt idx="94">
                  <c:v>329</c:v>
                </c:pt>
                <c:pt idx="95">
                  <c:v>329</c:v>
                </c:pt>
                <c:pt idx="96">
                  <c:v>330</c:v>
                </c:pt>
                <c:pt idx="97">
                  <c:v>330</c:v>
                </c:pt>
                <c:pt idx="98">
                  <c:v>330</c:v>
                </c:pt>
                <c:pt idx="99">
                  <c:v>330</c:v>
                </c:pt>
                <c:pt idx="100">
                  <c:v>331</c:v>
                </c:pt>
                <c:pt idx="101">
                  <c:v>331</c:v>
                </c:pt>
                <c:pt idx="102">
                  <c:v>331</c:v>
                </c:pt>
                <c:pt idx="103">
                  <c:v>331</c:v>
                </c:pt>
                <c:pt idx="104">
                  <c:v>332</c:v>
                </c:pt>
                <c:pt idx="105">
                  <c:v>332</c:v>
                </c:pt>
                <c:pt idx="106">
                  <c:v>332</c:v>
                </c:pt>
                <c:pt idx="107">
                  <c:v>332</c:v>
                </c:pt>
                <c:pt idx="108">
                  <c:v>333</c:v>
                </c:pt>
                <c:pt idx="109">
                  <c:v>333</c:v>
                </c:pt>
                <c:pt idx="110">
                  <c:v>333</c:v>
                </c:pt>
                <c:pt idx="111">
                  <c:v>334</c:v>
                </c:pt>
                <c:pt idx="112">
                  <c:v>334</c:v>
                </c:pt>
                <c:pt idx="113">
                  <c:v>334</c:v>
                </c:pt>
                <c:pt idx="114">
                  <c:v>334</c:v>
                </c:pt>
                <c:pt idx="115">
                  <c:v>334</c:v>
                </c:pt>
                <c:pt idx="116">
                  <c:v>334</c:v>
                </c:pt>
                <c:pt idx="117">
                  <c:v>335</c:v>
                </c:pt>
                <c:pt idx="118">
                  <c:v>335</c:v>
                </c:pt>
                <c:pt idx="119">
                  <c:v>336</c:v>
                </c:pt>
                <c:pt idx="120">
                  <c:v>336</c:v>
                </c:pt>
                <c:pt idx="121">
                  <c:v>336</c:v>
                </c:pt>
                <c:pt idx="122">
                  <c:v>337</c:v>
                </c:pt>
                <c:pt idx="123">
                  <c:v>337</c:v>
                </c:pt>
                <c:pt idx="124">
                  <c:v>337</c:v>
                </c:pt>
                <c:pt idx="125">
                  <c:v>337</c:v>
                </c:pt>
                <c:pt idx="126">
                  <c:v>337</c:v>
                </c:pt>
                <c:pt idx="127">
                  <c:v>337</c:v>
                </c:pt>
                <c:pt idx="128">
                  <c:v>338</c:v>
                </c:pt>
                <c:pt idx="129">
                  <c:v>338</c:v>
                </c:pt>
                <c:pt idx="130">
                  <c:v>339</c:v>
                </c:pt>
                <c:pt idx="131">
                  <c:v>339</c:v>
                </c:pt>
                <c:pt idx="132">
                  <c:v>340</c:v>
                </c:pt>
                <c:pt idx="133">
                  <c:v>340</c:v>
                </c:pt>
                <c:pt idx="134">
                  <c:v>340</c:v>
                </c:pt>
                <c:pt idx="135">
                  <c:v>340</c:v>
                </c:pt>
                <c:pt idx="136">
                  <c:v>341</c:v>
                </c:pt>
                <c:pt idx="137">
                  <c:v>341</c:v>
                </c:pt>
                <c:pt idx="138">
                  <c:v>341</c:v>
                </c:pt>
                <c:pt idx="139">
                  <c:v>342</c:v>
                </c:pt>
                <c:pt idx="140">
                  <c:v>342</c:v>
                </c:pt>
                <c:pt idx="141">
                  <c:v>342</c:v>
                </c:pt>
                <c:pt idx="142">
                  <c:v>343</c:v>
                </c:pt>
                <c:pt idx="143">
                  <c:v>343</c:v>
                </c:pt>
                <c:pt idx="144">
                  <c:v>344</c:v>
                </c:pt>
                <c:pt idx="145">
                  <c:v>344</c:v>
                </c:pt>
                <c:pt idx="146">
                  <c:v>345</c:v>
                </c:pt>
                <c:pt idx="147">
                  <c:v>345</c:v>
                </c:pt>
                <c:pt idx="148">
                  <c:v>345</c:v>
                </c:pt>
                <c:pt idx="149">
                  <c:v>345</c:v>
                </c:pt>
                <c:pt idx="150">
                  <c:v>346</c:v>
                </c:pt>
                <c:pt idx="151">
                  <c:v>346</c:v>
                </c:pt>
                <c:pt idx="152">
                  <c:v>346</c:v>
                </c:pt>
                <c:pt idx="153">
                  <c:v>347</c:v>
                </c:pt>
                <c:pt idx="154">
                  <c:v>347</c:v>
                </c:pt>
                <c:pt idx="155">
                  <c:v>347</c:v>
                </c:pt>
                <c:pt idx="156">
                  <c:v>348</c:v>
                </c:pt>
                <c:pt idx="157">
                  <c:v>348</c:v>
                </c:pt>
                <c:pt idx="158">
                  <c:v>349</c:v>
                </c:pt>
                <c:pt idx="159">
                  <c:v>349</c:v>
                </c:pt>
                <c:pt idx="160">
                  <c:v>349</c:v>
                </c:pt>
                <c:pt idx="161">
                  <c:v>350</c:v>
                </c:pt>
                <c:pt idx="162">
                  <c:v>350</c:v>
                </c:pt>
                <c:pt idx="163">
                  <c:v>350</c:v>
                </c:pt>
                <c:pt idx="164">
                  <c:v>350</c:v>
                </c:pt>
                <c:pt idx="165">
                  <c:v>350</c:v>
                </c:pt>
                <c:pt idx="166">
                  <c:v>351</c:v>
                </c:pt>
                <c:pt idx="167">
                  <c:v>351</c:v>
                </c:pt>
                <c:pt idx="168">
                  <c:v>352</c:v>
                </c:pt>
                <c:pt idx="169">
                  <c:v>352</c:v>
                </c:pt>
                <c:pt idx="170">
                  <c:v>352</c:v>
                </c:pt>
                <c:pt idx="171">
                  <c:v>353</c:v>
                </c:pt>
                <c:pt idx="172">
                  <c:v>353</c:v>
                </c:pt>
                <c:pt idx="173">
                  <c:v>354</c:v>
                </c:pt>
                <c:pt idx="174">
                  <c:v>354</c:v>
                </c:pt>
                <c:pt idx="175">
                  <c:v>354</c:v>
                </c:pt>
                <c:pt idx="176">
                  <c:v>355</c:v>
                </c:pt>
                <c:pt idx="177">
                  <c:v>355</c:v>
                </c:pt>
                <c:pt idx="178">
                  <c:v>355</c:v>
                </c:pt>
                <c:pt idx="179">
                  <c:v>355</c:v>
                </c:pt>
                <c:pt idx="180">
                  <c:v>355</c:v>
                </c:pt>
                <c:pt idx="181">
                  <c:v>356</c:v>
                </c:pt>
                <c:pt idx="182">
                  <c:v>357</c:v>
                </c:pt>
                <c:pt idx="183">
                  <c:v>356</c:v>
                </c:pt>
                <c:pt idx="184">
                  <c:v>357</c:v>
                </c:pt>
                <c:pt idx="185">
                  <c:v>357</c:v>
                </c:pt>
                <c:pt idx="186">
                  <c:v>358</c:v>
                </c:pt>
                <c:pt idx="187">
                  <c:v>358</c:v>
                </c:pt>
                <c:pt idx="188">
                  <c:v>358</c:v>
                </c:pt>
                <c:pt idx="189">
                  <c:v>358</c:v>
                </c:pt>
                <c:pt idx="190">
                  <c:v>359</c:v>
                </c:pt>
                <c:pt idx="191">
                  <c:v>360</c:v>
                </c:pt>
                <c:pt idx="192">
                  <c:v>359</c:v>
                </c:pt>
                <c:pt idx="193">
                  <c:v>360</c:v>
                </c:pt>
                <c:pt idx="194">
                  <c:v>360</c:v>
                </c:pt>
                <c:pt idx="195">
                  <c:v>361</c:v>
                </c:pt>
                <c:pt idx="196">
                  <c:v>361</c:v>
                </c:pt>
                <c:pt idx="197">
                  <c:v>361</c:v>
                </c:pt>
                <c:pt idx="198">
                  <c:v>361</c:v>
                </c:pt>
                <c:pt idx="199">
                  <c:v>362</c:v>
                </c:pt>
                <c:pt idx="200">
                  <c:v>362</c:v>
                </c:pt>
                <c:pt idx="201">
                  <c:v>363</c:v>
                </c:pt>
                <c:pt idx="202">
                  <c:v>363</c:v>
                </c:pt>
                <c:pt idx="203">
                  <c:v>363</c:v>
                </c:pt>
                <c:pt idx="204">
                  <c:v>363</c:v>
                </c:pt>
                <c:pt idx="205">
                  <c:v>364</c:v>
                </c:pt>
                <c:pt idx="206">
                  <c:v>364</c:v>
                </c:pt>
                <c:pt idx="207">
                  <c:v>364</c:v>
                </c:pt>
                <c:pt idx="208">
                  <c:v>365</c:v>
                </c:pt>
                <c:pt idx="209">
                  <c:v>365</c:v>
                </c:pt>
                <c:pt idx="210">
                  <c:v>365</c:v>
                </c:pt>
                <c:pt idx="211">
                  <c:v>366</c:v>
                </c:pt>
                <c:pt idx="212">
                  <c:v>366</c:v>
                </c:pt>
                <c:pt idx="213">
                  <c:v>366</c:v>
                </c:pt>
                <c:pt idx="214">
                  <c:v>367</c:v>
                </c:pt>
                <c:pt idx="215">
                  <c:v>367</c:v>
                </c:pt>
                <c:pt idx="216">
                  <c:v>367</c:v>
                </c:pt>
                <c:pt idx="217">
                  <c:v>369</c:v>
                </c:pt>
                <c:pt idx="218">
                  <c:v>368</c:v>
                </c:pt>
                <c:pt idx="219">
                  <c:v>369</c:v>
                </c:pt>
                <c:pt idx="220">
                  <c:v>369</c:v>
                </c:pt>
                <c:pt idx="221">
                  <c:v>369</c:v>
                </c:pt>
                <c:pt idx="222">
                  <c:v>370</c:v>
                </c:pt>
                <c:pt idx="223">
                  <c:v>370</c:v>
                </c:pt>
                <c:pt idx="224">
                  <c:v>371</c:v>
                </c:pt>
                <c:pt idx="225">
                  <c:v>370</c:v>
                </c:pt>
                <c:pt idx="226">
                  <c:v>371</c:v>
                </c:pt>
                <c:pt idx="227">
                  <c:v>372</c:v>
                </c:pt>
                <c:pt idx="228">
                  <c:v>372</c:v>
                </c:pt>
                <c:pt idx="229">
                  <c:v>372</c:v>
                </c:pt>
                <c:pt idx="230">
                  <c:v>372</c:v>
                </c:pt>
                <c:pt idx="231">
                  <c:v>372</c:v>
                </c:pt>
                <c:pt idx="232">
                  <c:v>373</c:v>
                </c:pt>
                <c:pt idx="233">
                  <c:v>373</c:v>
                </c:pt>
                <c:pt idx="234">
                  <c:v>373</c:v>
                </c:pt>
                <c:pt idx="235">
                  <c:v>373</c:v>
                </c:pt>
                <c:pt idx="236">
                  <c:v>374</c:v>
                </c:pt>
                <c:pt idx="237">
                  <c:v>374</c:v>
                </c:pt>
                <c:pt idx="238">
                  <c:v>374</c:v>
                </c:pt>
                <c:pt idx="239">
                  <c:v>375</c:v>
                </c:pt>
                <c:pt idx="240">
                  <c:v>375</c:v>
                </c:pt>
                <c:pt idx="241">
                  <c:v>375</c:v>
                </c:pt>
                <c:pt idx="242">
                  <c:v>375</c:v>
                </c:pt>
                <c:pt idx="243">
                  <c:v>376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376</c:v>
                </c:pt>
                <c:pt idx="248">
                  <c:v>377</c:v>
                </c:pt>
                <c:pt idx="249">
                  <c:v>377</c:v>
                </c:pt>
                <c:pt idx="250">
                  <c:v>377</c:v>
                </c:pt>
                <c:pt idx="251">
                  <c:v>377</c:v>
                </c:pt>
                <c:pt idx="252">
                  <c:v>377</c:v>
                </c:pt>
                <c:pt idx="253">
                  <c:v>378</c:v>
                </c:pt>
                <c:pt idx="254">
                  <c:v>378</c:v>
                </c:pt>
                <c:pt idx="255">
                  <c:v>378</c:v>
                </c:pt>
                <c:pt idx="256">
                  <c:v>379</c:v>
                </c:pt>
                <c:pt idx="257">
                  <c:v>380</c:v>
                </c:pt>
                <c:pt idx="258">
                  <c:v>379</c:v>
                </c:pt>
                <c:pt idx="259">
                  <c:v>379</c:v>
                </c:pt>
                <c:pt idx="260">
                  <c:v>380</c:v>
                </c:pt>
                <c:pt idx="261">
                  <c:v>380</c:v>
                </c:pt>
                <c:pt idx="262">
                  <c:v>381</c:v>
                </c:pt>
                <c:pt idx="263">
                  <c:v>381</c:v>
                </c:pt>
                <c:pt idx="264">
                  <c:v>381</c:v>
                </c:pt>
                <c:pt idx="265">
                  <c:v>381</c:v>
                </c:pt>
                <c:pt idx="266">
                  <c:v>382</c:v>
                </c:pt>
                <c:pt idx="267">
                  <c:v>382</c:v>
                </c:pt>
                <c:pt idx="268">
                  <c:v>382</c:v>
                </c:pt>
                <c:pt idx="269">
                  <c:v>384</c:v>
                </c:pt>
                <c:pt idx="270">
                  <c:v>384</c:v>
                </c:pt>
                <c:pt idx="271">
                  <c:v>384</c:v>
                </c:pt>
                <c:pt idx="272">
                  <c:v>384</c:v>
                </c:pt>
                <c:pt idx="273">
                  <c:v>384</c:v>
                </c:pt>
                <c:pt idx="274">
                  <c:v>385</c:v>
                </c:pt>
                <c:pt idx="275">
                  <c:v>385</c:v>
                </c:pt>
                <c:pt idx="276">
                  <c:v>386</c:v>
                </c:pt>
                <c:pt idx="277">
                  <c:v>386</c:v>
                </c:pt>
                <c:pt idx="278">
                  <c:v>386</c:v>
                </c:pt>
                <c:pt idx="279">
                  <c:v>387</c:v>
                </c:pt>
                <c:pt idx="280">
                  <c:v>387</c:v>
                </c:pt>
                <c:pt idx="281">
                  <c:v>388</c:v>
                </c:pt>
                <c:pt idx="282">
                  <c:v>387</c:v>
                </c:pt>
                <c:pt idx="283">
                  <c:v>387</c:v>
                </c:pt>
                <c:pt idx="284">
                  <c:v>389</c:v>
                </c:pt>
                <c:pt idx="285">
                  <c:v>387</c:v>
                </c:pt>
                <c:pt idx="286">
                  <c:v>389</c:v>
                </c:pt>
                <c:pt idx="287">
                  <c:v>389</c:v>
                </c:pt>
                <c:pt idx="288">
                  <c:v>389</c:v>
                </c:pt>
                <c:pt idx="289">
                  <c:v>390</c:v>
                </c:pt>
                <c:pt idx="290">
                  <c:v>390</c:v>
                </c:pt>
                <c:pt idx="291">
                  <c:v>391</c:v>
                </c:pt>
                <c:pt idx="292">
                  <c:v>391</c:v>
                </c:pt>
                <c:pt idx="293">
                  <c:v>391</c:v>
                </c:pt>
                <c:pt idx="294">
                  <c:v>391</c:v>
                </c:pt>
                <c:pt idx="295">
                  <c:v>391</c:v>
                </c:pt>
                <c:pt idx="296">
                  <c:v>392</c:v>
                </c:pt>
                <c:pt idx="297">
                  <c:v>392</c:v>
                </c:pt>
                <c:pt idx="298">
                  <c:v>392</c:v>
                </c:pt>
                <c:pt idx="299">
                  <c:v>393</c:v>
                </c:pt>
                <c:pt idx="300">
                  <c:v>393</c:v>
                </c:pt>
                <c:pt idx="301">
                  <c:v>394</c:v>
                </c:pt>
                <c:pt idx="302">
                  <c:v>394</c:v>
                </c:pt>
                <c:pt idx="303">
                  <c:v>394</c:v>
                </c:pt>
                <c:pt idx="304">
                  <c:v>393</c:v>
                </c:pt>
                <c:pt idx="305">
                  <c:v>393</c:v>
                </c:pt>
                <c:pt idx="306">
                  <c:v>393</c:v>
                </c:pt>
                <c:pt idx="307">
                  <c:v>393</c:v>
                </c:pt>
                <c:pt idx="308">
                  <c:v>392</c:v>
                </c:pt>
                <c:pt idx="309">
                  <c:v>392</c:v>
                </c:pt>
                <c:pt idx="310">
                  <c:v>392</c:v>
                </c:pt>
                <c:pt idx="311">
                  <c:v>392</c:v>
                </c:pt>
                <c:pt idx="312">
                  <c:v>392</c:v>
                </c:pt>
                <c:pt idx="313">
                  <c:v>392</c:v>
                </c:pt>
                <c:pt idx="314">
                  <c:v>392</c:v>
                </c:pt>
                <c:pt idx="315">
                  <c:v>392</c:v>
                </c:pt>
                <c:pt idx="316">
                  <c:v>392</c:v>
                </c:pt>
                <c:pt idx="317">
                  <c:v>392</c:v>
                </c:pt>
                <c:pt idx="318">
                  <c:v>392</c:v>
                </c:pt>
                <c:pt idx="319">
                  <c:v>392</c:v>
                </c:pt>
                <c:pt idx="320">
                  <c:v>392</c:v>
                </c:pt>
                <c:pt idx="321">
                  <c:v>392</c:v>
                </c:pt>
                <c:pt idx="322">
                  <c:v>391</c:v>
                </c:pt>
                <c:pt idx="323">
                  <c:v>391</c:v>
                </c:pt>
                <c:pt idx="324">
                  <c:v>391</c:v>
                </c:pt>
                <c:pt idx="325">
                  <c:v>391</c:v>
                </c:pt>
                <c:pt idx="326">
                  <c:v>391</c:v>
                </c:pt>
                <c:pt idx="327">
                  <c:v>391</c:v>
                </c:pt>
                <c:pt idx="328">
                  <c:v>391</c:v>
                </c:pt>
                <c:pt idx="329">
                  <c:v>391</c:v>
                </c:pt>
                <c:pt idx="330">
                  <c:v>391</c:v>
                </c:pt>
                <c:pt idx="331">
                  <c:v>391</c:v>
                </c:pt>
                <c:pt idx="332">
                  <c:v>390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ex5_30_heatTemp3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Sheet1!$E$2:$E$385</c:f>
              <c:numCache>
                <c:formatCode>General</c:formatCode>
                <c:ptCount val="384"/>
                <c:pt idx="0">
                  <c:v>311</c:v>
                </c:pt>
                <c:pt idx="1">
                  <c:v>311</c:v>
                </c:pt>
                <c:pt idx="2">
                  <c:v>311</c:v>
                </c:pt>
                <c:pt idx="3">
                  <c:v>312</c:v>
                </c:pt>
                <c:pt idx="4">
                  <c:v>312</c:v>
                </c:pt>
                <c:pt idx="5">
                  <c:v>313</c:v>
                </c:pt>
                <c:pt idx="6">
                  <c:v>313</c:v>
                </c:pt>
                <c:pt idx="7">
                  <c:v>313</c:v>
                </c:pt>
                <c:pt idx="8">
                  <c:v>313</c:v>
                </c:pt>
                <c:pt idx="9">
                  <c:v>314</c:v>
                </c:pt>
                <c:pt idx="10">
                  <c:v>314</c:v>
                </c:pt>
                <c:pt idx="11">
                  <c:v>314</c:v>
                </c:pt>
                <c:pt idx="12">
                  <c:v>315</c:v>
                </c:pt>
                <c:pt idx="13">
                  <c:v>315</c:v>
                </c:pt>
                <c:pt idx="14">
                  <c:v>316</c:v>
                </c:pt>
                <c:pt idx="15">
                  <c:v>316</c:v>
                </c:pt>
                <c:pt idx="16">
                  <c:v>316</c:v>
                </c:pt>
                <c:pt idx="17">
                  <c:v>316</c:v>
                </c:pt>
                <c:pt idx="18">
                  <c:v>316</c:v>
                </c:pt>
                <c:pt idx="19">
                  <c:v>317</c:v>
                </c:pt>
                <c:pt idx="20">
                  <c:v>317</c:v>
                </c:pt>
                <c:pt idx="21">
                  <c:v>317</c:v>
                </c:pt>
                <c:pt idx="22">
                  <c:v>317</c:v>
                </c:pt>
                <c:pt idx="23">
                  <c:v>318</c:v>
                </c:pt>
                <c:pt idx="24">
                  <c:v>318</c:v>
                </c:pt>
                <c:pt idx="25">
                  <c:v>318</c:v>
                </c:pt>
                <c:pt idx="26">
                  <c:v>318</c:v>
                </c:pt>
                <c:pt idx="27">
                  <c:v>319</c:v>
                </c:pt>
                <c:pt idx="28">
                  <c:v>319</c:v>
                </c:pt>
                <c:pt idx="29">
                  <c:v>319</c:v>
                </c:pt>
                <c:pt idx="30">
                  <c:v>319</c:v>
                </c:pt>
                <c:pt idx="31">
                  <c:v>319</c:v>
                </c:pt>
                <c:pt idx="32">
                  <c:v>320</c:v>
                </c:pt>
                <c:pt idx="33">
                  <c:v>320</c:v>
                </c:pt>
                <c:pt idx="34">
                  <c:v>320</c:v>
                </c:pt>
                <c:pt idx="35">
                  <c:v>320</c:v>
                </c:pt>
                <c:pt idx="36">
                  <c:v>320</c:v>
                </c:pt>
                <c:pt idx="37">
                  <c:v>321</c:v>
                </c:pt>
                <c:pt idx="38">
                  <c:v>321</c:v>
                </c:pt>
                <c:pt idx="39">
                  <c:v>321</c:v>
                </c:pt>
                <c:pt idx="40">
                  <c:v>321</c:v>
                </c:pt>
                <c:pt idx="41">
                  <c:v>321</c:v>
                </c:pt>
                <c:pt idx="42">
                  <c:v>322</c:v>
                </c:pt>
                <c:pt idx="43">
                  <c:v>322</c:v>
                </c:pt>
                <c:pt idx="44">
                  <c:v>322</c:v>
                </c:pt>
                <c:pt idx="45">
                  <c:v>322</c:v>
                </c:pt>
                <c:pt idx="46">
                  <c:v>323</c:v>
                </c:pt>
                <c:pt idx="47">
                  <c:v>323</c:v>
                </c:pt>
                <c:pt idx="48">
                  <c:v>323</c:v>
                </c:pt>
                <c:pt idx="49">
                  <c:v>323</c:v>
                </c:pt>
                <c:pt idx="50">
                  <c:v>324</c:v>
                </c:pt>
                <c:pt idx="51">
                  <c:v>324</c:v>
                </c:pt>
                <c:pt idx="52">
                  <c:v>324</c:v>
                </c:pt>
                <c:pt idx="53">
                  <c:v>324</c:v>
                </c:pt>
                <c:pt idx="54">
                  <c:v>324</c:v>
                </c:pt>
                <c:pt idx="55">
                  <c:v>324</c:v>
                </c:pt>
                <c:pt idx="56">
                  <c:v>325</c:v>
                </c:pt>
                <c:pt idx="57">
                  <c:v>325</c:v>
                </c:pt>
                <c:pt idx="58">
                  <c:v>325</c:v>
                </c:pt>
                <c:pt idx="59">
                  <c:v>325</c:v>
                </c:pt>
                <c:pt idx="60">
                  <c:v>326</c:v>
                </c:pt>
                <c:pt idx="61">
                  <c:v>326</c:v>
                </c:pt>
                <c:pt idx="62">
                  <c:v>326</c:v>
                </c:pt>
                <c:pt idx="63">
                  <c:v>327</c:v>
                </c:pt>
                <c:pt idx="64">
                  <c:v>327</c:v>
                </c:pt>
                <c:pt idx="65">
                  <c:v>327</c:v>
                </c:pt>
                <c:pt idx="66">
                  <c:v>328</c:v>
                </c:pt>
                <c:pt idx="67">
                  <c:v>328</c:v>
                </c:pt>
                <c:pt idx="68">
                  <c:v>328</c:v>
                </c:pt>
                <c:pt idx="69">
                  <c:v>328</c:v>
                </c:pt>
                <c:pt idx="70">
                  <c:v>329</c:v>
                </c:pt>
                <c:pt idx="71">
                  <c:v>329</c:v>
                </c:pt>
                <c:pt idx="72">
                  <c:v>329</c:v>
                </c:pt>
                <c:pt idx="73">
                  <c:v>329</c:v>
                </c:pt>
                <c:pt idx="74">
                  <c:v>330</c:v>
                </c:pt>
                <c:pt idx="75">
                  <c:v>330</c:v>
                </c:pt>
                <c:pt idx="76">
                  <c:v>330</c:v>
                </c:pt>
                <c:pt idx="77">
                  <c:v>331</c:v>
                </c:pt>
                <c:pt idx="78">
                  <c:v>331</c:v>
                </c:pt>
                <c:pt idx="79">
                  <c:v>331</c:v>
                </c:pt>
                <c:pt idx="80">
                  <c:v>331</c:v>
                </c:pt>
                <c:pt idx="81">
                  <c:v>331</c:v>
                </c:pt>
                <c:pt idx="82">
                  <c:v>332</c:v>
                </c:pt>
                <c:pt idx="83">
                  <c:v>332</c:v>
                </c:pt>
                <c:pt idx="84">
                  <c:v>332</c:v>
                </c:pt>
                <c:pt idx="85">
                  <c:v>333</c:v>
                </c:pt>
                <c:pt idx="86">
                  <c:v>333</c:v>
                </c:pt>
                <c:pt idx="87">
                  <c:v>334</c:v>
                </c:pt>
                <c:pt idx="88">
                  <c:v>334</c:v>
                </c:pt>
                <c:pt idx="89">
                  <c:v>333</c:v>
                </c:pt>
                <c:pt idx="90">
                  <c:v>334</c:v>
                </c:pt>
                <c:pt idx="91">
                  <c:v>334</c:v>
                </c:pt>
                <c:pt idx="92">
                  <c:v>335</c:v>
                </c:pt>
                <c:pt idx="93">
                  <c:v>335</c:v>
                </c:pt>
                <c:pt idx="94">
                  <c:v>335</c:v>
                </c:pt>
                <c:pt idx="95">
                  <c:v>336</c:v>
                </c:pt>
                <c:pt idx="96">
                  <c:v>336</c:v>
                </c:pt>
                <c:pt idx="97">
                  <c:v>336</c:v>
                </c:pt>
                <c:pt idx="98">
                  <c:v>336</c:v>
                </c:pt>
                <c:pt idx="99">
                  <c:v>337</c:v>
                </c:pt>
                <c:pt idx="100">
                  <c:v>337</c:v>
                </c:pt>
                <c:pt idx="101">
                  <c:v>337</c:v>
                </c:pt>
                <c:pt idx="102">
                  <c:v>337</c:v>
                </c:pt>
                <c:pt idx="103">
                  <c:v>338</c:v>
                </c:pt>
                <c:pt idx="104">
                  <c:v>338</c:v>
                </c:pt>
                <c:pt idx="105">
                  <c:v>339</c:v>
                </c:pt>
                <c:pt idx="106">
                  <c:v>339</c:v>
                </c:pt>
                <c:pt idx="107">
                  <c:v>339</c:v>
                </c:pt>
                <c:pt idx="108">
                  <c:v>340</c:v>
                </c:pt>
                <c:pt idx="109">
                  <c:v>340</c:v>
                </c:pt>
                <c:pt idx="110">
                  <c:v>340</c:v>
                </c:pt>
                <c:pt idx="111">
                  <c:v>341</c:v>
                </c:pt>
                <c:pt idx="112">
                  <c:v>341</c:v>
                </c:pt>
                <c:pt idx="113">
                  <c:v>342</c:v>
                </c:pt>
                <c:pt idx="114">
                  <c:v>342</c:v>
                </c:pt>
                <c:pt idx="115">
                  <c:v>342</c:v>
                </c:pt>
                <c:pt idx="116">
                  <c:v>343</c:v>
                </c:pt>
                <c:pt idx="117">
                  <c:v>343</c:v>
                </c:pt>
                <c:pt idx="118">
                  <c:v>343</c:v>
                </c:pt>
                <c:pt idx="119">
                  <c:v>344</c:v>
                </c:pt>
                <c:pt idx="120">
                  <c:v>344</c:v>
                </c:pt>
                <c:pt idx="121">
                  <c:v>344</c:v>
                </c:pt>
                <c:pt idx="122">
                  <c:v>344</c:v>
                </c:pt>
                <c:pt idx="123">
                  <c:v>345</c:v>
                </c:pt>
                <c:pt idx="124">
                  <c:v>345</c:v>
                </c:pt>
                <c:pt idx="125">
                  <c:v>345</c:v>
                </c:pt>
                <c:pt idx="126">
                  <c:v>346</c:v>
                </c:pt>
                <c:pt idx="127">
                  <c:v>346</c:v>
                </c:pt>
                <c:pt idx="128">
                  <c:v>347</c:v>
                </c:pt>
                <c:pt idx="129">
                  <c:v>347</c:v>
                </c:pt>
                <c:pt idx="130">
                  <c:v>347</c:v>
                </c:pt>
                <c:pt idx="131">
                  <c:v>347</c:v>
                </c:pt>
                <c:pt idx="132">
                  <c:v>348</c:v>
                </c:pt>
                <c:pt idx="133">
                  <c:v>348</c:v>
                </c:pt>
                <c:pt idx="134">
                  <c:v>349</c:v>
                </c:pt>
                <c:pt idx="135">
                  <c:v>349</c:v>
                </c:pt>
                <c:pt idx="136">
                  <c:v>350</c:v>
                </c:pt>
                <c:pt idx="137">
                  <c:v>349</c:v>
                </c:pt>
                <c:pt idx="138">
                  <c:v>349</c:v>
                </c:pt>
                <c:pt idx="139">
                  <c:v>350</c:v>
                </c:pt>
                <c:pt idx="140">
                  <c:v>350</c:v>
                </c:pt>
                <c:pt idx="141">
                  <c:v>350</c:v>
                </c:pt>
                <c:pt idx="142">
                  <c:v>351</c:v>
                </c:pt>
                <c:pt idx="143">
                  <c:v>351</c:v>
                </c:pt>
                <c:pt idx="144">
                  <c:v>351</c:v>
                </c:pt>
                <c:pt idx="145">
                  <c:v>352</c:v>
                </c:pt>
                <c:pt idx="146">
                  <c:v>352</c:v>
                </c:pt>
                <c:pt idx="147">
                  <c:v>352</c:v>
                </c:pt>
                <c:pt idx="148">
                  <c:v>353</c:v>
                </c:pt>
                <c:pt idx="149">
                  <c:v>353</c:v>
                </c:pt>
                <c:pt idx="150">
                  <c:v>354</c:v>
                </c:pt>
                <c:pt idx="151">
                  <c:v>354</c:v>
                </c:pt>
                <c:pt idx="152">
                  <c:v>354</c:v>
                </c:pt>
                <c:pt idx="153">
                  <c:v>354</c:v>
                </c:pt>
                <c:pt idx="154">
                  <c:v>355</c:v>
                </c:pt>
                <c:pt idx="155">
                  <c:v>355</c:v>
                </c:pt>
                <c:pt idx="156">
                  <c:v>356</c:v>
                </c:pt>
                <c:pt idx="157">
                  <c:v>356</c:v>
                </c:pt>
                <c:pt idx="158">
                  <c:v>356</c:v>
                </c:pt>
                <c:pt idx="159">
                  <c:v>356</c:v>
                </c:pt>
                <c:pt idx="160">
                  <c:v>357</c:v>
                </c:pt>
                <c:pt idx="161">
                  <c:v>357</c:v>
                </c:pt>
                <c:pt idx="162">
                  <c:v>357</c:v>
                </c:pt>
                <c:pt idx="163">
                  <c:v>358</c:v>
                </c:pt>
                <c:pt idx="164">
                  <c:v>358</c:v>
                </c:pt>
                <c:pt idx="165">
                  <c:v>359</c:v>
                </c:pt>
                <c:pt idx="166">
                  <c:v>359</c:v>
                </c:pt>
                <c:pt idx="167">
                  <c:v>359</c:v>
                </c:pt>
                <c:pt idx="168">
                  <c:v>360</c:v>
                </c:pt>
                <c:pt idx="169">
                  <c:v>360</c:v>
                </c:pt>
                <c:pt idx="170">
                  <c:v>360</c:v>
                </c:pt>
                <c:pt idx="171">
                  <c:v>361</c:v>
                </c:pt>
                <c:pt idx="172">
                  <c:v>361</c:v>
                </c:pt>
                <c:pt idx="173">
                  <c:v>361</c:v>
                </c:pt>
                <c:pt idx="174">
                  <c:v>362</c:v>
                </c:pt>
                <c:pt idx="175">
                  <c:v>362</c:v>
                </c:pt>
                <c:pt idx="176">
                  <c:v>362</c:v>
                </c:pt>
                <c:pt idx="177">
                  <c:v>362</c:v>
                </c:pt>
                <c:pt idx="178">
                  <c:v>363</c:v>
                </c:pt>
                <c:pt idx="179">
                  <c:v>363</c:v>
                </c:pt>
                <c:pt idx="180">
                  <c:v>364</c:v>
                </c:pt>
                <c:pt idx="181">
                  <c:v>364</c:v>
                </c:pt>
                <c:pt idx="182">
                  <c:v>364</c:v>
                </c:pt>
                <c:pt idx="183">
                  <c:v>364</c:v>
                </c:pt>
                <c:pt idx="184">
                  <c:v>365</c:v>
                </c:pt>
                <c:pt idx="185">
                  <c:v>365</c:v>
                </c:pt>
                <c:pt idx="186">
                  <c:v>365</c:v>
                </c:pt>
                <c:pt idx="187">
                  <c:v>366</c:v>
                </c:pt>
                <c:pt idx="188">
                  <c:v>366</c:v>
                </c:pt>
                <c:pt idx="189">
                  <c:v>366</c:v>
                </c:pt>
                <c:pt idx="190">
                  <c:v>367</c:v>
                </c:pt>
                <c:pt idx="191">
                  <c:v>367</c:v>
                </c:pt>
                <c:pt idx="192">
                  <c:v>367</c:v>
                </c:pt>
                <c:pt idx="193">
                  <c:v>368</c:v>
                </c:pt>
                <c:pt idx="194">
                  <c:v>368</c:v>
                </c:pt>
                <c:pt idx="195">
                  <c:v>369</c:v>
                </c:pt>
                <c:pt idx="196">
                  <c:v>369</c:v>
                </c:pt>
                <c:pt idx="197">
                  <c:v>370</c:v>
                </c:pt>
                <c:pt idx="198">
                  <c:v>370</c:v>
                </c:pt>
                <c:pt idx="199">
                  <c:v>370</c:v>
                </c:pt>
                <c:pt idx="200">
                  <c:v>370</c:v>
                </c:pt>
                <c:pt idx="201">
                  <c:v>371</c:v>
                </c:pt>
                <c:pt idx="202">
                  <c:v>371</c:v>
                </c:pt>
                <c:pt idx="203">
                  <c:v>372</c:v>
                </c:pt>
                <c:pt idx="204">
                  <c:v>372</c:v>
                </c:pt>
                <c:pt idx="205">
                  <c:v>372</c:v>
                </c:pt>
                <c:pt idx="206">
                  <c:v>372</c:v>
                </c:pt>
                <c:pt idx="207">
                  <c:v>373</c:v>
                </c:pt>
                <c:pt idx="208">
                  <c:v>373</c:v>
                </c:pt>
                <c:pt idx="209">
                  <c:v>373</c:v>
                </c:pt>
                <c:pt idx="210">
                  <c:v>374</c:v>
                </c:pt>
                <c:pt idx="211">
                  <c:v>374</c:v>
                </c:pt>
                <c:pt idx="212">
                  <c:v>374</c:v>
                </c:pt>
                <c:pt idx="213">
                  <c:v>374</c:v>
                </c:pt>
                <c:pt idx="214">
                  <c:v>374</c:v>
                </c:pt>
                <c:pt idx="215">
                  <c:v>375</c:v>
                </c:pt>
                <c:pt idx="216">
                  <c:v>375</c:v>
                </c:pt>
                <c:pt idx="217">
                  <c:v>376</c:v>
                </c:pt>
                <c:pt idx="218">
                  <c:v>375</c:v>
                </c:pt>
                <c:pt idx="219">
                  <c:v>376</c:v>
                </c:pt>
                <c:pt idx="220">
                  <c:v>376</c:v>
                </c:pt>
                <c:pt idx="221">
                  <c:v>376</c:v>
                </c:pt>
                <c:pt idx="222">
                  <c:v>376</c:v>
                </c:pt>
                <c:pt idx="223">
                  <c:v>377</c:v>
                </c:pt>
                <c:pt idx="224">
                  <c:v>377</c:v>
                </c:pt>
                <c:pt idx="225">
                  <c:v>377</c:v>
                </c:pt>
                <c:pt idx="226">
                  <c:v>378</c:v>
                </c:pt>
                <c:pt idx="227">
                  <c:v>377</c:v>
                </c:pt>
                <c:pt idx="228">
                  <c:v>378</c:v>
                </c:pt>
                <c:pt idx="229">
                  <c:v>378</c:v>
                </c:pt>
                <c:pt idx="230">
                  <c:v>379</c:v>
                </c:pt>
                <c:pt idx="231">
                  <c:v>379</c:v>
                </c:pt>
                <c:pt idx="232">
                  <c:v>379</c:v>
                </c:pt>
                <c:pt idx="233">
                  <c:v>379</c:v>
                </c:pt>
                <c:pt idx="234">
                  <c:v>380</c:v>
                </c:pt>
                <c:pt idx="235">
                  <c:v>380</c:v>
                </c:pt>
                <c:pt idx="236">
                  <c:v>380</c:v>
                </c:pt>
                <c:pt idx="237">
                  <c:v>380</c:v>
                </c:pt>
                <c:pt idx="238">
                  <c:v>381</c:v>
                </c:pt>
                <c:pt idx="239">
                  <c:v>381</c:v>
                </c:pt>
                <c:pt idx="240">
                  <c:v>382</c:v>
                </c:pt>
                <c:pt idx="241">
                  <c:v>382</c:v>
                </c:pt>
                <c:pt idx="242">
                  <c:v>382</c:v>
                </c:pt>
                <c:pt idx="243">
                  <c:v>384</c:v>
                </c:pt>
                <c:pt idx="244">
                  <c:v>385</c:v>
                </c:pt>
                <c:pt idx="245">
                  <c:v>384</c:v>
                </c:pt>
                <c:pt idx="246">
                  <c:v>384</c:v>
                </c:pt>
                <c:pt idx="247">
                  <c:v>386</c:v>
                </c:pt>
                <c:pt idx="248">
                  <c:v>386</c:v>
                </c:pt>
                <c:pt idx="249">
                  <c:v>386</c:v>
                </c:pt>
                <c:pt idx="250">
                  <c:v>386</c:v>
                </c:pt>
                <c:pt idx="251">
                  <c:v>387</c:v>
                </c:pt>
                <c:pt idx="252">
                  <c:v>388</c:v>
                </c:pt>
                <c:pt idx="253">
                  <c:v>388</c:v>
                </c:pt>
                <c:pt idx="254">
                  <c:v>388</c:v>
                </c:pt>
                <c:pt idx="255">
                  <c:v>388</c:v>
                </c:pt>
                <c:pt idx="256">
                  <c:v>389</c:v>
                </c:pt>
                <c:pt idx="257">
                  <c:v>389</c:v>
                </c:pt>
                <c:pt idx="258">
                  <c:v>389</c:v>
                </c:pt>
                <c:pt idx="259">
                  <c:v>390</c:v>
                </c:pt>
                <c:pt idx="260">
                  <c:v>390</c:v>
                </c:pt>
                <c:pt idx="261">
                  <c:v>390</c:v>
                </c:pt>
                <c:pt idx="262">
                  <c:v>391</c:v>
                </c:pt>
                <c:pt idx="263">
                  <c:v>391</c:v>
                </c:pt>
                <c:pt idx="264">
                  <c:v>391</c:v>
                </c:pt>
                <c:pt idx="265">
                  <c:v>391</c:v>
                </c:pt>
                <c:pt idx="266">
                  <c:v>391</c:v>
                </c:pt>
                <c:pt idx="267">
                  <c:v>391</c:v>
                </c:pt>
                <c:pt idx="268">
                  <c:v>391</c:v>
                </c:pt>
                <c:pt idx="269">
                  <c:v>391</c:v>
                </c:pt>
                <c:pt idx="270">
                  <c:v>391</c:v>
                </c:pt>
                <c:pt idx="271">
                  <c:v>390</c:v>
                </c:pt>
                <c:pt idx="272">
                  <c:v>391</c:v>
                </c:pt>
                <c:pt idx="273">
                  <c:v>390</c:v>
                </c:pt>
                <c:pt idx="274">
                  <c:v>390</c:v>
                </c:pt>
                <c:pt idx="275">
                  <c:v>390</c:v>
                </c:pt>
                <c:pt idx="276">
                  <c:v>390</c:v>
                </c:pt>
                <c:pt idx="277">
                  <c:v>390</c:v>
                </c:pt>
                <c:pt idx="278">
                  <c:v>390</c:v>
                </c:pt>
                <c:pt idx="279">
                  <c:v>390</c:v>
                </c:pt>
                <c:pt idx="280">
                  <c:v>389</c:v>
                </c:pt>
                <c:pt idx="281">
                  <c:v>389</c:v>
                </c:pt>
                <c:pt idx="282">
                  <c:v>389</c:v>
                </c:pt>
                <c:pt idx="283">
                  <c:v>389</c:v>
                </c:pt>
                <c:pt idx="284">
                  <c:v>389</c:v>
                </c:pt>
                <c:pt idx="285">
                  <c:v>389</c:v>
                </c:pt>
                <c:pt idx="286">
                  <c:v>389</c:v>
                </c:pt>
                <c:pt idx="287">
                  <c:v>389</c:v>
                </c:pt>
                <c:pt idx="288">
                  <c:v>389</c:v>
                </c:pt>
                <c:pt idx="289">
                  <c:v>389</c:v>
                </c:pt>
                <c:pt idx="290">
                  <c:v>389</c:v>
                </c:pt>
                <c:pt idx="291">
                  <c:v>389</c:v>
                </c:pt>
                <c:pt idx="292">
                  <c:v>389</c:v>
                </c:pt>
                <c:pt idx="293">
                  <c:v>389</c:v>
                </c:pt>
                <c:pt idx="294">
                  <c:v>389</c:v>
                </c:pt>
                <c:pt idx="295">
                  <c:v>388</c:v>
                </c:pt>
                <c:pt idx="296">
                  <c:v>389</c:v>
                </c:pt>
                <c:pt idx="297">
                  <c:v>389</c:v>
                </c:pt>
                <c:pt idx="298">
                  <c:v>375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ex5_35_heatTemp3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Sheet1!$F$2:$F$385</c:f>
              <c:numCache>
                <c:formatCode>General</c:formatCode>
                <c:ptCount val="384"/>
                <c:pt idx="0">
                  <c:v>302</c:v>
                </c:pt>
                <c:pt idx="1">
                  <c:v>303</c:v>
                </c:pt>
                <c:pt idx="2">
                  <c:v>303</c:v>
                </c:pt>
                <c:pt idx="3">
                  <c:v>303</c:v>
                </c:pt>
                <c:pt idx="4">
                  <c:v>304</c:v>
                </c:pt>
                <c:pt idx="5">
                  <c:v>304</c:v>
                </c:pt>
                <c:pt idx="6">
                  <c:v>304</c:v>
                </c:pt>
                <c:pt idx="7">
                  <c:v>305</c:v>
                </c:pt>
                <c:pt idx="8">
                  <c:v>305</c:v>
                </c:pt>
                <c:pt idx="9">
                  <c:v>305</c:v>
                </c:pt>
                <c:pt idx="10">
                  <c:v>305</c:v>
                </c:pt>
                <c:pt idx="11">
                  <c:v>306</c:v>
                </c:pt>
                <c:pt idx="12">
                  <c:v>306</c:v>
                </c:pt>
                <c:pt idx="13">
                  <c:v>306</c:v>
                </c:pt>
                <c:pt idx="14">
                  <c:v>307</c:v>
                </c:pt>
                <c:pt idx="15">
                  <c:v>307</c:v>
                </c:pt>
                <c:pt idx="16">
                  <c:v>307</c:v>
                </c:pt>
                <c:pt idx="17">
                  <c:v>308</c:v>
                </c:pt>
                <c:pt idx="18">
                  <c:v>308</c:v>
                </c:pt>
                <c:pt idx="19">
                  <c:v>309</c:v>
                </c:pt>
                <c:pt idx="20">
                  <c:v>308</c:v>
                </c:pt>
                <c:pt idx="21">
                  <c:v>309</c:v>
                </c:pt>
                <c:pt idx="22">
                  <c:v>309</c:v>
                </c:pt>
                <c:pt idx="23">
                  <c:v>310</c:v>
                </c:pt>
                <c:pt idx="24">
                  <c:v>309</c:v>
                </c:pt>
                <c:pt idx="25">
                  <c:v>310</c:v>
                </c:pt>
                <c:pt idx="26">
                  <c:v>310</c:v>
                </c:pt>
                <c:pt idx="27">
                  <c:v>311</c:v>
                </c:pt>
                <c:pt idx="28">
                  <c:v>311</c:v>
                </c:pt>
                <c:pt idx="29">
                  <c:v>311</c:v>
                </c:pt>
                <c:pt idx="30">
                  <c:v>311</c:v>
                </c:pt>
                <c:pt idx="31">
                  <c:v>312</c:v>
                </c:pt>
                <c:pt idx="32">
                  <c:v>312</c:v>
                </c:pt>
                <c:pt idx="33">
                  <c:v>312</c:v>
                </c:pt>
                <c:pt idx="34">
                  <c:v>313</c:v>
                </c:pt>
                <c:pt idx="35">
                  <c:v>313</c:v>
                </c:pt>
                <c:pt idx="36">
                  <c:v>313</c:v>
                </c:pt>
                <c:pt idx="37">
                  <c:v>313</c:v>
                </c:pt>
                <c:pt idx="38">
                  <c:v>314</c:v>
                </c:pt>
                <c:pt idx="39">
                  <c:v>314</c:v>
                </c:pt>
                <c:pt idx="40">
                  <c:v>314</c:v>
                </c:pt>
                <c:pt idx="41">
                  <c:v>315</c:v>
                </c:pt>
                <c:pt idx="42">
                  <c:v>315</c:v>
                </c:pt>
                <c:pt idx="43">
                  <c:v>315</c:v>
                </c:pt>
                <c:pt idx="44">
                  <c:v>315</c:v>
                </c:pt>
                <c:pt idx="45">
                  <c:v>316</c:v>
                </c:pt>
                <c:pt idx="46">
                  <c:v>316</c:v>
                </c:pt>
                <c:pt idx="47">
                  <c:v>316</c:v>
                </c:pt>
                <c:pt idx="48">
                  <c:v>316</c:v>
                </c:pt>
                <c:pt idx="49">
                  <c:v>317</c:v>
                </c:pt>
                <c:pt idx="50">
                  <c:v>317</c:v>
                </c:pt>
                <c:pt idx="51">
                  <c:v>317</c:v>
                </c:pt>
                <c:pt idx="52">
                  <c:v>318</c:v>
                </c:pt>
                <c:pt idx="53">
                  <c:v>318</c:v>
                </c:pt>
                <c:pt idx="54">
                  <c:v>318</c:v>
                </c:pt>
                <c:pt idx="55">
                  <c:v>319</c:v>
                </c:pt>
                <c:pt idx="56">
                  <c:v>319</c:v>
                </c:pt>
                <c:pt idx="57">
                  <c:v>319</c:v>
                </c:pt>
                <c:pt idx="58">
                  <c:v>319</c:v>
                </c:pt>
                <c:pt idx="59">
                  <c:v>319</c:v>
                </c:pt>
                <c:pt idx="60">
                  <c:v>320</c:v>
                </c:pt>
                <c:pt idx="61">
                  <c:v>320</c:v>
                </c:pt>
                <c:pt idx="62">
                  <c:v>320</c:v>
                </c:pt>
                <c:pt idx="63">
                  <c:v>320</c:v>
                </c:pt>
                <c:pt idx="64">
                  <c:v>321</c:v>
                </c:pt>
                <c:pt idx="65">
                  <c:v>321</c:v>
                </c:pt>
                <c:pt idx="66">
                  <c:v>321</c:v>
                </c:pt>
                <c:pt idx="67">
                  <c:v>321</c:v>
                </c:pt>
                <c:pt idx="68">
                  <c:v>322</c:v>
                </c:pt>
                <c:pt idx="69">
                  <c:v>322</c:v>
                </c:pt>
                <c:pt idx="70">
                  <c:v>322</c:v>
                </c:pt>
                <c:pt idx="71">
                  <c:v>323</c:v>
                </c:pt>
                <c:pt idx="72">
                  <c:v>323</c:v>
                </c:pt>
                <c:pt idx="73">
                  <c:v>323</c:v>
                </c:pt>
                <c:pt idx="74">
                  <c:v>323</c:v>
                </c:pt>
                <c:pt idx="75">
                  <c:v>323</c:v>
                </c:pt>
                <c:pt idx="76">
                  <c:v>324</c:v>
                </c:pt>
                <c:pt idx="77">
                  <c:v>324</c:v>
                </c:pt>
                <c:pt idx="78">
                  <c:v>324</c:v>
                </c:pt>
                <c:pt idx="79">
                  <c:v>325</c:v>
                </c:pt>
                <c:pt idx="80">
                  <c:v>325</c:v>
                </c:pt>
                <c:pt idx="81">
                  <c:v>325</c:v>
                </c:pt>
                <c:pt idx="82">
                  <c:v>325</c:v>
                </c:pt>
                <c:pt idx="83">
                  <c:v>326</c:v>
                </c:pt>
                <c:pt idx="84">
                  <c:v>326</c:v>
                </c:pt>
                <c:pt idx="85">
                  <c:v>327</c:v>
                </c:pt>
                <c:pt idx="86">
                  <c:v>327</c:v>
                </c:pt>
                <c:pt idx="87">
                  <c:v>327</c:v>
                </c:pt>
                <c:pt idx="88">
                  <c:v>327</c:v>
                </c:pt>
                <c:pt idx="89">
                  <c:v>328</c:v>
                </c:pt>
                <c:pt idx="90">
                  <c:v>328</c:v>
                </c:pt>
                <c:pt idx="91">
                  <c:v>328</c:v>
                </c:pt>
                <c:pt idx="92">
                  <c:v>329</c:v>
                </c:pt>
                <c:pt idx="93">
                  <c:v>328</c:v>
                </c:pt>
                <c:pt idx="94">
                  <c:v>329</c:v>
                </c:pt>
                <c:pt idx="95">
                  <c:v>329</c:v>
                </c:pt>
                <c:pt idx="96">
                  <c:v>329</c:v>
                </c:pt>
                <c:pt idx="97">
                  <c:v>330</c:v>
                </c:pt>
                <c:pt idx="98">
                  <c:v>330</c:v>
                </c:pt>
                <c:pt idx="99">
                  <c:v>330</c:v>
                </c:pt>
                <c:pt idx="100">
                  <c:v>331</c:v>
                </c:pt>
                <c:pt idx="101">
                  <c:v>331</c:v>
                </c:pt>
                <c:pt idx="102">
                  <c:v>331</c:v>
                </c:pt>
                <c:pt idx="103">
                  <c:v>331</c:v>
                </c:pt>
                <c:pt idx="104">
                  <c:v>332</c:v>
                </c:pt>
                <c:pt idx="105">
                  <c:v>332</c:v>
                </c:pt>
                <c:pt idx="106">
                  <c:v>332</c:v>
                </c:pt>
                <c:pt idx="107">
                  <c:v>333</c:v>
                </c:pt>
                <c:pt idx="108">
                  <c:v>333</c:v>
                </c:pt>
                <c:pt idx="109">
                  <c:v>333</c:v>
                </c:pt>
                <c:pt idx="110">
                  <c:v>334</c:v>
                </c:pt>
                <c:pt idx="111">
                  <c:v>334</c:v>
                </c:pt>
                <c:pt idx="112">
                  <c:v>334</c:v>
                </c:pt>
                <c:pt idx="113">
                  <c:v>334</c:v>
                </c:pt>
                <c:pt idx="114">
                  <c:v>334</c:v>
                </c:pt>
                <c:pt idx="115">
                  <c:v>335</c:v>
                </c:pt>
                <c:pt idx="116">
                  <c:v>335</c:v>
                </c:pt>
                <c:pt idx="117">
                  <c:v>335</c:v>
                </c:pt>
                <c:pt idx="118">
                  <c:v>336</c:v>
                </c:pt>
                <c:pt idx="119">
                  <c:v>336</c:v>
                </c:pt>
                <c:pt idx="120">
                  <c:v>336</c:v>
                </c:pt>
                <c:pt idx="121">
                  <c:v>337</c:v>
                </c:pt>
                <c:pt idx="122">
                  <c:v>337</c:v>
                </c:pt>
                <c:pt idx="123">
                  <c:v>337</c:v>
                </c:pt>
                <c:pt idx="124">
                  <c:v>337</c:v>
                </c:pt>
                <c:pt idx="125">
                  <c:v>338</c:v>
                </c:pt>
                <c:pt idx="126">
                  <c:v>338</c:v>
                </c:pt>
                <c:pt idx="127">
                  <c:v>338</c:v>
                </c:pt>
                <c:pt idx="128">
                  <c:v>339</c:v>
                </c:pt>
                <c:pt idx="129">
                  <c:v>339</c:v>
                </c:pt>
                <c:pt idx="130">
                  <c:v>340</c:v>
                </c:pt>
                <c:pt idx="131">
                  <c:v>340</c:v>
                </c:pt>
                <c:pt idx="132">
                  <c:v>340</c:v>
                </c:pt>
                <c:pt idx="133">
                  <c:v>341</c:v>
                </c:pt>
                <c:pt idx="134">
                  <c:v>341</c:v>
                </c:pt>
                <c:pt idx="135">
                  <c:v>341</c:v>
                </c:pt>
                <c:pt idx="136">
                  <c:v>342</c:v>
                </c:pt>
                <c:pt idx="137">
                  <c:v>342</c:v>
                </c:pt>
                <c:pt idx="138">
                  <c:v>342</c:v>
                </c:pt>
                <c:pt idx="139">
                  <c:v>343</c:v>
                </c:pt>
                <c:pt idx="140">
                  <c:v>343</c:v>
                </c:pt>
                <c:pt idx="141">
                  <c:v>344</c:v>
                </c:pt>
                <c:pt idx="142">
                  <c:v>344</c:v>
                </c:pt>
                <c:pt idx="143">
                  <c:v>345</c:v>
                </c:pt>
                <c:pt idx="144">
                  <c:v>345</c:v>
                </c:pt>
                <c:pt idx="145">
                  <c:v>345</c:v>
                </c:pt>
                <c:pt idx="146">
                  <c:v>345</c:v>
                </c:pt>
                <c:pt idx="147">
                  <c:v>346</c:v>
                </c:pt>
                <c:pt idx="148">
                  <c:v>346</c:v>
                </c:pt>
                <c:pt idx="149">
                  <c:v>346</c:v>
                </c:pt>
                <c:pt idx="150">
                  <c:v>346</c:v>
                </c:pt>
                <c:pt idx="151">
                  <c:v>347</c:v>
                </c:pt>
                <c:pt idx="152">
                  <c:v>347</c:v>
                </c:pt>
                <c:pt idx="153">
                  <c:v>348</c:v>
                </c:pt>
                <c:pt idx="154">
                  <c:v>348</c:v>
                </c:pt>
                <c:pt idx="155">
                  <c:v>348</c:v>
                </c:pt>
                <c:pt idx="156">
                  <c:v>349</c:v>
                </c:pt>
                <c:pt idx="157">
                  <c:v>349</c:v>
                </c:pt>
                <c:pt idx="158">
                  <c:v>349</c:v>
                </c:pt>
                <c:pt idx="159">
                  <c:v>350</c:v>
                </c:pt>
                <c:pt idx="160">
                  <c:v>350</c:v>
                </c:pt>
                <c:pt idx="161">
                  <c:v>350</c:v>
                </c:pt>
                <c:pt idx="162">
                  <c:v>350</c:v>
                </c:pt>
                <c:pt idx="163">
                  <c:v>350</c:v>
                </c:pt>
                <c:pt idx="164">
                  <c:v>351</c:v>
                </c:pt>
                <c:pt idx="165">
                  <c:v>351</c:v>
                </c:pt>
                <c:pt idx="166">
                  <c:v>352</c:v>
                </c:pt>
                <c:pt idx="167">
                  <c:v>352</c:v>
                </c:pt>
                <c:pt idx="168">
                  <c:v>352</c:v>
                </c:pt>
                <c:pt idx="169">
                  <c:v>353</c:v>
                </c:pt>
                <c:pt idx="170">
                  <c:v>353</c:v>
                </c:pt>
                <c:pt idx="171">
                  <c:v>354</c:v>
                </c:pt>
                <c:pt idx="172">
                  <c:v>354</c:v>
                </c:pt>
                <c:pt idx="173">
                  <c:v>354</c:v>
                </c:pt>
                <c:pt idx="174">
                  <c:v>355</c:v>
                </c:pt>
                <c:pt idx="175">
                  <c:v>355</c:v>
                </c:pt>
                <c:pt idx="176">
                  <c:v>355</c:v>
                </c:pt>
                <c:pt idx="177">
                  <c:v>356</c:v>
                </c:pt>
                <c:pt idx="178">
                  <c:v>356</c:v>
                </c:pt>
                <c:pt idx="179">
                  <c:v>356</c:v>
                </c:pt>
                <c:pt idx="180">
                  <c:v>356</c:v>
                </c:pt>
                <c:pt idx="181">
                  <c:v>357</c:v>
                </c:pt>
                <c:pt idx="182">
                  <c:v>357</c:v>
                </c:pt>
                <c:pt idx="183">
                  <c:v>358</c:v>
                </c:pt>
                <c:pt idx="184">
                  <c:v>358</c:v>
                </c:pt>
                <c:pt idx="185">
                  <c:v>358</c:v>
                </c:pt>
                <c:pt idx="186">
                  <c:v>359</c:v>
                </c:pt>
                <c:pt idx="187">
                  <c:v>359</c:v>
                </c:pt>
                <c:pt idx="188">
                  <c:v>359</c:v>
                </c:pt>
                <c:pt idx="189">
                  <c:v>360</c:v>
                </c:pt>
                <c:pt idx="190">
                  <c:v>360</c:v>
                </c:pt>
                <c:pt idx="191">
                  <c:v>361</c:v>
                </c:pt>
                <c:pt idx="192">
                  <c:v>361</c:v>
                </c:pt>
                <c:pt idx="193">
                  <c:v>361</c:v>
                </c:pt>
                <c:pt idx="194">
                  <c:v>361</c:v>
                </c:pt>
                <c:pt idx="195">
                  <c:v>361</c:v>
                </c:pt>
                <c:pt idx="196">
                  <c:v>362</c:v>
                </c:pt>
                <c:pt idx="197">
                  <c:v>362</c:v>
                </c:pt>
                <c:pt idx="198">
                  <c:v>363</c:v>
                </c:pt>
                <c:pt idx="199">
                  <c:v>363</c:v>
                </c:pt>
                <c:pt idx="200">
                  <c:v>363</c:v>
                </c:pt>
                <c:pt idx="201">
                  <c:v>364</c:v>
                </c:pt>
                <c:pt idx="202">
                  <c:v>364</c:v>
                </c:pt>
                <c:pt idx="203">
                  <c:v>364</c:v>
                </c:pt>
                <c:pt idx="204">
                  <c:v>364</c:v>
                </c:pt>
                <c:pt idx="205">
                  <c:v>365</c:v>
                </c:pt>
                <c:pt idx="206">
                  <c:v>365</c:v>
                </c:pt>
                <c:pt idx="207">
                  <c:v>366</c:v>
                </c:pt>
                <c:pt idx="208">
                  <c:v>366</c:v>
                </c:pt>
                <c:pt idx="209">
                  <c:v>366</c:v>
                </c:pt>
                <c:pt idx="210">
                  <c:v>367</c:v>
                </c:pt>
                <c:pt idx="211">
                  <c:v>367</c:v>
                </c:pt>
                <c:pt idx="212">
                  <c:v>367</c:v>
                </c:pt>
                <c:pt idx="213">
                  <c:v>368</c:v>
                </c:pt>
                <c:pt idx="214">
                  <c:v>368</c:v>
                </c:pt>
                <c:pt idx="215">
                  <c:v>369</c:v>
                </c:pt>
                <c:pt idx="216">
                  <c:v>369</c:v>
                </c:pt>
                <c:pt idx="217">
                  <c:v>370</c:v>
                </c:pt>
                <c:pt idx="218">
                  <c:v>370</c:v>
                </c:pt>
                <c:pt idx="219">
                  <c:v>370</c:v>
                </c:pt>
                <c:pt idx="220">
                  <c:v>370</c:v>
                </c:pt>
                <c:pt idx="221">
                  <c:v>371</c:v>
                </c:pt>
                <c:pt idx="222">
                  <c:v>371</c:v>
                </c:pt>
                <c:pt idx="223">
                  <c:v>372</c:v>
                </c:pt>
                <c:pt idx="224">
                  <c:v>372</c:v>
                </c:pt>
                <c:pt idx="225">
                  <c:v>372</c:v>
                </c:pt>
                <c:pt idx="226">
                  <c:v>373</c:v>
                </c:pt>
                <c:pt idx="227">
                  <c:v>373</c:v>
                </c:pt>
                <c:pt idx="228">
                  <c:v>373</c:v>
                </c:pt>
                <c:pt idx="229">
                  <c:v>373</c:v>
                </c:pt>
                <c:pt idx="230">
                  <c:v>374</c:v>
                </c:pt>
                <c:pt idx="231">
                  <c:v>374</c:v>
                </c:pt>
                <c:pt idx="232">
                  <c:v>374</c:v>
                </c:pt>
                <c:pt idx="233">
                  <c:v>374</c:v>
                </c:pt>
                <c:pt idx="234">
                  <c:v>374</c:v>
                </c:pt>
                <c:pt idx="235">
                  <c:v>375</c:v>
                </c:pt>
                <c:pt idx="236">
                  <c:v>375</c:v>
                </c:pt>
                <c:pt idx="237">
                  <c:v>375</c:v>
                </c:pt>
                <c:pt idx="238">
                  <c:v>376</c:v>
                </c:pt>
                <c:pt idx="239">
                  <c:v>376</c:v>
                </c:pt>
                <c:pt idx="240">
                  <c:v>376</c:v>
                </c:pt>
                <c:pt idx="241">
                  <c:v>376</c:v>
                </c:pt>
                <c:pt idx="242">
                  <c:v>376</c:v>
                </c:pt>
                <c:pt idx="243">
                  <c:v>377</c:v>
                </c:pt>
                <c:pt idx="244">
                  <c:v>377</c:v>
                </c:pt>
                <c:pt idx="245">
                  <c:v>377</c:v>
                </c:pt>
                <c:pt idx="246">
                  <c:v>377</c:v>
                </c:pt>
                <c:pt idx="247">
                  <c:v>378</c:v>
                </c:pt>
                <c:pt idx="248">
                  <c:v>378</c:v>
                </c:pt>
                <c:pt idx="249">
                  <c:v>378</c:v>
                </c:pt>
                <c:pt idx="250">
                  <c:v>379</c:v>
                </c:pt>
                <c:pt idx="251">
                  <c:v>379</c:v>
                </c:pt>
                <c:pt idx="252">
                  <c:v>379</c:v>
                </c:pt>
                <c:pt idx="253">
                  <c:v>380</c:v>
                </c:pt>
                <c:pt idx="254">
                  <c:v>380</c:v>
                </c:pt>
                <c:pt idx="255">
                  <c:v>380</c:v>
                </c:pt>
                <c:pt idx="256">
                  <c:v>380</c:v>
                </c:pt>
                <c:pt idx="257">
                  <c:v>381</c:v>
                </c:pt>
                <c:pt idx="258">
                  <c:v>381</c:v>
                </c:pt>
                <c:pt idx="259">
                  <c:v>381</c:v>
                </c:pt>
                <c:pt idx="260">
                  <c:v>382</c:v>
                </c:pt>
                <c:pt idx="261">
                  <c:v>383</c:v>
                </c:pt>
                <c:pt idx="262">
                  <c:v>383</c:v>
                </c:pt>
                <c:pt idx="263">
                  <c:v>384</c:v>
                </c:pt>
                <c:pt idx="264">
                  <c:v>384</c:v>
                </c:pt>
                <c:pt idx="265">
                  <c:v>384</c:v>
                </c:pt>
                <c:pt idx="266">
                  <c:v>385</c:v>
                </c:pt>
                <c:pt idx="267">
                  <c:v>385</c:v>
                </c:pt>
                <c:pt idx="268">
                  <c:v>386</c:v>
                </c:pt>
                <c:pt idx="269">
                  <c:v>386</c:v>
                </c:pt>
                <c:pt idx="270">
                  <c:v>387</c:v>
                </c:pt>
                <c:pt idx="271">
                  <c:v>387</c:v>
                </c:pt>
                <c:pt idx="272">
                  <c:v>387</c:v>
                </c:pt>
                <c:pt idx="273">
                  <c:v>388</c:v>
                </c:pt>
                <c:pt idx="274">
                  <c:v>387</c:v>
                </c:pt>
                <c:pt idx="275">
                  <c:v>388</c:v>
                </c:pt>
                <c:pt idx="276">
                  <c:v>389</c:v>
                </c:pt>
                <c:pt idx="277">
                  <c:v>389</c:v>
                </c:pt>
                <c:pt idx="278">
                  <c:v>389</c:v>
                </c:pt>
                <c:pt idx="279">
                  <c:v>389</c:v>
                </c:pt>
                <c:pt idx="280">
                  <c:v>389</c:v>
                </c:pt>
                <c:pt idx="281">
                  <c:v>390</c:v>
                </c:pt>
                <c:pt idx="282">
                  <c:v>390</c:v>
                </c:pt>
                <c:pt idx="283">
                  <c:v>390</c:v>
                </c:pt>
                <c:pt idx="284">
                  <c:v>390</c:v>
                </c:pt>
                <c:pt idx="285">
                  <c:v>391</c:v>
                </c:pt>
                <c:pt idx="286">
                  <c:v>391</c:v>
                </c:pt>
                <c:pt idx="287">
                  <c:v>392</c:v>
                </c:pt>
                <c:pt idx="288">
                  <c:v>392</c:v>
                </c:pt>
                <c:pt idx="289">
                  <c:v>392</c:v>
                </c:pt>
                <c:pt idx="290">
                  <c:v>393</c:v>
                </c:pt>
                <c:pt idx="291">
                  <c:v>393</c:v>
                </c:pt>
                <c:pt idx="292">
                  <c:v>394</c:v>
                </c:pt>
                <c:pt idx="293">
                  <c:v>394</c:v>
                </c:pt>
                <c:pt idx="294">
                  <c:v>394</c:v>
                </c:pt>
                <c:pt idx="295">
                  <c:v>394</c:v>
                </c:pt>
                <c:pt idx="296">
                  <c:v>394</c:v>
                </c:pt>
                <c:pt idx="297">
                  <c:v>394</c:v>
                </c:pt>
                <c:pt idx="298">
                  <c:v>394</c:v>
                </c:pt>
                <c:pt idx="299">
                  <c:v>394</c:v>
                </c:pt>
                <c:pt idx="300">
                  <c:v>395</c:v>
                </c:pt>
                <c:pt idx="301">
                  <c:v>395</c:v>
                </c:pt>
                <c:pt idx="302">
                  <c:v>396</c:v>
                </c:pt>
                <c:pt idx="303">
                  <c:v>396</c:v>
                </c:pt>
                <c:pt idx="304">
                  <c:v>396</c:v>
                </c:pt>
                <c:pt idx="305">
                  <c:v>396</c:v>
                </c:pt>
                <c:pt idx="306">
                  <c:v>397</c:v>
                </c:pt>
                <c:pt idx="307">
                  <c:v>397</c:v>
                </c:pt>
                <c:pt idx="308">
                  <c:v>398</c:v>
                </c:pt>
                <c:pt idx="309">
                  <c:v>398</c:v>
                </c:pt>
                <c:pt idx="310">
                  <c:v>398</c:v>
                </c:pt>
                <c:pt idx="311">
                  <c:v>399</c:v>
                </c:pt>
                <c:pt idx="312">
                  <c:v>399</c:v>
                </c:pt>
                <c:pt idx="313">
                  <c:v>399</c:v>
                </c:pt>
                <c:pt idx="314">
                  <c:v>400</c:v>
                </c:pt>
                <c:pt idx="315">
                  <c:v>400</c:v>
                </c:pt>
                <c:pt idx="316">
                  <c:v>400</c:v>
                </c:pt>
                <c:pt idx="317">
                  <c:v>401</c:v>
                </c:pt>
                <c:pt idx="318">
                  <c:v>401</c:v>
                </c:pt>
                <c:pt idx="319">
                  <c:v>402</c:v>
                </c:pt>
                <c:pt idx="320">
                  <c:v>402</c:v>
                </c:pt>
                <c:pt idx="321">
                  <c:v>402</c:v>
                </c:pt>
                <c:pt idx="322">
                  <c:v>402</c:v>
                </c:pt>
                <c:pt idx="323">
                  <c:v>403</c:v>
                </c:pt>
                <c:pt idx="324">
                  <c:v>403</c:v>
                </c:pt>
                <c:pt idx="325">
                  <c:v>404</c:v>
                </c:pt>
                <c:pt idx="326">
                  <c:v>404</c:v>
                </c:pt>
                <c:pt idx="327">
                  <c:v>404</c:v>
                </c:pt>
                <c:pt idx="328">
                  <c:v>405</c:v>
                </c:pt>
                <c:pt idx="329">
                  <c:v>405</c:v>
                </c:pt>
                <c:pt idx="330">
                  <c:v>405</c:v>
                </c:pt>
                <c:pt idx="331">
                  <c:v>406</c:v>
                </c:pt>
                <c:pt idx="332">
                  <c:v>405</c:v>
                </c:pt>
                <c:pt idx="333">
                  <c:v>405</c:v>
                </c:pt>
                <c:pt idx="334">
                  <c:v>405</c:v>
                </c:pt>
                <c:pt idx="335">
                  <c:v>405</c:v>
                </c:pt>
                <c:pt idx="336">
                  <c:v>404</c:v>
                </c:pt>
                <c:pt idx="337">
                  <c:v>405</c:v>
                </c:pt>
                <c:pt idx="338">
                  <c:v>405</c:v>
                </c:pt>
                <c:pt idx="339">
                  <c:v>405</c:v>
                </c:pt>
                <c:pt idx="340">
                  <c:v>404</c:v>
                </c:pt>
                <c:pt idx="341">
                  <c:v>405</c:v>
                </c:pt>
                <c:pt idx="342">
                  <c:v>405</c:v>
                </c:pt>
                <c:pt idx="343">
                  <c:v>405</c:v>
                </c:pt>
                <c:pt idx="344">
                  <c:v>405</c:v>
                </c:pt>
                <c:pt idx="345">
                  <c:v>405</c:v>
                </c:pt>
                <c:pt idx="346">
                  <c:v>405</c:v>
                </c:pt>
                <c:pt idx="347">
                  <c:v>404</c:v>
                </c:pt>
                <c:pt idx="348">
                  <c:v>404</c:v>
                </c:pt>
                <c:pt idx="349">
                  <c:v>405</c:v>
                </c:pt>
                <c:pt idx="350">
                  <c:v>405</c:v>
                </c:pt>
                <c:pt idx="351">
                  <c:v>404</c:v>
                </c:pt>
                <c:pt idx="352">
                  <c:v>405</c:v>
                </c:pt>
                <c:pt idx="353">
                  <c:v>405</c:v>
                </c:pt>
                <c:pt idx="354">
                  <c:v>405</c:v>
                </c:pt>
                <c:pt idx="355">
                  <c:v>404</c:v>
                </c:pt>
                <c:pt idx="356">
                  <c:v>405</c:v>
                </c:pt>
                <c:pt idx="357">
                  <c:v>405</c:v>
                </c:pt>
                <c:pt idx="358">
                  <c:v>404</c:v>
                </c:pt>
                <c:pt idx="359">
                  <c:v>404</c:v>
                </c:pt>
                <c:pt idx="360">
                  <c:v>404</c:v>
                </c:pt>
                <c:pt idx="361">
                  <c:v>404</c:v>
                </c:pt>
                <c:pt idx="362">
                  <c:v>404</c:v>
                </c:pt>
                <c:pt idx="363">
                  <c:v>389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ex5_40_heatTemp3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Sheet1!$G$2:$G$385</c:f>
              <c:numCache>
                <c:formatCode>General</c:formatCode>
                <c:ptCount val="384"/>
                <c:pt idx="0">
                  <c:v>303</c:v>
                </c:pt>
                <c:pt idx="1">
                  <c:v>303</c:v>
                </c:pt>
                <c:pt idx="2">
                  <c:v>304</c:v>
                </c:pt>
                <c:pt idx="3">
                  <c:v>304</c:v>
                </c:pt>
                <c:pt idx="4">
                  <c:v>305</c:v>
                </c:pt>
                <c:pt idx="5">
                  <c:v>305</c:v>
                </c:pt>
                <c:pt idx="6">
                  <c:v>306</c:v>
                </c:pt>
                <c:pt idx="7">
                  <c:v>306</c:v>
                </c:pt>
                <c:pt idx="8">
                  <c:v>306</c:v>
                </c:pt>
                <c:pt idx="9">
                  <c:v>306</c:v>
                </c:pt>
                <c:pt idx="10">
                  <c:v>307</c:v>
                </c:pt>
                <c:pt idx="11">
                  <c:v>307</c:v>
                </c:pt>
                <c:pt idx="12">
                  <c:v>307</c:v>
                </c:pt>
                <c:pt idx="13">
                  <c:v>308</c:v>
                </c:pt>
                <c:pt idx="14">
                  <c:v>308</c:v>
                </c:pt>
                <c:pt idx="15">
                  <c:v>308</c:v>
                </c:pt>
                <c:pt idx="16">
                  <c:v>308</c:v>
                </c:pt>
                <c:pt idx="17">
                  <c:v>309</c:v>
                </c:pt>
                <c:pt idx="18">
                  <c:v>310</c:v>
                </c:pt>
                <c:pt idx="19">
                  <c:v>310</c:v>
                </c:pt>
                <c:pt idx="20">
                  <c:v>310</c:v>
                </c:pt>
                <c:pt idx="21">
                  <c:v>310</c:v>
                </c:pt>
                <c:pt idx="22">
                  <c:v>310</c:v>
                </c:pt>
                <c:pt idx="23">
                  <c:v>310</c:v>
                </c:pt>
                <c:pt idx="24">
                  <c:v>311</c:v>
                </c:pt>
                <c:pt idx="25">
                  <c:v>311</c:v>
                </c:pt>
                <c:pt idx="26">
                  <c:v>311</c:v>
                </c:pt>
                <c:pt idx="27">
                  <c:v>311</c:v>
                </c:pt>
                <c:pt idx="28">
                  <c:v>312</c:v>
                </c:pt>
                <c:pt idx="29">
                  <c:v>312</c:v>
                </c:pt>
                <c:pt idx="30">
                  <c:v>313</c:v>
                </c:pt>
                <c:pt idx="31">
                  <c:v>313</c:v>
                </c:pt>
                <c:pt idx="32">
                  <c:v>313</c:v>
                </c:pt>
                <c:pt idx="33">
                  <c:v>313</c:v>
                </c:pt>
                <c:pt idx="34">
                  <c:v>314</c:v>
                </c:pt>
                <c:pt idx="35">
                  <c:v>314</c:v>
                </c:pt>
                <c:pt idx="36">
                  <c:v>315</c:v>
                </c:pt>
                <c:pt idx="37">
                  <c:v>314</c:v>
                </c:pt>
                <c:pt idx="38">
                  <c:v>316</c:v>
                </c:pt>
                <c:pt idx="39">
                  <c:v>315</c:v>
                </c:pt>
                <c:pt idx="40">
                  <c:v>315</c:v>
                </c:pt>
                <c:pt idx="41">
                  <c:v>316</c:v>
                </c:pt>
                <c:pt idx="42">
                  <c:v>316</c:v>
                </c:pt>
                <c:pt idx="43">
                  <c:v>317</c:v>
                </c:pt>
                <c:pt idx="44">
                  <c:v>316</c:v>
                </c:pt>
                <c:pt idx="45">
                  <c:v>317</c:v>
                </c:pt>
                <c:pt idx="46">
                  <c:v>317</c:v>
                </c:pt>
                <c:pt idx="47">
                  <c:v>318</c:v>
                </c:pt>
                <c:pt idx="48">
                  <c:v>318</c:v>
                </c:pt>
                <c:pt idx="49">
                  <c:v>318</c:v>
                </c:pt>
                <c:pt idx="50">
                  <c:v>319</c:v>
                </c:pt>
                <c:pt idx="51">
                  <c:v>319</c:v>
                </c:pt>
                <c:pt idx="52">
                  <c:v>319</c:v>
                </c:pt>
                <c:pt idx="53">
                  <c:v>319</c:v>
                </c:pt>
                <c:pt idx="54">
                  <c:v>319</c:v>
                </c:pt>
                <c:pt idx="55">
                  <c:v>319</c:v>
                </c:pt>
                <c:pt idx="56">
                  <c:v>320</c:v>
                </c:pt>
                <c:pt idx="57">
                  <c:v>320</c:v>
                </c:pt>
                <c:pt idx="58">
                  <c:v>320</c:v>
                </c:pt>
                <c:pt idx="59">
                  <c:v>321</c:v>
                </c:pt>
                <c:pt idx="60">
                  <c:v>321</c:v>
                </c:pt>
                <c:pt idx="61">
                  <c:v>321</c:v>
                </c:pt>
                <c:pt idx="62">
                  <c:v>321</c:v>
                </c:pt>
                <c:pt idx="63">
                  <c:v>322</c:v>
                </c:pt>
                <c:pt idx="64">
                  <c:v>322</c:v>
                </c:pt>
                <c:pt idx="65">
                  <c:v>322</c:v>
                </c:pt>
                <c:pt idx="66">
                  <c:v>322</c:v>
                </c:pt>
                <c:pt idx="67">
                  <c:v>322</c:v>
                </c:pt>
                <c:pt idx="68">
                  <c:v>322</c:v>
                </c:pt>
                <c:pt idx="69">
                  <c:v>323</c:v>
                </c:pt>
                <c:pt idx="70">
                  <c:v>323</c:v>
                </c:pt>
                <c:pt idx="71">
                  <c:v>323</c:v>
                </c:pt>
                <c:pt idx="72">
                  <c:v>323</c:v>
                </c:pt>
                <c:pt idx="73">
                  <c:v>323</c:v>
                </c:pt>
                <c:pt idx="74">
                  <c:v>324</c:v>
                </c:pt>
                <c:pt idx="75">
                  <c:v>324</c:v>
                </c:pt>
                <c:pt idx="76">
                  <c:v>324</c:v>
                </c:pt>
                <c:pt idx="77">
                  <c:v>324</c:v>
                </c:pt>
                <c:pt idx="78">
                  <c:v>324</c:v>
                </c:pt>
                <c:pt idx="79">
                  <c:v>325</c:v>
                </c:pt>
                <c:pt idx="80">
                  <c:v>325</c:v>
                </c:pt>
                <c:pt idx="81">
                  <c:v>326</c:v>
                </c:pt>
                <c:pt idx="82">
                  <c:v>326</c:v>
                </c:pt>
                <c:pt idx="83">
                  <c:v>326</c:v>
                </c:pt>
                <c:pt idx="84">
                  <c:v>327</c:v>
                </c:pt>
                <c:pt idx="85">
                  <c:v>327</c:v>
                </c:pt>
                <c:pt idx="86">
                  <c:v>327</c:v>
                </c:pt>
                <c:pt idx="87">
                  <c:v>327</c:v>
                </c:pt>
                <c:pt idx="88">
                  <c:v>328</c:v>
                </c:pt>
                <c:pt idx="89">
                  <c:v>328</c:v>
                </c:pt>
                <c:pt idx="90">
                  <c:v>328</c:v>
                </c:pt>
                <c:pt idx="91">
                  <c:v>328</c:v>
                </c:pt>
                <c:pt idx="92">
                  <c:v>329</c:v>
                </c:pt>
                <c:pt idx="93">
                  <c:v>329</c:v>
                </c:pt>
                <c:pt idx="94">
                  <c:v>329</c:v>
                </c:pt>
                <c:pt idx="95">
                  <c:v>329</c:v>
                </c:pt>
                <c:pt idx="96">
                  <c:v>330</c:v>
                </c:pt>
                <c:pt idx="97">
                  <c:v>330</c:v>
                </c:pt>
                <c:pt idx="98">
                  <c:v>330</c:v>
                </c:pt>
                <c:pt idx="99">
                  <c:v>331</c:v>
                </c:pt>
                <c:pt idx="100">
                  <c:v>331</c:v>
                </c:pt>
                <c:pt idx="101">
                  <c:v>331</c:v>
                </c:pt>
                <c:pt idx="102">
                  <c:v>332</c:v>
                </c:pt>
                <c:pt idx="103">
                  <c:v>332</c:v>
                </c:pt>
                <c:pt idx="104">
                  <c:v>332</c:v>
                </c:pt>
                <c:pt idx="105">
                  <c:v>332</c:v>
                </c:pt>
                <c:pt idx="106">
                  <c:v>333</c:v>
                </c:pt>
                <c:pt idx="107">
                  <c:v>333</c:v>
                </c:pt>
                <c:pt idx="108">
                  <c:v>333</c:v>
                </c:pt>
                <c:pt idx="109">
                  <c:v>333</c:v>
                </c:pt>
                <c:pt idx="110">
                  <c:v>334</c:v>
                </c:pt>
                <c:pt idx="111">
                  <c:v>334</c:v>
                </c:pt>
                <c:pt idx="112">
                  <c:v>334</c:v>
                </c:pt>
                <c:pt idx="113">
                  <c:v>335</c:v>
                </c:pt>
                <c:pt idx="114">
                  <c:v>335</c:v>
                </c:pt>
                <c:pt idx="115">
                  <c:v>335</c:v>
                </c:pt>
                <c:pt idx="116">
                  <c:v>336</c:v>
                </c:pt>
                <c:pt idx="117">
                  <c:v>336</c:v>
                </c:pt>
                <c:pt idx="118">
                  <c:v>336</c:v>
                </c:pt>
                <c:pt idx="119">
                  <c:v>337</c:v>
                </c:pt>
                <c:pt idx="120">
                  <c:v>337</c:v>
                </c:pt>
                <c:pt idx="121">
                  <c:v>337</c:v>
                </c:pt>
                <c:pt idx="122">
                  <c:v>337</c:v>
                </c:pt>
                <c:pt idx="123">
                  <c:v>338</c:v>
                </c:pt>
                <c:pt idx="124">
                  <c:v>338</c:v>
                </c:pt>
                <c:pt idx="125">
                  <c:v>338</c:v>
                </c:pt>
                <c:pt idx="126">
                  <c:v>339</c:v>
                </c:pt>
                <c:pt idx="127">
                  <c:v>339</c:v>
                </c:pt>
                <c:pt idx="128">
                  <c:v>339</c:v>
                </c:pt>
                <c:pt idx="129">
                  <c:v>339</c:v>
                </c:pt>
                <c:pt idx="130">
                  <c:v>340</c:v>
                </c:pt>
                <c:pt idx="131">
                  <c:v>340</c:v>
                </c:pt>
                <c:pt idx="132">
                  <c:v>341</c:v>
                </c:pt>
                <c:pt idx="133">
                  <c:v>341</c:v>
                </c:pt>
                <c:pt idx="134">
                  <c:v>341</c:v>
                </c:pt>
                <c:pt idx="135">
                  <c:v>342</c:v>
                </c:pt>
                <c:pt idx="136">
                  <c:v>342</c:v>
                </c:pt>
                <c:pt idx="137">
                  <c:v>342</c:v>
                </c:pt>
                <c:pt idx="138">
                  <c:v>343</c:v>
                </c:pt>
                <c:pt idx="139">
                  <c:v>343</c:v>
                </c:pt>
                <c:pt idx="140">
                  <c:v>343</c:v>
                </c:pt>
                <c:pt idx="141">
                  <c:v>343</c:v>
                </c:pt>
                <c:pt idx="142">
                  <c:v>344</c:v>
                </c:pt>
                <c:pt idx="143">
                  <c:v>343</c:v>
                </c:pt>
                <c:pt idx="144">
                  <c:v>344</c:v>
                </c:pt>
                <c:pt idx="145">
                  <c:v>344</c:v>
                </c:pt>
                <c:pt idx="146">
                  <c:v>345</c:v>
                </c:pt>
                <c:pt idx="147">
                  <c:v>345</c:v>
                </c:pt>
                <c:pt idx="148">
                  <c:v>346</c:v>
                </c:pt>
                <c:pt idx="149">
                  <c:v>346</c:v>
                </c:pt>
                <c:pt idx="150">
                  <c:v>346</c:v>
                </c:pt>
                <c:pt idx="151">
                  <c:v>347</c:v>
                </c:pt>
                <c:pt idx="152">
                  <c:v>347</c:v>
                </c:pt>
                <c:pt idx="153">
                  <c:v>347</c:v>
                </c:pt>
                <c:pt idx="154">
                  <c:v>348</c:v>
                </c:pt>
                <c:pt idx="155">
                  <c:v>348</c:v>
                </c:pt>
                <c:pt idx="156">
                  <c:v>349</c:v>
                </c:pt>
                <c:pt idx="157">
                  <c:v>349</c:v>
                </c:pt>
                <c:pt idx="158">
                  <c:v>349</c:v>
                </c:pt>
                <c:pt idx="159">
                  <c:v>349</c:v>
                </c:pt>
                <c:pt idx="160">
                  <c:v>349</c:v>
                </c:pt>
                <c:pt idx="161">
                  <c:v>349</c:v>
                </c:pt>
                <c:pt idx="162">
                  <c:v>350</c:v>
                </c:pt>
                <c:pt idx="163">
                  <c:v>350</c:v>
                </c:pt>
                <c:pt idx="164">
                  <c:v>350</c:v>
                </c:pt>
                <c:pt idx="165">
                  <c:v>351</c:v>
                </c:pt>
                <c:pt idx="166">
                  <c:v>352</c:v>
                </c:pt>
                <c:pt idx="167">
                  <c:v>352</c:v>
                </c:pt>
                <c:pt idx="168">
                  <c:v>352</c:v>
                </c:pt>
                <c:pt idx="169">
                  <c:v>353</c:v>
                </c:pt>
                <c:pt idx="170">
                  <c:v>353</c:v>
                </c:pt>
                <c:pt idx="171">
                  <c:v>353</c:v>
                </c:pt>
                <c:pt idx="172">
                  <c:v>354</c:v>
                </c:pt>
                <c:pt idx="173">
                  <c:v>354</c:v>
                </c:pt>
                <c:pt idx="174">
                  <c:v>354</c:v>
                </c:pt>
                <c:pt idx="175">
                  <c:v>355</c:v>
                </c:pt>
                <c:pt idx="176">
                  <c:v>355</c:v>
                </c:pt>
                <c:pt idx="177">
                  <c:v>355</c:v>
                </c:pt>
                <c:pt idx="178">
                  <c:v>356</c:v>
                </c:pt>
                <c:pt idx="179">
                  <c:v>356</c:v>
                </c:pt>
                <c:pt idx="180">
                  <c:v>356</c:v>
                </c:pt>
                <c:pt idx="181">
                  <c:v>356</c:v>
                </c:pt>
                <c:pt idx="182">
                  <c:v>357</c:v>
                </c:pt>
                <c:pt idx="183">
                  <c:v>357</c:v>
                </c:pt>
                <c:pt idx="184">
                  <c:v>358</c:v>
                </c:pt>
                <c:pt idx="185">
                  <c:v>358</c:v>
                </c:pt>
                <c:pt idx="186">
                  <c:v>358</c:v>
                </c:pt>
                <c:pt idx="187">
                  <c:v>358</c:v>
                </c:pt>
                <c:pt idx="188">
                  <c:v>359</c:v>
                </c:pt>
                <c:pt idx="189">
                  <c:v>359</c:v>
                </c:pt>
                <c:pt idx="190">
                  <c:v>360</c:v>
                </c:pt>
                <c:pt idx="191">
                  <c:v>360</c:v>
                </c:pt>
                <c:pt idx="192">
                  <c:v>360</c:v>
                </c:pt>
                <c:pt idx="193">
                  <c:v>360</c:v>
                </c:pt>
                <c:pt idx="194">
                  <c:v>361</c:v>
                </c:pt>
                <c:pt idx="195">
                  <c:v>361</c:v>
                </c:pt>
                <c:pt idx="196">
                  <c:v>361</c:v>
                </c:pt>
                <c:pt idx="197">
                  <c:v>361</c:v>
                </c:pt>
                <c:pt idx="198">
                  <c:v>362</c:v>
                </c:pt>
                <c:pt idx="199">
                  <c:v>363</c:v>
                </c:pt>
                <c:pt idx="200">
                  <c:v>363</c:v>
                </c:pt>
                <c:pt idx="201">
                  <c:v>363</c:v>
                </c:pt>
                <c:pt idx="202">
                  <c:v>363</c:v>
                </c:pt>
                <c:pt idx="203">
                  <c:v>364</c:v>
                </c:pt>
                <c:pt idx="204">
                  <c:v>364</c:v>
                </c:pt>
                <c:pt idx="205">
                  <c:v>364</c:v>
                </c:pt>
                <c:pt idx="206">
                  <c:v>364</c:v>
                </c:pt>
                <c:pt idx="207">
                  <c:v>365</c:v>
                </c:pt>
                <c:pt idx="208">
                  <c:v>365</c:v>
                </c:pt>
                <c:pt idx="209">
                  <c:v>365</c:v>
                </c:pt>
                <c:pt idx="210">
                  <c:v>366</c:v>
                </c:pt>
                <c:pt idx="211">
                  <c:v>367</c:v>
                </c:pt>
                <c:pt idx="212">
                  <c:v>366</c:v>
                </c:pt>
                <c:pt idx="213">
                  <c:v>367</c:v>
                </c:pt>
                <c:pt idx="214">
                  <c:v>367</c:v>
                </c:pt>
                <c:pt idx="215">
                  <c:v>367</c:v>
                </c:pt>
                <c:pt idx="216">
                  <c:v>368</c:v>
                </c:pt>
                <c:pt idx="217">
                  <c:v>369</c:v>
                </c:pt>
                <c:pt idx="218">
                  <c:v>369</c:v>
                </c:pt>
                <c:pt idx="219">
                  <c:v>369</c:v>
                </c:pt>
                <c:pt idx="220">
                  <c:v>370</c:v>
                </c:pt>
                <c:pt idx="221">
                  <c:v>370</c:v>
                </c:pt>
                <c:pt idx="222">
                  <c:v>370</c:v>
                </c:pt>
                <c:pt idx="223">
                  <c:v>370</c:v>
                </c:pt>
                <c:pt idx="224">
                  <c:v>371</c:v>
                </c:pt>
                <c:pt idx="225">
                  <c:v>371</c:v>
                </c:pt>
                <c:pt idx="226">
                  <c:v>371</c:v>
                </c:pt>
                <c:pt idx="227">
                  <c:v>372</c:v>
                </c:pt>
                <c:pt idx="228">
                  <c:v>372</c:v>
                </c:pt>
                <c:pt idx="229">
                  <c:v>372</c:v>
                </c:pt>
                <c:pt idx="230">
                  <c:v>373</c:v>
                </c:pt>
                <c:pt idx="231">
                  <c:v>373</c:v>
                </c:pt>
                <c:pt idx="232">
                  <c:v>373</c:v>
                </c:pt>
                <c:pt idx="233">
                  <c:v>373</c:v>
                </c:pt>
                <c:pt idx="234">
                  <c:v>374</c:v>
                </c:pt>
                <c:pt idx="235">
                  <c:v>374</c:v>
                </c:pt>
                <c:pt idx="236">
                  <c:v>374</c:v>
                </c:pt>
                <c:pt idx="237">
                  <c:v>374</c:v>
                </c:pt>
                <c:pt idx="238">
                  <c:v>375</c:v>
                </c:pt>
                <c:pt idx="239">
                  <c:v>375</c:v>
                </c:pt>
                <c:pt idx="240">
                  <c:v>375</c:v>
                </c:pt>
                <c:pt idx="241">
                  <c:v>375</c:v>
                </c:pt>
                <c:pt idx="242">
                  <c:v>376</c:v>
                </c:pt>
                <c:pt idx="243">
                  <c:v>376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377</c:v>
                </c:pt>
                <c:pt idx="248">
                  <c:v>377</c:v>
                </c:pt>
                <c:pt idx="249">
                  <c:v>377</c:v>
                </c:pt>
                <c:pt idx="250">
                  <c:v>377</c:v>
                </c:pt>
                <c:pt idx="251">
                  <c:v>378</c:v>
                </c:pt>
                <c:pt idx="252">
                  <c:v>378</c:v>
                </c:pt>
                <c:pt idx="253">
                  <c:v>378</c:v>
                </c:pt>
                <c:pt idx="254">
                  <c:v>378</c:v>
                </c:pt>
                <c:pt idx="255">
                  <c:v>379</c:v>
                </c:pt>
                <c:pt idx="256">
                  <c:v>379</c:v>
                </c:pt>
                <c:pt idx="257">
                  <c:v>380</c:v>
                </c:pt>
                <c:pt idx="258">
                  <c:v>380</c:v>
                </c:pt>
                <c:pt idx="259">
                  <c:v>380</c:v>
                </c:pt>
                <c:pt idx="260">
                  <c:v>380</c:v>
                </c:pt>
                <c:pt idx="261">
                  <c:v>381</c:v>
                </c:pt>
                <c:pt idx="262">
                  <c:v>381</c:v>
                </c:pt>
                <c:pt idx="263">
                  <c:v>382</c:v>
                </c:pt>
                <c:pt idx="264">
                  <c:v>382</c:v>
                </c:pt>
                <c:pt idx="265">
                  <c:v>382</c:v>
                </c:pt>
                <c:pt idx="266">
                  <c:v>382</c:v>
                </c:pt>
                <c:pt idx="267">
                  <c:v>384</c:v>
                </c:pt>
                <c:pt idx="268">
                  <c:v>383</c:v>
                </c:pt>
                <c:pt idx="269">
                  <c:v>384</c:v>
                </c:pt>
                <c:pt idx="270">
                  <c:v>385</c:v>
                </c:pt>
                <c:pt idx="271">
                  <c:v>385</c:v>
                </c:pt>
                <c:pt idx="272">
                  <c:v>386</c:v>
                </c:pt>
                <c:pt idx="273">
                  <c:v>386</c:v>
                </c:pt>
                <c:pt idx="274">
                  <c:v>386</c:v>
                </c:pt>
                <c:pt idx="275">
                  <c:v>386</c:v>
                </c:pt>
                <c:pt idx="276">
                  <c:v>387</c:v>
                </c:pt>
                <c:pt idx="277">
                  <c:v>387</c:v>
                </c:pt>
                <c:pt idx="278">
                  <c:v>388</c:v>
                </c:pt>
                <c:pt idx="279">
                  <c:v>388</c:v>
                </c:pt>
                <c:pt idx="280">
                  <c:v>389</c:v>
                </c:pt>
                <c:pt idx="281">
                  <c:v>389</c:v>
                </c:pt>
                <c:pt idx="282">
                  <c:v>388</c:v>
                </c:pt>
                <c:pt idx="283">
                  <c:v>389</c:v>
                </c:pt>
                <c:pt idx="284">
                  <c:v>390</c:v>
                </c:pt>
                <c:pt idx="285">
                  <c:v>390</c:v>
                </c:pt>
                <c:pt idx="286">
                  <c:v>390</c:v>
                </c:pt>
                <c:pt idx="287">
                  <c:v>391</c:v>
                </c:pt>
                <c:pt idx="288">
                  <c:v>391</c:v>
                </c:pt>
                <c:pt idx="289">
                  <c:v>391</c:v>
                </c:pt>
                <c:pt idx="290">
                  <c:v>392</c:v>
                </c:pt>
                <c:pt idx="291">
                  <c:v>392</c:v>
                </c:pt>
                <c:pt idx="292">
                  <c:v>392</c:v>
                </c:pt>
                <c:pt idx="293">
                  <c:v>393</c:v>
                </c:pt>
                <c:pt idx="294">
                  <c:v>393</c:v>
                </c:pt>
                <c:pt idx="295">
                  <c:v>393</c:v>
                </c:pt>
                <c:pt idx="296">
                  <c:v>394</c:v>
                </c:pt>
                <c:pt idx="297">
                  <c:v>394</c:v>
                </c:pt>
                <c:pt idx="298">
                  <c:v>394</c:v>
                </c:pt>
                <c:pt idx="299">
                  <c:v>394</c:v>
                </c:pt>
                <c:pt idx="300">
                  <c:v>394</c:v>
                </c:pt>
                <c:pt idx="301">
                  <c:v>394</c:v>
                </c:pt>
                <c:pt idx="302">
                  <c:v>395</c:v>
                </c:pt>
                <c:pt idx="303">
                  <c:v>394</c:v>
                </c:pt>
                <c:pt idx="304">
                  <c:v>395</c:v>
                </c:pt>
                <c:pt idx="305">
                  <c:v>396</c:v>
                </c:pt>
                <c:pt idx="306">
                  <c:v>396</c:v>
                </c:pt>
                <c:pt idx="307">
                  <c:v>396</c:v>
                </c:pt>
                <c:pt idx="308">
                  <c:v>396</c:v>
                </c:pt>
                <c:pt idx="309">
                  <c:v>396</c:v>
                </c:pt>
                <c:pt idx="310">
                  <c:v>397</c:v>
                </c:pt>
                <c:pt idx="311">
                  <c:v>397</c:v>
                </c:pt>
                <c:pt idx="312">
                  <c:v>398</c:v>
                </c:pt>
                <c:pt idx="313">
                  <c:v>398</c:v>
                </c:pt>
                <c:pt idx="314">
                  <c:v>398</c:v>
                </c:pt>
                <c:pt idx="315">
                  <c:v>399</c:v>
                </c:pt>
                <c:pt idx="316">
                  <c:v>399</c:v>
                </c:pt>
                <c:pt idx="317">
                  <c:v>399</c:v>
                </c:pt>
                <c:pt idx="318">
                  <c:v>400</c:v>
                </c:pt>
                <c:pt idx="319">
                  <c:v>400</c:v>
                </c:pt>
                <c:pt idx="320">
                  <c:v>400</c:v>
                </c:pt>
                <c:pt idx="321">
                  <c:v>401</c:v>
                </c:pt>
                <c:pt idx="322">
                  <c:v>401</c:v>
                </c:pt>
                <c:pt idx="323">
                  <c:v>402</c:v>
                </c:pt>
                <c:pt idx="324">
                  <c:v>402</c:v>
                </c:pt>
                <c:pt idx="325">
                  <c:v>402</c:v>
                </c:pt>
                <c:pt idx="326">
                  <c:v>402</c:v>
                </c:pt>
                <c:pt idx="327">
                  <c:v>402</c:v>
                </c:pt>
                <c:pt idx="328">
                  <c:v>403</c:v>
                </c:pt>
                <c:pt idx="329">
                  <c:v>403</c:v>
                </c:pt>
                <c:pt idx="330">
                  <c:v>403</c:v>
                </c:pt>
                <c:pt idx="331">
                  <c:v>404</c:v>
                </c:pt>
                <c:pt idx="332">
                  <c:v>404</c:v>
                </c:pt>
                <c:pt idx="333">
                  <c:v>405</c:v>
                </c:pt>
                <c:pt idx="334">
                  <c:v>405</c:v>
                </c:pt>
                <c:pt idx="335">
                  <c:v>405</c:v>
                </c:pt>
                <c:pt idx="336">
                  <c:v>405</c:v>
                </c:pt>
                <c:pt idx="337">
                  <c:v>406</c:v>
                </c:pt>
                <c:pt idx="338">
                  <c:v>406</c:v>
                </c:pt>
                <c:pt idx="339">
                  <c:v>406</c:v>
                </c:pt>
                <c:pt idx="340">
                  <c:v>406</c:v>
                </c:pt>
                <c:pt idx="341">
                  <c:v>405</c:v>
                </c:pt>
                <c:pt idx="342">
                  <c:v>405</c:v>
                </c:pt>
                <c:pt idx="343">
                  <c:v>405</c:v>
                </c:pt>
                <c:pt idx="344">
                  <c:v>405</c:v>
                </c:pt>
                <c:pt idx="345">
                  <c:v>405</c:v>
                </c:pt>
                <c:pt idx="346">
                  <c:v>405</c:v>
                </c:pt>
                <c:pt idx="347">
                  <c:v>405</c:v>
                </c:pt>
                <c:pt idx="348">
                  <c:v>404</c:v>
                </c:pt>
                <c:pt idx="349">
                  <c:v>404</c:v>
                </c:pt>
                <c:pt idx="350">
                  <c:v>405</c:v>
                </c:pt>
                <c:pt idx="351">
                  <c:v>404</c:v>
                </c:pt>
                <c:pt idx="352">
                  <c:v>404</c:v>
                </c:pt>
                <c:pt idx="353">
                  <c:v>404</c:v>
                </c:pt>
                <c:pt idx="354">
                  <c:v>404</c:v>
                </c:pt>
                <c:pt idx="355">
                  <c:v>404</c:v>
                </c:pt>
                <c:pt idx="356">
                  <c:v>404</c:v>
                </c:pt>
                <c:pt idx="357">
                  <c:v>404</c:v>
                </c:pt>
                <c:pt idx="358">
                  <c:v>404</c:v>
                </c:pt>
                <c:pt idx="359">
                  <c:v>404</c:v>
                </c:pt>
                <c:pt idx="360">
                  <c:v>404</c:v>
                </c:pt>
                <c:pt idx="361">
                  <c:v>404</c:v>
                </c:pt>
                <c:pt idx="362">
                  <c:v>404</c:v>
                </c:pt>
                <c:pt idx="363">
                  <c:v>404</c:v>
                </c:pt>
                <c:pt idx="364">
                  <c:v>404</c:v>
                </c:pt>
                <c:pt idx="365">
                  <c:v>404</c:v>
                </c:pt>
                <c:pt idx="366">
                  <c:v>403</c:v>
                </c:pt>
                <c:pt idx="367">
                  <c:v>403</c:v>
                </c:pt>
                <c:pt idx="368">
                  <c:v>403</c:v>
                </c:pt>
                <c:pt idx="369">
                  <c:v>403</c:v>
                </c:pt>
                <c:pt idx="370">
                  <c:v>403</c:v>
                </c:pt>
                <c:pt idx="371">
                  <c:v>403</c:v>
                </c:pt>
                <c:pt idx="372">
                  <c:v>402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212074864"/>
        <c:axId val="1974444272"/>
      </c:lineChart>
      <c:catAx>
        <c:axId val="212074864"/>
        <c:scaling>
          <c:orientation val="minMax"/>
        </c:scaling>
        <c:axPos val="b"/>
        <c:crossAx val="1974444272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974444272"/>
        <c:scaling>
          <c:orientation val="minMax"/>
          <c:min val="250"/>
        </c:scaling>
        <c:axPos val="l"/>
        <c:crossAx val="212074864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16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시간-쿨링온도(ex1)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ex1_15_coolTemp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Sheet1!$B$2:$B$1988</c:f>
              <c:numCache>
                <c:formatCode>General</c:formatCode>
                <c:ptCount val="1987"/>
                <c:pt idx="1048">
                  <c:v>352.6</c:v>
                </c:pt>
                <c:pt idx="1049">
                  <c:v>352.6</c:v>
                </c:pt>
                <c:pt idx="1050">
                  <c:v>352.6</c:v>
                </c:pt>
                <c:pt idx="1051">
                  <c:v>352.6</c:v>
                </c:pt>
                <c:pt idx="1052">
                  <c:v>352.3</c:v>
                </c:pt>
                <c:pt idx="1053">
                  <c:v>352.3</c:v>
                </c:pt>
                <c:pt idx="1054">
                  <c:v>352.3</c:v>
                </c:pt>
                <c:pt idx="1055">
                  <c:v>352.3</c:v>
                </c:pt>
                <c:pt idx="1056">
                  <c:v>352.3</c:v>
                </c:pt>
                <c:pt idx="1057">
                  <c:v>352.3</c:v>
                </c:pt>
                <c:pt idx="1058">
                  <c:v>351.9</c:v>
                </c:pt>
                <c:pt idx="1059">
                  <c:v>351.9</c:v>
                </c:pt>
                <c:pt idx="1060">
                  <c:v>351.9</c:v>
                </c:pt>
                <c:pt idx="1061">
                  <c:v>351.9</c:v>
                </c:pt>
                <c:pt idx="1062">
                  <c:v>351.9</c:v>
                </c:pt>
                <c:pt idx="1063">
                  <c:v>351.9</c:v>
                </c:pt>
                <c:pt idx="1064">
                  <c:v>351.6</c:v>
                </c:pt>
                <c:pt idx="1065">
                  <c:v>351.6</c:v>
                </c:pt>
                <c:pt idx="1066">
                  <c:v>351.6</c:v>
                </c:pt>
                <c:pt idx="1067">
                  <c:v>351.6</c:v>
                </c:pt>
                <c:pt idx="1068">
                  <c:v>351.6</c:v>
                </c:pt>
                <c:pt idx="1069">
                  <c:v>351.6</c:v>
                </c:pt>
                <c:pt idx="1070">
                  <c:v>351.2</c:v>
                </c:pt>
                <c:pt idx="1071">
                  <c:v>351.6</c:v>
                </c:pt>
                <c:pt idx="1072">
                  <c:v>351.2</c:v>
                </c:pt>
                <c:pt idx="1073">
                  <c:v>351.3</c:v>
                </c:pt>
                <c:pt idx="1074">
                  <c:v>351.2</c:v>
                </c:pt>
                <c:pt idx="1075">
                  <c:v>351.3</c:v>
                </c:pt>
                <c:pt idx="1076">
                  <c:v>351.3</c:v>
                </c:pt>
                <c:pt idx="1077">
                  <c:v>351</c:v>
                </c:pt>
                <c:pt idx="1078">
                  <c:v>350.9</c:v>
                </c:pt>
                <c:pt idx="1079">
                  <c:v>350.9</c:v>
                </c:pt>
                <c:pt idx="1080">
                  <c:v>351</c:v>
                </c:pt>
                <c:pt idx="1081">
                  <c:v>350.9</c:v>
                </c:pt>
                <c:pt idx="1082">
                  <c:v>350.7</c:v>
                </c:pt>
                <c:pt idx="1083">
                  <c:v>350.6</c:v>
                </c:pt>
                <c:pt idx="1084">
                  <c:v>350.6</c:v>
                </c:pt>
                <c:pt idx="1085">
                  <c:v>350.6</c:v>
                </c:pt>
                <c:pt idx="1086">
                  <c:v>350.6</c:v>
                </c:pt>
                <c:pt idx="1087">
                  <c:v>350.7</c:v>
                </c:pt>
                <c:pt idx="1088">
                  <c:v>350.7</c:v>
                </c:pt>
                <c:pt idx="1089">
                  <c:v>350.7</c:v>
                </c:pt>
                <c:pt idx="1090">
                  <c:v>350.6</c:v>
                </c:pt>
                <c:pt idx="1091">
                  <c:v>350.3</c:v>
                </c:pt>
                <c:pt idx="1092">
                  <c:v>350.2</c:v>
                </c:pt>
                <c:pt idx="1093">
                  <c:v>350.3</c:v>
                </c:pt>
                <c:pt idx="1094">
                  <c:v>350.2</c:v>
                </c:pt>
                <c:pt idx="1095">
                  <c:v>350.3</c:v>
                </c:pt>
                <c:pt idx="1096">
                  <c:v>350.2</c:v>
                </c:pt>
                <c:pt idx="1097">
                  <c:v>350</c:v>
                </c:pt>
                <c:pt idx="1098">
                  <c:v>350</c:v>
                </c:pt>
                <c:pt idx="1099">
                  <c:v>350</c:v>
                </c:pt>
                <c:pt idx="1100">
                  <c:v>349.6</c:v>
                </c:pt>
                <c:pt idx="1101">
                  <c:v>349.7</c:v>
                </c:pt>
                <c:pt idx="1102">
                  <c:v>349.6</c:v>
                </c:pt>
                <c:pt idx="1103">
                  <c:v>349.6</c:v>
                </c:pt>
                <c:pt idx="1104">
                  <c:v>349.6</c:v>
                </c:pt>
                <c:pt idx="1105">
                  <c:v>349.6</c:v>
                </c:pt>
                <c:pt idx="1106">
                  <c:v>349.4</c:v>
                </c:pt>
                <c:pt idx="1107">
                  <c:v>349.4</c:v>
                </c:pt>
                <c:pt idx="1108">
                  <c:v>349.1</c:v>
                </c:pt>
                <c:pt idx="1109">
                  <c:v>349.4</c:v>
                </c:pt>
                <c:pt idx="1110">
                  <c:v>349.1</c:v>
                </c:pt>
                <c:pt idx="1111">
                  <c:v>349.1</c:v>
                </c:pt>
                <c:pt idx="1112">
                  <c:v>349.1</c:v>
                </c:pt>
                <c:pt idx="1113">
                  <c:v>348.8</c:v>
                </c:pt>
                <c:pt idx="1114">
                  <c:v>348.8</c:v>
                </c:pt>
                <c:pt idx="1115">
                  <c:v>348.7</c:v>
                </c:pt>
                <c:pt idx="1116">
                  <c:v>348.5</c:v>
                </c:pt>
                <c:pt idx="1117">
                  <c:v>348.7</c:v>
                </c:pt>
                <c:pt idx="1118">
                  <c:v>348.4</c:v>
                </c:pt>
                <c:pt idx="1119">
                  <c:v>348.4</c:v>
                </c:pt>
                <c:pt idx="1120">
                  <c:v>348.4</c:v>
                </c:pt>
                <c:pt idx="1121">
                  <c:v>348.4</c:v>
                </c:pt>
                <c:pt idx="1122">
                  <c:v>348.2</c:v>
                </c:pt>
                <c:pt idx="1123">
                  <c:v>348.2</c:v>
                </c:pt>
                <c:pt idx="1124">
                  <c:v>348.1</c:v>
                </c:pt>
                <c:pt idx="1125">
                  <c:v>348.2</c:v>
                </c:pt>
                <c:pt idx="1126">
                  <c:v>347.7</c:v>
                </c:pt>
                <c:pt idx="1127">
                  <c:v>347.8</c:v>
                </c:pt>
                <c:pt idx="1128">
                  <c:v>347.8</c:v>
                </c:pt>
                <c:pt idx="1129">
                  <c:v>347.4</c:v>
                </c:pt>
                <c:pt idx="1130">
                  <c:v>347.8</c:v>
                </c:pt>
                <c:pt idx="1131">
                  <c:v>347.5</c:v>
                </c:pt>
                <c:pt idx="1132">
                  <c:v>347.4</c:v>
                </c:pt>
                <c:pt idx="1133">
                  <c:v>347.4</c:v>
                </c:pt>
                <c:pt idx="1134">
                  <c:v>347.1</c:v>
                </c:pt>
                <c:pt idx="1135">
                  <c:v>347</c:v>
                </c:pt>
                <c:pt idx="1136">
                  <c:v>347</c:v>
                </c:pt>
                <c:pt idx="1137">
                  <c:v>347.1</c:v>
                </c:pt>
                <c:pt idx="1138">
                  <c:v>347.1</c:v>
                </c:pt>
                <c:pt idx="1139">
                  <c:v>346.8</c:v>
                </c:pt>
                <c:pt idx="1140">
                  <c:v>346.8</c:v>
                </c:pt>
                <c:pt idx="1141">
                  <c:v>346.8</c:v>
                </c:pt>
                <c:pt idx="1142">
                  <c:v>346.7</c:v>
                </c:pt>
                <c:pt idx="1143">
                  <c:v>346.6</c:v>
                </c:pt>
                <c:pt idx="1144">
                  <c:v>346.4</c:v>
                </c:pt>
                <c:pt idx="1145">
                  <c:v>346.4</c:v>
                </c:pt>
                <c:pt idx="1146">
                  <c:v>346.5</c:v>
                </c:pt>
                <c:pt idx="1147">
                  <c:v>346.4</c:v>
                </c:pt>
                <c:pt idx="1148">
                  <c:v>346.1</c:v>
                </c:pt>
                <c:pt idx="1149">
                  <c:v>346.1</c:v>
                </c:pt>
                <c:pt idx="1150">
                  <c:v>346.1</c:v>
                </c:pt>
                <c:pt idx="1151">
                  <c:v>345.8</c:v>
                </c:pt>
                <c:pt idx="1152">
                  <c:v>346.1</c:v>
                </c:pt>
                <c:pt idx="1153">
                  <c:v>346.1</c:v>
                </c:pt>
                <c:pt idx="1154">
                  <c:v>345.8</c:v>
                </c:pt>
                <c:pt idx="1155">
                  <c:v>345.8</c:v>
                </c:pt>
                <c:pt idx="1156">
                  <c:v>345.8</c:v>
                </c:pt>
                <c:pt idx="1157">
                  <c:v>345.8</c:v>
                </c:pt>
                <c:pt idx="1158">
                  <c:v>345.8</c:v>
                </c:pt>
                <c:pt idx="1159">
                  <c:v>345.2</c:v>
                </c:pt>
                <c:pt idx="1160">
                  <c:v>345.2</c:v>
                </c:pt>
                <c:pt idx="1161">
                  <c:v>345.1</c:v>
                </c:pt>
                <c:pt idx="1162">
                  <c:v>345.2</c:v>
                </c:pt>
                <c:pt idx="1163">
                  <c:v>345.1</c:v>
                </c:pt>
                <c:pt idx="1164">
                  <c:v>345.1</c:v>
                </c:pt>
                <c:pt idx="1165">
                  <c:v>344.8</c:v>
                </c:pt>
                <c:pt idx="1166">
                  <c:v>344.8</c:v>
                </c:pt>
                <c:pt idx="1167">
                  <c:v>344.8</c:v>
                </c:pt>
                <c:pt idx="1168">
                  <c:v>344.8</c:v>
                </c:pt>
                <c:pt idx="1169">
                  <c:v>344.8</c:v>
                </c:pt>
                <c:pt idx="1170">
                  <c:v>344.5</c:v>
                </c:pt>
                <c:pt idx="1171">
                  <c:v>344.5</c:v>
                </c:pt>
                <c:pt idx="1172">
                  <c:v>344.5</c:v>
                </c:pt>
                <c:pt idx="1173">
                  <c:v>344.5</c:v>
                </c:pt>
                <c:pt idx="1174">
                  <c:v>344.2</c:v>
                </c:pt>
                <c:pt idx="1175">
                  <c:v>344.2</c:v>
                </c:pt>
                <c:pt idx="1176">
                  <c:v>344.2</c:v>
                </c:pt>
                <c:pt idx="1177">
                  <c:v>344.2</c:v>
                </c:pt>
                <c:pt idx="1178">
                  <c:v>343.9</c:v>
                </c:pt>
                <c:pt idx="1179">
                  <c:v>343.9</c:v>
                </c:pt>
                <c:pt idx="1180">
                  <c:v>343.9</c:v>
                </c:pt>
                <c:pt idx="1181">
                  <c:v>343.9</c:v>
                </c:pt>
                <c:pt idx="1182">
                  <c:v>343.5</c:v>
                </c:pt>
                <c:pt idx="1183">
                  <c:v>343.5</c:v>
                </c:pt>
                <c:pt idx="1184">
                  <c:v>343.5</c:v>
                </c:pt>
                <c:pt idx="1185">
                  <c:v>343.5</c:v>
                </c:pt>
                <c:pt idx="1186">
                  <c:v>343.5</c:v>
                </c:pt>
                <c:pt idx="1187">
                  <c:v>343.2</c:v>
                </c:pt>
                <c:pt idx="1188">
                  <c:v>343.2</c:v>
                </c:pt>
                <c:pt idx="1189">
                  <c:v>343.2</c:v>
                </c:pt>
                <c:pt idx="1190">
                  <c:v>343.2</c:v>
                </c:pt>
                <c:pt idx="1191">
                  <c:v>343.2</c:v>
                </c:pt>
                <c:pt idx="1192">
                  <c:v>343.2</c:v>
                </c:pt>
                <c:pt idx="1193">
                  <c:v>342.9</c:v>
                </c:pt>
                <c:pt idx="1194">
                  <c:v>342.9</c:v>
                </c:pt>
                <c:pt idx="1195">
                  <c:v>342.8</c:v>
                </c:pt>
                <c:pt idx="1196">
                  <c:v>342.9</c:v>
                </c:pt>
                <c:pt idx="1197">
                  <c:v>342.5</c:v>
                </c:pt>
                <c:pt idx="1198">
                  <c:v>342.6</c:v>
                </c:pt>
                <c:pt idx="1199">
                  <c:v>342.5</c:v>
                </c:pt>
                <c:pt idx="1200">
                  <c:v>342.5</c:v>
                </c:pt>
                <c:pt idx="1201">
                  <c:v>342.6</c:v>
                </c:pt>
                <c:pt idx="1202">
                  <c:v>342.2</c:v>
                </c:pt>
                <c:pt idx="1203">
                  <c:v>342.3</c:v>
                </c:pt>
                <c:pt idx="1204">
                  <c:v>342.2</c:v>
                </c:pt>
                <c:pt idx="1205">
                  <c:v>342.2</c:v>
                </c:pt>
                <c:pt idx="1206">
                  <c:v>342.2</c:v>
                </c:pt>
                <c:pt idx="1207">
                  <c:v>341.8</c:v>
                </c:pt>
                <c:pt idx="1208">
                  <c:v>342.2</c:v>
                </c:pt>
                <c:pt idx="1209">
                  <c:v>341.9</c:v>
                </c:pt>
                <c:pt idx="1210">
                  <c:v>341.9</c:v>
                </c:pt>
                <c:pt idx="1211">
                  <c:v>341.8</c:v>
                </c:pt>
                <c:pt idx="1212">
                  <c:v>341.6</c:v>
                </c:pt>
                <c:pt idx="1213">
                  <c:v>341.5</c:v>
                </c:pt>
                <c:pt idx="1214">
                  <c:v>341.6</c:v>
                </c:pt>
                <c:pt idx="1215">
                  <c:v>341.5</c:v>
                </c:pt>
                <c:pt idx="1216">
                  <c:v>341.6</c:v>
                </c:pt>
                <c:pt idx="1217">
                  <c:v>341.5</c:v>
                </c:pt>
                <c:pt idx="1218">
                  <c:v>341.5</c:v>
                </c:pt>
                <c:pt idx="1219">
                  <c:v>341.2</c:v>
                </c:pt>
                <c:pt idx="1220">
                  <c:v>341.2</c:v>
                </c:pt>
                <c:pt idx="1221">
                  <c:v>341.2</c:v>
                </c:pt>
                <c:pt idx="1222">
                  <c:v>341.2</c:v>
                </c:pt>
                <c:pt idx="1223">
                  <c:v>340.9</c:v>
                </c:pt>
                <c:pt idx="1224">
                  <c:v>340.9</c:v>
                </c:pt>
                <c:pt idx="1225">
                  <c:v>340.9</c:v>
                </c:pt>
                <c:pt idx="1226">
                  <c:v>340.9</c:v>
                </c:pt>
                <c:pt idx="1227">
                  <c:v>340.9</c:v>
                </c:pt>
                <c:pt idx="1228">
                  <c:v>340.9</c:v>
                </c:pt>
                <c:pt idx="1229">
                  <c:v>340.9</c:v>
                </c:pt>
                <c:pt idx="1230">
                  <c:v>340.8</c:v>
                </c:pt>
                <c:pt idx="1231">
                  <c:v>340.6</c:v>
                </c:pt>
                <c:pt idx="1232">
                  <c:v>340.5</c:v>
                </c:pt>
                <c:pt idx="1233">
                  <c:v>340.6</c:v>
                </c:pt>
                <c:pt idx="1234">
                  <c:v>340.6</c:v>
                </c:pt>
                <c:pt idx="1235">
                  <c:v>340.5</c:v>
                </c:pt>
                <c:pt idx="1236">
                  <c:v>340.6</c:v>
                </c:pt>
                <c:pt idx="1237">
                  <c:v>340.2</c:v>
                </c:pt>
                <c:pt idx="1238">
                  <c:v>340.2</c:v>
                </c:pt>
                <c:pt idx="1239">
                  <c:v>340.2</c:v>
                </c:pt>
                <c:pt idx="1240">
                  <c:v>340.2</c:v>
                </c:pt>
                <c:pt idx="1241">
                  <c:v>339.9</c:v>
                </c:pt>
                <c:pt idx="1242">
                  <c:v>339.9</c:v>
                </c:pt>
                <c:pt idx="1243">
                  <c:v>339.9</c:v>
                </c:pt>
                <c:pt idx="1244">
                  <c:v>339.9</c:v>
                </c:pt>
                <c:pt idx="1245">
                  <c:v>339.6</c:v>
                </c:pt>
                <c:pt idx="1246">
                  <c:v>339.8</c:v>
                </c:pt>
                <c:pt idx="1247">
                  <c:v>339.6</c:v>
                </c:pt>
                <c:pt idx="1248">
                  <c:v>339.6</c:v>
                </c:pt>
                <c:pt idx="1249">
                  <c:v>339.6</c:v>
                </c:pt>
                <c:pt idx="1250">
                  <c:v>339.4</c:v>
                </c:pt>
                <c:pt idx="1251">
                  <c:v>339.3</c:v>
                </c:pt>
                <c:pt idx="1252">
                  <c:v>339.3</c:v>
                </c:pt>
                <c:pt idx="1253">
                  <c:v>339.2</c:v>
                </c:pt>
                <c:pt idx="1254">
                  <c:v>339.2</c:v>
                </c:pt>
                <c:pt idx="1255">
                  <c:v>339.2</c:v>
                </c:pt>
                <c:pt idx="1256">
                  <c:v>338.9</c:v>
                </c:pt>
                <c:pt idx="1257">
                  <c:v>338.9</c:v>
                </c:pt>
                <c:pt idx="1258">
                  <c:v>338.9</c:v>
                </c:pt>
                <c:pt idx="1259">
                  <c:v>338.9</c:v>
                </c:pt>
                <c:pt idx="1260">
                  <c:v>338.6</c:v>
                </c:pt>
                <c:pt idx="1261">
                  <c:v>338.6</c:v>
                </c:pt>
                <c:pt idx="1262">
                  <c:v>338.6</c:v>
                </c:pt>
                <c:pt idx="1263">
                  <c:v>338.6</c:v>
                </c:pt>
                <c:pt idx="1264">
                  <c:v>338.6</c:v>
                </c:pt>
                <c:pt idx="1265">
                  <c:v>338.6</c:v>
                </c:pt>
                <c:pt idx="1266">
                  <c:v>338.3</c:v>
                </c:pt>
                <c:pt idx="1267">
                  <c:v>338.3</c:v>
                </c:pt>
                <c:pt idx="1268">
                  <c:v>338.3</c:v>
                </c:pt>
                <c:pt idx="1269">
                  <c:v>338.3</c:v>
                </c:pt>
                <c:pt idx="1270">
                  <c:v>338.3</c:v>
                </c:pt>
                <c:pt idx="1271">
                  <c:v>337.9</c:v>
                </c:pt>
                <c:pt idx="1272">
                  <c:v>338</c:v>
                </c:pt>
                <c:pt idx="1273">
                  <c:v>338</c:v>
                </c:pt>
                <c:pt idx="1274">
                  <c:v>337.9</c:v>
                </c:pt>
                <c:pt idx="1275">
                  <c:v>337.6</c:v>
                </c:pt>
                <c:pt idx="1276">
                  <c:v>337.6</c:v>
                </c:pt>
                <c:pt idx="1277">
                  <c:v>337.5</c:v>
                </c:pt>
                <c:pt idx="1278">
                  <c:v>337.6</c:v>
                </c:pt>
                <c:pt idx="1279">
                  <c:v>337.3</c:v>
                </c:pt>
                <c:pt idx="1280">
                  <c:v>337.4</c:v>
                </c:pt>
                <c:pt idx="1281">
                  <c:v>337.3</c:v>
                </c:pt>
                <c:pt idx="1282">
                  <c:v>337.2</c:v>
                </c:pt>
                <c:pt idx="1283">
                  <c:v>337.2</c:v>
                </c:pt>
                <c:pt idx="1284">
                  <c:v>337.3</c:v>
                </c:pt>
                <c:pt idx="1285">
                  <c:v>336.9</c:v>
                </c:pt>
                <c:pt idx="1286">
                  <c:v>336.9</c:v>
                </c:pt>
                <c:pt idx="1287">
                  <c:v>337</c:v>
                </c:pt>
                <c:pt idx="1288">
                  <c:v>336.9</c:v>
                </c:pt>
                <c:pt idx="1289">
                  <c:v>336.9</c:v>
                </c:pt>
                <c:pt idx="1290">
                  <c:v>336.5</c:v>
                </c:pt>
                <c:pt idx="1291">
                  <c:v>336.6</c:v>
                </c:pt>
                <c:pt idx="1292">
                  <c:v>336.6</c:v>
                </c:pt>
                <c:pt idx="1293">
                  <c:v>336.6</c:v>
                </c:pt>
                <c:pt idx="1294">
                  <c:v>336.6</c:v>
                </c:pt>
                <c:pt idx="1295">
                  <c:v>336.3</c:v>
                </c:pt>
                <c:pt idx="1296">
                  <c:v>336.2</c:v>
                </c:pt>
                <c:pt idx="1297">
                  <c:v>336.3</c:v>
                </c:pt>
                <c:pt idx="1298">
                  <c:v>336.2</c:v>
                </c:pt>
                <c:pt idx="1299">
                  <c:v>336.2</c:v>
                </c:pt>
                <c:pt idx="1300">
                  <c:v>335.9</c:v>
                </c:pt>
                <c:pt idx="1301">
                  <c:v>335.9</c:v>
                </c:pt>
                <c:pt idx="1302">
                  <c:v>335.9</c:v>
                </c:pt>
                <c:pt idx="1303">
                  <c:v>335.9</c:v>
                </c:pt>
                <c:pt idx="1304">
                  <c:v>335.9</c:v>
                </c:pt>
                <c:pt idx="1305">
                  <c:v>335.9</c:v>
                </c:pt>
                <c:pt idx="1306">
                  <c:v>335.9</c:v>
                </c:pt>
                <c:pt idx="1307">
                  <c:v>335.6</c:v>
                </c:pt>
                <c:pt idx="1308">
                  <c:v>335.6</c:v>
                </c:pt>
                <c:pt idx="1309">
                  <c:v>335.6</c:v>
                </c:pt>
                <c:pt idx="1310">
                  <c:v>335.6</c:v>
                </c:pt>
                <c:pt idx="1311">
                  <c:v>335.6</c:v>
                </c:pt>
                <c:pt idx="1312">
                  <c:v>335.3</c:v>
                </c:pt>
                <c:pt idx="1313">
                  <c:v>335.3</c:v>
                </c:pt>
                <c:pt idx="1314">
                  <c:v>335.3</c:v>
                </c:pt>
                <c:pt idx="1315">
                  <c:v>335.3</c:v>
                </c:pt>
                <c:pt idx="1316">
                  <c:v>334.9</c:v>
                </c:pt>
                <c:pt idx="1317">
                  <c:v>335</c:v>
                </c:pt>
                <c:pt idx="1318">
                  <c:v>334.9</c:v>
                </c:pt>
                <c:pt idx="1319">
                  <c:v>334.9</c:v>
                </c:pt>
                <c:pt idx="1320">
                  <c:v>334.9</c:v>
                </c:pt>
                <c:pt idx="1321">
                  <c:v>334.9</c:v>
                </c:pt>
                <c:pt idx="1322">
                  <c:v>334.9</c:v>
                </c:pt>
                <c:pt idx="1323">
                  <c:v>334.9</c:v>
                </c:pt>
                <c:pt idx="1324">
                  <c:v>334.9</c:v>
                </c:pt>
                <c:pt idx="1325">
                  <c:v>334.9</c:v>
                </c:pt>
                <c:pt idx="1326">
                  <c:v>334.7</c:v>
                </c:pt>
                <c:pt idx="1327">
                  <c:v>334.9</c:v>
                </c:pt>
                <c:pt idx="1328">
                  <c:v>334.9</c:v>
                </c:pt>
                <c:pt idx="1329">
                  <c:v>334.6</c:v>
                </c:pt>
                <c:pt idx="1330">
                  <c:v>334.6</c:v>
                </c:pt>
                <c:pt idx="1331">
                  <c:v>334.6</c:v>
                </c:pt>
                <c:pt idx="1332">
                  <c:v>334.6</c:v>
                </c:pt>
                <c:pt idx="1333">
                  <c:v>334.3</c:v>
                </c:pt>
                <c:pt idx="1334">
                  <c:v>334.2</c:v>
                </c:pt>
                <c:pt idx="1335">
                  <c:v>334.3</c:v>
                </c:pt>
                <c:pt idx="1336">
                  <c:v>334</c:v>
                </c:pt>
                <c:pt idx="1337">
                  <c:v>334</c:v>
                </c:pt>
                <c:pt idx="1338">
                  <c:v>334</c:v>
                </c:pt>
                <c:pt idx="1339">
                  <c:v>334</c:v>
                </c:pt>
                <c:pt idx="1340">
                  <c:v>334</c:v>
                </c:pt>
                <c:pt idx="1341">
                  <c:v>334</c:v>
                </c:pt>
                <c:pt idx="1342">
                  <c:v>334</c:v>
                </c:pt>
                <c:pt idx="1343">
                  <c:v>333.7</c:v>
                </c:pt>
                <c:pt idx="1344">
                  <c:v>333.7</c:v>
                </c:pt>
                <c:pt idx="1345">
                  <c:v>333.6</c:v>
                </c:pt>
                <c:pt idx="1346">
                  <c:v>333.7</c:v>
                </c:pt>
                <c:pt idx="1347">
                  <c:v>333.3</c:v>
                </c:pt>
                <c:pt idx="1348">
                  <c:v>333.3</c:v>
                </c:pt>
                <c:pt idx="1349">
                  <c:v>333.3</c:v>
                </c:pt>
                <c:pt idx="1350">
                  <c:v>333</c:v>
                </c:pt>
                <c:pt idx="1351">
                  <c:v>333</c:v>
                </c:pt>
                <c:pt idx="1352">
                  <c:v>333</c:v>
                </c:pt>
                <c:pt idx="1353">
                  <c:v>333</c:v>
                </c:pt>
                <c:pt idx="1354">
                  <c:v>333</c:v>
                </c:pt>
                <c:pt idx="1355">
                  <c:v>333</c:v>
                </c:pt>
                <c:pt idx="1356">
                  <c:v>333</c:v>
                </c:pt>
                <c:pt idx="1357">
                  <c:v>332.9</c:v>
                </c:pt>
                <c:pt idx="1358">
                  <c:v>332.7</c:v>
                </c:pt>
                <c:pt idx="1359">
                  <c:v>332.6</c:v>
                </c:pt>
                <c:pt idx="1360">
                  <c:v>332.6</c:v>
                </c:pt>
                <c:pt idx="1361">
                  <c:v>332.6</c:v>
                </c:pt>
                <c:pt idx="1362">
                  <c:v>332.3</c:v>
                </c:pt>
                <c:pt idx="1363">
                  <c:v>332.3</c:v>
                </c:pt>
                <c:pt idx="1364">
                  <c:v>332.2</c:v>
                </c:pt>
                <c:pt idx="1365">
                  <c:v>332.2</c:v>
                </c:pt>
                <c:pt idx="1366">
                  <c:v>332</c:v>
                </c:pt>
                <c:pt idx="1367">
                  <c:v>332.1</c:v>
                </c:pt>
                <c:pt idx="1368">
                  <c:v>332</c:v>
                </c:pt>
                <c:pt idx="1369">
                  <c:v>332</c:v>
                </c:pt>
                <c:pt idx="1370">
                  <c:v>332</c:v>
                </c:pt>
                <c:pt idx="1371">
                  <c:v>332</c:v>
                </c:pt>
                <c:pt idx="1372">
                  <c:v>331.7</c:v>
                </c:pt>
                <c:pt idx="1373">
                  <c:v>331.6</c:v>
                </c:pt>
                <c:pt idx="1374">
                  <c:v>331.7</c:v>
                </c:pt>
                <c:pt idx="1375">
                  <c:v>331.7</c:v>
                </c:pt>
                <c:pt idx="1376">
                  <c:v>331.7</c:v>
                </c:pt>
                <c:pt idx="1377">
                  <c:v>331.4</c:v>
                </c:pt>
                <c:pt idx="1378">
                  <c:v>331.3</c:v>
                </c:pt>
                <c:pt idx="1379">
                  <c:v>331.4</c:v>
                </c:pt>
                <c:pt idx="1380">
                  <c:v>331.4</c:v>
                </c:pt>
                <c:pt idx="1381">
                  <c:v>331.3</c:v>
                </c:pt>
                <c:pt idx="1382">
                  <c:v>331.4</c:v>
                </c:pt>
                <c:pt idx="1383">
                  <c:v>331.3</c:v>
                </c:pt>
                <c:pt idx="1384">
                  <c:v>331</c:v>
                </c:pt>
                <c:pt idx="1385">
                  <c:v>330.9</c:v>
                </c:pt>
                <c:pt idx="1386">
                  <c:v>331.1</c:v>
                </c:pt>
                <c:pt idx="1387">
                  <c:v>330.7</c:v>
                </c:pt>
                <c:pt idx="1388">
                  <c:v>330.6</c:v>
                </c:pt>
                <c:pt idx="1389">
                  <c:v>330.6</c:v>
                </c:pt>
                <c:pt idx="1390">
                  <c:v>330.6</c:v>
                </c:pt>
                <c:pt idx="1391">
                  <c:v>330.6</c:v>
                </c:pt>
                <c:pt idx="1392">
                  <c:v>330.6</c:v>
                </c:pt>
                <c:pt idx="1393">
                  <c:v>330.3</c:v>
                </c:pt>
                <c:pt idx="1394">
                  <c:v>330.3</c:v>
                </c:pt>
                <c:pt idx="1395">
                  <c:v>330.3</c:v>
                </c:pt>
                <c:pt idx="1396">
                  <c:v>330.3</c:v>
                </c:pt>
                <c:pt idx="1397">
                  <c:v>330.3</c:v>
                </c:pt>
                <c:pt idx="1398">
                  <c:v>330.3</c:v>
                </c:pt>
                <c:pt idx="1399">
                  <c:v>330</c:v>
                </c:pt>
                <c:pt idx="1400">
                  <c:v>330</c:v>
                </c:pt>
                <c:pt idx="1401">
                  <c:v>330</c:v>
                </c:pt>
                <c:pt idx="1402">
                  <c:v>330</c:v>
                </c:pt>
                <c:pt idx="1403">
                  <c:v>329.9</c:v>
                </c:pt>
                <c:pt idx="1404">
                  <c:v>329.7</c:v>
                </c:pt>
                <c:pt idx="1405">
                  <c:v>329.7</c:v>
                </c:pt>
                <c:pt idx="1406">
                  <c:v>329.6</c:v>
                </c:pt>
                <c:pt idx="1407">
                  <c:v>329.4</c:v>
                </c:pt>
                <c:pt idx="1408">
                  <c:v>329.4</c:v>
                </c:pt>
                <c:pt idx="1409">
                  <c:v>329.4</c:v>
                </c:pt>
                <c:pt idx="1410">
                  <c:v>329.4</c:v>
                </c:pt>
                <c:pt idx="1411">
                  <c:v>329.4</c:v>
                </c:pt>
                <c:pt idx="1412">
                  <c:v>329.4</c:v>
                </c:pt>
                <c:pt idx="1413">
                  <c:v>329.4</c:v>
                </c:pt>
                <c:pt idx="1414">
                  <c:v>329</c:v>
                </c:pt>
                <c:pt idx="1415">
                  <c:v>329</c:v>
                </c:pt>
                <c:pt idx="1416">
                  <c:v>329</c:v>
                </c:pt>
                <c:pt idx="1417">
                  <c:v>329</c:v>
                </c:pt>
                <c:pt idx="1418">
                  <c:v>329</c:v>
                </c:pt>
                <c:pt idx="1419">
                  <c:v>328.7</c:v>
                </c:pt>
                <c:pt idx="1420">
                  <c:v>328.7</c:v>
                </c:pt>
                <c:pt idx="1421">
                  <c:v>328.7</c:v>
                </c:pt>
                <c:pt idx="1422">
                  <c:v>328.4</c:v>
                </c:pt>
                <c:pt idx="1423">
                  <c:v>328.7</c:v>
                </c:pt>
                <c:pt idx="1424">
                  <c:v>328.3</c:v>
                </c:pt>
                <c:pt idx="1425">
                  <c:v>328.4</c:v>
                </c:pt>
                <c:pt idx="1426">
                  <c:v>328.4</c:v>
                </c:pt>
                <c:pt idx="1427">
                  <c:v>328.4</c:v>
                </c:pt>
                <c:pt idx="1428">
                  <c:v>328.4</c:v>
                </c:pt>
                <c:pt idx="1429">
                  <c:v>328.4</c:v>
                </c:pt>
                <c:pt idx="1430">
                  <c:v>328</c:v>
                </c:pt>
                <c:pt idx="1431">
                  <c:v>328.1</c:v>
                </c:pt>
                <c:pt idx="1432">
                  <c:v>328</c:v>
                </c:pt>
                <c:pt idx="1433">
                  <c:v>328</c:v>
                </c:pt>
                <c:pt idx="1434">
                  <c:v>328</c:v>
                </c:pt>
                <c:pt idx="1435">
                  <c:v>328</c:v>
                </c:pt>
                <c:pt idx="1436">
                  <c:v>328</c:v>
                </c:pt>
                <c:pt idx="1437">
                  <c:v>327.9</c:v>
                </c:pt>
                <c:pt idx="1438">
                  <c:v>327.7</c:v>
                </c:pt>
                <c:pt idx="1439">
                  <c:v>327.7</c:v>
                </c:pt>
                <c:pt idx="1440">
                  <c:v>327.8</c:v>
                </c:pt>
                <c:pt idx="1441">
                  <c:v>327.7</c:v>
                </c:pt>
                <c:pt idx="1442">
                  <c:v>327.39999999999998</c:v>
                </c:pt>
                <c:pt idx="1443">
                  <c:v>327.39999999999998</c:v>
                </c:pt>
                <c:pt idx="1444">
                  <c:v>327.39999999999998</c:v>
                </c:pt>
                <c:pt idx="1445">
                  <c:v>327.39999999999998</c:v>
                </c:pt>
                <c:pt idx="1446">
                  <c:v>327.3</c:v>
                </c:pt>
                <c:pt idx="1447">
                  <c:v>327.3</c:v>
                </c:pt>
                <c:pt idx="1448">
                  <c:v>327.3</c:v>
                </c:pt>
                <c:pt idx="1449">
                  <c:v>327.3</c:v>
                </c:pt>
                <c:pt idx="1450">
                  <c:v>327.39999999999998</c:v>
                </c:pt>
                <c:pt idx="1451">
                  <c:v>327.3</c:v>
                </c:pt>
                <c:pt idx="1452">
                  <c:v>327.10000000000002</c:v>
                </c:pt>
                <c:pt idx="1453">
                  <c:v>327</c:v>
                </c:pt>
                <c:pt idx="1454">
                  <c:v>327.10000000000002</c:v>
                </c:pt>
                <c:pt idx="1455">
                  <c:v>327</c:v>
                </c:pt>
                <c:pt idx="1456">
                  <c:v>326.8</c:v>
                </c:pt>
                <c:pt idx="1457">
                  <c:v>326.60000000000002</c:v>
                </c:pt>
                <c:pt idx="1458">
                  <c:v>326.60000000000002</c:v>
                </c:pt>
                <c:pt idx="1459">
                  <c:v>326.8</c:v>
                </c:pt>
                <c:pt idx="1460">
                  <c:v>326.7</c:v>
                </c:pt>
                <c:pt idx="1461">
                  <c:v>326.60000000000002</c:v>
                </c:pt>
                <c:pt idx="1462">
                  <c:v>326.7</c:v>
                </c:pt>
                <c:pt idx="1463">
                  <c:v>326.7</c:v>
                </c:pt>
                <c:pt idx="1464">
                  <c:v>326.3</c:v>
                </c:pt>
                <c:pt idx="1465">
                  <c:v>326.39999999999998</c:v>
                </c:pt>
                <c:pt idx="1466">
                  <c:v>326.3</c:v>
                </c:pt>
                <c:pt idx="1467">
                  <c:v>326.3</c:v>
                </c:pt>
                <c:pt idx="1468">
                  <c:v>326.39999999999998</c:v>
                </c:pt>
                <c:pt idx="1469">
                  <c:v>326.3</c:v>
                </c:pt>
                <c:pt idx="1470">
                  <c:v>326</c:v>
                </c:pt>
                <c:pt idx="1471">
                  <c:v>326</c:v>
                </c:pt>
                <c:pt idx="1472">
                  <c:v>326</c:v>
                </c:pt>
                <c:pt idx="1473">
                  <c:v>326</c:v>
                </c:pt>
                <c:pt idx="1474">
                  <c:v>326</c:v>
                </c:pt>
                <c:pt idx="1475">
                  <c:v>326.10000000000002</c:v>
                </c:pt>
                <c:pt idx="1476">
                  <c:v>325.7</c:v>
                </c:pt>
                <c:pt idx="1477">
                  <c:v>325.7</c:v>
                </c:pt>
                <c:pt idx="1478">
                  <c:v>325.7</c:v>
                </c:pt>
                <c:pt idx="1479">
                  <c:v>325.7</c:v>
                </c:pt>
                <c:pt idx="1480">
                  <c:v>325.7</c:v>
                </c:pt>
                <c:pt idx="1481">
                  <c:v>325.7</c:v>
                </c:pt>
                <c:pt idx="1482">
                  <c:v>325.7</c:v>
                </c:pt>
                <c:pt idx="1483">
                  <c:v>325.7</c:v>
                </c:pt>
                <c:pt idx="1484">
                  <c:v>325.3</c:v>
                </c:pt>
                <c:pt idx="1485">
                  <c:v>325.39999999999998</c:v>
                </c:pt>
                <c:pt idx="1486">
                  <c:v>325.39999999999998</c:v>
                </c:pt>
                <c:pt idx="1487">
                  <c:v>325.3</c:v>
                </c:pt>
                <c:pt idx="1488">
                  <c:v>325.3</c:v>
                </c:pt>
                <c:pt idx="1489">
                  <c:v>325.10000000000002</c:v>
                </c:pt>
                <c:pt idx="1490">
                  <c:v>325.3</c:v>
                </c:pt>
                <c:pt idx="1491">
                  <c:v>325</c:v>
                </c:pt>
                <c:pt idx="1492">
                  <c:v>325</c:v>
                </c:pt>
                <c:pt idx="1493">
                  <c:v>325.10000000000002</c:v>
                </c:pt>
                <c:pt idx="1494">
                  <c:v>325</c:v>
                </c:pt>
                <c:pt idx="1495">
                  <c:v>325.10000000000002</c:v>
                </c:pt>
                <c:pt idx="1496">
                  <c:v>325</c:v>
                </c:pt>
                <c:pt idx="1497">
                  <c:v>324.7</c:v>
                </c:pt>
                <c:pt idx="1498">
                  <c:v>324.7</c:v>
                </c:pt>
                <c:pt idx="1499">
                  <c:v>324.7</c:v>
                </c:pt>
                <c:pt idx="1500">
                  <c:v>324.7</c:v>
                </c:pt>
                <c:pt idx="1501">
                  <c:v>324.7</c:v>
                </c:pt>
                <c:pt idx="1502">
                  <c:v>324.7</c:v>
                </c:pt>
                <c:pt idx="1503">
                  <c:v>324.7</c:v>
                </c:pt>
                <c:pt idx="1504">
                  <c:v>324.7</c:v>
                </c:pt>
                <c:pt idx="1505">
                  <c:v>324.7</c:v>
                </c:pt>
                <c:pt idx="1506">
                  <c:v>324.39999999999998</c:v>
                </c:pt>
                <c:pt idx="1507">
                  <c:v>324.39999999999998</c:v>
                </c:pt>
                <c:pt idx="1508">
                  <c:v>324.39999999999998</c:v>
                </c:pt>
                <c:pt idx="1509">
                  <c:v>324.39999999999998</c:v>
                </c:pt>
                <c:pt idx="1510">
                  <c:v>324</c:v>
                </c:pt>
                <c:pt idx="1511">
                  <c:v>324</c:v>
                </c:pt>
                <c:pt idx="1512">
                  <c:v>324</c:v>
                </c:pt>
                <c:pt idx="1513">
                  <c:v>324</c:v>
                </c:pt>
                <c:pt idx="1514">
                  <c:v>324</c:v>
                </c:pt>
                <c:pt idx="1515">
                  <c:v>324</c:v>
                </c:pt>
                <c:pt idx="1516">
                  <c:v>323.7</c:v>
                </c:pt>
                <c:pt idx="1517">
                  <c:v>323.7</c:v>
                </c:pt>
                <c:pt idx="1518">
                  <c:v>323.8</c:v>
                </c:pt>
                <c:pt idx="1519">
                  <c:v>323.7</c:v>
                </c:pt>
                <c:pt idx="1520">
                  <c:v>323.7</c:v>
                </c:pt>
                <c:pt idx="1521">
                  <c:v>323.7</c:v>
                </c:pt>
                <c:pt idx="1522">
                  <c:v>323.7</c:v>
                </c:pt>
                <c:pt idx="1523">
                  <c:v>323.5</c:v>
                </c:pt>
                <c:pt idx="1524">
                  <c:v>323.39999999999998</c:v>
                </c:pt>
                <c:pt idx="1525">
                  <c:v>323.39999999999998</c:v>
                </c:pt>
                <c:pt idx="1526">
                  <c:v>323.39999999999998</c:v>
                </c:pt>
                <c:pt idx="1527">
                  <c:v>323.5</c:v>
                </c:pt>
                <c:pt idx="1528">
                  <c:v>323.10000000000002</c:v>
                </c:pt>
                <c:pt idx="1529">
                  <c:v>323</c:v>
                </c:pt>
                <c:pt idx="1530">
                  <c:v>323.10000000000002</c:v>
                </c:pt>
                <c:pt idx="1531">
                  <c:v>323.10000000000002</c:v>
                </c:pt>
                <c:pt idx="1532">
                  <c:v>323</c:v>
                </c:pt>
                <c:pt idx="1533">
                  <c:v>322.8</c:v>
                </c:pt>
                <c:pt idx="1534">
                  <c:v>323.10000000000002</c:v>
                </c:pt>
                <c:pt idx="1535">
                  <c:v>322.7</c:v>
                </c:pt>
                <c:pt idx="1536">
                  <c:v>322.8</c:v>
                </c:pt>
                <c:pt idx="1537">
                  <c:v>322.8</c:v>
                </c:pt>
                <c:pt idx="1538">
                  <c:v>322.8</c:v>
                </c:pt>
                <c:pt idx="1539">
                  <c:v>322.3</c:v>
                </c:pt>
                <c:pt idx="1540">
                  <c:v>322.7</c:v>
                </c:pt>
                <c:pt idx="1541">
                  <c:v>322.39999999999998</c:v>
                </c:pt>
                <c:pt idx="1542">
                  <c:v>322.39999999999998</c:v>
                </c:pt>
                <c:pt idx="1543">
                  <c:v>322.3</c:v>
                </c:pt>
                <c:pt idx="1544">
                  <c:v>322.39999999999998</c:v>
                </c:pt>
                <c:pt idx="1545">
                  <c:v>322.3</c:v>
                </c:pt>
                <c:pt idx="1546">
                  <c:v>322.10000000000002</c:v>
                </c:pt>
                <c:pt idx="1547">
                  <c:v>322.10000000000002</c:v>
                </c:pt>
                <c:pt idx="1548">
                  <c:v>322.10000000000002</c:v>
                </c:pt>
                <c:pt idx="1549">
                  <c:v>322.10000000000002</c:v>
                </c:pt>
                <c:pt idx="1550">
                  <c:v>321.8</c:v>
                </c:pt>
                <c:pt idx="1551">
                  <c:v>321.8</c:v>
                </c:pt>
                <c:pt idx="1552">
                  <c:v>321.8</c:v>
                </c:pt>
                <c:pt idx="1553">
                  <c:v>321.8</c:v>
                </c:pt>
                <c:pt idx="1554">
                  <c:v>321.8</c:v>
                </c:pt>
                <c:pt idx="1555">
                  <c:v>321.8</c:v>
                </c:pt>
                <c:pt idx="1556">
                  <c:v>321.8</c:v>
                </c:pt>
                <c:pt idx="1557">
                  <c:v>321.5</c:v>
                </c:pt>
                <c:pt idx="1558">
                  <c:v>321.5</c:v>
                </c:pt>
                <c:pt idx="1559">
                  <c:v>321.5</c:v>
                </c:pt>
                <c:pt idx="1560">
                  <c:v>321.39999999999998</c:v>
                </c:pt>
                <c:pt idx="1561">
                  <c:v>321.39999999999998</c:v>
                </c:pt>
                <c:pt idx="1562">
                  <c:v>321.2</c:v>
                </c:pt>
                <c:pt idx="1563">
                  <c:v>321.10000000000002</c:v>
                </c:pt>
                <c:pt idx="1564">
                  <c:v>321.10000000000002</c:v>
                </c:pt>
                <c:pt idx="1565">
                  <c:v>321.10000000000002</c:v>
                </c:pt>
                <c:pt idx="1566">
                  <c:v>321.10000000000002</c:v>
                </c:pt>
                <c:pt idx="1567">
                  <c:v>321.10000000000002</c:v>
                </c:pt>
                <c:pt idx="1568">
                  <c:v>321</c:v>
                </c:pt>
                <c:pt idx="1569">
                  <c:v>320.7</c:v>
                </c:pt>
                <c:pt idx="1570">
                  <c:v>320.8</c:v>
                </c:pt>
                <c:pt idx="1571">
                  <c:v>320.8</c:v>
                </c:pt>
                <c:pt idx="1572">
                  <c:v>320.60000000000002</c:v>
                </c:pt>
                <c:pt idx="1573">
                  <c:v>320.5</c:v>
                </c:pt>
                <c:pt idx="1574">
                  <c:v>320.39999999999998</c:v>
                </c:pt>
                <c:pt idx="1575">
                  <c:v>320.39999999999998</c:v>
                </c:pt>
                <c:pt idx="1576">
                  <c:v>320.39999999999998</c:v>
                </c:pt>
                <c:pt idx="1577">
                  <c:v>320.39999999999998</c:v>
                </c:pt>
                <c:pt idx="1578">
                  <c:v>320.10000000000002</c:v>
                </c:pt>
                <c:pt idx="1579">
                  <c:v>320.10000000000002</c:v>
                </c:pt>
                <c:pt idx="1580">
                  <c:v>320.10000000000002</c:v>
                </c:pt>
                <c:pt idx="1581">
                  <c:v>320.10000000000002</c:v>
                </c:pt>
                <c:pt idx="1582">
                  <c:v>320.10000000000002</c:v>
                </c:pt>
                <c:pt idx="1583">
                  <c:v>320.10000000000002</c:v>
                </c:pt>
                <c:pt idx="1584">
                  <c:v>319.8</c:v>
                </c:pt>
                <c:pt idx="1585">
                  <c:v>320.10000000000002</c:v>
                </c:pt>
                <c:pt idx="1586">
                  <c:v>319.8</c:v>
                </c:pt>
                <c:pt idx="1587">
                  <c:v>319.8</c:v>
                </c:pt>
                <c:pt idx="1588">
                  <c:v>319.8</c:v>
                </c:pt>
                <c:pt idx="1589">
                  <c:v>319.8</c:v>
                </c:pt>
                <c:pt idx="1590">
                  <c:v>319.5</c:v>
                </c:pt>
                <c:pt idx="1591">
                  <c:v>319.5</c:v>
                </c:pt>
                <c:pt idx="1592">
                  <c:v>319.39999999999998</c:v>
                </c:pt>
                <c:pt idx="1593">
                  <c:v>319.5</c:v>
                </c:pt>
                <c:pt idx="1594">
                  <c:v>319.10000000000002</c:v>
                </c:pt>
                <c:pt idx="1595">
                  <c:v>319.39999999999998</c:v>
                </c:pt>
                <c:pt idx="1596">
                  <c:v>319.10000000000002</c:v>
                </c:pt>
                <c:pt idx="1597">
                  <c:v>319.10000000000002</c:v>
                </c:pt>
                <c:pt idx="1598">
                  <c:v>319.10000000000002</c:v>
                </c:pt>
                <c:pt idx="1599">
                  <c:v>319.2</c:v>
                </c:pt>
                <c:pt idx="1600">
                  <c:v>318.8</c:v>
                </c:pt>
                <c:pt idx="1601">
                  <c:v>319.2</c:v>
                </c:pt>
                <c:pt idx="1602">
                  <c:v>318.8</c:v>
                </c:pt>
                <c:pt idx="1603">
                  <c:v>318.7</c:v>
                </c:pt>
                <c:pt idx="1604">
                  <c:v>318.8</c:v>
                </c:pt>
                <c:pt idx="1605">
                  <c:v>318.7</c:v>
                </c:pt>
                <c:pt idx="1606">
                  <c:v>318.8</c:v>
                </c:pt>
                <c:pt idx="1607">
                  <c:v>318.8</c:v>
                </c:pt>
                <c:pt idx="1608">
                  <c:v>318.5</c:v>
                </c:pt>
                <c:pt idx="1609">
                  <c:v>318.39999999999998</c:v>
                </c:pt>
                <c:pt idx="1610">
                  <c:v>318.5</c:v>
                </c:pt>
                <c:pt idx="1611">
                  <c:v>318.2</c:v>
                </c:pt>
                <c:pt idx="1612">
                  <c:v>318.39999999999998</c:v>
                </c:pt>
                <c:pt idx="1613">
                  <c:v>318.10000000000002</c:v>
                </c:pt>
                <c:pt idx="1614">
                  <c:v>318.10000000000002</c:v>
                </c:pt>
                <c:pt idx="1615">
                  <c:v>318.10000000000002</c:v>
                </c:pt>
                <c:pt idx="1616">
                  <c:v>318.10000000000002</c:v>
                </c:pt>
                <c:pt idx="1617">
                  <c:v>318.10000000000002</c:v>
                </c:pt>
                <c:pt idx="1618">
                  <c:v>318.10000000000002</c:v>
                </c:pt>
                <c:pt idx="1619">
                  <c:v>318.10000000000002</c:v>
                </c:pt>
                <c:pt idx="1620">
                  <c:v>317.8</c:v>
                </c:pt>
                <c:pt idx="1621">
                  <c:v>317.8</c:v>
                </c:pt>
                <c:pt idx="1622">
                  <c:v>317.8</c:v>
                </c:pt>
                <c:pt idx="1623">
                  <c:v>317.8</c:v>
                </c:pt>
                <c:pt idx="1624">
                  <c:v>317.39999999999998</c:v>
                </c:pt>
                <c:pt idx="1625">
                  <c:v>317.5</c:v>
                </c:pt>
                <c:pt idx="1626">
                  <c:v>317.5</c:v>
                </c:pt>
                <c:pt idx="1627">
                  <c:v>317.2</c:v>
                </c:pt>
                <c:pt idx="1628">
                  <c:v>317.10000000000002</c:v>
                </c:pt>
                <c:pt idx="1629">
                  <c:v>317.10000000000002</c:v>
                </c:pt>
                <c:pt idx="1630">
                  <c:v>317.39999999999998</c:v>
                </c:pt>
                <c:pt idx="1631">
                  <c:v>317.10000000000002</c:v>
                </c:pt>
                <c:pt idx="1632">
                  <c:v>317.10000000000002</c:v>
                </c:pt>
                <c:pt idx="1633">
                  <c:v>317.10000000000002</c:v>
                </c:pt>
                <c:pt idx="1634">
                  <c:v>317.10000000000002</c:v>
                </c:pt>
                <c:pt idx="1635">
                  <c:v>316.8</c:v>
                </c:pt>
                <c:pt idx="1636">
                  <c:v>316.8</c:v>
                </c:pt>
                <c:pt idx="1637">
                  <c:v>316.8</c:v>
                </c:pt>
                <c:pt idx="1638">
                  <c:v>316.8</c:v>
                </c:pt>
                <c:pt idx="1639">
                  <c:v>316.8</c:v>
                </c:pt>
                <c:pt idx="1640">
                  <c:v>316.8</c:v>
                </c:pt>
                <c:pt idx="1641">
                  <c:v>316.8</c:v>
                </c:pt>
                <c:pt idx="1642">
                  <c:v>316.39999999999998</c:v>
                </c:pt>
                <c:pt idx="1643">
                  <c:v>316.8</c:v>
                </c:pt>
                <c:pt idx="1644">
                  <c:v>316.39999999999998</c:v>
                </c:pt>
                <c:pt idx="1645">
                  <c:v>316.39999999999998</c:v>
                </c:pt>
                <c:pt idx="1646">
                  <c:v>316.39999999999998</c:v>
                </c:pt>
                <c:pt idx="1647">
                  <c:v>316.3</c:v>
                </c:pt>
                <c:pt idx="1648">
                  <c:v>316.39999999999998</c:v>
                </c:pt>
                <c:pt idx="1649">
                  <c:v>316.39999999999998</c:v>
                </c:pt>
                <c:pt idx="1650">
                  <c:v>316.10000000000002</c:v>
                </c:pt>
                <c:pt idx="1651">
                  <c:v>316.10000000000002</c:v>
                </c:pt>
                <c:pt idx="1652">
                  <c:v>316.10000000000002</c:v>
                </c:pt>
                <c:pt idx="1653">
                  <c:v>315.7</c:v>
                </c:pt>
                <c:pt idx="1654">
                  <c:v>315.8</c:v>
                </c:pt>
                <c:pt idx="1655">
                  <c:v>316.10000000000002</c:v>
                </c:pt>
                <c:pt idx="1656">
                  <c:v>315.8</c:v>
                </c:pt>
                <c:pt idx="1657">
                  <c:v>315.8</c:v>
                </c:pt>
                <c:pt idx="1658">
                  <c:v>315.8</c:v>
                </c:pt>
                <c:pt idx="1659">
                  <c:v>315.39999999999998</c:v>
                </c:pt>
                <c:pt idx="1660">
                  <c:v>315.39999999999998</c:v>
                </c:pt>
                <c:pt idx="1661">
                  <c:v>315.39999999999998</c:v>
                </c:pt>
                <c:pt idx="1662">
                  <c:v>315.39999999999998</c:v>
                </c:pt>
                <c:pt idx="1663">
                  <c:v>315.39999999999998</c:v>
                </c:pt>
                <c:pt idx="1664">
                  <c:v>315.10000000000002</c:v>
                </c:pt>
                <c:pt idx="1665">
                  <c:v>315.10000000000002</c:v>
                </c:pt>
                <c:pt idx="1666">
                  <c:v>315.10000000000002</c:v>
                </c:pt>
                <c:pt idx="1667">
                  <c:v>315.10000000000002</c:v>
                </c:pt>
                <c:pt idx="1668">
                  <c:v>315.10000000000002</c:v>
                </c:pt>
                <c:pt idx="1669">
                  <c:v>315</c:v>
                </c:pt>
                <c:pt idx="1670">
                  <c:v>315.10000000000002</c:v>
                </c:pt>
                <c:pt idx="1671">
                  <c:v>315.10000000000002</c:v>
                </c:pt>
                <c:pt idx="1672">
                  <c:v>315</c:v>
                </c:pt>
                <c:pt idx="1673">
                  <c:v>314.7</c:v>
                </c:pt>
                <c:pt idx="1674">
                  <c:v>314.7</c:v>
                </c:pt>
                <c:pt idx="1675">
                  <c:v>314.7</c:v>
                </c:pt>
                <c:pt idx="1676">
                  <c:v>314.7</c:v>
                </c:pt>
                <c:pt idx="1677">
                  <c:v>314.39999999999998</c:v>
                </c:pt>
                <c:pt idx="1678">
                  <c:v>314.39999999999998</c:v>
                </c:pt>
                <c:pt idx="1679">
                  <c:v>314.3</c:v>
                </c:pt>
                <c:pt idx="1680">
                  <c:v>314.3</c:v>
                </c:pt>
                <c:pt idx="1681">
                  <c:v>314.39999999999998</c:v>
                </c:pt>
                <c:pt idx="1682">
                  <c:v>314.39999999999998</c:v>
                </c:pt>
                <c:pt idx="1683">
                  <c:v>314.39999999999998</c:v>
                </c:pt>
                <c:pt idx="1684">
                  <c:v>314.10000000000002</c:v>
                </c:pt>
                <c:pt idx="1685">
                  <c:v>314.10000000000002</c:v>
                </c:pt>
                <c:pt idx="1686">
                  <c:v>314.10000000000002</c:v>
                </c:pt>
                <c:pt idx="1687">
                  <c:v>314.10000000000002</c:v>
                </c:pt>
                <c:pt idx="1688">
                  <c:v>314</c:v>
                </c:pt>
                <c:pt idx="1689">
                  <c:v>313.7</c:v>
                </c:pt>
                <c:pt idx="1690">
                  <c:v>313.7</c:v>
                </c:pt>
                <c:pt idx="1691">
                  <c:v>313.8</c:v>
                </c:pt>
                <c:pt idx="1692">
                  <c:v>313.7</c:v>
                </c:pt>
                <c:pt idx="1693">
                  <c:v>313.7</c:v>
                </c:pt>
                <c:pt idx="1694">
                  <c:v>313.8</c:v>
                </c:pt>
                <c:pt idx="1695">
                  <c:v>313.39999999999998</c:v>
                </c:pt>
                <c:pt idx="1696">
                  <c:v>313.7</c:v>
                </c:pt>
                <c:pt idx="1697">
                  <c:v>313.39999999999998</c:v>
                </c:pt>
                <c:pt idx="1698">
                  <c:v>313.39999999999998</c:v>
                </c:pt>
                <c:pt idx="1699">
                  <c:v>313.39999999999998</c:v>
                </c:pt>
                <c:pt idx="1700">
                  <c:v>313.39999999999998</c:v>
                </c:pt>
                <c:pt idx="1701">
                  <c:v>313.39999999999998</c:v>
                </c:pt>
                <c:pt idx="1702">
                  <c:v>313.10000000000002</c:v>
                </c:pt>
                <c:pt idx="1703">
                  <c:v>313.10000000000002</c:v>
                </c:pt>
                <c:pt idx="1704">
                  <c:v>313.10000000000002</c:v>
                </c:pt>
                <c:pt idx="1705">
                  <c:v>313.10000000000002</c:v>
                </c:pt>
                <c:pt idx="1706">
                  <c:v>313</c:v>
                </c:pt>
                <c:pt idx="1707">
                  <c:v>312.7</c:v>
                </c:pt>
                <c:pt idx="1708">
                  <c:v>312.7</c:v>
                </c:pt>
                <c:pt idx="1709">
                  <c:v>312.7</c:v>
                </c:pt>
                <c:pt idx="1710">
                  <c:v>312.8</c:v>
                </c:pt>
                <c:pt idx="1711">
                  <c:v>312.7</c:v>
                </c:pt>
                <c:pt idx="1712">
                  <c:v>312.7</c:v>
                </c:pt>
                <c:pt idx="1713">
                  <c:v>312.5</c:v>
                </c:pt>
                <c:pt idx="1714">
                  <c:v>312.39999999999998</c:v>
                </c:pt>
                <c:pt idx="1715">
                  <c:v>312.39999999999998</c:v>
                </c:pt>
                <c:pt idx="1716">
                  <c:v>312.5</c:v>
                </c:pt>
                <c:pt idx="1717">
                  <c:v>312.39999999999998</c:v>
                </c:pt>
                <c:pt idx="1718">
                  <c:v>312.5</c:v>
                </c:pt>
                <c:pt idx="1719">
                  <c:v>312.39999999999998</c:v>
                </c:pt>
                <c:pt idx="1720">
                  <c:v>312.2</c:v>
                </c:pt>
                <c:pt idx="1721">
                  <c:v>312</c:v>
                </c:pt>
                <c:pt idx="1722">
                  <c:v>312</c:v>
                </c:pt>
                <c:pt idx="1723">
                  <c:v>312</c:v>
                </c:pt>
                <c:pt idx="1724">
                  <c:v>312</c:v>
                </c:pt>
                <c:pt idx="1725">
                  <c:v>312</c:v>
                </c:pt>
                <c:pt idx="1726">
                  <c:v>311.7</c:v>
                </c:pt>
                <c:pt idx="1727">
                  <c:v>311.7</c:v>
                </c:pt>
                <c:pt idx="1728">
                  <c:v>311.7</c:v>
                </c:pt>
                <c:pt idx="1729">
                  <c:v>311.7</c:v>
                </c:pt>
                <c:pt idx="1730">
                  <c:v>311.8</c:v>
                </c:pt>
                <c:pt idx="1731">
                  <c:v>311.39999999999998</c:v>
                </c:pt>
                <c:pt idx="1732">
                  <c:v>311.39999999999998</c:v>
                </c:pt>
                <c:pt idx="1733">
                  <c:v>311.39999999999998</c:v>
                </c:pt>
                <c:pt idx="1734">
                  <c:v>311.5</c:v>
                </c:pt>
                <c:pt idx="1735">
                  <c:v>311.39999999999998</c:v>
                </c:pt>
                <c:pt idx="1736">
                  <c:v>311.3</c:v>
                </c:pt>
                <c:pt idx="1737">
                  <c:v>311.39999999999998</c:v>
                </c:pt>
                <c:pt idx="1738">
                  <c:v>311.39999999999998</c:v>
                </c:pt>
                <c:pt idx="1739">
                  <c:v>311</c:v>
                </c:pt>
                <c:pt idx="1740">
                  <c:v>311</c:v>
                </c:pt>
                <c:pt idx="1741">
                  <c:v>311.10000000000002</c:v>
                </c:pt>
                <c:pt idx="1742">
                  <c:v>311.10000000000002</c:v>
                </c:pt>
                <c:pt idx="1743">
                  <c:v>311.10000000000002</c:v>
                </c:pt>
                <c:pt idx="1744">
                  <c:v>311.10000000000002</c:v>
                </c:pt>
                <c:pt idx="1745">
                  <c:v>311.10000000000002</c:v>
                </c:pt>
                <c:pt idx="1746">
                  <c:v>310.8</c:v>
                </c:pt>
                <c:pt idx="1747">
                  <c:v>310.7</c:v>
                </c:pt>
                <c:pt idx="1748">
                  <c:v>310.8</c:v>
                </c:pt>
                <c:pt idx="1749">
                  <c:v>310.7</c:v>
                </c:pt>
                <c:pt idx="1750">
                  <c:v>310.8</c:v>
                </c:pt>
                <c:pt idx="1751">
                  <c:v>310.8</c:v>
                </c:pt>
                <c:pt idx="1752">
                  <c:v>310.7</c:v>
                </c:pt>
                <c:pt idx="1753">
                  <c:v>310.8</c:v>
                </c:pt>
                <c:pt idx="1754">
                  <c:v>310.7</c:v>
                </c:pt>
                <c:pt idx="1755">
                  <c:v>310.8</c:v>
                </c:pt>
                <c:pt idx="1756">
                  <c:v>310.39999999999998</c:v>
                </c:pt>
                <c:pt idx="1757">
                  <c:v>310.39999999999998</c:v>
                </c:pt>
                <c:pt idx="1758">
                  <c:v>310.39999999999998</c:v>
                </c:pt>
                <c:pt idx="1759">
                  <c:v>310.39999999999998</c:v>
                </c:pt>
                <c:pt idx="1760">
                  <c:v>310.39999999999998</c:v>
                </c:pt>
                <c:pt idx="1761">
                  <c:v>310.39999999999998</c:v>
                </c:pt>
                <c:pt idx="1762">
                  <c:v>310.39999999999998</c:v>
                </c:pt>
                <c:pt idx="1763">
                  <c:v>310.39999999999998</c:v>
                </c:pt>
                <c:pt idx="1764">
                  <c:v>310.39999999999998</c:v>
                </c:pt>
                <c:pt idx="1765">
                  <c:v>310.10000000000002</c:v>
                </c:pt>
                <c:pt idx="1766">
                  <c:v>310.10000000000002</c:v>
                </c:pt>
                <c:pt idx="1767">
                  <c:v>310.10000000000002</c:v>
                </c:pt>
                <c:pt idx="1768">
                  <c:v>310.10000000000002</c:v>
                </c:pt>
                <c:pt idx="1769">
                  <c:v>310.10000000000002</c:v>
                </c:pt>
                <c:pt idx="1770">
                  <c:v>310.10000000000002</c:v>
                </c:pt>
                <c:pt idx="1771">
                  <c:v>309.8</c:v>
                </c:pt>
                <c:pt idx="1772">
                  <c:v>309.8</c:v>
                </c:pt>
                <c:pt idx="1773">
                  <c:v>309.8</c:v>
                </c:pt>
                <c:pt idx="1774">
                  <c:v>309.8</c:v>
                </c:pt>
                <c:pt idx="1775">
                  <c:v>309.8</c:v>
                </c:pt>
                <c:pt idx="1776">
                  <c:v>309.8</c:v>
                </c:pt>
                <c:pt idx="1777">
                  <c:v>309.8</c:v>
                </c:pt>
                <c:pt idx="1778">
                  <c:v>309.8</c:v>
                </c:pt>
                <c:pt idx="1779">
                  <c:v>309.7</c:v>
                </c:pt>
                <c:pt idx="1780">
                  <c:v>309.39999999999998</c:v>
                </c:pt>
                <c:pt idx="1781">
                  <c:v>309.39999999999998</c:v>
                </c:pt>
                <c:pt idx="1782">
                  <c:v>309.39999999999998</c:v>
                </c:pt>
                <c:pt idx="1783">
                  <c:v>309.39999999999998</c:v>
                </c:pt>
                <c:pt idx="1784">
                  <c:v>309.3</c:v>
                </c:pt>
                <c:pt idx="1785">
                  <c:v>309.39999999999998</c:v>
                </c:pt>
                <c:pt idx="1786">
                  <c:v>309.2</c:v>
                </c:pt>
                <c:pt idx="1787">
                  <c:v>309</c:v>
                </c:pt>
                <c:pt idx="1788">
                  <c:v>309.5</c:v>
                </c:pt>
                <c:pt idx="1789">
                  <c:v>309.39999999999998</c:v>
                </c:pt>
                <c:pt idx="1790">
                  <c:v>309.10000000000002</c:v>
                </c:pt>
                <c:pt idx="1791">
                  <c:v>309.10000000000002</c:v>
                </c:pt>
                <c:pt idx="1792">
                  <c:v>309.10000000000002</c:v>
                </c:pt>
                <c:pt idx="1793">
                  <c:v>309.10000000000002</c:v>
                </c:pt>
                <c:pt idx="1794">
                  <c:v>309</c:v>
                </c:pt>
                <c:pt idx="1795">
                  <c:v>309.10000000000002</c:v>
                </c:pt>
                <c:pt idx="1796">
                  <c:v>309</c:v>
                </c:pt>
                <c:pt idx="1797">
                  <c:v>308.7</c:v>
                </c:pt>
                <c:pt idx="1798">
                  <c:v>308.7</c:v>
                </c:pt>
                <c:pt idx="1799">
                  <c:v>308.7</c:v>
                </c:pt>
                <c:pt idx="1800">
                  <c:v>308.8</c:v>
                </c:pt>
                <c:pt idx="1801">
                  <c:v>308.7</c:v>
                </c:pt>
                <c:pt idx="1802">
                  <c:v>308.8</c:v>
                </c:pt>
                <c:pt idx="1803">
                  <c:v>308.8</c:v>
                </c:pt>
                <c:pt idx="1804">
                  <c:v>308.8</c:v>
                </c:pt>
                <c:pt idx="1805">
                  <c:v>308.7</c:v>
                </c:pt>
                <c:pt idx="1806">
                  <c:v>308.7</c:v>
                </c:pt>
                <c:pt idx="1807">
                  <c:v>308.8</c:v>
                </c:pt>
                <c:pt idx="1808">
                  <c:v>308.39999999999998</c:v>
                </c:pt>
                <c:pt idx="1809">
                  <c:v>308.39999999999998</c:v>
                </c:pt>
                <c:pt idx="1810">
                  <c:v>308.5</c:v>
                </c:pt>
                <c:pt idx="1811">
                  <c:v>308.39999999999998</c:v>
                </c:pt>
                <c:pt idx="1812">
                  <c:v>308.5</c:v>
                </c:pt>
                <c:pt idx="1813">
                  <c:v>308.5</c:v>
                </c:pt>
                <c:pt idx="1814">
                  <c:v>308.10000000000002</c:v>
                </c:pt>
                <c:pt idx="1815">
                  <c:v>308.10000000000002</c:v>
                </c:pt>
                <c:pt idx="1816">
                  <c:v>308.10000000000002</c:v>
                </c:pt>
                <c:pt idx="1817">
                  <c:v>308.10000000000002</c:v>
                </c:pt>
                <c:pt idx="1818">
                  <c:v>308.10000000000002</c:v>
                </c:pt>
                <c:pt idx="1819">
                  <c:v>308.2</c:v>
                </c:pt>
                <c:pt idx="1820">
                  <c:v>307.8</c:v>
                </c:pt>
                <c:pt idx="1821">
                  <c:v>307.8</c:v>
                </c:pt>
                <c:pt idx="1822">
                  <c:v>307.8</c:v>
                </c:pt>
                <c:pt idx="1823">
                  <c:v>307.8</c:v>
                </c:pt>
                <c:pt idx="1824">
                  <c:v>307.8</c:v>
                </c:pt>
                <c:pt idx="1825">
                  <c:v>307.8</c:v>
                </c:pt>
                <c:pt idx="1826">
                  <c:v>307.8</c:v>
                </c:pt>
                <c:pt idx="1827">
                  <c:v>307.8</c:v>
                </c:pt>
                <c:pt idx="1828">
                  <c:v>307.8</c:v>
                </c:pt>
                <c:pt idx="1829">
                  <c:v>307.8</c:v>
                </c:pt>
                <c:pt idx="1830">
                  <c:v>307.8</c:v>
                </c:pt>
                <c:pt idx="1831">
                  <c:v>307.5</c:v>
                </c:pt>
                <c:pt idx="1832">
                  <c:v>307.5</c:v>
                </c:pt>
                <c:pt idx="1833">
                  <c:v>307.5</c:v>
                </c:pt>
                <c:pt idx="1834">
                  <c:v>307.5</c:v>
                </c:pt>
                <c:pt idx="1835">
                  <c:v>307.5</c:v>
                </c:pt>
                <c:pt idx="1836">
                  <c:v>307.5</c:v>
                </c:pt>
                <c:pt idx="1837">
                  <c:v>307.5</c:v>
                </c:pt>
                <c:pt idx="1838">
                  <c:v>307.5</c:v>
                </c:pt>
                <c:pt idx="1839">
                  <c:v>307.5</c:v>
                </c:pt>
                <c:pt idx="1840">
                  <c:v>307.10000000000002</c:v>
                </c:pt>
                <c:pt idx="1841">
                  <c:v>307.10000000000002</c:v>
                </c:pt>
                <c:pt idx="1842">
                  <c:v>307.10000000000002</c:v>
                </c:pt>
                <c:pt idx="1843">
                  <c:v>307.10000000000002</c:v>
                </c:pt>
                <c:pt idx="1844">
                  <c:v>307.10000000000002</c:v>
                </c:pt>
                <c:pt idx="1845">
                  <c:v>306.8</c:v>
                </c:pt>
                <c:pt idx="1846">
                  <c:v>307.10000000000002</c:v>
                </c:pt>
                <c:pt idx="1847">
                  <c:v>306.8</c:v>
                </c:pt>
                <c:pt idx="1848">
                  <c:v>306.8</c:v>
                </c:pt>
                <c:pt idx="1849">
                  <c:v>306.8</c:v>
                </c:pt>
                <c:pt idx="1850">
                  <c:v>306.8</c:v>
                </c:pt>
                <c:pt idx="1851">
                  <c:v>306.8</c:v>
                </c:pt>
                <c:pt idx="1852">
                  <c:v>306.8</c:v>
                </c:pt>
                <c:pt idx="1853">
                  <c:v>306.8</c:v>
                </c:pt>
                <c:pt idx="1854">
                  <c:v>306.5</c:v>
                </c:pt>
                <c:pt idx="1855">
                  <c:v>306.5</c:v>
                </c:pt>
                <c:pt idx="1856">
                  <c:v>306.5</c:v>
                </c:pt>
                <c:pt idx="1857">
                  <c:v>306.5</c:v>
                </c:pt>
                <c:pt idx="1858">
                  <c:v>306.5</c:v>
                </c:pt>
                <c:pt idx="1859">
                  <c:v>306.2</c:v>
                </c:pt>
                <c:pt idx="1860">
                  <c:v>306.5</c:v>
                </c:pt>
                <c:pt idx="1861">
                  <c:v>306.2</c:v>
                </c:pt>
                <c:pt idx="1862">
                  <c:v>306.2</c:v>
                </c:pt>
                <c:pt idx="1863">
                  <c:v>306.2</c:v>
                </c:pt>
                <c:pt idx="1864">
                  <c:v>306.10000000000002</c:v>
                </c:pt>
                <c:pt idx="1865">
                  <c:v>306.2</c:v>
                </c:pt>
                <c:pt idx="1866">
                  <c:v>306.10000000000002</c:v>
                </c:pt>
                <c:pt idx="1867">
                  <c:v>306.10000000000002</c:v>
                </c:pt>
                <c:pt idx="1868">
                  <c:v>305.89999999999998</c:v>
                </c:pt>
                <c:pt idx="1869">
                  <c:v>305.89999999999998</c:v>
                </c:pt>
                <c:pt idx="1870">
                  <c:v>305.8</c:v>
                </c:pt>
                <c:pt idx="1871">
                  <c:v>305.8</c:v>
                </c:pt>
                <c:pt idx="1872">
                  <c:v>305.8</c:v>
                </c:pt>
                <c:pt idx="1873">
                  <c:v>305.5</c:v>
                </c:pt>
                <c:pt idx="1874">
                  <c:v>305.5</c:v>
                </c:pt>
                <c:pt idx="1875">
                  <c:v>305.60000000000002</c:v>
                </c:pt>
                <c:pt idx="1876">
                  <c:v>305.39999999999998</c:v>
                </c:pt>
                <c:pt idx="1877">
                  <c:v>305.60000000000002</c:v>
                </c:pt>
                <c:pt idx="1878">
                  <c:v>305.10000000000002</c:v>
                </c:pt>
                <c:pt idx="1879">
                  <c:v>305.10000000000002</c:v>
                </c:pt>
                <c:pt idx="1880">
                  <c:v>305.2</c:v>
                </c:pt>
                <c:pt idx="1881">
                  <c:v>305.10000000000002</c:v>
                </c:pt>
                <c:pt idx="1882">
                  <c:v>305.10000000000002</c:v>
                </c:pt>
                <c:pt idx="1883">
                  <c:v>305.10000000000002</c:v>
                </c:pt>
                <c:pt idx="1884">
                  <c:v>305.10000000000002</c:v>
                </c:pt>
                <c:pt idx="1885">
                  <c:v>304.89999999999998</c:v>
                </c:pt>
                <c:pt idx="1886">
                  <c:v>305.2</c:v>
                </c:pt>
                <c:pt idx="1887">
                  <c:v>304.8</c:v>
                </c:pt>
                <c:pt idx="1888">
                  <c:v>304.8</c:v>
                </c:pt>
                <c:pt idx="1889">
                  <c:v>304.89999999999998</c:v>
                </c:pt>
                <c:pt idx="1890">
                  <c:v>304.8</c:v>
                </c:pt>
                <c:pt idx="1891">
                  <c:v>304.8</c:v>
                </c:pt>
                <c:pt idx="1892">
                  <c:v>304.8</c:v>
                </c:pt>
                <c:pt idx="1893">
                  <c:v>304.39999999999998</c:v>
                </c:pt>
                <c:pt idx="1894">
                  <c:v>304.39999999999998</c:v>
                </c:pt>
                <c:pt idx="1895">
                  <c:v>304.5</c:v>
                </c:pt>
                <c:pt idx="1896">
                  <c:v>304.5</c:v>
                </c:pt>
                <c:pt idx="1897">
                  <c:v>304.5</c:v>
                </c:pt>
                <c:pt idx="1898">
                  <c:v>304.5</c:v>
                </c:pt>
                <c:pt idx="1899">
                  <c:v>304.10000000000002</c:v>
                </c:pt>
                <c:pt idx="1900">
                  <c:v>304.10000000000002</c:v>
                </c:pt>
                <c:pt idx="1901">
                  <c:v>304.10000000000002</c:v>
                </c:pt>
                <c:pt idx="1902">
                  <c:v>304.2</c:v>
                </c:pt>
                <c:pt idx="1903">
                  <c:v>304.2</c:v>
                </c:pt>
                <c:pt idx="1904">
                  <c:v>304.2</c:v>
                </c:pt>
                <c:pt idx="1905">
                  <c:v>304.10000000000002</c:v>
                </c:pt>
                <c:pt idx="1906">
                  <c:v>303.89999999999998</c:v>
                </c:pt>
                <c:pt idx="1907">
                  <c:v>303.8</c:v>
                </c:pt>
                <c:pt idx="1908">
                  <c:v>303.8</c:v>
                </c:pt>
                <c:pt idx="1909">
                  <c:v>303.8</c:v>
                </c:pt>
                <c:pt idx="1910">
                  <c:v>303.8</c:v>
                </c:pt>
                <c:pt idx="1911">
                  <c:v>303.8</c:v>
                </c:pt>
                <c:pt idx="1912">
                  <c:v>303.5</c:v>
                </c:pt>
                <c:pt idx="1913">
                  <c:v>303.5</c:v>
                </c:pt>
                <c:pt idx="1914">
                  <c:v>303.5</c:v>
                </c:pt>
                <c:pt idx="1915">
                  <c:v>303.5</c:v>
                </c:pt>
                <c:pt idx="1916">
                  <c:v>303.5</c:v>
                </c:pt>
                <c:pt idx="1917">
                  <c:v>303.39999999999998</c:v>
                </c:pt>
                <c:pt idx="1918">
                  <c:v>303.3</c:v>
                </c:pt>
                <c:pt idx="1919">
                  <c:v>303.2</c:v>
                </c:pt>
                <c:pt idx="1920">
                  <c:v>303.2</c:v>
                </c:pt>
                <c:pt idx="1921">
                  <c:v>303.2</c:v>
                </c:pt>
                <c:pt idx="1922">
                  <c:v>303.2</c:v>
                </c:pt>
                <c:pt idx="1923">
                  <c:v>303.2</c:v>
                </c:pt>
                <c:pt idx="1924">
                  <c:v>303.2</c:v>
                </c:pt>
                <c:pt idx="1925">
                  <c:v>302.8</c:v>
                </c:pt>
                <c:pt idx="1926">
                  <c:v>302.89999999999998</c:v>
                </c:pt>
                <c:pt idx="1927">
                  <c:v>302.8</c:v>
                </c:pt>
                <c:pt idx="1928">
                  <c:v>302.8</c:v>
                </c:pt>
                <c:pt idx="1929">
                  <c:v>302.8</c:v>
                </c:pt>
                <c:pt idx="1930">
                  <c:v>302.8</c:v>
                </c:pt>
                <c:pt idx="1931">
                  <c:v>302.5</c:v>
                </c:pt>
                <c:pt idx="1932">
                  <c:v>302.5</c:v>
                </c:pt>
                <c:pt idx="1933">
                  <c:v>302.5</c:v>
                </c:pt>
                <c:pt idx="1934">
                  <c:v>302.60000000000002</c:v>
                </c:pt>
                <c:pt idx="1935">
                  <c:v>302.5</c:v>
                </c:pt>
                <c:pt idx="1936">
                  <c:v>302.2</c:v>
                </c:pt>
                <c:pt idx="1937">
                  <c:v>302.2</c:v>
                </c:pt>
                <c:pt idx="1938">
                  <c:v>302.2</c:v>
                </c:pt>
                <c:pt idx="1939">
                  <c:v>302.2</c:v>
                </c:pt>
                <c:pt idx="1940">
                  <c:v>302.2</c:v>
                </c:pt>
                <c:pt idx="1941">
                  <c:v>302.2</c:v>
                </c:pt>
                <c:pt idx="1942">
                  <c:v>302.2</c:v>
                </c:pt>
                <c:pt idx="1943">
                  <c:v>302.2</c:v>
                </c:pt>
                <c:pt idx="1944">
                  <c:v>301.89999999999998</c:v>
                </c:pt>
                <c:pt idx="1945">
                  <c:v>302</c:v>
                </c:pt>
                <c:pt idx="1946">
                  <c:v>302.2</c:v>
                </c:pt>
                <c:pt idx="1947">
                  <c:v>302.2</c:v>
                </c:pt>
                <c:pt idx="1948">
                  <c:v>301.89999999999998</c:v>
                </c:pt>
                <c:pt idx="1949">
                  <c:v>301.89999999999998</c:v>
                </c:pt>
                <c:pt idx="1950">
                  <c:v>301.89999999999998</c:v>
                </c:pt>
                <c:pt idx="1951">
                  <c:v>301.89999999999998</c:v>
                </c:pt>
                <c:pt idx="1952">
                  <c:v>301.5</c:v>
                </c:pt>
                <c:pt idx="1953">
                  <c:v>301.5</c:v>
                </c:pt>
                <c:pt idx="1954">
                  <c:v>301.5</c:v>
                </c:pt>
                <c:pt idx="1955">
                  <c:v>301.5</c:v>
                </c:pt>
                <c:pt idx="1956">
                  <c:v>301.5</c:v>
                </c:pt>
                <c:pt idx="1957">
                  <c:v>301.10000000000002</c:v>
                </c:pt>
                <c:pt idx="1958">
                  <c:v>301.3</c:v>
                </c:pt>
                <c:pt idx="1959">
                  <c:v>301.2</c:v>
                </c:pt>
                <c:pt idx="1960">
                  <c:v>301.3</c:v>
                </c:pt>
                <c:pt idx="1961">
                  <c:v>301.3</c:v>
                </c:pt>
                <c:pt idx="1962">
                  <c:v>301.3</c:v>
                </c:pt>
                <c:pt idx="1963">
                  <c:v>301.3</c:v>
                </c:pt>
                <c:pt idx="1964">
                  <c:v>301.3</c:v>
                </c:pt>
                <c:pt idx="1965">
                  <c:v>301.3</c:v>
                </c:pt>
                <c:pt idx="1966">
                  <c:v>301.3</c:v>
                </c:pt>
                <c:pt idx="1967">
                  <c:v>300.89999999999998</c:v>
                </c:pt>
                <c:pt idx="1968">
                  <c:v>300.89999999999998</c:v>
                </c:pt>
                <c:pt idx="1969">
                  <c:v>300.89999999999998</c:v>
                </c:pt>
                <c:pt idx="1970">
                  <c:v>300.89999999999998</c:v>
                </c:pt>
                <c:pt idx="1971">
                  <c:v>300.8</c:v>
                </c:pt>
                <c:pt idx="1972">
                  <c:v>300.60000000000002</c:v>
                </c:pt>
                <c:pt idx="1973">
                  <c:v>300.60000000000002</c:v>
                </c:pt>
                <c:pt idx="1974">
                  <c:v>300.60000000000002</c:v>
                </c:pt>
                <c:pt idx="1975">
                  <c:v>300.5</c:v>
                </c:pt>
                <c:pt idx="1976">
                  <c:v>300.60000000000002</c:v>
                </c:pt>
                <c:pt idx="1977">
                  <c:v>300.60000000000002</c:v>
                </c:pt>
                <c:pt idx="1978">
                  <c:v>300.60000000000002</c:v>
                </c:pt>
                <c:pt idx="1979">
                  <c:v>300.60000000000002</c:v>
                </c:pt>
                <c:pt idx="1980">
                  <c:v>300.60000000000002</c:v>
                </c:pt>
                <c:pt idx="1981">
                  <c:v>300.60000000000002</c:v>
                </c:pt>
                <c:pt idx="1982">
                  <c:v>300.2</c:v>
                </c:pt>
                <c:pt idx="1983">
                  <c:v>300.2</c:v>
                </c:pt>
                <c:pt idx="1984">
                  <c:v>300.2</c:v>
                </c:pt>
                <c:pt idx="1985">
                  <c:v>300.3</c:v>
                </c:pt>
                <c:pt idx="1986">
                  <c:v>300.2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ex1_20_coolTemp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Sheet1!$C$2:$C$1988</c:f>
              <c:numCache>
                <c:formatCode>General</c:formatCode>
                <c:ptCount val="1987"/>
                <c:pt idx="620">
                  <c:v>364.2</c:v>
                </c:pt>
                <c:pt idx="621">
                  <c:v>363.9</c:v>
                </c:pt>
                <c:pt idx="622">
                  <c:v>363.9</c:v>
                </c:pt>
                <c:pt idx="623">
                  <c:v>363.8</c:v>
                </c:pt>
                <c:pt idx="624">
                  <c:v>363.8</c:v>
                </c:pt>
                <c:pt idx="625">
                  <c:v>363.9</c:v>
                </c:pt>
                <c:pt idx="626">
                  <c:v>363.8</c:v>
                </c:pt>
                <c:pt idx="627">
                  <c:v>363.5</c:v>
                </c:pt>
                <c:pt idx="628">
                  <c:v>363.5</c:v>
                </c:pt>
                <c:pt idx="629">
                  <c:v>363.5</c:v>
                </c:pt>
                <c:pt idx="630">
                  <c:v>363.5</c:v>
                </c:pt>
                <c:pt idx="631">
                  <c:v>363.5</c:v>
                </c:pt>
                <c:pt idx="632">
                  <c:v>363.5</c:v>
                </c:pt>
                <c:pt idx="633">
                  <c:v>363.2</c:v>
                </c:pt>
                <c:pt idx="634">
                  <c:v>363.2</c:v>
                </c:pt>
                <c:pt idx="635">
                  <c:v>363.2</c:v>
                </c:pt>
                <c:pt idx="636">
                  <c:v>363.2</c:v>
                </c:pt>
                <c:pt idx="637">
                  <c:v>363.2</c:v>
                </c:pt>
                <c:pt idx="638">
                  <c:v>362.9</c:v>
                </c:pt>
                <c:pt idx="639">
                  <c:v>362.9</c:v>
                </c:pt>
                <c:pt idx="640">
                  <c:v>362.9</c:v>
                </c:pt>
                <c:pt idx="641">
                  <c:v>362.9</c:v>
                </c:pt>
                <c:pt idx="642">
                  <c:v>362.8</c:v>
                </c:pt>
                <c:pt idx="643">
                  <c:v>362.9</c:v>
                </c:pt>
                <c:pt idx="644">
                  <c:v>362.6</c:v>
                </c:pt>
                <c:pt idx="645">
                  <c:v>362.5</c:v>
                </c:pt>
                <c:pt idx="646">
                  <c:v>362.6</c:v>
                </c:pt>
                <c:pt idx="647">
                  <c:v>362.3</c:v>
                </c:pt>
                <c:pt idx="648">
                  <c:v>362.2</c:v>
                </c:pt>
                <c:pt idx="649">
                  <c:v>362.2</c:v>
                </c:pt>
                <c:pt idx="650">
                  <c:v>362.2</c:v>
                </c:pt>
                <c:pt idx="651">
                  <c:v>362.2</c:v>
                </c:pt>
                <c:pt idx="652">
                  <c:v>361.9</c:v>
                </c:pt>
                <c:pt idx="653">
                  <c:v>361.9</c:v>
                </c:pt>
                <c:pt idx="654">
                  <c:v>362</c:v>
                </c:pt>
                <c:pt idx="655">
                  <c:v>361.9</c:v>
                </c:pt>
                <c:pt idx="656">
                  <c:v>362</c:v>
                </c:pt>
                <c:pt idx="657">
                  <c:v>361.5</c:v>
                </c:pt>
                <c:pt idx="658">
                  <c:v>361.5</c:v>
                </c:pt>
                <c:pt idx="659">
                  <c:v>361.5</c:v>
                </c:pt>
                <c:pt idx="660">
                  <c:v>361.5</c:v>
                </c:pt>
                <c:pt idx="661">
                  <c:v>361.2</c:v>
                </c:pt>
                <c:pt idx="662">
                  <c:v>361.2</c:v>
                </c:pt>
                <c:pt idx="663">
                  <c:v>361.2</c:v>
                </c:pt>
                <c:pt idx="664">
                  <c:v>361.2</c:v>
                </c:pt>
                <c:pt idx="665">
                  <c:v>360.9</c:v>
                </c:pt>
                <c:pt idx="666">
                  <c:v>360.9</c:v>
                </c:pt>
                <c:pt idx="667">
                  <c:v>361</c:v>
                </c:pt>
                <c:pt idx="668">
                  <c:v>360.9</c:v>
                </c:pt>
                <c:pt idx="669">
                  <c:v>360.9</c:v>
                </c:pt>
                <c:pt idx="670">
                  <c:v>360.5</c:v>
                </c:pt>
                <c:pt idx="671">
                  <c:v>360.5</c:v>
                </c:pt>
                <c:pt idx="672">
                  <c:v>360.5</c:v>
                </c:pt>
                <c:pt idx="673">
                  <c:v>360.2</c:v>
                </c:pt>
                <c:pt idx="674">
                  <c:v>360.2</c:v>
                </c:pt>
                <c:pt idx="675">
                  <c:v>360.2</c:v>
                </c:pt>
                <c:pt idx="676">
                  <c:v>360.2</c:v>
                </c:pt>
                <c:pt idx="677">
                  <c:v>360.2</c:v>
                </c:pt>
                <c:pt idx="678">
                  <c:v>360.2</c:v>
                </c:pt>
                <c:pt idx="679">
                  <c:v>360</c:v>
                </c:pt>
                <c:pt idx="680">
                  <c:v>359.9</c:v>
                </c:pt>
                <c:pt idx="681">
                  <c:v>359.9</c:v>
                </c:pt>
                <c:pt idx="682">
                  <c:v>359.9</c:v>
                </c:pt>
                <c:pt idx="683">
                  <c:v>359.6</c:v>
                </c:pt>
                <c:pt idx="684">
                  <c:v>359.6</c:v>
                </c:pt>
                <c:pt idx="685">
                  <c:v>359.3</c:v>
                </c:pt>
                <c:pt idx="686">
                  <c:v>359.3</c:v>
                </c:pt>
                <c:pt idx="687">
                  <c:v>359.2</c:v>
                </c:pt>
                <c:pt idx="688">
                  <c:v>359.2</c:v>
                </c:pt>
                <c:pt idx="689">
                  <c:v>359.2</c:v>
                </c:pt>
                <c:pt idx="690">
                  <c:v>358.9</c:v>
                </c:pt>
                <c:pt idx="691">
                  <c:v>358.8</c:v>
                </c:pt>
                <c:pt idx="692">
                  <c:v>358.9</c:v>
                </c:pt>
                <c:pt idx="693">
                  <c:v>358.9</c:v>
                </c:pt>
                <c:pt idx="694">
                  <c:v>358.6</c:v>
                </c:pt>
                <c:pt idx="695">
                  <c:v>358.6</c:v>
                </c:pt>
                <c:pt idx="696">
                  <c:v>358.6</c:v>
                </c:pt>
                <c:pt idx="697">
                  <c:v>358.5</c:v>
                </c:pt>
                <c:pt idx="698">
                  <c:v>358.5</c:v>
                </c:pt>
                <c:pt idx="699">
                  <c:v>358.5</c:v>
                </c:pt>
                <c:pt idx="700">
                  <c:v>358.2</c:v>
                </c:pt>
                <c:pt idx="701">
                  <c:v>358.3</c:v>
                </c:pt>
                <c:pt idx="702">
                  <c:v>358.2</c:v>
                </c:pt>
                <c:pt idx="703">
                  <c:v>357.9</c:v>
                </c:pt>
                <c:pt idx="704">
                  <c:v>357.8</c:v>
                </c:pt>
                <c:pt idx="705">
                  <c:v>357.8</c:v>
                </c:pt>
                <c:pt idx="706">
                  <c:v>357.9</c:v>
                </c:pt>
                <c:pt idx="707">
                  <c:v>357.9</c:v>
                </c:pt>
                <c:pt idx="708">
                  <c:v>357.9</c:v>
                </c:pt>
                <c:pt idx="709">
                  <c:v>357.9</c:v>
                </c:pt>
                <c:pt idx="710">
                  <c:v>357.5</c:v>
                </c:pt>
                <c:pt idx="711">
                  <c:v>357.6</c:v>
                </c:pt>
                <c:pt idx="712">
                  <c:v>357.5</c:v>
                </c:pt>
                <c:pt idx="713">
                  <c:v>357.5</c:v>
                </c:pt>
                <c:pt idx="714">
                  <c:v>357.6</c:v>
                </c:pt>
                <c:pt idx="715">
                  <c:v>357.5</c:v>
                </c:pt>
                <c:pt idx="716">
                  <c:v>357.2</c:v>
                </c:pt>
                <c:pt idx="717">
                  <c:v>357.2</c:v>
                </c:pt>
                <c:pt idx="718">
                  <c:v>357.2</c:v>
                </c:pt>
                <c:pt idx="719">
                  <c:v>357.2</c:v>
                </c:pt>
                <c:pt idx="720">
                  <c:v>357.2</c:v>
                </c:pt>
                <c:pt idx="721">
                  <c:v>357.2</c:v>
                </c:pt>
                <c:pt idx="722">
                  <c:v>356.9</c:v>
                </c:pt>
                <c:pt idx="723">
                  <c:v>356.9</c:v>
                </c:pt>
                <c:pt idx="724">
                  <c:v>356.4</c:v>
                </c:pt>
                <c:pt idx="725">
                  <c:v>356.4</c:v>
                </c:pt>
                <c:pt idx="726">
                  <c:v>356.4</c:v>
                </c:pt>
                <c:pt idx="727">
                  <c:v>356.2</c:v>
                </c:pt>
                <c:pt idx="728">
                  <c:v>356.2</c:v>
                </c:pt>
                <c:pt idx="729">
                  <c:v>356.2</c:v>
                </c:pt>
                <c:pt idx="730">
                  <c:v>356.2</c:v>
                </c:pt>
                <c:pt idx="731">
                  <c:v>355.9</c:v>
                </c:pt>
                <c:pt idx="732">
                  <c:v>355.8</c:v>
                </c:pt>
                <c:pt idx="733">
                  <c:v>355.9</c:v>
                </c:pt>
                <c:pt idx="734">
                  <c:v>355.9</c:v>
                </c:pt>
                <c:pt idx="735">
                  <c:v>355.5</c:v>
                </c:pt>
                <c:pt idx="736">
                  <c:v>355.5</c:v>
                </c:pt>
                <c:pt idx="737">
                  <c:v>355.5</c:v>
                </c:pt>
                <c:pt idx="738">
                  <c:v>355.5</c:v>
                </c:pt>
                <c:pt idx="739">
                  <c:v>355.3</c:v>
                </c:pt>
                <c:pt idx="740">
                  <c:v>355.2</c:v>
                </c:pt>
                <c:pt idx="741">
                  <c:v>355.2</c:v>
                </c:pt>
                <c:pt idx="742">
                  <c:v>355</c:v>
                </c:pt>
                <c:pt idx="743">
                  <c:v>354.9</c:v>
                </c:pt>
                <c:pt idx="744">
                  <c:v>354.9</c:v>
                </c:pt>
                <c:pt idx="745">
                  <c:v>354.9</c:v>
                </c:pt>
                <c:pt idx="746">
                  <c:v>354.9</c:v>
                </c:pt>
                <c:pt idx="747">
                  <c:v>354.5</c:v>
                </c:pt>
                <c:pt idx="748">
                  <c:v>354.5</c:v>
                </c:pt>
                <c:pt idx="749">
                  <c:v>354.5</c:v>
                </c:pt>
                <c:pt idx="750">
                  <c:v>354.2</c:v>
                </c:pt>
                <c:pt idx="751">
                  <c:v>354.2</c:v>
                </c:pt>
                <c:pt idx="752">
                  <c:v>354.2</c:v>
                </c:pt>
                <c:pt idx="753">
                  <c:v>354.2</c:v>
                </c:pt>
                <c:pt idx="754">
                  <c:v>353.9</c:v>
                </c:pt>
                <c:pt idx="755">
                  <c:v>353.9</c:v>
                </c:pt>
                <c:pt idx="756">
                  <c:v>353.9</c:v>
                </c:pt>
                <c:pt idx="757">
                  <c:v>353.9</c:v>
                </c:pt>
                <c:pt idx="758">
                  <c:v>353.6</c:v>
                </c:pt>
                <c:pt idx="759">
                  <c:v>353.6</c:v>
                </c:pt>
                <c:pt idx="760">
                  <c:v>353.5</c:v>
                </c:pt>
                <c:pt idx="761">
                  <c:v>353.6</c:v>
                </c:pt>
                <c:pt idx="762">
                  <c:v>353.2</c:v>
                </c:pt>
                <c:pt idx="763">
                  <c:v>353.2</c:v>
                </c:pt>
                <c:pt idx="764">
                  <c:v>353.3</c:v>
                </c:pt>
                <c:pt idx="765">
                  <c:v>353.2</c:v>
                </c:pt>
                <c:pt idx="766">
                  <c:v>353.3</c:v>
                </c:pt>
                <c:pt idx="767">
                  <c:v>352.9</c:v>
                </c:pt>
                <c:pt idx="768">
                  <c:v>352.9</c:v>
                </c:pt>
                <c:pt idx="769">
                  <c:v>352.9</c:v>
                </c:pt>
                <c:pt idx="770">
                  <c:v>352.6</c:v>
                </c:pt>
                <c:pt idx="771">
                  <c:v>352.9</c:v>
                </c:pt>
                <c:pt idx="772">
                  <c:v>352.6</c:v>
                </c:pt>
                <c:pt idx="773">
                  <c:v>352.6</c:v>
                </c:pt>
                <c:pt idx="774">
                  <c:v>352.6</c:v>
                </c:pt>
                <c:pt idx="775">
                  <c:v>352.3</c:v>
                </c:pt>
                <c:pt idx="776">
                  <c:v>352.3</c:v>
                </c:pt>
                <c:pt idx="777">
                  <c:v>352.3</c:v>
                </c:pt>
                <c:pt idx="778">
                  <c:v>352.3</c:v>
                </c:pt>
                <c:pt idx="779">
                  <c:v>352.3</c:v>
                </c:pt>
                <c:pt idx="780">
                  <c:v>351.9</c:v>
                </c:pt>
                <c:pt idx="781">
                  <c:v>351.9</c:v>
                </c:pt>
                <c:pt idx="782">
                  <c:v>351.9</c:v>
                </c:pt>
                <c:pt idx="783">
                  <c:v>351.6</c:v>
                </c:pt>
                <c:pt idx="784">
                  <c:v>351.5</c:v>
                </c:pt>
                <c:pt idx="785">
                  <c:v>351.6</c:v>
                </c:pt>
                <c:pt idx="786">
                  <c:v>351.5</c:v>
                </c:pt>
                <c:pt idx="787">
                  <c:v>351.2</c:v>
                </c:pt>
                <c:pt idx="788">
                  <c:v>351.3</c:v>
                </c:pt>
                <c:pt idx="789">
                  <c:v>351.2</c:v>
                </c:pt>
                <c:pt idx="790">
                  <c:v>351.2</c:v>
                </c:pt>
                <c:pt idx="791">
                  <c:v>351.2</c:v>
                </c:pt>
                <c:pt idx="792">
                  <c:v>351.2</c:v>
                </c:pt>
                <c:pt idx="793">
                  <c:v>350.9</c:v>
                </c:pt>
                <c:pt idx="794">
                  <c:v>351</c:v>
                </c:pt>
                <c:pt idx="795">
                  <c:v>350.6</c:v>
                </c:pt>
                <c:pt idx="796">
                  <c:v>350.6</c:v>
                </c:pt>
                <c:pt idx="797">
                  <c:v>350.6</c:v>
                </c:pt>
                <c:pt idx="798">
                  <c:v>350.6</c:v>
                </c:pt>
                <c:pt idx="799">
                  <c:v>350.6</c:v>
                </c:pt>
                <c:pt idx="800">
                  <c:v>350.2</c:v>
                </c:pt>
                <c:pt idx="801">
                  <c:v>350.6</c:v>
                </c:pt>
                <c:pt idx="802">
                  <c:v>350.2</c:v>
                </c:pt>
                <c:pt idx="803">
                  <c:v>350.2</c:v>
                </c:pt>
                <c:pt idx="804">
                  <c:v>350.3</c:v>
                </c:pt>
                <c:pt idx="805">
                  <c:v>350</c:v>
                </c:pt>
                <c:pt idx="806">
                  <c:v>349.9</c:v>
                </c:pt>
                <c:pt idx="807">
                  <c:v>349.9</c:v>
                </c:pt>
                <c:pt idx="808">
                  <c:v>349.6</c:v>
                </c:pt>
                <c:pt idx="809">
                  <c:v>349.6</c:v>
                </c:pt>
                <c:pt idx="810">
                  <c:v>349.6</c:v>
                </c:pt>
                <c:pt idx="811">
                  <c:v>349.6</c:v>
                </c:pt>
                <c:pt idx="812">
                  <c:v>349.6</c:v>
                </c:pt>
                <c:pt idx="813">
                  <c:v>349.6</c:v>
                </c:pt>
                <c:pt idx="814">
                  <c:v>349.5</c:v>
                </c:pt>
                <c:pt idx="815">
                  <c:v>349.4</c:v>
                </c:pt>
                <c:pt idx="816">
                  <c:v>349.3</c:v>
                </c:pt>
                <c:pt idx="817">
                  <c:v>349.3</c:v>
                </c:pt>
                <c:pt idx="818">
                  <c:v>349.4</c:v>
                </c:pt>
                <c:pt idx="819">
                  <c:v>349.4</c:v>
                </c:pt>
                <c:pt idx="820">
                  <c:v>349</c:v>
                </c:pt>
                <c:pt idx="821">
                  <c:v>349.1</c:v>
                </c:pt>
                <c:pt idx="822">
                  <c:v>349.1</c:v>
                </c:pt>
                <c:pt idx="823">
                  <c:v>349</c:v>
                </c:pt>
                <c:pt idx="824">
                  <c:v>348.7</c:v>
                </c:pt>
                <c:pt idx="825">
                  <c:v>348.9</c:v>
                </c:pt>
                <c:pt idx="826">
                  <c:v>348.8</c:v>
                </c:pt>
                <c:pt idx="827">
                  <c:v>348.7</c:v>
                </c:pt>
                <c:pt idx="828">
                  <c:v>348.7</c:v>
                </c:pt>
                <c:pt idx="829">
                  <c:v>348.7</c:v>
                </c:pt>
                <c:pt idx="830">
                  <c:v>348.4</c:v>
                </c:pt>
                <c:pt idx="831">
                  <c:v>348.7</c:v>
                </c:pt>
                <c:pt idx="832">
                  <c:v>348.5</c:v>
                </c:pt>
                <c:pt idx="833">
                  <c:v>348.4</c:v>
                </c:pt>
                <c:pt idx="834">
                  <c:v>348.4</c:v>
                </c:pt>
                <c:pt idx="835">
                  <c:v>348.4</c:v>
                </c:pt>
                <c:pt idx="836">
                  <c:v>348.1</c:v>
                </c:pt>
                <c:pt idx="837">
                  <c:v>348.1</c:v>
                </c:pt>
                <c:pt idx="838">
                  <c:v>348.1</c:v>
                </c:pt>
                <c:pt idx="839">
                  <c:v>347.7</c:v>
                </c:pt>
                <c:pt idx="840">
                  <c:v>348.1</c:v>
                </c:pt>
                <c:pt idx="841">
                  <c:v>347.7</c:v>
                </c:pt>
                <c:pt idx="842">
                  <c:v>347.7</c:v>
                </c:pt>
                <c:pt idx="843">
                  <c:v>347.7</c:v>
                </c:pt>
                <c:pt idx="844">
                  <c:v>347.4</c:v>
                </c:pt>
                <c:pt idx="845">
                  <c:v>347.4</c:v>
                </c:pt>
                <c:pt idx="846">
                  <c:v>347.4</c:v>
                </c:pt>
                <c:pt idx="847">
                  <c:v>347.4</c:v>
                </c:pt>
                <c:pt idx="848">
                  <c:v>347.4</c:v>
                </c:pt>
                <c:pt idx="849">
                  <c:v>347.4</c:v>
                </c:pt>
                <c:pt idx="850">
                  <c:v>347.1</c:v>
                </c:pt>
                <c:pt idx="851">
                  <c:v>347.3</c:v>
                </c:pt>
                <c:pt idx="852">
                  <c:v>347.1</c:v>
                </c:pt>
                <c:pt idx="853">
                  <c:v>347.1</c:v>
                </c:pt>
                <c:pt idx="854">
                  <c:v>347.1</c:v>
                </c:pt>
                <c:pt idx="855">
                  <c:v>346.7</c:v>
                </c:pt>
                <c:pt idx="856">
                  <c:v>346.7</c:v>
                </c:pt>
                <c:pt idx="857">
                  <c:v>346.7</c:v>
                </c:pt>
                <c:pt idx="858">
                  <c:v>346.7</c:v>
                </c:pt>
                <c:pt idx="859">
                  <c:v>346.4</c:v>
                </c:pt>
                <c:pt idx="860">
                  <c:v>346.5</c:v>
                </c:pt>
                <c:pt idx="861">
                  <c:v>346.4</c:v>
                </c:pt>
                <c:pt idx="862">
                  <c:v>346.5</c:v>
                </c:pt>
                <c:pt idx="863">
                  <c:v>346.5</c:v>
                </c:pt>
                <c:pt idx="864">
                  <c:v>346.2</c:v>
                </c:pt>
                <c:pt idx="865">
                  <c:v>346.1</c:v>
                </c:pt>
                <c:pt idx="866">
                  <c:v>346.1</c:v>
                </c:pt>
                <c:pt idx="867">
                  <c:v>346.1</c:v>
                </c:pt>
                <c:pt idx="868">
                  <c:v>346.1</c:v>
                </c:pt>
                <c:pt idx="869">
                  <c:v>345.8</c:v>
                </c:pt>
                <c:pt idx="870">
                  <c:v>345.8</c:v>
                </c:pt>
                <c:pt idx="871">
                  <c:v>345.8</c:v>
                </c:pt>
                <c:pt idx="872">
                  <c:v>345.8</c:v>
                </c:pt>
                <c:pt idx="873">
                  <c:v>345.5</c:v>
                </c:pt>
                <c:pt idx="874">
                  <c:v>345.5</c:v>
                </c:pt>
                <c:pt idx="875">
                  <c:v>345.5</c:v>
                </c:pt>
                <c:pt idx="876">
                  <c:v>345.5</c:v>
                </c:pt>
                <c:pt idx="877">
                  <c:v>345.1</c:v>
                </c:pt>
                <c:pt idx="878">
                  <c:v>345.1</c:v>
                </c:pt>
                <c:pt idx="879">
                  <c:v>345.1</c:v>
                </c:pt>
                <c:pt idx="880">
                  <c:v>345.1</c:v>
                </c:pt>
                <c:pt idx="881">
                  <c:v>345.1</c:v>
                </c:pt>
                <c:pt idx="882">
                  <c:v>345.1</c:v>
                </c:pt>
                <c:pt idx="883">
                  <c:v>344.8</c:v>
                </c:pt>
                <c:pt idx="884">
                  <c:v>344.8</c:v>
                </c:pt>
                <c:pt idx="885">
                  <c:v>344.8</c:v>
                </c:pt>
                <c:pt idx="886">
                  <c:v>344.8</c:v>
                </c:pt>
                <c:pt idx="887">
                  <c:v>344.5</c:v>
                </c:pt>
                <c:pt idx="888">
                  <c:v>344.5</c:v>
                </c:pt>
                <c:pt idx="889">
                  <c:v>344.5</c:v>
                </c:pt>
                <c:pt idx="890">
                  <c:v>344.5</c:v>
                </c:pt>
                <c:pt idx="891">
                  <c:v>344.5</c:v>
                </c:pt>
                <c:pt idx="892">
                  <c:v>344.2</c:v>
                </c:pt>
                <c:pt idx="893">
                  <c:v>344.2</c:v>
                </c:pt>
                <c:pt idx="894">
                  <c:v>344.2</c:v>
                </c:pt>
                <c:pt idx="895">
                  <c:v>344.2</c:v>
                </c:pt>
                <c:pt idx="896">
                  <c:v>343.9</c:v>
                </c:pt>
                <c:pt idx="897">
                  <c:v>344.2</c:v>
                </c:pt>
                <c:pt idx="898">
                  <c:v>343.9</c:v>
                </c:pt>
                <c:pt idx="899">
                  <c:v>343.9</c:v>
                </c:pt>
                <c:pt idx="900">
                  <c:v>343.9</c:v>
                </c:pt>
                <c:pt idx="901">
                  <c:v>343.9</c:v>
                </c:pt>
                <c:pt idx="902">
                  <c:v>343.9</c:v>
                </c:pt>
                <c:pt idx="903">
                  <c:v>343.5</c:v>
                </c:pt>
                <c:pt idx="904">
                  <c:v>343.5</c:v>
                </c:pt>
                <c:pt idx="905">
                  <c:v>343.2</c:v>
                </c:pt>
                <c:pt idx="906">
                  <c:v>343.5</c:v>
                </c:pt>
                <c:pt idx="907">
                  <c:v>343.1</c:v>
                </c:pt>
                <c:pt idx="908">
                  <c:v>343.2</c:v>
                </c:pt>
                <c:pt idx="909">
                  <c:v>343.2</c:v>
                </c:pt>
                <c:pt idx="910">
                  <c:v>343.2</c:v>
                </c:pt>
                <c:pt idx="911">
                  <c:v>343.2</c:v>
                </c:pt>
                <c:pt idx="912">
                  <c:v>342.8</c:v>
                </c:pt>
                <c:pt idx="913">
                  <c:v>342.9</c:v>
                </c:pt>
                <c:pt idx="914">
                  <c:v>342.8</c:v>
                </c:pt>
                <c:pt idx="915">
                  <c:v>342.5</c:v>
                </c:pt>
                <c:pt idx="916">
                  <c:v>342.5</c:v>
                </c:pt>
                <c:pt idx="917">
                  <c:v>342.5</c:v>
                </c:pt>
                <c:pt idx="918">
                  <c:v>342.5</c:v>
                </c:pt>
                <c:pt idx="919">
                  <c:v>342.6</c:v>
                </c:pt>
                <c:pt idx="920">
                  <c:v>342.2</c:v>
                </c:pt>
                <c:pt idx="921">
                  <c:v>342.2</c:v>
                </c:pt>
                <c:pt idx="922">
                  <c:v>342.2</c:v>
                </c:pt>
                <c:pt idx="923">
                  <c:v>342.2</c:v>
                </c:pt>
                <c:pt idx="924">
                  <c:v>342.2</c:v>
                </c:pt>
                <c:pt idx="925">
                  <c:v>342.2</c:v>
                </c:pt>
                <c:pt idx="926">
                  <c:v>341.8</c:v>
                </c:pt>
                <c:pt idx="927">
                  <c:v>341.8</c:v>
                </c:pt>
                <c:pt idx="928">
                  <c:v>341.8</c:v>
                </c:pt>
                <c:pt idx="929">
                  <c:v>341.9</c:v>
                </c:pt>
                <c:pt idx="930">
                  <c:v>341.5</c:v>
                </c:pt>
                <c:pt idx="931">
                  <c:v>341.5</c:v>
                </c:pt>
                <c:pt idx="932">
                  <c:v>341.5</c:v>
                </c:pt>
                <c:pt idx="933">
                  <c:v>341.5</c:v>
                </c:pt>
                <c:pt idx="934">
                  <c:v>341.5</c:v>
                </c:pt>
                <c:pt idx="935">
                  <c:v>341.2</c:v>
                </c:pt>
                <c:pt idx="936">
                  <c:v>341.2</c:v>
                </c:pt>
                <c:pt idx="937">
                  <c:v>341.2</c:v>
                </c:pt>
                <c:pt idx="938">
                  <c:v>341.3</c:v>
                </c:pt>
                <c:pt idx="939">
                  <c:v>340.9</c:v>
                </c:pt>
                <c:pt idx="940">
                  <c:v>340.9</c:v>
                </c:pt>
                <c:pt idx="941">
                  <c:v>340.6</c:v>
                </c:pt>
                <c:pt idx="942">
                  <c:v>340.6</c:v>
                </c:pt>
                <c:pt idx="943">
                  <c:v>340.6</c:v>
                </c:pt>
                <c:pt idx="944">
                  <c:v>340.5</c:v>
                </c:pt>
                <c:pt idx="945">
                  <c:v>340.6</c:v>
                </c:pt>
                <c:pt idx="946">
                  <c:v>340.5</c:v>
                </c:pt>
                <c:pt idx="947">
                  <c:v>340.2</c:v>
                </c:pt>
                <c:pt idx="948">
                  <c:v>340.2</c:v>
                </c:pt>
                <c:pt idx="949">
                  <c:v>340.2</c:v>
                </c:pt>
                <c:pt idx="950">
                  <c:v>340.2</c:v>
                </c:pt>
                <c:pt idx="951">
                  <c:v>339.9</c:v>
                </c:pt>
                <c:pt idx="952">
                  <c:v>339.9</c:v>
                </c:pt>
                <c:pt idx="953">
                  <c:v>339.9</c:v>
                </c:pt>
                <c:pt idx="954">
                  <c:v>339.9</c:v>
                </c:pt>
                <c:pt idx="955">
                  <c:v>339.9</c:v>
                </c:pt>
                <c:pt idx="956">
                  <c:v>339.6</c:v>
                </c:pt>
                <c:pt idx="957">
                  <c:v>339.6</c:v>
                </c:pt>
                <c:pt idx="958">
                  <c:v>339.6</c:v>
                </c:pt>
                <c:pt idx="959">
                  <c:v>339.6</c:v>
                </c:pt>
                <c:pt idx="960">
                  <c:v>339.6</c:v>
                </c:pt>
                <c:pt idx="961">
                  <c:v>339.2</c:v>
                </c:pt>
                <c:pt idx="962">
                  <c:v>339.3</c:v>
                </c:pt>
                <c:pt idx="963">
                  <c:v>339.2</c:v>
                </c:pt>
                <c:pt idx="964">
                  <c:v>339.2</c:v>
                </c:pt>
                <c:pt idx="965">
                  <c:v>339.2</c:v>
                </c:pt>
                <c:pt idx="966">
                  <c:v>339.2</c:v>
                </c:pt>
                <c:pt idx="967">
                  <c:v>339.2</c:v>
                </c:pt>
                <c:pt idx="968">
                  <c:v>339.2</c:v>
                </c:pt>
                <c:pt idx="969">
                  <c:v>339.2</c:v>
                </c:pt>
                <c:pt idx="970">
                  <c:v>338.9</c:v>
                </c:pt>
                <c:pt idx="971">
                  <c:v>338.9</c:v>
                </c:pt>
                <c:pt idx="972">
                  <c:v>338.9</c:v>
                </c:pt>
                <c:pt idx="973">
                  <c:v>338.9</c:v>
                </c:pt>
                <c:pt idx="974">
                  <c:v>338.9</c:v>
                </c:pt>
                <c:pt idx="975">
                  <c:v>338.6</c:v>
                </c:pt>
                <c:pt idx="976">
                  <c:v>338.6</c:v>
                </c:pt>
                <c:pt idx="977">
                  <c:v>338.6</c:v>
                </c:pt>
                <c:pt idx="978">
                  <c:v>338.6</c:v>
                </c:pt>
                <c:pt idx="979">
                  <c:v>338.6</c:v>
                </c:pt>
                <c:pt idx="980">
                  <c:v>338.6</c:v>
                </c:pt>
                <c:pt idx="981">
                  <c:v>338.6</c:v>
                </c:pt>
                <c:pt idx="982">
                  <c:v>338.3</c:v>
                </c:pt>
                <c:pt idx="983">
                  <c:v>338.3</c:v>
                </c:pt>
                <c:pt idx="984">
                  <c:v>338.2</c:v>
                </c:pt>
                <c:pt idx="985">
                  <c:v>338.2</c:v>
                </c:pt>
                <c:pt idx="986">
                  <c:v>338.3</c:v>
                </c:pt>
                <c:pt idx="987">
                  <c:v>338</c:v>
                </c:pt>
                <c:pt idx="988">
                  <c:v>337.9</c:v>
                </c:pt>
                <c:pt idx="989">
                  <c:v>338</c:v>
                </c:pt>
                <c:pt idx="990">
                  <c:v>338</c:v>
                </c:pt>
                <c:pt idx="991">
                  <c:v>338</c:v>
                </c:pt>
                <c:pt idx="992">
                  <c:v>337.6</c:v>
                </c:pt>
                <c:pt idx="993">
                  <c:v>337.6</c:v>
                </c:pt>
                <c:pt idx="994">
                  <c:v>337.6</c:v>
                </c:pt>
                <c:pt idx="995">
                  <c:v>337.6</c:v>
                </c:pt>
                <c:pt idx="996">
                  <c:v>337.5</c:v>
                </c:pt>
                <c:pt idx="997">
                  <c:v>337.3</c:v>
                </c:pt>
                <c:pt idx="998">
                  <c:v>337.2</c:v>
                </c:pt>
                <c:pt idx="999">
                  <c:v>337.3</c:v>
                </c:pt>
                <c:pt idx="1000">
                  <c:v>337</c:v>
                </c:pt>
                <c:pt idx="1001">
                  <c:v>337.2</c:v>
                </c:pt>
                <c:pt idx="1002">
                  <c:v>336.8</c:v>
                </c:pt>
                <c:pt idx="1003">
                  <c:v>336.9</c:v>
                </c:pt>
                <c:pt idx="1004">
                  <c:v>336.9</c:v>
                </c:pt>
                <c:pt idx="1005">
                  <c:v>336.9</c:v>
                </c:pt>
                <c:pt idx="1006">
                  <c:v>336.7</c:v>
                </c:pt>
                <c:pt idx="1007">
                  <c:v>336.5</c:v>
                </c:pt>
                <c:pt idx="1008">
                  <c:v>336.5</c:v>
                </c:pt>
                <c:pt idx="1009">
                  <c:v>336.6</c:v>
                </c:pt>
                <c:pt idx="1010">
                  <c:v>336.2</c:v>
                </c:pt>
                <c:pt idx="1011">
                  <c:v>336.6</c:v>
                </c:pt>
                <c:pt idx="1012">
                  <c:v>336.2</c:v>
                </c:pt>
                <c:pt idx="1013">
                  <c:v>336.2</c:v>
                </c:pt>
                <c:pt idx="1014">
                  <c:v>336.3</c:v>
                </c:pt>
                <c:pt idx="1015">
                  <c:v>336.3</c:v>
                </c:pt>
                <c:pt idx="1016">
                  <c:v>335.9</c:v>
                </c:pt>
                <c:pt idx="1017">
                  <c:v>335.9</c:v>
                </c:pt>
                <c:pt idx="1018">
                  <c:v>335.9</c:v>
                </c:pt>
                <c:pt idx="1019">
                  <c:v>335.9</c:v>
                </c:pt>
                <c:pt idx="1020">
                  <c:v>335.9</c:v>
                </c:pt>
                <c:pt idx="1021">
                  <c:v>335.9</c:v>
                </c:pt>
                <c:pt idx="1022">
                  <c:v>335.6</c:v>
                </c:pt>
                <c:pt idx="1023">
                  <c:v>335.6</c:v>
                </c:pt>
                <c:pt idx="1024">
                  <c:v>335.6</c:v>
                </c:pt>
                <c:pt idx="1025">
                  <c:v>335.6</c:v>
                </c:pt>
                <c:pt idx="1026">
                  <c:v>335.3</c:v>
                </c:pt>
                <c:pt idx="1027">
                  <c:v>335.3</c:v>
                </c:pt>
                <c:pt idx="1028">
                  <c:v>335.3</c:v>
                </c:pt>
                <c:pt idx="1029">
                  <c:v>335.3</c:v>
                </c:pt>
                <c:pt idx="1030">
                  <c:v>335.3</c:v>
                </c:pt>
                <c:pt idx="1031">
                  <c:v>334.9</c:v>
                </c:pt>
                <c:pt idx="1032">
                  <c:v>334.9</c:v>
                </c:pt>
                <c:pt idx="1033">
                  <c:v>334.9</c:v>
                </c:pt>
                <c:pt idx="1034">
                  <c:v>334.9</c:v>
                </c:pt>
                <c:pt idx="1035">
                  <c:v>334.9</c:v>
                </c:pt>
                <c:pt idx="1036">
                  <c:v>334.9</c:v>
                </c:pt>
                <c:pt idx="1037">
                  <c:v>334.9</c:v>
                </c:pt>
                <c:pt idx="1038">
                  <c:v>334.9</c:v>
                </c:pt>
                <c:pt idx="1039">
                  <c:v>334.9</c:v>
                </c:pt>
                <c:pt idx="1040">
                  <c:v>334.9</c:v>
                </c:pt>
                <c:pt idx="1041">
                  <c:v>334.9</c:v>
                </c:pt>
                <c:pt idx="1042">
                  <c:v>334.6</c:v>
                </c:pt>
                <c:pt idx="1043">
                  <c:v>334.6</c:v>
                </c:pt>
                <c:pt idx="1044">
                  <c:v>334.6</c:v>
                </c:pt>
                <c:pt idx="1045">
                  <c:v>334.6</c:v>
                </c:pt>
                <c:pt idx="1046">
                  <c:v>334.3</c:v>
                </c:pt>
                <c:pt idx="1047">
                  <c:v>334.3</c:v>
                </c:pt>
                <c:pt idx="1048">
                  <c:v>334.2</c:v>
                </c:pt>
                <c:pt idx="1049">
                  <c:v>333.9</c:v>
                </c:pt>
                <c:pt idx="1050">
                  <c:v>334</c:v>
                </c:pt>
                <c:pt idx="1051">
                  <c:v>334</c:v>
                </c:pt>
                <c:pt idx="1052">
                  <c:v>334</c:v>
                </c:pt>
                <c:pt idx="1053">
                  <c:v>334</c:v>
                </c:pt>
                <c:pt idx="1054">
                  <c:v>333.7</c:v>
                </c:pt>
                <c:pt idx="1055">
                  <c:v>333.6</c:v>
                </c:pt>
                <c:pt idx="1056">
                  <c:v>333.6</c:v>
                </c:pt>
                <c:pt idx="1057">
                  <c:v>333.7</c:v>
                </c:pt>
                <c:pt idx="1058">
                  <c:v>333.3</c:v>
                </c:pt>
                <c:pt idx="1059">
                  <c:v>333.3</c:v>
                </c:pt>
                <c:pt idx="1060">
                  <c:v>333.3</c:v>
                </c:pt>
                <c:pt idx="1061">
                  <c:v>333.3</c:v>
                </c:pt>
                <c:pt idx="1062">
                  <c:v>333</c:v>
                </c:pt>
                <c:pt idx="1063">
                  <c:v>333</c:v>
                </c:pt>
                <c:pt idx="1064">
                  <c:v>333</c:v>
                </c:pt>
                <c:pt idx="1065">
                  <c:v>333</c:v>
                </c:pt>
                <c:pt idx="1066">
                  <c:v>333</c:v>
                </c:pt>
                <c:pt idx="1067">
                  <c:v>332.6</c:v>
                </c:pt>
                <c:pt idx="1068">
                  <c:v>333</c:v>
                </c:pt>
                <c:pt idx="1069">
                  <c:v>332.6</c:v>
                </c:pt>
                <c:pt idx="1070">
                  <c:v>332.6</c:v>
                </c:pt>
                <c:pt idx="1071">
                  <c:v>332.6</c:v>
                </c:pt>
                <c:pt idx="1072">
                  <c:v>332.5</c:v>
                </c:pt>
                <c:pt idx="1073">
                  <c:v>332.5</c:v>
                </c:pt>
                <c:pt idx="1074">
                  <c:v>332.3</c:v>
                </c:pt>
                <c:pt idx="1075">
                  <c:v>332.3</c:v>
                </c:pt>
                <c:pt idx="1076">
                  <c:v>332</c:v>
                </c:pt>
                <c:pt idx="1077">
                  <c:v>332.3</c:v>
                </c:pt>
                <c:pt idx="1078">
                  <c:v>332</c:v>
                </c:pt>
                <c:pt idx="1079">
                  <c:v>332</c:v>
                </c:pt>
                <c:pt idx="1080">
                  <c:v>332</c:v>
                </c:pt>
                <c:pt idx="1081">
                  <c:v>332</c:v>
                </c:pt>
                <c:pt idx="1082">
                  <c:v>331.6</c:v>
                </c:pt>
                <c:pt idx="1083">
                  <c:v>332</c:v>
                </c:pt>
                <c:pt idx="1084">
                  <c:v>331.6</c:v>
                </c:pt>
                <c:pt idx="1085">
                  <c:v>331.6</c:v>
                </c:pt>
                <c:pt idx="1086">
                  <c:v>331.6</c:v>
                </c:pt>
                <c:pt idx="1087">
                  <c:v>331.7</c:v>
                </c:pt>
                <c:pt idx="1088">
                  <c:v>331.6</c:v>
                </c:pt>
                <c:pt idx="1089">
                  <c:v>331.3</c:v>
                </c:pt>
                <c:pt idx="1090">
                  <c:v>331.3</c:v>
                </c:pt>
                <c:pt idx="1091">
                  <c:v>331.3</c:v>
                </c:pt>
                <c:pt idx="1092">
                  <c:v>331.3</c:v>
                </c:pt>
                <c:pt idx="1093">
                  <c:v>331.3</c:v>
                </c:pt>
                <c:pt idx="1094">
                  <c:v>331.2</c:v>
                </c:pt>
                <c:pt idx="1095">
                  <c:v>330.9</c:v>
                </c:pt>
                <c:pt idx="1096">
                  <c:v>330.9</c:v>
                </c:pt>
                <c:pt idx="1097">
                  <c:v>331.1</c:v>
                </c:pt>
                <c:pt idx="1098">
                  <c:v>331</c:v>
                </c:pt>
                <c:pt idx="1099">
                  <c:v>330.7</c:v>
                </c:pt>
                <c:pt idx="1100">
                  <c:v>330.6</c:v>
                </c:pt>
                <c:pt idx="1101">
                  <c:v>330.6</c:v>
                </c:pt>
                <c:pt idx="1102">
                  <c:v>330.6</c:v>
                </c:pt>
                <c:pt idx="1103">
                  <c:v>330.3</c:v>
                </c:pt>
                <c:pt idx="1104">
                  <c:v>330.3</c:v>
                </c:pt>
                <c:pt idx="1105">
                  <c:v>330.3</c:v>
                </c:pt>
                <c:pt idx="1106">
                  <c:v>330.3</c:v>
                </c:pt>
                <c:pt idx="1107">
                  <c:v>330.3</c:v>
                </c:pt>
                <c:pt idx="1108">
                  <c:v>330</c:v>
                </c:pt>
                <c:pt idx="1109">
                  <c:v>330.3</c:v>
                </c:pt>
                <c:pt idx="1110">
                  <c:v>329.9</c:v>
                </c:pt>
                <c:pt idx="1111">
                  <c:v>330</c:v>
                </c:pt>
                <c:pt idx="1112">
                  <c:v>330</c:v>
                </c:pt>
                <c:pt idx="1113">
                  <c:v>330</c:v>
                </c:pt>
                <c:pt idx="1114">
                  <c:v>329.7</c:v>
                </c:pt>
                <c:pt idx="1115">
                  <c:v>329.7</c:v>
                </c:pt>
                <c:pt idx="1116">
                  <c:v>329.7</c:v>
                </c:pt>
                <c:pt idx="1117">
                  <c:v>329.7</c:v>
                </c:pt>
                <c:pt idx="1118">
                  <c:v>329.3</c:v>
                </c:pt>
                <c:pt idx="1119">
                  <c:v>329.3</c:v>
                </c:pt>
                <c:pt idx="1120">
                  <c:v>329.4</c:v>
                </c:pt>
                <c:pt idx="1121">
                  <c:v>329.3</c:v>
                </c:pt>
                <c:pt idx="1122">
                  <c:v>329.4</c:v>
                </c:pt>
                <c:pt idx="1123">
                  <c:v>329.3</c:v>
                </c:pt>
                <c:pt idx="1124">
                  <c:v>329</c:v>
                </c:pt>
                <c:pt idx="1125">
                  <c:v>329</c:v>
                </c:pt>
                <c:pt idx="1126">
                  <c:v>329</c:v>
                </c:pt>
                <c:pt idx="1127">
                  <c:v>329</c:v>
                </c:pt>
                <c:pt idx="1128">
                  <c:v>329</c:v>
                </c:pt>
                <c:pt idx="1129">
                  <c:v>328.7</c:v>
                </c:pt>
                <c:pt idx="1130">
                  <c:v>328.7</c:v>
                </c:pt>
                <c:pt idx="1131">
                  <c:v>328.7</c:v>
                </c:pt>
                <c:pt idx="1132">
                  <c:v>328.3</c:v>
                </c:pt>
                <c:pt idx="1133">
                  <c:v>328.7</c:v>
                </c:pt>
                <c:pt idx="1134">
                  <c:v>328.4</c:v>
                </c:pt>
                <c:pt idx="1135">
                  <c:v>328.3</c:v>
                </c:pt>
                <c:pt idx="1136">
                  <c:v>328.4</c:v>
                </c:pt>
                <c:pt idx="1137">
                  <c:v>328.4</c:v>
                </c:pt>
                <c:pt idx="1138">
                  <c:v>328.3</c:v>
                </c:pt>
                <c:pt idx="1139">
                  <c:v>328</c:v>
                </c:pt>
                <c:pt idx="1140">
                  <c:v>327.9</c:v>
                </c:pt>
                <c:pt idx="1141">
                  <c:v>328.1</c:v>
                </c:pt>
                <c:pt idx="1142">
                  <c:v>328</c:v>
                </c:pt>
                <c:pt idx="1143">
                  <c:v>327.60000000000002</c:v>
                </c:pt>
                <c:pt idx="1144">
                  <c:v>327.60000000000002</c:v>
                </c:pt>
                <c:pt idx="1145">
                  <c:v>327.7</c:v>
                </c:pt>
                <c:pt idx="1146">
                  <c:v>327.7</c:v>
                </c:pt>
                <c:pt idx="1147">
                  <c:v>327.39999999999998</c:v>
                </c:pt>
                <c:pt idx="1148">
                  <c:v>327.39999999999998</c:v>
                </c:pt>
                <c:pt idx="1149">
                  <c:v>327.39999999999998</c:v>
                </c:pt>
                <c:pt idx="1150">
                  <c:v>327.39999999999998</c:v>
                </c:pt>
                <c:pt idx="1151">
                  <c:v>327.39999999999998</c:v>
                </c:pt>
                <c:pt idx="1152">
                  <c:v>327.39999999999998</c:v>
                </c:pt>
                <c:pt idx="1153">
                  <c:v>327</c:v>
                </c:pt>
                <c:pt idx="1154">
                  <c:v>327</c:v>
                </c:pt>
                <c:pt idx="1155">
                  <c:v>327.10000000000002</c:v>
                </c:pt>
                <c:pt idx="1156">
                  <c:v>327</c:v>
                </c:pt>
                <c:pt idx="1157">
                  <c:v>326.8</c:v>
                </c:pt>
                <c:pt idx="1158">
                  <c:v>326.7</c:v>
                </c:pt>
                <c:pt idx="1159">
                  <c:v>326.7</c:v>
                </c:pt>
                <c:pt idx="1160">
                  <c:v>326.60000000000002</c:v>
                </c:pt>
                <c:pt idx="1161">
                  <c:v>326.60000000000002</c:v>
                </c:pt>
                <c:pt idx="1162">
                  <c:v>326.8</c:v>
                </c:pt>
                <c:pt idx="1163">
                  <c:v>326.3</c:v>
                </c:pt>
                <c:pt idx="1164">
                  <c:v>326.3</c:v>
                </c:pt>
                <c:pt idx="1165">
                  <c:v>326.3</c:v>
                </c:pt>
                <c:pt idx="1166">
                  <c:v>326</c:v>
                </c:pt>
                <c:pt idx="1167">
                  <c:v>326.39999999999998</c:v>
                </c:pt>
                <c:pt idx="1168">
                  <c:v>326</c:v>
                </c:pt>
                <c:pt idx="1169">
                  <c:v>326</c:v>
                </c:pt>
                <c:pt idx="1170">
                  <c:v>326</c:v>
                </c:pt>
                <c:pt idx="1171">
                  <c:v>326</c:v>
                </c:pt>
                <c:pt idx="1172">
                  <c:v>326</c:v>
                </c:pt>
                <c:pt idx="1173">
                  <c:v>325.8</c:v>
                </c:pt>
                <c:pt idx="1174">
                  <c:v>325.7</c:v>
                </c:pt>
                <c:pt idx="1175">
                  <c:v>325.7</c:v>
                </c:pt>
                <c:pt idx="1176">
                  <c:v>325.7</c:v>
                </c:pt>
                <c:pt idx="1177">
                  <c:v>325.7</c:v>
                </c:pt>
                <c:pt idx="1178">
                  <c:v>325.7</c:v>
                </c:pt>
                <c:pt idx="1179">
                  <c:v>325.7</c:v>
                </c:pt>
                <c:pt idx="1180">
                  <c:v>325.7</c:v>
                </c:pt>
                <c:pt idx="1181">
                  <c:v>325.3</c:v>
                </c:pt>
                <c:pt idx="1182">
                  <c:v>325.3</c:v>
                </c:pt>
                <c:pt idx="1183">
                  <c:v>325.39999999999998</c:v>
                </c:pt>
                <c:pt idx="1184">
                  <c:v>325.39999999999998</c:v>
                </c:pt>
                <c:pt idx="1185">
                  <c:v>325.39999999999998</c:v>
                </c:pt>
                <c:pt idx="1186">
                  <c:v>325.3</c:v>
                </c:pt>
                <c:pt idx="1187">
                  <c:v>325.10000000000002</c:v>
                </c:pt>
                <c:pt idx="1188">
                  <c:v>325</c:v>
                </c:pt>
                <c:pt idx="1189">
                  <c:v>325</c:v>
                </c:pt>
                <c:pt idx="1190">
                  <c:v>324.89999999999998</c:v>
                </c:pt>
                <c:pt idx="1191">
                  <c:v>325</c:v>
                </c:pt>
                <c:pt idx="1192">
                  <c:v>325</c:v>
                </c:pt>
                <c:pt idx="1193">
                  <c:v>325</c:v>
                </c:pt>
                <c:pt idx="1194">
                  <c:v>324.7</c:v>
                </c:pt>
                <c:pt idx="1195">
                  <c:v>324.7</c:v>
                </c:pt>
                <c:pt idx="1196">
                  <c:v>324.7</c:v>
                </c:pt>
                <c:pt idx="1197">
                  <c:v>324.7</c:v>
                </c:pt>
                <c:pt idx="1198">
                  <c:v>324.60000000000002</c:v>
                </c:pt>
                <c:pt idx="1199">
                  <c:v>324.7</c:v>
                </c:pt>
                <c:pt idx="1200">
                  <c:v>324.7</c:v>
                </c:pt>
                <c:pt idx="1201">
                  <c:v>324.7</c:v>
                </c:pt>
                <c:pt idx="1202">
                  <c:v>324.39999999999998</c:v>
                </c:pt>
                <c:pt idx="1203">
                  <c:v>324.39999999999998</c:v>
                </c:pt>
                <c:pt idx="1204">
                  <c:v>324.39999999999998</c:v>
                </c:pt>
                <c:pt idx="1205">
                  <c:v>324.39999999999998</c:v>
                </c:pt>
                <c:pt idx="1206">
                  <c:v>324.39999999999998</c:v>
                </c:pt>
                <c:pt idx="1207">
                  <c:v>324.39999999999998</c:v>
                </c:pt>
                <c:pt idx="1208">
                  <c:v>324</c:v>
                </c:pt>
                <c:pt idx="1209">
                  <c:v>324</c:v>
                </c:pt>
                <c:pt idx="1210">
                  <c:v>324</c:v>
                </c:pt>
                <c:pt idx="1211">
                  <c:v>324</c:v>
                </c:pt>
                <c:pt idx="1212">
                  <c:v>324</c:v>
                </c:pt>
                <c:pt idx="1213">
                  <c:v>324</c:v>
                </c:pt>
                <c:pt idx="1214">
                  <c:v>324</c:v>
                </c:pt>
                <c:pt idx="1215">
                  <c:v>323.8</c:v>
                </c:pt>
                <c:pt idx="1216">
                  <c:v>323.7</c:v>
                </c:pt>
                <c:pt idx="1217">
                  <c:v>323.7</c:v>
                </c:pt>
                <c:pt idx="1218">
                  <c:v>323.60000000000002</c:v>
                </c:pt>
                <c:pt idx="1219">
                  <c:v>323.60000000000002</c:v>
                </c:pt>
                <c:pt idx="1220">
                  <c:v>323.7</c:v>
                </c:pt>
                <c:pt idx="1221">
                  <c:v>323.7</c:v>
                </c:pt>
                <c:pt idx="1222">
                  <c:v>323.7</c:v>
                </c:pt>
                <c:pt idx="1223">
                  <c:v>323.39999999999998</c:v>
                </c:pt>
                <c:pt idx="1224">
                  <c:v>323.39999999999998</c:v>
                </c:pt>
                <c:pt idx="1225">
                  <c:v>323.39999999999998</c:v>
                </c:pt>
                <c:pt idx="1226">
                  <c:v>323.39999999999998</c:v>
                </c:pt>
                <c:pt idx="1227">
                  <c:v>323.10000000000002</c:v>
                </c:pt>
                <c:pt idx="1228">
                  <c:v>323</c:v>
                </c:pt>
                <c:pt idx="1229">
                  <c:v>323</c:v>
                </c:pt>
                <c:pt idx="1230">
                  <c:v>323</c:v>
                </c:pt>
                <c:pt idx="1231">
                  <c:v>323</c:v>
                </c:pt>
                <c:pt idx="1232">
                  <c:v>323</c:v>
                </c:pt>
                <c:pt idx="1233">
                  <c:v>323</c:v>
                </c:pt>
                <c:pt idx="1234">
                  <c:v>323</c:v>
                </c:pt>
                <c:pt idx="1235">
                  <c:v>322.7</c:v>
                </c:pt>
                <c:pt idx="1236">
                  <c:v>322.8</c:v>
                </c:pt>
                <c:pt idx="1237">
                  <c:v>322.8</c:v>
                </c:pt>
                <c:pt idx="1238">
                  <c:v>322.8</c:v>
                </c:pt>
                <c:pt idx="1239">
                  <c:v>322.8</c:v>
                </c:pt>
                <c:pt idx="1240">
                  <c:v>322.7</c:v>
                </c:pt>
                <c:pt idx="1241">
                  <c:v>322.39999999999998</c:v>
                </c:pt>
                <c:pt idx="1242">
                  <c:v>322.8</c:v>
                </c:pt>
                <c:pt idx="1243">
                  <c:v>322.39999999999998</c:v>
                </c:pt>
                <c:pt idx="1244">
                  <c:v>322.3</c:v>
                </c:pt>
                <c:pt idx="1245">
                  <c:v>322.39999999999998</c:v>
                </c:pt>
                <c:pt idx="1246">
                  <c:v>322.39999999999998</c:v>
                </c:pt>
                <c:pt idx="1247">
                  <c:v>322.39999999999998</c:v>
                </c:pt>
                <c:pt idx="1248">
                  <c:v>322.10000000000002</c:v>
                </c:pt>
                <c:pt idx="1249">
                  <c:v>322.10000000000002</c:v>
                </c:pt>
                <c:pt idx="1250">
                  <c:v>322.2</c:v>
                </c:pt>
                <c:pt idx="1251">
                  <c:v>322.10000000000002</c:v>
                </c:pt>
                <c:pt idx="1252">
                  <c:v>322.10000000000002</c:v>
                </c:pt>
                <c:pt idx="1253">
                  <c:v>322.10000000000002</c:v>
                </c:pt>
                <c:pt idx="1254">
                  <c:v>321.8</c:v>
                </c:pt>
                <c:pt idx="1255">
                  <c:v>321.8</c:v>
                </c:pt>
                <c:pt idx="1256">
                  <c:v>321.8</c:v>
                </c:pt>
                <c:pt idx="1257">
                  <c:v>321.8</c:v>
                </c:pt>
                <c:pt idx="1258">
                  <c:v>321.8</c:v>
                </c:pt>
                <c:pt idx="1259">
                  <c:v>321.7</c:v>
                </c:pt>
                <c:pt idx="1260">
                  <c:v>321.7</c:v>
                </c:pt>
                <c:pt idx="1261">
                  <c:v>321.39999999999998</c:v>
                </c:pt>
                <c:pt idx="1262">
                  <c:v>321.39999999999998</c:v>
                </c:pt>
                <c:pt idx="1263">
                  <c:v>321.39999999999998</c:v>
                </c:pt>
                <c:pt idx="1264">
                  <c:v>321.39999999999998</c:v>
                </c:pt>
                <c:pt idx="1265">
                  <c:v>321.10000000000002</c:v>
                </c:pt>
                <c:pt idx="1266">
                  <c:v>321.10000000000002</c:v>
                </c:pt>
                <c:pt idx="1267">
                  <c:v>321.10000000000002</c:v>
                </c:pt>
                <c:pt idx="1268">
                  <c:v>321.10000000000002</c:v>
                </c:pt>
                <c:pt idx="1269">
                  <c:v>321.10000000000002</c:v>
                </c:pt>
                <c:pt idx="1270">
                  <c:v>321.10000000000002</c:v>
                </c:pt>
                <c:pt idx="1271">
                  <c:v>320.8</c:v>
                </c:pt>
                <c:pt idx="1272">
                  <c:v>320.8</c:v>
                </c:pt>
                <c:pt idx="1273">
                  <c:v>320.7</c:v>
                </c:pt>
                <c:pt idx="1274">
                  <c:v>320.7</c:v>
                </c:pt>
                <c:pt idx="1275">
                  <c:v>320.7</c:v>
                </c:pt>
                <c:pt idx="1276">
                  <c:v>320.8</c:v>
                </c:pt>
                <c:pt idx="1277">
                  <c:v>320.39999999999998</c:v>
                </c:pt>
                <c:pt idx="1278">
                  <c:v>320.39999999999998</c:v>
                </c:pt>
                <c:pt idx="1279">
                  <c:v>320.5</c:v>
                </c:pt>
                <c:pt idx="1280">
                  <c:v>320.39999999999998</c:v>
                </c:pt>
                <c:pt idx="1281">
                  <c:v>320.39999999999998</c:v>
                </c:pt>
                <c:pt idx="1282">
                  <c:v>320.10000000000002</c:v>
                </c:pt>
                <c:pt idx="1283">
                  <c:v>320.10000000000002</c:v>
                </c:pt>
                <c:pt idx="1284">
                  <c:v>320.10000000000002</c:v>
                </c:pt>
                <c:pt idx="1285">
                  <c:v>320.10000000000002</c:v>
                </c:pt>
                <c:pt idx="1286">
                  <c:v>319.8</c:v>
                </c:pt>
                <c:pt idx="1287">
                  <c:v>320.10000000000002</c:v>
                </c:pt>
                <c:pt idx="1288">
                  <c:v>319.8</c:v>
                </c:pt>
                <c:pt idx="1289">
                  <c:v>319.8</c:v>
                </c:pt>
                <c:pt idx="1290">
                  <c:v>319.8</c:v>
                </c:pt>
                <c:pt idx="1291">
                  <c:v>319.5</c:v>
                </c:pt>
                <c:pt idx="1292">
                  <c:v>319.5</c:v>
                </c:pt>
                <c:pt idx="1293">
                  <c:v>319.39999999999998</c:v>
                </c:pt>
                <c:pt idx="1294">
                  <c:v>319.5</c:v>
                </c:pt>
                <c:pt idx="1295">
                  <c:v>319.10000000000002</c:v>
                </c:pt>
                <c:pt idx="1296">
                  <c:v>319.5</c:v>
                </c:pt>
                <c:pt idx="1297">
                  <c:v>319</c:v>
                </c:pt>
                <c:pt idx="1298">
                  <c:v>319.2</c:v>
                </c:pt>
                <c:pt idx="1299">
                  <c:v>319.2</c:v>
                </c:pt>
                <c:pt idx="1300">
                  <c:v>319.2</c:v>
                </c:pt>
                <c:pt idx="1301">
                  <c:v>319.10000000000002</c:v>
                </c:pt>
                <c:pt idx="1302">
                  <c:v>318.8</c:v>
                </c:pt>
                <c:pt idx="1303">
                  <c:v>318.8</c:v>
                </c:pt>
                <c:pt idx="1304">
                  <c:v>318.7</c:v>
                </c:pt>
                <c:pt idx="1305">
                  <c:v>318.7</c:v>
                </c:pt>
                <c:pt idx="1306">
                  <c:v>318.39999999999998</c:v>
                </c:pt>
                <c:pt idx="1307">
                  <c:v>318.8</c:v>
                </c:pt>
                <c:pt idx="1308">
                  <c:v>318.5</c:v>
                </c:pt>
                <c:pt idx="1309">
                  <c:v>318.8</c:v>
                </c:pt>
                <c:pt idx="1310">
                  <c:v>318.39999999999998</c:v>
                </c:pt>
                <c:pt idx="1311">
                  <c:v>318.39999999999998</c:v>
                </c:pt>
                <c:pt idx="1312">
                  <c:v>318.39999999999998</c:v>
                </c:pt>
                <c:pt idx="1313">
                  <c:v>318.39999999999998</c:v>
                </c:pt>
                <c:pt idx="1314">
                  <c:v>318.10000000000002</c:v>
                </c:pt>
                <c:pt idx="1315">
                  <c:v>318.10000000000002</c:v>
                </c:pt>
                <c:pt idx="1316">
                  <c:v>318.10000000000002</c:v>
                </c:pt>
                <c:pt idx="1317">
                  <c:v>318</c:v>
                </c:pt>
                <c:pt idx="1318">
                  <c:v>318.10000000000002</c:v>
                </c:pt>
                <c:pt idx="1319">
                  <c:v>318.10000000000002</c:v>
                </c:pt>
                <c:pt idx="1320">
                  <c:v>318.10000000000002</c:v>
                </c:pt>
                <c:pt idx="1321">
                  <c:v>318.10000000000002</c:v>
                </c:pt>
                <c:pt idx="1322">
                  <c:v>317.8</c:v>
                </c:pt>
                <c:pt idx="1323">
                  <c:v>318</c:v>
                </c:pt>
                <c:pt idx="1324">
                  <c:v>317.8</c:v>
                </c:pt>
                <c:pt idx="1325">
                  <c:v>317.5</c:v>
                </c:pt>
                <c:pt idx="1326">
                  <c:v>317.39999999999998</c:v>
                </c:pt>
                <c:pt idx="1327">
                  <c:v>317.39999999999998</c:v>
                </c:pt>
                <c:pt idx="1328">
                  <c:v>317.39999999999998</c:v>
                </c:pt>
                <c:pt idx="1329">
                  <c:v>317.39999999999998</c:v>
                </c:pt>
                <c:pt idx="1330">
                  <c:v>317.39999999999998</c:v>
                </c:pt>
                <c:pt idx="1331">
                  <c:v>317.39999999999998</c:v>
                </c:pt>
                <c:pt idx="1332">
                  <c:v>317.10000000000002</c:v>
                </c:pt>
                <c:pt idx="1333">
                  <c:v>317.10000000000002</c:v>
                </c:pt>
                <c:pt idx="1334">
                  <c:v>317.10000000000002</c:v>
                </c:pt>
                <c:pt idx="1335">
                  <c:v>317.10000000000002</c:v>
                </c:pt>
                <c:pt idx="1336">
                  <c:v>317.10000000000002</c:v>
                </c:pt>
                <c:pt idx="1337">
                  <c:v>317.10000000000002</c:v>
                </c:pt>
                <c:pt idx="1338">
                  <c:v>316.8</c:v>
                </c:pt>
                <c:pt idx="1339">
                  <c:v>316.8</c:v>
                </c:pt>
                <c:pt idx="1340">
                  <c:v>316.8</c:v>
                </c:pt>
                <c:pt idx="1341">
                  <c:v>316.8</c:v>
                </c:pt>
                <c:pt idx="1342">
                  <c:v>316.8</c:v>
                </c:pt>
                <c:pt idx="1343">
                  <c:v>316.39999999999998</c:v>
                </c:pt>
                <c:pt idx="1344">
                  <c:v>316.39999999999998</c:v>
                </c:pt>
                <c:pt idx="1345">
                  <c:v>316.39999999999998</c:v>
                </c:pt>
                <c:pt idx="1346">
                  <c:v>316.39999999999998</c:v>
                </c:pt>
                <c:pt idx="1347">
                  <c:v>316.39999999999998</c:v>
                </c:pt>
                <c:pt idx="1348">
                  <c:v>316.39999999999998</c:v>
                </c:pt>
                <c:pt idx="1349">
                  <c:v>316.39999999999998</c:v>
                </c:pt>
                <c:pt idx="1350">
                  <c:v>316.10000000000002</c:v>
                </c:pt>
                <c:pt idx="1351">
                  <c:v>316.10000000000002</c:v>
                </c:pt>
                <c:pt idx="1352">
                  <c:v>316.10000000000002</c:v>
                </c:pt>
                <c:pt idx="1353">
                  <c:v>316.10000000000002</c:v>
                </c:pt>
                <c:pt idx="1354">
                  <c:v>316.10000000000002</c:v>
                </c:pt>
                <c:pt idx="1355">
                  <c:v>315.7</c:v>
                </c:pt>
                <c:pt idx="1356">
                  <c:v>315.7</c:v>
                </c:pt>
                <c:pt idx="1357">
                  <c:v>315.8</c:v>
                </c:pt>
                <c:pt idx="1358">
                  <c:v>315.7</c:v>
                </c:pt>
                <c:pt idx="1359">
                  <c:v>315.8</c:v>
                </c:pt>
                <c:pt idx="1360">
                  <c:v>315.39999999999998</c:v>
                </c:pt>
                <c:pt idx="1361">
                  <c:v>315.39999999999998</c:v>
                </c:pt>
                <c:pt idx="1362">
                  <c:v>315.39999999999998</c:v>
                </c:pt>
                <c:pt idx="1363">
                  <c:v>315.39999999999998</c:v>
                </c:pt>
                <c:pt idx="1364">
                  <c:v>315.39999999999998</c:v>
                </c:pt>
                <c:pt idx="1365">
                  <c:v>315.39999999999998</c:v>
                </c:pt>
                <c:pt idx="1366">
                  <c:v>315.39999999999998</c:v>
                </c:pt>
                <c:pt idx="1367">
                  <c:v>315.39999999999998</c:v>
                </c:pt>
                <c:pt idx="1368">
                  <c:v>315</c:v>
                </c:pt>
                <c:pt idx="1369">
                  <c:v>315.10000000000002</c:v>
                </c:pt>
                <c:pt idx="1370">
                  <c:v>315.10000000000002</c:v>
                </c:pt>
                <c:pt idx="1371">
                  <c:v>315.10000000000002</c:v>
                </c:pt>
                <c:pt idx="1372">
                  <c:v>315.10000000000002</c:v>
                </c:pt>
                <c:pt idx="1373">
                  <c:v>314.7</c:v>
                </c:pt>
                <c:pt idx="1374">
                  <c:v>314.7</c:v>
                </c:pt>
                <c:pt idx="1375">
                  <c:v>314.7</c:v>
                </c:pt>
                <c:pt idx="1376">
                  <c:v>314.7</c:v>
                </c:pt>
                <c:pt idx="1377">
                  <c:v>314.39999999999998</c:v>
                </c:pt>
                <c:pt idx="1378">
                  <c:v>314.7</c:v>
                </c:pt>
                <c:pt idx="1379">
                  <c:v>314.39999999999998</c:v>
                </c:pt>
                <c:pt idx="1380">
                  <c:v>314.39999999999998</c:v>
                </c:pt>
                <c:pt idx="1381">
                  <c:v>314.39999999999998</c:v>
                </c:pt>
                <c:pt idx="1382">
                  <c:v>314.39999999999998</c:v>
                </c:pt>
                <c:pt idx="1383">
                  <c:v>314.39999999999998</c:v>
                </c:pt>
                <c:pt idx="1384">
                  <c:v>314.39999999999998</c:v>
                </c:pt>
                <c:pt idx="1385">
                  <c:v>314.10000000000002</c:v>
                </c:pt>
                <c:pt idx="1386">
                  <c:v>314.10000000000002</c:v>
                </c:pt>
                <c:pt idx="1387">
                  <c:v>314.10000000000002</c:v>
                </c:pt>
                <c:pt idx="1388">
                  <c:v>313.89999999999998</c:v>
                </c:pt>
                <c:pt idx="1389">
                  <c:v>313.7</c:v>
                </c:pt>
                <c:pt idx="1390">
                  <c:v>313.7</c:v>
                </c:pt>
                <c:pt idx="1391">
                  <c:v>313.7</c:v>
                </c:pt>
                <c:pt idx="1392">
                  <c:v>313.7</c:v>
                </c:pt>
                <c:pt idx="1393">
                  <c:v>313.7</c:v>
                </c:pt>
                <c:pt idx="1394">
                  <c:v>313.39999999999998</c:v>
                </c:pt>
                <c:pt idx="1395">
                  <c:v>313.39999999999998</c:v>
                </c:pt>
                <c:pt idx="1396">
                  <c:v>313.39999999999998</c:v>
                </c:pt>
                <c:pt idx="1397">
                  <c:v>313.39999999999998</c:v>
                </c:pt>
                <c:pt idx="1398">
                  <c:v>313.39999999999998</c:v>
                </c:pt>
                <c:pt idx="1399">
                  <c:v>313.39999999999998</c:v>
                </c:pt>
                <c:pt idx="1400">
                  <c:v>313.39999999999998</c:v>
                </c:pt>
                <c:pt idx="1401">
                  <c:v>313</c:v>
                </c:pt>
                <c:pt idx="1402">
                  <c:v>313</c:v>
                </c:pt>
                <c:pt idx="1403">
                  <c:v>313.10000000000002</c:v>
                </c:pt>
                <c:pt idx="1404">
                  <c:v>313.10000000000002</c:v>
                </c:pt>
                <c:pt idx="1405">
                  <c:v>312.8</c:v>
                </c:pt>
                <c:pt idx="1406">
                  <c:v>312.89999999999998</c:v>
                </c:pt>
                <c:pt idx="1407">
                  <c:v>312.7</c:v>
                </c:pt>
                <c:pt idx="1408">
                  <c:v>312.39999999999998</c:v>
                </c:pt>
                <c:pt idx="1409">
                  <c:v>312.5</c:v>
                </c:pt>
                <c:pt idx="1410">
                  <c:v>312.39999999999998</c:v>
                </c:pt>
                <c:pt idx="1411">
                  <c:v>312.39999999999998</c:v>
                </c:pt>
                <c:pt idx="1412">
                  <c:v>312.39999999999998</c:v>
                </c:pt>
                <c:pt idx="1413">
                  <c:v>312.39999999999998</c:v>
                </c:pt>
                <c:pt idx="1414">
                  <c:v>312.39999999999998</c:v>
                </c:pt>
                <c:pt idx="1415">
                  <c:v>312.39999999999998</c:v>
                </c:pt>
                <c:pt idx="1416">
                  <c:v>312.39999999999998</c:v>
                </c:pt>
                <c:pt idx="1417">
                  <c:v>312</c:v>
                </c:pt>
                <c:pt idx="1418">
                  <c:v>312</c:v>
                </c:pt>
                <c:pt idx="1419">
                  <c:v>312</c:v>
                </c:pt>
                <c:pt idx="1420">
                  <c:v>311.7</c:v>
                </c:pt>
                <c:pt idx="1421">
                  <c:v>311.7</c:v>
                </c:pt>
                <c:pt idx="1422">
                  <c:v>311.8</c:v>
                </c:pt>
                <c:pt idx="1423">
                  <c:v>311.7</c:v>
                </c:pt>
                <c:pt idx="1424">
                  <c:v>311.7</c:v>
                </c:pt>
                <c:pt idx="1425">
                  <c:v>311.7</c:v>
                </c:pt>
                <c:pt idx="1426">
                  <c:v>311.39999999999998</c:v>
                </c:pt>
                <c:pt idx="1427">
                  <c:v>311.39999999999998</c:v>
                </c:pt>
                <c:pt idx="1428">
                  <c:v>311.39999999999998</c:v>
                </c:pt>
                <c:pt idx="1429">
                  <c:v>311.39999999999998</c:v>
                </c:pt>
                <c:pt idx="1430">
                  <c:v>311.39999999999998</c:v>
                </c:pt>
                <c:pt idx="1431">
                  <c:v>311.10000000000002</c:v>
                </c:pt>
                <c:pt idx="1432">
                  <c:v>311.39999999999998</c:v>
                </c:pt>
                <c:pt idx="1433">
                  <c:v>311</c:v>
                </c:pt>
                <c:pt idx="1434">
                  <c:v>311.10000000000002</c:v>
                </c:pt>
                <c:pt idx="1435">
                  <c:v>311</c:v>
                </c:pt>
                <c:pt idx="1436">
                  <c:v>311</c:v>
                </c:pt>
                <c:pt idx="1437">
                  <c:v>310.7</c:v>
                </c:pt>
                <c:pt idx="1438">
                  <c:v>310.7</c:v>
                </c:pt>
                <c:pt idx="1439">
                  <c:v>310.7</c:v>
                </c:pt>
                <c:pt idx="1440">
                  <c:v>310.7</c:v>
                </c:pt>
                <c:pt idx="1441">
                  <c:v>310.7</c:v>
                </c:pt>
                <c:pt idx="1442">
                  <c:v>310.7</c:v>
                </c:pt>
                <c:pt idx="1443">
                  <c:v>310.39999999999998</c:v>
                </c:pt>
                <c:pt idx="1444">
                  <c:v>310.39999999999998</c:v>
                </c:pt>
                <c:pt idx="1445">
                  <c:v>310.39999999999998</c:v>
                </c:pt>
                <c:pt idx="1446">
                  <c:v>310.39999999999998</c:v>
                </c:pt>
                <c:pt idx="1447">
                  <c:v>310.39999999999998</c:v>
                </c:pt>
                <c:pt idx="1448">
                  <c:v>310.39999999999998</c:v>
                </c:pt>
                <c:pt idx="1449">
                  <c:v>310</c:v>
                </c:pt>
                <c:pt idx="1450">
                  <c:v>310.10000000000002</c:v>
                </c:pt>
                <c:pt idx="1451">
                  <c:v>310.10000000000002</c:v>
                </c:pt>
                <c:pt idx="1452">
                  <c:v>310.10000000000002</c:v>
                </c:pt>
                <c:pt idx="1453">
                  <c:v>310.10000000000002</c:v>
                </c:pt>
                <c:pt idx="1454">
                  <c:v>310.10000000000002</c:v>
                </c:pt>
                <c:pt idx="1455">
                  <c:v>309.60000000000002</c:v>
                </c:pt>
                <c:pt idx="1456">
                  <c:v>309.8</c:v>
                </c:pt>
                <c:pt idx="1457">
                  <c:v>309.8</c:v>
                </c:pt>
                <c:pt idx="1458">
                  <c:v>309.7</c:v>
                </c:pt>
                <c:pt idx="1459">
                  <c:v>309.8</c:v>
                </c:pt>
                <c:pt idx="1460">
                  <c:v>309.8</c:v>
                </c:pt>
                <c:pt idx="1461">
                  <c:v>309.8</c:v>
                </c:pt>
                <c:pt idx="1462">
                  <c:v>309.8</c:v>
                </c:pt>
                <c:pt idx="1463">
                  <c:v>309.8</c:v>
                </c:pt>
                <c:pt idx="1464">
                  <c:v>309.8</c:v>
                </c:pt>
                <c:pt idx="1465">
                  <c:v>309.3</c:v>
                </c:pt>
                <c:pt idx="1466">
                  <c:v>309.39999999999998</c:v>
                </c:pt>
                <c:pt idx="1467">
                  <c:v>309.39999999999998</c:v>
                </c:pt>
                <c:pt idx="1468">
                  <c:v>309.39999999999998</c:v>
                </c:pt>
                <c:pt idx="1469">
                  <c:v>309.39999999999998</c:v>
                </c:pt>
                <c:pt idx="1470">
                  <c:v>309.3</c:v>
                </c:pt>
                <c:pt idx="1471">
                  <c:v>309.10000000000002</c:v>
                </c:pt>
                <c:pt idx="1472">
                  <c:v>309.10000000000002</c:v>
                </c:pt>
                <c:pt idx="1473">
                  <c:v>309</c:v>
                </c:pt>
                <c:pt idx="1474">
                  <c:v>309.10000000000002</c:v>
                </c:pt>
                <c:pt idx="1475">
                  <c:v>309.10000000000002</c:v>
                </c:pt>
                <c:pt idx="1476">
                  <c:v>309.10000000000002</c:v>
                </c:pt>
                <c:pt idx="1477">
                  <c:v>308.7</c:v>
                </c:pt>
                <c:pt idx="1478">
                  <c:v>308.7</c:v>
                </c:pt>
                <c:pt idx="1479">
                  <c:v>308.8</c:v>
                </c:pt>
                <c:pt idx="1480">
                  <c:v>308.7</c:v>
                </c:pt>
                <c:pt idx="1481">
                  <c:v>308.8</c:v>
                </c:pt>
                <c:pt idx="1482">
                  <c:v>308.7</c:v>
                </c:pt>
                <c:pt idx="1483">
                  <c:v>308.7</c:v>
                </c:pt>
                <c:pt idx="1484">
                  <c:v>308.39999999999998</c:v>
                </c:pt>
                <c:pt idx="1485">
                  <c:v>308.39999999999998</c:v>
                </c:pt>
                <c:pt idx="1486">
                  <c:v>308.5</c:v>
                </c:pt>
                <c:pt idx="1487">
                  <c:v>308.39999999999998</c:v>
                </c:pt>
                <c:pt idx="1488">
                  <c:v>308.39999999999998</c:v>
                </c:pt>
                <c:pt idx="1489">
                  <c:v>308.5</c:v>
                </c:pt>
                <c:pt idx="1490">
                  <c:v>308.39999999999998</c:v>
                </c:pt>
                <c:pt idx="1491">
                  <c:v>308.5</c:v>
                </c:pt>
                <c:pt idx="1492">
                  <c:v>308.10000000000002</c:v>
                </c:pt>
                <c:pt idx="1493">
                  <c:v>308.10000000000002</c:v>
                </c:pt>
                <c:pt idx="1494">
                  <c:v>308.10000000000002</c:v>
                </c:pt>
                <c:pt idx="1495">
                  <c:v>308.10000000000002</c:v>
                </c:pt>
                <c:pt idx="1496">
                  <c:v>308.2</c:v>
                </c:pt>
                <c:pt idx="1497">
                  <c:v>308.10000000000002</c:v>
                </c:pt>
                <c:pt idx="1498">
                  <c:v>308.10000000000002</c:v>
                </c:pt>
                <c:pt idx="1499">
                  <c:v>307.8</c:v>
                </c:pt>
                <c:pt idx="1500">
                  <c:v>307.8</c:v>
                </c:pt>
                <c:pt idx="1501">
                  <c:v>307.8</c:v>
                </c:pt>
                <c:pt idx="1502">
                  <c:v>307.8</c:v>
                </c:pt>
                <c:pt idx="1503">
                  <c:v>307.8</c:v>
                </c:pt>
                <c:pt idx="1504">
                  <c:v>307.8</c:v>
                </c:pt>
                <c:pt idx="1505">
                  <c:v>307.8</c:v>
                </c:pt>
                <c:pt idx="1506">
                  <c:v>307.8</c:v>
                </c:pt>
                <c:pt idx="1507">
                  <c:v>307.8</c:v>
                </c:pt>
                <c:pt idx="1508">
                  <c:v>307.8</c:v>
                </c:pt>
                <c:pt idx="1509">
                  <c:v>307.5</c:v>
                </c:pt>
                <c:pt idx="1510">
                  <c:v>307.5</c:v>
                </c:pt>
                <c:pt idx="1511">
                  <c:v>307.5</c:v>
                </c:pt>
                <c:pt idx="1512">
                  <c:v>307.5</c:v>
                </c:pt>
                <c:pt idx="1513">
                  <c:v>307.5</c:v>
                </c:pt>
                <c:pt idx="1514">
                  <c:v>307.5</c:v>
                </c:pt>
                <c:pt idx="1515">
                  <c:v>307.10000000000002</c:v>
                </c:pt>
                <c:pt idx="1516">
                  <c:v>307.10000000000002</c:v>
                </c:pt>
                <c:pt idx="1517">
                  <c:v>307</c:v>
                </c:pt>
                <c:pt idx="1518">
                  <c:v>307.10000000000002</c:v>
                </c:pt>
                <c:pt idx="1519">
                  <c:v>307.10000000000002</c:v>
                </c:pt>
                <c:pt idx="1520">
                  <c:v>307.10000000000002</c:v>
                </c:pt>
                <c:pt idx="1521">
                  <c:v>307.10000000000002</c:v>
                </c:pt>
                <c:pt idx="1522">
                  <c:v>306.8</c:v>
                </c:pt>
                <c:pt idx="1523">
                  <c:v>306.8</c:v>
                </c:pt>
                <c:pt idx="1524">
                  <c:v>306.8</c:v>
                </c:pt>
                <c:pt idx="1525">
                  <c:v>306.8</c:v>
                </c:pt>
                <c:pt idx="1526">
                  <c:v>306.8</c:v>
                </c:pt>
                <c:pt idx="1527">
                  <c:v>306.8</c:v>
                </c:pt>
                <c:pt idx="1528">
                  <c:v>306.8</c:v>
                </c:pt>
                <c:pt idx="1529">
                  <c:v>306.8</c:v>
                </c:pt>
                <c:pt idx="1530">
                  <c:v>306.8</c:v>
                </c:pt>
                <c:pt idx="1531">
                  <c:v>306.8</c:v>
                </c:pt>
                <c:pt idx="1532">
                  <c:v>306.8</c:v>
                </c:pt>
                <c:pt idx="1533">
                  <c:v>306.39999999999998</c:v>
                </c:pt>
                <c:pt idx="1534">
                  <c:v>306.5</c:v>
                </c:pt>
                <c:pt idx="1535">
                  <c:v>306.39999999999998</c:v>
                </c:pt>
                <c:pt idx="1536">
                  <c:v>306.5</c:v>
                </c:pt>
                <c:pt idx="1537">
                  <c:v>306.5</c:v>
                </c:pt>
                <c:pt idx="1538">
                  <c:v>306.5</c:v>
                </c:pt>
                <c:pt idx="1539">
                  <c:v>306.10000000000002</c:v>
                </c:pt>
                <c:pt idx="1540">
                  <c:v>306.10000000000002</c:v>
                </c:pt>
                <c:pt idx="1541">
                  <c:v>306.2</c:v>
                </c:pt>
                <c:pt idx="1542">
                  <c:v>306.10000000000002</c:v>
                </c:pt>
                <c:pt idx="1543">
                  <c:v>306.2</c:v>
                </c:pt>
                <c:pt idx="1544">
                  <c:v>306.10000000000002</c:v>
                </c:pt>
                <c:pt idx="1545">
                  <c:v>306.10000000000002</c:v>
                </c:pt>
                <c:pt idx="1546">
                  <c:v>306.10000000000002</c:v>
                </c:pt>
                <c:pt idx="1547">
                  <c:v>305.8</c:v>
                </c:pt>
                <c:pt idx="1548">
                  <c:v>305.8</c:v>
                </c:pt>
                <c:pt idx="1549">
                  <c:v>305.8</c:v>
                </c:pt>
                <c:pt idx="1550">
                  <c:v>305.8</c:v>
                </c:pt>
                <c:pt idx="1551">
                  <c:v>305.8</c:v>
                </c:pt>
                <c:pt idx="1552">
                  <c:v>305.8</c:v>
                </c:pt>
                <c:pt idx="1553">
                  <c:v>305.8</c:v>
                </c:pt>
                <c:pt idx="1554">
                  <c:v>305.39999999999998</c:v>
                </c:pt>
                <c:pt idx="1555">
                  <c:v>305.60000000000002</c:v>
                </c:pt>
                <c:pt idx="1556">
                  <c:v>305.39999999999998</c:v>
                </c:pt>
                <c:pt idx="1557">
                  <c:v>305.60000000000002</c:v>
                </c:pt>
                <c:pt idx="1558">
                  <c:v>305.60000000000002</c:v>
                </c:pt>
                <c:pt idx="1559">
                  <c:v>305.5</c:v>
                </c:pt>
                <c:pt idx="1560">
                  <c:v>305.39999999999998</c:v>
                </c:pt>
                <c:pt idx="1561">
                  <c:v>305.5</c:v>
                </c:pt>
                <c:pt idx="1562">
                  <c:v>305.10000000000002</c:v>
                </c:pt>
                <c:pt idx="1563">
                  <c:v>305.10000000000002</c:v>
                </c:pt>
                <c:pt idx="1564">
                  <c:v>305.10000000000002</c:v>
                </c:pt>
                <c:pt idx="1565">
                  <c:v>305.10000000000002</c:v>
                </c:pt>
                <c:pt idx="1566">
                  <c:v>305.10000000000002</c:v>
                </c:pt>
                <c:pt idx="1567">
                  <c:v>305.10000000000002</c:v>
                </c:pt>
                <c:pt idx="1568">
                  <c:v>305.10000000000002</c:v>
                </c:pt>
                <c:pt idx="1569">
                  <c:v>305.10000000000002</c:v>
                </c:pt>
                <c:pt idx="1570">
                  <c:v>305.2</c:v>
                </c:pt>
                <c:pt idx="1571">
                  <c:v>304.8</c:v>
                </c:pt>
                <c:pt idx="1572">
                  <c:v>305.10000000000002</c:v>
                </c:pt>
                <c:pt idx="1573">
                  <c:v>304.89999999999998</c:v>
                </c:pt>
                <c:pt idx="1574">
                  <c:v>304.8</c:v>
                </c:pt>
                <c:pt idx="1575">
                  <c:v>304.89999999999998</c:v>
                </c:pt>
                <c:pt idx="1576">
                  <c:v>304.8</c:v>
                </c:pt>
                <c:pt idx="1577">
                  <c:v>304.5</c:v>
                </c:pt>
                <c:pt idx="1578">
                  <c:v>304.39999999999998</c:v>
                </c:pt>
                <c:pt idx="1579">
                  <c:v>304.39999999999998</c:v>
                </c:pt>
                <c:pt idx="1580">
                  <c:v>304.39999999999998</c:v>
                </c:pt>
                <c:pt idx="1581">
                  <c:v>304.5</c:v>
                </c:pt>
                <c:pt idx="1582">
                  <c:v>304.5</c:v>
                </c:pt>
                <c:pt idx="1583">
                  <c:v>304.10000000000002</c:v>
                </c:pt>
                <c:pt idx="1584">
                  <c:v>304.10000000000002</c:v>
                </c:pt>
                <c:pt idx="1585">
                  <c:v>304.10000000000002</c:v>
                </c:pt>
                <c:pt idx="1586">
                  <c:v>304.2</c:v>
                </c:pt>
                <c:pt idx="1587">
                  <c:v>304.10000000000002</c:v>
                </c:pt>
                <c:pt idx="1588">
                  <c:v>304.10000000000002</c:v>
                </c:pt>
                <c:pt idx="1589">
                  <c:v>304.10000000000002</c:v>
                </c:pt>
                <c:pt idx="1590">
                  <c:v>304.10000000000002</c:v>
                </c:pt>
                <c:pt idx="1591">
                  <c:v>304.10000000000002</c:v>
                </c:pt>
                <c:pt idx="1592">
                  <c:v>303.7</c:v>
                </c:pt>
                <c:pt idx="1593">
                  <c:v>303.8</c:v>
                </c:pt>
                <c:pt idx="1594">
                  <c:v>303.8</c:v>
                </c:pt>
                <c:pt idx="1595">
                  <c:v>303.8</c:v>
                </c:pt>
                <c:pt idx="1596">
                  <c:v>303.7</c:v>
                </c:pt>
                <c:pt idx="1597">
                  <c:v>303.5</c:v>
                </c:pt>
                <c:pt idx="1598">
                  <c:v>303.7</c:v>
                </c:pt>
                <c:pt idx="1599">
                  <c:v>303.5</c:v>
                </c:pt>
                <c:pt idx="1600">
                  <c:v>303.5</c:v>
                </c:pt>
                <c:pt idx="1601">
                  <c:v>303.5</c:v>
                </c:pt>
                <c:pt idx="1602">
                  <c:v>303.2</c:v>
                </c:pt>
                <c:pt idx="1603">
                  <c:v>303.2</c:v>
                </c:pt>
                <c:pt idx="1604">
                  <c:v>303.2</c:v>
                </c:pt>
                <c:pt idx="1605">
                  <c:v>303.2</c:v>
                </c:pt>
                <c:pt idx="1606">
                  <c:v>303.2</c:v>
                </c:pt>
                <c:pt idx="1607">
                  <c:v>303.10000000000002</c:v>
                </c:pt>
                <c:pt idx="1608">
                  <c:v>302.8</c:v>
                </c:pt>
                <c:pt idx="1609">
                  <c:v>302.8</c:v>
                </c:pt>
                <c:pt idx="1610">
                  <c:v>303.10000000000002</c:v>
                </c:pt>
                <c:pt idx="1611">
                  <c:v>302.8</c:v>
                </c:pt>
                <c:pt idx="1612">
                  <c:v>302.8</c:v>
                </c:pt>
                <c:pt idx="1613">
                  <c:v>302.8</c:v>
                </c:pt>
                <c:pt idx="1614">
                  <c:v>302.8</c:v>
                </c:pt>
                <c:pt idx="1615">
                  <c:v>302.8</c:v>
                </c:pt>
                <c:pt idx="1616">
                  <c:v>302.5</c:v>
                </c:pt>
                <c:pt idx="1617">
                  <c:v>302.5</c:v>
                </c:pt>
                <c:pt idx="1618">
                  <c:v>302.89999999999998</c:v>
                </c:pt>
                <c:pt idx="1619">
                  <c:v>302.5</c:v>
                </c:pt>
                <c:pt idx="1620">
                  <c:v>302.5</c:v>
                </c:pt>
                <c:pt idx="1621">
                  <c:v>302.2</c:v>
                </c:pt>
                <c:pt idx="1622">
                  <c:v>302.5</c:v>
                </c:pt>
                <c:pt idx="1623">
                  <c:v>302.2</c:v>
                </c:pt>
                <c:pt idx="1624">
                  <c:v>302.3</c:v>
                </c:pt>
                <c:pt idx="1625">
                  <c:v>302.2</c:v>
                </c:pt>
                <c:pt idx="1626">
                  <c:v>302.2</c:v>
                </c:pt>
                <c:pt idx="1627">
                  <c:v>302.2</c:v>
                </c:pt>
                <c:pt idx="1628">
                  <c:v>302.2</c:v>
                </c:pt>
                <c:pt idx="1629">
                  <c:v>302.2</c:v>
                </c:pt>
                <c:pt idx="1630">
                  <c:v>302.10000000000002</c:v>
                </c:pt>
                <c:pt idx="1631">
                  <c:v>301.8</c:v>
                </c:pt>
                <c:pt idx="1632">
                  <c:v>301.89999999999998</c:v>
                </c:pt>
                <c:pt idx="1633">
                  <c:v>301.8</c:v>
                </c:pt>
                <c:pt idx="1634">
                  <c:v>301.89999999999998</c:v>
                </c:pt>
                <c:pt idx="1635">
                  <c:v>301.60000000000002</c:v>
                </c:pt>
                <c:pt idx="1636">
                  <c:v>301.60000000000002</c:v>
                </c:pt>
                <c:pt idx="1637">
                  <c:v>301.89999999999998</c:v>
                </c:pt>
                <c:pt idx="1638">
                  <c:v>301.60000000000002</c:v>
                </c:pt>
                <c:pt idx="1639">
                  <c:v>301.60000000000002</c:v>
                </c:pt>
                <c:pt idx="1640">
                  <c:v>301.60000000000002</c:v>
                </c:pt>
                <c:pt idx="1641">
                  <c:v>301.5</c:v>
                </c:pt>
                <c:pt idx="1642">
                  <c:v>301.3</c:v>
                </c:pt>
                <c:pt idx="1643">
                  <c:v>301.3</c:v>
                </c:pt>
                <c:pt idx="1644">
                  <c:v>301.3</c:v>
                </c:pt>
                <c:pt idx="1645">
                  <c:v>301.3</c:v>
                </c:pt>
                <c:pt idx="1646">
                  <c:v>301.3</c:v>
                </c:pt>
                <c:pt idx="1647">
                  <c:v>301.3</c:v>
                </c:pt>
                <c:pt idx="1648">
                  <c:v>301.3</c:v>
                </c:pt>
                <c:pt idx="1649">
                  <c:v>300.89999999999998</c:v>
                </c:pt>
                <c:pt idx="1650">
                  <c:v>300.89999999999998</c:v>
                </c:pt>
                <c:pt idx="1651">
                  <c:v>300.89999999999998</c:v>
                </c:pt>
                <c:pt idx="1652">
                  <c:v>300.89999999999998</c:v>
                </c:pt>
                <c:pt idx="1653">
                  <c:v>300.89999999999998</c:v>
                </c:pt>
                <c:pt idx="1654">
                  <c:v>300.8</c:v>
                </c:pt>
                <c:pt idx="1655">
                  <c:v>300.89999999999998</c:v>
                </c:pt>
                <c:pt idx="1656">
                  <c:v>300.89999999999998</c:v>
                </c:pt>
                <c:pt idx="1657">
                  <c:v>300.5</c:v>
                </c:pt>
                <c:pt idx="1658">
                  <c:v>300.60000000000002</c:v>
                </c:pt>
                <c:pt idx="1659">
                  <c:v>300.5</c:v>
                </c:pt>
                <c:pt idx="1660">
                  <c:v>300.60000000000002</c:v>
                </c:pt>
                <c:pt idx="1661">
                  <c:v>300.60000000000002</c:v>
                </c:pt>
                <c:pt idx="1662">
                  <c:v>300.5</c:v>
                </c:pt>
                <c:pt idx="1663">
                  <c:v>300.60000000000002</c:v>
                </c:pt>
                <c:pt idx="1664">
                  <c:v>300.60000000000002</c:v>
                </c:pt>
                <c:pt idx="1665">
                  <c:v>300.60000000000002</c:v>
                </c:pt>
                <c:pt idx="1666">
                  <c:v>300.2</c:v>
                </c:pt>
                <c:pt idx="1667">
                  <c:v>300.2</c:v>
                </c:pt>
                <c:pt idx="1668">
                  <c:v>300.2</c:v>
                </c:pt>
                <c:pt idx="1669">
                  <c:v>300.2</c:v>
                </c:pt>
                <c:pt idx="1670">
                  <c:v>300.3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ex1_25_coolTemp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Sheet1!$D$2:$D$1988</c:f>
              <c:numCache>
                <c:formatCode>General</c:formatCode>
                <c:ptCount val="1987"/>
                <c:pt idx="497">
                  <c:v>357.2</c:v>
                </c:pt>
                <c:pt idx="498">
                  <c:v>357.2</c:v>
                </c:pt>
                <c:pt idx="499">
                  <c:v>356.9</c:v>
                </c:pt>
                <c:pt idx="500">
                  <c:v>356.8</c:v>
                </c:pt>
                <c:pt idx="501">
                  <c:v>357.2</c:v>
                </c:pt>
                <c:pt idx="502">
                  <c:v>356.9</c:v>
                </c:pt>
                <c:pt idx="503">
                  <c:v>356.9</c:v>
                </c:pt>
                <c:pt idx="504">
                  <c:v>356.5</c:v>
                </c:pt>
                <c:pt idx="505">
                  <c:v>356.9</c:v>
                </c:pt>
                <c:pt idx="506">
                  <c:v>356.9</c:v>
                </c:pt>
                <c:pt idx="507">
                  <c:v>356.5</c:v>
                </c:pt>
                <c:pt idx="508">
                  <c:v>356.6</c:v>
                </c:pt>
                <c:pt idx="509">
                  <c:v>356.4</c:v>
                </c:pt>
                <c:pt idx="510">
                  <c:v>356.2</c:v>
                </c:pt>
                <c:pt idx="511">
                  <c:v>356.2</c:v>
                </c:pt>
                <c:pt idx="512">
                  <c:v>356.2</c:v>
                </c:pt>
                <c:pt idx="513">
                  <c:v>356.2</c:v>
                </c:pt>
                <c:pt idx="514">
                  <c:v>355.9</c:v>
                </c:pt>
                <c:pt idx="515">
                  <c:v>355.9</c:v>
                </c:pt>
                <c:pt idx="516">
                  <c:v>355.9</c:v>
                </c:pt>
                <c:pt idx="517">
                  <c:v>356.2</c:v>
                </c:pt>
                <c:pt idx="518">
                  <c:v>355.9</c:v>
                </c:pt>
                <c:pt idx="519">
                  <c:v>355.5</c:v>
                </c:pt>
                <c:pt idx="520">
                  <c:v>355.8</c:v>
                </c:pt>
                <c:pt idx="521">
                  <c:v>355.5</c:v>
                </c:pt>
                <c:pt idx="522">
                  <c:v>355.5</c:v>
                </c:pt>
                <c:pt idx="523">
                  <c:v>355.2</c:v>
                </c:pt>
                <c:pt idx="524">
                  <c:v>355.2</c:v>
                </c:pt>
                <c:pt idx="525">
                  <c:v>355.2</c:v>
                </c:pt>
                <c:pt idx="526">
                  <c:v>355.2</c:v>
                </c:pt>
                <c:pt idx="527">
                  <c:v>354.9</c:v>
                </c:pt>
                <c:pt idx="528">
                  <c:v>355.2</c:v>
                </c:pt>
                <c:pt idx="529">
                  <c:v>354.9</c:v>
                </c:pt>
                <c:pt idx="530">
                  <c:v>354.9</c:v>
                </c:pt>
                <c:pt idx="531">
                  <c:v>354.9</c:v>
                </c:pt>
                <c:pt idx="532">
                  <c:v>354.9</c:v>
                </c:pt>
                <c:pt idx="533">
                  <c:v>354.9</c:v>
                </c:pt>
                <c:pt idx="534">
                  <c:v>354.5</c:v>
                </c:pt>
                <c:pt idx="535">
                  <c:v>354.6</c:v>
                </c:pt>
                <c:pt idx="536">
                  <c:v>354.5</c:v>
                </c:pt>
                <c:pt idx="537">
                  <c:v>354.2</c:v>
                </c:pt>
                <c:pt idx="538">
                  <c:v>354.3</c:v>
                </c:pt>
                <c:pt idx="539">
                  <c:v>354.2</c:v>
                </c:pt>
                <c:pt idx="540">
                  <c:v>354.2</c:v>
                </c:pt>
                <c:pt idx="541">
                  <c:v>354.2</c:v>
                </c:pt>
                <c:pt idx="542">
                  <c:v>353.9</c:v>
                </c:pt>
                <c:pt idx="543">
                  <c:v>353.9</c:v>
                </c:pt>
                <c:pt idx="544">
                  <c:v>353.9</c:v>
                </c:pt>
                <c:pt idx="545">
                  <c:v>353.8</c:v>
                </c:pt>
                <c:pt idx="546">
                  <c:v>353.9</c:v>
                </c:pt>
                <c:pt idx="547">
                  <c:v>353.5</c:v>
                </c:pt>
                <c:pt idx="548">
                  <c:v>353.6</c:v>
                </c:pt>
                <c:pt idx="549">
                  <c:v>353.5</c:v>
                </c:pt>
                <c:pt idx="550">
                  <c:v>353.6</c:v>
                </c:pt>
                <c:pt idx="551">
                  <c:v>353.6</c:v>
                </c:pt>
                <c:pt idx="552">
                  <c:v>353.3</c:v>
                </c:pt>
                <c:pt idx="553">
                  <c:v>353.2</c:v>
                </c:pt>
                <c:pt idx="554">
                  <c:v>353.2</c:v>
                </c:pt>
                <c:pt idx="555">
                  <c:v>353.3</c:v>
                </c:pt>
                <c:pt idx="556">
                  <c:v>352.9</c:v>
                </c:pt>
                <c:pt idx="557">
                  <c:v>352.9</c:v>
                </c:pt>
                <c:pt idx="558">
                  <c:v>352.9</c:v>
                </c:pt>
                <c:pt idx="559">
                  <c:v>352.8</c:v>
                </c:pt>
                <c:pt idx="560">
                  <c:v>352.6</c:v>
                </c:pt>
                <c:pt idx="561">
                  <c:v>352.6</c:v>
                </c:pt>
                <c:pt idx="562">
                  <c:v>352.6</c:v>
                </c:pt>
                <c:pt idx="563">
                  <c:v>352.3</c:v>
                </c:pt>
                <c:pt idx="564">
                  <c:v>352.2</c:v>
                </c:pt>
                <c:pt idx="565">
                  <c:v>352.1</c:v>
                </c:pt>
                <c:pt idx="566">
                  <c:v>352.3</c:v>
                </c:pt>
                <c:pt idx="567">
                  <c:v>352.3</c:v>
                </c:pt>
                <c:pt idx="568">
                  <c:v>352.3</c:v>
                </c:pt>
                <c:pt idx="569">
                  <c:v>351.9</c:v>
                </c:pt>
                <c:pt idx="570">
                  <c:v>351.8</c:v>
                </c:pt>
                <c:pt idx="571">
                  <c:v>351.9</c:v>
                </c:pt>
                <c:pt idx="572">
                  <c:v>351.9</c:v>
                </c:pt>
                <c:pt idx="573">
                  <c:v>351.9</c:v>
                </c:pt>
                <c:pt idx="574">
                  <c:v>351.6</c:v>
                </c:pt>
                <c:pt idx="575">
                  <c:v>351.5</c:v>
                </c:pt>
                <c:pt idx="576">
                  <c:v>351.6</c:v>
                </c:pt>
                <c:pt idx="577">
                  <c:v>351.6</c:v>
                </c:pt>
                <c:pt idx="578">
                  <c:v>351.2</c:v>
                </c:pt>
                <c:pt idx="579">
                  <c:v>351.5</c:v>
                </c:pt>
                <c:pt idx="580">
                  <c:v>351.2</c:v>
                </c:pt>
                <c:pt idx="581">
                  <c:v>351.2</c:v>
                </c:pt>
                <c:pt idx="582">
                  <c:v>351.2</c:v>
                </c:pt>
                <c:pt idx="583">
                  <c:v>350.9</c:v>
                </c:pt>
                <c:pt idx="584">
                  <c:v>350.9</c:v>
                </c:pt>
                <c:pt idx="585">
                  <c:v>351</c:v>
                </c:pt>
                <c:pt idx="586">
                  <c:v>350.9</c:v>
                </c:pt>
                <c:pt idx="587">
                  <c:v>350.9</c:v>
                </c:pt>
                <c:pt idx="588">
                  <c:v>350.6</c:v>
                </c:pt>
                <c:pt idx="589">
                  <c:v>350.7</c:v>
                </c:pt>
                <c:pt idx="590">
                  <c:v>350.7</c:v>
                </c:pt>
                <c:pt idx="591">
                  <c:v>350.3</c:v>
                </c:pt>
                <c:pt idx="592">
                  <c:v>350.3</c:v>
                </c:pt>
                <c:pt idx="593">
                  <c:v>350.3</c:v>
                </c:pt>
                <c:pt idx="594">
                  <c:v>350.2</c:v>
                </c:pt>
                <c:pt idx="595">
                  <c:v>350.2</c:v>
                </c:pt>
                <c:pt idx="596">
                  <c:v>349.9</c:v>
                </c:pt>
                <c:pt idx="597">
                  <c:v>349.9</c:v>
                </c:pt>
                <c:pt idx="598">
                  <c:v>349.9</c:v>
                </c:pt>
                <c:pt idx="599">
                  <c:v>350</c:v>
                </c:pt>
                <c:pt idx="600">
                  <c:v>349.6</c:v>
                </c:pt>
                <c:pt idx="601">
                  <c:v>349.9</c:v>
                </c:pt>
                <c:pt idx="602">
                  <c:v>349.6</c:v>
                </c:pt>
                <c:pt idx="603">
                  <c:v>349.6</c:v>
                </c:pt>
                <c:pt idx="604">
                  <c:v>349.6</c:v>
                </c:pt>
                <c:pt idx="605">
                  <c:v>349.6</c:v>
                </c:pt>
                <c:pt idx="606">
                  <c:v>349.6</c:v>
                </c:pt>
                <c:pt idx="607">
                  <c:v>349.6</c:v>
                </c:pt>
                <c:pt idx="608">
                  <c:v>349.4</c:v>
                </c:pt>
                <c:pt idx="609">
                  <c:v>349.4</c:v>
                </c:pt>
                <c:pt idx="610">
                  <c:v>349.3</c:v>
                </c:pt>
                <c:pt idx="611">
                  <c:v>349.4</c:v>
                </c:pt>
                <c:pt idx="612">
                  <c:v>349.4</c:v>
                </c:pt>
                <c:pt idx="613">
                  <c:v>349.4</c:v>
                </c:pt>
                <c:pt idx="614">
                  <c:v>349</c:v>
                </c:pt>
                <c:pt idx="615">
                  <c:v>349</c:v>
                </c:pt>
                <c:pt idx="616">
                  <c:v>349</c:v>
                </c:pt>
                <c:pt idx="617">
                  <c:v>348.7</c:v>
                </c:pt>
                <c:pt idx="618">
                  <c:v>349</c:v>
                </c:pt>
                <c:pt idx="619">
                  <c:v>348.7</c:v>
                </c:pt>
                <c:pt idx="620">
                  <c:v>348.7</c:v>
                </c:pt>
                <c:pt idx="621">
                  <c:v>348.7</c:v>
                </c:pt>
                <c:pt idx="622">
                  <c:v>348.7</c:v>
                </c:pt>
                <c:pt idx="623">
                  <c:v>348.7</c:v>
                </c:pt>
                <c:pt idx="624">
                  <c:v>348.4</c:v>
                </c:pt>
                <c:pt idx="625">
                  <c:v>348.4</c:v>
                </c:pt>
                <c:pt idx="626">
                  <c:v>348.4</c:v>
                </c:pt>
                <c:pt idx="627">
                  <c:v>348.4</c:v>
                </c:pt>
                <c:pt idx="628">
                  <c:v>348.1</c:v>
                </c:pt>
                <c:pt idx="629">
                  <c:v>348</c:v>
                </c:pt>
                <c:pt idx="630">
                  <c:v>348.1</c:v>
                </c:pt>
                <c:pt idx="631">
                  <c:v>348.1</c:v>
                </c:pt>
                <c:pt idx="632">
                  <c:v>347.7</c:v>
                </c:pt>
                <c:pt idx="633">
                  <c:v>347.7</c:v>
                </c:pt>
                <c:pt idx="634">
                  <c:v>347.5</c:v>
                </c:pt>
                <c:pt idx="635">
                  <c:v>347.4</c:v>
                </c:pt>
                <c:pt idx="636">
                  <c:v>347.7</c:v>
                </c:pt>
                <c:pt idx="637">
                  <c:v>347.4</c:v>
                </c:pt>
                <c:pt idx="638">
                  <c:v>347</c:v>
                </c:pt>
                <c:pt idx="639">
                  <c:v>347</c:v>
                </c:pt>
                <c:pt idx="640">
                  <c:v>347.4</c:v>
                </c:pt>
                <c:pt idx="641">
                  <c:v>347.1</c:v>
                </c:pt>
                <c:pt idx="642">
                  <c:v>347.1</c:v>
                </c:pt>
                <c:pt idx="643">
                  <c:v>347</c:v>
                </c:pt>
                <c:pt idx="644">
                  <c:v>346.8</c:v>
                </c:pt>
                <c:pt idx="645">
                  <c:v>346.9</c:v>
                </c:pt>
                <c:pt idx="646">
                  <c:v>346.7</c:v>
                </c:pt>
                <c:pt idx="647">
                  <c:v>346.8</c:v>
                </c:pt>
                <c:pt idx="648">
                  <c:v>346.7</c:v>
                </c:pt>
                <c:pt idx="649">
                  <c:v>346.1</c:v>
                </c:pt>
                <c:pt idx="650">
                  <c:v>346.4</c:v>
                </c:pt>
                <c:pt idx="651">
                  <c:v>346.4</c:v>
                </c:pt>
                <c:pt idx="652">
                  <c:v>346.4</c:v>
                </c:pt>
                <c:pt idx="653">
                  <c:v>346.4</c:v>
                </c:pt>
                <c:pt idx="654">
                  <c:v>346.1</c:v>
                </c:pt>
                <c:pt idx="655">
                  <c:v>346.1</c:v>
                </c:pt>
                <c:pt idx="656">
                  <c:v>345.8</c:v>
                </c:pt>
                <c:pt idx="657">
                  <c:v>346.1</c:v>
                </c:pt>
                <c:pt idx="658">
                  <c:v>346.1</c:v>
                </c:pt>
                <c:pt idx="659">
                  <c:v>345.8</c:v>
                </c:pt>
                <c:pt idx="660">
                  <c:v>345.5</c:v>
                </c:pt>
                <c:pt idx="661">
                  <c:v>345.5</c:v>
                </c:pt>
                <c:pt idx="662">
                  <c:v>345.5</c:v>
                </c:pt>
                <c:pt idx="663">
                  <c:v>345.5</c:v>
                </c:pt>
                <c:pt idx="664">
                  <c:v>345.5</c:v>
                </c:pt>
                <c:pt idx="665">
                  <c:v>345.1</c:v>
                </c:pt>
                <c:pt idx="666">
                  <c:v>345.5</c:v>
                </c:pt>
                <c:pt idx="667">
                  <c:v>345.1</c:v>
                </c:pt>
                <c:pt idx="668">
                  <c:v>345.1</c:v>
                </c:pt>
                <c:pt idx="669">
                  <c:v>345.1</c:v>
                </c:pt>
                <c:pt idx="670">
                  <c:v>344.8</c:v>
                </c:pt>
                <c:pt idx="671">
                  <c:v>344.8</c:v>
                </c:pt>
                <c:pt idx="672">
                  <c:v>344.9</c:v>
                </c:pt>
                <c:pt idx="673">
                  <c:v>344.8</c:v>
                </c:pt>
                <c:pt idx="674">
                  <c:v>344.8</c:v>
                </c:pt>
                <c:pt idx="675">
                  <c:v>344.8</c:v>
                </c:pt>
                <c:pt idx="676">
                  <c:v>344.5</c:v>
                </c:pt>
                <c:pt idx="677">
                  <c:v>344.5</c:v>
                </c:pt>
                <c:pt idx="678">
                  <c:v>344.5</c:v>
                </c:pt>
                <c:pt idx="679">
                  <c:v>344.2</c:v>
                </c:pt>
                <c:pt idx="680">
                  <c:v>344.2</c:v>
                </c:pt>
                <c:pt idx="681">
                  <c:v>344.2</c:v>
                </c:pt>
                <c:pt idx="682">
                  <c:v>344.2</c:v>
                </c:pt>
                <c:pt idx="683">
                  <c:v>344.2</c:v>
                </c:pt>
                <c:pt idx="684">
                  <c:v>344.2</c:v>
                </c:pt>
                <c:pt idx="685">
                  <c:v>343.8</c:v>
                </c:pt>
                <c:pt idx="686">
                  <c:v>343.9</c:v>
                </c:pt>
                <c:pt idx="687">
                  <c:v>343.8</c:v>
                </c:pt>
                <c:pt idx="688">
                  <c:v>343.9</c:v>
                </c:pt>
                <c:pt idx="689">
                  <c:v>343.8</c:v>
                </c:pt>
                <c:pt idx="690">
                  <c:v>343.5</c:v>
                </c:pt>
                <c:pt idx="691">
                  <c:v>343.4</c:v>
                </c:pt>
                <c:pt idx="692">
                  <c:v>343.2</c:v>
                </c:pt>
                <c:pt idx="693">
                  <c:v>343.5</c:v>
                </c:pt>
                <c:pt idx="694">
                  <c:v>343.2</c:v>
                </c:pt>
                <c:pt idx="695">
                  <c:v>343.2</c:v>
                </c:pt>
                <c:pt idx="696">
                  <c:v>343.2</c:v>
                </c:pt>
                <c:pt idx="697">
                  <c:v>342.9</c:v>
                </c:pt>
                <c:pt idx="698">
                  <c:v>343.2</c:v>
                </c:pt>
                <c:pt idx="699">
                  <c:v>342.9</c:v>
                </c:pt>
                <c:pt idx="700">
                  <c:v>343.1</c:v>
                </c:pt>
                <c:pt idx="701">
                  <c:v>342.8</c:v>
                </c:pt>
                <c:pt idx="702">
                  <c:v>342.8</c:v>
                </c:pt>
                <c:pt idx="703">
                  <c:v>342.6</c:v>
                </c:pt>
                <c:pt idx="704">
                  <c:v>342.5</c:v>
                </c:pt>
                <c:pt idx="705">
                  <c:v>342.5</c:v>
                </c:pt>
                <c:pt idx="706">
                  <c:v>342.6</c:v>
                </c:pt>
                <c:pt idx="707">
                  <c:v>342.2</c:v>
                </c:pt>
                <c:pt idx="708">
                  <c:v>342.5</c:v>
                </c:pt>
                <c:pt idx="709">
                  <c:v>342.2</c:v>
                </c:pt>
                <c:pt idx="710">
                  <c:v>342.2</c:v>
                </c:pt>
                <c:pt idx="711">
                  <c:v>342.2</c:v>
                </c:pt>
                <c:pt idx="712">
                  <c:v>342.2</c:v>
                </c:pt>
                <c:pt idx="713">
                  <c:v>342.2</c:v>
                </c:pt>
                <c:pt idx="714">
                  <c:v>341.9</c:v>
                </c:pt>
                <c:pt idx="715">
                  <c:v>341.9</c:v>
                </c:pt>
                <c:pt idx="716">
                  <c:v>341.9</c:v>
                </c:pt>
                <c:pt idx="717">
                  <c:v>341.8</c:v>
                </c:pt>
                <c:pt idx="718">
                  <c:v>341.9</c:v>
                </c:pt>
                <c:pt idx="719">
                  <c:v>341.5</c:v>
                </c:pt>
                <c:pt idx="720">
                  <c:v>341.5</c:v>
                </c:pt>
                <c:pt idx="721">
                  <c:v>341.6</c:v>
                </c:pt>
                <c:pt idx="722">
                  <c:v>341.2</c:v>
                </c:pt>
                <c:pt idx="723">
                  <c:v>341.5</c:v>
                </c:pt>
                <c:pt idx="724">
                  <c:v>341.1</c:v>
                </c:pt>
                <c:pt idx="725">
                  <c:v>340.9</c:v>
                </c:pt>
                <c:pt idx="726">
                  <c:v>341.2</c:v>
                </c:pt>
                <c:pt idx="727">
                  <c:v>341.1</c:v>
                </c:pt>
                <c:pt idx="728">
                  <c:v>340.9</c:v>
                </c:pt>
                <c:pt idx="729">
                  <c:v>340.9</c:v>
                </c:pt>
                <c:pt idx="730">
                  <c:v>340.6</c:v>
                </c:pt>
                <c:pt idx="731">
                  <c:v>340.5</c:v>
                </c:pt>
                <c:pt idx="732">
                  <c:v>340.6</c:v>
                </c:pt>
                <c:pt idx="733">
                  <c:v>340.5</c:v>
                </c:pt>
                <c:pt idx="734">
                  <c:v>340.3</c:v>
                </c:pt>
                <c:pt idx="735">
                  <c:v>340.2</c:v>
                </c:pt>
                <c:pt idx="736">
                  <c:v>340.5</c:v>
                </c:pt>
                <c:pt idx="737">
                  <c:v>340.2</c:v>
                </c:pt>
                <c:pt idx="738">
                  <c:v>340.2</c:v>
                </c:pt>
                <c:pt idx="739">
                  <c:v>340.2</c:v>
                </c:pt>
                <c:pt idx="740">
                  <c:v>339.9</c:v>
                </c:pt>
                <c:pt idx="741">
                  <c:v>339.9</c:v>
                </c:pt>
                <c:pt idx="742">
                  <c:v>339.9</c:v>
                </c:pt>
                <c:pt idx="743">
                  <c:v>339.9</c:v>
                </c:pt>
                <c:pt idx="744">
                  <c:v>339.9</c:v>
                </c:pt>
                <c:pt idx="745">
                  <c:v>339.9</c:v>
                </c:pt>
                <c:pt idx="746">
                  <c:v>339.9</c:v>
                </c:pt>
                <c:pt idx="747">
                  <c:v>339.6</c:v>
                </c:pt>
                <c:pt idx="748">
                  <c:v>339.6</c:v>
                </c:pt>
                <c:pt idx="749">
                  <c:v>339.6</c:v>
                </c:pt>
                <c:pt idx="750">
                  <c:v>339.6</c:v>
                </c:pt>
                <c:pt idx="751">
                  <c:v>339.6</c:v>
                </c:pt>
                <c:pt idx="752">
                  <c:v>339.6</c:v>
                </c:pt>
                <c:pt idx="753">
                  <c:v>339.6</c:v>
                </c:pt>
                <c:pt idx="754">
                  <c:v>339.6</c:v>
                </c:pt>
                <c:pt idx="755">
                  <c:v>339.2</c:v>
                </c:pt>
                <c:pt idx="756">
                  <c:v>339.3</c:v>
                </c:pt>
                <c:pt idx="757">
                  <c:v>339.2</c:v>
                </c:pt>
                <c:pt idx="758">
                  <c:v>339.2</c:v>
                </c:pt>
                <c:pt idx="759">
                  <c:v>339.2</c:v>
                </c:pt>
                <c:pt idx="760">
                  <c:v>339.2</c:v>
                </c:pt>
                <c:pt idx="761">
                  <c:v>338.9</c:v>
                </c:pt>
                <c:pt idx="762">
                  <c:v>338.9</c:v>
                </c:pt>
                <c:pt idx="763">
                  <c:v>338.9</c:v>
                </c:pt>
                <c:pt idx="764">
                  <c:v>338.9</c:v>
                </c:pt>
                <c:pt idx="765">
                  <c:v>338.5</c:v>
                </c:pt>
                <c:pt idx="766">
                  <c:v>338.6</c:v>
                </c:pt>
                <c:pt idx="767">
                  <c:v>338.6</c:v>
                </c:pt>
                <c:pt idx="768">
                  <c:v>338.6</c:v>
                </c:pt>
                <c:pt idx="769">
                  <c:v>338.6</c:v>
                </c:pt>
                <c:pt idx="770">
                  <c:v>338.3</c:v>
                </c:pt>
                <c:pt idx="771">
                  <c:v>338.2</c:v>
                </c:pt>
                <c:pt idx="772">
                  <c:v>338.3</c:v>
                </c:pt>
                <c:pt idx="773">
                  <c:v>338.3</c:v>
                </c:pt>
                <c:pt idx="774">
                  <c:v>338.2</c:v>
                </c:pt>
                <c:pt idx="775">
                  <c:v>338.3</c:v>
                </c:pt>
                <c:pt idx="776">
                  <c:v>338</c:v>
                </c:pt>
                <c:pt idx="777">
                  <c:v>337.9</c:v>
                </c:pt>
                <c:pt idx="778">
                  <c:v>338</c:v>
                </c:pt>
                <c:pt idx="779">
                  <c:v>337.9</c:v>
                </c:pt>
                <c:pt idx="780">
                  <c:v>337.6</c:v>
                </c:pt>
                <c:pt idx="781">
                  <c:v>337.6</c:v>
                </c:pt>
                <c:pt idx="782">
                  <c:v>337.5</c:v>
                </c:pt>
                <c:pt idx="783">
                  <c:v>337.5</c:v>
                </c:pt>
                <c:pt idx="784">
                  <c:v>337.5</c:v>
                </c:pt>
                <c:pt idx="785">
                  <c:v>337.5</c:v>
                </c:pt>
                <c:pt idx="786">
                  <c:v>337.5</c:v>
                </c:pt>
                <c:pt idx="787">
                  <c:v>337.2</c:v>
                </c:pt>
                <c:pt idx="788">
                  <c:v>337.2</c:v>
                </c:pt>
                <c:pt idx="789">
                  <c:v>337.2</c:v>
                </c:pt>
                <c:pt idx="790">
                  <c:v>337.2</c:v>
                </c:pt>
                <c:pt idx="791">
                  <c:v>337.2</c:v>
                </c:pt>
                <c:pt idx="792">
                  <c:v>336.8</c:v>
                </c:pt>
                <c:pt idx="793">
                  <c:v>337.3</c:v>
                </c:pt>
                <c:pt idx="794">
                  <c:v>336.9</c:v>
                </c:pt>
                <c:pt idx="795">
                  <c:v>336.8</c:v>
                </c:pt>
                <c:pt idx="796">
                  <c:v>336.9</c:v>
                </c:pt>
                <c:pt idx="797">
                  <c:v>336.9</c:v>
                </c:pt>
                <c:pt idx="798">
                  <c:v>336.8</c:v>
                </c:pt>
                <c:pt idx="799">
                  <c:v>336.6</c:v>
                </c:pt>
                <c:pt idx="800">
                  <c:v>336.8</c:v>
                </c:pt>
                <c:pt idx="801">
                  <c:v>336.6</c:v>
                </c:pt>
                <c:pt idx="802">
                  <c:v>336.5</c:v>
                </c:pt>
                <c:pt idx="803">
                  <c:v>336.6</c:v>
                </c:pt>
                <c:pt idx="804">
                  <c:v>336.4</c:v>
                </c:pt>
                <c:pt idx="805">
                  <c:v>336.3</c:v>
                </c:pt>
                <c:pt idx="806">
                  <c:v>336.2</c:v>
                </c:pt>
                <c:pt idx="807">
                  <c:v>336.2</c:v>
                </c:pt>
                <c:pt idx="808">
                  <c:v>336.2</c:v>
                </c:pt>
                <c:pt idx="809">
                  <c:v>335.9</c:v>
                </c:pt>
                <c:pt idx="810">
                  <c:v>335.9</c:v>
                </c:pt>
                <c:pt idx="811">
                  <c:v>335.9</c:v>
                </c:pt>
                <c:pt idx="812">
                  <c:v>335.9</c:v>
                </c:pt>
                <c:pt idx="813">
                  <c:v>335.8</c:v>
                </c:pt>
                <c:pt idx="814">
                  <c:v>335.9</c:v>
                </c:pt>
                <c:pt idx="815">
                  <c:v>335.9</c:v>
                </c:pt>
                <c:pt idx="816">
                  <c:v>335.9</c:v>
                </c:pt>
                <c:pt idx="817">
                  <c:v>335.9</c:v>
                </c:pt>
                <c:pt idx="818">
                  <c:v>335.6</c:v>
                </c:pt>
                <c:pt idx="819">
                  <c:v>335.6</c:v>
                </c:pt>
                <c:pt idx="820">
                  <c:v>335.6</c:v>
                </c:pt>
                <c:pt idx="821">
                  <c:v>335.6</c:v>
                </c:pt>
                <c:pt idx="822">
                  <c:v>335.9</c:v>
                </c:pt>
                <c:pt idx="823">
                  <c:v>335.9</c:v>
                </c:pt>
                <c:pt idx="824">
                  <c:v>335.3</c:v>
                </c:pt>
                <c:pt idx="825">
                  <c:v>335.5</c:v>
                </c:pt>
                <c:pt idx="826">
                  <c:v>335.2</c:v>
                </c:pt>
                <c:pt idx="827">
                  <c:v>335.3</c:v>
                </c:pt>
                <c:pt idx="828">
                  <c:v>335.3</c:v>
                </c:pt>
                <c:pt idx="829">
                  <c:v>334.9</c:v>
                </c:pt>
                <c:pt idx="830">
                  <c:v>334.9</c:v>
                </c:pt>
                <c:pt idx="831">
                  <c:v>334.9</c:v>
                </c:pt>
                <c:pt idx="832">
                  <c:v>334.9</c:v>
                </c:pt>
                <c:pt idx="833">
                  <c:v>334.9</c:v>
                </c:pt>
                <c:pt idx="834">
                  <c:v>334.9</c:v>
                </c:pt>
                <c:pt idx="835">
                  <c:v>334.9</c:v>
                </c:pt>
                <c:pt idx="836">
                  <c:v>334.9</c:v>
                </c:pt>
                <c:pt idx="837">
                  <c:v>334.9</c:v>
                </c:pt>
                <c:pt idx="838">
                  <c:v>334.6</c:v>
                </c:pt>
                <c:pt idx="839">
                  <c:v>334.6</c:v>
                </c:pt>
                <c:pt idx="840">
                  <c:v>334.6</c:v>
                </c:pt>
                <c:pt idx="841">
                  <c:v>334.6</c:v>
                </c:pt>
                <c:pt idx="842">
                  <c:v>334.2</c:v>
                </c:pt>
                <c:pt idx="843">
                  <c:v>334.2</c:v>
                </c:pt>
                <c:pt idx="844">
                  <c:v>334.3</c:v>
                </c:pt>
                <c:pt idx="845">
                  <c:v>334.2</c:v>
                </c:pt>
                <c:pt idx="846">
                  <c:v>334</c:v>
                </c:pt>
                <c:pt idx="847">
                  <c:v>334</c:v>
                </c:pt>
                <c:pt idx="848">
                  <c:v>334</c:v>
                </c:pt>
                <c:pt idx="849">
                  <c:v>333.9</c:v>
                </c:pt>
                <c:pt idx="850">
                  <c:v>333.7</c:v>
                </c:pt>
                <c:pt idx="851">
                  <c:v>333.6</c:v>
                </c:pt>
                <c:pt idx="852">
                  <c:v>333.7</c:v>
                </c:pt>
                <c:pt idx="853">
                  <c:v>333.5</c:v>
                </c:pt>
                <c:pt idx="854">
                  <c:v>333.3</c:v>
                </c:pt>
                <c:pt idx="855">
                  <c:v>333.3</c:v>
                </c:pt>
                <c:pt idx="856">
                  <c:v>333.3</c:v>
                </c:pt>
                <c:pt idx="857">
                  <c:v>333</c:v>
                </c:pt>
                <c:pt idx="858">
                  <c:v>333</c:v>
                </c:pt>
                <c:pt idx="859">
                  <c:v>333</c:v>
                </c:pt>
                <c:pt idx="860">
                  <c:v>333</c:v>
                </c:pt>
                <c:pt idx="861">
                  <c:v>333</c:v>
                </c:pt>
                <c:pt idx="862">
                  <c:v>332.6</c:v>
                </c:pt>
                <c:pt idx="863">
                  <c:v>332.6</c:v>
                </c:pt>
                <c:pt idx="864">
                  <c:v>332.5</c:v>
                </c:pt>
                <c:pt idx="865">
                  <c:v>332.6</c:v>
                </c:pt>
                <c:pt idx="866">
                  <c:v>332.3</c:v>
                </c:pt>
                <c:pt idx="867">
                  <c:v>332.2</c:v>
                </c:pt>
                <c:pt idx="868">
                  <c:v>332.2</c:v>
                </c:pt>
                <c:pt idx="869">
                  <c:v>332.3</c:v>
                </c:pt>
                <c:pt idx="870">
                  <c:v>332.3</c:v>
                </c:pt>
                <c:pt idx="871">
                  <c:v>331.9</c:v>
                </c:pt>
                <c:pt idx="872">
                  <c:v>332</c:v>
                </c:pt>
                <c:pt idx="873">
                  <c:v>332</c:v>
                </c:pt>
                <c:pt idx="874">
                  <c:v>331.9</c:v>
                </c:pt>
                <c:pt idx="875">
                  <c:v>332</c:v>
                </c:pt>
                <c:pt idx="876">
                  <c:v>331.9</c:v>
                </c:pt>
                <c:pt idx="877">
                  <c:v>331.6</c:v>
                </c:pt>
                <c:pt idx="878">
                  <c:v>331.6</c:v>
                </c:pt>
                <c:pt idx="879">
                  <c:v>331.6</c:v>
                </c:pt>
                <c:pt idx="880">
                  <c:v>331.6</c:v>
                </c:pt>
                <c:pt idx="881">
                  <c:v>331.3</c:v>
                </c:pt>
                <c:pt idx="882">
                  <c:v>331.3</c:v>
                </c:pt>
                <c:pt idx="883">
                  <c:v>331.3</c:v>
                </c:pt>
                <c:pt idx="884">
                  <c:v>331.3</c:v>
                </c:pt>
                <c:pt idx="885">
                  <c:v>330.9</c:v>
                </c:pt>
                <c:pt idx="886">
                  <c:v>330.9</c:v>
                </c:pt>
                <c:pt idx="887">
                  <c:v>331</c:v>
                </c:pt>
                <c:pt idx="888">
                  <c:v>330.9</c:v>
                </c:pt>
                <c:pt idx="889">
                  <c:v>331.1</c:v>
                </c:pt>
                <c:pt idx="890">
                  <c:v>330.9</c:v>
                </c:pt>
                <c:pt idx="891">
                  <c:v>330.7</c:v>
                </c:pt>
                <c:pt idx="892">
                  <c:v>330.6</c:v>
                </c:pt>
                <c:pt idx="893">
                  <c:v>330.7</c:v>
                </c:pt>
                <c:pt idx="894">
                  <c:v>330.6</c:v>
                </c:pt>
                <c:pt idx="895">
                  <c:v>330.3</c:v>
                </c:pt>
                <c:pt idx="896">
                  <c:v>330.3</c:v>
                </c:pt>
                <c:pt idx="897">
                  <c:v>330.3</c:v>
                </c:pt>
                <c:pt idx="898">
                  <c:v>330.3</c:v>
                </c:pt>
                <c:pt idx="899">
                  <c:v>330.3</c:v>
                </c:pt>
                <c:pt idx="900">
                  <c:v>330.3</c:v>
                </c:pt>
                <c:pt idx="901">
                  <c:v>330</c:v>
                </c:pt>
                <c:pt idx="902">
                  <c:v>330</c:v>
                </c:pt>
                <c:pt idx="903">
                  <c:v>330</c:v>
                </c:pt>
                <c:pt idx="904">
                  <c:v>330</c:v>
                </c:pt>
                <c:pt idx="905">
                  <c:v>329.7</c:v>
                </c:pt>
                <c:pt idx="906">
                  <c:v>329.7</c:v>
                </c:pt>
                <c:pt idx="907">
                  <c:v>329.7</c:v>
                </c:pt>
                <c:pt idx="908">
                  <c:v>329.7</c:v>
                </c:pt>
                <c:pt idx="909">
                  <c:v>329.4</c:v>
                </c:pt>
                <c:pt idx="910">
                  <c:v>329.4</c:v>
                </c:pt>
                <c:pt idx="911">
                  <c:v>329.4</c:v>
                </c:pt>
                <c:pt idx="912">
                  <c:v>329.4</c:v>
                </c:pt>
                <c:pt idx="913">
                  <c:v>329.3</c:v>
                </c:pt>
                <c:pt idx="914">
                  <c:v>329.4</c:v>
                </c:pt>
                <c:pt idx="915">
                  <c:v>329</c:v>
                </c:pt>
                <c:pt idx="916">
                  <c:v>329.4</c:v>
                </c:pt>
                <c:pt idx="917">
                  <c:v>329.3</c:v>
                </c:pt>
                <c:pt idx="918">
                  <c:v>329</c:v>
                </c:pt>
                <c:pt idx="919">
                  <c:v>329</c:v>
                </c:pt>
                <c:pt idx="920">
                  <c:v>329</c:v>
                </c:pt>
                <c:pt idx="921">
                  <c:v>329</c:v>
                </c:pt>
                <c:pt idx="922">
                  <c:v>328.7</c:v>
                </c:pt>
                <c:pt idx="923">
                  <c:v>328.7</c:v>
                </c:pt>
                <c:pt idx="924">
                  <c:v>328.7</c:v>
                </c:pt>
                <c:pt idx="925">
                  <c:v>328.4</c:v>
                </c:pt>
                <c:pt idx="926">
                  <c:v>328.6</c:v>
                </c:pt>
                <c:pt idx="927">
                  <c:v>328.3</c:v>
                </c:pt>
                <c:pt idx="928">
                  <c:v>328.4</c:v>
                </c:pt>
                <c:pt idx="929">
                  <c:v>328.3</c:v>
                </c:pt>
                <c:pt idx="930">
                  <c:v>328</c:v>
                </c:pt>
                <c:pt idx="931">
                  <c:v>328</c:v>
                </c:pt>
                <c:pt idx="932">
                  <c:v>328</c:v>
                </c:pt>
                <c:pt idx="933">
                  <c:v>328.1</c:v>
                </c:pt>
                <c:pt idx="934">
                  <c:v>328</c:v>
                </c:pt>
                <c:pt idx="935">
                  <c:v>327.7</c:v>
                </c:pt>
                <c:pt idx="936">
                  <c:v>328</c:v>
                </c:pt>
                <c:pt idx="937">
                  <c:v>327.7</c:v>
                </c:pt>
                <c:pt idx="938">
                  <c:v>327.7</c:v>
                </c:pt>
                <c:pt idx="939">
                  <c:v>327.7</c:v>
                </c:pt>
                <c:pt idx="940">
                  <c:v>327.39999999999998</c:v>
                </c:pt>
                <c:pt idx="941">
                  <c:v>327.39999999999998</c:v>
                </c:pt>
                <c:pt idx="942">
                  <c:v>327.3</c:v>
                </c:pt>
                <c:pt idx="943">
                  <c:v>327.3</c:v>
                </c:pt>
                <c:pt idx="944">
                  <c:v>327.3</c:v>
                </c:pt>
                <c:pt idx="945">
                  <c:v>327.3</c:v>
                </c:pt>
                <c:pt idx="946">
                  <c:v>327.3</c:v>
                </c:pt>
                <c:pt idx="947">
                  <c:v>327</c:v>
                </c:pt>
                <c:pt idx="948">
                  <c:v>327.10000000000002</c:v>
                </c:pt>
                <c:pt idx="949">
                  <c:v>327</c:v>
                </c:pt>
                <c:pt idx="950">
                  <c:v>327</c:v>
                </c:pt>
                <c:pt idx="951">
                  <c:v>326.7</c:v>
                </c:pt>
                <c:pt idx="952">
                  <c:v>326.60000000000002</c:v>
                </c:pt>
                <c:pt idx="953">
                  <c:v>326.60000000000002</c:v>
                </c:pt>
                <c:pt idx="954">
                  <c:v>326.8</c:v>
                </c:pt>
                <c:pt idx="955">
                  <c:v>326.60000000000002</c:v>
                </c:pt>
                <c:pt idx="956">
                  <c:v>326.60000000000002</c:v>
                </c:pt>
                <c:pt idx="957">
                  <c:v>326.39999999999998</c:v>
                </c:pt>
                <c:pt idx="958">
                  <c:v>326.60000000000002</c:v>
                </c:pt>
                <c:pt idx="959">
                  <c:v>326.3</c:v>
                </c:pt>
                <c:pt idx="960">
                  <c:v>326.3</c:v>
                </c:pt>
                <c:pt idx="961">
                  <c:v>326.3</c:v>
                </c:pt>
                <c:pt idx="962">
                  <c:v>326.3</c:v>
                </c:pt>
                <c:pt idx="963">
                  <c:v>326</c:v>
                </c:pt>
                <c:pt idx="964">
                  <c:v>326.3</c:v>
                </c:pt>
                <c:pt idx="965">
                  <c:v>326</c:v>
                </c:pt>
                <c:pt idx="966">
                  <c:v>326</c:v>
                </c:pt>
                <c:pt idx="967">
                  <c:v>326</c:v>
                </c:pt>
                <c:pt idx="968">
                  <c:v>325.7</c:v>
                </c:pt>
                <c:pt idx="969">
                  <c:v>325.7</c:v>
                </c:pt>
                <c:pt idx="970">
                  <c:v>325.7</c:v>
                </c:pt>
                <c:pt idx="971">
                  <c:v>325.7</c:v>
                </c:pt>
                <c:pt idx="972">
                  <c:v>325.7</c:v>
                </c:pt>
                <c:pt idx="973">
                  <c:v>325.7</c:v>
                </c:pt>
                <c:pt idx="974">
                  <c:v>325.60000000000002</c:v>
                </c:pt>
                <c:pt idx="975">
                  <c:v>325.7</c:v>
                </c:pt>
                <c:pt idx="976">
                  <c:v>325.7</c:v>
                </c:pt>
                <c:pt idx="977">
                  <c:v>325.39999999999998</c:v>
                </c:pt>
                <c:pt idx="978">
                  <c:v>325.3</c:v>
                </c:pt>
                <c:pt idx="979">
                  <c:v>325.39999999999998</c:v>
                </c:pt>
                <c:pt idx="980">
                  <c:v>325.3</c:v>
                </c:pt>
                <c:pt idx="981">
                  <c:v>325.39999999999998</c:v>
                </c:pt>
                <c:pt idx="982">
                  <c:v>325.2</c:v>
                </c:pt>
                <c:pt idx="983">
                  <c:v>324.89999999999998</c:v>
                </c:pt>
                <c:pt idx="984">
                  <c:v>325</c:v>
                </c:pt>
                <c:pt idx="985">
                  <c:v>325</c:v>
                </c:pt>
                <c:pt idx="986">
                  <c:v>325</c:v>
                </c:pt>
                <c:pt idx="987">
                  <c:v>325.10000000000002</c:v>
                </c:pt>
                <c:pt idx="988">
                  <c:v>324.89999999999998</c:v>
                </c:pt>
                <c:pt idx="989">
                  <c:v>324.7</c:v>
                </c:pt>
                <c:pt idx="990">
                  <c:v>324.7</c:v>
                </c:pt>
                <c:pt idx="991">
                  <c:v>324.7</c:v>
                </c:pt>
                <c:pt idx="992">
                  <c:v>324.60000000000002</c:v>
                </c:pt>
                <c:pt idx="993">
                  <c:v>324.7</c:v>
                </c:pt>
                <c:pt idx="994">
                  <c:v>324.7</c:v>
                </c:pt>
                <c:pt idx="995">
                  <c:v>324.39999999999998</c:v>
                </c:pt>
                <c:pt idx="996">
                  <c:v>324.3</c:v>
                </c:pt>
                <c:pt idx="997">
                  <c:v>324.39999999999998</c:v>
                </c:pt>
                <c:pt idx="998">
                  <c:v>324.39999999999998</c:v>
                </c:pt>
                <c:pt idx="999">
                  <c:v>324.39999999999998</c:v>
                </c:pt>
                <c:pt idx="1000">
                  <c:v>324.39999999999998</c:v>
                </c:pt>
                <c:pt idx="1001">
                  <c:v>324.39999999999998</c:v>
                </c:pt>
                <c:pt idx="1002">
                  <c:v>324</c:v>
                </c:pt>
                <c:pt idx="1003">
                  <c:v>324</c:v>
                </c:pt>
                <c:pt idx="1004">
                  <c:v>324</c:v>
                </c:pt>
                <c:pt idx="1005">
                  <c:v>324</c:v>
                </c:pt>
                <c:pt idx="1006">
                  <c:v>324</c:v>
                </c:pt>
                <c:pt idx="1007">
                  <c:v>323.7</c:v>
                </c:pt>
                <c:pt idx="1008">
                  <c:v>323.7</c:v>
                </c:pt>
                <c:pt idx="1009">
                  <c:v>323.7</c:v>
                </c:pt>
                <c:pt idx="1010">
                  <c:v>323.60000000000002</c:v>
                </c:pt>
                <c:pt idx="1011">
                  <c:v>323.7</c:v>
                </c:pt>
                <c:pt idx="1012">
                  <c:v>323.8</c:v>
                </c:pt>
                <c:pt idx="1013">
                  <c:v>323.7</c:v>
                </c:pt>
                <c:pt idx="1014">
                  <c:v>323.7</c:v>
                </c:pt>
                <c:pt idx="1015">
                  <c:v>323.5</c:v>
                </c:pt>
                <c:pt idx="1016">
                  <c:v>323.7</c:v>
                </c:pt>
                <c:pt idx="1017">
                  <c:v>323.39999999999998</c:v>
                </c:pt>
                <c:pt idx="1018">
                  <c:v>323.39999999999998</c:v>
                </c:pt>
                <c:pt idx="1019">
                  <c:v>323.39999999999998</c:v>
                </c:pt>
                <c:pt idx="1020">
                  <c:v>323.39999999999998</c:v>
                </c:pt>
                <c:pt idx="1021">
                  <c:v>323.39999999999998</c:v>
                </c:pt>
                <c:pt idx="1022">
                  <c:v>323</c:v>
                </c:pt>
                <c:pt idx="1023">
                  <c:v>323.39999999999998</c:v>
                </c:pt>
                <c:pt idx="1024">
                  <c:v>323.3</c:v>
                </c:pt>
                <c:pt idx="1025">
                  <c:v>323</c:v>
                </c:pt>
                <c:pt idx="1026">
                  <c:v>323</c:v>
                </c:pt>
                <c:pt idx="1027">
                  <c:v>323.10000000000002</c:v>
                </c:pt>
                <c:pt idx="1028">
                  <c:v>322.7</c:v>
                </c:pt>
                <c:pt idx="1029">
                  <c:v>322.7</c:v>
                </c:pt>
                <c:pt idx="1030">
                  <c:v>322.7</c:v>
                </c:pt>
                <c:pt idx="1031">
                  <c:v>322.7</c:v>
                </c:pt>
                <c:pt idx="1032">
                  <c:v>322.7</c:v>
                </c:pt>
                <c:pt idx="1033">
                  <c:v>322.7</c:v>
                </c:pt>
                <c:pt idx="1034">
                  <c:v>322.7</c:v>
                </c:pt>
                <c:pt idx="1035">
                  <c:v>322.3</c:v>
                </c:pt>
                <c:pt idx="1036">
                  <c:v>322.60000000000002</c:v>
                </c:pt>
                <c:pt idx="1037">
                  <c:v>322.3</c:v>
                </c:pt>
                <c:pt idx="1038">
                  <c:v>322.3</c:v>
                </c:pt>
                <c:pt idx="1039">
                  <c:v>322.39999999999998</c:v>
                </c:pt>
                <c:pt idx="1040">
                  <c:v>322.3</c:v>
                </c:pt>
                <c:pt idx="1041">
                  <c:v>322.10000000000002</c:v>
                </c:pt>
                <c:pt idx="1042">
                  <c:v>322.10000000000002</c:v>
                </c:pt>
                <c:pt idx="1043">
                  <c:v>322.10000000000002</c:v>
                </c:pt>
                <c:pt idx="1044">
                  <c:v>322.10000000000002</c:v>
                </c:pt>
                <c:pt idx="1045">
                  <c:v>322.10000000000002</c:v>
                </c:pt>
                <c:pt idx="1046">
                  <c:v>321.89999999999998</c:v>
                </c:pt>
                <c:pt idx="1047">
                  <c:v>322.10000000000002</c:v>
                </c:pt>
                <c:pt idx="1048">
                  <c:v>321.8</c:v>
                </c:pt>
                <c:pt idx="1049">
                  <c:v>321.8</c:v>
                </c:pt>
                <c:pt idx="1050">
                  <c:v>321.8</c:v>
                </c:pt>
                <c:pt idx="1051">
                  <c:v>321.8</c:v>
                </c:pt>
                <c:pt idx="1052">
                  <c:v>321.8</c:v>
                </c:pt>
                <c:pt idx="1053">
                  <c:v>321.8</c:v>
                </c:pt>
                <c:pt idx="1054">
                  <c:v>321.39999999999998</c:v>
                </c:pt>
                <c:pt idx="1055">
                  <c:v>321.8</c:v>
                </c:pt>
                <c:pt idx="1056">
                  <c:v>321.39999999999998</c:v>
                </c:pt>
                <c:pt idx="1057">
                  <c:v>321.39999999999998</c:v>
                </c:pt>
                <c:pt idx="1058">
                  <c:v>321.39999999999998</c:v>
                </c:pt>
                <c:pt idx="1059">
                  <c:v>321.10000000000002</c:v>
                </c:pt>
                <c:pt idx="1060">
                  <c:v>321.10000000000002</c:v>
                </c:pt>
                <c:pt idx="1061">
                  <c:v>321.10000000000002</c:v>
                </c:pt>
                <c:pt idx="1062">
                  <c:v>320.7</c:v>
                </c:pt>
                <c:pt idx="1063">
                  <c:v>321.10000000000002</c:v>
                </c:pt>
                <c:pt idx="1064">
                  <c:v>321.10000000000002</c:v>
                </c:pt>
                <c:pt idx="1065">
                  <c:v>320.8</c:v>
                </c:pt>
                <c:pt idx="1066">
                  <c:v>320.8</c:v>
                </c:pt>
                <c:pt idx="1067">
                  <c:v>320.7</c:v>
                </c:pt>
                <c:pt idx="1068">
                  <c:v>320.8</c:v>
                </c:pt>
                <c:pt idx="1069">
                  <c:v>320.39999999999998</c:v>
                </c:pt>
                <c:pt idx="1070">
                  <c:v>320.39999999999998</c:v>
                </c:pt>
                <c:pt idx="1071">
                  <c:v>320.39999999999998</c:v>
                </c:pt>
                <c:pt idx="1072">
                  <c:v>320.39999999999998</c:v>
                </c:pt>
                <c:pt idx="1073">
                  <c:v>320.10000000000002</c:v>
                </c:pt>
                <c:pt idx="1074">
                  <c:v>320.10000000000002</c:v>
                </c:pt>
                <c:pt idx="1075">
                  <c:v>320.10000000000002</c:v>
                </c:pt>
                <c:pt idx="1076">
                  <c:v>320.2</c:v>
                </c:pt>
                <c:pt idx="1077">
                  <c:v>320.10000000000002</c:v>
                </c:pt>
                <c:pt idx="1078">
                  <c:v>320.10000000000002</c:v>
                </c:pt>
                <c:pt idx="1079">
                  <c:v>320.10000000000002</c:v>
                </c:pt>
                <c:pt idx="1080">
                  <c:v>320.10000000000002</c:v>
                </c:pt>
                <c:pt idx="1081">
                  <c:v>319.8</c:v>
                </c:pt>
                <c:pt idx="1082">
                  <c:v>319.8</c:v>
                </c:pt>
                <c:pt idx="1083">
                  <c:v>319.7</c:v>
                </c:pt>
                <c:pt idx="1084">
                  <c:v>319.8</c:v>
                </c:pt>
                <c:pt idx="1085">
                  <c:v>319.8</c:v>
                </c:pt>
                <c:pt idx="1086">
                  <c:v>319.5</c:v>
                </c:pt>
                <c:pt idx="1087">
                  <c:v>319.5</c:v>
                </c:pt>
                <c:pt idx="1088">
                  <c:v>319.39999999999998</c:v>
                </c:pt>
                <c:pt idx="1089">
                  <c:v>319.5</c:v>
                </c:pt>
                <c:pt idx="1090">
                  <c:v>319</c:v>
                </c:pt>
                <c:pt idx="1091">
                  <c:v>319</c:v>
                </c:pt>
                <c:pt idx="1092">
                  <c:v>319</c:v>
                </c:pt>
                <c:pt idx="1093">
                  <c:v>319.2</c:v>
                </c:pt>
                <c:pt idx="1094">
                  <c:v>319.10000000000002</c:v>
                </c:pt>
                <c:pt idx="1095">
                  <c:v>318.8</c:v>
                </c:pt>
                <c:pt idx="1096">
                  <c:v>319</c:v>
                </c:pt>
                <c:pt idx="1097">
                  <c:v>318.7</c:v>
                </c:pt>
                <c:pt idx="1098">
                  <c:v>318.7</c:v>
                </c:pt>
                <c:pt idx="1099">
                  <c:v>318.7</c:v>
                </c:pt>
                <c:pt idx="1100">
                  <c:v>318.8</c:v>
                </c:pt>
                <c:pt idx="1101">
                  <c:v>318.7</c:v>
                </c:pt>
                <c:pt idx="1102">
                  <c:v>318.39999999999998</c:v>
                </c:pt>
                <c:pt idx="1103">
                  <c:v>318.39999999999998</c:v>
                </c:pt>
                <c:pt idx="1104">
                  <c:v>318.10000000000002</c:v>
                </c:pt>
                <c:pt idx="1105">
                  <c:v>318</c:v>
                </c:pt>
                <c:pt idx="1106">
                  <c:v>318.39999999999998</c:v>
                </c:pt>
                <c:pt idx="1107">
                  <c:v>318.10000000000002</c:v>
                </c:pt>
                <c:pt idx="1108">
                  <c:v>318</c:v>
                </c:pt>
                <c:pt idx="1109">
                  <c:v>318.10000000000002</c:v>
                </c:pt>
                <c:pt idx="1110">
                  <c:v>318.10000000000002</c:v>
                </c:pt>
                <c:pt idx="1111">
                  <c:v>318.10000000000002</c:v>
                </c:pt>
                <c:pt idx="1112">
                  <c:v>317.8</c:v>
                </c:pt>
                <c:pt idx="1113">
                  <c:v>317.7</c:v>
                </c:pt>
                <c:pt idx="1114">
                  <c:v>317.8</c:v>
                </c:pt>
                <c:pt idx="1115">
                  <c:v>317.7</c:v>
                </c:pt>
                <c:pt idx="1116">
                  <c:v>317.39999999999998</c:v>
                </c:pt>
                <c:pt idx="1117">
                  <c:v>317.39999999999998</c:v>
                </c:pt>
                <c:pt idx="1118">
                  <c:v>317.39999999999998</c:v>
                </c:pt>
                <c:pt idx="1119">
                  <c:v>317.39999999999998</c:v>
                </c:pt>
                <c:pt idx="1120">
                  <c:v>317.39999999999998</c:v>
                </c:pt>
                <c:pt idx="1121">
                  <c:v>317.39999999999998</c:v>
                </c:pt>
                <c:pt idx="1122">
                  <c:v>317.10000000000002</c:v>
                </c:pt>
                <c:pt idx="1123">
                  <c:v>317.2</c:v>
                </c:pt>
                <c:pt idx="1124">
                  <c:v>317.10000000000002</c:v>
                </c:pt>
                <c:pt idx="1125">
                  <c:v>317.10000000000002</c:v>
                </c:pt>
                <c:pt idx="1126">
                  <c:v>317.10000000000002</c:v>
                </c:pt>
                <c:pt idx="1127">
                  <c:v>317.10000000000002</c:v>
                </c:pt>
                <c:pt idx="1128">
                  <c:v>316.8</c:v>
                </c:pt>
                <c:pt idx="1129">
                  <c:v>316.7</c:v>
                </c:pt>
                <c:pt idx="1130">
                  <c:v>316.8</c:v>
                </c:pt>
                <c:pt idx="1131">
                  <c:v>316.7</c:v>
                </c:pt>
                <c:pt idx="1132">
                  <c:v>316.8</c:v>
                </c:pt>
                <c:pt idx="1133">
                  <c:v>316.8</c:v>
                </c:pt>
                <c:pt idx="1134">
                  <c:v>316.39999999999998</c:v>
                </c:pt>
                <c:pt idx="1135">
                  <c:v>316.39999999999998</c:v>
                </c:pt>
                <c:pt idx="1136">
                  <c:v>316.39999999999998</c:v>
                </c:pt>
                <c:pt idx="1137">
                  <c:v>316</c:v>
                </c:pt>
                <c:pt idx="1138">
                  <c:v>316.39999999999998</c:v>
                </c:pt>
                <c:pt idx="1139">
                  <c:v>316</c:v>
                </c:pt>
                <c:pt idx="1140">
                  <c:v>316</c:v>
                </c:pt>
                <c:pt idx="1141">
                  <c:v>316</c:v>
                </c:pt>
                <c:pt idx="1142">
                  <c:v>316</c:v>
                </c:pt>
                <c:pt idx="1143">
                  <c:v>315.7</c:v>
                </c:pt>
                <c:pt idx="1144">
                  <c:v>315.60000000000002</c:v>
                </c:pt>
                <c:pt idx="1145">
                  <c:v>315.8</c:v>
                </c:pt>
                <c:pt idx="1146">
                  <c:v>315.7</c:v>
                </c:pt>
                <c:pt idx="1147">
                  <c:v>315.7</c:v>
                </c:pt>
                <c:pt idx="1148">
                  <c:v>315.8</c:v>
                </c:pt>
                <c:pt idx="1149">
                  <c:v>315.3</c:v>
                </c:pt>
                <c:pt idx="1150">
                  <c:v>315.39999999999998</c:v>
                </c:pt>
                <c:pt idx="1151">
                  <c:v>315.39999999999998</c:v>
                </c:pt>
                <c:pt idx="1152">
                  <c:v>315.39999999999998</c:v>
                </c:pt>
                <c:pt idx="1153">
                  <c:v>315.39999999999998</c:v>
                </c:pt>
                <c:pt idx="1154">
                  <c:v>315.39999999999998</c:v>
                </c:pt>
                <c:pt idx="1155">
                  <c:v>315.10000000000002</c:v>
                </c:pt>
                <c:pt idx="1156">
                  <c:v>315.39999999999998</c:v>
                </c:pt>
                <c:pt idx="1157">
                  <c:v>315.39999999999998</c:v>
                </c:pt>
                <c:pt idx="1158">
                  <c:v>315.10000000000002</c:v>
                </c:pt>
                <c:pt idx="1159">
                  <c:v>315.10000000000002</c:v>
                </c:pt>
                <c:pt idx="1160">
                  <c:v>315.10000000000002</c:v>
                </c:pt>
                <c:pt idx="1161">
                  <c:v>314.7</c:v>
                </c:pt>
                <c:pt idx="1162">
                  <c:v>314.7</c:v>
                </c:pt>
                <c:pt idx="1163">
                  <c:v>314.7</c:v>
                </c:pt>
                <c:pt idx="1164">
                  <c:v>314.7</c:v>
                </c:pt>
                <c:pt idx="1165">
                  <c:v>314.7</c:v>
                </c:pt>
                <c:pt idx="1166">
                  <c:v>314.39999999999998</c:v>
                </c:pt>
                <c:pt idx="1167">
                  <c:v>314.39999999999998</c:v>
                </c:pt>
                <c:pt idx="1168">
                  <c:v>314.3</c:v>
                </c:pt>
                <c:pt idx="1169">
                  <c:v>314.39999999999998</c:v>
                </c:pt>
                <c:pt idx="1170">
                  <c:v>314.39999999999998</c:v>
                </c:pt>
                <c:pt idx="1171">
                  <c:v>314.39999999999998</c:v>
                </c:pt>
                <c:pt idx="1172">
                  <c:v>314.3</c:v>
                </c:pt>
                <c:pt idx="1173">
                  <c:v>314.3</c:v>
                </c:pt>
                <c:pt idx="1174">
                  <c:v>314</c:v>
                </c:pt>
                <c:pt idx="1175">
                  <c:v>314.10000000000002</c:v>
                </c:pt>
                <c:pt idx="1176">
                  <c:v>314.10000000000002</c:v>
                </c:pt>
                <c:pt idx="1177">
                  <c:v>314.10000000000002</c:v>
                </c:pt>
                <c:pt idx="1178">
                  <c:v>313.7</c:v>
                </c:pt>
                <c:pt idx="1179">
                  <c:v>313.60000000000002</c:v>
                </c:pt>
                <c:pt idx="1180">
                  <c:v>313.7</c:v>
                </c:pt>
                <c:pt idx="1181">
                  <c:v>313.7</c:v>
                </c:pt>
                <c:pt idx="1182">
                  <c:v>313.39999999999998</c:v>
                </c:pt>
                <c:pt idx="1183">
                  <c:v>313.39999999999998</c:v>
                </c:pt>
                <c:pt idx="1184">
                  <c:v>313.39999999999998</c:v>
                </c:pt>
                <c:pt idx="1185">
                  <c:v>313.39999999999998</c:v>
                </c:pt>
                <c:pt idx="1186">
                  <c:v>313.39999999999998</c:v>
                </c:pt>
                <c:pt idx="1187">
                  <c:v>313.39999999999998</c:v>
                </c:pt>
                <c:pt idx="1188">
                  <c:v>313</c:v>
                </c:pt>
                <c:pt idx="1189">
                  <c:v>313.10000000000002</c:v>
                </c:pt>
                <c:pt idx="1190">
                  <c:v>313</c:v>
                </c:pt>
                <c:pt idx="1191">
                  <c:v>313</c:v>
                </c:pt>
                <c:pt idx="1192">
                  <c:v>313</c:v>
                </c:pt>
                <c:pt idx="1193">
                  <c:v>313</c:v>
                </c:pt>
                <c:pt idx="1194">
                  <c:v>313</c:v>
                </c:pt>
                <c:pt idx="1195">
                  <c:v>312.8</c:v>
                </c:pt>
                <c:pt idx="1196">
                  <c:v>312.7</c:v>
                </c:pt>
                <c:pt idx="1197">
                  <c:v>312.5</c:v>
                </c:pt>
                <c:pt idx="1198">
                  <c:v>312.8</c:v>
                </c:pt>
                <c:pt idx="1199">
                  <c:v>312.7</c:v>
                </c:pt>
                <c:pt idx="1200">
                  <c:v>312.39999999999998</c:v>
                </c:pt>
                <c:pt idx="1201">
                  <c:v>312.39999999999998</c:v>
                </c:pt>
                <c:pt idx="1202">
                  <c:v>312.39999999999998</c:v>
                </c:pt>
                <c:pt idx="1203">
                  <c:v>312.39999999999998</c:v>
                </c:pt>
                <c:pt idx="1204">
                  <c:v>312.39999999999998</c:v>
                </c:pt>
                <c:pt idx="1205">
                  <c:v>312.39999999999998</c:v>
                </c:pt>
                <c:pt idx="1206">
                  <c:v>312</c:v>
                </c:pt>
                <c:pt idx="1207">
                  <c:v>312</c:v>
                </c:pt>
                <c:pt idx="1208">
                  <c:v>312</c:v>
                </c:pt>
                <c:pt idx="1209">
                  <c:v>312</c:v>
                </c:pt>
                <c:pt idx="1210">
                  <c:v>312</c:v>
                </c:pt>
                <c:pt idx="1211">
                  <c:v>311.8</c:v>
                </c:pt>
                <c:pt idx="1212">
                  <c:v>311.7</c:v>
                </c:pt>
                <c:pt idx="1213">
                  <c:v>311.7</c:v>
                </c:pt>
                <c:pt idx="1214">
                  <c:v>311.7</c:v>
                </c:pt>
                <c:pt idx="1215">
                  <c:v>311.39999999999998</c:v>
                </c:pt>
                <c:pt idx="1216">
                  <c:v>311.7</c:v>
                </c:pt>
                <c:pt idx="1217">
                  <c:v>311.3</c:v>
                </c:pt>
                <c:pt idx="1218">
                  <c:v>311.39999999999998</c:v>
                </c:pt>
                <c:pt idx="1219">
                  <c:v>311.3</c:v>
                </c:pt>
                <c:pt idx="1220">
                  <c:v>311.39999999999998</c:v>
                </c:pt>
                <c:pt idx="1221">
                  <c:v>311.10000000000002</c:v>
                </c:pt>
                <c:pt idx="1222">
                  <c:v>311.3</c:v>
                </c:pt>
                <c:pt idx="1223">
                  <c:v>311</c:v>
                </c:pt>
                <c:pt idx="1224">
                  <c:v>311.10000000000002</c:v>
                </c:pt>
                <c:pt idx="1225">
                  <c:v>311.10000000000002</c:v>
                </c:pt>
                <c:pt idx="1226">
                  <c:v>310.7</c:v>
                </c:pt>
                <c:pt idx="1227">
                  <c:v>310.8</c:v>
                </c:pt>
                <c:pt idx="1228">
                  <c:v>311.10000000000002</c:v>
                </c:pt>
                <c:pt idx="1229">
                  <c:v>310.7</c:v>
                </c:pt>
                <c:pt idx="1230">
                  <c:v>310.8</c:v>
                </c:pt>
                <c:pt idx="1231">
                  <c:v>310.7</c:v>
                </c:pt>
                <c:pt idx="1232">
                  <c:v>310.8</c:v>
                </c:pt>
                <c:pt idx="1233">
                  <c:v>310.39999999999998</c:v>
                </c:pt>
                <c:pt idx="1234">
                  <c:v>310.7</c:v>
                </c:pt>
                <c:pt idx="1235">
                  <c:v>310.7</c:v>
                </c:pt>
                <c:pt idx="1236">
                  <c:v>310.39999999999998</c:v>
                </c:pt>
                <c:pt idx="1237">
                  <c:v>310.39999999999998</c:v>
                </c:pt>
                <c:pt idx="1238">
                  <c:v>310.10000000000002</c:v>
                </c:pt>
                <c:pt idx="1239">
                  <c:v>310.10000000000002</c:v>
                </c:pt>
                <c:pt idx="1240">
                  <c:v>310.10000000000002</c:v>
                </c:pt>
                <c:pt idx="1241">
                  <c:v>310.10000000000002</c:v>
                </c:pt>
                <c:pt idx="1242">
                  <c:v>310.10000000000002</c:v>
                </c:pt>
                <c:pt idx="1243">
                  <c:v>310.10000000000002</c:v>
                </c:pt>
                <c:pt idx="1244">
                  <c:v>309.8</c:v>
                </c:pt>
                <c:pt idx="1245">
                  <c:v>309.60000000000002</c:v>
                </c:pt>
                <c:pt idx="1246">
                  <c:v>309.8</c:v>
                </c:pt>
                <c:pt idx="1247">
                  <c:v>309.8</c:v>
                </c:pt>
                <c:pt idx="1248">
                  <c:v>309.7</c:v>
                </c:pt>
                <c:pt idx="1249">
                  <c:v>309.7</c:v>
                </c:pt>
                <c:pt idx="1250">
                  <c:v>309.8</c:v>
                </c:pt>
                <c:pt idx="1251">
                  <c:v>309.7</c:v>
                </c:pt>
                <c:pt idx="1252">
                  <c:v>309.8</c:v>
                </c:pt>
                <c:pt idx="1253">
                  <c:v>309.3</c:v>
                </c:pt>
                <c:pt idx="1254">
                  <c:v>309.39999999999998</c:v>
                </c:pt>
                <c:pt idx="1255">
                  <c:v>309.39999999999998</c:v>
                </c:pt>
                <c:pt idx="1256">
                  <c:v>309.39999999999998</c:v>
                </c:pt>
                <c:pt idx="1257">
                  <c:v>309.39999999999998</c:v>
                </c:pt>
                <c:pt idx="1258">
                  <c:v>309.3</c:v>
                </c:pt>
                <c:pt idx="1259">
                  <c:v>309</c:v>
                </c:pt>
                <c:pt idx="1260">
                  <c:v>309.39999999999998</c:v>
                </c:pt>
                <c:pt idx="1261">
                  <c:v>309</c:v>
                </c:pt>
                <c:pt idx="1262">
                  <c:v>309</c:v>
                </c:pt>
                <c:pt idx="1263">
                  <c:v>309</c:v>
                </c:pt>
                <c:pt idx="1264">
                  <c:v>309</c:v>
                </c:pt>
                <c:pt idx="1265">
                  <c:v>309.10000000000002</c:v>
                </c:pt>
                <c:pt idx="1266">
                  <c:v>309.10000000000002</c:v>
                </c:pt>
                <c:pt idx="1267">
                  <c:v>308.7</c:v>
                </c:pt>
                <c:pt idx="1268">
                  <c:v>308.7</c:v>
                </c:pt>
                <c:pt idx="1269">
                  <c:v>308.8</c:v>
                </c:pt>
                <c:pt idx="1270">
                  <c:v>308.7</c:v>
                </c:pt>
                <c:pt idx="1271">
                  <c:v>308.7</c:v>
                </c:pt>
                <c:pt idx="1272">
                  <c:v>308.7</c:v>
                </c:pt>
                <c:pt idx="1273">
                  <c:v>308.7</c:v>
                </c:pt>
                <c:pt idx="1274">
                  <c:v>308.60000000000002</c:v>
                </c:pt>
                <c:pt idx="1275">
                  <c:v>308.7</c:v>
                </c:pt>
                <c:pt idx="1276">
                  <c:v>308.39999999999998</c:v>
                </c:pt>
                <c:pt idx="1277">
                  <c:v>308.39999999999998</c:v>
                </c:pt>
                <c:pt idx="1278">
                  <c:v>308.5</c:v>
                </c:pt>
                <c:pt idx="1279">
                  <c:v>308.5</c:v>
                </c:pt>
                <c:pt idx="1280">
                  <c:v>308.39999999999998</c:v>
                </c:pt>
                <c:pt idx="1281">
                  <c:v>308.2</c:v>
                </c:pt>
                <c:pt idx="1282">
                  <c:v>308.39999999999998</c:v>
                </c:pt>
                <c:pt idx="1283">
                  <c:v>308.10000000000002</c:v>
                </c:pt>
                <c:pt idx="1284">
                  <c:v>308.10000000000002</c:v>
                </c:pt>
                <c:pt idx="1285">
                  <c:v>308.10000000000002</c:v>
                </c:pt>
                <c:pt idx="1286">
                  <c:v>308.10000000000002</c:v>
                </c:pt>
                <c:pt idx="1287">
                  <c:v>307.8</c:v>
                </c:pt>
                <c:pt idx="1288">
                  <c:v>307.8</c:v>
                </c:pt>
                <c:pt idx="1289">
                  <c:v>307.8</c:v>
                </c:pt>
                <c:pt idx="1290">
                  <c:v>307.8</c:v>
                </c:pt>
                <c:pt idx="1291">
                  <c:v>307.8</c:v>
                </c:pt>
                <c:pt idx="1292">
                  <c:v>307.8</c:v>
                </c:pt>
                <c:pt idx="1293">
                  <c:v>307.8</c:v>
                </c:pt>
                <c:pt idx="1294">
                  <c:v>307.8</c:v>
                </c:pt>
                <c:pt idx="1295">
                  <c:v>307.8</c:v>
                </c:pt>
                <c:pt idx="1296">
                  <c:v>307.8</c:v>
                </c:pt>
                <c:pt idx="1297">
                  <c:v>307.5</c:v>
                </c:pt>
                <c:pt idx="1298">
                  <c:v>307.8</c:v>
                </c:pt>
                <c:pt idx="1299">
                  <c:v>307.60000000000002</c:v>
                </c:pt>
                <c:pt idx="1300">
                  <c:v>307.5</c:v>
                </c:pt>
                <c:pt idx="1301">
                  <c:v>307.5</c:v>
                </c:pt>
                <c:pt idx="1302">
                  <c:v>307.5</c:v>
                </c:pt>
                <c:pt idx="1303">
                  <c:v>307.5</c:v>
                </c:pt>
                <c:pt idx="1304">
                  <c:v>307.5</c:v>
                </c:pt>
                <c:pt idx="1305">
                  <c:v>307.5</c:v>
                </c:pt>
                <c:pt idx="1306">
                  <c:v>307.10000000000002</c:v>
                </c:pt>
                <c:pt idx="1307">
                  <c:v>307</c:v>
                </c:pt>
                <c:pt idx="1308">
                  <c:v>307.10000000000002</c:v>
                </c:pt>
                <c:pt idx="1309">
                  <c:v>306.8</c:v>
                </c:pt>
                <c:pt idx="1310">
                  <c:v>306.8</c:v>
                </c:pt>
                <c:pt idx="1311">
                  <c:v>306.8</c:v>
                </c:pt>
                <c:pt idx="1312">
                  <c:v>306.8</c:v>
                </c:pt>
                <c:pt idx="1313">
                  <c:v>306.8</c:v>
                </c:pt>
                <c:pt idx="1314">
                  <c:v>306.8</c:v>
                </c:pt>
                <c:pt idx="1315">
                  <c:v>306.8</c:v>
                </c:pt>
                <c:pt idx="1316">
                  <c:v>306.8</c:v>
                </c:pt>
                <c:pt idx="1317">
                  <c:v>306.5</c:v>
                </c:pt>
                <c:pt idx="1318">
                  <c:v>306.60000000000002</c:v>
                </c:pt>
                <c:pt idx="1319">
                  <c:v>306.39999999999998</c:v>
                </c:pt>
                <c:pt idx="1320">
                  <c:v>306.10000000000002</c:v>
                </c:pt>
                <c:pt idx="1321">
                  <c:v>306.2</c:v>
                </c:pt>
                <c:pt idx="1322">
                  <c:v>306.2</c:v>
                </c:pt>
                <c:pt idx="1323">
                  <c:v>306.10000000000002</c:v>
                </c:pt>
                <c:pt idx="1324">
                  <c:v>306.10000000000002</c:v>
                </c:pt>
                <c:pt idx="1325">
                  <c:v>306.2</c:v>
                </c:pt>
                <c:pt idx="1326">
                  <c:v>305.89999999999998</c:v>
                </c:pt>
                <c:pt idx="1327">
                  <c:v>305.8</c:v>
                </c:pt>
                <c:pt idx="1328">
                  <c:v>305.8</c:v>
                </c:pt>
                <c:pt idx="1329">
                  <c:v>305.8</c:v>
                </c:pt>
                <c:pt idx="1330">
                  <c:v>305.8</c:v>
                </c:pt>
                <c:pt idx="1331">
                  <c:v>305.39999999999998</c:v>
                </c:pt>
                <c:pt idx="1332">
                  <c:v>305.10000000000002</c:v>
                </c:pt>
                <c:pt idx="1333">
                  <c:v>304.39999999999998</c:v>
                </c:pt>
                <c:pt idx="1334">
                  <c:v>304.39999999999998</c:v>
                </c:pt>
                <c:pt idx="1335">
                  <c:v>304.39999999999998</c:v>
                </c:pt>
                <c:pt idx="1336">
                  <c:v>304.39999999999998</c:v>
                </c:pt>
                <c:pt idx="1337">
                  <c:v>304.10000000000002</c:v>
                </c:pt>
                <c:pt idx="1338">
                  <c:v>304.10000000000002</c:v>
                </c:pt>
                <c:pt idx="1339">
                  <c:v>304.10000000000002</c:v>
                </c:pt>
                <c:pt idx="1340">
                  <c:v>304.2</c:v>
                </c:pt>
                <c:pt idx="1341">
                  <c:v>304.10000000000002</c:v>
                </c:pt>
                <c:pt idx="1342">
                  <c:v>304.10000000000002</c:v>
                </c:pt>
                <c:pt idx="1343">
                  <c:v>304.10000000000002</c:v>
                </c:pt>
                <c:pt idx="1344">
                  <c:v>304.10000000000002</c:v>
                </c:pt>
                <c:pt idx="1345">
                  <c:v>303.89999999999998</c:v>
                </c:pt>
                <c:pt idx="1346">
                  <c:v>303.8</c:v>
                </c:pt>
                <c:pt idx="1347">
                  <c:v>303.60000000000002</c:v>
                </c:pt>
                <c:pt idx="1348">
                  <c:v>303.5</c:v>
                </c:pt>
                <c:pt idx="1349">
                  <c:v>303.5</c:v>
                </c:pt>
                <c:pt idx="1350">
                  <c:v>303.5</c:v>
                </c:pt>
                <c:pt idx="1351">
                  <c:v>303.5</c:v>
                </c:pt>
                <c:pt idx="1352">
                  <c:v>303.5</c:v>
                </c:pt>
                <c:pt idx="1353">
                  <c:v>303.39999999999998</c:v>
                </c:pt>
                <c:pt idx="1354">
                  <c:v>303.5</c:v>
                </c:pt>
                <c:pt idx="1355">
                  <c:v>303.2</c:v>
                </c:pt>
                <c:pt idx="1356">
                  <c:v>303.2</c:v>
                </c:pt>
                <c:pt idx="1357">
                  <c:v>303.2</c:v>
                </c:pt>
                <c:pt idx="1358">
                  <c:v>303.10000000000002</c:v>
                </c:pt>
                <c:pt idx="1359">
                  <c:v>303.2</c:v>
                </c:pt>
                <c:pt idx="1360">
                  <c:v>302.8</c:v>
                </c:pt>
                <c:pt idx="1361">
                  <c:v>302.8</c:v>
                </c:pt>
                <c:pt idx="1362">
                  <c:v>302.8</c:v>
                </c:pt>
                <c:pt idx="1363">
                  <c:v>302.8</c:v>
                </c:pt>
                <c:pt idx="1364">
                  <c:v>302.60000000000002</c:v>
                </c:pt>
                <c:pt idx="1365">
                  <c:v>302.8</c:v>
                </c:pt>
                <c:pt idx="1366">
                  <c:v>302.5</c:v>
                </c:pt>
                <c:pt idx="1367">
                  <c:v>302.5</c:v>
                </c:pt>
                <c:pt idx="1368">
                  <c:v>302.5</c:v>
                </c:pt>
                <c:pt idx="1369">
                  <c:v>302.3</c:v>
                </c:pt>
                <c:pt idx="1370">
                  <c:v>302.2</c:v>
                </c:pt>
                <c:pt idx="1371">
                  <c:v>302.2</c:v>
                </c:pt>
                <c:pt idx="1372">
                  <c:v>302.2</c:v>
                </c:pt>
                <c:pt idx="1373">
                  <c:v>302.2</c:v>
                </c:pt>
                <c:pt idx="1374">
                  <c:v>301.89999999999998</c:v>
                </c:pt>
                <c:pt idx="1375">
                  <c:v>301.89999999999998</c:v>
                </c:pt>
                <c:pt idx="1376">
                  <c:v>301.89999999999998</c:v>
                </c:pt>
                <c:pt idx="1377">
                  <c:v>301.89999999999998</c:v>
                </c:pt>
                <c:pt idx="1378">
                  <c:v>301.8</c:v>
                </c:pt>
                <c:pt idx="1379">
                  <c:v>301.5</c:v>
                </c:pt>
                <c:pt idx="1380">
                  <c:v>301.5</c:v>
                </c:pt>
                <c:pt idx="1381">
                  <c:v>301.60000000000002</c:v>
                </c:pt>
                <c:pt idx="1382">
                  <c:v>301.5</c:v>
                </c:pt>
                <c:pt idx="1383">
                  <c:v>301.3</c:v>
                </c:pt>
                <c:pt idx="1384">
                  <c:v>301.3</c:v>
                </c:pt>
                <c:pt idx="1385">
                  <c:v>301.10000000000002</c:v>
                </c:pt>
                <c:pt idx="1386">
                  <c:v>301.3</c:v>
                </c:pt>
                <c:pt idx="1387">
                  <c:v>301.10000000000002</c:v>
                </c:pt>
                <c:pt idx="1388">
                  <c:v>301.3</c:v>
                </c:pt>
                <c:pt idx="1389">
                  <c:v>301.2</c:v>
                </c:pt>
                <c:pt idx="1390">
                  <c:v>301.10000000000002</c:v>
                </c:pt>
                <c:pt idx="1391">
                  <c:v>300.89999999999998</c:v>
                </c:pt>
                <c:pt idx="1392">
                  <c:v>300.89999999999998</c:v>
                </c:pt>
                <c:pt idx="1393">
                  <c:v>300.89999999999998</c:v>
                </c:pt>
                <c:pt idx="1394">
                  <c:v>300.89999999999998</c:v>
                </c:pt>
                <c:pt idx="1395">
                  <c:v>300.8</c:v>
                </c:pt>
                <c:pt idx="1396">
                  <c:v>300.8</c:v>
                </c:pt>
                <c:pt idx="1397">
                  <c:v>300.5</c:v>
                </c:pt>
                <c:pt idx="1398">
                  <c:v>300.5</c:v>
                </c:pt>
                <c:pt idx="1399">
                  <c:v>300.60000000000002</c:v>
                </c:pt>
                <c:pt idx="1400">
                  <c:v>300.5</c:v>
                </c:pt>
                <c:pt idx="1401">
                  <c:v>300.3</c:v>
                </c:pt>
                <c:pt idx="1402">
                  <c:v>300.2</c:v>
                </c:pt>
                <c:pt idx="1403">
                  <c:v>300.2</c:v>
                </c:pt>
                <c:pt idx="1404">
                  <c:v>300.3</c:v>
                </c:pt>
                <c:pt idx="1405">
                  <c:v>300.2</c:v>
                </c:pt>
                <c:pt idx="1406">
                  <c:v>300.2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ex1_30_coolTemp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Sheet1!$E$2:$E$1988</c:f>
              <c:numCache>
                <c:formatCode>General</c:formatCode>
                <c:ptCount val="1987"/>
                <c:pt idx="468">
                  <c:v>359.3</c:v>
                </c:pt>
                <c:pt idx="469">
                  <c:v>359.2</c:v>
                </c:pt>
                <c:pt idx="470">
                  <c:v>358.9</c:v>
                </c:pt>
                <c:pt idx="471">
                  <c:v>358.8</c:v>
                </c:pt>
                <c:pt idx="472">
                  <c:v>358.9</c:v>
                </c:pt>
                <c:pt idx="473">
                  <c:v>358.9</c:v>
                </c:pt>
                <c:pt idx="474">
                  <c:v>358.8</c:v>
                </c:pt>
                <c:pt idx="475">
                  <c:v>358.9</c:v>
                </c:pt>
                <c:pt idx="476">
                  <c:v>358.6</c:v>
                </c:pt>
                <c:pt idx="477">
                  <c:v>358.5</c:v>
                </c:pt>
                <c:pt idx="478">
                  <c:v>358.5</c:v>
                </c:pt>
                <c:pt idx="479">
                  <c:v>358.5</c:v>
                </c:pt>
                <c:pt idx="480">
                  <c:v>358.6</c:v>
                </c:pt>
                <c:pt idx="481">
                  <c:v>358.5</c:v>
                </c:pt>
                <c:pt idx="482">
                  <c:v>358.3</c:v>
                </c:pt>
                <c:pt idx="483">
                  <c:v>358.2</c:v>
                </c:pt>
                <c:pt idx="484">
                  <c:v>358.2</c:v>
                </c:pt>
                <c:pt idx="485">
                  <c:v>358.2</c:v>
                </c:pt>
                <c:pt idx="486">
                  <c:v>358.2</c:v>
                </c:pt>
                <c:pt idx="487">
                  <c:v>358.2</c:v>
                </c:pt>
                <c:pt idx="488">
                  <c:v>357.8</c:v>
                </c:pt>
                <c:pt idx="489">
                  <c:v>357.9</c:v>
                </c:pt>
                <c:pt idx="490">
                  <c:v>357.9</c:v>
                </c:pt>
                <c:pt idx="491">
                  <c:v>357.9</c:v>
                </c:pt>
                <c:pt idx="492">
                  <c:v>357.9</c:v>
                </c:pt>
                <c:pt idx="493">
                  <c:v>357.9</c:v>
                </c:pt>
                <c:pt idx="494">
                  <c:v>357.9</c:v>
                </c:pt>
                <c:pt idx="495">
                  <c:v>357.5</c:v>
                </c:pt>
                <c:pt idx="496">
                  <c:v>357.6</c:v>
                </c:pt>
                <c:pt idx="497">
                  <c:v>357.6</c:v>
                </c:pt>
                <c:pt idx="498">
                  <c:v>357.5</c:v>
                </c:pt>
                <c:pt idx="499">
                  <c:v>357.6</c:v>
                </c:pt>
                <c:pt idx="500">
                  <c:v>357.6</c:v>
                </c:pt>
                <c:pt idx="501">
                  <c:v>357.6</c:v>
                </c:pt>
                <c:pt idx="502">
                  <c:v>357.2</c:v>
                </c:pt>
                <c:pt idx="503">
                  <c:v>357.2</c:v>
                </c:pt>
                <c:pt idx="504">
                  <c:v>357.2</c:v>
                </c:pt>
                <c:pt idx="505">
                  <c:v>357.2</c:v>
                </c:pt>
                <c:pt idx="506">
                  <c:v>357.2</c:v>
                </c:pt>
                <c:pt idx="507">
                  <c:v>357.2</c:v>
                </c:pt>
                <c:pt idx="508">
                  <c:v>357.2</c:v>
                </c:pt>
                <c:pt idx="509">
                  <c:v>357.2</c:v>
                </c:pt>
                <c:pt idx="510">
                  <c:v>356.8</c:v>
                </c:pt>
                <c:pt idx="511">
                  <c:v>356.8</c:v>
                </c:pt>
                <c:pt idx="512">
                  <c:v>356.8</c:v>
                </c:pt>
                <c:pt idx="513">
                  <c:v>356.8</c:v>
                </c:pt>
                <c:pt idx="514">
                  <c:v>356.4</c:v>
                </c:pt>
                <c:pt idx="515">
                  <c:v>356.5</c:v>
                </c:pt>
                <c:pt idx="516">
                  <c:v>356.6</c:v>
                </c:pt>
                <c:pt idx="517">
                  <c:v>356.6</c:v>
                </c:pt>
                <c:pt idx="518">
                  <c:v>356.1</c:v>
                </c:pt>
                <c:pt idx="519">
                  <c:v>356.2</c:v>
                </c:pt>
                <c:pt idx="520">
                  <c:v>356.2</c:v>
                </c:pt>
                <c:pt idx="521">
                  <c:v>356.2</c:v>
                </c:pt>
                <c:pt idx="522">
                  <c:v>355.8</c:v>
                </c:pt>
                <c:pt idx="523">
                  <c:v>356.1</c:v>
                </c:pt>
                <c:pt idx="524">
                  <c:v>355.9</c:v>
                </c:pt>
                <c:pt idx="525">
                  <c:v>355.9</c:v>
                </c:pt>
                <c:pt idx="526">
                  <c:v>355.5</c:v>
                </c:pt>
                <c:pt idx="527">
                  <c:v>355.2</c:v>
                </c:pt>
                <c:pt idx="528">
                  <c:v>355.2</c:v>
                </c:pt>
                <c:pt idx="529">
                  <c:v>355.2</c:v>
                </c:pt>
                <c:pt idx="530">
                  <c:v>355.2</c:v>
                </c:pt>
                <c:pt idx="531">
                  <c:v>355.2</c:v>
                </c:pt>
                <c:pt idx="532">
                  <c:v>355.2</c:v>
                </c:pt>
                <c:pt idx="533">
                  <c:v>354.9</c:v>
                </c:pt>
                <c:pt idx="534">
                  <c:v>354.9</c:v>
                </c:pt>
                <c:pt idx="535">
                  <c:v>354.9</c:v>
                </c:pt>
                <c:pt idx="536">
                  <c:v>354.5</c:v>
                </c:pt>
                <c:pt idx="537">
                  <c:v>354.5</c:v>
                </c:pt>
                <c:pt idx="538">
                  <c:v>354.5</c:v>
                </c:pt>
                <c:pt idx="539">
                  <c:v>354.5</c:v>
                </c:pt>
                <c:pt idx="540">
                  <c:v>354.2</c:v>
                </c:pt>
                <c:pt idx="541">
                  <c:v>354.2</c:v>
                </c:pt>
                <c:pt idx="542">
                  <c:v>354.2</c:v>
                </c:pt>
                <c:pt idx="543">
                  <c:v>354.2</c:v>
                </c:pt>
                <c:pt idx="544">
                  <c:v>354.2</c:v>
                </c:pt>
                <c:pt idx="545">
                  <c:v>354.2</c:v>
                </c:pt>
                <c:pt idx="546">
                  <c:v>353.9</c:v>
                </c:pt>
                <c:pt idx="547">
                  <c:v>353.9</c:v>
                </c:pt>
                <c:pt idx="548">
                  <c:v>353.9</c:v>
                </c:pt>
                <c:pt idx="549">
                  <c:v>353.6</c:v>
                </c:pt>
                <c:pt idx="550">
                  <c:v>353.6</c:v>
                </c:pt>
                <c:pt idx="551">
                  <c:v>353.6</c:v>
                </c:pt>
                <c:pt idx="552">
                  <c:v>353.6</c:v>
                </c:pt>
                <c:pt idx="553">
                  <c:v>353.3</c:v>
                </c:pt>
                <c:pt idx="554">
                  <c:v>353.2</c:v>
                </c:pt>
                <c:pt idx="555">
                  <c:v>353.2</c:v>
                </c:pt>
                <c:pt idx="556">
                  <c:v>353.2</c:v>
                </c:pt>
                <c:pt idx="557">
                  <c:v>353.3</c:v>
                </c:pt>
                <c:pt idx="558">
                  <c:v>352.9</c:v>
                </c:pt>
                <c:pt idx="559">
                  <c:v>352.9</c:v>
                </c:pt>
                <c:pt idx="560">
                  <c:v>352.9</c:v>
                </c:pt>
                <c:pt idx="561">
                  <c:v>352.6</c:v>
                </c:pt>
                <c:pt idx="562">
                  <c:v>352.6</c:v>
                </c:pt>
                <c:pt idx="563">
                  <c:v>352.6</c:v>
                </c:pt>
                <c:pt idx="564">
                  <c:v>352.3</c:v>
                </c:pt>
                <c:pt idx="565">
                  <c:v>352.3</c:v>
                </c:pt>
                <c:pt idx="566">
                  <c:v>352.3</c:v>
                </c:pt>
                <c:pt idx="567">
                  <c:v>352.2</c:v>
                </c:pt>
                <c:pt idx="568">
                  <c:v>352.2</c:v>
                </c:pt>
                <c:pt idx="569">
                  <c:v>351.9</c:v>
                </c:pt>
                <c:pt idx="570">
                  <c:v>351.9</c:v>
                </c:pt>
                <c:pt idx="571">
                  <c:v>351.9</c:v>
                </c:pt>
                <c:pt idx="572">
                  <c:v>351.7</c:v>
                </c:pt>
                <c:pt idx="573">
                  <c:v>351.6</c:v>
                </c:pt>
                <c:pt idx="574">
                  <c:v>351.5</c:v>
                </c:pt>
                <c:pt idx="575">
                  <c:v>351.5</c:v>
                </c:pt>
                <c:pt idx="576">
                  <c:v>351.2</c:v>
                </c:pt>
                <c:pt idx="577">
                  <c:v>351.2</c:v>
                </c:pt>
                <c:pt idx="578">
                  <c:v>351.2</c:v>
                </c:pt>
                <c:pt idx="579">
                  <c:v>351.2</c:v>
                </c:pt>
                <c:pt idx="580">
                  <c:v>351.2</c:v>
                </c:pt>
                <c:pt idx="581">
                  <c:v>350.9</c:v>
                </c:pt>
                <c:pt idx="582">
                  <c:v>350.9</c:v>
                </c:pt>
                <c:pt idx="583">
                  <c:v>350.9</c:v>
                </c:pt>
                <c:pt idx="584">
                  <c:v>350.6</c:v>
                </c:pt>
                <c:pt idx="585">
                  <c:v>350.6</c:v>
                </c:pt>
                <c:pt idx="586">
                  <c:v>350.6</c:v>
                </c:pt>
                <c:pt idx="587">
                  <c:v>350.6</c:v>
                </c:pt>
                <c:pt idx="588">
                  <c:v>350.3</c:v>
                </c:pt>
                <c:pt idx="589">
                  <c:v>350.6</c:v>
                </c:pt>
                <c:pt idx="590">
                  <c:v>350.2</c:v>
                </c:pt>
                <c:pt idx="591">
                  <c:v>350.2</c:v>
                </c:pt>
                <c:pt idx="592">
                  <c:v>349.9</c:v>
                </c:pt>
                <c:pt idx="593">
                  <c:v>350.2</c:v>
                </c:pt>
                <c:pt idx="594">
                  <c:v>349.9</c:v>
                </c:pt>
                <c:pt idx="595">
                  <c:v>349.9</c:v>
                </c:pt>
                <c:pt idx="596">
                  <c:v>350</c:v>
                </c:pt>
                <c:pt idx="597">
                  <c:v>350</c:v>
                </c:pt>
                <c:pt idx="598">
                  <c:v>349.6</c:v>
                </c:pt>
                <c:pt idx="599">
                  <c:v>349.6</c:v>
                </c:pt>
                <c:pt idx="600">
                  <c:v>349.6</c:v>
                </c:pt>
                <c:pt idx="601">
                  <c:v>349.6</c:v>
                </c:pt>
                <c:pt idx="602">
                  <c:v>349.6</c:v>
                </c:pt>
                <c:pt idx="603">
                  <c:v>349.5</c:v>
                </c:pt>
                <c:pt idx="604">
                  <c:v>349.3</c:v>
                </c:pt>
                <c:pt idx="605">
                  <c:v>349</c:v>
                </c:pt>
                <c:pt idx="606">
                  <c:v>349</c:v>
                </c:pt>
                <c:pt idx="607">
                  <c:v>349</c:v>
                </c:pt>
                <c:pt idx="608">
                  <c:v>349</c:v>
                </c:pt>
                <c:pt idx="609">
                  <c:v>348.7</c:v>
                </c:pt>
                <c:pt idx="610">
                  <c:v>348.7</c:v>
                </c:pt>
                <c:pt idx="611">
                  <c:v>348.7</c:v>
                </c:pt>
                <c:pt idx="612">
                  <c:v>348.7</c:v>
                </c:pt>
                <c:pt idx="613">
                  <c:v>348.7</c:v>
                </c:pt>
                <c:pt idx="614">
                  <c:v>348.7</c:v>
                </c:pt>
                <c:pt idx="615">
                  <c:v>348.4</c:v>
                </c:pt>
                <c:pt idx="616">
                  <c:v>348.4</c:v>
                </c:pt>
                <c:pt idx="617">
                  <c:v>348.3</c:v>
                </c:pt>
                <c:pt idx="618">
                  <c:v>348.4</c:v>
                </c:pt>
                <c:pt idx="619">
                  <c:v>348.4</c:v>
                </c:pt>
                <c:pt idx="620">
                  <c:v>348.4</c:v>
                </c:pt>
                <c:pt idx="621">
                  <c:v>348.4</c:v>
                </c:pt>
                <c:pt idx="622">
                  <c:v>348.1</c:v>
                </c:pt>
                <c:pt idx="623">
                  <c:v>348.1</c:v>
                </c:pt>
                <c:pt idx="624">
                  <c:v>348.1</c:v>
                </c:pt>
                <c:pt idx="625">
                  <c:v>347.7</c:v>
                </c:pt>
                <c:pt idx="626">
                  <c:v>347.8</c:v>
                </c:pt>
                <c:pt idx="627">
                  <c:v>347.7</c:v>
                </c:pt>
                <c:pt idx="628">
                  <c:v>347.7</c:v>
                </c:pt>
                <c:pt idx="629">
                  <c:v>347.7</c:v>
                </c:pt>
                <c:pt idx="630">
                  <c:v>347.7</c:v>
                </c:pt>
                <c:pt idx="631">
                  <c:v>347.4</c:v>
                </c:pt>
                <c:pt idx="632">
                  <c:v>347.4</c:v>
                </c:pt>
                <c:pt idx="633">
                  <c:v>347.4</c:v>
                </c:pt>
                <c:pt idx="634">
                  <c:v>347.1</c:v>
                </c:pt>
                <c:pt idx="635">
                  <c:v>347.2</c:v>
                </c:pt>
                <c:pt idx="636">
                  <c:v>347</c:v>
                </c:pt>
                <c:pt idx="637">
                  <c:v>347</c:v>
                </c:pt>
                <c:pt idx="638">
                  <c:v>347</c:v>
                </c:pt>
                <c:pt idx="639">
                  <c:v>346.7</c:v>
                </c:pt>
                <c:pt idx="640">
                  <c:v>346.5</c:v>
                </c:pt>
                <c:pt idx="641">
                  <c:v>346.7</c:v>
                </c:pt>
                <c:pt idx="642">
                  <c:v>346.4</c:v>
                </c:pt>
                <c:pt idx="643">
                  <c:v>346.8</c:v>
                </c:pt>
                <c:pt idx="644">
                  <c:v>346.4</c:v>
                </c:pt>
                <c:pt idx="645">
                  <c:v>346.4</c:v>
                </c:pt>
                <c:pt idx="646">
                  <c:v>346.4</c:v>
                </c:pt>
                <c:pt idx="647">
                  <c:v>346.1</c:v>
                </c:pt>
                <c:pt idx="648">
                  <c:v>346.1</c:v>
                </c:pt>
                <c:pt idx="649">
                  <c:v>346.1</c:v>
                </c:pt>
                <c:pt idx="650">
                  <c:v>346.1</c:v>
                </c:pt>
                <c:pt idx="651">
                  <c:v>346.1</c:v>
                </c:pt>
                <c:pt idx="652">
                  <c:v>345.8</c:v>
                </c:pt>
                <c:pt idx="653">
                  <c:v>345.8</c:v>
                </c:pt>
                <c:pt idx="654">
                  <c:v>345.8</c:v>
                </c:pt>
                <c:pt idx="655">
                  <c:v>345.8</c:v>
                </c:pt>
                <c:pt idx="656">
                  <c:v>345.5</c:v>
                </c:pt>
                <c:pt idx="657">
                  <c:v>345.5</c:v>
                </c:pt>
                <c:pt idx="658">
                  <c:v>345.5</c:v>
                </c:pt>
                <c:pt idx="659">
                  <c:v>345.5</c:v>
                </c:pt>
                <c:pt idx="660">
                  <c:v>345.1</c:v>
                </c:pt>
                <c:pt idx="661">
                  <c:v>345.1</c:v>
                </c:pt>
                <c:pt idx="662">
                  <c:v>345.1</c:v>
                </c:pt>
                <c:pt idx="663">
                  <c:v>345.1</c:v>
                </c:pt>
                <c:pt idx="664">
                  <c:v>344.8</c:v>
                </c:pt>
                <c:pt idx="665">
                  <c:v>344.8</c:v>
                </c:pt>
                <c:pt idx="666">
                  <c:v>344.8</c:v>
                </c:pt>
                <c:pt idx="667">
                  <c:v>344.8</c:v>
                </c:pt>
                <c:pt idx="668">
                  <c:v>344.8</c:v>
                </c:pt>
                <c:pt idx="669">
                  <c:v>344.5</c:v>
                </c:pt>
                <c:pt idx="670">
                  <c:v>344.5</c:v>
                </c:pt>
                <c:pt idx="671">
                  <c:v>344.5</c:v>
                </c:pt>
                <c:pt idx="672">
                  <c:v>344.5</c:v>
                </c:pt>
                <c:pt idx="673">
                  <c:v>344.1</c:v>
                </c:pt>
                <c:pt idx="674">
                  <c:v>344.2</c:v>
                </c:pt>
                <c:pt idx="675">
                  <c:v>344.2</c:v>
                </c:pt>
                <c:pt idx="676">
                  <c:v>344.2</c:v>
                </c:pt>
                <c:pt idx="677">
                  <c:v>344.2</c:v>
                </c:pt>
                <c:pt idx="678">
                  <c:v>344.2</c:v>
                </c:pt>
                <c:pt idx="679">
                  <c:v>343.9</c:v>
                </c:pt>
                <c:pt idx="680">
                  <c:v>343.8</c:v>
                </c:pt>
                <c:pt idx="681">
                  <c:v>343.8</c:v>
                </c:pt>
                <c:pt idx="682">
                  <c:v>343.9</c:v>
                </c:pt>
                <c:pt idx="683">
                  <c:v>343.5</c:v>
                </c:pt>
                <c:pt idx="684">
                  <c:v>343.5</c:v>
                </c:pt>
                <c:pt idx="685">
                  <c:v>343.5</c:v>
                </c:pt>
                <c:pt idx="686">
                  <c:v>343.5</c:v>
                </c:pt>
                <c:pt idx="687">
                  <c:v>343.2</c:v>
                </c:pt>
                <c:pt idx="688">
                  <c:v>343.2</c:v>
                </c:pt>
                <c:pt idx="689">
                  <c:v>343.2</c:v>
                </c:pt>
                <c:pt idx="690">
                  <c:v>343.2</c:v>
                </c:pt>
                <c:pt idx="691">
                  <c:v>342.8</c:v>
                </c:pt>
                <c:pt idx="692">
                  <c:v>342.8</c:v>
                </c:pt>
                <c:pt idx="693">
                  <c:v>342.8</c:v>
                </c:pt>
                <c:pt idx="694">
                  <c:v>342.9</c:v>
                </c:pt>
                <c:pt idx="695">
                  <c:v>342.8</c:v>
                </c:pt>
                <c:pt idx="696">
                  <c:v>342.5</c:v>
                </c:pt>
                <c:pt idx="697">
                  <c:v>342.5</c:v>
                </c:pt>
                <c:pt idx="698">
                  <c:v>342.5</c:v>
                </c:pt>
                <c:pt idx="699">
                  <c:v>342.2</c:v>
                </c:pt>
                <c:pt idx="700">
                  <c:v>342.6</c:v>
                </c:pt>
                <c:pt idx="701">
                  <c:v>342.2</c:v>
                </c:pt>
                <c:pt idx="702">
                  <c:v>342.2</c:v>
                </c:pt>
                <c:pt idx="703">
                  <c:v>342.2</c:v>
                </c:pt>
                <c:pt idx="704">
                  <c:v>342.2</c:v>
                </c:pt>
                <c:pt idx="705">
                  <c:v>341.9</c:v>
                </c:pt>
                <c:pt idx="706">
                  <c:v>341.9</c:v>
                </c:pt>
                <c:pt idx="707">
                  <c:v>341.9</c:v>
                </c:pt>
                <c:pt idx="708">
                  <c:v>341.8</c:v>
                </c:pt>
                <c:pt idx="709">
                  <c:v>341.8</c:v>
                </c:pt>
                <c:pt idx="710">
                  <c:v>341.9</c:v>
                </c:pt>
                <c:pt idx="711">
                  <c:v>341.5</c:v>
                </c:pt>
                <c:pt idx="712">
                  <c:v>341.5</c:v>
                </c:pt>
                <c:pt idx="713">
                  <c:v>341.5</c:v>
                </c:pt>
                <c:pt idx="714">
                  <c:v>341.5</c:v>
                </c:pt>
                <c:pt idx="715">
                  <c:v>341.2</c:v>
                </c:pt>
                <c:pt idx="716">
                  <c:v>341.1</c:v>
                </c:pt>
                <c:pt idx="717">
                  <c:v>340.9</c:v>
                </c:pt>
                <c:pt idx="718">
                  <c:v>341.2</c:v>
                </c:pt>
                <c:pt idx="719">
                  <c:v>340.8</c:v>
                </c:pt>
                <c:pt idx="720">
                  <c:v>340.9</c:v>
                </c:pt>
                <c:pt idx="721">
                  <c:v>340.6</c:v>
                </c:pt>
                <c:pt idx="722">
                  <c:v>340.5</c:v>
                </c:pt>
                <c:pt idx="723">
                  <c:v>340.5</c:v>
                </c:pt>
                <c:pt idx="724">
                  <c:v>340.5</c:v>
                </c:pt>
                <c:pt idx="725">
                  <c:v>340.5</c:v>
                </c:pt>
                <c:pt idx="726">
                  <c:v>340.4</c:v>
                </c:pt>
                <c:pt idx="727">
                  <c:v>340.5</c:v>
                </c:pt>
                <c:pt idx="728">
                  <c:v>340.2</c:v>
                </c:pt>
                <c:pt idx="729">
                  <c:v>340.2</c:v>
                </c:pt>
                <c:pt idx="730">
                  <c:v>340.2</c:v>
                </c:pt>
                <c:pt idx="731">
                  <c:v>340.2</c:v>
                </c:pt>
                <c:pt idx="732">
                  <c:v>340.2</c:v>
                </c:pt>
                <c:pt idx="733">
                  <c:v>339.9</c:v>
                </c:pt>
                <c:pt idx="734">
                  <c:v>339.9</c:v>
                </c:pt>
                <c:pt idx="735">
                  <c:v>339.6</c:v>
                </c:pt>
                <c:pt idx="736">
                  <c:v>339.6</c:v>
                </c:pt>
                <c:pt idx="737">
                  <c:v>339.6</c:v>
                </c:pt>
                <c:pt idx="738">
                  <c:v>339.6</c:v>
                </c:pt>
                <c:pt idx="739">
                  <c:v>339.6</c:v>
                </c:pt>
                <c:pt idx="740">
                  <c:v>339.6</c:v>
                </c:pt>
                <c:pt idx="741">
                  <c:v>339.6</c:v>
                </c:pt>
                <c:pt idx="742">
                  <c:v>339.2</c:v>
                </c:pt>
                <c:pt idx="743">
                  <c:v>339.2</c:v>
                </c:pt>
                <c:pt idx="744">
                  <c:v>338.9</c:v>
                </c:pt>
                <c:pt idx="745">
                  <c:v>338.9</c:v>
                </c:pt>
                <c:pt idx="746">
                  <c:v>338.9</c:v>
                </c:pt>
                <c:pt idx="747">
                  <c:v>338.9</c:v>
                </c:pt>
                <c:pt idx="748">
                  <c:v>338.6</c:v>
                </c:pt>
                <c:pt idx="749">
                  <c:v>338.9</c:v>
                </c:pt>
                <c:pt idx="750">
                  <c:v>338.6</c:v>
                </c:pt>
                <c:pt idx="751">
                  <c:v>338.6</c:v>
                </c:pt>
                <c:pt idx="752">
                  <c:v>338.5</c:v>
                </c:pt>
                <c:pt idx="753">
                  <c:v>338.6</c:v>
                </c:pt>
                <c:pt idx="754">
                  <c:v>338.6</c:v>
                </c:pt>
                <c:pt idx="755">
                  <c:v>338.6</c:v>
                </c:pt>
                <c:pt idx="756">
                  <c:v>338.3</c:v>
                </c:pt>
                <c:pt idx="757">
                  <c:v>338.2</c:v>
                </c:pt>
                <c:pt idx="758">
                  <c:v>338.3</c:v>
                </c:pt>
                <c:pt idx="759">
                  <c:v>338.3</c:v>
                </c:pt>
                <c:pt idx="760">
                  <c:v>338.2</c:v>
                </c:pt>
                <c:pt idx="761">
                  <c:v>338.2</c:v>
                </c:pt>
                <c:pt idx="762">
                  <c:v>338.2</c:v>
                </c:pt>
                <c:pt idx="763">
                  <c:v>337.9</c:v>
                </c:pt>
                <c:pt idx="764">
                  <c:v>338</c:v>
                </c:pt>
                <c:pt idx="765">
                  <c:v>337.9</c:v>
                </c:pt>
                <c:pt idx="766">
                  <c:v>338</c:v>
                </c:pt>
                <c:pt idx="767">
                  <c:v>337.9</c:v>
                </c:pt>
                <c:pt idx="768">
                  <c:v>338</c:v>
                </c:pt>
                <c:pt idx="769">
                  <c:v>337.5</c:v>
                </c:pt>
                <c:pt idx="770">
                  <c:v>337.8</c:v>
                </c:pt>
                <c:pt idx="771">
                  <c:v>337.5</c:v>
                </c:pt>
                <c:pt idx="772">
                  <c:v>337.5</c:v>
                </c:pt>
                <c:pt idx="773">
                  <c:v>337.5</c:v>
                </c:pt>
                <c:pt idx="774">
                  <c:v>337.6</c:v>
                </c:pt>
                <c:pt idx="775">
                  <c:v>337.6</c:v>
                </c:pt>
                <c:pt idx="776">
                  <c:v>337.5</c:v>
                </c:pt>
                <c:pt idx="777">
                  <c:v>337.2</c:v>
                </c:pt>
                <c:pt idx="778">
                  <c:v>337.2</c:v>
                </c:pt>
                <c:pt idx="779">
                  <c:v>337.2</c:v>
                </c:pt>
                <c:pt idx="780">
                  <c:v>337.3</c:v>
                </c:pt>
                <c:pt idx="781">
                  <c:v>336.8</c:v>
                </c:pt>
                <c:pt idx="782">
                  <c:v>337</c:v>
                </c:pt>
                <c:pt idx="783">
                  <c:v>336.9</c:v>
                </c:pt>
                <c:pt idx="784">
                  <c:v>336.8</c:v>
                </c:pt>
                <c:pt idx="785">
                  <c:v>336.9</c:v>
                </c:pt>
                <c:pt idx="786">
                  <c:v>336.9</c:v>
                </c:pt>
                <c:pt idx="787">
                  <c:v>336.8</c:v>
                </c:pt>
                <c:pt idx="788">
                  <c:v>336.6</c:v>
                </c:pt>
                <c:pt idx="789">
                  <c:v>336.5</c:v>
                </c:pt>
                <c:pt idx="790">
                  <c:v>336.5</c:v>
                </c:pt>
                <c:pt idx="791">
                  <c:v>336.6</c:v>
                </c:pt>
                <c:pt idx="792">
                  <c:v>336.5</c:v>
                </c:pt>
                <c:pt idx="793">
                  <c:v>336.3</c:v>
                </c:pt>
                <c:pt idx="794">
                  <c:v>336.2</c:v>
                </c:pt>
                <c:pt idx="795">
                  <c:v>336.2</c:v>
                </c:pt>
                <c:pt idx="796">
                  <c:v>336.2</c:v>
                </c:pt>
                <c:pt idx="797">
                  <c:v>336</c:v>
                </c:pt>
                <c:pt idx="798">
                  <c:v>336.2</c:v>
                </c:pt>
                <c:pt idx="799">
                  <c:v>335.8</c:v>
                </c:pt>
                <c:pt idx="800">
                  <c:v>335.9</c:v>
                </c:pt>
                <c:pt idx="801">
                  <c:v>335.9</c:v>
                </c:pt>
                <c:pt idx="802">
                  <c:v>335.9</c:v>
                </c:pt>
                <c:pt idx="803">
                  <c:v>335.9</c:v>
                </c:pt>
                <c:pt idx="804">
                  <c:v>335.9</c:v>
                </c:pt>
                <c:pt idx="805">
                  <c:v>335.6</c:v>
                </c:pt>
                <c:pt idx="806">
                  <c:v>335.6</c:v>
                </c:pt>
                <c:pt idx="807">
                  <c:v>335.6</c:v>
                </c:pt>
                <c:pt idx="808">
                  <c:v>335.6</c:v>
                </c:pt>
                <c:pt idx="809">
                  <c:v>335.6</c:v>
                </c:pt>
                <c:pt idx="810">
                  <c:v>335.6</c:v>
                </c:pt>
                <c:pt idx="811">
                  <c:v>335.3</c:v>
                </c:pt>
                <c:pt idx="812">
                  <c:v>335.3</c:v>
                </c:pt>
                <c:pt idx="813">
                  <c:v>335.3</c:v>
                </c:pt>
                <c:pt idx="814">
                  <c:v>335.3</c:v>
                </c:pt>
                <c:pt idx="815">
                  <c:v>335.2</c:v>
                </c:pt>
                <c:pt idx="816">
                  <c:v>334.9</c:v>
                </c:pt>
                <c:pt idx="817">
                  <c:v>334.9</c:v>
                </c:pt>
                <c:pt idx="818">
                  <c:v>334.9</c:v>
                </c:pt>
                <c:pt idx="819">
                  <c:v>334.9</c:v>
                </c:pt>
                <c:pt idx="820">
                  <c:v>334.9</c:v>
                </c:pt>
                <c:pt idx="821">
                  <c:v>334.9</c:v>
                </c:pt>
                <c:pt idx="822">
                  <c:v>334.9</c:v>
                </c:pt>
                <c:pt idx="823">
                  <c:v>334.9</c:v>
                </c:pt>
                <c:pt idx="824">
                  <c:v>334.6</c:v>
                </c:pt>
                <c:pt idx="825">
                  <c:v>334.6</c:v>
                </c:pt>
                <c:pt idx="826">
                  <c:v>334.6</c:v>
                </c:pt>
                <c:pt idx="827">
                  <c:v>334.6</c:v>
                </c:pt>
                <c:pt idx="828">
                  <c:v>334.6</c:v>
                </c:pt>
                <c:pt idx="829">
                  <c:v>334.6</c:v>
                </c:pt>
                <c:pt idx="830">
                  <c:v>334.6</c:v>
                </c:pt>
                <c:pt idx="831">
                  <c:v>334.3</c:v>
                </c:pt>
                <c:pt idx="832">
                  <c:v>334.2</c:v>
                </c:pt>
                <c:pt idx="833">
                  <c:v>334.2</c:v>
                </c:pt>
                <c:pt idx="834">
                  <c:v>334.3</c:v>
                </c:pt>
                <c:pt idx="835">
                  <c:v>334</c:v>
                </c:pt>
                <c:pt idx="836">
                  <c:v>333.9</c:v>
                </c:pt>
                <c:pt idx="837">
                  <c:v>333.9</c:v>
                </c:pt>
                <c:pt idx="838">
                  <c:v>334</c:v>
                </c:pt>
                <c:pt idx="839">
                  <c:v>333.7</c:v>
                </c:pt>
                <c:pt idx="840">
                  <c:v>333.7</c:v>
                </c:pt>
                <c:pt idx="841">
                  <c:v>333.7</c:v>
                </c:pt>
                <c:pt idx="842">
                  <c:v>333.7</c:v>
                </c:pt>
                <c:pt idx="843">
                  <c:v>333.3</c:v>
                </c:pt>
                <c:pt idx="844">
                  <c:v>333.3</c:v>
                </c:pt>
                <c:pt idx="845">
                  <c:v>333.3</c:v>
                </c:pt>
                <c:pt idx="846">
                  <c:v>333.3</c:v>
                </c:pt>
                <c:pt idx="847">
                  <c:v>333</c:v>
                </c:pt>
                <c:pt idx="848">
                  <c:v>333</c:v>
                </c:pt>
                <c:pt idx="849">
                  <c:v>333</c:v>
                </c:pt>
                <c:pt idx="850">
                  <c:v>333</c:v>
                </c:pt>
                <c:pt idx="851">
                  <c:v>332.6</c:v>
                </c:pt>
                <c:pt idx="852">
                  <c:v>332.6</c:v>
                </c:pt>
                <c:pt idx="853">
                  <c:v>332.6</c:v>
                </c:pt>
                <c:pt idx="854">
                  <c:v>332.6</c:v>
                </c:pt>
                <c:pt idx="855">
                  <c:v>332.3</c:v>
                </c:pt>
                <c:pt idx="856">
                  <c:v>332.3</c:v>
                </c:pt>
                <c:pt idx="857">
                  <c:v>332.6</c:v>
                </c:pt>
                <c:pt idx="858">
                  <c:v>332.2</c:v>
                </c:pt>
                <c:pt idx="859">
                  <c:v>332.3</c:v>
                </c:pt>
                <c:pt idx="860">
                  <c:v>332</c:v>
                </c:pt>
                <c:pt idx="861">
                  <c:v>332</c:v>
                </c:pt>
                <c:pt idx="862">
                  <c:v>332</c:v>
                </c:pt>
                <c:pt idx="863">
                  <c:v>332</c:v>
                </c:pt>
                <c:pt idx="864">
                  <c:v>331.9</c:v>
                </c:pt>
                <c:pt idx="865">
                  <c:v>331.9</c:v>
                </c:pt>
                <c:pt idx="866">
                  <c:v>331.6</c:v>
                </c:pt>
                <c:pt idx="867">
                  <c:v>331.7</c:v>
                </c:pt>
                <c:pt idx="868">
                  <c:v>331.6</c:v>
                </c:pt>
                <c:pt idx="869">
                  <c:v>331.3</c:v>
                </c:pt>
                <c:pt idx="870">
                  <c:v>331.3</c:v>
                </c:pt>
                <c:pt idx="871">
                  <c:v>331.6</c:v>
                </c:pt>
                <c:pt idx="872">
                  <c:v>331.3</c:v>
                </c:pt>
                <c:pt idx="873">
                  <c:v>331.3</c:v>
                </c:pt>
                <c:pt idx="874">
                  <c:v>330.9</c:v>
                </c:pt>
                <c:pt idx="875">
                  <c:v>331.4</c:v>
                </c:pt>
                <c:pt idx="876">
                  <c:v>331.3</c:v>
                </c:pt>
                <c:pt idx="877">
                  <c:v>330.9</c:v>
                </c:pt>
                <c:pt idx="878">
                  <c:v>331</c:v>
                </c:pt>
                <c:pt idx="879">
                  <c:v>330.9</c:v>
                </c:pt>
                <c:pt idx="880">
                  <c:v>330.6</c:v>
                </c:pt>
                <c:pt idx="881">
                  <c:v>330.6</c:v>
                </c:pt>
                <c:pt idx="882">
                  <c:v>330.5</c:v>
                </c:pt>
                <c:pt idx="883">
                  <c:v>330.6</c:v>
                </c:pt>
                <c:pt idx="884">
                  <c:v>330.3</c:v>
                </c:pt>
                <c:pt idx="885">
                  <c:v>330.3</c:v>
                </c:pt>
                <c:pt idx="886">
                  <c:v>330.3</c:v>
                </c:pt>
                <c:pt idx="887">
                  <c:v>330.3</c:v>
                </c:pt>
                <c:pt idx="888">
                  <c:v>330.3</c:v>
                </c:pt>
                <c:pt idx="889">
                  <c:v>330.3</c:v>
                </c:pt>
                <c:pt idx="890">
                  <c:v>330.3</c:v>
                </c:pt>
                <c:pt idx="891">
                  <c:v>330.3</c:v>
                </c:pt>
                <c:pt idx="892">
                  <c:v>329.9</c:v>
                </c:pt>
                <c:pt idx="893">
                  <c:v>330</c:v>
                </c:pt>
                <c:pt idx="894">
                  <c:v>329.6</c:v>
                </c:pt>
                <c:pt idx="895">
                  <c:v>329.7</c:v>
                </c:pt>
                <c:pt idx="896">
                  <c:v>329.7</c:v>
                </c:pt>
                <c:pt idx="897">
                  <c:v>329.7</c:v>
                </c:pt>
                <c:pt idx="898">
                  <c:v>329.7</c:v>
                </c:pt>
                <c:pt idx="899">
                  <c:v>329.3</c:v>
                </c:pt>
                <c:pt idx="900">
                  <c:v>329.4</c:v>
                </c:pt>
                <c:pt idx="901">
                  <c:v>329.3</c:v>
                </c:pt>
                <c:pt idx="902">
                  <c:v>329.4</c:v>
                </c:pt>
                <c:pt idx="903">
                  <c:v>329.3</c:v>
                </c:pt>
                <c:pt idx="904">
                  <c:v>329.4</c:v>
                </c:pt>
                <c:pt idx="905">
                  <c:v>329</c:v>
                </c:pt>
                <c:pt idx="906">
                  <c:v>329</c:v>
                </c:pt>
                <c:pt idx="907">
                  <c:v>329</c:v>
                </c:pt>
                <c:pt idx="908">
                  <c:v>329</c:v>
                </c:pt>
                <c:pt idx="909">
                  <c:v>329</c:v>
                </c:pt>
                <c:pt idx="910">
                  <c:v>328.7</c:v>
                </c:pt>
                <c:pt idx="911">
                  <c:v>328.7</c:v>
                </c:pt>
                <c:pt idx="912">
                  <c:v>328.3</c:v>
                </c:pt>
                <c:pt idx="913">
                  <c:v>328.7</c:v>
                </c:pt>
                <c:pt idx="914">
                  <c:v>328.4</c:v>
                </c:pt>
                <c:pt idx="915">
                  <c:v>328.3</c:v>
                </c:pt>
                <c:pt idx="916">
                  <c:v>328.4</c:v>
                </c:pt>
                <c:pt idx="917">
                  <c:v>328.3</c:v>
                </c:pt>
                <c:pt idx="918">
                  <c:v>328.3</c:v>
                </c:pt>
                <c:pt idx="919">
                  <c:v>328.3</c:v>
                </c:pt>
                <c:pt idx="920">
                  <c:v>328.4</c:v>
                </c:pt>
                <c:pt idx="921">
                  <c:v>328</c:v>
                </c:pt>
                <c:pt idx="922">
                  <c:v>328</c:v>
                </c:pt>
                <c:pt idx="923">
                  <c:v>328.1</c:v>
                </c:pt>
                <c:pt idx="924">
                  <c:v>328</c:v>
                </c:pt>
                <c:pt idx="925">
                  <c:v>327.8</c:v>
                </c:pt>
                <c:pt idx="926">
                  <c:v>327.60000000000002</c:v>
                </c:pt>
                <c:pt idx="927">
                  <c:v>327.8</c:v>
                </c:pt>
                <c:pt idx="928">
                  <c:v>327.7</c:v>
                </c:pt>
                <c:pt idx="929">
                  <c:v>327.7</c:v>
                </c:pt>
                <c:pt idx="930">
                  <c:v>327.3</c:v>
                </c:pt>
                <c:pt idx="931">
                  <c:v>327.3</c:v>
                </c:pt>
                <c:pt idx="932">
                  <c:v>327.3</c:v>
                </c:pt>
                <c:pt idx="933">
                  <c:v>327.3</c:v>
                </c:pt>
                <c:pt idx="934">
                  <c:v>327</c:v>
                </c:pt>
                <c:pt idx="935">
                  <c:v>327.3</c:v>
                </c:pt>
                <c:pt idx="936">
                  <c:v>327</c:v>
                </c:pt>
                <c:pt idx="937">
                  <c:v>327</c:v>
                </c:pt>
                <c:pt idx="938">
                  <c:v>327</c:v>
                </c:pt>
                <c:pt idx="939">
                  <c:v>327</c:v>
                </c:pt>
                <c:pt idx="940">
                  <c:v>326.60000000000002</c:v>
                </c:pt>
                <c:pt idx="941">
                  <c:v>326.60000000000002</c:v>
                </c:pt>
                <c:pt idx="942">
                  <c:v>326.7</c:v>
                </c:pt>
                <c:pt idx="943">
                  <c:v>326.60000000000002</c:v>
                </c:pt>
                <c:pt idx="944">
                  <c:v>326.60000000000002</c:v>
                </c:pt>
                <c:pt idx="945">
                  <c:v>326.60000000000002</c:v>
                </c:pt>
                <c:pt idx="946">
                  <c:v>326.3</c:v>
                </c:pt>
                <c:pt idx="947">
                  <c:v>326.3</c:v>
                </c:pt>
                <c:pt idx="948">
                  <c:v>326.3</c:v>
                </c:pt>
                <c:pt idx="949">
                  <c:v>326.3</c:v>
                </c:pt>
                <c:pt idx="950">
                  <c:v>326</c:v>
                </c:pt>
                <c:pt idx="951">
                  <c:v>326</c:v>
                </c:pt>
                <c:pt idx="952">
                  <c:v>326</c:v>
                </c:pt>
                <c:pt idx="953">
                  <c:v>326</c:v>
                </c:pt>
                <c:pt idx="954">
                  <c:v>326</c:v>
                </c:pt>
                <c:pt idx="955">
                  <c:v>325.7</c:v>
                </c:pt>
                <c:pt idx="956">
                  <c:v>325.7</c:v>
                </c:pt>
                <c:pt idx="957">
                  <c:v>325.7</c:v>
                </c:pt>
                <c:pt idx="958">
                  <c:v>325.7</c:v>
                </c:pt>
                <c:pt idx="959">
                  <c:v>325.7</c:v>
                </c:pt>
                <c:pt idx="960">
                  <c:v>325.39999999999998</c:v>
                </c:pt>
                <c:pt idx="961">
                  <c:v>325.39999999999998</c:v>
                </c:pt>
                <c:pt idx="962">
                  <c:v>325.3</c:v>
                </c:pt>
                <c:pt idx="963">
                  <c:v>325.39999999999998</c:v>
                </c:pt>
                <c:pt idx="964">
                  <c:v>325</c:v>
                </c:pt>
                <c:pt idx="965">
                  <c:v>325.39999999999998</c:v>
                </c:pt>
                <c:pt idx="966">
                  <c:v>324.89999999999998</c:v>
                </c:pt>
                <c:pt idx="967">
                  <c:v>325</c:v>
                </c:pt>
                <c:pt idx="968">
                  <c:v>325</c:v>
                </c:pt>
                <c:pt idx="969">
                  <c:v>325</c:v>
                </c:pt>
                <c:pt idx="970">
                  <c:v>324.60000000000002</c:v>
                </c:pt>
                <c:pt idx="971">
                  <c:v>324.89999999999998</c:v>
                </c:pt>
                <c:pt idx="972">
                  <c:v>324.60000000000002</c:v>
                </c:pt>
                <c:pt idx="973">
                  <c:v>324.7</c:v>
                </c:pt>
                <c:pt idx="974">
                  <c:v>324.7</c:v>
                </c:pt>
                <c:pt idx="975">
                  <c:v>324.7</c:v>
                </c:pt>
                <c:pt idx="976">
                  <c:v>324.39999999999998</c:v>
                </c:pt>
                <c:pt idx="977">
                  <c:v>324.7</c:v>
                </c:pt>
                <c:pt idx="978">
                  <c:v>324.39999999999998</c:v>
                </c:pt>
                <c:pt idx="979">
                  <c:v>324.39999999999998</c:v>
                </c:pt>
                <c:pt idx="980">
                  <c:v>324.39999999999998</c:v>
                </c:pt>
                <c:pt idx="981">
                  <c:v>324.39999999999998</c:v>
                </c:pt>
                <c:pt idx="982">
                  <c:v>324.3</c:v>
                </c:pt>
                <c:pt idx="983">
                  <c:v>324</c:v>
                </c:pt>
                <c:pt idx="984">
                  <c:v>324</c:v>
                </c:pt>
                <c:pt idx="985">
                  <c:v>323.89999999999998</c:v>
                </c:pt>
                <c:pt idx="986">
                  <c:v>324</c:v>
                </c:pt>
                <c:pt idx="987">
                  <c:v>324</c:v>
                </c:pt>
                <c:pt idx="988">
                  <c:v>323.7</c:v>
                </c:pt>
                <c:pt idx="989">
                  <c:v>324</c:v>
                </c:pt>
                <c:pt idx="990">
                  <c:v>323.7</c:v>
                </c:pt>
                <c:pt idx="991">
                  <c:v>323.7</c:v>
                </c:pt>
                <c:pt idx="992">
                  <c:v>323.60000000000002</c:v>
                </c:pt>
                <c:pt idx="993">
                  <c:v>323.7</c:v>
                </c:pt>
                <c:pt idx="994">
                  <c:v>323.7</c:v>
                </c:pt>
                <c:pt idx="995">
                  <c:v>323.7</c:v>
                </c:pt>
                <c:pt idx="996">
                  <c:v>323.60000000000002</c:v>
                </c:pt>
                <c:pt idx="997">
                  <c:v>323.5</c:v>
                </c:pt>
                <c:pt idx="998">
                  <c:v>323.3</c:v>
                </c:pt>
                <c:pt idx="999">
                  <c:v>323.3</c:v>
                </c:pt>
                <c:pt idx="1000">
                  <c:v>323.5</c:v>
                </c:pt>
                <c:pt idx="1001">
                  <c:v>323.39999999999998</c:v>
                </c:pt>
                <c:pt idx="1002">
                  <c:v>323.3</c:v>
                </c:pt>
                <c:pt idx="1003">
                  <c:v>323.39999999999998</c:v>
                </c:pt>
                <c:pt idx="1004">
                  <c:v>323.39999999999998</c:v>
                </c:pt>
                <c:pt idx="1005">
                  <c:v>323.10000000000002</c:v>
                </c:pt>
                <c:pt idx="1006">
                  <c:v>323</c:v>
                </c:pt>
                <c:pt idx="1007">
                  <c:v>323</c:v>
                </c:pt>
                <c:pt idx="1008">
                  <c:v>323</c:v>
                </c:pt>
                <c:pt idx="1009">
                  <c:v>323.10000000000002</c:v>
                </c:pt>
                <c:pt idx="1010">
                  <c:v>322.7</c:v>
                </c:pt>
                <c:pt idx="1011">
                  <c:v>322.7</c:v>
                </c:pt>
                <c:pt idx="1012">
                  <c:v>322.7</c:v>
                </c:pt>
                <c:pt idx="1013">
                  <c:v>322.7</c:v>
                </c:pt>
                <c:pt idx="1014">
                  <c:v>322.7</c:v>
                </c:pt>
                <c:pt idx="1015">
                  <c:v>322.7</c:v>
                </c:pt>
                <c:pt idx="1016">
                  <c:v>322.7</c:v>
                </c:pt>
                <c:pt idx="1017">
                  <c:v>322.3</c:v>
                </c:pt>
                <c:pt idx="1018">
                  <c:v>322.3</c:v>
                </c:pt>
                <c:pt idx="1019">
                  <c:v>322.3</c:v>
                </c:pt>
                <c:pt idx="1020">
                  <c:v>322.3</c:v>
                </c:pt>
                <c:pt idx="1021">
                  <c:v>322.3</c:v>
                </c:pt>
                <c:pt idx="1022">
                  <c:v>322.3</c:v>
                </c:pt>
                <c:pt idx="1023">
                  <c:v>322.3</c:v>
                </c:pt>
                <c:pt idx="1024">
                  <c:v>322.39999999999998</c:v>
                </c:pt>
                <c:pt idx="1025">
                  <c:v>322.10000000000002</c:v>
                </c:pt>
                <c:pt idx="1026">
                  <c:v>322.10000000000002</c:v>
                </c:pt>
                <c:pt idx="1027">
                  <c:v>322.10000000000002</c:v>
                </c:pt>
                <c:pt idx="1028">
                  <c:v>322.10000000000002</c:v>
                </c:pt>
                <c:pt idx="1029">
                  <c:v>322.10000000000002</c:v>
                </c:pt>
                <c:pt idx="1030">
                  <c:v>322.10000000000002</c:v>
                </c:pt>
                <c:pt idx="1031">
                  <c:v>321.8</c:v>
                </c:pt>
                <c:pt idx="1032">
                  <c:v>321.8</c:v>
                </c:pt>
                <c:pt idx="1033">
                  <c:v>321.8</c:v>
                </c:pt>
                <c:pt idx="1034">
                  <c:v>321.8</c:v>
                </c:pt>
                <c:pt idx="1035">
                  <c:v>321.7</c:v>
                </c:pt>
                <c:pt idx="1036">
                  <c:v>321.8</c:v>
                </c:pt>
                <c:pt idx="1037">
                  <c:v>321.8</c:v>
                </c:pt>
                <c:pt idx="1038">
                  <c:v>321.8</c:v>
                </c:pt>
                <c:pt idx="1039">
                  <c:v>321.39999999999998</c:v>
                </c:pt>
                <c:pt idx="1040">
                  <c:v>321.5</c:v>
                </c:pt>
                <c:pt idx="1041">
                  <c:v>321.5</c:v>
                </c:pt>
                <c:pt idx="1042">
                  <c:v>321.39999999999998</c:v>
                </c:pt>
                <c:pt idx="1043">
                  <c:v>321.39999999999998</c:v>
                </c:pt>
                <c:pt idx="1044">
                  <c:v>321.39999999999998</c:v>
                </c:pt>
                <c:pt idx="1045">
                  <c:v>321.10000000000002</c:v>
                </c:pt>
                <c:pt idx="1046">
                  <c:v>321.10000000000002</c:v>
                </c:pt>
                <c:pt idx="1047">
                  <c:v>321.10000000000002</c:v>
                </c:pt>
                <c:pt idx="1048">
                  <c:v>321.10000000000002</c:v>
                </c:pt>
                <c:pt idx="1049">
                  <c:v>321.10000000000002</c:v>
                </c:pt>
                <c:pt idx="1050">
                  <c:v>321.10000000000002</c:v>
                </c:pt>
                <c:pt idx="1051">
                  <c:v>321.10000000000002</c:v>
                </c:pt>
                <c:pt idx="1052">
                  <c:v>321.10000000000002</c:v>
                </c:pt>
                <c:pt idx="1053">
                  <c:v>321.10000000000002</c:v>
                </c:pt>
                <c:pt idx="1054">
                  <c:v>320.8</c:v>
                </c:pt>
                <c:pt idx="1055">
                  <c:v>320.7</c:v>
                </c:pt>
                <c:pt idx="1056">
                  <c:v>320.7</c:v>
                </c:pt>
                <c:pt idx="1057">
                  <c:v>320.39999999999998</c:v>
                </c:pt>
                <c:pt idx="1058">
                  <c:v>320.60000000000002</c:v>
                </c:pt>
                <c:pt idx="1059">
                  <c:v>320.7</c:v>
                </c:pt>
                <c:pt idx="1060">
                  <c:v>320.39999999999998</c:v>
                </c:pt>
                <c:pt idx="1061">
                  <c:v>320.39999999999998</c:v>
                </c:pt>
                <c:pt idx="1062">
                  <c:v>320.39999999999998</c:v>
                </c:pt>
                <c:pt idx="1063">
                  <c:v>320.39999999999998</c:v>
                </c:pt>
                <c:pt idx="1064">
                  <c:v>320.39999999999998</c:v>
                </c:pt>
                <c:pt idx="1065">
                  <c:v>320.10000000000002</c:v>
                </c:pt>
                <c:pt idx="1066">
                  <c:v>320.10000000000002</c:v>
                </c:pt>
                <c:pt idx="1067">
                  <c:v>320.10000000000002</c:v>
                </c:pt>
                <c:pt idx="1068">
                  <c:v>320.10000000000002</c:v>
                </c:pt>
                <c:pt idx="1069">
                  <c:v>320.10000000000002</c:v>
                </c:pt>
                <c:pt idx="1070">
                  <c:v>320.10000000000002</c:v>
                </c:pt>
                <c:pt idx="1071">
                  <c:v>319.8</c:v>
                </c:pt>
                <c:pt idx="1072">
                  <c:v>319.8</c:v>
                </c:pt>
                <c:pt idx="1073">
                  <c:v>320.10000000000002</c:v>
                </c:pt>
                <c:pt idx="1074">
                  <c:v>319.8</c:v>
                </c:pt>
                <c:pt idx="1075">
                  <c:v>319.8</c:v>
                </c:pt>
                <c:pt idx="1076">
                  <c:v>319.7</c:v>
                </c:pt>
                <c:pt idx="1077">
                  <c:v>319.39999999999998</c:v>
                </c:pt>
                <c:pt idx="1078">
                  <c:v>319.39999999999998</c:v>
                </c:pt>
                <c:pt idx="1079">
                  <c:v>319.39999999999998</c:v>
                </c:pt>
                <c:pt idx="1080">
                  <c:v>319.5</c:v>
                </c:pt>
                <c:pt idx="1081">
                  <c:v>319.39999999999998</c:v>
                </c:pt>
                <c:pt idx="1082">
                  <c:v>319</c:v>
                </c:pt>
                <c:pt idx="1083">
                  <c:v>319.2</c:v>
                </c:pt>
                <c:pt idx="1084">
                  <c:v>319.2</c:v>
                </c:pt>
                <c:pt idx="1085">
                  <c:v>319</c:v>
                </c:pt>
                <c:pt idx="1086">
                  <c:v>319.10000000000002</c:v>
                </c:pt>
                <c:pt idx="1087">
                  <c:v>319.10000000000002</c:v>
                </c:pt>
                <c:pt idx="1088">
                  <c:v>319.2</c:v>
                </c:pt>
                <c:pt idx="1089">
                  <c:v>319.2</c:v>
                </c:pt>
                <c:pt idx="1090">
                  <c:v>319.2</c:v>
                </c:pt>
                <c:pt idx="1091">
                  <c:v>319</c:v>
                </c:pt>
                <c:pt idx="1092">
                  <c:v>319</c:v>
                </c:pt>
                <c:pt idx="1093">
                  <c:v>318.39999999999998</c:v>
                </c:pt>
                <c:pt idx="1094">
                  <c:v>318.7</c:v>
                </c:pt>
                <c:pt idx="1095">
                  <c:v>318.39999999999998</c:v>
                </c:pt>
                <c:pt idx="1096">
                  <c:v>318.7</c:v>
                </c:pt>
                <c:pt idx="1097">
                  <c:v>318.39999999999998</c:v>
                </c:pt>
                <c:pt idx="1098">
                  <c:v>318.39999999999998</c:v>
                </c:pt>
                <c:pt idx="1099">
                  <c:v>318.39999999999998</c:v>
                </c:pt>
                <c:pt idx="1100">
                  <c:v>318.39999999999998</c:v>
                </c:pt>
                <c:pt idx="1101">
                  <c:v>318.10000000000002</c:v>
                </c:pt>
                <c:pt idx="1102">
                  <c:v>318</c:v>
                </c:pt>
                <c:pt idx="1103">
                  <c:v>318</c:v>
                </c:pt>
                <c:pt idx="1104">
                  <c:v>318.10000000000002</c:v>
                </c:pt>
                <c:pt idx="1105">
                  <c:v>318.10000000000002</c:v>
                </c:pt>
                <c:pt idx="1106">
                  <c:v>318.10000000000002</c:v>
                </c:pt>
                <c:pt idx="1107">
                  <c:v>318.10000000000002</c:v>
                </c:pt>
                <c:pt idx="1108">
                  <c:v>317.8</c:v>
                </c:pt>
                <c:pt idx="1109">
                  <c:v>317.8</c:v>
                </c:pt>
                <c:pt idx="1110">
                  <c:v>317.8</c:v>
                </c:pt>
                <c:pt idx="1111">
                  <c:v>317.8</c:v>
                </c:pt>
                <c:pt idx="1112">
                  <c:v>317.89999999999998</c:v>
                </c:pt>
                <c:pt idx="1113">
                  <c:v>317.8</c:v>
                </c:pt>
                <c:pt idx="1114">
                  <c:v>317.39999999999998</c:v>
                </c:pt>
                <c:pt idx="1115">
                  <c:v>317.39999999999998</c:v>
                </c:pt>
                <c:pt idx="1116">
                  <c:v>317.39999999999998</c:v>
                </c:pt>
                <c:pt idx="1117">
                  <c:v>317.39999999999998</c:v>
                </c:pt>
                <c:pt idx="1118">
                  <c:v>317.5</c:v>
                </c:pt>
                <c:pt idx="1119">
                  <c:v>317.10000000000002</c:v>
                </c:pt>
                <c:pt idx="1120">
                  <c:v>317.10000000000002</c:v>
                </c:pt>
                <c:pt idx="1121">
                  <c:v>317.10000000000002</c:v>
                </c:pt>
                <c:pt idx="1122">
                  <c:v>317.10000000000002</c:v>
                </c:pt>
                <c:pt idx="1123">
                  <c:v>317.10000000000002</c:v>
                </c:pt>
                <c:pt idx="1124">
                  <c:v>317.10000000000002</c:v>
                </c:pt>
                <c:pt idx="1125">
                  <c:v>317</c:v>
                </c:pt>
                <c:pt idx="1126">
                  <c:v>316.8</c:v>
                </c:pt>
                <c:pt idx="1127">
                  <c:v>316.7</c:v>
                </c:pt>
                <c:pt idx="1128">
                  <c:v>316.8</c:v>
                </c:pt>
                <c:pt idx="1129">
                  <c:v>316.39999999999998</c:v>
                </c:pt>
                <c:pt idx="1130">
                  <c:v>316.39999999999998</c:v>
                </c:pt>
                <c:pt idx="1131">
                  <c:v>316.39999999999998</c:v>
                </c:pt>
                <c:pt idx="1132">
                  <c:v>316</c:v>
                </c:pt>
                <c:pt idx="1133">
                  <c:v>316.10000000000002</c:v>
                </c:pt>
                <c:pt idx="1134">
                  <c:v>316.39999999999998</c:v>
                </c:pt>
                <c:pt idx="1135">
                  <c:v>316.3</c:v>
                </c:pt>
                <c:pt idx="1136">
                  <c:v>316</c:v>
                </c:pt>
                <c:pt idx="1137">
                  <c:v>316</c:v>
                </c:pt>
                <c:pt idx="1138">
                  <c:v>316</c:v>
                </c:pt>
                <c:pt idx="1139">
                  <c:v>316</c:v>
                </c:pt>
                <c:pt idx="1140">
                  <c:v>315.7</c:v>
                </c:pt>
                <c:pt idx="1141">
                  <c:v>315.8</c:v>
                </c:pt>
                <c:pt idx="1142">
                  <c:v>315.7</c:v>
                </c:pt>
                <c:pt idx="1143">
                  <c:v>315.39999999999998</c:v>
                </c:pt>
                <c:pt idx="1144">
                  <c:v>315.39999999999998</c:v>
                </c:pt>
                <c:pt idx="1145">
                  <c:v>315.39999999999998</c:v>
                </c:pt>
                <c:pt idx="1146">
                  <c:v>315.39999999999998</c:v>
                </c:pt>
                <c:pt idx="1147">
                  <c:v>315.39999999999998</c:v>
                </c:pt>
                <c:pt idx="1148">
                  <c:v>315.39999999999998</c:v>
                </c:pt>
                <c:pt idx="1149">
                  <c:v>315.3</c:v>
                </c:pt>
                <c:pt idx="1150">
                  <c:v>315.10000000000002</c:v>
                </c:pt>
                <c:pt idx="1151">
                  <c:v>315.10000000000002</c:v>
                </c:pt>
                <c:pt idx="1152">
                  <c:v>315.10000000000002</c:v>
                </c:pt>
                <c:pt idx="1153">
                  <c:v>315.10000000000002</c:v>
                </c:pt>
                <c:pt idx="1154">
                  <c:v>314.7</c:v>
                </c:pt>
                <c:pt idx="1155">
                  <c:v>315.10000000000002</c:v>
                </c:pt>
                <c:pt idx="1156">
                  <c:v>314.89999999999998</c:v>
                </c:pt>
                <c:pt idx="1157">
                  <c:v>314.60000000000002</c:v>
                </c:pt>
                <c:pt idx="1158">
                  <c:v>314.7</c:v>
                </c:pt>
                <c:pt idx="1159">
                  <c:v>314.7</c:v>
                </c:pt>
                <c:pt idx="1160">
                  <c:v>314.3</c:v>
                </c:pt>
                <c:pt idx="1161">
                  <c:v>314.39999999999998</c:v>
                </c:pt>
                <c:pt idx="1162">
                  <c:v>314.39999999999998</c:v>
                </c:pt>
                <c:pt idx="1163">
                  <c:v>314.39999999999998</c:v>
                </c:pt>
                <c:pt idx="1164">
                  <c:v>314.3</c:v>
                </c:pt>
                <c:pt idx="1165">
                  <c:v>314.39999999999998</c:v>
                </c:pt>
                <c:pt idx="1166">
                  <c:v>314.3</c:v>
                </c:pt>
                <c:pt idx="1167">
                  <c:v>314.10000000000002</c:v>
                </c:pt>
                <c:pt idx="1168">
                  <c:v>313.89999999999998</c:v>
                </c:pt>
                <c:pt idx="1169">
                  <c:v>314.10000000000002</c:v>
                </c:pt>
                <c:pt idx="1170">
                  <c:v>314</c:v>
                </c:pt>
                <c:pt idx="1171">
                  <c:v>313.7</c:v>
                </c:pt>
                <c:pt idx="1172">
                  <c:v>313.7</c:v>
                </c:pt>
                <c:pt idx="1173">
                  <c:v>313.60000000000002</c:v>
                </c:pt>
                <c:pt idx="1174">
                  <c:v>313.7</c:v>
                </c:pt>
                <c:pt idx="1175">
                  <c:v>313.39999999999998</c:v>
                </c:pt>
                <c:pt idx="1176">
                  <c:v>313.7</c:v>
                </c:pt>
                <c:pt idx="1177">
                  <c:v>313.39999999999998</c:v>
                </c:pt>
                <c:pt idx="1178">
                  <c:v>313.39999999999998</c:v>
                </c:pt>
                <c:pt idx="1179">
                  <c:v>313.39999999999998</c:v>
                </c:pt>
                <c:pt idx="1180">
                  <c:v>313.39999999999998</c:v>
                </c:pt>
                <c:pt idx="1181">
                  <c:v>313.39999999999998</c:v>
                </c:pt>
                <c:pt idx="1182">
                  <c:v>313.3</c:v>
                </c:pt>
                <c:pt idx="1183">
                  <c:v>313.10000000000002</c:v>
                </c:pt>
                <c:pt idx="1184">
                  <c:v>313</c:v>
                </c:pt>
                <c:pt idx="1185">
                  <c:v>313</c:v>
                </c:pt>
                <c:pt idx="1186">
                  <c:v>313</c:v>
                </c:pt>
                <c:pt idx="1187">
                  <c:v>313</c:v>
                </c:pt>
                <c:pt idx="1188">
                  <c:v>312.7</c:v>
                </c:pt>
                <c:pt idx="1189">
                  <c:v>312.7</c:v>
                </c:pt>
                <c:pt idx="1190">
                  <c:v>312.7</c:v>
                </c:pt>
                <c:pt idx="1191">
                  <c:v>312.7</c:v>
                </c:pt>
                <c:pt idx="1192">
                  <c:v>312.7</c:v>
                </c:pt>
                <c:pt idx="1193">
                  <c:v>312.39999999999998</c:v>
                </c:pt>
                <c:pt idx="1194">
                  <c:v>312.8</c:v>
                </c:pt>
                <c:pt idx="1195">
                  <c:v>312.39999999999998</c:v>
                </c:pt>
                <c:pt idx="1196">
                  <c:v>312.5</c:v>
                </c:pt>
                <c:pt idx="1197">
                  <c:v>312.39999999999998</c:v>
                </c:pt>
                <c:pt idx="1198">
                  <c:v>312.10000000000002</c:v>
                </c:pt>
                <c:pt idx="1199">
                  <c:v>312.39999999999998</c:v>
                </c:pt>
                <c:pt idx="1200">
                  <c:v>312</c:v>
                </c:pt>
                <c:pt idx="1201">
                  <c:v>312.10000000000002</c:v>
                </c:pt>
                <c:pt idx="1202">
                  <c:v>312</c:v>
                </c:pt>
                <c:pt idx="1203">
                  <c:v>312</c:v>
                </c:pt>
                <c:pt idx="1204">
                  <c:v>311.7</c:v>
                </c:pt>
                <c:pt idx="1205">
                  <c:v>311.7</c:v>
                </c:pt>
                <c:pt idx="1206">
                  <c:v>311.7</c:v>
                </c:pt>
                <c:pt idx="1207">
                  <c:v>311.7</c:v>
                </c:pt>
                <c:pt idx="1208">
                  <c:v>311.7</c:v>
                </c:pt>
                <c:pt idx="1209">
                  <c:v>311.60000000000002</c:v>
                </c:pt>
                <c:pt idx="1210">
                  <c:v>311.3</c:v>
                </c:pt>
                <c:pt idx="1211">
                  <c:v>311.39999999999998</c:v>
                </c:pt>
                <c:pt idx="1212">
                  <c:v>311.3</c:v>
                </c:pt>
                <c:pt idx="1213">
                  <c:v>311.3</c:v>
                </c:pt>
                <c:pt idx="1214">
                  <c:v>311.39999999999998</c:v>
                </c:pt>
                <c:pt idx="1215">
                  <c:v>311.5</c:v>
                </c:pt>
                <c:pt idx="1216">
                  <c:v>311.10000000000002</c:v>
                </c:pt>
                <c:pt idx="1217">
                  <c:v>311.10000000000002</c:v>
                </c:pt>
                <c:pt idx="1218">
                  <c:v>311</c:v>
                </c:pt>
                <c:pt idx="1219">
                  <c:v>311.10000000000002</c:v>
                </c:pt>
                <c:pt idx="1220">
                  <c:v>311</c:v>
                </c:pt>
                <c:pt idx="1221">
                  <c:v>310.8</c:v>
                </c:pt>
                <c:pt idx="1222">
                  <c:v>310.8</c:v>
                </c:pt>
                <c:pt idx="1223">
                  <c:v>310.8</c:v>
                </c:pt>
                <c:pt idx="1224">
                  <c:v>310.7</c:v>
                </c:pt>
                <c:pt idx="1225">
                  <c:v>310.7</c:v>
                </c:pt>
                <c:pt idx="1226">
                  <c:v>310.7</c:v>
                </c:pt>
                <c:pt idx="1227">
                  <c:v>310.39999999999998</c:v>
                </c:pt>
                <c:pt idx="1228">
                  <c:v>310.5</c:v>
                </c:pt>
                <c:pt idx="1229">
                  <c:v>310.39999999999998</c:v>
                </c:pt>
                <c:pt idx="1230">
                  <c:v>310.39999999999998</c:v>
                </c:pt>
                <c:pt idx="1231">
                  <c:v>310.39999999999998</c:v>
                </c:pt>
                <c:pt idx="1232">
                  <c:v>310.39999999999998</c:v>
                </c:pt>
                <c:pt idx="1233">
                  <c:v>310.10000000000002</c:v>
                </c:pt>
                <c:pt idx="1234">
                  <c:v>310</c:v>
                </c:pt>
                <c:pt idx="1235">
                  <c:v>310.10000000000002</c:v>
                </c:pt>
                <c:pt idx="1236">
                  <c:v>310.10000000000002</c:v>
                </c:pt>
                <c:pt idx="1237">
                  <c:v>310.10000000000002</c:v>
                </c:pt>
                <c:pt idx="1238">
                  <c:v>310.10000000000002</c:v>
                </c:pt>
                <c:pt idx="1239">
                  <c:v>309.7</c:v>
                </c:pt>
                <c:pt idx="1240">
                  <c:v>309.8</c:v>
                </c:pt>
                <c:pt idx="1241">
                  <c:v>309.8</c:v>
                </c:pt>
                <c:pt idx="1242">
                  <c:v>309.8</c:v>
                </c:pt>
                <c:pt idx="1243">
                  <c:v>309.7</c:v>
                </c:pt>
                <c:pt idx="1244">
                  <c:v>309.7</c:v>
                </c:pt>
                <c:pt idx="1245">
                  <c:v>309.7</c:v>
                </c:pt>
                <c:pt idx="1246">
                  <c:v>309.3</c:v>
                </c:pt>
                <c:pt idx="1247">
                  <c:v>309.39999999999998</c:v>
                </c:pt>
                <c:pt idx="1248">
                  <c:v>309.8</c:v>
                </c:pt>
                <c:pt idx="1249">
                  <c:v>309.3</c:v>
                </c:pt>
                <c:pt idx="1250">
                  <c:v>309.39999999999998</c:v>
                </c:pt>
                <c:pt idx="1251">
                  <c:v>309.3</c:v>
                </c:pt>
                <c:pt idx="1252">
                  <c:v>309</c:v>
                </c:pt>
                <c:pt idx="1253">
                  <c:v>309</c:v>
                </c:pt>
                <c:pt idx="1254">
                  <c:v>309</c:v>
                </c:pt>
                <c:pt idx="1255">
                  <c:v>309</c:v>
                </c:pt>
                <c:pt idx="1256">
                  <c:v>309.10000000000002</c:v>
                </c:pt>
                <c:pt idx="1257">
                  <c:v>308.7</c:v>
                </c:pt>
                <c:pt idx="1258">
                  <c:v>308.7</c:v>
                </c:pt>
                <c:pt idx="1259">
                  <c:v>308.7</c:v>
                </c:pt>
                <c:pt idx="1260">
                  <c:v>308.7</c:v>
                </c:pt>
                <c:pt idx="1261">
                  <c:v>308.7</c:v>
                </c:pt>
                <c:pt idx="1262">
                  <c:v>308.7</c:v>
                </c:pt>
                <c:pt idx="1263">
                  <c:v>308.7</c:v>
                </c:pt>
                <c:pt idx="1264">
                  <c:v>308.39999999999998</c:v>
                </c:pt>
                <c:pt idx="1265">
                  <c:v>308.5</c:v>
                </c:pt>
                <c:pt idx="1266">
                  <c:v>308.39999999999998</c:v>
                </c:pt>
                <c:pt idx="1267">
                  <c:v>308.39999999999998</c:v>
                </c:pt>
                <c:pt idx="1268">
                  <c:v>308.39999999999998</c:v>
                </c:pt>
                <c:pt idx="1269">
                  <c:v>308.39999999999998</c:v>
                </c:pt>
                <c:pt idx="1270">
                  <c:v>308.5</c:v>
                </c:pt>
                <c:pt idx="1271">
                  <c:v>308.10000000000002</c:v>
                </c:pt>
                <c:pt idx="1272">
                  <c:v>308.10000000000002</c:v>
                </c:pt>
                <c:pt idx="1273">
                  <c:v>308.10000000000002</c:v>
                </c:pt>
                <c:pt idx="1274">
                  <c:v>308.10000000000002</c:v>
                </c:pt>
                <c:pt idx="1275">
                  <c:v>308.2</c:v>
                </c:pt>
                <c:pt idx="1276">
                  <c:v>307.8</c:v>
                </c:pt>
                <c:pt idx="1277">
                  <c:v>307.8</c:v>
                </c:pt>
                <c:pt idx="1278">
                  <c:v>308.10000000000002</c:v>
                </c:pt>
                <c:pt idx="1279">
                  <c:v>307.8</c:v>
                </c:pt>
                <c:pt idx="1280">
                  <c:v>307.8</c:v>
                </c:pt>
                <c:pt idx="1281">
                  <c:v>307.8</c:v>
                </c:pt>
                <c:pt idx="1282">
                  <c:v>307.7</c:v>
                </c:pt>
                <c:pt idx="1283">
                  <c:v>307.8</c:v>
                </c:pt>
                <c:pt idx="1284">
                  <c:v>307.8</c:v>
                </c:pt>
                <c:pt idx="1285">
                  <c:v>307.60000000000002</c:v>
                </c:pt>
                <c:pt idx="1286">
                  <c:v>307.8</c:v>
                </c:pt>
                <c:pt idx="1287">
                  <c:v>307.7</c:v>
                </c:pt>
                <c:pt idx="1288">
                  <c:v>307.5</c:v>
                </c:pt>
                <c:pt idx="1289">
                  <c:v>307.5</c:v>
                </c:pt>
                <c:pt idx="1290">
                  <c:v>307.5</c:v>
                </c:pt>
                <c:pt idx="1291">
                  <c:v>307.3</c:v>
                </c:pt>
                <c:pt idx="1292">
                  <c:v>307.3</c:v>
                </c:pt>
                <c:pt idx="1293">
                  <c:v>307.39999999999998</c:v>
                </c:pt>
                <c:pt idx="1294">
                  <c:v>307.10000000000002</c:v>
                </c:pt>
                <c:pt idx="1295">
                  <c:v>307.10000000000002</c:v>
                </c:pt>
                <c:pt idx="1296">
                  <c:v>307</c:v>
                </c:pt>
                <c:pt idx="1297">
                  <c:v>307.10000000000002</c:v>
                </c:pt>
                <c:pt idx="1298">
                  <c:v>307.10000000000002</c:v>
                </c:pt>
                <c:pt idx="1299">
                  <c:v>307.10000000000002</c:v>
                </c:pt>
                <c:pt idx="1300">
                  <c:v>307.10000000000002</c:v>
                </c:pt>
                <c:pt idx="1301">
                  <c:v>306.8</c:v>
                </c:pt>
                <c:pt idx="1302">
                  <c:v>306.8</c:v>
                </c:pt>
                <c:pt idx="1303">
                  <c:v>306.8</c:v>
                </c:pt>
                <c:pt idx="1304">
                  <c:v>306.8</c:v>
                </c:pt>
                <c:pt idx="1305">
                  <c:v>306.7</c:v>
                </c:pt>
                <c:pt idx="1306">
                  <c:v>306.8</c:v>
                </c:pt>
                <c:pt idx="1307">
                  <c:v>306.60000000000002</c:v>
                </c:pt>
                <c:pt idx="1308">
                  <c:v>306.8</c:v>
                </c:pt>
                <c:pt idx="1309">
                  <c:v>306.5</c:v>
                </c:pt>
                <c:pt idx="1310">
                  <c:v>306.5</c:v>
                </c:pt>
                <c:pt idx="1311">
                  <c:v>306.5</c:v>
                </c:pt>
                <c:pt idx="1312">
                  <c:v>306.5</c:v>
                </c:pt>
                <c:pt idx="1313">
                  <c:v>306.10000000000002</c:v>
                </c:pt>
                <c:pt idx="1314">
                  <c:v>306.2</c:v>
                </c:pt>
                <c:pt idx="1315">
                  <c:v>306.10000000000002</c:v>
                </c:pt>
                <c:pt idx="1316">
                  <c:v>306.10000000000002</c:v>
                </c:pt>
                <c:pt idx="1317">
                  <c:v>306.2</c:v>
                </c:pt>
                <c:pt idx="1318">
                  <c:v>306.2</c:v>
                </c:pt>
                <c:pt idx="1319">
                  <c:v>306.2</c:v>
                </c:pt>
                <c:pt idx="1320">
                  <c:v>306.10000000000002</c:v>
                </c:pt>
                <c:pt idx="1321">
                  <c:v>306.10000000000002</c:v>
                </c:pt>
                <c:pt idx="1322">
                  <c:v>305.8</c:v>
                </c:pt>
                <c:pt idx="1323">
                  <c:v>305.8</c:v>
                </c:pt>
                <c:pt idx="1324">
                  <c:v>305.89999999999998</c:v>
                </c:pt>
                <c:pt idx="1325">
                  <c:v>305.8</c:v>
                </c:pt>
                <c:pt idx="1326">
                  <c:v>305.8</c:v>
                </c:pt>
                <c:pt idx="1327">
                  <c:v>305.8</c:v>
                </c:pt>
                <c:pt idx="1328">
                  <c:v>305.39999999999998</c:v>
                </c:pt>
                <c:pt idx="1329">
                  <c:v>305.8</c:v>
                </c:pt>
                <c:pt idx="1330">
                  <c:v>305.8</c:v>
                </c:pt>
                <c:pt idx="1331">
                  <c:v>305.5</c:v>
                </c:pt>
                <c:pt idx="1332">
                  <c:v>305.39999999999998</c:v>
                </c:pt>
                <c:pt idx="1333">
                  <c:v>305.39999999999998</c:v>
                </c:pt>
                <c:pt idx="1334">
                  <c:v>305.39999999999998</c:v>
                </c:pt>
                <c:pt idx="1335">
                  <c:v>305.39999999999998</c:v>
                </c:pt>
                <c:pt idx="1336">
                  <c:v>305.39999999999998</c:v>
                </c:pt>
                <c:pt idx="1337">
                  <c:v>305.10000000000002</c:v>
                </c:pt>
                <c:pt idx="1338">
                  <c:v>305.10000000000002</c:v>
                </c:pt>
                <c:pt idx="1339">
                  <c:v>305.10000000000002</c:v>
                </c:pt>
                <c:pt idx="1340">
                  <c:v>305.10000000000002</c:v>
                </c:pt>
                <c:pt idx="1341">
                  <c:v>305.10000000000002</c:v>
                </c:pt>
                <c:pt idx="1342">
                  <c:v>305.10000000000002</c:v>
                </c:pt>
                <c:pt idx="1343">
                  <c:v>305.10000000000002</c:v>
                </c:pt>
                <c:pt idx="1344">
                  <c:v>305.10000000000002</c:v>
                </c:pt>
                <c:pt idx="1345">
                  <c:v>305.2</c:v>
                </c:pt>
                <c:pt idx="1346">
                  <c:v>305.10000000000002</c:v>
                </c:pt>
                <c:pt idx="1347">
                  <c:v>305.2</c:v>
                </c:pt>
                <c:pt idx="1348">
                  <c:v>305.10000000000002</c:v>
                </c:pt>
                <c:pt idx="1349">
                  <c:v>305.10000000000002</c:v>
                </c:pt>
                <c:pt idx="1350">
                  <c:v>304.8</c:v>
                </c:pt>
                <c:pt idx="1351">
                  <c:v>304.8</c:v>
                </c:pt>
                <c:pt idx="1352">
                  <c:v>304.8</c:v>
                </c:pt>
                <c:pt idx="1353">
                  <c:v>304.8</c:v>
                </c:pt>
                <c:pt idx="1354">
                  <c:v>304.8</c:v>
                </c:pt>
                <c:pt idx="1355">
                  <c:v>304.7</c:v>
                </c:pt>
                <c:pt idx="1356">
                  <c:v>304.5</c:v>
                </c:pt>
                <c:pt idx="1357">
                  <c:v>304.39999999999998</c:v>
                </c:pt>
                <c:pt idx="1358">
                  <c:v>304.5</c:v>
                </c:pt>
                <c:pt idx="1359">
                  <c:v>304.39999999999998</c:v>
                </c:pt>
                <c:pt idx="1360">
                  <c:v>304.39999999999998</c:v>
                </c:pt>
                <c:pt idx="1361">
                  <c:v>304.5</c:v>
                </c:pt>
                <c:pt idx="1362">
                  <c:v>304.39999999999998</c:v>
                </c:pt>
                <c:pt idx="1363">
                  <c:v>304.2</c:v>
                </c:pt>
                <c:pt idx="1364">
                  <c:v>304.10000000000002</c:v>
                </c:pt>
                <c:pt idx="1365">
                  <c:v>304.2</c:v>
                </c:pt>
                <c:pt idx="1366">
                  <c:v>304.10000000000002</c:v>
                </c:pt>
                <c:pt idx="1367">
                  <c:v>304.10000000000002</c:v>
                </c:pt>
                <c:pt idx="1368">
                  <c:v>304.10000000000002</c:v>
                </c:pt>
                <c:pt idx="1369">
                  <c:v>304.10000000000002</c:v>
                </c:pt>
                <c:pt idx="1370">
                  <c:v>304.10000000000002</c:v>
                </c:pt>
                <c:pt idx="1371">
                  <c:v>304</c:v>
                </c:pt>
                <c:pt idx="1372">
                  <c:v>304.10000000000002</c:v>
                </c:pt>
                <c:pt idx="1373">
                  <c:v>304.10000000000002</c:v>
                </c:pt>
                <c:pt idx="1374">
                  <c:v>304.10000000000002</c:v>
                </c:pt>
                <c:pt idx="1375">
                  <c:v>304.10000000000002</c:v>
                </c:pt>
                <c:pt idx="1376">
                  <c:v>304.10000000000002</c:v>
                </c:pt>
                <c:pt idx="1377">
                  <c:v>303.8</c:v>
                </c:pt>
                <c:pt idx="1378">
                  <c:v>303.8</c:v>
                </c:pt>
                <c:pt idx="1379">
                  <c:v>303.7</c:v>
                </c:pt>
                <c:pt idx="1380">
                  <c:v>303.7</c:v>
                </c:pt>
                <c:pt idx="1381">
                  <c:v>303.8</c:v>
                </c:pt>
                <c:pt idx="1382">
                  <c:v>303.7</c:v>
                </c:pt>
                <c:pt idx="1383">
                  <c:v>303.8</c:v>
                </c:pt>
                <c:pt idx="1384">
                  <c:v>303.8</c:v>
                </c:pt>
                <c:pt idx="1385">
                  <c:v>303.5</c:v>
                </c:pt>
                <c:pt idx="1386">
                  <c:v>303.8</c:v>
                </c:pt>
                <c:pt idx="1387">
                  <c:v>303.39999999999998</c:v>
                </c:pt>
                <c:pt idx="1388">
                  <c:v>303.2</c:v>
                </c:pt>
                <c:pt idx="1389">
                  <c:v>303.5</c:v>
                </c:pt>
                <c:pt idx="1390">
                  <c:v>303.39999999999998</c:v>
                </c:pt>
                <c:pt idx="1391">
                  <c:v>303.39999999999998</c:v>
                </c:pt>
                <c:pt idx="1392">
                  <c:v>303.5</c:v>
                </c:pt>
                <c:pt idx="1393">
                  <c:v>303.5</c:v>
                </c:pt>
                <c:pt idx="1394">
                  <c:v>303.2</c:v>
                </c:pt>
                <c:pt idx="1395">
                  <c:v>303.2</c:v>
                </c:pt>
                <c:pt idx="1396">
                  <c:v>303.2</c:v>
                </c:pt>
                <c:pt idx="1397">
                  <c:v>303.2</c:v>
                </c:pt>
                <c:pt idx="1398">
                  <c:v>303.10000000000002</c:v>
                </c:pt>
                <c:pt idx="1399">
                  <c:v>303.2</c:v>
                </c:pt>
                <c:pt idx="1400">
                  <c:v>303.2</c:v>
                </c:pt>
                <c:pt idx="1401">
                  <c:v>303.2</c:v>
                </c:pt>
                <c:pt idx="1402">
                  <c:v>303.2</c:v>
                </c:pt>
                <c:pt idx="1403">
                  <c:v>303.2</c:v>
                </c:pt>
                <c:pt idx="1404">
                  <c:v>302.8</c:v>
                </c:pt>
                <c:pt idx="1405">
                  <c:v>302.8</c:v>
                </c:pt>
                <c:pt idx="1406">
                  <c:v>302.8</c:v>
                </c:pt>
                <c:pt idx="1407">
                  <c:v>302.8</c:v>
                </c:pt>
                <c:pt idx="1408">
                  <c:v>302.8</c:v>
                </c:pt>
                <c:pt idx="1409">
                  <c:v>302.8</c:v>
                </c:pt>
                <c:pt idx="1410">
                  <c:v>302.7</c:v>
                </c:pt>
                <c:pt idx="1411">
                  <c:v>302.8</c:v>
                </c:pt>
                <c:pt idx="1412">
                  <c:v>302.5</c:v>
                </c:pt>
                <c:pt idx="1413">
                  <c:v>302.5</c:v>
                </c:pt>
                <c:pt idx="1414">
                  <c:v>302.5</c:v>
                </c:pt>
                <c:pt idx="1415">
                  <c:v>302.5</c:v>
                </c:pt>
                <c:pt idx="1416">
                  <c:v>302.5</c:v>
                </c:pt>
                <c:pt idx="1417">
                  <c:v>302.2</c:v>
                </c:pt>
                <c:pt idx="1418">
                  <c:v>302.39999999999998</c:v>
                </c:pt>
                <c:pt idx="1419">
                  <c:v>302.2</c:v>
                </c:pt>
                <c:pt idx="1420">
                  <c:v>302.2</c:v>
                </c:pt>
                <c:pt idx="1421">
                  <c:v>302.10000000000002</c:v>
                </c:pt>
                <c:pt idx="1422">
                  <c:v>302.2</c:v>
                </c:pt>
                <c:pt idx="1423">
                  <c:v>302.2</c:v>
                </c:pt>
                <c:pt idx="1424">
                  <c:v>301.89999999999998</c:v>
                </c:pt>
                <c:pt idx="1425">
                  <c:v>301.8</c:v>
                </c:pt>
                <c:pt idx="1426">
                  <c:v>301.89999999999998</c:v>
                </c:pt>
                <c:pt idx="1427">
                  <c:v>301.8</c:v>
                </c:pt>
                <c:pt idx="1428">
                  <c:v>301.89999999999998</c:v>
                </c:pt>
                <c:pt idx="1429">
                  <c:v>301.7</c:v>
                </c:pt>
                <c:pt idx="1430">
                  <c:v>301.5</c:v>
                </c:pt>
                <c:pt idx="1431">
                  <c:v>301.5</c:v>
                </c:pt>
                <c:pt idx="1432">
                  <c:v>301.5</c:v>
                </c:pt>
                <c:pt idx="1433">
                  <c:v>301.5</c:v>
                </c:pt>
                <c:pt idx="1434">
                  <c:v>301.5</c:v>
                </c:pt>
                <c:pt idx="1435">
                  <c:v>301.10000000000002</c:v>
                </c:pt>
                <c:pt idx="1436">
                  <c:v>301.3</c:v>
                </c:pt>
                <c:pt idx="1437">
                  <c:v>301.39999999999998</c:v>
                </c:pt>
                <c:pt idx="1438">
                  <c:v>301.3</c:v>
                </c:pt>
                <c:pt idx="1439">
                  <c:v>301.2</c:v>
                </c:pt>
                <c:pt idx="1440">
                  <c:v>301.3</c:v>
                </c:pt>
                <c:pt idx="1441">
                  <c:v>301.2</c:v>
                </c:pt>
                <c:pt idx="1442">
                  <c:v>300.89999999999998</c:v>
                </c:pt>
                <c:pt idx="1443">
                  <c:v>300.89999999999998</c:v>
                </c:pt>
                <c:pt idx="1444">
                  <c:v>300.8</c:v>
                </c:pt>
                <c:pt idx="1445">
                  <c:v>300.89999999999998</c:v>
                </c:pt>
                <c:pt idx="1446">
                  <c:v>300.8</c:v>
                </c:pt>
                <c:pt idx="1447">
                  <c:v>300.89999999999998</c:v>
                </c:pt>
                <c:pt idx="1448">
                  <c:v>300.60000000000002</c:v>
                </c:pt>
                <c:pt idx="1449">
                  <c:v>300.5</c:v>
                </c:pt>
                <c:pt idx="1450">
                  <c:v>300.5</c:v>
                </c:pt>
                <c:pt idx="1451">
                  <c:v>300.5</c:v>
                </c:pt>
                <c:pt idx="1452">
                  <c:v>300.5</c:v>
                </c:pt>
                <c:pt idx="1453">
                  <c:v>300.60000000000002</c:v>
                </c:pt>
                <c:pt idx="1454">
                  <c:v>300.5</c:v>
                </c:pt>
                <c:pt idx="1455">
                  <c:v>300.3</c:v>
                </c:pt>
                <c:pt idx="1456">
                  <c:v>300.60000000000002</c:v>
                </c:pt>
                <c:pt idx="1457">
                  <c:v>300.2</c:v>
                </c:pt>
                <c:pt idx="1458">
                  <c:v>300.2</c:v>
                </c:pt>
                <c:pt idx="1459">
                  <c:v>300.2</c:v>
                </c:pt>
                <c:pt idx="1460">
                  <c:v>300.2</c:v>
                </c:pt>
                <c:pt idx="1461">
                  <c:v>300.2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ex1_35_coolTemp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Sheet1!$F$2:$F$1988</c:f>
              <c:numCache>
                <c:formatCode>General</c:formatCode>
                <c:ptCount val="1987"/>
                <c:pt idx="474">
                  <c:v>369.7</c:v>
                </c:pt>
                <c:pt idx="475">
                  <c:v>369.8</c:v>
                </c:pt>
                <c:pt idx="476">
                  <c:v>369.7</c:v>
                </c:pt>
                <c:pt idx="477">
                  <c:v>369.8</c:v>
                </c:pt>
                <c:pt idx="478">
                  <c:v>369.8</c:v>
                </c:pt>
                <c:pt idx="479">
                  <c:v>369.7</c:v>
                </c:pt>
                <c:pt idx="480">
                  <c:v>369.4</c:v>
                </c:pt>
                <c:pt idx="481">
                  <c:v>369.5</c:v>
                </c:pt>
                <c:pt idx="482">
                  <c:v>369.5</c:v>
                </c:pt>
                <c:pt idx="483">
                  <c:v>369.1</c:v>
                </c:pt>
                <c:pt idx="484">
                  <c:v>369.1</c:v>
                </c:pt>
                <c:pt idx="485">
                  <c:v>369.1</c:v>
                </c:pt>
                <c:pt idx="486">
                  <c:v>369.1</c:v>
                </c:pt>
                <c:pt idx="487">
                  <c:v>369.1</c:v>
                </c:pt>
                <c:pt idx="488">
                  <c:v>369.1</c:v>
                </c:pt>
                <c:pt idx="489">
                  <c:v>369.1</c:v>
                </c:pt>
                <c:pt idx="490">
                  <c:v>368.8</c:v>
                </c:pt>
                <c:pt idx="491">
                  <c:v>368.8</c:v>
                </c:pt>
                <c:pt idx="492">
                  <c:v>368.7</c:v>
                </c:pt>
                <c:pt idx="493">
                  <c:v>368.8</c:v>
                </c:pt>
                <c:pt idx="494">
                  <c:v>368.9</c:v>
                </c:pt>
                <c:pt idx="495">
                  <c:v>368.8</c:v>
                </c:pt>
                <c:pt idx="496">
                  <c:v>368.5</c:v>
                </c:pt>
                <c:pt idx="497">
                  <c:v>368.5</c:v>
                </c:pt>
                <c:pt idx="498">
                  <c:v>368.5</c:v>
                </c:pt>
                <c:pt idx="499">
                  <c:v>368.5</c:v>
                </c:pt>
                <c:pt idx="500">
                  <c:v>368.1</c:v>
                </c:pt>
                <c:pt idx="501">
                  <c:v>368.1</c:v>
                </c:pt>
                <c:pt idx="502">
                  <c:v>368.1</c:v>
                </c:pt>
                <c:pt idx="503">
                  <c:v>368.1</c:v>
                </c:pt>
                <c:pt idx="504">
                  <c:v>368.1</c:v>
                </c:pt>
                <c:pt idx="505">
                  <c:v>368.1</c:v>
                </c:pt>
                <c:pt idx="506">
                  <c:v>367.8</c:v>
                </c:pt>
                <c:pt idx="507">
                  <c:v>367.8</c:v>
                </c:pt>
                <c:pt idx="508">
                  <c:v>367.8</c:v>
                </c:pt>
                <c:pt idx="509">
                  <c:v>367.5</c:v>
                </c:pt>
                <c:pt idx="510">
                  <c:v>367.5</c:v>
                </c:pt>
                <c:pt idx="511">
                  <c:v>367.4</c:v>
                </c:pt>
                <c:pt idx="512">
                  <c:v>367.3</c:v>
                </c:pt>
                <c:pt idx="513">
                  <c:v>367.3</c:v>
                </c:pt>
                <c:pt idx="514">
                  <c:v>367.1</c:v>
                </c:pt>
                <c:pt idx="515">
                  <c:v>367.1</c:v>
                </c:pt>
                <c:pt idx="516">
                  <c:v>367.1</c:v>
                </c:pt>
                <c:pt idx="517">
                  <c:v>367.1</c:v>
                </c:pt>
                <c:pt idx="518">
                  <c:v>367.1</c:v>
                </c:pt>
                <c:pt idx="519">
                  <c:v>367</c:v>
                </c:pt>
                <c:pt idx="520">
                  <c:v>366.8</c:v>
                </c:pt>
                <c:pt idx="521">
                  <c:v>366.7</c:v>
                </c:pt>
                <c:pt idx="522">
                  <c:v>366.8</c:v>
                </c:pt>
                <c:pt idx="523">
                  <c:v>366.3</c:v>
                </c:pt>
                <c:pt idx="524">
                  <c:v>366.5</c:v>
                </c:pt>
                <c:pt idx="525">
                  <c:v>366.5</c:v>
                </c:pt>
                <c:pt idx="526">
                  <c:v>366.5</c:v>
                </c:pt>
                <c:pt idx="527">
                  <c:v>366.2</c:v>
                </c:pt>
                <c:pt idx="528">
                  <c:v>366.2</c:v>
                </c:pt>
                <c:pt idx="529">
                  <c:v>366.1</c:v>
                </c:pt>
                <c:pt idx="530">
                  <c:v>366.1</c:v>
                </c:pt>
                <c:pt idx="531">
                  <c:v>365.7</c:v>
                </c:pt>
                <c:pt idx="532">
                  <c:v>365.7</c:v>
                </c:pt>
                <c:pt idx="533">
                  <c:v>365.9</c:v>
                </c:pt>
                <c:pt idx="534">
                  <c:v>365.4</c:v>
                </c:pt>
                <c:pt idx="535">
                  <c:v>365.5</c:v>
                </c:pt>
                <c:pt idx="536">
                  <c:v>365.5</c:v>
                </c:pt>
                <c:pt idx="537">
                  <c:v>365.4</c:v>
                </c:pt>
                <c:pt idx="538">
                  <c:v>365.5</c:v>
                </c:pt>
                <c:pt idx="539">
                  <c:v>365.4</c:v>
                </c:pt>
                <c:pt idx="540">
                  <c:v>365.1</c:v>
                </c:pt>
                <c:pt idx="541">
                  <c:v>365.1</c:v>
                </c:pt>
                <c:pt idx="542">
                  <c:v>364.8</c:v>
                </c:pt>
                <c:pt idx="543">
                  <c:v>364.8</c:v>
                </c:pt>
                <c:pt idx="544">
                  <c:v>364.8</c:v>
                </c:pt>
                <c:pt idx="545">
                  <c:v>364.8</c:v>
                </c:pt>
                <c:pt idx="546">
                  <c:v>364.8</c:v>
                </c:pt>
                <c:pt idx="547">
                  <c:v>364.5</c:v>
                </c:pt>
                <c:pt idx="548">
                  <c:v>364.5</c:v>
                </c:pt>
                <c:pt idx="549">
                  <c:v>364.5</c:v>
                </c:pt>
                <c:pt idx="550">
                  <c:v>364.5</c:v>
                </c:pt>
                <c:pt idx="551">
                  <c:v>364.3</c:v>
                </c:pt>
                <c:pt idx="552">
                  <c:v>364.2</c:v>
                </c:pt>
                <c:pt idx="553">
                  <c:v>364.2</c:v>
                </c:pt>
                <c:pt idx="554">
                  <c:v>364.2</c:v>
                </c:pt>
                <c:pt idx="555">
                  <c:v>364.2</c:v>
                </c:pt>
                <c:pt idx="556">
                  <c:v>363.8</c:v>
                </c:pt>
                <c:pt idx="557">
                  <c:v>363.8</c:v>
                </c:pt>
                <c:pt idx="558">
                  <c:v>363.8</c:v>
                </c:pt>
                <c:pt idx="559">
                  <c:v>363.5</c:v>
                </c:pt>
                <c:pt idx="560">
                  <c:v>363.5</c:v>
                </c:pt>
                <c:pt idx="561">
                  <c:v>363.5</c:v>
                </c:pt>
                <c:pt idx="562">
                  <c:v>363.5</c:v>
                </c:pt>
                <c:pt idx="563">
                  <c:v>363.5</c:v>
                </c:pt>
                <c:pt idx="564">
                  <c:v>363.5</c:v>
                </c:pt>
                <c:pt idx="565">
                  <c:v>363.2</c:v>
                </c:pt>
                <c:pt idx="566">
                  <c:v>363.1</c:v>
                </c:pt>
                <c:pt idx="567">
                  <c:v>362.9</c:v>
                </c:pt>
                <c:pt idx="568">
                  <c:v>363.2</c:v>
                </c:pt>
                <c:pt idx="569">
                  <c:v>362.8</c:v>
                </c:pt>
                <c:pt idx="570">
                  <c:v>362.8</c:v>
                </c:pt>
                <c:pt idx="571">
                  <c:v>362.9</c:v>
                </c:pt>
                <c:pt idx="572">
                  <c:v>362.9</c:v>
                </c:pt>
                <c:pt idx="573">
                  <c:v>362.5</c:v>
                </c:pt>
                <c:pt idx="574">
                  <c:v>362.6</c:v>
                </c:pt>
                <c:pt idx="575">
                  <c:v>362.5</c:v>
                </c:pt>
                <c:pt idx="576">
                  <c:v>362.2</c:v>
                </c:pt>
                <c:pt idx="577">
                  <c:v>362.2</c:v>
                </c:pt>
                <c:pt idx="578">
                  <c:v>362.1</c:v>
                </c:pt>
                <c:pt idx="579">
                  <c:v>361.9</c:v>
                </c:pt>
                <c:pt idx="580">
                  <c:v>361.9</c:v>
                </c:pt>
                <c:pt idx="581">
                  <c:v>361.9</c:v>
                </c:pt>
                <c:pt idx="582">
                  <c:v>361.9</c:v>
                </c:pt>
                <c:pt idx="583">
                  <c:v>361.5</c:v>
                </c:pt>
                <c:pt idx="584">
                  <c:v>361.5</c:v>
                </c:pt>
                <c:pt idx="585">
                  <c:v>361.5</c:v>
                </c:pt>
                <c:pt idx="586">
                  <c:v>361.4</c:v>
                </c:pt>
                <c:pt idx="587">
                  <c:v>361.2</c:v>
                </c:pt>
                <c:pt idx="588">
                  <c:v>361.2</c:v>
                </c:pt>
                <c:pt idx="589">
                  <c:v>361.2</c:v>
                </c:pt>
                <c:pt idx="590">
                  <c:v>360.9</c:v>
                </c:pt>
                <c:pt idx="591">
                  <c:v>360.9</c:v>
                </c:pt>
                <c:pt idx="592">
                  <c:v>360.9</c:v>
                </c:pt>
                <c:pt idx="593">
                  <c:v>360.9</c:v>
                </c:pt>
                <c:pt idx="594">
                  <c:v>360.9</c:v>
                </c:pt>
                <c:pt idx="595">
                  <c:v>360.9</c:v>
                </c:pt>
                <c:pt idx="596">
                  <c:v>360.5</c:v>
                </c:pt>
                <c:pt idx="597">
                  <c:v>360.5</c:v>
                </c:pt>
                <c:pt idx="598">
                  <c:v>360.5</c:v>
                </c:pt>
                <c:pt idx="599">
                  <c:v>360.2</c:v>
                </c:pt>
                <c:pt idx="600">
                  <c:v>360.2</c:v>
                </c:pt>
                <c:pt idx="601">
                  <c:v>360.2</c:v>
                </c:pt>
                <c:pt idx="602">
                  <c:v>360.2</c:v>
                </c:pt>
                <c:pt idx="603">
                  <c:v>359.9</c:v>
                </c:pt>
                <c:pt idx="604">
                  <c:v>359.9</c:v>
                </c:pt>
                <c:pt idx="605">
                  <c:v>359.8</c:v>
                </c:pt>
                <c:pt idx="606">
                  <c:v>359.8</c:v>
                </c:pt>
                <c:pt idx="607">
                  <c:v>359.6</c:v>
                </c:pt>
                <c:pt idx="608">
                  <c:v>359.5</c:v>
                </c:pt>
                <c:pt idx="609">
                  <c:v>359.6</c:v>
                </c:pt>
                <c:pt idx="610">
                  <c:v>359.5</c:v>
                </c:pt>
                <c:pt idx="611">
                  <c:v>359.3</c:v>
                </c:pt>
                <c:pt idx="612">
                  <c:v>359.2</c:v>
                </c:pt>
                <c:pt idx="613">
                  <c:v>358.8</c:v>
                </c:pt>
                <c:pt idx="614">
                  <c:v>358.8</c:v>
                </c:pt>
                <c:pt idx="615">
                  <c:v>358.8</c:v>
                </c:pt>
                <c:pt idx="616">
                  <c:v>358.8</c:v>
                </c:pt>
                <c:pt idx="617">
                  <c:v>358.9</c:v>
                </c:pt>
                <c:pt idx="618">
                  <c:v>358.5</c:v>
                </c:pt>
                <c:pt idx="619">
                  <c:v>358.5</c:v>
                </c:pt>
                <c:pt idx="620">
                  <c:v>358.5</c:v>
                </c:pt>
                <c:pt idx="621">
                  <c:v>358.5</c:v>
                </c:pt>
                <c:pt idx="622">
                  <c:v>358.5</c:v>
                </c:pt>
                <c:pt idx="623">
                  <c:v>358.2</c:v>
                </c:pt>
                <c:pt idx="624">
                  <c:v>358.2</c:v>
                </c:pt>
                <c:pt idx="625">
                  <c:v>358.2</c:v>
                </c:pt>
                <c:pt idx="626">
                  <c:v>357.8</c:v>
                </c:pt>
                <c:pt idx="627">
                  <c:v>357.9</c:v>
                </c:pt>
                <c:pt idx="628">
                  <c:v>357.8</c:v>
                </c:pt>
                <c:pt idx="629">
                  <c:v>357.9</c:v>
                </c:pt>
                <c:pt idx="630">
                  <c:v>357.8</c:v>
                </c:pt>
                <c:pt idx="631">
                  <c:v>357.9</c:v>
                </c:pt>
                <c:pt idx="632">
                  <c:v>357.7</c:v>
                </c:pt>
                <c:pt idx="633">
                  <c:v>357.5</c:v>
                </c:pt>
                <c:pt idx="634">
                  <c:v>357.5</c:v>
                </c:pt>
                <c:pt idx="635">
                  <c:v>357.2</c:v>
                </c:pt>
                <c:pt idx="636">
                  <c:v>357.1</c:v>
                </c:pt>
                <c:pt idx="637">
                  <c:v>357.2</c:v>
                </c:pt>
                <c:pt idx="638">
                  <c:v>357.2</c:v>
                </c:pt>
                <c:pt idx="639">
                  <c:v>357.1</c:v>
                </c:pt>
                <c:pt idx="640">
                  <c:v>357.2</c:v>
                </c:pt>
                <c:pt idx="641">
                  <c:v>356.9</c:v>
                </c:pt>
                <c:pt idx="642">
                  <c:v>356.8</c:v>
                </c:pt>
                <c:pt idx="643">
                  <c:v>356.8</c:v>
                </c:pt>
                <c:pt idx="644">
                  <c:v>356.5</c:v>
                </c:pt>
                <c:pt idx="645">
                  <c:v>356.4</c:v>
                </c:pt>
                <c:pt idx="646">
                  <c:v>356.4</c:v>
                </c:pt>
                <c:pt idx="647">
                  <c:v>356.4</c:v>
                </c:pt>
                <c:pt idx="648">
                  <c:v>356.4</c:v>
                </c:pt>
                <c:pt idx="649">
                  <c:v>356.1</c:v>
                </c:pt>
                <c:pt idx="650">
                  <c:v>356.1</c:v>
                </c:pt>
                <c:pt idx="651">
                  <c:v>356.1</c:v>
                </c:pt>
                <c:pt idx="652">
                  <c:v>356.2</c:v>
                </c:pt>
                <c:pt idx="653">
                  <c:v>356.1</c:v>
                </c:pt>
                <c:pt idx="654">
                  <c:v>356.1</c:v>
                </c:pt>
                <c:pt idx="655">
                  <c:v>355.8</c:v>
                </c:pt>
                <c:pt idx="656">
                  <c:v>355.9</c:v>
                </c:pt>
                <c:pt idx="657">
                  <c:v>355.9</c:v>
                </c:pt>
                <c:pt idx="658">
                  <c:v>355.8</c:v>
                </c:pt>
                <c:pt idx="659">
                  <c:v>355.8</c:v>
                </c:pt>
                <c:pt idx="660">
                  <c:v>355.5</c:v>
                </c:pt>
                <c:pt idx="661">
                  <c:v>355.5</c:v>
                </c:pt>
                <c:pt idx="662">
                  <c:v>355.4</c:v>
                </c:pt>
                <c:pt idx="663">
                  <c:v>355.5</c:v>
                </c:pt>
                <c:pt idx="664">
                  <c:v>355.2</c:v>
                </c:pt>
                <c:pt idx="665">
                  <c:v>355.2</c:v>
                </c:pt>
                <c:pt idx="666">
                  <c:v>355.2</c:v>
                </c:pt>
                <c:pt idx="667">
                  <c:v>355.2</c:v>
                </c:pt>
                <c:pt idx="668">
                  <c:v>355.2</c:v>
                </c:pt>
                <c:pt idx="669">
                  <c:v>355.1</c:v>
                </c:pt>
                <c:pt idx="670">
                  <c:v>354.8</c:v>
                </c:pt>
                <c:pt idx="671">
                  <c:v>354.9</c:v>
                </c:pt>
                <c:pt idx="672">
                  <c:v>354.9</c:v>
                </c:pt>
                <c:pt idx="673">
                  <c:v>354.5</c:v>
                </c:pt>
                <c:pt idx="674">
                  <c:v>354.5</c:v>
                </c:pt>
                <c:pt idx="675">
                  <c:v>354.5</c:v>
                </c:pt>
                <c:pt idx="676">
                  <c:v>354.2</c:v>
                </c:pt>
                <c:pt idx="677">
                  <c:v>354.2</c:v>
                </c:pt>
                <c:pt idx="678">
                  <c:v>354.2</c:v>
                </c:pt>
                <c:pt idx="679">
                  <c:v>354.2</c:v>
                </c:pt>
                <c:pt idx="680">
                  <c:v>354.2</c:v>
                </c:pt>
                <c:pt idx="681">
                  <c:v>354.2</c:v>
                </c:pt>
                <c:pt idx="682">
                  <c:v>354.2</c:v>
                </c:pt>
                <c:pt idx="683">
                  <c:v>353.8</c:v>
                </c:pt>
                <c:pt idx="684">
                  <c:v>353.8</c:v>
                </c:pt>
                <c:pt idx="685">
                  <c:v>353.9</c:v>
                </c:pt>
                <c:pt idx="686">
                  <c:v>353.5</c:v>
                </c:pt>
                <c:pt idx="687">
                  <c:v>353.5</c:v>
                </c:pt>
                <c:pt idx="688">
                  <c:v>353.5</c:v>
                </c:pt>
                <c:pt idx="689">
                  <c:v>353.6</c:v>
                </c:pt>
                <c:pt idx="690">
                  <c:v>353.5</c:v>
                </c:pt>
                <c:pt idx="691">
                  <c:v>353.5</c:v>
                </c:pt>
                <c:pt idx="692">
                  <c:v>353.2</c:v>
                </c:pt>
                <c:pt idx="693">
                  <c:v>353.2</c:v>
                </c:pt>
                <c:pt idx="694">
                  <c:v>353.3</c:v>
                </c:pt>
                <c:pt idx="695">
                  <c:v>353.3</c:v>
                </c:pt>
                <c:pt idx="696">
                  <c:v>353.2</c:v>
                </c:pt>
                <c:pt idx="697">
                  <c:v>352.9</c:v>
                </c:pt>
                <c:pt idx="698">
                  <c:v>352.9</c:v>
                </c:pt>
                <c:pt idx="699">
                  <c:v>352.9</c:v>
                </c:pt>
                <c:pt idx="700">
                  <c:v>352.9</c:v>
                </c:pt>
                <c:pt idx="701">
                  <c:v>352.6</c:v>
                </c:pt>
                <c:pt idx="702">
                  <c:v>352.6</c:v>
                </c:pt>
                <c:pt idx="703">
                  <c:v>352.6</c:v>
                </c:pt>
                <c:pt idx="704">
                  <c:v>352.5</c:v>
                </c:pt>
                <c:pt idx="705">
                  <c:v>352.5</c:v>
                </c:pt>
                <c:pt idx="706">
                  <c:v>352.5</c:v>
                </c:pt>
                <c:pt idx="707">
                  <c:v>352.2</c:v>
                </c:pt>
                <c:pt idx="708">
                  <c:v>352.3</c:v>
                </c:pt>
                <c:pt idx="709">
                  <c:v>352.1</c:v>
                </c:pt>
                <c:pt idx="710">
                  <c:v>352.3</c:v>
                </c:pt>
                <c:pt idx="711">
                  <c:v>352.3</c:v>
                </c:pt>
                <c:pt idx="712">
                  <c:v>352.3</c:v>
                </c:pt>
                <c:pt idx="713">
                  <c:v>351.8</c:v>
                </c:pt>
                <c:pt idx="714">
                  <c:v>351.9</c:v>
                </c:pt>
                <c:pt idx="715">
                  <c:v>351.9</c:v>
                </c:pt>
                <c:pt idx="716">
                  <c:v>351.5</c:v>
                </c:pt>
                <c:pt idx="717">
                  <c:v>351.5</c:v>
                </c:pt>
                <c:pt idx="718">
                  <c:v>351.5</c:v>
                </c:pt>
                <c:pt idx="719">
                  <c:v>351.5</c:v>
                </c:pt>
                <c:pt idx="720">
                  <c:v>351.5</c:v>
                </c:pt>
                <c:pt idx="721">
                  <c:v>351.5</c:v>
                </c:pt>
                <c:pt idx="722">
                  <c:v>351.6</c:v>
                </c:pt>
                <c:pt idx="723">
                  <c:v>351.2</c:v>
                </c:pt>
                <c:pt idx="724">
                  <c:v>351.1</c:v>
                </c:pt>
                <c:pt idx="725">
                  <c:v>351.2</c:v>
                </c:pt>
                <c:pt idx="726">
                  <c:v>351.2</c:v>
                </c:pt>
                <c:pt idx="727">
                  <c:v>351.2</c:v>
                </c:pt>
                <c:pt idx="728">
                  <c:v>350.8</c:v>
                </c:pt>
                <c:pt idx="729">
                  <c:v>350.9</c:v>
                </c:pt>
                <c:pt idx="730">
                  <c:v>350.9</c:v>
                </c:pt>
                <c:pt idx="731">
                  <c:v>350.9</c:v>
                </c:pt>
                <c:pt idx="732">
                  <c:v>350.6</c:v>
                </c:pt>
                <c:pt idx="733">
                  <c:v>350.6</c:v>
                </c:pt>
                <c:pt idx="734">
                  <c:v>350.6</c:v>
                </c:pt>
                <c:pt idx="735">
                  <c:v>350.5</c:v>
                </c:pt>
                <c:pt idx="736">
                  <c:v>350.6</c:v>
                </c:pt>
                <c:pt idx="737">
                  <c:v>350.6</c:v>
                </c:pt>
                <c:pt idx="738">
                  <c:v>350.3</c:v>
                </c:pt>
                <c:pt idx="739">
                  <c:v>350.2</c:v>
                </c:pt>
                <c:pt idx="740">
                  <c:v>350.2</c:v>
                </c:pt>
                <c:pt idx="741">
                  <c:v>350.2</c:v>
                </c:pt>
                <c:pt idx="742">
                  <c:v>349.9</c:v>
                </c:pt>
                <c:pt idx="743">
                  <c:v>349.9</c:v>
                </c:pt>
                <c:pt idx="744">
                  <c:v>349.9</c:v>
                </c:pt>
                <c:pt idx="745">
                  <c:v>349.9</c:v>
                </c:pt>
                <c:pt idx="746">
                  <c:v>349.9</c:v>
                </c:pt>
                <c:pt idx="747">
                  <c:v>349.6</c:v>
                </c:pt>
                <c:pt idx="748">
                  <c:v>349.6</c:v>
                </c:pt>
                <c:pt idx="749">
                  <c:v>349.6</c:v>
                </c:pt>
                <c:pt idx="750">
                  <c:v>349.6</c:v>
                </c:pt>
                <c:pt idx="751">
                  <c:v>349.6</c:v>
                </c:pt>
                <c:pt idx="752">
                  <c:v>349.6</c:v>
                </c:pt>
                <c:pt idx="753">
                  <c:v>349.6</c:v>
                </c:pt>
                <c:pt idx="754">
                  <c:v>349.3</c:v>
                </c:pt>
                <c:pt idx="755">
                  <c:v>349.3</c:v>
                </c:pt>
                <c:pt idx="756">
                  <c:v>349.4</c:v>
                </c:pt>
                <c:pt idx="757">
                  <c:v>349</c:v>
                </c:pt>
                <c:pt idx="758">
                  <c:v>349</c:v>
                </c:pt>
                <c:pt idx="759">
                  <c:v>349</c:v>
                </c:pt>
                <c:pt idx="760">
                  <c:v>349</c:v>
                </c:pt>
                <c:pt idx="761">
                  <c:v>348.7</c:v>
                </c:pt>
                <c:pt idx="762">
                  <c:v>348.8</c:v>
                </c:pt>
                <c:pt idx="763">
                  <c:v>348.7</c:v>
                </c:pt>
                <c:pt idx="764">
                  <c:v>348.7</c:v>
                </c:pt>
                <c:pt idx="765">
                  <c:v>348.7</c:v>
                </c:pt>
                <c:pt idx="766">
                  <c:v>348.7</c:v>
                </c:pt>
                <c:pt idx="767">
                  <c:v>348.4</c:v>
                </c:pt>
                <c:pt idx="768">
                  <c:v>348.4</c:v>
                </c:pt>
                <c:pt idx="769">
                  <c:v>348.3</c:v>
                </c:pt>
                <c:pt idx="770">
                  <c:v>348.3</c:v>
                </c:pt>
                <c:pt idx="771">
                  <c:v>348.1</c:v>
                </c:pt>
                <c:pt idx="772">
                  <c:v>348</c:v>
                </c:pt>
                <c:pt idx="773">
                  <c:v>348</c:v>
                </c:pt>
                <c:pt idx="774">
                  <c:v>347.7</c:v>
                </c:pt>
                <c:pt idx="775">
                  <c:v>347.7</c:v>
                </c:pt>
                <c:pt idx="776">
                  <c:v>347.7</c:v>
                </c:pt>
                <c:pt idx="777">
                  <c:v>347.7</c:v>
                </c:pt>
                <c:pt idx="778">
                  <c:v>347.7</c:v>
                </c:pt>
                <c:pt idx="779">
                  <c:v>347.7</c:v>
                </c:pt>
                <c:pt idx="780">
                  <c:v>347.4</c:v>
                </c:pt>
                <c:pt idx="781">
                  <c:v>347.4</c:v>
                </c:pt>
                <c:pt idx="782">
                  <c:v>347.4</c:v>
                </c:pt>
                <c:pt idx="783">
                  <c:v>347.4</c:v>
                </c:pt>
                <c:pt idx="784">
                  <c:v>347</c:v>
                </c:pt>
                <c:pt idx="785">
                  <c:v>347.4</c:v>
                </c:pt>
                <c:pt idx="786">
                  <c:v>347</c:v>
                </c:pt>
                <c:pt idx="787">
                  <c:v>347</c:v>
                </c:pt>
                <c:pt idx="788">
                  <c:v>347</c:v>
                </c:pt>
                <c:pt idx="789">
                  <c:v>347</c:v>
                </c:pt>
                <c:pt idx="790">
                  <c:v>347.1</c:v>
                </c:pt>
                <c:pt idx="791">
                  <c:v>347</c:v>
                </c:pt>
                <c:pt idx="792">
                  <c:v>347</c:v>
                </c:pt>
                <c:pt idx="793">
                  <c:v>347</c:v>
                </c:pt>
                <c:pt idx="794">
                  <c:v>346.7</c:v>
                </c:pt>
                <c:pt idx="795">
                  <c:v>346.7</c:v>
                </c:pt>
                <c:pt idx="796">
                  <c:v>346.7</c:v>
                </c:pt>
                <c:pt idx="797">
                  <c:v>346.4</c:v>
                </c:pt>
                <c:pt idx="798">
                  <c:v>346.4</c:v>
                </c:pt>
                <c:pt idx="799">
                  <c:v>346.1</c:v>
                </c:pt>
                <c:pt idx="800">
                  <c:v>346.1</c:v>
                </c:pt>
                <c:pt idx="801">
                  <c:v>346.4</c:v>
                </c:pt>
                <c:pt idx="802">
                  <c:v>346.1</c:v>
                </c:pt>
                <c:pt idx="803">
                  <c:v>346.1</c:v>
                </c:pt>
                <c:pt idx="804">
                  <c:v>346.1</c:v>
                </c:pt>
                <c:pt idx="805">
                  <c:v>346.1</c:v>
                </c:pt>
                <c:pt idx="806">
                  <c:v>346.1</c:v>
                </c:pt>
                <c:pt idx="807">
                  <c:v>345.8</c:v>
                </c:pt>
                <c:pt idx="808">
                  <c:v>345.8</c:v>
                </c:pt>
                <c:pt idx="809">
                  <c:v>345.8</c:v>
                </c:pt>
                <c:pt idx="810">
                  <c:v>345.5</c:v>
                </c:pt>
                <c:pt idx="811">
                  <c:v>345.5</c:v>
                </c:pt>
                <c:pt idx="812">
                  <c:v>345.5</c:v>
                </c:pt>
                <c:pt idx="813">
                  <c:v>345.5</c:v>
                </c:pt>
                <c:pt idx="814">
                  <c:v>345.3</c:v>
                </c:pt>
                <c:pt idx="815">
                  <c:v>345.1</c:v>
                </c:pt>
                <c:pt idx="816">
                  <c:v>345.1</c:v>
                </c:pt>
                <c:pt idx="817">
                  <c:v>345.1</c:v>
                </c:pt>
                <c:pt idx="818">
                  <c:v>345.1</c:v>
                </c:pt>
                <c:pt idx="819">
                  <c:v>344.8</c:v>
                </c:pt>
                <c:pt idx="820">
                  <c:v>344.8</c:v>
                </c:pt>
                <c:pt idx="821">
                  <c:v>344.8</c:v>
                </c:pt>
                <c:pt idx="822">
                  <c:v>344.8</c:v>
                </c:pt>
                <c:pt idx="823">
                  <c:v>344.4</c:v>
                </c:pt>
                <c:pt idx="824">
                  <c:v>344.5</c:v>
                </c:pt>
                <c:pt idx="825">
                  <c:v>344.4</c:v>
                </c:pt>
                <c:pt idx="826">
                  <c:v>344.5</c:v>
                </c:pt>
                <c:pt idx="827">
                  <c:v>344.2</c:v>
                </c:pt>
                <c:pt idx="828">
                  <c:v>344.4</c:v>
                </c:pt>
                <c:pt idx="829">
                  <c:v>344.2</c:v>
                </c:pt>
                <c:pt idx="830">
                  <c:v>344.2</c:v>
                </c:pt>
                <c:pt idx="831">
                  <c:v>344.2</c:v>
                </c:pt>
                <c:pt idx="832">
                  <c:v>344.2</c:v>
                </c:pt>
                <c:pt idx="833">
                  <c:v>343.9</c:v>
                </c:pt>
                <c:pt idx="834">
                  <c:v>343.9</c:v>
                </c:pt>
                <c:pt idx="835">
                  <c:v>343.9</c:v>
                </c:pt>
                <c:pt idx="836">
                  <c:v>343.5</c:v>
                </c:pt>
                <c:pt idx="837">
                  <c:v>343.6</c:v>
                </c:pt>
                <c:pt idx="838">
                  <c:v>343.5</c:v>
                </c:pt>
                <c:pt idx="839">
                  <c:v>343.5</c:v>
                </c:pt>
                <c:pt idx="840">
                  <c:v>343.5</c:v>
                </c:pt>
                <c:pt idx="841">
                  <c:v>343.2</c:v>
                </c:pt>
                <c:pt idx="842">
                  <c:v>343.5</c:v>
                </c:pt>
                <c:pt idx="843">
                  <c:v>343.2</c:v>
                </c:pt>
                <c:pt idx="844">
                  <c:v>343.2</c:v>
                </c:pt>
                <c:pt idx="845">
                  <c:v>343.2</c:v>
                </c:pt>
                <c:pt idx="846">
                  <c:v>343.1</c:v>
                </c:pt>
                <c:pt idx="847">
                  <c:v>343</c:v>
                </c:pt>
                <c:pt idx="848">
                  <c:v>342.8</c:v>
                </c:pt>
                <c:pt idx="849">
                  <c:v>342.8</c:v>
                </c:pt>
                <c:pt idx="850">
                  <c:v>342.8</c:v>
                </c:pt>
                <c:pt idx="851">
                  <c:v>342.8</c:v>
                </c:pt>
                <c:pt idx="852">
                  <c:v>342.5</c:v>
                </c:pt>
                <c:pt idx="853">
                  <c:v>342.5</c:v>
                </c:pt>
                <c:pt idx="854">
                  <c:v>342.5</c:v>
                </c:pt>
                <c:pt idx="855">
                  <c:v>342.2</c:v>
                </c:pt>
                <c:pt idx="856">
                  <c:v>342.2</c:v>
                </c:pt>
                <c:pt idx="857">
                  <c:v>342.5</c:v>
                </c:pt>
                <c:pt idx="858">
                  <c:v>342.2</c:v>
                </c:pt>
                <c:pt idx="859">
                  <c:v>342.2</c:v>
                </c:pt>
                <c:pt idx="860">
                  <c:v>342.2</c:v>
                </c:pt>
                <c:pt idx="861">
                  <c:v>342.2</c:v>
                </c:pt>
                <c:pt idx="862">
                  <c:v>341.8</c:v>
                </c:pt>
                <c:pt idx="863">
                  <c:v>341.9</c:v>
                </c:pt>
                <c:pt idx="864">
                  <c:v>341.8</c:v>
                </c:pt>
                <c:pt idx="865">
                  <c:v>341.8</c:v>
                </c:pt>
                <c:pt idx="866">
                  <c:v>341.8</c:v>
                </c:pt>
                <c:pt idx="867">
                  <c:v>341.5</c:v>
                </c:pt>
                <c:pt idx="868">
                  <c:v>341.5</c:v>
                </c:pt>
                <c:pt idx="869">
                  <c:v>341.5</c:v>
                </c:pt>
                <c:pt idx="870">
                  <c:v>341.5</c:v>
                </c:pt>
                <c:pt idx="871">
                  <c:v>341.2</c:v>
                </c:pt>
                <c:pt idx="872">
                  <c:v>341.1</c:v>
                </c:pt>
                <c:pt idx="873">
                  <c:v>341.2</c:v>
                </c:pt>
                <c:pt idx="874">
                  <c:v>341.1</c:v>
                </c:pt>
                <c:pt idx="875">
                  <c:v>340.8</c:v>
                </c:pt>
                <c:pt idx="876">
                  <c:v>340.9</c:v>
                </c:pt>
                <c:pt idx="877">
                  <c:v>340.8</c:v>
                </c:pt>
                <c:pt idx="878">
                  <c:v>340.9</c:v>
                </c:pt>
                <c:pt idx="879">
                  <c:v>340.6</c:v>
                </c:pt>
                <c:pt idx="880">
                  <c:v>340.5</c:v>
                </c:pt>
                <c:pt idx="881">
                  <c:v>340.5</c:v>
                </c:pt>
                <c:pt idx="882">
                  <c:v>340.5</c:v>
                </c:pt>
                <c:pt idx="883">
                  <c:v>340.6</c:v>
                </c:pt>
                <c:pt idx="884">
                  <c:v>340.2</c:v>
                </c:pt>
                <c:pt idx="885">
                  <c:v>340.2</c:v>
                </c:pt>
                <c:pt idx="886">
                  <c:v>340.2</c:v>
                </c:pt>
                <c:pt idx="887">
                  <c:v>340.2</c:v>
                </c:pt>
                <c:pt idx="888">
                  <c:v>339.9</c:v>
                </c:pt>
                <c:pt idx="889">
                  <c:v>339.9</c:v>
                </c:pt>
                <c:pt idx="890">
                  <c:v>339.6</c:v>
                </c:pt>
                <c:pt idx="891">
                  <c:v>339.9</c:v>
                </c:pt>
                <c:pt idx="892">
                  <c:v>339.6</c:v>
                </c:pt>
                <c:pt idx="893">
                  <c:v>339.6</c:v>
                </c:pt>
                <c:pt idx="894">
                  <c:v>339.6</c:v>
                </c:pt>
                <c:pt idx="895">
                  <c:v>339.6</c:v>
                </c:pt>
                <c:pt idx="896">
                  <c:v>339.4</c:v>
                </c:pt>
                <c:pt idx="897">
                  <c:v>339.2</c:v>
                </c:pt>
                <c:pt idx="898">
                  <c:v>339.5</c:v>
                </c:pt>
                <c:pt idx="899">
                  <c:v>339.2</c:v>
                </c:pt>
                <c:pt idx="900">
                  <c:v>339.2</c:v>
                </c:pt>
                <c:pt idx="901">
                  <c:v>339.2</c:v>
                </c:pt>
                <c:pt idx="902">
                  <c:v>339.2</c:v>
                </c:pt>
                <c:pt idx="903">
                  <c:v>338.9</c:v>
                </c:pt>
                <c:pt idx="904">
                  <c:v>338.9</c:v>
                </c:pt>
                <c:pt idx="905">
                  <c:v>338.9</c:v>
                </c:pt>
                <c:pt idx="906">
                  <c:v>338.9</c:v>
                </c:pt>
                <c:pt idx="907">
                  <c:v>338.5</c:v>
                </c:pt>
                <c:pt idx="908">
                  <c:v>338.5</c:v>
                </c:pt>
                <c:pt idx="909">
                  <c:v>338.6</c:v>
                </c:pt>
                <c:pt idx="910">
                  <c:v>338.6</c:v>
                </c:pt>
                <c:pt idx="911">
                  <c:v>338.5</c:v>
                </c:pt>
                <c:pt idx="912">
                  <c:v>338.3</c:v>
                </c:pt>
                <c:pt idx="913">
                  <c:v>338.2</c:v>
                </c:pt>
                <c:pt idx="914">
                  <c:v>338.2</c:v>
                </c:pt>
                <c:pt idx="915">
                  <c:v>338.3</c:v>
                </c:pt>
                <c:pt idx="916">
                  <c:v>337.9</c:v>
                </c:pt>
                <c:pt idx="917">
                  <c:v>337.9</c:v>
                </c:pt>
                <c:pt idx="918">
                  <c:v>338</c:v>
                </c:pt>
                <c:pt idx="919">
                  <c:v>337.6</c:v>
                </c:pt>
                <c:pt idx="920">
                  <c:v>337.9</c:v>
                </c:pt>
                <c:pt idx="921">
                  <c:v>337.5</c:v>
                </c:pt>
                <c:pt idx="922">
                  <c:v>337.6</c:v>
                </c:pt>
                <c:pt idx="923">
                  <c:v>337.5</c:v>
                </c:pt>
                <c:pt idx="924">
                  <c:v>337.6</c:v>
                </c:pt>
                <c:pt idx="925">
                  <c:v>337.5</c:v>
                </c:pt>
                <c:pt idx="926">
                  <c:v>337.2</c:v>
                </c:pt>
                <c:pt idx="927">
                  <c:v>337.2</c:v>
                </c:pt>
                <c:pt idx="928">
                  <c:v>337.5</c:v>
                </c:pt>
                <c:pt idx="929">
                  <c:v>337.2</c:v>
                </c:pt>
                <c:pt idx="930">
                  <c:v>337.2</c:v>
                </c:pt>
                <c:pt idx="931">
                  <c:v>337.3</c:v>
                </c:pt>
                <c:pt idx="932">
                  <c:v>337.2</c:v>
                </c:pt>
                <c:pt idx="933">
                  <c:v>336.8</c:v>
                </c:pt>
                <c:pt idx="934">
                  <c:v>336.8</c:v>
                </c:pt>
                <c:pt idx="935">
                  <c:v>337</c:v>
                </c:pt>
                <c:pt idx="936">
                  <c:v>336.9</c:v>
                </c:pt>
                <c:pt idx="937">
                  <c:v>336.8</c:v>
                </c:pt>
                <c:pt idx="938">
                  <c:v>336.8</c:v>
                </c:pt>
                <c:pt idx="939">
                  <c:v>336.8</c:v>
                </c:pt>
                <c:pt idx="940">
                  <c:v>336.9</c:v>
                </c:pt>
                <c:pt idx="941">
                  <c:v>336.8</c:v>
                </c:pt>
                <c:pt idx="942">
                  <c:v>336.9</c:v>
                </c:pt>
                <c:pt idx="943">
                  <c:v>336.8</c:v>
                </c:pt>
                <c:pt idx="944">
                  <c:v>336.6</c:v>
                </c:pt>
                <c:pt idx="945">
                  <c:v>336.5</c:v>
                </c:pt>
                <c:pt idx="946">
                  <c:v>336.6</c:v>
                </c:pt>
                <c:pt idx="947">
                  <c:v>336.5</c:v>
                </c:pt>
                <c:pt idx="948">
                  <c:v>336.5</c:v>
                </c:pt>
                <c:pt idx="949">
                  <c:v>336.3</c:v>
                </c:pt>
                <c:pt idx="950">
                  <c:v>336.2</c:v>
                </c:pt>
                <c:pt idx="951">
                  <c:v>336.2</c:v>
                </c:pt>
                <c:pt idx="952">
                  <c:v>336.2</c:v>
                </c:pt>
                <c:pt idx="953">
                  <c:v>336.2</c:v>
                </c:pt>
                <c:pt idx="954">
                  <c:v>336.2</c:v>
                </c:pt>
                <c:pt idx="955">
                  <c:v>336.2</c:v>
                </c:pt>
                <c:pt idx="956">
                  <c:v>335.9</c:v>
                </c:pt>
                <c:pt idx="957">
                  <c:v>335.9</c:v>
                </c:pt>
                <c:pt idx="958">
                  <c:v>335.9</c:v>
                </c:pt>
                <c:pt idx="959">
                  <c:v>335.9</c:v>
                </c:pt>
                <c:pt idx="960">
                  <c:v>335.9</c:v>
                </c:pt>
                <c:pt idx="961">
                  <c:v>335.9</c:v>
                </c:pt>
                <c:pt idx="962">
                  <c:v>335.9</c:v>
                </c:pt>
                <c:pt idx="963">
                  <c:v>335.6</c:v>
                </c:pt>
                <c:pt idx="964">
                  <c:v>335.6</c:v>
                </c:pt>
                <c:pt idx="965">
                  <c:v>335.6</c:v>
                </c:pt>
                <c:pt idx="966">
                  <c:v>335.6</c:v>
                </c:pt>
                <c:pt idx="967">
                  <c:v>335.6</c:v>
                </c:pt>
                <c:pt idx="968">
                  <c:v>335.2</c:v>
                </c:pt>
                <c:pt idx="969">
                  <c:v>335.3</c:v>
                </c:pt>
                <c:pt idx="970">
                  <c:v>335.3</c:v>
                </c:pt>
                <c:pt idx="971">
                  <c:v>335.3</c:v>
                </c:pt>
                <c:pt idx="972">
                  <c:v>335.3</c:v>
                </c:pt>
                <c:pt idx="973">
                  <c:v>334.9</c:v>
                </c:pt>
                <c:pt idx="974">
                  <c:v>334.9</c:v>
                </c:pt>
                <c:pt idx="975">
                  <c:v>334.9</c:v>
                </c:pt>
                <c:pt idx="976">
                  <c:v>334.9</c:v>
                </c:pt>
                <c:pt idx="977">
                  <c:v>334.9</c:v>
                </c:pt>
                <c:pt idx="978">
                  <c:v>334.9</c:v>
                </c:pt>
                <c:pt idx="979">
                  <c:v>334.9</c:v>
                </c:pt>
                <c:pt idx="980">
                  <c:v>334.9</c:v>
                </c:pt>
                <c:pt idx="981">
                  <c:v>334.9</c:v>
                </c:pt>
                <c:pt idx="982">
                  <c:v>334.5</c:v>
                </c:pt>
                <c:pt idx="983">
                  <c:v>334.6</c:v>
                </c:pt>
                <c:pt idx="984">
                  <c:v>334.6</c:v>
                </c:pt>
                <c:pt idx="985">
                  <c:v>334.6</c:v>
                </c:pt>
                <c:pt idx="986">
                  <c:v>334.6</c:v>
                </c:pt>
                <c:pt idx="987">
                  <c:v>334.6</c:v>
                </c:pt>
                <c:pt idx="988">
                  <c:v>334.3</c:v>
                </c:pt>
                <c:pt idx="989">
                  <c:v>334.3</c:v>
                </c:pt>
                <c:pt idx="990">
                  <c:v>334.2</c:v>
                </c:pt>
                <c:pt idx="991">
                  <c:v>334.2</c:v>
                </c:pt>
                <c:pt idx="992">
                  <c:v>333.9</c:v>
                </c:pt>
                <c:pt idx="993">
                  <c:v>333.9</c:v>
                </c:pt>
                <c:pt idx="994">
                  <c:v>334</c:v>
                </c:pt>
                <c:pt idx="995">
                  <c:v>333.9</c:v>
                </c:pt>
                <c:pt idx="996">
                  <c:v>334</c:v>
                </c:pt>
                <c:pt idx="997">
                  <c:v>333.9</c:v>
                </c:pt>
                <c:pt idx="998">
                  <c:v>333.7</c:v>
                </c:pt>
                <c:pt idx="999">
                  <c:v>333.7</c:v>
                </c:pt>
                <c:pt idx="1000">
                  <c:v>333.5</c:v>
                </c:pt>
                <c:pt idx="1001">
                  <c:v>333.6</c:v>
                </c:pt>
                <c:pt idx="1002">
                  <c:v>333.6</c:v>
                </c:pt>
                <c:pt idx="1003">
                  <c:v>333.3</c:v>
                </c:pt>
                <c:pt idx="1004">
                  <c:v>333.2</c:v>
                </c:pt>
                <c:pt idx="1005">
                  <c:v>333.3</c:v>
                </c:pt>
                <c:pt idx="1006">
                  <c:v>333.3</c:v>
                </c:pt>
                <c:pt idx="1007">
                  <c:v>333.3</c:v>
                </c:pt>
                <c:pt idx="1008">
                  <c:v>333.3</c:v>
                </c:pt>
                <c:pt idx="1009">
                  <c:v>333</c:v>
                </c:pt>
                <c:pt idx="1010">
                  <c:v>333</c:v>
                </c:pt>
                <c:pt idx="1011">
                  <c:v>333</c:v>
                </c:pt>
                <c:pt idx="1012">
                  <c:v>333</c:v>
                </c:pt>
                <c:pt idx="1013">
                  <c:v>333</c:v>
                </c:pt>
                <c:pt idx="1014">
                  <c:v>332.6</c:v>
                </c:pt>
                <c:pt idx="1015">
                  <c:v>333</c:v>
                </c:pt>
                <c:pt idx="1016">
                  <c:v>332.5</c:v>
                </c:pt>
                <c:pt idx="1017">
                  <c:v>332.6</c:v>
                </c:pt>
                <c:pt idx="1018">
                  <c:v>332.5</c:v>
                </c:pt>
                <c:pt idx="1019">
                  <c:v>332.6</c:v>
                </c:pt>
                <c:pt idx="1020">
                  <c:v>332.2</c:v>
                </c:pt>
                <c:pt idx="1021">
                  <c:v>332.2</c:v>
                </c:pt>
                <c:pt idx="1022">
                  <c:v>332.3</c:v>
                </c:pt>
                <c:pt idx="1023">
                  <c:v>332.3</c:v>
                </c:pt>
                <c:pt idx="1024">
                  <c:v>331.9</c:v>
                </c:pt>
                <c:pt idx="1025">
                  <c:v>331.9</c:v>
                </c:pt>
                <c:pt idx="1026">
                  <c:v>332</c:v>
                </c:pt>
                <c:pt idx="1027">
                  <c:v>331.9</c:v>
                </c:pt>
                <c:pt idx="1028">
                  <c:v>331.9</c:v>
                </c:pt>
                <c:pt idx="1029">
                  <c:v>331.6</c:v>
                </c:pt>
                <c:pt idx="1030">
                  <c:v>331.6</c:v>
                </c:pt>
                <c:pt idx="1031">
                  <c:v>331.6</c:v>
                </c:pt>
                <c:pt idx="1032">
                  <c:v>331.6</c:v>
                </c:pt>
                <c:pt idx="1033">
                  <c:v>331.5</c:v>
                </c:pt>
                <c:pt idx="1034">
                  <c:v>331.3</c:v>
                </c:pt>
                <c:pt idx="1035">
                  <c:v>331.3</c:v>
                </c:pt>
                <c:pt idx="1036">
                  <c:v>331.3</c:v>
                </c:pt>
                <c:pt idx="1037">
                  <c:v>331.3</c:v>
                </c:pt>
                <c:pt idx="1038">
                  <c:v>331.1</c:v>
                </c:pt>
                <c:pt idx="1039">
                  <c:v>330.9</c:v>
                </c:pt>
                <c:pt idx="1040">
                  <c:v>330.9</c:v>
                </c:pt>
                <c:pt idx="1041">
                  <c:v>330.9</c:v>
                </c:pt>
                <c:pt idx="1042">
                  <c:v>330.9</c:v>
                </c:pt>
                <c:pt idx="1043">
                  <c:v>330.9</c:v>
                </c:pt>
                <c:pt idx="1044">
                  <c:v>330.6</c:v>
                </c:pt>
                <c:pt idx="1045">
                  <c:v>330.6</c:v>
                </c:pt>
                <c:pt idx="1046">
                  <c:v>330.6</c:v>
                </c:pt>
                <c:pt idx="1047">
                  <c:v>330.7</c:v>
                </c:pt>
                <c:pt idx="1048">
                  <c:v>330.3</c:v>
                </c:pt>
                <c:pt idx="1049">
                  <c:v>330.3</c:v>
                </c:pt>
                <c:pt idx="1050">
                  <c:v>330.3</c:v>
                </c:pt>
                <c:pt idx="1051">
                  <c:v>330.4</c:v>
                </c:pt>
                <c:pt idx="1052">
                  <c:v>330.3</c:v>
                </c:pt>
                <c:pt idx="1053">
                  <c:v>330.3</c:v>
                </c:pt>
                <c:pt idx="1054">
                  <c:v>330</c:v>
                </c:pt>
                <c:pt idx="1055">
                  <c:v>330</c:v>
                </c:pt>
                <c:pt idx="1056">
                  <c:v>330</c:v>
                </c:pt>
                <c:pt idx="1057">
                  <c:v>330</c:v>
                </c:pt>
                <c:pt idx="1058">
                  <c:v>329.7</c:v>
                </c:pt>
                <c:pt idx="1059">
                  <c:v>329.7</c:v>
                </c:pt>
                <c:pt idx="1060">
                  <c:v>329.6</c:v>
                </c:pt>
                <c:pt idx="1061">
                  <c:v>329.7</c:v>
                </c:pt>
                <c:pt idx="1062">
                  <c:v>329.3</c:v>
                </c:pt>
                <c:pt idx="1063">
                  <c:v>329.4</c:v>
                </c:pt>
                <c:pt idx="1064">
                  <c:v>329.4</c:v>
                </c:pt>
                <c:pt idx="1065">
                  <c:v>329.3</c:v>
                </c:pt>
                <c:pt idx="1066">
                  <c:v>329.3</c:v>
                </c:pt>
                <c:pt idx="1067">
                  <c:v>329.3</c:v>
                </c:pt>
                <c:pt idx="1068">
                  <c:v>329.4</c:v>
                </c:pt>
                <c:pt idx="1069">
                  <c:v>329.4</c:v>
                </c:pt>
                <c:pt idx="1070">
                  <c:v>329</c:v>
                </c:pt>
                <c:pt idx="1071">
                  <c:v>328.9</c:v>
                </c:pt>
                <c:pt idx="1072">
                  <c:v>329</c:v>
                </c:pt>
                <c:pt idx="1073">
                  <c:v>329</c:v>
                </c:pt>
                <c:pt idx="1074">
                  <c:v>328.7</c:v>
                </c:pt>
                <c:pt idx="1075">
                  <c:v>328.7</c:v>
                </c:pt>
                <c:pt idx="1076">
                  <c:v>328.7</c:v>
                </c:pt>
                <c:pt idx="1077">
                  <c:v>328.3</c:v>
                </c:pt>
                <c:pt idx="1078">
                  <c:v>328.3</c:v>
                </c:pt>
                <c:pt idx="1079">
                  <c:v>328.4</c:v>
                </c:pt>
                <c:pt idx="1080">
                  <c:v>328.3</c:v>
                </c:pt>
                <c:pt idx="1081">
                  <c:v>328.3</c:v>
                </c:pt>
                <c:pt idx="1082">
                  <c:v>328.3</c:v>
                </c:pt>
                <c:pt idx="1083">
                  <c:v>328.3</c:v>
                </c:pt>
                <c:pt idx="1084">
                  <c:v>328</c:v>
                </c:pt>
                <c:pt idx="1085">
                  <c:v>328</c:v>
                </c:pt>
                <c:pt idx="1086">
                  <c:v>328</c:v>
                </c:pt>
                <c:pt idx="1087">
                  <c:v>328</c:v>
                </c:pt>
                <c:pt idx="1088">
                  <c:v>328</c:v>
                </c:pt>
                <c:pt idx="1089">
                  <c:v>327.7</c:v>
                </c:pt>
                <c:pt idx="1090">
                  <c:v>327.60000000000002</c:v>
                </c:pt>
                <c:pt idx="1091">
                  <c:v>327.7</c:v>
                </c:pt>
                <c:pt idx="1092">
                  <c:v>327.7</c:v>
                </c:pt>
                <c:pt idx="1093">
                  <c:v>327.39999999999998</c:v>
                </c:pt>
                <c:pt idx="1094">
                  <c:v>327.3</c:v>
                </c:pt>
                <c:pt idx="1095">
                  <c:v>327.3</c:v>
                </c:pt>
                <c:pt idx="1096">
                  <c:v>327.39999999999998</c:v>
                </c:pt>
                <c:pt idx="1097">
                  <c:v>327.3</c:v>
                </c:pt>
                <c:pt idx="1098">
                  <c:v>327.3</c:v>
                </c:pt>
                <c:pt idx="1099">
                  <c:v>327.3</c:v>
                </c:pt>
                <c:pt idx="1100">
                  <c:v>327</c:v>
                </c:pt>
                <c:pt idx="1101">
                  <c:v>327</c:v>
                </c:pt>
                <c:pt idx="1102">
                  <c:v>327</c:v>
                </c:pt>
                <c:pt idx="1103">
                  <c:v>327</c:v>
                </c:pt>
                <c:pt idx="1104">
                  <c:v>326.60000000000002</c:v>
                </c:pt>
                <c:pt idx="1105">
                  <c:v>326.60000000000002</c:v>
                </c:pt>
                <c:pt idx="1106">
                  <c:v>326.60000000000002</c:v>
                </c:pt>
                <c:pt idx="1107">
                  <c:v>326.60000000000002</c:v>
                </c:pt>
                <c:pt idx="1108">
                  <c:v>326.8</c:v>
                </c:pt>
                <c:pt idx="1109">
                  <c:v>326.60000000000002</c:v>
                </c:pt>
                <c:pt idx="1110">
                  <c:v>326.60000000000002</c:v>
                </c:pt>
                <c:pt idx="1111">
                  <c:v>326.5</c:v>
                </c:pt>
                <c:pt idx="1112">
                  <c:v>326.3</c:v>
                </c:pt>
                <c:pt idx="1113">
                  <c:v>326.3</c:v>
                </c:pt>
                <c:pt idx="1114">
                  <c:v>326.3</c:v>
                </c:pt>
                <c:pt idx="1115">
                  <c:v>326.3</c:v>
                </c:pt>
                <c:pt idx="1116">
                  <c:v>326</c:v>
                </c:pt>
                <c:pt idx="1117">
                  <c:v>326</c:v>
                </c:pt>
                <c:pt idx="1118">
                  <c:v>325.60000000000002</c:v>
                </c:pt>
                <c:pt idx="1119">
                  <c:v>325.7</c:v>
                </c:pt>
                <c:pt idx="1120">
                  <c:v>325.60000000000002</c:v>
                </c:pt>
                <c:pt idx="1121">
                  <c:v>325.7</c:v>
                </c:pt>
                <c:pt idx="1122">
                  <c:v>325.60000000000002</c:v>
                </c:pt>
                <c:pt idx="1123">
                  <c:v>325.7</c:v>
                </c:pt>
                <c:pt idx="1124">
                  <c:v>325.5</c:v>
                </c:pt>
                <c:pt idx="1125">
                  <c:v>325.3</c:v>
                </c:pt>
                <c:pt idx="1126">
                  <c:v>325.39999999999998</c:v>
                </c:pt>
                <c:pt idx="1127">
                  <c:v>325.3</c:v>
                </c:pt>
                <c:pt idx="1128">
                  <c:v>325.3</c:v>
                </c:pt>
                <c:pt idx="1129">
                  <c:v>325</c:v>
                </c:pt>
                <c:pt idx="1130">
                  <c:v>325</c:v>
                </c:pt>
                <c:pt idx="1131">
                  <c:v>325</c:v>
                </c:pt>
                <c:pt idx="1132">
                  <c:v>325</c:v>
                </c:pt>
                <c:pt idx="1133">
                  <c:v>324.89999999999998</c:v>
                </c:pt>
                <c:pt idx="1134">
                  <c:v>324.89999999999998</c:v>
                </c:pt>
                <c:pt idx="1135">
                  <c:v>324.60000000000002</c:v>
                </c:pt>
                <c:pt idx="1136">
                  <c:v>324.60000000000002</c:v>
                </c:pt>
                <c:pt idx="1137">
                  <c:v>324.7</c:v>
                </c:pt>
                <c:pt idx="1138">
                  <c:v>324.7</c:v>
                </c:pt>
                <c:pt idx="1139">
                  <c:v>324.60000000000002</c:v>
                </c:pt>
                <c:pt idx="1140">
                  <c:v>324.39999999999998</c:v>
                </c:pt>
                <c:pt idx="1141">
                  <c:v>324.3</c:v>
                </c:pt>
                <c:pt idx="1142">
                  <c:v>324.39999999999998</c:v>
                </c:pt>
                <c:pt idx="1143">
                  <c:v>324.39999999999998</c:v>
                </c:pt>
                <c:pt idx="1144">
                  <c:v>324.3</c:v>
                </c:pt>
                <c:pt idx="1145">
                  <c:v>324.3</c:v>
                </c:pt>
                <c:pt idx="1146">
                  <c:v>324</c:v>
                </c:pt>
                <c:pt idx="1147">
                  <c:v>324</c:v>
                </c:pt>
                <c:pt idx="1148">
                  <c:v>324</c:v>
                </c:pt>
                <c:pt idx="1149">
                  <c:v>324</c:v>
                </c:pt>
                <c:pt idx="1150">
                  <c:v>323.89999999999998</c:v>
                </c:pt>
                <c:pt idx="1151">
                  <c:v>324</c:v>
                </c:pt>
                <c:pt idx="1152">
                  <c:v>323.7</c:v>
                </c:pt>
                <c:pt idx="1153">
                  <c:v>323.60000000000002</c:v>
                </c:pt>
                <c:pt idx="1154">
                  <c:v>323.60000000000002</c:v>
                </c:pt>
                <c:pt idx="1155">
                  <c:v>323.7</c:v>
                </c:pt>
                <c:pt idx="1156">
                  <c:v>323.7</c:v>
                </c:pt>
                <c:pt idx="1157">
                  <c:v>323.60000000000002</c:v>
                </c:pt>
                <c:pt idx="1158">
                  <c:v>323.3</c:v>
                </c:pt>
                <c:pt idx="1159">
                  <c:v>323.3</c:v>
                </c:pt>
                <c:pt idx="1160">
                  <c:v>323.3</c:v>
                </c:pt>
                <c:pt idx="1161">
                  <c:v>323</c:v>
                </c:pt>
                <c:pt idx="1162">
                  <c:v>323</c:v>
                </c:pt>
                <c:pt idx="1163">
                  <c:v>323</c:v>
                </c:pt>
                <c:pt idx="1164">
                  <c:v>323.10000000000002</c:v>
                </c:pt>
                <c:pt idx="1165">
                  <c:v>323.10000000000002</c:v>
                </c:pt>
                <c:pt idx="1166">
                  <c:v>323</c:v>
                </c:pt>
                <c:pt idx="1167">
                  <c:v>323</c:v>
                </c:pt>
                <c:pt idx="1168">
                  <c:v>323</c:v>
                </c:pt>
                <c:pt idx="1169">
                  <c:v>322.7</c:v>
                </c:pt>
                <c:pt idx="1170">
                  <c:v>322.7</c:v>
                </c:pt>
                <c:pt idx="1171">
                  <c:v>322.7</c:v>
                </c:pt>
                <c:pt idx="1172">
                  <c:v>322.7</c:v>
                </c:pt>
                <c:pt idx="1173">
                  <c:v>322.7</c:v>
                </c:pt>
                <c:pt idx="1174">
                  <c:v>322.7</c:v>
                </c:pt>
                <c:pt idx="1175">
                  <c:v>322.7</c:v>
                </c:pt>
                <c:pt idx="1176">
                  <c:v>322.3</c:v>
                </c:pt>
                <c:pt idx="1177">
                  <c:v>322.3</c:v>
                </c:pt>
                <c:pt idx="1178">
                  <c:v>322.39999999999998</c:v>
                </c:pt>
                <c:pt idx="1179">
                  <c:v>322.3</c:v>
                </c:pt>
                <c:pt idx="1180">
                  <c:v>322.3</c:v>
                </c:pt>
                <c:pt idx="1181">
                  <c:v>322.2</c:v>
                </c:pt>
                <c:pt idx="1182">
                  <c:v>322.10000000000002</c:v>
                </c:pt>
                <c:pt idx="1183">
                  <c:v>322.10000000000002</c:v>
                </c:pt>
                <c:pt idx="1184">
                  <c:v>322.10000000000002</c:v>
                </c:pt>
                <c:pt idx="1185">
                  <c:v>322.10000000000002</c:v>
                </c:pt>
                <c:pt idx="1186">
                  <c:v>322</c:v>
                </c:pt>
                <c:pt idx="1187">
                  <c:v>322.10000000000002</c:v>
                </c:pt>
                <c:pt idx="1188">
                  <c:v>322.10000000000002</c:v>
                </c:pt>
                <c:pt idx="1189">
                  <c:v>322.10000000000002</c:v>
                </c:pt>
                <c:pt idx="1190">
                  <c:v>321.8</c:v>
                </c:pt>
                <c:pt idx="1191">
                  <c:v>322</c:v>
                </c:pt>
                <c:pt idx="1192">
                  <c:v>321.8</c:v>
                </c:pt>
                <c:pt idx="1193">
                  <c:v>321.8</c:v>
                </c:pt>
                <c:pt idx="1194">
                  <c:v>321.8</c:v>
                </c:pt>
                <c:pt idx="1195">
                  <c:v>321.7</c:v>
                </c:pt>
                <c:pt idx="1196">
                  <c:v>321.8</c:v>
                </c:pt>
                <c:pt idx="1197">
                  <c:v>321.39999999999998</c:v>
                </c:pt>
                <c:pt idx="1198">
                  <c:v>321.39999999999998</c:v>
                </c:pt>
                <c:pt idx="1199">
                  <c:v>321.39999999999998</c:v>
                </c:pt>
                <c:pt idx="1200">
                  <c:v>321.39999999999998</c:v>
                </c:pt>
                <c:pt idx="1201">
                  <c:v>321.39999999999998</c:v>
                </c:pt>
                <c:pt idx="1202">
                  <c:v>321.39999999999998</c:v>
                </c:pt>
                <c:pt idx="1203">
                  <c:v>321.10000000000002</c:v>
                </c:pt>
                <c:pt idx="1204">
                  <c:v>321.39999999999998</c:v>
                </c:pt>
                <c:pt idx="1205">
                  <c:v>321.39999999999998</c:v>
                </c:pt>
                <c:pt idx="1206">
                  <c:v>321.10000000000002</c:v>
                </c:pt>
                <c:pt idx="1207">
                  <c:v>321.10000000000002</c:v>
                </c:pt>
                <c:pt idx="1208">
                  <c:v>321.10000000000002</c:v>
                </c:pt>
                <c:pt idx="1209">
                  <c:v>321.10000000000002</c:v>
                </c:pt>
                <c:pt idx="1210">
                  <c:v>321.10000000000002</c:v>
                </c:pt>
                <c:pt idx="1211">
                  <c:v>321.10000000000002</c:v>
                </c:pt>
                <c:pt idx="1212">
                  <c:v>321.10000000000002</c:v>
                </c:pt>
                <c:pt idx="1213">
                  <c:v>321.10000000000002</c:v>
                </c:pt>
                <c:pt idx="1214">
                  <c:v>320.7</c:v>
                </c:pt>
                <c:pt idx="1215">
                  <c:v>320.7</c:v>
                </c:pt>
                <c:pt idx="1216">
                  <c:v>320.7</c:v>
                </c:pt>
                <c:pt idx="1217">
                  <c:v>320.7</c:v>
                </c:pt>
                <c:pt idx="1218">
                  <c:v>320.7</c:v>
                </c:pt>
                <c:pt idx="1219">
                  <c:v>320.39999999999998</c:v>
                </c:pt>
                <c:pt idx="1220">
                  <c:v>320.5</c:v>
                </c:pt>
                <c:pt idx="1221">
                  <c:v>320.39999999999998</c:v>
                </c:pt>
                <c:pt idx="1222">
                  <c:v>320.39999999999998</c:v>
                </c:pt>
                <c:pt idx="1223">
                  <c:v>320.39999999999998</c:v>
                </c:pt>
                <c:pt idx="1224">
                  <c:v>320.39999999999998</c:v>
                </c:pt>
                <c:pt idx="1225">
                  <c:v>320.39999999999998</c:v>
                </c:pt>
                <c:pt idx="1226">
                  <c:v>320.39999999999998</c:v>
                </c:pt>
                <c:pt idx="1227">
                  <c:v>320.39999999999998</c:v>
                </c:pt>
                <c:pt idx="1228">
                  <c:v>320.10000000000002</c:v>
                </c:pt>
                <c:pt idx="1229">
                  <c:v>320.10000000000002</c:v>
                </c:pt>
                <c:pt idx="1230">
                  <c:v>320.10000000000002</c:v>
                </c:pt>
                <c:pt idx="1231">
                  <c:v>320</c:v>
                </c:pt>
                <c:pt idx="1232">
                  <c:v>320.10000000000002</c:v>
                </c:pt>
                <c:pt idx="1233">
                  <c:v>320.10000000000002</c:v>
                </c:pt>
                <c:pt idx="1234">
                  <c:v>320.10000000000002</c:v>
                </c:pt>
                <c:pt idx="1235">
                  <c:v>320.10000000000002</c:v>
                </c:pt>
                <c:pt idx="1236">
                  <c:v>319.7</c:v>
                </c:pt>
                <c:pt idx="1237">
                  <c:v>319.7</c:v>
                </c:pt>
                <c:pt idx="1238">
                  <c:v>320</c:v>
                </c:pt>
                <c:pt idx="1239">
                  <c:v>319.8</c:v>
                </c:pt>
                <c:pt idx="1240">
                  <c:v>319.7</c:v>
                </c:pt>
                <c:pt idx="1241">
                  <c:v>319.7</c:v>
                </c:pt>
                <c:pt idx="1242">
                  <c:v>319.7</c:v>
                </c:pt>
                <c:pt idx="1243">
                  <c:v>319.60000000000002</c:v>
                </c:pt>
                <c:pt idx="1244">
                  <c:v>319.7</c:v>
                </c:pt>
                <c:pt idx="1245">
                  <c:v>319.39999999999998</c:v>
                </c:pt>
                <c:pt idx="1246">
                  <c:v>319.39999999999998</c:v>
                </c:pt>
                <c:pt idx="1247">
                  <c:v>319.5</c:v>
                </c:pt>
                <c:pt idx="1248">
                  <c:v>319.5</c:v>
                </c:pt>
                <c:pt idx="1249">
                  <c:v>319.39999999999998</c:v>
                </c:pt>
                <c:pt idx="1250">
                  <c:v>319.10000000000002</c:v>
                </c:pt>
                <c:pt idx="1251">
                  <c:v>319.10000000000002</c:v>
                </c:pt>
                <c:pt idx="1252">
                  <c:v>319.10000000000002</c:v>
                </c:pt>
                <c:pt idx="1253">
                  <c:v>319</c:v>
                </c:pt>
                <c:pt idx="1254">
                  <c:v>319</c:v>
                </c:pt>
                <c:pt idx="1255">
                  <c:v>319</c:v>
                </c:pt>
                <c:pt idx="1256">
                  <c:v>319</c:v>
                </c:pt>
                <c:pt idx="1257">
                  <c:v>319</c:v>
                </c:pt>
                <c:pt idx="1258">
                  <c:v>318.89999999999998</c:v>
                </c:pt>
                <c:pt idx="1259">
                  <c:v>318.7</c:v>
                </c:pt>
                <c:pt idx="1260">
                  <c:v>318.7</c:v>
                </c:pt>
                <c:pt idx="1261">
                  <c:v>318.7</c:v>
                </c:pt>
                <c:pt idx="1262">
                  <c:v>318.39999999999998</c:v>
                </c:pt>
                <c:pt idx="1263">
                  <c:v>318.60000000000002</c:v>
                </c:pt>
                <c:pt idx="1264">
                  <c:v>318.39999999999998</c:v>
                </c:pt>
                <c:pt idx="1265">
                  <c:v>318.39999999999998</c:v>
                </c:pt>
                <c:pt idx="1266">
                  <c:v>318.39999999999998</c:v>
                </c:pt>
                <c:pt idx="1267">
                  <c:v>318.39999999999998</c:v>
                </c:pt>
                <c:pt idx="1268">
                  <c:v>318.39999999999998</c:v>
                </c:pt>
                <c:pt idx="1269">
                  <c:v>318.10000000000002</c:v>
                </c:pt>
                <c:pt idx="1270">
                  <c:v>318.39999999999998</c:v>
                </c:pt>
                <c:pt idx="1271">
                  <c:v>318.10000000000002</c:v>
                </c:pt>
                <c:pt idx="1272">
                  <c:v>318</c:v>
                </c:pt>
                <c:pt idx="1273">
                  <c:v>318</c:v>
                </c:pt>
                <c:pt idx="1274">
                  <c:v>318</c:v>
                </c:pt>
                <c:pt idx="1275">
                  <c:v>317.8</c:v>
                </c:pt>
                <c:pt idx="1276">
                  <c:v>317.8</c:v>
                </c:pt>
                <c:pt idx="1277">
                  <c:v>317.7</c:v>
                </c:pt>
                <c:pt idx="1278">
                  <c:v>317.7</c:v>
                </c:pt>
                <c:pt idx="1279">
                  <c:v>317.5</c:v>
                </c:pt>
                <c:pt idx="1280">
                  <c:v>317.39999999999998</c:v>
                </c:pt>
                <c:pt idx="1281">
                  <c:v>317.39999999999998</c:v>
                </c:pt>
                <c:pt idx="1282">
                  <c:v>317.39999999999998</c:v>
                </c:pt>
                <c:pt idx="1283">
                  <c:v>317.39999999999998</c:v>
                </c:pt>
                <c:pt idx="1284">
                  <c:v>317.39999999999998</c:v>
                </c:pt>
                <c:pt idx="1285">
                  <c:v>317.10000000000002</c:v>
                </c:pt>
                <c:pt idx="1286">
                  <c:v>317.10000000000002</c:v>
                </c:pt>
                <c:pt idx="1287">
                  <c:v>317.10000000000002</c:v>
                </c:pt>
                <c:pt idx="1288">
                  <c:v>317.10000000000002</c:v>
                </c:pt>
                <c:pt idx="1289">
                  <c:v>317.10000000000002</c:v>
                </c:pt>
                <c:pt idx="1290">
                  <c:v>317.10000000000002</c:v>
                </c:pt>
                <c:pt idx="1291">
                  <c:v>316.8</c:v>
                </c:pt>
                <c:pt idx="1292">
                  <c:v>317</c:v>
                </c:pt>
                <c:pt idx="1293">
                  <c:v>316.7</c:v>
                </c:pt>
                <c:pt idx="1294">
                  <c:v>316.7</c:v>
                </c:pt>
                <c:pt idx="1295">
                  <c:v>316.8</c:v>
                </c:pt>
                <c:pt idx="1296">
                  <c:v>316.39999999999998</c:v>
                </c:pt>
                <c:pt idx="1297">
                  <c:v>316.3</c:v>
                </c:pt>
                <c:pt idx="1298">
                  <c:v>316.3</c:v>
                </c:pt>
                <c:pt idx="1299">
                  <c:v>316.39999999999998</c:v>
                </c:pt>
                <c:pt idx="1300">
                  <c:v>316.39999999999998</c:v>
                </c:pt>
                <c:pt idx="1301">
                  <c:v>316.39999999999998</c:v>
                </c:pt>
                <c:pt idx="1302">
                  <c:v>316</c:v>
                </c:pt>
                <c:pt idx="1303">
                  <c:v>316.10000000000002</c:v>
                </c:pt>
                <c:pt idx="1304">
                  <c:v>316.10000000000002</c:v>
                </c:pt>
                <c:pt idx="1305">
                  <c:v>316</c:v>
                </c:pt>
                <c:pt idx="1306">
                  <c:v>315.7</c:v>
                </c:pt>
                <c:pt idx="1307">
                  <c:v>316</c:v>
                </c:pt>
                <c:pt idx="1308">
                  <c:v>315.7</c:v>
                </c:pt>
                <c:pt idx="1309">
                  <c:v>315.60000000000002</c:v>
                </c:pt>
                <c:pt idx="1310">
                  <c:v>315.7</c:v>
                </c:pt>
                <c:pt idx="1311">
                  <c:v>315.8</c:v>
                </c:pt>
                <c:pt idx="1312">
                  <c:v>315.60000000000002</c:v>
                </c:pt>
                <c:pt idx="1313">
                  <c:v>315.60000000000002</c:v>
                </c:pt>
                <c:pt idx="1314">
                  <c:v>315.39999999999998</c:v>
                </c:pt>
                <c:pt idx="1315">
                  <c:v>315.3</c:v>
                </c:pt>
                <c:pt idx="1316">
                  <c:v>315.3</c:v>
                </c:pt>
                <c:pt idx="1317">
                  <c:v>315.3</c:v>
                </c:pt>
                <c:pt idx="1318">
                  <c:v>315.39999999999998</c:v>
                </c:pt>
                <c:pt idx="1319">
                  <c:v>315</c:v>
                </c:pt>
                <c:pt idx="1320">
                  <c:v>315.3</c:v>
                </c:pt>
                <c:pt idx="1321">
                  <c:v>315.10000000000002</c:v>
                </c:pt>
                <c:pt idx="1322">
                  <c:v>315.10000000000002</c:v>
                </c:pt>
                <c:pt idx="1323">
                  <c:v>315.10000000000002</c:v>
                </c:pt>
                <c:pt idx="1324">
                  <c:v>314.7</c:v>
                </c:pt>
                <c:pt idx="1325">
                  <c:v>314.7</c:v>
                </c:pt>
                <c:pt idx="1326">
                  <c:v>314.89999999999998</c:v>
                </c:pt>
                <c:pt idx="1327">
                  <c:v>314.60000000000002</c:v>
                </c:pt>
                <c:pt idx="1328">
                  <c:v>314.7</c:v>
                </c:pt>
                <c:pt idx="1329">
                  <c:v>314.39999999999998</c:v>
                </c:pt>
                <c:pt idx="1330">
                  <c:v>314.7</c:v>
                </c:pt>
                <c:pt idx="1331">
                  <c:v>314.39999999999998</c:v>
                </c:pt>
                <c:pt idx="1332">
                  <c:v>314.7</c:v>
                </c:pt>
                <c:pt idx="1333">
                  <c:v>314.3</c:v>
                </c:pt>
                <c:pt idx="1334">
                  <c:v>314.3</c:v>
                </c:pt>
                <c:pt idx="1335">
                  <c:v>314.10000000000002</c:v>
                </c:pt>
                <c:pt idx="1336">
                  <c:v>314.10000000000002</c:v>
                </c:pt>
                <c:pt idx="1337">
                  <c:v>313.89999999999998</c:v>
                </c:pt>
                <c:pt idx="1338">
                  <c:v>313.89999999999998</c:v>
                </c:pt>
                <c:pt idx="1339">
                  <c:v>314.10000000000002</c:v>
                </c:pt>
                <c:pt idx="1340">
                  <c:v>313.7</c:v>
                </c:pt>
                <c:pt idx="1341">
                  <c:v>313.7</c:v>
                </c:pt>
                <c:pt idx="1342">
                  <c:v>313.60000000000002</c:v>
                </c:pt>
                <c:pt idx="1343">
                  <c:v>313.7</c:v>
                </c:pt>
                <c:pt idx="1344">
                  <c:v>313.39999999999998</c:v>
                </c:pt>
                <c:pt idx="1345">
                  <c:v>313.39999999999998</c:v>
                </c:pt>
                <c:pt idx="1346">
                  <c:v>313.39999999999998</c:v>
                </c:pt>
                <c:pt idx="1347">
                  <c:v>313.3</c:v>
                </c:pt>
                <c:pt idx="1348">
                  <c:v>313.3</c:v>
                </c:pt>
                <c:pt idx="1349">
                  <c:v>313.39999999999998</c:v>
                </c:pt>
                <c:pt idx="1350">
                  <c:v>313.2</c:v>
                </c:pt>
                <c:pt idx="1351">
                  <c:v>313</c:v>
                </c:pt>
                <c:pt idx="1352">
                  <c:v>313.10000000000002</c:v>
                </c:pt>
                <c:pt idx="1353">
                  <c:v>313</c:v>
                </c:pt>
                <c:pt idx="1354">
                  <c:v>313</c:v>
                </c:pt>
                <c:pt idx="1355">
                  <c:v>313</c:v>
                </c:pt>
                <c:pt idx="1356">
                  <c:v>313.10000000000002</c:v>
                </c:pt>
                <c:pt idx="1357">
                  <c:v>312.7</c:v>
                </c:pt>
                <c:pt idx="1358">
                  <c:v>312.8</c:v>
                </c:pt>
                <c:pt idx="1359">
                  <c:v>312.8</c:v>
                </c:pt>
                <c:pt idx="1360">
                  <c:v>312.7</c:v>
                </c:pt>
                <c:pt idx="1361">
                  <c:v>312.39999999999998</c:v>
                </c:pt>
                <c:pt idx="1362">
                  <c:v>312.39999999999998</c:v>
                </c:pt>
                <c:pt idx="1363">
                  <c:v>312.39999999999998</c:v>
                </c:pt>
                <c:pt idx="1364">
                  <c:v>312.39999999999998</c:v>
                </c:pt>
                <c:pt idx="1365">
                  <c:v>312.39999999999998</c:v>
                </c:pt>
                <c:pt idx="1366">
                  <c:v>312.3</c:v>
                </c:pt>
                <c:pt idx="1367">
                  <c:v>312.39999999999998</c:v>
                </c:pt>
                <c:pt idx="1368">
                  <c:v>312.39999999999998</c:v>
                </c:pt>
                <c:pt idx="1369">
                  <c:v>312</c:v>
                </c:pt>
                <c:pt idx="1370">
                  <c:v>312</c:v>
                </c:pt>
                <c:pt idx="1371">
                  <c:v>312</c:v>
                </c:pt>
                <c:pt idx="1372">
                  <c:v>312</c:v>
                </c:pt>
                <c:pt idx="1373">
                  <c:v>311.7</c:v>
                </c:pt>
                <c:pt idx="1374">
                  <c:v>311.7</c:v>
                </c:pt>
                <c:pt idx="1375">
                  <c:v>311.8</c:v>
                </c:pt>
                <c:pt idx="1376">
                  <c:v>311.3</c:v>
                </c:pt>
                <c:pt idx="1377">
                  <c:v>311.39999999999998</c:v>
                </c:pt>
                <c:pt idx="1378">
                  <c:v>311.7</c:v>
                </c:pt>
                <c:pt idx="1379">
                  <c:v>311.3</c:v>
                </c:pt>
                <c:pt idx="1380">
                  <c:v>311.3</c:v>
                </c:pt>
                <c:pt idx="1381">
                  <c:v>311.39999999999998</c:v>
                </c:pt>
                <c:pt idx="1382">
                  <c:v>311.39999999999998</c:v>
                </c:pt>
                <c:pt idx="1383">
                  <c:v>311.3</c:v>
                </c:pt>
                <c:pt idx="1384">
                  <c:v>311.39999999999998</c:v>
                </c:pt>
                <c:pt idx="1385">
                  <c:v>311.3</c:v>
                </c:pt>
                <c:pt idx="1386">
                  <c:v>311.10000000000002</c:v>
                </c:pt>
                <c:pt idx="1387">
                  <c:v>311</c:v>
                </c:pt>
                <c:pt idx="1388">
                  <c:v>311</c:v>
                </c:pt>
                <c:pt idx="1389">
                  <c:v>311</c:v>
                </c:pt>
                <c:pt idx="1390">
                  <c:v>311</c:v>
                </c:pt>
                <c:pt idx="1391">
                  <c:v>311</c:v>
                </c:pt>
                <c:pt idx="1392">
                  <c:v>310.7</c:v>
                </c:pt>
                <c:pt idx="1393">
                  <c:v>310.8</c:v>
                </c:pt>
                <c:pt idx="1394">
                  <c:v>310.7</c:v>
                </c:pt>
                <c:pt idx="1395">
                  <c:v>310.7</c:v>
                </c:pt>
                <c:pt idx="1396">
                  <c:v>310.7</c:v>
                </c:pt>
                <c:pt idx="1397">
                  <c:v>310.7</c:v>
                </c:pt>
                <c:pt idx="1398">
                  <c:v>310.39999999999998</c:v>
                </c:pt>
                <c:pt idx="1399">
                  <c:v>310.39999999999998</c:v>
                </c:pt>
                <c:pt idx="1400">
                  <c:v>310.39999999999998</c:v>
                </c:pt>
                <c:pt idx="1401">
                  <c:v>310.39999999999998</c:v>
                </c:pt>
                <c:pt idx="1402">
                  <c:v>310.39999999999998</c:v>
                </c:pt>
                <c:pt idx="1403">
                  <c:v>310.10000000000002</c:v>
                </c:pt>
                <c:pt idx="1404">
                  <c:v>310.39999999999998</c:v>
                </c:pt>
                <c:pt idx="1405">
                  <c:v>310.10000000000002</c:v>
                </c:pt>
                <c:pt idx="1406">
                  <c:v>310.10000000000002</c:v>
                </c:pt>
                <c:pt idx="1407">
                  <c:v>309.8</c:v>
                </c:pt>
                <c:pt idx="1408">
                  <c:v>309.8</c:v>
                </c:pt>
                <c:pt idx="1409">
                  <c:v>309.8</c:v>
                </c:pt>
                <c:pt idx="1410">
                  <c:v>309.60000000000002</c:v>
                </c:pt>
                <c:pt idx="1411">
                  <c:v>309.8</c:v>
                </c:pt>
                <c:pt idx="1412">
                  <c:v>309.8</c:v>
                </c:pt>
                <c:pt idx="1413">
                  <c:v>309.8</c:v>
                </c:pt>
                <c:pt idx="1414">
                  <c:v>309.60000000000002</c:v>
                </c:pt>
                <c:pt idx="1415">
                  <c:v>309.60000000000002</c:v>
                </c:pt>
                <c:pt idx="1416">
                  <c:v>309.3</c:v>
                </c:pt>
                <c:pt idx="1417">
                  <c:v>309.3</c:v>
                </c:pt>
                <c:pt idx="1418">
                  <c:v>309.3</c:v>
                </c:pt>
                <c:pt idx="1419">
                  <c:v>309.3</c:v>
                </c:pt>
                <c:pt idx="1420">
                  <c:v>309.10000000000002</c:v>
                </c:pt>
                <c:pt idx="1421">
                  <c:v>309</c:v>
                </c:pt>
                <c:pt idx="1422">
                  <c:v>309.10000000000002</c:v>
                </c:pt>
                <c:pt idx="1423">
                  <c:v>309</c:v>
                </c:pt>
                <c:pt idx="1424">
                  <c:v>309</c:v>
                </c:pt>
                <c:pt idx="1425">
                  <c:v>309.10000000000002</c:v>
                </c:pt>
                <c:pt idx="1426">
                  <c:v>308.7</c:v>
                </c:pt>
                <c:pt idx="1427">
                  <c:v>308.7</c:v>
                </c:pt>
                <c:pt idx="1428">
                  <c:v>308.7</c:v>
                </c:pt>
                <c:pt idx="1429">
                  <c:v>308.7</c:v>
                </c:pt>
                <c:pt idx="1430">
                  <c:v>308.7</c:v>
                </c:pt>
                <c:pt idx="1431">
                  <c:v>308.7</c:v>
                </c:pt>
                <c:pt idx="1432">
                  <c:v>308.7</c:v>
                </c:pt>
                <c:pt idx="1433">
                  <c:v>308.39999999999998</c:v>
                </c:pt>
                <c:pt idx="1434">
                  <c:v>308.7</c:v>
                </c:pt>
                <c:pt idx="1435">
                  <c:v>308.5</c:v>
                </c:pt>
                <c:pt idx="1436">
                  <c:v>308.39999999999998</c:v>
                </c:pt>
                <c:pt idx="1437">
                  <c:v>308.39999999999998</c:v>
                </c:pt>
                <c:pt idx="1438">
                  <c:v>308.3</c:v>
                </c:pt>
                <c:pt idx="1439">
                  <c:v>308.39999999999998</c:v>
                </c:pt>
                <c:pt idx="1440">
                  <c:v>308.10000000000002</c:v>
                </c:pt>
                <c:pt idx="1441">
                  <c:v>308.10000000000002</c:v>
                </c:pt>
                <c:pt idx="1442">
                  <c:v>308.10000000000002</c:v>
                </c:pt>
                <c:pt idx="1443">
                  <c:v>308.10000000000002</c:v>
                </c:pt>
                <c:pt idx="1444">
                  <c:v>307.7</c:v>
                </c:pt>
                <c:pt idx="1445">
                  <c:v>308</c:v>
                </c:pt>
                <c:pt idx="1446">
                  <c:v>308.10000000000002</c:v>
                </c:pt>
                <c:pt idx="1447">
                  <c:v>307.7</c:v>
                </c:pt>
                <c:pt idx="1448">
                  <c:v>307.8</c:v>
                </c:pt>
                <c:pt idx="1449">
                  <c:v>307.8</c:v>
                </c:pt>
                <c:pt idx="1450">
                  <c:v>307.8</c:v>
                </c:pt>
                <c:pt idx="1451">
                  <c:v>307.7</c:v>
                </c:pt>
                <c:pt idx="1452">
                  <c:v>307.8</c:v>
                </c:pt>
                <c:pt idx="1453">
                  <c:v>307.7</c:v>
                </c:pt>
                <c:pt idx="1454">
                  <c:v>307.60000000000002</c:v>
                </c:pt>
                <c:pt idx="1455">
                  <c:v>307.5</c:v>
                </c:pt>
                <c:pt idx="1456">
                  <c:v>307.5</c:v>
                </c:pt>
                <c:pt idx="1457">
                  <c:v>307.39999999999998</c:v>
                </c:pt>
                <c:pt idx="1458">
                  <c:v>307.39999999999998</c:v>
                </c:pt>
                <c:pt idx="1459">
                  <c:v>307.5</c:v>
                </c:pt>
                <c:pt idx="1460">
                  <c:v>307.5</c:v>
                </c:pt>
                <c:pt idx="1461">
                  <c:v>307.10000000000002</c:v>
                </c:pt>
                <c:pt idx="1462">
                  <c:v>307.10000000000002</c:v>
                </c:pt>
                <c:pt idx="1463">
                  <c:v>307.10000000000002</c:v>
                </c:pt>
                <c:pt idx="1464">
                  <c:v>307.10000000000002</c:v>
                </c:pt>
                <c:pt idx="1465">
                  <c:v>306.7</c:v>
                </c:pt>
                <c:pt idx="1466">
                  <c:v>307</c:v>
                </c:pt>
                <c:pt idx="1467">
                  <c:v>307.10000000000002</c:v>
                </c:pt>
                <c:pt idx="1468">
                  <c:v>306.8</c:v>
                </c:pt>
                <c:pt idx="1469">
                  <c:v>306.7</c:v>
                </c:pt>
                <c:pt idx="1470">
                  <c:v>306.8</c:v>
                </c:pt>
                <c:pt idx="1471">
                  <c:v>306.8</c:v>
                </c:pt>
                <c:pt idx="1472">
                  <c:v>306.8</c:v>
                </c:pt>
                <c:pt idx="1473">
                  <c:v>306.8</c:v>
                </c:pt>
                <c:pt idx="1474">
                  <c:v>306.39999999999998</c:v>
                </c:pt>
                <c:pt idx="1475">
                  <c:v>306.5</c:v>
                </c:pt>
                <c:pt idx="1476">
                  <c:v>306.7</c:v>
                </c:pt>
                <c:pt idx="1477">
                  <c:v>306.7</c:v>
                </c:pt>
                <c:pt idx="1478">
                  <c:v>306.39999999999998</c:v>
                </c:pt>
                <c:pt idx="1479">
                  <c:v>306.39999999999998</c:v>
                </c:pt>
                <c:pt idx="1480">
                  <c:v>306.39999999999998</c:v>
                </c:pt>
                <c:pt idx="1481">
                  <c:v>306.10000000000002</c:v>
                </c:pt>
                <c:pt idx="1482">
                  <c:v>306.10000000000002</c:v>
                </c:pt>
                <c:pt idx="1483">
                  <c:v>306.10000000000002</c:v>
                </c:pt>
                <c:pt idx="1484">
                  <c:v>306.10000000000002</c:v>
                </c:pt>
                <c:pt idx="1485">
                  <c:v>306.10000000000002</c:v>
                </c:pt>
                <c:pt idx="1486">
                  <c:v>306.2</c:v>
                </c:pt>
                <c:pt idx="1487">
                  <c:v>306.10000000000002</c:v>
                </c:pt>
                <c:pt idx="1488">
                  <c:v>306.10000000000002</c:v>
                </c:pt>
                <c:pt idx="1489">
                  <c:v>306.10000000000002</c:v>
                </c:pt>
                <c:pt idx="1490">
                  <c:v>306.10000000000002</c:v>
                </c:pt>
                <c:pt idx="1491">
                  <c:v>306.10000000000002</c:v>
                </c:pt>
                <c:pt idx="1492">
                  <c:v>306.10000000000002</c:v>
                </c:pt>
                <c:pt idx="1493">
                  <c:v>305.89999999999998</c:v>
                </c:pt>
                <c:pt idx="1494">
                  <c:v>305.8</c:v>
                </c:pt>
                <c:pt idx="1495">
                  <c:v>305.8</c:v>
                </c:pt>
                <c:pt idx="1496">
                  <c:v>305.8</c:v>
                </c:pt>
                <c:pt idx="1497">
                  <c:v>305.8</c:v>
                </c:pt>
                <c:pt idx="1498">
                  <c:v>305.5</c:v>
                </c:pt>
                <c:pt idx="1499">
                  <c:v>305.60000000000002</c:v>
                </c:pt>
                <c:pt idx="1500">
                  <c:v>305.39999999999998</c:v>
                </c:pt>
                <c:pt idx="1501">
                  <c:v>305.39999999999998</c:v>
                </c:pt>
                <c:pt idx="1502">
                  <c:v>305.39999999999998</c:v>
                </c:pt>
                <c:pt idx="1503">
                  <c:v>305.39999999999998</c:v>
                </c:pt>
                <c:pt idx="1504">
                  <c:v>305.39999999999998</c:v>
                </c:pt>
                <c:pt idx="1505">
                  <c:v>305.39999999999998</c:v>
                </c:pt>
                <c:pt idx="1506">
                  <c:v>305.10000000000002</c:v>
                </c:pt>
                <c:pt idx="1507">
                  <c:v>305.10000000000002</c:v>
                </c:pt>
                <c:pt idx="1508">
                  <c:v>305.10000000000002</c:v>
                </c:pt>
                <c:pt idx="1509">
                  <c:v>305.10000000000002</c:v>
                </c:pt>
                <c:pt idx="1510">
                  <c:v>305.10000000000002</c:v>
                </c:pt>
                <c:pt idx="1511">
                  <c:v>305.10000000000002</c:v>
                </c:pt>
                <c:pt idx="1512">
                  <c:v>305.10000000000002</c:v>
                </c:pt>
                <c:pt idx="1513">
                  <c:v>305.10000000000002</c:v>
                </c:pt>
                <c:pt idx="1514">
                  <c:v>305.10000000000002</c:v>
                </c:pt>
                <c:pt idx="1515">
                  <c:v>305</c:v>
                </c:pt>
                <c:pt idx="1516">
                  <c:v>305.10000000000002</c:v>
                </c:pt>
                <c:pt idx="1517">
                  <c:v>304.8</c:v>
                </c:pt>
                <c:pt idx="1518">
                  <c:v>304.8</c:v>
                </c:pt>
                <c:pt idx="1519">
                  <c:v>304.8</c:v>
                </c:pt>
                <c:pt idx="1520">
                  <c:v>304.8</c:v>
                </c:pt>
                <c:pt idx="1521">
                  <c:v>304.39999999999998</c:v>
                </c:pt>
                <c:pt idx="1522">
                  <c:v>304.39999999999998</c:v>
                </c:pt>
                <c:pt idx="1523">
                  <c:v>304.39999999999998</c:v>
                </c:pt>
                <c:pt idx="1524">
                  <c:v>304.39999999999998</c:v>
                </c:pt>
                <c:pt idx="1525">
                  <c:v>304.5</c:v>
                </c:pt>
                <c:pt idx="1526">
                  <c:v>304.39999999999998</c:v>
                </c:pt>
                <c:pt idx="1527">
                  <c:v>304.10000000000002</c:v>
                </c:pt>
                <c:pt idx="1528">
                  <c:v>304.10000000000002</c:v>
                </c:pt>
                <c:pt idx="1529">
                  <c:v>304.10000000000002</c:v>
                </c:pt>
                <c:pt idx="1530">
                  <c:v>304.10000000000002</c:v>
                </c:pt>
                <c:pt idx="1531">
                  <c:v>304.10000000000002</c:v>
                </c:pt>
                <c:pt idx="1532">
                  <c:v>304.10000000000002</c:v>
                </c:pt>
                <c:pt idx="1533">
                  <c:v>304.10000000000002</c:v>
                </c:pt>
                <c:pt idx="1534">
                  <c:v>304.10000000000002</c:v>
                </c:pt>
                <c:pt idx="1535">
                  <c:v>304</c:v>
                </c:pt>
                <c:pt idx="1536">
                  <c:v>304.10000000000002</c:v>
                </c:pt>
                <c:pt idx="1537">
                  <c:v>304</c:v>
                </c:pt>
                <c:pt idx="1538">
                  <c:v>303.8</c:v>
                </c:pt>
                <c:pt idx="1539">
                  <c:v>303.8</c:v>
                </c:pt>
                <c:pt idx="1540">
                  <c:v>303.7</c:v>
                </c:pt>
                <c:pt idx="1541">
                  <c:v>303.7</c:v>
                </c:pt>
                <c:pt idx="1542">
                  <c:v>303.7</c:v>
                </c:pt>
                <c:pt idx="1543">
                  <c:v>303.5</c:v>
                </c:pt>
                <c:pt idx="1544">
                  <c:v>303.39999999999998</c:v>
                </c:pt>
                <c:pt idx="1545">
                  <c:v>303.39999999999998</c:v>
                </c:pt>
                <c:pt idx="1546">
                  <c:v>303.5</c:v>
                </c:pt>
                <c:pt idx="1547">
                  <c:v>303.5</c:v>
                </c:pt>
                <c:pt idx="1548">
                  <c:v>303.2</c:v>
                </c:pt>
                <c:pt idx="1549">
                  <c:v>303.5</c:v>
                </c:pt>
                <c:pt idx="1550">
                  <c:v>303.2</c:v>
                </c:pt>
                <c:pt idx="1551">
                  <c:v>303.2</c:v>
                </c:pt>
                <c:pt idx="1552">
                  <c:v>303.2</c:v>
                </c:pt>
                <c:pt idx="1553">
                  <c:v>303.10000000000002</c:v>
                </c:pt>
                <c:pt idx="1554">
                  <c:v>303.2</c:v>
                </c:pt>
                <c:pt idx="1555">
                  <c:v>303.10000000000002</c:v>
                </c:pt>
                <c:pt idx="1556">
                  <c:v>303.2</c:v>
                </c:pt>
                <c:pt idx="1557">
                  <c:v>302.8</c:v>
                </c:pt>
                <c:pt idx="1558">
                  <c:v>303.10000000000002</c:v>
                </c:pt>
                <c:pt idx="1559">
                  <c:v>303.2</c:v>
                </c:pt>
                <c:pt idx="1560">
                  <c:v>303.10000000000002</c:v>
                </c:pt>
                <c:pt idx="1561">
                  <c:v>302.8</c:v>
                </c:pt>
                <c:pt idx="1562">
                  <c:v>302.8</c:v>
                </c:pt>
                <c:pt idx="1563">
                  <c:v>302.7</c:v>
                </c:pt>
                <c:pt idx="1564">
                  <c:v>302.7</c:v>
                </c:pt>
                <c:pt idx="1565">
                  <c:v>302.5</c:v>
                </c:pt>
                <c:pt idx="1566">
                  <c:v>302.8</c:v>
                </c:pt>
                <c:pt idx="1567">
                  <c:v>302.8</c:v>
                </c:pt>
                <c:pt idx="1568">
                  <c:v>302.5</c:v>
                </c:pt>
                <c:pt idx="1569">
                  <c:v>302.5</c:v>
                </c:pt>
                <c:pt idx="1570">
                  <c:v>302.5</c:v>
                </c:pt>
                <c:pt idx="1571">
                  <c:v>302.39999999999998</c:v>
                </c:pt>
                <c:pt idx="1572">
                  <c:v>302.5</c:v>
                </c:pt>
                <c:pt idx="1573">
                  <c:v>302.2</c:v>
                </c:pt>
                <c:pt idx="1574">
                  <c:v>302.3</c:v>
                </c:pt>
                <c:pt idx="1575">
                  <c:v>302.10000000000002</c:v>
                </c:pt>
                <c:pt idx="1576">
                  <c:v>302.2</c:v>
                </c:pt>
                <c:pt idx="1577">
                  <c:v>302.10000000000002</c:v>
                </c:pt>
                <c:pt idx="1578">
                  <c:v>302.2</c:v>
                </c:pt>
                <c:pt idx="1579">
                  <c:v>302.2</c:v>
                </c:pt>
                <c:pt idx="1580">
                  <c:v>302.2</c:v>
                </c:pt>
                <c:pt idx="1581">
                  <c:v>302.2</c:v>
                </c:pt>
                <c:pt idx="1582">
                  <c:v>302.2</c:v>
                </c:pt>
                <c:pt idx="1583">
                  <c:v>302.2</c:v>
                </c:pt>
                <c:pt idx="1584">
                  <c:v>301.89999999999998</c:v>
                </c:pt>
                <c:pt idx="1585">
                  <c:v>301.8</c:v>
                </c:pt>
                <c:pt idx="1586">
                  <c:v>301.89999999999998</c:v>
                </c:pt>
                <c:pt idx="1587">
                  <c:v>301.8</c:v>
                </c:pt>
                <c:pt idx="1588">
                  <c:v>301.8</c:v>
                </c:pt>
                <c:pt idx="1589">
                  <c:v>301.8</c:v>
                </c:pt>
                <c:pt idx="1590">
                  <c:v>301.8</c:v>
                </c:pt>
                <c:pt idx="1591">
                  <c:v>301.60000000000002</c:v>
                </c:pt>
                <c:pt idx="1592">
                  <c:v>301.60000000000002</c:v>
                </c:pt>
                <c:pt idx="1593">
                  <c:v>301.89999999999998</c:v>
                </c:pt>
                <c:pt idx="1594">
                  <c:v>301.5</c:v>
                </c:pt>
                <c:pt idx="1595">
                  <c:v>301.5</c:v>
                </c:pt>
                <c:pt idx="1596">
                  <c:v>301.5</c:v>
                </c:pt>
                <c:pt idx="1597">
                  <c:v>301.5</c:v>
                </c:pt>
                <c:pt idx="1598">
                  <c:v>301.5</c:v>
                </c:pt>
                <c:pt idx="1599">
                  <c:v>301.5</c:v>
                </c:pt>
                <c:pt idx="1600">
                  <c:v>301.3</c:v>
                </c:pt>
                <c:pt idx="1601">
                  <c:v>301.2</c:v>
                </c:pt>
                <c:pt idx="1602">
                  <c:v>301.10000000000002</c:v>
                </c:pt>
                <c:pt idx="1603">
                  <c:v>301.2</c:v>
                </c:pt>
                <c:pt idx="1604">
                  <c:v>301.10000000000002</c:v>
                </c:pt>
                <c:pt idx="1605">
                  <c:v>301.3</c:v>
                </c:pt>
                <c:pt idx="1606">
                  <c:v>301.10000000000002</c:v>
                </c:pt>
                <c:pt idx="1607">
                  <c:v>301.2</c:v>
                </c:pt>
                <c:pt idx="1608">
                  <c:v>301.10000000000002</c:v>
                </c:pt>
                <c:pt idx="1609">
                  <c:v>300.8</c:v>
                </c:pt>
                <c:pt idx="1610">
                  <c:v>300.89999999999998</c:v>
                </c:pt>
                <c:pt idx="1611">
                  <c:v>300.8</c:v>
                </c:pt>
                <c:pt idx="1612">
                  <c:v>300.89999999999998</c:v>
                </c:pt>
                <c:pt idx="1613">
                  <c:v>300.7</c:v>
                </c:pt>
                <c:pt idx="1614">
                  <c:v>300.8</c:v>
                </c:pt>
                <c:pt idx="1615">
                  <c:v>300.7</c:v>
                </c:pt>
                <c:pt idx="1616">
                  <c:v>300.8</c:v>
                </c:pt>
                <c:pt idx="1617">
                  <c:v>300.60000000000002</c:v>
                </c:pt>
                <c:pt idx="1618">
                  <c:v>300.60000000000002</c:v>
                </c:pt>
                <c:pt idx="1619">
                  <c:v>300.60000000000002</c:v>
                </c:pt>
                <c:pt idx="1620">
                  <c:v>300.5</c:v>
                </c:pt>
                <c:pt idx="1621">
                  <c:v>300.60000000000002</c:v>
                </c:pt>
                <c:pt idx="1622">
                  <c:v>300.5</c:v>
                </c:pt>
                <c:pt idx="1623">
                  <c:v>300.5</c:v>
                </c:pt>
                <c:pt idx="1624">
                  <c:v>300.5</c:v>
                </c:pt>
                <c:pt idx="1625">
                  <c:v>300.5</c:v>
                </c:pt>
                <c:pt idx="1626">
                  <c:v>300.2</c:v>
                </c:pt>
                <c:pt idx="1627">
                  <c:v>300.2</c:v>
                </c:pt>
                <c:pt idx="1628">
                  <c:v>300.2</c:v>
                </c:pt>
                <c:pt idx="1629">
                  <c:v>300.3</c:v>
                </c:pt>
                <c:pt idx="1630">
                  <c:v>300.2</c:v>
                </c:pt>
                <c:pt idx="1631">
                  <c:v>300.2</c:v>
                </c:pt>
                <c:pt idx="1632">
                  <c:v>300.2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ex1_40_coolTemp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Sheet1!$G$2:$G$1988</c:f>
              <c:numCache>
                <c:formatCode>General</c:formatCode>
                <c:ptCount val="1987"/>
                <c:pt idx="468">
                  <c:v>370.1</c:v>
                </c:pt>
                <c:pt idx="469">
                  <c:v>370.1</c:v>
                </c:pt>
                <c:pt idx="470">
                  <c:v>370.2</c:v>
                </c:pt>
                <c:pt idx="471">
                  <c:v>370</c:v>
                </c:pt>
                <c:pt idx="472">
                  <c:v>370</c:v>
                </c:pt>
                <c:pt idx="473">
                  <c:v>370</c:v>
                </c:pt>
                <c:pt idx="474">
                  <c:v>369.7</c:v>
                </c:pt>
                <c:pt idx="475">
                  <c:v>369.7</c:v>
                </c:pt>
                <c:pt idx="476">
                  <c:v>369.7</c:v>
                </c:pt>
                <c:pt idx="477">
                  <c:v>369.7</c:v>
                </c:pt>
                <c:pt idx="478">
                  <c:v>369.7</c:v>
                </c:pt>
                <c:pt idx="479">
                  <c:v>369.8</c:v>
                </c:pt>
                <c:pt idx="480">
                  <c:v>369.4</c:v>
                </c:pt>
                <c:pt idx="481">
                  <c:v>369.4</c:v>
                </c:pt>
                <c:pt idx="482">
                  <c:v>369.4</c:v>
                </c:pt>
                <c:pt idx="483">
                  <c:v>369.1</c:v>
                </c:pt>
                <c:pt idx="484">
                  <c:v>369.1</c:v>
                </c:pt>
                <c:pt idx="485">
                  <c:v>369.1</c:v>
                </c:pt>
                <c:pt idx="486">
                  <c:v>369.1</c:v>
                </c:pt>
                <c:pt idx="487">
                  <c:v>369.1</c:v>
                </c:pt>
                <c:pt idx="488">
                  <c:v>368.7</c:v>
                </c:pt>
                <c:pt idx="489">
                  <c:v>368.7</c:v>
                </c:pt>
                <c:pt idx="490">
                  <c:v>368.7</c:v>
                </c:pt>
                <c:pt idx="491">
                  <c:v>368.8</c:v>
                </c:pt>
                <c:pt idx="492">
                  <c:v>368.7</c:v>
                </c:pt>
                <c:pt idx="493">
                  <c:v>368.4</c:v>
                </c:pt>
                <c:pt idx="494">
                  <c:v>368.5</c:v>
                </c:pt>
                <c:pt idx="495">
                  <c:v>368.4</c:v>
                </c:pt>
                <c:pt idx="496">
                  <c:v>368.5</c:v>
                </c:pt>
                <c:pt idx="497">
                  <c:v>368</c:v>
                </c:pt>
                <c:pt idx="498">
                  <c:v>368.1</c:v>
                </c:pt>
                <c:pt idx="499">
                  <c:v>368.1</c:v>
                </c:pt>
                <c:pt idx="500">
                  <c:v>368.1</c:v>
                </c:pt>
                <c:pt idx="501">
                  <c:v>368.1</c:v>
                </c:pt>
                <c:pt idx="502">
                  <c:v>368.1</c:v>
                </c:pt>
                <c:pt idx="503">
                  <c:v>367.8</c:v>
                </c:pt>
                <c:pt idx="504">
                  <c:v>367.8</c:v>
                </c:pt>
                <c:pt idx="505">
                  <c:v>367.8</c:v>
                </c:pt>
                <c:pt idx="506">
                  <c:v>367.8</c:v>
                </c:pt>
                <c:pt idx="507">
                  <c:v>367.4</c:v>
                </c:pt>
                <c:pt idx="508">
                  <c:v>367.4</c:v>
                </c:pt>
                <c:pt idx="509">
                  <c:v>367.4</c:v>
                </c:pt>
                <c:pt idx="510">
                  <c:v>367.4</c:v>
                </c:pt>
                <c:pt idx="511">
                  <c:v>367.1</c:v>
                </c:pt>
                <c:pt idx="512">
                  <c:v>367</c:v>
                </c:pt>
                <c:pt idx="513">
                  <c:v>367</c:v>
                </c:pt>
                <c:pt idx="514">
                  <c:v>367</c:v>
                </c:pt>
                <c:pt idx="515">
                  <c:v>366.8</c:v>
                </c:pt>
                <c:pt idx="516">
                  <c:v>366.8</c:v>
                </c:pt>
                <c:pt idx="517">
                  <c:v>366.7</c:v>
                </c:pt>
                <c:pt idx="518">
                  <c:v>366.4</c:v>
                </c:pt>
                <c:pt idx="519">
                  <c:v>366.4</c:v>
                </c:pt>
                <c:pt idx="520">
                  <c:v>366.4</c:v>
                </c:pt>
                <c:pt idx="521">
                  <c:v>366.4</c:v>
                </c:pt>
                <c:pt idx="522">
                  <c:v>366.4</c:v>
                </c:pt>
                <c:pt idx="523">
                  <c:v>366.1</c:v>
                </c:pt>
                <c:pt idx="524">
                  <c:v>366.1</c:v>
                </c:pt>
                <c:pt idx="525">
                  <c:v>366.2</c:v>
                </c:pt>
                <c:pt idx="526">
                  <c:v>366.1</c:v>
                </c:pt>
                <c:pt idx="527">
                  <c:v>365.7</c:v>
                </c:pt>
                <c:pt idx="528">
                  <c:v>365.7</c:v>
                </c:pt>
                <c:pt idx="529">
                  <c:v>365.7</c:v>
                </c:pt>
                <c:pt idx="530">
                  <c:v>365.5</c:v>
                </c:pt>
                <c:pt idx="531">
                  <c:v>365.5</c:v>
                </c:pt>
                <c:pt idx="532">
                  <c:v>365.4</c:v>
                </c:pt>
                <c:pt idx="533">
                  <c:v>365.5</c:v>
                </c:pt>
                <c:pt idx="534">
                  <c:v>365.1</c:v>
                </c:pt>
                <c:pt idx="535">
                  <c:v>365.1</c:v>
                </c:pt>
                <c:pt idx="536">
                  <c:v>365.1</c:v>
                </c:pt>
                <c:pt idx="537">
                  <c:v>364.8</c:v>
                </c:pt>
                <c:pt idx="538">
                  <c:v>364.8</c:v>
                </c:pt>
                <c:pt idx="539">
                  <c:v>364.8</c:v>
                </c:pt>
                <c:pt idx="540">
                  <c:v>364.8</c:v>
                </c:pt>
                <c:pt idx="541">
                  <c:v>364.8</c:v>
                </c:pt>
                <c:pt idx="542">
                  <c:v>364.5</c:v>
                </c:pt>
                <c:pt idx="543">
                  <c:v>364.5</c:v>
                </c:pt>
                <c:pt idx="544">
                  <c:v>364.4</c:v>
                </c:pt>
                <c:pt idx="545">
                  <c:v>364.2</c:v>
                </c:pt>
                <c:pt idx="546">
                  <c:v>364.2</c:v>
                </c:pt>
                <c:pt idx="547">
                  <c:v>364.2</c:v>
                </c:pt>
                <c:pt idx="548">
                  <c:v>363.8</c:v>
                </c:pt>
                <c:pt idx="549">
                  <c:v>363.8</c:v>
                </c:pt>
                <c:pt idx="550">
                  <c:v>363.8</c:v>
                </c:pt>
                <c:pt idx="551">
                  <c:v>363.5</c:v>
                </c:pt>
                <c:pt idx="552">
                  <c:v>363.5</c:v>
                </c:pt>
                <c:pt idx="553">
                  <c:v>363.5</c:v>
                </c:pt>
                <c:pt idx="554">
                  <c:v>363.5</c:v>
                </c:pt>
                <c:pt idx="555">
                  <c:v>363.5</c:v>
                </c:pt>
                <c:pt idx="556">
                  <c:v>363.5</c:v>
                </c:pt>
                <c:pt idx="557">
                  <c:v>363.2</c:v>
                </c:pt>
                <c:pt idx="558">
                  <c:v>363.1</c:v>
                </c:pt>
                <c:pt idx="559">
                  <c:v>363.1</c:v>
                </c:pt>
                <c:pt idx="560">
                  <c:v>363.1</c:v>
                </c:pt>
                <c:pt idx="561">
                  <c:v>363.1</c:v>
                </c:pt>
                <c:pt idx="562">
                  <c:v>362.9</c:v>
                </c:pt>
                <c:pt idx="563">
                  <c:v>362.8</c:v>
                </c:pt>
                <c:pt idx="564">
                  <c:v>362.8</c:v>
                </c:pt>
                <c:pt idx="565">
                  <c:v>362.7</c:v>
                </c:pt>
                <c:pt idx="566">
                  <c:v>362.5</c:v>
                </c:pt>
                <c:pt idx="567">
                  <c:v>362.5</c:v>
                </c:pt>
                <c:pt idx="568">
                  <c:v>362.5</c:v>
                </c:pt>
                <c:pt idx="569">
                  <c:v>362.1</c:v>
                </c:pt>
                <c:pt idx="570">
                  <c:v>362.1</c:v>
                </c:pt>
                <c:pt idx="571">
                  <c:v>362.1</c:v>
                </c:pt>
                <c:pt idx="572">
                  <c:v>362.1</c:v>
                </c:pt>
                <c:pt idx="573">
                  <c:v>361.8</c:v>
                </c:pt>
                <c:pt idx="574">
                  <c:v>361.8</c:v>
                </c:pt>
                <c:pt idx="575">
                  <c:v>361.9</c:v>
                </c:pt>
                <c:pt idx="576">
                  <c:v>361.8</c:v>
                </c:pt>
                <c:pt idx="577">
                  <c:v>361.5</c:v>
                </c:pt>
                <c:pt idx="578">
                  <c:v>361.5</c:v>
                </c:pt>
                <c:pt idx="579">
                  <c:v>361.5</c:v>
                </c:pt>
                <c:pt idx="580">
                  <c:v>361.2</c:v>
                </c:pt>
                <c:pt idx="581">
                  <c:v>361.2</c:v>
                </c:pt>
                <c:pt idx="582">
                  <c:v>361.2</c:v>
                </c:pt>
                <c:pt idx="583">
                  <c:v>360.9</c:v>
                </c:pt>
                <c:pt idx="584">
                  <c:v>360.9</c:v>
                </c:pt>
                <c:pt idx="585">
                  <c:v>360.9</c:v>
                </c:pt>
                <c:pt idx="586">
                  <c:v>360.9</c:v>
                </c:pt>
                <c:pt idx="587">
                  <c:v>360.5</c:v>
                </c:pt>
                <c:pt idx="588">
                  <c:v>360.5</c:v>
                </c:pt>
                <c:pt idx="589">
                  <c:v>360.4</c:v>
                </c:pt>
                <c:pt idx="590">
                  <c:v>360.2</c:v>
                </c:pt>
                <c:pt idx="591">
                  <c:v>360.2</c:v>
                </c:pt>
                <c:pt idx="592">
                  <c:v>360.2</c:v>
                </c:pt>
                <c:pt idx="593">
                  <c:v>359.8</c:v>
                </c:pt>
                <c:pt idx="594">
                  <c:v>359.9</c:v>
                </c:pt>
                <c:pt idx="595">
                  <c:v>359.8</c:v>
                </c:pt>
                <c:pt idx="596">
                  <c:v>359.8</c:v>
                </c:pt>
                <c:pt idx="597">
                  <c:v>359.9</c:v>
                </c:pt>
                <c:pt idx="598">
                  <c:v>359.6</c:v>
                </c:pt>
                <c:pt idx="599">
                  <c:v>359.5</c:v>
                </c:pt>
                <c:pt idx="600">
                  <c:v>359.6</c:v>
                </c:pt>
                <c:pt idx="601">
                  <c:v>359.2</c:v>
                </c:pt>
                <c:pt idx="602">
                  <c:v>359.2</c:v>
                </c:pt>
                <c:pt idx="603">
                  <c:v>359.2</c:v>
                </c:pt>
                <c:pt idx="604">
                  <c:v>359.2</c:v>
                </c:pt>
                <c:pt idx="605">
                  <c:v>358.8</c:v>
                </c:pt>
                <c:pt idx="606">
                  <c:v>358.8</c:v>
                </c:pt>
                <c:pt idx="607">
                  <c:v>358.8</c:v>
                </c:pt>
                <c:pt idx="608">
                  <c:v>358.8</c:v>
                </c:pt>
                <c:pt idx="609">
                  <c:v>358.5</c:v>
                </c:pt>
                <c:pt idx="610">
                  <c:v>358.5</c:v>
                </c:pt>
                <c:pt idx="611">
                  <c:v>358.5</c:v>
                </c:pt>
                <c:pt idx="612">
                  <c:v>358.5</c:v>
                </c:pt>
                <c:pt idx="613">
                  <c:v>358.4</c:v>
                </c:pt>
                <c:pt idx="614">
                  <c:v>358.2</c:v>
                </c:pt>
                <c:pt idx="615">
                  <c:v>358.1</c:v>
                </c:pt>
                <c:pt idx="616">
                  <c:v>358.3</c:v>
                </c:pt>
                <c:pt idx="617">
                  <c:v>358.1</c:v>
                </c:pt>
                <c:pt idx="618">
                  <c:v>357.9</c:v>
                </c:pt>
                <c:pt idx="619">
                  <c:v>357.8</c:v>
                </c:pt>
                <c:pt idx="620">
                  <c:v>357.9</c:v>
                </c:pt>
                <c:pt idx="621">
                  <c:v>357.8</c:v>
                </c:pt>
                <c:pt idx="622">
                  <c:v>357.8</c:v>
                </c:pt>
                <c:pt idx="623">
                  <c:v>357.4</c:v>
                </c:pt>
                <c:pt idx="624">
                  <c:v>357.5</c:v>
                </c:pt>
                <c:pt idx="625">
                  <c:v>357.5</c:v>
                </c:pt>
                <c:pt idx="626">
                  <c:v>357.1</c:v>
                </c:pt>
                <c:pt idx="627">
                  <c:v>357.1</c:v>
                </c:pt>
                <c:pt idx="628">
                  <c:v>357.1</c:v>
                </c:pt>
                <c:pt idx="629">
                  <c:v>357.1</c:v>
                </c:pt>
                <c:pt idx="630">
                  <c:v>356.8</c:v>
                </c:pt>
                <c:pt idx="631">
                  <c:v>356.8</c:v>
                </c:pt>
                <c:pt idx="632">
                  <c:v>356.8</c:v>
                </c:pt>
                <c:pt idx="633">
                  <c:v>356.8</c:v>
                </c:pt>
                <c:pt idx="634">
                  <c:v>356.6</c:v>
                </c:pt>
                <c:pt idx="635">
                  <c:v>356.4</c:v>
                </c:pt>
                <c:pt idx="636">
                  <c:v>356.4</c:v>
                </c:pt>
                <c:pt idx="637">
                  <c:v>356.1</c:v>
                </c:pt>
                <c:pt idx="638">
                  <c:v>356.2</c:v>
                </c:pt>
                <c:pt idx="639">
                  <c:v>356.1</c:v>
                </c:pt>
                <c:pt idx="640">
                  <c:v>356.1</c:v>
                </c:pt>
                <c:pt idx="641">
                  <c:v>356.1</c:v>
                </c:pt>
                <c:pt idx="642">
                  <c:v>356.1</c:v>
                </c:pt>
                <c:pt idx="643">
                  <c:v>356.1</c:v>
                </c:pt>
                <c:pt idx="644">
                  <c:v>355.8</c:v>
                </c:pt>
                <c:pt idx="645">
                  <c:v>355.8</c:v>
                </c:pt>
                <c:pt idx="646">
                  <c:v>355.8</c:v>
                </c:pt>
                <c:pt idx="647">
                  <c:v>355.5</c:v>
                </c:pt>
                <c:pt idx="648">
                  <c:v>355.5</c:v>
                </c:pt>
                <c:pt idx="649">
                  <c:v>355.4</c:v>
                </c:pt>
                <c:pt idx="650">
                  <c:v>355.5</c:v>
                </c:pt>
                <c:pt idx="651">
                  <c:v>355.4</c:v>
                </c:pt>
                <c:pt idx="652">
                  <c:v>355.4</c:v>
                </c:pt>
                <c:pt idx="653">
                  <c:v>355.1</c:v>
                </c:pt>
                <c:pt idx="654">
                  <c:v>355.1</c:v>
                </c:pt>
                <c:pt idx="655">
                  <c:v>355.2</c:v>
                </c:pt>
                <c:pt idx="656">
                  <c:v>355.2</c:v>
                </c:pt>
                <c:pt idx="657">
                  <c:v>355.2</c:v>
                </c:pt>
                <c:pt idx="658">
                  <c:v>354.9</c:v>
                </c:pt>
                <c:pt idx="659">
                  <c:v>354.9</c:v>
                </c:pt>
                <c:pt idx="660">
                  <c:v>354.9</c:v>
                </c:pt>
                <c:pt idx="661">
                  <c:v>354.8</c:v>
                </c:pt>
                <c:pt idx="662">
                  <c:v>354.9</c:v>
                </c:pt>
                <c:pt idx="663">
                  <c:v>354.6</c:v>
                </c:pt>
                <c:pt idx="664">
                  <c:v>354.6</c:v>
                </c:pt>
                <c:pt idx="665">
                  <c:v>354.5</c:v>
                </c:pt>
                <c:pt idx="666">
                  <c:v>354.5</c:v>
                </c:pt>
                <c:pt idx="667">
                  <c:v>354.5</c:v>
                </c:pt>
                <c:pt idx="668">
                  <c:v>354.5</c:v>
                </c:pt>
                <c:pt idx="669">
                  <c:v>354.5</c:v>
                </c:pt>
                <c:pt idx="670">
                  <c:v>354.2</c:v>
                </c:pt>
                <c:pt idx="671">
                  <c:v>354.2</c:v>
                </c:pt>
                <c:pt idx="672">
                  <c:v>354.2</c:v>
                </c:pt>
                <c:pt idx="673">
                  <c:v>354.2</c:v>
                </c:pt>
                <c:pt idx="674">
                  <c:v>354.2</c:v>
                </c:pt>
                <c:pt idx="675">
                  <c:v>353.9</c:v>
                </c:pt>
                <c:pt idx="676">
                  <c:v>353.8</c:v>
                </c:pt>
                <c:pt idx="677">
                  <c:v>353.8</c:v>
                </c:pt>
                <c:pt idx="678">
                  <c:v>353.5</c:v>
                </c:pt>
                <c:pt idx="679">
                  <c:v>353.7</c:v>
                </c:pt>
                <c:pt idx="680">
                  <c:v>353.5</c:v>
                </c:pt>
                <c:pt idx="681">
                  <c:v>353.5</c:v>
                </c:pt>
                <c:pt idx="682">
                  <c:v>353.5</c:v>
                </c:pt>
                <c:pt idx="683">
                  <c:v>353.2</c:v>
                </c:pt>
                <c:pt idx="684">
                  <c:v>353.2</c:v>
                </c:pt>
                <c:pt idx="685">
                  <c:v>353.2</c:v>
                </c:pt>
                <c:pt idx="686">
                  <c:v>353.2</c:v>
                </c:pt>
                <c:pt idx="687">
                  <c:v>353.2</c:v>
                </c:pt>
                <c:pt idx="688">
                  <c:v>353.2</c:v>
                </c:pt>
                <c:pt idx="689">
                  <c:v>353.2</c:v>
                </c:pt>
                <c:pt idx="690">
                  <c:v>352.8</c:v>
                </c:pt>
                <c:pt idx="691">
                  <c:v>352.8</c:v>
                </c:pt>
                <c:pt idx="692">
                  <c:v>352.9</c:v>
                </c:pt>
                <c:pt idx="693">
                  <c:v>352.6</c:v>
                </c:pt>
                <c:pt idx="694">
                  <c:v>352.5</c:v>
                </c:pt>
                <c:pt idx="695">
                  <c:v>352.5</c:v>
                </c:pt>
                <c:pt idx="696">
                  <c:v>352.2</c:v>
                </c:pt>
                <c:pt idx="697">
                  <c:v>352.2</c:v>
                </c:pt>
                <c:pt idx="698">
                  <c:v>352.2</c:v>
                </c:pt>
                <c:pt idx="699">
                  <c:v>352.1</c:v>
                </c:pt>
                <c:pt idx="700">
                  <c:v>352.2</c:v>
                </c:pt>
                <c:pt idx="701">
                  <c:v>352.1</c:v>
                </c:pt>
                <c:pt idx="702">
                  <c:v>352.1</c:v>
                </c:pt>
                <c:pt idx="703">
                  <c:v>351.9</c:v>
                </c:pt>
                <c:pt idx="704">
                  <c:v>351.8</c:v>
                </c:pt>
                <c:pt idx="705">
                  <c:v>351.8</c:v>
                </c:pt>
                <c:pt idx="706">
                  <c:v>351.9</c:v>
                </c:pt>
                <c:pt idx="707">
                  <c:v>351.5</c:v>
                </c:pt>
                <c:pt idx="708">
                  <c:v>351.5</c:v>
                </c:pt>
                <c:pt idx="709">
                  <c:v>351.5</c:v>
                </c:pt>
                <c:pt idx="710">
                  <c:v>351.5</c:v>
                </c:pt>
                <c:pt idx="711">
                  <c:v>351.5</c:v>
                </c:pt>
                <c:pt idx="712">
                  <c:v>351.1</c:v>
                </c:pt>
                <c:pt idx="713">
                  <c:v>351.2</c:v>
                </c:pt>
                <c:pt idx="714">
                  <c:v>351.2</c:v>
                </c:pt>
                <c:pt idx="715">
                  <c:v>351.1</c:v>
                </c:pt>
                <c:pt idx="716">
                  <c:v>350.9</c:v>
                </c:pt>
                <c:pt idx="717">
                  <c:v>351.1</c:v>
                </c:pt>
                <c:pt idx="718">
                  <c:v>350.9</c:v>
                </c:pt>
                <c:pt idx="719">
                  <c:v>350.9</c:v>
                </c:pt>
                <c:pt idx="720">
                  <c:v>350.6</c:v>
                </c:pt>
                <c:pt idx="721">
                  <c:v>350.8</c:v>
                </c:pt>
                <c:pt idx="722">
                  <c:v>350.5</c:v>
                </c:pt>
                <c:pt idx="723">
                  <c:v>350.6</c:v>
                </c:pt>
                <c:pt idx="724">
                  <c:v>350.5</c:v>
                </c:pt>
                <c:pt idx="725">
                  <c:v>350.6</c:v>
                </c:pt>
                <c:pt idx="726">
                  <c:v>350.2</c:v>
                </c:pt>
                <c:pt idx="727">
                  <c:v>350.2</c:v>
                </c:pt>
                <c:pt idx="728">
                  <c:v>350.2</c:v>
                </c:pt>
                <c:pt idx="729">
                  <c:v>350.2</c:v>
                </c:pt>
                <c:pt idx="730">
                  <c:v>350.2</c:v>
                </c:pt>
                <c:pt idx="731">
                  <c:v>350.2</c:v>
                </c:pt>
                <c:pt idx="732">
                  <c:v>349.9</c:v>
                </c:pt>
                <c:pt idx="733">
                  <c:v>349.9</c:v>
                </c:pt>
                <c:pt idx="734">
                  <c:v>349.6</c:v>
                </c:pt>
                <c:pt idx="735">
                  <c:v>349.6</c:v>
                </c:pt>
                <c:pt idx="736">
                  <c:v>349.6</c:v>
                </c:pt>
                <c:pt idx="737">
                  <c:v>349.6</c:v>
                </c:pt>
                <c:pt idx="738">
                  <c:v>349.6</c:v>
                </c:pt>
                <c:pt idx="739">
                  <c:v>349.6</c:v>
                </c:pt>
                <c:pt idx="740">
                  <c:v>349.6</c:v>
                </c:pt>
                <c:pt idx="741">
                  <c:v>349.3</c:v>
                </c:pt>
                <c:pt idx="742">
                  <c:v>349.3</c:v>
                </c:pt>
                <c:pt idx="743">
                  <c:v>349</c:v>
                </c:pt>
                <c:pt idx="744">
                  <c:v>349</c:v>
                </c:pt>
                <c:pt idx="745">
                  <c:v>348.6</c:v>
                </c:pt>
                <c:pt idx="746">
                  <c:v>348.6</c:v>
                </c:pt>
                <c:pt idx="747">
                  <c:v>348.7</c:v>
                </c:pt>
                <c:pt idx="748">
                  <c:v>348.6</c:v>
                </c:pt>
                <c:pt idx="749">
                  <c:v>348.6</c:v>
                </c:pt>
                <c:pt idx="750">
                  <c:v>348.7</c:v>
                </c:pt>
                <c:pt idx="751">
                  <c:v>348.4</c:v>
                </c:pt>
                <c:pt idx="752">
                  <c:v>348.3</c:v>
                </c:pt>
                <c:pt idx="753">
                  <c:v>348.3</c:v>
                </c:pt>
                <c:pt idx="754">
                  <c:v>348.3</c:v>
                </c:pt>
                <c:pt idx="755">
                  <c:v>348</c:v>
                </c:pt>
                <c:pt idx="756">
                  <c:v>348</c:v>
                </c:pt>
                <c:pt idx="757">
                  <c:v>347.7</c:v>
                </c:pt>
                <c:pt idx="758">
                  <c:v>348</c:v>
                </c:pt>
                <c:pt idx="759">
                  <c:v>347.7</c:v>
                </c:pt>
                <c:pt idx="760">
                  <c:v>347.7</c:v>
                </c:pt>
                <c:pt idx="761">
                  <c:v>347.7</c:v>
                </c:pt>
                <c:pt idx="762">
                  <c:v>347.7</c:v>
                </c:pt>
                <c:pt idx="763">
                  <c:v>347.4</c:v>
                </c:pt>
                <c:pt idx="764">
                  <c:v>347.4</c:v>
                </c:pt>
                <c:pt idx="765">
                  <c:v>347</c:v>
                </c:pt>
                <c:pt idx="766">
                  <c:v>347</c:v>
                </c:pt>
                <c:pt idx="767">
                  <c:v>347</c:v>
                </c:pt>
                <c:pt idx="768">
                  <c:v>346.9</c:v>
                </c:pt>
                <c:pt idx="769">
                  <c:v>347</c:v>
                </c:pt>
                <c:pt idx="770">
                  <c:v>346.7</c:v>
                </c:pt>
                <c:pt idx="771">
                  <c:v>347</c:v>
                </c:pt>
                <c:pt idx="772">
                  <c:v>346.7</c:v>
                </c:pt>
                <c:pt idx="773">
                  <c:v>346.7</c:v>
                </c:pt>
                <c:pt idx="774">
                  <c:v>346.7</c:v>
                </c:pt>
                <c:pt idx="775">
                  <c:v>346.4</c:v>
                </c:pt>
                <c:pt idx="776">
                  <c:v>346.4</c:v>
                </c:pt>
                <c:pt idx="777">
                  <c:v>346.1</c:v>
                </c:pt>
                <c:pt idx="778">
                  <c:v>346.4</c:v>
                </c:pt>
                <c:pt idx="779">
                  <c:v>346.3</c:v>
                </c:pt>
                <c:pt idx="780">
                  <c:v>346.4</c:v>
                </c:pt>
                <c:pt idx="781">
                  <c:v>346.1</c:v>
                </c:pt>
                <c:pt idx="782">
                  <c:v>346</c:v>
                </c:pt>
                <c:pt idx="783">
                  <c:v>346.1</c:v>
                </c:pt>
                <c:pt idx="784">
                  <c:v>346</c:v>
                </c:pt>
                <c:pt idx="785">
                  <c:v>345.7</c:v>
                </c:pt>
                <c:pt idx="786">
                  <c:v>346.1</c:v>
                </c:pt>
                <c:pt idx="787">
                  <c:v>345.8</c:v>
                </c:pt>
                <c:pt idx="788">
                  <c:v>345.8</c:v>
                </c:pt>
                <c:pt idx="789">
                  <c:v>345.8</c:v>
                </c:pt>
                <c:pt idx="790">
                  <c:v>345.8</c:v>
                </c:pt>
                <c:pt idx="791">
                  <c:v>345.8</c:v>
                </c:pt>
                <c:pt idx="792">
                  <c:v>345.8</c:v>
                </c:pt>
                <c:pt idx="793">
                  <c:v>345.4</c:v>
                </c:pt>
                <c:pt idx="794">
                  <c:v>345.4</c:v>
                </c:pt>
                <c:pt idx="795">
                  <c:v>345.1</c:v>
                </c:pt>
                <c:pt idx="796">
                  <c:v>345.1</c:v>
                </c:pt>
                <c:pt idx="797">
                  <c:v>345.1</c:v>
                </c:pt>
                <c:pt idx="798">
                  <c:v>345</c:v>
                </c:pt>
                <c:pt idx="799">
                  <c:v>345.1</c:v>
                </c:pt>
                <c:pt idx="800">
                  <c:v>345</c:v>
                </c:pt>
                <c:pt idx="801">
                  <c:v>345.1</c:v>
                </c:pt>
                <c:pt idx="802">
                  <c:v>344.8</c:v>
                </c:pt>
                <c:pt idx="803">
                  <c:v>344.7</c:v>
                </c:pt>
                <c:pt idx="804">
                  <c:v>344.8</c:v>
                </c:pt>
                <c:pt idx="805">
                  <c:v>344.8</c:v>
                </c:pt>
                <c:pt idx="806">
                  <c:v>344.7</c:v>
                </c:pt>
                <c:pt idx="807">
                  <c:v>344.4</c:v>
                </c:pt>
                <c:pt idx="808">
                  <c:v>344.4</c:v>
                </c:pt>
                <c:pt idx="809">
                  <c:v>344.4</c:v>
                </c:pt>
                <c:pt idx="810">
                  <c:v>344.4</c:v>
                </c:pt>
                <c:pt idx="811">
                  <c:v>344.2</c:v>
                </c:pt>
                <c:pt idx="812">
                  <c:v>344.2</c:v>
                </c:pt>
                <c:pt idx="813">
                  <c:v>344.1</c:v>
                </c:pt>
                <c:pt idx="814">
                  <c:v>344.1</c:v>
                </c:pt>
                <c:pt idx="815">
                  <c:v>344.1</c:v>
                </c:pt>
                <c:pt idx="816">
                  <c:v>343.8</c:v>
                </c:pt>
                <c:pt idx="817">
                  <c:v>343.8</c:v>
                </c:pt>
                <c:pt idx="818">
                  <c:v>343.8</c:v>
                </c:pt>
                <c:pt idx="819">
                  <c:v>343.5</c:v>
                </c:pt>
                <c:pt idx="820">
                  <c:v>343.4</c:v>
                </c:pt>
                <c:pt idx="821">
                  <c:v>343.4</c:v>
                </c:pt>
                <c:pt idx="822">
                  <c:v>343.4</c:v>
                </c:pt>
                <c:pt idx="823">
                  <c:v>343.2</c:v>
                </c:pt>
                <c:pt idx="824">
                  <c:v>343.1</c:v>
                </c:pt>
                <c:pt idx="825">
                  <c:v>343.1</c:v>
                </c:pt>
                <c:pt idx="826">
                  <c:v>343.1</c:v>
                </c:pt>
                <c:pt idx="827">
                  <c:v>343.1</c:v>
                </c:pt>
                <c:pt idx="828">
                  <c:v>343.2</c:v>
                </c:pt>
                <c:pt idx="829">
                  <c:v>342.7</c:v>
                </c:pt>
                <c:pt idx="830">
                  <c:v>342.8</c:v>
                </c:pt>
                <c:pt idx="831">
                  <c:v>342.8</c:v>
                </c:pt>
                <c:pt idx="832">
                  <c:v>342.8</c:v>
                </c:pt>
                <c:pt idx="833">
                  <c:v>342.5</c:v>
                </c:pt>
                <c:pt idx="834">
                  <c:v>342.4</c:v>
                </c:pt>
                <c:pt idx="835">
                  <c:v>342.5</c:v>
                </c:pt>
                <c:pt idx="836">
                  <c:v>342.5</c:v>
                </c:pt>
                <c:pt idx="837">
                  <c:v>342.5</c:v>
                </c:pt>
                <c:pt idx="838">
                  <c:v>342.1</c:v>
                </c:pt>
                <c:pt idx="839">
                  <c:v>342.1</c:v>
                </c:pt>
                <c:pt idx="840">
                  <c:v>342.2</c:v>
                </c:pt>
                <c:pt idx="841">
                  <c:v>342.2</c:v>
                </c:pt>
                <c:pt idx="842">
                  <c:v>342.2</c:v>
                </c:pt>
                <c:pt idx="843">
                  <c:v>341.8</c:v>
                </c:pt>
                <c:pt idx="844">
                  <c:v>341.8</c:v>
                </c:pt>
                <c:pt idx="845">
                  <c:v>341.8</c:v>
                </c:pt>
                <c:pt idx="846">
                  <c:v>341.8</c:v>
                </c:pt>
                <c:pt idx="847">
                  <c:v>341.5</c:v>
                </c:pt>
                <c:pt idx="848">
                  <c:v>341.5</c:v>
                </c:pt>
                <c:pt idx="849">
                  <c:v>341.5</c:v>
                </c:pt>
                <c:pt idx="850">
                  <c:v>341.5</c:v>
                </c:pt>
                <c:pt idx="851">
                  <c:v>341.5</c:v>
                </c:pt>
                <c:pt idx="852">
                  <c:v>341.1</c:v>
                </c:pt>
                <c:pt idx="853">
                  <c:v>341.2</c:v>
                </c:pt>
                <c:pt idx="854">
                  <c:v>341.1</c:v>
                </c:pt>
                <c:pt idx="855">
                  <c:v>341.1</c:v>
                </c:pt>
                <c:pt idx="856">
                  <c:v>341.1</c:v>
                </c:pt>
                <c:pt idx="857">
                  <c:v>340.8</c:v>
                </c:pt>
                <c:pt idx="858">
                  <c:v>340.8</c:v>
                </c:pt>
                <c:pt idx="859">
                  <c:v>340.8</c:v>
                </c:pt>
                <c:pt idx="860">
                  <c:v>340.8</c:v>
                </c:pt>
                <c:pt idx="861">
                  <c:v>340.5</c:v>
                </c:pt>
                <c:pt idx="862">
                  <c:v>340.5</c:v>
                </c:pt>
                <c:pt idx="863">
                  <c:v>340.5</c:v>
                </c:pt>
                <c:pt idx="864">
                  <c:v>340.5</c:v>
                </c:pt>
                <c:pt idx="865">
                  <c:v>340.5</c:v>
                </c:pt>
                <c:pt idx="866">
                  <c:v>340.4</c:v>
                </c:pt>
                <c:pt idx="867">
                  <c:v>340.2</c:v>
                </c:pt>
                <c:pt idx="868">
                  <c:v>340.2</c:v>
                </c:pt>
                <c:pt idx="869">
                  <c:v>340.2</c:v>
                </c:pt>
                <c:pt idx="870">
                  <c:v>340.2</c:v>
                </c:pt>
                <c:pt idx="871">
                  <c:v>339.9</c:v>
                </c:pt>
                <c:pt idx="872">
                  <c:v>339.9</c:v>
                </c:pt>
                <c:pt idx="873">
                  <c:v>339.9</c:v>
                </c:pt>
                <c:pt idx="874">
                  <c:v>339.9</c:v>
                </c:pt>
                <c:pt idx="875">
                  <c:v>339.9</c:v>
                </c:pt>
                <c:pt idx="876">
                  <c:v>339.6</c:v>
                </c:pt>
                <c:pt idx="877">
                  <c:v>339.6</c:v>
                </c:pt>
                <c:pt idx="878">
                  <c:v>339.6</c:v>
                </c:pt>
                <c:pt idx="879">
                  <c:v>339.6</c:v>
                </c:pt>
                <c:pt idx="880">
                  <c:v>339.5</c:v>
                </c:pt>
                <c:pt idx="881">
                  <c:v>339.6</c:v>
                </c:pt>
                <c:pt idx="882">
                  <c:v>339.5</c:v>
                </c:pt>
                <c:pt idx="883">
                  <c:v>339.2</c:v>
                </c:pt>
                <c:pt idx="884">
                  <c:v>339.2</c:v>
                </c:pt>
                <c:pt idx="885">
                  <c:v>339.2</c:v>
                </c:pt>
                <c:pt idx="886">
                  <c:v>339.2</c:v>
                </c:pt>
                <c:pt idx="887">
                  <c:v>338.9</c:v>
                </c:pt>
                <c:pt idx="888">
                  <c:v>338.9</c:v>
                </c:pt>
                <c:pt idx="889">
                  <c:v>338.8</c:v>
                </c:pt>
                <c:pt idx="890">
                  <c:v>338.8</c:v>
                </c:pt>
                <c:pt idx="891">
                  <c:v>338.9</c:v>
                </c:pt>
                <c:pt idx="892">
                  <c:v>338.9</c:v>
                </c:pt>
                <c:pt idx="893">
                  <c:v>338.5</c:v>
                </c:pt>
                <c:pt idx="894">
                  <c:v>338.5</c:v>
                </c:pt>
                <c:pt idx="895">
                  <c:v>338.5</c:v>
                </c:pt>
                <c:pt idx="896">
                  <c:v>338.5</c:v>
                </c:pt>
                <c:pt idx="897">
                  <c:v>338.6</c:v>
                </c:pt>
                <c:pt idx="898">
                  <c:v>338.6</c:v>
                </c:pt>
                <c:pt idx="899">
                  <c:v>338.2</c:v>
                </c:pt>
                <c:pt idx="900">
                  <c:v>338.2</c:v>
                </c:pt>
                <c:pt idx="901">
                  <c:v>338.2</c:v>
                </c:pt>
                <c:pt idx="902">
                  <c:v>338.1</c:v>
                </c:pt>
                <c:pt idx="903">
                  <c:v>337.9</c:v>
                </c:pt>
                <c:pt idx="904">
                  <c:v>337.8</c:v>
                </c:pt>
                <c:pt idx="905">
                  <c:v>337.9</c:v>
                </c:pt>
                <c:pt idx="906">
                  <c:v>337.8</c:v>
                </c:pt>
                <c:pt idx="907">
                  <c:v>337.9</c:v>
                </c:pt>
                <c:pt idx="908">
                  <c:v>337.8</c:v>
                </c:pt>
                <c:pt idx="909">
                  <c:v>337.5</c:v>
                </c:pt>
                <c:pt idx="910">
                  <c:v>337.5</c:v>
                </c:pt>
                <c:pt idx="911">
                  <c:v>337.5</c:v>
                </c:pt>
                <c:pt idx="912">
                  <c:v>337.5</c:v>
                </c:pt>
                <c:pt idx="913">
                  <c:v>337.5</c:v>
                </c:pt>
                <c:pt idx="914">
                  <c:v>337.6</c:v>
                </c:pt>
                <c:pt idx="915">
                  <c:v>337.2</c:v>
                </c:pt>
                <c:pt idx="916">
                  <c:v>337.2</c:v>
                </c:pt>
                <c:pt idx="917">
                  <c:v>337.2</c:v>
                </c:pt>
                <c:pt idx="918">
                  <c:v>337.2</c:v>
                </c:pt>
                <c:pt idx="919">
                  <c:v>337.2</c:v>
                </c:pt>
                <c:pt idx="920">
                  <c:v>336.8</c:v>
                </c:pt>
                <c:pt idx="921">
                  <c:v>336.9</c:v>
                </c:pt>
                <c:pt idx="922">
                  <c:v>336.8</c:v>
                </c:pt>
                <c:pt idx="923">
                  <c:v>336.8</c:v>
                </c:pt>
                <c:pt idx="924">
                  <c:v>336.8</c:v>
                </c:pt>
                <c:pt idx="925">
                  <c:v>336.8</c:v>
                </c:pt>
                <c:pt idx="926">
                  <c:v>336.5</c:v>
                </c:pt>
                <c:pt idx="927">
                  <c:v>336.5</c:v>
                </c:pt>
                <c:pt idx="928">
                  <c:v>336.5</c:v>
                </c:pt>
                <c:pt idx="929">
                  <c:v>336.5</c:v>
                </c:pt>
                <c:pt idx="930">
                  <c:v>336.5</c:v>
                </c:pt>
                <c:pt idx="931">
                  <c:v>336.2</c:v>
                </c:pt>
                <c:pt idx="932">
                  <c:v>336.2</c:v>
                </c:pt>
                <c:pt idx="933">
                  <c:v>336.2</c:v>
                </c:pt>
                <c:pt idx="934">
                  <c:v>336.1</c:v>
                </c:pt>
                <c:pt idx="935">
                  <c:v>336.2</c:v>
                </c:pt>
                <c:pt idx="936">
                  <c:v>336.2</c:v>
                </c:pt>
                <c:pt idx="937">
                  <c:v>336.2</c:v>
                </c:pt>
                <c:pt idx="938">
                  <c:v>336.2</c:v>
                </c:pt>
                <c:pt idx="939">
                  <c:v>335.9</c:v>
                </c:pt>
                <c:pt idx="940">
                  <c:v>335.9</c:v>
                </c:pt>
                <c:pt idx="941">
                  <c:v>335.9</c:v>
                </c:pt>
                <c:pt idx="942">
                  <c:v>335.9</c:v>
                </c:pt>
                <c:pt idx="943">
                  <c:v>335.9</c:v>
                </c:pt>
                <c:pt idx="944">
                  <c:v>335.9</c:v>
                </c:pt>
                <c:pt idx="945">
                  <c:v>335.8</c:v>
                </c:pt>
                <c:pt idx="946">
                  <c:v>335.9</c:v>
                </c:pt>
                <c:pt idx="947">
                  <c:v>335.5</c:v>
                </c:pt>
                <c:pt idx="948">
                  <c:v>335.7</c:v>
                </c:pt>
                <c:pt idx="949">
                  <c:v>335.5</c:v>
                </c:pt>
                <c:pt idx="950">
                  <c:v>335.5</c:v>
                </c:pt>
                <c:pt idx="951">
                  <c:v>335.6</c:v>
                </c:pt>
                <c:pt idx="952">
                  <c:v>335.2</c:v>
                </c:pt>
                <c:pt idx="953">
                  <c:v>335.3</c:v>
                </c:pt>
                <c:pt idx="954">
                  <c:v>335.2</c:v>
                </c:pt>
                <c:pt idx="955">
                  <c:v>335.2</c:v>
                </c:pt>
                <c:pt idx="956">
                  <c:v>334.9</c:v>
                </c:pt>
                <c:pt idx="957">
                  <c:v>334.9</c:v>
                </c:pt>
                <c:pt idx="958">
                  <c:v>334.9</c:v>
                </c:pt>
                <c:pt idx="959">
                  <c:v>334.9</c:v>
                </c:pt>
                <c:pt idx="960">
                  <c:v>334.9</c:v>
                </c:pt>
                <c:pt idx="961">
                  <c:v>334.9</c:v>
                </c:pt>
                <c:pt idx="962">
                  <c:v>334.6</c:v>
                </c:pt>
                <c:pt idx="963">
                  <c:v>334.6</c:v>
                </c:pt>
                <c:pt idx="964">
                  <c:v>334.5</c:v>
                </c:pt>
                <c:pt idx="965">
                  <c:v>334.6</c:v>
                </c:pt>
                <c:pt idx="966">
                  <c:v>334.2</c:v>
                </c:pt>
                <c:pt idx="967">
                  <c:v>334.2</c:v>
                </c:pt>
                <c:pt idx="968">
                  <c:v>334.2</c:v>
                </c:pt>
                <c:pt idx="969">
                  <c:v>334.2</c:v>
                </c:pt>
                <c:pt idx="970">
                  <c:v>334.2</c:v>
                </c:pt>
                <c:pt idx="971">
                  <c:v>333.9</c:v>
                </c:pt>
                <c:pt idx="972">
                  <c:v>334.2</c:v>
                </c:pt>
                <c:pt idx="973">
                  <c:v>333.9</c:v>
                </c:pt>
                <c:pt idx="974">
                  <c:v>333.9</c:v>
                </c:pt>
                <c:pt idx="975">
                  <c:v>333.9</c:v>
                </c:pt>
                <c:pt idx="976">
                  <c:v>333.9</c:v>
                </c:pt>
                <c:pt idx="977">
                  <c:v>333.9</c:v>
                </c:pt>
                <c:pt idx="978">
                  <c:v>333.7</c:v>
                </c:pt>
                <c:pt idx="979">
                  <c:v>333.6</c:v>
                </c:pt>
                <c:pt idx="980">
                  <c:v>333.7</c:v>
                </c:pt>
                <c:pt idx="981">
                  <c:v>333.6</c:v>
                </c:pt>
                <c:pt idx="982">
                  <c:v>333.6</c:v>
                </c:pt>
                <c:pt idx="983">
                  <c:v>333.2</c:v>
                </c:pt>
                <c:pt idx="984">
                  <c:v>333.2</c:v>
                </c:pt>
                <c:pt idx="985">
                  <c:v>333.2</c:v>
                </c:pt>
                <c:pt idx="986">
                  <c:v>333.3</c:v>
                </c:pt>
                <c:pt idx="987">
                  <c:v>333.3</c:v>
                </c:pt>
                <c:pt idx="988">
                  <c:v>333.3</c:v>
                </c:pt>
                <c:pt idx="989">
                  <c:v>333.2</c:v>
                </c:pt>
                <c:pt idx="990">
                  <c:v>333</c:v>
                </c:pt>
                <c:pt idx="991">
                  <c:v>333</c:v>
                </c:pt>
                <c:pt idx="992">
                  <c:v>333</c:v>
                </c:pt>
                <c:pt idx="993">
                  <c:v>332.9</c:v>
                </c:pt>
                <c:pt idx="994">
                  <c:v>332.9</c:v>
                </c:pt>
                <c:pt idx="995">
                  <c:v>332.6</c:v>
                </c:pt>
                <c:pt idx="996">
                  <c:v>332.5</c:v>
                </c:pt>
                <c:pt idx="997">
                  <c:v>332.5</c:v>
                </c:pt>
                <c:pt idx="998">
                  <c:v>332.2</c:v>
                </c:pt>
                <c:pt idx="999">
                  <c:v>332.2</c:v>
                </c:pt>
                <c:pt idx="1000">
                  <c:v>332.2</c:v>
                </c:pt>
                <c:pt idx="1001">
                  <c:v>332.3</c:v>
                </c:pt>
                <c:pt idx="1002">
                  <c:v>332</c:v>
                </c:pt>
                <c:pt idx="1003">
                  <c:v>332.3</c:v>
                </c:pt>
                <c:pt idx="1004">
                  <c:v>332.2</c:v>
                </c:pt>
                <c:pt idx="1005">
                  <c:v>331.9</c:v>
                </c:pt>
                <c:pt idx="1006">
                  <c:v>331.9</c:v>
                </c:pt>
                <c:pt idx="1007">
                  <c:v>331.9</c:v>
                </c:pt>
                <c:pt idx="1008">
                  <c:v>331.9</c:v>
                </c:pt>
                <c:pt idx="1009">
                  <c:v>331.7</c:v>
                </c:pt>
                <c:pt idx="1010">
                  <c:v>331.6</c:v>
                </c:pt>
                <c:pt idx="1011">
                  <c:v>331.6</c:v>
                </c:pt>
                <c:pt idx="1012">
                  <c:v>331.6</c:v>
                </c:pt>
                <c:pt idx="1013">
                  <c:v>331.3</c:v>
                </c:pt>
                <c:pt idx="1014">
                  <c:v>331.3</c:v>
                </c:pt>
                <c:pt idx="1015">
                  <c:v>331.3</c:v>
                </c:pt>
                <c:pt idx="1016">
                  <c:v>331.3</c:v>
                </c:pt>
                <c:pt idx="1017">
                  <c:v>331.3</c:v>
                </c:pt>
                <c:pt idx="1018">
                  <c:v>331.3</c:v>
                </c:pt>
                <c:pt idx="1019">
                  <c:v>331.3</c:v>
                </c:pt>
                <c:pt idx="1020">
                  <c:v>330.9</c:v>
                </c:pt>
                <c:pt idx="1021">
                  <c:v>330.9</c:v>
                </c:pt>
                <c:pt idx="1022">
                  <c:v>330.9</c:v>
                </c:pt>
                <c:pt idx="1023">
                  <c:v>330.7</c:v>
                </c:pt>
                <c:pt idx="1024">
                  <c:v>330.6</c:v>
                </c:pt>
                <c:pt idx="1025">
                  <c:v>330.6</c:v>
                </c:pt>
                <c:pt idx="1026">
                  <c:v>330.3</c:v>
                </c:pt>
                <c:pt idx="1027">
                  <c:v>330.6</c:v>
                </c:pt>
                <c:pt idx="1028">
                  <c:v>330.2</c:v>
                </c:pt>
                <c:pt idx="1029">
                  <c:v>330.3</c:v>
                </c:pt>
                <c:pt idx="1030">
                  <c:v>330.3</c:v>
                </c:pt>
                <c:pt idx="1031">
                  <c:v>330.3</c:v>
                </c:pt>
                <c:pt idx="1032">
                  <c:v>330.3</c:v>
                </c:pt>
                <c:pt idx="1033">
                  <c:v>329.9</c:v>
                </c:pt>
                <c:pt idx="1034">
                  <c:v>330</c:v>
                </c:pt>
                <c:pt idx="1035">
                  <c:v>329.9</c:v>
                </c:pt>
                <c:pt idx="1036">
                  <c:v>329.9</c:v>
                </c:pt>
                <c:pt idx="1037">
                  <c:v>329.9</c:v>
                </c:pt>
                <c:pt idx="1038">
                  <c:v>329.6</c:v>
                </c:pt>
                <c:pt idx="1039">
                  <c:v>329.6</c:v>
                </c:pt>
                <c:pt idx="1040">
                  <c:v>329.6</c:v>
                </c:pt>
                <c:pt idx="1041">
                  <c:v>329.6</c:v>
                </c:pt>
                <c:pt idx="1042">
                  <c:v>329.4</c:v>
                </c:pt>
                <c:pt idx="1043">
                  <c:v>329.4</c:v>
                </c:pt>
                <c:pt idx="1044">
                  <c:v>329.4</c:v>
                </c:pt>
                <c:pt idx="1045">
                  <c:v>329.4</c:v>
                </c:pt>
                <c:pt idx="1046">
                  <c:v>329.3</c:v>
                </c:pt>
                <c:pt idx="1047">
                  <c:v>329</c:v>
                </c:pt>
                <c:pt idx="1048">
                  <c:v>328.9</c:v>
                </c:pt>
                <c:pt idx="1049">
                  <c:v>329</c:v>
                </c:pt>
                <c:pt idx="1050">
                  <c:v>329</c:v>
                </c:pt>
                <c:pt idx="1051">
                  <c:v>328.9</c:v>
                </c:pt>
                <c:pt idx="1052">
                  <c:v>328.9</c:v>
                </c:pt>
                <c:pt idx="1053">
                  <c:v>328.7</c:v>
                </c:pt>
                <c:pt idx="1054">
                  <c:v>328.6</c:v>
                </c:pt>
                <c:pt idx="1055">
                  <c:v>328.7</c:v>
                </c:pt>
                <c:pt idx="1056">
                  <c:v>328.3</c:v>
                </c:pt>
                <c:pt idx="1057">
                  <c:v>328.3</c:v>
                </c:pt>
                <c:pt idx="1058">
                  <c:v>328.3</c:v>
                </c:pt>
                <c:pt idx="1059">
                  <c:v>328.2</c:v>
                </c:pt>
                <c:pt idx="1060">
                  <c:v>328.3</c:v>
                </c:pt>
                <c:pt idx="1061">
                  <c:v>328.2</c:v>
                </c:pt>
                <c:pt idx="1062">
                  <c:v>328</c:v>
                </c:pt>
                <c:pt idx="1063">
                  <c:v>327.9</c:v>
                </c:pt>
                <c:pt idx="1064">
                  <c:v>328</c:v>
                </c:pt>
                <c:pt idx="1065">
                  <c:v>327.60000000000002</c:v>
                </c:pt>
                <c:pt idx="1066">
                  <c:v>328</c:v>
                </c:pt>
                <c:pt idx="1067">
                  <c:v>327.60000000000002</c:v>
                </c:pt>
                <c:pt idx="1068">
                  <c:v>327.60000000000002</c:v>
                </c:pt>
                <c:pt idx="1069">
                  <c:v>327.7</c:v>
                </c:pt>
                <c:pt idx="1070">
                  <c:v>327.3</c:v>
                </c:pt>
                <c:pt idx="1071">
                  <c:v>327.39999999999998</c:v>
                </c:pt>
                <c:pt idx="1072">
                  <c:v>327.3</c:v>
                </c:pt>
                <c:pt idx="1073">
                  <c:v>327.3</c:v>
                </c:pt>
                <c:pt idx="1074">
                  <c:v>327.3</c:v>
                </c:pt>
                <c:pt idx="1075">
                  <c:v>327.3</c:v>
                </c:pt>
                <c:pt idx="1076">
                  <c:v>327.3</c:v>
                </c:pt>
                <c:pt idx="1077">
                  <c:v>327.3</c:v>
                </c:pt>
                <c:pt idx="1078">
                  <c:v>327</c:v>
                </c:pt>
                <c:pt idx="1079">
                  <c:v>327</c:v>
                </c:pt>
                <c:pt idx="1080">
                  <c:v>327</c:v>
                </c:pt>
                <c:pt idx="1081">
                  <c:v>326.60000000000002</c:v>
                </c:pt>
                <c:pt idx="1082">
                  <c:v>327</c:v>
                </c:pt>
                <c:pt idx="1083">
                  <c:v>326.60000000000002</c:v>
                </c:pt>
                <c:pt idx="1084">
                  <c:v>326.60000000000002</c:v>
                </c:pt>
                <c:pt idx="1085">
                  <c:v>326.60000000000002</c:v>
                </c:pt>
                <c:pt idx="1086">
                  <c:v>326.60000000000002</c:v>
                </c:pt>
                <c:pt idx="1087">
                  <c:v>326.3</c:v>
                </c:pt>
                <c:pt idx="1088">
                  <c:v>326.60000000000002</c:v>
                </c:pt>
                <c:pt idx="1089">
                  <c:v>326.60000000000002</c:v>
                </c:pt>
                <c:pt idx="1090">
                  <c:v>326.3</c:v>
                </c:pt>
                <c:pt idx="1091">
                  <c:v>326.3</c:v>
                </c:pt>
                <c:pt idx="1092">
                  <c:v>326.3</c:v>
                </c:pt>
                <c:pt idx="1093">
                  <c:v>326</c:v>
                </c:pt>
                <c:pt idx="1094">
                  <c:v>326</c:v>
                </c:pt>
                <c:pt idx="1095">
                  <c:v>326</c:v>
                </c:pt>
                <c:pt idx="1096">
                  <c:v>325.7</c:v>
                </c:pt>
                <c:pt idx="1097">
                  <c:v>325.60000000000002</c:v>
                </c:pt>
                <c:pt idx="1098">
                  <c:v>325.60000000000002</c:v>
                </c:pt>
                <c:pt idx="1099">
                  <c:v>325.60000000000002</c:v>
                </c:pt>
                <c:pt idx="1100">
                  <c:v>325.60000000000002</c:v>
                </c:pt>
                <c:pt idx="1101">
                  <c:v>325.7</c:v>
                </c:pt>
                <c:pt idx="1102">
                  <c:v>325.60000000000002</c:v>
                </c:pt>
                <c:pt idx="1103">
                  <c:v>325.60000000000002</c:v>
                </c:pt>
                <c:pt idx="1104">
                  <c:v>325.3</c:v>
                </c:pt>
                <c:pt idx="1105">
                  <c:v>325.3</c:v>
                </c:pt>
                <c:pt idx="1106">
                  <c:v>325.3</c:v>
                </c:pt>
                <c:pt idx="1107">
                  <c:v>325.3</c:v>
                </c:pt>
                <c:pt idx="1108">
                  <c:v>324.89999999999998</c:v>
                </c:pt>
                <c:pt idx="1109">
                  <c:v>324.89999999999998</c:v>
                </c:pt>
                <c:pt idx="1110">
                  <c:v>325</c:v>
                </c:pt>
                <c:pt idx="1111">
                  <c:v>325</c:v>
                </c:pt>
                <c:pt idx="1112">
                  <c:v>324.89999999999998</c:v>
                </c:pt>
                <c:pt idx="1113">
                  <c:v>324.89999999999998</c:v>
                </c:pt>
                <c:pt idx="1114">
                  <c:v>325</c:v>
                </c:pt>
                <c:pt idx="1115">
                  <c:v>324.60000000000002</c:v>
                </c:pt>
                <c:pt idx="1116">
                  <c:v>324.7</c:v>
                </c:pt>
                <c:pt idx="1117">
                  <c:v>324.60000000000002</c:v>
                </c:pt>
                <c:pt idx="1118">
                  <c:v>324.60000000000002</c:v>
                </c:pt>
                <c:pt idx="1119">
                  <c:v>324.60000000000002</c:v>
                </c:pt>
                <c:pt idx="1120">
                  <c:v>324.3</c:v>
                </c:pt>
                <c:pt idx="1121">
                  <c:v>324.3</c:v>
                </c:pt>
                <c:pt idx="1122">
                  <c:v>324.3</c:v>
                </c:pt>
                <c:pt idx="1123">
                  <c:v>324.3</c:v>
                </c:pt>
                <c:pt idx="1124">
                  <c:v>324.3</c:v>
                </c:pt>
                <c:pt idx="1125">
                  <c:v>324.3</c:v>
                </c:pt>
                <c:pt idx="1126">
                  <c:v>323.89999999999998</c:v>
                </c:pt>
                <c:pt idx="1127">
                  <c:v>323.89999999999998</c:v>
                </c:pt>
                <c:pt idx="1128">
                  <c:v>323.89999999999998</c:v>
                </c:pt>
                <c:pt idx="1129">
                  <c:v>323.89999999999998</c:v>
                </c:pt>
                <c:pt idx="1130">
                  <c:v>323.89999999999998</c:v>
                </c:pt>
                <c:pt idx="1131">
                  <c:v>323.7</c:v>
                </c:pt>
                <c:pt idx="1132">
                  <c:v>323.89999999999998</c:v>
                </c:pt>
                <c:pt idx="1133">
                  <c:v>323.60000000000002</c:v>
                </c:pt>
                <c:pt idx="1134">
                  <c:v>323.60000000000002</c:v>
                </c:pt>
                <c:pt idx="1135">
                  <c:v>323.60000000000002</c:v>
                </c:pt>
                <c:pt idx="1136">
                  <c:v>323.60000000000002</c:v>
                </c:pt>
                <c:pt idx="1137">
                  <c:v>323.60000000000002</c:v>
                </c:pt>
                <c:pt idx="1138">
                  <c:v>323.3</c:v>
                </c:pt>
                <c:pt idx="1139">
                  <c:v>323.3</c:v>
                </c:pt>
                <c:pt idx="1140">
                  <c:v>323.39999999999998</c:v>
                </c:pt>
                <c:pt idx="1141">
                  <c:v>323.39999999999998</c:v>
                </c:pt>
                <c:pt idx="1142">
                  <c:v>323</c:v>
                </c:pt>
                <c:pt idx="1143">
                  <c:v>323</c:v>
                </c:pt>
                <c:pt idx="1144">
                  <c:v>323</c:v>
                </c:pt>
                <c:pt idx="1145">
                  <c:v>323</c:v>
                </c:pt>
                <c:pt idx="1146">
                  <c:v>323</c:v>
                </c:pt>
                <c:pt idx="1147">
                  <c:v>323</c:v>
                </c:pt>
                <c:pt idx="1148">
                  <c:v>322.7</c:v>
                </c:pt>
                <c:pt idx="1149">
                  <c:v>323</c:v>
                </c:pt>
                <c:pt idx="1150">
                  <c:v>322.7</c:v>
                </c:pt>
                <c:pt idx="1151">
                  <c:v>322.7</c:v>
                </c:pt>
                <c:pt idx="1152">
                  <c:v>322.7</c:v>
                </c:pt>
                <c:pt idx="1153">
                  <c:v>322.7</c:v>
                </c:pt>
                <c:pt idx="1154">
                  <c:v>322.7</c:v>
                </c:pt>
                <c:pt idx="1155">
                  <c:v>322.7</c:v>
                </c:pt>
                <c:pt idx="1156">
                  <c:v>322.3</c:v>
                </c:pt>
                <c:pt idx="1157">
                  <c:v>322.3</c:v>
                </c:pt>
                <c:pt idx="1158">
                  <c:v>322.3</c:v>
                </c:pt>
                <c:pt idx="1159">
                  <c:v>322.3</c:v>
                </c:pt>
                <c:pt idx="1160">
                  <c:v>322.2</c:v>
                </c:pt>
                <c:pt idx="1161">
                  <c:v>322.10000000000002</c:v>
                </c:pt>
                <c:pt idx="1162">
                  <c:v>322</c:v>
                </c:pt>
                <c:pt idx="1163">
                  <c:v>322.10000000000002</c:v>
                </c:pt>
                <c:pt idx="1164">
                  <c:v>322</c:v>
                </c:pt>
                <c:pt idx="1165">
                  <c:v>322.10000000000002</c:v>
                </c:pt>
                <c:pt idx="1166">
                  <c:v>322.10000000000002</c:v>
                </c:pt>
                <c:pt idx="1167">
                  <c:v>321.7</c:v>
                </c:pt>
                <c:pt idx="1168">
                  <c:v>321.8</c:v>
                </c:pt>
                <c:pt idx="1169">
                  <c:v>321.7</c:v>
                </c:pt>
                <c:pt idx="1170">
                  <c:v>321.7</c:v>
                </c:pt>
                <c:pt idx="1171">
                  <c:v>321.8</c:v>
                </c:pt>
                <c:pt idx="1172">
                  <c:v>321.7</c:v>
                </c:pt>
                <c:pt idx="1173">
                  <c:v>321.7</c:v>
                </c:pt>
                <c:pt idx="1174">
                  <c:v>321.8</c:v>
                </c:pt>
                <c:pt idx="1175">
                  <c:v>321.39999999999998</c:v>
                </c:pt>
                <c:pt idx="1176">
                  <c:v>321.39999999999998</c:v>
                </c:pt>
                <c:pt idx="1177">
                  <c:v>321.39999999999998</c:v>
                </c:pt>
                <c:pt idx="1178">
                  <c:v>321.39999999999998</c:v>
                </c:pt>
                <c:pt idx="1179">
                  <c:v>321.39999999999998</c:v>
                </c:pt>
                <c:pt idx="1180">
                  <c:v>321.39999999999998</c:v>
                </c:pt>
                <c:pt idx="1181">
                  <c:v>321.39999999999998</c:v>
                </c:pt>
                <c:pt idx="1182">
                  <c:v>321.10000000000002</c:v>
                </c:pt>
                <c:pt idx="1183">
                  <c:v>321.10000000000002</c:v>
                </c:pt>
                <c:pt idx="1184">
                  <c:v>321</c:v>
                </c:pt>
                <c:pt idx="1185">
                  <c:v>321.10000000000002</c:v>
                </c:pt>
                <c:pt idx="1186">
                  <c:v>321.10000000000002</c:v>
                </c:pt>
                <c:pt idx="1187">
                  <c:v>321.10000000000002</c:v>
                </c:pt>
                <c:pt idx="1188">
                  <c:v>320.7</c:v>
                </c:pt>
                <c:pt idx="1189">
                  <c:v>321.10000000000002</c:v>
                </c:pt>
                <c:pt idx="1190">
                  <c:v>321.10000000000002</c:v>
                </c:pt>
                <c:pt idx="1191">
                  <c:v>320.7</c:v>
                </c:pt>
                <c:pt idx="1192">
                  <c:v>320.7</c:v>
                </c:pt>
                <c:pt idx="1193">
                  <c:v>320.7</c:v>
                </c:pt>
                <c:pt idx="1194">
                  <c:v>320.60000000000002</c:v>
                </c:pt>
                <c:pt idx="1195">
                  <c:v>320.39999999999998</c:v>
                </c:pt>
                <c:pt idx="1196">
                  <c:v>320.39999999999998</c:v>
                </c:pt>
                <c:pt idx="1197">
                  <c:v>320.3</c:v>
                </c:pt>
                <c:pt idx="1198">
                  <c:v>320.39999999999998</c:v>
                </c:pt>
                <c:pt idx="1199">
                  <c:v>320.39999999999998</c:v>
                </c:pt>
                <c:pt idx="1200">
                  <c:v>320.39999999999998</c:v>
                </c:pt>
                <c:pt idx="1201">
                  <c:v>320.10000000000002</c:v>
                </c:pt>
                <c:pt idx="1202">
                  <c:v>320.10000000000002</c:v>
                </c:pt>
                <c:pt idx="1203">
                  <c:v>320</c:v>
                </c:pt>
                <c:pt idx="1204">
                  <c:v>320</c:v>
                </c:pt>
                <c:pt idx="1205">
                  <c:v>320</c:v>
                </c:pt>
                <c:pt idx="1206">
                  <c:v>320.10000000000002</c:v>
                </c:pt>
                <c:pt idx="1207">
                  <c:v>320</c:v>
                </c:pt>
                <c:pt idx="1208">
                  <c:v>320</c:v>
                </c:pt>
                <c:pt idx="1209">
                  <c:v>319.7</c:v>
                </c:pt>
                <c:pt idx="1210">
                  <c:v>319.8</c:v>
                </c:pt>
                <c:pt idx="1211">
                  <c:v>319.7</c:v>
                </c:pt>
                <c:pt idx="1212">
                  <c:v>319.7</c:v>
                </c:pt>
                <c:pt idx="1213">
                  <c:v>319.7</c:v>
                </c:pt>
                <c:pt idx="1214">
                  <c:v>319.7</c:v>
                </c:pt>
                <c:pt idx="1215">
                  <c:v>319.39999999999998</c:v>
                </c:pt>
                <c:pt idx="1216">
                  <c:v>319.39999999999998</c:v>
                </c:pt>
                <c:pt idx="1217">
                  <c:v>319.39999999999998</c:v>
                </c:pt>
                <c:pt idx="1218">
                  <c:v>319.39999999999998</c:v>
                </c:pt>
                <c:pt idx="1219">
                  <c:v>319.39999999999998</c:v>
                </c:pt>
                <c:pt idx="1220">
                  <c:v>319.39999999999998</c:v>
                </c:pt>
                <c:pt idx="1221">
                  <c:v>319</c:v>
                </c:pt>
                <c:pt idx="1222">
                  <c:v>319</c:v>
                </c:pt>
                <c:pt idx="1223">
                  <c:v>319</c:v>
                </c:pt>
                <c:pt idx="1224">
                  <c:v>319.10000000000002</c:v>
                </c:pt>
                <c:pt idx="1225">
                  <c:v>319</c:v>
                </c:pt>
                <c:pt idx="1226">
                  <c:v>319</c:v>
                </c:pt>
                <c:pt idx="1227">
                  <c:v>318.7</c:v>
                </c:pt>
                <c:pt idx="1228">
                  <c:v>319</c:v>
                </c:pt>
                <c:pt idx="1229">
                  <c:v>319</c:v>
                </c:pt>
                <c:pt idx="1230">
                  <c:v>318.7</c:v>
                </c:pt>
                <c:pt idx="1231">
                  <c:v>318.7</c:v>
                </c:pt>
                <c:pt idx="1232">
                  <c:v>318.7</c:v>
                </c:pt>
                <c:pt idx="1233">
                  <c:v>318.7</c:v>
                </c:pt>
                <c:pt idx="1234">
                  <c:v>318.7</c:v>
                </c:pt>
                <c:pt idx="1235">
                  <c:v>318.7</c:v>
                </c:pt>
                <c:pt idx="1236">
                  <c:v>318.5</c:v>
                </c:pt>
                <c:pt idx="1237">
                  <c:v>318.39999999999998</c:v>
                </c:pt>
                <c:pt idx="1238">
                  <c:v>318.39999999999998</c:v>
                </c:pt>
                <c:pt idx="1239">
                  <c:v>318.39999999999998</c:v>
                </c:pt>
                <c:pt idx="1240">
                  <c:v>318.39999999999998</c:v>
                </c:pt>
                <c:pt idx="1241">
                  <c:v>318</c:v>
                </c:pt>
                <c:pt idx="1242">
                  <c:v>318</c:v>
                </c:pt>
                <c:pt idx="1243">
                  <c:v>318</c:v>
                </c:pt>
                <c:pt idx="1244">
                  <c:v>318</c:v>
                </c:pt>
                <c:pt idx="1245">
                  <c:v>318</c:v>
                </c:pt>
                <c:pt idx="1246">
                  <c:v>318</c:v>
                </c:pt>
                <c:pt idx="1247">
                  <c:v>318</c:v>
                </c:pt>
                <c:pt idx="1248">
                  <c:v>318</c:v>
                </c:pt>
                <c:pt idx="1249">
                  <c:v>317.7</c:v>
                </c:pt>
                <c:pt idx="1250">
                  <c:v>317.7</c:v>
                </c:pt>
                <c:pt idx="1251">
                  <c:v>317.7</c:v>
                </c:pt>
                <c:pt idx="1252">
                  <c:v>317.7</c:v>
                </c:pt>
                <c:pt idx="1253">
                  <c:v>317.7</c:v>
                </c:pt>
                <c:pt idx="1254">
                  <c:v>317.39999999999998</c:v>
                </c:pt>
                <c:pt idx="1255">
                  <c:v>317.3</c:v>
                </c:pt>
                <c:pt idx="1256">
                  <c:v>317.39999999999998</c:v>
                </c:pt>
                <c:pt idx="1257">
                  <c:v>317.3</c:v>
                </c:pt>
                <c:pt idx="1258">
                  <c:v>317</c:v>
                </c:pt>
                <c:pt idx="1259">
                  <c:v>317.39999999999998</c:v>
                </c:pt>
                <c:pt idx="1260">
                  <c:v>317</c:v>
                </c:pt>
                <c:pt idx="1261">
                  <c:v>317.10000000000002</c:v>
                </c:pt>
                <c:pt idx="1262">
                  <c:v>317.10000000000002</c:v>
                </c:pt>
                <c:pt idx="1263">
                  <c:v>317</c:v>
                </c:pt>
                <c:pt idx="1264">
                  <c:v>316.7</c:v>
                </c:pt>
                <c:pt idx="1265">
                  <c:v>317</c:v>
                </c:pt>
                <c:pt idx="1266">
                  <c:v>317.10000000000002</c:v>
                </c:pt>
                <c:pt idx="1267">
                  <c:v>316.7</c:v>
                </c:pt>
                <c:pt idx="1268">
                  <c:v>316.7</c:v>
                </c:pt>
                <c:pt idx="1269">
                  <c:v>316.3</c:v>
                </c:pt>
                <c:pt idx="1270">
                  <c:v>316.3</c:v>
                </c:pt>
                <c:pt idx="1271">
                  <c:v>316.3</c:v>
                </c:pt>
                <c:pt idx="1272">
                  <c:v>316.3</c:v>
                </c:pt>
                <c:pt idx="1273">
                  <c:v>316.3</c:v>
                </c:pt>
                <c:pt idx="1274">
                  <c:v>316.3</c:v>
                </c:pt>
                <c:pt idx="1275">
                  <c:v>316.3</c:v>
                </c:pt>
                <c:pt idx="1276">
                  <c:v>316.3</c:v>
                </c:pt>
                <c:pt idx="1277">
                  <c:v>316</c:v>
                </c:pt>
                <c:pt idx="1278">
                  <c:v>316.3</c:v>
                </c:pt>
                <c:pt idx="1279">
                  <c:v>316</c:v>
                </c:pt>
                <c:pt idx="1280">
                  <c:v>316</c:v>
                </c:pt>
                <c:pt idx="1281">
                  <c:v>316</c:v>
                </c:pt>
                <c:pt idx="1282">
                  <c:v>316</c:v>
                </c:pt>
                <c:pt idx="1283">
                  <c:v>315.60000000000002</c:v>
                </c:pt>
                <c:pt idx="1284">
                  <c:v>315.7</c:v>
                </c:pt>
                <c:pt idx="1285">
                  <c:v>315.7</c:v>
                </c:pt>
                <c:pt idx="1286">
                  <c:v>315.7</c:v>
                </c:pt>
                <c:pt idx="1287">
                  <c:v>315.3</c:v>
                </c:pt>
                <c:pt idx="1288">
                  <c:v>315.3</c:v>
                </c:pt>
                <c:pt idx="1289">
                  <c:v>315.39999999999998</c:v>
                </c:pt>
                <c:pt idx="1290">
                  <c:v>315.39999999999998</c:v>
                </c:pt>
                <c:pt idx="1291">
                  <c:v>315.39999999999998</c:v>
                </c:pt>
                <c:pt idx="1292">
                  <c:v>315.3</c:v>
                </c:pt>
                <c:pt idx="1293">
                  <c:v>315.10000000000002</c:v>
                </c:pt>
                <c:pt idx="1294">
                  <c:v>315.3</c:v>
                </c:pt>
                <c:pt idx="1295">
                  <c:v>315.3</c:v>
                </c:pt>
                <c:pt idx="1296">
                  <c:v>315.10000000000002</c:v>
                </c:pt>
                <c:pt idx="1297">
                  <c:v>315</c:v>
                </c:pt>
                <c:pt idx="1298">
                  <c:v>315</c:v>
                </c:pt>
                <c:pt idx="1299">
                  <c:v>315</c:v>
                </c:pt>
                <c:pt idx="1300">
                  <c:v>314.7</c:v>
                </c:pt>
                <c:pt idx="1301">
                  <c:v>314.60000000000002</c:v>
                </c:pt>
                <c:pt idx="1302">
                  <c:v>314.7</c:v>
                </c:pt>
                <c:pt idx="1303">
                  <c:v>314.60000000000002</c:v>
                </c:pt>
                <c:pt idx="1304">
                  <c:v>314.7</c:v>
                </c:pt>
                <c:pt idx="1305">
                  <c:v>314.3</c:v>
                </c:pt>
                <c:pt idx="1306">
                  <c:v>314.3</c:v>
                </c:pt>
                <c:pt idx="1307">
                  <c:v>314.3</c:v>
                </c:pt>
                <c:pt idx="1308">
                  <c:v>314.3</c:v>
                </c:pt>
                <c:pt idx="1309">
                  <c:v>314.3</c:v>
                </c:pt>
                <c:pt idx="1310">
                  <c:v>314.3</c:v>
                </c:pt>
                <c:pt idx="1311">
                  <c:v>314.3</c:v>
                </c:pt>
                <c:pt idx="1312">
                  <c:v>313.89999999999998</c:v>
                </c:pt>
                <c:pt idx="1313">
                  <c:v>313.89999999999998</c:v>
                </c:pt>
                <c:pt idx="1314">
                  <c:v>313.89999999999998</c:v>
                </c:pt>
                <c:pt idx="1315">
                  <c:v>313.89999999999998</c:v>
                </c:pt>
                <c:pt idx="1316">
                  <c:v>313.7</c:v>
                </c:pt>
                <c:pt idx="1317">
                  <c:v>313.89999999999998</c:v>
                </c:pt>
                <c:pt idx="1318">
                  <c:v>313.60000000000002</c:v>
                </c:pt>
                <c:pt idx="1319">
                  <c:v>313.7</c:v>
                </c:pt>
                <c:pt idx="1320">
                  <c:v>313.3</c:v>
                </c:pt>
                <c:pt idx="1321">
                  <c:v>313.7</c:v>
                </c:pt>
                <c:pt idx="1322">
                  <c:v>313.39999999999998</c:v>
                </c:pt>
                <c:pt idx="1323">
                  <c:v>313.39999999999998</c:v>
                </c:pt>
                <c:pt idx="1324">
                  <c:v>313.3</c:v>
                </c:pt>
                <c:pt idx="1325">
                  <c:v>313.39999999999998</c:v>
                </c:pt>
                <c:pt idx="1326">
                  <c:v>313.39999999999998</c:v>
                </c:pt>
                <c:pt idx="1327">
                  <c:v>313.3</c:v>
                </c:pt>
                <c:pt idx="1328">
                  <c:v>313.3</c:v>
                </c:pt>
                <c:pt idx="1329">
                  <c:v>313</c:v>
                </c:pt>
                <c:pt idx="1330">
                  <c:v>312.89999999999998</c:v>
                </c:pt>
                <c:pt idx="1331">
                  <c:v>312.89999999999998</c:v>
                </c:pt>
                <c:pt idx="1332">
                  <c:v>313</c:v>
                </c:pt>
                <c:pt idx="1333">
                  <c:v>313</c:v>
                </c:pt>
                <c:pt idx="1334">
                  <c:v>312.7</c:v>
                </c:pt>
                <c:pt idx="1335">
                  <c:v>312.7</c:v>
                </c:pt>
                <c:pt idx="1336">
                  <c:v>312.7</c:v>
                </c:pt>
                <c:pt idx="1337">
                  <c:v>312.39999999999998</c:v>
                </c:pt>
                <c:pt idx="1338">
                  <c:v>312.7</c:v>
                </c:pt>
                <c:pt idx="1339">
                  <c:v>312.3</c:v>
                </c:pt>
                <c:pt idx="1340">
                  <c:v>312.39999999999998</c:v>
                </c:pt>
                <c:pt idx="1341">
                  <c:v>312.39999999999998</c:v>
                </c:pt>
                <c:pt idx="1342">
                  <c:v>312.39999999999998</c:v>
                </c:pt>
                <c:pt idx="1343">
                  <c:v>312</c:v>
                </c:pt>
                <c:pt idx="1344">
                  <c:v>312.39999999999998</c:v>
                </c:pt>
                <c:pt idx="1345">
                  <c:v>312.10000000000002</c:v>
                </c:pt>
                <c:pt idx="1346">
                  <c:v>311.7</c:v>
                </c:pt>
                <c:pt idx="1347">
                  <c:v>312.10000000000002</c:v>
                </c:pt>
                <c:pt idx="1348">
                  <c:v>312</c:v>
                </c:pt>
                <c:pt idx="1349">
                  <c:v>312</c:v>
                </c:pt>
                <c:pt idx="1350">
                  <c:v>312</c:v>
                </c:pt>
                <c:pt idx="1351">
                  <c:v>311.7</c:v>
                </c:pt>
                <c:pt idx="1352">
                  <c:v>312</c:v>
                </c:pt>
                <c:pt idx="1353">
                  <c:v>311.7</c:v>
                </c:pt>
                <c:pt idx="1354">
                  <c:v>311.3</c:v>
                </c:pt>
                <c:pt idx="1355">
                  <c:v>311.3</c:v>
                </c:pt>
                <c:pt idx="1356">
                  <c:v>311.7</c:v>
                </c:pt>
                <c:pt idx="1357">
                  <c:v>311.7</c:v>
                </c:pt>
                <c:pt idx="1358">
                  <c:v>311.39999999999998</c:v>
                </c:pt>
                <c:pt idx="1359">
                  <c:v>311.3</c:v>
                </c:pt>
                <c:pt idx="1360">
                  <c:v>311.3</c:v>
                </c:pt>
                <c:pt idx="1361">
                  <c:v>311.3</c:v>
                </c:pt>
                <c:pt idx="1362">
                  <c:v>311.3</c:v>
                </c:pt>
                <c:pt idx="1363">
                  <c:v>311</c:v>
                </c:pt>
                <c:pt idx="1364">
                  <c:v>311</c:v>
                </c:pt>
                <c:pt idx="1365">
                  <c:v>311</c:v>
                </c:pt>
                <c:pt idx="1366">
                  <c:v>311</c:v>
                </c:pt>
                <c:pt idx="1367">
                  <c:v>311</c:v>
                </c:pt>
                <c:pt idx="1368">
                  <c:v>310.8</c:v>
                </c:pt>
                <c:pt idx="1369">
                  <c:v>311</c:v>
                </c:pt>
                <c:pt idx="1370">
                  <c:v>311</c:v>
                </c:pt>
                <c:pt idx="1371">
                  <c:v>310.7</c:v>
                </c:pt>
                <c:pt idx="1372">
                  <c:v>310.7</c:v>
                </c:pt>
                <c:pt idx="1373">
                  <c:v>310.7</c:v>
                </c:pt>
                <c:pt idx="1374">
                  <c:v>310.7</c:v>
                </c:pt>
                <c:pt idx="1375">
                  <c:v>310.7</c:v>
                </c:pt>
                <c:pt idx="1376">
                  <c:v>310.7</c:v>
                </c:pt>
                <c:pt idx="1377">
                  <c:v>310.39999999999998</c:v>
                </c:pt>
                <c:pt idx="1378">
                  <c:v>310.7</c:v>
                </c:pt>
                <c:pt idx="1379">
                  <c:v>310.39999999999998</c:v>
                </c:pt>
                <c:pt idx="1380">
                  <c:v>310.39999999999998</c:v>
                </c:pt>
                <c:pt idx="1381">
                  <c:v>310.39999999999998</c:v>
                </c:pt>
                <c:pt idx="1382">
                  <c:v>310</c:v>
                </c:pt>
                <c:pt idx="1383">
                  <c:v>310.39999999999998</c:v>
                </c:pt>
                <c:pt idx="1384">
                  <c:v>310</c:v>
                </c:pt>
                <c:pt idx="1385">
                  <c:v>310</c:v>
                </c:pt>
                <c:pt idx="1386">
                  <c:v>310.10000000000002</c:v>
                </c:pt>
                <c:pt idx="1387">
                  <c:v>310</c:v>
                </c:pt>
                <c:pt idx="1388">
                  <c:v>310</c:v>
                </c:pt>
                <c:pt idx="1389">
                  <c:v>309.7</c:v>
                </c:pt>
                <c:pt idx="1390">
                  <c:v>309.8</c:v>
                </c:pt>
                <c:pt idx="1391">
                  <c:v>309.60000000000002</c:v>
                </c:pt>
                <c:pt idx="1392">
                  <c:v>309.7</c:v>
                </c:pt>
                <c:pt idx="1393">
                  <c:v>309.7</c:v>
                </c:pt>
                <c:pt idx="1394">
                  <c:v>309.60000000000002</c:v>
                </c:pt>
                <c:pt idx="1395">
                  <c:v>309.60000000000002</c:v>
                </c:pt>
                <c:pt idx="1396">
                  <c:v>309.60000000000002</c:v>
                </c:pt>
                <c:pt idx="1397">
                  <c:v>309.8</c:v>
                </c:pt>
                <c:pt idx="1398">
                  <c:v>309.39999999999998</c:v>
                </c:pt>
                <c:pt idx="1399">
                  <c:v>309.3</c:v>
                </c:pt>
                <c:pt idx="1400">
                  <c:v>309.3</c:v>
                </c:pt>
                <c:pt idx="1401">
                  <c:v>309.3</c:v>
                </c:pt>
                <c:pt idx="1402">
                  <c:v>309.3</c:v>
                </c:pt>
                <c:pt idx="1403">
                  <c:v>309</c:v>
                </c:pt>
                <c:pt idx="1404">
                  <c:v>309</c:v>
                </c:pt>
                <c:pt idx="1405">
                  <c:v>309</c:v>
                </c:pt>
                <c:pt idx="1406">
                  <c:v>309</c:v>
                </c:pt>
                <c:pt idx="1407">
                  <c:v>309</c:v>
                </c:pt>
                <c:pt idx="1408">
                  <c:v>309</c:v>
                </c:pt>
                <c:pt idx="1409">
                  <c:v>309</c:v>
                </c:pt>
                <c:pt idx="1410">
                  <c:v>308.7</c:v>
                </c:pt>
                <c:pt idx="1411">
                  <c:v>308.7</c:v>
                </c:pt>
                <c:pt idx="1412">
                  <c:v>308.7</c:v>
                </c:pt>
                <c:pt idx="1413">
                  <c:v>308.7</c:v>
                </c:pt>
                <c:pt idx="1414">
                  <c:v>308.7</c:v>
                </c:pt>
                <c:pt idx="1415">
                  <c:v>308.7</c:v>
                </c:pt>
                <c:pt idx="1416">
                  <c:v>308.7</c:v>
                </c:pt>
                <c:pt idx="1417">
                  <c:v>308.39999999999998</c:v>
                </c:pt>
                <c:pt idx="1418">
                  <c:v>308.39999999999998</c:v>
                </c:pt>
                <c:pt idx="1419">
                  <c:v>308.39999999999998</c:v>
                </c:pt>
                <c:pt idx="1420">
                  <c:v>308.39999999999998</c:v>
                </c:pt>
                <c:pt idx="1421">
                  <c:v>308.2</c:v>
                </c:pt>
                <c:pt idx="1422">
                  <c:v>308.10000000000002</c:v>
                </c:pt>
                <c:pt idx="1423">
                  <c:v>308.10000000000002</c:v>
                </c:pt>
                <c:pt idx="1424">
                  <c:v>307.8</c:v>
                </c:pt>
                <c:pt idx="1425">
                  <c:v>308.10000000000002</c:v>
                </c:pt>
                <c:pt idx="1426">
                  <c:v>307.8</c:v>
                </c:pt>
                <c:pt idx="1427">
                  <c:v>307.7</c:v>
                </c:pt>
                <c:pt idx="1428">
                  <c:v>307.7</c:v>
                </c:pt>
                <c:pt idx="1429">
                  <c:v>307.8</c:v>
                </c:pt>
                <c:pt idx="1430">
                  <c:v>307.7</c:v>
                </c:pt>
                <c:pt idx="1431">
                  <c:v>307.8</c:v>
                </c:pt>
                <c:pt idx="1432">
                  <c:v>307.7</c:v>
                </c:pt>
                <c:pt idx="1433">
                  <c:v>307.5</c:v>
                </c:pt>
                <c:pt idx="1434">
                  <c:v>307.39999999999998</c:v>
                </c:pt>
                <c:pt idx="1435">
                  <c:v>307.5</c:v>
                </c:pt>
                <c:pt idx="1436">
                  <c:v>307.39999999999998</c:v>
                </c:pt>
                <c:pt idx="1437">
                  <c:v>307.39999999999998</c:v>
                </c:pt>
                <c:pt idx="1438">
                  <c:v>307.39999999999998</c:v>
                </c:pt>
                <c:pt idx="1439">
                  <c:v>307.10000000000002</c:v>
                </c:pt>
                <c:pt idx="1440">
                  <c:v>306.8</c:v>
                </c:pt>
                <c:pt idx="1441">
                  <c:v>307.10000000000002</c:v>
                </c:pt>
                <c:pt idx="1442">
                  <c:v>307.10000000000002</c:v>
                </c:pt>
                <c:pt idx="1443">
                  <c:v>306.8</c:v>
                </c:pt>
                <c:pt idx="1444">
                  <c:v>306.7</c:v>
                </c:pt>
                <c:pt idx="1445">
                  <c:v>306.7</c:v>
                </c:pt>
                <c:pt idx="1446">
                  <c:v>306.7</c:v>
                </c:pt>
                <c:pt idx="1447">
                  <c:v>306.7</c:v>
                </c:pt>
                <c:pt idx="1448">
                  <c:v>306.7</c:v>
                </c:pt>
                <c:pt idx="1449">
                  <c:v>306.7</c:v>
                </c:pt>
                <c:pt idx="1450">
                  <c:v>306.7</c:v>
                </c:pt>
                <c:pt idx="1451">
                  <c:v>306.39999999999998</c:v>
                </c:pt>
                <c:pt idx="1452">
                  <c:v>306.39999999999998</c:v>
                </c:pt>
                <c:pt idx="1453">
                  <c:v>306.10000000000002</c:v>
                </c:pt>
                <c:pt idx="1454">
                  <c:v>306.2</c:v>
                </c:pt>
                <c:pt idx="1455">
                  <c:v>306.10000000000002</c:v>
                </c:pt>
                <c:pt idx="1456">
                  <c:v>306</c:v>
                </c:pt>
                <c:pt idx="1457">
                  <c:v>306.39999999999998</c:v>
                </c:pt>
                <c:pt idx="1458">
                  <c:v>306.10000000000002</c:v>
                </c:pt>
                <c:pt idx="1459">
                  <c:v>306.10000000000002</c:v>
                </c:pt>
                <c:pt idx="1460">
                  <c:v>306</c:v>
                </c:pt>
                <c:pt idx="1461">
                  <c:v>306.10000000000002</c:v>
                </c:pt>
                <c:pt idx="1462">
                  <c:v>305.8</c:v>
                </c:pt>
                <c:pt idx="1463">
                  <c:v>305.7</c:v>
                </c:pt>
                <c:pt idx="1464">
                  <c:v>305.8</c:v>
                </c:pt>
                <c:pt idx="1465">
                  <c:v>305.8</c:v>
                </c:pt>
                <c:pt idx="1466">
                  <c:v>305.5</c:v>
                </c:pt>
                <c:pt idx="1467">
                  <c:v>305.8</c:v>
                </c:pt>
                <c:pt idx="1468">
                  <c:v>305.39999999999998</c:v>
                </c:pt>
                <c:pt idx="1469">
                  <c:v>305.39999999999998</c:v>
                </c:pt>
                <c:pt idx="1470">
                  <c:v>305.39999999999998</c:v>
                </c:pt>
                <c:pt idx="1471">
                  <c:v>305.39999999999998</c:v>
                </c:pt>
                <c:pt idx="1472">
                  <c:v>305.10000000000002</c:v>
                </c:pt>
                <c:pt idx="1473">
                  <c:v>305.10000000000002</c:v>
                </c:pt>
                <c:pt idx="1474">
                  <c:v>305.10000000000002</c:v>
                </c:pt>
                <c:pt idx="1475">
                  <c:v>305.10000000000002</c:v>
                </c:pt>
                <c:pt idx="1476">
                  <c:v>305.10000000000002</c:v>
                </c:pt>
                <c:pt idx="1477">
                  <c:v>305.10000000000002</c:v>
                </c:pt>
                <c:pt idx="1478">
                  <c:v>305.10000000000002</c:v>
                </c:pt>
                <c:pt idx="1479">
                  <c:v>304.8</c:v>
                </c:pt>
                <c:pt idx="1480">
                  <c:v>305.10000000000002</c:v>
                </c:pt>
                <c:pt idx="1481">
                  <c:v>304.8</c:v>
                </c:pt>
                <c:pt idx="1482">
                  <c:v>304.8</c:v>
                </c:pt>
                <c:pt idx="1483">
                  <c:v>304.8</c:v>
                </c:pt>
                <c:pt idx="1484">
                  <c:v>304.39999999999998</c:v>
                </c:pt>
                <c:pt idx="1485">
                  <c:v>304.39999999999998</c:v>
                </c:pt>
                <c:pt idx="1486">
                  <c:v>304.39999999999998</c:v>
                </c:pt>
                <c:pt idx="1487">
                  <c:v>304.39999999999998</c:v>
                </c:pt>
                <c:pt idx="1488">
                  <c:v>304.39999999999998</c:v>
                </c:pt>
                <c:pt idx="1489">
                  <c:v>304.10000000000002</c:v>
                </c:pt>
                <c:pt idx="1490">
                  <c:v>304.39999999999998</c:v>
                </c:pt>
                <c:pt idx="1491">
                  <c:v>304.10000000000002</c:v>
                </c:pt>
                <c:pt idx="1492">
                  <c:v>304.10000000000002</c:v>
                </c:pt>
                <c:pt idx="1493">
                  <c:v>304.10000000000002</c:v>
                </c:pt>
                <c:pt idx="1494">
                  <c:v>304</c:v>
                </c:pt>
                <c:pt idx="1495">
                  <c:v>304</c:v>
                </c:pt>
                <c:pt idx="1496">
                  <c:v>303.7</c:v>
                </c:pt>
                <c:pt idx="1497">
                  <c:v>304.10000000000002</c:v>
                </c:pt>
                <c:pt idx="1498">
                  <c:v>304</c:v>
                </c:pt>
                <c:pt idx="1499">
                  <c:v>303.7</c:v>
                </c:pt>
                <c:pt idx="1500">
                  <c:v>303.7</c:v>
                </c:pt>
                <c:pt idx="1501">
                  <c:v>303.7</c:v>
                </c:pt>
                <c:pt idx="1502">
                  <c:v>303.7</c:v>
                </c:pt>
                <c:pt idx="1503">
                  <c:v>303.7</c:v>
                </c:pt>
                <c:pt idx="1504">
                  <c:v>303.8</c:v>
                </c:pt>
                <c:pt idx="1505">
                  <c:v>303.5</c:v>
                </c:pt>
                <c:pt idx="1506">
                  <c:v>303.39999999999998</c:v>
                </c:pt>
                <c:pt idx="1507">
                  <c:v>303.39999999999998</c:v>
                </c:pt>
                <c:pt idx="1508">
                  <c:v>303.5</c:v>
                </c:pt>
                <c:pt idx="1509">
                  <c:v>303.39999999999998</c:v>
                </c:pt>
                <c:pt idx="1510">
                  <c:v>303.39999999999998</c:v>
                </c:pt>
                <c:pt idx="1511">
                  <c:v>303.5</c:v>
                </c:pt>
                <c:pt idx="1512">
                  <c:v>303.2</c:v>
                </c:pt>
                <c:pt idx="1513">
                  <c:v>303.2</c:v>
                </c:pt>
                <c:pt idx="1514">
                  <c:v>303.10000000000002</c:v>
                </c:pt>
                <c:pt idx="1515">
                  <c:v>303.10000000000002</c:v>
                </c:pt>
                <c:pt idx="1516">
                  <c:v>303.10000000000002</c:v>
                </c:pt>
                <c:pt idx="1517">
                  <c:v>303.10000000000002</c:v>
                </c:pt>
                <c:pt idx="1518">
                  <c:v>303.10000000000002</c:v>
                </c:pt>
                <c:pt idx="1519">
                  <c:v>302.7</c:v>
                </c:pt>
                <c:pt idx="1520">
                  <c:v>302.8</c:v>
                </c:pt>
                <c:pt idx="1521">
                  <c:v>302.7</c:v>
                </c:pt>
                <c:pt idx="1522">
                  <c:v>302.8</c:v>
                </c:pt>
                <c:pt idx="1523">
                  <c:v>302.7</c:v>
                </c:pt>
                <c:pt idx="1524">
                  <c:v>302.7</c:v>
                </c:pt>
                <c:pt idx="1525">
                  <c:v>302.39999999999998</c:v>
                </c:pt>
                <c:pt idx="1526">
                  <c:v>302.7</c:v>
                </c:pt>
                <c:pt idx="1527">
                  <c:v>302.8</c:v>
                </c:pt>
                <c:pt idx="1528">
                  <c:v>302.39999999999998</c:v>
                </c:pt>
                <c:pt idx="1529">
                  <c:v>302.5</c:v>
                </c:pt>
                <c:pt idx="1530">
                  <c:v>302.39999999999998</c:v>
                </c:pt>
                <c:pt idx="1531">
                  <c:v>302.3</c:v>
                </c:pt>
                <c:pt idx="1532">
                  <c:v>302.2</c:v>
                </c:pt>
                <c:pt idx="1533">
                  <c:v>302.10000000000002</c:v>
                </c:pt>
                <c:pt idx="1534">
                  <c:v>302.2</c:v>
                </c:pt>
                <c:pt idx="1535">
                  <c:v>302.10000000000002</c:v>
                </c:pt>
                <c:pt idx="1536">
                  <c:v>302.10000000000002</c:v>
                </c:pt>
                <c:pt idx="1537">
                  <c:v>302.10000000000002</c:v>
                </c:pt>
                <c:pt idx="1538">
                  <c:v>301.8</c:v>
                </c:pt>
                <c:pt idx="1539">
                  <c:v>301.8</c:v>
                </c:pt>
                <c:pt idx="1540">
                  <c:v>301.8</c:v>
                </c:pt>
                <c:pt idx="1541">
                  <c:v>302.10000000000002</c:v>
                </c:pt>
                <c:pt idx="1542">
                  <c:v>301.89999999999998</c:v>
                </c:pt>
                <c:pt idx="1543">
                  <c:v>301.5</c:v>
                </c:pt>
                <c:pt idx="1544">
                  <c:v>301.8</c:v>
                </c:pt>
                <c:pt idx="1545">
                  <c:v>301.8</c:v>
                </c:pt>
                <c:pt idx="1546">
                  <c:v>301.5</c:v>
                </c:pt>
                <c:pt idx="1547">
                  <c:v>301.8</c:v>
                </c:pt>
                <c:pt idx="1548">
                  <c:v>301.5</c:v>
                </c:pt>
                <c:pt idx="1549">
                  <c:v>301.5</c:v>
                </c:pt>
                <c:pt idx="1550">
                  <c:v>301.5</c:v>
                </c:pt>
                <c:pt idx="1551">
                  <c:v>301.10000000000002</c:v>
                </c:pt>
                <c:pt idx="1552">
                  <c:v>301.5</c:v>
                </c:pt>
                <c:pt idx="1553">
                  <c:v>301.5</c:v>
                </c:pt>
                <c:pt idx="1554">
                  <c:v>301.2</c:v>
                </c:pt>
                <c:pt idx="1555">
                  <c:v>301.10000000000002</c:v>
                </c:pt>
                <c:pt idx="1556">
                  <c:v>301.10000000000002</c:v>
                </c:pt>
                <c:pt idx="1557">
                  <c:v>301.3</c:v>
                </c:pt>
                <c:pt idx="1558">
                  <c:v>301.10000000000002</c:v>
                </c:pt>
                <c:pt idx="1559">
                  <c:v>301.10000000000002</c:v>
                </c:pt>
                <c:pt idx="1560">
                  <c:v>301.10000000000002</c:v>
                </c:pt>
                <c:pt idx="1561">
                  <c:v>301.2</c:v>
                </c:pt>
                <c:pt idx="1562">
                  <c:v>301.10000000000002</c:v>
                </c:pt>
                <c:pt idx="1563">
                  <c:v>301.10000000000002</c:v>
                </c:pt>
                <c:pt idx="1564">
                  <c:v>301.10000000000002</c:v>
                </c:pt>
                <c:pt idx="1565">
                  <c:v>300.8</c:v>
                </c:pt>
                <c:pt idx="1566">
                  <c:v>300.8</c:v>
                </c:pt>
                <c:pt idx="1567">
                  <c:v>300.8</c:v>
                </c:pt>
                <c:pt idx="1568">
                  <c:v>300.8</c:v>
                </c:pt>
                <c:pt idx="1569">
                  <c:v>300.8</c:v>
                </c:pt>
                <c:pt idx="1570">
                  <c:v>300.7</c:v>
                </c:pt>
                <c:pt idx="1571">
                  <c:v>300.5</c:v>
                </c:pt>
                <c:pt idx="1572">
                  <c:v>300.5</c:v>
                </c:pt>
                <c:pt idx="1573">
                  <c:v>300.5</c:v>
                </c:pt>
                <c:pt idx="1574">
                  <c:v>300.5</c:v>
                </c:pt>
                <c:pt idx="1575">
                  <c:v>300.5</c:v>
                </c:pt>
                <c:pt idx="1576">
                  <c:v>300.5</c:v>
                </c:pt>
                <c:pt idx="1577">
                  <c:v>300.5</c:v>
                </c:pt>
                <c:pt idx="1578">
                  <c:v>300.5</c:v>
                </c:pt>
                <c:pt idx="1579">
                  <c:v>300.5</c:v>
                </c:pt>
                <c:pt idx="1580">
                  <c:v>300.5</c:v>
                </c:pt>
                <c:pt idx="1581">
                  <c:v>300.5</c:v>
                </c:pt>
                <c:pt idx="1582">
                  <c:v>300.2</c:v>
                </c:pt>
                <c:pt idx="1583">
                  <c:v>300.2</c:v>
                </c:pt>
                <c:pt idx="1584">
                  <c:v>300.10000000000002</c:v>
                </c:pt>
                <c:pt idx="1585">
                  <c:v>300.2</c:v>
                </c:pt>
                <c:pt idx="1586">
                  <c:v>300.2</c:v>
                </c:pt>
                <c:pt idx="1587">
                  <c:v>300.2</c:v>
                </c:pt>
                <c:pt idx="1588">
                  <c:v>300.2</c:v>
                </c:pt>
                <c:pt idx="1589">
                  <c:v>300.2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765355440"/>
        <c:axId val="1699788800"/>
      </c:lineChart>
      <c:catAx>
        <c:axId val="1765355440"/>
        <c:scaling>
          <c:orientation val="minMax"/>
        </c:scaling>
        <c:axPos val="b"/>
        <c:crossAx val="1699788800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699788800"/>
        <c:scaling>
          <c:orientation val="minMax"/>
          <c:min val="250"/>
        </c:scaling>
        <c:axPos val="l"/>
        <c:crossAx val="1765355440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17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시간-쿨링온도(ex2)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ex2_15_coolTemp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Sheet1!$B$2:$B$1747</c:f>
              <c:numCache>
                <c:formatCode>General</c:formatCode>
                <c:ptCount val="1746"/>
                <c:pt idx="457">
                  <c:v>352.9</c:v>
                </c:pt>
                <c:pt idx="458">
                  <c:v>352.9</c:v>
                </c:pt>
                <c:pt idx="459">
                  <c:v>352.9</c:v>
                </c:pt>
                <c:pt idx="460">
                  <c:v>352.6</c:v>
                </c:pt>
                <c:pt idx="461">
                  <c:v>352.6</c:v>
                </c:pt>
                <c:pt idx="462">
                  <c:v>352.6</c:v>
                </c:pt>
                <c:pt idx="463">
                  <c:v>352.6</c:v>
                </c:pt>
                <c:pt idx="464">
                  <c:v>352.6</c:v>
                </c:pt>
                <c:pt idx="465">
                  <c:v>352.6</c:v>
                </c:pt>
                <c:pt idx="466">
                  <c:v>352.6</c:v>
                </c:pt>
                <c:pt idx="467">
                  <c:v>352.6</c:v>
                </c:pt>
                <c:pt idx="468">
                  <c:v>352.6</c:v>
                </c:pt>
                <c:pt idx="469">
                  <c:v>352.6</c:v>
                </c:pt>
                <c:pt idx="470">
                  <c:v>352.2</c:v>
                </c:pt>
                <c:pt idx="471">
                  <c:v>352.3</c:v>
                </c:pt>
                <c:pt idx="472">
                  <c:v>352.3</c:v>
                </c:pt>
                <c:pt idx="473">
                  <c:v>352.3</c:v>
                </c:pt>
                <c:pt idx="474">
                  <c:v>352.3</c:v>
                </c:pt>
                <c:pt idx="475">
                  <c:v>352.3</c:v>
                </c:pt>
                <c:pt idx="476">
                  <c:v>351.9</c:v>
                </c:pt>
                <c:pt idx="477">
                  <c:v>352.3</c:v>
                </c:pt>
                <c:pt idx="478">
                  <c:v>352.3</c:v>
                </c:pt>
                <c:pt idx="479">
                  <c:v>351.9</c:v>
                </c:pt>
                <c:pt idx="480">
                  <c:v>351.9</c:v>
                </c:pt>
                <c:pt idx="481">
                  <c:v>351.9</c:v>
                </c:pt>
                <c:pt idx="482">
                  <c:v>351.6</c:v>
                </c:pt>
                <c:pt idx="483">
                  <c:v>351.5</c:v>
                </c:pt>
                <c:pt idx="484">
                  <c:v>351.5</c:v>
                </c:pt>
                <c:pt idx="485">
                  <c:v>351.6</c:v>
                </c:pt>
                <c:pt idx="486">
                  <c:v>351.6</c:v>
                </c:pt>
                <c:pt idx="487">
                  <c:v>351.3</c:v>
                </c:pt>
                <c:pt idx="488">
                  <c:v>351.3</c:v>
                </c:pt>
                <c:pt idx="489">
                  <c:v>351.6</c:v>
                </c:pt>
                <c:pt idx="490">
                  <c:v>351.3</c:v>
                </c:pt>
                <c:pt idx="491">
                  <c:v>351</c:v>
                </c:pt>
                <c:pt idx="492">
                  <c:v>351.3</c:v>
                </c:pt>
                <c:pt idx="493">
                  <c:v>351.2</c:v>
                </c:pt>
                <c:pt idx="494">
                  <c:v>350.9</c:v>
                </c:pt>
                <c:pt idx="495">
                  <c:v>350.9</c:v>
                </c:pt>
                <c:pt idx="496">
                  <c:v>350.9</c:v>
                </c:pt>
                <c:pt idx="497">
                  <c:v>351</c:v>
                </c:pt>
                <c:pt idx="498">
                  <c:v>350.9</c:v>
                </c:pt>
                <c:pt idx="499">
                  <c:v>350.9</c:v>
                </c:pt>
                <c:pt idx="500">
                  <c:v>350.6</c:v>
                </c:pt>
                <c:pt idx="501">
                  <c:v>350.7</c:v>
                </c:pt>
                <c:pt idx="502">
                  <c:v>350.6</c:v>
                </c:pt>
                <c:pt idx="503">
                  <c:v>350.7</c:v>
                </c:pt>
                <c:pt idx="504">
                  <c:v>350.6</c:v>
                </c:pt>
                <c:pt idx="505">
                  <c:v>350.6</c:v>
                </c:pt>
                <c:pt idx="506">
                  <c:v>350.6</c:v>
                </c:pt>
                <c:pt idx="507">
                  <c:v>350.3</c:v>
                </c:pt>
                <c:pt idx="508">
                  <c:v>350.3</c:v>
                </c:pt>
                <c:pt idx="509">
                  <c:v>350.3</c:v>
                </c:pt>
                <c:pt idx="510">
                  <c:v>350.3</c:v>
                </c:pt>
                <c:pt idx="511">
                  <c:v>350.3</c:v>
                </c:pt>
                <c:pt idx="512">
                  <c:v>350.3</c:v>
                </c:pt>
                <c:pt idx="513">
                  <c:v>349.9</c:v>
                </c:pt>
                <c:pt idx="514">
                  <c:v>350</c:v>
                </c:pt>
                <c:pt idx="515">
                  <c:v>350</c:v>
                </c:pt>
                <c:pt idx="516">
                  <c:v>349.7</c:v>
                </c:pt>
                <c:pt idx="517">
                  <c:v>349.6</c:v>
                </c:pt>
                <c:pt idx="518">
                  <c:v>349.7</c:v>
                </c:pt>
                <c:pt idx="519">
                  <c:v>349.6</c:v>
                </c:pt>
                <c:pt idx="520">
                  <c:v>349.6</c:v>
                </c:pt>
                <c:pt idx="521">
                  <c:v>349.6</c:v>
                </c:pt>
                <c:pt idx="522">
                  <c:v>349.3</c:v>
                </c:pt>
                <c:pt idx="523">
                  <c:v>349.4</c:v>
                </c:pt>
                <c:pt idx="524">
                  <c:v>349.4</c:v>
                </c:pt>
                <c:pt idx="525">
                  <c:v>349.3</c:v>
                </c:pt>
                <c:pt idx="526">
                  <c:v>349.1</c:v>
                </c:pt>
                <c:pt idx="527">
                  <c:v>349</c:v>
                </c:pt>
                <c:pt idx="528">
                  <c:v>349.1</c:v>
                </c:pt>
                <c:pt idx="529">
                  <c:v>348.9</c:v>
                </c:pt>
                <c:pt idx="530">
                  <c:v>348.8</c:v>
                </c:pt>
                <c:pt idx="531">
                  <c:v>348.7</c:v>
                </c:pt>
                <c:pt idx="532">
                  <c:v>348.7</c:v>
                </c:pt>
                <c:pt idx="533">
                  <c:v>348.8</c:v>
                </c:pt>
                <c:pt idx="534">
                  <c:v>348.4</c:v>
                </c:pt>
                <c:pt idx="535">
                  <c:v>348.4</c:v>
                </c:pt>
                <c:pt idx="536">
                  <c:v>348.4</c:v>
                </c:pt>
                <c:pt idx="537">
                  <c:v>348.1</c:v>
                </c:pt>
                <c:pt idx="538">
                  <c:v>348.5</c:v>
                </c:pt>
                <c:pt idx="539">
                  <c:v>348.1</c:v>
                </c:pt>
                <c:pt idx="540">
                  <c:v>348.1</c:v>
                </c:pt>
                <c:pt idx="541">
                  <c:v>348.1</c:v>
                </c:pt>
                <c:pt idx="542">
                  <c:v>347.7</c:v>
                </c:pt>
                <c:pt idx="543">
                  <c:v>347.7</c:v>
                </c:pt>
                <c:pt idx="544">
                  <c:v>347.7</c:v>
                </c:pt>
                <c:pt idx="545">
                  <c:v>347.5</c:v>
                </c:pt>
                <c:pt idx="546">
                  <c:v>347.4</c:v>
                </c:pt>
                <c:pt idx="547">
                  <c:v>347.4</c:v>
                </c:pt>
                <c:pt idx="548">
                  <c:v>347.4</c:v>
                </c:pt>
                <c:pt idx="549">
                  <c:v>347.4</c:v>
                </c:pt>
                <c:pt idx="550">
                  <c:v>347.1</c:v>
                </c:pt>
                <c:pt idx="551">
                  <c:v>347.1</c:v>
                </c:pt>
                <c:pt idx="552">
                  <c:v>347.1</c:v>
                </c:pt>
                <c:pt idx="553">
                  <c:v>347</c:v>
                </c:pt>
                <c:pt idx="554">
                  <c:v>347</c:v>
                </c:pt>
                <c:pt idx="555">
                  <c:v>346.8</c:v>
                </c:pt>
                <c:pt idx="556">
                  <c:v>346.8</c:v>
                </c:pt>
                <c:pt idx="557">
                  <c:v>346.8</c:v>
                </c:pt>
                <c:pt idx="558">
                  <c:v>346.4</c:v>
                </c:pt>
                <c:pt idx="559">
                  <c:v>346.5</c:v>
                </c:pt>
                <c:pt idx="560">
                  <c:v>346.4</c:v>
                </c:pt>
                <c:pt idx="561">
                  <c:v>346.1</c:v>
                </c:pt>
                <c:pt idx="562">
                  <c:v>346.1</c:v>
                </c:pt>
                <c:pt idx="563">
                  <c:v>346.4</c:v>
                </c:pt>
                <c:pt idx="564">
                  <c:v>346.1</c:v>
                </c:pt>
                <c:pt idx="565">
                  <c:v>346.1</c:v>
                </c:pt>
                <c:pt idx="566">
                  <c:v>346.1</c:v>
                </c:pt>
                <c:pt idx="567">
                  <c:v>345.9</c:v>
                </c:pt>
                <c:pt idx="568">
                  <c:v>345.8</c:v>
                </c:pt>
                <c:pt idx="569">
                  <c:v>346</c:v>
                </c:pt>
                <c:pt idx="570">
                  <c:v>345.8</c:v>
                </c:pt>
                <c:pt idx="571">
                  <c:v>345.8</c:v>
                </c:pt>
                <c:pt idx="572">
                  <c:v>345.5</c:v>
                </c:pt>
                <c:pt idx="573">
                  <c:v>345.5</c:v>
                </c:pt>
                <c:pt idx="574">
                  <c:v>345.5</c:v>
                </c:pt>
                <c:pt idx="575">
                  <c:v>345.1</c:v>
                </c:pt>
                <c:pt idx="576">
                  <c:v>345.1</c:v>
                </c:pt>
                <c:pt idx="577">
                  <c:v>345.1</c:v>
                </c:pt>
                <c:pt idx="578">
                  <c:v>345.1</c:v>
                </c:pt>
                <c:pt idx="579">
                  <c:v>345</c:v>
                </c:pt>
                <c:pt idx="580">
                  <c:v>345.1</c:v>
                </c:pt>
                <c:pt idx="581">
                  <c:v>344.9</c:v>
                </c:pt>
                <c:pt idx="582">
                  <c:v>344.8</c:v>
                </c:pt>
                <c:pt idx="583">
                  <c:v>344.8</c:v>
                </c:pt>
                <c:pt idx="584">
                  <c:v>344.8</c:v>
                </c:pt>
                <c:pt idx="585">
                  <c:v>344.5</c:v>
                </c:pt>
                <c:pt idx="586">
                  <c:v>344.5</c:v>
                </c:pt>
                <c:pt idx="587">
                  <c:v>344.5</c:v>
                </c:pt>
                <c:pt idx="588">
                  <c:v>344.2</c:v>
                </c:pt>
                <c:pt idx="589">
                  <c:v>344.2</c:v>
                </c:pt>
                <c:pt idx="590">
                  <c:v>344.2</c:v>
                </c:pt>
                <c:pt idx="591">
                  <c:v>344.2</c:v>
                </c:pt>
                <c:pt idx="592">
                  <c:v>343.9</c:v>
                </c:pt>
                <c:pt idx="593">
                  <c:v>343.9</c:v>
                </c:pt>
                <c:pt idx="594">
                  <c:v>343.9</c:v>
                </c:pt>
                <c:pt idx="595">
                  <c:v>343.5</c:v>
                </c:pt>
                <c:pt idx="596">
                  <c:v>343.9</c:v>
                </c:pt>
                <c:pt idx="597">
                  <c:v>343.5</c:v>
                </c:pt>
                <c:pt idx="598">
                  <c:v>343.5</c:v>
                </c:pt>
                <c:pt idx="599">
                  <c:v>343.5</c:v>
                </c:pt>
                <c:pt idx="600">
                  <c:v>343.5</c:v>
                </c:pt>
                <c:pt idx="601">
                  <c:v>343.5</c:v>
                </c:pt>
                <c:pt idx="602">
                  <c:v>343.2</c:v>
                </c:pt>
                <c:pt idx="603">
                  <c:v>343.2</c:v>
                </c:pt>
                <c:pt idx="604">
                  <c:v>343.2</c:v>
                </c:pt>
                <c:pt idx="605">
                  <c:v>343.2</c:v>
                </c:pt>
                <c:pt idx="606">
                  <c:v>343.1</c:v>
                </c:pt>
                <c:pt idx="607">
                  <c:v>342.9</c:v>
                </c:pt>
                <c:pt idx="608">
                  <c:v>342.9</c:v>
                </c:pt>
                <c:pt idx="609">
                  <c:v>342.9</c:v>
                </c:pt>
                <c:pt idx="610">
                  <c:v>342.9</c:v>
                </c:pt>
                <c:pt idx="611">
                  <c:v>342.8</c:v>
                </c:pt>
                <c:pt idx="612">
                  <c:v>342.6</c:v>
                </c:pt>
                <c:pt idx="613">
                  <c:v>342.5</c:v>
                </c:pt>
                <c:pt idx="614">
                  <c:v>342.6</c:v>
                </c:pt>
                <c:pt idx="615">
                  <c:v>342.5</c:v>
                </c:pt>
                <c:pt idx="616">
                  <c:v>342.2</c:v>
                </c:pt>
                <c:pt idx="617">
                  <c:v>342.3</c:v>
                </c:pt>
                <c:pt idx="618">
                  <c:v>342.2</c:v>
                </c:pt>
                <c:pt idx="619">
                  <c:v>342.2</c:v>
                </c:pt>
                <c:pt idx="620">
                  <c:v>342.3</c:v>
                </c:pt>
                <c:pt idx="621">
                  <c:v>342.2</c:v>
                </c:pt>
                <c:pt idx="622">
                  <c:v>341.9</c:v>
                </c:pt>
                <c:pt idx="623">
                  <c:v>341.9</c:v>
                </c:pt>
                <c:pt idx="624">
                  <c:v>341.9</c:v>
                </c:pt>
                <c:pt idx="625">
                  <c:v>341.8</c:v>
                </c:pt>
                <c:pt idx="626">
                  <c:v>341.8</c:v>
                </c:pt>
                <c:pt idx="627">
                  <c:v>341.9</c:v>
                </c:pt>
                <c:pt idx="628">
                  <c:v>341.5</c:v>
                </c:pt>
                <c:pt idx="629">
                  <c:v>341.5</c:v>
                </c:pt>
                <c:pt idx="630">
                  <c:v>341.6</c:v>
                </c:pt>
                <c:pt idx="631">
                  <c:v>341.6</c:v>
                </c:pt>
                <c:pt idx="632">
                  <c:v>341.5</c:v>
                </c:pt>
                <c:pt idx="633">
                  <c:v>341.6</c:v>
                </c:pt>
                <c:pt idx="634">
                  <c:v>341.6</c:v>
                </c:pt>
                <c:pt idx="635">
                  <c:v>341.2</c:v>
                </c:pt>
                <c:pt idx="636">
                  <c:v>341.3</c:v>
                </c:pt>
                <c:pt idx="637">
                  <c:v>341.2</c:v>
                </c:pt>
                <c:pt idx="638">
                  <c:v>341.2</c:v>
                </c:pt>
                <c:pt idx="639">
                  <c:v>340.9</c:v>
                </c:pt>
                <c:pt idx="640">
                  <c:v>340.9</c:v>
                </c:pt>
                <c:pt idx="641">
                  <c:v>340.9</c:v>
                </c:pt>
                <c:pt idx="642">
                  <c:v>340.9</c:v>
                </c:pt>
                <c:pt idx="643">
                  <c:v>340.9</c:v>
                </c:pt>
                <c:pt idx="644">
                  <c:v>340.9</c:v>
                </c:pt>
                <c:pt idx="645">
                  <c:v>340.6</c:v>
                </c:pt>
                <c:pt idx="646">
                  <c:v>340.6</c:v>
                </c:pt>
                <c:pt idx="647">
                  <c:v>340.6</c:v>
                </c:pt>
                <c:pt idx="648">
                  <c:v>340.6</c:v>
                </c:pt>
                <c:pt idx="649">
                  <c:v>340.2</c:v>
                </c:pt>
                <c:pt idx="650">
                  <c:v>340.2</c:v>
                </c:pt>
                <c:pt idx="651">
                  <c:v>340.2</c:v>
                </c:pt>
                <c:pt idx="652">
                  <c:v>340.2</c:v>
                </c:pt>
                <c:pt idx="653">
                  <c:v>340.2</c:v>
                </c:pt>
                <c:pt idx="654">
                  <c:v>339.9</c:v>
                </c:pt>
                <c:pt idx="655">
                  <c:v>339.9</c:v>
                </c:pt>
                <c:pt idx="656">
                  <c:v>339.9</c:v>
                </c:pt>
                <c:pt idx="657">
                  <c:v>339.9</c:v>
                </c:pt>
                <c:pt idx="658">
                  <c:v>339.9</c:v>
                </c:pt>
                <c:pt idx="659">
                  <c:v>339.6</c:v>
                </c:pt>
                <c:pt idx="660">
                  <c:v>339.6</c:v>
                </c:pt>
                <c:pt idx="661">
                  <c:v>339.6</c:v>
                </c:pt>
                <c:pt idx="662">
                  <c:v>339.6</c:v>
                </c:pt>
                <c:pt idx="663">
                  <c:v>339.6</c:v>
                </c:pt>
                <c:pt idx="664">
                  <c:v>339.2</c:v>
                </c:pt>
                <c:pt idx="665">
                  <c:v>339.2</c:v>
                </c:pt>
                <c:pt idx="666">
                  <c:v>339.2</c:v>
                </c:pt>
                <c:pt idx="667">
                  <c:v>338.9</c:v>
                </c:pt>
                <c:pt idx="668">
                  <c:v>338.9</c:v>
                </c:pt>
                <c:pt idx="669">
                  <c:v>338.9</c:v>
                </c:pt>
                <c:pt idx="670">
                  <c:v>338.9</c:v>
                </c:pt>
                <c:pt idx="671">
                  <c:v>338.9</c:v>
                </c:pt>
                <c:pt idx="672">
                  <c:v>338.9</c:v>
                </c:pt>
                <c:pt idx="673">
                  <c:v>338.6</c:v>
                </c:pt>
                <c:pt idx="674">
                  <c:v>338.6</c:v>
                </c:pt>
                <c:pt idx="675">
                  <c:v>338.6</c:v>
                </c:pt>
                <c:pt idx="676">
                  <c:v>338.6</c:v>
                </c:pt>
                <c:pt idx="677">
                  <c:v>338.6</c:v>
                </c:pt>
                <c:pt idx="678">
                  <c:v>338.3</c:v>
                </c:pt>
                <c:pt idx="679">
                  <c:v>338.3</c:v>
                </c:pt>
                <c:pt idx="680">
                  <c:v>338.3</c:v>
                </c:pt>
                <c:pt idx="681">
                  <c:v>338.3</c:v>
                </c:pt>
                <c:pt idx="682">
                  <c:v>338</c:v>
                </c:pt>
                <c:pt idx="683">
                  <c:v>338</c:v>
                </c:pt>
                <c:pt idx="684">
                  <c:v>338</c:v>
                </c:pt>
                <c:pt idx="685">
                  <c:v>337.9</c:v>
                </c:pt>
                <c:pt idx="686">
                  <c:v>338</c:v>
                </c:pt>
                <c:pt idx="687">
                  <c:v>338</c:v>
                </c:pt>
                <c:pt idx="688">
                  <c:v>337.6</c:v>
                </c:pt>
                <c:pt idx="689">
                  <c:v>337.6</c:v>
                </c:pt>
                <c:pt idx="690">
                  <c:v>337.5</c:v>
                </c:pt>
                <c:pt idx="691">
                  <c:v>337.3</c:v>
                </c:pt>
                <c:pt idx="692">
                  <c:v>337.6</c:v>
                </c:pt>
                <c:pt idx="693">
                  <c:v>337.2</c:v>
                </c:pt>
                <c:pt idx="694">
                  <c:v>337.3</c:v>
                </c:pt>
                <c:pt idx="695">
                  <c:v>337.3</c:v>
                </c:pt>
                <c:pt idx="696">
                  <c:v>336.8</c:v>
                </c:pt>
                <c:pt idx="697">
                  <c:v>336.9</c:v>
                </c:pt>
                <c:pt idx="698">
                  <c:v>336.9</c:v>
                </c:pt>
                <c:pt idx="699">
                  <c:v>336.9</c:v>
                </c:pt>
                <c:pt idx="700">
                  <c:v>336.9</c:v>
                </c:pt>
                <c:pt idx="701">
                  <c:v>336.8</c:v>
                </c:pt>
                <c:pt idx="702">
                  <c:v>336.9</c:v>
                </c:pt>
                <c:pt idx="703">
                  <c:v>336.6</c:v>
                </c:pt>
                <c:pt idx="704">
                  <c:v>336.5</c:v>
                </c:pt>
                <c:pt idx="705">
                  <c:v>336.6</c:v>
                </c:pt>
                <c:pt idx="706">
                  <c:v>336.6</c:v>
                </c:pt>
                <c:pt idx="707">
                  <c:v>336.2</c:v>
                </c:pt>
                <c:pt idx="708">
                  <c:v>336.2</c:v>
                </c:pt>
                <c:pt idx="709">
                  <c:v>336.3</c:v>
                </c:pt>
                <c:pt idx="710">
                  <c:v>336.2</c:v>
                </c:pt>
                <c:pt idx="711">
                  <c:v>336.2</c:v>
                </c:pt>
                <c:pt idx="712">
                  <c:v>335.9</c:v>
                </c:pt>
                <c:pt idx="713">
                  <c:v>335.9</c:v>
                </c:pt>
                <c:pt idx="714">
                  <c:v>335.9</c:v>
                </c:pt>
                <c:pt idx="715">
                  <c:v>335.9</c:v>
                </c:pt>
                <c:pt idx="716">
                  <c:v>335.9</c:v>
                </c:pt>
                <c:pt idx="717">
                  <c:v>335.9</c:v>
                </c:pt>
                <c:pt idx="718">
                  <c:v>335.6</c:v>
                </c:pt>
                <c:pt idx="719">
                  <c:v>335.6</c:v>
                </c:pt>
                <c:pt idx="720">
                  <c:v>335.6</c:v>
                </c:pt>
                <c:pt idx="721">
                  <c:v>335.6</c:v>
                </c:pt>
                <c:pt idx="722">
                  <c:v>335.3</c:v>
                </c:pt>
                <c:pt idx="723">
                  <c:v>335.3</c:v>
                </c:pt>
                <c:pt idx="724">
                  <c:v>335.3</c:v>
                </c:pt>
                <c:pt idx="725">
                  <c:v>335.3</c:v>
                </c:pt>
                <c:pt idx="726">
                  <c:v>335.3</c:v>
                </c:pt>
                <c:pt idx="727">
                  <c:v>334.9</c:v>
                </c:pt>
                <c:pt idx="728">
                  <c:v>334.9</c:v>
                </c:pt>
                <c:pt idx="729">
                  <c:v>334.9</c:v>
                </c:pt>
                <c:pt idx="730">
                  <c:v>334.9</c:v>
                </c:pt>
                <c:pt idx="731">
                  <c:v>334.9</c:v>
                </c:pt>
                <c:pt idx="732">
                  <c:v>334.9</c:v>
                </c:pt>
                <c:pt idx="733">
                  <c:v>334.6</c:v>
                </c:pt>
                <c:pt idx="734">
                  <c:v>334.6</c:v>
                </c:pt>
                <c:pt idx="735">
                  <c:v>334.6</c:v>
                </c:pt>
                <c:pt idx="736">
                  <c:v>334.3</c:v>
                </c:pt>
                <c:pt idx="737">
                  <c:v>334.3</c:v>
                </c:pt>
                <c:pt idx="738">
                  <c:v>334.2</c:v>
                </c:pt>
                <c:pt idx="739">
                  <c:v>334.3</c:v>
                </c:pt>
                <c:pt idx="740">
                  <c:v>334</c:v>
                </c:pt>
                <c:pt idx="741">
                  <c:v>334</c:v>
                </c:pt>
                <c:pt idx="742">
                  <c:v>334</c:v>
                </c:pt>
                <c:pt idx="743">
                  <c:v>334</c:v>
                </c:pt>
                <c:pt idx="744">
                  <c:v>334</c:v>
                </c:pt>
                <c:pt idx="745">
                  <c:v>334</c:v>
                </c:pt>
                <c:pt idx="746">
                  <c:v>333.7</c:v>
                </c:pt>
                <c:pt idx="747">
                  <c:v>333.7</c:v>
                </c:pt>
                <c:pt idx="748">
                  <c:v>333.7</c:v>
                </c:pt>
                <c:pt idx="749">
                  <c:v>333.4</c:v>
                </c:pt>
                <c:pt idx="750">
                  <c:v>333.3</c:v>
                </c:pt>
                <c:pt idx="751">
                  <c:v>333.3</c:v>
                </c:pt>
                <c:pt idx="752">
                  <c:v>333</c:v>
                </c:pt>
                <c:pt idx="753">
                  <c:v>333</c:v>
                </c:pt>
                <c:pt idx="754">
                  <c:v>333</c:v>
                </c:pt>
                <c:pt idx="755">
                  <c:v>333</c:v>
                </c:pt>
                <c:pt idx="756">
                  <c:v>333</c:v>
                </c:pt>
                <c:pt idx="757">
                  <c:v>333</c:v>
                </c:pt>
                <c:pt idx="758">
                  <c:v>333</c:v>
                </c:pt>
                <c:pt idx="759">
                  <c:v>333</c:v>
                </c:pt>
                <c:pt idx="760">
                  <c:v>333</c:v>
                </c:pt>
                <c:pt idx="761">
                  <c:v>332.6</c:v>
                </c:pt>
                <c:pt idx="762">
                  <c:v>332.6</c:v>
                </c:pt>
                <c:pt idx="763">
                  <c:v>332.6</c:v>
                </c:pt>
                <c:pt idx="764">
                  <c:v>332.6</c:v>
                </c:pt>
                <c:pt idx="765">
                  <c:v>332.3</c:v>
                </c:pt>
                <c:pt idx="766">
                  <c:v>332.3</c:v>
                </c:pt>
                <c:pt idx="767">
                  <c:v>332.4</c:v>
                </c:pt>
                <c:pt idx="768">
                  <c:v>332.3</c:v>
                </c:pt>
                <c:pt idx="769">
                  <c:v>332</c:v>
                </c:pt>
                <c:pt idx="770">
                  <c:v>332</c:v>
                </c:pt>
                <c:pt idx="771">
                  <c:v>332</c:v>
                </c:pt>
                <c:pt idx="772">
                  <c:v>332</c:v>
                </c:pt>
                <c:pt idx="773">
                  <c:v>332</c:v>
                </c:pt>
                <c:pt idx="774">
                  <c:v>332</c:v>
                </c:pt>
                <c:pt idx="775">
                  <c:v>332</c:v>
                </c:pt>
                <c:pt idx="776">
                  <c:v>331.7</c:v>
                </c:pt>
                <c:pt idx="777">
                  <c:v>331.7</c:v>
                </c:pt>
                <c:pt idx="778">
                  <c:v>331.7</c:v>
                </c:pt>
                <c:pt idx="779">
                  <c:v>331.6</c:v>
                </c:pt>
                <c:pt idx="780">
                  <c:v>331.6</c:v>
                </c:pt>
                <c:pt idx="781">
                  <c:v>331.4</c:v>
                </c:pt>
                <c:pt idx="782">
                  <c:v>331.3</c:v>
                </c:pt>
                <c:pt idx="783">
                  <c:v>331.3</c:v>
                </c:pt>
                <c:pt idx="784">
                  <c:v>331.3</c:v>
                </c:pt>
                <c:pt idx="785">
                  <c:v>331.3</c:v>
                </c:pt>
                <c:pt idx="786">
                  <c:v>331.4</c:v>
                </c:pt>
                <c:pt idx="787">
                  <c:v>330.9</c:v>
                </c:pt>
                <c:pt idx="788">
                  <c:v>331</c:v>
                </c:pt>
                <c:pt idx="789">
                  <c:v>331</c:v>
                </c:pt>
                <c:pt idx="790">
                  <c:v>330.7</c:v>
                </c:pt>
                <c:pt idx="791">
                  <c:v>331</c:v>
                </c:pt>
                <c:pt idx="792">
                  <c:v>330.6</c:v>
                </c:pt>
                <c:pt idx="793">
                  <c:v>330.6</c:v>
                </c:pt>
                <c:pt idx="794">
                  <c:v>330.6</c:v>
                </c:pt>
                <c:pt idx="795">
                  <c:v>330.7</c:v>
                </c:pt>
                <c:pt idx="796">
                  <c:v>330.4</c:v>
                </c:pt>
                <c:pt idx="797">
                  <c:v>330.3</c:v>
                </c:pt>
                <c:pt idx="798">
                  <c:v>330.3</c:v>
                </c:pt>
                <c:pt idx="799">
                  <c:v>330.3</c:v>
                </c:pt>
                <c:pt idx="800">
                  <c:v>330.3</c:v>
                </c:pt>
                <c:pt idx="801">
                  <c:v>330.3</c:v>
                </c:pt>
                <c:pt idx="802">
                  <c:v>330</c:v>
                </c:pt>
                <c:pt idx="803">
                  <c:v>330</c:v>
                </c:pt>
                <c:pt idx="804">
                  <c:v>329.7</c:v>
                </c:pt>
                <c:pt idx="805">
                  <c:v>330</c:v>
                </c:pt>
                <c:pt idx="806">
                  <c:v>329.7</c:v>
                </c:pt>
                <c:pt idx="807">
                  <c:v>329.7</c:v>
                </c:pt>
                <c:pt idx="808">
                  <c:v>329.4</c:v>
                </c:pt>
                <c:pt idx="809">
                  <c:v>329.4</c:v>
                </c:pt>
                <c:pt idx="810">
                  <c:v>329.4</c:v>
                </c:pt>
                <c:pt idx="811">
                  <c:v>329.4</c:v>
                </c:pt>
                <c:pt idx="812">
                  <c:v>329.4</c:v>
                </c:pt>
                <c:pt idx="813">
                  <c:v>329.4</c:v>
                </c:pt>
                <c:pt idx="814">
                  <c:v>329.4</c:v>
                </c:pt>
                <c:pt idx="815">
                  <c:v>329</c:v>
                </c:pt>
                <c:pt idx="816">
                  <c:v>329</c:v>
                </c:pt>
                <c:pt idx="817">
                  <c:v>329</c:v>
                </c:pt>
                <c:pt idx="818">
                  <c:v>329</c:v>
                </c:pt>
                <c:pt idx="819">
                  <c:v>329</c:v>
                </c:pt>
                <c:pt idx="820">
                  <c:v>328.7</c:v>
                </c:pt>
                <c:pt idx="821">
                  <c:v>328.7</c:v>
                </c:pt>
                <c:pt idx="822">
                  <c:v>328.7</c:v>
                </c:pt>
                <c:pt idx="823">
                  <c:v>328.7</c:v>
                </c:pt>
                <c:pt idx="824">
                  <c:v>328.7</c:v>
                </c:pt>
                <c:pt idx="825">
                  <c:v>328.4</c:v>
                </c:pt>
                <c:pt idx="826">
                  <c:v>328.4</c:v>
                </c:pt>
                <c:pt idx="827">
                  <c:v>328.3</c:v>
                </c:pt>
                <c:pt idx="828">
                  <c:v>328.3</c:v>
                </c:pt>
                <c:pt idx="829">
                  <c:v>328.3</c:v>
                </c:pt>
                <c:pt idx="830">
                  <c:v>328.4</c:v>
                </c:pt>
                <c:pt idx="831">
                  <c:v>328.3</c:v>
                </c:pt>
                <c:pt idx="832">
                  <c:v>328.4</c:v>
                </c:pt>
                <c:pt idx="833">
                  <c:v>328.4</c:v>
                </c:pt>
                <c:pt idx="834">
                  <c:v>328.1</c:v>
                </c:pt>
                <c:pt idx="835">
                  <c:v>328</c:v>
                </c:pt>
                <c:pt idx="836">
                  <c:v>328.1</c:v>
                </c:pt>
                <c:pt idx="837">
                  <c:v>328.1</c:v>
                </c:pt>
                <c:pt idx="838">
                  <c:v>328.1</c:v>
                </c:pt>
                <c:pt idx="839">
                  <c:v>327.7</c:v>
                </c:pt>
                <c:pt idx="840">
                  <c:v>327.7</c:v>
                </c:pt>
                <c:pt idx="841">
                  <c:v>327.7</c:v>
                </c:pt>
                <c:pt idx="842">
                  <c:v>327.8</c:v>
                </c:pt>
                <c:pt idx="843">
                  <c:v>327.7</c:v>
                </c:pt>
                <c:pt idx="844">
                  <c:v>327.39999999999998</c:v>
                </c:pt>
                <c:pt idx="845">
                  <c:v>327.39999999999998</c:v>
                </c:pt>
                <c:pt idx="846">
                  <c:v>327.3</c:v>
                </c:pt>
                <c:pt idx="847">
                  <c:v>327.3</c:v>
                </c:pt>
                <c:pt idx="848">
                  <c:v>327.3</c:v>
                </c:pt>
                <c:pt idx="849">
                  <c:v>327.39999999999998</c:v>
                </c:pt>
                <c:pt idx="850">
                  <c:v>327.39999999999998</c:v>
                </c:pt>
                <c:pt idx="851">
                  <c:v>327.3</c:v>
                </c:pt>
                <c:pt idx="852">
                  <c:v>327</c:v>
                </c:pt>
                <c:pt idx="853">
                  <c:v>327</c:v>
                </c:pt>
                <c:pt idx="854">
                  <c:v>327</c:v>
                </c:pt>
                <c:pt idx="855">
                  <c:v>327.10000000000002</c:v>
                </c:pt>
                <c:pt idx="856">
                  <c:v>327.10000000000002</c:v>
                </c:pt>
                <c:pt idx="857">
                  <c:v>326.60000000000002</c:v>
                </c:pt>
                <c:pt idx="858">
                  <c:v>326.7</c:v>
                </c:pt>
                <c:pt idx="859">
                  <c:v>326.7</c:v>
                </c:pt>
                <c:pt idx="860">
                  <c:v>326.8</c:v>
                </c:pt>
                <c:pt idx="861">
                  <c:v>326.7</c:v>
                </c:pt>
                <c:pt idx="862">
                  <c:v>326.60000000000002</c:v>
                </c:pt>
                <c:pt idx="863">
                  <c:v>326.7</c:v>
                </c:pt>
                <c:pt idx="864">
                  <c:v>326.8</c:v>
                </c:pt>
                <c:pt idx="865">
                  <c:v>326.39999999999998</c:v>
                </c:pt>
                <c:pt idx="866">
                  <c:v>326.3</c:v>
                </c:pt>
                <c:pt idx="867">
                  <c:v>326.3</c:v>
                </c:pt>
                <c:pt idx="868">
                  <c:v>326.39999999999998</c:v>
                </c:pt>
                <c:pt idx="869">
                  <c:v>326.39999999999998</c:v>
                </c:pt>
                <c:pt idx="870">
                  <c:v>326.3</c:v>
                </c:pt>
                <c:pt idx="871">
                  <c:v>326</c:v>
                </c:pt>
                <c:pt idx="872">
                  <c:v>326</c:v>
                </c:pt>
                <c:pt idx="873">
                  <c:v>326</c:v>
                </c:pt>
                <c:pt idx="874">
                  <c:v>326.10000000000002</c:v>
                </c:pt>
                <c:pt idx="875">
                  <c:v>326</c:v>
                </c:pt>
                <c:pt idx="876">
                  <c:v>325.7</c:v>
                </c:pt>
                <c:pt idx="877">
                  <c:v>325.7</c:v>
                </c:pt>
                <c:pt idx="878">
                  <c:v>325.7</c:v>
                </c:pt>
                <c:pt idx="879">
                  <c:v>325.7</c:v>
                </c:pt>
                <c:pt idx="880">
                  <c:v>325.7</c:v>
                </c:pt>
                <c:pt idx="881">
                  <c:v>325.7</c:v>
                </c:pt>
                <c:pt idx="882">
                  <c:v>325.7</c:v>
                </c:pt>
                <c:pt idx="883">
                  <c:v>325.7</c:v>
                </c:pt>
                <c:pt idx="884">
                  <c:v>325.7</c:v>
                </c:pt>
                <c:pt idx="885">
                  <c:v>325.3</c:v>
                </c:pt>
                <c:pt idx="886">
                  <c:v>325.39999999999998</c:v>
                </c:pt>
                <c:pt idx="887">
                  <c:v>325.39999999999998</c:v>
                </c:pt>
                <c:pt idx="888">
                  <c:v>325.3</c:v>
                </c:pt>
                <c:pt idx="889">
                  <c:v>325.3</c:v>
                </c:pt>
                <c:pt idx="890">
                  <c:v>325.3</c:v>
                </c:pt>
                <c:pt idx="891">
                  <c:v>325</c:v>
                </c:pt>
                <c:pt idx="892">
                  <c:v>325.10000000000002</c:v>
                </c:pt>
                <c:pt idx="893">
                  <c:v>325</c:v>
                </c:pt>
                <c:pt idx="894">
                  <c:v>325</c:v>
                </c:pt>
                <c:pt idx="895">
                  <c:v>325</c:v>
                </c:pt>
                <c:pt idx="896">
                  <c:v>325</c:v>
                </c:pt>
                <c:pt idx="897">
                  <c:v>324.7</c:v>
                </c:pt>
                <c:pt idx="898">
                  <c:v>324.7</c:v>
                </c:pt>
                <c:pt idx="899">
                  <c:v>324.60000000000002</c:v>
                </c:pt>
                <c:pt idx="900">
                  <c:v>324.7</c:v>
                </c:pt>
                <c:pt idx="901">
                  <c:v>324.7</c:v>
                </c:pt>
                <c:pt idx="902">
                  <c:v>324.7</c:v>
                </c:pt>
                <c:pt idx="903">
                  <c:v>324.7</c:v>
                </c:pt>
                <c:pt idx="904">
                  <c:v>324.7</c:v>
                </c:pt>
                <c:pt idx="905">
                  <c:v>324.7</c:v>
                </c:pt>
                <c:pt idx="906">
                  <c:v>324.39999999999998</c:v>
                </c:pt>
                <c:pt idx="907">
                  <c:v>324.39999999999998</c:v>
                </c:pt>
                <c:pt idx="908">
                  <c:v>324.39999999999998</c:v>
                </c:pt>
                <c:pt idx="909">
                  <c:v>324.39999999999998</c:v>
                </c:pt>
                <c:pt idx="910">
                  <c:v>324.10000000000002</c:v>
                </c:pt>
                <c:pt idx="911">
                  <c:v>324</c:v>
                </c:pt>
                <c:pt idx="912">
                  <c:v>324</c:v>
                </c:pt>
                <c:pt idx="913">
                  <c:v>324</c:v>
                </c:pt>
                <c:pt idx="914">
                  <c:v>324.10000000000002</c:v>
                </c:pt>
                <c:pt idx="915">
                  <c:v>323.7</c:v>
                </c:pt>
                <c:pt idx="916">
                  <c:v>323.60000000000002</c:v>
                </c:pt>
                <c:pt idx="917">
                  <c:v>323.7</c:v>
                </c:pt>
                <c:pt idx="918">
                  <c:v>323.7</c:v>
                </c:pt>
                <c:pt idx="919">
                  <c:v>323.7</c:v>
                </c:pt>
                <c:pt idx="920">
                  <c:v>323.7</c:v>
                </c:pt>
                <c:pt idx="921">
                  <c:v>323.7</c:v>
                </c:pt>
                <c:pt idx="922">
                  <c:v>323.39999999999998</c:v>
                </c:pt>
                <c:pt idx="923">
                  <c:v>323.39999999999998</c:v>
                </c:pt>
                <c:pt idx="924">
                  <c:v>323.39999999999998</c:v>
                </c:pt>
                <c:pt idx="925">
                  <c:v>323.39999999999998</c:v>
                </c:pt>
                <c:pt idx="926">
                  <c:v>323.5</c:v>
                </c:pt>
                <c:pt idx="927">
                  <c:v>323.10000000000002</c:v>
                </c:pt>
                <c:pt idx="928">
                  <c:v>323.10000000000002</c:v>
                </c:pt>
                <c:pt idx="929">
                  <c:v>323</c:v>
                </c:pt>
                <c:pt idx="930">
                  <c:v>323.10000000000002</c:v>
                </c:pt>
                <c:pt idx="931">
                  <c:v>323.10000000000002</c:v>
                </c:pt>
                <c:pt idx="932">
                  <c:v>322.8</c:v>
                </c:pt>
                <c:pt idx="933">
                  <c:v>322.8</c:v>
                </c:pt>
                <c:pt idx="934">
                  <c:v>322.7</c:v>
                </c:pt>
                <c:pt idx="935">
                  <c:v>322.8</c:v>
                </c:pt>
                <c:pt idx="936">
                  <c:v>322.8</c:v>
                </c:pt>
                <c:pt idx="937">
                  <c:v>322.8</c:v>
                </c:pt>
                <c:pt idx="938">
                  <c:v>322.7</c:v>
                </c:pt>
                <c:pt idx="939">
                  <c:v>322.8</c:v>
                </c:pt>
                <c:pt idx="940">
                  <c:v>322.3</c:v>
                </c:pt>
                <c:pt idx="941">
                  <c:v>322.39999999999998</c:v>
                </c:pt>
                <c:pt idx="942">
                  <c:v>322.39999999999998</c:v>
                </c:pt>
                <c:pt idx="943">
                  <c:v>322.39999999999998</c:v>
                </c:pt>
                <c:pt idx="944">
                  <c:v>322.10000000000002</c:v>
                </c:pt>
                <c:pt idx="945">
                  <c:v>322.10000000000002</c:v>
                </c:pt>
                <c:pt idx="946">
                  <c:v>322.10000000000002</c:v>
                </c:pt>
                <c:pt idx="947">
                  <c:v>322.10000000000002</c:v>
                </c:pt>
                <c:pt idx="948">
                  <c:v>322.10000000000002</c:v>
                </c:pt>
                <c:pt idx="949">
                  <c:v>322.10000000000002</c:v>
                </c:pt>
                <c:pt idx="950">
                  <c:v>321.8</c:v>
                </c:pt>
                <c:pt idx="951">
                  <c:v>321.8</c:v>
                </c:pt>
                <c:pt idx="952">
                  <c:v>321.8</c:v>
                </c:pt>
                <c:pt idx="953">
                  <c:v>321.8</c:v>
                </c:pt>
                <c:pt idx="954">
                  <c:v>321.8</c:v>
                </c:pt>
                <c:pt idx="955">
                  <c:v>321.8</c:v>
                </c:pt>
                <c:pt idx="956">
                  <c:v>321.8</c:v>
                </c:pt>
                <c:pt idx="957">
                  <c:v>321.39999999999998</c:v>
                </c:pt>
                <c:pt idx="958">
                  <c:v>321.39999999999998</c:v>
                </c:pt>
                <c:pt idx="959">
                  <c:v>321.39999999999998</c:v>
                </c:pt>
                <c:pt idx="960">
                  <c:v>321.39999999999998</c:v>
                </c:pt>
                <c:pt idx="961">
                  <c:v>321.39999999999998</c:v>
                </c:pt>
                <c:pt idx="962">
                  <c:v>321.39999999999998</c:v>
                </c:pt>
                <c:pt idx="963">
                  <c:v>321.10000000000002</c:v>
                </c:pt>
                <c:pt idx="964">
                  <c:v>321.10000000000002</c:v>
                </c:pt>
                <c:pt idx="965">
                  <c:v>321.10000000000002</c:v>
                </c:pt>
                <c:pt idx="966">
                  <c:v>320.8</c:v>
                </c:pt>
                <c:pt idx="967">
                  <c:v>321.2</c:v>
                </c:pt>
                <c:pt idx="968">
                  <c:v>320.8</c:v>
                </c:pt>
                <c:pt idx="969">
                  <c:v>320.8</c:v>
                </c:pt>
                <c:pt idx="970">
                  <c:v>320.8</c:v>
                </c:pt>
                <c:pt idx="971">
                  <c:v>320.8</c:v>
                </c:pt>
                <c:pt idx="972">
                  <c:v>320.39999999999998</c:v>
                </c:pt>
                <c:pt idx="973">
                  <c:v>320.39999999999998</c:v>
                </c:pt>
                <c:pt idx="974">
                  <c:v>320.39999999999998</c:v>
                </c:pt>
                <c:pt idx="975">
                  <c:v>320.2</c:v>
                </c:pt>
                <c:pt idx="976">
                  <c:v>320.5</c:v>
                </c:pt>
                <c:pt idx="977">
                  <c:v>320.10000000000002</c:v>
                </c:pt>
                <c:pt idx="978">
                  <c:v>320.2</c:v>
                </c:pt>
                <c:pt idx="979">
                  <c:v>320.10000000000002</c:v>
                </c:pt>
                <c:pt idx="980">
                  <c:v>320.2</c:v>
                </c:pt>
                <c:pt idx="981">
                  <c:v>320.10000000000002</c:v>
                </c:pt>
                <c:pt idx="982">
                  <c:v>320.10000000000002</c:v>
                </c:pt>
                <c:pt idx="983">
                  <c:v>320.10000000000002</c:v>
                </c:pt>
                <c:pt idx="984">
                  <c:v>319.8</c:v>
                </c:pt>
                <c:pt idx="985">
                  <c:v>319.8</c:v>
                </c:pt>
                <c:pt idx="986">
                  <c:v>319.8</c:v>
                </c:pt>
                <c:pt idx="987">
                  <c:v>319.8</c:v>
                </c:pt>
                <c:pt idx="988">
                  <c:v>319.7</c:v>
                </c:pt>
                <c:pt idx="989">
                  <c:v>319.39999999999998</c:v>
                </c:pt>
                <c:pt idx="990">
                  <c:v>319.5</c:v>
                </c:pt>
                <c:pt idx="991">
                  <c:v>319.5</c:v>
                </c:pt>
                <c:pt idx="992">
                  <c:v>319.5</c:v>
                </c:pt>
                <c:pt idx="993">
                  <c:v>319</c:v>
                </c:pt>
                <c:pt idx="994">
                  <c:v>319.2</c:v>
                </c:pt>
                <c:pt idx="995">
                  <c:v>319</c:v>
                </c:pt>
                <c:pt idx="996">
                  <c:v>319.10000000000002</c:v>
                </c:pt>
                <c:pt idx="997">
                  <c:v>319.2</c:v>
                </c:pt>
                <c:pt idx="998">
                  <c:v>319.10000000000002</c:v>
                </c:pt>
                <c:pt idx="999">
                  <c:v>319.10000000000002</c:v>
                </c:pt>
                <c:pt idx="1000">
                  <c:v>318.7</c:v>
                </c:pt>
                <c:pt idx="1001">
                  <c:v>318.7</c:v>
                </c:pt>
                <c:pt idx="1002">
                  <c:v>318.7</c:v>
                </c:pt>
                <c:pt idx="1003">
                  <c:v>318.7</c:v>
                </c:pt>
                <c:pt idx="1004">
                  <c:v>318.5</c:v>
                </c:pt>
                <c:pt idx="1005">
                  <c:v>318.39999999999998</c:v>
                </c:pt>
                <c:pt idx="1006">
                  <c:v>318.39999999999998</c:v>
                </c:pt>
                <c:pt idx="1007">
                  <c:v>318.39999999999998</c:v>
                </c:pt>
                <c:pt idx="1008">
                  <c:v>318.39999999999998</c:v>
                </c:pt>
                <c:pt idx="1009">
                  <c:v>318.10000000000002</c:v>
                </c:pt>
                <c:pt idx="1010">
                  <c:v>318.39999999999998</c:v>
                </c:pt>
                <c:pt idx="1011">
                  <c:v>318.10000000000002</c:v>
                </c:pt>
                <c:pt idx="1012">
                  <c:v>318.10000000000002</c:v>
                </c:pt>
                <c:pt idx="1013">
                  <c:v>318.10000000000002</c:v>
                </c:pt>
                <c:pt idx="1014">
                  <c:v>318.10000000000002</c:v>
                </c:pt>
                <c:pt idx="1015">
                  <c:v>318.10000000000002</c:v>
                </c:pt>
                <c:pt idx="1016">
                  <c:v>317.89999999999998</c:v>
                </c:pt>
                <c:pt idx="1017">
                  <c:v>317.8</c:v>
                </c:pt>
                <c:pt idx="1018">
                  <c:v>317.7</c:v>
                </c:pt>
                <c:pt idx="1019">
                  <c:v>317.8</c:v>
                </c:pt>
                <c:pt idx="1020">
                  <c:v>317.39999999999998</c:v>
                </c:pt>
                <c:pt idx="1021">
                  <c:v>317.8</c:v>
                </c:pt>
                <c:pt idx="1022">
                  <c:v>317.5</c:v>
                </c:pt>
                <c:pt idx="1023">
                  <c:v>317.39999999999998</c:v>
                </c:pt>
                <c:pt idx="1024">
                  <c:v>317.5</c:v>
                </c:pt>
                <c:pt idx="1025">
                  <c:v>317.10000000000002</c:v>
                </c:pt>
                <c:pt idx="1026">
                  <c:v>317.10000000000002</c:v>
                </c:pt>
                <c:pt idx="1027">
                  <c:v>317.10000000000002</c:v>
                </c:pt>
                <c:pt idx="1028">
                  <c:v>317.10000000000002</c:v>
                </c:pt>
                <c:pt idx="1029">
                  <c:v>317.10000000000002</c:v>
                </c:pt>
                <c:pt idx="1030">
                  <c:v>317.10000000000002</c:v>
                </c:pt>
                <c:pt idx="1031">
                  <c:v>317.10000000000002</c:v>
                </c:pt>
                <c:pt idx="1032">
                  <c:v>317.10000000000002</c:v>
                </c:pt>
                <c:pt idx="1033">
                  <c:v>317.10000000000002</c:v>
                </c:pt>
                <c:pt idx="1034">
                  <c:v>316.7</c:v>
                </c:pt>
                <c:pt idx="1035">
                  <c:v>316.8</c:v>
                </c:pt>
                <c:pt idx="1036">
                  <c:v>316.8</c:v>
                </c:pt>
                <c:pt idx="1037">
                  <c:v>316.8</c:v>
                </c:pt>
                <c:pt idx="1038">
                  <c:v>316.39999999999998</c:v>
                </c:pt>
                <c:pt idx="1039">
                  <c:v>316.39999999999998</c:v>
                </c:pt>
                <c:pt idx="1040">
                  <c:v>316.39999999999998</c:v>
                </c:pt>
                <c:pt idx="1041">
                  <c:v>316.39999999999998</c:v>
                </c:pt>
                <c:pt idx="1042">
                  <c:v>316.39999999999998</c:v>
                </c:pt>
                <c:pt idx="1043">
                  <c:v>316.39999999999998</c:v>
                </c:pt>
                <c:pt idx="1044">
                  <c:v>316.39999999999998</c:v>
                </c:pt>
                <c:pt idx="1045">
                  <c:v>316.39999999999998</c:v>
                </c:pt>
                <c:pt idx="1046">
                  <c:v>316.39999999999998</c:v>
                </c:pt>
                <c:pt idx="1047">
                  <c:v>316</c:v>
                </c:pt>
                <c:pt idx="1048">
                  <c:v>316.10000000000002</c:v>
                </c:pt>
                <c:pt idx="1049">
                  <c:v>316.10000000000002</c:v>
                </c:pt>
                <c:pt idx="1050">
                  <c:v>316.10000000000002</c:v>
                </c:pt>
                <c:pt idx="1051">
                  <c:v>315.8</c:v>
                </c:pt>
                <c:pt idx="1052">
                  <c:v>315.7</c:v>
                </c:pt>
                <c:pt idx="1053">
                  <c:v>315.8</c:v>
                </c:pt>
                <c:pt idx="1054">
                  <c:v>315.8</c:v>
                </c:pt>
                <c:pt idx="1055">
                  <c:v>315.7</c:v>
                </c:pt>
                <c:pt idx="1056">
                  <c:v>315.39999999999998</c:v>
                </c:pt>
                <c:pt idx="1057">
                  <c:v>315.5</c:v>
                </c:pt>
                <c:pt idx="1058">
                  <c:v>315.39999999999998</c:v>
                </c:pt>
                <c:pt idx="1059">
                  <c:v>315.39999999999998</c:v>
                </c:pt>
                <c:pt idx="1060">
                  <c:v>315.39999999999998</c:v>
                </c:pt>
                <c:pt idx="1061">
                  <c:v>315.3</c:v>
                </c:pt>
                <c:pt idx="1062">
                  <c:v>315.39999999999998</c:v>
                </c:pt>
                <c:pt idx="1063">
                  <c:v>315.39999999999998</c:v>
                </c:pt>
                <c:pt idx="1064">
                  <c:v>315.39999999999998</c:v>
                </c:pt>
                <c:pt idx="1065">
                  <c:v>315.10000000000002</c:v>
                </c:pt>
                <c:pt idx="1066">
                  <c:v>315.10000000000002</c:v>
                </c:pt>
                <c:pt idx="1067">
                  <c:v>315.10000000000002</c:v>
                </c:pt>
                <c:pt idx="1068">
                  <c:v>315.10000000000002</c:v>
                </c:pt>
                <c:pt idx="1069">
                  <c:v>314.7</c:v>
                </c:pt>
                <c:pt idx="1070">
                  <c:v>314.7</c:v>
                </c:pt>
                <c:pt idx="1071">
                  <c:v>314.7</c:v>
                </c:pt>
                <c:pt idx="1072">
                  <c:v>314.7</c:v>
                </c:pt>
                <c:pt idx="1073">
                  <c:v>314.7</c:v>
                </c:pt>
                <c:pt idx="1074">
                  <c:v>314.39999999999998</c:v>
                </c:pt>
                <c:pt idx="1075">
                  <c:v>314.60000000000002</c:v>
                </c:pt>
                <c:pt idx="1076">
                  <c:v>314.39999999999998</c:v>
                </c:pt>
                <c:pt idx="1077">
                  <c:v>314.39999999999998</c:v>
                </c:pt>
                <c:pt idx="1078">
                  <c:v>314.39999999999998</c:v>
                </c:pt>
                <c:pt idx="1079">
                  <c:v>314.39999999999998</c:v>
                </c:pt>
                <c:pt idx="1080">
                  <c:v>314.39999999999998</c:v>
                </c:pt>
                <c:pt idx="1081">
                  <c:v>314.39999999999998</c:v>
                </c:pt>
                <c:pt idx="1082">
                  <c:v>314.39999999999998</c:v>
                </c:pt>
                <c:pt idx="1083">
                  <c:v>314.10000000000002</c:v>
                </c:pt>
                <c:pt idx="1084">
                  <c:v>314.10000000000002</c:v>
                </c:pt>
                <c:pt idx="1085">
                  <c:v>314.10000000000002</c:v>
                </c:pt>
                <c:pt idx="1086">
                  <c:v>314.10000000000002</c:v>
                </c:pt>
                <c:pt idx="1087">
                  <c:v>313.7</c:v>
                </c:pt>
                <c:pt idx="1088">
                  <c:v>313.89999999999998</c:v>
                </c:pt>
                <c:pt idx="1089">
                  <c:v>313.7</c:v>
                </c:pt>
                <c:pt idx="1090">
                  <c:v>313.7</c:v>
                </c:pt>
                <c:pt idx="1091">
                  <c:v>313.7</c:v>
                </c:pt>
                <c:pt idx="1092">
                  <c:v>313.7</c:v>
                </c:pt>
                <c:pt idx="1093">
                  <c:v>313.39999999999998</c:v>
                </c:pt>
                <c:pt idx="1094">
                  <c:v>313.39999999999998</c:v>
                </c:pt>
                <c:pt idx="1095">
                  <c:v>313.39999999999998</c:v>
                </c:pt>
                <c:pt idx="1096">
                  <c:v>313.39999999999998</c:v>
                </c:pt>
                <c:pt idx="1097">
                  <c:v>313.39999999999998</c:v>
                </c:pt>
                <c:pt idx="1098">
                  <c:v>313.39999999999998</c:v>
                </c:pt>
                <c:pt idx="1099">
                  <c:v>313.3</c:v>
                </c:pt>
                <c:pt idx="1100">
                  <c:v>313.39999999999998</c:v>
                </c:pt>
                <c:pt idx="1101">
                  <c:v>313</c:v>
                </c:pt>
                <c:pt idx="1102">
                  <c:v>313.10000000000002</c:v>
                </c:pt>
                <c:pt idx="1103">
                  <c:v>313.10000000000002</c:v>
                </c:pt>
                <c:pt idx="1104">
                  <c:v>313</c:v>
                </c:pt>
                <c:pt idx="1105">
                  <c:v>312.8</c:v>
                </c:pt>
                <c:pt idx="1106">
                  <c:v>312.8</c:v>
                </c:pt>
                <c:pt idx="1107">
                  <c:v>312.8</c:v>
                </c:pt>
                <c:pt idx="1108">
                  <c:v>312.7</c:v>
                </c:pt>
                <c:pt idx="1109">
                  <c:v>312.8</c:v>
                </c:pt>
                <c:pt idx="1110">
                  <c:v>312.39999999999998</c:v>
                </c:pt>
                <c:pt idx="1111">
                  <c:v>312.39999999999998</c:v>
                </c:pt>
                <c:pt idx="1112">
                  <c:v>312.39999999999998</c:v>
                </c:pt>
                <c:pt idx="1113">
                  <c:v>312.39999999999998</c:v>
                </c:pt>
                <c:pt idx="1114">
                  <c:v>312.39999999999998</c:v>
                </c:pt>
                <c:pt idx="1115">
                  <c:v>312.5</c:v>
                </c:pt>
                <c:pt idx="1116">
                  <c:v>312.39999999999998</c:v>
                </c:pt>
                <c:pt idx="1117">
                  <c:v>312.39999999999998</c:v>
                </c:pt>
                <c:pt idx="1118">
                  <c:v>312.5</c:v>
                </c:pt>
                <c:pt idx="1119">
                  <c:v>312.10000000000002</c:v>
                </c:pt>
                <c:pt idx="1120">
                  <c:v>312</c:v>
                </c:pt>
                <c:pt idx="1121">
                  <c:v>312</c:v>
                </c:pt>
                <c:pt idx="1122">
                  <c:v>312</c:v>
                </c:pt>
                <c:pt idx="1123">
                  <c:v>312</c:v>
                </c:pt>
                <c:pt idx="1124">
                  <c:v>311.7</c:v>
                </c:pt>
                <c:pt idx="1125">
                  <c:v>311.7</c:v>
                </c:pt>
                <c:pt idx="1126">
                  <c:v>311.7</c:v>
                </c:pt>
                <c:pt idx="1127">
                  <c:v>311.7</c:v>
                </c:pt>
                <c:pt idx="1128">
                  <c:v>311.7</c:v>
                </c:pt>
                <c:pt idx="1129">
                  <c:v>311.7</c:v>
                </c:pt>
                <c:pt idx="1130">
                  <c:v>311.5</c:v>
                </c:pt>
                <c:pt idx="1131">
                  <c:v>311.39999999999998</c:v>
                </c:pt>
                <c:pt idx="1132">
                  <c:v>311.39999999999998</c:v>
                </c:pt>
                <c:pt idx="1133">
                  <c:v>311.5</c:v>
                </c:pt>
                <c:pt idx="1134">
                  <c:v>311.39999999999998</c:v>
                </c:pt>
                <c:pt idx="1135">
                  <c:v>311.3</c:v>
                </c:pt>
                <c:pt idx="1136">
                  <c:v>311.39999999999998</c:v>
                </c:pt>
                <c:pt idx="1137">
                  <c:v>311.39999999999998</c:v>
                </c:pt>
                <c:pt idx="1138">
                  <c:v>311.10000000000002</c:v>
                </c:pt>
                <c:pt idx="1139">
                  <c:v>311.39999999999998</c:v>
                </c:pt>
                <c:pt idx="1140">
                  <c:v>311</c:v>
                </c:pt>
                <c:pt idx="1141">
                  <c:v>311.10000000000002</c:v>
                </c:pt>
                <c:pt idx="1142">
                  <c:v>311.10000000000002</c:v>
                </c:pt>
                <c:pt idx="1143">
                  <c:v>311</c:v>
                </c:pt>
                <c:pt idx="1144">
                  <c:v>310.8</c:v>
                </c:pt>
                <c:pt idx="1145">
                  <c:v>311.10000000000002</c:v>
                </c:pt>
                <c:pt idx="1146">
                  <c:v>310.8</c:v>
                </c:pt>
                <c:pt idx="1147">
                  <c:v>310.8</c:v>
                </c:pt>
                <c:pt idx="1148">
                  <c:v>310.8</c:v>
                </c:pt>
                <c:pt idx="1149">
                  <c:v>310.8</c:v>
                </c:pt>
                <c:pt idx="1150">
                  <c:v>310.8</c:v>
                </c:pt>
                <c:pt idx="1151">
                  <c:v>310.7</c:v>
                </c:pt>
                <c:pt idx="1152">
                  <c:v>310.7</c:v>
                </c:pt>
                <c:pt idx="1153">
                  <c:v>310.7</c:v>
                </c:pt>
                <c:pt idx="1154">
                  <c:v>310.7</c:v>
                </c:pt>
                <c:pt idx="1155">
                  <c:v>310.39999999999998</c:v>
                </c:pt>
                <c:pt idx="1156">
                  <c:v>310.39999999999998</c:v>
                </c:pt>
                <c:pt idx="1157">
                  <c:v>310.39999999999998</c:v>
                </c:pt>
                <c:pt idx="1158">
                  <c:v>310.39999999999998</c:v>
                </c:pt>
                <c:pt idx="1159">
                  <c:v>310.39999999999998</c:v>
                </c:pt>
                <c:pt idx="1160">
                  <c:v>310.39999999999998</c:v>
                </c:pt>
                <c:pt idx="1161">
                  <c:v>310.39999999999998</c:v>
                </c:pt>
                <c:pt idx="1162">
                  <c:v>310.39999999999998</c:v>
                </c:pt>
                <c:pt idx="1163">
                  <c:v>310.10000000000002</c:v>
                </c:pt>
                <c:pt idx="1164">
                  <c:v>310.10000000000002</c:v>
                </c:pt>
                <c:pt idx="1165">
                  <c:v>310.10000000000002</c:v>
                </c:pt>
                <c:pt idx="1166">
                  <c:v>310.10000000000002</c:v>
                </c:pt>
                <c:pt idx="1167">
                  <c:v>310.10000000000002</c:v>
                </c:pt>
                <c:pt idx="1168">
                  <c:v>310.10000000000002</c:v>
                </c:pt>
                <c:pt idx="1169">
                  <c:v>310</c:v>
                </c:pt>
                <c:pt idx="1170">
                  <c:v>309.8</c:v>
                </c:pt>
                <c:pt idx="1171">
                  <c:v>309.8</c:v>
                </c:pt>
                <c:pt idx="1172">
                  <c:v>309.8</c:v>
                </c:pt>
                <c:pt idx="1173">
                  <c:v>309.8</c:v>
                </c:pt>
                <c:pt idx="1174">
                  <c:v>309.8</c:v>
                </c:pt>
                <c:pt idx="1175">
                  <c:v>309.8</c:v>
                </c:pt>
                <c:pt idx="1176">
                  <c:v>309.8</c:v>
                </c:pt>
                <c:pt idx="1177">
                  <c:v>309.8</c:v>
                </c:pt>
                <c:pt idx="1178">
                  <c:v>309.39999999999998</c:v>
                </c:pt>
                <c:pt idx="1179">
                  <c:v>309.39999999999998</c:v>
                </c:pt>
                <c:pt idx="1180">
                  <c:v>309.39999999999998</c:v>
                </c:pt>
                <c:pt idx="1181">
                  <c:v>309.39999999999998</c:v>
                </c:pt>
                <c:pt idx="1182">
                  <c:v>309.39999999999998</c:v>
                </c:pt>
                <c:pt idx="1183">
                  <c:v>309.39999999999998</c:v>
                </c:pt>
                <c:pt idx="1184">
                  <c:v>309.39999999999998</c:v>
                </c:pt>
                <c:pt idx="1185">
                  <c:v>309.39999999999998</c:v>
                </c:pt>
                <c:pt idx="1186">
                  <c:v>309.10000000000002</c:v>
                </c:pt>
                <c:pt idx="1187">
                  <c:v>309.10000000000002</c:v>
                </c:pt>
                <c:pt idx="1188">
                  <c:v>309.10000000000002</c:v>
                </c:pt>
                <c:pt idx="1189">
                  <c:v>309.10000000000002</c:v>
                </c:pt>
                <c:pt idx="1190">
                  <c:v>309.10000000000002</c:v>
                </c:pt>
                <c:pt idx="1191">
                  <c:v>309.10000000000002</c:v>
                </c:pt>
                <c:pt idx="1192">
                  <c:v>308.8</c:v>
                </c:pt>
                <c:pt idx="1193">
                  <c:v>308.7</c:v>
                </c:pt>
                <c:pt idx="1194">
                  <c:v>308.8</c:v>
                </c:pt>
                <c:pt idx="1195">
                  <c:v>308.7</c:v>
                </c:pt>
                <c:pt idx="1196">
                  <c:v>308.7</c:v>
                </c:pt>
                <c:pt idx="1197">
                  <c:v>308.7</c:v>
                </c:pt>
                <c:pt idx="1198">
                  <c:v>308.8</c:v>
                </c:pt>
                <c:pt idx="1199">
                  <c:v>308.8</c:v>
                </c:pt>
                <c:pt idx="1200">
                  <c:v>308.8</c:v>
                </c:pt>
                <c:pt idx="1201">
                  <c:v>308.39999999999998</c:v>
                </c:pt>
                <c:pt idx="1202">
                  <c:v>308.39999999999998</c:v>
                </c:pt>
                <c:pt idx="1203">
                  <c:v>308.5</c:v>
                </c:pt>
                <c:pt idx="1204">
                  <c:v>308.5</c:v>
                </c:pt>
                <c:pt idx="1205">
                  <c:v>308.5</c:v>
                </c:pt>
                <c:pt idx="1206">
                  <c:v>308.5</c:v>
                </c:pt>
                <c:pt idx="1207">
                  <c:v>308.39999999999998</c:v>
                </c:pt>
                <c:pt idx="1208">
                  <c:v>308.5</c:v>
                </c:pt>
                <c:pt idx="1209">
                  <c:v>308.2</c:v>
                </c:pt>
                <c:pt idx="1210">
                  <c:v>308.2</c:v>
                </c:pt>
                <c:pt idx="1211">
                  <c:v>308.10000000000002</c:v>
                </c:pt>
                <c:pt idx="1212">
                  <c:v>308.10000000000002</c:v>
                </c:pt>
                <c:pt idx="1213">
                  <c:v>308.10000000000002</c:v>
                </c:pt>
                <c:pt idx="1214">
                  <c:v>308.10000000000002</c:v>
                </c:pt>
                <c:pt idx="1215">
                  <c:v>307.89999999999998</c:v>
                </c:pt>
                <c:pt idx="1216">
                  <c:v>308.10000000000002</c:v>
                </c:pt>
                <c:pt idx="1217">
                  <c:v>307.8</c:v>
                </c:pt>
                <c:pt idx="1218">
                  <c:v>307.8</c:v>
                </c:pt>
                <c:pt idx="1219">
                  <c:v>307.8</c:v>
                </c:pt>
                <c:pt idx="1220">
                  <c:v>307.8</c:v>
                </c:pt>
                <c:pt idx="1221">
                  <c:v>307.8</c:v>
                </c:pt>
                <c:pt idx="1222">
                  <c:v>307.8</c:v>
                </c:pt>
                <c:pt idx="1223">
                  <c:v>307.8</c:v>
                </c:pt>
                <c:pt idx="1224">
                  <c:v>307.8</c:v>
                </c:pt>
                <c:pt idx="1225">
                  <c:v>307.8</c:v>
                </c:pt>
                <c:pt idx="1226">
                  <c:v>307.8</c:v>
                </c:pt>
                <c:pt idx="1227">
                  <c:v>307.5</c:v>
                </c:pt>
                <c:pt idx="1228">
                  <c:v>307.5</c:v>
                </c:pt>
                <c:pt idx="1229">
                  <c:v>307.60000000000002</c:v>
                </c:pt>
                <c:pt idx="1230">
                  <c:v>307.5</c:v>
                </c:pt>
                <c:pt idx="1231">
                  <c:v>307.5</c:v>
                </c:pt>
                <c:pt idx="1232">
                  <c:v>307.5</c:v>
                </c:pt>
                <c:pt idx="1233">
                  <c:v>307.5</c:v>
                </c:pt>
                <c:pt idx="1234">
                  <c:v>307.10000000000002</c:v>
                </c:pt>
                <c:pt idx="1235">
                  <c:v>307.10000000000002</c:v>
                </c:pt>
                <c:pt idx="1236">
                  <c:v>307.10000000000002</c:v>
                </c:pt>
                <c:pt idx="1237">
                  <c:v>307.10000000000002</c:v>
                </c:pt>
                <c:pt idx="1238">
                  <c:v>307.10000000000002</c:v>
                </c:pt>
                <c:pt idx="1239">
                  <c:v>307.10000000000002</c:v>
                </c:pt>
                <c:pt idx="1240">
                  <c:v>306.8</c:v>
                </c:pt>
                <c:pt idx="1241">
                  <c:v>306.8</c:v>
                </c:pt>
                <c:pt idx="1242">
                  <c:v>306.8</c:v>
                </c:pt>
                <c:pt idx="1243">
                  <c:v>306.8</c:v>
                </c:pt>
                <c:pt idx="1244">
                  <c:v>306.8</c:v>
                </c:pt>
                <c:pt idx="1245">
                  <c:v>306.8</c:v>
                </c:pt>
                <c:pt idx="1246">
                  <c:v>306.8</c:v>
                </c:pt>
                <c:pt idx="1247">
                  <c:v>306.8</c:v>
                </c:pt>
                <c:pt idx="1248">
                  <c:v>306.8</c:v>
                </c:pt>
                <c:pt idx="1249">
                  <c:v>306.5</c:v>
                </c:pt>
                <c:pt idx="1250">
                  <c:v>306.60000000000002</c:v>
                </c:pt>
                <c:pt idx="1251">
                  <c:v>306.5</c:v>
                </c:pt>
                <c:pt idx="1252">
                  <c:v>306.5</c:v>
                </c:pt>
                <c:pt idx="1253">
                  <c:v>306.5</c:v>
                </c:pt>
                <c:pt idx="1254">
                  <c:v>306.5</c:v>
                </c:pt>
                <c:pt idx="1255">
                  <c:v>306.10000000000002</c:v>
                </c:pt>
                <c:pt idx="1256">
                  <c:v>306.2</c:v>
                </c:pt>
                <c:pt idx="1257">
                  <c:v>306.10000000000002</c:v>
                </c:pt>
                <c:pt idx="1258">
                  <c:v>306.2</c:v>
                </c:pt>
                <c:pt idx="1259">
                  <c:v>306.10000000000002</c:v>
                </c:pt>
                <c:pt idx="1260">
                  <c:v>306.10000000000002</c:v>
                </c:pt>
                <c:pt idx="1261">
                  <c:v>306.10000000000002</c:v>
                </c:pt>
                <c:pt idx="1262">
                  <c:v>305.89999999999998</c:v>
                </c:pt>
                <c:pt idx="1263">
                  <c:v>305.8</c:v>
                </c:pt>
                <c:pt idx="1264">
                  <c:v>305.8</c:v>
                </c:pt>
                <c:pt idx="1265">
                  <c:v>305.8</c:v>
                </c:pt>
                <c:pt idx="1266">
                  <c:v>305.8</c:v>
                </c:pt>
                <c:pt idx="1267">
                  <c:v>305.8</c:v>
                </c:pt>
                <c:pt idx="1268">
                  <c:v>305.8</c:v>
                </c:pt>
                <c:pt idx="1269">
                  <c:v>305.39999999999998</c:v>
                </c:pt>
                <c:pt idx="1270">
                  <c:v>305.60000000000002</c:v>
                </c:pt>
                <c:pt idx="1271">
                  <c:v>305.39999999999998</c:v>
                </c:pt>
                <c:pt idx="1272">
                  <c:v>305.5</c:v>
                </c:pt>
                <c:pt idx="1273">
                  <c:v>305.5</c:v>
                </c:pt>
                <c:pt idx="1274">
                  <c:v>305.10000000000002</c:v>
                </c:pt>
                <c:pt idx="1275">
                  <c:v>305.10000000000002</c:v>
                </c:pt>
                <c:pt idx="1276">
                  <c:v>305.10000000000002</c:v>
                </c:pt>
                <c:pt idx="1277">
                  <c:v>305.10000000000002</c:v>
                </c:pt>
                <c:pt idx="1278">
                  <c:v>305.10000000000002</c:v>
                </c:pt>
                <c:pt idx="1279">
                  <c:v>305.2</c:v>
                </c:pt>
                <c:pt idx="1280">
                  <c:v>305.10000000000002</c:v>
                </c:pt>
                <c:pt idx="1281">
                  <c:v>304.8</c:v>
                </c:pt>
                <c:pt idx="1282">
                  <c:v>304.8</c:v>
                </c:pt>
                <c:pt idx="1283">
                  <c:v>304.8</c:v>
                </c:pt>
                <c:pt idx="1284">
                  <c:v>304.8</c:v>
                </c:pt>
                <c:pt idx="1285">
                  <c:v>304.8</c:v>
                </c:pt>
                <c:pt idx="1286">
                  <c:v>304.8</c:v>
                </c:pt>
                <c:pt idx="1287">
                  <c:v>304.60000000000002</c:v>
                </c:pt>
                <c:pt idx="1288">
                  <c:v>304.5</c:v>
                </c:pt>
                <c:pt idx="1289">
                  <c:v>304.5</c:v>
                </c:pt>
                <c:pt idx="1290">
                  <c:v>304.5</c:v>
                </c:pt>
                <c:pt idx="1291">
                  <c:v>304.5</c:v>
                </c:pt>
                <c:pt idx="1292">
                  <c:v>304.39999999999998</c:v>
                </c:pt>
                <c:pt idx="1293">
                  <c:v>304.39999999999998</c:v>
                </c:pt>
                <c:pt idx="1294">
                  <c:v>304.10000000000002</c:v>
                </c:pt>
                <c:pt idx="1295">
                  <c:v>304.10000000000002</c:v>
                </c:pt>
                <c:pt idx="1296">
                  <c:v>304.10000000000002</c:v>
                </c:pt>
                <c:pt idx="1297">
                  <c:v>304.10000000000002</c:v>
                </c:pt>
                <c:pt idx="1298">
                  <c:v>304.10000000000002</c:v>
                </c:pt>
                <c:pt idx="1299">
                  <c:v>304.10000000000002</c:v>
                </c:pt>
                <c:pt idx="1300">
                  <c:v>303.8</c:v>
                </c:pt>
                <c:pt idx="1301">
                  <c:v>303.8</c:v>
                </c:pt>
                <c:pt idx="1302">
                  <c:v>303.8</c:v>
                </c:pt>
                <c:pt idx="1303">
                  <c:v>303.8</c:v>
                </c:pt>
                <c:pt idx="1304">
                  <c:v>303.8</c:v>
                </c:pt>
                <c:pt idx="1305">
                  <c:v>303.60000000000002</c:v>
                </c:pt>
                <c:pt idx="1306">
                  <c:v>303.5</c:v>
                </c:pt>
                <c:pt idx="1307">
                  <c:v>303.5</c:v>
                </c:pt>
                <c:pt idx="1308">
                  <c:v>303.5</c:v>
                </c:pt>
                <c:pt idx="1309">
                  <c:v>303.5</c:v>
                </c:pt>
                <c:pt idx="1310">
                  <c:v>303.5</c:v>
                </c:pt>
                <c:pt idx="1311">
                  <c:v>303.5</c:v>
                </c:pt>
                <c:pt idx="1312">
                  <c:v>303.2</c:v>
                </c:pt>
                <c:pt idx="1313">
                  <c:v>303.2</c:v>
                </c:pt>
                <c:pt idx="1314">
                  <c:v>303.2</c:v>
                </c:pt>
                <c:pt idx="1315">
                  <c:v>303.2</c:v>
                </c:pt>
                <c:pt idx="1316">
                  <c:v>303.2</c:v>
                </c:pt>
                <c:pt idx="1317">
                  <c:v>303.2</c:v>
                </c:pt>
                <c:pt idx="1318">
                  <c:v>303.2</c:v>
                </c:pt>
                <c:pt idx="1319">
                  <c:v>303.2</c:v>
                </c:pt>
                <c:pt idx="1320">
                  <c:v>303.2</c:v>
                </c:pt>
                <c:pt idx="1321">
                  <c:v>302.8</c:v>
                </c:pt>
                <c:pt idx="1322">
                  <c:v>302.89999999999998</c:v>
                </c:pt>
                <c:pt idx="1323">
                  <c:v>302.8</c:v>
                </c:pt>
                <c:pt idx="1324">
                  <c:v>302.89999999999998</c:v>
                </c:pt>
                <c:pt idx="1325">
                  <c:v>302.8</c:v>
                </c:pt>
                <c:pt idx="1326">
                  <c:v>302.5</c:v>
                </c:pt>
                <c:pt idx="1327">
                  <c:v>302.5</c:v>
                </c:pt>
                <c:pt idx="1328">
                  <c:v>302.60000000000002</c:v>
                </c:pt>
                <c:pt idx="1329">
                  <c:v>302.5</c:v>
                </c:pt>
                <c:pt idx="1330">
                  <c:v>302.5</c:v>
                </c:pt>
                <c:pt idx="1331">
                  <c:v>302.60000000000002</c:v>
                </c:pt>
                <c:pt idx="1332">
                  <c:v>302.5</c:v>
                </c:pt>
                <c:pt idx="1333">
                  <c:v>302.2</c:v>
                </c:pt>
                <c:pt idx="1334">
                  <c:v>302.2</c:v>
                </c:pt>
                <c:pt idx="1335">
                  <c:v>302.2</c:v>
                </c:pt>
                <c:pt idx="1336">
                  <c:v>302.2</c:v>
                </c:pt>
                <c:pt idx="1337">
                  <c:v>302.2</c:v>
                </c:pt>
                <c:pt idx="1338">
                  <c:v>302.2</c:v>
                </c:pt>
                <c:pt idx="1339">
                  <c:v>302.3</c:v>
                </c:pt>
                <c:pt idx="1340">
                  <c:v>302.2</c:v>
                </c:pt>
                <c:pt idx="1341">
                  <c:v>301.89999999999998</c:v>
                </c:pt>
                <c:pt idx="1342">
                  <c:v>301.89999999999998</c:v>
                </c:pt>
                <c:pt idx="1343">
                  <c:v>301.89999999999998</c:v>
                </c:pt>
                <c:pt idx="1344">
                  <c:v>301.89999999999998</c:v>
                </c:pt>
                <c:pt idx="1345">
                  <c:v>301.89999999999998</c:v>
                </c:pt>
                <c:pt idx="1346">
                  <c:v>301.7</c:v>
                </c:pt>
                <c:pt idx="1347">
                  <c:v>301.60000000000002</c:v>
                </c:pt>
                <c:pt idx="1348">
                  <c:v>301.5</c:v>
                </c:pt>
                <c:pt idx="1349">
                  <c:v>301.60000000000002</c:v>
                </c:pt>
                <c:pt idx="1350">
                  <c:v>301.3</c:v>
                </c:pt>
                <c:pt idx="1351">
                  <c:v>301.3</c:v>
                </c:pt>
                <c:pt idx="1352">
                  <c:v>301.60000000000002</c:v>
                </c:pt>
                <c:pt idx="1353">
                  <c:v>301.3</c:v>
                </c:pt>
                <c:pt idx="1354">
                  <c:v>301.3</c:v>
                </c:pt>
                <c:pt idx="1355">
                  <c:v>301.3</c:v>
                </c:pt>
                <c:pt idx="1356">
                  <c:v>301.3</c:v>
                </c:pt>
                <c:pt idx="1357">
                  <c:v>301.3</c:v>
                </c:pt>
                <c:pt idx="1358">
                  <c:v>301.3</c:v>
                </c:pt>
                <c:pt idx="1359">
                  <c:v>301.3</c:v>
                </c:pt>
                <c:pt idx="1360">
                  <c:v>300.89999999999998</c:v>
                </c:pt>
                <c:pt idx="1361">
                  <c:v>301.3</c:v>
                </c:pt>
                <c:pt idx="1362">
                  <c:v>300.89999999999998</c:v>
                </c:pt>
                <c:pt idx="1363">
                  <c:v>300.89999999999998</c:v>
                </c:pt>
                <c:pt idx="1364">
                  <c:v>300.8</c:v>
                </c:pt>
                <c:pt idx="1365">
                  <c:v>300.89999999999998</c:v>
                </c:pt>
                <c:pt idx="1366">
                  <c:v>300.8</c:v>
                </c:pt>
                <c:pt idx="1367">
                  <c:v>300.60000000000002</c:v>
                </c:pt>
                <c:pt idx="1368">
                  <c:v>300.89999999999998</c:v>
                </c:pt>
                <c:pt idx="1369">
                  <c:v>300.5</c:v>
                </c:pt>
                <c:pt idx="1370">
                  <c:v>300.60000000000002</c:v>
                </c:pt>
                <c:pt idx="1371">
                  <c:v>300.60000000000002</c:v>
                </c:pt>
                <c:pt idx="1372">
                  <c:v>300.60000000000002</c:v>
                </c:pt>
                <c:pt idx="1373">
                  <c:v>300.60000000000002</c:v>
                </c:pt>
                <c:pt idx="1374">
                  <c:v>300.5</c:v>
                </c:pt>
                <c:pt idx="1375">
                  <c:v>300.60000000000002</c:v>
                </c:pt>
                <c:pt idx="1376">
                  <c:v>300.2</c:v>
                </c:pt>
                <c:pt idx="1377">
                  <c:v>300.2</c:v>
                </c:pt>
                <c:pt idx="1378">
                  <c:v>300.3</c:v>
                </c:pt>
                <c:pt idx="1379">
                  <c:v>300.3</c:v>
                </c:pt>
                <c:pt idx="1380">
                  <c:v>300.3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ex2_20_coolTemp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Sheet1!$C$2:$C$1747</c:f>
              <c:numCache>
                <c:formatCode>General</c:formatCode>
                <c:ptCount val="1746"/>
                <c:pt idx="457">
                  <c:v>362.5</c:v>
                </c:pt>
                <c:pt idx="458">
                  <c:v>362.5</c:v>
                </c:pt>
                <c:pt idx="459">
                  <c:v>362.5</c:v>
                </c:pt>
                <c:pt idx="460">
                  <c:v>362.6</c:v>
                </c:pt>
                <c:pt idx="461">
                  <c:v>362.6</c:v>
                </c:pt>
                <c:pt idx="462">
                  <c:v>362.2</c:v>
                </c:pt>
                <c:pt idx="463">
                  <c:v>362.2</c:v>
                </c:pt>
                <c:pt idx="464">
                  <c:v>362.2</c:v>
                </c:pt>
                <c:pt idx="465">
                  <c:v>362.2</c:v>
                </c:pt>
                <c:pt idx="466">
                  <c:v>362.2</c:v>
                </c:pt>
                <c:pt idx="467">
                  <c:v>362.2</c:v>
                </c:pt>
                <c:pt idx="468">
                  <c:v>361.9</c:v>
                </c:pt>
                <c:pt idx="469">
                  <c:v>361.9</c:v>
                </c:pt>
                <c:pt idx="470">
                  <c:v>361.9</c:v>
                </c:pt>
                <c:pt idx="471">
                  <c:v>361.9</c:v>
                </c:pt>
                <c:pt idx="472">
                  <c:v>361.9</c:v>
                </c:pt>
                <c:pt idx="473">
                  <c:v>361.9</c:v>
                </c:pt>
                <c:pt idx="474">
                  <c:v>361.8</c:v>
                </c:pt>
                <c:pt idx="475">
                  <c:v>361.5</c:v>
                </c:pt>
                <c:pt idx="476">
                  <c:v>361.5</c:v>
                </c:pt>
                <c:pt idx="477">
                  <c:v>361.5</c:v>
                </c:pt>
                <c:pt idx="478">
                  <c:v>361.5</c:v>
                </c:pt>
                <c:pt idx="479">
                  <c:v>361.4</c:v>
                </c:pt>
                <c:pt idx="480">
                  <c:v>361.2</c:v>
                </c:pt>
                <c:pt idx="481">
                  <c:v>361.2</c:v>
                </c:pt>
                <c:pt idx="482">
                  <c:v>361.2</c:v>
                </c:pt>
                <c:pt idx="483">
                  <c:v>361.2</c:v>
                </c:pt>
                <c:pt idx="484">
                  <c:v>360.9</c:v>
                </c:pt>
                <c:pt idx="485">
                  <c:v>360.9</c:v>
                </c:pt>
                <c:pt idx="486">
                  <c:v>360.9</c:v>
                </c:pt>
                <c:pt idx="487">
                  <c:v>360.9</c:v>
                </c:pt>
                <c:pt idx="488">
                  <c:v>360.9</c:v>
                </c:pt>
                <c:pt idx="489">
                  <c:v>360.9</c:v>
                </c:pt>
                <c:pt idx="490">
                  <c:v>360.5</c:v>
                </c:pt>
                <c:pt idx="491">
                  <c:v>360.5</c:v>
                </c:pt>
                <c:pt idx="492">
                  <c:v>360.5</c:v>
                </c:pt>
                <c:pt idx="493">
                  <c:v>360.5</c:v>
                </c:pt>
                <c:pt idx="494">
                  <c:v>360.2</c:v>
                </c:pt>
                <c:pt idx="495">
                  <c:v>360.3</c:v>
                </c:pt>
                <c:pt idx="496">
                  <c:v>360.2</c:v>
                </c:pt>
                <c:pt idx="497">
                  <c:v>360.2</c:v>
                </c:pt>
                <c:pt idx="498">
                  <c:v>359.9</c:v>
                </c:pt>
                <c:pt idx="499">
                  <c:v>359.9</c:v>
                </c:pt>
                <c:pt idx="500">
                  <c:v>359.9</c:v>
                </c:pt>
                <c:pt idx="501">
                  <c:v>359.9</c:v>
                </c:pt>
                <c:pt idx="502">
                  <c:v>359.9</c:v>
                </c:pt>
                <c:pt idx="503">
                  <c:v>359.9</c:v>
                </c:pt>
                <c:pt idx="504">
                  <c:v>359.6</c:v>
                </c:pt>
                <c:pt idx="505">
                  <c:v>359.6</c:v>
                </c:pt>
                <c:pt idx="506">
                  <c:v>359.6</c:v>
                </c:pt>
                <c:pt idx="507">
                  <c:v>359.6</c:v>
                </c:pt>
                <c:pt idx="508">
                  <c:v>359.3</c:v>
                </c:pt>
                <c:pt idx="509">
                  <c:v>359.3</c:v>
                </c:pt>
                <c:pt idx="510">
                  <c:v>359.3</c:v>
                </c:pt>
                <c:pt idx="511">
                  <c:v>359.3</c:v>
                </c:pt>
                <c:pt idx="512">
                  <c:v>359.3</c:v>
                </c:pt>
                <c:pt idx="513">
                  <c:v>358.9</c:v>
                </c:pt>
                <c:pt idx="514">
                  <c:v>358.9</c:v>
                </c:pt>
                <c:pt idx="515">
                  <c:v>358.8</c:v>
                </c:pt>
                <c:pt idx="516">
                  <c:v>358.9</c:v>
                </c:pt>
                <c:pt idx="517">
                  <c:v>358.9</c:v>
                </c:pt>
                <c:pt idx="518">
                  <c:v>358.5</c:v>
                </c:pt>
                <c:pt idx="519">
                  <c:v>358.5</c:v>
                </c:pt>
                <c:pt idx="520">
                  <c:v>358.6</c:v>
                </c:pt>
                <c:pt idx="521">
                  <c:v>358.5</c:v>
                </c:pt>
                <c:pt idx="522">
                  <c:v>358.6</c:v>
                </c:pt>
                <c:pt idx="523">
                  <c:v>358.2</c:v>
                </c:pt>
                <c:pt idx="524">
                  <c:v>358.2</c:v>
                </c:pt>
                <c:pt idx="525">
                  <c:v>358.2</c:v>
                </c:pt>
                <c:pt idx="526">
                  <c:v>358.2</c:v>
                </c:pt>
                <c:pt idx="527">
                  <c:v>358.3</c:v>
                </c:pt>
                <c:pt idx="528">
                  <c:v>358.3</c:v>
                </c:pt>
                <c:pt idx="529">
                  <c:v>357.9</c:v>
                </c:pt>
                <c:pt idx="530">
                  <c:v>358.2</c:v>
                </c:pt>
                <c:pt idx="531">
                  <c:v>357.9</c:v>
                </c:pt>
                <c:pt idx="532">
                  <c:v>357.9</c:v>
                </c:pt>
                <c:pt idx="533">
                  <c:v>357.9</c:v>
                </c:pt>
                <c:pt idx="534">
                  <c:v>357.8</c:v>
                </c:pt>
                <c:pt idx="535">
                  <c:v>357.9</c:v>
                </c:pt>
                <c:pt idx="536">
                  <c:v>357.5</c:v>
                </c:pt>
                <c:pt idx="537">
                  <c:v>357.5</c:v>
                </c:pt>
                <c:pt idx="538">
                  <c:v>357.6</c:v>
                </c:pt>
                <c:pt idx="539">
                  <c:v>357.6</c:v>
                </c:pt>
                <c:pt idx="540">
                  <c:v>357.5</c:v>
                </c:pt>
                <c:pt idx="541">
                  <c:v>357.2</c:v>
                </c:pt>
                <c:pt idx="542">
                  <c:v>357.2</c:v>
                </c:pt>
                <c:pt idx="543">
                  <c:v>357.2</c:v>
                </c:pt>
                <c:pt idx="544">
                  <c:v>357.2</c:v>
                </c:pt>
                <c:pt idx="545">
                  <c:v>356.8</c:v>
                </c:pt>
                <c:pt idx="546">
                  <c:v>356.9</c:v>
                </c:pt>
                <c:pt idx="547">
                  <c:v>356.9</c:v>
                </c:pt>
                <c:pt idx="548">
                  <c:v>356.9</c:v>
                </c:pt>
                <c:pt idx="549">
                  <c:v>356.4</c:v>
                </c:pt>
                <c:pt idx="550">
                  <c:v>356.6</c:v>
                </c:pt>
                <c:pt idx="551">
                  <c:v>356.4</c:v>
                </c:pt>
                <c:pt idx="552">
                  <c:v>356.4</c:v>
                </c:pt>
                <c:pt idx="553">
                  <c:v>356.2</c:v>
                </c:pt>
                <c:pt idx="554">
                  <c:v>356.2</c:v>
                </c:pt>
                <c:pt idx="555">
                  <c:v>356.1</c:v>
                </c:pt>
                <c:pt idx="556">
                  <c:v>356.2</c:v>
                </c:pt>
                <c:pt idx="557">
                  <c:v>355.9</c:v>
                </c:pt>
                <c:pt idx="558">
                  <c:v>355.8</c:v>
                </c:pt>
                <c:pt idx="559">
                  <c:v>355.9</c:v>
                </c:pt>
                <c:pt idx="560">
                  <c:v>355.5</c:v>
                </c:pt>
                <c:pt idx="561">
                  <c:v>355.5</c:v>
                </c:pt>
                <c:pt idx="562">
                  <c:v>355.5</c:v>
                </c:pt>
                <c:pt idx="563">
                  <c:v>355.5</c:v>
                </c:pt>
                <c:pt idx="564">
                  <c:v>355.5</c:v>
                </c:pt>
                <c:pt idx="565">
                  <c:v>355.2</c:v>
                </c:pt>
                <c:pt idx="566">
                  <c:v>355.2</c:v>
                </c:pt>
                <c:pt idx="567">
                  <c:v>355.2</c:v>
                </c:pt>
                <c:pt idx="568">
                  <c:v>355.2</c:v>
                </c:pt>
                <c:pt idx="569">
                  <c:v>355</c:v>
                </c:pt>
                <c:pt idx="570">
                  <c:v>354.9</c:v>
                </c:pt>
                <c:pt idx="571">
                  <c:v>354.9</c:v>
                </c:pt>
                <c:pt idx="572">
                  <c:v>354.5</c:v>
                </c:pt>
                <c:pt idx="573">
                  <c:v>354.5</c:v>
                </c:pt>
                <c:pt idx="574">
                  <c:v>354.5</c:v>
                </c:pt>
                <c:pt idx="575">
                  <c:v>354.5</c:v>
                </c:pt>
                <c:pt idx="576">
                  <c:v>354.2</c:v>
                </c:pt>
                <c:pt idx="577">
                  <c:v>354.2</c:v>
                </c:pt>
                <c:pt idx="578">
                  <c:v>354.2</c:v>
                </c:pt>
                <c:pt idx="579">
                  <c:v>354.2</c:v>
                </c:pt>
                <c:pt idx="580">
                  <c:v>353.9</c:v>
                </c:pt>
                <c:pt idx="581">
                  <c:v>353.9</c:v>
                </c:pt>
                <c:pt idx="582">
                  <c:v>353.9</c:v>
                </c:pt>
                <c:pt idx="583">
                  <c:v>353.9</c:v>
                </c:pt>
                <c:pt idx="584">
                  <c:v>353.9</c:v>
                </c:pt>
                <c:pt idx="585">
                  <c:v>353.9</c:v>
                </c:pt>
                <c:pt idx="586">
                  <c:v>353.6</c:v>
                </c:pt>
                <c:pt idx="587">
                  <c:v>353.6</c:v>
                </c:pt>
                <c:pt idx="588">
                  <c:v>353.2</c:v>
                </c:pt>
                <c:pt idx="589">
                  <c:v>353.3</c:v>
                </c:pt>
                <c:pt idx="590">
                  <c:v>353.2</c:v>
                </c:pt>
                <c:pt idx="591">
                  <c:v>353.2</c:v>
                </c:pt>
                <c:pt idx="592">
                  <c:v>353.2</c:v>
                </c:pt>
                <c:pt idx="593">
                  <c:v>352.9</c:v>
                </c:pt>
                <c:pt idx="594">
                  <c:v>352.8</c:v>
                </c:pt>
                <c:pt idx="595">
                  <c:v>352.9</c:v>
                </c:pt>
                <c:pt idx="596">
                  <c:v>352.6</c:v>
                </c:pt>
                <c:pt idx="597">
                  <c:v>352.6</c:v>
                </c:pt>
                <c:pt idx="598">
                  <c:v>352.6</c:v>
                </c:pt>
                <c:pt idx="599">
                  <c:v>352.6</c:v>
                </c:pt>
                <c:pt idx="600">
                  <c:v>352.6</c:v>
                </c:pt>
                <c:pt idx="601">
                  <c:v>352.3</c:v>
                </c:pt>
                <c:pt idx="602">
                  <c:v>352.3</c:v>
                </c:pt>
                <c:pt idx="603">
                  <c:v>352.3</c:v>
                </c:pt>
                <c:pt idx="604">
                  <c:v>352.2</c:v>
                </c:pt>
                <c:pt idx="605">
                  <c:v>352.2</c:v>
                </c:pt>
                <c:pt idx="606">
                  <c:v>352.3</c:v>
                </c:pt>
                <c:pt idx="607">
                  <c:v>351.9</c:v>
                </c:pt>
                <c:pt idx="608">
                  <c:v>351.9</c:v>
                </c:pt>
                <c:pt idx="609">
                  <c:v>351.9</c:v>
                </c:pt>
                <c:pt idx="610">
                  <c:v>351.6</c:v>
                </c:pt>
                <c:pt idx="611">
                  <c:v>351.6</c:v>
                </c:pt>
                <c:pt idx="612">
                  <c:v>351.6</c:v>
                </c:pt>
                <c:pt idx="613">
                  <c:v>351.6</c:v>
                </c:pt>
                <c:pt idx="614">
                  <c:v>351.6</c:v>
                </c:pt>
                <c:pt idx="615">
                  <c:v>351.6</c:v>
                </c:pt>
                <c:pt idx="616">
                  <c:v>351.2</c:v>
                </c:pt>
                <c:pt idx="617">
                  <c:v>351.2</c:v>
                </c:pt>
                <c:pt idx="618">
                  <c:v>351.2</c:v>
                </c:pt>
                <c:pt idx="619">
                  <c:v>351</c:v>
                </c:pt>
                <c:pt idx="620">
                  <c:v>350.9</c:v>
                </c:pt>
                <c:pt idx="621">
                  <c:v>350.9</c:v>
                </c:pt>
                <c:pt idx="622">
                  <c:v>350.7</c:v>
                </c:pt>
                <c:pt idx="623">
                  <c:v>350.9</c:v>
                </c:pt>
                <c:pt idx="624">
                  <c:v>350.7</c:v>
                </c:pt>
                <c:pt idx="625">
                  <c:v>350.7</c:v>
                </c:pt>
                <c:pt idx="626">
                  <c:v>350.6</c:v>
                </c:pt>
                <c:pt idx="627">
                  <c:v>350.6</c:v>
                </c:pt>
                <c:pt idx="628">
                  <c:v>350.7</c:v>
                </c:pt>
                <c:pt idx="629">
                  <c:v>350.2</c:v>
                </c:pt>
                <c:pt idx="630">
                  <c:v>350.3</c:v>
                </c:pt>
                <c:pt idx="631">
                  <c:v>350.2</c:v>
                </c:pt>
                <c:pt idx="632">
                  <c:v>349.9</c:v>
                </c:pt>
                <c:pt idx="633">
                  <c:v>349.9</c:v>
                </c:pt>
                <c:pt idx="634">
                  <c:v>349.9</c:v>
                </c:pt>
                <c:pt idx="635">
                  <c:v>350</c:v>
                </c:pt>
                <c:pt idx="636">
                  <c:v>349.6</c:v>
                </c:pt>
                <c:pt idx="637">
                  <c:v>349.6</c:v>
                </c:pt>
                <c:pt idx="638">
                  <c:v>349.6</c:v>
                </c:pt>
                <c:pt idx="639">
                  <c:v>349.6</c:v>
                </c:pt>
                <c:pt idx="640">
                  <c:v>349.6</c:v>
                </c:pt>
                <c:pt idx="641">
                  <c:v>349.6</c:v>
                </c:pt>
                <c:pt idx="642">
                  <c:v>349.6</c:v>
                </c:pt>
                <c:pt idx="643">
                  <c:v>349.6</c:v>
                </c:pt>
                <c:pt idx="644">
                  <c:v>349.4</c:v>
                </c:pt>
                <c:pt idx="645">
                  <c:v>349.4</c:v>
                </c:pt>
                <c:pt idx="646">
                  <c:v>349.4</c:v>
                </c:pt>
                <c:pt idx="647">
                  <c:v>349.3</c:v>
                </c:pt>
                <c:pt idx="648">
                  <c:v>349.3</c:v>
                </c:pt>
                <c:pt idx="649">
                  <c:v>349.4</c:v>
                </c:pt>
                <c:pt idx="650">
                  <c:v>349.4</c:v>
                </c:pt>
                <c:pt idx="651">
                  <c:v>349.1</c:v>
                </c:pt>
                <c:pt idx="652">
                  <c:v>349</c:v>
                </c:pt>
                <c:pt idx="653">
                  <c:v>349</c:v>
                </c:pt>
                <c:pt idx="654">
                  <c:v>348.7</c:v>
                </c:pt>
                <c:pt idx="655">
                  <c:v>348.7</c:v>
                </c:pt>
                <c:pt idx="656">
                  <c:v>348.6</c:v>
                </c:pt>
                <c:pt idx="657">
                  <c:v>348.7</c:v>
                </c:pt>
                <c:pt idx="658">
                  <c:v>348.7</c:v>
                </c:pt>
                <c:pt idx="659">
                  <c:v>348.4</c:v>
                </c:pt>
                <c:pt idx="660">
                  <c:v>348.4</c:v>
                </c:pt>
                <c:pt idx="661">
                  <c:v>348.3</c:v>
                </c:pt>
                <c:pt idx="662">
                  <c:v>348.4</c:v>
                </c:pt>
                <c:pt idx="663">
                  <c:v>348.4</c:v>
                </c:pt>
                <c:pt idx="664">
                  <c:v>348</c:v>
                </c:pt>
                <c:pt idx="665">
                  <c:v>348.1</c:v>
                </c:pt>
                <c:pt idx="666">
                  <c:v>348</c:v>
                </c:pt>
                <c:pt idx="667">
                  <c:v>348.1</c:v>
                </c:pt>
                <c:pt idx="668">
                  <c:v>347.7</c:v>
                </c:pt>
                <c:pt idx="669">
                  <c:v>347.7</c:v>
                </c:pt>
                <c:pt idx="670">
                  <c:v>347.7</c:v>
                </c:pt>
                <c:pt idx="671">
                  <c:v>347.4</c:v>
                </c:pt>
                <c:pt idx="672">
                  <c:v>347.4</c:v>
                </c:pt>
                <c:pt idx="673">
                  <c:v>347.4</c:v>
                </c:pt>
                <c:pt idx="674">
                  <c:v>347.4</c:v>
                </c:pt>
                <c:pt idx="675">
                  <c:v>347.1</c:v>
                </c:pt>
                <c:pt idx="676">
                  <c:v>347.1</c:v>
                </c:pt>
                <c:pt idx="677">
                  <c:v>347</c:v>
                </c:pt>
                <c:pt idx="678">
                  <c:v>347.1</c:v>
                </c:pt>
                <c:pt idx="679">
                  <c:v>347</c:v>
                </c:pt>
                <c:pt idx="680">
                  <c:v>347</c:v>
                </c:pt>
                <c:pt idx="681">
                  <c:v>346.7</c:v>
                </c:pt>
                <c:pt idx="682">
                  <c:v>346.7</c:v>
                </c:pt>
                <c:pt idx="683">
                  <c:v>346.7</c:v>
                </c:pt>
                <c:pt idx="684">
                  <c:v>346.7</c:v>
                </c:pt>
                <c:pt idx="685">
                  <c:v>346.5</c:v>
                </c:pt>
                <c:pt idx="686">
                  <c:v>346.7</c:v>
                </c:pt>
                <c:pt idx="687">
                  <c:v>346.5</c:v>
                </c:pt>
                <c:pt idx="688">
                  <c:v>346.4</c:v>
                </c:pt>
                <c:pt idx="689">
                  <c:v>346.4</c:v>
                </c:pt>
                <c:pt idx="690">
                  <c:v>346.1</c:v>
                </c:pt>
                <c:pt idx="691">
                  <c:v>346.1</c:v>
                </c:pt>
                <c:pt idx="692">
                  <c:v>346.1</c:v>
                </c:pt>
                <c:pt idx="693">
                  <c:v>346.1</c:v>
                </c:pt>
                <c:pt idx="694">
                  <c:v>346.1</c:v>
                </c:pt>
                <c:pt idx="695">
                  <c:v>345.8</c:v>
                </c:pt>
                <c:pt idx="696">
                  <c:v>345.8</c:v>
                </c:pt>
                <c:pt idx="697">
                  <c:v>345.8</c:v>
                </c:pt>
                <c:pt idx="698">
                  <c:v>345.8</c:v>
                </c:pt>
                <c:pt idx="699">
                  <c:v>345.5</c:v>
                </c:pt>
                <c:pt idx="700">
                  <c:v>345.5</c:v>
                </c:pt>
                <c:pt idx="701">
                  <c:v>345.5</c:v>
                </c:pt>
                <c:pt idx="702">
                  <c:v>345.1</c:v>
                </c:pt>
                <c:pt idx="703">
                  <c:v>345.1</c:v>
                </c:pt>
                <c:pt idx="704">
                  <c:v>345.1</c:v>
                </c:pt>
                <c:pt idx="705">
                  <c:v>345.1</c:v>
                </c:pt>
                <c:pt idx="706">
                  <c:v>345.1</c:v>
                </c:pt>
                <c:pt idx="707">
                  <c:v>345.1</c:v>
                </c:pt>
                <c:pt idx="708">
                  <c:v>344.8</c:v>
                </c:pt>
                <c:pt idx="709">
                  <c:v>344.8</c:v>
                </c:pt>
                <c:pt idx="710">
                  <c:v>344.8</c:v>
                </c:pt>
                <c:pt idx="711">
                  <c:v>344.5</c:v>
                </c:pt>
                <c:pt idx="712">
                  <c:v>344.5</c:v>
                </c:pt>
                <c:pt idx="713">
                  <c:v>344.5</c:v>
                </c:pt>
                <c:pt idx="714">
                  <c:v>344.2</c:v>
                </c:pt>
                <c:pt idx="715">
                  <c:v>344.3</c:v>
                </c:pt>
                <c:pt idx="716">
                  <c:v>344.5</c:v>
                </c:pt>
                <c:pt idx="717">
                  <c:v>344.2</c:v>
                </c:pt>
                <c:pt idx="718">
                  <c:v>344.2</c:v>
                </c:pt>
                <c:pt idx="719">
                  <c:v>344.2</c:v>
                </c:pt>
                <c:pt idx="720">
                  <c:v>344.2</c:v>
                </c:pt>
                <c:pt idx="721">
                  <c:v>343.9</c:v>
                </c:pt>
                <c:pt idx="722">
                  <c:v>343.9</c:v>
                </c:pt>
                <c:pt idx="723">
                  <c:v>343.9</c:v>
                </c:pt>
                <c:pt idx="724">
                  <c:v>343.5</c:v>
                </c:pt>
                <c:pt idx="725">
                  <c:v>343.5</c:v>
                </c:pt>
                <c:pt idx="726">
                  <c:v>343.5</c:v>
                </c:pt>
                <c:pt idx="727">
                  <c:v>343.5</c:v>
                </c:pt>
                <c:pt idx="728">
                  <c:v>343.2</c:v>
                </c:pt>
                <c:pt idx="729">
                  <c:v>343.2</c:v>
                </c:pt>
                <c:pt idx="730">
                  <c:v>343.2</c:v>
                </c:pt>
                <c:pt idx="731">
                  <c:v>343.2</c:v>
                </c:pt>
                <c:pt idx="732">
                  <c:v>343.2</c:v>
                </c:pt>
                <c:pt idx="733">
                  <c:v>343.2</c:v>
                </c:pt>
                <c:pt idx="734">
                  <c:v>342.9</c:v>
                </c:pt>
                <c:pt idx="735">
                  <c:v>342.9</c:v>
                </c:pt>
                <c:pt idx="736">
                  <c:v>342.9</c:v>
                </c:pt>
                <c:pt idx="737">
                  <c:v>342.9</c:v>
                </c:pt>
                <c:pt idx="738">
                  <c:v>342.6</c:v>
                </c:pt>
                <c:pt idx="739">
                  <c:v>342.8</c:v>
                </c:pt>
                <c:pt idx="740">
                  <c:v>342.6</c:v>
                </c:pt>
                <c:pt idx="741">
                  <c:v>342.5</c:v>
                </c:pt>
                <c:pt idx="742">
                  <c:v>342.6</c:v>
                </c:pt>
                <c:pt idx="743">
                  <c:v>342.5</c:v>
                </c:pt>
                <c:pt idx="744">
                  <c:v>342.5</c:v>
                </c:pt>
                <c:pt idx="745">
                  <c:v>342.2</c:v>
                </c:pt>
                <c:pt idx="746">
                  <c:v>342.2</c:v>
                </c:pt>
                <c:pt idx="747">
                  <c:v>342.3</c:v>
                </c:pt>
                <c:pt idx="748">
                  <c:v>341.9</c:v>
                </c:pt>
                <c:pt idx="749">
                  <c:v>342.2</c:v>
                </c:pt>
                <c:pt idx="750">
                  <c:v>341.8</c:v>
                </c:pt>
                <c:pt idx="751">
                  <c:v>341.9</c:v>
                </c:pt>
                <c:pt idx="752">
                  <c:v>341.8</c:v>
                </c:pt>
                <c:pt idx="753">
                  <c:v>341.5</c:v>
                </c:pt>
                <c:pt idx="754">
                  <c:v>341.6</c:v>
                </c:pt>
                <c:pt idx="755">
                  <c:v>341.5</c:v>
                </c:pt>
                <c:pt idx="756">
                  <c:v>341.5</c:v>
                </c:pt>
                <c:pt idx="757">
                  <c:v>341.5</c:v>
                </c:pt>
                <c:pt idx="758">
                  <c:v>341.2</c:v>
                </c:pt>
                <c:pt idx="759">
                  <c:v>341.1</c:v>
                </c:pt>
                <c:pt idx="760">
                  <c:v>341.1</c:v>
                </c:pt>
                <c:pt idx="761">
                  <c:v>341.2</c:v>
                </c:pt>
                <c:pt idx="762">
                  <c:v>340.9</c:v>
                </c:pt>
                <c:pt idx="763">
                  <c:v>340.8</c:v>
                </c:pt>
                <c:pt idx="764">
                  <c:v>340.9</c:v>
                </c:pt>
                <c:pt idx="765">
                  <c:v>340.6</c:v>
                </c:pt>
                <c:pt idx="766">
                  <c:v>340.6</c:v>
                </c:pt>
                <c:pt idx="767">
                  <c:v>340.6</c:v>
                </c:pt>
                <c:pt idx="768">
                  <c:v>340.5</c:v>
                </c:pt>
                <c:pt idx="769">
                  <c:v>340.5</c:v>
                </c:pt>
                <c:pt idx="770">
                  <c:v>340.6</c:v>
                </c:pt>
                <c:pt idx="771">
                  <c:v>340.2</c:v>
                </c:pt>
                <c:pt idx="772">
                  <c:v>340.2</c:v>
                </c:pt>
                <c:pt idx="773">
                  <c:v>340.2</c:v>
                </c:pt>
                <c:pt idx="774">
                  <c:v>340.2</c:v>
                </c:pt>
                <c:pt idx="775">
                  <c:v>340.2</c:v>
                </c:pt>
                <c:pt idx="776">
                  <c:v>339.9</c:v>
                </c:pt>
                <c:pt idx="777">
                  <c:v>339.9</c:v>
                </c:pt>
                <c:pt idx="778">
                  <c:v>339.9</c:v>
                </c:pt>
                <c:pt idx="779">
                  <c:v>339.9</c:v>
                </c:pt>
                <c:pt idx="780">
                  <c:v>339.9</c:v>
                </c:pt>
                <c:pt idx="781">
                  <c:v>339.6</c:v>
                </c:pt>
                <c:pt idx="782">
                  <c:v>339.6</c:v>
                </c:pt>
                <c:pt idx="783">
                  <c:v>339.6</c:v>
                </c:pt>
                <c:pt idx="784">
                  <c:v>339.6</c:v>
                </c:pt>
                <c:pt idx="785">
                  <c:v>339.6</c:v>
                </c:pt>
                <c:pt idx="786">
                  <c:v>339.6</c:v>
                </c:pt>
                <c:pt idx="787">
                  <c:v>339.6</c:v>
                </c:pt>
                <c:pt idx="788">
                  <c:v>339.6</c:v>
                </c:pt>
                <c:pt idx="789">
                  <c:v>339.6</c:v>
                </c:pt>
                <c:pt idx="790">
                  <c:v>339.2</c:v>
                </c:pt>
                <c:pt idx="791">
                  <c:v>339.2</c:v>
                </c:pt>
                <c:pt idx="792">
                  <c:v>339.2</c:v>
                </c:pt>
                <c:pt idx="793">
                  <c:v>339.2</c:v>
                </c:pt>
                <c:pt idx="794">
                  <c:v>339.2</c:v>
                </c:pt>
                <c:pt idx="795">
                  <c:v>338.9</c:v>
                </c:pt>
                <c:pt idx="796">
                  <c:v>338.9</c:v>
                </c:pt>
                <c:pt idx="797">
                  <c:v>339</c:v>
                </c:pt>
                <c:pt idx="798">
                  <c:v>338.9</c:v>
                </c:pt>
                <c:pt idx="799">
                  <c:v>338.6</c:v>
                </c:pt>
                <c:pt idx="800">
                  <c:v>338.6</c:v>
                </c:pt>
                <c:pt idx="801">
                  <c:v>338.6</c:v>
                </c:pt>
                <c:pt idx="802">
                  <c:v>338.6</c:v>
                </c:pt>
                <c:pt idx="803">
                  <c:v>338.6</c:v>
                </c:pt>
                <c:pt idx="804">
                  <c:v>338.6</c:v>
                </c:pt>
                <c:pt idx="805">
                  <c:v>338.6</c:v>
                </c:pt>
                <c:pt idx="806">
                  <c:v>338.3</c:v>
                </c:pt>
                <c:pt idx="807">
                  <c:v>338.3</c:v>
                </c:pt>
                <c:pt idx="808">
                  <c:v>338.3</c:v>
                </c:pt>
                <c:pt idx="809">
                  <c:v>338.2</c:v>
                </c:pt>
                <c:pt idx="810">
                  <c:v>338</c:v>
                </c:pt>
                <c:pt idx="811">
                  <c:v>338</c:v>
                </c:pt>
                <c:pt idx="812">
                  <c:v>337.9</c:v>
                </c:pt>
                <c:pt idx="813">
                  <c:v>338</c:v>
                </c:pt>
                <c:pt idx="814">
                  <c:v>337.6</c:v>
                </c:pt>
                <c:pt idx="815">
                  <c:v>337.5</c:v>
                </c:pt>
                <c:pt idx="816">
                  <c:v>337.5</c:v>
                </c:pt>
                <c:pt idx="817">
                  <c:v>337.5</c:v>
                </c:pt>
                <c:pt idx="818">
                  <c:v>337.3</c:v>
                </c:pt>
                <c:pt idx="819">
                  <c:v>337.3</c:v>
                </c:pt>
                <c:pt idx="820">
                  <c:v>337.3</c:v>
                </c:pt>
                <c:pt idx="821">
                  <c:v>337.2</c:v>
                </c:pt>
                <c:pt idx="822">
                  <c:v>337.3</c:v>
                </c:pt>
                <c:pt idx="823">
                  <c:v>336.8</c:v>
                </c:pt>
                <c:pt idx="824">
                  <c:v>336.8</c:v>
                </c:pt>
                <c:pt idx="825">
                  <c:v>336.8</c:v>
                </c:pt>
                <c:pt idx="826">
                  <c:v>336.8</c:v>
                </c:pt>
                <c:pt idx="827">
                  <c:v>337</c:v>
                </c:pt>
                <c:pt idx="828">
                  <c:v>337</c:v>
                </c:pt>
                <c:pt idx="829">
                  <c:v>336.6</c:v>
                </c:pt>
                <c:pt idx="830">
                  <c:v>336.6</c:v>
                </c:pt>
                <c:pt idx="831">
                  <c:v>336.6</c:v>
                </c:pt>
                <c:pt idx="832">
                  <c:v>336.6</c:v>
                </c:pt>
                <c:pt idx="833">
                  <c:v>336.5</c:v>
                </c:pt>
                <c:pt idx="834">
                  <c:v>336.2</c:v>
                </c:pt>
                <c:pt idx="835">
                  <c:v>336.2</c:v>
                </c:pt>
                <c:pt idx="836">
                  <c:v>336.3</c:v>
                </c:pt>
                <c:pt idx="837">
                  <c:v>335.9</c:v>
                </c:pt>
                <c:pt idx="838">
                  <c:v>335.9</c:v>
                </c:pt>
                <c:pt idx="839">
                  <c:v>335.9</c:v>
                </c:pt>
                <c:pt idx="840">
                  <c:v>335.9</c:v>
                </c:pt>
                <c:pt idx="841">
                  <c:v>335.9</c:v>
                </c:pt>
                <c:pt idx="842">
                  <c:v>335.9</c:v>
                </c:pt>
                <c:pt idx="843">
                  <c:v>335.6</c:v>
                </c:pt>
                <c:pt idx="844">
                  <c:v>335.7</c:v>
                </c:pt>
                <c:pt idx="845">
                  <c:v>335.6</c:v>
                </c:pt>
                <c:pt idx="846">
                  <c:v>335.6</c:v>
                </c:pt>
                <c:pt idx="847">
                  <c:v>335.6</c:v>
                </c:pt>
                <c:pt idx="848">
                  <c:v>335.6</c:v>
                </c:pt>
                <c:pt idx="849">
                  <c:v>335.3</c:v>
                </c:pt>
                <c:pt idx="850">
                  <c:v>335.3</c:v>
                </c:pt>
                <c:pt idx="851">
                  <c:v>335.3</c:v>
                </c:pt>
                <c:pt idx="852">
                  <c:v>335</c:v>
                </c:pt>
                <c:pt idx="853">
                  <c:v>334.9</c:v>
                </c:pt>
                <c:pt idx="854">
                  <c:v>334.9</c:v>
                </c:pt>
                <c:pt idx="855">
                  <c:v>334.9</c:v>
                </c:pt>
                <c:pt idx="856">
                  <c:v>334.9</c:v>
                </c:pt>
                <c:pt idx="857">
                  <c:v>334.9</c:v>
                </c:pt>
                <c:pt idx="858">
                  <c:v>334.9</c:v>
                </c:pt>
                <c:pt idx="859">
                  <c:v>334.9</c:v>
                </c:pt>
                <c:pt idx="860">
                  <c:v>334.9</c:v>
                </c:pt>
                <c:pt idx="861">
                  <c:v>334.9</c:v>
                </c:pt>
                <c:pt idx="862">
                  <c:v>334.9</c:v>
                </c:pt>
                <c:pt idx="863">
                  <c:v>334.9</c:v>
                </c:pt>
                <c:pt idx="864">
                  <c:v>334.6</c:v>
                </c:pt>
                <c:pt idx="865">
                  <c:v>334.6</c:v>
                </c:pt>
                <c:pt idx="866">
                  <c:v>334.6</c:v>
                </c:pt>
                <c:pt idx="867">
                  <c:v>334.6</c:v>
                </c:pt>
                <c:pt idx="868">
                  <c:v>334.6</c:v>
                </c:pt>
                <c:pt idx="869">
                  <c:v>334.2</c:v>
                </c:pt>
                <c:pt idx="870">
                  <c:v>334.3</c:v>
                </c:pt>
                <c:pt idx="871">
                  <c:v>334.2</c:v>
                </c:pt>
                <c:pt idx="872">
                  <c:v>334.3</c:v>
                </c:pt>
                <c:pt idx="873">
                  <c:v>334</c:v>
                </c:pt>
                <c:pt idx="874">
                  <c:v>334</c:v>
                </c:pt>
                <c:pt idx="875">
                  <c:v>334</c:v>
                </c:pt>
                <c:pt idx="876">
                  <c:v>334</c:v>
                </c:pt>
                <c:pt idx="877">
                  <c:v>333.8</c:v>
                </c:pt>
                <c:pt idx="878">
                  <c:v>333.6</c:v>
                </c:pt>
                <c:pt idx="879">
                  <c:v>333.7</c:v>
                </c:pt>
                <c:pt idx="880">
                  <c:v>333.6</c:v>
                </c:pt>
                <c:pt idx="881">
                  <c:v>333.7</c:v>
                </c:pt>
                <c:pt idx="882">
                  <c:v>333.3</c:v>
                </c:pt>
                <c:pt idx="883">
                  <c:v>333.3</c:v>
                </c:pt>
                <c:pt idx="884">
                  <c:v>333.3</c:v>
                </c:pt>
                <c:pt idx="885">
                  <c:v>333.3</c:v>
                </c:pt>
                <c:pt idx="886">
                  <c:v>333</c:v>
                </c:pt>
                <c:pt idx="887">
                  <c:v>333</c:v>
                </c:pt>
                <c:pt idx="888">
                  <c:v>333</c:v>
                </c:pt>
                <c:pt idx="889">
                  <c:v>333</c:v>
                </c:pt>
                <c:pt idx="890">
                  <c:v>333</c:v>
                </c:pt>
                <c:pt idx="891">
                  <c:v>333</c:v>
                </c:pt>
                <c:pt idx="892">
                  <c:v>332.7</c:v>
                </c:pt>
                <c:pt idx="893">
                  <c:v>332.6</c:v>
                </c:pt>
                <c:pt idx="894">
                  <c:v>332.6</c:v>
                </c:pt>
                <c:pt idx="895">
                  <c:v>332.6</c:v>
                </c:pt>
                <c:pt idx="896">
                  <c:v>332.3</c:v>
                </c:pt>
                <c:pt idx="897">
                  <c:v>332.3</c:v>
                </c:pt>
                <c:pt idx="898">
                  <c:v>332.3</c:v>
                </c:pt>
                <c:pt idx="899">
                  <c:v>332</c:v>
                </c:pt>
                <c:pt idx="900">
                  <c:v>332</c:v>
                </c:pt>
                <c:pt idx="901">
                  <c:v>332</c:v>
                </c:pt>
                <c:pt idx="902">
                  <c:v>332</c:v>
                </c:pt>
                <c:pt idx="903">
                  <c:v>331.9</c:v>
                </c:pt>
                <c:pt idx="904">
                  <c:v>332</c:v>
                </c:pt>
                <c:pt idx="905">
                  <c:v>331.7</c:v>
                </c:pt>
                <c:pt idx="906">
                  <c:v>331.6</c:v>
                </c:pt>
                <c:pt idx="907">
                  <c:v>331.7</c:v>
                </c:pt>
                <c:pt idx="908">
                  <c:v>331.6</c:v>
                </c:pt>
                <c:pt idx="909">
                  <c:v>331.7</c:v>
                </c:pt>
                <c:pt idx="910">
                  <c:v>331.3</c:v>
                </c:pt>
                <c:pt idx="911">
                  <c:v>331.4</c:v>
                </c:pt>
                <c:pt idx="912">
                  <c:v>331.3</c:v>
                </c:pt>
                <c:pt idx="913">
                  <c:v>331.3</c:v>
                </c:pt>
                <c:pt idx="914">
                  <c:v>331.3</c:v>
                </c:pt>
                <c:pt idx="915">
                  <c:v>331.3</c:v>
                </c:pt>
                <c:pt idx="916">
                  <c:v>331</c:v>
                </c:pt>
                <c:pt idx="917">
                  <c:v>330.9</c:v>
                </c:pt>
                <c:pt idx="918">
                  <c:v>330.9</c:v>
                </c:pt>
                <c:pt idx="919">
                  <c:v>331.1</c:v>
                </c:pt>
                <c:pt idx="920">
                  <c:v>330.9</c:v>
                </c:pt>
                <c:pt idx="921">
                  <c:v>330.6</c:v>
                </c:pt>
                <c:pt idx="922">
                  <c:v>330.6</c:v>
                </c:pt>
                <c:pt idx="923">
                  <c:v>330.6</c:v>
                </c:pt>
                <c:pt idx="924">
                  <c:v>330.3</c:v>
                </c:pt>
                <c:pt idx="925">
                  <c:v>330.3</c:v>
                </c:pt>
                <c:pt idx="926">
                  <c:v>330.3</c:v>
                </c:pt>
                <c:pt idx="927">
                  <c:v>330.4</c:v>
                </c:pt>
                <c:pt idx="928">
                  <c:v>330.3</c:v>
                </c:pt>
                <c:pt idx="929">
                  <c:v>330.3</c:v>
                </c:pt>
                <c:pt idx="930">
                  <c:v>330</c:v>
                </c:pt>
                <c:pt idx="931">
                  <c:v>330</c:v>
                </c:pt>
                <c:pt idx="932">
                  <c:v>330</c:v>
                </c:pt>
                <c:pt idx="933">
                  <c:v>329.9</c:v>
                </c:pt>
                <c:pt idx="934">
                  <c:v>329.7</c:v>
                </c:pt>
                <c:pt idx="935">
                  <c:v>329.7</c:v>
                </c:pt>
                <c:pt idx="936">
                  <c:v>329.7</c:v>
                </c:pt>
                <c:pt idx="937">
                  <c:v>329.7</c:v>
                </c:pt>
                <c:pt idx="938">
                  <c:v>329.7</c:v>
                </c:pt>
                <c:pt idx="939">
                  <c:v>329.7</c:v>
                </c:pt>
                <c:pt idx="940">
                  <c:v>329.3</c:v>
                </c:pt>
                <c:pt idx="941">
                  <c:v>329.4</c:v>
                </c:pt>
                <c:pt idx="942">
                  <c:v>329.3</c:v>
                </c:pt>
                <c:pt idx="943">
                  <c:v>329.4</c:v>
                </c:pt>
                <c:pt idx="944">
                  <c:v>329</c:v>
                </c:pt>
                <c:pt idx="945">
                  <c:v>329</c:v>
                </c:pt>
                <c:pt idx="946">
                  <c:v>329</c:v>
                </c:pt>
                <c:pt idx="947">
                  <c:v>328.9</c:v>
                </c:pt>
                <c:pt idx="948">
                  <c:v>329</c:v>
                </c:pt>
                <c:pt idx="949">
                  <c:v>328.7</c:v>
                </c:pt>
                <c:pt idx="950">
                  <c:v>328.7</c:v>
                </c:pt>
                <c:pt idx="951">
                  <c:v>328.7</c:v>
                </c:pt>
                <c:pt idx="952">
                  <c:v>328.7</c:v>
                </c:pt>
                <c:pt idx="953">
                  <c:v>328.4</c:v>
                </c:pt>
                <c:pt idx="954">
                  <c:v>328.3</c:v>
                </c:pt>
                <c:pt idx="955">
                  <c:v>328.4</c:v>
                </c:pt>
                <c:pt idx="956">
                  <c:v>328.3</c:v>
                </c:pt>
                <c:pt idx="957">
                  <c:v>328.3</c:v>
                </c:pt>
                <c:pt idx="958">
                  <c:v>328.3</c:v>
                </c:pt>
                <c:pt idx="959">
                  <c:v>328</c:v>
                </c:pt>
                <c:pt idx="960">
                  <c:v>328</c:v>
                </c:pt>
                <c:pt idx="961">
                  <c:v>328</c:v>
                </c:pt>
                <c:pt idx="962">
                  <c:v>328</c:v>
                </c:pt>
                <c:pt idx="963">
                  <c:v>327.9</c:v>
                </c:pt>
                <c:pt idx="964">
                  <c:v>327.8</c:v>
                </c:pt>
                <c:pt idx="965">
                  <c:v>327.8</c:v>
                </c:pt>
                <c:pt idx="966">
                  <c:v>327.8</c:v>
                </c:pt>
                <c:pt idx="967">
                  <c:v>327.7</c:v>
                </c:pt>
                <c:pt idx="968">
                  <c:v>327.7</c:v>
                </c:pt>
                <c:pt idx="969">
                  <c:v>327.39999999999998</c:v>
                </c:pt>
                <c:pt idx="970">
                  <c:v>327.3</c:v>
                </c:pt>
                <c:pt idx="971">
                  <c:v>327.3</c:v>
                </c:pt>
                <c:pt idx="972">
                  <c:v>327.39999999999998</c:v>
                </c:pt>
                <c:pt idx="973">
                  <c:v>327.39999999999998</c:v>
                </c:pt>
                <c:pt idx="974">
                  <c:v>327</c:v>
                </c:pt>
                <c:pt idx="975">
                  <c:v>327.10000000000002</c:v>
                </c:pt>
                <c:pt idx="976">
                  <c:v>327</c:v>
                </c:pt>
                <c:pt idx="977">
                  <c:v>327</c:v>
                </c:pt>
                <c:pt idx="978">
                  <c:v>327</c:v>
                </c:pt>
                <c:pt idx="979">
                  <c:v>326.60000000000002</c:v>
                </c:pt>
                <c:pt idx="980">
                  <c:v>326.7</c:v>
                </c:pt>
                <c:pt idx="981">
                  <c:v>326.60000000000002</c:v>
                </c:pt>
                <c:pt idx="982">
                  <c:v>326.7</c:v>
                </c:pt>
                <c:pt idx="983">
                  <c:v>326.60000000000002</c:v>
                </c:pt>
                <c:pt idx="984">
                  <c:v>326.3</c:v>
                </c:pt>
                <c:pt idx="985">
                  <c:v>326.3</c:v>
                </c:pt>
                <c:pt idx="986">
                  <c:v>326.39999999999998</c:v>
                </c:pt>
                <c:pt idx="987">
                  <c:v>326.3</c:v>
                </c:pt>
                <c:pt idx="988">
                  <c:v>326.3</c:v>
                </c:pt>
                <c:pt idx="989">
                  <c:v>326.39999999999998</c:v>
                </c:pt>
                <c:pt idx="990">
                  <c:v>326</c:v>
                </c:pt>
                <c:pt idx="991">
                  <c:v>326</c:v>
                </c:pt>
                <c:pt idx="992">
                  <c:v>326</c:v>
                </c:pt>
                <c:pt idx="993">
                  <c:v>326</c:v>
                </c:pt>
                <c:pt idx="994">
                  <c:v>326</c:v>
                </c:pt>
                <c:pt idx="995">
                  <c:v>325.8</c:v>
                </c:pt>
                <c:pt idx="996">
                  <c:v>325.7</c:v>
                </c:pt>
                <c:pt idx="997">
                  <c:v>325.7</c:v>
                </c:pt>
                <c:pt idx="998">
                  <c:v>325.7</c:v>
                </c:pt>
                <c:pt idx="999">
                  <c:v>325.7</c:v>
                </c:pt>
                <c:pt idx="1000">
                  <c:v>325.7</c:v>
                </c:pt>
                <c:pt idx="1001">
                  <c:v>325.7</c:v>
                </c:pt>
                <c:pt idx="1002">
                  <c:v>325.39999999999998</c:v>
                </c:pt>
                <c:pt idx="1003">
                  <c:v>325.3</c:v>
                </c:pt>
                <c:pt idx="1004">
                  <c:v>325.39999999999998</c:v>
                </c:pt>
                <c:pt idx="1005">
                  <c:v>325.39999999999998</c:v>
                </c:pt>
                <c:pt idx="1006">
                  <c:v>325.39999999999998</c:v>
                </c:pt>
                <c:pt idx="1007">
                  <c:v>325.39999999999998</c:v>
                </c:pt>
                <c:pt idx="1008">
                  <c:v>324.89999999999998</c:v>
                </c:pt>
                <c:pt idx="1009">
                  <c:v>325.10000000000002</c:v>
                </c:pt>
                <c:pt idx="1010">
                  <c:v>325</c:v>
                </c:pt>
                <c:pt idx="1011">
                  <c:v>325</c:v>
                </c:pt>
                <c:pt idx="1012">
                  <c:v>325</c:v>
                </c:pt>
                <c:pt idx="1013">
                  <c:v>325</c:v>
                </c:pt>
                <c:pt idx="1014">
                  <c:v>324.7</c:v>
                </c:pt>
                <c:pt idx="1015">
                  <c:v>324.7</c:v>
                </c:pt>
                <c:pt idx="1016">
                  <c:v>324.7</c:v>
                </c:pt>
                <c:pt idx="1017">
                  <c:v>324.7</c:v>
                </c:pt>
                <c:pt idx="1018">
                  <c:v>324.7</c:v>
                </c:pt>
                <c:pt idx="1019">
                  <c:v>324.7</c:v>
                </c:pt>
                <c:pt idx="1020">
                  <c:v>324.7</c:v>
                </c:pt>
                <c:pt idx="1021">
                  <c:v>324.39999999999998</c:v>
                </c:pt>
                <c:pt idx="1022">
                  <c:v>324.7</c:v>
                </c:pt>
                <c:pt idx="1023">
                  <c:v>324.39999999999998</c:v>
                </c:pt>
                <c:pt idx="1024">
                  <c:v>324.39999999999998</c:v>
                </c:pt>
                <c:pt idx="1025">
                  <c:v>324.39999999999998</c:v>
                </c:pt>
                <c:pt idx="1026">
                  <c:v>324.39999999999998</c:v>
                </c:pt>
                <c:pt idx="1027">
                  <c:v>324</c:v>
                </c:pt>
                <c:pt idx="1028">
                  <c:v>324.10000000000002</c:v>
                </c:pt>
                <c:pt idx="1029">
                  <c:v>324.10000000000002</c:v>
                </c:pt>
                <c:pt idx="1030">
                  <c:v>324</c:v>
                </c:pt>
                <c:pt idx="1031">
                  <c:v>324</c:v>
                </c:pt>
                <c:pt idx="1032">
                  <c:v>324</c:v>
                </c:pt>
                <c:pt idx="1033">
                  <c:v>324</c:v>
                </c:pt>
                <c:pt idx="1034">
                  <c:v>323.7</c:v>
                </c:pt>
                <c:pt idx="1035">
                  <c:v>323.7</c:v>
                </c:pt>
                <c:pt idx="1036">
                  <c:v>323.7</c:v>
                </c:pt>
                <c:pt idx="1037">
                  <c:v>323.7</c:v>
                </c:pt>
                <c:pt idx="1038">
                  <c:v>323.39999999999998</c:v>
                </c:pt>
                <c:pt idx="1039">
                  <c:v>323.39999999999998</c:v>
                </c:pt>
                <c:pt idx="1040">
                  <c:v>323.39999999999998</c:v>
                </c:pt>
                <c:pt idx="1041">
                  <c:v>323.39999999999998</c:v>
                </c:pt>
                <c:pt idx="1042">
                  <c:v>323.39999999999998</c:v>
                </c:pt>
                <c:pt idx="1043">
                  <c:v>323.39999999999998</c:v>
                </c:pt>
                <c:pt idx="1044">
                  <c:v>323</c:v>
                </c:pt>
                <c:pt idx="1045">
                  <c:v>323.10000000000002</c:v>
                </c:pt>
                <c:pt idx="1046">
                  <c:v>323.10000000000002</c:v>
                </c:pt>
                <c:pt idx="1047">
                  <c:v>323</c:v>
                </c:pt>
                <c:pt idx="1048">
                  <c:v>323.10000000000002</c:v>
                </c:pt>
                <c:pt idx="1049">
                  <c:v>323</c:v>
                </c:pt>
                <c:pt idx="1050">
                  <c:v>322.7</c:v>
                </c:pt>
                <c:pt idx="1051">
                  <c:v>322.7</c:v>
                </c:pt>
                <c:pt idx="1052">
                  <c:v>322.7</c:v>
                </c:pt>
                <c:pt idx="1053">
                  <c:v>322.7</c:v>
                </c:pt>
                <c:pt idx="1054">
                  <c:v>322.7</c:v>
                </c:pt>
                <c:pt idx="1055">
                  <c:v>322.8</c:v>
                </c:pt>
                <c:pt idx="1056">
                  <c:v>322.7</c:v>
                </c:pt>
                <c:pt idx="1057">
                  <c:v>322.7</c:v>
                </c:pt>
                <c:pt idx="1058">
                  <c:v>322.3</c:v>
                </c:pt>
                <c:pt idx="1059">
                  <c:v>322.39999999999998</c:v>
                </c:pt>
                <c:pt idx="1060">
                  <c:v>322.3</c:v>
                </c:pt>
                <c:pt idx="1061">
                  <c:v>322.39999999999998</c:v>
                </c:pt>
                <c:pt idx="1062">
                  <c:v>322.10000000000002</c:v>
                </c:pt>
                <c:pt idx="1063">
                  <c:v>322.3</c:v>
                </c:pt>
                <c:pt idx="1064">
                  <c:v>322.10000000000002</c:v>
                </c:pt>
                <c:pt idx="1065">
                  <c:v>322.10000000000002</c:v>
                </c:pt>
                <c:pt idx="1066">
                  <c:v>322.10000000000002</c:v>
                </c:pt>
                <c:pt idx="1067">
                  <c:v>322.2</c:v>
                </c:pt>
                <c:pt idx="1068">
                  <c:v>321.8</c:v>
                </c:pt>
                <c:pt idx="1069">
                  <c:v>321.8</c:v>
                </c:pt>
                <c:pt idx="1070">
                  <c:v>321.8</c:v>
                </c:pt>
                <c:pt idx="1071">
                  <c:v>321.8</c:v>
                </c:pt>
                <c:pt idx="1072">
                  <c:v>321.8</c:v>
                </c:pt>
                <c:pt idx="1073">
                  <c:v>321.8</c:v>
                </c:pt>
                <c:pt idx="1074">
                  <c:v>321.8</c:v>
                </c:pt>
                <c:pt idx="1075">
                  <c:v>321.7</c:v>
                </c:pt>
                <c:pt idx="1076">
                  <c:v>321.39999999999998</c:v>
                </c:pt>
                <c:pt idx="1077">
                  <c:v>321.39999999999998</c:v>
                </c:pt>
                <c:pt idx="1078">
                  <c:v>321.10000000000002</c:v>
                </c:pt>
                <c:pt idx="1079">
                  <c:v>321.39999999999998</c:v>
                </c:pt>
                <c:pt idx="1080">
                  <c:v>321.10000000000002</c:v>
                </c:pt>
                <c:pt idx="1081">
                  <c:v>321.10000000000002</c:v>
                </c:pt>
                <c:pt idx="1082">
                  <c:v>321.10000000000002</c:v>
                </c:pt>
                <c:pt idx="1083">
                  <c:v>321.10000000000002</c:v>
                </c:pt>
                <c:pt idx="1084">
                  <c:v>321.10000000000002</c:v>
                </c:pt>
                <c:pt idx="1085">
                  <c:v>320.8</c:v>
                </c:pt>
                <c:pt idx="1086">
                  <c:v>320.7</c:v>
                </c:pt>
                <c:pt idx="1087">
                  <c:v>320.7</c:v>
                </c:pt>
                <c:pt idx="1088">
                  <c:v>320.7</c:v>
                </c:pt>
                <c:pt idx="1089">
                  <c:v>320.8</c:v>
                </c:pt>
                <c:pt idx="1090">
                  <c:v>320.7</c:v>
                </c:pt>
                <c:pt idx="1091">
                  <c:v>320.39999999999998</c:v>
                </c:pt>
                <c:pt idx="1092">
                  <c:v>320.39999999999998</c:v>
                </c:pt>
                <c:pt idx="1093">
                  <c:v>320.5</c:v>
                </c:pt>
                <c:pt idx="1094">
                  <c:v>320.5</c:v>
                </c:pt>
                <c:pt idx="1095">
                  <c:v>320.2</c:v>
                </c:pt>
                <c:pt idx="1096">
                  <c:v>320.10000000000002</c:v>
                </c:pt>
                <c:pt idx="1097">
                  <c:v>320.10000000000002</c:v>
                </c:pt>
                <c:pt idx="1098">
                  <c:v>320.10000000000002</c:v>
                </c:pt>
                <c:pt idx="1099">
                  <c:v>320.10000000000002</c:v>
                </c:pt>
                <c:pt idx="1100">
                  <c:v>320.10000000000002</c:v>
                </c:pt>
                <c:pt idx="1101">
                  <c:v>319.8</c:v>
                </c:pt>
                <c:pt idx="1102">
                  <c:v>319.7</c:v>
                </c:pt>
                <c:pt idx="1103">
                  <c:v>319.8</c:v>
                </c:pt>
                <c:pt idx="1104">
                  <c:v>319.7</c:v>
                </c:pt>
                <c:pt idx="1105">
                  <c:v>319.8</c:v>
                </c:pt>
                <c:pt idx="1106">
                  <c:v>319.5</c:v>
                </c:pt>
                <c:pt idx="1107">
                  <c:v>319.39999999999998</c:v>
                </c:pt>
                <c:pt idx="1108">
                  <c:v>319.39999999999998</c:v>
                </c:pt>
                <c:pt idx="1109">
                  <c:v>319.2</c:v>
                </c:pt>
                <c:pt idx="1110">
                  <c:v>319.10000000000002</c:v>
                </c:pt>
                <c:pt idx="1111">
                  <c:v>319.2</c:v>
                </c:pt>
                <c:pt idx="1112">
                  <c:v>319.2</c:v>
                </c:pt>
                <c:pt idx="1113">
                  <c:v>319.2</c:v>
                </c:pt>
                <c:pt idx="1114">
                  <c:v>319.2</c:v>
                </c:pt>
                <c:pt idx="1115">
                  <c:v>319.10000000000002</c:v>
                </c:pt>
                <c:pt idx="1116">
                  <c:v>319.2</c:v>
                </c:pt>
                <c:pt idx="1117">
                  <c:v>318.7</c:v>
                </c:pt>
                <c:pt idx="1118">
                  <c:v>318.7</c:v>
                </c:pt>
                <c:pt idx="1119">
                  <c:v>318.8</c:v>
                </c:pt>
                <c:pt idx="1120">
                  <c:v>318.39999999999998</c:v>
                </c:pt>
                <c:pt idx="1121">
                  <c:v>318.8</c:v>
                </c:pt>
                <c:pt idx="1122">
                  <c:v>318.8</c:v>
                </c:pt>
                <c:pt idx="1123">
                  <c:v>318.39999999999998</c:v>
                </c:pt>
                <c:pt idx="1124">
                  <c:v>318.5</c:v>
                </c:pt>
                <c:pt idx="1125">
                  <c:v>318.39999999999998</c:v>
                </c:pt>
                <c:pt idx="1126">
                  <c:v>318.10000000000002</c:v>
                </c:pt>
                <c:pt idx="1127">
                  <c:v>318.10000000000002</c:v>
                </c:pt>
                <c:pt idx="1128">
                  <c:v>318.10000000000002</c:v>
                </c:pt>
                <c:pt idx="1129">
                  <c:v>318.10000000000002</c:v>
                </c:pt>
                <c:pt idx="1130">
                  <c:v>318.10000000000002</c:v>
                </c:pt>
                <c:pt idx="1131">
                  <c:v>318.10000000000002</c:v>
                </c:pt>
                <c:pt idx="1132">
                  <c:v>318</c:v>
                </c:pt>
                <c:pt idx="1133">
                  <c:v>317.7</c:v>
                </c:pt>
                <c:pt idx="1134">
                  <c:v>317.8</c:v>
                </c:pt>
                <c:pt idx="1135">
                  <c:v>317.8</c:v>
                </c:pt>
                <c:pt idx="1136">
                  <c:v>317.8</c:v>
                </c:pt>
                <c:pt idx="1137">
                  <c:v>317.8</c:v>
                </c:pt>
                <c:pt idx="1138">
                  <c:v>317.5</c:v>
                </c:pt>
                <c:pt idx="1139">
                  <c:v>317.39999999999998</c:v>
                </c:pt>
                <c:pt idx="1140">
                  <c:v>317.3</c:v>
                </c:pt>
                <c:pt idx="1141">
                  <c:v>317.39999999999998</c:v>
                </c:pt>
                <c:pt idx="1142">
                  <c:v>317.5</c:v>
                </c:pt>
                <c:pt idx="1143">
                  <c:v>317.10000000000002</c:v>
                </c:pt>
                <c:pt idx="1144">
                  <c:v>317.10000000000002</c:v>
                </c:pt>
                <c:pt idx="1145">
                  <c:v>317.10000000000002</c:v>
                </c:pt>
                <c:pt idx="1146">
                  <c:v>317.10000000000002</c:v>
                </c:pt>
                <c:pt idx="1147">
                  <c:v>317.10000000000002</c:v>
                </c:pt>
                <c:pt idx="1148">
                  <c:v>316.8</c:v>
                </c:pt>
                <c:pt idx="1149">
                  <c:v>316.8</c:v>
                </c:pt>
                <c:pt idx="1150">
                  <c:v>316.8</c:v>
                </c:pt>
                <c:pt idx="1151">
                  <c:v>316.5</c:v>
                </c:pt>
                <c:pt idx="1152">
                  <c:v>316.8</c:v>
                </c:pt>
                <c:pt idx="1153">
                  <c:v>316.39999999999998</c:v>
                </c:pt>
                <c:pt idx="1154">
                  <c:v>316.39999999999998</c:v>
                </c:pt>
                <c:pt idx="1155">
                  <c:v>316.39999999999998</c:v>
                </c:pt>
                <c:pt idx="1156">
                  <c:v>316.39999999999998</c:v>
                </c:pt>
                <c:pt idx="1157">
                  <c:v>316.39999999999998</c:v>
                </c:pt>
                <c:pt idx="1158">
                  <c:v>316.39999999999998</c:v>
                </c:pt>
                <c:pt idx="1159">
                  <c:v>316.39999999999998</c:v>
                </c:pt>
                <c:pt idx="1160">
                  <c:v>316.39999999999998</c:v>
                </c:pt>
                <c:pt idx="1161">
                  <c:v>316</c:v>
                </c:pt>
                <c:pt idx="1162">
                  <c:v>316</c:v>
                </c:pt>
                <c:pt idx="1163">
                  <c:v>316.10000000000002</c:v>
                </c:pt>
                <c:pt idx="1164">
                  <c:v>316.10000000000002</c:v>
                </c:pt>
                <c:pt idx="1165">
                  <c:v>315.89999999999998</c:v>
                </c:pt>
                <c:pt idx="1166">
                  <c:v>315.7</c:v>
                </c:pt>
                <c:pt idx="1167">
                  <c:v>315.7</c:v>
                </c:pt>
                <c:pt idx="1168">
                  <c:v>315.7</c:v>
                </c:pt>
                <c:pt idx="1169">
                  <c:v>315.8</c:v>
                </c:pt>
                <c:pt idx="1170">
                  <c:v>315.39999999999998</c:v>
                </c:pt>
                <c:pt idx="1171">
                  <c:v>315.39999999999998</c:v>
                </c:pt>
                <c:pt idx="1172">
                  <c:v>315.39999999999998</c:v>
                </c:pt>
                <c:pt idx="1173">
                  <c:v>315.39999999999998</c:v>
                </c:pt>
                <c:pt idx="1174">
                  <c:v>315.39999999999998</c:v>
                </c:pt>
                <c:pt idx="1175">
                  <c:v>315.39999999999998</c:v>
                </c:pt>
                <c:pt idx="1176">
                  <c:v>315.39999999999998</c:v>
                </c:pt>
                <c:pt idx="1177">
                  <c:v>315.10000000000002</c:v>
                </c:pt>
                <c:pt idx="1178">
                  <c:v>315.10000000000002</c:v>
                </c:pt>
                <c:pt idx="1179">
                  <c:v>315.10000000000002</c:v>
                </c:pt>
                <c:pt idx="1180">
                  <c:v>315.10000000000002</c:v>
                </c:pt>
                <c:pt idx="1181">
                  <c:v>314.60000000000002</c:v>
                </c:pt>
                <c:pt idx="1182">
                  <c:v>314.7</c:v>
                </c:pt>
                <c:pt idx="1183">
                  <c:v>314.7</c:v>
                </c:pt>
                <c:pt idx="1184">
                  <c:v>314.7</c:v>
                </c:pt>
                <c:pt idx="1185">
                  <c:v>314.39999999999998</c:v>
                </c:pt>
                <c:pt idx="1186">
                  <c:v>314.39999999999998</c:v>
                </c:pt>
                <c:pt idx="1187">
                  <c:v>314.7</c:v>
                </c:pt>
                <c:pt idx="1188">
                  <c:v>314.39999999999998</c:v>
                </c:pt>
                <c:pt idx="1189">
                  <c:v>314.39999999999998</c:v>
                </c:pt>
                <c:pt idx="1190">
                  <c:v>314.3</c:v>
                </c:pt>
                <c:pt idx="1191">
                  <c:v>314.39999999999998</c:v>
                </c:pt>
                <c:pt idx="1192">
                  <c:v>314.10000000000002</c:v>
                </c:pt>
                <c:pt idx="1193">
                  <c:v>314.39999999999998</c:v>
                </c:pt>
                <c:pt idx="1194">
                  <c:v>314.10000000000002</c:v>
                </c:pt>
                <c:pt idx="1195">
                  <c:v>314.10000000000002</c:v>
                </c:pt>
                <c:pt idx="1196">
                  <c:v>314.10000000000002</c:v>
                </c:pt>
                <c:pt idx="1197">
                  <c:v>314.10000000000002</c:v>
                </c:pt>
                <c:pt idx="1198">
                  <c:v>313.8</c:v>
                </c:pt>
                <c:pt idx="1199">
                  <c:v>313.7</c:v>
                </c:pt>
                <c:pt idx="1200">
                  <c:v>313.7</c:v>
                </c:pt>
                <c:pt idx="1201">
                  <c:v>313.7</c:v>
                </c:pt>
                <c:pt idx="1202">
                  <c:v>313.7</c:v>
                </c:pt>
                <c:pt idx="1203">
                  <c:v>313.39999999999998</c:v>
                </c:pt>
                <c:pt idx="1204">
                  <c:v>313.39999999999998</c:v>
                </c:pt>
                <c:pt idx="1205">
                  <c:v>313.39999999999998</c:v>
                </c:pt>
                <c:pt idx="1206">
                  <c:v>313.39999999999998</c:v>
                </c:pt>
                <c:pt idx="1207">
                  <c:v>313.39999999999998</c:v>
                </c:pt>
                <c:pt idx="1208">
                  <c:v>313.39999999999998</c:v>
                </c:pt>
                <c:pt idx="1209">
                  <c:v>313.39999999999998</c:v>
                </c:pt>
                <c:pt idx="1210">
                  <c:v>313</c:v>
                </c:pt>
                <c:pt idx="1211">
                  <c:v>313.10000000000002</c:v>
                </c:pt>
                <c:pt idx="1212">
                  <c:v>313.10000000000002</c:v>
                </c:pt>
                <c:pt idx="1213">
                  <c:v>313</c:v>
                </c:pt>
                <c:pt idx="1214">
                  <c:v>312.7</c:v>
                </c:pt>
                <c:pt idx="1215">
                  <c:v>312.7</c:v>
                </c:pt>
                <c:pt idx="1216">
                  <c:v>312.8</c:v>
                </c:pt>
                <c:pt idx="1217">
                  <c:v>312.7</c:v>
                </c:pt>
                <c:pt idx="1218">
                  <c:v>312.39999999999998</c:v>
                </c:pt>
                <c:pt idx="1219">
                  <c:v>312.39999999999998</c:v>
                </c:pt>
                <c:pt idx="1220">
                  <c:v>312.39999999999998</c:v>
                </c:pt>
                <c:pt idx="1221">
                  <c:v>312.39999999999998</c:v>
                </c:pt>
                <c:pt idx="1222">
                  <c:v>312.39999999999998</c:v>
                </c:pt>
                <c:pt idx="1223">
                  <c:v>312.10000000000002</c:v>
                </c:pt>
                <c:pt idx="1224">
                  <c:v>312.2</c:v>
                </c:pt>
                <c:pt idx="1225">
                  <c:v>312</c:v>
                </c:pt>
                <c:pt idx="1226">
                  <c:v>312</c:v>
                </c:pt>
                <c:pt idx="1227">
                  <c:v>312</c:v>
                </c:pt>
                <c:pt idx="1228">
                  <c:v>312</c:v>
                </c:pt>
                <c:pt idx="1229">
                  <c:v>311.8</c:v>
                </c:pt>
                <c:pt idx="1230">
                  <c:v>311.7</c:v>
                </c:pt>
                <c:pt idx="1231">
                  <c:v>311.8</c:v>
                </c:pt>
                <c:pt idx="1232">
                  <c:v>311.7</c:v>
                </c:pt>
                <c:pt idx="1233">
                  <c:v>311.7</c:v>
                </c:pt>
                <c:pt idx="1234">
                  <c:v>311.7</c:v>
                </c:pt>
                <c:pt idx="1235">
                  <c:v>311.39999999999998</c:v>
                </c:pt>
                <c:pt idx="1236">
                  <c:v>311.3</c:v>
                </c:pt>
                <c:pt idx="1237">
                  <c:v>311.39999999999998</c:v>
                </c:pt>
                <c:pt idx="1238">
                  <c:v>311.5</c:v>
                </c:pt>
                <c:pt idx="1239">
                  <c:v>311.39999999999998</c:v>
                </c:pt>
                <c:pt idx="1240">
                  <c:v>311.3</c:v>
                </c:pt>
                <c:pt idx="1241">
                  <c:v>311</c:v>
                </c:pt>
                <c:pt idx="1242">
                  <c:v>311</c:v>
                </c:pt>
                <c:pt idx="1243">
                  <c:v>311.10000000000002</c:v>
                </c:pt>
                <c:pt idx="1244">
                  <c:v>310.7</c:v>
                </c:pt>
                <c:pt idx="1245">
                  <c:v>310.8</c:v>
                </c:pt>
                <c:pt idx="1246">
                  <c:v>310.8</c:v>
                </c:pt>
                <c:pt idx="1247">
                  <c:v>310.7</c:v>
                </c:pt>
                <c:pt idx="1248">
                  <c:v>310.7</c:v>
                </c:pt>
                <c:pt idx="1249">
                  <c:v>310.8</c:v>
                </c:pt>
                <c:pt idx="1250">
                  <c:v>310.8</c:v>
                </c:pt>
                <c:pt idx="1251">
                  <c:v>310.8</c:v>
                </c:pt>
                <c:pt idx="1252">
                  <c:v>310.39999999999998</c:v>
                </c:pt>
                <c:pt idx="1253">
                  <c:v>310.8</c:v>
                </c:pt>
                <c:pt idx="1254">
                  <c:v>310.39999999999998</c:v>
                </c:pt>
                <c:pt idx="1255">
                  <c:v>310.39999999999998</c:v>
                </c:pt>
                <c:pt idx="1256">
                  <c:v>310.39999999999998</c:v>
                </c:pt>
                <c:pt idx="1257">
                  <c:v>310.39999999999998</c:v>
                </c:pt>
                <c:pt idx="1258">
                  <c:v>310.39999999999998</c:v>
                </c:pt>
                <c:pt idx="1259">
                  <c:v>310.10000000000002</c:v>
                </c:pt>
                <c:pt idx="1260">
                  <c:v>310.10000000000002</c:v>
                </c:pt>
                <c:pt idx="1261">
                  <c:v>310.10000000000002</c:v>
                </c:pt>
                <c:pt idx="1262">
                  <c:v>310.10000000000002</c:v>
                </c:pt>
                <c:pt idx="1263">
                  <c:v>310.10000000000002</c:v>
                </c:pt>
                <c:pt idx="1264">
                  <c:v>310.10000000000002</c:v>
                </c:pt>
                <c:pt idx="1265">
                  <c:v>309.60000000000002</c:v>
                </c:pt>
                <c:pt idx="1266">
                  <c:v>309.8</c:v>
                </c:pt>
                <c:pt idx="1267">
                  <c:v>309.7</c:v>
                </c:pt>
                <c:pt idx="1268">
                  <c:v>309.8</c:v>
                </c:pt>
                <c:pt idx="1269">
                  <c:v>309.8</c:v>
                </c:pt>
                <c:pt idx="1270">
                  <c:v>309.8</c:v>
                </c:pt>
                <c:pt idx="1271">
                  <c:v>309.8</c:v>
                </c:pt>
                <c:pt idx="1272">
                  <c:v>309.7</c:v>
                </c:pt>
                <c:pt idx="1273">
                  <c:v>309.39999999999998</c:v>
                </c:pt>
                <c:pt idx="1274">
                  <c:v>309.39999999999998</c:v>
                </c:pt>
                <c:pt idx="1275">
                  <c:v>309.39999999999998</c:v>
                </c:pt>
                <c:pt idx="1276">
                  <c:v>309.39999999999998</c:v>
                </c:pt>
                <c:pt idx="1277">
                  <c:v>309.3</c:v>
                </c:pt>
                <c:pt idx="1278">
                  <c:v>309.39999999999998</c:v>
                </c:pt>
                <c:pt idx="1279">
                  <c:v>309.3</c:v>
                </c:pt>
                <c:pt idx="1280">
                  <c:v>309.10000000000002</c:v>
                </c:pt>
                <c:pt idx="1281">
                  <c:v>309.10000000000002</c:v>
                </c:pt>
                <c:pt idx="1282">
                  <c:v>309.10000000000002</c:v>
                </c:pt>
                <c:pt idx="1283">
                  <c:v>309</c:v>
                </c:pt>
                <c:pt idx="1284">
                  <c:v>309</c:v>
                </c:pt>
                <c:pt idx="1285">
                  <c:v>308.8</c:v>
                </c:pt>
                <c:pt idx="1286">
                  <c:v>308.7</c:v>
                </c:pt>
                <c:pt idx="1287">
                  <c:v>308.7</c:v>
                </c:pt>
                <c:pt idx="1288">
                  <c:v>308.8</c:v>
                </c:pt>
                <c:pt idx="1289">
                  <c:v>308.7</c:v>
                </c:pt>
                <c:pt idx="1290">
                  <c:v>308.7</c:v>
                </c:pt>
                <c:pt idx="1291">
                  <c:v>308.7</c:v>
                </c:pt>
                <c:pt idx="1292">
                  <c:v>308.7</c:v>
                </c:pt>
                <c:pt idx="1293">
                  <c:v>308.5</c:v>
                </c:pt>
                <c:pt idx="1294">
                  <c:v>308.39999999999998</c:v>
                </c:pt>
                <c:pt idx="1295">
                  <c:v>308.39999999999998</c:v>
                </c:pt>
                <c:pt idx="1296">
                  <c:v>308.5</c:v>
                </c:pt>
                <c:pt idx="1297">
                  <c:v>308.39999999999998</c:v>
                </c:pt>
                <c:pt idx="1298">
                  <c:v>308.2</c:v>
                </c:pt>
                <c:pt idx="1299">
                  <c:v>308.10000000000002</c:v>
                </c:pt>
                <c:pt idx="1300">
                  <c:v>308.10000000000002</c:v>
                </c:pt>
                <c:pt idx="1301">
                  <c:v>308.2</c:v>
                </c:pt>
                <c:pt idx="1302">
                  <c:v>308.2</c:v>
                </c:pt>
                <c:pt idx="1303">
                  <c:v>308.10000000000002</c:v>
                </c:pt>
                <c:pt idx="1304">
                  <c:v>308.10000000000002</c:v>
                </c:pt>
                <c:pt idx="1305">
                  <c:v>308</c:v>
                </c:pt>
                <c:pt idx="1306">
                  <c:v>307.8</c:v>
                </c:pt>
                <c:pt idx="1307">
                  <c:v>307.8</c:v>
                </c:pt>
                <c:pt idx="1308">
                  <c:v>307.8</c:v>
                </c:pt>
                <c:pt idx="1309">
                  <c:v>307.8</c:v>
                </c:pt>
                <c:pt idx="1310">
                  <c:v>307.8</c:v>
                </c:pt>
                <c:pt idx="1311">
                  <c:v>307.8</c:v>
                </c:pt>
                <c:pt idx="1312">
                  <c:v>307.8</c:v>
                </c:pt>
                <c:pt idx="1313">
                  <c:v>307.8</c:v>
                </c:pt>
                <c:pt idx="1314">
                  <c:v>307.8</c:v>
                </c:pt>
                <c:pt idx="1315">
                  <c:v>307.8</c:v>
                </c:pt>
                <c:pt idx="1316">
                  <c:v>307.8</c:v>
                </c:pt>
                <c:pt idx="1317">
                  <c:v>307.5</c:v>
                </c:pt>
                <c:pt idx="1318">
                  <c:v>307.5</c:v>
                </c:pt>
                <c:pt idx="1319">
                  <c:v>307.5</c:v>
                </c:pt>
                <c:pt idx="1320">
                  <c:v>307.5</c:v>
                </c:pt>
                <c:pt idx="1321">
                  <c:v>307.5</c:v>
                </c:pt>
                <c:pt idx="1322">
                  <c:v>307.3</c:v>
                </c:pt>
                <c:pt idx="1323">
                  <c:v>307.10000000000002</c:v>
                </c:pt>
                <c:pt idx="1324">
                  <c:v>307.10000000000002</c:v>
                </c:pt>
                <c:pt idx="1325">
                  <c:v>307.10000000000002</c:v>
                </c:pt>
                <c:pt idx="1326">
                  <c:v>307.10000000000002</c:v>
                </c:pt>
                <c:pt idx="1327">
                  <c:v>307.10000000000002</c:v>
                </c:pt>
                <c:pt idx="1328">
                  <c:v>306.8</c:v>
                </c:pt>
                <c:pt idx="1329">
                  <c:v>307.10000000000002</c:v>
                </c:pt>
                <c:pt idx="1330">
                  <c:v>306.7</c:v>
                </c:pt>
                <c:pt idx="1331">
                  <c:v>306.8</c:v>
                </c:pt>
                <c:pt idx="1332">
                  <c:v>306.8</c:v>
                </c:pt>
                <c:pt idx="1333">
                  <c:v>306.8</c:v>
                </c:pt>
                <c:pt idx="1334">
                  <c:v>306.8</c:v>
                </c:pt>
                <c:pt idx="1335">
                  <c:v>306.8</c:v>
                </c:pt>
                <c:pt idx="1336">
                  <c:v>306.8</c:v>
                </c:pt>
                <c:pt idx="1337">
                  <c:v>306.5</c:v>
                </c:pt>
                <c:pt idx="1338">
                  <c:v>306.39999999999998</c:v>
                </c:pt>
                <c:pt idx="1339">
                  <c:v>306.5</c:v>
                </c:pt>
                <c:pt idx="1340">
                  <c:v>306.5</c:v>
                </c:pt>
                <c:pt idx="1341">
                  <c:v>306.5</c:v>
                </c:pt>
                <c:pt idx="1342">
                  <c:v>306.5</c:v>
                </c:pt>
                <c:pt idx="1343">
                  <c:v>306.10000000000002</c:v>
                </c:pt>
                <c:pt idx="1344">
                  <c:v>306.2</c:v>
                </c:pt>
                <c:pt idx="1345">
                  <c:v>306.10000000000002</c:v>
                </c:pt>
                <c:pt idx="1346">
                  <c:v>306.10000000000002</c:v>
                </c:pt>
                <c:pt idx="1347">
                  <c:v>306.10000000000002</c:v>
                </c:pt>
                <c:pt idx="1348">
                  <c:v>306.2</c:v>
                </c:pt>
                <c:pt idx="1349">
                  <c:v>306.10000000000002</c:v>
                </c:pt>
                <c:pt idx="1350">
                  <c:v>306.10000000000002</c:v>
                </c:pt>
                <c:pt idx="1351">
                  <c:v>305.8</c:v>
                </c:pt>
                <c:pt idx="1352">
                  <c:v>306.2</c:v>
                </c:pt>
                <c:pt idx="1353">
                  <c:v>305.8</c:v>
                </c:pt>
                <c:pt idx="1354">
                  <c:v>305.8</c:v>
                </c:pt>
                <c:pt idx="1355">
                  <c:v>305.8</c:v>
                </c:pt>
                <c:pt idx="1356">
                  <c:v>305.8</c:v>
                </c:pt>
                <c:pt idx="1357">
                  <c:v>305.8</c:v>
                </c:pt>
                <c:pt idx="1358">
                  <c:v>305.5</c:v>
                </c:pt>
                <c:pt idx="1359">
                  <c:v>305.8</c:v>
                </c:pt>
                <c:pt idx="1360">
                  <c:v>305.39999999999998</c:v>
                </c:pt>
                <c:pt idx="1361">
                  <c:v>305.39999999999998</c:v>
                </c:pt>
                <c:pt idx="1362">
                  <c:v>305.5</c:v>
                </c:pt>
                <c:pt idx="1363">
                  <c:v>305.39999999999998</c:v>
                </c:pt>
                <c:pt idx="1364">
                  <c:v>305.39999999999998</c:v>
                </c:pt>
                <c:pt idx="1365">
                  <c:v>305.39999999999998</c:v>
                </c:pt>
                <c:pt idx="1366">
                  <c:v>305.39999999999998</c:v>
                </c:pt>
                <c:pt idx="1367">
                  <c:v>305.39999999999998</c:v>
                </c:pt>
                <c:pt idx="1368">
                  <c:v>305.10000000000002</c:v>
                </c:pt>
                <c:pt idx="1369">
                  <c:v>305.10000000000002</c:v>
                </c:pt>
                <c:pt idx="1370">
                  <c:v>305.10000000000002</c:v>
                </c:pt>
                <c:pt idx="1371">
                  <c:v>305.10000000000002</c:v>
                </c:pt>
                <c:pt idx="1372">
                  <c:v>305.10000000000002</c:v>
                </c:pt>
                <c:pt idx="1373">
                  <c:v>305.10000000000002</c:v>
                </c:pt>
                <c:pt idx="1374">
                  <c:v>305.10000000000002</c:v>
                </c:pt>
                <c:pt idx="1375">
                  <c:v>304.8</c:v>
                </c:pt>
                <c:pt idx="1376">
                  <c:v>304.8</c:v>
                </c:pt>
                <c:pt idx="1377">
                  <c:v>304.8</c:v>
                </c:pt>
                <c:pt idx="1378">
                  <c:v>304.8</c:v>
                </c:pt>
                <c:pt idx="1379">
                  <c:v>304.8</c:v>
                </c:pt>
                <c:pt idx="1380">
                  <c:v>304.8</c:v>
                </c:pt>
                <c:pt idx="1381">
                  <c:v>304.5</c:v>
                </c:pt>
                <c:pt idx="1382">
                  <c:v>304.5</c:v>
                </c:pt>
                <c:pt idx="1383">
                  <c:v>304.39999999999998</c:v>
                </c:pt>
                <c:pt idx="1384">
                  <c:v>304.5</c:v>
                </c:pt>
                <c:pt idx="1385">
                  <c:v>304.39999999999998</c:v>
                </c:pt>
                <c:pt idx="1386">
                  <c:v>304.2</c:v>
                </c:pt>
                <c:pt idx="1387">
                  <c:v>304.2</c:v>
                </c:pt>
                <c:pt idx="1388">
                  <c:v>304.10000000000002</c:v>
                </c:pt>
                <c:pt idx="1389">
                  <c:v>304.10000000000002</c:v>
                </c:pt>
                <c:pt idx="1390">
                  <c:v>304.2</c:v>
                </c:pt>
                <c:pt idx="1391">
                  <c:v>304.10000000000002</c:v>
                </c:pt>
                <c:pt idx="1392">
                  <c:v>304.2</c:v>
                </c:pt>
                <c:pt idx="1393">
                  <c:v>304.2</c:v>
                </c:pt>
                <c:pt idx="1394">
                  <c:v>304.10000000000002</c:v>
                </c:pt>
                <c:pt idx="1395">
                  <c:v>303.8</c:v>
                </c:pt>
                <c:pt idx="1396">
                  <c:v>303.8</c:v>
                </c:pt>
                <c:pt idx="1397">
                  <c:v>303.8</c:v>
                </c:pt>
                <c:pt idx="1398">
                  <c:v>303.8</c:v>
                </c:pt>
                <c:pt idx="1399">
                  <c:v>303.7</c:v>
                </c:pt>
                <c:pt idx="1400">
                  <c:v>303.7</c:v>
                </c:pt>
                <c:pt idx="1401">
                  <c:v>303.5</c:v>
                </c:pt>
                <c:pt idx="1402">
                  <c:v>303.5</c:v>
                </c:pt>
                <c:pt idx="1403">
                  <c:v>303.5</c:v>
                </c:pt>
                <c:pt idx="1404">
                  <c:v>303.5</c:v>
                </c:pt>
                <c:pt idx="1405">
                  <c:v>303.2</c:v>
                </c:pt>
                <c:pt idx="1406">
                  <c:v>303.2</c:v>
                </c:pt>
                <c:pt idx="1407">
                  <c:v>303.10000000000002</c:v>
                </c:pt>
                <c:pt idx="1408">
                  <c:v>303.2</c:v>
                </c:pt>
                <c:pt idx="1409">
                  <c:v>303.2</c:v>
                </c:pt>
                <c:pt idx="1410">
                  <c:v>303.2</c:v>
                </c:pt>
                <c:pt idx="1411">
                  <c:v>303.2</c:v>
                </c:pt>
                <c:pt idx="1412">
                  <c:v>302.8</c:v>
                </c:pt>
                <c:pt idx="1413">
                  <c:v>302.8</c:v>
                </c:pt>
                <c:pt idx="1414">
                  <c:v>302.8</c:v>
                </c:pt>
                <c:pt idx="1415">
                  <c:v>302.8</c:v>
                </c:pt>
                <c:pt idx="1416">
                  <c:v>302.8</c:v>
                </c:pt>
                <c:pt idx="1417">
                  <c:v>302.8</c:v>
                </c:pt>
                <c:pt idx="1418">
                  <c:v>302.5</c:v>
                </c:pt>
                <c:pt idx="1419">
                  <c:v>302.8</c:v>
                </c:pt>
                <c:pt idx="1420">
                  <c:v>302.5</c:v>
                </c:pt>
                <c:pt idx="1421">
                  <c:v>302.5</c:v>
                </c:pt>
                <c:pt idx="1422">
                  <c:v>302.5</c:v>
                </c:pt>
                <c:pt idx="1423">
                  <c:v>302.2</c:v>
                </c:pt>
                <c:pt idx="1424">
                  <c:v>302.5</c:v>
                </c:pt>
                <c:pt idx="1425">
                  <c:v>302.10000000000002</c:v>
                </c:pt>
                <c:pt idx="1426">
                  <c:v>302.2</c:v>
                </c:pt>
                <c:pt idx="1427">
                  <c:v>302.2</c:v>
                </c:pt>
                <c:pt idx="1428">
                  <c:v>302</c:v>
                </c:pt>
                <c:pt idx="1429">
                  <c:v>302.2</c:v>
                </c:pt>
                <c:pt idx="1430">
                  <c:v>302.2</c:v>
                </c:pt>
                <c:pt idx="1431">
                  <c:v>301.8</c:v>
                </c:pt>
                <c:pt idx="1432">
                  <c:v>301.89999999999998</c:v>
                </c:pt>
                <c:pt idx="1433">
                  <c:v>301.8</c:v>
                </c:pt>
                <c:pt idx="1434">
                  <c:v>301.89999999999998</c:v>
                </c:pt>
                <c:pt idx="1435">
                  <c:v>301.89999999999998</c:v>
                </c:pt>
                <c:pt idx="1436">
                  <c:v>301.89999999999998</c:v>
                </c:pt>
                <c:pt idx="1437">
                  <c:v>301.89999999999998</c:v>
                </c:pt>
                <c:pt idx="1438">
                  <c:v>301.60000000000002</c:v>
                </c:pt>
                <c:pt idx="1439">
                  <c:v>301.60000000000002</c:v>
                </c:pt>
                <c:pt idx="1440">
                  <c:v>301.60000000000002</c:v>
                </c:pt>
                <c:pt idx="1441">
                  <c:v>301.60000000000002</c:v>
                </c:pt>
                <c:pt idx="1442">
                  <c:v>301.60000000000002</c:v>
                </c:pt>
                <c:pt idx="1443">
                  <c:v>301.3</c:v>
                </c:pt>
                <c:pt idx="1444">
                  <c:v>301.3</c:v>
                </c:pt>
                <c:pt idx="1445">
                  <c:v>301.3</c:v>
                </c:pt>
                <c:pt idx="1446">
                  <c:v>301.3</c:v>
                </c:pt>
                <c:pt idx="1447">
                  <c:v>301.3</c:v>
                </c:pt>
                <c:pt idx="1448">
                  <c:v>301.10000000000002</c:v>
                </c:pt>
                <c:pt idx="1449">
                  <c:v>301.3</c:v>
                </c:pt>
                <c:pt idx="1450">
                  <c:v>301.3</c:v>
                </c:pt>
                <c:pt idx="1451">
                  <c:v>300.8</c:v>
                </c:pt>
                <c:pt idx="1452">
                  <c:v>300.60000000000002</c:v>
                </c:pt>
                <c:pt idx="1453">
                  <c:v>300.89999999999998</c:v>
                </c:pt>
                <c:pt idx="1454">
                  <c:v>300.89999999999998</c:v>
                </c:pt>
                <c:pt idx="1455">
                  <c:v>300.8</c:v>
                </c:pt>
                <c:pt idx="1456">
                  <c:v>300.60000000000002</c:v>
                </c:pt>
                <c:pt idx="1457">
                  <c:v>300.60000000000002</c:v>
                </c:pt>
                <c:pt idx="1458">
                  <c:v>300.60000000000002</c:v>
                </c:pt>
                <c:pt idx="1459">
                  <c:v>300.5</c:v>
                </c:pt>
                <c:pt idx="1460">
                  <c:v>300.60000000000002</c:v>
                </c:pt>
                <c:pt idx="1461">
                  <c:v>300.60000000000002</c:v>
                </c:pt>
                <c:pt idx="1462">
                  <c:v>300.5</c:v>
                </c:pt>
                <c:pt idx="1463">
                  <c:v>300.3</c:v>
                </c:pt>
                <c:pt idx="1464">
                  <c:v>300.2</c:v>
                </c:pt>
                <c:pt idx="1465">
                  <c:v>300.2</c:v>
                </c:pt>
                <c:pt idx="1466">
                  <c:v>300.3</c:v>
                </c:pt>
                <c:pt idx="1467">
                  <c:v>300.2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ex2_25_coolTemp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Sheet1!$D$2:$D$1747</c:f>
              <c:numCache>
                <c:formatCode>General</c:formatCode>
                <c:ptCount val="1746"/>
                <c:pt idx="440">
                  <c:v>356.1</c:v>
                </c:pt>
                <c:pt idx="441">
                  <c:v>356.2</c:v>
                </c:pt>
                <c:pt idx="442">
                  <c:v>356.2</c:v>
                </c:pt>
                <c:pt idx="443">
                  <c:v>355.9</c:v>
                </c:pt>
                <c:pt idx="444">
                  <c:v>355.8</c:v>
                </c:pt>
                <c:pt idx="445">
                  <c:v>355.9</c:v>
                </c:pt>
                <c:pt idx="446">
                  <c:v>355.8</c:v>
                </c:pt>
                <c:pt idx="447">
                  <c:v>355.8</c:v>
                </c:pt>
                <c:pt idx="448">
                  <c:v>355.5</c:v>
                </c:pt>
                <c:pt idx="449">
                  <c:v>355.5</c:v>
                </c:pt>
                <c:pt idx="450">
                  <c:v>355.5</c:v>
                </c:pt>
                <c:pt idx="451">
                  <c:v>355.5</c:v>
                </c:pt>
                <c:pt idx="452">
                  <c:v>355.5</c:v>
                </c:pt>
                <c:pt idx="453">
                  <c:v>355.2</c:v>
                </c:pt>
                <c:pt idx="454">
                  <c:v>355.2</c:v>
                </c:pt>
                <c:pt idx="455">
                  <c:v>355.2</c:v>
                </c:pt>
                <c:pt idx="456">
                  <c:v>355.2</c:v>
                </c:pt>
                <c:pt idx="457">
                  <c:v>355.2</c:v>
                </c:pt>
                <c:pt idx="458">
                  <c:v>355.2</c:v>
                </c:pt>
                <c:pt idx="459">
                  <c:v>354.9</c:v>
                </c:pt>
                <c:pt idx="460">
                  <c:v>354.9</c:v>
                </c:pt>
                <c:pt idx="461">
                  <c:v>354.9</c:v>
                </c:pt>
                <c:pt idx="462">
                  <c:v>354.9</c:v>
                </c:pt>
                <c:pt idx="463">
                  <c:v>354.6</c:v>
                </c:pt>
                <c:pt idx="464">
                  <c:v>354.5</c:v>
                </c:pt>
                <c:pt idx="465">
                  <c:v>354.5</c:v>
                </c:pt>
                <c:pt idx="466">
                  <c:v>354.3</c:v>
                </c:pt>
                <c:pt idx="467">
                  <c:v>354.2</c:v>
                </c:pt>
                <c:pt idx="468">
                  <c:v>354.2</c:v>
                </c:pt>
                <c:pt idx="469">
                  <c:v>354.2</c:v>
                </c:pt>
                <c:pt idx="470">
                  <c:v>354.2</c:v>
                </c:pt>
                <c:pt idx="471">
                  <c:v>353.8</c:v>
                </c:pt>
                <c:pt idx="472">
                  <c:v>353.9</c:v>
                </c:pt>
                <c:pt idx="473">
                  <c:v>353.8</c:v>
                </c:pt>
                <c:pt idx="474">
                  <c:v>353.9</c:v>
                </c:pt>
                <c:pt idx="475">
                  <c:v>353.6</c:v>
                </c:pt>
                <c:pt idx="476">
                  <c:v>353.5</c:v>
                </c:pt>
                <c:pt idx="477">
                  <c:v>353.6</c:v>
                </c:pt>
                <c:pt idx="478">
                  <c:v>353.6</c:v>
                </c:pt>
                <c:pt idx="479">
                  <c:v>353.2</c:v>
                </c:pt>
                <c:pt idx="480">
                  <c:v>353.3</c:v>
                </c:pt>
                <c:pt idx="481">
                  <c:v>353.2</c:v>
                </c:pt>
                <c:pt idx="482">
                  <c:v>353.3</c:v>
                </c:pt>
                <c:pt idx="483">
                  <c:v>353.1</c:v>
                </c:pt>
                <c:pt idx="484">
                  <c:v>353.1</c:v>
                </c:pt>
                <c:pt idx="485">
                  <c:v>352.9</c:v>
                </c:pt>
                <c:pt idx="486">
                  <c:v>352.9</c:v>
                </c:pt>
                <c:pt idx="487">
                  <c:v>352.9</c:v>
                </c:pt>
                <c:pt idx="488">
                  <c:v>352.6</c:v>
                </c:pt>
                <c:pt idx="489">
                  <c:v>352.6</c:v>
                </c:pt>
                <c:pt idx="490">
                  <c:v>352.3</c:v>
                </c:pt>
                <c:pt idx="491">
                  <c:v>352.3</c:v>
                </c:pt>
                <c:pt idx="492">
                  <c:v>352.3</c:v>
                </c:pt>
                <c:pt idx="493">
                  <c:v>352.3</c:v>
                </c:pt>
                <c:pt idx="494">
                  <c:v>352.3</c:v>
                </c:pt>
                <c:pt idx="495">
                  <c:v>351.9</c:v>
                </c:pt>
                <c:pt idx="496">
                  <c:v>351.9</c:v>
                </c:pt>
                <c:pt idx="497">
                  <c:v>351.9</c:v>
                </c:pt>
                <c:pt idx="498">
                  <c:v>351.5</c:v>
                </c:pt>
                <c:pt idx="499">
                  <c:v>351.6</c:v>
                </c:pt>
                <c:pt idx="500">
                  <c:v>351.5</c:v>
                </c:pt>
                <c:pt idx="501">
                  <c:v>351.5</c:v>
                </c:pt>
                <c:pt idx="502">
                  <c:v>351.6</c:v>
                </c:pt>
                <c:pt idx="503">
                  <c:v>351.5</c:v>
                </c:pt>
                <c:pt idx="504">
                  <c:v>351.2</c:v>
                </c:pt>
                <c:pt idx="505">
                  <c:v>351.5</c:v>
                </c:pt>
                <c:pt idx="506">
                  <c:v>351.2</c:v>
                </c:pt>
                <c:pt idx="507">
                  <c:v>351</c:v>
                </c:pt>
                <c:pt idx="508">
                  <c:v>351</c:v>
                </c:pt>
                <c:pt idx="509">
                  <c:v>351</c:v>
                </c:pt>
                <c:pt idx="510">
                  <c:v>350.9</c:v>
                </c:pt>
                <c:pt idx="511">
                  <c:v>350.7</c:v>
                </c:pt>
                <c:pt idx="512">
                  <c:v>350.6</c:v>
                </c:pt>
                <c:pt idx="513">
                  <c:v>350.6</c:v>
                </c:pt>
                <c:pt idx="514">
                  <c:v>350.6</c:v>
                </c:pt>
                <c:pt idx="515">
                  <c:v>350.6</c:v>
                </c:pt>
                <c:pt idx="516">
                  <c:v>350.2</c:v>
                </c:pt>
                <c:pt idx="517">
                  <c:v>350.2</c:v>
                </c:pt>
                <c:pt idx="518">
                  <c:v>350.2</c:v>
                </c:pt>
                <c:pt idx="519">
                  <c:v>350</c:v>
                </c:pt>
                <c:pt idx="520">
                  <c:v>349.9</c:v>
                </c:pt>
                <c:pt idx="521">
                  <c:v>349.9</c:v>
                </c:pt>
                <c:pt idx="522">
                  <c:v>349.8</c:v>
                </c:pt>
                <c:pt idx="523">
                  <c:v>349.6</c:v>
                </c:pt>
                <c:pt idx="524">
                  <c:v>349.6</c:v>
                </c:pt>
                <c:pt idx="525">
                  <c:v>349.6</c:v>
                </c:pt>
                <c:pt idx="526">
                  <c:v>349.6</c:v>
                </c:pt>
                <c:pt idx="527">
                  <c:v>349.6</c:v>
                </c:pt>
                <c:pt idx="528">
                  <c:v>349.4</c:v>
                </c:pt>
                <c:pt idx="529">
                  <c:v>349.3</c:v>
                </c:pt>
                <c:pt idx="530">
                  <c:v>349.3</c:v>
                </c:pt>
                <c:pt idx="531">
                  <c:v>349.3</c:v>
                </c:pt>
                <c:pt idx="532">
                  <c:v>349.4</c:v>
                </c:pt>
                <c:pt idx="533">
                  <c:v>349</c:v>
                </c:pt>
                <c:pt idx="534">
                  <c:v>349</c:v>
                </c:pt>
                <c:pt idx="535">
                  <c:v>349</c:v>
                </c:pt>
                <c:pt idx="536">
                  <c:v>349</c:v>
                </c:pt>
                <c:pt idx="537">
                  <c:v>349</c:v>
                </c:pt>
                <c:pt idx="538">
                  <c:v>349</c:v>
                </c:pt>
                <c:pt idx="539">
                  <c:v>349.1</c:v>
                </c:pt>
                <c:pt idx="540">
                  <c:v>348.7</c:v>
                </c:pt>
                <c:pt idx="541">
                  <c:v>348.7</c:v>
                </c:pt>
                <c:pt idx="542">
                  <c:v>348.7</c:v>
                </c:pt>
                <c:pt idx="543">
                  <c:v>348.7</c:v>
                </c:pt>
                <c:pt idx="544">
                  <c:v>348.3</c:v>
                </c:pt>
                <c:pt idx="545">
                  <c:v>348.4</c:v>
                </c:pt>
                <c:pt idx="546">
                  <c:v>348.4</c:v>
                </c:pt>
                <c:pt idx="547">
                  <c:v>348.4</c:v>
                </c:pt>
                <c:pt idx="548">
                  <c:v>348</c:v>
                </c:pt>
                <c:pt idx="549">
                  <c:v>348.2</c:v>
                </c:pt>
                <c:pt idx="550">
                  <c:v>348.1</c:v>
                </c:pt>
                <c:pt idx="551">
                  <c:v>348</c:v>
                </c:pt>
                <c:pt idx="552">
                  <c:v>347.7</c:v>
                </c:pt>
                <c:pt idx="553">
                  <c:v>347.7</c:v>
                </c:pt>
                <c:pt idx="554">
                  <c:v>347.5</c:v>
                </c:pt>
                <c:pt idx="555">
                  <c:v>347.4</c:v>
                </c:pt>
                <c:pt idx="556">
                  <c:v>347.4</c:v>
                </c:pt>
                <c:pt idx="557">
                  <c:v>347.4</c:v>
                </c:pt>
                <c:pt idx="558">
                  <c:v>347.1</c:v>
                </c:pt>
                <c:pt idx="559">
                  <c:v>347</c:v>
                </c:pt>
                <c:pt idx="560">
                  <c:v>347</c:v>
                </c:pt>
                <c:pt idx="561">
                  <c:v>346.7</c:v>
                </c:pt>
                <c:pt idx="562">
                  <c:v>347</c:v>
                </c:pt>
                <c:pt idx="563">
                  <c:v>347.1</c:v>
                </c:pt>
                <c:pt idx="564">
                  <c:v>346.8</c:v>
                </c:pt>
                <c:pt idx="565">
                  <c:v>346.7</c:v>
                </c:pt>
                <c:pt idx="566">
                  <c:v>346.8</c:v>
                </c:pt>
                <c:pt idx="567">
                  <c:v>346.4</c:v>
                </c:pt>
                <c:pt idx="568">
                  <c:v>346.4</c:v>
                </c:pt>
                <c:pt idx="569">
                  <c:v>346.4</c:v>
                </c:pt>
                <c:pt idx="570">
                  <c:v>346.1</c:v>
                </c:pt>
                <c:pt idx="571">
                  <c:v>346.1</c:v>
                </c:pt>
                <c:pt idx="572">
                  <c:v>346.1</c:v>
                </c:pt>
                <c:pt idx="573">
                  <c:v>346.1</c:v>
                </c:pt>
                <c:pt idx="574">
                  <c:v>346.1</c:v>
                </c:pt>
                <c:pt idx="575">
                  <c:v>346.1</c:v>
                </c:pt>
                <c:pt idx="576">
                  <c:v>345.8</c:v>
                </c:pt>
                <c:pt idx="577">
                  <c:v>345.8</c:v>
                </c:pt>
                <c:pt idx="578">
                  <c:v>345.8</c:v>
                </c:pt>
                <c:pt idx="579">
                  <c:v>345.5</c:v>
                </c:pt>
                <c:pt idx="580">
                  <c:v>345.5</c:v>
                </c:pt>
                <c:pt idx="581">
                  <c:v>345.1</c:v>
                </c:pt>
                <c:pt idx="582">
                  <c:v>345.1</c:v>
                </c:pt>
                <c:pt idx="583">
                  <c:v>345.1</c:v>
                </c:pt>
                <c:pt idx="584">
                  <c:v>345.1</c:v>
                </c:pt>
                <c:pt idx="585">
                  <c:v>345.1</c:v>
                </c:pt>
                <c:pt idx="586">
                  <c:v>344.8</c:v>
                </c:pt>
                <c:pt idx="587">
                  <c:v>344.8</c:v>
                </c:pt>
                <c:pt idx="588">
                  <c:v>344.8</c:v>
                </c:pt>
                <c:pt idx="589">
                  <c:v>344.8</c:v>
                </c:pt>
                <c:pt idx="590">
                  <c:v>344.5</c:v>
                </c:pt>
                <c:pt idx="591">
                  <c:v>344.5</c:v>
                </c:pt>
                <c:pt idx="592">
                  <c:v>344.5</c:v>
                </c:pt>
                <c:pt idx="593">
                  <c:v>344.2</c:v>
                </c:pt>
                <c:pt idx="594">
                  <c:v>344.2</c:v>
                </c:pt>
                <c:pt idx="595">
                  <c:v>344.2</c:v>
                </c:pt>
                <c:pt idx="596">
                  <c:v>344.2</c:v>
                </c:pt>
                <c:pt idx="597">
                  <c:v>344.2</c:v>
                </c:pt>
                <c:pt idx="598">
                  <c:v>343.9</c:v>
                </c:pt>
                <c:pt idx="599">
                  <c:v>343.9</c:v>
                </c:pt>
                <c:pt idx="600">
                  <c:v>343.8</c:v>
                </c:pt>
                <c:pt idx="601">
                  <c:v>343.5</c:v>
                </c:pt>
                <c:pt idx="602">
                  <c:v>343.5</c:v>
                </c:pt>
                <c:pt idx="603">
                  <c:v>343.5</c:v>
                </c:pt>
                <c:pt idx="604">
                  <c:v>343.5</c:v>
                </c:pt>
                <c:pt idx="605">
                  <c:v>343.2</c:v>
                </c:pt>
                <c:pt idx="606">
                  <c:v>343.2</c:v>
                </c:pt>
                <c:pt idx="607">
                  <c:v>343.2</c:v>
                </c:pt>
                <c:pt idx="608">
                  <c:v>343.2</c:v>
                </c:pt>
                <c:pt idx="609">
                  <c:v>343.2</c:v>
                </c:pt>
                <c:pt idx="610">
                  <c:v>343.2</c:v>
                </c:pt>
                <c:pt idx="611">
                  <c:v>342.8</c:v>
                </c:pt>
                <c:pt idx="612">
                  <c:v>342.9</c:v>
                </c:pt>
                <c:pt idx="613">
                  <c:v>342.5</c:v>
                </c:pt>
                <c:pt idx="614">
                  <c:v>342.5</c:v>
                </c:pt>
                <c:pt idx="615">
                  <c:v>342.5</c:v>
                </c:pt>
                <c:pt idx="616">
                  <c:v>342.5</c:v>
                </c:pt>
                <c:pt idx="617">
                  <c:v>342.5</c:v>
                </c:pt>
                <c:pt idx="618">
                  <c:v>342.2</c:v>
                </c:pt>
                <c:pt idx="619">
                  <c:v>342.1</c:v>
                </c:pt>
                <c:pt idx="620">
                  <c:v>342.2</c:v>
                </c:pt>
                <c:pt idx="621">
                  <c:v>342.2</c:v>
                </c:pt>
                <c:pt idx="622">
                  <c:v>342.2</c:v>
                </c:pt>
                <c:pt idx="623">
                  <c:v>341.8</c:v>
                </c:pt>
                <c:pt idx="624">
                  <c:v>341.9</c:v>
                </c:pt>
                <c:pt idx="625">
                  <c:v>341.9</c:v>
                </c:pt>
                <c:pt idx="626">
                  <c:v>341.8</c:v>
                </c:pt>
                <c:pt idx="627">
                  <c:v>341.5</c:v>
                </c:pt>
                <c:pt idx="628">
                  <c:v>341.5</c:v>
                </c:pt>
                <c:pt idx="629">
                  <c:v>341.5</c:v>
                </c:pt>
                <c:pt idx="630">
                  <c:v>341.6</c:v>
                </c:pt>
                <c:pt idx="631">
                  <c:v>341.2</c:v>
                </c:pt>
                <c:pt idx="632">
                  <c:v>341.2</c:v>
                </c:pt>
                <c:pt idx="633">
                  <c:v>341.1</c:v>
                </c:pt>
                <c:pt idx="634">
                  <c:v>340.8</c:v>
                </c:pt>
                <c:pt idx="635">
                  <c:v>340.9</c:v>
                </c:pt>
                <c:pt idx="636">
                  <c:v>340.9</c:v>
                </c:pt>
                <c:pt idx="637">
                  <c:v>340.9</c:v>
                </c:pt>
                <c:pt idx="638">
                  <c:v>340.6</c:v>
                </c:pt>
                <c:pt idx="639">
                  <c:v>340.5</c:v>
                </c:pt>
                <c:pt idx="640">
                  <c:v>340.5</c:v>
                </c:pt>
                <c:pt idx="641">
                  <c:v>340.6</c:v>
                </c:pt>
                <c:pt idx="642">
                  <c:v>340.6</c:v>
                </c:pt>
                <c:pt idx="643">
                  <c:v>340.2</c:v>
                </c:pt>
                <c:pt idx="644">
                  <c:v>340.2</c:v>
                </c:pt>
                <c:pt idx="645">
                  <c:v>340.2</c:v>
                </c:pt>
                <c:pt idx="646">
                  <c:v>339.9</c:v>
                </c:pt>
                <c:pt idx="647">
                  <c:v>339.9</c:v>
                </c:pt>
                <c:pt idx="648">
                  <c:v>339.9</c:v>
                </c:pt>
                <c:pt idx="649">
                  <c:v>339.6</c:v>
                </c:pt>
                <c:pt idx="650">
                  <c:v>339.6</c:v>
                </c:pt>
                <c:pt idx="651">
                  <c:v>339.6</c:v>
                </c:pt>
                <c:pt idx="652">
                  <c:v>339.6</c:v>
                </c:pt>
                <c:pt idx="653">
                  <c:v>339.6</c:v>
                </c:pt>
                <c:pt idx="654">
                  <c:v>339.6</c:v>
                </c:pt>
                <c:pt idx="655">
                  <c:v>339.3</c:v>
                </c:pt>
                <c:pt idx="656">
                  <c:v>339.2</c:v>
                </c:pt>
                <c:pt idx="657">
                  <c:v>339.3</c:v>
                </c:pt>
                <c:pt idx="658">
                  <c:v>339.2</c:v>
                </c:pt>
                <c:pt idx="659">
                  <c:v>339.2</c:v>
                </c:pt>
                <c:pt idx="660">
                  <c:v>339.2</c:v>
                </c:pt>
                <c:pt idx="661">
                  <c:v>338.9</c:v>
                </c:pt>
                <c:pt idx="662">
                  <c:v>338.9</c:v>
                </c:pt>
                <c:pt idx="663">
                  <c:v>338.9</c:v>
                </c:pt>
                <c:pt idx="664">
                  <c:v>338.9</c:v>
                </c:pt>
                <c:pt idx="665">
                  <c:v>338.9</c:v>
                </c:pt>
                <c:pt idx="666">
                  <c:v>338.9</c:v>
                </c:pt>
                <c:pt idx="667">
                  <c:v>338.6</c:v>
                </c:pt>
                <c:pt idx="668">
                  <c:v>338.6</c:v>
                </c:pt>
                <c:pt idx="669">
                  <c:v>338.6</c:v>
                </c:pt>
                <c:pt idx="670">
                  <c:v>338.5</c:v>
                </c:pt>
                <c:pt idx="671">
                  <c:v>338.6</c:v>
                </c:pt>
                <c:pt idx="672">
                  <c:v>338.3</c:v>
                </c:pt>
                <c:pt idx="673">
                  <c:v>338.3</c:v>
                </c:pt>
                <c:pt idx="674">
                  <c:v>338.3</c:v>
                </c:pt>
                <c:pt idx="675">
                  <c:v>338.3</c:v>
                </c:pt>
                <c:pt idx="676">
                  <c:v>337.8</c:v>
                </c:pt>
                <c:pt idx="677">
                  <c:v>338</c:v>
                </c:pt>
                <c:pt idx="678">
                  <c:v>337.9</c:v>
                </c:pt>
                <c:pt idx="679">
                  <c:v>337.6</c:v>
                </c:pt>
                <c:pt idx="680">
                  <c:v>337.6</c:v>
                </c:pt>
                <c:pt idx="681">
                  <c:v>337.6</c:v>
                </c:pt>
                <c:pt idx="682">
                  <c:v>337.6</c:v>
                </c:pt>
                <c:pt idx="683">
                  <c:v>337.5</c:v>
                </c:pt>
                <c:pt idx="684">
                  <c:v>337.6</c:v>
                </c:pt>
                <c:pt idx="685">
                  <c:v>337.3</c:v>
                </c:pt>
                <c:pt idx="686">
                  <c:v>337.2</c:v>
                </c:pt>
                <c:pt idx="687">
                  <c:v>337.3</c:v>
                </c:pt>
                <c:pt idx="688">
                  <c:v>336.9</c:v>
                </c:pt>
                <c:pt idx="689">
                  <c:v>336.8</c:v>
                </c:pt>
                <c:pt idx="690">
                  <c:v>336.8</c:v>
                </c:pt>
                <c:pt idx="691">
                  <c:v>336.9</c:v>
                </c:pt>
                <c:pt idx="692">
                  <c:v>336.9</c:v>
                </c:pt>
                <c:pt idx="693">
                  <c:v>336.8</c:v>
                </c:pt>
                <c:pt idx="694">
                  <c:v>336.6</c:v>
                </c:pt>
                <c:pt idx="695">
                  <c:v>336.5</c:v>
                </c:pt>
                <c:pt idx="696">
                  <c:v>336.6</c:v>
                </c:pt>
                <c:pt idx="697">
                  <c:v>336.2</c:v>
                </c:pt>
                <c:pt idx="698">
                  <c:v>336.3</c:v>
                </c:pt>
                <c:pt idx="699">
                  <c:v>336.2</c:v>
                </c:pt>
                <c:pt idx="700">
                  <c:v>336.3</c:v>
                </c:pt>
                <c:pt idx="701">
                  <c:v>336.2</c:v>
                </c:pt>
                <c:pt idx="702">
                  <c:v>335.9</c:v>
                </c:pt>
                <c:pt idx="703">
                  <c:v>335.9</c:v>
                </c:pt>
                <c:pt idx="704">
                  <c:v>335.9</c:v>
                </c:pt>
                <c:pt idx="705">
                  <c:v>335.9</c:v>
                </c:pt>
                <c:pt idx="706">
                  <c:v>335.9</c:v>
                </c:pt>
                <c:pt idx="707">
                  <c:v>335.6</c:v>
                </c:pt>
                <c:pt idx="708">
                  <c:v>335.5</c:v>
                </c:pt>
                <c:pt idx="709">
                  <c:v>335.6</c:v>
                </c:pt>
                <c:pt idx="710">
                  <c:v>335.3</c:v>
                </c:pt>
                <c:pt idx="711">
                  <c:v>335.3</c:v>
                </c:pt>
                <c:pt idx="712">
                  <c:v>335.3</c:v>
                </c:pt>
                <c:pt idx="713">
                  <c:v>335.3</c:v>
                </c:pt>
                <c:pt idx="714">
                  <c:v>335.3</c:v>
                </c:pt>
                <c:pt idx="715">
                  <c:v>334.9</c:v>
                </c:pt>
                <c:pt idx="716">
                  <c:v>335.3</c:v>
                </c:pt>
                <c:pt idx="717">
                  <c:v>334.9</c:v>
                </c:pt>
                <c:pt idx="718">
                  <c:v>334.9</c:v>
                </c:pt>
                <c:pt idx="719">
                  <c:v>334.9</c:v>
                </c:pt>
                <c:pt idx="720">
                  <c:v>334.9</c:v>
                </c:pt>
                <c:pt idx="721">
                  <c:v>334.9</c:v>
                </c:pt>
                <c:pt idx="722">
                  <c:v>334.7</c:v>
                </c:pt>
                <c:pt idx="723">
                  <c:v>334.6</c:v>
                </c:pt>
                <c:pt idx="724">
                  <c:v>334.6</c:v>
                </c:pt>
                <c:pt idx="725">
                  <c:v>334.6</c:v>
                </c:pt>
                <c:pt idx="726">
                  <c:v>334.3</c:v>
                </c:pt>
                <c:pt idx="727">
                  <c:v>334.3</c:v>
                </c:pt>
                <c:pt idx="728">
                  <c:v>334.3</c:v>
                </c:pt>
                <c:pt idx="729">
                  <c:v>334.2</c:v>
                </c:pt>
                <c:pt idx="730">
                  <c:v>334.3</c:v>
                </c:pt>
                <c:pt idx="731">
                  <c:v>333.9</c:v>
                </c:pt>
                <c:pt idx="732">
                  <c:v>334</c:v>
                </c:pt>
                <c:pt idx="733">
                  <c:v>334</c:v>
                </c:pt>
                <c:pt idx="734">
                  <c:v>333.9</c:v>
                </c:pt>
                <c:pt idx="735">
                  <c:v>333.7</c:v>
                </c:pt>
                <c:pt idx="736">
                  <c:v>333.7</c:v>
                </c:pt>
                <c:pt idx="737">
                  <c:v>333.7</c:v>
                </c:pt>
                <c:pt idx="738">
                  <c:v>333.5</c:v>
                </c:pt>
                <c:pt idx="739">
                  <c:v>333.3</c:v>
                </c:pt>
                <c:pt idx="740">
                  <c:v>333.3</c:v>
                </c:pt>
                <c:pt idx="741">
                  <c:v>333</c:v>
                </c:pt>
                <c:pt idx="742">
                  <c:v>333</c:v>
                </c:pt>
                <c:pt idx="743">
                  <c:v>333</c:v>
                </c:pt>
                <c:pt idx="744">
                  <c:v>333</c:v>
                </c:pt>
                <c:pt idx="745">
                  <c:v>333</c:v>
                </c:pt>
                <c:pt idx="746">
                  <c:v>333</c:v>
                </c:pt>
                <c:pt idx="747">
                  <c:v>332.9</c:v>
                </c:pt>
                <c:pt idx="748">
                  <c:v>332.6</c:v>
                </c:pt>
                <c:pt idx="749">
                  <c:v>332.7</c:v>
                </c:pt>
                <c:pt idx="750">
                  <c:v>332.5</c:v>
                </c:pt>
                <c:pt idx="751">
                  <c:v>332.4</c:v>
                </c:pt>
                <c:pt idx="752">
                  <c:v>332.3</c:v>
                </c:pt>
                <c:pt idx="753">
                  <c:v>332.3</c:v>
                </c:pt>
                <c:pt idx="754">
                  <c:v>332.3</c:v>
                </c:pt>
                <c:pt idx="755">
                  <c:v>332.3</c:v>
                </c:pt>
                <c:pt idx="756">
                  <c:v>332</c:v>
                </c:pt>
                <c:pt idx="757">
                  <c:v>332</c:v>
                </c:pt>
                <c:pt idx="758">
                  <c:v>332</c:v>
                </c:pt>
                <c:pt idx="759">
                  <c:v>332</c:v>
                </c:pt>
                <c:pt idx="760">
                  <c:v>331.6</c:v>
                </c:pt>
                <c:pt idx="761">
                  <c:v>331.6</c:v>
                </c:pt>
                <c:pt idx="762">
                  <c:v>331.6</c:v>
                </c:pt>
                <c:pt idx="763">
                  <c:v>331.6</c:v>
                </c:pt>
                <c:pt idx="764">
                  <c:v>331.3</c:v>
                </c:pt>
                <c:pt idx="765">
                  <c:v>331.3</c:v>
                </c:pt>
                <c:pt idx="766">
                  <c:v>331.3</c:v>
                </c:pt>
                <c:pt idx="767">
                  <c:v>331.3</c:v>
                </c:pt>
                <c:pt idx="768">
                  <c:v>331.3</c:v>
                </c:pt>
                <c:pt idx="769">
                  <c:v>330.9</c:v>
                </c:pt>
                <c:pt idx="770">
                  <c:v>330.9</c:v>
                </c:pt>
                <c:pt idx="771">
                  <c:v>331</c:v>
                </c:pt>
                <c:pt idx="772">
                  <c:v>330.6</c:v>
                </c:pt>
                <c:pt idx="773">
                  <c:v>330.6</c:v>
                </c:pt>
                <c:pt idx="774">
                  <c:v>330.6</c:v>
                </c:pt>
                <c:pt idx="775">
                  <c:v>330.6</c:v>
                </c:pt>
                <c:pt idx="776">
                  <c:v>330.6</c:v>
                </c:pt>
                <c:pt idx="777">
                  <c:v>330.6</c:v>
                </c:pt>
                <c:pt idx="778">
                  <c:v>330.3</c:v>
                </c:pt>
                <c:pt idx="779">
                  <c:v>330.3</c:v>
                </c:pt>
                <c:pt idx="780">
                  <c:v>330.3</c:v>
                </c:pt>
                <c:pt idx="781">
                  <c:v>330.3</c:v>
                </c:pt>
                <c:pt idx="782">
                  <c:v>330</c:v>
                </c:pt>
                <c:pt idx="783">
                  <c:v>330</c:v>
                </c:pt>
                <c:pt idx="784">
                  <c:v>330</c:v>
                </c:pt>
                <c:pt idx="785">
                  <c:v>330</c:v>
                </c:pt>
                <c:pt idx="786">
                  <c:v>329.7</c:v>
                </c:pt>
                <c:pt idx="787">
                  <c:v>329.7</c:v>
                </c:pt>
                <c:pt idx="788">
                  <c:v>329.7</c:v>
                </c:pt>
                <c:pt idx="789">
                  <c:v>329.7</c:v>
                </c:pt>
                <c:pt idx="790">
                  <c:v>329.4</c:v>
                </c:pt>
                <c:pt idx="791">
                  <c:v>329.4</c:v>
                </c:pt>
                <c:pt idx="792">
                  <c:v>329.3</c:v>
                </c:pt>
                <c:pt idx="793">
                  <c:v>329.4</c:v>
                </c:pt>
                <c:pt idx="794">
                  <c:v>329.4</c:v>
                </c:pt>
                <c:pt idx="795">
                  <c:v>329</c:v>
                </c:pt>
                <c:pt idx="796">
                  <c:v>329</c:v>
                </c:pt>
                <c:pt idx="797">
                  <c:v>329</c:v>
                </c:pt>
                <c:pt idx="798">
                  <c:v>329</c:v>
                </c:pt>
                <c:pt idx="799">
                  <c:v>328.7</c:v>
                </c:pt>
                <c:pt idx="800">
                  <c:v>328.6</c:v>
                </c:pt>
                <c:pt idx="801">
                  <c:v>328.7</c:v>
                </c:pt>
                <c:pt idx="802">
                  <c:v>328.7</c:v>
                </c:pt>
                <c:pt idx="803">
                  <c:v>328.7</c:v>
                </c:pt>
                <c:pt idx="804">
                  <c:v>328.3</c:v>
                </c:pt>
                <c:pt idx="805">
                  <c:v>328.3</c:v>
                </c:pt>
                <c:pt idx="806">
                  <c:v>328.3</c:v>
                </c:pt>
                <c:pt idx="807">
                  <c:v>328.3</c:v>
                </c:pt>
                <c:pt idx="808">
                  <c:v>328.2</c:v>
                </c:pt>
                <c:pt idx="809">
                  <c:v>328</c:v>
                </c:pt>
                <c:pt idx="810">
                  <c:v>328</c:v>
                </c:pt>
                <c:pt idx="811">
                  <c:v>328</c:v>
                </c:pt>
                <c:pt idx="812">
                  <c:v>328</c:v>
                </c:pt>
                <c:pt idx="813">
                  <c:v>327.7</c:v>
                </c:pt>
                <c:pt idx="814">
                  <c:v>327.7</c:v>
                </c:pt>
                <c:pt idx="815">
                  <c:v>327.7</c:v>
                </c:pt>
                <c:pt idx="816">
                  <c:v>327.60000000000002</c:v>
                </c:pt>
                <c:pt idx="817">
                  <c:v>327.39999999999998</c:v>
                </c:pt>
                <c:pt idx="818">
                  <c:v>327.39999999999998</c:v>
                </c:pt>
                <c:pt idx="819">
                  <c:v>327.3</c:v>
                </c:pt>
                <c:pt idx="820">
                  <c:v>327.3</c:v>
                </c:pt>
                <c:pt idx="821">
                  <c:v>327.2</c:v>
                </c:pt>
                <c:pt idx="822">
                  <c:v>327.10000000000002</c:v>
                </c:pt>
                <c:pt idx="823">
                  <c:v>327.10000000000002</c:v>
                </c:pt>
                <c:pt idx="824">
                  <c:v>326.8</c:v>
                </c:pt>
                <c:pt idx="825">
                  <c:v>327</c:v>
                </c:pt>
                <c:pt idx="826">
                  <c:v>326.7</c:v>
                </c:pt>
                <c:pt idx="827">
                  <c:v>326.60000000000002</c:v>
                </c:pt>
                <c:pt idx="828">
                  <c:v>326.60000000000002</c:v>
                </c:pt>
                <c:pt idx="829">
                  <c:v>326.60000000000002</c:v>
                </c:pt>
                <c:pt idx="830">
                  <c:v>326.7</c:v>
                </c:pt>
                <c:pt idx="831">
                  <c:v>326.39999999999998</c:v>
                </c:pt>
                <c:pt idx="832">
                  <c:v>326.3</c:v>
                </c:pt>
                <c:pt idx="833">
                  <c:v>326.3</c:v>
                </c:pt>
                <c:pt idx="834">
                  <c:v>326.10000000000002</c:v>
                </c:pt>
                <c:pt idx="835">
                  <c:v>326</c:v>
                </c:pt>
                <c:pt idx="836">
                  <c:v>326</c:v>
                </c:pt>
                <c:pt idx="837">
                  <c:v>326</c:v>
                </c:pt>
                <c:pt idx="838">
                  <c:v>326</c:v>
                </c:pt>
                <c:pt idx="839">
                  <c:v>325.7</c:v>
                </c:pt>
                <c:pt idx="840">
                  <c:v>325.7</c:v>
                </c:pt>
                <c:pt idx="841">
                  <c:v>325.7</c:v>
                </c:pt>
                <c:pt idx="842">
                  <c:v>325.7</c:v>
                </c:pt>
                <c:pt idx="843">
                  <c:v>325.7</c:v>
                </c:pt>
                <c:pt idx="844">
                  <c:v>325.7</c:v>
                </c:pt>
                <c:pt idx="845">
                  <c:v>325.7</c:v>
                </c:pt>
                <c:pt idx="846">
                  <c:v>325.3</c:v>
                </c:pt>
                <c:pt idx="847">
                  <c:v>325.39999999999998</c:v>
                </c:pt>
                <c:pt idx="848">
                  <c:v>325.39999999999998</c:v>
                </c:pt>
                <c:pt idx="849">
                  <c:v>325.3</c:v>
                </c:pt>
                <c:pt idx="850">
                  <c:v>325.39999999999998</c:v>
                </c:pt>
                <c:pt idx="851">
                  <c:v>325.3</c:v>
                </c:pt>
                <c:pt idx="852">
                  <c:v>325.39999999999998</c:v>
                </c:pt>
                <c:pt idx="853">
                  <c:v>325</c:v>
                </c:pt>
                <c:pt idx="854">
                  <c:v>325</c:v>
                </c:pt>
                <c:pt idx="855">
                  <c:v>325</c:v>
                </c:pt>
                <c:pt idx="856">
                  <c:v>324.7</c:v>
                </c:pt>
                <c:pt idx="857">
                  <c:v>324.7</c:v>
                </c:pt>
                <c:pt idx="858">
                  <c:v>324.7</c:v>
                </c:pt>
                <c:pt idx="859">
                  <c:v>324.7</c:v>
                </c:pt>
                <c:pt idx="860">
                  <c:v>324.7</c:v>
                </c:pt>
                <c:pt idx="861">
                  <c:v>324.7</c:v>
                </c:pt>
                <c:pt idx="862">
                  <c:v>324.39999999999998</c:v>
                </c:pt>
                <c:pt idx="863">
                  <c:v>324.39999999999998</c:v>
                </c:pt>
                <c:pt idx="864">
                  <c:v>324.39999999999998</c:v>
                </c:pt>
                <c:pt idx="865">
                  <c:v>324.39999999999998</c:v>
                </c:pt>
                <c:pt idx="866">
                  <c:v>324.39999999999998</c:v>
                </c:pt>
                <c:pt idx="867">
                  <c:v>324.39999999999998</c:v>
                </c:pt>
                <c:pt idx="868">
                  <c:v>324.10000000000002</c:v>
                </c:pt>
                <c:pt idx="869">
                  <c:v>324</c:v>
                </c:pt>
                <c:pt idx="870">
                  <c:v>324</c:v>
                </c:pt>
                <c:pt idx="871">
                  <c:v>324</c:v>
                </c:pt>
                <c:pt idx="872">
                  <c:v>324</c:v>
                </c:pt>
                <c:pt idx="873">
                  <c:v>323.7</c:v>
                </c:pt>
                <c:pt idx="874">
                  <c:v>323.60000000000002</c:v>
                </c:pt>
                <c:pt idx="875">
                  <c:v>323.7</c:v>
                </c:pt>
                <c:pt idx="876">
                  <c:v>323.7</c:v>
                </c:pt>
                <c:pt idx="877">
                  <c:v>323.7</c:v>
                </c:pt>
                <c:pt idx="878">
                  <c:v>323.8</c:v>
                </c:pt>
                <c:pt idx="879">
                  <c:v>323.60000000000002</c:v>
                </c:pt>
                <c:pt idx="880">
                  <c:v>323.8</c:v>
                </c:pt>
                <c:pt idx="881">
                  <c:v>323.39999999999998</c:v>
                </c:pt>
                <c:pt idx="882">
                  <c:v>323.39999999999998</c:v>
                </c:pt>
                <c:pt idx="883">
                  <c:v>323.39999999999998</c:v>
                </c:pt>
                <c:pt idx="884">
                  <c:v>323.39999999999998</c:v>
                </c:pt>
                <c:pt idx="885">
                  <c:v>323.39999999999998</c:v>
                </c:pt>
                <c:pt idx="886">
                  <c:v>323.3</c:v>
                </c:pt>
                <c:pt idx="887">
                  <c:v>323.39999999999998</c:v>
                </c:pt>
                <c:pt idx="888">
                  <c:v>323.10000000000002</c:v>
                </c:pt>
                <c:pt idx="889">
                  <c:v>323.10000000000002</c:v>
                </c:pt>
                <c:pt idx="890">
                  <c:v>323.10000000000002</c:v>
                </c:pt>
                <c:pt idx="891">
                  <c:v>322.7</c:v>
                </c:pt>
                <c:pt idx="892">
                  <c:v>322.7</c:v>
                </c:pt>
                <c:pt idx="893">
                  <c:v>322.7</c:v>
                </c:pt>
                <c:pt idx="894">
                  <c:v>322.7</c:v>
                </c:pt>
                <c:pt idx="895">
                  <c:v>322.7</c:v>
                </c:pt>
                <c:pt idx="896">
                  <c:v>322.7</c:v>
                </c:pt>
                <c:pt idx="897">
                  <c:v>322.8</c:v>
                </c:pt>
                <c:pt idx="898">
                  <c:v>322.8</c:v>
                </c:pt>
                <c:pt idx="899">
                  <c:v>322.3</c:v>
                </c:pt>
                <c:pt idx="900">
                  <c:v>322.39999999999998</c:v>
                </c:pt>
                <c:pt idx="901">
                  <c:v>322.3</c:v>
                </c:pt>
                <c:pt idx="902">
                  <c:v>322.39999999999998</c:v>
                </c:pt>
                <c:pt idx="903">
                  <c:v>322.3</c:v>
                </c:pt>
                <c:pt idx="904">
                  <c:v>322.10000000000002</c:v>
                </c:pt>
                <c:pt idx="905">
                  <c:v>322.10000000000002</c:v>
                </c:pt>
                <c:pt idx="906">
                  <c:v>322.10000000000002</c:v>
                </c:pt>
                <c:pt idx="907">
                  <c:v>322.10000000000002</c:v>
                </c:pt>
                <c:pt idx="908">
                  <c:v>321.8</c:v>
                </c:pt>
                <c:pt idx="909">
                  <c:v>321.8</c:v>
                </c:pt>
                <c:pt idx="910">
                  <c:v>321.8</c:v>
                </c:pt>
                <c:pt idx="911">
                  <c:v>321.7</c:v>
                </c:pt>
                <c:pt idx="912">
                  <c:v>321.8</c:v>
                </c:pt>
                <c:pt idx="913">
                  <c:v>321.8</c:v>
                </c:pt>
                <c:pt idx="914">
                  <c:v>321.8</c:v>
                </c:pt>
                <c:pt idx="915">
                  <c:v>321.39999999999998</c:v>
                </c:pt>
                <c:pt idx="916">
                  <c:v>321.39999999999998</c:v>
                </c:pt>
                <c:pt idx="917">
                  <c:v>321.39999999999998</c:v>
                </c:pt>
                <c:pt idx="918">
                  <c:v>321.39999999999998</c:v>
                </c:pt>
                <c:pt idx="919">
                  <c:v>321.10000000000002</c:v>
                </c:pt>
                <c:pt idx="920">
                  <c:v>321.10000000000002</c:v>
                </c:pt>
                <c:pt idx="921">
                  <c:v>321.10000000000002</c:v>
                </c:pt>
                <c:pt idx="922">
                  <c:v>321.2</c:v>
                </c:pt>
                <c:pt idx="923">
                  <c:v>321.10000000000002</c:v>
                </c:pt>
                <c:pt idx="924">
                  <c:v>321.10000000000002</c:v>
                </c:pt>
                <c:pt idx="925">
                  <c:v>320.7</c:v>
                </c:pt>
                <c:pt idx="926">
                  <c:v>320.8</c:v>
                </c:pt>
                <c:pt idx="927">
                  <c:v>320.7</c:v>
                </c:pt>
                <c:pt idx="928">
                  <c:v>320.39999999999998</c:v>
                </c:pt>
                <c:pt idx="929">
                  <c:v>320.39999999999998</c:v>
                </c:pt>
                <c:pt idx="930">
                  <c:v>320.39999999999998</c:v>
                </c:pt>
                <c:pt idx="931">
                  <c:v>320.39999999999998</c:v>
                </c:pt>
                <c:pt idx="932">
                  <c:v>320.10000000000002</c:v>
                </c:pt>
                <c:pt idx="933">
                  <c:v>320.10000000000002</c:v>
                </c:pt>
                <c:pt idx="934">
                  <c:v>320.10000000000002</c:v>
                </c:pt>
                <c:pt idx="935">
                  <c:v>320.10000000000002</c:v>
                </c:pt>
                <c:pt idx="936">
                  <c:v>320.10000000000002</c:v>
                </c:pt>
                <c:pt idx="937">
                  <c:v>319.8</c:v>
                </c:pt>
                <c:pt idx="938">
                  <c:v>319.8</c:v>
                </c:pt>
                <c:pt idx="939">
                  <c:v>319.7</c:v>
                </c:pt>
                <c:pt idx="940">
                  <c:v>319.7</c:v>
                </c:pt>
                <c:pt idx="941">
                  <c:v>319.39999999999998</c:v>
                </c:pt>
                <c:pt idx="942">
                  <c:v>319.7</c:v>
                </c:pt>
                <c:pt idx="943">
                  <c:v>319.39999999999998</c:v>
                </c:pt>
                <c:pt idx="944">
                  <c:v>319.39999999999998</c:v>
                </c:pt>
                <c:pt idx="945">
                  <c:v>319.39999999999998</c:v>
                </c:pt>
                <c:pt idx="946">
                  <c:v>319.39999999999998</c:v>
                </c:pt>
                <c:pt idx="947">
                  <c:v>319.10000000000002</c:v>
                </c:pt>
                <c:pt idx="948">
                  <c:v>319</c:v>
                </c:pt>
                <c:pt idx="949">
                  <c:v>319.10000000000002</c:v>
                </c:pt>
                <c:pt idx="950">
                  <c:v>319</c:v>
                </c:pt>
                <c:pt idx="951">
                  <c:v>318.8</c:v>
                </c:pt>
                <c:pt idx="952">
                  <c:v>319.10000000000002</c:v>
                </c:pt>
                <c:pt idx="953">
                  <c:v>318.7</c:v>
                </c:pt>
                <c:pt idx="954">
                  <c:v>318.7</c:v>
                </c:pt>
                <c:pt idx="955">
                  <c:v>318.39999999999998</c:v>
                </c:pt>
                <c:pt idx="956">
                  <c:v>318.39999999999998</c:v>
                </c:pt>
                <c:pt idx="957">
                  <c:v>318.39999999999998</c:v>
                </c:pt>
                <c:pt idx="958">
                  <c:v>318.2</c:v>
                </c:pt>
                <c:pt idx="959">
                  <c:v>318.39999999999998</c:v>
                </c:pt>
                <c:pt idx="960">
                  <c:v>318.10000000000002</c:v>
                </c:pt>
                <c:pt idx="961">
                  <c:v>318.10000000000002</c:v>
                </c:pt>
                <c:pt idx="962">
                  <c:v>318.10000000000002</c:v>
                </c:pt>
                <c:pt idx="963">
                  <c:v>318.10000000000002</c:v>
                </c:pt>
                <c:pt idx="964">
                  <c:v>318.10000000000002</c:v>
                </c:pt>
                <c:pt idx="965">
                  <c:v>318.10000000000002</c:v>
                </c:pt>
                <c:pt idx="966">
                  <c:v>317.8</c:v>
                </c:pt>
                <c:pt idx="967">
                  <c:v>317.7</c:v>
                </c:pt>
                <c:pt idx="968">
                  <c:v>317.7</c:v>
                </c:pt>
                <c:pt idx="969">
                  <c:v>317.39999999999998</c:v>
                </c:pt>
                <c:pt idx="970">
                  <c:v>317.39999999999998</c:v>
                </c:pt>
                <c:pt idx="971">
                  <c:v>317.39999999999998</c:v>
                </c:pt>
                <c:pt idx="972">
                  <c:v>317.5</c:v>
                </c:pt>
                <c:pt idx="973">
                  <c:v>317.5</c:v>
                </c:pt>
                <c:pt idx="974">
                  <c:v>317.10000000000002</c:v>
                </c:pt>
                <c:pt idx="975">
                  <c:v>317.10000000000002</c:v>
                </c:pt>
                <c:pt idx="976">
                  <c:v>317.10000000000002</c:v>
                </c:pt>
                <c:pt idx="977">
                  <c:v>317.10000000000002</c:v>
                </c:pt>
                <c:pt idx="978">
                  <c:v>317.10000000000002</c:v>
                </c:pt>
                <c:pt idx="979">
                  <c:v>317.10000000000002</c:v>
                </c:pt>
                <c:pt idx="980">
                  <c:v>316.8</c:v>
                </c:pt>
                <c:pt idx="981">
                  <c:v>316.8</c:v>
                </c:pt>
                <c:pt idx="982">
                  <c:v>316.8</c:v>
                </c:pt>
                <c:pt idx="983">
                  <c:v>316.8</c:v>
                </c:pt>
                <c:pt idx="984">
                  <c:v>316.39999999999998</c:v>
                </c:pt>
                <c:pt idx="985">
                  <c:v>316.5</c:v>
                </c:pt>
                <c:pt idx="986">
                  <c:v>316.39999999999998</c:v>
                </c:pt>
                <c:pt idx="987">
                  <c:v>316.3</c:v>
                </c:pt>
                <c:pt idx="988">
                  <c:v>316.39999999999998</c:v>
                </c:pt>
                <c:pt idx="989">
                  <c:v>316.3</c:v>
                </c:pt>
                <c:pt idx="990">
                  <c:v>316.10000000000002</c:v>
                </c:pt>
                <c:pt idx="991">
                  <c:v>316</c:v>
                </c:pt>
                <c:pt idx="992">
                  <c:v>316</c:v>
                </c:pt>
                <c:pt idx="993">
                  <c:v>316</c:v>
                </c:pt>
                <c:pt idx="994">
                  <c:v>315.8</c:v>
                </c:pt>
                <c:pt idx="995">
                  <c:v>315.7</c:v>
                </c:pt>
                <c:pt idx="996">
                  <c:v>315.7</c:v>
                </c:pt>
                <c:pt idx="997">
                  <c:v>315.7</c:v>
                </c:pt>
                <c:pt idx="998">
                  <c:v>315.7</c:v>
                </c:pt>
                <c:pt idx="999">
                  <c:v>315.39999999999998</c:v>
                </c:pt>
                <c:pt idx="1000">
                  <c:v>315.39999999999998</c:v>
                </c:pt>
                <c:pt idx="1001">
                  <c:v>315.39999999999998</c:v>
                </c:pt>
                <c:pt idx="1002">
                  <c:v>315.39999999999998</c:v>
                </c:pt>
                <c:pt idx="1003">
                  <c:v>315.39999999999998</c:v>
                </c:pt>
                <c:pt idx="1004">
                  <c:v>315.39999999999998</c:v>
                </c:pt>
                <c:pt idx="1005">
                  <c:v>315.10000000000002</c:v>
                </c:pt>
                <c:pt idx="1006">
                  <c:v>315.10000000000002</c:v>
                </c:pt>
                <c:pt idx="1007">
                  <c:v>315.10000000000002</c:v>
                </c:pt>
                <c:pt idx="1008">
                  <c:v>315.10000000000002</c:v>
                </c:pt>
                <c:pt idx="1009">
                  <c:v>314.7</c:v>
                </c:pt>
                <c:pt idx="1010">
                  <c:v>314.7</c:v>
                </c:pt>
                <c:pt idx="1011">
                  <c:v>314.7</c:v>
                </c:pt>
                <c:pt idx="1012">
                  <c:v>314.7</c:v>
                </c:pt>
                <c:pt idx="1013">
                  <c:v>314.39999999999998</c:v>
                </c:pt>
                <c:pt idx="1014">
                  <c:v>314.3</c:v>
                </c:pt>
                <c:pt idx="1015">
                  <c:v>314.39999999999998</c:v>
                </c:pt>
                <c:pt idx="1016">
                  <c:v>314.39999999999998</c:v>
                </c:pt>
                <c:pt idx="1017">
                  <c:v>314.39999999999998</c:v>
                </c:pt>
                <c:pt idx="1018">
                  <c:v>314.3</c:v>
                </c:pt>
                <c:pt idx="1019">
                  <c:v>314.10000000000002</c:v>
                </c:pt>
                <c:pt idx="1020">
                  <c:v>314.3</c:v>
                </c:pt>
                <c:pt idx="1021">
                  <c:v>314.39999999999998</c:v>
                </c:pt>
                <c:pt idx="1022">
                  <c:v>314</c:v>
                </c:pt>
                <c:pt idx="1023">
                  <c:v>314.10000000000002</c:v>
                </c:pt>
                <c:pt idx="1024">
                  <c:v>314</c:v>
                </c:pt>
                <c:pt idx="1025">
                  <c:v>313.7</c:v>
                </c:pt>
                <c:pt idx="1026">
                  <c:v>313.8</c:v>
                </c:pt>
                <c:pt idx="1027">
                  <c:v>313.7</c:v>
                </c:pt>
                <c:pt idx="1028">
                  <c:v>313.39999999999998</c:v>
                </c:pt>
                <c:pt idx="1029">
                  <c:v>313.39999999999998</c:v>
                </c:pt>
                <c:pt idx="1030">
                  <c:v>313.39999999999998</c:v>
                </c:pt>
                <c:pt idx="1031">
                  <c:v>313.39999999999998</c:v>
                </c:pt>
                <c:pt idx="1032">
                  <c:v>313.39999999999998</c:v>
                </c:pt>
                <c:pt idx="1033">
                  <c:v>313</c:v>
                </c:pt>
                <c:pt idx="1034">
                  <c:v>313</c:v>
                </c:pt>
                <c:pt idx="1035">
                  <c:v>313.10000000000002</c:v>
                </c:pt>
                <c:pt idx="1036">
                  <c:v>312.7</c:v>
                </c:pt>
                <c:pt idx="1037">
                  <c:v>312.7</c:v>
                </c:pt>
                <c:pt idx="1038">
                  <c:v>312.8</c:v>
                </c:pt>
                <c:pt idx="1039">
                  <c:v>312.7</c:v>
                </c:pt>
                <c:pt idx="1040">
                  <c:v>312.5</c:v>
                </c:pt>
                <c:pt idx="1041">
                  <c:v>312.60000000000002</c:v>
                </c:pt>
                <c:pt idx="1042">
                  <c:v>312.39999999999998</c:v>
                </c:pt>
                <c:pt idx="1043">
                  <c:v>312.39999999999998</c:v>
                </c:pt>
                <c:pt idx="1044">
                  <c:v>312.39999999999998</c:v>
                </c:pt>
                <c:pt idx="1045">
                  <c:v>312.39999999999998</c:v>
                </c:pt>
                <c:pt idx="1046">
                  <c:v>312.39999999999998</c:v>
                </c:pt>
                <c:pt idx="1047">
                  <c:v>312.39999999999998</c:v>
                </c:pt>
                <c:pt idx="1048">
                  <c:v>312</c:v>
                </c:pt>
                <c:pt idx="1049">
                  <c:v>312</c:v>
                </c:pt>
                <c:pt idx="1050">
                  <c:v>312</c:v>
                </c:pt>
                <c:pt idx="1051">
                  <c:v>312</c:v>
                </c:pt>
                <c:pt idx="1052">
                  <c:v>311.7</c:v>
                </c:pt>
                <c:pt idx="1053">
                  <c:v>311.7</c:v>
                </c:pt>
                <c:pt idx="1054">
                  <c:v>311.7</c:v>
                </c:pt>
                <c:pt idx="1055">
                  <c:v>311.60000000000002</c:v>
                </c:pt>
                <c:pt idx="1056">
                  <c:v>311.7</c:v>
                </c:pt>
                <c:pt idx="1057">
                  <c:v>311.39999999999998</c:v>
                </c:pt>
                <c:pt idx="1058">
                  <c:v>311.3</c:v>
                </c:pt>
                <c:pt idx="1059">
                  <c:v>311.39999999999998</c:v>
                </c:pt>
                <c:pt idx="1060">
                  <c:v>311.39999999999998</c:v>
                </c:pt>
                <c:pt idx="1061">
                  <c:v>311.39999999999998</c:v>
                </c:pt>
                <c:pt idx="1062">
                  <c:v>311.10000000000002</c:v>
                </c:pt>
                <c:pt idx="1063">
                  <c:v>311.39999999999998</c:v>
                </c:pt>
                <c:pt idx="1064">
                  <c:v>311.10000000000002</c:v>
                </c:pt>
                <c:pt idx="1065">
                  <c:v>311.10000000000002</c:v>
                </c:pt>
                <c:pt idx="1066">
                  <c:v>311.10000000000002</c:v>
                </c:pt>
                <c:pt idx="1067">
                  <c:v>310.7</c:v>
                </c:pt>
                <c:pt idx="1068">
                  <c:v>310.8</c:v>
                </c:pt>
                <c:pt idx="1069">
                  <c:v>310.7</c:v>
                </c:pt>
                <c:pt idx="1070">
                  <c:v>310.7</c:v>
                </c:pt>
                <c:pt idx="1071">
                  <c:v>310.7</c:v>
                </c:pt>
                <c:pt idx="1072">
                  <c:v>310.8</c:v>
                </c:pt>
                <c:pt idx="1073">
                  <c:v>310.39999999999998</c:v>
                </c:pt>
                <c:pt idx="1074">
                  <c:v>310.39999999999998</c:v>
                </c:pt>
                <c:pt idx="1075">
                  <c:v>310.39999999999998</c:v>
                </c:pt>
                <c:pt idx="1076">
                  <c:v>310.3</c:v>
                </c:pt>
                <c:pt idx="1077">
                  <c:v>310.39999999999998</c:v>
                </c:pt>
                <c:pt idx="1078">
                  <c:v>310.10000000000002</c:v>
                </c:pt>
                <c:pt idx="1079">
                  <c:v>310.10000000000002</c:v>
                </c:pt>
                <c:pt idx="1080">
                  <c:v>310.10000000000002</c:v>
                </c:pt>
                <c:pt idx="1081">
                  <c:v>310.10000000000002</c:v>
                </c:pt>
                <c:pt idx="1082">
                  <c:v>309.7</c:v>
                </c:pt>
                <c:pt idx="1083">
                  <c:v>309.7</c:v>
                </c:pt>
                <c:pt idx="1084">
                  <c:v>309.8</c:v>
                </c:pt>
                <c:pt idx="1085">
                  <c:v>309.8</c:v>
                </c:pt>
                <c:pt idx="1086">
                  <c:v>309.8</c:v>
                </c:pt>
                <c:pt idx="1087">
                  <c:v>309.8</c:v>
                </c:pt>
                <c:pt idx="1088">
                  <c:v>309.60000000000002</c:v>
                </c:pt>
                <c:pt idx="1089">
                  <c:v>309.39999999999998</c:v>
                </c:pt>
                <c:pt idx="1090">
                  <c:v>309.39999999999998</c:v>
                </c:pt>
                <c:pt idx="1091">
                  <c:v>309.3</c:v>
                </c:pt>
                <c:pt idx="1092">
                  <c:v>309.39999999999998</c:v>
                </c:pt>
                <c:pt idx="1093">
                  <c:v>309.3</c:v>
                </c:pt>
                <c:pt idx="1094">
                  <c:v>309.39999999999998</c:v>
                </c:pt>
                <c:pt idx="1095">
                  <c:v>309.39999999999998</c:v>
                </c:pt>
                <c:pt idx="1096">
                  <c:v>309</c:v>
                </c:pt>
                <c:pt idx="1097">
                  <c:v>309</c:v>
                </c:pt>
                <c:pt idx="1098">
                  <c:v>309.10000000000002</c:v>
                </c:pt>
                <c:pt idx="1099">
                  <c:v>309.10000000000002</c:v>
                </c:pt>
                <c:pt idx="1100">
                  <c:v>308.7</c:v>
                </c:pt>
                <c:pt idx="1101">
                  <c:v>309</c:v>
                </c:pt>
                <c:pt idx="1102">
                  <c:v>308.8</c:v>
                </c:pt>
                <c:pt idx="1103">
                  <c:v>308.7</c:v>
                </c:pt>
                <c:pt idx="1104">
                  <c:v>308.8</c:v>
                </c:pt>
                <c:pt idx="1105">
                  <c:v>308.7</c:v>
                </c:pt>
                <c:pt idx="1106">
                  <c:v>308.7</c:v>
                </c:pt>
                <c:pt idx="1107">
                  <c:v>308.7</c:v>
                </c:pt>
                <c:pt idx="1108">
                  <c:v>308.7</c:v>
                </c:pt>
                <c:pt idx="1109">
                  <c:v>308.5</c:v>
                </c:pt>
                <c:pt idx="1110">
                  <c:v>308.39999999999998</c:v>
                </c:pt>
                <c:pt idx="1111">
                  <c:v>308.39999999999998</c:v>
                </c:pt>
                <c:pt idx="1112">
                  <c:v>308.39999999999998</c:v>
                </c:pt>
                <c:pt idx="1113">
                  <c:v>308.39999999999998</c:v>
                </c:pt>
                <c:pt idx="1114">
                  <c:v>308.10000000000002</c:v>
                </c:pt>
                <c:pt idx="1115">
                  <c:v>308.10000000000002</c:v>
                </c:pt>
                <c:pt idx="1116">
                  <c:v>308.10000000000002</c:v>
                </c:pt>
                <c:pt idx="1117">
                  <c:v>308.10000000000002</c:v>
                </c:pt>
                <c:pt idx="1118">
                  <c:v>308.2</c:v>
                </c:pt>
                <c:pt idx="1119">
                  <c:v>308.10000000000002</c:v>
                </c:pt>
                <c:pt idx="1120">
                  <c:v>307.8</c:v>
                </c:pt>
                <c:pt idx="1121">
                  <c:v>307.8</c:v>
                </c:pt>
                <c:pt idx="1122">
                  <c:v>307.8</c:v>
                </c:pt>
                <c:pt idx="1123">
                  <c:v>307.8</c:v>
                </c:pt>
                <c:pt idx="1124">
                  <c:v>307.8</c:v>
                </c:pt>
                <c:pt idx="1125">
                  <c:v>307.8</c:v>
                </c:pt>
                <c:pt idx="1126">
                  <c:v>307.8</c:v>
                </c:pt>
                <c:pt idx="1127">
                  <c:v>307.8</c:v>
                </c:pt>
                <c:pt idx="1128">
                  <c:v>307.8</c:v>
                </c:pt>
                <c:pt idx="1129">
                  <c:v>307.8</c:v>
                </c:pt>
                <c:pt idx="1130">
                  <c:v>307.5</c:v>
                </c:pt>
                <c:pt idx="1131">
                  <c:v>307.5</c:v>
                </c:pt>
                <c:pt idx="1132">
                  <c:v>307.5</c:v>
                </c:pt>
                <c:pt idx="1133">
                  <c:v>307.5</c:v>
                </c:pt>
                <c:pt idx="1134">
                  <c:v>307.5</c:v>
                </c:pt>
                <c:pt idx="1135">
                  <c:v>307.10000000000002</c:v>
                </c:pt>
                <c:pt idx="1136">
                  <c:v>307</c:v>
                </c:pt>
                <c:pt idx="1137">
                  <c:v>307.10000000000002</c:v>
                </c:pt>
                <c:pt idx="1138">
                  <c:v>307.10000000000002</c:v>
                </c:pt>
                <c:pt idx="1139">
                  <c:v>307.10000000000002</c:v>
                </c:pt>
                <c:pt idx="1140">
                  <c:v>306.8</c:v>
                </c:pt>
                <c:pt idx="1141">
                  <c:v>307.10000000000002</c:v>
                </c:pt>
                <c:pt idx="1142">
                  <c:v>306.8</c:v>
                </c:pt>
                <c:pt idx="1143">
                  <c:v>306.8</c:v>
                </c:pt>
                <c:pt idx="1144">
                  <c:v>306.7</c:v>
                </c:pt>
                <c:pt idx="1145">
                  <c:v>306.8</c:v>
                </c:pt>
                <c:pt idx="1146">
                  <c:v>306.8</c:v>
                </c:pt>
                <c:pt idx="1147">
                  <c:v>306.8</c:v>
                </c:pt>
                <c:pt idx="1148">
                  <c:v>306.39999999999998</c:v>
                </c:pt>
                <c:pt idx="1149">
                  <c:v>306.5</c:v>
                </c:pt>
                <c:pt idx="1150">
                  <c:v>306.5</c:v>
                </c:pt>
                <c:pt idx="1151">
                  <c:v>306.5</c:v>
                </c:pt>
                <c:pt idx="1152">
                  <c:v>306.5</c:v>
                </c:pt>
                <c:pt idx="1153">
                  <c:v>306.5</c:v>
                </c:pt>
                <c:pt idx="1154">
                  <c:v>306.2</c:v>
                </c:pt>
                <c:pt idx="1155">
                  <c:v>306.39999999999998</c:v>
                </c:pt>
                <c:pt idx="1156">
                  <c:v>306.10000000000002</c:v>
                </c:pt>
                <c:pt idx="1157">
                  <c:v>306.10000000000002</c:v>
                </c:pt>
                <c:pt idx="1158">
                  <c:v>306.10000000000002</c:v>
                </c:pt>
                <c:pt idx="1159">
                  <c:v>306.2</c:v>
                </c:pt>
                <c:pt idx="1160">
                  <c:v>306.10000000000002</c:v>
                </c:pt>
                <c:pt idx="1161">
                  <c:v>306.10000000000002</c:v>
                </c:pt>
                <c:pt idx="1162">
                  <c:v>306.10000000000002</c:v>
                </c:pt>
                <c:pt idx="1163">
                  <c:v>306.10000000000002</c:v>
                </c:pt>
                <c:pt idx="1164">
                  <c:v>305.89999999999998</c:v>
                </c:pt>
                <c:pt idx="1165">
                  <c:v>305.8</c:v>
                </c:pt>
                <c:pt idx="1166">
                  <c:v>305.8</c:v>
                </c:pt>
                <c:pt idx="1167">
                  <c:v>305.8</c:v>
                </c:pt>
                <c:pt idx="1168">
                  <c:v>305.8</c:v>
                </c:pt>
                <c:pt idx="1169">
                  <c:v>305.8</c:v>
                </c:pt>
                <c:pt idx="1170">
                  <c:v>305.5</c:v>
                </c:pt>
                <c:pt idx="1171">
                  <c:v>305.39999999999998</c:v>
                </c:pt>
                <c:pt idx="1172">
                  <c:v>305.5</c:v>
                </c:pt>
                <c:pt idx="1173">
                  <c:v>305.5</c:v>
                </c:pt>
                <c:pt idx="1174">
                  <c:v>305.39999999999998</c:v>
                </c:pt>
                <c:pt idx="1175">
                  <c:v>305.39999999999998</c:v>
                </c:pt>
                <c:pt idx="1176">
                  <c:v>305.10000000000002</c:v>
                </c:pt>
                <c:pt idx="1177">
                  <c:v>305.10000000000002</c:v>
                </c:pt>
                <c:pt idx="1178">
                  <c:v>305.10000000000002</c:v>
                </c:pt>
                <c:pt idx="1179">
                  <c:v>305.2</c:v>
                </c:pt>
                <c:pt idx="1180">
                  <c:v>305.10000000000002</c:v>
                </c:pt>
                <c:pt idx="1181">
                  <c:v>305.10000000000002</c:v>
                </c:pt>
                <c:pt idx="1182">
                  <c:v>305.10000000000002</c:v>
                </c:pt>
                <c:pt idx="1183">
                  <c:v>305.10000000000002</c:v>
                </c:pt>
                <c:pt idx="1184">
                  <c:v>305.10000000000002</c:v>
                </c:pt>
                <c:pt idx="1185">
                  <c:v>305</c:v>
                </c:pt>
                <c:pt idx="1186">
                  <c:v>304.8</c:v>
                </c:pt>
                <c:pt idx="1187">
                  <c:v>304.8</c:v>
                </c:pt>
                <c:pt idx="1188">
                  <c:v>304.8</c:v>
                </c:pt>
                <c:pt idx="1189">
                  <c:v>304.5</c:v>
                </c:pt>
                <c:pt idx="1190">
                  <c:v>304.5</c:v>
                </c:pt>
                <c:pt idx="1191">
                  <c:v>304.39999999999998</c:v>
                </c:pt>
                <c:pt idx="1192">
                  <c:v>304.5</c:v>
                </c:pt>
                <c:pt idx="1193">
                  <c:v>304.5</c:v>
                </c:pt>
                <c:pt idx="1194">
                  <c:v>304.39999999999998</c:v>
                </c:pt>
                <c:pt idx="1195">
                  <c:v>304.39999999999998</c:v>
                </c:pt>
                <c:pt idx="1196">
                  <c:v>304.5</c:v>
                </c:pt>
                <c:pt idx="1197">
                  <c:v>304.10000000000002</c:v>
                </c:pt>
                <c:pt idx="1198">
                  <c:v>304.10000000000002</c:v>
                </c:pt>
                <c:pt idx="1199">
                  <c:v>304.10000000000002</c:v>
                </c:pt>
                <c:pt idx="1200">
                  <c:v>304.10000000000002</c:v>
                </c:pt>
                <c:pt idx="1201">
                  <c:v>304.10000000000002</c:v>
                </c:pt>
                <c:pt idx="1202">
                  <c:v>304.10000000000002</c:v>
                </c:pt>
                <c:pt idx="1203">
                  <c:v>304.10000000000002</c:v>
                </c:pt>
                <c:pt idx="1204">
                  <c:v>304.10000000000002</c:v>
                </c:pt>
                <c:pt idx="1205">
                  <c:v>303.8</c:v>
                </c:pt>
                <c:pt idx="1206">
                  <c:v>303.7</c:v>
                </c:pt>
                <c:pt idx="1207">
                  <c:v>303.8</c:v>
                </c:pt>
                <c:pt idx="1208">
                  <c:v>303.7</c:v>
                </c:pt>
                <c:pt idx="1209">
                  <c:v>303.8</c:v>
                </c:pt>
                <c:pt idx="1210">
                  <c:v>303.8</c:v>
                </c:pt>
                <c:pt idx="1211">
                  <c:v>303.5</c:v>
                </c:pt>
                <c:pt idx="1212">
                  <c:v>303.5</c:v>
                </c:pt>
                <c:pt idx="1213">
                  <c:v>303.5</c:v>
                </c:pt>
                <c:pt idx="1214">
                  <c:v>303.5</c:v>
                </c:pt>
                <c:pt idx="1215">
                  <c:v>303.39999999999998</c:v>
                </c:pt>
                <c:pt idx="1216">
                  <c:v>303.2</c:v>
                </c:pt>
                <c:pt idx="1217">
                  <c:v>303.5</c:v>
                </c:pt>
                <c:pt idx="1218">
                  <c:v>303.2</c:v>
                </c:pt>
                <c:pt idx="1219">
                  <c:v>303.10000000000002</c:v>
                </c:pt>
                <c:pt idx="1220">
                  <c:v>303.2</c:v>
                </c:pt>
                <c:pt idx="1221">
                  <c:v>303.10000000000002</c:v>
                </c:pt>
                <c:pt idx="1222">
                  <c:v>303.2</c:v>
                </c:pt>
                <c:pt idx="1223">
                  <c:v>303.10000000000002</c:v>
                </c:pt>
                <c:pt idx="1224">
                  <c:v>303.2</c:v>
                </c:pt>
                <c:pt idx="1225">
                  <c:v>303.2</c:v>
                </c:pt>
                <c:pt idx="1226">
                  <c:v>302.7</c:v>
                </c:pt>
                <c:pt idx="1227">
                  <c:v>302.8</c:v>
                </c:pt>
                <c:pt idx="1228">
                  <c:v>302.8</c:v>
                </c:pt>
                <c:pt idx="1229">
                  <c:v>302.8</c:v>
                </c:pt>
                <c:pt idx="1230">
                  <c:v>302.8</c:v>
                </c:pt>
                <c:pt idx="1231">
                  <c:v>302.8</c:v>
                </c:pt>
                <c:pt idx="1232">
                  <c:v>302.60000000000002</c:v>
                </c:pt>
                <c:pt idx="1233">
                  <c:v>302.5</c:v>
                </c:pt>
                <c:pt idx="1234">
                  <c:v>302.5</c:v>
                </c:pt>
                <c:pt idx="1235">
                  <c:v>302.5</c:v>
                </c:pt>
                <c:pt idx="1236">
                  <c:v>302.5</c:v>
                </c:pt>
                <c:pt idx="1237">
                  <c:v>302.2</c:v>
                </c:pt>
                <c:pt idx="1238">
                  <c:v>302.2</c:v>
                </c:pt>
                <c:pt idx="1239">
                  <c:v>302.2</c:v>
                </c:pt>
                <c:pt idx="1240">
                  <c:v>302.2</c:v>
                </c:pt>
                <c:pt idx="1241">
                  <c:v>302.2</c:v>
                </c:pt>
                <c:pt idx="1242">
                  <c:v>302.2</c:v>
                </c:pt>
                <c:pt idx="1243">
                  <c:v>301.8</c:v>
                </c:pt>
                <c:pt idx="1244">
                  <c:v>302.2</c:v>
                </c:pt>
                <c:pt idx="1245">
                  <c:v>301.89999999999998</c:v>
                </c:pt>
                <c:pt idx="1246">
                  <c:v>301.8</c:v>
                </c:pt>
                <c:pt idx="1247">
                  <c:v>301.8</c:v>
                </c:pt>
                <c:pt idx="1248">
                  <c:v>301.89999999999998</c:v>
                </c:pt>
                <c:pt idx="1249">
                  <c:v>301.60000000000002</c:v>
                </c:pt>
                <c:pt idx="1250">
                  <c:v>301.60000000000002</c:v>
                </c:pt>
                <c:pt idx="1251">
                  <c:v>301.60000000000002</c:v>
                </c:pt>
                <c:pt idx="1252">
                  <c:v>301.60000000000002</c:v>
                </c:pt>
                <c:pt idx="1253">
                  <c:v>301.2</c:v>
                </c:pt>
                <c:pt idx="1254">
                  <c:v>301.5</c:v>
                </c:pt>
                <c:pt idx="1255">
                  <c:v>301.3</c:v>
                </c:pt>
                <c:pt idx="1256">
                  <c:v>301.3</c:v>
                </c:pt>
                <c:pt idx="1257">
                  <c:v>301.3</c:v>
                </c:pt>
                <c:pt idx="1258">
                  <c:v>301.10000000000002</c:v>
                </c:pt>
                <c:pt idx="1259">
                  <c:v>301.2</c:v>
                </c:pt>
                <c:pt idx="1260">
                  <c:v>301.2</c:v>
                </c:pt>
                <c:pt idx="1261">
                  <c:v>300.89999999999998</c:v>
                </c:pt>
                <c:pt idx="1262">
                  <c:v>301.3</c:v>
                </c:pt>
                <c:pt idx="1263">
                  <c:v>300.8</c:v>
                </c:pt>
                <c:pt idx="1264">
                  <c:v>300.8</c:v>
                </c:pt>
                <c:pt idx="1265">
                  <c:v>300.8</c:v>
                </c:pt>
                <c:pt idx="1266">
                  <c:v>300.89999999999998</c:v>
                </c:pt>
                <c:pt idx="1267">
                  <c:v>300.60000000000002</c:v>
                </c:pt>
                <c:pt idx="1268">
                  <c:v>300.60000000000002</c:v>
                </c:pt>
                <c:pt idx="1269">
                  <c:v>300.5</c:v>
                </c:pt>
                <c:pt idx="1270">
                  <c:v>300.60000000000002</c:v>
                </c:pt>
                <c:pt idx="1271">
                  <c:v>300.5</c:v>
                </c:pt>
                <c:pt idx="1272">
                  <c:v>300.60000000000002</c:v>
                </c:pt>
                <c:pt idx="1273">
                  <c:v>300.2</c:v>
                </c:pt>
                <c:pt idx="1274">
                  <c:v>300.3</c:v>
                </c:pt>
                <c:pt idx="1275">
                  <c:v>300.2</c:v>
                </c:pt>
                <c:pt idx="1276">
                  <c:v>300.2</c:v>
                </c:pt>
                <c:pt idx="1277">
                  <c:v>300.2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ex2_30_coolTemp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Sheet1!$E$2:$E$1747</c:f>
              <c:numCache>
                <c:formatCode>General</c:formatCode>
                <c:ptCount val="1746"/>
                <c:pt idx="427">
                  <c:v>359.6</c:v>
                </c:pt>
                <c:pt idx="428">
                  <c:v>359.6</c:v>
                </c:pt>
                <c:pt idx="429">
                  <c:v>359.3</c:v>
                </c:pt>
                <c:pt idx="430">
                  <c:v>359.3</c:v>
                </c:pt>
                <c:pt idx="431">
                  <c:v>359.3</c:v>
                </c:pt>
                <c:pt idx="432">
                  <c:v>359.3</c:v>
                </c:pt>
                <c:pt idx="433">
                  <c:v>359.3</c:v>
                </c:pt>
                <c:pt idx="434">
                  <c:v>359.3</c:v>
                </c:pt>
                <c:pt idx="435">
                  <c:v>358.9</c:v>
                </c:pt>
                <c:pt idx="436">
                  <c:v>358.9</c:v>
                </c:pt>
                <c:pt idx="437">
                  <c:v>358.9</c:v>
                </c:pt>
                <c:pt idx="438">
                  <c:v>358.9</c:v>
                </c:pt>
                <c:pt idx="439">
                  <c:v>358.8</c:v>
                </c:pt>
                <c:pt idx="440">
                  <c:v>358.9</c:v>
                </c:pt>
                <c:pt idx="441">
                  <c:v>358.5</c:v>
                </c:pt>
                <c:pt idx="442">
                  <c:v>358.5</c:v>
                </c:pt>
                <c:pt idx="443">
                  <c:v>358.6</c:v>
                </c:pt>
                <c:pt idx="444">
                  <c:v>358.5</c:v>
                </c:pt>
                <c:pt idx="445">
                  <c:v>358.6</c:v>
                </c:pt>
                <c:pt idx="446">
                  <c:v>358.2</c:v>
                </c:pt>
                <c:pt idx="447">
                  <c:v>358.3</c:v>
                </c:pt>
                <c:pt idx="448">
                  <c:v>358.1</c:v>
                </c:pt>
                <c:pt idx="449">
                  <c:v>358.2</c:v>
                </c:pt>
                <c:pt idx="450">
                  <c:v>358.2</c:v>
                </c:pt>
                <c:pt idx="451">
                  <c:v>357.9</c:v>
                </c:pt>
                <c:pt idx="452">
                  <c:v>357.8</c:v>
                </c:pt>
                <c:pt idx="453">
                  <c:v>357.8</c:v>
                </c:pt>
                <c:pt idx="454">
                  <c:v>357.9</c:v>
                </c:pt>
                <c:pt idx="455">
                  <c:v>357.9</c:v>
                </c:pt>
                <c:pt idx="456">
                  <c:v>357.9</c:v>
                </c:pt>
                <c:pt idx="457">
                  <c:v>357.5</c:v>
                </c:pt>
                <c:pt idx="458">
                  <c:v>357.5</c:v>
                </c:pt>
                <c:pt idx="459">
                  <c:v>357.5</c:v>
                </c:pt>
                <c:pt idx="460">
                  <c:v>357.5</c:v>
                </c:pt>
                <c:pt idx="461">
                  <c:v>357.2</c:v>
                </c:pt>
                <c:pt idx="462">
                  <c:v>357.2</c:v>
                </c:pt>
                <c:pt idx="463">
                  <c:v>357.2</c:v>
                </c:pt>
                <c:pt idx="464">
                  <c:v>357.2</c:v>
                </c:pt>
                <c:pt idx="465">
                  <c:v>357.2</c:v>
                </c:pt>
                <c:pt idx="466">
                  <c:v>357.1</c:v>
                </c:pt>
                <c:pt idx="467">
                  <c:v>356.8</c:v>
                </c:pt>
                <c:pt idx="468">
                  <c:v>356.9</c:v>
                </c:pt>
                <c:pt idx="469">
                  <c:v>356.8</c:v>
                </c:pt>
                <c:pt idx="470">
                  <c:v>356.8</c:v>
                </c:pt>
                <c:pt idx="471">
                  <c:v>356.5</c:v>
                </c:pt>
                <c:pt idx="472">
                  <c:v>356.8</c:v>
                </c:pt>
                <c:pt idx="473">
                  <c:v>356.5</c:v>
                </c:pt>
                <c:pt idx="474">
                  <c:v>356.5</c:v>
                </c:pt>
                <c:pt idx="475">
                  <c:v>356.4</c:v>
                </c:pt>
                <c:pt idx="476">
                  <c:v>356.2</c:v>
                </c:pt>
                <c:pt idx="477">
                  <c:v>356.1</c:v>
                </c:pt>
                <c:pt idx="478">
                  <c:v>356.2</c:v>
                </c:pt>
                <c:pt idx="479">
                  <c:v>356.2</c:v>
                </c:pt>
                <c:pt idx="480">
                  <c:v>356.1</c:v>
                </c:pt>
                <c:pt idx="481">
                  <c:v>356</c:v>
                </c:pt>
                <c:pt idx="482">
                  <c:v>355.9</c:v>
                </c:pt>
                <c:pt idx="483">
                  <c:v>355.9</c:v>
                </c:pt>
                <c:pt idx="484">
                  <c:v>355.8</c:v>
                </c:pt>
                <c:pt idx="485">
                  <c:v>355.5</c:v>
                </c:pt>
                <c:pt idx="486">
                  <c:v>355.5</c:v>
                </c:pt>
                <c:pt idx="487">
                  <c:v>355.5</c:v>
                </c:pt>
                <c:pt idx="488">
                  <c:v>355.2</c:v>
                </c:pt>
                <c:pt idx="489">
                  <c:v>355.2</c:v>
                </c:pt>
                <c:pt idx="490">
                  <c:v>355.2</c:v>
                </c:pt>
                <c:pt idx="491">
                  <c:v>355.2</c:v>
                </c:pt>
                <c:pt idx="492">
                  <c:v>354.9</c:v>
                </c:pt>
                <c:pt idx="493">
                  <c:v>354.9</c:v>
                </c:pt>
                <c:pt idx="494">
                  <c:v>354.9</c:v>
                </c:pt>
                <c:pt idx="495">
                  <c:v>354.9</c:v>
                </c:pt>
                <c:pt idx="496">
                  <c:v>354.5</c:v>
                </c:pt>
                <c:pt idx="497">
                  <c:v>354.5</c:v>
                </c:pt>
                <c:pt idx="498">
                  <c:v>354.6</c:v>
                </c:pt>
                <c:pt idx="499">
                  <c:v>354.2</c:v>
                </c:pt>
                <c:pt idx="500">
                  <c:v>354.2</c:v>
                </c:pt>
                <c:pt idx="501">
                  <c:v>354.2</c:v>
                </c:pt>
                <c:pt idx="502">
                  <c:v>354.2</c:v>
                </c:pt>
                <c:pt idx="503">
                  <c:v>353.9</c:v>
                </c:pt>
                <c:pt idx="504">
                  <c:v>353.8</c:v>
                </c:pt>
                <c:pt idx="505">
                  <c:v>353.9</c:v>
                </c:pt>
                <c:pt idx="506">
                  <c:v>353.9</c:v>
                </c:pt>
                <c:pt idx="507">
                  <c:v>353.6</c:v>
                </c:pt>
                <c:pt idx="508">
                  <c:v>353.6</c:v>
                </c:pt>
                <c:pt idx="509">
                  <c:v>353.6</c:v>
                </c:pt>
                <c:pt idx="510">
                  <c:v>353.5</c:v>
                </c:pt>
                <c:pt idx="511">
                  <c:v>353.2</c:v>
                </c:pt>
                <c:pt idx="512">
                  <c:v>352.9</c:v>
                </c:pt>
                <c:pt idx="513">
                  <c:v>352.9</c:v>
                </c:pt>
                <c:pt idx="514">
                  <c:v>352.9</c:v>
                </c:pt>
                <c:pt idx="515">
                  <c:v>352.9</c:v>
                </c:pt>
                <c:pt idx="516">
                  <c:v>352.9</c:v>
                </c:pt>
                <c:pt idx="517">
                  <c:v>352.6</c:v>
                </c:pt>
                <c:pt idx="518">
                  <c:v>352.6</c:v>
                </c:pt>
                <c:pt idx="519">
                  <c:v>352.6</c:v>
                </c:pt>
                <c:pt idx="520">
                  <c:v>352.5</c:v>
                </c:pt>
                <c:pt idx="521">
                  <c:v>352.3</c:v>
                </c:pt>
                <c:pt idx="522">
                  <c:v>352.2</c:v>
                </c:pt>
                <c:pt idx="523">
                  <c:v>352.1</c:v>
                </c:pt>
                <c:pt idx="524">
                  <c:v>351.9</c:v>
                </c:pt>
                <c:pt idx="525">
                  <c:v>352.3</c:v>
                </c:pt>
                <c:pt idx="526">
                  <c:v>351.9</c:v>
                </c:pt>
                <c:pt idx="527">
                  <c:v>351.8</c:v>
                </c:pt>
                <c:pt idx="528">
                  <c:v>351.9</c:v>
                </c:pt>
                <c:pt idx="529">
                  <c:v>351.9</c:v>
                </c:pt>
                <c:pt idx="530">
                  <c:v>351.5</c:v>
                </c:pt>
                <c:pt idx="531">
                  <c:v>351.5</c:v>
                </c:pt>
                <c:pt idx="532">
                  <c:v>351.6</c:v>
                </c:pt>
                <c:pt idx="533">
                  <c:v>351.6</c:v>
                </c:pt>
                <c:pt idx="534">
                  <c:v>351.5</c:v>
                </c:pt>
                <c:pt idx="535">
                  <c:v>351.5</c:v>
                </c:pt>
                <c:pt idx="536">
                  <c:v>351.2</c:v>
                </c:pt>
                <c:pt idx="537">
                  <c:v>351.2</c:v>
                </c:pt>
                <c:pt idx="538">
                  <c:v>351.1</c:v>
                </c:pt>
                <c:pt idx="539">
                  <c:v>350.9</c:v>
                </c:pt>
                <c:pt idx="540">
                  <c:v>350.9</c:v>
                </c:pt>
                <c:pt idx="541">
                  <c:v>350.6</c:v>
                </c:pt>
                <c:pt idx="542">
                  <c:v>350.6</c:v>
                </c:pt>
                <c:pt idx="543">
                  <c:v>350.6</c:v>
                </c:pt>
                <c:pt idx="544">
                  <c:v>350.6</c:v>
                </c:pt>
                <c:pt idx="545">
                  <c:v>350.6</c:v>
                </c:pt>
                <c:pt idx="546">
                  <c:v>350.6</c:v>
                </c:pt>
                <c:pt idx="547">
                  <c:v>350.7</c:v>
                </c:pt>
                <c:pt idx="548">
                  <c:v>350.2</c:v>
                </c:pt>
                <c:pt idx="549">
                  <c:v>350.2</c:v>
                </c:pt>
                <c:pt idx="550">
                  <c:v>350.2</c:v>
                </c:pt>
                <c:pt idx="551">
                  <c:v>349.9</c:v>
                </c:pt>
                <c:pt idx="552">
                  <c:v>350</c:v>
                </c:pt>
                <c:pt idx="553">
                  <c:v>349.9</c:v>
                </c:pt>
                <c:pt idx="554">
                  <c:v>349.6</c:v>
                </c:pt>
                <c:pt idx="555">
                  <c:v>349.6</c:v>
                </c:pt>
                <c:pt idx="556">
                  <c:v>349.6</c:v>
                </c:pt>
                <c:pt idx="557">
                  <c:v>349.6</c:v>
                </c:pt>
                <c:pt idx="558">
                  <c:v>349.6</c:v>
                </c:pt>
                <c:pt idx="559">
                  <c:v>349.6</c:v>
                </c:pt>
                <c:pt idx="560">
                  <c:v>349.3</c:v>
                </c:pt>
                <c:pt idx="561">
                  <c:v>349.4</c:v>
                </c:pt>
                <c:pt idx="562">
                  <c:v>349</c:v>
                </c:pt>
                <c:pt idx="563">
                  <c:v>349</c:v>
                </c:pt>
                <c:pt idx="564">
                  <c:v>348.7</c:v>
                </c:pt>
                <c:pt idx="565">
                  <c:v>349</c:v>
                </c:pt>
                <c:pt idx="566">
                  <c:v>348.7</c:v>
                </c:pt>
                <c:pt idx="567">
                  <c:v>348.7</c:v>
                </c:pt>
                <c:pt idx="568">
                  <c:v>348.8</c:v>
                </c:pt>
                <c:pt idx="569">
                  <c:v>348.7</c:v>
                </c:pt>
                <c:pt idx="570">
                  <c:v>348.4</c:v>
                </c:pt>
                <c:pt idx="571">
                  <c:v>348.4</c:v>
                </c:pt>
                <c:pt idx="572">
                  <c:v>348.3</c:v>
                </c:pt>
                <c:pt idx="573">
                  <c:v>348.4</c:v>
                </c:pt>
                <c:pt idx="574">
                  <c:v>348.3</c:v>
                </c:pt>
                <c:pt idx="575">
                  <c:v>348.4</c:v>
                </c:pt>
                <c:pt idx="576">
                  <c:v>348.4</c:v>
                </c:pt>
                <c:pt idx="577">
                  <c:v>348</c:v>
                </c:pt>
                <c:pt idx="578">
                  <c:v>348.1</c:v>
                </c:pt>
                <c:pt idx="579">
                  <c:v>348.1</c:v>
                </c:pt>
                <c:pt idx="580">
                  <c:v>348.1</c:v>
                </c:pt>
                <c:pt idx="581">
                  <c:v>347.7</c:v>
                </c:pt>
                <c:pt idx="582">
                  <c:v>347.7</c:v>
                </c:pt>
                <c:pt idx="583">
                  <c:v>347.7</c:v>
                </c:pt>
                <c:pt idx="584">
                  <c:v>347.7</c:v>
                </c:pt>
                <c:pt idx="585">
                  <c:v>347.7</c:v>
                </c:pt>
                <c:pt idx="586">
                  <c:v>347.7</c:v>
                </c:pt>
                <c:pt idx="587">
                  <c:v>347.4</c:v>
                </c:pt>
                <c:pt idx="588">
                  <c:v>347.4</c:v>
                </c:pt>
                <c:pt idx="589">
                  <c:v>347.4</c:v>
                </c:pt>
                <c:pt idx="590">
                  <c:v>347</c:v>
                </c:pt>
                <c:pt idx="591">
                  <c:v>347</c:v>
                </c:pt>
                <c:pt idx="592">
                  <c:v>347.1</c:v>
                </c:pt>
                <c:pt idx="593">
                  <c:v>347</c:v>
                </c:pt>
                <c:pt idx="594">
                  <c:v>347</c:v>
                </c:pt>
                <c:pt idx="595">
                  <c:v>347</c:v>
                </c:pt>
                <c:pt idx="596">
                  <c:v>346.9</c:v>
                </c:pt>
                <c:pt idx="597">
                  <c:v>346.7</c:v>
                </c:pt>
                <c:pt idx="598">
                  <c:v>346.7</c:v>
                </c:pt>
                <c:pt idx="599">
                  <c:v>346.4</c:v>
                </c:pt>
                <c:pt idx="600">
                  <c:v>346.7</c:v>
                </c:pt>
                <c:pt idx="601">
                  <c:v>346.4</c:v>
                </c:pt>
                <c:pt idx="602">
                  <c:v>346.1</c:v>
                </c:pt>
                <c:pt idx="603">
                  <c:v>346.4</c:v>
                </c:pt>
                <c:pt idx="604">
                  <c:v>346.1</c:v>
                </c:pt>
                <c:pt idx="605">
                  <c:v>346.1</c:v>
                </c:pt>
                <c:pt idx="606">
                  <c:v>346.1</c:v>
                </c:pt>
                <c:pt idx="607">
                  <c:v>345.8</c:v>
                </c:pt>
                <c:pt idx="608">
                  <c:v>345.8</c:v>
                </c:pt>
                <c:pt idx="609">
                  <c:v>346.1</c:v>
                </c:pt>
                <c:pt idx="610">
                  <c:v>345.5</c:v>
                </c:pt>
                <c:pt idx="611">
                  <c:v>345.8</c:v>
                </c:pt>
                <c:pt idx="612">
                  <c:v>345.8</c:v>
                </c:pt>
                <c:pt idx="613">
                  <c:v>345.5</c:v>
                </c:pt>
                <c:pt idx="614">
                  <c:v>345.1</c:v>
                </c:pt>
                <c:pt idx="615">
                  <c:v>345.5</c:v>
                </c:pt>
                <c:pt idx="616">
                  <c:v>345.1</c:v>
                </c:pt>
                <c:pt idx="617">
                  <c:v>345.1</c:v>
                </c:pt>
                <c:pt idx="618">
                  <c:v>345.1</c:v>
                </c:pt>
                <c:pt idx="619">
                  <c:v>345.1</c:v>
                </c:pt>
                <c:pt idx="620">
                  <c:v>345</c:v>
                </c:pt>
                <c:pt idx="621">
                  <c:v>345.1</c:v>
                </c:pt>
                <c:pt idx="622">
                  <c:v>344.8</c:v>
                </c:pt>
                <c:pt idx="623">
                  <c:v>344.8</c:v>
                </c:pt>
                <c:pt idx="624">
                  <c:v>344.8</c:v>
                </c:pt>
                <c:pt idx="625">
                  <c:v>344.8</c:v>
                </c:pt>
                <c:pt idx="626">
                  <c:v>344.4</c:v>
                </c:pt>
                <c:pt idx="627">
                  <c:v>344.4</c:v>
                </c:pt>
                <c:pt idx="628">
                  <c:v>344.5</c:v>
                </c:pt>
                <c:pt idx="629">
                  <c:v>344.5</c:v>
                </c:pt>
                <c:pt idx="630">
                  <c:v>344.2</c:v>
                </c:pt>
                <c:pt idx="631">
                  <c:v>344.2</c:v>
                </c:pt>
                <c:pt idx="632">
                  <c:v>344.2</c:v>
                </c:pt>
                <c:pt idx="633">
                  <c:v>344.2</c:v>
                </c:pt>
                <c:pt idx="634">
                  <c:v>343.9</c:v>
                </c:pt>
                <c:pt idx="635">
                  <c:v>344.2</c:v>
                </c:pt>
                <c:pt idx="636">
                  <c:v>344</c:v>
                </c:pt>
                <c:pt idx="637">
                  <c:v>343.9</c:v>
                </c:pt>
                <c:pt idx="638">
                  <c:v>343.8</c:v>
                </c:pt>
                <c:pt idx="639">
                  <c:v>343.9</c:v>
                </c:pt>
                <c:pt idx="640">
                  <c:v>343.5</c:v>
                </c:pt>
                <c:pt idx="641">
                  <c:v>343.9</c:v>
                </c:pt>
                <c:pt idx="642">
                  <c:v>343.5</c:v>
                </c:pt>
                <c:pt idx="643">
                  <c:v>343.5</c:v>
                </c:pt>
                <c:pt idx="644">
                  <c:v>343.5</c:v>
                </c:pt>
                <c:pt idx="645">
                  <c:v>343.4</c:v>
                </c:pt>
                <c:pt idx="646">
                  <c:v>343.2</c:v>
                </c:pt>
                <c:pt idx="647">
                  <c:v>343.2</c:v>
                </c:pt>
                <c:pt idx="648">
                  <c:v>343.2</c:v>
                </c:pt>
                <c:pt idx="649">
                  <c:v>343.2</c:v>
                </c:pt>
                <c:pt idx="650">
                  <c:v>342.8</c:v>
                </c:pt>
                <c:pt idx="651">
                  <c:v>342.9</c:v>
                </c:pt>
                <c:pt idx="652">
                  <c:v>342.8</c:v>
                </c:pt>
                <c:pt idx="653">
                  <c:v>342.9</c:v>
                </c:pt>
                <c:pt idx="654">
                  <c:v>342.8</c:v>
                </c:pt>
                <c:pt idx="655">
                  <c:v>342.7</c:v>
                </c:pt>
                <c:pt idx="656">
                  <c:v>342.5</c:v>
                </c:pt>
                <c:pt idx="657">
                  <c:v>342.5</c:v>
                </c:pt>
                <c:pt idx="658">
                  <c:v>342.5</c:v>
                </c:pt>
                <c:pt idx="659">
                  <c:v>342.3</c:v>
                </c:pt>
                <c:pt idx="660">
                  <c:v>342.2</c:v>
                </c:pt>
                <c:pt idx="661">
                  <c:v>342.2</c:v>
                </c:pt>
                <c:pt idx="662">
                  <c:v>342.3</c:v>
                </c:pt>
                <c:pt idx="663">
                  <c:v>342.3</c:v>
                </c:pt>
                <c:pt idx="664">
                  <c:v>342.3</c:v>
                </c:pt>
                <c:pt idx="665">
                  <c:v>342.2</c:v>
                </c:pt>
                <c:pt idx="666">
                  <c:v>341.8</c:v>
                </c:pt>
                <c:pt idx="667">
                  <c:v>341.8</c:v>
                </c:pt>
                <c:pt idx="668">
                  <c:v>341.8</c:v>
                </c:pt>
                <c:pt idx="669">
                  <c:v>341.9</c:v>
                </c:pt>
                <c:pt idx="670">
                  <c:v>341.8</c:v>
                </c:pt>
                <c:pt idx="671">
                  <c:v>341.5</c:v>
                </c:pt>
                <c:pt idx="672">
                  <c:v>341.6</c:v>
                </c:pt>
                <c:pt idx="673">
                  <c:v>341.5</c:v>
                </c:pt>
                <c:pt idx="674">
                  <c:v>341.5</c:v>
                </c:pt>
                <c:pt idx="675">
                  <c:v>341.2</c:v>
                </c:pt>
                <c:pt idx="676">
                  <c:v>341.5</c:v>
                </c:pt>
                <c:pt idx="677">
                  <c:v>341.2</c:v>
                </c:pt>
                <c:pt idx="678">
                  <c:v>341.3</c:v>
                </c:pt>
                <c:pt idx="679">
                  <c:v>340.9</c:v>
                </c:pt>
                <c:pt idx="680">
                  <c:v>340.9</c:v>
                </c:pt>
                <c:pt idx="681">
                  <c:v>340.9</c:v>
                </c:pt>
                <c:pt idx="682">
                  <c:v>340.8</c:v>
                </c:pt>
                <c:pt idx="683">
                  <c:v>340.6</c:v>
                </c:pt>
                <c:pt idx="684">
                  <c:v>340.5</c:v>
                </c:pt>
                <c:pt idx="685">
                  <c:v>340.5</c:v>
                </c:pt>
                <c:pt idx="686">
                  <c:v>340.6</c:v>
                </c:pt>
                <c:pt idx="687">
                  <c:v>340.6</c:v>
                </c:pt>
                <c:pt idx="688">
                  <c:v>340.3</c:v>
                </c:pt>
                <c:pt idx="689">
                  <c:v>340.2</c:v>
                </c:pt>
                <c:pt idx="690">
                  <c:v>340.2</c:v>
                </c:pt>
                <c:pt idx="691">
                  <c:v>340.2</c:v>
                </c:pt>
                <c:pt idx="692">
                  <c:v>339.9</c:v>
                </c:pt>
                <c:pt idx="693">
                  <c:v>339.9</c:v>
                </c:pt>
                <c:pt idx="694">
                  <c:v>339.9</c:v>
                </c:pt>
                <c:pt idx="695">
                  <c:v>339.7</c:v>
                </c:pt>
                <c:pt idx="696">
                  <c:v>339.6</c:v>
                </c:pt>
                <c:pt idx="697">
                  <c:v>339.6</c:v>
                </c:pt>
                <c:pt idx="698">
                  <c:v>339.6</c:v>
                </c:pt>
                <c:pt idx="699">
                  <c:v>339.6</c:v>
                </c:pt>
                <c:pt idx="700">
                  <c:v>339.6</c:v>
                </c:pt>
                <c:pt idx="701">
                  <c:v>339.2</c:v>
                </c:pt>
                <c:pt idx="702">
                  <c:v>339.2</c:v>
                </c:pt>
                <c:pt idx="703">
                  <c:v>339.2</c:v>
                </c:pt>
                <c:pt idx="704">
                  <c:v>338.9</c:v>
                </c:pt>
                <c:pt idx="705">
                  <c:v>338.9</c:v>
                </c:pt>
                <c:pt idx="706">
                  <c:v>338.9</c:v>
                </c:pt>
                <c:pt idx="707">
                  <c:v>338.9</c:v>
                </c:pt>
                <c:pt idx="708">
                  <c:v>338.9</c:v>
                </c:pt>
                <c:pt idx="709">
                  <c:v>338.9</c:v>
                </c:pt>
                <c:pt idx="710">
                  <c:v>338.6</c:v>
                </c:pt>
                <c:pt idx="711">
                  <c:v>338.6</c:v>
                </c:pt>
                <c:pt idx="712">
                  <c:v>338.6</c:v>
                </c:pt>
                <c:pt idx="713">
                  <c:v>338.6</c:v>
                </c:pt>
                <c:pt idx="714">
                  <c:v>338.4</c:v>
                </c:pt>
                <c:pt idx="715">
                  <c:v>338.3</c:v>
                </c:pt>
                <c:pt idx="716">
                  <c:v>338.3</c:v>
                </c:pt>
                <c:pt idx="717">
                  <c:v>338.2</c:v>
                </c:pt>
                <c:pt idx="718">
                  <c:v>338.3</c:v>
                </c:pt>
                <c:pt idx="719">
                  <c:v>338</c:v>
                </c:pt>
                <c:pt idx="720">
                  <c:v>337.9</c:v>
                </c:pt>
                <c:pt idx="721">
                  <c:v>337.9</c:v>
                </c:pt>
                <c:pt idx="722">
                  <c:v>337.9</c:v>
                </c:pt>
                <c:pt idx="723">
                  <c:v>338</c:v>
                </c:pt>
                <c:pt idx="724">
                  <c:v>338</c:v>
                </c:pt>
                <c:pt idx="725">
                  <c:v>337.5</c:v>
                </c:pt>
                <c:pt idx="726">
                  <c:v>337.6</c:v>
                </c:pt>
                <c:pt idx="727">
                  <c:v>337.5</c:v>
                </c:pt>
                <c:pt idx="728">
                  <c:v>337.5</c:v>
                </c:pt>
                <c:pt idx="729">
                  <c:v>337.6</c:v>
                </c:pt>
                <c:pt idx="730">
                  <c:v>337.6</c:v>
                </c:pt>
                <c:pt idx="731">
                  <c:v>337.6</c:v>
                </c:pt>
                <c:pt idx="732">
                  <c:v>337.2</c:v>
                </c:pt>
                <c:pt idx="733">
                  <c:v>337.5</c:v>
                </c:pt>
                <c:pt idx="734">
                  <c:v>337.2</c:v>
                </c:pt>
                <c:pt idx="735">
                  <c:v>337.2</c:v>
                </c:pt>
                <c:pt idx="736">
                  <c:v>337.3</c:v>
                </c:pt>
                <c:pt idx="737">
                  <c:v>337</c:v>
                </c:pt>
                <c:pt idx="738">
                  <c:v>337.2</c:v>
                </c:pt>
                <c:pt idx="739">
                  <c:v>336.9</c:v>
                </c:pt>
                <c:pt idx="740">
                  <c:v>336.9</c:v>
                </c:pt>
                <c:pt idx="741">
                  <c:v>336.8</c:v>
                </c:pt>
                <c:pt idx="742">
                  <c:v>336.9</c:v>
                </c:pt>
                <c:pt idx="743">
                  <c:v>336.9</c:v>
                </c:pt>
                <c:pt idx="744">
                  <c:v>336.5</c:v>
                </c:pt>
                <c:pt idx="745">
                  <c:v>336.6</c:v>
                </c:pt>
                <c:pt idx="746">
                  <c:v>336.6</c:v>
                </c:pt>
                <c:pt idx="747">
                  <c:v>336.5</c:v>
                </c:pt>
                <c:pt idx="748">
                  <c:v>336.2</c:v>
                </c:pt>
                <c:pt idx="749">
                  <c:v>336.2</c:v>
                </c:pt>
                <c:pt idx="750">
                  <c:v>336.2</c:v>
                </c:pt>
                <c:pt idx="751">
                  <c:v>336.2</c:v>
                </c:pt>
                <c:pt idx="752">
                  <c:v>335.9</c:v>
                </c:pt>
                <c:pt idx="753">
                  <c:v>335.9</c:v>
                </c:pt>
                <c:pt idx="754">
                  <c:v>335.9</c:v>
                </c:pt>
                <c:pt idx="755">
                  <c:v>335.9</c:v>
                </c:pt>
                <c:pt idx="756">
                  <c:v>335.9</c:v>
                </c:pt>
                <c:pt idx="757">
                  <c:v>335.9</c:v>
                </c:pt>
                <c:pt idx="758">
                  <c:v>335.6</c:v>
                </c:pt>
                <c:pt idx="759">
                  <c:v>335.6</c:v>
                </c:pt>
                <c:pt idx="760">
                  <c:v>335.6</c:v>
                </c:pt>
                <c:pt idx="761">
                  <c:v>335.6</c:v>
                </c:pt>
                <c:pt idx="762">
                  <c:v>335.5</c:v>
                </c:pt>
                <c:pt idx="763">
                  <c:v>335.2</c:v>
                </c:pt>
                <c:pt idx="764">
                  <c:v>335.3</c:v>
                </c:pt>
                <c:pt idx="765">
                  <c:v>335.3</c:v>
                </c:pt>
                <c:pt idx="766">
                  <c:v>335.2</c:v>
                </c:pt>
                <c:pt idx="767">
                  <c:v>335.1</c:v>
                </c:pt>
                <c:pt idx="768">
                  <c:v>334.9</c:v>
                </c:pt>
                <c:pt idx="769">
                  <c:v>334.9</c:v>
                </c:pt>
                <c:pt idx="770">
                  <c:v>334.9</c:v>
                </c:pt>
                <c:pt idx="771">
                  <c:v>334.9</c:v>
                </c:pt>
                <c:pt idx="772">
                  <c:v>334.9</c:v>
                </c:pt>
                <c:pt idx="773">
                  <c:v>334.9</c:v>
                </c:pt>
                <c:pt idx="774">
                  <c:v>334.9</c:v>
                </c:pt>
                <c:pt idx="775">
                  <c:v>334.9</c:v>
                </c:pt>
                <c:pt idx="776">
                  <c:v>334.9</c:v>
                </c:pt>
                <c:pt idx="777">
                  <c:v>334.9</c:v>
                </c:pt>
                <c:pt idx="778">
                  <c:v>334.6</c:v>
                </c:pt>
                <c:pt idx="779">
                  <c:v>334.6</c:v>
                </c:pt>
                <c:pt idx="780">
                  <c:v>334.6</c:v>
                </c:pt>
                <c:pt idx="781">
                  <c:v>334.6</c:v>
                </c:pt>
                <c:pt idx="782">
                  <c:v>334.2</c:v>
                </c:pt>
                <c:pt idx="783">
                  <c:v>334.6</c:v>
                </c:pt>
                <c:pt idx="784">
                  <c:v>334.2</c:v>
                </c:pt>
                <c:pt idx="785">
                  <c:v>334.3</c:v>
                </c:pt>
                <c:pt idx="786">
                  <c:v>334.3</c:v>
                </c:pt>
                <c:pt idx="787">
                  <c:v>334.3</c:v>
                </c:pt>
                <c:pt idx="788">
                  <c:v>334.3</c:v>
                </c:pt>
                <c:pt idx="789">
                  <c:v>333.9</c:v>
                </c:pt>
                <c:pt idx="790">
                  <c:v>333.9</c:v>
                </c:pt>
                <c:pt idx="791">
                  <c:v>333.9</c:v>
                </c:pt>
                <c:pt idx="792">
                  <c:v>333.7</c:v>
                </c:pt>
                <c:pt idx="793">
                  <c:v>333.6</c:v>
                </c:pt>
                <c:pt idx="794">
                  <c:v>333.3</c:v>
                </c:pt>
                <c:pt idx="795">
                  <c:v>333.6</c:v>
                </c:pt>
                <c:pt idx="796">
                  <c:v>333.3</c:v>
                </c:pt>
                <c:pt idx="797">
                  <c:v>333.3</c:v>
                </c:pt>
                <c:pt idx="798">
                  <c:v>333.3</c:v>
                </c:pt>
                <c:pt idx="799">
                  <c:v>333</c:v>
                </c:pt>
                <c:pt idx="800">
                  <c:v>333</c:v>
                </c:pt>
                <c:pt idx="801">
                  <c:v>333</c:v>
                </c:pt>
                <c:pt idx="802">
                  <c:v>333</c:v>
                </c:pt>
                <c:pt idx="803">
                  <c:v>333</c:v>
                </c:pt>
                <c:pt idx="804">
                  <c:v>332.5</c:v>
                </c:pt>
                <c:pt idx="805">
                  <c:v>332.6</c:v>
                </c:pt>
                <c:pt idx="806">
                  <c:v>332.6</c:v>
                </c:pt>
                <c:pt idx="807">
                  <c:v>332.5</c:v>
                </c:pt>
                <c:pt idx="808">
                  <c:v>332.6</c:v>
                </c:pt>
                <c:pt idx="809">
                  <c:v>332.6</c:v>
                </c:pt>
                <c:pt idx="810">
                  <c:v>332.5</c:v>
                </c:pt>
                <c:pt idx="811">
                  <c:v>332.3</c:v>
                </c:pt>
                <c:pt idx="812">
                  <c:v>332.3</c:v>
                </c:pt>
                <c:pt idx="813">
                  <c:v>331.9</c:v>
                </c:pt>
                <c:pt idx="814">
                  <c:v>332.3</c:v>
                </c:pt>
                <c:pt idx="815">
                  <c:v>332</c:v>
                </c:pt>
                <c:pt idx="816">
                  <c:v>331.9</c:v>
                </c:pt>
                <c:pt idx="817">
                  <c:v>331.9</c:v>
                </c:pt>
                <c:pt idx="818">
                  <c:v>332</c:v>
                </c:pt>
                <c:pt idx="819">
                  <c:v>331.9</c:v>
                </c:pt>
                <c:pt idx="820">
                  <c:v>331.6</c:v>
                </c:pt>
                <c:pt idx="821">
                  <c:v>331.6</c:v>
                </c:pt>
                <c:pt idx="822">
                  <c:v>331.6</c:v>
                </c:pt>
                <c:pt idx="823">
                  <c:v>331.6</c:v>
                </c:pt>
                <c:pt idx="824">
                  <c:v>331.3</c:v>
                </c:pt>
                <c:pt idx="825">
                  <c:v>331.3</c:v>
                </c:pt>
                <c:pt idx="826">
                  <c:v>331.3</c:v>
                </c:pt>
                <c:pt idx="827">
                  <c:v>331.3</c:v>
                </c:pt>
                <c:pt idx="828">
                  <c:v>331.3</c:v>
                </c:pt>
                <c:pt idx="829">
                  <c:v>331.3</c:v>
                </c:pt>
                <c:pt idx="830">
                  <c:v>330.9</c:v>
                </c:pt>
                <c:pt idx="831">
                  <c:v>330.9</c:v>
                </c:pt>
                <c:pt idx="832">
                  <c:v>330.9</c:v>
                </c:pt>
                <c:pt idx="833">
                  <c:v>331</c:v>
                </c:pt>
                <c:pt idx="834">
                  <c:v>330.6</c:v>
                </c:pt>
                <c:pt idx="835">
                  <c:v>330.7</c:v>
                </c:pt>
                <c:pt idx="836">
                  <c:v>330.6</c:v>
                </c:pt>
                <c:pt idx="837">
                  <c:v>330.6</c:v>
                </c:pt>
                <c:pt idx="838">
                  <c:v>330.3</c:v>
                </c:pt>
                <c:pt idx="839">
                  <c:v>330.3</c:v>
                </c:pt>
                <c:pt idx="840">
                  <c:v>330.3</c:v>
                </c:pt>
                <c:pt idx="841">
                  <c:v>330.3</c:v>
                </c:pt>
                <c:pt idx="842">
                  <c:v>330.3</c:v>
                </c:pt>
                <c:pt idx="843">
                  <c:v>330.3</c:v>
                </c:pt>
                <c:pt idx="844">
                  <c:v>330</c:v>
                </c:pt>
                <c:pt idx="845">
                  <c:v>330</c:v>
                </c:pt>
                <c:pt idx="846">
                  <c:v>330</c:v>
                </c:pt>
                <c:pt idx="847">
                  <c:v>330</c:v>
                </c:pt>
                <c:pt idx="848">
                  <c:v>330</c:v>
                </c:pt>
                <c:pt idx="849">
                  <c:v>329.7</c:v>
                </c:pt>
                <c:pt idx="850">
                  <c:v>329.7</c:v>
                </c:pt>
                <c:pt idx="851">
                  <c:v>329.7</c:v>
                </c:pt>
                <c:pt idx="852">
                  <c:v>329.7</c:v>
                </c:pt>
                <c:pt idx="853">
                  <c:v>329.4</c:v>
                </c:pt>
                <c:pt idx="854">
                  <c:v>329.7</c:v>
                </c:pt>
                <c:pt idx="855">
                  <c:v>329.5</c:v>
                </c:pt>
                <c:pt idx="856">
                  <c:v>329.4</c:v>
                </c:pt>
                <c:pt idx="857">
                  <c:v>329.3</c:v>
                </c:pt>
                <c:pt idx="858">
                  <c:v>329.4</c:v>
                </c:pt>
                <c:pt idx="859">
                  <c:v>329.4</c:v>
                </c:pt>
                <c:pt idx="860">
                  <c:v>329.3</c:v>
                </c:pt>
                <c:pt idx="861">
                  <c:v>329</c:v>
                </c:pt>
                <c:pt idx="862">
                  <c:v>329</c:v>
                </c:pt>
                <c:pt idx="863">
                  <c:v>329</c:v>
                </c:pt>
                <c:pt idx="864">
                  <c:v>329</c:v>
                </c:pt>
                <c:pt idx="865">
                  <c:v>328.8</c:v>
                </c:pt>
                <c:pt idx="866">
                  <c:v>328.7</c:v>
                </c:pt>
                <c:pt idx="867">
                  <c:v>328.7</c:v>
                </c:pt>
                <c:pt idx="868">
                  <c:v>328.7</c:v>
                </c:pt>
                <c:pt idx="869">
                  <c:v>328.4</c:v>
                </c:pt>
                <c:pt idx="870">
                  <c:v>328.4</c:v>
                </c:pt>
                <c:pt idx="871">
                  <c:v>328.3</c:v>
                </c:pt>
                <c:pt idx="872">
                  <c:v>328.3</c:v>
                </c:pt>
                <c:pt idx="873">
                  <c:v>328.3</c:v>
                </c:pt>
                <c:pt idx="874">
                  <c:v>328.3</c:v>
                </c:pt>
                <c:pt idx="875">
                  <c:v>328.2</c:v>
                </c:pt>
                <c:pt idx="876">
                  <c:v>327.9</c:v>
                </c:pt>
                <c:pt idx="877">
                  <c:v>328</c:v>
                </c:pt>
                <c:pt idx="878">
                  <c:v>328</c:v>
                </c:pt>
                <c:pt idx="879">
                  <c:v>328</c:v>
                </c:pt>
                <c:pt idx="880">
                  <c:v>327.7</c:v>
                </c:pt>
                <c:pt idx="881">
                  <c:v>327.7</c:v>
                </c:pt>
                <c:pt idx="882">
                  <c:v>327.7</c:v>
                </c:pt>
                <c:pt idx="883">
                  <c:v>327.60000000000002</c:v>
                </c:pt>
                <c:pt idx="884">
                  <c:v>327.3</c:v>
                </c:pt>
                <c:pt idx="885">
                  <c:v>327.3</c:v>
                </c:pt>
                <c:pt idx="886">
                  <c:v>327.3</c:v>
                </c:pt>
                <c:pt idx="887">
                  <c:v>327.3</c:v>
                </c:pt>
                <c:pt idx="888">
                  <c:v>327.3</c:v>
                </c:pt>
                <c:pt idx="889">
                  <c:v>327.39999999999998</c:v>
                </c:pt>
                <c:pt idx="890">
                  <c:v>327</c:v>
                </c:pt>
                <c:pt idx="891">
                  <c:v>327</c:v>
                </c:pt>
                <c:pt idx="892">
                  <c:v>327</c:v>
                </c:pt>
                <c:pt idx="893">
                  <c:v>327</c:v>
                </c:pt>
                <c:pt idx="894">
                  <c:v>327</c:v>
                </c:pt>
                <c:pt idx="895">
                  <c:v>327</c:v>
                </c:pt>
                <c:pt idx="896">
                  <c:v>326.60000000000002</c:v>
                </c:pt>
                <c:pt idx="897">
                  <c:v>326.60000000000002</c:v>
                </c:pt>
                <c:pt idx="898">
                  <c:v>326.60000000000002</c:v>
                </c:pt>
                <c:pt idx="899">
                  <c:v>326.7</c:v>
                </c:pt>
                <c:pt idx="900">
                  <c:v>326.60000000000002</c:v>
                </c:pt>
                <c:pt idx="901">
                  <c:v>326.3</c:v>
                </c:pt>
                <c:pt idx="902">
                  <c:v>326.3</c:v>
                </c:pt>
                <c:pt idx="903">
                  <c:v>326.3</c:v>
                </c:pt>
                <c:pt idx="904">
                  <c:v>326.3</c:v>
                </c:pt>
                <c:pt idx="905">
                  <c:v>326.3</c:v>
                </c:pt>
                <c:pt idx="906">
                  <c:v>326.3</c:v>
                </c:pt>
                <c:pt idx="907">
                  <c:v>326.2</c:v>
                </c:pt>
                <c:pt idx="908">
                  <c:v>326</c:v>
                </c:pt>
                <c:pt idx="909">
                  <c:v>326</c:v>
                </c:pt>
                <c:pt idx="910">
                  <c:v>325.60000000000002</c:v>
                </c:pt>
                <c:pt idx="911">
                  <c:v>325.7</c:v>
                </c:pt>
                <c:pt idx="912">
                  <c:v>325.7</c:v>
                </c:pt>
                <c:pt idx="913">
                  <c:v>325.7</c:v>
                </c:pt>
                <c:pt idx="914">
                  <c:v>325.7</c:v>
                </c:pt>
                <c:pt idx="915">
                  <c:v>325.60000000000002</c:v>
                </c:pt>
                <c:pt idx="916">
                  <c:v>325.60000000000002</c:v>
                </c:pt>
                <c:pt idx="917">
                  <c:v>325.39999999999998</c:v>
                </c:pt>
                <c:pt idx="918">
                  <c:v>325.3</c:v>
                </c:pt>
                <c:pt idx="919">
                  <c:v>325.3</c:v>
                </c:pt>
                <c:pt idx="920">
                  <c:v>325</c:v>
                </c:pt>
                <c:pt idx="921">
                  <c:v>325.10000000000002</c:v>
                </c:pt>
                <c:pt idx="922">
                  <c:v>325</c:v>
                </c:pt>
                <c:pt idx="923">
                  <c:v>325</c:v>
                </c:pt>
                <c:pt idx="924">
                  <c:v>325</c:v>
                </c:pt>
                <c:pt idx="925">
                  <c:v>324.7</c:v>
                </c:pt>
                <c:pt idx="926">
                  <c:v>325</c:v>
                </c:pt>
                <c:pt idx="927">
                  <c:v>324.7</c:v>
                </c:pt>
                <c:pt idx="928">
                  <c:v>324.7</c:v>
                </c:pt>
                <c:pt idx="929">
                  <c:v>324.7</c:v>
                </c:pt>
                <c:pt idx="930">
                  <c:v>324.7</c:v>
                </c:pt>
                <c:pt idx="931">
                  <c:v>324.7</c:v>
                </c:pt>
                <c:pt idx="932">
                  <c:v>324.7</c:v>
                </c:pt>
                <c:pt idx="933">
                  <c:v>324.7</c:v>
                </c:pt>
                <c:pt idx="934">
                  <c:v>324.39999999999998</c:v>
                </c:pt>
                <c:pt idx="935">
                  <c:v>324.39999999999998</c:v>
                </c:pt>
                <c:pt idx="936">
                  <c:v>324.39999999999998</c:v>
                </c:pt>
                <c:pt idx="937">
                  <c:v>324.39999999999998</c:v>
                </c:pt>
                <c:pt idx="938">
                  <c:v>324.39999999999998</c:v>
                </c:pt>
                <c:pt idx="939">
                  <c:v>324.39999999999998</c:v>
                </c:pt>
                <c:pt idx="940">
                  <c:v>324.39999999999998</c:v>
                </c:pt>
                <c:pt idx="941">
                  <c:v>324</c:v>
                </c:pt>
                <c:pt idx="942">
                  <c:v>324</c:v>
                </c:pt>
                <c:pt idx="943">
                  <c:v>324</c:v>
                </c:pt>
                <c:pt idx="944">
                  <c:v>324</c:v>
                </c:pt>
                <c:pt idx="945">
                  <c:v>324</c:v>
                </c:pt>
                <c:pt idx="946">
                  <c:v>324</c:v>
                </c:pt>
                <c:pt idx="947">
                  <c:v>323.7</c:v>
                </c:pt>
                <c:pt idx="948">
                  <c:v>324</c:v>
                </c:pt>
                <c:pt idx="949">
                  <c:v>323.7</c:v>
                </c:pt>
                <c:pt idx="950">
                  <c:v>323.7</c:v>
                </c:pt>
                <c:pt idx="951">
                  <c:v>323.7</c:v>
                </c:pt>
                <c:pt idx="952">
                  <c:v>323.7</c:v>
                </c:pt>
                <c:pt idx="953">
                  <c:v>323.60000000000002</c:v>
                </c:pt>
                <c:pt idx="954">
                  <c:v>323.7</c:v>
                </c:pt>
                <c:pt idx="955">
                  <c:v>323.7</c:v>
                </c:pt>
                <c:pt idx="956">
                  <c:v>323.39999999999998</c:v>
                </c:pt>
                <c:pt idx="957">
                  <c:v>323.39999999999998</c:v>
                </c:pt>
                <c:pt idx="958">
                  <c:v>323.39999999999998</c:v>
                </c:pt>
                <c:pt idx="959">
                  <c:v>323.39999999999998</c:v>
                </c:pt>
                <c:pt idx="960">
                  <c:v>323.39999999999998</c:v>
                </c:pt>
                <c:pt idx="961">
                  <c:v>323.3</c:v>
                </c:pt>
                <c:pt idx="962">
                  <c:v>323.39999999999998</c:v>
                </c:pt>
                <c:pt idx="963">
                  <c:v>323</c:v>
                </c:pt>
                <c:pt idx="964">
                  <c:v>323</c:v>
                </c:pt>
                <c:pt idx="965">
                  <c:v>323</c:v>
                </c:pt>
                <c:pt idx="966">
                  <c:v>323.10000000000002</c:v>
                </c:pt>
                <c:pt idx="967">
                  <c:v>323</c:v>
                </c:pt>
                <c:pt idx="968">
                  <c:v>323.10000000000002</c:v>
                </c:pt>
                <c:pt idx="969">
                  <c:v>322.7</c:v>
                </c:pt>
                <c:pt idx="970">
                  <c:v>322.7</c:v>
                </c:pt>
                <c:pt idx="971">
                  <c:v>322.7</c:v>
                </c:pt>
                <c:pt idx="972">
                  <c:v>322.7</c:v>
                </c:pt>
                <c:pt idx="973">
                  <c:v>322.8</c:v>
                </c:pt>
                <c:pt idx="974">
                  <c:v>322.7</c:v>
                </c:pt>
                <c:pt idx="975">
                  <c:v>322.7</c:v>
                </c:pt>
                <c:pt idx="976">
                  <c:v>322.7</c:v>
                </c:pt>
                <c:pt idx="977">
                  <c:v>322.7</c:v>
                </c:pt>
                <c:pt idx="978">
                  <c:v>322.7</c:v>
                </c:pt>
                <c:pt idx="979">
                  <c:v>322.39999999999998</c:v>
                </c:pt>
                <c:pt idx="980">
                  <c:v>322.3</c:v>
                </c:pt>
                <c:pt idx="981">
                  <c:v>322.3</c:v>
                </c:pt>
                <c:pt idx="982">
                  <c:v>322.3</c:v>
                </c:pt>
                <c:pt idx="983">
                  <c:v>322.39999999999998</c:v>
                </c:pt>
                <c:pt idx="984">
                  <c:v>322.39999999999998</c:v>
                </c:pt>
                <c:pt idx="985">
                  <c:v>322.10000000000002</c:v>
                </c:pt>
                <c:pt idx="986">
                  <c:v>322.10000000000002</c:v>
                </c:pt>
                <c:pt idx="987">
                  <c:v>322.10000000000002</c:v>
                </c:pt>
                <c:pt idx="988">
                  <c:v>322.10000000000002</c:v>
                </c:pt>
                <c:pt idx="989">
                  <c:v>322.10000000000002</c:v>
                </c:pt>
                <c:pt idx="990">
                  <c:v>322.10000000000002</c:v>
                </c:pt>
                <c:pt idx="991">
                  <c:v>322.10000000000002</c:v>
                </c:pt>
                <c:pt idx="992">
                  <c:v>321.8</c:v>
                </c:pt>
                <c:pt idx="993">
                  <c:v>321.8</c:v>
                </c:pt>
                <c:pt idx="994">
                  <c:v>321.8</c:v>
                </c:pt>
                <c:pt idx="995">
                  <c:v>321.8</c:v>
                </c:pt>
                <c:pt idx="996">
                  <c:v>321.7</c:v>
                </c:pt>
                <c:pt idx="997">
                  <c:v>321.8</c:v>
                </c:pt>
                <c:pt idx="998">
                  <c:v>321.8</c:v>
                </c:pt>
                <c:pt idx="999">
                  <c:v>321.8</c:v>
                </c:pt>
                <c:pt idx="1000">
                  <c:v>321.8</c:v>
                </c:pt>
                <c:pt idx="1001">
                  <c:v>321.39999999999998</c:v>
                </c:pt>
                <c:pt idx="1002">
                  <c:v>321.39999999999998</c:v>
                </c:pt>
                <c:pt idx="1003">
                  <c:v>321.39999999999998</c:v>
                </c:pt>
                <c:pt idx="1004">
                  <c:v>321.39999999999998</c:v>
                </c:pt>
                <c:pt idx="1005">
                  <c:v>321.39999999999998</c:v>
                </c:pt>
                <c:pt idx="1006">
                  <c:v>321.39999999999998</c:v>
                </c:pt>
                <c:pt idx="1007">
                  <c:v>321.39999999999998</c:v>
                </c:pt>
                <c:pt idx="1008">
                  <c:v>321.10000000000002</c:v>
                </c:pt>
                <c:pt idx="1009">
                  <c:v>321.10000000000002</c:v>
                </c:pt>
                <c:pt idx="1010">
                  <c:v>321.10000000000002</c:v>
                </c:pt>
                <c:pt idx="1011">
                  <c:v>321.10000000000002</c:v>
                </c:pt>
                <c:pt idx="1012">
                  <c:v>321.10000000000002</c:v>
                </c:pt>
                <c:pt idx="1013">
                  <c:v>321.10000000000002</c:v>
                </c:pt>
                <c:pt idx="1014">
                  <c:v>321.10000000000002</c:v>
                </c:pt>
                <c:pt idx="1015">
                  <c:v>320.7</c:v>
                </c:pt>
                <c:pt idx="1016">
                  <c:v>320.7</c:v>
                </c:pt>
                <c:pt idx="1017">
                  <c:v>320.8</c:v>
                </c:pt>
                <c:pt idx="1018">
                  <c:v>320.8</c:v>
                </c:pt>
                <c:pt idx="1019">
                  <c:v>320.7</c:v>
                </c:pt>
                <c:pt idx="1020">
                  <c:v>320.5</c:v>
                </c:pt>
                <c:pt idx="1021">
                  <c:v>320.39999999999998</c:v>
                </c:pt>
                <c:pt idx="1022">
                  <c:v>320.39999999999998</c:v>
                </c:pt>
                <c:pt idx="1023">
                  <c:v>320.39999999999998</c:v>
                </c:pt>
                <c:pt idx="1024">
                  <c:v>320.10000000000002</c:v>
                </c:pt>
                <c:pt idx="1025">
                  <c:v>320.10000000000002</c:v>
                </c:pt>
                <c:pt idx="1026">
                  <c:v>320.10000000000002</c:v>
                </c:pt>
                <c:pt idx="1027">
                  <c:v>320.10000000000002</c:v>
                </c:pt>
                <c:pt idx="1028">
                  <c:v>320.10000000000002</c:v>
                </c:pt>
                <c:pt idx="1029">
                  <c:v>320.10000000000002</c:v>
                </c:pt>
                <c:pt idx="1030">
                  <c:v>320</c:v>
                </c:pt>
                <c:pt idx="1031">
                  <c:v>319.7</c:v>
                </c:pt>
                <c:pt idx="1032">
                  <c:v>319.8</c:v>
                </c:pt>
                <c:pt idx="1033">
                  <c:v>319.8</c:v>
                </c:pt>
                <c:pt idx="1034">
                  <c:v>319.5</c:v>
                </c:pt>
                <c:pt idx="1035">
                  <c:v>319.5</c:v>
                </c:pt>
                <c:pt idx="1036">
                  <c:v>319.5</c:v>
                </c:pt>
                <c:pt idx="1037">
                  <c:v>319.39999999999998</c:v>
                </c:pt>
                <c:pt idx="1038">
                  <c:v>319.39999999999998</c:v>
                </c:pt>
                <c:pt idx="1039">
                  <c:v>319.2</c:v>
                </c:pt>
                <c:pt idx="1040">
                  <c:v>319.2</c:v>
                </c:pt>
                <c:pt idx="1041">
                  <c:v>319.10000000000002</c:v>
                </c:pt>
                <c:pt idx="1042">
                  <c:v>319.2</c:v>
                </c:pt>
                <c:pt idx="1043">
                  <c:v>319</c:v>
                </c:pt>
                <c:pt idx="1044">
                  <c:v>319</c:v>
                </c:pt>
                <c:pt idx="1045">
                  <c:v>318.7</c:v>
                </c:pt>
                <c:pt idx="1046">
                  <c:v>318.7</c:v>
                </c:pt>
                <c:pt idx="1047">
                  <c:v>318.7</c:v>
                </c:pt>
                <c:pt idx="1048">
                  <c:v>318.7</c:v>
                </c:pt>
                <c:pt idx="1049">
                  <c:v>318.5</c:v>
                </c:pt>
                <c:pt idx="1050">
                  <c:v>318.7</c:v>
                </c:pt>
                <c:pt idx="1051">
                  <c:v>318.39999999999998</c:v>
                </c:pt>
                <c:pt idx="1052">
                  <c:v>318.39999999999998</c:v>
                </c:pt>
                <c:pt idx="1053">
                  <c:v>318.39999999999998</c:v>
                </c:pt>
                <c:pt idx="1054">
                  <c:v>318.39999999999998</c:v>
                </c:pt>
                <c:pt idx="1055">
                  <c:v>318.10000000000002</c:v>
                </c:pt>
                <c:pt idx="1056">
                  <c:v>318</c:v>
                </c:pt>
                <c:pt idx="1057">
                  <c:v>318.10000000000002</c:v>
                </c:pt>
                <c:pt idx="1058">
                  <c:v>318</c:v>
                </c:pt>
                <c:pt idx="1059">
                  <c:v>318.10000000000002</c:v>
                </c:pt>
                <c:pt idx="1060">
                  <c:v>318.10000000000002</c:v>
                </c:pt>
                <c:pt idx="1061">
                  <c:v>317.8</c:v>
                </c:pt>
                <c:pt idx="1062">
                  <c:v>317.8</c:v>
                </c:pt>
                <c:pt idx="1063">
                  <c:v>317.8</c:v>
                </c:pt>
                <c:pt idx="1064">
                  <c:v>317.8</c:v>
                </c:pt>
                <c:pt idx="1065">
                  <c:v>317.8</c:v>
                </c:pt>
                <c:pt idx="1066">
                  <c:v>317.7</c:v>
                </c:pt>
                <c:pt idx="1067">
                  <c:v>317.39999999999998</c:v>
                </c:pt>
                <c:pt idx="1068">
                  <c:v>317.39999999999998</c:v>
                </c:pt>
                <c:pt idx="1069">
                  <c:v>317.39999999999998</c:v>
                </c:pt>
                <c:pt idx="1070">
                  <c:v>317.39999999999998</c:v>
                </c:pt>
                <c:pt idx="1071">
                  <c:v>317.10000000000002</c:v>
                </c:pt>
                <c:pt idx="1072">
                  <c:v>317.10000000000002</c:v>
                </c:pt>
                <c:pt idx="1073">
                  <c:v>317.10000000000002</c:v>
                </c:pt>
                <c:pt idx="1074">
                  <c:v>317.10000000000002</c:v>
                </c:pt>
                <c:pt idx="1075">
                  <c:v>317.10000000000002</c:v>
                </c:pt>
                <c:pt idx="1076">
                  <c:v>317.10000000000002</c:v>
                </c:pt>
                <c:pt idx="1077">
                  <c:v>317.10000000000002</c:v>
                </c:pt>
                <c:pt idx="1078">
                  <c:v>317.10000000000002</c:v>
                </c:pt>
                <c:pt idx="1079">
                  <c:v>317.10000000000002</c:v>
                </c:pt>
                <c:pt idx="1080">
                  <c:v>316.8</c:v>
                </c:pt>
                <c:pt idx="1081">
                  <c:v>316.8</c:v>
                </c:pt>
                <c:pt idx="1082">
                  <c:v>316.8</c:v>
                </c:pt>
                <c:pt idx="1083">
                  <c:v>316.39999999999998</c:v>
                </c:pt>
                <c:pt idx="1084">
                  <c:v>316.3</c:v>
                </c:pt>
                <c:pt idx="1085">
                  <c:v>316.3</c:v>
                </c:pt>
                <c:pt idx="1086">
                  <c:v>316.39999999999998</c:v>
                </c:pt>
                <c:pt idx="1087">
                  <c:v>316.39999999999998</c:v>
                </c:pt>
                <c:pt idx="1088">
                  <c:v>316.10000000000002</c:v>
                </c:pt>
                <c:pt idx="1089">
                  <c:v>316.10000000000002</c:v>
                </c:pt>
                <c:pt idx="1090">
                  <c:v>316</c:v>
                </c:pt>
                <c:pt idx="1091">
                  <c:v>316</c:v>
                </c:pt>
                <c:pt idx="1092">
                  <c:v>315.89999999999998</c:v>
                </c:pt>
                <c:pt idx="1093">
                  <c:v>316</c:v>
                </c:pt>
                <c:pt idx="1094">
                  <c:v>315.7</c:v>
                </c:pt>
                <c:pt idx="1095">
                  <c:v>315.7</c:v>
                </c:pt>
                <c:pt idx="1096">
                  <c:v>315.8</c:v>
                </c:pt>
                <c:pt idx="1097">
                  <c:v>315.7</c:v>
                </c:pt>
                <c:pt idx="1098">
                  <c:v>315.39999999999998</c:v>
                </c:pt>
                <c:pt idx="1099">
                  <c:v>315.39999999999998</c:v>
                </c:pt>
                <c:pt idx="1100">
                  <c:v>315.39999999999998</c:v>
                </c:pt>
                <c:pt idx="1101">
                  <c:v>315.39999999999998</c:v>
                </c:pt>
                <c:pt idx="1102">
                  <c:v>315.39999999999998</c:v>
                </c:pt>
                <c:pt idx="1103">
                  <c:v>315.10000000000002</c:v>
                </c:pt>
                <c:pt idx="1104">
                  <c:v>315.10000000000002</c:v>
                </c:pt>
                <c:pt idx="1105">
                  <c:v>315.10000000000002</c:v>
                </c:pt>
                <c:pt idx="1106">
                  <c:v>315.10000000000002</c:v>
                </c:pt>
                <c:pt idx="1107">
                  <c:v>315.10000000000002</c:v>
                </c:pt>
                <c:pt idx="1108">
                  <c:v>315</c:v>
                </c:pt>
                <c:pt idx="1109">
                  <c:v>314.7</c:v>
                </c:pt>
                <c:pt idx="1110">
                  <c:v>314.7</c:v>
                </c:pt>
                <c:pt idx="1111">
                  <c:v>314.7</c:v>
                </c:pt>
                <c:pt idx="1112">
                  <c:v>314.7</c:v>
                </c:pt>
                <c:pt idx="1113">
                  <c:v>314.7</c:v>
                </c:pt>
                <c:pt idx="1114">
                  <c:v>314.7</c:v>
                </c:pt>
                <c:pt idx="1115">
                  <c:v>314.7</c:v>
                </c:pt>
                <c:pt idx="1116">
                  <c:v>314.39999999999998</c:v>
                </c:pt>
                <c:pt idx="1117">
                  <c:v>314.3</c:v>
                </c:pt>
                <c:pt idx="1118">
                  <c:v>314.39999999999998</c:v>
                </c:pt>
                <c:pt idx="1119">
                  <c:v>314.39999999999998</c:v>
                </c:pt>
                <c:pt idx="1120">
                  <c:v>314.3</c:v>
                </c:pt>
                <c:pt idx="1121">
                  <c:v>314.39999999999998</c:v>
                </c:pt>
                <c:pt idx="1122">
                  <c:v>314.10000000000002</c:v>
                </c:pt>
                <c:pt idx="1123">
                  <c:v>314.10000000000002</c:v>
                </c:pt>
                <c:pt idx="1124">
                  <c:v>314.10000000000002</c:v>
                </c:pt>
                <c:pt idx="1125">
                  <c:v>314.10000000000002</c:v>
                </c:pt>
                <c:pt idx="1126">
                  <c:v>313.7</c:v>
                </c:pt>
                <c:pt idx="1127">
                  <c:v>313.7</c:v>
                </c:pt>
                <c:pt idx="1128">
                  <c:v>313.60000000000002</c:v>
                </c:pt>
                <c:pt idx="1129">
                  <c:v>313.7</c:v>
                </c:pt>
                <c:pt idx="1130">
                  <c:v>313.7</c:v>
                </c:pt>
                <c:pt idx="1131">
                  <c:v>313.39999999999998</c:v>
                </c:pt>
                <c:pt idx="1132">
                  <c:v>313.39999999999998</c:v>
                </c:pt>
                <c:pt idx="1133">
                  <c:v>313.3</c:v>
                </c:pt>
                <c:pt idx="1134">
                  <c:v>313.39999999999998</c:v>
                </c:pt>
                <c:pt idx="1135">
                  <c:v>313.39999999999998</c:v>
                </c:pt>
                <c:pt idx="1136">
                  <c:v>313.39999999999998</c:v>
                </c:pt>
                <c:pt idx="1137">
                  <c:v>313.39999999999998</c:v>
                </c:pt>
                <c:pt idx="1138">
                  <c:v>313.10000000000002</c:v>
                </c:pt>
                <c:pt idx="1139">
                  <c:v>313.39999999999998</c:v>
                </c:pt>
                <c:pt idx="1140">
                  <c:v>313</c:v>
                </c:pt>
                <c:pt idx="1141">
                  <c:v>313.10000000000002</c:v>
                </c:pt>
                <c:pt idx="1142">
                  <c:v>313</c:v>
                </c:pt>
                <c:pt idx="1143">
                  <c:v>313</c:v>
                </c:pt>
                <c:pt idx="1144">
                  <c:v>312.7</c:v>
                </c:pt>
                <c:pt idx="1145">
                  <c:v>312.7</c:v>
                </c:pt>
                <c:pt idx="1146">
                  <c:v>312.7</c:v>
                </c:pt>
                <c:pt idx="1147">
                  <c:v>312.39999999999998</c:v>
                </c:pt>
                <c:pt idx="1148">
                  <c:v>312.39999999999998</c:v>
                </c:pt>
                <c:pt idx="1149">
                  <c:v>312.39999999999998</c:v>
                </c:pt>
                <c:pt idx="1150">
                  <c:v>312.5</c:v>
                </c:pt>
                <c:pt idx="1151">
                  <c:v>312.39999999999998</c:v>
                </c:pt>
                <c:pt idx="1152">
                  <c:v>312.39999999999998</c:v>
                </c:pt>
                <c:pt idx="1153">
                  <c:v>312.39999999999998</c:v>
                </c:pt>
                <c:pt idx="1154">
                  <c:v>312</c:v>
                </c:pt>
                <c:pt idx="1155">
                  <c:v>312</c:v>
                </c:pt>
                <c:pt idx="1156">
                  <c:v>312.39999999999998</c:v>
                </c:pt>
                <c:pt idx="1157">
                  <c:v>312</c:v>
                </c:pt>
                <c:pt idx="1158">
                  <c:v>311.8</c:v>
                </c:pt>
                <c:pt idx="1159">
                  <c:v>311.89999999999998</c:v>
                </c:pt>
                <c:pt idx="1160">
                  <c:v>311.7</c:v>
                </c:pt>
                <c:pt idx="1161">
                  <c:v>311.7</c:v>
                </c:pt>
                <c:pt idx="1162">
                  <c:v>311.7</c:v>
                </c:pt>
                <c:pt idx="1163">
                  <c:v>311.7</c:v>
                </c:pt>
                <c:pt idx="1164">
                  <c:v>311.7</c:v>
                </c:pt>
                <c:pt idx="1165">
                  <c:v>311.7</c:v>
                </c:pt>
                <c:pt idx="1166">
                  <c:v>311.3</c:v>
                </c:pt>
                <c:pt idx="1167">
                  <c:v>311.39999999999998</c:v>
                </c:pt>
                <c:pt idx="1168">
                  <c:v>311.39999999999998</c:v>
                </c:pt>
                <c:pt idx="1169">
                  <c:v>311.39999999999998</c:v>
                </c:pt>
                <c:pt idx="1170">
                  <c:v>311.3</c:v>
                </c:pt>
                <c:pt idx="1171">
                  <c:v>311.39999999999998</c:v>
                </c:pt>
                <c:pt idx="1172">
                  <c:v>311.10000000000002</c:v>
                </c:pt>
                <c:pt idx="1173">
                  <c:v>311.10000000000002</c:v>
                </c:pt>
                <c:pt idx="1174">
                  <c:v>311</c:v>
                </c:pt>
                <c:pt idx="1175">
                  <c:v>311.10000000000002</c:v>
                </c:pt>
                <c:pt idx="1176">
                  <c:v>311</c:v>
                </c:pt>
                <c:pt idx="1177">
                  <c:v>310.7</c:v>
                </c:pt>
                <c:pt idx="1178">
                  <c:v>310.7</c:v>
                </c:pt>
                <c:pt idx="1179">
                  <c:v>310.7</c:v>
                </c:pt>
                <c:pt idx="1180">
                  <c:v>310.8</c:v>
                </c:pt>
                <c:pt idx="1181">
                  <c:v>310.7</c:v>
                </c:pt>
                <c:pt idx="1182">
                  <c:v>310.39999999999998</c:v>
                </c:pt>
                <c:pt idx="1183">
                  <c:v>310.7</c:v>
                </c:pt>
                <c:pt idx="1184">
                  <c:v>310.39999999999998</c:v>
                </c:pt>
                <c:pt idx="1185">
                  <c:v>310.39999999999998</c:v>
                </c:pt>
                <c:pt idx="1186">
                  <c:v>310.39999999999998</c:v>
                </c:pt>
                <c:pt idx="1187">
                  <c:v>310</c:v>
                </c:pt>
                <c:pt idx="1188">
                  <c:v>310.3</c:v>
                </c:pt>
                <c:pt idx="1189">
                  <c:v>310.10000000000002</c:v>
                </c:pt>
                <c:pt idx="1190">
                  <c:v>310.10000000000002</c:v>
                </c:pt>
                <c:pt idx="1191">
                  <c:v>310.10000000000002</c:v>
                </c:pt>
                <c:pt idx="1192">
                  <c:v>310.10000000000002</c:v>
                </c:pt>
                <c:pt idx="1193">
                  <c:v>310.10000000000002</c:v>
                </c:pt>
                <c:pt idx="1194">
                  <c:v>309.8</c:v>
                </c:pt>
                <c:pt idx="1195">
                  <c:v>309.8</c:v>
                </c:pt>
                <c:pt idx="1196">
                  <c:v>309.8</c:v>
                </c:pt>
                <c:pt idx="1197">
                  <c:v>309.8</c:v>
                </c:pt>
                <c:pt idx="1198">
                  <c:v>309.7</c:v>
                </c:pt>
                <c:pt idx="1199">
                  <c:v>309.39999999999998</c:v>
                </c:pt>
                <c:pt idx="1200">
                  <c:v>309.3</c:v>
                </c:pt>
                <c:pt idx="1201">
                  <c:v>309.39999999999998</c:v>
                </c:pt>
                <c:pt idx="1202">
                  <c:v>309.3</c:v>
                </c:pt>
                <c:pt idx="1203">
                  <c:v>309.39999999999998</c:v>
                </c:pt>
                <c:pt idx="1204">
                  <c:v>309</c:v>
                </c:pt>
                <c:pt idx="1205">
                  <c:v>309.3</c:v>
                </c:pt>
                <c:pt idx="1206">
                  <c:v>309</c:v>
                </c:pt>
                <c:pt idx="1207">
                  <c:v>309.10000000000002</c:v>
                </c:pt>
                <c:pt idx="1208">
                  <c:v>309.10000000000002</c:v>
                </c:pt>
                <c:pt idx="1209">
                  <c:v>308.8</c:v>
                </c:pt>
                <c:pt idx="1210">
                  <c:v>308.7</c:v>
                </c:pt>
                <c:pt idx="1211">
                  <c:v>308.7</c:v>
                </c:pt>
                <c:pt idx="1212">
                  <c:v>308.7</c:v>
                </c:pt>
                <c:pt idx="1213">
                  <c:v>308.7</c:v>
                </c:pt>
                <c:pt idx="1214">
                  <c:v>308.7</c:v>
                </c:pt>
                <c:pt idx="1215">
                  <c:v>308.7</c:v>
                </c:pt>
                <c:pt idx="1216">
                  <c:v>308.7</c:v>
                </c:pt>
                <c:pt idx="1217">
                  <c:v>308.5</c:v>
                </c:pt>
                <c:pt idx="1218">
                  <c:v>308.5</c:v>
                </c:pt>
                <c:pt idx="1219">
                  <c:v>308.5</c:v>
                </c:pt>
                <c:pt idx="1220">
                  <c:v>308.39999999999998</c:v>
                </c:pt>
                <c:pt idx="1221">
                  <c:v>308.39999999999998</c:v>
                </c:pt>
                <c:pt idx="1222">
                  <c:v>308.2</c:v>
                </c:pt>
                <c:pt idx="1223">
                  <c:v>308.10000000000002</c:v>
                </c:pt>
                <c:pt idx="1224">
                  <c:v>308.10000000000002</c:v>
                </c:pt>
                <c:pt idx="1225">
                  <c:v>308.10000000000002</c:v>
                </c:pt>
                <c:pt idx="1226">
                  <c:v>308.10000000000002</c:v>
                </c:pt>
                <c:pt idx="1227">
                  <c:v>308.2</c:v>
                </c:pt>
                <c:pt idx="1228">
                  <c:v>308.2</c:v>
                </c:pt>
                <c:pt idx="1229">
                  <c:v>307.8</c:v>
                </c:pt>
                <c:pt idx="1230">
                  <c:v>307.8</c:v>
                </c:pt>
                <c:pt idx="1231">
                  <c:v>307.8</c:v>
                </c:pt>
                <c:pt idx="1232">
                  <c:v>307.8</c:v>
                </c:pt>
                <c:pt idx="1233">
                  <c:v>307.7</c:v>
                </c:pt>
                <c:pt idx="1234">
                  <c:v>307.8</c:v>
                </c:pt>
                <c:pt idx="1235">
                  <c:v>307.8</c:v>
                </c:pt>
                <c:pt idx="1236">
                  <c:v>307.7</c:v>
                </c:pt>
                <c:pt idx="1237">
                  <c:v>307.8</c:v>
                </c:pt>
                <c:pt idx="1238">
                  <c:v>307.5</c:v>
                </c:pt>
                <c:pt idx="1239">
                  <c:v>307.5</c:v>
                </c:pt>
                <c:pt idx="1240">
                  <c:v>307.5</c:v>
                </c:pt>
                <c:pt idx="1241">
                  <c:v>307.5</c:v>
                </c:pt>
                <c:pt idx="1242">
                  <c:v>307.5</c:v>
                </c:pt>
                <c:pt idx="1243">
                  <c:v>307.5</c:v>
                </c:pt>
                <c:pt idx="1244">
                  <c:v>307.5</c:v>
                </c:pt>
                <c:pt idx="1245">
                  <c:v>307.5</c:v>
                </c:pt>
                <c:pt idx="1246">
                  <c:v>307.10000000000002</c:v>
                </c:pt>
                <c:pt idx="1247">
                  <c:v>307.10000000000002</c:v>
                </c:pt>
                <c:pt idx="1248">
                  <c:v>307</c:v>
                </c:pt>
                <c:pt idx="1249">
                  <c:v>307.10000000000002</c:v>
                </c:pt>
                <c:pt idx="1250">
                  <c:v>307</c:v>
                </c:pt>
                <c:pt idx="1251">
                  <c:v>307</c:v>
                </c:pt>
                <c:pt idx="1252">
                  <c:v>306.8</c:v>
                </c:pt>
                <c:pt idx="1253">
                  <c:v>307.10000000000002</c:v>
                </c:pt>
                <c:pt idx="1254">
                  <c:v>306.8</c:v>
                </c:pt>
                <c:pt idx="1255">
                  <c:v>306.8</c:v>
                </c:pt>
                <c:pt idx="1256">
                  <c:v>306.8</c:v>
                </c:pt>
                <c:pt idx="1257">
                  <c:v>306.8</c:v>
                </c:pt>
                <c:pt idx="1258">
                  <c:v>306.8</c:v>
                </c:pt>
                <c:pt idx="1259">
                  <c:v>306.8</c:v>
                </c:pt>
                <c:pt idx="1260">
                  <c:v>306.8</c:v>
                </c:pt>
                <c:pt idx="1261">
                  <c:v>306.8</c:v>
                </c:pt>
                <c:pt idx="1262">
                  <c:v>306.5</c:v>
                </c:pt>
                <c:pt idx="1263">
                  <c:v>306.8</c:v>
                </c:pt>
                <c:pt idx="1264">
                  <c:v>306.5</c:v>
                </c:pt>
                <c:pt idx="1265">
                  <c:v>306.5</c:v>
                </c:pt>
                <c:pt idx="1266">
                  <c:v>306.39999999999998</c:v>
                </c:pt>
                <c:pt idx="1267">
                  <c:v>306.2</c:v>
                </c:pt>
                <c:pt idx="1268">
                  <c:v>306.5</c:v>
                </c:pt>
                <c:pt idx="1269">
                  <c:v>306.39999999999998</c:v>
                </c:pt>
                <c:pt idx="1270">
                  <c:v>306.2</c:v>
                </c:pt>
                <c:pt idx="1271">
                  <c:v>306.2</c:v>
                </c:pt>
                <c:pt idx="1272">
                  <c:v>306.10000000000002</c:v>
                </c:pt>
                <c:pt idx="1273">
                  <c:v>306.10000000000002</c:v>
                </c:pt>
                <c:pt idx="1274">
                  <c:v>306.10000000000002</c:v>
                </c:pt>
                <c:pt idx="1275">
                  <c:v>306.10000000000002</c:v>
                </c:pt>
                <c:pt idx="1276">
                  <c:v>306.10000000000002</c:v>
                </c:pt>
                <c:pt idx="1277">
                  <c:v>306.10000000000002</c:v>
                </c:pt>
                <c:pt idx="1278">
                  <c:v>305.8</c:v>
                </c:pt>
                <c:pt idx="1279">
                  <c:v>306.10000000000002</c:v>
                </c:pt>
                <c:pt idx="1280">
                  <c:v>305.8</c:v>
                </c:pt>
                <c:pt idx="1281">
                  <c:v>305.8</c:v>
                </c:pt>
                <c:pt idx="1282">
                  <c:v>305.8</c:v>
                </c:pt>
                <c:pt idx="1283">
                  <c:v>305.8</c:v>
                </c:pt>
                <c:pt idx="1284">
                  <c:v>305.8</c:v>
                </c:pt>
                <c:pt idx="1285">
                  <c:v>305.8</c:v>
                </c:pt>
                <c:pt idx="1286">
                  <c:v>305.8</c:v>
                </c:pt>
                <c:pt idx="1287">
                  <c:v>305.39999999999998</c:v>
                </c:pt>
                <c:pt idx="1288">
                  <c:v>305.39999999999998</c:v>
                </c:pt>
                <c:pt idx="1289">
                  <c:v>305.39999999999998</c:v>
                </c:pt>
                <c:pt idx="1290">
                  <c:v>305.39999999999998</c:v>
                </c:pt>
                <c:pt idx="1291">
                  <c:v>305.39999999999998</c:v>
                </c:pt>
                <c:pt idx="1292">
                  <c:v>305.3</c:v>
                </c:pt>
                <c:pt idx="1293">
                  <c:v>305.39999999999998</c:v>
                </c:pt>
                <c:pt idx="1294">
                  <c:v>305.10000000000002</c:v>
                </c:pt>
                <c:pt idx="1295">
                  <c:v>305.10000000000002</c:v>
                </c:pt>
                <c:pt idx="1296">
                  <c:v>305.10000000000002</c:v>
                </c:pt>
                <c:pt idx="1297">
                  <c:v>305.10000000000002</c:v>
                </c:pt>
                <c:pt idx="1298">
                  <c:v>305.10000000000002</c:v>
                </c:pt>
                <c:pt idx="1299">
                  <c:v>305.10000000000002</c:v>
                </c:pt>
                <c:pt idx="1300">
                  <c:v>305.10000000000002</c:v>
                </c:pt>
                <c:pt idx="1301">
                  <c:v>305.10000000000002</c:v>
                </c:pt>
                <c:pt idx="1302">
                  <c:v>305.10000000000002</c:v>
                </c:pt>
                <c:pt idx="1303">
                  <c:v>305.10000000000002</c:v>
                </c:pt>
                <c:pt idx="1304">
                  <c:v>304.8</c:v>
                </c:pt>
                <c:pt idx="1305">
                  <c:v>304.8</c:v>
                </c:pt>
                <c:pt idx="1306">
                  <c:v>304.8</c:v>
                </c:pt>
                <c:pt idx="1307">
                  <c:v>304.8</c:v>
                </c:pt>
                <c:pt idx="1308">
                  <c:v>304.7</c:v>
                </c:pt>
                <c:pt idx="1309">
                  <c:v>304.8</c:v>
                </c:pt>
                <c:pt idx="1310">
                  <c:v>304.8</c:v>
                </c:pt>
                <c:pt idx="1311">
                  <c:v>304.39999999999998</c:v>
                </c:pt>
                <c:pt idx="1312">
                  <c:v>304.5</c:v>
                </c:pt>
                <c:pt idx="1313">
                  <c:v>304.39999999999998</c:v>
                </c:pt>
                <c:pt idx="1314">
                  <c:v>304.39999999999998</c:v>
                </c:pt>
                <c:pt idx="1315">
                  <c:v>304.10000000000002</c:v>
                </c:pt>
                <c:pt idx="1316">
                  <c:v>304.10000000000002</c:v>
                </c:pt>
                <c:pt idx="1317">
                  <c:v>304.10000000000002</c:v>
                </c:pt>
                <c:pt idx="1318">
                  <c:v>304.10000000000002</c:v>
                </c:pt>
                <c:pt idx="1319">
                  <c:v>304.10000000000002</c:v>
                </c:pt>
                <c:pt idx="1320">
                  <c:v>304.10000000000002</c:v>
                </c:pt>
                <c:pt idx="1321">
                  <c:v>304.10000000000002</c:v>
                </c:pt>
                <c:pt idx="1322">
                  <c:v>304.2</c:v>
                </c:pt>
                <c:pt idx="1323">
                  <c:v>304.10000000000002</c:v>
                </c:pt>
                <c:pt idx="1324">
                  <c:v>303.89999999999998</c:v>
                </c:pt>
                <c:pt idx="1325">
                  <c:v>304.10000000000002</c:v>
                </c:pt>
                <c:pt idx="1326">
                  <c:v>303.7</c:v>
                </c:pt>
                <c:pt idx="1327">
                  <c:v>303.8</c:v>
                </c:pt>
                <c:pt idx="1328">
                  <c:v>303.7</c:v>
                </c:pt>
                <c:pt idx="1329">
                  <c:v>303.7</c:v>
                </c:pt>
                <c:pt idx="1330">
                  <c:v>303.7</c:v>
                </c:pt>
                <c:pt idx="1331">
                  <c:v>303.5</c:v>
                </c:pt>
                <c:pt idx="1332">
                  <c:v>303.5</c:v>
                </c:pt>
                <c:pt idx="1333">
                  <c:v>303.7</c:v>
                </c:pt>
                <c:pt idx="1334">
                  <c:v>303.39999999999998</c:v>
                </c:pt>
                <c:pt idx="1335">
                  <c:v>303.5</c:v>
                </c:pt>
                <c:pt idx="1336">
                  <c:v>303.5</c:v>
                </c:pt>
                <c:pt idx="1337">
                  <c:v>303.2</c:v>
                </c:pt>
                <c:pt idx="1338">
                  <c:v>303.10000000000002</c:v>
                </c:pt>
                <c:pt idx="1339">
                  <c:v>303.5</c:v>
                </c:pt>
                <c:pt idx="1340">
                  <c:v>303.2</c:v>
                </c:pt>
                <c:pt idx="1341">
                  <c:v>303.10000000000002</c:v>
                </c:pt>
                <c:pt idx="1342">
                  <c:v>303.10000000000002</c:v>
                </c:pt>
                <c:pt idx="1343">
                  <c:v>303.10000000000002</c:v>
                </c:pt>
                <c:pt idx="1344">
                  <c:v>303.2</c:v>
                </c:pt>
                <c:pt idx="1345">
                  <c:v>303.2</c:v>
                </c:pt>
                <c:pt idx="1346">
                  <c:v>303.2</c:v>
                </c:pt>
                <c:pt idx="1347">
                  <c:v>303.2</c:v>
                </c:pt>
                <c:pt idx="1348">
                  <c:v>303.10000000000002</c:v>
                </c:pt>
                <c:pt idx="1349">
                  <c:v>302.8</c:v>
                </c:pt>
                <c:pt idx="1350">
                  <c:v>302.8</c:v>
                </c:pt>
                <c:pt idx="1351">
                  <c:v>302.8</c:v>
                </c:pt>
                <c:pt idx="1352">
                  <c:v>302.8</c:v>
                </c:pt>
                <c:pt idx="1353">
                  <c:v>302.7</c:v>
                </c:pt>
                <c:pt idx="1354">
                  <c:v>302.8</c:v>
                </c:pt>
                <c:pt idx="1355">
                  <c:v>302.8</c:v>
                </c:pt>
                <c:pt idx="1356">
                  <c:v>302.5</c:v>
                </c:pt>
                <c:pt idx="1357">
                  <c:v>302.60000000000002</c:v>
                </c:pt>
                <c:pt idx="1358">
                  <c:v>302.5</c:v>
                </c:pt>
                <c:pt idx="1359">
                  <c:v>302.39999999999998</c:v>
                </c:pt>
                <c:pt idx="1360">
                  <c:v>302.60000000000002</c:v>
                </c:pt>
                <c:pt idx="1361">
                  <c:v>302.5</c:v>
                </c:pt>
                <c:pt idx="1362">
                  <c:v>302.2</c:v>
                </c:pt>
                <c:pt idx="1363">
                  <c:v>302.2</c:v>
                </c:pt>
                <c:pt idx="1364">
                  <c:v>302.2</c:v>
                </c:pt>
                <c:pt idx="1365">
                  <c:v>302.10000000000002</c:v>
                </c:pt>
                <c:pt idx="1366">
                  <c:v>302.2</c:v>
                </c:pt>
                <c:pt idx="1367">
                  <c:v>302.2</c:v>
                </c:pt>
                <c:pt idx="1368">
                  <c:v>302.2</c:v>
                </c:pt>
                <c:pt idx="1369">
                  <c:v>302.2</c:v>
                </c:pt>
                <c:pt idx="1370">
                  <c:v>302.2</c:v>
                </c:pt>
                <c:pt idx="1371">
                  <c:v>301.89999999999998</c:v>
                </c:pt>
                <c:pt idx="1372">
                  <c:v>302.2</c:v>
                </c:pt>
                <c:pt idx="1373">
                  <c:v>301.89999999999998</c:v>
                </c:pt>
                <c:pt idx="1374">
                  <c:v>301.8</c:v>
                </c:pt>
                <c:pt idx="1375">
                  <c:v>301.89999999999998</c:v>
                </c:pt>
                <c:pt idx="1376">
                  <c:v>301.89999999999998</c:v>
                </c:pt>
                <c:pt idx="1377">
                  <c:v>301.8</c:v>
                </c:pt>
                <c:pt idx="1378">
                  <c:v>301.60000000000002</c:v>
                </c:pt>
                <c:pt idx="1379">
                  <c:v>301.7</c:v>
                </c:pt>
                <c:pt idx="1380">
                  <c:v>301.60000000000002</c:v>
                </c:pt>
                <c:pt idx="1381">
                  <c:v>301.5</c:v>
                </c:pt>
                <c:pt idx="1382">
                  <c:v>301.60000000000002</c:v>
                </c:pt>
                <c:pt idx="1383">
                  <c:v>301.5</c:v>
                </c:pt>
                <c:pt idx="1384">
                  <c:v>301.2</c:v>
                </c:pt>
                <c:pt idx="1385">
                  <c:v>301.5</c:v>
                </c:pt>
                <c:pt idx="1386">
                  <c:v>301.3</c:v>
                </c:pt>
                <c:pt idx="1387">
                  <c:v>301.3</c:v>
                </c:pt>
                <c:pt idx="1388">
                  <c:v>301.2</c:v>
                </c:pt>
                <c:pt idx="1389">
                  <c:v>301.2</c:v>
                </c:pt>
                <c:pt idx="1390">
                  <c:v>301.3</c:v>
                </c:pt>
                <c:pt idx="1391">
                  <c:v>301.3</c:v>
                </c:pt>
                <c:pt idx="1392">
                  <c:v>301.3</c:v>
                </c:pt>
                <c:pt idx="1393">
                  <c:v>300.89999999999998</c:v>
                </c:pt>
                <c:pt idx="1394">
                  <c:v>300.89999999999998</c:v>
                </c:pt>
                <c:pt idx="1395">
                  <c:v>300.89999999999998</c:v>
                </c:pt>
                <c:pt idx="1396">
                  <c:v>300.8</c:v>
                </c:pt>
                <c:pt idx="1397">
                  <c:v>300.89999999999998</c:v>
                </c:pt>
                <c:pt idx="1398">
                  <c:v>300.8</c:v>
                </c:pt>
                <c:pt idx="1399">
                  <c:v>300.89999999999998</c:v>
                </c:pt>
                <c:pt idx="1400">
                  <c:v>300.60000000000002</c:v>
                </c:pt>
                <c:pt idx="1401">
                  <c:v>300.5</c:v>
                </c:pt>
                <c:pt idx="1402">
                  <c:v>300.60000000000002</c:v>
                </c:pt>
                <c:pt idx="1403">
                  <c:v>300.5</c:v>
                </c:pt>
                <c:pt idx="1404">
                  <c:v>300.5</c:v>
                </c:pt>
                <c:pt idx="1405">
                  <c:v>300.5</c:v>
                </c:pt>
                <c:pt idx="1406">
                  <c:v>300.2</c:v>
                </c:pt>
                <c:pt idx="1407">
                  <c:v>300.2</c:v>
                </c:pt>
                <c:pt idx="1408">
                  <c:v>300.3</c:v>
                </c:pt>
                <c:pt idx="1409">
                  <c:v>300.2</c:v>
                </c:pt>
                <c:pt idx="1410">
                  <c:v>300.2</c:v>
                </c:pt>
                <c:pt idx="1411">
                  <c:v>300.3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ex2_35_coolTemp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Sheet1!$F$2:$F$1747</c:f>
              <c:numCache>
                <c:formatCode>General</c:formatCode>
                <c:ptCount val="1746"/>
                <c:pt idx="454">
                  <c:v>365.4</c:v>
                </c:pt>
                <c:pt idx="455">
                  <c:v>365.5</c:v>
                </c:pt>
                <c:pt idx="456">
                  <c:v>365.5</c:v>
                </c:pt>
                <c:pt idx="457">
                  <c:v>365.4</c:v>
                </c:pt>
                <c:pt idx="458">
                  <c:v>365.4</c:v>
                </c:pt>
                <c:pt idx="459">
                  <c:v>365.5</c:v>
                </c:pt>
                <c:pt idx="460">
                  <c:v>365.2</c:v>
                </c:pt>
                <c:pt idx="461">
                  <c:v>365.4</c:v>
                </c:pt>
                <c:pt idx="462">
                  <c:v>364.8</c:v>
                </c:pt>
                <c:pt idx="463">
                  <c:v>365.1</c:v>
                </c:pt>
                <c:pt idx="464">
                  <c:v>364.8</c:v>
                </c:pt>
                <c:pt idx="465">
                  <c:v>364.8</c:v>
                </c:pt>
                <c:pt idx="466">
                  <c:v>364.8</c:v>
                </c:pt>
                <c:pt idx="467">
                  <c:v>364.8</c:v>
                </c:pt>
                <c:pt idx="468">
                  <c:v>364.8</c:v>
                </c:pt>
                <c:pt idx="469">
                  <c:v>364.5</c:v>
                </c:pt>
                <c:pt idx="470">
                  <c:v>364.4</c:v>
                </c:pt>
                <c:pt idx="471">
                  <c:v>364.5</c:v>
                </c:pt>
                <c:pt idx="472">
                  <c:v>364.5</c:v>
                </c:pt>
                <c:pt idx="473">
                  <c:v>364.5</c:v>
                </c:pt>
                <c:pt idx="474">
                  <c:v>364.3</c:v>
                </c:pt>
                <c:pt idx="475">
                  <c:v>364.2</c:v>
                </c:pt>
                <c:pt idx="476">
                  <c:v>364.1</c:v>
                </c:pt>
                <c:pt idx="477">
                  <c:v>364.2</c:v>
                </c:pt>
                <c:pt idx="478">
                  <c:v>364.2</c:v>
                </c:pt>
                <c:pt idx="479">
                  <c:v>364.2</c:v>
                </c:pt>
                <c:pt idx="480">
                  <c:v>363.8</c:v>
                </c:pt>
                <c:pt idx="481">
                  <c:v>363.8</c:v>
                </c:pt>
                <c:pt idx="482">
                  <c:v>363.8</c:v>
                </c:pt>
                <c:pt idx="483">
                  <c:v>363.5</c:v>
                </c:pt>
                <c:pt idx="484">
                  <c:v>363.5</c:v>
                </c:pt>
                <c:pt idx="485">
                  <c:v>363.5</c:v>
                </c:pt>
                <c:pt idx="486">
                  <c:v>363.5</c:v>
                </c:pt>
                <c:pt idx="487">
                  <c:v>363.5</c:v>
                </c:pt>
                <c:pt idx="488">
                  <c:v>363.5</c:v>
                </c:pt>
                <c:pt idx="489">
                  <c:v>363.2</c:v>
                </c:pt>
                <c:pt idx="490">
                  <c:v>363.1</c:v>
                </c:pt>
                <c:pt idx="491">
                  <c:v>363.1</c:v>
                </c:pt>
                <c:pt idx="492">
                  <c:v>363.1</c:v>
                </c:pt>
                <c:pt idx="493">
                  <c:v>362.9</c:v>
                </c:pt>
                <c:pt idx="494">
                  <c:v>362.9</c:v>
                </c:pt>
                <c:pt idx="495">
                  <c:v>362.9</c:v>
                </c:pt>
                <c:pt idx="496">
                  <c:v>362.9</c:v>
                </c:pt>
                <c:pt idx="497">
                  <c:v>362.8</c:v>
                </c:pt>
                <c:pt idx="498">
                  <c:v>362.5</c:v>
                </c:pt>
                <c:pt idx="499">
                  <c:v>362.5</c:v>
                </c:pt>
                <c:pt idx="500">
                  <c:v>362.5</c:v>
                </c:pt>
                <c:pt idx="501">
                  <c:v>362.2</c:v>
                </c:pt>
                <c:pt idx="502">
                  <c:v>362.2</c:v>
                </c:pt>
                <c:pt idx="503">
                  <c:v>362.2</c:v>
                </c:pt>
                <c:pt idx="504">
                  <c:v>361.8</c:v>
                </c:pt>
                <c:pt idx="505">
                  <c:v>361.9</c:v>
                </c:pt>
                <c:pt idx="506">
                  <c:v>361.9</c:v>
                </c:pt>
                <c:pt idx="507">
                  <c:v>361.9</c:v>
                </c:pt>
                <c:pt idx="508">
                  <c:v>361.8</c:v>
                </c:pt>
                <c:pt idx="509">
                  <c:v>361.5</c:v>
                </c:pt>
                <c:pt idx="510">
                  <c:v>361.5</c:v>
                </c:pt>
                <c:pt idx="511">
                  <c:v>361.5</c:v>
                </c:pt>
                <c:pt idx="512">
                  <c:v>361.5</c:v>
                </c:pt>
                <c:pt idx="513">
                  <c:v>361.2</c:v>
                </c:pt>
                <c:pt idx="514">
                  <c:v>361.2</c:v>
                </c:pt>
                <c:pt idx="515">
                  <c:v>361.2</c:v>
                </c:pt>
                <c:pt idx="516">
                  <c:v>360.9</c:v>
                </c:pt>
                <c:pt idx="517">
                  <c:v>360.9</c:v>
                </c:pt>
                <c:pt idx="518">
                  <c:v>360.9</c:v>
                </c:pt>
                <c:pt idx="519">
                  <c:v>360.5</c:v>
                </c:pt>
                <c:pt idx="520">
                  <c:v>360.5</c:v>
                </c:pt>
                <c:pt idx="521">
                  <c:v>360.5</c:v>
                </c:pt>
                <c:pt idx="522">
                  <c:v>360.5</c:v>
                </c:pt>
                <c:pt idx="523">
                  <c:v>360.2</c:v>
                </c:pt>
                <c:pt idx="524">
                  <c:v>360.2</c:v>
                </c:pt>
                <c:pt idx="525">
                  <c:v>360.2</c:v>
                </c:pt>
                <c:pt idx="526">
                  <c:v>359.9</c:v>
                </c:pt>
                <c:pt idx="527">
                  <c:v>359.8</c:v>
                </c:pt>
                <c:pt idx="528">
                  <c:v>359.9</c:v>
                </c:pt>
                <c:pt idx="529">
                  <c:v>359.9</c:v>
                </c:pt>
                <c:pt idx="530">
                  <c:v>359.6</c:v>
                </c:pt>
                <c:pt idx="531">
                  <c:v>359.5</c:v>
                </c:pt>
                <c:pt idx="532">
                  <c:v>359.5</c:v>
                </c:pt>
                <c:pt idx="533">
                  <c:v>359.3</c:v>
                </c:pt>
                <c:pt idx="534">
                  <c:v>359.2</c:v>
                </c:pt>
                <c:pt idx="535">
                  <c:v>359.2</c:v>
                </c:pt>
                <c:pt idx="536">
                  <c:v>359.3</c:v>
                </c:pt>
                <c:pt idx="537">
                  <c:v>359.3</c:v>
                </c:pt>
                <c:pt idx="538">
                  <c:v>358.8</c:v>
                </c:pt>
                <c:pt idx="539">
                  <c:v>358.8</c:v>
                </c:pt>
                <c:pt idx="540">
                  <c:v>358.8</c:v>
                </c:pt>
                <c:pt idx="541">
                  <c:v>358.8</c:v>
                </c:pt>
                <c:pt idx="542">
                  <c:v>358.5</c:v>
                </c:pt>
                <c:pt idx="543">
                  <c:v>358.5</c:v>
                </c:pt>
                <c:pt idx="544">
                  <c:v>358.5</c:v>
                </c:pt>
                <c:pt idx="545">
                  <c:v>358.2</c:v>
                </c:pt>
                <c:pt idx="546">
                  <c:v>358.2</c:v>
                </c:pt>
                <c:pt idx="547">
                  <c:v>357.8</c:v>
                </c:pt>
                <c:pt idx="548">
                  <c:v>357.8</c:v>
                </c:pt>
                <c:pt idx="549">
                  <c:v>357.8</c:v>
                </c:pt>
                <c:pt idx="550">
                  <c:v>357.8</c:v>
                </c:pt>
                <c:pt idx="551">
                  <c:v>357.9</c:v>
                </c:pt>
                <c:pt idx="552">
                  <c:v>357.8</c:v>
                </c:pt>
                <c:pt idx="553">
                  <c:v>357.7</c:v>
                </c:pt>
                <c:pt idx="554">
                  <c:v>357.5</c:v>
                </c:pt>
                <c:pt idx="555">
                  <c:v>357.5</c:v>
                </c:pt>
                <c:pt idx="556">
                  <c:v>357.5</c:v>
                </c:pt>
                <c:pt idx="557">
                  <c:v>357.2</c:v>
                </c:pt>
                <c:pt idx="558">
                  <c:v>357.2</c:v>
                </c:pt>
                <c:pt idx="559">
                  <c:v>357.2</c:v>
                </c:pt>
                <c:pt idx="560">
                  <c:v>357.1</c:v>
                </c:pt>
                <c:pt idx="561">
                  <c:v>357.2</c:v>
                </c:pt>
                <c:pt idx="562">
                  <c:v>356.8</c:v>
                </c:pt>
                <c:pt idx="563">
                  <c:v>356.8</c:v>
                </c:pt>
                <c:pt idx="564">
                  <c:v>356.8</c:v>
                </c:pt>
                <c:pt idx="565">
                  <c:v>356.4</c:v>
                </c:pt>
                <c:pt idx="566">
                  <c:v>356.4</c:v>
                </c:pt>
                <c:pt idx="567">
                  <c:v>356.3</c:v>
                </c:pt>
                <c:pt idx="568">
                  <c:v>356.1</c:v>
                </c:pt>
                <c:pt idx="569">
                  <c:v>356.1</c:v>
                </c:pt>
                <c:pt idx="570">
                  <c:v>356.2</c:v>
                </c:pt>
                <c:pt idx="571">
                  <c:v>356</c:v>
                </c:pt>
                <c:pt idx="572">
                  <c:v>355.8</c:v>
                </c:pt>
                <c:pt idx="573">
                  <c:v>355.8</c:v>
                </c:pt>
                <c:pt idx="574">
                  <c:v>355.8</c:v>
                </c:pt>
                <c:pt idx="575">
                  <c:v>355.8</c:v>
                </c:pt>
                <c:pt idx="576">
                  <c:v>355.8</c:v>
                </c:pt>
                <c:pt idx="577">
                  <c:v>355.5</c:v>
                </c:pt>
                <c:pt idx="578">
                  <c:v>355.5</c:v>
                </c:pt>
                <c:pt idx="579">
                  <c:v>355.5</c:v>
                </c:pt>
                <c:pt idx="580">
                  <c:v>355.5</c:v>
                </c:pt>
                <c:pt idx="581">
                  <c:v>355.4</c:v>
                </c:pt>
                <c:pt idx="582">
                  <c:v>355.1</c:v>
                </c:pt>
                <c:pt idx="583">
                  <c:v>355.2</c:v>
                </c:pt>
                <c:pt idx="584">
                  <c:v>355.2</c:v>
                </c:pt>
                <c:pt idx="585">
                  <c:v>355.2</c:v>
                </c:pt>
                <c:pt idx="586">
                  <c:v>355</c:v>
                </c:pt>
                <c:pt idx="587">
                  <c:v>355.2</c:v>
                </c:pt>
                <c:pt idx="588">
                  <c:v>354.9</c:v>
                </c:pt>
                <c:pt idx="589">
                  <c:v>354.9</c:v>
                </c:pt>
                <c:pt idx="590">
                  <c:v>354.9</c:v>
                </c:pt>
                <c:pt idx="591">
                  <c:v>354.5</c:v>
                </c:pt>
                <c:pt idx="592">
                  <c:v>354.5</c:v>
                </c:pt>
                <c:pt idx="593">
                  <c:v>354.5</c:v>
                </c:pt>
                <c:pt idx="594">
                  <c:v>354.2</c:v>
                </c:pt>
                <c:pt idx="595">
                  <c:v>354.2</c:v>
                </c:pt>
                <c:pt idx="596">
                  <c:v>354.2</c:v>
                </c:pt>
                <c:pt idx="597">
                  <c:v>354.2</c:v>
                </c:pt>
                <c:pt idx="598">
                  <c:v>354.2</c:v>
                </c:pt>
                <c:pt idx="599">
                  <c:v>354.2</c:v>
                </c:pt>
                <c:pt idx="600">
                  <c:v>353.8</c:v>
                </c:pt>
                <c:pt idx="601">
                  <c:v>353.8</c:v>
                </c:pt>
                <c:pt idx="602">
                  <c:v>353.8</c:v>
                </c:pt>
                <c:pt idx="603">
                  <c:v>353.8</c:v>
                </c:pt>
                <c:pt idx="604">
                  <c:v>353.5</c:v>
                </c:pt>
                <c:pt idx="605">
                  <c:v>353.5</c:v>
                </c:pt>
                <c:pt idx="606">
                  <c:v>353.6</c:v>
                </c:pt>
                <c:pt idx="607">
                  <c:v>353.3</c:v>
                </c:pt>
                <c:pt idx="608">
                  <c:v>353.2</c:v>
                </c:pt>
                <c:pt idx="609">
                  <c:v>353.2</c:v>
                </c:pt>
                <c:pt idx="610">
                  <c:v>353.2</c:v>
                </c:pt>
                <c:pt idx="611">
                  <c:v>353.2</c:v>
                </c:pt>
                <c:pt idx="612">
                  <c:v>352.9</c:v>
                </c:pt>
                <c:pt idx="613">
                  <c:v>352.9</c:v>
                </c:pt>
                <c:pt idx="614">
                  <c:v>352.9</c:v>
                </c:pt>
                <c:pt idx="615">
                  <c:v>352.6</c:v>
                </c:pt>
                <c:pt idx="616">
                  <c:v>352.5</c:v>
                </c:pt>
                <c:pt idx="617">
                  <c:v>352.6</c:v>
                </c:pt>
                <c:pt idx="618">
                  <c:v>352.5</c:v>
                </c:pt>
                <c:pt idx="619">
                  <c:v>352.6</c:v>
                </c:pt>
                <c:pt idx="620">
                  <c:v>352.5</c:v>
                </c:pt>
                <c:pt idx="621">
                  <c:v>352.3</c:v>
                </c:pt>
                <c:pt idx="622">
                  <c:v>352.3</c:v>
                </c:pt>
                <c:pt idx="623">
                  <c:v>352.3</c:v>
                </c:pt>
                <c:pt idx="624">
                  <c:v>351.9</c:v>
                </c:pt>
                <c:pt idx="625">
                  <c:v>351.9</c:v>
                </c:pt>
                <c:pt idx="626">
                  <c:v>351.9</c:v>
                </c:pt>
                <c:pt idx="627">
                  <c:v>351.8</c:v>
                </c:pt>
                <c:pt idx="628">
                  <c:v>351.5</c:v>
                </c:pt>
                <c:pt idx="629">
                  <c:v>351.5</c:v>
                </c:pt>
                <c:pt idx="630">
                  <c:v>351.6</c:v>
                </c:pt>
                <c:pt idx="631">
                  <c:v>351.5</c:v>
                </c:pt>
                <c:pt idx="632">
                  <c:v>351.5</c:v>
                </c:pt>
                <c:pt idx="633">
                  <c:v>351.3</c:v>
                </c:pt>
                <c:pt idx="634">
                  <c:v>351.2</c:v>
                </c:pt>
                <c:pt idx="635">
                  <c:v>351.2</c:v>
                </c:pt>
                <c:pt idx="636">
                  <c:v>351.1</c:v>
                </c:pt>
                <c:pt idx="637">
                  <c:v>351.1</c:v>
                </c:pt>
                <c:pt idx="638">
                  <c:v>350.9</c:v>
                </c:pt>
                <c:pt idx="639">
                  <c:v>350.9</c:v>
                </c:pt>
                <c:pt idx="640">
                  <c:v>350.9</c:v>
                </c:pt>
                <c:pt idx="641">
                  <c:v>350.9</c:v>
                </c:pt>
                <c:pt idx="642">
                  <c:v>350.9</c:v>
                </c:pt>
                <c:pt idx="643">
                  <c:v>350.6</c:v>
                </c:pt>
                <c:pt idx="644">
                  <c:v>350.6</c:v>
                </c:pt>
                <c:pt idx="645">
                  <c:v>350.6</c:v>
                </c:pt>
                <c:pt idx="646">
                  <c:v>350.2</c:v>
                </c:pt>
                <c:pt idx="647">
                  <c:v>350.2</c:v>
                </c:pt>
                <c:pt idx="648">
                  <c:v>350.2</c:v>
                </c:pt>
                <c:pt idx="649">
                  <c:v>350.2</c:v>
                </c:pt>
                <c:pt idx="650">
                  <c:v>350.1</c:v>
                </c:pt>
                <c:pt idx="651">
                  <c:v>349.9</c:v>
                </c:pt>
                <c:pt idx="652">
                  <c:v>349.9</c:v>
                </c:pt>
                <c:pt idx="653">
                  <c:v>349.9</c:v>
                </c:pt>
                <c:pt idx="654">
                  <c:v>349.9</c:v>
                </c:pt>
                <c:pt idx="655">
                  <c:v>349.9</c:v>
                </c:pt>
                <c:pt idx="656">
                  <c:v>349.6</c:v>
                </c:pt>
                <c:pt idx="657">
                  <c:v>349.6</c:v>
                </c:pt>
                <c:pt idx="658">
                  <c:v>349.6</c:v>
                </c:pt>
                <c:pt idx="659">
                  <c:v>349.3</c:v>
                </c:pt>
                <c:pt idx="660">
                  <c:v>349.6</c:v>
                </c:pt>
                <c:pt idx="661">
                  <c:v>349.3</c:v>
                </c:pt>
                <c:pt idx="662">
                  <c:v>349.4</c:v>
                </c:pt>
                <c:pt idx="663">
                  <c:v>349.3</c:v>
                </c:pt>
                <c:pt idx="664">
                  <c:v>349</c:v>
                </c:pt>
                <c:pt idx="665">
                  <c:v>349</c:v>
                </c:pt>
                <c:pt idx="666">
                  <c:v>348.6</c:v>
                </c:pt>
                <c:pt idx="667">
                  <c:v>348.7</c:v>
                </c:pt>
                <c:pt idx="668">
                  <c:v>348.7</c:v>
                </c:pt>
                <c:pt idx="669">
                  <c:v>348.7</c:v>
                </c:pt>
                <c:pt idx="670">
                  <c:v>348.7</c:v>
                </c:pt>
                <c:pt idx="671">
                  <c:v>348.3</c:v>
                </c:pt>
                <c:pt idx="672">
                  <c:v>348.3</c:v>
                </c:pt>
                <c:pt idx="673">
                  <c:v>348.3</c:v>
                </c:pt>
                <c:pt idx="674">
                  <c:v>348.1</c:v>
                </c:pt>
                <c:pt idx="675">
                  <c:v>348</c:v>
                </c:pt>
                <c:pt idx="676">
                  <c:v>348</c:v>
                </c:pt>
                <c:pt idx="677">
                  <c:v>348</c:v>
                </c:pt>
                <c:pt idx="678">
                  <c:v>348</c:v>
                </c:pt>
                <c:pt idx="679">
                  <c:v>347.7</c:v>
                </c:pt>
                <c:pt idx="680">
                  <c:v>347.7</c:v>
                </c:pt>
                <c:pt idx="681">
                  <c:v>347.7</c:v>
                </c:pt>
                <c:pt idx="682">
                  <c:v>347.7</c:v>
                </c:pt>
                <c:pt idx="683">
                  <c:v>347.7</c:v>
                </c:pt>
                <c:pt idx="684">
                  <c:v>347.7</c:v>
                </c:pt>
                <c:pt idx="685">
                  <c:v>347.7</c:v>
                </c:pt>
                <c:pt idx="686">
                  <c:v>347.7</c:v>
                </c:pt>
                <c:pt idx="687">
                  <c:v>347.4</c:v>
                </c:pt>
                <c:pt idx="688">
                  <c:v>347</c:v>
                </c:pt>
                <c:pt idx="689">
                  <c:v>347</c:v>
                </c:pt>
                <c:pt idx="690">
                  <c:v>347.1</c:v>
                </c:pt>
                <c:pt idx="691">
                  <c:v>347.4</c:v>
                </c:pt>
                <c:pt idx="692">
                  <c:v>347</c:v>
                </c:pt>
                <c:pt idx="693">
                  <c:v>347</c:v>
                </c:pt>
                <c:pt idx="694">
                  <c:v>347</c:v>
                </c:pt>
                <c:pt idx="695">
                  <c:v>347</c:v>
                </c:pt>
                <c:pt idx="696">
                  <c:v>346.7</c:v>
                </c:pt>
                <c:pt idx="697">
                  <c:v>347</c:v>
                </c:pt>
                <c:pt idx="698">
                  <c:v>346.7</c:v>
                </c:pt>
                <c:pt idx="699">
                  <c:v>346.7</c:v>
                </c:pt>
                <c:pt idx="700">
                  <c:v>346.7</c:v>
                </c:pt>
                <c:pt idx="701">
                  <c:v>346.7</c:v>
                </c:pt>
                <c:pt idx="702">
                  <c:v>346.7</c:v>
                </c:pt>
                <c:pt idx="703">
                  <c:v>346.7</c:v>
                </c:pt>
                <c:pt idx="704">
                  <c:v>346.4</c:v>
                </c:pt>
                <c:pt idx="705">
                  <c:v>346.4</c:v>
                </c:pt>
                <c:pt idx="706">
                  <c:v>346.4</c:v>
                </c:pt>
                <c:pt idx="707">
                  <c:v>346.4</c:v>
                </c:pt>
                <c:pt idx="708">
                  <c:v>346.4</c:v>
                </c:pt>
                <c:pt idx="709">
                  <c:v>346</c:v>
                </c:pt>
                <c:pt idx="710">
                  <c:v>346.1</c:v>
                </c:pt>
                <c:pt idx="711">
                  <c:v>346.1</c:v>
                </c:pt>
                <c:pt idx="712">
                  <c:v>346.1</c:v>
                </c:pt>
                <c:pt idx="713">
                  <c:v>346.1</c:v>
                </c:pt>
                <c:pt idx="714">
                  <c:v>346.1</c:v>
                </c:pt>
                <c:pt idx="715">
                  <c:v>345.8</c:v>
                </c:pt>
                <c:pt idx="716">
                  <c:v>345.8</c:v>
                </c:pt>
                <c:pt idx="717">
                  <c:v>345.8</c:v>
                </c:pt>
                <c:pt idx="718">
                  <c:v>345.8</c:v>
                </c:pt>
                <c:pt idx="719">
                  <c:v>345.3</c:v>
                </c:pt>
                <c:pt idx="720">
                  <c:v>345.6</c:v>
                </c:pt>
                <c:pt idx="721">
                  <c:v>345.5</c:v>
                </c:pt>
                <c:pt idx="722">
                  <c:v>345.5</c:v>
                </c:pt>
                <c:pt idx="723">
                  <c:v>345.5</c:v>
                </c:pt>
                <c:pt idx="724">
                  <c:v>345.1</c:v>
                </c:pt>
                <c:pt idx="725">
                  <c:v>345.1</c:v>
                </c:pt>
                <c:pt idx="726">
                  <c:v>345.1</c:v>
                </c:pt>
                <c:pt idx="727">
                  <c:v>345.1</c:v>
                </c:pt>
                <c:pt idx="728">
                  <c:v>345</c:v>
                </c:pt>
                <c:pt idx="729">
                  <c:v>345.1</c:v>
                </c:pt>
                <c:pt idx="730">
                  <c:v>344.8</c:v>
                </c:pt>
                <c:pt idx="731">
                  <c:v>344.9</c:v>
                </c:pt>
                <c:pt idx="732">
                  <c:v>344.5</c:v>
                </c:pt>
                <c:pt idx="733">
                  <c:v>344.5</c:v>
                </c:pt>
                <c:pt idx="734">
                  <c:v>344.5</c:v>
                </c:pt>
                <c:pt idx="735">
                  <c:v>344.5</c:v>
                </c:pt>
                <c:pt idx="736">
                  <c:v>344.5</c:v>
                </c:pt>
                <c:pt idx="737">
                  <c:v>344.4</c:v>
                </c:pt>
                <c:pt idx="738">
                  <c:v>344.2</c:v>
                </c:pt>
                <c:pt idx="739">
                  <c:v>344.2</c:v>
                </c:pt>
                <c:pt idx="740">
                  <c:v>344.1</c:v>
                </c:pt>
                <c:pt idx="741">
                  <c:v>344.2</c:v>
                </c:pt>
                <c:pt idx="742">
                  <c:v>344.2</c:v>
                </c:pt>
                <c:pt idx="743">
                  <c:v>344.2</c:v>
                </c:pt>
                <c:pt idx="744">
                  <c:v>343.8</c:v>
                </c:pt>
                <c:pt idx="745">
                  <c:v>343.8</c:v>
                </c:pt>
                <c:pt idx="746">
                  <c:v>343.8</c:v>
                </c:pt>
                <c:pt idx="747">
                  <c:v>343.5</c:v>
                </c:pt>
                <c:pt idx="748">
                  <c:v>343.5</c:v>
                </c:pt>
                <c:pt idx="749">
                  <c:v>343.5</c:v>
                </c:pt>
                <c:pt idx="750">
                  <c:v>343.5</c:v>
                </c:pt>
                <c:pt idx="751">
                  <c:v>343.2</c:v>
                </c:pt>
                <c:pt idx="752">
                  <c:v>343.2</c:v>
                </c:pt>
                <c:pt idx="753">
                  <c:v>343.2</c:v>
                </c:pt>
                <c:pt idx="754">
                  <c:v>343.2</c:v>
                </c:pt>
                <c:pt idx="755">
                  <c:v>343.2</c:v>
                </c:pt>
                <c:pt idx="756">
                  <c:v>342.8</c:v>
                </c:pt>
                <c:pt idx="757">
                  <c:v>342.7</c:v>
                </c:pt>
                <c:pt idx="758">
                  <c:v>342.8</c:v>
                </c:pt>
                <c:pt idx="759">
                  <c:v>342.7</c:v>
                </c:pt>
                <c:pt idx="760">
                  <c:v>342.5</c:v>
                </c:pt>
                <c:pt idx="761">
                  <c:v>342.5</c:v>
                </c:pt>
                <c:pt idx="762">
                  <c:v>342.5</c:v>
                </c:pt>
                <c:pt idx="763">
                  <c:v>342.5</c:v>
                </c:pt>
                <c:pt idx="764">
                  <c:v>342.5</c:v>
                </c:pt>
                <c:pt idx="765">
                  <c:v>342.2</c:v>
                </c:pt>
                <c:pt idx="766">
                  <c:v>342.2</c:v>
                </c:pt>
                <c:pt idx="767">
                  <c:v>342.2</c:v>
                </c:pt>
                <c:pt idx="768">
                  <c:v>342.2</c:v>
                </c:pt>
                <c:pt idx="769">
                  <c:v>341.8</c:v>
                </c:pt>
                <c:pt idx="770">
                  <c:v>341.8</c:v>
                </c:pt>
                <c:pt idx="771">
                  <c:v>341.8</c:v>
                </c:pt>
                <c:pt idx="772">
                  <c:v>341.8</c:v>
                </c:pt>
                <c:pt idx="773">
                  <c:v>341.8</c:v>
                </c:pt>
                <c:pt idx="774">
                  <c:v>341.5</c:v>
                </c:pt>
                <c:pt idx="775">
                  <c:v>341.5</c:v>
                </c:pt>
                <c:pt idx="776">
                  <c:v>341.5</c:v>
                </c:pt>
                <c:pt idx="777">
                  <c:v>341.5</c:v>
                </c:pt>
                <c:pt idx="778">
                  <c:v>341.5</c:v>
                </c:pt>
                <c:pt idx="779">
                  <c:v>341.1</c:v>
                </c:pt>
                <c:pt idx="780">
                  <c:v>341.1</c:v>
                </c:pt>
                <c:pt idx="781">
                  <c:v>340.9</c:v>
                </c:pt>
                <c:pt idx="782">
                  <c:v>340.8</c:v>
                </c:pt>
                <c:pt idx="783">
                  <c:v>340.9</c:v>
                </c:pt>
                <c:pt idx="784">
                  <c:v>340.8</c:v>
                </c:pt>
                <c:pt idx="785">
                  <c:v>340.5</c:v>
                </c:pt>
                <c:pt idx="786">
                  <c:v>340.5</c:v>
                </c:pt>
                <c:pt idx="787">
                  <c:v>340.5</c:v>
                </c:pt>
                <c:pt idx="788">
                  <c:v>340.5</c:v>
                </c:pt>
                <c:pt idx="789">
                  <c:v>340.5</c:v>
                </c:pt>
                <c:pt idx="790">
                  <c:v>340.2</c:v>
                </c:pt>
                <c:pt idx="791">
                  <c:v>340.2</c:v>
                </c:pt>
                <c:pt idx="792">
                  <c:v>340.2</c:v>
                </c:pt>
                <c:pt idx="793">
                  <c:v>339.9</c:v>
                </c:pt>
                <c:pt idx="794">
                  <c:v>340.2</c:v>
                </c:pt>
                <c:pt idx="795">
                  <c:v>339.9</c:v>
                </c:pt>
                <c:pt idx="796">
                  <c:v>339.9</c:v>
                </c:pt>
                <c:pt idx="797">
                  <c:v>339.9</c:v>
                </c:pt>
                <c:pt idx="798">
                  <c:v>339.5</c:v>
                </c:pt>
                <c:pt idx="799">
                  <c:v>339.6</c:v>
                </c:pt>
                <c:pt idx="800">
                  <c:v>339.6</c:v>
                </c:pt>
                <c:pt idx="801">
                  <c:v>339.6</c:v>
                </c:pt>
                <c:pt idx="802">
                  <c:v>339.6</c:v>
                </c:pt>
                <c:pt idx="803">
                  <c:v>339.2</c:v>
                </c:pt>
                <c:pt idx="804">
                  <c:v>339.2</c:v>
                </c:pt>
                <c:pt idx="805">
                  <c:v>339.2</c:v>
                </c:pt>
                <c:pt idx="806">
                  <c:v>338.9</c:v>
                </c:pt>
                <c:pt idx="807">
                  <c:v>339.2</c:v>
                </c:pt>
                <c:pt idx="808">
                  <c:v>338.9</c:v>
                </c:pt>
                <c:pt idx="809">
                  <c:v>338.9</c:v>
                </c:pt>
                <c:pt idx="810">
                  <c:v>338.6</c:v>
                </c:pt>
                <c:pt idx="811">
                  <c:v>338.8</c:v>
                </c:pt>
                <c:pt idx="812">
                  <c:v>338.5</c:v>
                </c:pt>
                <c:pt idx="813">
                  <c:v>338.6</c:v>
                </c:pt>
                <c:pt idx="814">
                  <c:v>338.5</c:v>
                </c:pt>
                <c:pt idx="815">
                  <c:v>338.5</c:v>
                </c:pt>
                <c:pt idx="816">
                  <c:v>338.2</c:v>
                </c:pt>
                <c:pt idx="817">
                  <c:v>338.2</c:v>
                </c:pt>
                <c:pt idx="818">
                  <c:v>338.2</c:v>
                </c:pt>
                <c:pt idx="819">
                  <c:v>338.2</c:v>
                </c:pt>
                <c:pt idx="820">
                  <c:v>338</c:v>
                </c:pt>
                <c:pt idx="821">
                  <c:v>337.9</c:v>
                </c:pt>
                <c:pt idx="822">
                  <c:v>338</c:v>
                </c:pt>
                <c:pt idx="823">
                  <c:v>337.9</c:v>
                </c:pt>
                <c:pt idx="824">
                  <c:v>337.9</c:v>
                </c:pt>
                <c:pt idx="825">
                  <c:v>337.5</c:v>
                </c:pt>
                <c:pt idx="826">
                  <c:v>337.6</c:v>
                </c:pt>
                <c:pt idx="827">
                  <c:v>337.5</c:v>
                </c:pt>
                <c:pt idx="828">
                  <c:v>337.2</c:v>
                </c:pt>
                <c:pt idx="829">
                  <c:v>337.5</c:v>
                </c:pt>
                <c:pt idx="830">
                  <c:v>337.2</c:v>
                </c:pt>
                <c:pt idx="831">
                  <c:v>337.2</c:v>
                </c:pt>
                <c:pt idx="832">
                  <c:v>337.2</c:v>
                </c:pt>
                <c:pt idx="833">
                  <c:v>336.8</c:v>
                </c:pt>
                <c:pt idx="834">
                  <c:v>336.9</c:v>
                </c:pt>
                <c:pt idx="835">
                  <c:v>336.8</c:v>
                </c:pt>
                <c:pt idx="836">
                  <c:v>336.8</c:v>
                </c:pt>
                <c:pt idx="837">
                  <c:v>336.8</c:v>
                </c:pt>
                <c:pt idx="838">
                  <c:v>336.9</c:v>
                </c:pt>
                <c:pt idx="839">
                  <c:v>336.9</c:v>
                </c:pt>
                <c:pt idx="840">
                  <c:v>336.5</c:v>
                </c:pt>
                <c:pt idx="841">
                  <c:v>336.5</c:v>
                </c:pt>
                <c:pt idx="842">
                  <c:v>336.5</c:v>
                </c:pt>
                <c:pt idx="843">
                  <c:v>336.5</c:v>
                </c:pt>
                <c:pt idx="844">
                  <c:v>336.5</c:v>
                </c:pt>
                <c:pt idx="845">
                  <c:v>336.6</c:v>
                </c:pt>
                <c:pt idx="846">
                  <c:v>336.5</c:v>
                </c:pt>
                <c:pt idx="847">
                  <c:v>336.2</c:v>
                </c:pt>
                <c:pt idx="848">
                  <c:v>336.2</c:v>
                </c:pt>
                <c:pt idx="849">
                  <c:v>336.2</c:v>
                </c:pt>
                <c:pt idx="850">
                  <c:v>336.2</c:v>
                </c:pt>
                <c:pt idx="851">
                  <c:v>336.2</c:v>
                </c:pt>
                <c:pt idx="852">
                  <c:v>335.9</c:v>
                </c:pt>
                <c:pt idx="853">
                  <c:v>335.9</c:v>
                </c:pt>
                <c:pt idx="854">
                  <c:v>336.2</c:v>
                </c:pt>
                <c:pt idx="855">
                  <c:v>335.9</c:v>
                </c:pt>
                <c:pt idx="856">
                  <c:v>335.9</c:v>
                </c:pt>
                <c:pt idx="857">
                  <c:v>335.9</c:v>
                </c:pt>
                <c:pt idx="858">
                  <c:v>335.9</c:v>
                </c:pt>
                <c:pt idx="859">
                  <c:v>335.9</c:v>
                </c:pt>
                <c:pt idx="860">
                  <c:v>335.5</c:v>
                </c:pt>
                <c:pt idx="861">
                  <c:v>335.5</c:v>
                </c:pt>
                <c:pt idx="862">
                  <c:v>335.6</c:v>
                </c:pt>
                <c:pt idx="863">
                  <c:v>335.6</c:v>
                </c:pt>
                <c:pt idx="864">
                  <c:v>335.6</c:v>
                </c:pt>
                <c:pt idx="865">
                  <c:v>335.2</c:v>
                </c:pt>
                <c:pt idx="866">
                  <c:v>335.2</c:v>
                </c:pt>
                <c:pt idx="867">
                  <c:v>335.3</c:v>
                </c:pt>
                <c:pt idx="868">
                  <c:v>334.9</c:v>
                </c:pt>
                <c:pt idx="869">
                  <c:v>335.2</c:v>
                </c:pt>
                <c:pt idx="870">
                  <c:v>335.2</c:v>
                </c:pt>
                <c:pt idx="871">
                  <c:v>334.9</c:v>
                </c:pt>
                <c:pt idx="872">
                  <c:v>334.9</c:v>
                </c:pt>
                <c:pt idx="873">
                  <c:v>334.9</c:v>
                </c:pt>
                <c:pt idx="874">
                  <c:v>334.9</c:v>
                </c:pt>
                <c:pt idx="875">
                  <c:v>334.9</c:v>
                </c:pt>
                <c:pt idx="876">
                  <c:v>334.9</c:v>
                </c:pt>
                <c:pt idx="877">
                  <c:v>334.9</c:v>
                </c:pt>
                <c:pt idx="878">
                  <c:v>334.6</c:v>
                </c:pt>
                <c:pt idx="879">
                  <c:v>334.6</c:v>
                </c:pt>
                <c:pt idx="880">
                  <c:v>334.6</c:v>
                </c:pt>
                <c:pt idx="881">
                  <c:v>334.6</c:v>
                </c:pt>
                <c:pt idx="882">
                  <c:v>334.2</c:v>
                </c:pt>
                <c:pt idx="883">
                  <c:v>334.6</c:v>
                </c:pt>
                <c:pt idx="884">
                  <c:v>334.5</c:v>
                </c:pt>
                <c:pt idx="885">
                  <c:v>334.2</c:v>
                </c:pt>
                <c:pt idx="886">
                  <c:v>334.2</c:v>
                </c:pt>
                <c:pt idx="887">
                  <c:v>334.2</c:v>
                </c:pt>
                <c:pt idx="888">
                  <c:v>334</c:v>
                </c:pt>
                <c:pt idx="889">
                  <c:v>334</c:v>
                </c:pt>
                <c:pt idx="890">
                  <c:v>334</c:v>
                </c:pt>
                <c:pt idx="891">
                  <c:v>333.9</c:v>
                </c:pt>
                <c:pt idx="892">
                  <c:v>333.9</c:v>
                </c:pt>
                <c:pt idx="893">
                  <c:v>334</c:v>
                </c:pt>
                <c:pt idx="894">
                  <c:v>333.6</c:v>
                </c:pt>
                <c:pt idx="895">
                  <c:v>333.7</c:v>
                </c:pt>
                <c:pt idx="896">
                  <c:v>333.7</c:v>
                </c:pt>
                <c:pt idx="897">
                  <c:v>333.3</c:v>
                </c:pt>
                <c:pt idx="898">
                  <c:v>333.3</c:v>
                </c:pt>
                <c:pt idx="899">
                  <c:v>333.4</c:v>
                </c:pt>
                <c:pt idx="900">
                  <c:v>333.3</c:v>
                </c:pt>
                <c:pt idx="901">
                  <c:v>333.3</c:v>
                </c:pt>
                <c:pt idx="902">
                  <c:v>333.3</c:v>
                </c:pt>
                <c:pt idx="903">
                  <c:v>333</c:v>
                </c:pt>
                <c:pt idx="904">
                  <c:v>333</c:v>
                </c:pt>
                <c:pt idx="905">
                  <c:v>333</c:v>
                </c:pt>
                <c:pt idx="906">
                  <c:v>333</c:v>
                </c:pt>
                <c:pt idx="907">
                  <c:v>333</c:v>
                </c:pt>
                <c:pt idx="908">
                  <c:v>332.6</c:v>
                </c:pt>
                <c:pt idx="909">
                  <c:v>332.5</c:v>
                </c:pt>
                <c:pt idx="910">
                  <c:v>332.6</c:v>
                </c:pt>
                <c:pt idx="911">
                  <c:v>332.6</c:v>
                </c:pt>
                <c:pt idx="912">
                  <c:v>332.5</c:v>
                </c:pt>
                <c:pt idx="913">
                  <c:v>332.2</c:v>
                </c:pt>
                <c:pt idx="914">
                  <c:v>332.3</c:v>
                </c:pt>
                <c:pt idx="915">
                  <c:v>332.2</c:v>
                </c:pt>
                <c:pt idx="916">
                  <c:v>332.2</c:v>
                </c:pt>
                <c:pt idx="917">
                  <c:v>332.2</c:v>
                </c:pt>
                <c:pt idx="918">
                  <c:v>332</c:v>
                </c:pt>
                <c:pt idx="919">
                  <c:v>332</c:v>
                </c:pt>
                <c:pt idx="920">
                  <c:v>331.9</c:v>
                </c:pt>
                <c:pt idx="921">
                  <c:v>332</c:v>
                </c:pt>
                <c:pt idx="922">
                  <c:v>331.6</c:v>
                </c:pt>
                <c:pt idx="923">
                  <c:v>331.6</c:v>
                </c:pt>
                <c:pt idx="924">
                  <c:v>331.6</c:v>
                </c:pt>
                <c:pt idx="925">
                  <c:v>331.6</c:v>
                </c:pt>
                <c:pt idx="926">
                  <c:v>331.3</c:v>
                </c:pt>
                <c:pt idx="927">
                  <c:v>331.3</c:v>
                </c:pt>
                <c:pt idx="928">
                  <c:v>331.3</c:v>
                </c:pt>
                <c:pt idx="929">
                  <c:v>331.3</c:v>
                </c:pt>
                <c:pt idx="930">
                  <c:v>331.3</c:v>
                </c:pt>
                <c:pt idx="931">
                  <c:v>331.3</c:v>
                </c:pt>
                <c:pt idx="932">
                  <c:v>331.3</c:v>
                </c:pt>
                <c:pt idx="933">
                  <c:v>330.9</c:v>
                </c:pt>
                <c:pt idx="934">
                  <c:v>330.9</c:v>
                </c:pt>
                <c:pt idx="935">
                  <c:v>330.9</c:v>
                </c:pt>
                <c:pt idx="936">
                  <c:v>330.9</c:v>
                </c:pt>
                <c:pt idx="937">
                  <c:v>330.9</c:v>
                </c:pt>
                <c:pt idx="938">
                  <c:v>330.9</c:v>
                </c:pt>
                <c:pt idx="939">
                  <c:v>330.6</c:v>
                </c:pt>
                <c:pt idx="940">
                  <c:v>330.6</c:v>
                </c:pt>
                <c:pt idx="941">
                  <c:v>330.6</c:v>
                </c:pt>
                <c:pt idx="942">
                  <c:v>330.6</c:v>
                </c:pt>
                <c:pt idx="943">
                  <c:v>330.3</c:v>
                </c:pt>
                <c:pt idx="944">
                  <c:v>330.3</c:v>
                </c:pt>
                <c:pt idx="945">
                  <c:v>330.3</c:v>
                </c:pt>
                <c:pt idx="946">
                  <c:v>330.3</c:v>
                </c:pt>
                <c:pt idx="947">
                  <c:v>330.3</c:v>
                </c:pt>
                <c:pt idx="948">
                  <c:v>330.3</c:v>
                </c:pt>
                <c:pt idx="949">
                  <c:v>330.3</c:v>
                </c:pt>
                <c:pt idx="950">
                  <c:v>330</c:v>
                </c:pt>
                <c:pt idx="951">
                  <c:v>330</c:v>
                </c:pt>
                <c:pt idx="952">
                  <c:v>329.9</c:v>
                </c:pt>
                <c:pt idx="953">
                  <c:v>330</c:v>
                </c:pt>
                <c:pt idx="954">
                  <c:v>330</c:v>
                </c:pt>
                <c:pt idx="955">
                  <c:v>329.7</c:v>
                </c:pt>
                <c:pt idx="956">
                  <c:v>329.7</c:v>
                </c:pt>
                <c:pt idx="957">
                  <c:v>329.6</c:v>
                </c:pt>
                <c:pt idx="958">
                  <c:v>329.7</c:v>
                </c:pt>
                <c:pt idx="959">
                  <c:v>329.7</c:v>
                </c:pt>
                <c:pt idx="960">
                  <c:v>329.4</c:v>
                </c:pt>
                <c:pt idx="961">
                  <c:v>329.3</c:v>
                </c:pt>
                <c:pt idx="962">
                  <c:v>329.3</c:v>
                </c:pt>
                <c:pt idx="963">
                  <c:v>329.3</c:v>
                </c:pt>
                <c:pt idx="964">
                  <c:v>329.4</c:v>
                </c:pt>
                <c:pt idx="965">
                  <c:v>329.3</c:v>
                </c:pt>
                <c:pt idx="966">
                  <c:v>329.2</c:v>
                </c:pt>
                <c:pt idx="967">
                  <c:v>329</c:v>
                </c:pt>
                <c:pt idx="968">
                  <c:v>329</c:v>
                </c:pt>
                <c:pt idx="969">
                  <c:v>328.6</c:v>
                </c:pt>
                <c:pt idx="970">
                  <c:v>329</c:v>
                </c:pt>
                <c:pt idx="971">
                  <c:v>328.8</c:v>
                </c:pt>
                <c:pt idx="972">
                  <c:v>328.9</c:v>
                </c:pt>
                <c:pt idx="973">
                  <c:v>328.7</c:v>
                </c:pt>
                <c:pt idx="974">
                  <c:v>328.4</c:v>
                </c:pt>
                <c:pt idx="975">
                  <c:v>328.3</c:v>
                </c:pt>
                <c:pt idx="976">
                  <c:v>328.3</c:v>
                </c:pt>
                <c:pt idx="977">
                  <c:v>328.3</c:v>
                </c:pt>
                <c:pt idx="978">
                  <c:v>328.3</c:v>
                </c:pt>
                <c:pt idx="979">
                  <c:v>328.2</c:v>
                </c:pt>
                <c:pt idx="980">
                  <c:v>328.2</c:v>
                </c:pt>
                <c:pt idx="981">
                  <c:v>328.3</c:v>
                </c:pt>
                <c:pt idx="982">
                  <c:v>328.3</c:v>
                </c:pt>
                <c:pt idx="983">
                  <c:v>328.3</c:v>
                </c:pt>
                <c:pt idx="984">
                  <c:v>328</c:v>
                </c:pt>
                <c:pt idx="985">
                  <c:v>328</c:v>
                </c:pt>
                <c:pt idx="986">
                  <c:v>328</c:v>
                </c:pt>
                <c:pt idx="987">
                  <c:v>327.7</c:v>
                </c:pt>
                <c:pt idx="988">
                  <c:v>327.60000000000002</c:v>
                </c:pt>
                <c:pt idx="989">
                  <c:v>327.7</c:v>
                </c:pt>
                <c:pt idx="990">
                  <c:v>327.39999999999998</c:v>
                </c:pt>
                <c:pt idx="991">
                  <c:v>327.7</c:v>
                </c:pt>
                <c:pt idx="992">
                  <c:v>327.3</c:v>
                </c:pt>
                <c:pt idx="993">
                  <c:v>327.3</c:v>
                </c:pt>
                <c:pt idx="994">
                  <c:v>327.39999999999998</c:v>
                </c:pt>
                <c:pt idx="995">
                  <c:v>327.3</c:v>
                </c:pt>
                <c:pt idx="996">
                  <c:v>327.10000000000002</c:v>
                </c:pt>
                <c:pt idx="997">
                  <c:v>327</c:v>
                </c:pt>
                <c:pt idx="998">
                  <c:v>327</c:v>
                </c:pt>
                <c:pt idx="999">
                  <c:v>327</c:v>
                </c:pt>
                <c:pt idx="1000">
                  <c:v>327</c:v>
                </c:pt>
                <c:pt idx="1001">
                  <c:v>327</c:v>
                </c:pt>
                <c:pt idx="1002">
                  <c:v>326.60000000000002</c:v>
                </c:pt>
                <c:pt idx="1003">
                  <c:v>326.60000000000002</c:v>
                </c:pt>
                <c:pt idx="1004">
                  <c:v>326.60000000000002</c:v>
                </c:pt>
                <c:pt idx="1005">
                  <c:v>326.60000000000002</c:v>
                </c:pt>
                <c:pt idx="1006">
                  <c:v>326.60000000000002</c:v>
                </c:pt>
                <c:pt idx="1007">
                  <c:v>326.60000000000002</c:v>
                </c:pt>
                <c:pt idx="1008">
                  <c:v>326.3</c:v>
                </c:pt>
                <c:pt idx="1009">
                  <c:v>326.3</c:v>
                </c:pt>
                <c:pt idx="1010">
                  <c:v>326.3</c:v>
                </c:pt>
                <c:pt idx="1011">
                  <c:v>326.3</c:v>
                </c:pt>
                <c:pt idx="1012">
                  <c:v>326.3</c:v>
                </c:pt>
                <c:pt idx="1013">
                  <c:v>326</c:v>
                </c:pt>
                <c:pt idx="1014">
                  <c:v>326</c:v>
                </c:pt>
                <c:pt idx="1015">
                  <c:v>326</c:v>
                </c:pt>
                <c:pt idx="1016">
                  <c:v>326</c:v>
                </c:pt>
                <c:pt idx="1017">
                  <c:v>325.60000000000002</c:v>
                </c:pt>
                <c:pt idx="1018">
                  <c:v>325.60000000000002</c:v>
                </c:pt>
                <c:pt idx="1019">
                  <c:v>325.7</c:v>
                </c:pt>
                <c:pt idx="1020">
                  <c:v>325.60000000000002</c:v>
                </c:pt>
                <c:pt idx="1021">
                  <c:v>325.3</c:v>
                </c:pt>
                <c:pt idx="1022">
                  <c:v>325.3</c:v>
                </c:pt>
                <c:pt idx="1023">
                  <c:v>325.3</c:v>
                </c:pt>
                <c:pt idx="1024">
                  <c:v>325.39999999999998</c:v>
                </c:pt>
                <c:pt idx="1025">
                  <c:v>325.3</c:v>
                </c:pt>
                <c:pt idx="1026">
                  <c:v>325</c:v>
                </c:pt>
                <c:pt idx="1027">
                  <c:v>325</c:v>
                </c:pt>
                <c:pt idx="1028">
                  <c:v>325</c:v>
                </c:pt>
                <c:pt idx="1029">
                  <c:v>325</c:v>
                </c:pt>
                <c:pt idx="1030">
                  <c:v>324.60000000000002</c:v>
                </c:pt>
                <c:pt idx="1031">
                  <c:v>324.60000000000002</c:v>
                </c:pt>
                <c:pt idx="1032">
                  <c:v>324.60000000000002</c:v>
                </c:pt>
                <c:pt idx="1033">
                  <c:v>324.60000000000002</c:v>
                </c:pt>
                <c:pt idx="1034">
                  <c:v>324.7</c:v>
                </c:pt>
                <c:pt idx="1035">
                  <c:v>324.7</c:v>
                </c:pt>
                <c:pt idx="1036">
                  <c:v>324.7</c:v>
                </c:pt>
                <c:pt idx="1037">
                  <c:v>324.7</c:v>
                </c:pt>
                <c:pt idx="1038">
                  <c:v>324.39999999999998</c:v>
                </c:pt>
                <c:pt idx="1039">
                  <c:v>324.3</c:v>
                </c:pt>
                <c:pt idx="1040">
                  <c:v>324.39999999999998</c:v>
                </c:pt>
                <c:pt idx="1041">
                  <c:v>324</c:v>
                </c:pt>
                <c:pt idx="1042">
                  <c:v>323.89999999999998</c:v>
                </c:pt>
                <c:pt idx="1043">
                  <c:v>324</c:v>
                </c:pt>
                <c:pt idx="1044">
                  <c:v>324</c:v>
                </c:pt>
                <c:pt idx="1045">
                  <c:v>323.7</c:v>
                </c:pt>
                <c:pt idx="1046">
                  <c:v>323.7</c:v>
                </c:pt>
                <c:pt idx="1047">
                  <c:v>323.60000000000002</c:v>
                </c:pt>
                <c:pt idx="1048">
                  <c:v>323.60000000000002</c:v>
                </c:pt>
                <c:pt idx="1049">
                  <c:v>323.60000000000002</c:v>
                </c:pt>
                <c:pt idx="1050">
                  <c:v>323.7</c:v>
                </c:pt>
                <c:pt idx="1051">
                  <c:v>323.39999999999998</c:v>
                </c:pt>
                <c:pt idx="1052">
                  <c:v>323.3</c:v>
                </c:pt>
                <c:pt idx="1053">
                  <c:v>323.3</c:v>
                </c:pt>
                <c:pt idx="1054">
                  <c:v>323.10000000000002</c:v>
                </c:pt>
                <c:pt idx="1055">
                  <c:v>323.39999999999998</c:v>
                </c:pt>
                <c:pt idx="1056">
                  <c:v>323</c:v>
                </c:pt>
                <c:pt idx="1057">
                  <c:v>323</c:v>
                </c:pt>
                <c:pt idx="1058">
                  <c:v>323</c:v>
                </c:pt>
                <c:pt idx="1059">
                  <c:v>323</c:v>
                </c:pt>
                <c:pt idx="1060">
                  <c:v>322.7</c:v>
                </c:pt>
                <c:pt idx="1061">
                  <c:v>322.7</c:v>
                </c:pt>
                <c:pt idx="1062">
                  <c:v>322.7</c:v>
                </c:pt>
                <c:pt idx="1063">
                  <c:v>322.7</c:v>
                </c:pt>
                <c:pt idx="1064">
                  <c:v>322.7</c:v>
                </c:pt>
                <c:pt idx="1065">
                  <c:v>322.7</c:v>
                </c:pt>
                <c:pt idx="1066">
                  <c:v>322.7</c:v>
                </c:pt>
                <c:pt idx="1067">
                  <c:v>322.7</c:v>
                </c:pt>
                <c:pt idx="1068">
                  <c:v>322.7</c:v>
                </c:pt>
                <c:pt idx="1069">
                  <c:v>322.3</c:v>
                </c:pt>
                <c:pt idx="1070">
                  <c:v>322.3</c:v>
                </c:pt>
                <c:pt idx="1071">
                  <c:v>322.3</c:v>
                </c:pt>
                <c:pt idx="1072">
                  <c:v>322.3</c:v>
                </c:pt>
                <c:pt idx="1073">
                  <c:v>322.10000000000002</c:v>
                </c:pt>
                <c:pt idx="1074">
                  <c:v>322.10000000000002</c:v>
                </c:pt>
                <c:pt idx="1075">
                  <c:v>322</c:v>
                </c:pt>
                <c:pt idx="1076">
                  <c:v>322</c:v>
                </c:pt>
                <c:pt idx="1077">
                  <c:v>322.10000000000002</c:v>
                </c:pt>
                <c:pt idx="1078">
                  <c:v>322.10000000000002</c:v>
                </c:pt>
                <c:pt idx="1079">
                  <c:v>322.10000000000002</c:v>
                </c:pt>
                <c:pt idx="1080">
                  <c:v>321.8</c:v>
                </c:pt>
                <c:pt idx="1081">
                  <c:v>321.8</c:v>
                </c:pt>
                <c:pt idx="1082">
                  <c:v>321.8</c:v>
                </c:pt>
                <c:pt idx="1083">
                  <c:v>321.8</c:v>
                </c:pt>
                <c:pt idx="1084">
                  <c:v>321.8</c:v>
                </c:pt>
                <c:pt idx="1085">
                  <c:v>321.8</c:v>
                </c:pt>
                <c:pt idx="1086">
                  <c:v>321.8</c:v>
                </c:pt>
                <c:pt idx="1087">
                  <c:v>321.8</c:v>
                </c:pt>
                <c:pt idx="1088">
                  <c:v>321.39999999999998</c:v>
                </c:pt>
                <c:pt idx="1089">
                  <c:v>321.39999999999998</c:v>
                </c:pt>
                <c:pt idx="1090">
                  <c:v>321.39999999999998</c:v>
                </c:pt>
                <c:pt idx="1091">
                  <c:v>321.39999999999998</c:v>
                </c:pt>
                <c:pt idx="1092">
                  <c:v>321.39999999999998</c:v>
                </c:pt>
                <c:pt idx="1093">
                  <c:v>321.39999999999998</c:v>
                </c:pt>
                <c:pt idx="1094">
                  <c:v>321.10000000000002</c:v>
                </c:pt>
                <c:pt idx="1095">
                  <c:v>321.10000000000002</c:v>
                </c:pt>
                <c:pt idx="1096">
                  <c:v>321.10000000000002</c:v>
                </c:pt>
                <c:pt idx="1097">
                  <c:v>321.10000000000002</c:v>
                </c:pt>
                <c:pt idx="1098">
                  <c:v>321.10000000000002</c:v>
                </c:pt>
                <c:pt idx="1099">
                  <c:v>321.10000000000002</c:v>
                </c:pt>
                <c:pt idx="1100">
                  <c:v>321.10000000000002</c:v>
                </c:pt>
                <c:pt idx="1101">
                  <c:v>320.7</c:v>
                </c:pt>
                <c:pt idx="1102">
                  <c:v>320.7</c:v>
                </c:pt>
                <c:pt idx="1103">
                  <c:v>320.7</c:v>
                </c:pt>
                <c:pt idx="1104">
                  <c:v>320.8</c:v>
                </c:pt>
                <c:pt idx="1105">
                  <c:v>320.7</c:v>
                </c:pt>
                <c:pt idx="1106">
                  <c:v>320.7</c:v>
                </c:pt>
                <c:pt idx="1107">
                  <c:v>320.39999999999998</c:v>
                </c:pt>
                <c:pt idx="1108">
                  <c:v>320.39999999999998</c:v>
                </c:pt>
                <c:pt idx="1109">
                  <c:v>320.39999999999998</c:v>
                </c:pt>
                <c:pt idx="1110">
                  <c:v>320.5</c:v>
                </c:pt>
                <c:pt idx="1111">
                  <c:v>320.39999999999998</c:v>
                </c:pt>
                <c:pt idx="1112">
                  <c:v>320.3</c:v>
                </c:pt>
                <c:pt idx="1113">
                  <c:v>320.10000000000002</c:v>
                </c:pt>
                <c:pt idx="1114">
                  <c:v>320.10000000000002</c:v>
                </c:pt>
                <c:pt idx="1115">
                  <c:v>320.10000000000002</c:v>
                </c:pt>
                <c:pt idx="1116">
                  <c:v>320.10000000000002</c:v>
                </c:pt>
                <c:pt idx="1117">
                  <c:v>320.10000000000002</c:v>
                </c:pt>
                <c:pt idx="1118">
                  <c:v>320.10000000000002</c:v>
                </c:pt>
                <c:pt idx="1119">
                  <c:v>320.10000000000002</c:v>
                </c:pt>
                <c:pt idx="1120">
                  <c:v>319.8</c:v>
                </c:pt>
                <c:pt idx="1121">
                  <c:v>319.7</c:v>
                </c:pt>
                <c:pt idx="1122">
                  <c:v>319.7</c:v>
                </c:pt>
                <c:pt idx="1123">
                  <c:v>319.7</c:v>
                </c:pt>
                <c:pt idx="1124">
                  <c:v>319.7</c:v>
                </c:pt>
                <c:pt idx="1125">
                  <c:v>319.7</c:v>
                </c:pt>
                <c:pt idx="1126">
                  <c:v>319.39999999999998</c:v>
                </c:pt>
                <c:pt idx="1127">
                  <c:v>319.60000000000002</c:v>
                </c:pt>
                <c:pt idx="1128">
                  <c:v>319.39999999999998</c:v>
                </c:pt>
                <c:pt idx="1129">
                  <c:v>319.39999999999998</c:v>
                </c:pt>
                <c:pt idx="1130">
                  <c:v>319.39999999999998</c:v>
                </c:pt>
                <c:pt idx="1131">
                  <c:v>319.39999999999998</c:v>
                </c:pt>
                <c:pt idx="1132">
                  <c:v>319</c:v>
                </c:pt>
                <c:pt idx="1133">
                  <c:v>319</c:v>
                </c:pt>
                <c:pt idx="1134">
                  <c:v>319</c:v>
                </c:pt>
                <c:pt idx="1135">
                  <c:v>319</c:v>
                </c:pt>
                <c:pt idx="1136">
                  <c:v>319</c:v>
                </c:pt>
                <c:pt idx="1137">
                  <c:v>319</c:v>
                </c:pt>
                <c:pt idx="1138">
                  <c:v>319.2</c:v>
                </c:pt>
                <c:pt idx="1139">
                  <c:v>318.7</c:v>
                </c:pt>
                <c:pt idx="1140">
                  <c:v>318.7</c:v>
                </c:pt>
                <c:pt idx="1141">
                  <c:v>318.8</c:v>
                </c:pt>
                <c:pt idx="1142">
                  <c:v>318.7</c:v>
                </c:pt>
                <c:pt idx="1143">
                  <c:v>318.39999999999998</c:v>
                </c:pt>
                <c:pt idx="1144">
                  <c:v>318.39999999999998</c:v>
                </c:pt>
                <c:pt idx="1145">
                  <c:v>318.7</c:v>
                </c:pt>
                <c:pt idx="1146">
                  <c:v>318.39999999999998</c:v>
                </c:pt>
                <c:pt idx="1147">
                  <c:v>318.39999999999998</c:v>
                </c:pt>
                <c:pt idx="1148">
                  <c:v>318.10000000000002</c:v>
                </c:pt>
                <c:pt idx="1149">
                  <c:v>318.39999999999998</c:v>
                </c:pt>
                <c:pt idx="1150">
                  <c:v>318</c:v>
                </c:pt>
                <c:pt idx="1151">
                  <c:v>318</c:v>
                </c:pt>
                <c:pt idx="1152">
                  <c:v>318</c:v>
                </c:pt>
                <c:pt idx="1153">
                  <c:v>318</c:v>
                </c:pt>
                <c:pt idx="1154">
                  <c:v>317.89999999999998</c:v>
                </c:pt>
                <c:pt idx="1155">
                  <c:v>318.10000000000002</c:v>
                </c:pt>
                <c:pt idx="1156">
                  <c:v>318</c:v>
                </c:pt>
                <c:pt idx="1157">
                  <c:v>317.8</c:v>
                </c:pt>
                <c:pt idx="1158">
                  <c:v>317.7</c:v>
                </c:pt>
                <c:pt idx="1159">
                  <c:v>317.7</c:v>
                </c:pt>
                <c:pt idx="1160">
                  <c:v>317.39999999999998</c:v>
                </c:pt>
                <c:pt idx="1161">
                  <c:v>317.7</c:v>
                </c:pt>
                <c:pt idx="1162">
                  <c:v>317.39999999999998</c:v>
                </c:pt>
                <c:pt idx="1163">
                  <c:v>317.39999999999998</c:v>
                </c:pt>
                <c:pt idx="1164">
                  <c:v>317.39999999999998</c:v>
                </c:pt>
                <c:pt idx="1165">
                  <c:v>317.10000000000002</c:v>
                </c:pt>
                <c:pt idx="1166">
                  <c:v>317.10000000000002</c:v>
                </c:pt>
                <c:pt idx="1167">
                  <c:v>317.10000000000002</c:v>
                </c:pt>
                <c:pt idx="1168">
                  <c:v>317</c:v>
                </c:pt>
                <c:pt idx="1169">
                  <c:v>317.10000000000002</c:v>
                </c:pt>
                <c:pt idx="1170">
                  <c:v>317.10000000000002</c:v>
                </c:pt>
                <c:pt idx="1171">
                  <c:v>316.7</c:v>
                </c:pt>
                <c:pt idx="1172">
                  <c:v>316.7</c:v>
                </c:pt>
                <c:pt idx="1173">
                  <c:v>317.10000000000002</c:v>
                </c:pt>
                <c:pt idx="1174">
                  <c:v>316.7</c:v>
                </c:pt>
                <c:pt idx="1175">
                  <c:v>316.60000000000002</c:v>
                </c:pt>
                <c:pt idx="1176">
                  <c:v>316.3</c:v>
                </c:pt>
                <c:pt idx="1177">
                  <c:v>316.39999999999998</c:v>
                </c:pt>
                <c:pt idx="1178">
                  <c:v>316.3</c:v>
                </c:pt>
                <c:pt idx="1179">
                  <c:v>316.39999999999998</c:v>
                </c:pt>
                <c:pt idx="1180">
                  <c:v>316.39999999999998</c:v>
                </c:pt>
                <c:pt idx="1181">
                  <c:v>316</c:v>
                </c:pt>
                <c:pt idx="1182">
                  <c:v>316</c:v>
                </c:pt>
                <c:pt idx="1183">
                  <c:v>316</c:v>
                </c:pt>
                <c:pt idx="1184">
                  <c:v>316</c:v>
                </c:pt>
                <c:pt idx="1185">
                  <c:v>316</c:v>
                </c:pt>
                <c:pt idx="1186">
                  <c:v>315.89999999999998</c:v>
                </c:pt>
                <c:pt idx="1187">
                  <c:v>315.7</c:v>
                </c:pt>
                <c:pt idx="1188">
                  <c:v>315.7</c:v>
                </c:pt>
                <c:pt idx="1189">
                  <c:v>315.7</c:v>
                </c:pt>
                <c:pt idx="1190">
                  <c:v>315.7</c:v>
                </c:pt>
                <c:pt idx="1191">
                  <c:v>315.7</c:v>
                </c:pt>
                <c:pt idx="1192">
                  <c:v>315.39999999999998</c:v>
                </c:pt>
                <c:pt idx="1193">
                  <c:v>315.39999999999998</c:v>
                </c:pt>
                <c:pt idx="1194">
                  <c:v>315.39999999999998</c:v>
                </c:pt>
                <c:pt idx="1195">
                  <c:v>315.39999999999998</c:v>
                </c:pt>
                <c:pt idx="1196">
                  <c:v>315.3</c:v>
                </c:pt>
                <c:pt idx="1197">
                  <c:v>315.3</c:v>
                </c:pt>
                <c:pt idx="1198">
                  <c:v>315.39999999999998</c:v>
                </c:pt>
                <c:pt idx="1199">
                  <c:v>315.3</c:v>
                </c:pt>
                <c:pt idx="1200">
                  <c:v>315</c:v>
                </c:pt>
                <c:pt idx="1201">
                  <c:v>315</c:v>
                </c:pt>
                <c:pt idx="1202">
                  <c:v>315.10000000000002</c:v>
                </c:pt>
                <c:pt idx="1203">
                  <c:v>315.10000000000002</c:v>
                </c:pt>
                <c:pt idx="1204">
                  <c:v>315</c:v>
                </c:pt>
                <c:pt idx="1205">
                  <c:v>314.60000000000002</c:v>
                </c:pt>
                <c:pt idx="1206">
                  <c:v>314.7</c:v>
                </c:pt>
                <c:pt idx="1207">
                  <c:v>314.7</c:v>
                </c:pt>
                <c:pt idx="1208">
                  <c:v>314.7</c:v>
                </c:pt>
                <c:pt idx="1209">
                  <c:v>314.60000000000002</c:v>
                </c:pt>
                <c:pt idx="1210">
                  <c:v>314.7</c:v>
                </c:pt>
                <c:pt idx="1211">
                  <c:v>314.5</c:v>
                </c:pt>
                <c:pt idx="1212">
                  <c:v>314.39999999999998</c:v>
                </c:pt>
                <c:pt idx="1213">
                  <c:v>314.3</c:v>
                </c:pt>
                <c:pt idx="1214">
                  <c:v>314.39999999999998</c:v>
                </c:pt>
                <c:pt idx="1215">
                  <c:v>314.3</c:v>
                </c:pt>
                <c:pt idx="1216">
                  <c:v>314.3</c:v>
                </c:pt>
                <c:pt idx="1217">
                  <c:v>314.3</c:v>
                </c:pt>
                <c:pt idx="1218">
                  <c:v>314.3</c:v>
                </c:pt>
                <c:pt idx="1219">
                  <c:v>314.3</c:v>
                </c:pt>
                <c:pt idx="1220">
                  <c:v>314.39999999999998</c:v>
                </c:pt>
                <c:pt idx="1221">
                  <c:v>313.89999999999998</c:v>
                </c:pt>
                <c:pt idx="1222">
                  <c:v>314</c:v>
                </c:pt>
                <c:pt idx="1223">
                  <c:v>314</c:v>
                </c:pt>
                <c:pt idx="1224">
                  <c:v>313.89999999999998</c:v>
                </c:pt>
                <c:pt idx="1225">
                  <c:v>313.7</c:v>
                </c:pt>
                <c:pt idx="1226">
                  <c:v>313.7</c:v>
                </c:pt>
                <c:pt idx="1227">
                  <c:v>313.60000000000002</c:v>
                </c:pt>
                <c:pt idx="1228">
                  <c:v>313.7</c:v>
                </c:pt>
                <c:pt idx="1229">
                  <c:v>313.60000000000002</c:v>
                </c:pt>
                <c:pt idx="1230">
                  <c:v>313.7</c:v>
                </c:pt>
                <c:pt idx="1231">
                  <c:v>313.3</c:v>
                </c:pt>
                <c:pt idx="1232">
                  <c:v>313.39999999999998</c:v>
                </c:pt>
                <c:pt idx="1233">
                  <c:v>313.3</c:v>
                </c:pt>
                <c:pt idx="1234">
                  <c:v>313.39999999999998</c:v>
                </c:pt>
                <c:pt idx="1235">
                  <c:v>313</c:v>
                </c:pt>
                <c:pt idx="1236">
                  <c:v>313.39999999999998</c:v>
                </c:pt>
                <c:pt idx="1237">
                  <c:v>313</c:v>
                </c:pt>
                <c:pt idx="1238">
                  <c:v>313.10000000000002</c:v>
                </c:pt>
                <c:pt idx="1239">
                  <c:v>313</c:v>
                </c:pt>
                <c:pt idx="1240">
                  <c:v>313</c:v>
                </c:pt>
                <c:pt idx="1241">
                  <c:v>313</c:v>
                </c:pt>
                <c:pt idx="1242">
                  <c:v>312.7</c:v>
                </c:pt>
                <c:pt idx="1243">
                  <c:v>312.7</c:v>
                </c:pt>
                <c:pt idx="1244">
                  <c:v>312.7</c:v>
                </c:pt>
                <c:pt idx="1245">
                  <c:v>312.60000000000002</c:v>
                </c:pt>
                <c:pt idx="1246">
                  <c:v>312.39999999999998</c:v>
                </c:pt>
                <c:pt idx="1247">
                  <c:v>312.39999999999998</c:v>
                </c:pt>
                <c:pt idx="1248">
                  <c:v>312.39999999999998</c:v>
                </c:pt>
                <c:pt idx="1249">
                  <c:v>312.39999999999998</c:v>
                </c:pt>
                <c:pt idx="1250">
                  <c:v>312.39999999999998</c:v>
                </c:pt>
                <c:pt idx="1251">
                  <c:v>312.39999999999998</c:v>
                </c:pt>
                <c:pt idx="1252">
                  <c:v>312.39999999999998</c:v>
                </c:pt>
                <c:pt idx="1253">
                  <c:v>312.39999999999998</c:v>
                </c:pt>
                <c:pt idx="1254">
                  <c:v>312</c:v>
                </c:pt>
                <c:pt idx="1255">
                  <c:v>312</c:v>
                </c:pt>
                <c:pt idx="1256">
                  <c:v>312</c:v>
                </c:pt>
                <c:pt idx="1257">
                  <c:v>312</c:v>
                </c:pt>
                <c:pt idx="1258">
                  <c:v>312</c:v>
                </c:pt>
                <c:pt idx="1259">
                  <c:v>312</c:v>
                </c:pt>
                <c:pt idx="1260">
                  <c:v>312</c:v>
                </c:pt>
                <c:pt idx="1261">
                  <c:v>311.89999999999998</c:v>
                </c:pt>
                <c:pt idx="1262">
                  <c:v>311.7</c:v>
                </c:pt>
                <c:pt idx="1263">
                  <c:v>311.7</c:v>
                </c:pt>
                <c:pt idx="1264">
                  <c:v>311.3</c:v>
                </c:pt>
                <c:pt idx="1265">
                  <c:v>311.39999999999998</c:v>
                </c:pt>
                <c:pt idx="1266">
                  <c:v>311.3</c:v>
                </c:pt>
                <c:pt idx="1267">
                  <c:v>311.3</c:v>
                </c:pt>
                <c:pt idx="1268">
                  <c:v>311.39999999999998</c:v>
                </c:pt>
                <c:pt idx="1269">
                  <c:v>311.3</c:v>
                </c:pt>
                <c:pt idx="1270">
                  <c:v>311.3</c:v>
                </c:pt>
                <c:pt idx="1271">
                  <c:v>311.39999999999998</c:v>
                </c:pt>
                <c:pt idx="1272">
                  <c:v>311.3</c:v>
                </c:pt>
                <c:pt idx="1273">
                  <c:v>311</c:v>
                </c:pt>
                <c:pt idx="1274">
                  <c:v>311</c:v>
                </c:pt>
                <c:pt idx="1275">
                  <c:v>311</c:v>
                </c:pt>
                <c:pt idx="1276">
                  <c:v>310.7</c:v>
                </c:pt>
                <c:pt idx="1277">
                  <c:v>310.7</c:v>
                </c:pt>
                <c:pt idx="1278">
                  <c:v>310.7</c:v>
                </c:pt>
                <c:pt idx="1279">
                  <c:v>310.7</c:v>
                </c:pt>
                <c:pt idx="1280">
                  <c:v>310.7</c:v>
                </c:pt>
                <c:pt idx="1281">
                  <c:v>310.7</c:v>
                </c:pt>
                <c:pt idx="1282">
                  <c:v>310.7</c:v>
                </c:pt>
                <c:pt idx="1283">
                  <c:v>310.39999999999998</c:v>
                </c:pt>
                <c:pt idx="1284">
                  <c:v>310.39999999999998</c:v>
                </c:pt>
                <c:pt idx="1285">
                  <c:v>310.3</c:v>
                </c:pt>
                <c:pt idx="1286">
                  <c:v>310.39999999999998</c:v>
                </c:pt>
                <c:pt idx="1287">
                  <c:v>310.39999999999998</c:v>
                </c:pt>
                <c:pt idx="1288">
                  <c:v>310.39999999999998</c:v>
                </c:pt>
                <c:pt idx="1289">
                  <c:v>310</c:v>
                </c:pt>
                <c:pt idx="1290">
                  <c:v>310</c:v>
                </c:pt>
                <c:pt idx="1291">
                  <c:v>309.8</c:v>
                </c:pt>
                <c:pt idx="1292">
                  <c:v>309.60000000000002</c:v>
                </c:pt>
                <c:pt idx="1293">
                  <c:v>309.8</c:v>
                </c:pt>
                <c:pt idx="1294">
                  <c:v>309.7</c:v>
                </c:pt>
                <c:pt idx="1295">
                  <c:v>309.8</c:v>
                </c:pt>
                <c:pt idx="1296">
                  <c:v>309.7</c:v>
                </c:pt>
                <c:pt idx="1297">
                  <c:v>309.7</c:v>
                </c:pt>
                <c:pt idx="1298">
                  <c:v>309.3</c:v>
                </c:pt>
                <c:pt idx="1299">
                  <c:v>309.3</c:v>
                </c:pt>
                <c:pt idx="1300">
                  <c:v>309.3</c:v>
                </c:pt>
                <c:pt idx="1301">
                  <c:v>309.3</c:v>
                </c:pt>
                <c:pt idx="1302">
                  <c:v>309.39999999999998</c:v>
                </c:pt>
                <c:pt idx="1303">
                  <c:v>309.10000000000002</c:v>
                </c:pt>
                <c:pt idx="1304">
                  <c:v>309</c:v>
                </c:pt>
                <c:pt idx="1305">
                  <c:v>309</c:v>
                </c:pt>
                <c:pt idx="1306">
                  <c:v>309</c:v>
                </c:pt>
                <c:pt idx="1307">
                  <c:v>309</c:v>
                </c:pt>
                <c:pt idx="1308">
                  <c:v>309</c:v>
                </c:pt>
                <c:pt idx="1309">
                  <c:v>308.7</c:v>
                </c:pt>
                <c:pt idx="1310">
                  <c:v>309</c:v>
                </c:pt>
                <c:pt idx="1311">
                  <c:v>308.7</c:v>
                </c:pt>
                <c:pt idx="1312">
                  <c:v>308.7</c:v>
                </c:pt>
                <c:pt idx="1313">
                  <c:v>308.7</c:v>
                </c:pt>
                <c:pt idx="1314">
                  <c:v>308.7</c:v>
                </c:pt>
                <c:pt idx="1315">
                  <c:v>308.39999999999998</c:v>
                </c:pt>
                <c:pt idx="1316">
                  <c:v>308.39999999999998</c:v>
                </c:pt>
                <c:pt idx="1317">
                  <c:v>308.39999999999998</c:v>
                </c:pt>
                <c:pt idx="1318">
                  <c:v>308.39999999999998</c:v>
                </c:pt>
                <c:pt idx="1319">
                  <c:v>308.39999999999998</c:v>
                </c:pt>
                <c:pt idx="1320">
                  <c:v>308</c:v>
                </c:pt>
                <c:pt idx="1321">
                  <c:v>308.10000000000002</c:v>
                </c:pt>
                <c:pt idx="1322">
                  <c:v>308.10000000000002</c:v>
                </c:pt>
                <c:pt idx="1323">
                  <c:v>307.8</c:v>
                </c:pt>
                <c:pt idx="1324">
                  <c:v>308.10000000000002</c:v>
                </c:pt>
                <c:pt idx="1325">
                  <c:v>307.8</c:v>
                </c:pt>
                <c:pt idx="1326">
                  <c:v>307.7</c:v>
                </c:pt>
                <c:pt idx="1327">
                  <c:v>307.8</c:v>
                </c:pt>
                <c:pt idx="1328">
                  <c:v>307.7</c:v>
                </c:pt>
                <c:pt idx="1329">
                  <c:v>307.8</c:v>
                </c:pt>
                <c:pt idx="1330">
                  <c:v>307.8</c:v>
                </c:pt>
                <c:pt idx="1331">
                  <c:v>307.8</c:v>
                </c:pt>
                <c:pt idx="1332">
                  <c:v>307.8</c:v>
                </c:pt>
                <c:pt idx="1333">
                  <c:v>307.7</c:v>
                </c:pt>
                <c:pt idx="1334">
                  <c:v>307.5</c:v>
                </c:pt>
                <c:pt idx="1335">
                  <c:v>307.5</c:v>
                </c:pt>
                <c:pt idx="1336">
                  <c:v>307.5</c:v>
                </c:pt>
                <c:pt idx="1337">
                  <c:v>307.5</c:v>
                </c:pt>
                <c:pt idx="1338">
                  <c:v>307.5</c:v>
                </c:pt>
                <c:pt idx="1339">
                  <c:v>307.3</c:v>
                </c:pt>
                <c:pt idx="1340">
                  <c:v>307.10000000000002</c:v>
                </c:pt>
                <c:pt idx="1341">
                  <c:v>307.10000000000002</c:v>
                </c:pt>
                <c:pt idx="1342">
                  <c:v>307.10000000000002</c:v>
                </c:pt>
                <c:pt idx="1343">
                  <c:v>307.10000000000002</c:v>
                </c:pt>
                <c:pt idx="1344">
                  <c:v>306.7</c:v>
                </c:pt>
                <c:pt idx="1345">
                  <c:v>306.7</c:v>
                </c:pt>
                <c:pt idx="1346">
                  <c:v>306.7</c:v>
                </c:pt>
                <c:pt idx="1347">
                  <c:v>306.8</c:v>
                </c:pt>
                <c:pt idx="1348">
                  <c:v>306.8</c:v>
                </c:pt>
                <c:pt idx="1349">
                  <c:v>306.7</c:v>
                </c:pt>
                <c:pt idx="1350">
                  <c:v>306.8</c:v>
                </c:pt>
                <c:pt idx="1351">
                  <c:v>306.5</c:v>
                </c:pt>
                <c:pt idx="1352">
                  <c:v>306.39999999999998</c:v>
                </c:pt>
                <c:pt idx="1353">
                  <c:v>306.10000000000002</c:v>
                </c:pt>
                <c:pt idx="1354">
                  <c:v>306.10000000000002</c:v>
                </c:pt>
                <c:pt idx="1355">
                  <c:v>306.10000000000002</c:v>
                </c:pt>
                <c:pt idx="1356">
                  <c:v>306.2</c:v>
                </c:pt>
                <c:pt idx="1357">
                  <c:v>306.2</c:v>
                </c:pt>
                <c:pt idx="1358">
                  <c:v>306.10000000000002</c:v>
                </c:pt>
                <c:pt idx="1359">
                  <c:v>306.10000000000002</c:v>
                </c:pt>
                <c:pt idx="1360">
                  <c:v>306.10000000000002</c:v>
                </c:pt>
                <c:pt idx="1361">
                  <c:v>306.10000000000002</c:v>
                </c:pt>
                <c:pt idx="1362">
                  <c:v>305.8</c:v>
                </c:pt>
                <c:pt idx="1363">
                  <c:v>305.8</c:v>
                </c:pt>
                <c:pt idx="1364">
                  <c:v>305.8</c:v>
                </c:pt>
                <c:pt idx="1365">
                  <c:v>305.8</c:v>
                </c:pt>
                <c:pt idx="1366">
                  <c:v>305.8</c:v>
                </c:pt>
                <c:pt idx="1367">
                  <c:v>305.8</c:v>
                </c:pt>
                <c:pt idx="1368">
                  <c:v>305.8</c:v>
                </c:pt>
                <c:pt idx="1369">
                  <c:v>305.8</c:v>
                </c:pt>
                <c:pt idx="1370">
                  <c:v>305.39999999999998</c:v>
                </c:pt>
                <c:pt idx="1371">
                  <c:v>305.39999999999998</c:v>
                </c:pt>
                <c:pt idx="1372">
                  <c:v>305.39999999999998</c:v>
                </c:pt>
                <c:pt idx="1373">
                  <c:v>305.39999999999998</c:v>
                </c:pt>
                <c:pt idx="1374">
                  <c:v>305.10000000000002</c:v>
                </c:pt>
                <c:pt idx="1375">
                  <c:v>305.10000000000002</c:v>
                </c:pt>
                <c:pt idx="1376">
                  <c:v>305.10000000000002</c:v>
                </c:pt>
                <c:pt idx="1377">
                  <c:v>305.10000000000002</c:v>
                </c:pt>
                <c:pt idx="1378">
                  <c:v>305</c:v>
                </c:pt>
                <c:pt idx="1379">
                  <c:v>304.8</c:v>
                </c:pt>
                <c:pt idx="1380">
                  <c:v>304.8</c:v>
                </c:pt>
                <c:pt idx="1381">
                  <c:v>304.7</c:v>
                </c:pt>
                <c:pt idx="1382">
                  <c:v>304.8</c:v>
                </c:pt>
                <c:pt idx="1383">
                  <c:v>304.8</c:v>
                </c:pt>
                <c:pt idx="1384">
                  <c:v>304.5</c:v>
                </c:pt>
                <c:pt idx="1385">
                  <c:v>304.39999999999998</c:v>
                </c:pt>
                <c:pt idx="1386">
                  <c:v>304.8</c:v>
                </c:pt>
                <c:pt idx="1387">
                  <c:v>304.39999999999998</c:v>
                </c:pt>
                <c:pt idx="1388">
                  <c:v>304.5</c:v>
                </c:pt>
                <c:pt idx="1389">
                  <c:v>304.39999999999998</c:v>
                </c:pt>
                <c:pt idx="1390">
                  <c:v>304.39999999999998</c:v>
                </c:pt>
                <c:pt idx="1391">
                  <c:v>304.39999999999998</c:v>
                </c:pt>
                <c:pt idx="1392">
                  <c:v>304.39999999999998</c:v>
                </c:pt>
                <c:pt idx="1393">
                  <c:v>304.10000000000002</c:v>
                </c:pt>
                <c:pt idx="1394">
                  <c:v>304.10000000000002</c:v>
                </c:pt>
                <c:pt idx="1395">
                  <c:v>304</c:v>
                </c:pt>
                <c:pt idx="1396">
                  <c:v>304.10000000000002</c:v>
                </c:pt>
                <c:pt idx="1397">
                  <c:v>304.10000000000002</c:v>
                </c:pt>
                <c:pt idx="1398">
                  <c:v>304.10000000000002</c:v>
                </c:pt>
                <c:pt idx="1399">
                  <c:v>304</c:v>
                </c:pt>
                <c:pt idx="1400">
                  <c:v>304.10000000000002</c:v>
                </c:pt>
                <c:pt idx="1401">
                  <c:v>303.8</c:v>
                </c:pt>
                <c:pt idx="1402">
                  <c:v>303.8</c:v>
                </c:pt>
                <c:pt idx="1403">
                  <c:v>303.7</c:v>
                </c:pt>
                <c:pt idx="1404">
                  <c:v>303.7</c:v>
                </c:pt>
                <c:pt idx="1405">
                  <c:v>303.8</c:v>
                </c:pt>
                <c:pt idx="1406">
                  <c:v>303.8</c:v>
                </c:pt>
                <c:pt idx="1407">
                  <c:v>303.7</c:v>
                </c:pt>
                <c:pt idx="1408">
                  <c:v>303.39999999999998</c:v>
                </c:pt>
                <c:pt idx="1409">
                  <c:v>303.39999999999998</c:v>
                </c:pt>
                <c:pt idx="1410">
                  <c:v>303.39999999999998</c:v>
                </c:pt>
                <c:pt idx="1411">
                  <c:v>303.5</c:v>
                </c:pt>
                <c:pt idx="1412">
                  <c:v>303.39999999999998</c:v>
                </c:pt>
                <c:pt idx="1413">
                  <c:v>303.39999999999998</c:v>
                </c:pt>
                <c:pt idx="1414">
                  <c:v>303.39999999999998</c:v>
                </c:pt>
                <c:pt idx="1415">
                  <c:v>303.10000000000002</c:v>
                </c:pt>
                <c:pt idx="1416">
                  <c:v>303.2</c:v>
                </c:pt>
                <c:pt idx="1417">
                  <c:v>303.10000000000002</c:v>
                </c:pt>
                <c:pt idx="1418">
                  <c:v>303.2</c:v>
                </c:pt>
                <c:pt idx="1419">
                  <c:v>303.10000000000002</c:v>
                </c:pt>
                <c:pt idx="1420">
                  <c:v>303.10000000000002</c:v>
                </c:pt>
                <c:pt idx="1421">
                  <c:v>303.10000000000002</c:v>
                </c:pt>
                <c:pt idx="1422">
                  <c:v>303.2</c:v>
                </c:pt>
                <c:pt idx="1423">
                  <c:v>303.10000000000002</c:v>
                </c:pt>
                <c:pt idx="1424">
                  <c:v>303.10000000000002</c:v>
                </c:pt>
                <c:pt idx="1425">
                  <c:v>302.8</c:v>
                </c:pt>
                <c:pt idx="1426">
                  <c:v>302.7</c:v>
                </c:pt>
                <c:pt idx="1427">
                  <c:v>302.7</c:v>
                </c:pt>
                <c:pt idx="1428">
                  <c:v>302.7</c:v>
                </c:pt>
                <c:pt idx="1429">
                  <c:v>302.8</c:v>
                </c:pt>
                <c:pt idx="1430">
                  <c:v>302.5</c:v>
                </c:pt>
                <c:pt idx="1431">
                  <c:v>302.8</c:v>
                </c:pt>
                <c:pt idx="1432">
                  <c:v>302.5</c:v>
                </c:pt>
                <c:pt idx="1433">
                  <c:v>302.5</c:v>
                </c:pt>
                <c:pt idx="1434">
                  <c:v>302.5</c:v>
                </c:pt>
                <c:pt idx="1435">
                  <c:v>302.5</c:v>
                </c:pt>
                <c:pt idx="1436">
                  <c:v>302.5</c:v>
                </c:pt>
                <c:pt idx="1437">
                  <c:v>302.39999999999998</c:v>
                </c:pt>
                <c:pt idx="1438">
                  <c:v>302.2</c:v>
                </c:pt>
                <c:pt idx="1439">
                  <c:v>302.10000000000002</c:v>
                </c:pt>
                <c:pt idx="1440">
                  <c:v>302.2</c:v>
                </c:pt>
                <c:pt idx="1441">
                  <c:v>302.2</c:v>
                </c:pt>
                <c:pt idx="1442">
                  <c:v>302.10000000000002</c:v>
                </c:pt>
                <c:pt idx="1443">
                  <c:v>302.10000000000002</c:v>
                </c:pt>
                <c:pt idx="1444">
                  <c:v>302.2</c:v>
                </c:pt>
                <c:pt idx="1445">
                  <c:v>302.10000000000002</c:v>
                </c:pt>
                <c:pt idx="1446">
                  <c:v>302.10000000000002</c:v>
                </c:pt>
                <c:pt idx="1447">
                  <c:v>302.10000000000002</c:v>
                </c:pt>
                <c:pt idx="1448">
                  <c:v>302.10000000000002</c:v>
                </c:pt>
                <c:pt idx="1449">
                  <c:v>301.89999999999998</c:v>
                </c:pt>
                <c:pt idx="1450">
                  <c:v>301.8</c:v>
                </c:pt>
                <c:pt idx="1451">
                  <c:v>301.8</c:v>
                </c:pt>
                <c:pt idx="1452">
                  <c:v>301.89999999999998</c:v>
                </c:pt>
                <c:pt idx="1453">
                  <c:v>301.8</c:v>
                </c:pt>
                <c:pt idx="1454">
                  <c:v>301.8</c:v>
                </c:pt>
                <c:pt idx="1455">
                  <c:v>301.8</c:v>
                </c:pt>
                <c:pt idx="1456">
                  <c:v>301.5</c:v>
                </c:pt>
                <c:pt idx="1457">
                  <c:v>301.5</c:v>
                </c:pt>
                <c:pt idx="1458">
                  <c:v>301.5</c:v>
                </c:pt>
                <c:pt idx="1459">
                  <c:v>301.5</c:v>
                </c:pt>
                <c:pt idx="1460">
                  <c:v>301.5</c:v>
                </c:pt>
                <c:pt idx="1461">
                  <c:v>301.5</c:v>
                </c:pt>
                <c:pt idx="1462">
                  <c:v>301.60000000000002</c:v>
                </c:pt>
                <c:pt idx="1463">
                  <c:v>301.60000000000002</c:v>
                </c:pt>
                <c:pt idx="1464">
                  <c:v>301.10000000000002</c:v>
                </c:pt>
                <c:pt idx="1465">
                  <c:v>301.5</c:v>
                </c:pt>
                <c:pt idx="1466">
                  <c:v>301.3</c:v>
                </c:pt>
                <c:pt idx="1467">
                  <c:v>301.5</c:v>
                </c:pt>
                <c:pt idx="1468">
                  <c:v>301.10000000000002</c:v>
                </c:pt>
                <c:pt idx="1469">
                  <c:v>301.10000000000002</c:v>
                </c:pt>
                <c:pt idx="1470">
                  <c:v>301.2</c:v>
                </c:pt>
                <c:pt idx="1471">
                  <c:v>301.3</c:v>
                </c:pt>
                <c:pt idx="1472">
                  <c:v>301.10000000000002</c:v>
                </c:pt>
                <c:pt idx="1473">
                  <c:v>301.10000000000002</c:v>
                </c:pt>
                <c:pt idx="1474">
                  <c:v>301.2</c:v>
                </c:pt>
                <c:pt idx="1475">
                  <c:v>300.89999999999998</c:v>
                </c:pt>
                <c:pt idx="1476">
                  <c:v>301.10000000000002</c:v>
                </c:pt>
                <c:pt idx="1477">
                  <c:v>301.10000000000002</c:v>
                </c:pt>
                <c:pt idx="1478">
                  <c:v>300.8</c:v>
                </c:pt>
                <c:pt idx="1479">
                  <c:v>300.89999999999998</c:v>
                </c:pt>
                <c:pt idx="1480">
                  <c:v>300.8</c:v>
                </c:pt>
                <c:pt idx="1481">
                  <c:v>300.8</c:v>
                </c:pt>
                <c:pt idx="1482">
                  <c:v>300.8</c:v>
                </c:pt>
                <c:pt idx="1483">
                  <c:v>300.89999999999998</c:v>
                </c:pt>
                <c:pt idx="1484">
                  <c:v>300.8</c:v>
                </c:pt>
                <c:pt idx="1485">
                  <c:v>300.8</c:v>
                </c:pt>
                <c:pt idx="1486">
                  <c:v>300.8</c:v>
                </c:pt>
                <c:pt idx="1487">
                  <c:v>300.60000000000002</c:v>
                </c:pt>
                <c:pt idx="1488">
                  <c:v>300.8</c:v>
                </c:pt>
                <c:pt idx="1489">
                  <c:v>300.60000000000002</c:v>
                </c:pt>
                <c:pt idx="1490">
                  <c:v>300.5</c:v>
                </c:pt>
                <c:pt idx="1491">
                  <c:v>300.5</c:v>
                </c:pt>
                <c:pt idx="1492">
                  <c:v>300.5</c:v>
                </c:pt>
                <c:pt idx="1493">
                  <c:v>300.5</c:v>
                </c:pt>
                <c:pt idx="1494">
                  <c:v>300.5</c:v>
                </c:pt>
                <c:pt idx="1495">
                  <c:v>300.5</c:v>
                </c:pt>
                <c:pt idx="1496">
                  <c:v>300.2</c:v>
                </c:pt>
                <c:pt idx="1497">
                  <c:v>300.5</c:v>
                </c:pt>
                <c:pt idx="1498">
                  <c:v>300.3</c:v>
                </c:pt>
                <c:pt idx="1499">
                  <c:v>300.2</c:v>
                </c:pt>
                <c:pt idx="1500">
                  <c:v>300.2</c:v>
                </c:pt>
                <c:pt idx="1501">
                  <c:v>300.2</c:v>
                </c:pt>
                <c:pt idx="1502">
                  <c:v>300.2</c:v>
                </c:pt>
                <c:pt idx="1503">
                  <c:v>300.2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ex2_40_coolTemp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Sheet1!$G$2:$G$1747</c:f>
              <c:numCache>
                <c:formatCode>General</c:formatCode>
                <c:ptCount val="1746"/>
                <c:pt idx="464">
                  <c:v>372.4</c:v>
                </c:pt>
                <c:pt idx="465">
                  <c:v>372.3</c:v>
                </c:pt>
                <c:pt idx="466">
                  <c:v>372.1</c:v>
                </c:pt>
                <c:pt idx="467">
                  <c:v>372.4</c:v>
                </c:pt>
                <c:pt idx="468">
                  <c:v>372.4</c:v>
                </c:pt>
                <c:pt idx="469">
                  <c:v>372.1</c:v>
                </c:pt>
                <c:pt idx="470">
                  <c:v>372.1</c:v>
                </c:pt>
                <c:pt idx="471">
                  <c:v>372.1</c:v>
                </c:pt>
                <c:pt idx="472">
                  <c:v>372.1</c:v>
                </c:pt>
                <c:pt idx="473">
                  <c:v>372.1</c:v>
                </c:pt>
                <c:pt idx="474">
                  <c:v>372.1</c:v>
                </c:pt>
                <c:pt idx="475">
                  <c:v>372.1</c:v>
                </c:pt>
                <c:pt idx="476">
                  <c:v>371.7</c:v>
                </c:pt>
                <c:pt idx="477">
                  <c:v>371.7</c:v>
                </c:pt>
                <c:pt idx="478">
                  <c:v>371.7</c:v>
                </c:pt>
                <c:pt idx="479">
                  <c:v>371.7</c:v>
                </c:pt>
                <c:pt idx="480">
                  <c:v>371.7</c:v>
                </c:pt>
                <c:pt idx="481">
                  <c:v>371.6</c:v>
                </c:pt>
                <c:pt idx="482">
                  <c:v>371.3</c:v>
                </c:pt>
                <c:pt idx="483">
                  <c:v>371.4</c:v>
                </c:pt>
                <c:pt idx="484">
                  <c:v>371.4</c:v>
                </c:pt>
                <c:pt idx="485">
                  <c:v>371.4</c:v>
                </c:pt>
                <c:pt idx="486">
                  <c:v>371.4</c:v>
                </c:pt>
                <c:pt idx="487">
                  <c:v>371.4</c:v>
                </c:pt>
                <c:pt idx="488">
                  <c:v>371.1</c:v>
                </c:pt>
                <c:pt idx="489">
                  <c:v>371</c:v>
                </c:pt>
                <c:pt idx="490">
                  <c:v>371.1</c:v>
                </c:pt>
                <c:pt idx="491">
                  <c:v>371.1</c:v>
                </c:pt>
                <c:pt idx="492">
                  <c:v>371.1</c:v>
                </c:pt>
                <c:pt idx="493">
                  <c:v>371</c:v>
                </c:pt>
                <c:pt idx="494">
                  <c:v>370.7</c:v>
                </c:pt>
                <c:pt idx="495">
                  <c:v>370.8</c:v>
                </c:pt>
                <c:pt idx="496">
                  <c:v>370.7</c:v>
                </c:pt>
                <c:pt idx="497">
                  <c:v>370.7</c:v>
                </c:pt>
                <c:pt idx="498">
                  <c:v>370.8</c:v>
                </c:pt>
                <c:pt idx="499">
                  <c:v>370.5</c:v>
                </c:pt>
                <c:pt idx="500">
                  <c:v>370.4</c:v>
                </c:pt>
                <c:pt idx="501">
                  <c:v>370.4</c:v>
                </c:pt>
                <c:pt idx="502">
                  <c:v>370.4</c:v>
                </c:pt>
                <c:pt idx="503">
                  <c:v>370.5</c:v>
                </c:pt>
                <c:pt idx="504">
                  <c:v>370.4</c:v>
                </c:pt>
                <c:pt idx="505">
                  <c:v>370.4</c:v>
                </c:pt>
                <c:pt idx="506">
                  <c:v>370.1</c:v>
                </c:pt>
                <c:pt idx="507">
                  <c:v>370</c:v>
                </c:pt>
                <c:pt idx="508">
                  <c:v>370</c:v>
                </c:pt>
                <c:pt idx="509">
                  <c:v>370</c:v>
                </c:pt>
                <c:pt idx="510">
                  <c:v>370.1</c:v>
                </c:pt>
                <c:pt idx="511">
                  <c:v>370</c:v>
                </c:pt>
                <c:pt idx="512">
                  <c:v>370</c:v>
                </c:pt>
                <c:pt idx="513">
                  <c:v>370</c:v>
                </c:pt>
                <c:pt idx="514">
                  <c:v>369.7</c:v>
                </c:pt>
                <c:pt idx="515">
                  <c:v>369.7</c:v>
                </c:pt>
                <c:pt idx="516">
                  <c:v>369.7</c:v>
                </c:pt>
                <c:pt idx="517">
                  <c:v>369.8</c:v>
                </c:pt>
                <c:pt idx="518">
                  <c:v>369.4</c:v>
                </c:pt>
                <c:pt idx="519">
                  <c:v>369.4</c:v>
                </c:pt>
                <c:pt idx="520">
                  <c:v>369.4</c:v>
                </c:pt>
                <c:pt idx="521">
                  <c:v>369.4</c:v>
                </c:pt>
                <c:pt idx="522">
                  <c:v>369.1</c:v>
                </c:pt>
                <c:pt idx="523">
                  <c:v>369.4</c:v>
                </c:pt>
                <c:pt idx="524">
                  <c:v>369.1</c:v>
                </c:pt>
                <c:pt idx="525">
                  <c:v>369.1</c:v>
                </c:pt>
                <c:pt idx="526">
                  <c:v>369.1</c:v>
                </c:pt>
                <c:pt idx="527">
                  <c:v>369</c:v>
                </c:pt>
                <c:pt idx="528">
                  <c:v>369.1</c:v>
                </c:pt>
                <c:pt idx="529">
                  <c:v>368.8</c:v>
                </c:pt>
                <c:pt idx="530">
                  <c:v>368.8</c:v>
                </c:pt>
                <c:pt idx="531">
                  <c:v>368.7</c:v>
                </c:pt>
                <c:pt idx="532">
                  <c:v>368.5</c:v>
                </c:pt>
                <c:pt idx="533">
                  <c:v>368.5</c:v>
                </c:pt>
                <c:pt idx="534">
                  <c:v>368.4</c:v>
                </c:pt>
                <c:pt idx="535">
                  <c:v>368.3</c:v>
                </c:pt>
                <c:pt idx="536">
                  <c:v>368.4</c:v>
                </c:pt>
                <c:pt idx="537">
                  <c:v>368.1</c:v>
                </c:pt>
                <c:pt idx="538">
                  <c:v>368.1</c:v>
                </c:pt>
                <c:pt idx="539">
                  <c:v>368.1</c:v>
                </c:pt>
                <c:pt idx="540">
                  <c:v>368.1</c:v>
                </c:pt>
                <c:pt idx="541">
                  <c:v>368.1</c:v>
                </c:pt>
                <c:pt idx="542">
                  <c:v>367.8</c:v>
                </c:pt>
                <c:pt idx="543">
                  <c:v>367.8</c:v>
                </c:pt>
                <c:pt idx="544">
                  <c:v>367.8</c:v>
                </c:pt>
                <c:pt idx="545">
                  <c:v>367.4</c:v>
                </c:pt>
                <c:pt idx="546">
                  <c:v>367.4</c:v>
                </c:pt>
                <c:pt idx="547">
                  <c:v>367.8</c:v>
                </c:pt>
                <c:pt idx="548">
                  <c:v>367.4</c:v>
                </c:pt>
                <c:pt idx="549">
                  <c:v>367.4</c:v>
                </c:pt>
                <c:pt idx="550">
                  <c:v>367.4</c:v>
                </c:pt>
                <c:pt idx="551">
                  <c:v>367.3</c:v>
                </c:pt>
                <c:pt idx="552">
                  <c:v>367.4</c:v>
                </c:pt>
                <c:pt idx="553">
                  <c:v>367.4</c:v>
                </c:pt>
                <c:pt idx="554">
                  <c:v>367</c:v>
                </c:pt>
                <c:pt idx="555">
                  <c:v>367.1</c:v>
                </c:pt>
                <c:pt idx="556">
                  <c:v>367.1</c:v>
                </c:pt>
                <c:pt idx="557">
                  <c:v>367</c:v>
                </c:pt>
                <c:pt idx="558">
                  <c:v>366.8</c:v>
                </c:pt>
                <c:pt idx="559">
                  <c:v>366.8</c:v>
                </c:pt>
                <c:pt idx="560">
                  <c:v>366.7</c:v>
                </c:pt>
                <c:pt idx="561">
                  <c:v>366.8</c:v>
                </c:pt>
                <c:pt idx="562">
                  <c:v>366.7</c:v>
                </c:pt>
                <c:pt idx="563">
                  <c:v>366.5</c:v>
                </c:pt>
                <c:pt idx="564">
                  <c:v>366.4</c:v>
                </c:pt>
                <c:pt idx="565">
                  <c:v>366.4</c:v>
                </c:pt>
                <c:pt idx="566">
                  <c:v>366.4</c:v>
                </c:pt>
                <c:pt idx="567">
                  <c:v>366.1</c:v>
                </c:pt>
                <c:pt idx="568">
                  <c:v>366.1</c:v>
                </c:pt>
                <c:pt idx="569">
                  <c:v>366.1</c:v>
                </c:pt>
                <c:pt idx="570">
                  <c:v>366.1</c:v>
                </c:pt>
                <c:pt idx="571">
                  <c:v>366.1</c:v>
                </c:pt>
                <c:pt idx="572">
                  <c:v>365.7</c:v>
                </c:pt>
                <c:pt idx="573">
                  <c:v>365.7</c:v>
                </c:pt>
                <c:pt idx="574">
                  <c:v>365.7</c:v>
                </c:pt>
                <c:pt idx="575">
                  <c:v>365.4</c:v>
                </c:pt>
                <c:pt idx="576">
                  <c:v>365.4</c:v>
                </c:pt>
                <c:pt idx="577">
                  <c:v>365.4</c:v>
                </c:pt>
                <c:pt idx="578">
                  <c:v>365.4</c:v>
                </c:pt>
                <c:pt idx="579">
                  <c:v>365.4</c:v>
                </c:pt>
                <c:pt idx="580">
                  <c:v>365.4</c:v>
                </c:pt>
                <c:pt idx="581">
                  <c:v>365.2</c:v>
                </c:pt>
                <c:pt idx="582">
                  <c:v>365.1</c:v>
                </c:pt>
                <c:pt idx="583">
                  <c:v>365.2</c:v>
                </c:pt>
                <c:pt idx="584">
                  <c:v>364.8</c:v>
                </c:pt>
                <c:pt idx="585">
                  <c:v>364.7</c:v>
                </c:pt>
                <c:pt idx="586">
                  <c:v>364.8</c:v>
                </c:pt>
                <c:pt idx="587">
                  <c:v>364.4</c:v>
                </c:pt>
                <c:pt idx="588">
                  <c:v>364.4</c:v>
                </c:pt>
                <c:pt idx="589">
                  <c:v>364.4</c:v>
                </c:pt>
                <c:pt idx="590">
                  <c:v>364.4</c:v>
                </c:pt>
                <c:pt idx="591">
                  <c:v>364.5</c:v>
                </c:pt>
                <c:pt idx="592">
                  <c:v>364.4</c:v>
                </c:pt>
                <c:pt idx="593">
                  <c:v>364.1</c:v>
                </c:pt>
                <c:pt idx="594">
                  <c:v>364.1</c:v>
                </c:pt>
                <c:pt idx="595">
                  <c:v>363.8</c:v>
                </c:pt>
                <c:pt idx="596">
                  <c:v>363.8</c:v>
                </c:pt>
                <c:pt idx="597">
                  <c:v>363.8</c:v>
                </c:pt>
                <c:pt idx="598">
                  <c:v>363.8</c:v>
                </c:pt>
                <c:pt idx="599">
                  <c:v>363.5</c:v>
                </c:pt>
                <c:pt idx="600">
                  <c:v>363.5</c:v>
                </c:pt>
                <c:pt idx="601">
                  <c:v>363.5</c:v>
                </c:pt>
                <c:pt idx="602">
                  <c:v>363.5</c:v>
                </c:pt>
                <c:pt idx="603">
                  <c:v>363.5</c:v>
                </c:pt>
                <c:pt idx="604">
                  <c:v>363.1</c:v>
                </c:pt>
                <c:pt idx="605">
                  <c:v>363.1</c:v>
                </c:pt>
                <c:pt idx="606">
                  <c:v>363.1</c:v>
                </c:pt>
                <c:pt idx="607">
                  <c:v>363.1</c:v>
                </c:pt>
                <c:pt idx="608">
                  <c:v>363.1</c:v>
                </c:pt>
                <c:pt idx="609">
                  <c:v>362.8</c:v>
                </c:pt>
                <c:pt idx="610">
                  <c:v>362.8</c:v>
                </c:pt>
                <c:pt idx="611">
                  <c:v>362.8</c:v>
                </c:pt>
                <c:pt idx="612">
                  <c:v>362.8</c:v>
                </c:pt>
                <c:pt idx="613">
                  <c:v>362.8</c:v>
                </c:pt>
                <c:pt idx="614">
                  <c:v>362.5</c:v>
                </c:pt>
                <c:pt idx="615">
                  <c:v>362.5</c:v>
                </c:pt>
                <c:pt idx="616">
                  <c:v>362.5</c:v>
                </c:pt>
                <c:pt idx="617">
                  <c:v>362.5</c:v>
                </c:pt>
                <c:pt idx="618">
                  <c:v>362.2</c:v>
                </c:pt>
                <c:pt idx="619">
                  <c:v>362.2</c:v>
                </c:pt>
                <c:pt idx="620">
                  <c:v>362.1</c:v>
                </c:pt>
                <c:pt idx="621">
                  <c:v>362.2</c:v>
                </c:pt>
                <c:pt idx="622">
                  <c:v>362.1</c:v>
                </c:pt>
                <c:pt idx="623">
                  <c:v>361.8</c:v>
                </c:pt>
                <c:pt idx="624">
                  <c:v>361.8</c:v>
                </c:pt>
                <c:pt idx="625">
                  <c:v>361.8</c:v>
                </c:pt>
                <c:pt idx="626">
                  <c:v>361.8</c:v>
                </c:pt>
                <c:pt idx="627">
                  <c:v>361.5</c:v>
                </c:pt>
                <c:pt idx="628">
                  <c:v>361.5</c:v>
                </c:pt>
                <c:pt idx="629">
                  <c:v>361.5</c:v>
                </c:pt>
                <c:pt idx="630">
                  <c:v>361.5</c:v>
                </c:pt>
                <c:pt idx="631">
                  <c:v>361.5</c:v>
                </c:pt>
                <c:pt idx="632">
                  <c:v>361.2</c:v>
                </c:pt>
                <c:pt idx="633">
                  <c:v>361.2</c:v>
                </c:pt>
                <c:pt idx="634">
                  <c:v>361.2</c:v>
                </c:pt>
                <c:pt idx="635">
                  <c:v>360.9</c:v>
                </c:pt>
                <c:pt idx="636">
                  <c:v>360.9</c:v>
                </c:pt>
                <c:pt idx="637">
                  <c:v>360.9</c:v>
                </c:pt>
                <c:pt idx="638">
                  <c:v>360.9</c:v>
                </c:pt>
                <c:pt idx="639">
                  <c:v>360.9</c:v>
                </c:pt>
                <c:pt idx="640">
                  <c:v>360.5</c:v>
                </c:pt>
                <c:pt idx="641">
                  <c:v>360.5</c:v>
                </c:pt>
                <c:pt idx="642">
                  <c:v>360.5</c:v>
                </c:pt>
                <c:pt idx="643">
                  <c:v>360.4</c:v>
                </c:pt>
                <c:pt idx="644">
                  <c:v>360.2</c:v>
                </c:pt>
                <c:pt idx="645">
                  <c:v>360.2</c:v>
                </c:pt>
                <c:pt idx="646">
                  <c:v>360.2</c:v>
                </c:pt>
                <c:pt idx="647">
                  <c:v>360.2</c:v>
                </c:pt>
                <c:pt idx="648">
                  <c:v>360.1</c:v>
                </c:pt>
                <c:pt idx="649">
                  <c:v>359.8</c:v>
                </c:pt>
                <c:pt idx="650">
                  <c:v>359.8</c:v>
                </c:pt>
                <c:pt idx="651">
                  <c:v>359.8</c:v>
                </c:pt>
                <c:pt idx="652">
                  <c:v>359.9</c:v>
                </c:pt>
                <c:pt idx="653">
                  <c:v>359.8</c:v>
                </c:pt>
                <c:pt idx="654">
                  <c:v>359.5</c:v>
                </c:pt>
                <c:pt idx="655">
                  <c:v>359.5</c:v>
                </c:pt>
                <c:pt idx="656">
                  <c:v>359.5</c:v>
                </c:pt>
                <c:pt idx="657">
                  <c:v>359.2</c:v>
                </c:pt>
                <c:pt idx="658">
                  <c:v>359.2</c:v>
                </c:pt>
                <c:pt idx="659">
                  <c:v>359.2</c:v>
                </c:pt>
                <c:pt idx="660">
                  <c:v>358.8</c:v>
                </c:pt>
                <c:pt idx="661">
                  <c:v>358.8</c:v>
                </c:pt>
                <c:pt idx="662">
                  <c:v>358.8</c:v>
                </c:pt>
                <c:pt idx="663">
                  <c:v>358.8</c:v>
                </c:pt>
                <c:pt idx="664">
                  <c:v>358.8</c:v>
                </c:pt>
                <c:pt idx="665">
                  <c:v>358.5</c:v>
                </c:pt>
                <c:pt idx="666">
                  <c:v>358.5</c:v>
                </c:pt>
                <c:pt idx="667">
                  <c:v>358.5</c:v>
                </c:pt>
                <c:pt idx="668">
                  <c:v>358.5</c:v>
                </c:pt>
                <c:pt idx="669">
                  <c:v>358.5</c:v>
                </c:pt>
                <c:pt idx="670">
                  <c:v>358.1</c:v>
                </c:pt>
                <c:pt idx="671">
                  <c:v>358.1</c:v>
                </c:pt>
                <c:pt idx="672">
                  <c:v>357.8</c:v>
                </c:pt>
                <c:pt idx="673">
                  <c:v>357.8</c:v>
                </c:pt>
                <c:pt idx="674">
                  <c:v>357.8</c:v>
                </c:pt>
                <c:pt idx="675">
                  <c:v>357.8</c:v>
                </c:pt>
                <c:pt idx="676">
                  <c:v>357.9</c:v>
                </c:pt>
                <c:pt idx="677">
                  <c:v>357.8</c:v>
                </c:pt>
                <c:pt idx="678">
                  <c:v>357.8</c:v>
                </c:pt>
                <c:pt idx="679">
                  <c:v>357.5</c:v>
                </c:pt>
                <c:pt idx="680">
                  <c:v>357.5</c:v>
                </c:pt>
                <c:pt idx="681">
                  <c:v>357.5</c:v>
                </c:pt>
                <c:pt idx="682">
                  <c:v>357.1</c:v>
                </c:pt>
                <c:pt idx="683">
                  <c:v>357.2</c:v>
                </c:pt>
                <c:pt idx="684">
                  <c:v>357.1</c:v>
                </c:pt>
                <c:pt idx="685">
                  <c:v>357.1</c:v>
                </c:pt>
                <c:pt idx="686">
                  <c:v>357.1</c:v>
                </c:pt>
                <c:pt idx="687">
                  <c:v>357.1</c:v>
                </c:pt>
                <c:pt idx="688">
                  <c:v>356.8</c:v>
                </c:pt>
                <c:pt idx="689">
                  <c:v>356.8</c:v>
                </c:pt>
                <c:pt idx="690">
                  <c:v>356.8</c:v>
                </c:pt>
                <c:pt idx="691">
                  <c:v>356.8</c:v>
                </c:pt>
                <c:pt idx="692">
                  <c:v>356.4</c:v>
                </c:pt>
                <c:pt idx="693">
                  <c:v>356.4</c:v>
                </c:pt>
                <c:pt idx="694">
                  <c:v>356.4</c:v>
                </c:pt>
                <c:pt idx="695">
                  <c:v>356.4</c:v>
                </c:pt>
                <c:pt idx="696">
                  <c:v>356.1</c:v>
                </c:pt>
                <c:pt idx="697">
                  <c:v>356.1</c:v>
                </c:pt>
                <c:pt idx="698">
                  <c:v>356.1</c:v>
                </c:pt>
                <c:pt idx="699">
                  <c:v>356.1</c:v>
                </c:pt>
                <c:pt idx="700">
                  <c:v>356.1</c:v>
                </c:pt>
                <c:pt idx="701">
                  <c:v>355.8</c:v>
                </c:pt>
                <c:pt idx="702">
                  <c:v>355.8</c:v>
                </c:pt>
                <c:pt idx="703">
                  <c:v>355.8</c:v>
                </c:pt>
                <c:pt idx="704">
                  <c:v>355.8</c:v>
                </c:pt>
                <c:pt idx="705">
                  <c:v>355.8</c:v>
                </c:pt>
                <c:pt idx="706">
                  <c:v>355.4</c:v>
                </c:pt>
                <c:pt idx="707">
                  <c:v>355.5</c:v>
                </c:pt>
                <c:pt idx="708">
                  <c:v>355.4</c:v>
                </c:pt>
                <c:pt idx="709">
                  <c:v>355.4</c:v>
                </c:pt>
                <c:pt idx="710">
                  <c:v>355.1</c:v>
                </c:pt>
                <c:pt idx="711">
                  <c:v>355.2</c:v>
                </c:pt>
                <c:pt idx="712">
                  <c:v>355.1</c:v>
                </c:pt>
                <c:pt idx="713">
                  <c:v>355.1</c:v>
                </c:pt>
                <c:pt idx="714">
                  <c:v>355.1</c:v>
                </c:pt>
                <c:pt idx="715">
                  <c:v>355.1</c:v>
                </c:pt>
                <c:pt idx="716">
                  <c:v>354.9</c:v>
                </c:pt>
                <c:pt idx="717">
                  <c:v>354.9</c:v>
                </c:pt>
                <c:pt idx="718">
                  <c:v>354.9</c:v>
                </c:pt>
                <c:pt idx="719">
                  <c:v>354.8</c:v>
                </c:pt>
                <c:pt idx="720">
                  <c:v>354.5</c:v>
                </c:pt>
                <c:pt idx="721">
                  <c:v>354.5</c:v>
                </c:pt>
                <c:pt idx="722">
                  <c:v>354.5</c:v>
                </c:pt>
                <c:pt idx="723">
                  <c:v>354.5</c:v>
                </c:pt>
                <c:pt idx="724">
                  <c:v>354.5</c:v>
                </c:pt>
                <c:pt idx="725">
                  <c:v>354.5</c:v>
                </c:pt>
                <c:pt idx="726">
                  <c:v>354.4</c:v>
                </c:pt>
                <c:pt idx="727">
                  <c:v>354.2</c:v>
                </c:pt>
                <c:pt idx="728">
                  <c:v>354.2</c:v>
                </c:pt>
                <c:pt idx="729">
                  <c:v>354.2</c:v>
                </c:pt>
                <c:pt idx="730">
                  <c:v>354.2</c:v>
                </c:pt>
                <c:pt idx="731">
                  <c:v>354.2</c:v>
                </c:pt>
                <c:pt idx="732">
                  <c:v>354.2</c:v>
                </c:pt>
                <c:pt idx="733">
                  <c:v>354.2</c:v>
                </c:pt>
                <c:pt idx="734">
                  <c:v>354.2</c:v>
                </c:pt>
                <c:pt idx="735">
                  <c:v>353.8</c:v>
                </c:pt>
                <c:pt idx="736">
                  <c:v>353.8</c:v>
                </c:pt>
                <c:pt idx="737">
                  <c:v>353.8</c:v>
                </c:pt>
                <c:pt idx="738">
                  <c:v>353.8</c:v>
                </c:pt>
                <c:pt idx="739">
                  <c:v>353.8</c:v>
                </c:pt>
                <c:pt idx="740">
                  <c:v>353.5</c:v>
                </c:pt>
                <c:pt idx="741">
                  <c:v>353.5</c:v>
                </c:pt>
                <c:pt idx="742">
                  <c:v>353.5</c:v>
                </c:pt>
                <c:pt idx="743">
                  <c:v>353.5</c:v>
                </c:pt>
                <c:pt idx="744">
                  <c:v>353.2</c:v>
                </c:pt>
                <c:pt idx="745">
                  <c:v>353.5</c:v>
                </c:pt>
                <c:pt idx="746">
                  <c:v>353.2</c:v>
                </c:pt>
                <c:pt idx="747">
                  <c:v>353.2</c:v>
                </c:pt>
                <c:pt idx="748">
                  <c:v>353.2</c:v>
                </c:pt>
                <c:pt idx="749">
                  <c:v>353.2</c:v>
                </c:pt>
                <c:pt idx="750">
                  <c:v>353.1</c:v>
                </c:pt>
                <c:pt idx="751">
                  <c:v>353.2</c:v>
                </c:pt>
                <c:pt idx="752">
                  <c:v>352.9</c:v>
                </c:pt>
                <c:pt idx="753">
                  <c:v>352.8</c:v>
                </c:pt>
                <c:pt idx="754">
                  <c:v>352.8</c:v>
                </c:pt>
                <c:pt idx="755">
                  <c:v>352.9</c:v>
                </c:pt>
                <c:pt idx="756">
                  <c:v>352.8</c:v>
                </c:pt>
                <c:pt idx="757">
                  <c:v>352.6</c:v>
                </c:pt>
                <c:pt idx="758">
                  <c:v>352.5</c:v>
                </c:pt>
                <c:pt idx="759">
                  <c:v>352.5</c:v>
                </c:pt>
                <c:pt idx="760">
                  <c:v>352.5</c:v>
                </c:pt>
                <c:pt idx="761">
                  <c:v>352.1</c:v>
                </c:pt>
                <c:pt idx="762">
                  <c:v>352.1</c:v>
                </c:pt>
                <c:pt idx="763">
                  <c:v>352.1</c:v>
                </c:pt>
                <c:pt idx="764">
                  <c:v>352.1</c:v>
                </c:pt>
                <c:pt idx="765">
                  <c:v>352.2</c:v>
                </c:pt>
                <c:pt idx="766">
                  <c:v>352.1</c:v>
                </c:pt>
                <c:pt idx="767">
                  <c:v>351.8</c:v>
                </c:pt>
                <c:pt idx="768">
                  <c:v>351.9</c:v>
                </c:pt>
                <c:pt idx="769">
                  <c:v>351.9</c:v>
                </c:pt>
                <c:pt idx="770">
                  <c:v>351.9</c:v>
                </c:pt>
                <c:pt idx="771">
                  <c:v>351.9</c:v>
                </c:pt>
                <c:pt idx="772">
                  <c:v>351.5</c:v>
                </c:pt>
                <c:pt idx="773">
                  <c:v>351.5</c:v>
                </c:pt>
                <c:pt idx="774">
                  <c:v>351.5</c:v>
                </c:pt>
                <c:pt idx="775">
                  <c:v>351.5</c:v>
                </c:pt>
                <c:pt idx="776">
                  <c:v>351.5</c:v>
                </c:pt>
                <c:pt idx="777">
                  <c:v>351.5</c:v>
                </c:pt>
                <c:pt idx="778">
                  <c:v>351.5</c:v>
                </c:pt>
                <c:pt idx="779">
                  <c:v>351.1</c:v>
                </c:pt>
                <c:pt idx="780">
                  <c:v>351.1</c:v>
                </c:pt>
                <c:pt idx="781">
                  <c:v>351.2</c:v>
                </c:pt>
                <c:pt idx="782">
                  <c:v>351.2</c:v>
                </c:pt>
                <c:pt idx="783">
                  <c:v>351.2</c:v>
                </c:pt>
                <c:pt idx="784">
                  <c:v>350.9</c:v>
                </c:pt>
                <c:pt idx="785">
                  <c:v>350.9</c:v>
                </c:pt>
                <c:pt idx="786">
                  <c:v>350.8</c:v>
                </c:pt>
                <c:pt idx="787">
                  <c:v>350.8</c:v>
                </c:pt>
                <c:pt idx="788">
                  <c:v>350.5</c:v>
                </c:pt>
                <c:pt idx="789">
                  <c:v>350.5</c:v>
                </c:pt>
                <c:pt idx="790">
                  <c:v>350.5</c:v>
                </c:pt>
                <c:pt idx="791">
                  <c:v>350.6</c:v>
                </c:pt>
                <c:pt idx="792">
                  <c:v>350.6</c:v>
                </c:pt>
                <c:pt idx="793">
                  <c:v>350.2</c:v>
                </c:pt>
                <c:pt idx="794">
                  <c:v>350.2</c:v>
                </c:pt>
                <c:pt idx="795">
                  <c:v>350.2</c:v>
                </c:pt>
                <c:pt idx="796">
                  <c:v>350.2</c:v>
                </c:pt>
                <c:pt idx="797">
                  <c:v>350.2</c:v>
                </c:pt>
                <c:pt idx="798">
                  <c:v>350.2</c:v>
                </c:pt>
                <c:pt idx="799">
                  <c:v>349.9</c:v>
                </c:pt>
                <c:pt idx="800">
                  <c:v>349.9</c:v>
                </c:pt>
                <c:pt idx="801">
                  <c:v>349.9</c:v>
                </c:pt>
                <c:pt idx="802">
                  <c:v>349.9</c:v>
                </c:pt>
                <c:pt idx="803">
                  <c:v>349.6</c:v>
                </c:pt>
                <c:pt idx="804">
                  <c:v>349.6</c:v>
                </c:pt>
                <c:pt idx="805">
                  <c:v>349.6</c:v>
                </c:pt>
                <c:pt idx="806">
                  <c:v>349.6</c:v>
                </c:pt>
                <c:pt idx="807">
                  <c:v>349.6</c:v>
                </c:pt>
                <c:pt idx="808">
                  <c:v>349.6</c:v>
                </c:pt>
                <c:pt idx="809">
                  <c:v>349.6</c:v>
                </c:pt>
                <c:pt idx="810">
                  <c:v>349.3</c:v>
                </c:pt>
                <c:pt idx="811">
                  <c:v>349.3</c:v>
                </c:pt>
                <c:pt idx="812">
                  <c:v>349.3</c:v>
                </c:pt>
                <c:pt idx="813">
                  <c:v>349</c:v>
                </c:pt>
                <c:pt idx="814">
                  <c:v>349</c:v>
                </c:pt>
                <c:pt idx="815">
                  <c:v>349</c:v>
                </c:pt>
                <c:pt idx="816">
                  <c:v>349</c:v>
                </c:pt>
                <c:pt idx="817">
                  <c:v>349</c:v>
                </c:pt>
                <c:pt idx="818">
                  <c:v>348.7</c:v>
                </c:pt>
                <c:pt idx="819">
                  <c:v>349</c:v>
                </c:pt>
                <c:pt idx="820">
                  <c:v>348.6</c:v>
                </c:pt>
                <c:pt idx="821">
                  <c:v>348.6</c:v>
                </c:pt>
                <c:pt idx="822">
                  <c:v>348.6</c:v>
                </c:pt>
                <c:pt idx="823">
                  <c:v>348.6</c:v>
                </c:pt>
                <c:pt idx="824">
                  <c:v>348.3</c:v>
                </c:pt>
                <c:pt idx="825">
                  <c:v>348.3</c:v>
                </c:pt>
                <c:pt idx="826">
                  <c:v>348.3</c:v>
                </c:pt>
                <c:pt idx="827">
                  <c:v>348.3</c:v>
                </c:pt>
                <c:pt idx="828">
                  <c:v>348</c:v>
                </c:pt>
                <c:pt idx="829">
                  <c:v>348</c:v>
                </c:pt>
                <c:pt idx="830">
                  <c:v>348</c:v>
                </c:pt>
                <c:pt idx="831">
                  <c:v>347.7</c:v>
                </c:pt>
                <c:pt idx="832">
                  <c:v>347.7</c:v>
                </c:pt>
                <c:pt idx="833">
                  <c:v>347.7</c:v>
                </c:pt>
                <c:pt idx="834">
                  <c:v>347.7</c:v>
                </c:pt>
                <c:pt idx="835">
                  <c:v>347.4</c:v>
                </c:pt>
                <c:pt idx="836">
                  <c:v>347.3</c:v>
                </c:pt>
                <c:pt idx="837">
                  <c:v>347.4</c:v>
                </c:pt>
                <c:pt idx="838">
                  <c:v>347</c:v>
                </c:pt>
                <c:pt idx="839">
                  <c:v>347</c:v>
                </c:pt>
                <c:pt idx="840">
                  <c:v>347</c:v>
                </c:pt>
                <c:pt idx="841">
                  <c:v>347</c:v>
                </c:pt>
                <c:pt idx="842">
                  <c:v>347</c:v>
                </c:pt>
                <c:pt idx="843">
                  <c:v>347</c:v>
                </c:pt>
                <c:pt idx="844">
                  <c:v>346.7</c:v>
                </c:pt>
                <c:pt idx="845">
                  <c:v>346.7</c:v>
                </c:pt>
                <c:pt idx="846">
                  <c:v>346.7</c:v>
                </c:pt>
                <c:pt idx="847">
                  <c:v>346.7</c:v>
                </c:pt>
                <c:pt idx="848">
                  <c:v>346.6</c:v>
                </c:pt>
                <c:pt idx="849">
                  <c:v>346.7</c:v>
                </c:pt>
                <c:pt idx="850">
                  <c:v>346.4</c:v>
                </c:pt>
                <c:pt idx="851">
                  <c:v>346.4</c:v>
                </c:pt>
                <c:pt idx="852">
                  <c:v>346.1</c:v>
                </c:pt>
                <c:pt idx="853">
                  <c:v>346.1</c:v>
                </c:pt>
                <c:pt idx="854">
                  <c:v>346.4</c:v>
                </c:pt>
                <c:pt idx="855">
                  <c:v>346</c:v>
                </c:pt>
                <c:pt idx="856">
                  <c:v>346.1</c:v>
                </c:pt>
                <c:pt idx="857">
                  <c:v>346.1</c:v>
                </c:pt>
                <c:pt idx="858">
                  <c:v>346.1</c:v>
                </c:pt>
                <c:pt idx="859">
                  <c:v>345.7</c:v>
                </c:pt>
                <c:pt idx="860">
                  <c:v>345.7</c:v>
                </c:pt>
                <c:pt idx="861">
                  <c:v>345.7</c:v>
                </c:pt>
                <c:pt idx="862">
                  <c:v>345.7</c:v>
                </c:pt>
                <c:pt idx="863">
                  <c:v>345.7</c:v>
                </c:pt>
                <c:pt idx="864">
                  <c:v>345.3</c:v>
                </c:pt>
                <c:pt idx="865">
                  <c:v>345.8</c:v>
                </c:pt>
                <c:pt idx="866">
                  <c:v>345.4</c:v>
                </c:pt>
                <c:pt idx="867">
                  <c:v>345.3</c:v>
                </c:pt>
                <c:pt idx="868">
                  <c:v>345.3</c:v>
                </c:pt>
                <c:pt idx="869">
                  <c:v>345.1</c:v>
                </c:pt>
                <c:pt idx="870">
                  <c:v>345.5</c:v>
                </c:pt>
                <c:pt idx="871">
                  <c:v>345.1</c:v>
                </c:pt>
                <c:pt idx="872">
                  <c:v>345</c:v>
                </c:pt>
                <c:pt idx="873">
                  <c:v>345.1</c:v>
                </c:pt>
                <c:pt idx="874">
                  <c:v>345.1</c:v>
                </c:pt>
                <c:pt idx="875">
                  <c:v>345.1</c:v>
                </c:pt>
                <c:pt idx="876">
                  <c:v>345.1</c:v>
                </c:pt>
                <c:pt idx="877">
                  <c:v>345.1</c:v>
                </c:pt>
                <c:pt idx="878">
                  <c:v>345</c:v>
                </c:pt>
                <c:pt idx="879">
                  <c:v>345</c:v>
                </c:pt>
                <c:pt idx="880">
                  <c:v>344.7</c:v>
                </c:pt>
                <c:pt idx="881">
                  <c:v>344.8</c:v>
                </c:pt>
                <c:pt idx="882">
                  <c:v>344.4</c:v>
                </c:pt>
                <c:pt idx="883">
                  <c:v>344.4</c:v>
                </c:pt>
                <c:pt idx="884">
                  <c:v>344.4</c:v>
                </c:pt>
                <c:pt idx="885">
                  <c:v>344.4</c:v>
                </c:pt>
                <c:pt idx="886">
                  <c:v>344.4</c:v>
                </c:pt>
                <c:pt idx="887">
                  <c:v>344.4</c:v>
                </c:pt>
                <c:pt idx="888">
                  <c:v>344.1</c:v>
                </c:pt>
                <c:pt idx="889">
                  <c:v>344.1</c:v>
                </c:pt>
                <c:pt idx="890">
                  <c:v>344.1</c:v>
                </c:pt>
                <c:pt idx="891">
                  <c:v>344.2</c:v>
                </c:pt>
                <c:pt idx="892">
                  <c:v>344.2</c:v>
                </c:pt>
                <c:pt idx="893">
                  <c:v>343.8</c:v>
                </c:pt>
                <c:pt idx="894">
                  <c:v>343.8</c:v>
                </c:pt>
                <c:pt idx="895">
                  <c:v>343.9</c:v>
                </c:pt>
                <c:pt idx="896">
                  <c:v>343.8</c:v>
                </c:pt>
                <c:pt idx="897">
                  <c:v>343.8</c:v>
                </c:pt>
                <c:pt idx="898">
                  <c:v>343.4</c:v>
                </c:pt>
                <c:pt idx="899">
                  <c:v>343.4</c:v>
                </c:pt>
                <c:pt idx="900">
                  <c:v>343.2</c:v>
                </c:pt>
                <c:pt idx="901">
                  <c:v>343.1</c:v>
                </c:pt>
                <c:pt idx="902">
                  <c:v>343.1</c:v>
                </c:pt>
                <c:pt idx="903">
                  <c:v>343.2</c:v>
                </c:pt>
                <c:pt idx="904">
                  <c:v>343.2</c:v>
                </c:pt>
                <c:pt idx="905">
                  <c:v>343.1</c:v>
                </c:pt>
                <c:pt idx="906">
                  <c:v>343.1</c:v>
                </c:pt>
                <c:pt idx="907">
                  <c:v>343.1</c:v>
                </c:pt>
                <c:pt idx="908">
                  <c:v>343.1</c:v>
                </c:pt>
                <c:pt idx="909">
                  <c:v>342.8</c:v>
                </c:pt>
                <c:pt idx="910">
                  <c:v>342.8</c:v>
                </c:pt>
                <c:pt idx="911">
                  <c:v>342.8</c:v>
                </c:pt>
                <c:pt idx="912">
                  <c:v>342.5</c:v>
                </c:pt>
                <c:pt idx="913">
                  <c:v>342.5</c:v>
                </c:pt>
                <c:pt idx="914">
                  <c:v>342.5</c:v>
                </c:pt>
                <c:pt idx="915">
                  <c:v>342.5</c:v>
                </c:pt>
                <c:pt idx="916">
                  <c:v>342.5</c:v>
                </c:pt>
                <c:pt idx="917">
                  <c:v>342.2</c:v>
                </c:pt>
                <c:pt idx="918">
                  <c:v>342.1</c:v>
                </c:pt>
                <c:pt idx="919">
                  <c:v>342.1</c:v>
                </c:pt>
                <c:pt idx="920">
                  <c:v>342.2</c:v>
                </c:pt>
                <c:pt idx="921">
                  <c:v>342.1</c:v>
                </c:pt>
                <c:pt idx="922">
                  <c:v>342.2</c:v>
                </c:pt>
                <c:pt idx="923">
                  <c:v>341.8</c:v>
                </c:pt>
                <c:pt idx="924">
                  <c:v>341.8</c:v>
                </c:pt>
                <c:pt idx="925">
                  <c:v>341.8</c:v>
                </c:pt>
                <c:pt idx="926">
                  <c:v>341.8</c:v>
                </c:pt>
                <c:pt idx="927">
                  <c:v>341.8</c:v>
                </c:pt>
                <c:pt idx="928">
                  <c:v>341.5</c:v>
                </c:pt>
                <c:pt idx="929">
                  <c:v>341.5</c:v>
                </c:pt>
                <c:pt idx="930">
                  <c:v>341.5</c:v>
                </c:pt>
                <c:pt idx="931">
                  <c:v>341.5</c:v>
                </c:pt>
                <c:pt idx="932">
                  <c:v>341.5</c:v>
                </c:pt>
                <c:pt idx="933">
                  <c:v>341.5</c:v>
                </c:pt>
                <c:pt idx="934">
                  <c:v>341.4</c:v>
                </c:pt>
                <c:pt idx="935">
                  <c:v>341.1</c:v>
                </c:pt>
                <c:pt idx="936">
                  <c:v>341.1</c:v>
                </c:pt>
                <c:pt idx="937">
                  <c:v>341.1</c:v>
                </c:pt>
                <c:pt idx="938">
                  <c:v>341.1</c:v>
                </c:pt>
                <c:pt idx="939">
                  <c:v>340.8</c:v>
                </c:pt>
                <c:pt idx="940">
                  <c:v>340.8</c:v>
                </c:pt>
                <c:pt idx="941">
                  <c:v>340.8</c:v>
                </c:pt>
                <c:pt idx="942">
                  <c:v>340.5</c:v>
                </c:pt>
                <c:pt idx="943">
                  <c:v>340.5</c:v>
                </c:pt>
                <c:pt idx="944">
                  <c:v>340.5</c:v>
                </c:pt>
                <c:pt idx="945">
                  <c:v>340.5</c:v>
                </c:pt>
                <c:pt idx="946">
                  <c:v>340.5</c:v>
                </c:pt>
                <c:pt idx="947">
                  <c:v>340.5</c:v>
                </c:pt>
                <c:pt idx="948">
                  <c:v>340.2</c:v>
                </c:pt>
                <c:pt idx="949">
                  <c:v>340.2</c:v>
                </c:pt>
                <c:pt idx="950">
                  <c:v>340.2</c:v>
                </c:pt>
                <c:pt idx="951">
                  <c:v>340.2</c:v>
                </c:pt>
                <c:pt idx="952">
                  <c:v>340.2</c:v>
                </c:pt>
                <c:pt idx="953">
                  <c:v>339.9</c:v>
                </c:pt>
                <c:pt idx="954">
                  <c:v>339.9</c:v>
                </c:pt>
                <c:pt idx="955">
                  <c:v>339.9</c:v>
                </c:pt>
                <c:pt idx="956">
                  <c:v>339.8</c:v>
                </c:pt>
                <c:pt idx="957">
                  <c:v>339.9</c:v>
                </c:pt>
                <c:pt idx="958">
                  <c:v>339.6</c:v>
                </c:pt>
                <c:pt idx="959">
                  <c:v>339.4</c:v>
                </c:pt>
                <c:pt idx="960">
                  <c:v>339.6</c:v>
                </c:pt>
                <c:pt idx="961">
                  <c:v>339.6</c:v>
                </c:pt>
                <c:pt idx="962">
                  <c:v>339.6</c:v>
                </c:pt>
                <c:pt idx="963">
                  <c:v>339.5</c:v>
                </c:pt>
                <c:pt idx="964">
                  <c:v>339.5</c:v>
                </c:pt>
                <c:pt idx="965">
                  <c:v>339.5</c:v>
                </c:pt>
                <c:pt idx="966">
                  <c:v>339.4</c:v>
                </c:pt>
                <c:pt idx="967">
                  <c:v>339.2</c:v>
                </c:pt>
                <c:pt idx="968">
                  <c:v>339.2</c:v>
                </c:pt>
                <c:pt idx="969">
                  <c:v>339.2</c:v>
                </c:pt>
                <c:pt idx="970">
                  <c:v>339.2</c:v>
                </c:pt>
                <c:pt idx="971">
                  <c:v>338.8</c:v>
                </c:pt>
                <c:pt idx="972">
                  <c:v>338.8</c:v>
                </c:pt>
                <c:pt idx="973">
                  <c:v>338.8</c:v>
                </c:pt>
                <c:pt idx="974">
                  <c:v>338.9</c:v>
                </c:pt>
                <c:pt idx="975">
                  <c:v>338.9</c:v>
                </c:pt>
                <c:pt idx="976">
                  <c:v>338.5</c:v>
                </c:pt>
                <c:pt idx="977">
                  <c:v>338.6</c:v>
                </c:pt>
                <c:pt idx="978">
                  <c:v>338.6</c:v>
                </c:pt>
                <c:pt idx="979">
                  <c:v>338.5</c:v>
                </c:pt>
                <c:pt idx="980">
                  <c:v>338.5</c:v>
                </c:pt>
                <c:pt idx="981">
                  <c:v>338.5</c:v>
                </c:pt>
                <c:pt idx="982">
                  <c:v>338.5</c:v>
                </c:pt>
                <c:pt idx="983">
                  <c:v>338.2</c:v>
                </c:pt>
                <c:pt idx="984">
                  <c:v>338.2</c:v>
                </c:pt>
                <c:pt idx="985">
                  <c:v>338.2</c:v>
                </c:pt>
                <c:pt idx="986">
                  <c:v>338.2</c:v>
                </c:pt>
                <c:pt idx="987">
                  <c:v>338.2</c:v>
                </c:pt>
                <c:pt idx="988">
                  <c:v>338.2</c:v>
                </c:pt>
                <c:pt idx="989">
                  <c:v>337.9</c:v>
                </c:pt>
                <c:pt idx="990">
                  <c:v>337.9</c:v>
                </c:pt>
                <c:pt idx="991">
                  <c:v>337.9</c:v>
                </c:pt>
                <c:pt idx="992">
                  <c:v>337.9</c:v>
                </c:pt>
                <c:pt idx="993">
                  <c:v>337.5</c:v>
                </c:pt>
                <c:pt idx="994">
                  <c:v>337.9</c:v>
                </c:pt>
                <c:pt idx="995">
                  <c:v>337.5</c:v>
                </c:pt>
                <c:pt idx="996">
                  <c:v>337.8</c:v>
                </c:pt>
                <c:pt idx="997">
                  <c:v>337.5</c:v>
                </c:pt>
                <c:pt idx="998">
                  <c:v>337.5</c:v>
                </c:pt>
                <c:pt idx="999">
                  <c:v>337.5</c:v>
                </c:pt>
                <c:pt idx="1000">
                  <c:v>337.2</c:v>
                </c:pt>
                <c:pt idx="1001">
                  <c:v>337.5</c:v>
                </c:pt>
                <c:pt idx="1002">
                  <c:v>337.2</c:v>
                </c:pt>
                <c:pt idx="1003">
                  <c:v>337.2</c:v>
                </c:pt>
                <c:pt idx="1004">
                  <c:v>337.2</c:v>
                </c:pt>
                <c:pt idx="1005">
                  <c:v>337.2</c:v>
                </c:pt>
                <c:pt idx="1006">
                  <c:v>337.2</c:v>
                </c:pt>
                <c:pt idx="1007">
                  <c:v>336.8</c:v>
                </c:pt>
                <c:pt idx="1008">
                  <c:v>336.9</c:v>
                </c:pt>
                <c:pt idx="1009">
                  <c:v>336.8</c:v>
                </c:pt>
                <c:pt idx="1010">
                  <c:v>336.8</c:v>
                </c:pt>
                <c:pt idx="1011">
                  <c:v>336.8</c:v>
                </c:pt>
                <c:pt idx="1012">
                  <c:v>336.8</c:v>
                </c:pt>
                <c:pt idx="1013">
                  <c:v>336.8</c:v>
                </c:pt>
                <c:pt idx="1014">
                  <c:v>336.5</c:v>
                </c:pt>
                <c:pt idx="1015">
                  <c:v>336.5</c:v>
                </c:pt>
                <c:pt idx="1016">
                  <c:v>336.5</c:v>
                </c:pt>
                <c:pt idx="1017">
                  <c:v>336.5</c:v>
                </c:pt>
                <c:pt idx="1018">
                  <c:v>336.5</c:v>
                </c:pt>
                <c:pt idx="1019">
                  <c:v>336.5</c:v>
                </c:pt>
                <c:pt idx="1020">
                  <c:v>336.2</c:v>
                </c:pt>
                <c:pt idx="1021">
                  <c:v>336.2</c:v>
                </c:pt>
                <c:pt idx="1022">
                  <c:v>336.2</c:v>
                </c:pt>
                <c:pt idx="1023">
                  <c:v>336.2</c:v>
                </c:pt>
                <c:pt idx="1024">
                  <c:v>336.2</c:v>
                </c:pt>
                <c:pt idx="1025">
                  <c:v>335.9</c:v>
                </c:pt>
                <c:pt idx="1026">
                  <c:v>335.9</c:v>
                </c:pt>
                <c:pt idx="1027">
                  <c:v>335.9</c:v>
                </c:pt>
                <c:pt idx="1028">
                  <c:v>335.8</c:v>
                </c:pt>
                <c:pt idx="1029">
                  <c:v>335.9</c:v>
                </c:pt>
                <c:pt idx="1030">
                  <c:v>335.9</c:v>
                </c:pt>
                <c:pt idx="1031">
                  <c:v>335.8</c:v>
                </c:pt>
                <c:pt idx="1032">
                  <c:v>335.9</c:v>
                </c:pt>
                <c:pt idx="1033">
                  <c:v>335.9</c:v>
                </c:pt>
                <c:pt idx="1034">
                  <c:v>335.6</c:v>
                </c:pt>
                <c:pt idx="1035">
                  <c:v>335.9</c:v>
                </c:pt>
                <c:pt idx="1036">
                  <c:v>335.5</c:v>
                </c:pt>
                <c:pt idx="1037">
                  <c:v>335.6</c:v>
                </c:pt>
                <c:pt idx="1038">
                  <c:v>335.5</c:v>
                </c:pt>
                <c:pt idx="1039">
                  <c:v>335.2</c:v>
                </c:pt>
                <c:pt idx="1040">
                  <c:v>335.5</c:v>
                </c:pt>
                <c:pt idx="1041">
                  <c:v>335.2</c:v>
                </c:pt>
                <c:pt idx="1042">
                  <c:v>335.2</c:v>
                </c:pt>
                <c:pt idx="1043">
                  <c:v>335.2</c:v>
                </c:pt>
                <c:pt idx="1044">
                  <c:v>334.9</c:v>
                </c:pt>
                <c:pt idx="1045">
                  <c:v>334.9</c:v>
                </c:pt>
                <c:pt idx="1046">
                  <c:v>335.2</c:v>
                </c:pt>
                <c:pt idx="1047">
                  <c:v>334.9</c:v>
                </c:pt>
                <c:pt idx="1048">
                  <c:v>334.9</c:v>
                </c:pt>
                <c:pt idx="1049">
                  <c:v>334.8</c:v>
                </c:pt>
                <c:pt idx="1050">
                  <c:v>334.9</c:v>
                </c:pt>
                <c:pt idx="1051">
                  <c:v>334.9</c:v>
                </c:pt>
                <c:pt idx="1052">
                  <c:v>334.6</c:v>
                </c:pt>
                <c:pt idx="1053">
                  <c:v>334.6</c:v>
                </c:pt>
                <c:pt idx="1054">
                  <c:v>334.5</c:v>
                </c:pt>
                <c:pt idx="1055">
                  <c:v>334.6</c:v>
                </c:pt>
                <c:pt idx="1056">
                  <c:v>334.6</c:v>
                </c:pt>
                <c:pt idx="1057">
                  <c:v>334.2</c:v>
                </c:pt>
                <c:pt idx="1058">
                  <c:v>334.2</c:v>
                </c:pt>
                <c:pt idx="1059">
                  <c:v>334.2</c:v>
                </c:pt>
                <c:pt idx="1060">
                  <c:v>334.2</c:v>
                </c:pt>
                <c:pt idx="1061">
                  <c:v>334.2</c:v>
                </c:pt>
                <c:pt idx="1062">
                  <c:v>334.2</c:v>
                </c:pt>
                <c:pt idx="1063">
                  <c:v>333.9</c:v>
                </c:pt>
                <c:pt idx="1064">
                  <c:v>333.9</c:v>
                </c:pt>
                <c:pt idx="1065">
                  <c:v>333.9</c:v>
                </c:pt>
                <c:pt idx="1066">
                  <c:v>333.9</c:v>
                </c:pt>
                <c:pt idx="1067">
                  <c:v>333.9</c:v>
                </c:pt>
                <c:pt idx="1068">
                  <c:v>333.6</c:v>
                </c:pt>
                <c:pt idx="1069">
                  <c:v>333.9</c:v>
                </c:pt>
                <c:pt idx="1070">
                  <c:v>333.6</c:v>
                </c:pt>
                <c:pt idx="1071">
                  <c:v>333.6</c:v>
                </c:pt>
                <c:pt idx="1072">
                  <c:v>333.6</c:v>
                </c:pt>
                <c:pt idx="1073">
                  <c:v>333.6</c:v>
                </c:pt>
                <c:pt idx="1074">
                  <c:v>333.6</c:v>
                </c:pt>
                <c:pt idx="1075">
                  <c:v>333.2</c:v>
                </c:pt>
                <c:pt idx="1076">
                  <c:v>333.2</c:v>
                </c:pt>
                <c:pt idx="1077">
                  <c:v>333.2</c:v>
                </c:pt>
                <c:pt idx="1078">
                  <c:v>333.2</c:v>
                </c:pt>
                <c:pt idx="1079">
                  <c:v>333.2</c:v>
                </c:pt>
                <c:pt idx="1080">
                  <c:v>333.2</c:v>
                </c:pt>
                <c:pt idx="1081">
                  <c:v>333.2</c:v>
                </c:pt>
                <c:pt idx="1082">
                  <c:v>333.3</c:v>
                </c:pt>
                <c:pt idx="1083">
                  <c:v>333.2</c:v>
                </c:pt>
                <c:pt idx="1084">
                  <c:v>333</c:v>
                </c:pt>
                <c:pt idx="1085">
                  <c:v>333</c:v>
                </c:pt>
                <c:pt idx="1086">
                  <c:v>332.9</c:v>
                </c:pt>
                <c:pt idx="1087">
                  <c:v>332.9</c:v>
                </c:pt>
                <c:pt idx="1088">
                  <c:v>333</c:v>
                </c:pt>
                <c:pt idx="1089">
                  <c:v>332.5</c:v>
                </c:pt>
                <c:pt idx="1090">
                  <c:v>332.5</c:v>
                </c:pt>
                <c:pt idx="1091">
                  <c:v>332.5</c:v>
                </c:pt>
                <c:pt idx="1092">
                  <c:v>332.5</c:v>
                </c:pt>
                <c:pt idx="1093">
                  <c:v>332.6</c:v>
                </c:pt>
                <c:pt idx="1094">
                  <c:v>332.3</c:v>
                </c:pt>
                <c:pt idx="1095">
                  <c:v>332.2</c:v>
                </c:pt>
                <c:pt idx="1096">
                  <c:v>332.3</c:v>
                </c:pt>
                <c:pt idx="1097">
                  <c:v>332.2</c:v>
                </c:pt>
                <c:pt idx="1098">
                  <c:v>332.2</c:v>
                </c:pt>
                <c:pt idx="1099">
                  <c:v>332.2</c:v>
                </c:pt>
                <c:pt idx="1100">
                  <c:v>331.9</c:v>
                </c:pt>
                <c:pt idx="1101">
                  <c:v>331.9</c:v>
                </c:pt>
                <c:pt idx="1102">
                  <c:v>331.9</c:v>
                </c:pt>
                <c:pt idx="1103">
                  <c:v>331.9</c:v>
                </c:pt>
                <c:pt idx="1104">
                  <c:v>331.6</c:v>
                </c:pt>
                <c:pt idx="1105">
                  <c:v>331.6</c:v>
                </c:pt>
                <c:pt idx="1106">
                  <c:v>331.6</c:v>
                </c:pt>
                <c:pt idx="1107">
                  <c:v>331.6</c:v>
                </c:pt>
                <c:pt idx="1108">
                  <c:v>331.4</c:v>
                </c:pt>
                <c:pt idx="1109">
                  <c:v>331.6</c:v>
                </c:pt>
                <c:pt idx="1110">
                  <c:v>331.3</c:v>
                </c:pt>
                <c:pt idx="1111">
                  <c:v>331.3</c:v>
                </c:pt>
                <c:pt idx="1112">
                  <c:v>331.3</c:v>
                </c:pt>
                <c:pt idx="1113">
                  <c:v>330.9</c:v>
                </c:pt>
                <c:pt idx="1114">
                  <c:v>331.3</c:v>
                </c:pt>
                <c:pt idx="1115">
                  <c:v>330.9</c:v>
                </c:pt>
                <c:pt idx="1116">
                  <c:v>330.9</c:v>
                </c:pt>
                <c:pt idx="1117">
                  <c:v>330.9</c:v>
                </c:pt>
                <c:pt idx="1118">
                  <c:v>330.9</c:v>
                </c:pt>
                <c:pt idx="1119">
                  <c:v>330.9</c:v>
                </c:pt>
                <c:pt idx="1120">
                  <c:v>330.6</c:v>
                </c:pt>
                <c:pt idx="1121">
                  <c:v>330.6</c:v>
                </c:pt>
                <c:pt idx="1122">
                  <c:v>330.6</c:v>
                </c:pt>
                <c:pt idx="1123">
                  <c:v>330.6</c:v>
                </c:pt>
                <c:pt idx="1124">
                  <c:v>330.6</c:v>
                </c:pt>
                <c:pt idx="1125">
                  <c:v>330.3</c:v>
                </c:pt>
                <c:pt idx="1126">
                  <c:v>330.3</c:v>
                </c:pt>
                <c:pt idx="1127">
                  <c:v>330.3</c:v>
                </c:pt>
                <c:pt idx="1128">
                  <c:v>330.2</c:v>
                </c:pt>
                <c:pt idx="1129">
                  <c:v>330.2</c:v>
                </c:pt>
                <c:pt idx="1130">
                  <c:v>330.3</c:v>
                </c:pt>
                <c:pt idx="1131">
                  <c:v>329.9</c:v>
                </c:pt>
                <c:pt idx="1132">
                  <c:v>329.9</c:v>
                </c:pt>
                <c:pt idx="1133">
                  <c:v>329.9</c:v>
                </c:pt>
                <c:pt idx="1134">
                  <c:v>329.9</c:v>
                </c:pt>
                <c:pt idx="1135">
                  <c:v>329.6</c:v>
                </c:pt>
                <c:pt idx="1136">
                  <c:v>329.6</c:v>
                </c:pt>
                <c:pt idx="1137">
                  <c:v>329.5</c:v>
                </c:pt>
                <c:pt idx="1138">
                  <c:v>329.6</c:v>
                </c:pt>
                <c:pt idx="1139">
                  <c:v>329.6</c:v>
                </c:pt>
                <c:pt idx="1140">
                  <c:v>329.6</c:v>
                </c:pt>
                <c:pt idx="1141">
                  <c:v>329.4</c:v>
                </c:pt>
                <c:pt idx="1142">
                  <c:v>329.2</c:v>
                </c:pt>
                <c:pt idx="1143">
                  <c:v>329.3</c:v>
                </c:pt>
                <c:pt idx="1144">
                  <c:v>329.2</c:v>
                </c:pt>
                <c:pt idx="1145">
                  <c:v>329.3</c:v>
                </c:pt>
                <c:pt idx="1146">
                  <c:v>329.2</c:v>
                </c:pt>
                <c:pt idx="1147">
                  <c:v>329</c:v>
                </c:pt>
                <c:pt idx="1148">
                  <c:v>329.4</c:v>
                </c:pt>
                <c:pt idx="1149">
                  <c:v>328.9</c:v>
                </c:pt>
                <c:pt idx="1150">
                  <c:v>328.9</c:v>
                </c:pt>
                <c:pt idx="1151">
                  <c:v>328.9</c:v>
                </c:pt>
                <c:pt idx="1152">
                  <c:v>328.7</c:v>
                </c:pt>
                <c:pt idx="1153">
                  <c:v>328.6</c:v>
                </c:pt>
                <c:pt idx="1154">
                  <c:v>328.6</c:v>
                </c:pt>
                <c:pt idx="1155">
                  <c:v>328.6</c:v>
                </c:pt>
                <c:pt idx="1156">
                  <c:v>328.7</c:v>
                </c:pt>
                <c:pt idx="1157">
                  <c:v>328.2</c:v>
                </c:pt>
                <c:pt idx="1158">
                  <c:v>328.3</c:v>
                </c:pt>
                <c:pt idx="1159">
                  <c:v>328.3</c:v>
                </c:pt>
                <c:pt idx="1160">
                  <c:v>328.3</c:v>
                </c:pt>
                <c:pt idx="1161">
                  <c:v>328.3</c:v>
                </c:pt>
                <c:pt idx="1162">
                  <c:v>328.3</c:v>
                </c:pt>
                <c:pt idx="1163">
                  <c:v>328.2</c:v>
                </c:pt>
                <c:pt idx="1164">
                  <c:v>328</c:v>
                </c:pt>
                <c:pt idx="1165">
                  <c:v>327.9</c:v>
                </c:pt>
                <c:pt idx="1166">
                  <c:v>328</c:v>
                </c:pt>
                <c:pt idx="1167">
                  <c:v>327.7</c:v>
                </c:pt>
                <c:pt idx="1168">
                  <c:v>327.7</c:v>
                </c:pt>
                <c:pt idx="1169">
                  <c:v>327.60000000000002</c:v>
                </c:pt>
                <c:pt idx="1170">
                  <c:v>327.60000000000002</c:v>
                </c:pt>
                <c:pt idx="1171">
                  <c:v>327.60000000000002</c:v>
                </c:pt>
                <c:pt idx="1172">
                  <c:v>327.60000000000002</c:v>
                </c:pt>
                <c:pt idx="1173">
                  <c:v>327.3</c:v>
                </c:pt>
                <c:pt idx="1174">
                  <c:v>327.3</c:v>
                </c:pt>
                <c:pt idx="1175">
                  <c:v>327.3</c:v>
                </c:pt>
                <c:pt idx="1176">
                  <c:v>327.3</c:v>
                </c:pt>
                <c:pt idx="1177">
                  <c:v>327.3</c:v>
                </c:pt>
                <c:pt idx="1178">
                  <c:v>327.3</c:v>
                </c:pt>
                <c:pt idx="1179">
                  <c:v>327.3</c:v>
                </c:pt>
                <c:pt idx="1180">
                  <c:v>327</c:v>
                </c:pt>
                <c:pt idx="1181">
                  <c:v>327</c:v>
                </c:pt>
                <c:pt idx="1182">
                  <c:v>327</c:v>
                </c:pt>
                <c:pt idx="1183">
                  <c:v>326.8</c:v>
                </c:pt>
                <c:pt idx="1184">
                  <c:v>326.60000000000002</c:v>
                </c:pt>
                <c:pt idx="1185">
                  <c:v>326.60000000000002</c:v>
                </c:pt>
                <c:pt idx="1186">
                  <c:v>326.60000000000002</c:v>
                </c:pt>
                <c:pt idx="1187">
                  <c:v>326.60000000000002</c:v>
                </c:pt>
                <c:pt idx="1188">
                  <c:v>326.60000000000002</c:v>
                </c:pt>
                <c:pt idx="1189">
                  <c:v>326.60000000000002</c:v>
                </c:pt>
                <c:pt idx="1190">
                  <c:v>326.60000000000002</c:v>
                </c:pt>
                <c:pt idx="1191">
                  <c:v>326.60000000000002</c:v>
                </c:pt>
                <c:pt idx="1192">
                  <c:v>326.3</c:v>
                </c:pt>
                <c:pt idx="1193">
                  <c:v>326.3</c:v>
                </c:pt>
                <c:pt idx="1194">
                  <c:v>326.3</c:v>
                </c:pt>
                <c:pt idx="1195">
                  <c:v>326</c:v>
                </c:pt>
                <c:pt idx="1196">
                  <c:v>326.3</c:v>
                </c:pt>
                <c:pt idx="1197">
                  <c:v>326.3</c:v>
                </c:pt>
                <c:pt idx="1198">
                  <c:v>325.89999999999998</c:v>
                </c:pt>
                <c:pt idx="1199">
                  <c:v>326</c:v>
                </c:pt>
                <c:pt idx="1200">
                  <c:v>326</c:v>
                </c:pt>
                <c:pt idx="1201">
                  <c:v>326</c:v>
                </c:pt>
                <c:pt idx="1202">
                  <c:v>325.60000000000002</c:v>
                </c:pt>
                <c:pt idx="1203">
                  <c:v>325.60000000000002</c:v>
                </c:pt>
                <c:pt idx="1204">
                  <c:v>325.60000000000002</c:v>
                </c:pt>
                <c:pt idx="1205">
                  <c:v>325.60000000000002</c:v>
                </c:pt>
                <c:pt idx="1206">
                  <c:v>325.7</c:v>
                </c:pt>
                <c:pt idx="1207">
                  <c:v>325.60000000000002</c:v>
                </c:pt>
                <c:pt idx="1208">
                  <c:v>325.60000000000002</c:v>
                </c:pt>
                <c:pt idx="1209">
                  <c:v>325.7</c:v>
                </c:pt>
                <c:pt idx="1210">
                  <c:v>325.3</c:v>
                </c:pt>
                <c:pt idx="1211">
                  <c:v>325.3</c:v>
                </c:pt>
                <c:pt idx="1212">
                  <c:v>325.3</c:v>
                </c:pt>
                <c:pt idx="1213">
                  <c:v>325.3</c:v>
                </c:pt>
                <c:pt idx="1214">
                  <c:v>324.89999999999998</c:v>
                </c:pt>
                <c:pt idx="1215">
                  <c:v>325.10000000000002</c:v>
                </c:pt>
                <c:pt idx="1216">
                  <c:v>325</c:v>
                </c:pt>
                <c:pt idx="1217">
                  <c:v>324.89999999999998</c:v>
                </c:pt>
                <c:pt idx="1218">
                  <c:v>324.89999999999998</c:v>
                </c:pt>
                <c:pt idx="1219">
                  <c:v>324.8</c:v>
                </c:pt>
                <c:pt idx="1220">
                  <c:v>324.89999999999998</c:v>
                </c:pt>
                <c:pt idx="1221">
                  <c:v>324.7</c:v>
                </c:pt>
                <c:pt idx="1222">
                  <c:v>324.60000000000002</c:v>
                </c:pt>
                <c:pt idx="1223">
                  <c:v>324.60000000000002</c:v>
                </c:pt>
                <c:pt idx="1224">
                  <c:v>324.60000000000002</c:v>
                </c:pt>
                <c:pt idx="1225">
                  <c:v>324.7</c:v>
                </c:pt>
                <c:pt idx="1226">
                  <c:v>324.60000000000002</c:v>
                </c:pt>
                <c:pt idx="1227">
                  <c:v>324.3</c:v>
                </c:pt>
                <c:pt idx="1228">
                  <c:v>324.3</c:v>
                </c:pt>
                <c:pt idx="1229">
                  <c:v>324.7</c:v>
                </c:pt>
                <c:pt idx="1230">
                  <c:v>324.3</c:v>
                </c:pt>
                <c:pt idx="1231">
                  <c:v>324.3</c:v>
                </c:pt>
                <c:pt idx="1232">
                  <c:v>324.39999999999998</c:v>
                </c:pt>
                <c:pt idx="1233">
                  <c:v>324.3</c:v>
                </c:pt>
                <c:pt idx="1234">
                  <c:v>324.3</c:v>
                </c:pt>
                <c:pt idx="1235">
                  <c:v>323.89999999999998</c:v>
                </c:pt>
                <c:pt idx="1236">
                  <c:v>323.89999999999998</c:v>
                </c:pt>
                <c:pt idx="1237">
                  <c:v>323.89999999999998</c:v>
                </c:pt>
                <c:pt idx="1238">
                  <c:v>323.89999999999998</c:v>
                </c:pt>
                <c:pt idx="1239">
                  <c:v>324</c:v>
                </c:pt>
                <c:pt idx="1240">
                  <c:v>323.89999999999998</c:v>
                </c:pt>
                <c:pt idx="1241">
                  <c:v>323.60000000000002</c:v>
                </c:pt>
                <c:pt idx="1242">
                  <c:v>323.60000000000002</c:v>
                </c:pt>
                <c:pt idx="1243">
                  <c:v>323.60000000000002</c:v>
                </c:pt>
                <c:pt idx="1244">
                  <c:v>323.60000000000002</c:v>
                </c:pt>
                <c:pt idx="1245">
                  <c:v>323.60000000000002</c:v>
                </c:pt>
                <c:pt idx="1246">
                  <c:v>323.3</c:v>
                </c:pt>
                <c:pt idx="1247">
                  <c:v>323.3</c:v>
                </c:pt>
                <c:pt idx="1248">
                  <c:v>323.3</c:v>
                </c:pt>
                <c:pt idx="1249">
                  <c:v>323.3</c:v>
                </c:pt>
                <c:pt idx="1250">
                  <c:v>323.3</c:v>
                </c:pt>
                <c:pt idx="1251">
                  <c:v>323.3</c:v>
                </c:pt>
                <c:pt idx="1252">
                  <c:v>323.2</c:v>
                </c:pt>
                <c:pt idx="1253">
                  <c:v>323</c:v>
                </c:pt>
                <c:pt idx="1254">
                  <c:v>323</c:v>
                </c:pt>
                <c:pt idx="1255">
                  <c:v>323</c:v>
                </c:pt>
                <c:pt idx="1256">
                  <c:v>323</c:v>
                </c:pt>
                <c:pt idx="1257">
                  <c:v>323</c:v>
                </c:pt>
                <c:pt idx="1258">
                  <c:v>323</c:v>
                </c:pt>
                <c:pt idx="1259">
                  <c:v>322.7</c:v>
                </c:pt>
                <c:pt idx="1260">
                  <c:v>322.7</c:v>
                </c:pt>
                <c:pt idx="1261">
                  <c:v>322.7</c:v>
                </c:pt>
                <c:pt idx="1262">
                  <c:v>322.7</c:v>
                </c:pt>
                <c:pt idx="1263">
                  <c:v>322.7</c:v>
                </c:pt>
                <c:pt idx="1264">
                  <c:v>322.60000000000002</c:v>
                </c:pt>
                <c:pt idx="1265">
                  <c:v>322.3</c:v>
                </c:pt>
                <c:pt idx="1266">
                  <c:v>322.39999999999998</c:v>
                </c:pt>
                <c:pt idx="1267">
                  <c:v>322.3</c:v>
                </c:pt>
                <c:pt idx="1268">
                  <c:v>322.3</c:v>
                </c:pt>
                <c:pt idx="1269">
                  <c:v>322.3</c:v>
                </c:pt>
                <c:pt idx="1270">
                  <c:v>322.10000000000002</c:v>
                </c:pt>
                <c:pt idx="1271">
                  <c:v>322.10000000000002</c:v>
                </c:pt>
                <c:pt idx="1272">
                  <c:v>322.10000000000002</c:v>
                </c:pt>
                <c:pt idx="1273">
                  <c:v>322.10000000000002</c:v>
                </c:pt>
                <c:pt idx="1274">
                  <c:v>322.10000000000002</c:v>
                </c:pt>
                <c:pt idx="1275">
                  <c:v>322.10000000000002</c:v>
                </c:pt>
                <c:pt idx="1276">
                  <c:v>322</c:v>
                </c:pt>
                <c:pt idx="1277">
                  <c:v>322.10000000000002</c:v>
                </c:pt>
                <c:pt idx="1278">
                  <c:v>321.8</c:v>
                </c:pt>
                <c:pt idx="1279">
                  <c:v>321.7</c:v>
                </c:pt>
                <c:pt idx="1280">
                  <c:v>322.10000000000002</c:v>
                </c:pt>
                <c:pt idx="1281">
                  <c:v>321.7</c:v>
                </c:pt>
                <c:pt idx="1282">
                  <c:v>321.7</c:v>
                </c:pt>
                <c:pt idx="1283">
                  <c:v>321.7</c:v>
                </c:pt>
                <c:pt idx="1284">
                  <c:v>321.7</c:v>
                </c:pt>
                <c:pt idx="1285">
                  <c:v>321.39999999999998</c:v>
                </c:pt>
                <c:pt idx="1286">
                  <c:v>321.39999999999998</c:v>
                </c:pt>
                <c:pt idx="1287">
                  <c:v>321.39999999999998</c:v>
                </c:pt>
                <c:pt idx="1288">
                  <c:v>321.39999999999998</c:v>
                </c:pt>
                <c:pt idx="1289">
                  <c:v>321.39999999999998</c:v>
                </c:pt>
                <c:pt idx="1290">
                  <c:v>321.39999999999998</c:v>
                </c:pt>
                <c:pt idx="1291">
                  <c:v>321.39999999999998</c:v>
                </c:pt>
                <c:pt idx="1292">
                  <c:v>321.10000000000002</c:v>
                </c:pt>
                <c:pt idx="1293">
                  <c:v>321.10000000000002</c:v>
                </c:pt>
                <c:pt idx="1294">
                  <c:v>321.10000000000002</c:v>
                </c:pt>
                <c:pt idx="1295">
                  <c:v>321.10000000000002</c:v>
                </c:pt>
                <c:pt idx="1296">
                  <c:v>321.10000000000002</c:v>
                </c:pt>
                <c:pt idx="1297">
                  <c:v>321.10000000000002</c:v>
                </c:pt>
                <c:pt idx="1298">
                  <c:v>321.10000000000002</c:v>
                </c:pt>
                <c:pt idx="1299">
                  <c:v>320.7</c:v>
                </c:pt>
                <c:pt idx="1300">
                  <c:v>320.7</c:v>
                </c:pt>
                <c:pt idx="1301">
                  <c:v>320.7</c:v>
                </c:pt>
                <c:pt idx="1302">
                  <c:v>320.7</c:v>
                </c:pt>
                <c:pt idx="1303">
                  <c:v>320.7</c:v>
                </c:pt>
                <c:pt idx="1304">
                  <c:v>320.7</c:v>
                </c:pt>
                <c:pt idx="1305">
                  <c:v>320.7</c:v>
                </c:pt>
                <c:pt idx="1306">
                  <c:v>320.3</c:v>
                </c:pt>
                <c:pt idx="1307">
                  <c:v>320.39999999999998</c:v>
                </c:pt>
                <c:pt idx="1308">
                  <c:v>320.39999999999998</c:v>
                </c:pt>
                <c:pt idx="1309">
                  <c:v>320.39999999999998</c:v>
                </c:pt>
                <c:pt idx="1310">
                  <c:v>320.39999999999998</c:v>
                </c:pt>
                <c:pt idx="1311">
                  <c:v>320.10000000000002</c:v>
                </c:pt>
                <c:pt idx="1312">
                  <c:v>320</c:v>
                </c:pt>
                <c:pt idx="1313">
                  <c:v>320</c:v>
                </c:pt>
                <c:pt idx="1314">
                  <c:v>320.10000000000002</c:v>
                </c:pt>
                <c:pt idx="1315">
                  <c:v>320</c:v>
                </c:pt>
                <c:pt idx="1316">
                  <c:v>320</c:v>
                </c:pt>
                <c:pt idx="1317">
                  <c:v>319.8</c:v>
                </c:pt>
                <c:pt idx="1318">
                  <c:v>320.10000000000002</c:v>
                </c:pt>
                <c:pt idx="1319">
                  <c:v>319.7</c:v>
                </c:pt>
                <c:pt idx="1320">
                  <c:v>319.7</c:v>
                </c:pt>
                <c:pt idx="1321">
                  <c:v>319.7</c:v>
                </c:pt>
                <c:pt idx="1322">
                  <c:v>319.7</c:v>
                </c:pt>
                <c:pt idx="1323">
                  <c:v>319.7</c:v>
                </c:pt>
                <c:pt idx="1324">
                  <c:v>319.7</c:v>
                </c:pt>
                <c:pt idx="1325">
                  <c:v>319.7</c:v>
                </c:pt>
                <c:pt idx="1326">
                  <c:v>319.39999999999998</c:v>
                </c:pt>
                <c:pt idx="1327">
                  <c:v>319.39999999999998</c:v>
                </c:pt>
                <c:pt idx="1328">
                  <c:v>319.39999999999998</c:v>
                </c:pt>
                <c:pt idx="1329">
                  <c:v>319.39999999999998</c:v>
                </c:pt>
                <c:pt idx="1330">
                  <c:v>319.39999999999998</c:v>
                </c:pt>
                <c:pt idx="1331">
                  <c:v>319</c:v>
                </c:pt>
                <c:pt idx="1332">
                  <c:v>319</c:v>
                </c:pt>
                <c:pt idx="1333">
                  <c:v>319</c:v>
                </c:pt>
                <c:pt idx="1334">
                  <c:v>319</c:v>
                </c:pt>
                <c:pt idx="1335">
                  <c:v>319</c:v>
                </c:pt>
                <c:pt idx="1336">
                  <c:v>319</c:v>
                </c:pt>
                <c:pt idx="1337">
                  <c:v>319</c:v>
                </c:pt>
                <c:pt idx="1338">
                  <c:v>319</c:v>
                </c:pt>
                <c:pt idx="1339">
                  <c:v>318.7</c:v>
                </c:pt>
                <c:pt idx="1340">
                  <c:v>319</c:v>
                </c:pt>
                <c:pt idx="1341">
                  <c:v>318.7</c:v>
                </c:pt>
                <c:pt idx="1342">
                  <c:v>318.7</c:v>
                </c:pt>
                <c:pt idx="1343">
                  <c:v>318.7</c:v>
                </c:pt>
                <c:pt idx="1344">
                  <c:v>318.7</c:v>
                </c:pt>
                <c:pt idx="1345">
                  <c:v>318.7</c:v>
                </c:pt>
                <c:pt idx="1346">
                  <c:v>318.60000000000002</c:v>
                </c:pt>
                <c:pt idx="1347">
                  <c:v>318.7</c:v>
                </c:pt>
                <c:pt idx="1348">
                  <c:v>318.39999999999998</c:v>
                </c:pt>
                <c:pt idx="1349">
                  <c:v>318.39999999999998</c:v>
                </c:pt>
                <c:pt idx="1350">
                  <c:v>318.39999999999998</c:v>
                </c:pt>
                <c:pt idx="1351">
                  <c:v>318.39999999999998</c:v>
                </c:pt>
                <c:pt idx="1352">
                  <c:v>318.39999999999998</c:v>
                </c:pt>
                <c:pt idx="1353">
                  <c:v>318.39999999999998</c:v>
                </c:pt>
                <c:pt idx="1354">
                  <c:v>318.39999999999998</c:v>
                </c:pt>
                <c:pt idx="1355">
                  <c:v>318.2</c:v>
                </c:pt>
                <c:pt idx="1356">
                  <c:v>318</c:v>
                </c:pt>
                <c:pt idx="1357">
                  <c:v>318</c:v>
                </c:pt>
                <c:pt idx="1358">
                  <c:v>318</c:v>
                </c:pt>
                <c:pt idx="1359">
                  <c:v>318</c:v>
                </c:pt>
                <c:pt idx="1360">
                  <c:v>318</c:v>
                </c:pt>
                <c:pt idx="1361">
                  <c:v>318</c:v>
                </c:pt>
                <c:pt idx="1362">
                  <c:v>318</c:v>
                </c:pt>
                <c:pt idx="1363">
                  <c:v>317.7</c:v>
                </c:pt>
                <c:pt idx="1364">
                  <c:v>318</c:v>
                </c:pt>
                <c:pt idx="1365">
                  <c:v>317.7</c:v>
                </c:pt>
                <c:pt idx="1366">
                  <c:v>317.7</c:v>
                </c:pt>
                <c:pt idx="1367">
                  <c:v>317.7</c:v>
                </c:pt>
                <c:pt idx="1368">
                  <c:v>317.7</c:v>
                </c:pt>
                <c:pt idx="1369">
                  <c:v>317.39999999999998</c:v>
                </c:pt>
                <c:pt idx="1370">
                  <c:v>317.39999999999998</c:v>
                </c:pt>
                <c:pt idx="1371">
                  <c:v>317.39999999999998</c:v>
                </c:pt>
                <c:pt idx="1372">
                  <c:v>317.39999999999998</c:v>
                </c:pt>
                <c:pt idx="1373">
                  <c:v>317.3</c:v>
                </c:pt>
                <c:pt idx="1374">
                  <c:v>317.3</c:v>
                </c:pt>
                <c:pt idx="1375">
                  <c:v>317.39999999999998</c:v>
                </c:pt>
                <c:pt idx="1376">
                  <c:v>317.39999999999998</c:v>
                </c:pt>
                <c:pt idx="1377">
                  <c:v>317.10000000000002</c:v>
                </c:pt>
                <c:pt idx="1378">
                  <c:v>317.10000000000002</c:v>
                </c:pt>
                <c:pt idx="1379">
                  <c:v>317.10000000000002</c:v>
                </c:pt>
                <c:pt idx="1380">
                  <c:v>317.10000000000002</c:v>
                </c:pt>
                <c:pt idx="1381">
                  <c:v>317.10000000000002</c:v>
                </c:pt>
                <c:pt idx="1382">
                  <c:v>316.89999999999998</c:v>
                </c:pt>
                <c:pt idx="1383">
                  <c:v>316.7</c:v>
                </c:pt>
                <c:pt idx="1384">
                  <c:v>317.10000000000002</c:v>
                </c:pt>
                <c:pt idx="1385">
                  <c:v>316.7</c:v>
                </c:pt>
                <c:pt idx="1386">
                  <c:v>316.7</c:v>
                </c:pt>
                <c:pt idx="1387">
                  <c:v>316.7</c:v>
                </c:pt>
                <c:pt idx="1388">
                  <c:v>316.60000000000002</c:v>
                </c:pt>
                <c:pt idx="1389">
                  <c:v>316.3</c:v>
                </c:pt>
                <c:pt idx="1390">
                  <c:v>316.3</c:v>
                </c:pt>
                <c:pt idx="1391">
                  <c:v>316.3</c:v>
                </c:pt>
                <c:pt idx="1392">
                  <c:v>316.39999999999998</c:v>
                </c:pt>
                <c:pt idx="1393">
                  <c:v>316.39999999999998</c:v>
                </c:pt>
                <c:pt idx="1394">
                  <c:v>316.3</c:v>
                </c:pt>
                <c:pt idx="1395">
                  <c:v>316.3</c:v>
                </c:pt>
                <c:pt idx="1396">
                  <c:v>316</c:v>
                </c:pt>
                <c:pt idx="1397">
                  <c:v>316.3</c:v>
                </c:pt>
                <c:pt idx="1398">
                  <c:v>316</c:v>
                </c:pt>
                <c:pt idx="1399">
                  <c:v>316</c:v>
                </c:pt>
                <c:pt idx="1400">
                  <c:v>316.10000000000002</c:v>
                </c:pt>
                <c:pt idx="1401">
                  <c:v>315.60000000000002</c:v>
                </c:pt>
                <c:pt idx="1402">
                  <c:v>316</c:v>
                </c:pt>
                <c:pt idx="1403">
                  <c:v>316</c:v>
                </c:pt>
                <c:pt idx="1404">
                  <c:v>315.60000000000002</c:v>
                </c:pt>
                <c:pt idx="1405">
                  <c:v>315.60000000000002</c:v>
                </c:pt>
                <c:pt idx="1406">
                  <c:v>315.60000000000002</c:v>
                </c:pt>
                <c:pt idx="1407">
                  <c:v>315.7</c:v>
                </c:pt>
                <c:pt idx="1408">
                  <c:v>315.39999999999998</c:v>
                </c:pt>
                <c:pt idx="1409">
                  <c:v>315.3</c:v>
                </c:pt>
                <c:pt idx="1410">
                  <c:v>315.3</c:v>
                </c:pt>
                <c:pt idx="1411">
                  <c:v>315.3</c:v>
                </c:pt>
                <c:pt idx="1412">
                  <c:v>315.3</c:v>
                </c:pt>
                <c:pt idx="1413">
                  <c:v>315.3</c:v>
                </c:pt>
                <c:pt idx="1414">
                  <c:v>315.10000000000002</c:v>
                </c:pt>
                <c:pt idx="1415">
                  <c:v>315.3</c:v>
                </c:pt>
                <c:pt idx="1416">
                  <c:v>315</c:v>
                </c:pt>
                <c:pt idx="1417">
                  <c:v>315</c:v>
                </c:pt>
                <c:pt idx="1418">
                  <c:v>315</c:v>
                </c:pt>
                <c:pt idx="1419">
                  <c:v>315</c:v>
                </c:pt>
                <c:pt idx="1420">
                  <c:v>315</c:v>
                </c:pt>
                <c:pt idx="1421">
                  <c:v>314.7</c:v>
                </c:pt>
                <c:pt idx="1422">
                  <c:v>314.60000000000002</c:v>
                </c:pt>
                <c:pt idx="1423">
                  <c:v>314.60000000000002</c:v>
                </c:pt>
                <c:pt idx="1424">
                  <c:v>314.5</c:v>
                </c:pt>
                <c:pt idx="1425">
                  <c:v>314.60000000000002</c:v>
                </c:pt>
                <c:pt idx="1426">
                  <c:v>314.60000000000002</c:v>
                </c:pt>
                <c:pt idx="1427">
                  <c:v>314.3</c:v>
                </c:pt>
                <c:pt idx="1428">
                  <c:v>314.3</c:v>
                </c:pt>
                <c:pt idx="1429">
                  <c:v>314.3</c:v>
                </c:pt>
                <c:pt idx="1430">
                  <c:v>314.3</c:v>
                </c:pt>
                <c:pt idx="1431">
                  <c:v>314.3</c:v>
                </c:pt>
                <c:pt idx="1432">
                  <c:v>313.89999999999998</c:v>
                </c:pt>
                <c:pt idx="1433">
                  <c:v>314.3</c:v>
                </c:pt>
                <c:pt idx="1434">
                  <c:v>314.3</c:v>
                </c:pt>
                <c:pt idx="1435">
                  <c:v>314.3</c:v>
                </c:pt>
                <c:pt idx="1436">
                  <c:v>313.89999999999998</c:v>
                </c:pt>
                <c:pt idx="1437">
                  <c:v>313.89999999999998</c:v>
                </c:pt>
                <c:pt idx="1438">
                  <c:v>313.89999999999998</c:v>
                </c:pt>
                <c:pt idx="1439">
                  <c:v>314</c:v>
                </c:pt>
                <c:pt idx="1440">
                  <c:v>313.60000000000002</c:v>
                </c:pt>
                <c:pt idx="1441">
                  <c:v>313.60000000000002</c:v>
                </c:pt>
                <c:pt idx="1442">
                  <c:v>313.7</c:v>
                </c:pt>
                <c:pt idx="1443">
                  <c:v>313.60000000000002</c:v>
                </c:pt>
                <c:pt idx="1444">
                  <c:v>313.60000000000002</c:v>
                </c:pt>
                <c:pt idx="1445">
                  <c:v>313.5</c:v>
                </c:pt>
                <c:pt idx="1446">
                  <c:v>313.39999999999998</c:v>
                </c:pt>
                <c:pt idx="1447">
                  <c:v>313.3</c:v>
                </c:pt>
                <c:pt idx="1448">
                  <c:v>313.3</c:v>
                </c:pt>
                <c:pt idx="1449">
                  <c:v>313.39999999999998</c:v>
                </c:pt>
                <c:pt idx="1450">
                  <c:v>313.3</c:v>
                </c:pt>
                <c:pt idx="1451">
                  <c:v>313.3</c:v>
                </c:pt>
                <c:pt idx="1452">
                  <c:v>313.3</c:v>
                </c:pt>
                <c:pt idx="1453">
                  <c:v>313</c:v>
                </c:pt>
                <c:pt idx="1454">
                  <c:v>313.3</c:v>
                </c:pt>
                <c:pt idx="1455">
                  <c:v>313</c:v>
                </c:pt>
                <c:pt idx="1456">
                  <c:v>313</c:v>
                </c:pt>
                <c:pt idx="1457">
                  <c:v>313</c:v>
                </c:pt>
                <c:pt idx="1458">
                  <c:v>313</c:v>
                </c:pt>
                <c:pt idx="1459">
                  <c:v>312.7</c:v>
                </c:pt>
                <c:pt idx="1460">
                  <c:v>312.89999999999998</c:v>
                </c:pt>
                <c:pt idx="1461">
                  <c:v>312.60000000000002</c:v>
                </c:pt>
                <c:pt idx="1462">
                  <c:v>312.8</c:v>
                </c:pt>
                <c:pt idx="1463">
                  <c:v>312.7</c:v>
                </c:pt>
                <c:pt idx="1464">
                  <c:v>312.60000000000002</c:v>
                </c:pt>
                <c:pt idx="1465">
                  <c:v>312.3</c:v>
                </c:pt>
                <c:pt idx="1466">
                  <c:v>312.39999999999998</c:v>
                </c:pt>
                <c:pt idx="1467">
                  <c:v>312.39999999999998</c:v>
                </c:pt>
                <c:pt idx="1468">
                  <c:v>312.3</c:v>
                </c:pt>
                <c:pt idx="1469">
                  <c:v>312.3</c:v>
                </c:pt>
                <c:pt idx="1470">
                  <c:v>312.3</c:v>
                </c:pt>
                <c:pt idx="1471">
                  <c:v>312.3</c:v>
                </c:pt>
                <c:pt idx="1472">
                  <c:v>312.39999999999998</c:v>
                </c:pt>
                <c:pt idx="1473">
                  <c:v>312.3</c:v>
                </c:pt>
                <c:pt idx="1474">
                  <c:v>312.39999999999998</c:v>
                </c:pt>
                <c:pt idx="1475">
                  <c:v>312.3</c:v>
                </c:pt>
                <c:pt idx="1476">
                  <c:v>312</c:v>
                </c:pt>
                <c:pt idx="1477">
                  <c:v>312</c:v>
                </c:pt>
                <c:pt idx="1478">
                  <c:v>312</c:v>
                </c:pt>
                <c:pt idx="1479">
                  <c:v>312</c:v>
                </c:pt>
                <c:pt idx="1480">
                  <c:v>311.7</c:v>
                </c:pt>
                <c:pt idx="1481">
                  <c:v>311.7</c:v>
                </c:pt>
                <c:pt idx="1482">
                  <c:v>311.7</c:v>
                </c:pt>
                <c:pt idx="1483">
                  <c:v>311.7</c:v>
                </c:pt>
                <c:pt idx="1484">
                  <c:v>312</c:v>
                </c:pt>
                <c:pt idx="1485">
                  <c:v>311.7</c:v>
                </c:pt>
                <c:pt idx="1486">
                  <c:v>311.7</c:v>
                </c:pt>
                <c:pt idx="1487">
                  <c:v>311.3</c:v>
                </c:pt>
                <c:pt idx="1488">
                  <c:v>311.39999999999998</c:v>
                </c:pt>
                <c:pt idx="1489">
                  <c:v>311.3</c:v>
                </c:pt>
                <c:pt idx="1490">
                  <c:v>311.5</c:v>
                </c:pt>
                <c:pt idx="1491">
                  <c:v>311.39999999999998</c:v>
                </c:pt>
                <c:pt idx="1492">
                  <c:v>311.3</c:v>
                </c:pt>
                <c:pt idx="1493">
                  <c:v>311.3</c:v>
                </c:pt>
                <c:pt idx="1494">
                  <c:v>311.3</c:v>
                </c:pt>
                <c:pt idx="1495">
                  <c:v>311.3</c:v>
                </c:pt>
                <c:pt idx="1496">
                  <c:v>311</c:v>
                </c:pt>
                <c:pt idx="1497">
                  <c:v>311</c:v>
                </c:pt>
                <c:pt idx="1498">
                  <c:v>311.3</c:v>
                </c:pt>
                <c:pt idx="1499">
                  <c:v>311</c:v>
                </c:pt>
                <c:pt idx="1500">
                  <c:v>311</c:v>
                </c:pt>
                <c:pt idx="1501">
                  <c:v>310.7</c:v>
                </c:pt>
                <c:pt idx="1502">
                  <c:v>311</c:v>
                </c:pt>
                <c:pt idx="1503">
                  <c:v>310.7</c:v>
                </c:pt>
                <c:pt idx="1504">
                  <c:v>310.7</c:v>
                </c:pt>
                <c:pt idx="1505">
                  <c:v>310.7</c:v>
                </c:pt>
                <c:pt idx="1506">
                  <c:v>310.7</c:v>
                </c:pt>
                <c:pt idx="1507">
                  <c:v>310.7</c:v>
                </c:pt>
                <c:pt idx="1508">
                  <c:v>310.7</c:v>
                </c:pt>
                <c:pt idx="1509">
                  <c:v>310.7</c:v>
                </c:pt>
                <c:pt idx="1510">
                  <c:v>310.7</c:v>
                </c:pt>
                <c:pt idx="1511">
                  <c:v>310.3</c:v>
                </c:pt>
                <c:pt idx="1512">
                  <c:v>310.7</c:v>
                </c:pt>
                <c:pt idx="1513">
                  <c:v>310.39999999999998</c:v>
                </c:pt>
                <c:pt idx="1514">
                  <c:v>310.10000000000002</c:v>
                </c:pt>
                <c:pt idx="1515">
                  <c:v>310.39999999999998</c:v>
                </c:pt>
                <c:pt idx="1516">
                  <c:v>310.39999999999998</c:v>
                </c:pt>
                <c:pt idx="1517">
                  <c:v>310.10000000000002</c:v>
                </c:pt>
                <c:pt idx="1518">
                  <c:v>310.10000000000002</c:v>
                </c:pt>
                <c:pt idx="1519">
                  <c:v>310.10000000000002</c:v>
                </c:pt>
                <c:pt idx="1520">
                  <c:v>310</c:v>
                </c:pt>
                <c:pt idx="1521">
                  <c:v>309.60000000000002</c:v>
                </c:pt>
                <c:pt idx="1522">
                  <c:v>309.7</c:v>
                </c:pt>
                <c:pt idx="1523">
                  <c:v>309.60000000000002</c:v>
                </c:pt>
                <c:pt idx="1524">
                  <c:v>309.8</c:v>
                </c:pt>
                <c:pt idx="1525">
                  <c:v>309.60000000000002</c:v>
                </c:pt>
                <c:pt idx="1526">
                  <c:v>309.60000000000002</c:v>
                </c:pt>
                <c:pt idx="1527">
                  <c:v>309.7</c:v>
                </c:pt>
                <c:pt idx="1528">
                  <c:v>309.60000000000002</c:v>
                </c:pt>
                <c:pt idx="1529">
                  <c:v>309.3</c:v>
                </c:pt>
                <c:pt idx="1530">
                  <c:v>309.39999999999998</c:v>
                </c:pt>
                <c:pt idx="1531">
                  <c:v>309.3</c:v>
                </c:pt>
                <c:pt idx="1532">
                  <c:v>309.3</c:v>
                </c:pt>
                <c:pt idx="1533">
                  <c:v>309.3</c:v>
                </c:pt>
                <c:pt idx="1534">
                  <c:v>309.3</c:v>
                </c:pt>
                <c:pt idx="1535">
                  <c:v>309.3</c:v>
                </c:pt>
                <c:pt idx="1536">
                  <c:v>309</c:v>
                </c:pt>
                <c:pt idx="1537">
                  <c:v>309.3</c:v>
                </c:pt>
                <c:pt idx="1538">
                  <c:v>309</c:v>
                </c:pt>
                <c:pt idx="1539">
                  <c:v>309</c:v>
                </c:pt>
                <c:pt idx="1540">
                  <c:v>309</c:v>
                </c:pt>
                <c:pt idx="1541">
                  <c:v>308.7</c:v>
                </c:pt>
                <c:pt idx="1542">
                  <c:v>308.7</c:v>
                </c:pt>
                <c:pt idx="1543">
                  <c:v>309</c:v>
                </c:pt>
                <c:pt idx="1544">
                  <c:v>308.7</c:v>
                </c:pt>
                <c:pt idx="1545">
                  <c:v>308.7</c:v>
                </c:pt>
                <c:pt idx="1546">
                  <c:v>308.7</c:v>
                </c:pt>
                <c:pt idx="1547">
                  <c:v>308.7</c:v>
                </c:pt>
                <c:pt idx="1548">
                  <c:v>308.7</c:v>
                </c:pt>
                <c:pt idx="1549">
                  <c:v>308.7</c:v>
                </c:pt>
                <c:pt idx="1550">
                  <c:v>308.39999999999998</c:v>
                </c:pt>
                <c:pt idx="1551">
                  <c:v>308.39999999999998</c:v>
                </c:pt>
                <c:pt idx="1552">
                  <c:v>308.39999999999998</c:v>
                </c:pt>
                <c:pt idx="1553">
                  <c:v>308.39999999999998</c:v>
                </c:pt>
                <c:pt idx="1554">
                  <c:v>308.2</c:v>
                </c:pt>
                <c:pt idx="1555">
                  <c:v>308.10000000000002</c:v>
                </c:pt>
                <c:pt idx="1556">
                  <c:v>308.10000000000002</c:v>
                </c:pt>
                <c:pt idx="1557">
                  <c:v>308.10000000000002</c:v>
                </c:pt>
                <c:pt idx="1558">
                  <c:v>308.10000000000002</c:v>
                </c:pt>
                <c:pt idx="1559">
                  <c:v>308.10000000000002</c:v>
                </c:pt>
                <c:pt idx="1560">
                  <c:v>307.8</c:v>
                </c:pt>
                <c:pt idx="1561">
                  <c:v>307.7</c:v>
                </c:pt>
                <c:pt idx="1562">
                  <c:v>307.8</c:v>
                </c:pt>
                <c:pt idx="1563">
                  <c:v>307.7</c:v>
                </c:pt>
                <c:pt idx="1564">
                  <c:v>307.7</c:v>
                </c:pt>
                <c:pt idx="1565">
                  <c:v>307.7</c:v>
                </c:pt>
                <c:pt idx="1566">
                  <c:v>307.5</c:v>
                </c:pt>
                <c:pt idx="1567">
                  <c:v>307.39999999999998</c:v>
                </c:pt>
                <c:pt idx="1568">
                  <c:v>307.5</c:v>
                </c:pt>
                <c:pt idx="1569">
                  <c:v>307.39999999999998</c:v>
                </c:pt>
                <c:pt idx="1570">
                  <c:v>307.39999999999998</c:v>
                </c:pt>
                <c:pt idx="1571">
                  <c:v>307.39999999999998</c:v>
                </c:pt>
                <c:pt idx="1572">
                  <c:v>307.39999999999998</c:v>
                </c:pt>
                <c:pt idx="1573">
                  <c:v>307.10000000000002</c:v>
                </c:pt>
                <c:pt idx="1574">
                  <c:v>307.39999999999998</c:v>
                </c:pt>
                <c:pt idx="1575">
                  <c:v>307.10000000000002</c:v>
                </c:pt>
                <c:pt idx="1576">
                  <c:v>307</c:v>
                </c:pt>
                <c:pt idx="1577">
                  <c:v>306.7</c:v>
                </c:pt>
                <c:pt idx="1578">
                  <c:v>306.7</c:v>
                </c:pt>
                <c:pt idx="1579">
                  <c:v>306.7</c:v>
                </c:pt>
                <c:pt idx="1580">
                  <c:v>306.7</c:v>
                </c:pt>
                <c:pt idx="1581">
                  <c:v>306.8</c:v>
                </c:pt>
                <c:pt idx="1582">
                  <c:v>306.8</c:v>
                </c:pt>
                <c:pt idx="1583">
                  <c:v>306.39999999999998</c:v>
                </c:pt>
                <c:pt idx="1584">
                  <c:v>306.39999999999998</c:v>
                </c:pt>
                <c:pt idx="1585">
                  <c:v>306.7</c:v>
                </c:pt>
                <c:pt idx="1586">
                  <c:v>306.39999999999998</c:v>
                </c:pt>
                <c:pt idx="1587">
                  <c:v>306.39999999999998</c:v>
                </c:pt>
                <c:pt idx="1588">
                  <c:v>306.39999999999998</c:v>
                </c:pt>
                <c:pt idx="1589">
                  <c:v>306.10000000000002</c:v>
                </c:pt>
                <c:pt idx="1590">
                  <c:v>306</c:v>
                </c:pt>
                <c:pt idx="1591">
                  <c:v>306.10000000000002</c:v>
                </c:pt>
                <c:pt idx="1592">
                  <c:v>306.10000000000002</c:v>
                </c:pt>
                <c:pt idx="1593">
                  <c:v>306.10000000000002</c:v>
                </c:pt>
                <c:pt idx="1594">
                  <c:v>306.10000000000002</c:v>
                </c:pt>
                <c:pt idx="1595">
                  <c:v>306</c:v>
                </c:pt>
                <c:pt idx="1596">
                  <c:v>305.8</c:v>
                </c:pt>
                <c:pt idx="1597">
                  <c:v>306</c:v>
                </c:pt>
                <c:pt idx="1598">
                  <c:v>305.8</c:v>
                </c:pt>
                <c:pt idx="1599">
                  <c:v>305.7</c:v>
                </c:pt>
                <c:pt idx="1600">
                  <c:v>305.89999999999998</c:v>
                </c:pt>
                <c:pt idx="1601">
                  <c:v>305.8</c:v>
                </c:pt>
                <c:pt idx="1602">
                  <c:v>305.7</c:v>
                </c:pt>
                <c:pt idx="1603">
                  <c:v>305.7</c:v>
                </c:pt>
                <c:pt idx="1604">
                  <c:v>305.39999999999998</c:v>
                </c:pt>
                <c:pt idx="1605">
                  <c:v>305.39999999999998</c:v>
                </c:pt>
                <c:pt idx="1606">
                  <c:v>305.39999999999998</c:v>
                </c:pt>
                <c:pt idx="1607">
                  <c:v>305.10000000000002</c:v>
                </c:pt>
                <c:pt idx="1608">
                  <c:v>305.39999999999998</c:v>
                </c:pt>
                <c:pt idx="1609">
                  <c:v>305</c:v>
                </c:pt>
                <c:pt idx="1610">
                  <c:v>305.10000000000002</c:v>
                </c:pt>
                <c:pt idx="1611">
                  <c:v>305.10000000000002</c:v>
                </c:pt>
                <c:pt idx="1612">
                  <c:v>305.10000000000002</c:v>
                </c:pt>
                <c:pt idx="1613">
                  <c:v>305.10000000000002</c:v>
                </c:pt>
                <c:pt idx="1614">
                  <c:v>305.10000000000002</c:v>
                </c:pt>
                <c:pt idx="1615">
                  <c:v>305.10000000000002</c:v>
                </c:pt>
                <c:pt idx="1616">
                  <c:v>304.8</c:v>
                </c:pt>
                <c:pt idx="1617">
                  <c:v>304.7</c:v>
                </c:pt>
                <c:pt idx="1618">
                  <c:v>304.8</c:v>
                </c:pt>
                <c:pt idx="1619">
                  <c:v>304.8</c:v>
                </c:pt>
                <c:pt idx="1620">
                  <c:v>304.8</c:v>
                </c:pt>
                <c:pt idx="1621">
                  <c:v>304.8</c:v>
                </c:pt>
                <c:pt idx="1622">
                  <c:v>304.5</c:v>
                </c:pt>
                <c:pt idx="1623">
                  <c:v>304.39999999999998</c:v>
                </c:pt>
                <c:pt idx="1624">
                  <c:v>304.39999999999998</c:v>
                </c:pt>
                <c:pt idx="1625">
                  <c:v>304</c:v>
                </c:pt>
                <c:pt idx="1626">
                  <c:v>304.39999999999998</c:v>
                </c:pt>
                <c:pt idx="1627">
                  <c:v>304.10000000000002</c:v>
                </c:pt>
                <c:pt idx="1628">
                  <c:v>304.39999999999998</c:v>
                </c:pt>
                <c:pt idx="1629">
                  <c:v>304</c:v>
                </c:pt>
                <c:pt idx="1630">
                  <c:v>304</c:v>
                </c:pt>
                <c:pt idx="1631">
                  <c:v>304.10000000000002</c:v>
                </c:pt>
                <c:pt idx="1632">
                  <c:v>304.10000000000002</c:v>
                </c:pt>
                <c:pt idx="1633">
                  <c:v>304.10000000000002</c:v>
                </c:pt>
                <c:pt idx="1634">
                  <c:v>304.10000000000002</c:v>
                </c:pt>
                <c:pt idx="1635">
                  <c:v>303.8</c:v>
                </c:pt>
                <c:pt idx="1636">
                  <c:v>304</c:v>
                </c:pt>
                <c:pt idx="1637">
                  <c:v>303.7</c:v>
                </c:pt>
                <c:pt idx="1638">
                  <c:v>303.7</c:v>
                </c:pt>
                <c:pt idx="1639">
                  <c:v>303.7</c:v>
                </c:pt>
                <c:pt idx="1640">
                  <c:v>303.7</c:v>
                </c:pt>
                <c:pt idx="1641">
                  <c:v>303.39999999999998</c:v>
                </c:pt>
                <c:pt idx="1642">
                  <c:v>303.7</c:v>
                </c:pt>
                <c:pt idx="1643">
                  <c:v>303.7</c:v>
                </c:pt>
                <c:pt idx="1644">
                  <c:v>303.39999999999998</c:v>
                </c:pt>
                <c:pt idx="1645">
                  <c:v>303.39999999999998</c:v>
                </c:pt>
                <c:pt idx="1646">
                  <c:v>303.39999999999998</c:v>
                </c:pt>
                <c:pt idx="1647">
                  <c:v>303.39999999999998</c:v>
                </c:pt>
                <c:pt idx="1648">
                  <c:v>303.39999999999998</c:v>
                </c:pt>
                <c:pt idx="1649">
                  <c:v>303.10000000000002</c:v>
                </c:pt>
                <c:pt idx="1650">
                  <c:v>303.10000000000002</c:v>
                </c:pt>
                <c:pt idx="1651">
                  <c:v>303.39999999999998</c:v>
                </c:pt>
                <c:pt idx="1652">
                  <c:v>303.39999999999998</c:v>
                </c:pt>
                <c:pt idx="1653">
                  <c:v>303.10000000000002</c:v>
                </c:pt>
                <c:pt idx="1654">
                  <c:v>303.10000000000002</c:v>
                </c:pt>
                <c:pt idx="1655">
                  <c:v>303.10000000000002</c:v>
                </c:pt>
                <c:pt idx="1656">
                  <c:v>303.2</c:v>
                </c:pt>
                <c:pt idx="1657">
                  <c:v>303.10000000000002</c:v>
                </c:pt>
                <c:pt idx="1658">
                  <c:v>303.10000000000002</c:v>
                </c:pt>
                <c:pt idx="1659">
                  <c:v>302.7</c:v>
                </c:pt>
                <c:pt idx="1660">
                  <c:v>302.89999999999998</c:v>
                </c:pt>
                <c:pt idx="1661">
                  <c:v>302.8</c:v>
                </c:pt>
                <c:pt idx="1662">
                  <c:v>302.8</c:v>
                </c:pt>
                <c:pt idx="1663">
                  <c:v>302.8</c:v>
                </c:pt>
                <c:pt idx="1664">
                  <c:v>302.7</c:v>
                </c:pt>
                <c:pt idx="1665">
                  <c:v>302.8</c:v>
                </c:pt>
                <c:pt idx="1666">
                  <c:v>302.7</c:v>
                </c:pt>
                <c:pt idx="1667">
                  <c:v>302.7</c:v>
                </c:pt>
                <c:pt idx="1668">
                  <c:v>302.7</c:v>
                </c:pt>
                <c:pt idx="1669">
                  <c:v>302.60000000000002</c:v>
                </c:pt>
                <c:pt idx="1670">
                  <c:v>302.39999999999998</c:v>
                </c:pt>
                <c:pt idx="1671">
                  <c:v>302.39999999999998</c:v>
                </c:pt>
                <c:pt idx="1672">
                  <c:v>302.39999999999998</c:v>
                </c:pt>
                <c:pt idx="1673">
                  <c:v>302.39999999999998</c:v>
                </c:pt>
                <c:pt idx="1674">
                  <c:v>302.2</c:v>
                </c:pt>
                <c:pt idx="1675">
                  <c:v>302.10000000000002</c:v>
                </c:pt>
                <c:pt idx="1676">
                  <c:v>302.10000000000002</c:v>
                </c:pt>
                <c:pt idx="1677">
                  <c:v>302.2</c:v>
                </c:pt>
                <c:pt idx="1678">
                  <c:v>302.10000000000002</c:v>
                </c:pt>
                <c:pt idx="1679">
                  <c:v>302.2</c:v>
                </c:pt>
                <c:pt idx="1680">
                  <c:v>302.10000000000002</c:v>
                </c:pt>
                <c:pt idx="1681">
                  <c:v>302.10000000000002</c:v>
                </c:pt>
                <c:pt idx="1682">
                  <c:v>301.8</c:v>
                </c:pt>
                <c:pt idx="1683">
                  <c:v>301.8</c:v>
                </c:pt>
                <c:pt idx="1684">
                  <c:v>301.8</c:v>
                </c:pt>
                <c:pt idx="1685">
                  <c:v>301.8</c:v>
                </c:pt>
                <c:pt idx="1686">
                  <c:v>301.8</c:v>
                </c:pt>
                <c:pt idx="1687">
                  <c:v>301.8</c:v>
                </c:pt>
                <c:pt idx="1688">
                  <c:v>301.39999999999998</c:v>
                </c:pt>
                <c:pt idx="1689">
                  <c:v>301.8</c:v>
                </c:pt>
                <c:pt idx="1690">
                  <c:v>301.60000000000002</c:v>
                </c:pt>
                <c:pt idx="1691">
                  <c:v>301.5</c:v>
                </c:pt>
                <c:pt idx="1692">
                  <c:v>301.5</c:v>
                </c:pt>
                <c:pt idx="1693">
                  <c:v>301.5</c:v>
                </c:pt>
                <c:pt idx="1694">
                  <c:v>301.5</c:v>
                </c:pt>
                <c:pt idx="1695">
                  <c:v>301.5</c:v>
                </c:pt>
                <c:pt idx="1696">
                  <c:v>301.5</c:v>
                </c:pt>
                <c:pt idx="1697">
                  <c:v>301.3</c:v>
                </c:pt>
                <c:pt idx="1698">
                  <c:v>301.5</c:v>
                </c:pt>
                <c:pt idx="1699">
                  <c:v>301.10000000000002</c:v>
                </c:pt>
                <c:pt idx="1700">
                  <c:v>301.10000000000002</c:v>
                </c:pt>
                <c:pt idx="1701">
                  <c:v>301.5</c:v>
                </c:pt>
                <c:pt idx="1702">
                  <c:v>301.5</c:v>
                </c:pt>
                <c:pt idx="1703">
                  <c:v>301.10000000000002</c:v>
                </c:pt>
                <c:pt idx="1704">
                  <c:v>301.39999999999998</c:v>
                </c:pt>
                <c:pt idx="1705">
                  <c:v>301.10000000000002</c:v>
                </c:pt>
                <c:pt idx="1706">
                  <c:v>301.10000000000002</c:v>
                </c:pt>
                <c:pt idx="1707">
                  <c:v>301.10000000000002</c:v>
                </c:pt>
                <c:pt idx="1708">
                  <c:v>301.3</c:v>
                </c:pt>
                <c:pt idx="1709">
                  <c:v>301.10000000000002</c:v>
                </c:pt>
                <c:pt idx="1710">
                  <c:v>301.10000000000002</c:v>
                </c:pt>
                <c:pt idx="1711">
                  <c:v>301.10000000000002</c:v>
                </c:pt>
                <c:pt idx="1712">
                  <c:v>301.10000000000002</c:v>
                </c:pt>
                <c:pt idx="1713">
                  <c:v>301.10000000000002</c:v>
                </c:pt>
                <c:pt idx="1714">
                  <c:v>300.8</c:v>
                </c:pt>
                <c:pt idx="1715">
                  <c:v>300.8</c:v>
                </c:pt>
                <c:pt idx="1716">
                  <c:v>300.8</c:v>
                </c:pt>
                <c:pt idx="1717">
                  <c:v>300.8</c:v>
                </c:pt>
                <c:pt idx="1718">
                  <c:v>300.8</c:v>
                </c:pt>
                <c:pt idx="1719">
                  <c:v>300.8</c:v>
                </c:pt>
                <c:pt idx="1720">
                  <c:v>300.8</c:v>
                </c:pt>
                <c:pt idx="1721">
                  <c:v>300.8</c:v>
                </c:pt>
                <c:pt idx="1722">
                  <c:v>300.8</c:v>
                </c:pt>
                <c:pt idx="1723">
                  <c:v>300.8</c:v>
                </c:pt>
                <c:pt idx="1724">
                  <c:v>300.60000000000002</c:v>
                </c:pt>
                <c:pt idx="1725">
                  <c:v>300.5</c:v>
                </c:pt>
                <c:pt idx="1726">
                  <c:v>300.5</c:v>
                </c:pt>
                <c:pt idx="1727">
                  <c:v>300.5</c:v>
                </c:pt>
                <c:pt idx="1728">
                  <c:v>300.5</c:v>
                </c:pt>
                <c:pt idx="1729">
                  <c:v>300.5</c:v>
                </c:pt>
                <c:pt idx="1730">
                  <c:v>300.5</c:v>
                </c:pt>
                <c:pt idx="1731">
                  <c:v>300.5</c:v>
                </c:pt>
                <c:pt idx="1732">
                  <c:v>300.5</c:v>
                </c:pt>
                <c:pt idx="1733">
                  <c:v>300.5</c:v>
                </c:pt>
                <c:pt idx="1734">
                  <c:v>300.5</c:v>
                </c:pt>
                <c:pt idx="1735">
                  <c:v>300.5</c:v>
                </c:pt>
                <c:pt idx="1736">
                  <c:v>300.2</c:v>
                </c:pt>
                <c:pt idx="1737">
                  <c:v>300.5</c:v>
                </c:pt>
                <c:pt idx="1738">
                  <c:v>300.5</c:v>
                </c:pt>
                <c:pt idx="1739">
                  <c:v>300.2</c:v>
                </c:pt>
                <c:pt idx="1740">
                  <c:v>300.10000000000002</c:v>
                </c:pt>
                <c:pt idx="1741">
                  <c:v>300.10000000000002</c:v>
                </c:pt>
                <c:pt idx="1742">
                  <c:v>300.2</c:v>
                </c:pt>
                <c:pt idx="1743">
                  <c:v>300.2</c:v>
                </c:pt>
                <c:pt idx="1744">
                  <c:v>300.2</c:v>
                </c:pt>
                <c:pt idx="1745">
                  <c:v>299.89999999999998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684725504"/>
        <c:axId val="1692163184"/>
      </c:lineChart>
      <c:catAx>
        <c:axId val="1684725504"/>
        <c:scaling>
          <c:orientation val="minMax"/>
        </c:scaling>
        <c:axPos val="b"/>
        <c:crossAx val="169216318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692163184"/>
        <c:scaling>
          <c:orientation val="minMax"/>
          <c:min val="250"/>
        </c:scaling>
        <c:axPos val="l"/>
        <c:crossAx val="1684725504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18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시간-쿨링온도(ex3)</a:t>
            </a:r>
            <a:endParaRPr/>
          </a:p>
        </c:rich>
      </c:tx>
      <c:layout>
        <c:manualLayout>
          <c:xMode val="edge"/>
          <c:yMode val="edge"/>
          <c:x val="0.17578402161598206"/>
          <c:y val="0.029063291847705841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ex3_15_coolTemp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Sheet1!$B$2:$B$1704</c:f>
              <c:numCache>
                <c:formatCode>General</c:formatCode>
                <c:ptCount val="1703"/>
                <c:pt idx="451">
                  <c:v>355.9</c:v>
                </c:pt>
                <c:pt idx="452">
                  <c:v>355.9</c:v>
                </c:pt>
                <c:pt idx="453">
                  <c:v>355.9</c:v>
                </c:pt>
                <c:pt idx="454">
                  <c:v>355.9</c:v>
                </c:pt>
                <c:pt idx="455">
                  <c:v>355.5</c:v>
                </c:pt>
                <c:pt idx="456">
                  <c:v>355.6</c:v>
                </c:pt>
                <c:pt idx="457">
                  <c:v>355.5</c:v>
                </c:pt>
                <c:pt idx="458">
                  <c:v>355.5</c:v>
                </c:pt>
                <c:pt idx="459">
                  <c:v>355.6</c:v>
                </c:pt>
                <c:pt idx="460">
                  <c:v>355.5</c:v>
                </c:pt>
                <c:pt idx="461">
                  <c:v>355.5</c:v>
                </c:pt>
                <c:pt idx="462">
                  <c:v>355.4</c:v>
                </c:pt>
                <c:pt idx="463">
                  <c:v>355.5</c:v>
                </c:pt>
                <c:pt idx="464">
                  <c:v>355.2</c:v>
                </c:pt>
                <c:pt idx="465">
                  <c:v>355.2</c:v>
                </c:pt>
                <c:pt idx="466">
                  <c:v>355.2</c:v>
                </c:pt>
                <c:pt idx="467">
                  <c:v>355.2</c:v>
                </c:pt>
                <c:pt idx="468">
                  <c:v>355.2</c:v>
                </c:pt>
                <c:pt idx="469">
                  <c:v>355.2</c:v>
                </c:pt>
                <c:pt idx="470">
                  <c:v>355.2</c:v>
                </c:pt>
                <c:pt idx="471">
                  <c:v>354.9</c:v>
                </c:pt>
                <c:pt idx="472">
                  <c:v>354.9</c:v>
                </c:pt>
                <c:pt idx="473">
                  <c:v>354.9</c:v>
                </c:pt>
                <c:pt idx="474">
                  <c:v>354.6</c:v>
                </c:pt>
                <c:pt idx="475">
                  <c:v>354.8</c:v>
                </c:pt>
                <c:pt idx="476">
                  <c:v>354.5</c:v>
                </c:pt>
                <c:pt idx="477">
                  <c:v>354.5</c:v>
                </c:pt>
                <c:pt idx="478">
                  <c:v>354.2</c:v>
                </c:pt>
                <c:pt idx="479">
                  <c:v>354.5</c:v>
                </c:pt>
                <c:pt idx="480">
                  <c:v>354.2</c:v>
                </c:pt>
                <c:pt idx="481">
                  <c:v>354.2</c:v>
                </c:pt>
                <c:pt idx="482">
                  <c:v>354.3</c:v>
                </c:pt>
                <c:pt idx="483">
                  <c:v>354.3</c:v>
                </c:pt>
                <c:pt idx="484">
                  <c:v>354.2</c:v>
                </c:pt>
                <c:pt idx="485">
                  <c:v>353.9</c:v>
                </c:pt>
                <c:pt idx="486">
                  <c:v>353.9</c:v>
                </c:pt>
                <c:pt idx="487">
                  <c:v>353.9</c:v>
                </c:pt>
                <c:pt idx="488">
                  <c:v>353.5</c:v>
                </c:pt>
                <c:pt idx="489">
                  <c:v>353.6</c:v>
                </c:pt>
                <c:pt idx="490">
                  <c:v>353.5</c:v>
                </c:pt>
                <c:pt idx="491">
                  <c:v>353.6</c:v>
                </c:pt>
                <c:pt idx="492">
                  <c:v>353.5</c:v>
                </c:pt>
                <c:pt idx="493">
                  <c:v>353.3</c:v>
                </c:pt>
                <c:pt idx="494">
                  <c:v>353.2</c:v>
                </c:pt>
                <c:pt idx="495">
                  <c:v>353.2</c:v>
                </c:pt>
                <c:pt idx="496">
                  <c:v>353.3</c:v>
                </c:pt>
                <c:pt idx="497">
                  <c:v>353.3</c:v>
                </c:pt>
                <c:pt idx="498">
                  <c:v>352.9</c:v>
                </c:pt>
                <c:pt idx="499">
                  <c:v>353</c:v>
                </c:pt>
                <c:pt idx="500">
                  <c:v>352.9</c:v>
                </c:pt>
                <c:pt idx="501">
                  <c:v>352.9</c:v>
                </c:pt>
                <c:pt idx="502">
                  <c:v>352.6</c:v>
                </c:pt>
                <c:pt idx="503">
                  <c:v>352.6</c:v>
                </c:pt>
                <c:pt idx="504">
                  <c:v>352.6</c:v>
                </c:pt>
                <c:pt idx="505">
                  <c:v>352.6</c:v>
                </c:pt>
                <c:pt idx="506">
                  <c:v>352.3</c:v>
                </c:pt>
                <c:pt idx="507">
                  <c:v>352.3</c:v>
                </c:pt>
                <c:pt idx="508">
                  <c:v>352.3</c:v>
                </c:pt>
                <c:pt idx="509">
                  <c:v>352.3</c:v>
                </c:pt>
                <c:pt idx="510">
                  <c:v>352.3</c:v>
                </c:pt>
                <c:pt idx="511">
                  <c:v>351.9</c:v>
                </c:pt>
                <c:pt idx="512">
                  <c:v>351.9</c:v>
                </c:pt>
                <c:pt idx="513">
                  <c:v>351.9</c:v>
                </c:pt>
                <c:pt idx="514">
                  <c:v>351.9</c:v>
                </c:pt>
                <c:pt idx="515">
                  <c:v>351.9</c:v>
                </c:pt>
                <c:pt idx="516">
                  <c:v>351.6</c:v>
                </c:pt>
                <c:pt idx="517">
                  <c:v>351.6</c:v>
                </c:pt>
                <c:pt idx="518">
                  <c:v>351.6</c:v>
                </c:pt>
                <c:pt idx="519">
                  <c:v>351.6</c:v>
                </c:pt>
                <c:pt idx="520">
                  <c:v>351.6</c:v>
                </c:pt>
                <c:pt idx="521">
                  <c:v>351.5</c:v>
                </c:pt>
                <c:pt idx="522">
                  <c:v>351.2</c:v>
                </c:pt>
                <c:pt idx="523">
                  <c:v>351.2</c:v>
                </c:pt>
                <c:pt idx="524">
                  <c:v>351.2</c:v>
                </c:pt>
                <c:pt idx="525">
                  <c:v>351.3</c:v>
                </c:pt>
                <c:pt idx="526">
                  <c:v>351.3</c:v>
                </c:pt>
                <c:pt idx="527">
                  <c:v>350.9</c:v>
                </c:pt>
                <c:pt idx="528">
                  <c:v>350.9</c:v>
                </c:pt>
                <c:pt idx="529">
                  <c:v>350.9</c:v>
                </c:pt>
                <c:pt idx="530">
                  <c:v>351</c:v>
                </c:pt>
                <c:pt idx="531">
                  <c:v>350.6</c:v>
                </c:pt>
                <c:pt idx="532">
                  <c:v>350.8</c:v>
                </c:pt>
                <c:pt idx="533">
                  <c:v>350.6</c:v>
                </c:pt>
                <c:pt idx="534">
                  <c:v>350.6</c:v>
                </c:pt>
                <c:pt idx="535">
                  <c:v>350.7</c:v>
                </c:pt>
                <c:pt idx="536">
                  <c:v>350.6</c:v>
                </c:pt>
                <c:pt idx="537">
                  <c:v>350.3</c:v>
                </c:pt>
                <c:pt idx="538">
                  <c:v>350.6</c:v>
                </c:pt>
                <c:pt idx="539">
                  <c:v>350.3</c:v>
                </c:pt>
                <c:pt idx="540">
                  <c:v>350.2</c:v>
                </c:pt>
                <c:pt idx="541">
                  <c:v>350.2</c:v>
                </c:pt>
                <c:pt idx="542">
                  <c:v>350.2</c:v>
                </c:pt>
                <c:pt idx="543">
                  <c:v>349.9</c:v>
                </c:pt>
                <c:pt idx="544">
                  <c:v>350</c:v>
                </c:pt>
                <c:pt idx="545">
                  <c:v>349.6</c:v>
                </c:pt>
                <c:pt idx="546">
                  <c:v>349.7</c:v>
                </c:pt>
                <c:pt idx="547">
                  <c:v>349.7</c:v>
                </c:pt>
                <c:pt idx="548">
                  <c:v>349.6</c:v>
                </c:pt>
                <c:pt idx="549">
                  <c:v>349.6</c:v>
                </c:pt>
                <c:pt idx="550">
                  <c:v>349.6</c:v>
                </c:pt>
                <c:pt idx="551">
                  <c:v>349.6</c:v>
                </c:pt>
                <c:pt idx="552">
                  <c:v>349.6</c:v>
                </c:pt>
                <c:pt idx="553">
                  <c:v>349.4</c:v>
                </c:pt>
                <c:pt idx="554">
                  <c:v>349.1</c:v>
                </c:pt>
                <c:pt idx="555">
                  <c:v>349.4</c:v>
                </c:pt>
                <c:pt idx="556">
                  <c:v>349</c:v>
                </c:pt>
                <c:pt idx="557">
                  <c:v>349</c:v>
                </c:pt>
                <c:pt idx="558">
                  <c:v>349.1</c:v>
                </c:pt>
                <c:pt idx="559">
                  <c:v>348.8</c:v>
                </c:pt>
                <c:pt idx="560">
                  <c:v>348.7</c:v>
                </c:pt>
                <c:pt idx="561">
                  <c:v>348.7</c:v>
                </c:pt>
                <c:pt idx="562">
                  <c:v>348.7</c:v>
                </c:pt>
                <c:pt idx="563">
                  <c:v>348.4</c:v>
                </c:pt>
                <c:pt idx="564">
                  <c:v>348.4</c:v>
                </c:pt>
                <c:pt idx="565">
                  <c:v>348.4</c:v>
                </c:pt>
                <c:pt idx="566">
                  <c:v>348.4</c:v>
                </c:pt>
                <c:pt idx="567">
                  <c:v>348.3</c:v>
                </c:pt>
                <c:pt idx="568">
                  <c:v>348.4</c:v>
                </c:pt>
                <c:pt idx="569">
                  <c:v>348.2</c:v>
                </c:pt>
                <c:pt idx="570">
                  <c:v>348.1</c:v>
                </c:pt>
                <c:pt idx="571">
                  <c:v>347.7</c:v>
                </c:pt>
                <c:pt idx="572">
                  <c:v>347.7</c:v>
                </c:pt>
                <c:pt idx="573">
                  <c:v>347.7</c:v>
                </c:pt>
                <c:pt idx="574">
                  <c:v>347.8</c:v>
                </c:pt>
                <c:pt idx="575">
                  <c:v>347.7</c:v>
                </c:pt>
                <c:pt idx="576">
                  <c:v>347.4</c:v>
                </c:pt>
                <c:pt idx="577">
                  <c:v>347.4</c:v>
                </c:pt>
                <c:pt idx="578">
                  <c:v>347.1</c:v>
                </c:pt>
                <c:pt idx="579">
                  <c:v>347.4</c:v>
                </c:pt>
                <c:pt idx="580">
                  <c:v>347.4</c:v>
                </c:pt>
                <c:pt idx="581">
                  <c:v>347</c:v>
                </c:pt>
                <c:pt idx="582">
                  <c:v>347</c:v>
                </c:pt>
                <c:pt idx="583">
                  <c:v>347</c:v>
                </c:pt>
                <c:pt idx="584">
                  <c:v>347.1</c:v>
                </c:pt>
                <c:pt idx="585">
                  <c:v>346.8</c:v>
                </c:pt>
                <c:pt idx="586">
                  <c:v>347</c:v>
                </c:pt>
                <c:pt idx="587">
                  <c:v>346.8</c:v>
                </c:pt>
                <c:pt idx="588">
                  <c:v>346.7</c:v>
                </c:pt>
                <c:pt idx="589">
                  <c:v>346.4</c:v>
                </c:pt>
                <c:pt idx="590">
                  <c:v>346.7</c:v>
                </c:pt>
                <c:pt idx="591">
                  <c:v>346.8</c:v>
                </c:pt>
                <c:pt idx="592">
                  <c:v>346.4</c:v>
                </c:pt>
                <c:pt idx="593">
                  <c:v>346.4</c:v>
                </c:pt>
                <c:pt idx="594">
                  <c:v>346.1</c:v>
                </c:pt>
                <c:pt idx="595">
                  <c:v>346.1</c:v>
                </c:pt>
                <c:pt idx="596">
                  <c:v>346.1</c:v>
                </c:pt>
                <c:pt idx="597">
                  <c:v>346.1</c:v>
                </c:pt>
                <c:pt idx="598">
                  <c:v>346.1</c:v>
                </c:pt>
                <c:pt idx="599">
                  <c:v>345.8</c:v>
                </c:pt>
                <c:pt idx="600">
                  <c:v>345.8</c:v>
                </c:pt>
                <c:pt idx="601">
                  <c:v>345.8</c:v>
                </c:pt>
                <c:pt idx="602">
                  <c:v>345.8</c:v>
                </c:pt>
                <c:pt idx="603">
                  <c:v>345.7</c:v>
                </c:pt>
                <c:pt idx="604">
                  <c:v>345.5</c:v>
                </c:pt>
                <c:pt idx="605">
                  <c:v>345.5</c:v>
                </c:pt>
                <c:pt idx="606">
                  <c:v>345.1</c:v>
                </c:pt>
                <c:pt idx="607">
                  <c:v>345.1</c:v>
                </c:pt>
                <c:pt idx="608">
                  <c:v>345.1</c:v>
                </c:pt>
                <c:pt idx="609">
                  <c:v>345.1</c:v>
                </c:pt>
                <c:pt idx="610">
                  <c:v>345.1</c:v>
                </c:pt>
                <c:pt idx="611">
                  <c:v>345.1</c:v>
                </c:pt>
                <c:pt idx="612">
                  <c:v>344.8</c:v>
                </c:pt>
                <c:pt idx="613">
                  <c:v>344.8</c:v>
                </c:pt>
                <c:pt idx="614">
                  <c:v>344.8</c:v>
                </c:pt>
                <c:pt idx="615">
                  <c:v>344.8</c:v>
                </c:pt>
                <c:pt idx="616">
                  <c:v>344.8</c:v>
                </c:pt>
                <c:pt idx="617">
                  <c:v>344.5</c:v>
                </c:pt>
                <c:pt idx="618">
                  <c:v>344.5</c:v>
                </c:pt>
                <c:pt idx="619">
                  <c:v>344.5</c:v>
                </c:pt>
                <c:pt idx="620">
                  <c:v>344.5</c:v>
                </c:pt>
                <c:pt idx="621">
                  <c:v>344.2</c:v>
                </c:pt>
                <c:pt idx="622">
                  <c:v>344.4</c:v>
                </c:pt>
                <c:pt idx="623">
                  <c:v>344.2</c:v>
                </c:pt>
                <c:pt idx="624">
                  <c:v>344.2</c:v>
                </c:pt>
                <c:pt idx="625">
                  <c:v>344.2</c:v>
                </c:pt>
                <c:pt idx="626">
                  <c:v>344.1</c:v>
                </c:pt>
                <c:pt idx="627">
                  <c:v>344.2</c:v>
                </c:pt>
                <c:pt idx="628">
                  <c:v>343.9</c:v>
                </c:pt>
                <c:pt idx="629">
                  <c:v>343.9</c:v>
                </c:pt>
                <c:pt idx="630">
                  <c:v>343.5</c:v>
                </c:pt>
                <c:pt idx="631">
                  <c:v>343.5</c:v>
                </c:pt>
                <c:pt idx="632">
                  <c:v>343.5</c:v>
                </c:pt>
                <c:pt idx="633">
                  <c:v>343.4</c:v>
                </c:pt>
                <c:pt idx="634">
                  <c:v>343.2</c:v>
                </c:pt>
                <c:pt idx="635">
                  <c:v>343.2</c:v>
                </c:pt>
                <c:pt idx="636">
                  <c:v>343.2</c:v>
                </c:pt>
                <c:pt idx="637">
                  <c:v>343.2</c:v>
                </c:pt>
                <c:pt idx="638">
                  <c:v>343.2</c:v>
                </c:pt>
                <c:pt idx="639">
                  <c:v>343.2</c:v>
                </c:pt>
                <c:pt idx="640">
                  <c:v>342.9</c:v>
                </c:pt>
                <c:pt idx="641">
                  <c:v>342.9</c:v>
                </c:pt>
                <c:pt idx="642">
                  <c:v>342.8</c:v>
                </c:pt>
                <c:pt idx="643">
                  <c:v>342.9</c:v>
                </c:pt>
                <c:pt idx="644">
                  <c:v>342.5</c:v>
                </c:pt>
                <c:pt idx="645">
                  <c:v>342.6</c:v>
                </c:pt>
                <c:pt idx="646">
                  <c:v>342.6</c:v>
                </c:pt>
                <c:pt idx="647">
                  <c:v>342.6</c:v>
                </c:pt>
                <c:pt idx="648">
                  <c:v>342.3</c:v>
                </c:pt>
                <c:pt idx="649">
                  <c:v>342.5</c:v>
                </c:pt>
                <c:pt idx="650">
                  <c:v>342.2</c:v>
                </c:pt>
                <c:pt idx="651">
                  <c:v>342.2</c:v>
                </c:pt>
                <c:pt idx="652">
                  <c:v>342.2</c:v>
                </c:pt>
                <c:pt idx="653">
                  <c:v>342.3</c:v>
                </c:pt>
                <c:pt idx="654">
                  <c:v>341.8</c:v>
                </c:pt>
                <c:pt idx="655">
                  <c:v>341.8</c:v>
                </c:pt>
                <c:pt idx="656">
                  <c:v>341.8</c:v>
                </c:pt>
                <c:pt idx="657">
                  <c:v>341.8</c:v>
                </c:pt>
                <c:pt idx="658">
                  <c:v>341.9</c:v>
                </c:pt>
                <c:pt idx="659">
                  <c:v>341.9</c:v>
                </c:pt>
                <c:pt idx="660">
                  <c:v>341.9</c:v>
                </c:pt>
                <c:pt idx="661">
                  <c:v>341.5</c:v>
                </c:pt>
                <c:pt idx="662">
                  <c:v>341.5</c:v>
                </c:pt>
                <c:pt idx="663">
                  <c:v>341.5</c:v>
                </c:pt>
                <c:pt idx="664">
                  <c:v>341.5</c:v>
                </c:pt>
                <c:pt idx="665">
                  <c:v>341.5</c:v>
                </c:pt>
                <c:pt idx="666">
                  <c:v>341.5</c:v>
                </c:pt>
                <c:pt idx="667">
                  <c:v>341.5</c:v>
                </c:pt>
                <c:pt idx="668">
                  <c:v>341.5</c:v>
                </c:pt>
                <c:pt idx="669">
                  <c:v>341.6</c:v>
                </c:pt>
                <c:pt idx="670">
                  <c:v>341.1</c:v>
                </c:pt>
                <c:pt idx="671">
                  <c:v>341.2</c:v>
                </c:pt>
                <c:pt idx="672">
                  <c:v>341.1</c:v>
                </c:pt>
                <c:pt idx="673">
                  <c:v>341.2</c:v>
                </c:pt>
                <c:pt idx="674">
                  <c:v>340.9</c:v>
                </c:pt>
                <c:pt idx="675">
                  <c:v>340.9</c:v>
                </c:pt>
                <c:pt idx="676">
                  <c:v>340.9</c:v>
                </c:pt>
                <c:pt idx="677">
                  <c:v>341</c:v>
                </c:pt>
                <c:pt idx="678">
                  <c:v>340.9</c:v>
                </c:pt>
                <c:pt idx="679">
                  <c:v>340.9</c:v>
                </c:pt>
                <c:pt idx="680">
                  <c:v>340.9</c:v>
                </c:pt>
                <c:pt idx="681">
                  <c:v>340.5</c:v>
                </c:pt>
                <c:pt idx="682">
                  <c:v>340.6</c:v>
                </c:pt>
                <c:pt idx="683">
                  <c:v>340.6</c:v>
                </c:pt>
                <c:pt idx="684">
                  <c:v>340.6</c:v>
                </c:pt>
                <c:pt idx="685">
                  <c:v>340.6</c:v>
                </c:pt>
                <c:pt idx="686">
                  <c:v>340.2</c:v>
                </c:pt>
                <c:pt idx="687">
                  <c:v>340.2</c:v>
                </c:pt>
                <c:pt idx="688">
                  <c:v>340.2</c:v>
                </c:pt>
                <c:pt idx="689">
                  <c:v>340.2</c:v>
                </c:pt>
                <c:pt idx="690">
                  <c:v>339.9</c:v>
                </c:pt>
                <c:pt idx="691">
                  <c:v>339.9</c:v>
                </c:pt>
                <c:pt idx="692">
                  <c:v>339.9</c:v>
                </c:pt>
                <c:pt idx="693">
                  <c:v>339.9</c:v>
                </c:pt>
                <c:pt idx="694">
                  <c:v>339.6</c:v>
                </c:pt>
                <c:pt idx="695">
                  <c:v>339.6</c:v>
                </c:pt>
                <c:pt idx="696">
                  <c:v>339.6</c:v>
                </c:pt>
                <c:pt idx="697">
                  <c:v>339.6</c:v>
                </c:pt>
                <c:pt idx="698">
                  <c:v>339.6</c:v>
                </c:pt>
                <c:pt idx="699">
                  <c:v>339.6</c:v>
                </c:pt>
                <c:pt idx="700">
                  <c:v>339.2</c:v>
                </c:pt>
                <c:pt idx="701">
                  <c:v>339.2</c:v>
                </c:pt>
                <c:pt idx="702">
                  <c:v>339.3</c:v>
                </c:pt>
                <c:pt idx="703">
                  <c:v>338.9</c:v>
                </c:pt>
                <c:pt idx="704">
                  <c:v>338.9</c:v>
                </c:pt>
                <c:pt idx="705">
                  <c:v>338.9</c:v>
                </c:pt>
                <c:pt idx="706">
                  <c:v>338.9</c:v>
                </c:pt>
                <c:pt idx="707">
                  <c:v>338.9</c:v>
                </c:pt>
                <c:pt idx="708">
                  <c:v>338.9</c:v>
                </c:pt>
                <c:pt idx="709">
                  <c:v>338.6</c:v>
                </c:pt>
                <c:pt idx="710">
                  <c:v>338.6</c:v>
                </c:pt>
                <c:pt idx="711">
                  <c:v>338.6</c:v>
                </c:pt>
                <c:pt idx="712">
                  <c:v>338.6</c:v>
                </c:pt>
                <c:pt idx="713">
                  <c:v>338.6</c:v>
                </c:pt>
                <c:pt idx="714">
                  <c:v>338.6</c:v>
                </c:pt>
                <c:pt idx="715">
                  <c:v>338.3</c:v>
                </c:pt>
                <c:pt idx="716">
                  <c:v>338.2</c:v>
                </c:pt>
                <c:pt idx="717">
                  <c:v>338.3</c:v>
                </c:pt>
                <c:pt idx="718">
                  <c:v>338.3</c:v>
                </c:pt>
                <c:pt idx="719">
                  <c:v>338.3</c:v>
                </c:pt>
                <c:pt idx="720">
                  <c:v>338.2</c:v>
                </c:pt>
                <c:pt idx="721">
                  <c:v>337.9</c:v>
                </c:pt>
                <c:pt idx="722">
                  <c:v>338.1</c:v>
                </c:pt>
                <c:pt idx="723">
                  <c:v>337.9</c:v>
                </c:pt>
                <c:pt idx="724">
                  <c:v>337.5</c:v>
                </c:pt>
                <c:pt idx="725">
                  <c:v>337.6</c:v>
                </c:pt>
                <c:pt idx="726">
                  <c:v>337.5</c:v>
                </c:pt>
                <c:pt idx="727">
                  <c:v>337.5</c:v>
                </c:pt>
                <c:pt idx="728">
                  <c:v>337.6</c:v>
                </c:pt>
                <c:pt idx="729">
                  <c:v>337.5</c:v>
                </c:pt>
                <c:pt idx="730">
                  <c:v>337.5</c:v>
                </c:pt>
                <c:pt idx="731">
                  <c:v>337.2</c:v>
                </c:pt>
                <c:pt idx="732">
                  <c:v>337.2</c:v>
                </c:pt>
                <c:pt idx="733">
                  <c:v>337.1</c:v>
                </c:pt>
                <c:pt idx="734">
                  <c:v>336.9</c:v>
                </c:pt>
                <c:pt idx="735">
                  <c:v>336.9</c:v>
                </c:pt>
                <c:pt idx="736">
                  <c:v>336.9</c:v>
                </c:pt>
                <c:pt idx="737">
                  <c:v>336.9</c:v>
                </c:pt>
                <c:pt idx="738">
                  <c:v>336.9</c:v>
                </c:pt>
                <c:pt idx="739">
                  <c:v>336.9</c:v>
                </c:pt>
                <c:pt idx="740">
                  <c:v>336.9</c:v>
                </c:pt>
                <c:pt idx="741">
                  <c:v>336.5</c:v>
                </c:pt>
                <c:pt idx="742">
                  <c:v>336.5</c:v>
                </c:pt>
                <c:pt idx="743">
                  <c:v>336.5</c:v>
                </c:pt>
                <c:pt idx="744">
                  <c:v>336.6</c:v>
                </c:pt>
                <c:pt idx="745">
                  <c:v>336.3</c:v>
                </c:pt>
                <c:pt idx="746">
                  <c:v>336.2</c:v>
                </c:pt>
                <c:pt idx="747">
                  <c:v>336.2</c:v>
                </c:pt>
                <c:pt idx="748">
                  <c:v>336.2</c:v>
                </c:pt>
                <c:pt idx="749">
                  <c:v>336.2</c:v>
                </c:pt>
                <c:pt idx="750">
                  <c:v>335.9</c:v>
                </c:pt>
                <c:pt idx="751">
                  <c:v>335.9</c:v>
                </c:pt>
                <c:pt idx="752">
                  <c:v>335.9</c:v>
                </c:pt>
                <c:pt idx="753">
                  <c:v>335.9</c:v>
                </c:pt>
                <c:pt idx="754">
                  <c:v>335.9</c:v>
                </c:pt>
                <c:pt idx="755">
                  <c:v>335.9</c:v>
                </c:pt>
                <c:pt idx="756">
                  <c:v>335.9</c:v>
                </c:pt>
                <c:pt idx="757">
                  <c:v>335.6</c:v>
                </c:pt>
                <c:pt idx="758">
                  <c:v>335.6</c:v>
                </c:pt>
                <c:pt idx="759">
                  <c:v>335.6</c:v>
                </c:pt>
                <c:pt idx="760">
                  <c:v>335.6</c:v>
                </c:pt>
                <c:pt idx="761">
                  <c:v>335.6</c:v>
                </c:pt>
                <c:pt idx="762">
                  <c:v>335.3</c:v>
                </c:pt>
                <c:pt idx="763">
                  <c:v>335.3</c:v>
                </c:pt>
                <c:pt idx="764">
                  <c:v>335.3</c:v>
                </c:pt>
                <c:pt idx="765">
                  <c:v>334.9</c:v>
                </c:pt>
                <c:pt idx="766">
                  <c:v>334.9</c:v>
                </c:pt>
                <c:pt idx="767">
                  <c:v>334.9</c:v>
                </c:pt>
                <c:pt idx="768">
                  <c:v>334.9</c:v>
                </c:pt>
                <c:pt idx="769">
                  <c:v>334.9</c:v>
                </c:pt>
                <c:pt idx="770">
                  <c:v>334.9</c:v>
                </c:pt>
                <c:pt idx="771">
                  <c:v>334.6</c:v>
                </c:pt>
                <c:pt idx="772">
                  <c:v>334.6</c:v>
                </c:pt>
                <c:pt idx="773">
                  <c:v>334.6</c:v>
                </c:pt>
                <c:pt idx="774">
                  <c:v>334.6</c:v>
                </c:pt>
                <c:pt idx="775">
                  <c:v>334.2</c:v>
                </c:pt>
                <c:pt idx="776">
                  <c:v>334.5</c:v>
                </c:pt>
                <c:pt idx="777">
                  <c:v>334.2</c:v>
                </c:pt>
                <c:pt idx="778">
                  <c:v>334.3</c:v>
                </c:pt>
                <c:pt idx="779">
                  <c:v>334.3</c:v>
                </c:pt>
                <c:pt idx="780">
                  <c:v>334</c:v>
                </c:pt>
                <c:pt idx="781">
                  <c:v>334</c:v>
                </c:pt>
                <c:pt idx="782">
                  <c:v>333.9</c:v>
                </c:pt>
                <c:pt idx="783">
                  <c:v>334</c:v>
                </c:pt>
                <c:pt idx="784">
                  <c:v>334</c:v>
                </c:pt>
                <c:pt idx="785">
                  <c:v>334</c:v>
                </c:pt>
                <c:pt idx="786">
                  <c:v>333.7</c:v>
                </c:pt>
                <c:pt idx="787">
                  <c:v>333.7</c:v>
                </c:pt>
                <c:pt idx="788">
                  <c:v>333.7</c:v>
                </c:pt>
                <c:pt idx="789">
                  <c:v>333.6</c:v>
                </c:pt>
                <c:pt idx="790">
                  <c:v>333.3</c:v>
                </c:pt>
                <c:pt idx="791">
                  <c:v>333.3</c:v>
                </c:pt>
                <c:pt idx="792">
                  <c:v>333.3</c:v>
                </c:pt>
                <c:pt idx="793">
                  <c:v>333.3</c:v>
                </c:pt>
                <c:pt idx="794">
                  <c:v>333</c:v>
                </c:pt>
                <c:pt idx="795">
                  <c:v>333</c:v>
                </c:pt>
                <c:pt idx="796">
                  <c:v>333</c:v>
                </c:pt>
                <c:pt idx="797">
                  <c:v>333</c:v>
                </c:pt>
                <c:pt idx="798">
                  <c:v>333</c:v>
                </c:pt>
                <c:pt idx="799">
                  <c:v>333</c:v>
                </c:pt>
                <c:pt idx="800">
                  <c:v>333</c:v>
                </c:pt>
                <c:pt idx="801">
                  <c:v>332.6</c:v>
                </c:pt>
                <c:pt idx="802">
                  <c:v>332.6</c:v>
                </c:pt>
                <c:pt idx="803">
                  <c:v>332.6</c:v>
                </c:pt>
                <c:pt idx="804">
                  <c:v>332.4</c:v>
                </c:pt>
                <c:pt idx="805">
                  <c:v>332.3</c:v>
                </c:pt>
                <c:pt idx="806">
                  <c:v>332.3</c:v>
                </c:pt>
                <c:pt idx="807">
                  <c:v>332.3</c:v>
                </c:pt>
                <c:pt idx="808">
                  <c:v>332.3</c:v>
                </c:pt>
                <c:pt idx="809">
                  <c:v>332.3</c:v>
                </c:pt>
                <c:pt idx="810">
                  <c:v>332.3</c:v>
                </c:pt>
                <c:pt idx="811">
                  <c:v>332</c:v>
                </c:pt>
                <c:pt idx="812">
                  <c:v>332</c:v>
                </c:pt>
                <c:pt idx="813">
                  <c:v>331.9</c:v>
                </c:pt>
                <c:pt idx="814">
                  <c:v>331.9</c:v>
                </c:pt>
                <c:pt idx="815">
                  <c:v>331.6</c:v>
                </c:pt>
                <c:pt idx="816">
                  <c:v>331.6</c:v>
                </c:pt>
                <c:pt idx="817">
                  <c:v>331.6</c:v>
                </c:pt>
                <c:pt idx="818">
                  <c:v>331.6</c:v>
                </c:pt>
                <c:pt idx="819">
                  <c:v>331.6</c:v>
                </c:pt>
                <c:pt idx="820">
                  <c:v>331.3</c:v>
                </c:pt>
                <c:pt idx="821">
                  <c:v>331.3</c:v>
                </c:pt>
                <c:pt idx="822">
                  <c:v>331.3</c:v>
                </c:pt>
                <c:pt idx="823">
                  <c:v>331.3</c:v>
                </c:pt>
                <c:pt idx="824">
                  <c:v>331.3</c:v>
                </c:pt>
                <c:pt idx="825">
                  <c:v>331.3</c:v>
                </c:pt>
                <c:pt idx="826">
                  <c:v>330.9</c:v>
                </c:pt>
                <c:pt idx="827">
                  <c:v>331</c:v>
                </c:pt>
                <c:pt idx="828">
                  <c:v>330.9</c:v>
                </c:pt>
                <c:pt idx="829">
                  <c:v>330.9</c:v>
                </c:pt>
                <c:pt idx="830">
                  <c:v>331</c:v>
                </c:pt>
                <c:pt idx="831">
                  <c:v>330.9</c:v>
                </c:pt>
                <c:pt idx="832">
                  <c:v>330.6</c:v>
                </c:pt>
                <c:pt idx="833">
                  <c:v>330.6</c:v>
                </c:pt>
                <c:pt idx="834">
                  <c:v>330.6</c:v>
                </c:pt>
                <c:pt idx="835">
                  <c:v>330.6</c:v>
                </c:pt>
                <c:pt idx="836">
                  <c:v>330.6</c:v>
                </c:pt>
                <c:pt idx="837">
                  <c:v>330.3</c:v>
                </c:pt>
                <c:pt idx="838">
                  <c:v>330.3</c:v>
                </c:pt>
                <c:pt idx="839">
                  <c:v>330.3</c:v>
                </c:pt>
                <c:pt idx="840">
                  <c:v>330.3</c:v>
                </c:pt>
                <c:pt idx="841">
                  <c:v>330.3</c:v>
                </c:pt>
                <c:pt idx="842">
                  <c:v>330.3</c:v>
                </c:pt>
                <c:pt idx="843">
                  <c:v>330</c:v>
                </c:pt>
                <c:pt idx="844">
                  <c:v>329.9</c:v>
                </c:pt>
                <c:pt idx="845">
                  <c:v>330</c:v>
                </c:pt>
                <c:pt idx="846">
                  <c:v>329.7</c:v>
                </c:pt>
                <c:pt idx="847">
                  <c:v>329.7</c:v>
                </c:pt>
                <c:pt idx="848">
                  <c:v>329.7</c:v>
                </c:pt>
                <c:pt idx="849">
                  <c:v>329.7</c:v>
                </c:pt>
                <c:pt idx="850">
                  <c:v>329.7</c:v>
                </c:pt>
                <c:pt idx="851">
                  <c:v>329.3</c:v>
                </c:pt>
                <c:pt idx="852">
                  <c:v>329.3</c:v>
                </c:pt>
                <c:pt idx="853">
                  <c:v>329.4</c:v>
                </c:pt>
                <c:pt idx="854">
                  <c:v>329.3</c:v>
                </c:pt>
                <c:pt idx="855">
                  <c:v>329.4</c:v>
                </c:pt>
                <c:pt idx="856">
                  <c:v>329</c:v>
                </c:pt>
                <c:pt idx="857">
                  <c:v>329</c:v>
                </c:pt>
                <c:pt idx="858">
                  <c:v>329</c:v>
                </c:pt>
                <c:pt idx="859">
                  <c:v>329</c:v>
                </c:pt>
                <c:pt idx="860">
                  <c:v>329</c:v>
                </c:pt>
                <c:pt idx="861">
                  <c:v>329</c:v>
                </c:pt>
                <c:pt idx="862">
                  <c:v>328.7</c:v>
                </c:pt>
                <c:pt idx="863">
                  <c:v>328.7</c:v>
                </c:pt>
                <c:pt idx="864">
                  <c:v>328.7</c:v>
                </c:pt>
                <c:pt idx="865">
                  <c:v>328.7</c:v>
                </c:pt>
                <c:pt idx="866">
                  <c:v>328.7</c:v>
                </c:pt>
                <c:pt idx="867">
                  <c:v>328.7</c:v>
                </c:pt>
                <c:pt idx="868">
                  <c:v>328.4</c:v>
                </c:pt>
                <c:pt idx="869">
                  <c:v>328.3</c:v>
                </c:pt>
                <c:pt idx="870">
                  <c:v>328.4</c:v>
                </c:pt>
                <c:pt idx="871">
                  <c:v>328.4</c:v>
                </c:pt>
                <c:pt idx="872">
                  <c:v>328.4</c:v>
                </c:pt>
                <c:pt idx="873">
                  <c:v>328.3</c:v>
                </c:pt>
                <c:pt idx="874">
                  <c:v>328.4</c:v>
                </c:pt>
                <c:pt idx="875">
                  <c:v>328.1</c:v>
                </c:pt>
                <c:pt idx="876">
                  <c:v>328</c:v>
                </c:pt>
                <c:pt idx="877">
                  <c:v>328</c:v>
                </c:pt>
                <c:pt idx="878">
                  <c:v>328</c:v>
                </c:pt>
                <c:pt idx="879">
                  <c:v>328</c:v>
                </c:pt>
                <c:pt idx="880">
                  <c:v>328</c:v>
                </c:pt>
                <c:pt idx="881">
                  <c:v>328</c:v>
                </c:pt>
                <c:pt idx="882">
                  <c:v>327.8</c:v>
                </c:pt>
                <c:pt idx="883">
                  <c:v>327.7</c:v>
                </c:pt>
                <c:pt idx="884">
                  <c:v>327.8</c:v>
                </c:pt>
                <c:pt idx="885">
                  <c:v>327.7</c:v>
                </c:pt>
                <c:pt idx="886">
                  <c:v>327.7</c:v>
                </c:pt>
                <c:pt idx="887">
                  <c:v>327.8</c:v>
                </c:pt>
                <c:pt idx="888">
                  <c:v>327.3</c:v>
                </c:pt>
                <c:pt idx="889">
                  <c:v>327.3</c:v>
                </c:pt>
                <c:pt idx="890">
                  <c:v>327.39999999999998</c:v>
                </c:pt>
                <c:pt idx="891">
                  <c:v>327.39999999999998</c:v>
                </c:pt>
                <c:pt idx="892">
                  <c:v>327.3</c:v>
                </c:pt>
                <c:pt idx="893">
                  <c:v>327.3</c:v>
                </c:pt>
                <c:pt idx="894">
                  <c:v>327.3</c:v>
                </c:pt>
                <c:pt idx="895">
                  <c:v>327.39999999999998</c:v>
                </c:pt>
                <c:pt idx="896">
                  <c:v>327</c:v>
                </c:pt>
                <c:pt idx="897">
                  <c:v>327.10000000000002</c:v>
                </c:pt>
                <c:pt idx="898">
                  <c:v>327</c:v>
                </c:pt>
                <c:pt idx="899">
                  <c:v>327</c:v>
                </c:pt>
                <c:pt idx="900">
                  <c:v>327.10000000000002</c:v>
                </c:pt>
                <c:pt idx="901">
                  <c:v>327.10000000000002</c:v>
                </c:pt>
                <c:pt idx="902">
                  <c:v>326.60000000000002</c:v>
                </c:pt>
                <c:pt idx="903">
                  <c:v>326.7</c:v>
                </c:pt>
                <c:pt idx="904">
                  <c:v>326.60000000000002</c:v>
                </c:pt>
                <c:pt idx="905">
                  <c:v>326.7</c:v>
                </c:pt>
                <c:pt idx="906">
                  <c:v>326.7</c:v>
                </c:pt>
                <c:pt idx="907">
                  <c:v>326.8</c:v>
                </c:pt>
                <c:pt idx="908">
                  <c:v>326.3</c:v>
                </c:pt>
                <c:pt idx="909">
                  <c:v>326.3</c:v>
                </c:pt>
                <c:pt idx="910">
                  <c:v>326.3</c:v>
                </c:pt>
                <c:pt idx="911">
                  <c:v>326.3</c:v>
                </c:pt>
                <c:pt idx="912">
                  <c:v>326.3</c:v>
                </c:pt>
                <c:pt idx="913">
                  <c:v>326.10000000000002</c:v>
                </c:pt>
                <c:pt idx="914">
                  <c:v>326</c:v>
                </c:pt>
                <c:pt idx="915">
                  <c:v>326</c:v>
                </c:pt>
                <c:pt idx="916">
                  <c:v>326</c:v>
                </c:pt>
                <c:pt idx="917">
                  <c:v>326</c:v>
                </c:pt>
                <c:pt idx="918">
                  <c:v>326</c:v>
                </c:pt>
                <c:pt idx="919">
                  <c:v>326.10000000000002</c:v>
                </c:pt>
                <c:pt idx="920">
                  <c:v>325.7</c:v>
                </c:pt>
                <c:pt idx="921">
                  <c:v>325.7</c:v>
                </c:pt>
                <c:pt idx="922">
                  <c:v>325.7</c:v>
                </c:pt>
                <c:pt idx="923">
                  <c:v>325.60000000000002</c:v>
                </c:pt>
                <c:pt idx="924">
                  <c:v>325.7</c:v>
                </c:pt>
                <c:pt idx="925">
                  <c:v>325.7</c:v>
                </c:pt>
                <c:pt idx="926">
                  <c:v>325.7</c:v>
                </c:pt>
                <c:pt idx="927">
                  <c:v>325.7</c:v>
                </c:pt>
                <c:pt idx="928">
                  <c:v>325.60000000000002</c:v>
                </c:pt>
                <c:pt idx="929">
                  <c:v>325.39999999999998</c:v>
                </c:pt>
                <c:pt idx="930">
                  <c:v>325.39999999999998</c:v>
                </c:pt>
                <c:pt idx="931">
                  <c:v>325.39999999999998</c:v>
                </c:pt>
                <c:pt idx="932">
                  <c:v>325.39999999999998</c:v>
                </c:pt>
                <c:pt idx="933">
                  <c:v>325.3</c:v>
                </c:pt>
                <c:pt idx="934">
                  <c:v>325.10000000000002</c:v>
                </c:pt>
                <c:pt idx="935">
                  <c:v>325.10000000000002</c:v>
                </c:pt>
                <c:pt idx="936">
                  <c:v>325</c:v>
                </c:pt>
                <c:pt idx="937">
                  <c:v>325.10000000000002</c:v>
                </c:pt>
                <c:pt idx="938">
                  <c:v>325</c:v>
                </c:pt>
                <c:pt idx="939">
                  <c:v>325</c:v>
                </c:pt>
                <c:pt idx="940">
                  <c:v>325</c:v>
                </c:pt>
                <c:pt idx="941">
                  <c:v>324.7</c:v>
                </c:pt>
                <c:pt idx="942">
                  <c:v>324.7</c:v>
                </c:pt>
                <c:pt idx="943">
                  <c:v>324.7</c:v>
                </c:pt>
                <c:pt idx="944">
                  <c:v>324.7</c:v>
                </c:pt>
                <c:pt idx="945">
                  <c:v>324.7</c:v>
                </c:pt>
                <c:pt idx="946">
                  <c:v>324.7</c:v>
                </c:pt>
                <c:pt idx="947">
                  <c:v>324.7</c:v>
                </c:pt>
                <c:pt idx="948">
                  <c:v>324.7</c:v>
                </c:pt>
                <c:pt idx="949">
                  <c:v>324.7</c:v>
                </c:pt>
                <c:pt idx="950">
                  <c:v>324.39999999999998</c:v>
                </c:pt>
                <c:pt idx="951">
                  <c:v>324.39999999999998</c:v>
                </c:pt>
                <c:pt idx="952">
                  <c:v>324.39999999999998</c:v>
                </c:pt>
                <c:pt idx="953">
                  <c:v>324.39999999999998</c:v>
                </c:pt>
                <c:pt idx="954">
                  <c:v>324.39999999999998</c:v>
                </c:pt>
                <c:pt idx="955">
                  <c:v>324.39999999999998</c:v>
                </c:pt>
                <c:pt idx="956">
                  <c:v>324.39999999999998</c:v>
                </c:pt>
                <c:pt idx="957">
                  <c:v>324</c:v>
                </c:pt>
                <c:pt idx="958">
                  <c:v>324</c:v>
                </c:pt>
                <c:pt idx="959">
                  <c:v>324</c:v>
                </c:pt>
                <c:pt idx="960">
                  <c:v>324</c:v>
                </c:pt>
                <c:pt idx="961">
                  <c:v>323.7</c:v>
                </c:pt>
                <c:pt idx="962">
                  <c:v>323.7</c:v>
                </c:pt>
                <c:pt idx="963">
                  <c:v>323.7</c:v>
                </c:pt>
                <c:pt idx="964">
                  <c:v>323.7</c:v>
                </c:pt>
                <c:pt idx="965">
                  <c:v>323.7</c:v>
                </c:pt>
                <c:pt idx="966">
                  <c:v>323.7</c:v>
                </c:pt>
                <c:pt idx="967">
                  <c:v>323.60000000000002</c:v>
                </c:pt>
                <c:pt idx="968">
                  <c:v>323.39999999999998</c:v>
                </c:pt>
                <c:pt idx="969">
                  <c:v>323.39999999999998</c:v>
                </c:pt>
                <c:pt idx="970">
                  <c:v>323.10000000000002</c:v>
                </c:pt>
                <c:pt idx="971">
                  <c:v>323.39999999999998</c:v>
                </c:pt>
                <c:pt idx="972">
                  <c:v>323.10000000000002</c:v>
                </c:pt>
                <c:pt idx="973">
                  <c:v>323</c:v>
                </c:pt>
                <c:pt idx="974">
                  <c:v>323</c:v>
                </c:pt>
                <c:pt idx="975">
                  <c:v>323</c:v>
                </c:pt>
                <c:pt idx="976">
                  <c:v>323</c:v>
                </c:pt>
                <c:pt idx="977">
                  <c:v>323</c:v>
                </c:pt>
                <c:pt idx="978">
                  <c:v>322.7</c:v>
                </c:pt>
                <c:pt idx="979">
                  <c:v>322.7</c:v>
                </c:pt>
                <c:pt idx="980">
                  <c:v>322.8</c:v>
                </c:pt>
                <c:pt idx="981">
                  <c:v>322.7</c:v>
                </c:pt>
                <c:pt idx="982">
                  <c:v>322.7</c:v>
                </c:pt>
                <c:pt idx="983">
                  <c:v>322.7</c:v>
                </c:pt>
                <c:pt idx="984">
                  <c:v>322.39999999999998</c:v>
                </c:pt>
                <c:pt idx="985">
                  <c:v>322.3</c:v>
                </c:pt>
                <c:pt idx="986">
                  <c:v>322.39999999999998</c:v>
                </c:pt>
                <c:pt idx="987">
                  <c:v>322.3</c:v>
                </c:pt>
                <c:pt idx="988">
                  <c:v>322.3</c:v>
                </c:pt>
                <c:pt idx="989">
                  <c:v>322.39999999999998</c:v>
                </c:pt>
                <c:pt idx="990">
                  <c:v>322.39999999999998</c:v>
                </c:pt>
                <c:pt idx="991">
                  <c:v>322.10000000000002</c:v>
                </c:pt>
                <c:pt idx="992">
                  <c:v>322.10000000000002</c:v>
                </c:pt>
                <c:pt idx="993">
                  <c:v>322.10000000000002</c:v>
                </c:pt>
                <c:pt idx="994">
                  <c:v>322.10000000000002</c:v>
                </c:pt>
                <c:pt idx="995">
                  <c:v>322.10000000000002</c:v>
                </c:pt>
                <c:pt idx="996">
                  <c:v>322.10000000000002</c:v>
                </c:pt>
                <c:pt idx="997">
                  <c:v>321.8</c:v>
                </c:pt>
                <c:pt idx="998">
                  <c:v>321.8</c:v>
                </c:pt>
                <c:pt idx="999">
                  <c:v>321.8</c:v>
                </c:pt>
                <c:pt idx="1000">
                  <c:v>321.8</c:v>
                </c:pt>
                <c:pt idx="1001">
                  <c:v>321.8</c:v>
                </c:pt>
                <c:pt idx="1002">
                  <c:v>321.8</c:v>
                </c:pt>
                <c:pt idx="1003">
                  <c:v>321.8</c:v>
                </c:pt>
                <c:pt idx="1004">
                  <c:v>321.8</c:v>
                </c:pt>
                <c:pt idx="1005">
                  <c:v>321.39999999999998</c:v>
                </c:pt>
                <c:pt idx="1006">
                  <c:v>321.39999999999998</c:v>
                </c:pt>
                <c:pt idx="1007">
                  <c:v>321.5</c:v>
                </c:pt>
                <c:pt idx="1008">
                  <c:v>321.39999999999998</c:v>
                </c:pt>
                <c:pt idx="1009">
                  <c:v>321.10000000000002</c:v>
                </c:pt>
                <c:pt idx="1010">
                  <c:v>321.10000000000002</c:v>
                </c:pt>
                <c:pt idx="1011">
                  <c:v>321.10000000000002</c:v>
                </c:pt>
                <c:pt idx="1012">
                  <c:v>321.10000000000002</c:v>
                </c:pt>
                <c:pt idx="1013">
                  <c:v>320.7</c:v>
                </c:pt>
                <c:pt idx="1014">
                  <c:v>320.89999999999998</c:v>
                </c:pt>
                <c:pt idx="1015">
                  <c:v>320.8</c:v>
                </c:pt>
                <c:pt idx="1016">
                  <c:v>320.7</c:v>
                </c:pt>
                <c:pt idx="1017">
                  <c:v>320.8</c:v>
                </c:pt>
                <c:pt idx="1018">
                  <c:v>320.7</c:v>
                </c:pt>
                <c:pt idx="1019">
                  <c:v>320.39999999999998</c:v>
                </c:pt>
                <c:pt idx="1020">
                  <c:v>320.39999999999998</c:v>
                </c:pt>
                <c:pt idx="1021">
                  <c:v>320.7</c:v>
                </c:pt>
                <c:pt idx="1022">
                  <c:v>320.39999999999998</c:v>
                </c:pt>
                <c:pt idx="1023">
                  <c:v>320.39999999999998</c:v>
                </c:pt>
                <c:pt idx="1024">
                  <c:v>320.39999999999998</c:v>
                </c:pt>
                <c:pt idx="1025">
                  <c:v>320.39999999999998</c:v>
                </c:pt>
                <c:pt idx="1026">
                  <c:v>320.10000000000002</c:v>
                </c:pt>
                <c:pt idx="1027">
                  <c:v>320.10000000000002</c:v>
                </c:pt>
                <c:pt idx="1028">
                  <c:v>320.10000000000002</c:v>
                </c:pt>
                <c:pt idx="1029">
                  <c:v>320.10000000000002</c:v>
                </c:pt>
                <c:pt idx="1030">
                  <c:v>320.10000000000002</c:v>
                </c:pt>
                <c:pt idx="1031">
                  <c:v>320.10000000000002</c:v>
                </c:pt>
                <c:pt idx="1032">
                  <c:v>320.10000000000002</c:v>
                </c:pt>
                <c:pt idx="1033">
                  <c:v>319.8</c:v>
                </c:pt>
                <c:pt idx="1034">
                  <c:v>319.7</c:v>
                </c:pt>
                <c:pt idx="1035">
                  <c:v>319.8</c:v>
                </c:pt>
                <c:pt idx="1036">
                  <c:v>319.8</c:v>
                </c:pt>
                <c:pt idx="1037">
                  <c:v>319.7</c:v>
                </c:pt>
                <c:pt idx="1038">
                  <c:v>319.7</c:v>
                </c:pt>
                <c:pt idx="1039">
                  <c:v>319.5</c:v>
                </c:pt>
                <c:pt idx="1040">
                  <c:v>319.39999999999998</c:v>
                </c:pt>
                <c:pt idx="1041">
                  <c:v>319.5</c:v>
                </c:pt>
                <c:pt idx="1042">
                  <c:v>319.5</c:v>
                </c:pt>
                <c:pt idx="1043">
                  <c:v>319.5</c:v>
                </c:pt>
                <c:pt idx="1044">
                  <c:v>319.3</c:v>
                </c:pt>
                <c:pt idx="1045">
                  <c:v>319.10000000000002</c:v>
                </c:pt>
                <c:pt idx="1046">
                  <c:v>319.10000000000002</c:v>
                </c:pt>
                <c:pt idx="1047">
                  <c:v>319</c:v>
                </c:pt>
                <c:pt idx="1048">
                  <c:v>319.10000000000002</c:v>
                </c:pt>
                <c:pt idx="1049">
                  <c:v>319</c:v>
                </c:pt>
                <c:pt idx="1050">
                  <c:v>318.7</c:v>
                </c:pt>
                <c:pt idx="1051">
                  <c:v>318.7</c:v>
                </c:pt>
                <c:pt idx="1052">
                  <c:v>318.8</c:v>
                </c:pt>
                <c:pt idx="1053">
                  <c:v>318.8</c:v>
                </c:pt>
                <c:pt idx="1054">
                  <c:v>318.7</c:v>
                </c:pt>
                <c:pt idx="1055">
                  <c:v>318.39999999999998</c:v>
                </c:pt>
                <c:pt idx="1056">
                  <c:v>318.39999999999998</c:v>
                </c:pt>
                <c:pt idx="1057">
                  <c:v>318.39999999999998</c:v>
                </c:pt>
                <c:pt idx="1058">
                  <c:v>318.39999999999998</c:v>
                </c:pt>
                <c:pt idx="1059">
                  <c:v>318.39999999999998</c:v>
                </c:pt>
                <c:pt idx="1060">
                  <c:v>318.10000000000002</c:v>
                </c:pt>
                <c:pt idx="1061">
                  <c:v>318.10000000000002</c:v>
                </c:pt>
                <c:pt idx="1062">
                  <c:v>318.10000000000002</c:v>
                </c:pt>
                <c:pt idx="1063">
                  <c:v>318.10000000000002</c:v>
                </c:pt>
                <c:pt idx="1064">
                  <c:v>318.10000000000002</c:v>
                </c:pt>
                <c:pt idx="1065">
                  <c:v>318</c:v>
                </c:pt>
                <c:pt idx="1066">
                  <c:v>317.8</c:v>
                </c:pt>
                <c:pt idx="1067">
                  <c:v>317.7</c:v>
                </c:pt>
                <c:pt idx="1068">
                  <c:v>317.8</c:v>
                </c:pt>
                <c:pt idx="1069">
                  <c:v>317.8</c:v>
                </c:pt>
                <c:pt idx="1070">
                  <c:v>317.8</c:v>
                </c:pt>
                <c:pt idx="1071">
                  <c:v>317.39999999999998</c:v>
                </c:pt>
                <c:pt idx="1072">
                  <c:v>317.39999999999998</c:v>
                </c:pt>
                <c:pt idx="1073">
                  <c:v>317.39999999999998</c:v>
                </c:pt>
                <c:pt idx="1074">
                  <c:v>317.39999999999998</c:v>
                </c:pt>
                <c:pt idx="1075">
                  <c:v>317.39999999999998</c:v>
                </c:pt>
                <c:pt idx="1076">
                  <c:v>317.10000000000002</c:v>
                </c:pt>
                <c:pt idx="1077">
                  <c:v>317.10000000000002</c:v>
                </c:pt>
                <c:pt idx="1078">
                  <c:v>317.10000000000002</c:v>
                </c:pt>
                <c:pt idx="1079">
                  <c:v>317.10000000000002</c:v>
                </c:pt>
                <c:pt idx="1080">
                  <c:v>317.10000000000002</c:v>
                </c:pt>
                <c:pt idx="1081">
                  <c:v>317.10000000000002</c:v>
                </c:pt>
                <c:pt idx="1082">
                  <c:v>317.10000000000002</c:v>
                </c:pt>
                <c:pt idx="1083">
                  <c:v>317.10000000000002</c:v>
                </c:pt>
                <c:pt idx="1084">
                  <c:v>317.10000000000002</c:v>
                </c:pt>
                <c:pt idx="1085">
                  <c:v>316.8</c:v>
                </c:pt>
                <c:pt idx="1086">
                  <c:v>316.8</c:v>
                </c:pt>
                <c:pt idx="1087">
                  <c:v>316.8</c:v>
                </c:pt>
                <c:pt idx="1088">
                  <c:v>316.8</c:v>
                </c:pt>
                <c:pt idx="1089">
                  <c:v>316.8</c:v>
                </c:pt>
                <c:pt idx="1090">
                  <c:v>316.39999999999998</c:v>
                </c:pt>
                <c:pt idx="1091">
                  <c:v>316.39999999999998</c:v>
                </c:pt>
                <c:pt idx="1092">
                  <c:v>316.39999999999998</c:v>
                </c:pt>
                <c:pt idx="1093">
                  <c:v>316.39999999999998</c:v>
                </c:pt>
                <c:pt idx="1094">
                  <c:v>316.39999999999998</c:v>
                </c:pt>
                <c:pt idx="1095">
                  <c:v>316.3</c:v>
                </c:pt>
                <c:pt idx="1096">
                  <c:v>316</c:v>
                </c:pt>
                <c:pt idx="1097">
                  <c:v>316</c:v>
                </c:pt>
                <c:pt idx="1098">
                  <c:v>316</c:v>
                </c:pt>
                <c:pt idx="1099">
                  <c:v>316.10000000000002</c:v>
                </c:pt>
                <c:pt idx="1100">
                  <c:v>315.8</c:v>
                </c:pt>
                <c:pt idx="1101">
                  <c:v>315.8</c:v>
                </c:pt>
                <c:pt idx="1102">
                  <c:v>315.7</c:v>
                </c:pt>
                <c:pt idx="1103">
                  <c:v>315.7</c:v>
                </c:pt>
                <c:pt idx="1104">
                  <c:v>315.7</c:v>
                </c:pt>
                <c:pt idx="1105">
                  <c:v>315.8</c:v>
                </c:pt>
                <c:pt idx="1106">
                  <c:v>315.39999999999998</c:v>
                </c:pt>
                <c:pt idx="1107">
                  <c:v>315.8</c:v>
                </c:pt>
                <c:pt idx="1108">
                  <c:v>315.39999999999998</c:v>
                </c:pt>
                <c:pt idx="1109">
                  <c:v>315.39999999999998</c:v>
                </c:pt>
                <c:pt idx="1110">
                  <c:v>315.39999999999998</c:v>
                </c:pt>
                <c:pt idx="1111">
                  <c:v>315.39999999999998</c:v>
                </c:pt>
                <c:pt idx="1112">
                  <c:v>315.39999999999998</c:v>
                </c:pt>
                <c:pt idx="1113">
                  <c:v>315.39999999999998</c:v>
                </c:pt>
                <c:pt idx="1114">
                  <c:v>315.10000000000002</c:v>
                </c:pt>
                <c:pt idx="1115">
                  <c:v>315.2</c:v>
                </c:pt>
                <c:pt idx="1116">
                  <c:v>315.10000000000002</c:v>
                </c:pt>
                <c:pt idx="1117">
                  <c:v>315.10000000000002</c:v>
                </c:pt>
                <c:pt idx="1118">
                  <c:v>315.10000000000002</c:v>
                </c:pt>
                <c:pt idx="1119">
                  <c:v>314.89999999999998</c:v>
                </c:pt>
                <c:pt idx="1120">
                  <c:v>315.10000000000002</c:v>
                </c:pt>
                <c:pt idx="1121">
                  <c:v>314.7</c:v>
                </c:pt>
                <c:pt idx="1122">
                  <c:v>314.7</c:v>
                </c:pt>
                <c:pt idx="1123">
                  <c:v>314.7</c:v>
                </c:pt>
                <c:pt idx="1124">
                  <c:v>314.7</c:v>
                </c:pt>
                <c:pt idx="1125">
                  <c:v>314.39999999999998</c:v>
                </c:pt>
                <c:pt idx="1126">
                  <c:v>314.60000000000002</c:v>
                </c:pt>
                <c:pt idx="1127">
                  <c:v>314.39999999999998</c:v>
                </c:pt>
                <c:pt idx="1128">
                  <c:v>314.39999999999998</c:v>
                </c:pt>
                <c:pt idx="1129">
                  <c:v>314.39999999999998</c:v>
                </c:pt>
                <c:pt idx="1130">
                  <c:v>314.3</c:v>
                </c:pt>
                <c:pt idx="1131">
                  <c:v>314.39999999999998</c:v>
                </c:pt>
                <c:pt idx="1132">
                  <c:v>314.39999999999998</c:v>
                </c:pt>
                <c:pt idx="1133">
                  <c:v>314</c:v>
                </c:pt>
                <c:pt idx="1134">
                  <c:v>314.10000000000002</c:v>
                </c:pt>
                <c:pt idx="1135">
                  <c:v>314.10000000000002</c:v>
                </c:pt>
                <c:pt idx="1136">
                  <c:v>314.10000000000002</c:v>
                </c:pt>
                <c:pt idx="1137">
                  <c:v>313.7</c:v>
                </c:pt>
                <c:pt idx="1138">
                  <c:v>313.7</c:v>
                </c:pt>
                <c:pt idx="1139">
                  <c:v>313.7</c:v>
                </c:pt>
                <c:pt idx="1140">
                  <c:v>313.7</c:v>
                </c:pt>
                <c:pt idx="1141">
                  <c:v>313.7</c:v>
                </c:pt>
                <c:pt idx="1142">
                  <c:v>313.7</c:v>
                </c:pt>
                <c:pt idx="1143">
                  <c:v>313.7</c:v>
                </c:pt>
                <c:pt idx="1144">
                  <c:v>313.39999999999998</c:v>
                </c:pt>
                <c:pt idx="1145">
                  <c:v>313.3</c:v>
                </c:pt>
                <c:pt idx="1146">
                  <c:v>313.39999999999998</c:v>
                </c:pt>
                <c:pt idx="1147">
                  <c:v>313.39999999999998</c:v>
                </c:pt>
                <c:pt idx="1148">
                  <c:v>313.39999999999998</c:v>
                </c:pt>
                <c:pt idx="1149">
                  <c:v>313.39999999999998</c:v>
                </c:pt>
                <c:pt idx="1150">
                  <c:v>313.39999999999998</c:v>
                </c:pt>
                <c:pt idx="1151">
                  <c:v>313.10000000000002</c:v>
                </c:pt>
                <c:pt idx="1152">
                  <c:v>313</c:v>
                </c:pt>
                <c:pt idx="1153">
                  <c:v>313</c:v>
                </c:pt>
                <c:pt idx="1154">
                  <c:v>313</c:v>
                </c:pt>
                <c:pt idx="1155">
                  <c:v>313</c:v>
                </c:pt>
                <c:pt idx="1156">
                  <c:v>312.8</c:v>
                </c:pt>
                <c:pt idx="1157">
                  <c:v>312.8</c:v>
                </c:pt>
                <c:pt idx="1158">
                  <c:v>312.7</c:v>
                </c:pt>
                <c:pt idx="1159">
                  <c:v>312.7</c:v>
                </c:pt>
                <c:pt idx="1160">
                  <c:v>312.39999999999998</c:v>
                </c:pt>
                <c:pt idx="1161">
                  <c:v>312.39999999999998</c:v>
                </c:pt>
                <c:pt idx="1162">
                  <c:v>312.39999999999998</c:v>
                </c:pt>
                <c:pt idx="1163">
                  <c:v>312.39999999999998</c:v>
                </c:pt>
                <c:pt idx="1164">
                  <c:v>312.5</c:v>
                </c:pt>
                <c:pt idx="1165">
                  <c:v>312.39999999999998</c:v>
                </c:pt>
                <c:pt idx="1166">
                  <c:v>312.39999999999998</c:v>
                </c:pt>
                <c:pt idx="1167">
                  <c:v>312.5</c:v>
                </c:pt>
                <c:pt idx="1168">
                  <c:v>312</c:v>
                </c:pt>
                <c:pt idx="1169">
                  <c:v>312</c:v>
                </c:pt>
                <c:pt idx="1170">
                  <c:v>312.10000000000002</c:v>
                </c:pt>
                <c:pt idx="1171">
                  <c:v>312</c:v>
                </c:pt>
                <c:pt idx="1172">
                  <c:v>312</c:v>
                </c:pt>
                <c:pt idx="1173">
                  <c:v>312</c:v>
                </c:pt>
                <c:pt idx="1174">
                  <c:v>312.10000000000002</c:v>
                </c:pt>
                <c:pt idx="1175">
                  <c:v>312</c:v>
                </c:pt>
                <c:pt idx="1176">
                  <c:v>312</c:v>
                </c:pt>
                <c:pt idx="1177">
                  <c:v>311.7</c:v>
                </c:pt>
                <c:pt idx="1178">
                  <c:v>311.7</c:v>
                </c:pt>
                <c:pt idx="1179">
                  <c:v>311.7</c:v>
                </c:pt>
                <c:pt idx="1180">
                  <c:v>311.7</c:v>
                </c:pt>
                <c:pt idx="1181">
                  <c:v>311.39999999999998</c:v>
                </c:pt>
                <c:pt idx="1182">
                  <c:v>311.3</c:v>
                </c:pt>
                <c:pt idx="1183">
                  <c:v>311.5</c:v>
                </c:pt>
                <c:pt idx="1184">
                  <c:v>311.39999999999998</c:v>
                </c:pt>
                <c:pt idx="1185">
                  <c:v>311.39999999999998</c:v>
                </c:pt>
                <c:pt idx="1186">
                  <c:v>311.39999999999998</c:v>
                </c:pt>
                <c:pt idx="1187">
                  <c:v>311.39999999999998</c:v>
                </c:pt>
                <c:pt idx="1188">
                  <c:v>311.39999999999998</c:v>
                </c:pt>
                <c:pt idx="1189">
                  <c:v>311.39999999999998</c:v>
                </c:pt>
                <c:pt idx="1190">
                  <c:v>311</c:v>
                </c:pt>
                <c:pt idx="1191">
                  <c:v>311.10000000000002</c:v>
                </c:pt>
                <c:pt idx="1192">
                  <c:v>311.10000000000002</c:v>
                </c:pt>
                <c:pt idx="1193">
                  <c:v>311.10000000000002</c:v>
                </c:pt>
                <c:pt idx="1194">
                  <c:v>311.10000000000002</c:v>
                </c:pt>
                <c:pt idx="1195">
                  <c:v>310.7</c:v>
                </c:pt>
                <c:pt idx="1196">
                  <c:v>311</c:v>
                </c:pt>
                <c:pt idx="1197">
                  <c:v>310.8</c:v>
                </c:pt>
                <c:pt idx="1198">
                  <c:v>310.8</c:v>
                </c:pt>
                <c:pt idx="1199">
                  <c:v>310.8</c:v>
                </c:pt>
                <c:pt idx="1200">
                  <c:v>310.7</c:v>
                </c:pt>
                <c:pt idx="1201">
                  <c:v>310.7</c:v>
                </c:pt>
                <c:pt idx="1202">
                  <c:v>310.7</c:v>
                </c:pt>
                <c:pt idx="1203">
                  <c:v>310.7</c:v>
                </c:pt>
                <c:pt idx="1204">
                  <c:v>310.7</c:v>
                </c:pt>
                <c:pt idx="1205">
                  <c:v>310.7</c:v>
                </c:pt>
                <c:pt idx="1206">
                  <c:v>310.39999999999998</c:v>
                </c:pt>
                <c:pt idx="1207">
                  <c:v>310.39999999999998</c:v>
                </c:pt>
                <c:pt idx="1208">
                  <c:v>310.39999999999998</c:v>
                </c:pt>
                <c:pt idx="1209">
                  <c:v>310.39999999999998</c:v>
                </c:pt>
                <c:pt idx="1210">
                  <c:v>310.39999999999998</c:v>
                </c:pt>
                <c:pt idx="1211">
                  <c:v>310.39999999999998</c:v>
                </c:pt>
                <c:pt idx="1212">
                  <c:v>310.39999999999998</c:v>
                </c:pt>
                <c:pt idx="1213">
                  <c:v>310.10000000000002</c:v>
                </c:pt>
                <c:pt idx="1214">
                  <c:v>310.39999999999998</c:v>
                </c:pt>
                <c:pt idx="1215">
                  <c:v>310.10000000000002</c:v>
                </c:pt>
                <c:pt idx="1216">
                  <c:v>310.10000000000002</c:v>
                </c:pt>
                <c:pt idx="1217">
                  <c:v>310.10000000000002</c:v>
                </c:pt>
                <c:pt idx="1218">
                  <c:v>310.10000000000002</c:v>
                </c:pt>
                <c:pt idx="1219">
                  <c:v>310.10000000000002</c:v>
                </c:pt>
                <c:pt idx="1220">
                  <c:v>309.8</c:v>
                </c:pt>
                <c:pt idx="1221">
                  <c:v>309.8</c:v>
                </c:pt>
                <c:pt idx="1222">
                  <c:v>309.8</c:v>
                </c:pt>
                <c:pt idx="1223">
                  <c:v>309.7</c:v>
                </c:pt>
                <c:pt idx="1224">
                  <c:v>309.8</c:v>
                </c:pt>
                <c:pt idx="1225">
                  <c:v>309.7</c:v>
                </c:pt>
                <c:pt idx="1226">
                  <c:v>309.8</c:v>
                </c:pt>
                <c:pt idx="1227">
                  <c:v>309.8</c:v>
                </c:pt>
                <c:pt idx="1228">
                  <c:v>309.8</c:v>
                </c:pt>
                <c:pt idx="1229">
                  <c:v>309.60000000000002</c:v>
                </c:pt>
                <c:pt idx="1230">
                  <c:v>309.39999999999998</c:v>
                </c:pt>
                <c:pt idx="1231">
                  <c:v>309.3</c:v>
                </c:pt>
                <c:pt idx="1232">
                  <c:v>309.39999999999998</c:v>
                </c:pt>
                <c:pt idx="1233">
                  <c:v>309.39999999999998</c:v>
                </c:pt>
                <c:pt idx="1234">
                  <c:v>309.39999999999998</c:v>
                </c:pt>
                <c:pt idx="1235">
                  <c:v>309.3</c:v>
                </c:pt>
                <c:pt idx="1236">
                  <c:v>309.10000000000002</c:v>
                </c:pt>
                <c:pt idx="1237">
                  <c:v>309.10000000000002</c:v>
                </c:pt>
                <c:pt idx="1238">
                  <c:v>309.10000000000002</c:v>
                </c:pt>
                <c:pt idx="1239">
                  <c:v>309</c:v>
                </c:pt>
                <c:pt idx="1240">
                  <c:v>309.10000000000002</c:v>
                </c:pt>
                <c:pt idx="1241">
                  <c:v>309.10000000000002</c:v>
                </c:pt>
                <c:pt idx="1242">
                  <c:v>309.10000000000002</c:v>
                </c:pt>
                <c:pt idx="1243">
                  <c:v>309.10000000000002</c:v>
                </c:pt>
                <c:pt idx="1244">
                  <c:v>309.10000000000002</c:v>
                </c:pt>
                <c:pt idx="1245">
                  <c:v>308.7</c:v>
                </c:pt>
                <c:pt idx="1246">
                  <c:v>308.7</c:v>
                </c:pt>
                <c:pt idx="1247">
                  <c:v>308.7</c:v>
                </c:pt>
                <c:pt idx="1248">
                  <c:v>308.7</c:v>
                </c:pt>
                <c:pt idx="1249">
                  <c:v>308.7</c:v>
                </c:pt>
                <c:pt idx="1250">
                  <c:v>308.7</c:v>
                </c:pt>
                <c:pt idx="1251">
                  <c:v>308.7</c:v>
                </c:pt>
                <c:pt idx="1252">
                  <c:v>308.7</c:v>
                </c:pt>
                <c:pt idx="1253">
                  <c:v>308.7</c:v>
                </c:pt>
                <c:pt idx="1254">
                  <c:v>308.7</c:v>
                </c:pt>
                <c:pt idx="1255">
                  <c:v>308.39999999999998</c:v>
                </c:pt>
                <c:pt idx="1256">
                  <c:v>308.39999999999998</c:v>
                </c:pt>
                <c:pt idx="1257">
                  <c:v>308.39999999999998</c:v>
                </c:pt>
                <c:pt idx="1258">
                  <c:v>308.5</c:v>
                </c:pt>
                <c:pt idx="1259">
                  <c:v>308.39999999999998</c:v>
                </c:pt>
                <c:pt idx="1260">
                  <c:v>308.10000000000002</c:v>
                </c:pt>
                <c:pt idx="1261">
                  <c:v>308.39999999999998</c:v>
                </c:pt>
                <c:pt idx="1262">
                  <c:v>308.39999999999998</c:v>
                </c:pt>
                <c:pt idx="1263">
                  <c:v>308.5</c:v>
                </c:pt>
                <c:pt idx="1264">
                  <c:v>308.10000000000002</c:v>
                </c:pt>
                <c:pt idx="1265">
                  <c:v>308.10000000000002</c:v>
                </c:pt>
                <c:pt idx="1266">
                  <c:v>308.10000000000002</c:v>
                </c:pt>
                <c:pt idx="1267">
                  <c:v>308.10000000000002</c:v>
                </c:pt>
                <c:pt idx="1268">
                  <c:v>308.10000000000002</c:v>
                </c:pt>
                <c:pt idx="1269">
                  <c:v>308.10000000000002</c:v>
                </c:pt>
                <c:pt idx="1270">
                  <c:v>308.2</c:v>
                </c:pt>
                <c:pt idx="1271">
                  <c:v>308.10000000000002</c:v>
                </c:pt>
                <c:pt idx="1272">
                  <c:v>307.8</c:v>
                </c:pt>
                <c:pt idx="1273">
                  <c:v>307.8</c:v>
                </c:pt>
                <c:pt idx="1274">
                  <c:v>307.8</c:v>
                </c:pt>
                <c:pt idx="1275">
                  <c:v>307.8</c:v>
                </c:pt>
                <c:pt idx="1276">
                  <c:v>307.8</c:v>
                </c:pt>
                <c:pt idx="1277">
                  <c:v>307.8</c:v>
                </c:pt>
                <c:pt idx="1278">
                  <c:v>307.8</c:v>
                </c:pt>
                <c:pt idx="1279">
                  <c:v>307.8</c:v>
                </c:pt>
                <c:pt idx="1280">
                  <c:v>307.8</c:v>
                </c:pt>
                <c:pt idx="1281">
                  <c:v>307.8</c:v>
                </c:pt>
                <c:pt idx="1282">
                  <c:v>307.7</c:v>
                </c:pt>
                <c:pt idx="1283">
                  <c:v>307.5</c:v>
                </c:pt>
                <c:pt idx="1284">
                  <c:v>307.5</c:v>
                </c:pt>
                <c:pt idx="1285">
                  <c:v>307.5</c:v>
                </c:pt>
                <c:pt idx="1286">
                  <c:v>307.5</c:v>
                </c:pt>
                <c:pt idx="1287">
                  <c:v>307.5</c:v>
                </c:pt>
                <c:pt idx="1288">
                  <c:v>307.5</c:v>
                </c:pt>
                <c:pt idx="1289">
                  <c:v>307.5</c:v>
                </c:pt>
                <c:pt idx="1290">
                  <c:v>307.10000000000002</c:v>
                </c:pt>
                <c:pt idx="1291">
                  <c:v>307.10000000000002</c:v>
                </c:pt>
                <c:pt idx="1292">
                  <c:v>307.10000000000002</c:v>
                </c:pt>
                <c:pt idx="1293">
                  <c:v>307.10000000000002</c:v>
                </c:pt>
                <c:pt idx="1294">
                  <c:v>307.10000000000002</c:v>
                </c:pt>
                <c:pt idx="1295">
                  <c:v>307.10000000000002</c:v>
                </c:pt>
                <c:pt idx="1296">
                  <c:v>306.8</c:v>
                </c:pt>
                <c:pt idx="1297">
                  <c:v>306.8</c:v>
                </c:pt>
                <c:pt idx="1298">
                  <c:v>306.8</c:v>
                </c:pt>
                <c:pt idx="1299">
                  <c:v>306.8</c:v>
                </c:pt>
                <c:pt idx="1300">
                  <c:v>306.8</c:v>
                </c:pt>
                <c:pt idx="1301">
                  <c:v>306.8</c:v>
                </c:pt>
                <c:pt idx="1302">
                  <c:v>306.5</c:v>
                </c:pt>
                <c:pt idx="1303">
                  <c:v>306.7</c:v>
                </c:pt>
                <c:pt idx="1304">
                  <c:v>306.5</c:v>
                </c:pt>
                <c:pt idx="1305">
                  <c:v>306.5</c:v>
                </c:pt>
                <c:pt idx="1306">
                  <c:v>306.5</c:v>
                </c:pt>
                <c:pt idx="1307">
                  <c:v>306.5</c:v>
                </c:pt>
                <c:pt idx="1308">
                  <c:v>306.5</c:v>
                </c:pt>
                <c:pt idx="1309">
                  <c:v>306.2</c:v>
                </c:pt>
                <c:pt idx="1310">
                  <c:v>306.5</c:v>
                </c:pt>
                <c:pt idx="1311">
                  <c:v>306.2</c:v>
                </c:pt>
                <c:pt idx="1312">
                  <c:v>306.10000000000002</c:v>
                </c:pt>
                <c:pt idx="1313">
                  <c:v>306.10000000000002</c:v>
                </c:pt>
                <c:pt idx="1314">
                  <c:v>306.10000000000002</c:v>
                </c:pt>
                <c:pt idx="1315">
                  <c:v>306.10000000000002</c:v>
                </c:pt>
                <c:pt idx="1316">
                  <c:v>306.10000000000002</c:v>
                </c:pt>
                <c:pt idx="1317">
                  <c:v>305.8</c:v>
                </c:pt>
                <c:pt idx="1318">
                  <c:v>305.89999999999998</c:v>
                </c:pt>
                <c:pt idx="1319">
                  <c:v>305.89999999999998</c:v>
                </c:pt>
                <c:pt idx="1320">
                  <c:v>305.8</c:v>
                </c:pt>
                <c:pt idx="1321">
                  <c:v>305.89999999999998</c:v>
                </c:pt>
                <c:pt idx="1322">
                  <c:v>305.89999999999998</c:v>
                </c:pt>
                <c:pt idx="1323">
                  <c:v>305.60000000000002</c:v>
                </c:pt>
                <c:pt idx="1324">
                  <c:v>305.39999999999998</c:v>
                </c:pt>
                <c:pt idx="1325">
                  <c:v>305.39999999999998</c:v>
                </c:pt>
                <c:pt idx="1326">
                  <c:v>305.39999999999998</c:v>
                </c:pt>
                <c:pt idx="1327">
                  <c:v>305.39999999999998</c:v>
                </c:pt>
                <c:pt idx="1328">
                  <c:v>305.39999999999998</c:v>
                </c:pt>
                <c:pt idx="1329">
                  <c:v>305.10000000000002</c:v>
                </c:pt>
                <c:pt idx="1330">
                  <c:v>305.10000000000002</c:v>
                </c:pt>
                <c:pt idx="1331">
                  <c:v>305.2</c:v>
                </c:pt>
                <c:pt idx="1332">
                  <c:v>305.10000000000002</c:v>
                </c:pt>
                <c:pt idx="1333">
                  <c:v>305.10000000000002</c:v>
                </c:pt>
                <c:pt idx="1334">
                  <c:v>305.10000000000002</c:v>
                </c:pt>
                <c:pt idx="1335">
                  <c:v>305.10000000000002</c:v>
                </c:pt>
                <c:pt idx="1336">
                  <c:v>305.2</c:v>
                </c:pt>
                <c:pt idx="1337">
                  <c:v>305.10000000000002</c:v>
                </c:pt>
                <c:pt idx="1338">
                  <c:v>305.10000000000002</c:v>
                </c:pt>
                <c:pt idx="1339">
                  <c:v>304.8</c:v>
                </c:pt>
                <c:pt idx="1340">
                  <c:v>304.8</c:v>
                </c:pt>
                <c:pt idx="1341">
                  <c:v>304.8</c:v>
                </c:pt>
                <c:pt idx="1342">
                  <c:v>304.8</c:v>
                </c:pt>
                <c:pt idx="1343">
                  <c:v>304.8</c:v>
                </c:pt>
                <c:pt idx="1344">
                  <c:v>304.39999999999998</c:v>
                </c:pt>
                <c:pt idx="1345">
                  <c:v>304.5</c:v>
                </c:pt>
                <c:pt idx="1346">
                  <c:v>304.5</c:v>
                </c:pt>
                <c:pt idx="1347">
                  <c:v>304.10000000000002</c:v>
                </c:pt>
                <c:pt idx="1348">
                  <c:v>304.39999999999998</c:v>
                </c:pt>
                <c:pt idx="1349">
                  <c:v>304.39999999999998</c:v>
                </c:pt>
                <c:pt idx="1350">
                  <c:v>304.2</c:v>
                </c:pt>
                <c:pt idx="1351">
                  <c:v>304.10000000000002</c:v>
                </c:pt>
                <c:pt idx="1352">
                  <c:v>304.10000000000002</c:v>
                </c:pt>
                <c:pt idx="1353">
                  <c:v>304.10000000000002</c:v>
                </c:pt>
                <c:pt idx="1354">
                  <c:v>304.10000000000002</c:v>
                </c:pt>
                <c:pt idx="1355">
                  <c:v>304.10000000000002</c:v>
                </c:pt>
                <c:pt idx="1356">
                  <c:v>303.89999999999998</c:v>
                </c:pt>
                <c:pt idx="1357">
                  <c:v>303.8</c:v>
                </c:pt>
                <c:pt idx="1358">
                  <c:v>303.7</c:v>
                </c:pt>
                <c:pt idx="1359">
                  <c:v>303.8</c:v>
                </c:pt>
                <c:pt idx="1360">
                  <c:v>303.8</c:v>
                </c:pt>
                <c:pt idx="1361">
                  <c:v>303.7</c:v>
                </c:pt>
                <c:pt idx="1362">
                  <c:v>303.7</c:v>
                </c:pt>
                <c:pt idx="1363">
                  <c:v>303.5</c:v>
                </c:pt>
                <c:pt idx="1364">
                  <c:v>303.5</c:v>
                </c:pt>
                <c:pt idx="1365">
                  <c:v>303.5</c:v>
                </c:pt>
                <c:pt idx="1366">
                  <c:v>303.5</c:v>
                </c:pt>
                <c:pt idx="1367">
                  <c:v>303.5</c:v>
                </c:pt>
                <c:pt idx="1368">
                  <c:v>303.5</c:v>
                </c:pt>
                <c:pt idx="1369">
                  <c:v>303.2</c:v>
                </c:pt>
                <c:pt idx="1370">
                  <c:v>303.2</c:v>
                </c:pt>
                <c:pt idx="1371">
                  <c:v>303.10000000000002</c:v>
                </c:pt>
                <c:pt idx="1372">
                  <c:v>303.2</c:v>
                </c:pt>
                <c:pt idx="1373">
                  <c:v>303.2</c:v>
                </c:pt>
                <c:pt idx="1374">
                  <c:v>303.2</c:v>
                </c:pt>
                <c:pt idx="1375">
                  <c:v>303.2</c:v>
                </c:pt>
                <c:pt idx="1376">
                  <c:v>303.2</c:v>
                </c:pt>
                <c:pt idx="1377">
                  <c:v>303.10000000000002</c:v>
                </c:pt>
                <c:pt idx="1378">
                  <c:v>302.8</c:v>
                </c:pt>
                <c:pt idx="1379">
                  <c:v>302.8</c:v>
                </c:pt>
                <c:pt idx="1380">
                  <c:v>302.8</c:v>
                </c:pt>
                <c:pt idx="1381">
                  <c:v>302.8</c:v>
                </c:pt>
                <c:pt idx="1382">
                  <c:v>302.8</c:v>
                </c:pt>
                <c:pt idx="1383">
                  <c:v>302.7</c:v>
                </c:pt>
                <c:pt idx="1384">
                  <c:v>302.60000000000002</c:v>
                </c:pt>
                <c:pt idx="1385">
                  <c:v>302.5</c:v>
                </c:pt>
                <c:pt idx="1386">
                  <c:v>302.5</c:v>
                </c:pt>
                <c:pt idx="1387">
                  <c:v>302.5</c:v>
                </c:pt>
                <c:pt idx="1388">
                  <c:v>302.5</c:v>
                </c:pt>
                <c:pt idx="1389">
                  <c:v>302.2</c:v>
                </c:pt>
                <c:pt idx="1390">
                  <c:v>302.2</c:v>
                </c:pt>
                <c:pt idx="1391">
                  <c:v>302.2</c:v>
                </c:pt>
                <c:pt idx="1392">
                  <c:v>302.2</c:v>
                </c:pt>
                <c:pt idx="1393">
                  <c:v>302.2</c:v>
                </c:pt>
                <c:pt idx="1394">
                  <c:v>302.2</c:v>
                </c:pt>
                <c:pt idx="1395">
                  <c:v>302.2</c:v>
                </c:pt>
                <c:pt idx="1396">
                  <c:v>302.2</c:v>
                </c:pt>
                <c:pt idx="1397">
                  <c:v>302.2</c:v>
                </c:pt>
                <c:pt idx="1398">
                  <c:v>302.2</c:v>
                </c:pt>
                <c:pt idx="1399">
                  <c:v>301.89999999999998</c:v>
                </c:pt>
                <c:pt idx="1400">
                  <c:v>301.8</c:v>
                </c:pt>
                <c:pt idx="1401">
                  <c:v>301.89999999999998</c:v>
                </c:pt>
                <c:pt idx="1402">
                  <c:v>301.89999999999998</c:v>
                </c:pt>
                <c:pt idx="1403">
                  <c:v>301.89999999999998</c:v>
                </c:pt>
                <c:pt idx="1404">
                  <c:v>301.89999999999998</c:v>
                </c:pt>
                <c:pt idx="1405">
                  <c:v>301.60000000000002</c:v>
                </c:pt>
                <c:pt idx="1406">
                  <c:v>301.60000000000002</c:v>
                </c:pt>
                <c:pt idx="1407">
                  <c:v>301.5</c:v>
                </c:pt>
                <c:pt idx="1408">
                  <c:v>301.5</c:v>
                </c:pt>
                <c:pt idx="1409">
                  <c:v>301.5</c:v>
                </c:pt>
                <c:pt idx="1410">
                  <c:v>301.60000000000002</c:v>
                </c:pt>
                <c:pt idx="1411">
                  <c:v>301.10000000000002</c:v>
                </c:pt>
                <c:pt idx="1412">
                  <c:v>301.5</c:v>
                </c:pt>
                <c:pt idx="1413">
                  <c:v>301.3</c:v>
                </c:pt>
                <c:pt idx="1414">
                  <c:v>301.3</c:v>
                </c:pt>
                <c:pt idx="1415">
                  <c:v>301.3</c:v>
                </c:pt>
                <c:pt idx="1416">
                  <c:v>301.3</c:v>
                </c:pt>
                <c:pt idx="1417">
                  <c:v>301.10000000000002</c:v>
                </c:pt>
                <c:pt idx="1418">
                  <c:v>301.3</c:v>
                </c:pt>
                <c:pt idx="1419">
                  <c:v>301.3</c:v>
                </c:pt>
                <c:pt idx="1420">
                  <c:v>301.2</c:v>
                </c:pt>
                <c:pt idx="1421">
                  <c:v>300.8</c:v>
                </c:pt>
                <c:pt idx="1422">
                  <c:v>300.89999999999998</c:v>
                </c:pt>
                <c:pt idx="1423">
                  <c:v>300.89999999999998</c:v>
                </c:pt>
                <c:pt idx="1424">
                  <c:v>300.60000000000002</c:v>
                </c:pt>
                <c:pt idx="1425">
                  <c:v>300.8</c:v>
                </c:pt>
                <c:pt idx="1426">
                  <c:v>300.60000000000002</c:v>
                </c:pt>
                <c:pt idx="1427">
                  <c:v>300.60000000000002</c:v>
                </c:pt>
                <c:pt idx="1428">
                  <c:v>300.60000000000002</c:v>
                </c:pt>
                <c:pt idx="1429">
                  <c:v>300.60000000000002</c:v>
                </c:pt>
                <c:pt idx="1430">
                  <c:v>300.60000000000002</c:v>
                </c:pt>
                <c:pt idx="1431">
                  <c:v>300.60000000000002</c:v>
                </c:pt>
                <c:pt idx="1432">
                  <c:v>300.60000000000002</c:v>
                </c:pt>
                <c:pt idx="1433">
                  <c:v>300.60000000000002</c:v>
                </c:pt>
                <c:pt idx="1434">
                  <c:v>300.2</c:v>
                </c:pt>
                <c:pt idx="1435">
                  <c:v>300.2</c:v>
                </c:pt>
                <c:pt idx="1436">
                  <c:v>300.2</c:v>
                </c:pt>
                <c:pt idx="1437">
                  <c:v>300.2</c:v>
                </c:pt>
                <c:pt idx="1438">
                  <c:v>300.3</c:v>
                </c:pt>
                <c:pt idx="1439">
                  <c:v>300.2</c:v>
                </c:pt>
                <c:pt idx="1440">
                  <c:v>300.3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ex3_20_coolTemp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Sheet1!$C$2:$C$1704</c:f>
              <c:numCache>
                <c:formatCode>General</c:formatCode>
                <c:ptCount val="1703"/>
                <c:pt idx="446">
                  <c:v>359.6</c:v>
                </c:pt>
                <c:pt idx="447">
                  <c:v>359.6</c:v>
                </c:pt>
                <c:pt idx="448">
                  <c:v>359.6</c:v>
                </c:pt>
                <c:pt idx="449">
                  <c:v>359.6</c:v>
                </c:pt>
                <c:pt idx="450">
                  <c:v>359.2</c:v>
                </c:pt>
                <c:pt idx="451">
                  <c:v>359.3</c:v>
                </c:pt>
                <c:pt idx="452">
                  <c:v>359.2</c:v>
                </c:pt>
                <c:pt idx="453">
                  <c:v>359.3</c:v>
                </c:pt>
                <c:pt idx="454">
                  <c:v>359.2</c:v>
                </c:pt>
                <c:pt idx="455">
                  <c:v>358.9</c:v>
                </c:pt>
                <c:pt idx="456">
                  <c:v>359.3</c:v>
                </c:pt>
                <c:pt idx="457">
                  <c:v>358.9</c:v>
                </c:pt>
                <c:pt idx="458">
                  <c:v>358.9</c:v>
                </c:pt>
                <c:pt idx="459">
                  <c:v>358.9</c:v>
                </c:pt>
                <c:pt idx="460">
                  <c:v>358.8</c:v>
                </c:pt>
                <c:pt idx="461">
                  <c:v>358.9</c:v>
                </c:pt>
                <c:pt idx="462">
                  <c:v>358.9</c:v>
                </c:pt>
                <c:pt idx="463">
                  <c:v>358.9</c:v>
                </c:pt>
                <c:pt idx="464">
                  <c:v>358.5</c:v>
                </c:pt>
                <c:pt idx="465">
                  <c:v>358.6</c:v>
                </c:pt>
                <c:pt idx="466">
                  <c:v>358.6</c:v>
                </c:pt>
                <c:pt idx="467">
                  <c:v>358.5</c:v>
                </c:pt>
                <c:pt idx="468">
                  <c:v>358.2</c:v>
                </c:pt>
                <c:pt idx="469">
                  <c:v>358.2</c:v>
                </c:pt>
                <c:pt idx="470">
                  <c:v>358.2</c:v>
                </c:pt>
                <c:pt idx="471">
                  <c:v>358.2</c:v>
                </c:pt>
                <c:pt idx="472">
                  <c:v>358.2</c:v>
                </c:pt>
                <c:pt idx="473">
                  <c:v>358.3</c:v>
                </c:pt>
                <c:pt idx="474">
                  <c:v>358.3</c:v>
                </c:pt>
                <c:pt idx="475">
                  <c:v>358.2</c:v>
                </c:pt>
                <c:pt idx="476">
                  <c:v>358.3</c:v>
                </c:pt>
                <c:pt idx="477">
                  <c:v>357.9</c:v>
                </c:pt>
                <c:pt idx="478">
                  <c:v>357.9</c:v>
                </c:pt>
                <c:pt idx="479">
                  <c:v>357.9</c:v>
                </c:pt>
                <c:pt idx="480">
                  <c:v>357.9</c:v>
                </c:pt>
                <c:pt idx="481">
                  <c:v>357.9</c:v>
                </c:pt>
                <c:pt idx="482">
                  <c:v>357.9</c:v>
                </c:pt>
                <c:pt idx="483">
                  <c:v>357.5</c:v>
                </c:pt>
                <c:pt idx="484">
                  <c:v>357.5</c:v>
                </c:pt>
                <c:pt idx="485">
                  <c:v>357.6</c:v>
                </c:pt>
                <c:pt idx="486">
                  <c:v>357.5</c:v>
                </c:pt>
                <c:pt idx="487">
                  <c:v>357.6</c:v>
                </c:pt>
                <c:pt idx="488">
                  <c:v>357.2</c:v>
                </c:pt>
                <c:pt idx="489">
                  <c:v>357.2</c:v>
                </c:pt>
                <c:pt idx="490">
                  <c:v>357.2</c:v>
                </c:pt>
                <c:pt idx="491">
                  <c:v>357.2</c:v>
                </c:pt>
                <c:pt idx="492">
                  <c:v>356.9</c:v>
                </c:pt>
                <c:pt idx="493">
                  <c:v>356.8</c:v>
                </c:pt>
                <c:pt idx="494">
                  <c:v>356.8</c:v>
                </c:pt>
                <c:pt idx="495">
                  <c:v>356.9</c:v>
                </c:pt>
                <c:pt idx="496">
                  <c:v>356.6</c:v>
                </c:pt>
                <c:pt idx="497">
                  <c:v>356.4</c:v>
                </c:pt>
                <c:pt idx="498">
                  <c:v>356.5</c:v>
                </c:pt>
                <c:pt idx="499">
                  <c:v>356.4</c:v>
                </c:pt>
                <c:pt idx="500">
                  <c:v>356.2</c:v>
                </c:pt>
                <c:pt idx="501">
                  <c:v>356.2</c:v>
                </c:pt>
                <c:pt idx="502">
                  <c:v>356.2</c:v>
                </c:pt>
                <c:pt idx="503">
                  <c:v>356.1</c:v>
                </c:pt>
                <c:pt idx="504">
                  <c:v>356.1</c:v>
                </c:pt>
                <c:pt idx="505">
                  <c:v>355.8</c:v>
                </c:pt>
                <c:pt idx="506">
                  <c:v>355.8</c:v>
                </c:pt>
                <c:pt idx="507">
                  <c:v>355.5</c:v>
                </c:pt>
                <c:pt idx="508">
                  <c:v>355.5</c:v>
                </c:pt>
                <c:pt idx="509">
                  <c:v>355.5</c:v>
                </c:pt>
                <c:pt idx="510">
                  <c:v>355.2</c:v>
                </c:pt>
                <c:pt idx="511">
                  <c:v>355.2</c:v>
                </c:pt>
                <c:pt idx="512">
                  <c:v>355.2</c:v>
                </c:pt>
                <c:pt idx="513">
                  <c:v>355.2</c:v>
                </c:pt>
                <c:pt idx="514">
                  <c:v>355.2</c:v>
                </c:pt>
                <c:pt idx="515">
                  <c:v>355.2</c:v>
                </c:pt>
                <c:pt idx="516">
                  <c:v>354.9</c:v>
                </c:pt>
                <c:pt idx="517">
                  <c:v>354.9</c:v>
                </c:pt>
                <c:pt idx="518">
                  <c:v>354.9</c:v>
                </c:pt>
                <c:pt idx="519">
                  <c:v>354.9</c:v>
                </c:pt>
                <c:pt idx="520">
                  <c:v>354.5</c:v>
                </c:pt>
                <c:pt idx="521">
                  <c:v>354.5</c:v>
                </c:pt>
                <c:pt idx="522">
                  <c:v>354.5</c:v>
                </c:pt>
                <c:pt idx="523">
                  <c:v>354.3</c:v>
                </c:pt>
                <c:pt idx="524">
                  <c:v>354.2</c:v>
                </c:pt>
                <c:pt idx="525">
                  <c:v>354.2</c:v>
                </c:pt>
                <c:pt idx="526">
                  <c:v>354.2</c:v>
                </c:pt>
                <c:pt idx="527">
                  <c:v>353.9</c:v>
                </c:pt>
                <c:pt idx="528">
                  <c:v>354.2</c:v>
                </c:pt>
                <c:pt idx="529">
                  <c:v>354</c:v>
                </c:pt>
                <c:pt idx="530">
                  <c:v>353.9</c:v>
                </c:pt>
                <c:pt idx="531">
                  <c:v>353.6</c:v>
                </c:pt>
                <c:pt idx="532">
                  <c:v>353.6</c:v>
                </c:pt>
                <c:pt idx="533">
                  <c:v>353.6</c:v>
                </c:pt>
                <c:pt idx="534">
                  <c:v>353.2</c:v>
                </c:pt>
                <c:pt idx="535">
                  <c:v>353.3</c:v>
                </c:pt>
                <c:pt idx="536">
                  <c:v>353.3</c:v>
                </c:pt>
                <c:pt idx="537">
                  <c:v>353.2</c:v>
                </c:pt>
                <c:pt idx="538">
                  <c:v>353.2</c:v>
                </c:pt>
                <c:pt idx="539">
                  <c:v>353.2</c:v>
                </c:pt>
                <c:pt idx="540">
                  <c:v>352.9</c:v>
                </c:pt>
                <c:pt idx="541">
                  <c:v>352.9</c:v>
                </c:pt>
                <c:pt idx="542">
                  <c:v>352.9</c:v>
                </c:pt>
                <c:pt idx="543">
                  <c:v>352.6</c:v>
                </c:pt>
                <c:pt idx="544">
                  <c:v>352.6</c:v>
                </c:pt>
                <c:pt idx="545">
                  <c:v>352.6</c:v>
                </c:pt>
                <c:pt idx="546">
                  <c:v>352.2</c:v>
                </c:pt>
                <c:pt idx="547">
                  <c:v>352.3</c:v>
                </c:pt>
                <c:pt idx="548">
                  <c:v>352.2</c:v>
                </c:pt>
                <c:pt idx="549">
                  <c:v>352.3</c:v>
                </c:pt>
                <c:pt idx="550">
                  <c:v>352.3</c:v>
                </c:pt>
                <c:pt idx="551">
                  <c:v>352.3</c:v>
                </c:pt>
                <c:pt idx="552">
                  <c:v>351.9</c:v>
                </c:pt>
                <c:pt idx="553">
                  <c:v>351.9</c:v>
                </c:pt>
                <c:pt idx="554">
                  <c:v>351.9</c:v>
                </c:pt>
                <c:pt idx="555">
                  <c:v>351.5</c:v>
                </c:pt>
                <c:pt idx="556">
                  <c:v>351.6</c:v>
                </c:pt>
                <c:pt idx="557">
                  <c:v>351.5</c:v>
                </c:pt>
                <c:pt idx="558">
                  <c:v>351.5</c:v>
                </c:pt>
                <c:pt idx="559">
                  <c:v>351.5</c:v>
                </c:pt>
                <c:pt idx="560">
                  <c:v>351.5</c:v>
                </c:pt>
                <c:pt idx="561">
                  <c:v>351.5</c:v>
                </c:pt>
                <c:pt idx="562">
                  <c:v>351.2</c:v>
                </c:pt>
                <c:pt idx="563">
                  <c:v>351.2</c:v>
                </c:pt>
                <c:pt idx="564">
                  <c:v>350.9</c:v>
                </c:pt>
                <c:pt idx="565">
                  <c:v>350.9</c:v>
                </c:pt>
                <c:pt idx="566">
                  <c:v>351</c:v>
                </c:pt>
                <c:pt idx="567">
                  <c:v>350.6</c:v>
                </c:pt>
                <c:pt idx="568">
                  <c:v>350.6</c:v>
                </c:pt>
                <c:pt idx="569">
                  <c:v>350.7</c:v>
                </c:pt>
                <c:pt idx="570">
                  <c:v>350.7</c:v>
                </c:pt>
                <c:pt idx="571">
                  <c:v>350.7</c:v>
                </c:pt>
                <c:pt idx="572">
                  <c:v>350.6</c:v>
                </c:pt>
                <c:pt idx="573">
                  <c:v>350.2</c:v>
                </c:pt>
                <c:pt idx="574">
                  <c:v>350.3</c:v>
                </c:pt>
                <c:pt idx="575">
                  <c:v>350.3</c:v>
                </c:pt>
                <c:pt idx="576">
                  <c:v>350</c:v>
                </c:pt>
                <c:pt idx="577">
                  <c:v>349.9</c:v>
                </c:pt>
                <c:pt idx="578">
                  <c:v>349.9</c:v>
                </c:pt>
                <c:pt idx="579">
                  <c:v>349.9</c:v>
                </c:pt>
                <c:pt idx="580">
                  <c:v>349.9</c:v>
                </c:pt>
                <c:pt idx="581">
                  <c:v>349.9</c:v>
                </c:pt>
                <c:pt idx="582">
                  <c:v>349.6</c:v>
                </c:pt>
                <c:pt idx="583">
                  <c:v>349.6</c:v>
                </c:pt>
                <c:pt idx="584">
                  <c:v>349.6</c:v>
                </c:pt>
                <c:pt idx="585">
                  <c:v>349.6</c:v>
                </c:pt>
                <c:pt idx="586">
                  <c:v>349.6</c:v>
                </c:pt>
                <c:pt idx="587">
                  <c:v>349.6</c:v>
                </c:pt>
                <c:pt idx="588">
                  <c:v>349.6</c:v>
                </c:pt>
                <c:pt idx="589">
                  <c:v>349.3</c:v>
                </c:pt>
                <c:pt idx="590">
                  <c:v>349.4</c:v>
                </c:pt>
                <c:pt idx="591">
                  <c:v>349.4</c:v>
                </c:pt>
                <c:pt idx="592">
                  <c:v>349.4</c:v>
                </c:pt>
                <c:pt idx="593">
                  <c:v>349.1</c:v>
                </c:pt>
                <c:pt idx="594">
                  <c:v>349.1</c:v>
                </c:pt>
                <c:pt idx="595">
                  <c:v>349</c:v>
                </c:pt>
                <c:pt idx="596">
                  <c:v>349</c:v>
                </c:pt>
                <c:pt idx="597">
                  <c:v>348.7</c:v>
                </c:pt>
                <c:pt idx="598">
                  <c:v>348.7</c:v>
                </c:pt>
                <c:pt idx="599">
                  <c:v>348.7</c:v>
                </c:pt>
                <c:pt idx="600">
                  <c:v>348.7</c:v>
                </c:pt>
                <c:pt idx="601">
                  <c:v>348.4</c:v>
                </c:pt>
                <c:pt idx="602">
                  <c:v>348.4</c:v>
                </c:pt>
                <c:pt idx="603">
                  <c:v>348.4</c:v>
                </c:pt>
                <c:pt idx="604">
                  <c:v>348.4</c:v>
                </c:pt>
                <c:pt idx="605">
                  <c:v>348.4</c:v>
                </c:pt>
                <c:pt idx="606">
                  <c:v>348.4</c:v>
                </c:pt>
                <c:pt idx="607">
                  <c:v>348.2</c:v>
                </c:pt>
                <c:pt idx="608">
                  <c:v>348</c:v>
                </c:pt>
                <c:pt idx="609">
                  <c:v>348</c:v>
                </c:pt>
                <c:pt idx="610">
                  <c:v>347.7</c:v>
                </c:pt>
                <c:pt idx="611">
                  <c:v>347.7</c:v>
                </c:pt>
                <c:pt idx="612">
                  <c:v>347.5</c:v>
                </c:pt>
                <c:pt idx="613">
                  <c:v>347.4</c:v>
                </c:pt>
                <c:pt idx="614">
                  <c:v>347.7</c:v>
                </c:pt>
                <c:pt idx="615">
                  <c:v>347.4</c:v>
                </c:pt>
                <c:pt idx="616">
                  <c:v>347.4</c:v>
                </c:pt>
                <c:pt idx="617">
                  <c:v>347</c:v>
                </c:pt>
                <c:pt idx="618">
                  <c:v>347</c:v>
                </c:pt>
                <c:pt idx="619">
                  <c:v>347.1</c:v>
                </c:pt>
                <c:pt idx="620">
                  <c:v>347.1</c:v>
                </c:pt>
                <c:pt idx="621">
                  <c:v>347.2</c:v>
                </c:pt>
                <c:pt idx="622">
                  <c:v>346.7</c:v>
                </c:pt>
                <c:pt idx="623">
                  <c:v>346.7</c:v>
                </c:pt>
                <c:pt idx="624">
                  <c:v>346.7</c:v>
                </c:pt>
                <c:pt idx="625">
                  <c:v>346.5</c:v>
                </c:pt>
                <c:pt idx="626">
                  <c:v>346.7</c:v>
                </c:pt>
                <c:pt idx="627">
                  <c:v>346.4</c:v>
                </c:pt>
                <c:pt idx="628">
                  <c:v>346.4</c:v>
                </c:pt>
                <c:pt idx="629">
                  <c:v>346.4</c:v>
                </c:pt>
                <c:pt idx="630">
                  <c:v>346.1</c:v>
                </c:pt>
                <c:pt idx="631">
                  <c:v>346.1</c:v>
                </c:pt>
                <c:pt idx="632">
                  <c:v>346.1</c:v>
                </c:pt>
                <c:pt idx="633">
                  <c:v>346.1</c:v>
                </c:pt>
                <c:pt idx="634">
                  <c:v>346.1</c:v>
                </c:pt>
                <c:pt idx="635">
                  <c:v>345.8</c:v>
                </c:pt>
                <c:pt idx="636">
                  <c:v>345.8</c:v>
                </c:pt>
                <c:pt idx="637">
                  <c:v>345.8</c:v>
                </c:pt>
                <c:pt idx="638">
                  <c:v>345.8</c:v>
                </c:pt>
                <c:pt idx="639">
                  <c:v>345.5</c:v>
                </c:pt>
                <c:pt idx="640">
                  <c:v>345.5</c:v>
                </c:pt>
                <c:pt idx="641">
                  <c:v>345.4</c:v>
                </c:pt>
                <c:pt idx="642">
                  <c:v>345.5</c:v>
                </c:pt>
                <c:pt idx="643">
                  <c:v>345.1</c:v>
                </c:pt>
                <c:pt idx="644">
                  <c:v>345.1</c:v>
                </c:pt>
                <c:pt idx="645">
                  <c:v>345.1</c:v>
                </c:pt>
                <c:pt idx="646">
                  <c:v>345.1</c:v>
                </c:pt>
                <c:pt idx="647">
                  <c:v>345.1</c:v>
                </c:pt>
                <c:pt idx="648">
                  <c:v>344.8</c:v>
                </c:pt>
                <c:pt idx="649">
                  <c:v>344.8</c:v>
                </c:pt>
                <c:pt idx="650">
                  <c:v>344.8</c:v>
                </c:pt>
                <c:pt idx="651">
                  <c:v>344.8</c:v>
                </c:pt>
                <c:pt idx="652">
                  <c:v>344.5</c:v>
                </c:pt>
                <c:pt idx="653">
                  <c:v>344.5</c:v>
                </c:pt>
                <c:pt idx="654">
                  <c:v>344.5</c:v>
                </c:pt>
                <c:pt idx="655">
                  <c:v>344.2</c:v>
                </c:pt>
                <c:pt idx="656">
                  <c:v>344.1</c:v>
                </c:pt>
                <c:pt idx="657">
                  <c:v>344.2</c:v>
                </c:pt>
                <c:pt idx="658">
                  <c:v>344.2</c:v>
                </c:pt>
                <c:pt idx="659">
                  <c:v>344.2</c:v>
                </c:pt>
                <c:pt idx="660">
                  <c:v>344.1</c:v>
                </c:pt>
                <c:pt idx="661">
                  <c:v>343.8</c:v>
                </c:pt>
                <c:pt idx="662">
                  <c:v>343.9</c:v>
                </c:pt>
                <c:pt idx="663">
                  <c:v>343.9</c:v>
                </c:pt>
                <c:pt idx="664">
                  <c:v>343.9</c:v>
                </c:pt>
                <c:pt idx="665">
                  <c:v>343.5</c:v>
                </c:pt>
                <c:pt idx="666">
                  <c:v>343.5</c:v>
                </c:pt>
                <c:pt idx="667">
                  <c:v>343.5</c:v>
                </c:pt>
                <c:pt idx="668">
                  <c:v>343.5</c:v>
                </c:pt>
                <c:pt idx="669">
                  <c:v>343.2</c:v>
                </c:pt>
                <c:pt idx="670">
                  <c:v>343.2</c:v>
                </c:pt>
                <c:pt idx="671">
                  <c:v>343.2</c:v>
                </c:pt>
                <c:pt idx="672">
                  <c:v>343.2</c:v>
                </c:pt>
                <c:pt idx="673">
                  <c:v>342.8</c:v>
                </c:pt>
                <c:pt idx="674">
                  <c:v>342.9</c:v>
                </c:pt>
                <c:pt idx="675">
                  <c:v>342.9</c:v>
                </c:pt>
                <c:pt idx="676">
                  <c:v>342.8</c:v>
                </c:pt>
                <c:pt idx="677">
                  <c:v>342.8</c:v>
                </c:pt>
                <c:pt idx="678">
                  <c:v>342.5</c:v>
                </c:pt>
                <c:pt idx="679">
                  <c:v>342.5</c:v>
                </c:pt>
                <c:pt idx="680">
                  <c:v>342.5</c:v>
                </c:pt>
                <c:pt idx="681">
                  <c:v>342.5</c:v>
                </c:pt>
                <c:pt idx="682">
                  <c:v>342.6</c:v>
                </c:pt>
                <c:pt idx="683">
                  <c:v>342.2</c:v>
                </c:pt>
                <c:pt idx="684">
                  <c:v>342.2</c:v>
                </c:pt>
                <c:pt idx="685">
                  <c:v>342.2</c:v>
                </c:pt>
                <c:pt idx="686">
                  <c:v>342.2</c:v>
                </c:pt>
                <c:pt idx="687">
                  <c:v>341.9</c:v>
                </c:pt>
                <c:pt idx="688">
                  <c:v>341.8</c:v>
                </c:pt>
                <c:pt idx="689">
                  <c:v>341.9</c:v>
                </c:pt>
                <c:pt idx="690">
                  <c:v>341.8</c:v>
                </c:pt>
                <c:pt idx="691">
                  <c:v>341.9</c:v>
                </c:pt>
                <c:pt idx="692">
                  <c:v>341.5</c:v>
                </c:pt>
                <c:pt idx="693">
                  <c:v>341.5</c:v>
                </c:pt>
                <c:pt idx="694">
                  <c:v>341.5</c:v>
                </c:pt>
                <c:pt idx="695">
                  <c:v>341.2</c:v>
                </c:pt>
                <c:pt idx="696">
                  <c:v>341.2</c:v>
                </c:pt>
                <c:pt idx="697">
                  <c:v>341.1</c:v>
                </c:pt>
                <c:pt idx="698">
                  <c:v>340.9</c:v>
                </c:pt>
                <c:pt idx="699">
                  <c:v>341.1</c:v>
                </c:pt>
                <c:pt idx="700">
                  <c:v>340.9</c:v>
                </c:pt>
                <c:pt idx="701">
                  <c:v>340.9</c:v>
                </c:pt>
                <c:pt idx="702">
                  <c:v>340.6</c:v>
                </c:pt>
                <c:pt idx="703">
                  <c:v>340.5</c:v>
                </c:pt>
                <c:pt idx="704">
                  <c:v>340.5</c:v>
                </c:pt>
                <c:pt idx="705">
                  <c:v>340.6</c:v>
                </c:pt>
                <c:pt idx="706">
                  <c:v>340.6</c:v>
                </c:pt>
                <c:pt idx="707">
                  <c:v>340.2</c:v>
                </c:pt>
                <c:pt idx="708">
                  <c:v>340.2</c:v>
                </c:pt>
                <c:pt idx="709">
                  <c:v>340.2</c:v>
                </c:pt>
                <c:pt idx="710">
                  <c:v>340.2</c:v>
                </c:pt>
                <c:pt idx="711">
                  <c:v>340.2</c:v>
                </c:pt>
                <c:pt idx="712">
                  <c:v>340.2</c:v>
                </c:pt>
                <c:pt idx="713">
                  <c:v>339.9</c:v>
                </c:pt>
                <c:pt idx="714">
                  <c:v>339.9</c:v>
                </c:pt>
                <c:pt idx="715">
                  <c:v>339.9</c:v>
                </c:pt>
                <c:pt idx="716">
                  <c:v>339.9</c:v>
                </c:pt>
                <c:pt idx="717">
                  <c:v>339.6</c:v>
                </c:pt>
                <c:pt idx="718">
                  <c:v>339.9</c:v>
                </c:pt>
                <c:pt idx="719">
                  <c:v>339.6</c:v>
                </c:pt>
                <c:pt idx="720">
                  <c:v>339.6</c:v>
                </c:pt>
                <c:pt idx="721">
                  <c:v>339.6</c:v>
                </c:pt>
                <c:pt idx="722">
                  <c:v>339.6</c:v>
                </c:pt>
                <c:pt idx="723">
                  <c:v>339.6</c:v>
                </c:pt>
                <c:pt idx="724">
                  <c:v>339.6</c:v>
                </c:pt>
                <c:pt idx="725">
                  <c:v>339.2</c:v>
                </c:pt>
                <c:pt idx="726">
                  <c:v>339.2</c:v>
                </c:pt>
                <c:pt idx="727">
                  <c:v>339.2</c:v>
                </c:pt>
                <c:pt idx="728">
                  <c:v>339.2</c:v>
                </c:pt>
                <c:pt idx="729">
                  <c:v>339.2</c:v>
                </c:pt>
                <c:pt idx="730">
                  <c:v>339.2</c:v>
                </c:pt>
                <c:pt idx="731">
                  <c:v>338.9</c:v>
                </c:pt>
                <c:pt idx="732">
                  <c:v>338.9</c:v>
                </c:pt>
                <c:pt idx="733">
                  <c:v>338.9</c:v>
                </c:pt>
                <c:pt idx="734">
                  <c:v>338.9</c:v>
                </c:pt>
                <c:pt idx="735">
                  <c:v>338.9</c:v>
                </c:pt>
                <c:pt idx="736">
                  <c:v>338.8</c:v>
                </c:pt>
                <c:pt idx="737">
                  <c:v>338.6</c:v>
                </c:pt>
                <c:pt idx="738">
                  <c:v>338.6</c:v>
                </c:pt>
                <c:pt idx="739">
                  <c:v>338.6</c:v>
                </c:pt>
                <c:pt idx="740">
                  <c:v>338.2</c:v>
                </c:pt>
                <c:pt idx="741">
                  <c:v>338.3</c:v>
                </c:pt>
                <c:pt idx="742">
                  <c:v>338.3</c:v>
                </c:pt>
                <c:pt idx="743">
                  <c:v>338.2</c:v>
                </c:pt>
                <c:pt idx="744">
                  <c:v>338</c:v>
                </c:pt>
                <c:pt idx="745">
                  <c:v>338</c:v>
                </c:pt>
                <c:pt idx="746">
                  <c:v>337.9</c:v>
                </c:pt>
                <c:pt idx="747">
                  <c:v>338</c:v>
                </c:pt>
                <c:pt idx="748">
                  <c:v>338</c:v>
                </c:pt>
                <c:pt idx="749">
                  <c:v>337.6</c:v>
                </c:pt>
                <c:pt idx="750">
                  <c:v>337.6</c:v>
                </c:pt>
                <c:pt idx="751">
                  <c:v>337.5</c:v>
                </c:pt>
                <c:pt idx="752">
                  <c:v>337.6</c:v>
                </c:pt>
                <c:pt idx="753">
                  <c:v>337.3</c:v>
                </c:pt>
                <c:pt idx="754">
                  <c:v>337.3</c:v>
                </c:pt>
                <c:pt idx="755">
                  <c:v>337.2</c:v>
                </c:pt>
                <c:pt idx="756">
                  <c:v>337.3</c:v>
                </c:pt>
                <c:pt idx="757">
                  <c:v>337.3</c:v>
                </c:pt>
                <c:pt idx="758">
                  <c:v>336.9</c:v>
                </c:pt>
                <c:pt idx="759">
                  <c:v>336.8</c:v>
                </c:pt>
                <c:pt idx="760">
                  <c:v>336.8</c:v>
                </c:pt>
                <c:pt idx="761">
                  <c:v>336.9</c:v>
                </c:pt>
                <c:pt idx="762">
                  <c:v>336.9</c:v>
                </c:pt>
                <c:pt idx="763">
                  <c:v>336.5</c:v>
                </c:pt>
                <c:pt idx="764">
                  <c:v>336.5</c:v>
                </c:pt>
                <c:pt idx="765">
                  <c:v>336.6</c:v>
                </c:pt>
                <c:pt idx="766">
                  <c:v>336.5</c:v>
                </c:pt>
                <c:pt idx="767">
                  <c:v>336.2</c:v>
                </c:pt>
                <c:pt idx="768">
                  <c:v>336.2</c:v>
                </c:pt>
                <c:pt idx="769">
                  <c:v>336.2</c:v>
                </c:pt>
                <c:pt idx="770">
                  <c:v>336.2</c:v>
                </c:pt>
                <c:pt idx="771">
                  <c:v>335.9</c:v>
                </c:pt>
                <c:pt idx="772">
                  <c:v>335.9</c:v>
                </c:pt>
                <c:pt idx="773">
                  <c:v>335.9</c:v>
                </c:pt>
                <c:pt idx="774">
                  <c:v>335.9</c:v>
                </c:pt>
                <c:pt idx="775">
                  <c:v>335.9</c:v>
                </c:pt>
                <c:pt idx="776">
                  <c:v>335.9</c:v>
                </c:pt>
                <c:pt idx="777">
                  <c:v>335.9</c:v>
                </c:pt>
                <c:pt idx="778">
                  <c:v>335.7</c:v>
                </c:pt>
                <c:pt idx="779">
                  <c:v>335.6</c:v>
                </c:pt>
                <c:pt idx="780">
                  <c:v>335.6</c:v>
                </c:pt>
                <c:pt idx="781">
                  <c:v>335.6</c:v>
                </c:pt>
                <c:pt idx="782">
                  <c:v>335.6</c:v>
                </c:pt>
                <c:pt idx="783">
                  <c:v>335.2</c:v>
                </c:pt>
                <c:pt idx="784">
                  <c:v>335.3</c:v>
                </c:pt>
                <c:pt idx="785">
                  <c:v>335.3</c:v>
                </c:pt>
                <c:pt idx="786">
                  <c:v>335.3</c:v>
                </c:pt>
                <c:pt idx="787">
                  <c:v>334.9</c:v>
                </c:pt>
                <c:pt idx="788">
                  <c:v>334.9</c:v>
                </c:pt>
                <c:pt idx="789">
                  <c:v>334.9</c:v>
                </c:pt>
                <c:pt idx="790">
                  <c:v>334.9</c:v>
                </c:pt>
                <c:pt idx="791">
                  <c:v>334.9</c:v>
                </c:pt>
                <c:pt idx="792">
                  <c:v>334.9</c:v>
                </c:pt>
                <c:pt idx="793">
                  <c:v>334.9</c:v>
                </c:pt>
                <c:pt idx="794">
                  <c:v>334.9</c:v>
                </c:pt>
                <c:pt idx="795">
                  <c:v>334.6</c:v>
                </c:pt>
                <c:pt idx="796">
                  <c:v>334.6</c:v>
                </c:pt>
                <c:pt idx="797">
                  <c:v>334.9</c:v>
                </c:pt>
                <c:pt idx="798">
                  <c:v>334.6</c:v>
                </c:pt>
                <c:pt idx="799">
                  <c:v>334.6</c:v>
                </c:pt>
                <c:pt idx="800">
                  <c:v>334.6</c:v>
                </c:pt>
                <c:pt idx="801">
                  <c:v>334.2</c:v>
                </c:pt>
                <c:pt idx="802">
                  <c:v>334.3</c:v>
                </c:pt>
                <c:pt idx="803">
                  <c:v>334.3</c:v>
                </c:pt>
                <c:pt idx="804">
                  <c:v>334</c:v>
                </c:pt>
                <c:pt idx="805">
                  <c:v>333.9</c:v>
                </c:pt>
                <c:pt idx="806">
                  <c:v>334</c:v>
                </c:pt>
                <c:pt idx="807">
                  <c:v>334</c:v>
                </c:pt>
                <c:pt idx="808">
                  <c:v>333.9</c:v>
                </c:pt>
                <c:pt idx="809">
                  <c:v>333.7</c:v>
                </c:pt>
                <c:pt idx="810">
                  <c:v>333.7</c:v>
                </c:pt>
                <c:pt idx="811">
                  <c:v>333.7</c:v>
                </c:pt>
                <c:pt idx="812">
                  <c:v>333.7</c:v>
                </c:pt>
                <c:pt idx="813">
                  <c:v>333.3</c:v>
                </c:pt>
                <c:pt idx="814">
                  <c:v>333.3</c:v>
                </c:pt>
                <c:pt idx="815">
                  <c:v>333.3</c:v>
                </c:pt>
                <c:pt idx="816">
                  <c:v>333</c:v>
                </c:pt>
                <c:pt idx="817">
                  <c:v>333</c:v>
                </c:pt>
                <c:pt idx="818">
                  <c:v>333</c:v>
                </c:pt>
                <c:pt idx="819">
                  <c:v>333</c:v>
                </c:pt>
                <c:pt idx="820">
                  <c:v>333</c:v>
                </c:pt>
                <c:pt idx="821">
                  <c:v>333</c:v>
                </c:pt>
                <c:pt idx="822">
                  <c:v>332.8</c:v>
                </c:pt>
                <c:pt idx="823">
                  <c:v>332.6</c:v>
                </c:pt>
                <c:pt idx="824">
                  <c:v>332.6</c:v>
                </c:pt>
                <c:pt idx="825">
                  <c:v>332.6</c:v>
                </c:pt>
                <c:pt idx="826">
                  <c:v>332.6</c:v>
                </c:pt>
                <c:pt idx="827">
                  <c:v>332.3</c:v>
                </c:pt>
                <c:pt idx="828">
                  <c:v>332.3</c:v>
                </c:pt>
                <c:pt idx="829">
                  <c:v>332.3</c:v>
                </c:pt>
                <c:pt idx="830">
                  <c:v>332.4</c:v>
                </c:pt>
                <c:pt idx="831">
                  <c:v>332</c:v>
                </c:pt>
                <c:pt idx="832">
                  <c:v>331.9</c:v>
                </c:pt>
                <c:pt idx="833">
                  <c:v>332</c:v>
                </c:pt>
                <c:pt idx="834">
                  <c:v>332</c:v>
                </c:pt>
                <c:pt idx="835">
                  <c:v>332</c:v>
                </c:pt>
                <c:pt idx="836">
                  <c:v>332</c:v>
                </c:pt>
                <c:pt idx="837">
                  <c:v>331.6</c:v>
                </c:pt>
                <c:pt idx="838">
                  <c:v>331.7</c:v>
                </c:pt>
                <c:pt idx="839">
                  <c:v>331.6</c:v>
                </c:pt>
                <c:pt idx="840">
                  <c:v>331.3</c:v>
                </c:pt>
                <c:pt idx="841">
                  <c:v>331.3</c:v>
                </c:pt>
                <c:pt idx="842">
                  <c:v>331.3</c:v>
                </c:pt>
                <c:pt idx="843">
                  <c:v>331.3</c:v>
                </c:pt>
                <c:pt idx="844">
                  <c:v>331.3</c:v>
                </c:pt>
                <c:pt idx="845">
                  <c:v>331.1</c:v>
                </c:pt>
                <c:pt idx="846">
                  <c:v>330.9</c:v>
                </c:pt>
                <c:pt idx="847">
                  <c:v>330.9</c:v>
                </c:pt>
                <c:pt idx="848">
                  <c:v>331</c:v>
                </c:pt>
                <c:pt idx="849">
                  <c:v>330.9</c:v>
                </c:pt>
                <c:pt idx="850">
                  <c:v>330.6</c:v>
                </c:pt>
                <c:pt idx="851">
                  <c:v>330.6</c:v>
                </c:pt>
                <c:pt idx="852">
                  <c:v>330.6</c:v>
                </c:pt>
                <c:pt idx="853">
                  <c:v>330.6</c:v>
                </c:pt>
                <c:pt idx="854">
                  <c:v>330.6</c:v>
                </c:pt>
                <c:pt idx="855">
                  <c:v>330.3</c:v>
                </c:pt>
                <c:pt idx="856">
                  <c:v>330.3</c:v>
                </c:pt>
                <c:pt idx="857">
                  <c:v>330.3</c:v>
                </c:pt>
                <c:pt idx="858">
                  <c:v>330.3</c:v>
                </c:pt>
                <c:pt idx="859">
                  <c:v>330.3</c:v>
                </c:pt>
                <c:pt idx="860">
                  <c:v>330</c:v>
                </c:pt>
                <c:pt idx="861">
                  <c:v>330</c:v>
                </c:pt>
                <c:pt idx="862">
                  <c:v>330</c:v>
                </c:pt>
                <c:pt idx="863">
                  <c:v>330</c:v>
                </c:pt>
                <c:pt idx="864">
                  <c:v>329.7</c:v>
                </c:pt>
                <c:pt idx="865">
                  <c:v>329.6</c:v>
                </c:pt>
                <c:pt idx="866">
                  <c:v>329.6</c:v>
                </c:pt>
                <c:pt idx="867">
                  <c:v>329.4</c:v>
                </c:pt>
                <c:pt idx="868">
                  <c:v>329.4</c:v>
                </c:pt>
                <c:pt idx="869">
                  <c:v>329.4</c:v>
                </c:pt>
                <c:pt idx="870">
                  <c:v>329.4</c:v>
                </c:pt>
                <c:pt idx="871">
                  <c:v>329.4</c:v>
                </c:pt>
                <c:pt idx="872">
                  <c:v>329.4</c:v>
                </c:pt>
                <c:pt idx="873">
                  <c:v>329</c:v>
                </c:pt>
                <c:pt idx="874">
                  <c:v>329</c:v>
                </c:pt>
                <c:pt idx="875">
                  <c:v>329</c:v>
                </c:pt>
                <c:pt idx="876">
                  <c:v>329</c:v>
                </c:pt>
                <c:pt idx="877">
                  <c:v>328.7</c:v>
                </c:pt>
                <c:pt idx="878">
                  <c:v>328.7</c:v>
                </c:pt>
                <c:pt idx="879">
                  <c:v>328.7</c:v>
                </c:pt>
                <c:pt idx="880">
                  <c:v>328.7</c:v>
                </c:pt>
                <c:pt idx="881">
                  <c:v>328.4</c:v>
                </c:pt>
                <c:pt idx="882">
                  <c:v>328.4</c:v>
                </c:pt>
                <c:pt idx="883">
                  <c:v>328.4</c:v>
                </c:pt>
                <c:pt idx="884">
                  <c:v>328.4</c:v>
                </c:pt>
                <c:pt idx="885">
                  <c:v>328.3</c:v>
                </c:pt>
                <c:pt idx="886">
                  <c:v>328.3</c:v>
                </c:pt>
                <c:pt idx="887">
                  <c:v>328.1</c:v>
                </c:pt>
                <c:pt idx="888">
                  <c:v>328</c:v>
                </c:pt>
                <c:pt idx="889">
                  <c:v>328</c:v>
                </c:pt>
                <c:pt idx="890">
                  <c:v>328</c:v>
                </c:pt>
                <c:pt idx="891">
                  <c:v>328</c:v>
                </c:pt>
                <c:pt idx="892">
                  <c:v>328</c:v>
                </c:pt>
                <c:pt idx="893">
                  <c:v>327.8</c:v>
                </c:pt>
                <c:pt idx="894">
                  <c:v>327.7</c:v>
                </c:pt>
                <c:pt idx="895">
                  <c:v>327.8</c:v>
                </c:pt>
                <c:pt idx="896">
                  <c:v>327.39999999999998</c:v>
                </c:pt>
                <c:pt idx="897">
                  <c:v>327.3</c:v>
                </c:pt>
                <c:pt idx="898">
                  <c:v>327.39999999999998</c:v>
                </c:pt>
                <c:pt idx="899">
                  <c:v>327.39999999999998</c:v>
                </c:pt>
                <c:pt idx="900">
                  <c:v>327.3</c:v>
                </c:pt>
                <c:pt idx="901">
                  <c:v>327.39999999999998</c:v>
                </c:pt>
                <c:pt idx="902">
                  <c:v>327.3</c:v>
                </c:pt>
                <c:pt idx="903">
                  <c:v>327.10000000000002</c:v>
                </c:pt>
                <c:pt idx="904">
                  <c:v>327</c:v>
                </c:pt>
                <c:pt idx="905">
                  <c:v>327</c:v>
                </c:pt>
                <c:pt idx="906">
                  <c:v>326.60000000000002</c:v>
                </c:pt>
                <c:pt idx="907">
                  <c:v>326.60000000000002</c:v>
                </c:pt>
                <c:pt idx="908">
                  <c:v>326.8</c:v>
                </c:pt>
                <c:pt idx="909">
                  <c:v>326.7</c:v>
                </c:pt>
                <c:pt idx="910">
                  <c:v>326.8</c:v>
                </c:pt>
                <c:pt idx="911">
                  <c:v>326.60000000000002</c:v>
                </c:pt>
                <c:pt idx="912">
                  <c:v>326.3</c:v>
                </c:pt>
                <c:pt idx="913">
                  <c:v>326.3</c:v>
                </c:pt>
                <c:pt idx="914">
                  <c:v>326.39999999999998</c:v>
                </c:pt>
                <c:pt idx="915">
                  <c:v>326.3</c:v>
                </c:pt>
                <c:pt idx="916">
                  <c:v>326.3</c:v>
                </c:pt>
                <c:pt idx="917">
                  <c:v>326</c:v>
                </c:pt>
                <c:pt idx="918">
                  <c:v>326</c:v>
                </c:pt>
                <c:pt idx="919">
                  <c:v>326</c:v>
                </c:pt>
                <c:pt idx="920">
                  <c:v>326</c:v>
                </c:pt>
                <c:pt idx="921">
                  <c:v>326</c:v>
                </c:pt>
                <c:pt idx="922">
                  <c:v>326</c:v>
                </c:pt>
                <c:pt idx="923">
                  <c:v>325.7</c:v>
                </c:pt>
                <c:pt idx="924">
                  <c:v>325.60000000000002</c:v>
                </c:pt>
                <c:pt idx="925">
                  <c:v>325.7</c:v>
                </c:pt>
                <c:pt idx="926">
                  <c:v>325.7</c:v>
                </c:pt>
                <c:pt idx="927">
                  <c:v>325.7</c:v>
                </c:pt>
                <c:pt idx="928">
                  <c:v>325.7</c:v>
                </c:pt>
                <c:pt idx="929">
                  <c:v>325.60000000000002</c:v>
                </c:pt>
                <c:pt idx="930">
                  <c:v>325.39999999999998</c:v>
                </c:pt>
                <c:pt idx="931">
                  <c:v>325.3</c:v>
                </c:pt>
                <c:pt idx="932">
                  <c:v>325.39999999999998</c:v>
                </c:pt>
                <c:pt idx="933">
                  <c:v>325</c:v>
                </c:pt>
                <c:pt idx="934">
                  <c:v>325.3</c:v>
                </c:pt>
                <c:pt idx="935">
                  <c:v>325</c:v>
                </c:pt>
                <c:pt idx="936">
                  <c:v>325.10000000000002</c:v>
                </c:pt>
                <c:pt idx="937">
                  <c:v>325</c:v>
                </c:pt>
                <c:pt idx="938">
                  <c:v>325</c:v>
                </c:pt>
                <c:pt idx="939">
                  <c:v>324.7</c:v>
                </c:pt>
                <c:pt idx="940">
                  <c:v>324.7</c:v>
                </c:pt>
                <c:pt idx="941">
                  <c:v>324.7</c:v>
                </c:pt>
                <c:pt idx="942">
                  <c:v>324.7</c:v>
                </c:pt>
                <c:pt idx="943">
                  <c:v>324.7</c:v>
                </c:pt>
                <c:pt idx="944">
                  <c:v>324.7</c:v>
                </c:pt>
                <c:pt idx="945">
                  <c:v>324.7</c:v>
                </c:pt>
                <c:pt idx="946">
                  <c:v>324.7</c:v>
                </c:pt>
                <c:pt idx="947">
                  <c:v>324.39999999999998</c:v>
                </c:pt>
                <c:pt idx="948">
                  <c:v>324.39999999999998</c:v>
                </c:pt>
                <c:pt idx="949">
                  <c:v>324.39999999999998</c:v>
                </c:pt>
                <c:pt idx="950">
                  <c:v>324.39999999999998</c:v>
                </c:pt>
                <c:pt idx="951">
                  <c:v>324.39999999999998</c:v>
                </c:pt>
                <c:pt idx="952">
                  <c:v>324.39999999999998</c:v>
                </c:pt>
                <c:pt idx="953">
                  <c:v>324.3</c:v>
                </c:pt>
                <c:pt idx="954">
                  <c:v>324</c:v>
                </c:pt>
                <c:pt idx="955">
                  <c:v>324</c:v>
                </c:pt>
                <c:pt idx="956">
                  <c:v>324</c:v>
                </c:pt>
                <c:pt idx="957">
                  <c:v>324</c:v>
                </c:pt>
                <c:pt idx="958">
                  <c:v>323.7</c:v>
                </c:pt>
                <c:pt idx="959">
                  <c:v>323.7</c:v>
                </c:pt>
                <c:pt idx="960">
                  <c:v>323.7</c:v>
                </c:pt>
                <c:pt idx="961">
                  <c:v>323.7</c:v>
                </c:pt>
                <c:pt idx="962">
                  <c:v>323.7</c:v>
                </c:pt>
                <c:pt idx="963">
                  <c:v>323.7</c:v>
                </c:pt>
                <c:pt idx="964">
                  <c:v>323.7</c:v>
                </c:pt>
                <c:pt idx="965">
                  <c:v>323.60000000000002</c:v>
                </c:pt>
                <c:pt idx="966">
                  <c:v>323.7</c:v>
                </c:pt>
                <c:pt idx="967">
                  <c:v>323.39999999999998</c:v>
                </c:pt>
                <c:pt idx="968">
                  <c:v>323.39999999999998</c:v>
                </c:pt>
                <c:pt idx="969">
                  <c:v>323.39999999999998</c:v>
                </c:pt>
                <c:pt idx="970">
                  <c:v>323.39999999999998</c:v>
                </c:pt>
                <c:pt idx="971">
                  <c:v>323</c:v>
                </c:pt>
                <c:pt idx="972">
                  <c:v>323.10000000000002</c:v>
                </c:pt>
                <c:pt idx="973">
                  <c:v>323</c:v>
                </c:pt>
                <c:pt idx="974">
                  <c:v>323.10000000000002</c:v>
                </c:pt>
                <c:pt idx="975">
                  <c:v>323.10000000000002</c:v>
                </c:pt>
                <c:pt idx="976">
                  <c:v>323</c:v>
                </c:pt>
                <c:pt idx="977">
                  <c:v>323.10000000000002</c:v>
                </c:pt>
                <c:pt idx="978">
                  <c:v>322.7</c:v>
                </c:pt>
                <c:pt idx="979">
                  <c:v>322.7</c:v>
                </c:pt>
                <c:pt idx="980">
                  <c:v>322.8</c:v>
                </c:pt>
                <c:pt idx="981">
                  <c:v>322.7</c:v>
                </c:pt>
                <c:pt idx="982">
                  <c:v>322.7</c:v>
                </c:pt>
                <c:pt idx="983">
                  <c:v>322.39999999999998</c:v>
                </c:pt>
                <c:pt idx="984">
                  <c:v>322.39999999999998</c:v>
                </c:pt>
                <c:pt idx="985">
                  <c:v>322.3</c:v>
                </c:pt>
                <c:pt idx="986">
                  <c:v>322.39999999999998</c:v>
                </c:pt>
                <c:pt idx="987">
                  <c:v>322.39999999999998</c:v>
                </c:pt>
                <c:pt idx="988">
                  <c:v>322.10000000000002</c:v>
                </c:pt>
                <c:pt idx="989">
                  <c:v>322.10000000000002</c:v>
                </c:pt>
                <c:pt idx="990">
                  <c:v>322.10000000000002</c:v>
                </c:pt>
                <c:pt idx="991">
                  <c:v>322.10000000000002</c:v>
                </c:pt>
                <c:pt idx="992">
                  <c:v>322.10000000000002</c:v>
                </c:pt>
                <c:pt idx="993">
                  <c:v>321.8</c:v>
                </c:pt>
                <c:pt idx="994">
                  <c:v>321.8</c:v>
                </c:pt>
                <c:pt idx="995">
                  <c:v>321.8</c:v>
                </c:pt>
                <c:pt idx="996">
                  <c:v>321.89999999999998</c:v>
                </c:pt>
                <c:pt idx="997">
                  <c:v>321.8</c:v>
                </c:pt>
                <c:pt idx="998">
                  <c:v>321.8</c:v>
                </c:pt>
                <c:pt idx="999">
                  <c:v>321.39999999999998</c:v>
                </c:pt>
                <c:pt idx="1000">
                  <c:v>321.39999999999998</c:v>
                </c:pt>
                <c:pt idx="1001">
                  <c:v>321.39999999999998</c:v>
                </c:pt>
                <c:pt idx="1002">
                  <c:v>321.39999999999998</c:v>
                </c:pt>
                <c:pt idx="1003">
                  <c:v>321.10000000000002</c:v>
                </c:pt>
                <c:pt idx="1004">
                  <c:v>321.10000000000002</c:v>
                </c:pt>
                <c:pt idx="1005">
                  <c:v>321.10000000000002</c:v>
                </c:pt>
                <c:pt idx="1006">
                  <c:v>321.10000000000002</c:v>
                </c:pt>
                <c:pt idx="1007">
                  <c:v>321.10000000000002</c:v>
                </c:pt>
                <c:pt idx="1008">
                  <c:v>321.10000000000002</c:v>
                </c:pt>
                <c:pt idx="1009">
                  <c:v>321.10000000000002</c:v>
                </c:pt>
                <c:pt idx="1010">
                  <c:v>320.7</c:v>
                </c:pt>
                <c:pt idx="1011">
                  <c:v>320.8</c:v>
                </c:pt>
                <c:pt idx="1012">
                  <c:v>320.8</c:v>
                </c:pt>
                <c:pt idx="1013">
                  <c:v>320.39999999999998</c:v>
                </c:pt>
                <c:pt idx="1014">
                  <c:v>320.5</c:v>
                </c:pt>
                <c:pt idx="1015">
                  <c:v>320.39999999999998</c:v>
                </c:pt>
                <c:pt idx="1016">
                  <c:v>320.39999999999998</c:v>
                </c:pt>
                <c:pt idx="1017">
                  <c:v>320.10000000000002</c:v>
                </c:pt>
                <c:pt idx="1018">
                  <c:v>320.10000000000002</c:v>
                </c:pt>
                <c:pt idx="1019">
                  <c:v>320.10000000000002</c:v>
                </c:pt>
                <c:pt idx="1020">
                  <c:v>320.10000000000002</c:v>
                </c:pt>
                <c:pt idx="1021">
                  <c:v>320.10000000000002</c:v>
                </c:pt>
                <c:pt idx="1022">
                  <c:v>320.10000000000002</c:v>
                </c:pt>
                <c:pt idx="1023">
                  <c:v>320.10000000000002</c:v>
                </c:pt>
                <c:pt idx="1024">
                  <c:v>319.8</c:v>
                </c:pt>
                <c:pt idx="1025">
                  <c:v>320.10000000000002</c:v>
                </c:pt>
                <c:pt idx="1026">
                  <c:v>319.8</c:v>
                </c:pt>
                <c:pt idx="1027">
                  <c:v>319.5</c:v>
                </c:pt>
                <c:pt idx="1028">
                  <c:v>319.60000000000002</c:v>
                </c:pt>
                <c:pt idx="1029">
                  <c:v>319.39999999999998</c:v>
                </c:pt>
                <c:pt idx="1030">
                  <c:v>319.5</c:v>
                </c:pt>
                <c:pt idx="1031">
                  <c:v>319.39999999999998</c:v>
                </c:pt>
                <c:pt idx="1032">
                  <c:v>319</c:v>
                </c:pt>
                <c:pt idx="1033">
                  <c:v>319</c:v>
                </c:pt>
                <c:pt idx="1034">
                  <c:v>319</c:v>
                </c:pt>
                <c:pt idx="1035">
                  <c:v>319.2</c:v>
                </c:pt>
                <c:pt idx="1036">
                  <c:v>319.2</c:v>
                </c:pt>
                <c:pt idx="1037">
                  <c:v>319</c:v>
                </c:pt>
                <c:pt idx="1038">
                  <c:v>318.7</c:v>
                </c:pt>
                <c:pt idx="1039">
                  <c:v>318.8</c:v>
                </c:pt>
                <c:pt idx="1040">
                  <c:v>318.8</c:v>
                </c:pt>
                <c:pt idx="1041">
                  <c:v>318.7</c:v>
                </c:pt>
                <c:pt idx="1042">
                  <c:v>318.7</c:v>
                </c:pt>
                <c:pt idx="1043">
                  <c:v>318.8</c:v>
                </c:pt>
                <c:pt idx="1044">
                  <c:v>318.39999999999998</c:v>
                </c:pt>
                <c:pt idx="1045">
                  <c:v>318.39999999999998</c:v>
                </c:pt>
                <c:pt idx="1046">
                  <c:v>318.39999999999998</c:v>
                </c:pt>
                <c:pt idx="1047">
                  <c:v>318.10000000000002</c:v>
                </c:pt>
                <c:pt idx="1048">
                  <c:v>318.10000000000002</c:v>
                </c:pt>
                <c:pt idx="1049">
                  <c:v>318.10000000000002</c:v>
                </c:pt>
                <c:pt idx="1050">
                  <c:v>318.10000000000002</c:v>
                </c:pt>
                <c:pt idx="1051">
                  <c:v>318.10000000000002</c:v>
                </c:pt>
                <c:pt idx="1052">
                  <c:v>318</c:v>
                </c:pt>
                <c:pt idx="1053">
                  <c:v>317.7</c:v>
                </c:pt>
                <c:pt idx="1054">
                  <c:v>317.8</c:v>
                </c:pt>
                <c:pt idx="1055">
                  <c:v>317.8</c:v>
                </c:pt>
                <c:pt idx="1056">
                  <c:v>317.8</c:v>
                </c:pt>
                <c:pt idx="1057">
                  <c:v>317.5</c:v>
                </c:pt>
                <c:pt idx="1058">
                  <c:v>317.7</c:v>
                </c:pt>
                <c:pt idx="1059">
                  <c:v>317.5</c:v>
                </c:pt>
                <c:pt idx="1060">
                  <c:v>317.39999999999998</c:v>
                </c:pt>
                <c:pt idx="1061">
                  <c:v>317.39999999999998</c:v>
                </c:pt>
                <c:pt idx="1062">
                  <c:v>317.39999999999998</c:v>
                </c:pt>
                <c:pt idx="1063">
                  <c:v>317.10000000000002</c:v>
                </c:pt>
                <c:pt idx="1064">
                  <c:v>317.10000000000002</c:v>
                </c:pt>
                <c:pt idx="1065">
                  <c:v>317.10000000000002</c:v>
                </c:pt>
                <c:pt idx="1066">
                  <c:v>317.10000000000002</c:v>
                </c:pt>
                <c:pt idx="1067">
                  <c:v>317.10000000000002</c:v>
                </c:pt>
                <c:pt idx="1068">
                  <c:v>317.10000000000002</c:v>
                </c:pt>
                <c:pt idx="1069">
                  <c:v>317.10000000000002</c:v>
                </c:pt>
                <c:pt idx="1070">
                  <c:v>316.8</c:v>
                </c:pt>
                <c:pt idx="1071">
                  <c:v>316.8</c:v>
                </c:pt>
                <c:pt idx="1072">
                  <c:v>316.8</c:v>
                </c:pt>
                <c:pt idx="1073">
                  <c:v>316.8</c:v>
                </c:pt>
                <c:pt idx="1074">
                  <c:v>316.39999999999998</c:v>
                </c:pt>
                <c:pt idx="1075">
                  <c:v>316.39999999999998</c:v>
                </c:pt>
                <c:pt idx="1076">
                  <c:v>316.39999999999998</c:v>
                </c:pt>
                <c:pt idx="1077">
                  <c:v>316.39999999999998</c:v>
                </c:pt>
                <c:pt idx="1078">
                  <c:v>316.3</c:v>
                </c:pt>
                <c:pt idx="1079">
                  <c:v>316.39999999999998</c:v>
                </c:pt>
                <c:pt idx="1080">
                  <c:v>316</c:v>
                </c:pt>
                <c:pt idx="1081">
                  <c:v>316.10000000000002</c:v>
                </c:pt>
                <c:pt idx="1082">
                  <c:v>316.10000000000002</c:v>
                </c:pt>
                <c:pt idx="1083">
                  <c:v>316</c:v>
                </c:pt>
                <c:pt idx="1084">
                  <c:v>316</c:v>
                </c:pt>
                <c:pt idx="1085">
                  <c:v>315.7</c:v>
                </c:pt>
                <c:pt idx="1086">
                  <c:v>315.8</c:v>
                </c:pt>
                <c:pt idx="1087">
                  <c:v>315.7</c:v>
                </c:pt>
                <c:pt idx="1088">
                  <c:v>315.7</c:v>
                </c:pt>
                <c:pt idx="1089">
                  <c:v>315.7</c:v>
                </c:pt>
                <c:pt idx="1090">
                  <c:v>315.7</c:v>
                </c:pt>
                <c:pt idx="1091">
                  <c:v>315.7</c:v>
                </c:pt>
                <c:pt idx="1092">
                  <c:v>315.39999999999998</c:v>
                </c:pt>
                <c:pt idx="1093">
                  <c:v>315.39999999999998</c:v>
                </c:pt>
                <c:pt idx="1094">
                  <c:v>315.39999999999998</c:v>
                </c:pt>
                <c:pt idx="1095">
                  <c:v>315.39999999999998</c:v>
                </c:pt>
                <c:pt idx="1096">
                  <c:v>315.39999999999998</c:v>
                </c:pt>
                <c:pt idx="1097">
                  <c:v>315.39999999999998</c:v>
                </c:pt>
                <c:pt idx="1098">
                  <c:v>315.10000000000002</c:v>
                </c:pt>
                <c:pt idx="1099">
                  <c:v>315.10000000000002</c:v>
                </c:pt>
                <c:pt idx="1100">
                  <c:v>315.10000000000002</c:v>
                </c:pt>
                <c:pt idx="1101">
                  <c:v>314.7</c:v>
                </c:pt>
                <c:pt idx="1102">
                  <c:v>314.7</c:v>
                </c:pt>
                <c:pt idx="1103">
                  <c:v>314.7</c:v>
                </c:pt>
                <c:pt idx="1104">
                  <c:v>314.7</c:v>
                </c:pt>
                <c:pt idx="1105">
                  <c:v>314.7</c:v>
                </c:pt>
                <c:pt idx="1106">
                  <c:v>314.7</c:v>
                </c:pt>
                <c:pt idx="1107">
                  <c:v>314.39999999999998</c:v>
                </c:pt>
                <c:pt idx="1108">
                  <c:v>314.39999999999998</c:v>
                </c:pt>
                <c:pt idx="1109">
                  <c:v>314.39999999999998</c:v>
                </c:pt>
                <c:pt idx="1110">
                  <c:v>314.3</c:v>
                </c:pt>
                <c:pt idx="1111">
                  <c:v>314.39999999999998</c:v>
                </c:pt>
                <c:pt idx="1112">
                  <c:v>314.39999999999998</c:v>
                </c:pt>
                <c:pt idx="1113">
                  <c:v>314.10000000000002</c:v>
                </c:pt>
                <c:pt idx="1114">
                  <c:v>314.10000000000002</c:v>
                </c:pt>
                <c:pt idx="1115">
                  <c:v>314.10000000000002</c:v>
                </c:pt>
                <c:pt idx="1116">
                  <c:v>314.10000000000002</c:v>
                </c:pt>
                <c:pt idx="1117">
                  <c:v>314.10000000000002</c:v>
                </c:pt>
                <c:pt idx="1118">
                  <c:v>313.7</c:v>
                </c:pt>
                <c:pt idx="1119">
                  <c:v>313.7</c:v>
                </c:pt>
                <c:pt idx="1120">
                  <c:v>313.7</c:v>
                </c:pt>
                <c:pt idx="1121">
                  <c:v>313.7</c:v>
                </c:pt>
                <c:pt idx="1122">
                  <c:v>313.7</c:v>
                </c:pt>
                <c:pt idx="1123">
                  <c:v>313.5</c:v>
                </c:pt>
                <c:pt idx="1124">
                  <c:v>313.39999999999998</c:v>
                </c:pt>
                <c:pt idx="1125">
                  <c:v>313.39999999999998</c:v>
                </c:pt>
                <c:pt idx="1126">
                  <c:v>313.39999999999998</c:v>
                </c:pt>
                <c:pt idx="1127">
                  <c:v>313.39999999999998</c:v>
                </c:pt>
                <c:pt idx="1128">
                  <c:v>313.10000000000002</c:v>
                </c:pt>
                <c:pt idx="1129">
                  <c:v>313.10000000000002</c:v>
                </c:pt>
                <c:pt idx="1130">
                  <c:v>313</c:v>
                </c:pt>
                <c:pt idx="1131">
                  <c:v>312.8</c:v>
                </c:pt>
                <c:pt idx="1132">
                  <c:v>312.7</c:v>
                </c:pt>
                <c:pt idx="1133">
                  <c:v>312.7</c:v>
                </c:pt>
                <c:pt idx="1134">
                  <c:v>312.7</c:v>
                </c:pt>
                <c:pt idx="1135">
                  <c:v>312.7</c:v>
                </c:pt>
                <c:pt idx="1136">
                  <c:v>312.39999999999998</c:v>
                </c:pt>
                <c:pt idx="1137">
                  <c:v>312.39999999999998</c:v>
                </c:pt>
                <c:pt idx="1138">
                  <c:v>312.39999999999998</c:v>
                </c:pt>
                <c:pt idx="1139">
                  <c:v>312.39999999999998</c:v>
                </c:pt>
                <c:pt idx="1140">
                  <c:v>312.39999999999998</c:v>
                </c:pt>
                <c:pt idx="1141">
                  <c:v>312.39999999999998</c:v>
                </c:pt>
                <c:pt idx="1142">
                  <c:v>312.39999999999998</c:v>
                </c:pt>
                <c:pt idx="1143">
                  <c:v>312.10000000000002</c:v>
                </c:pt>
                <c:pt idx="1144">
                  <c:v>312</c:v>
                </c:pt>
                <c:pt idx="1145">
                  <c:v>312</c:v>
                </c:pt>
                <c:pt idx="1146">
                  <c:v>311.7</c:v>
                </c:pt>
                <c:pt idx="1147">
                  <c:v>311.7</c:v>
                </c:pt>
                <c:pt idx="1148">
                  <c:v>311.7</c:v>
                </c:pt>
                <c:pt idx="1149">
                  <c:v>311.7</c:v>
                </c:pt>
                <c:pt idx="1150">
                  <c:v>311.7</c:v>
                </c:pt>
                <c:pt idx="1151">
                  <c:v>311.39999999999998</c:v>
                </c:pt>
                <c:pt idx="1152">
                  <c:v>311.39999999999998</c:v>
                </c:pt>
                <c:pt idx="1153">
                  <c:v>311.39999999999998</c:v>
                </c:pt>
                <c:pt idx="1154">
                  <c:v>311.39999999999998</c:v>
                </c:pt>
                <c:pt idx="1155">
                  <c:v>311.3</c:v>
                </c:pt>
                <c:pt idx="1156">
                  <c:v>311.39999999999998</c:v>
                </c:pt>
                <c:pt idx="1157">
                  <c:v>311.39999999999998</c:v>
                </c:pt>
                <c:pt idx="1158">
                  <c:v>311</c:v>
                </c:pt>
                <c:pt idx="1159">
                  <c:v>311.10000000000002</c:v>
                </c:pt>
                <c:pt idx="1160">
                  <c:v>311</c:v>
                </c:pt>
                <c:pt idx="1161">
                  <c:v>310.7</c:v>
                </c:pt>
                <c:pt idx="1162">
                  <c:v>311</c:v>
                </c:pt>
                <c:pt idx="1163">
                  <c:v>311</c:v>
                </c:pt>
                <c:pt idx="1164">
                  <c:v>310.7</c:v>
                </c:pt>
                <c:pt idx="1165">
                  <c:v>310.7</c:v>
                </c:pt>
                <c:pt idx="1166">
                  <c:v>310.7</c:v>
                </c:pt>
                <c:pt idx="1167">
                  <c:v>310.7</c:v>
                </c:pt>
                <c:pt idx="1168">
                  <c:v>310.7</c:v>
                </c:pt>
                <c:pt idx="1169">
                  <c:v>310.7</c:v>
                </c:pt>
                <c:pt idx="1170">
                  <c:v>310.39999999999998</c:v>
                </c:pt>
                <c:pt idx="1171">
                  <c:v>310.39999999999998</c:v>
                </c:pt>
                <c:pt idx="1172">
                  <c:v>310.39999999999998</c:v>
                </c:pt>
                <c:pt idx="1173">
                  <c:v>310.39999999999998</c:v>
                </c:pt>
                <c:pt idx="1174">
                  <c:v>310.39999999999998</c:v>
                </c:pt>
                <c:pt idx="1175">
                  <c:v>310.39999999999998</c:v>
                </c:pt>
                <c:pt idx="1176">
                  <c:v>310.10000000000002</c:v>
                </c:pt>
                <c:pt idx="1177">
                  <c:v>310.10000000000002</c:v>
                </c:pt>
                <c:pt idx="1178">
                  <c:v>310.10000000000002</c:v>
                </c:pt>
                <c:pt idx="1179">
                  <c:v>310.10000000000002</c:v>
                </c:pt>
                <c:pt idx="1180">
                  <c:v>310.10000000000002</c:v>
                </c:pt>
                <c:pt idx="1181">
                  <c:v>309.8</c:v>
                </c:pt>
                <c:pt idx="1182">
                  <c:v>309.8</c:v>
                </c:pt>
                <c:pt idx="1183">
                  <c:v>309.8</c:v>
                </c:pt>
                <c:pt idx="1184">
                  <c:v>309.8</c:v>
                </c:pt>
                <c:pt idx="1185">
                  <c:v>309.8</c:v>
                </c:pt>
                <c:pt idx="1186">
                  <c:v>309.8</c:v>
                </c:pt>
                <c:pt idx="1187">
                  <c:v>309.7</c:v>
                </c:pt>
                <c:pt idx="1188">
                  <c:v>309.8</c:v>
                </c:pt>
                <c:pt idx="1189">
                  <c:v>309.3</c:v>
                </c:pt>
                <c:pt idx="1190">
                  <c:v>309.3</c:v>
                </c:pt>
                <c:pt idx="1191">
                  <c:v>309.39999999999998</c:v>
                </c:pt>
                <c:pt idx="1192">
                  <c:v>309.3</c:v>
                </c:pt>
                <c:pt idx="1193">
                  <c:v>309.39999999999998</c:v>
                </c:pt>
                <c:pt idx="1194">
                  <c:v>309.39999999999998</c:v>
                </c:pt>
                <c:pt idx="1195">
                  <c:v>309.3</c:v>
                </c:pt>
                <c:pt idx="1196">
                  <c:v>309</c:v>
                </c:pt>
                <c:pt idx="1197">
                  <c:v>309.10000000000002</c:v>
                </c:pt>
                <c:pt idx="1198">
                  <c:v>309.10000000000002</c:v>
                </c:pt>
                <c:pt idx="1199">
                  <c:v>309.10000000000002</c:v>
                </c:pt>
                <c:pt idx="1200">
                  <c:v>309.10000000000002</c:v>
                </c:pt>
                <c:pt idx="1201">
                  <c:v>308.7</c:v>
                </c:pt>
                <c:pt idx="1202">
                  <c:v>308.8</c:v>
                </c:pt>
                <c:pt idx="1203">
                  <c:v>308.7</c:v>
                </c:pt>
                <c:pt idx="1204">
                  <c:v>308.7</c:v>
                </c:pt>
                <c:pt idx="1205">
                  <c:v>308.7</c:v>
                </c:pt>
                <c:pt idx="1206">
                  <c:v>308.7</c:v>
                </c:pt>
                <c:pt idx="1207">
                  <c:v>308.7</c:v>
                </c:pt>
                <c:pt idx="1208">
                  <c:v>308.7</c:v>
                </c:pt>
                <c:pt idx="1209">
                  <c:v>308.8</c:v>
                </c:pt>
                <c:pt idx="1210">
                  <c:v>308.39999999999998</c:v>
                </c:pt>
                <c:pt idx="1211">
                  <c:v>308.39999999999998</c:v>
                </c:pt>
                <c:pt idx="1212">
                  <c:v>308.5</c:v>
                </c:pt>
                <c:pt idx="1213">
                  <c:v>308.39999999999998</c:v>
                </c:pt>
                <c:pt idx="1214">
                  <c:v>308.39999999999998</c:v>
                </c:pt>
                <c:pt idx="1215">
                  <c:v>308.2</c:v>
                </c:pt>
                <c:pt idx="1216">
                  <c:v>308.2</c:v>
                </c:pt>
                <c:pt idx="1217">
                  <c:v>308.10000000000002</c:v>
                </c:pt>
                <c:pt idx="1218">
                  <c:v>308.2</c:v>
                </c:pt>
                <c:pt idx="1219">
                  <c:v>308.10000000000002</c:v>
                </c:pt>
                <c:pt idx="1220">
                  <c:v>308.2</c:v>
                </c:pt>
                <c:pt idx="1221">
                  <c:v>308.10000000000002</c:v>
                </c:pt>
                <c:pt idx="1222">
                  <c:v>308.2</c:v>
                </c:pt>
                <c:pt idx="1223">
                  <c:v>307.7</c:v>
                </c:pt>
                <c:pt idx="1224">
                  <c:v>307.8</c:v>
                </c:pt>
                <c:pt idx="1225">
                  <c:v>307.8</c:v>
                </c:pt>
                <c:pt idx="1226">
                  <c:v>307.8</c:v>
                </c:pt>
                <c:pt idx="1227">
                  <c:v>307.8</c:v>
                </c:pt>
                <c:pt idx="1228">
                  <c:v>307.8</c:v>
                </c:pt>
                <c:pt idx="1229">
                  <c:v>307.8</c:v>
                </c:pt>
                <c:pt idx="1230">
                  <c:v>307.8</c:v>
                </c:pt>
                <c:pt idx="1231">
                  <c:v>307.8</c:v>
                </c:pt>
                <c:pt idx="1232">
                  <c:v>307.5</c:v>
                </c:pt>
                <c:pt idx="1233">
                  <c:v>307.39999999999998</c:v>
                </c:pt>
                <c:pt idx="1234">
                  <c:v>307.5</c:v>
                </c:pt>
                <c:pt idx="1235">
                  <c:v>307.5</c:v>
                </c:pt>
                <c:pt idx="1236">
                  <c:v>307.5</c:v>
                </c:pt>
                <c:pt idx="1237">
                  <c:v>307.39999999999998</c:v>
                </c:pt>
                <c:pt idx="1238">
                  <c:v>307.5</c:v>
                </c:pt>
                <c:pt idx="1239">
                  <c:v>307.3</c:v>
                </c:pt>
                <c:pt idx="1240">
                  <c:v>307.2</c:v>
                </c:pt>
                <c:pt idx="1241">
                  <c:v>307.10000000000002</c:v>
                </c:pt>
                <c:pt idx="1242">
                  <c:v>307.10000000000002</c:v>
                </c:pt>
                <c:pt idx="1243">
                  <c:v>307.10000000000002</c:v>
                </c:pt>
                <c:pt idx="1244">
                  <c:v>306.8</c:v>
                </c:pt>
                <c:pt idx="1245">
                  <c:v>306.8</c:v>
                </c:pt>
                <c:pt idx="1246">
                  <c:v>306.7</c:v>
                </c:pt>
                <c:pt idx="1247">
                  <c:v>306.8</c:v>
                </c:pt>
                <c:pt idx="1248">
                  <c:v>306.8</c:v>
                </c:pt>
                <c:pt idx="1249">
                  <c:v>306.8</c:v>
                </c:pt>
                <c:pt idx="1250">
                  <c:v>306.8</c:v>
                </c:pt>
                <c:pt idx="1251">
                  <c:v>306.8</c:v>
                </c:pt>
                <c:pt idx="1252">
                  <c:v>306.8</c:v>
                </c:pt>
                <c:pt idx="1253">
                  <c:v>306.5</c:v>
                </c:pt>
                <c:pt idx="1254">
                  <c:v>306.5</c:v>
                </c:pt>
                <c:pt idx="1255">
                  <c:v>306.5</c:v>
                </c:pt>
                <c:pt idx="1256">
                  <c:v>306.5</c:v>
                </c:pt>
                <c:pt idx="1257">
                  <c:v>306.5</c:v>
                </c:pt>
                <c:pt idx="1258">
                  <c:v>306.2</c:v>
                </c:pt>
                <c:pt idx="1259">
                  <c:v>306.2</c:v>
                </c:pt>
                <c:pt idx="1260">
                  <c:v>306.10000000000002</c:v>
                </c:pt>
                <c:pt idx="1261">
                  <c:v>306.10000000000002</c:v>
                </c:pt>
                <c:pt idx="1262">
                  <c:v>306.2</c:v>
                </c:pt>
                <c:pt idx="1263">
                  <c:v>306.10000000000002</c:v>
                </c:pt>
                <c:pt idx="1264">
                  <c:v>306.2</c:v>
                </c:pt>
                <c:pt idx="1265">
                  <c:v>306.10000000000002</c:v>
                </c:pt>
                <c:pt idx="1266">
                  <c:v>306.2</c:v>
                </c:pt>
                <c:pt idx="1267">
                  <c:v>305.8</c:v>
                </c:pt>
                <c:pt idx="1268">
                  <c:v>305.8</c:v>
                </c:pt>
                <c:pt idx="1269">
                  <c:v>305.8</c:v>
                </c:pt>
                <c:pt idx="1270">
                  <c:v>305.8</c:v>
                </c:pt>
                <c:pt idx="1271">
                  <c:v>305.8</c:v>
                </c:pt>
                <c:pt idx="1272">
                  <c:v>305.8</c:v>
                </c:pt>
                <c:pt idx="1273">
                  <c:v>305.8</c:v>
                </c:pt>
                <c:pt idx="1274">
                  <c:v>305.39999999999998</c:v>
                </c:pt>
                <c:pt idx="1275">
                  <c:v>305.39999999999998</c:v>
                </c:pt>
                <c:pt idx="1276">
                  <c:v>305.5</c:v>
                </c:pt>
                <c:pt idx="1277">
                  <c:v>305.5</c:v>
                </c:pt>
                <c:pt idx="1278">
                  <c:v>305.39999999999998</c:v>
                </c:pt>
                <c:pt idx="1279">
                  <c:v>305.5</c:v>
                </c:pt>
                <c:pt idx="1280">
                  <c:v>305.39999999999998</c:v>
                </c:pt>
                <c:pt idx="1281">
                  <c:v>305.39999999999998</c:v>
                </c:pt>
                <c:pt idx="1282">
                  <c:v>305.10000000000002</c:v>
                </c:pt>
                <c:pt idx="1283">
                  <c:v>305.10000000000002</c:v>
                </c:pt>
                <c:pt idx="1284">
                  <c:v>305.10000000000002</c:v>
                </c:pt>
                <c:pt idx="1285">
                  <c:v>305.10000000000002</c:v>
                </c:pt>
                <c:pt idx="1286">
                  <c:v>305.10000000000002</c:v>
                </c:pt>
                <c:pt idx="1287">
                  <c:v>305.10000000000002</c:v>
                </c:pt>
                <c:pt idx="1288">
                  <c:v>305.10000000000002</c:v>
                </c:pt>
                <c:pt idx="1289">
                  <c:v>304.89999999999998</c:v>
                </c:pt>
                <c:pt idx="1290">
                  <c:v>305.10000000000002</c:v>
                </c:pt>
                <c:pt idx="1291">
                  <c:v>304.8</c:v>
                </c:pt>
                <c:pt idx="1292">
                  <c:v>304.8</c:v>
                </c:pt>
                <c:pt idx="1293">
                  <c:v>304.8</c:v>
                </c:pt>
                <c:pt idx="1294">
                  <c:v>304.8</c:v>
                </c:pt>
                <c:pt idx="1295">
                  <c:v>304.5</c:v>
                </c:pt>
                <c:pt idx="1296">
                  <c:v>304.39999999999998</c:v>
                </c:pt>
                <c:pt idx="1297">
                  <c:v>304.5</c:v>
                </c:pt>
                <c:pt idx="1298">
                  <c:v>304.39999999999998</c:v>
                </c:pt>
                <c:pt idx="1299">
                  <c:v>304.5</c:v>
                </c:pt>
                <c:pt idx="1300">
                  <c:v>304.39999999999998</c:v>
                </c:pt>
                <c:pt idx="1301">
                  <c:v>304.3</c:v>
                </c:pt>
                <c:pt idx="1302">
                  <c:v>304.2</c:v>
                </c:pt>
                <c:pt idx="1303">
                  <c:v>304.10000000000002</c:v>
                </c:pt>
                <c:pt idx="1304">
                  <c:v>304.2</c:v>
                </c:pt>
                <c:pt idx="1305">
                  <c:v>304.10000000000002</c:v>
                </c:pt>
                <c:pt idx="1306">
                  <c:v>303.8</c:v>
                </c:pt>
                <c:pt idx="1307">
                  <c:v>304.10000000000002</c:v>
                </c:pt>
                <c:pt idx="1308">
                  <c:v>304.2</c:v>
                </c:pt>
                <c:pt idx="1309">
                  <c:v>303.89999999999998</c:v>
                </c:pt>
                <c:pt idx="1310">
                  <c:v>303.8</c:v>
                </c:pt>
                <c:pt idx="1311">
                  <c:v>303.8</c:v>
                </c:pt>
                <c:pt idx="1312">
                  <c:v>303.8</c:v>
                </c:pt>
                <c:pt idx="1313">
                  <c:v>303.5</c:v>
                </c:pt>
                <c:pt idx="1314">
                  <c:v>303.5</c:v>
                </c:pt>
                <c:pt idx="1315">
                  <c:v>303.39999999999998</c:v>
                </c:pt>
                <c:pt idx="1316">
                  <c:v>303.5</c:v>
                </c:pt>
                <c:pt idx="1317">
                  <c:v>303.39999999999998</c:v>
                </c:pt>
                <c:pt idx="1318">
                  <c:v>303.2</c:v>
                </c:pt>
                <c:pt idx="1319">
                  <c:v>303.3</c:v>
                </c:pt>
                <c:pt idx="1320">
                  <c:v>303.5</c:v>
                </c:pt>
                <c:pt idx="1321">
                  <c:v>303.2</c:v>
                </c:pt>
                <c:pt idx="1322">
                  <c:v>303.2</c:v>
                </c:pt>
                <c:pt idx="1323">
                  <c:v>303.2</c:v>
                </c:pt>
                <c:pt idx="1324">
                  <c:v>303.2</c:v>
                </c:pt>
                <c:pt idx="1325">
                  <c:v>303.2</c:v>
                </c:pt>
                <c:pt idx="1326">
                  <c:v>303.2</c:v>
                </c:pt>
                <c:pt idx="1327">
                  <c:v>303.2</c:v>
                </c:pt>
                <c:pt idx="1328">
                  <c:v>302.8</c:v>
                </c:pt>
                <c:pt idx="1329">
                  <c:v>302.8</c:v>
                </c:pt>
                <c:pt idx="1330">
                  <c:v>302.8</c:v>
                </c:pt>
                <c:pt idx="1331">
                  <c:v>302.8</c:v>
                </c:pt>
                <c:pt idx="1332">
                  <c:v>302.8</c:v>
                </c:pt>
                <c:pt idx="1333">
                  <c:v>302.5</c:v>
                </c:pt>
                <c:pt idx="1334">
                  <c:v>302.5</c:v>
                </c:pt>
                <c:pt idx="1335">
                  <c:v>302.5</c:v>
                </c:pt>
                <c:pt idx="1336">
                  <c:v>302.5</c:v>
                </c:pt>
                <c:pt idx="1337">
                  <c:v>302.39999999999998</c:v>
                </c:pt>
                <c:pt idx="1338">
                  <c:v>302.39999999999998</c:v>
                </c:pt>
                <c:pt idx="1339">
                  <c:v>302.2</c:v>
                </c:pt>
                <c:pt idx="1340">
                  <c:v>302.2</c:v>
                </c:pt>
                <c:pt idx="1341">
                  <c:v>302.2</c:v>
                </c:pt>
                <c:pt idx="1342">
                  <c:v>302.2</c:v>
                </c:pt>
                <c:pt idx="1343">
                  <c:v>302.2</c:v>
                </c:pt>
                <c:pt idx="1344">
                  <c:v>302.2</c:v>
                </c:pt>
                <c:pt idx="1345">
                  <c:v>301.89999999999998</c:v>
                </c:pt>
                <c:pt idx="1346">
                  <c:v>301.89999999999998</c:v>
                </c:pt>
                <c:pt idx="1347">
                  <c:v>301.8</c:v>
                </c:pt>
                <c:pt idx="1348">
                  <c:v>301.89999999999998</c:v>
                </c:pt>
                <c:pt idx="1349">
                  <c:v>301.8</c:v>
                </c:pt>
                <c:pt idx="1350">
                  <c:v>301.8</c:v>
                </c:pt>
                <c:pt idx="1351">
                  <c:v>301.5</c:v>
                </c:pt>
                <c:pt idx="1352">
                  <c:v>301.60000000000002</c:v>
                </c:pt>
                <c:pt idx="1353">
                  <c:v>301.60000000000002</c:v>
                </c:pt>
                <c:pt idx="1354">
                  <c:v>301.5</c:v>
                </c:pt>
                <c:pt idx="1355">
                  <c:v>301.3</c:v>
                </c:pt>
                <c:pt idx="1356">
                  <c:v>301.10000000000002</c:v>
                </c:pt>
                <c:pt idx="1357">
                  <c:v>301.3</c:v>
                </c:pt>
                <c:pt idx="1358">
                  <c:v>301.2</c:v>
                </c:pt>
                <c:pt idx="1359">
                  <c:v>301.2</c:v>
                </c:pt>
                <c:pt idx="1360">
                  <c:v>301.3</c:v>
                </c:pt>
                <c:pt idx="1361">
                  <c:v>301.10000000000002</c:v>
                </c:pt>
                <c:pt idx="1362">
                  <c:v>300.89999999999998</c:v>
                </c:pt>
                <c:pt idx="1363">
                  <c:v>301</c:v>
                </c:pt>
                <c:pt idx="1364">
                  <c:v>300.8</c:v>
                </c:pt>
                <c:pt idx="1365">
                  <c:v>300.89999999999998</c:v>
                </c:pt>
                <c:pt idx="1366">
                  <c:v>300.89999999999998</c:v>
                </c:pt>
                <c:pt idx="1367">
                  <c:v>300.89999999999998</c:v>
                </c:pt>
                <c:pt idx="1368">
                  <c:v>300.89999999999998</c:v>
                </c:pt>
                <c:pt idx="1369">
                  <c:v>300.89999999999998</c:v>
                </c:pt>
                <c:pt idx="1370">
                  <c:v>300.60000000000002</c:v>
                </c:pt>
                <c:pt idx="1371">
                  <c:v>300.5</c:v>
                </c:pt>
                <c:pt idx="1372">
                  <c:v>300.5</c:v>
                </c:pt>
                <c:pt idx="1373">
                  <c:v>300.60000000000002</c:v>
                </c:pt>
                <c:pt idx="1374">
                  <c:v>300.60000000000002</c:v>
                </c:pt>
                <c:pt idx="1375">
                  <c:v>300.60000000000002</c:v>
                </c:pt>
                <c:pt idx="1376">
                  <c:v>300.60000000000002</c:v>
                </c:pt>
                <c:pt idx="1377">
                  <c:v>300.2</c:v>
                </c:pt>
                <c:pt idx="1378">
                  <c:v>300.2</c:v>
                </c:pt>
                <c:pt idx="1379">
                  <c:v>300.2</c:v>
                </c:pt>
                <c:pt idx="1380">
                  <c:v>300.2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ex3_25_coolTemp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Sheet1!$D$2:$D$1704</c:f>
              <c:numCache>
                <c:formatCode>General</c:formatCode>
                <c:ptCount val="1703"/>
                <c:pt idx="452">
                  <c:v>352.8</c:v>
                </c:pt>
                <c:pt idx="453">
                  <c:v>352.9</c:v>
                </c:pt>
                <c:pt idx="454">
                  <c:v>352.9</c:v>
                </c:pt>
                <c:pt idx="455">
                  <c:v>352.9</c:v>
                </c:pt>
                <c:pt idx="456">
                  <c:v>352.9</c:v>
                </c:pt>
                <c:pt idx="457">
                  <c:v>352.9</c:v>
                </c:pt>
                <c:pt idx="458">
                  <c:v>352.6</c:v>
                </c:pt>
                <c:pt idx="459">
                  <c:v>352.6</c:v>
                </c:pt>
                <c:pt idx="460">
                  <c:v>352.6</c:v>
                </c:pt>
                <c:pt idx="461">
                  <c:v>352.6</c:v>
                </c:pt>
                <c:pt idx="462">
                  <c:v>352.6</c:v>
                </c:pt>
                <c:pt idx="463">
                  <c:v>352.6</c:v>
                </c:pt>
                <c:pt idx="464">
                  <c:v>352.3</c:v>
                </c:pt>
                <c:pt idx="465">
                  <c:v>352.3</c:v>
                </c:pt>
                <c:pt idx="466">
                  <c:v>352.3</c:v>
                </c:pt>
                <c:pt idx="467">
                  <c:v>352.3</c:v>
                </c:pt>
                <c:pt idx="468">
                  <c:v>352.3</c:v>
                </c:pt>
                <c:pt idx="469">
                  <c:v>352.3</c:v>
                </c:pt>
                <c:pt idx="470">
                  <c:v>352.1</c:v>
                </c:pt>
                <c:pt idx="471">
                  <c:v>351.9</c:v>
                </c:pt>
                <c:pt idx="472">
                  <c:v>351.9</c:v>
                </c:pt>
                <c:pt idx="473">
                  <c:v>351.9</c:v>
                </c:pt>
                <c:pt idx="474">
                  <c:v>351.9</c:v>
                </c:pt>
                <c:pt idx="475">
                  <c:v>351.6</c:v>
                </c:pt>
                <c:pt idx="476">
                  <c:v>351.6</c:v>
                </c:pt>
                <c:pt idx="477">
                  <c:v>351.5</c:v>
                </c:pt>
                <c:pt idx="478">
                  <c:v>351.6</c:v>
                </c:pt>
                <c:pt idx="479">
                  <c:v>351.5</c:v>
                </c:pt>
                <c:pt idx="480">
                  <c:v>351.6</c:v>
                </c:pt>
                <c:pt idx="481">
                  <c:v>351.5</c:v>
                </c:pt>
                <c:pt idx="482">
                  <c:v>351.2</c:v>
                </c:pt>
                <c:pt idx="483">
                  <c:v>351.2</c:v>
                </c:pt>
                <c:pt idx="484">
                  <c:v>351.2</c:v>
                </c:pt>
                <c:pt idx="485">
                  <c:v>351.2</c:v>
                </c:pt>
                <c:pt idx="486">
                  <c:v>350.9</c:v>
                </c:pt>
                <c:pt idx="487">
                  <c:v>350.9</c:v>
                </c:pt>
                <c:pt idx="488">
                  <c:v>350.9</c:v>
                </c:pt>
                <c:pt idx="489">
                  <c:v>350.9</c:v>
                </c:pt>
                <c:pt idx="490">
                  <c:v>350.8</c:v>
                </c:pt>
                <c:pt idx="491">
                  <c:v>350.6</c:v>
                </c:pt>
                <c:pt idx="492">
                  <c:v>350.7</c:v>
                </c:pt>
                <c:pt idx="493">
                  <c:v>350.7</c:v>
                </c:pt>
                <c:pt idx="494">
                  <c:v>350.6</c:v>
                </c:pt>
                <c:pt idx="495">
                  <c:v>350.6</c:v>
                </c:pt>
                <c:pt idx="496">
                  <c:v>350.6</c:v>
                </c:pt>
                <c:pt idx="497">
                  <c:v>350.2</c:v>
                </c:pt>
                <c:pt idx="498">
                  <c:v>350.3</c:v>
                </c:pt>
                <c:pt idx="499">
                  <c:v>349.9</c:v>
                </c:pt>
                <c:pt idx="500">
                  <c:v>350.2</c:v>
                </c:pt>
                <c:pt idx="501">
                  <c:v>350</c:v>
                </c:pt>
                <c:pt idx="502">
                  <c:v>349.9</c:v>
                </c:pt>
                <c:pt idx="503">
                  <c:v>349.9</c:v>
                </c:pt>
                <c:pt idx="504">
                  <c:v>349.6</c:v>
                </c:pt>
                <c:pt idx="505">
                  <c:v>349.6</c:v>
                </c:pt>
                <c:pt idx="506">
                  <c:v>349.6</c:v>
                </c:pt>
                <c:pt idx="507">
                  <c:v>349.6</c:v>
                </c:pt>
                <c:pt idx="508">
                  <c:v>349.6</c:v>
                </c:pt>
                <c:pt idx="509">
                  <c:v>349.6</c:v>
                </c:pt>
                <c:pt idx="510">
                  <c:v>349.6</c:v>
                </c:pt>
                <c:pt idx="511">
                  <c:v>349.4</c:v>
                </c:pt>
                <c:pt idx="512">
                  <c:v>349.3</c:v>
                </c:pt>
                <c:pt idx="513">
                  <c:v>349.4</c:v>
                </c:pt>
                <c:pt idx="514">
                  <c:v>349.3</c:v>
                </c:pt>
                <c:pt idx="515">
                  <c:v>349.1</c:v>
                </c:pt>
                <c:pt idx="516">
                  <c:v>349.1</c:v>
                </c:pt>
                <c:pt idx="517">
                  <c:v>349</c:v>
                </c:pt>
                <c:pt idx="518">
                  <c:v>349</c:v>
                </c:pt>
                <c:pt idx="519">
                  <c:v>349</c:v>
                </c:pt>
                <c:pt idx="520">
                  <c:v>348.7</c:v>
                </c:pt>
                <c:pt idx="521">
                  <c:v>349</c:v>
                </c:pt>
                <c:pt idx="522">
                  <c:v>348.8</c:v>
                </c:pt>
                <c:pt idx="523">
                  <c:v>348.7</c:v>
                </c:pt>
                <c:pt idx="524">
                  <c:v>348.7</c:v>
                </c:pt>
                <c:pt idx="525">
                  <c:v>348.7</c:v>
                </c:pt>
                <c:pt idx="526">
                  <c:v>348.7</c:v>
                </c:pt>
                <c:pt idx="527">
                  <c:v>348.7</c:v>
                </c:pt>
                <c:pt idx="528">
                  <c:v>348.7</c:v>
                </c:pt>
                <c:pt idx="529">
                  <c:v>348.7</c:v>
                </c:pt>
                <c:pt idx="530">
                  <c:v>348.6</c:v>
                </c:pt>
                <c:pt idx="531">
                  <c:v>348.4</c:v>
                </c:pt>
                <c:pt idx="532">
                  <c:v>348.1</c:v>
                </c:pt>
                <c:pt idx="533">
                  <c:v>348.1</c:v>
                </c:pt>
                <c:pt idx="534">
                  <c:v>348.1</c:v>
                </c:pt>
                <c:pt idx="535">
                  <c:v>348.1</c:v>
                </c:pt>
                <c:pt idx="536">
                  <c:v>348.1</c:v>
                </c:pt>
                <c:pt idx="537">
                  <c:v>347.7</c:v>
                </c:pt>
                <c:pt idx="538">
                  <c:v>347.8</c:v>
                </c:pt>
                <c:pt idx="539">
                  <c:v>347.7</c:v>
                </c:pt>
                <c:pt idx="540">
                  <c:v>347.7</c:v>
                </c:pt>
                <c:pt idx="541">
                  <c:v>347.4</c:v>
                </c:pt>
                <c:pt idx="542">
                  <c:v>347.7</c:v>
                </c:pt>
                <c:pt idx="543">
                  <c:v>347.7</c:v>
                </c:pt>
                <c:pt idx="544">
                  <c:v>347.4</c:v>
                </c:pt>
                <c:pt idx="545">
                  <c:v>347.4</c:v>
                </c:pt>
                <c:pt idx="546">
                  <c:v>347.4</c:v>
                </c:pt>
                <c:pt idx="547">
                  <c:v>347.4</c:v>
                </c:pt>
                <c:pt idx="548">
                  <c:v>347.1</c:v>
                </c:pt>
                <c:pt idx="549">
                  <c:v>347</c:v>
                </c:pt>
                <c:pt idx="550">
                  <c:v>347</c:v>
                </c:pt>
                <c:pt idx="551">
                  <c:v>347</c:v>
                </c:pt>
                <c:pt idx="552">
                  <c:v>346.7</c:v>
                </c:pt>
                <c:pt idx="553">
                  <c:v>346.7</c:v>
                </c:pt>
                <c:pt idx="554">
                  <c:v>346.7</c:v>
                </c:pt>
                <c:pt idx="555">
                  <c:v>346.4</c:v>
                </c:pt>
                <c:pt idx="556">
                  <c:v>346.7</c:v>
                </c:pt>
                <c:pt idx="557">
                  <c:v>346.5</c:v>
                </c:pt>
                <c:pt idx="558">
                  <c:v>346.7</c:v>
                </c:pt>
                <c:pt idx="559">
                  <c:v>346.4</c:v>
                </c:pt>
                <c:pt idx="560">
                  <c:v>346.1</c:v>
                </c:pt>
                <c:pt idx="561">
                  <c:v>346.1</c:v>
                </c:pt>
                <c:pt idx="562">
                  <c:v>346.1</c:v>
                </c:pt>
                <c:pt idx="563">
                  <c:v>346.1</c:v>
                </c:pt>
                <c:pt idx="564">
                  <c:v>346.1</c:v>
                </c:pt>
                <c:pt idx="565">
                  <c:v>346.1</c:v>
                </c:pt>
                <c:pt idx="566">
                  <c:v>346.1</c:v>
                </c:pt>
                <c:pt idx="567">
                  <c:v>345.8</c:v>
                </c:pt>
                <c:pt idx="568">
                  <c:v>345.8</c:v>
                </c:pt>
                <c:pt idx="569">
                  <c:v>345.8</c:v>
                </c:pt>
                <c:pt idx="570">
                  <c:v>345.8</c:v>
                </c:pt>
                <c:pt idx="571">
                  <c:v>345.8</c:v>
                </c:pt>
                <c:pt idx="572">
                  <c:v>345.5</c:v>
                </c:pt>
                <c:pt idx="573">
                  <c:v>345.5</c:v>
                </c:pt>
                <c:pt idx="574">
                  <c:v>345.5</c:v>
                </c:pt>
                <c:pt idx="575">
                  <c:v>345.1</c:v>
                </c:pt>
                <c:pt idx="576">
                  <c:v>345.1</c:v>
                </c:pt>
                <c:pt idx="577">
                  <c:v>345.1</c:v>
                </c:pt>
                <c:pt idx="578">
                  <c:v>345.1</c:v>
                </c:pt>
                <c:pt idx="579">
                  <c:v>345.1</c:v>
                </c:pt>
                <c:pt idx="580">
                  <c:v>344.7</c:v>
                </c:pt>
                <c:pt idx="581">
                  <c:v>344.8</c:v>
                </c:pt>
                <c:pt idx="582">
                  <c:v>344.8</c:v>
                </c:pt>
                <c:pt idx="583">
                  <c:v>344.8</c:v>
                </c:pt>
                <c:pt idx="584">
                  <c:v>344.8</c:v>
                </c:pt>
                <c:pt idx="585">
                  <c:v>344.5</c:v>
                </c:pt>
                <c:pt idx="586">
                  <c:v>344.5</c:v>
                </c:pt>
                <c:pt idx="587">
                  <c:v>344.5</c:v>
                </c:pt>
                <c:pt idx="588">
                  <c:v>344.5</c:v>
                </c:pt>
                <c:pt idx="589">
                  <c:v>344.4</c:v>
                </c:pt>
                <c:pt idx="590">
                  <c:v>344.2</c:v>
                </c:pt>
                <c:pt idx="591">
                  <c:v>343.9</c:v>
                </c:pt>
                <c:pt idx="592">
                  <c:v>343.8</c:v>
                </c:pt>
                <c:pt idx="593">
                  <c:v>343.9</c:v>
                </c:pt>
                <c:pt idx="594">
                  <c:v>343.5</c:v>
                </c:pt>
                <c:pt idx="595">
                  <c:v>343.8</c:v>
                </c:pt>
                <c:pt idx="596">
                  <c:v>343.5</c:v>
                </c:pt>
                <c:pt idx="597">
                  <c:v>343.2</c:v>
                </c:pt>
                <c:pt idx="598">
                  <c:v>343.2</c:v>
                </c:pt>
                <c:pt idx="599">
                  <c:v>343.2</c:v>
                </c:pt>
                <c:pt idx="600">
                  <c:v>343.2</c:v>
                </c:pt>
                <c:pt idx="601">
                  <c:v>343.1</c:v>
                </c:pt>
                <c:pt idx="602">
                  <c:v>343.2</c:v>
                </c:pt>
                <c:pt idx="603">
                  <c:v>342.9</c:v>
                </c:pt>
                <c:pt idx="604">
                  <c:v>342.9</c:v>
                </c:pt>
                <c:pt idx="605">
                  <c:v>342.8</c:v>
                </c:pt>
                <c:pt idx="606">
                  <c:v>342.9</c:v>
                </c:pt>
                <c:pt idx="607">
                  <c:v>342.5</c:v>
                </c:pt>
                <c:pt idx="608">
                  <c:v>342.6</c:v>
                </c:pt>
                <c:pt idx="609">
                  <c:v>342.6</c:v>
                </c:pt>
                <c:pt idx="610">
                  <c:v>342.5</c:v>
                </c:pt>
                <c:pt idx="611">
                  <c:v>342.5</c:v>
                </c:pt>
                <c:pt idx="612">
                  <c:v>342.2</c:v>
                </c:pt>
                <c:pt idx="613">
                  <c:v>342.3</c:v>
                </c:pt>
                <c:pt idx="614">
                  <c:v>342.2</c:v>
                </c:pt>
                <c:pt idx="615">
                  <c:v>342.3</c:v>
                </c:pt>
                <c:pt idx="616">
                  <c:v>342.3</c:v>
                </c:pt>
                <c:pt idx="617">
                  <c:v>342.2</c:v>
                </c:pt>
                <c:pt idx="618">
                  <c:v>341.9</c:v>
                </c:pt>
                <c:pt idx="619">
                  <c:v>341.8</c:v>
                </c:pt>
                <c:pt idx="620">
                  <c:v>341.8</c:v>
                </c:pt>
                <c:pt idx="621">
                  <c:v>341.8</c:v>
                </c:pt>
                <c:pt idx="622">
                  <c:v>341.5</c:v>
                </c:pt>
                <c:pt idx="623">
                  <c:v>341.5</c:v>
                </c:pt>
                <c:pt idx="624">
                  <c:v>341.6</c:v>
                </c:pt>
                <c:pt idx="625">
                  <c:v>341.5</c:v>
                </c:pt>
                <c:pt idx="626">
                  <c:v>341.5</c:v>
                </c:pt>
                <c:pt idx="627">
                  <c:v>341.3</c:v>
                </c:pt>
                <c:pt idx="628">
                  <c:v>341.2</c:v>
                </c:pt>
                <c:pt idx="629">
                  <c:v>341.1</c:v>
                </c:pt>
                <c:pt idx="630">
                  <c:v>340.8</c:v>
                </c:pt>
                <c:pt idx="631">
                  <c:v>340.8</c:v>
                </c:pt>
                <c:pt idx="632">
                  <c:v>340.9</c:v>
                </c:pt>
                <c:pt idx="633">
                  <c:v>340.9</c:v>
                </c:pt>
                <c:pt idx="634">
                  <c:v>340.9</c:v>
                </c:pt>
                <c:pt idx="635">
                  <c:v>340.6</c:v>
                </c:pt>
                <c:pt idx="636">
                  <c:v>340.5</c:v>
                </c:pt>
                <c:pt idx="637">
                  <c:v>340.5</c:v>
                </c:pt>
                <c:pt idx="638">
                  <c:v>340.2</c:v>
                </c:pt>
                <c:pt idx="639">
                  <c:v>340.2</c:v>
                </c:pt>
                <c:pt idx="640">
                  <c:v>340.2</c:v>
                </c:pt>
                <c:pt idx="641">
                  <c:v>340.2</c:v>
                </c:pt>
                <c:pt idx="642">
                  <c:v>340.2</c:v>
                </c:pt>
                <c:pt idx="643">
                  <c:v>340.3</c:v>
                </c:pt>
                <c:pt idx="644">
                  <c:v>339.9</c:v>
                </c:pt>
                <c:pt idx="645">
                  <c:v>339.9</c:v>
                </c:pt>
                <c:pt idx="646">
                  <c:v>339.9</c:v>
                </c:pt>
                <c:pt idx="647">
                  <c:v>339.6</c:v>
                </c:pt>
                <c:pt idx="648">
                  <c:v>339.6</c:v>
                </c:pt>
                <c:pt idx="649">
                  <c:v>339.6</c:v>
                </c:pt>
                <c:pt idx="650">
                  <c:v>339.6</c:v>
                </c:pt>
                <c:pt idx="651">
                  <c:v>339.3</c:v>
                </c:pt>
                <c:pt idx="652">
                  <c:v>339.4</c:v>
                </c:pt>
                <c:pt idx="653">
                  <c:v>339.2</c:v>
                </c:pt>
                <c:pt idx="654">
                  <c:v>339.2</c:v>
                </c:pt>
                <c:pt idx="655">
                  <c:v>339.2</c:v>
                </c:pt>
                <c:pt idx="656">
                  <c:v>339.3</c:v>
                </c:pt>
                <c:pt idx="657">
                  <c:v>338.9</c:v>
                </c:pt>
                <c:pt idx="658">
                  <c:v>338.9</c:v>
                </c:pt>
                <c:pt idx="659">
                  <c:v>338.9</c:v>
                </c:pt>
                <c:pt idx="660">
                  <c:v>338.9</c:v>
                </c:pt>
                <c:pt idx="661">
                  <c:v>338.9</c:v>
                </c:pt>
                <c:pt idx="662">
                  <c:v>338.9</c:v>
                </c:pt>
                <c:pt idx="663">
                  <c:v>338.9</c:v>
                </c:pt>
                <c:pt idx="664">
                  <c:v>338.9</c:v>
                </c:pt>
                <c:pt idx="665">
                  <c:v>338.6</c:v>
                </c:pt>
                <c:pt idx="666">
                  <c:v>338.5</c:v>
                </c:pt>
                <c:pt idx="667">
                  <c:v>338.6</c:v>
                </c:pt>
                <c:pt idx="668">
                  <c:v>338.6</c:v>
                </c:pt>
                <c:pt idx="669">
                  <c:v>338.6</c:v>
                </c:pt>
                <c:pt idx="670">
                  <c:v>338.6</c:v>
                </c:pt>
                <c:pt idx="671">
                  <c:v>338.5</c:v>
                </c:pt>
                <c:pt idx="672">
                  <c:v>338.3</c:v>
                </c:pt>
                <c:pt idx="673">
                  <c:v>338.2</c:v>
                </c:pt>
                <c:pt idx="674">
                  <c:v>338.2</c:v>
                </c:pt>
                <c:pt idx="675">
                  <c:v>338</c:v>
                </c:pt>
                <c:pt idx="676">
                  <c:v>338.3</c:v>
                </c:pt>
                <c:pt idx="677">
                  <c:v>338</c:v>
                </c:pt>
                <c:pt idx="678">
                  <c:v>338</c:v>
                </c:pt>
                <c:pt idx="679">
                  <c:v>338</c:v>
                </c:pt>
                <c:pt idx="680">
                  <c:v>338</c:v>
                </c:pt>
                <c:pt idx="681">
                  <c:v>338</c:v>
                </c:pt>
                <c:pt idx="682">
                  <c:v>337.5</c:v>
                </c:pt>
                <c:pt idx="683">
                  <c:v>337.6</c:v>
                </c:pt>
                <c:pt idx="684">
                  <c:v>337.5</c:v>
                </c:pt>
                <c:pt idx="685">
                  <c:v>337.5</c:v>
                </c:pt>
                <c:pt idx="686">
                  <c:v>337.5</c:v>
                </c:pt>
                <c:pt idx="687">
                  <c:v>337.6</c:v>
                </c:pt>
                <c:pt idx="688">
                  <c:v>337.2</c:v>
                </c:pt>
                <c:pt idx="689">
                  <c:v>337.2</c:v>
                </c:pt>
                <c:pt idx="690">
                  <c:v>337.2</c:v>
                </c:pt>
                <c:pt idx="691">
                  <c:v>337.2</c:v>
                </c:pt>
                <c:pt idx="692">
                  <c:v>337.2</c:v>
                </c:pt>
                <c:pt idx="693">
                  <c:v>336.8</c:v>
                </c:pt>
                <c:pt idx="694">
                  <c:v>336.9</c:v>
                </c:pt>
                <c:pt idx="695">
                  <c:v>337</c:v>
                </c:pt>
                <c:pt idx="696">
                  <c:v>336.9</c:v>
                </c:pt>
                <c:pt idx="697">
                  <c:v>336.8</c:v>
                </c:pt>
                <c:pt idx="698">
                  <c:v>336.7</c:v>
                </c:pt>
                <c:pt idx="699">
                  <c:v>336.5</c:v>
                </c:pt>
                <c:pt idx="700">
                  <c:v>336.6</c:v>
                </c:pt>
                <c:pt idx="701">
                  <c:v>336.5</c:v>
                </c:pt>
                <c:pt idx="702">
                  <c:v>336.2</c:v>
                </c:pt>
                <c:pt idx="703">
                  <c:v>336.3</c:v>
                </c:pt>
                <c:pt idx="704">
                  <c:v>336.2</c:v>
                </c:pt>
                <c:pt idx="705">
                  <c:v>336.2</c:v>
                </c:pt>
                <c:pt idx="706">
                  <c:v>336.2</c:v>
                </c:pt>
                <c:pt idx="707">
                  <c:v>335.9</c:v>
                </c:pt>
                <c:pt idx="708">
                  <c:v>335.9</c:v>
                </c:pt>
                <c:pt idx="709">
                  <c:v>335.9</c:v>
                </c:pt>
                <c:pt idx="710">
                  <c:v>335.9</c:v>
                </c:pt>
                <c:pt idx="711">
                  <c:v>335.9</c:v>
                </c:pt>
                <c:pt idx="712">
                  <c:v>335.6</c:v>
                </c:pt>
                <c:pt idx="713">
                  <c:v>335.9</c:v>
                </c:pt>
                <c:pt idx="714">
                  <c:v>335.6</c:v>
                </c:pt>
                <c:pt idx="715">
                  <c:v>335.6</c:v>
                </c:pt>
                <c:pt idx="716">
                  <c:v>335.6</c:v>
                </c:pt>
                <c:pt idx="717">
                  <c:v>335.3</c:v>
                </c:pt>
                <c:pt idx="718">
                  <c:v>335.3</c:v>
                </c:pt>
                <c:pt idx="719">
                  <c:v>335.2</c:v>
                </c:pt>
                <c:pt idx="720">
                  <c:v>335.3</c:v>
                </c:pt>
                <c:pt idx="721">
                  <c:v>335.3</c:v>
                </c:pt>
                <c:pt idx="722">
                  <c:v>334.9</c:v>
                </c:pt>
                <c:pt idx="723">
                  <c:v>334.9</c:v>
                </c:pt>
                <c:pt idx="724">
                  <c:v>334.9</c:v>
                </c:pt>
                <c:pt idx="725">
                  <c:v>334.9</c:v>
                </c:pt>
                <c:pt idx="726">
                  <c:v>334.9</c:v>
                </c:pt>
                <c:pt idx="727">
                  <c:v>334.9</c:v>
                </c:pt>
                <c:pt idx="728">
                  <c:v>334.9</c:v>
                </c:pt>
                <c:pt idx="729">
                  <c:v>334.9</c:v>
                </c:pt>
                <c:pt idx="730">
                  <c:v>334.9</c:v>
                </c:pt>
                <c:pt idx="731">
                  <c:v>334.9</c:v>
                </c:pt>
                <c:pt idx="732">
                  <c:v>334.9</c:v>
                </c:pt>
                <c:pt idx="733">
                  <c:v>334.9</c:v>
                </c:pt>
                <c:pt idx="734">
                  <c:v>334.6</c:v>
                </c:pt>
                <c:pt idx="735">
                  <c:v>334.8</c:v>
                </c:pt>
                <c:pt idx="736">
                  <c:v>334.6</c:v>
                </c:pt>
                <c:pt idx="737">
                  <c:v>334.6</c:v>
                </c:pt>
                <c:pt idx="738">
                  <c:v>334.6</c:v>
                </c:pt>
                <c:pt idx="739">
                  <c:v>334.6</c:v>
                </c:pt>
                <c:pt idx="740">
                  <c:v>334.6</c:v>
                </c:pt>
                <c:pt idx="741">
                  <c:v>334.2</c:v>
                </c:pt>
                <c:pt idx="742">
                  <c:v>334.2</c:v>
                </c:pt>
                <c:pt idx="743">
                  <c:v>334</c:v>
                </c:pt>
                <c:pt idx="744">
                  <c:v>334</c:v>
                </c:pt>
                <c:pt idx="745">
                  <c:v>333.9</c:v>
                </c:pt>
                <c:pt idx="746">
                  <c:v>333.9</c:v>
                </c:pt>
                <c:pt idx="747">
                  <c:v>334</c:v>
                </c:pt>
                <c:pt idx="748">
                  <c:v>334</c:v>
                </c:pt>
                <c:pt idx="749">
                  <c:v>334</c:v>
                </c:pt>
                <c:pt idx="750">
                  <c:v>333.7</c:v>
                </c:pt>
                <c:pt idx="751">
                  <c:v>333.7</c:v>
                </c:pt>
                <c:pt idx="752">
                  <c:v>333.7</c:v>
                </c:pt>
                <c:pt idx="753">
                  <c:v>333.7</c:v>
                </c:pt>
                <c:pt idx="754">
                  <c:v>333.7</c:v>
                </c:pt>
                <c:pt idx="755">
                  <c:v>333.3</c:v>
                </c:pt>
                <c:pt idx="756">
                  <c:v>333.3</c:v>
                </c:pt>
                <c:pt idx="757">
                  <c:v>333.3</c:v>
                </c:pt>
                <c:pt idx="758">
                  <c:v>333.3</c:v>
                </c:pt>
                <c:pt idx="759">
                  <c:v>333.3</c:v>
                </c:pt>
                <c:pt idx="760">
                  <c:v>333</c:v>
                </c:pt>
                <c:pt idx="761">
                  <c:v>333.3</c:v>
                </c:pt>
                <c:pt idx="762">
                  <c:v>333</c:v>
                </c:pt>
                <c:pt idx="763">
                  <c:v>333</c:v>
                </c:pt>
                <c:pt idx="764">
                  <c:v>333</c:v>
                </c:pt>
                <c:pt idx="765">
                  <c:v>332.7</c:v>
                </c:pt>
                <c:pt idx="766">
                  <c:v>332.6</c:v>
                </c:pt>
                <c:pt idx="767">
                  <c:v>332.6</c:v>
                </c:pt>
                <c:pt idx="768">
                  <c:v>332.6</c:v>
                </c:pt>
                <c:pt idx="769">
                  <c:v>332.6</c:v>
                </c:pt>
                <c:pt idx="770">
                  <c:v>332.7</c:v>
                </c:pt>
                <c:pt idx="771">
                  <c:v>332.3</c:v>
                </c:pt>
                <c:pt idx="772">
                  <c:v>332.3</c:v>
                </c:pt>
                <c:pt idx="773">
                  <c:v>332.3</c:v>
                </c:pt>
                <c:pt idx="774">
                  <c:v>332.3</c:v>
                </c:pt>
                <c:pt idx="775">
                  <c:v>332.3</c:v>
                </c:pt>
                <c:pt idx="776">
                  <c:v>332</c:v>
                </c:pt>
                <c:pt idx="777">
                  <c:v>332</c:v>
                </c:pt>
                <c:pt idx="778">
                  <c:v>331.9</c:v>
                </c:pt>
                <c:pt idx="779">
                  <c:v>332</c:v>
                </c:pt>
                <c:pt idx="780">
                  <c:v>331.9</c:v>
                </c:pt>
                <c:pt idx="781">
                  <c:v>332</c:v>
                </c:pt>
                <c:pt idx="782">
                  <c:v>331.7</c:v>
                </c:pt>
                <c:pt idx="783">
                  <c:v>331.6</c:v>
                </c:pt>
                <c:pt idx="784">
                  <c:v>331.3</c:v>
                </c:pt>
                <c:pt idx="785">
                  <c:v>331.6</c:v>
                </c:pt>
                <c:pt idx="786">
                  <c:v>331.4</c:v>
                </c:pt>
                <c:pt idx="787">
                  <c:v>331.3</c:v>
                </c:pt>
                <c:pt idx="788">
                  <c:v>331.3</c:v>
                </c:pt>
                <c:pt idx="789">
                  <c:v>331.3</c:v>
                </c:pt>
                <c:pt idx="790">
                  <c:v>331.3</c:v>
                </c:pt>
                <c:pt idx="791">
                  <c:v>331.3</c:v>
                </c:pt>
                <c:pt idx="792">
                  <c:v>331</c:v>
                </c:pt>
                <c:pt idx="793">
                  <c:v>331.1</c:v>
                </c:pt>
                <c:pt idx="794">
                  <c:v>330.9</c:v>
                </c:pt>
                <c:pt idx="795">
                  <c:v>330.7</c:v>
                </c:pt>
                <c:pt idx="796">
                  <c:v>330.6</c:v>
                </c:pt>
                <c:pt idx="797">
                  <c:v>330.6</c:v>
                </c:pt>
                <c:pt idx="798">
                  <c:v>330.6</c:v>
                </c:pt>
                <c:pt idx="799">
                  <c:v>330.3</c:v>
                </c:pt>
                <c:pt idx="800">
                  <c:v>330.3</c:v>
                </c:pt>
                <c:pt idx="801">
                  <c:v>330.3</c:v>
                </c:pt>
                <c:pt idx="802">
                  <c:v>330.3</c:v>
                </c:pt>
                <c:pt idx="803">
                  <c:v>330.3</c:v>
                </c:pt>
                <c:pt idx="804">
                  <c:v>330</c:v>
                </c:pt>
                <c:pt idx="805">
                  <c:v>329.9</c:v>
                </c:pt>
                <c:pt idx="806">
                  <c:v>330</c:v>
                </c:pt>
                <c:pt idx="807">
                  <c:v>330</c:v>
                </c:pt>
                <c:pt idx="808">
                  <c:v>330</c:v>
                </c:pt>
                <c:pt idx="809">
                  <c:v>329.7</c:v>
                </c:pt>
                <c:pt idx="810">
                  <c:v>329.7</c:v>
                </c:pt>
                <c:pt idx="811">
                  <c:v>329.7</c:v>
                </c:pt>
                <c:pt idx="812">
                  <c:v>329.7</c:v>
                </c:pt>
                <c:pt idx="813">
                  <c:v>329.3</c:v>
                </c:pt>
                <c:pt idx="814">
                  <c:v>329.3</c:v>
                </c:pt>
                <c:pt idx="815">
                  <c:v>329.4</c:v>
                </c:pt>
                <c:pt idx="816">
                  <c:v>329.3</c:v>
                </c:pt>
                <c:pt idx="817">
                  <c:v>329.3</c:v>
                </c:pt>
                <c:pt idx="818">
                  <c:v>329.2</c:v>
                </c:pt>
                <c:pt idx="819">
                  <c:v>329</c:v>
                </c:pt>
                <c:pt idx="820">
                  <c:v>329</c:v>
                </c:pt>
                <c:pt idx="821">
                  <c:v>329</c:v>
                </c:pt>
                <c:pt idx="822">
                  <c:v>328.7</c:v>
                </c:pt>
                <c:pt idx="823">
                  <c:v>328.7</c:v>
                </c:pt>
                <c:pt idx="824">
                  <c:v>328.7</c:v>
                </c:pt>
                <c:pt idx="825">
                  <c:v>328.7</c:v>
                </c:pt>
                <c:pt idx="826">
                  <c:v>328.7</c:v>
                </c:pt>
                <c:pt idx="827">
                  <c:v>328.3</c:v>
                </c:pt>
                <c:pt idx="828">
                  <c:v>328.3</c:v>
                </c:pt>
                <c:pt idx="829">
                  <c:v>328.3</c:v>
                </c:pt>
                <c:pt idx="830">
                  <c:v>328.3</c:v>
                </c:pt>
                <c:pt idx="831">
                  <c:v>328.1</c:v>
                </c:pt>
                <c:pt idx="832">
                  <c:v>328.4</c:v>
                </c:pt>
                <c:pt idx="833">
                  <c:v>328</c:v>
                </c:pt>
                <c:pt idx="834">
                  <c:v>328</c:v>
                </c:pt>
                <c:pt idx="835">
                  <c:v>328</c:v>
                </c:pt>
                <c:pt idx="836">
                  <c:v>328</c:v>
                </c:pt>
                <c:pt idx="837">
                  <c:v>328</c:v>
                </c:pt>
                <c:pt idx="838">
                  <c:v>327.7</c:v>
                </c:pt>
                <c:pt idx="839">
                  <c:v>327.7</c:v>
                </c:pt>
                <c:pt idx="840">
                  <c:v>327.60000000000002</c:v>
                </c:pt>
                <c:pt idx="841">
                  <c:v>327.3</c:v>
                </c:pt>
                <c:pt idx="842">
                  <c:v>327.3</c:v>
                </c:pt>
                <c:pt idx="843">
                  <c:v>327.39999999999998</c:v>
                </c:pt>
                <c:pt idx="844">
                  <c:v>327.39999999999998</c:v>
                </c:pt>
                <c:pt idx="845">
                  <c:v>327.39999999999998</c:v>
                </c:pt>
                <c:pt idx="846">
                  <c:v>327.3</c:v>
                </c:pt>
                <c:pt idx="847">
                  <c:v>327.10000000000002</c:v>
                </c:pt>
                <c:pt idx="848">
                  <c:v>327</c:v>
                </c:pt>
                <c:pt idx="849">
                  <c:v>327</c:v>
                </c:pt>
                <c:pt idx="850">
                  <c:v>327</c:v>
                </c:pt>
                <c:pt idx="851">
                  <c:v>326.60000000000002</c:v>
                </c:pt>
                <c:pt idx="852">
                  <c:v>326.60000000000002</c:v>
                </c:pt>
                <c:pt idx="853">
                  <c:v>326.7</c:v>
                </c:pt>
                <c:pt idx="854">
                  <c:v>326.60000000000002</c:v>
                </c:pt>
                <c:pt idx="855">
                  <c:v>326.60000000000002</c:v>
                </c:pt>
                <c:pt idx="856">
                  <c:v>326.60000000000002</c:v>
                </c:pt>
                <c:pt idx="857">
                  <c:v>326.60000000000002</c:v>
                </c:pt>
                <c:pt idx="858">
                  <c:v>326.3</c:v>
                </c:pt>
                <c:pt idx="859">
                  <c:v>326.3</c:v>
                </c:pt>
                <c:pt idx="860">
                  <c:v>326.3</c:v>
                </c:pt>
                <c:pt idx="861">
                  <c:v>326</c:v>
                </c:pt>
                <c:pt idx="862">
                  <c:v>326</c:v>
                </c:pt>
                <c:pt idx="863">
                  <c:v>326</c:v>
                </c:pt>
                <c:pt idx="864">
                  <c:v>325.7</c:v>
                </c:pt>
                <c:pt idx="865">
                  <c:v>326</c:v>
                </c:pt>
                <c:pt idx="866">
                  <c:v>325.7</c:v>
                </c:pt>
                <c:pt idx="867">
                  <c:v>325.7</c:v>
                </c:pt>
                <c:pt idx="868">
                  <c:v>325.60000000000002</c:v>
                </c:pt>
                <c:pt idx="869">
                  <c:v>325.7</c:v>
                </c:pt>
                <c:pt idx="870">
                  <c:v>325.7</c:v>
                </c:pt>
                <c:pt idx="871">
                  <c:v>325.60000000000002</c:v>
                </c:pt>
                <c:pt idx="872">
                  <c:v>325.60000000000002</c:v>
                </c:pt>
                <c:pt idx="873">
                  <c:v>325.39999999999998</c:v>
                </c:pt>
                <c:pt idx="874">
                  <c:v>325.3</c:v>
                </c:pt>
                <c:pt idx="875">
                  <c:v>325.3</c:v>
                </c:pt>
                <c:pt idx="876">
                  <c:v>325.39999999999998</c:v>
                </c:pt>
                <c:pt idx="877">
                  <c:v>324.89999999999998</c:v>
                </c:pt>
                <c:pt idx="878">
                  <c:v>325</c:v>
                </c:pt>
                <c:pt idx="879">
                  <c:v>325.10000000000002</c:v>
                </c:pt>
                <c:pt idx="880">
                  <c:v>325</c:v>
                </c:pt>
                <c:pt idx="881">
                  <c:v>325</c:v>
                </c:pt>
                <c:pt idx="882">
                  <c:v>325</c:v>
                </c:pt>
                <c:pt idx="883">
                  <c:v>325</c:v>
                </c:pt>
                <c:pt idx="884">
                  <c:v>325</c:v>
                </c:pt>
                <c:pt idx="885">
                  <c:v>324.7</c:v>
                </c:pt>
                <c:pt idx="886">
                  <c:v>324.60000000000002</c:v>
                </c:pt>
                <c:pt idx="887">
                  <c:v>324.7</c:v>
                </c:pt>
                <c:pt idx="888">
                  <c:v>324.7</c:v>
                </c:pt>
                <c:pt idx="889">
                  <c:v>324.7</c:v>
                </c:pt>
                <c:pt idx="890">
                  <c:v>324.7</c:v>
                </c:pt>
                <c:pt idx="891">
                  <c:v>324.7</c:v>
                </c:pt>
                <c:pt idx="892">
                  <c:v>324.3</c:v>
                </c:pt>
                <c:pt idx="893">
                  <c:v>324.39999999999998</c:v>
                </c:pt>
                <c:pt idx="894">
                  <c:v>324.39999999999998</c:v>
                </c:pt>
                <c:pt idx="895">
                  <c:v>324.39999999999998</c:v>
                </c:pt>
                <c:pt idx="896">
                  <c:v>324.39999999999998</c:v>
                </c:pt>
                <c:pt idx="897">
                  <c:v>324.39999999999998</c:v>
                </c:pt>
                <c:pt idx="898">
                  <c:v>324</c:v>
                </c:pt>
                <c:pt idx="899">
                  <c:v>324</c:v>
                </c:pt>
                <c:pt idx="900">
                  <c:v>324</c:v>
                </c:pt>
                <c:pt idx="901">
                  <c:v>324</c:v>
                </c:pt>
                <c:pt idx="902">
                  <c:v>323.60000000000002</c:v>
                </c:pt>
                <c:pt idx="903">
                  <c:v>323.60000000000002</c:v>
                </c:pt>
                <c:pt idx="904">
                  <c:v>323.7</c:v>
                </c:pt>
                <c:pt idx="905">
                  <c:v>323.7</c:v>
                </c:pt>
                <c:pt idx="906">
                  <c:v>323.7</c:v>
                </c:pt>
                <c:pt idx="907">
                  <c:v>323.7</c:v>
                </c:pt>
                <c:pt idx="908">
                  <c:v>323.7</c:v>
                </c:pt>
                <c:pt idx="909">
                  <c:v>323.7</c:v>
                </c:pt>
                <c:pt idx="910">
                  <c:v>323.7</c:v>
                </c:pt>
                <c:pt idx="911">
                  <c:v>323.39999999999998</c:v>
                </c:pt>
                <c:pt idx="912">
                  <c:v>323.39999999999998</c:v>
                </c:pt>
                <c:pt idx="913">
                  <c:v>323.39999999999998</c:v>
                </c:pt>
                <c:pt idx="914">
                  <c:v>323.39999999999998</c:v>
                </c:pt>
                <c:pt idx="915">
                  <c:v>323.39999999999998</c:v>
                </c:pt>
                <c:pt idx="916">
                  <c:v>323.39999999999998</c:v>
                </c:pt>
                <c:pt idx="917">
                  <c:v>323.39999999999998</c:v>
                </c:pt>
                <c:pt idx="918">
                  <c:v>323</c:v>
                </c:pt>
                <c:pt idx="919">
                  <c:v>323.10000000000002</c:v>
                </c:pt>
                <c:pt idx="920">
                  <c:v>323.10000000000002</c:v>
                </c:pt>
                <c:pt idx="921">
                  <c:v>323</c:v>
                </c:pt>
                <c:pt idx="922">
                  <c:v>323</c:v>
                </c:pt>
                <c:pt idx="923">
                  <c:v>322.7</c:v>
                </c:pt>
                <c:pt idx="924">
                  <c:v>322.8</c:v>
                </c:pt>
                <c:pt idx="925">
                  <c:v>322.7</c:v>
                </c:pt>
                <c:pt idx="926">
                  <c:v>322.7</c:v>
                </c:pt>
                <c:pt idx="927">
                  <c:v>322.7</c:v>
                </c:pt>
                <c:pt idx="928">
                  <c:v>322.7</c:v>
                </c:pt>
                <c:pt idx="929">
                  <c:v>322.7</c:v>
                </c:pt>
                <c:pt idx="930">
                  <c:v>322.8</c:v>
                </c:pt>
                <c:pt idx="931">
                  <c:v>322.3</c:v>
                </c:pt>
                <c:pt idx="932">
                  <c:v>322.3</c:v>
                </c:pt>
                <c:pt idx="933">
                  <c:v>322.39999999999998</c:v>
                </c:pt>
                <c:pt idx="934">
                  <c:v>322.39999999999998</c:v>
                </c:pt>
                <c:pt idx="935">
                  <c:v>322.3</c:v>
                </c:pt>
                <c:pt idx="936">
                  <c:v>322.3</c:v>
                </c:pt>
                <c:pt idx="937">
                  <c:v>322.2</c:v>
                </c:pt>
                <c:pt idx="938">
                  <c:v>322.10000000000002</c:v>
                </c:pt>
                <c:pt idx="939">
                  <c:v>322.10000000000002</c:v>
                </c:pt>
                <c:pt idx="940">
                  <c:v>322.10000000000002</c:v>
                </c:pt>
                <c:pt idx="941">
                  <c:v>322.10000000000002</c:v>
                </c:pt>
                <c:pt idx="942">
                  <c:v>321.8</c:v>
                </c:pt>
                <c:pt idx="943">
                  <c:v>322.10000000000002</c:v>
                </c:pt>
                <c:pt idx="944">
                  <c:v>321.8</c:v>
                </c:pt>
                <c:pt idx="945">
                  <c:v>321.8</c:v>
                </c:pt>
                <c:pt idx="946">
                  <c:v>321.8</c:v>
                </c:pt>
                <c:pt idx="947">
                  <c:v>321.8</c:v>
                </c:pt>
                <c:pt idx="948">
                  <c:v>321.7</c:v>
                </c:pt>
                <c:pt idx="949">
                  <c:v>321.8</c:v>
                </c:pt>
                <c:pt idx="950">
                  <c:v>321.8</c:v>
                </c:pt>
                <c:pt idx="951">
                  <c:v>321.7</c:v>
                </c:pt>
                <c:pt idx="952">
                  <c:v>321.7</c:v>
                </c:pt>
                <c:pt idx="953">
                  <c:v>321.39999999999998</c:v>
                </c:pt>
                <c:pt idx="954">
                  <c:v>321.39999999999998</c:v>
                </c:pt>
                <c:pt idx="955">
                  <c:v>321.39999999999998</c:v>
                </c:pt>
                <c:pt idx="956">
                  <c:v>321.39999999999998</c:v>
                </c:pt>
                <c:pt idx="957">
                  <c:v>321.39999999999998</c:v>
                </c:pt>
                <c:pt idx="958">
                  <c:v>321.10000000000002</c:v>
                </c:pt>
                <c:pt idx="959">
                  <c:v>321.10000000000002</c:v>
                </c:pt>
                <c:pt idx="960">
                  <c:v>321.10000000000002</c:v>
                </c:pt>
                <c:pt idx="961">
                  <c:v>321.10000000000002</c:v>
                </c:pt>
                <c:pt idx="962">
                  <c:v>321.10000000000002</c:v>
                </c:pt>
                <c:pt idx="963">
                  <c:v>320.7</c:v>
                </c:pt>
                <c:pt idx="964">
                  <c:v>320.7</c:v>
                </c:pt>
                <c:pt idx="965">
                  <c:v>320.8</c:v>
                </c:pt>
                <c:pt idx="966">
                  <c:v>320.8</c:v>
                </c:pt>
                <c:pt idx="967">
                  <c:v>320.39999999999998</c:v>
                </c:pt>
                <c:pt idx="968">
                  <c:v>320.7</c:v>
                </c:pt>
                <c:pt idx="969">
                  <c:v>320.39999999999998</c:v>
                </c:pt>
                <c:pt idx="970">
                  <c:v>320.39999999999998</c:v>
                </c:pt>
                <c:pt idx="971">
                  <c:v>320.39999999999998</c:v>
                </c:pt>
                <c:pt idx="972">
                  <c:v>320.10000000000002</c:v>
                </c:pt>
                <c:pt idx="973">
                  <c:v>320.10000000000002</c:v>
                </c:pt>
                <c:pt idx="974">
                  <c:v>320.10000000000002</c:v>
                </c:pt>
                <c:pt idx="975">
                  <c:v>320.10000000000002</c:v>
                </c:pt>
                <c:pt idx="976">
                  <c:v>320.10000000000002</c:v>
                </c:pt>
                <c:pt idx="977">
                  <c:v>320.2</c:v>
                </c:pt>
                <c:pt idx="978">
                  <c:v>320.10000000000002</c:v>
                </c:pt>
                <c:pt idx="979">
                  <c:v>319.8</c:v>
                </c:pt>
                <c:pt idx="980">
                  <c:v>319.8</c:v>
                </c:pt>
                <c:pt idx="981">
                  <c:v>319.8</c:v>
                </c:pt>
                <c:pt idx="982">
                  <c:v>319.7</c:v>
                </c:pt>
                <c:pt idx="983">
                  <c:v>319.8</c:v>
                </c:pt>
                <c:pt idx="984">
                  <c:v>319.39999999999998</c:v>
                </c:pt>
                <c:pt idx="985">
                  <c:v>319.5</c:v>
                </c:pt>
                <c:pt idx="986">
                  <c:v>319.39999999999998</c:v>
                </c:pt>
                <c:pt idx="987">
                  <c:v>319.2</c:v>
                </c:pt>
                <c:pt idx="988">
                  <c:v>319.39999999999998</c:v>
                </c:pt>
                <c:pt idx="989">
                  <c:v>319.10000000000002</c:v>
                </c:pt>
                <c:pt idx="990">
                  <c:v>319.10000000000002</c:v>
                </c:pt>
                <c:pt idx="991">
                  <c:v>319.10000000000002</c:v>
                </c:pt>
                <c:pt idx="992">
                  <c:v>319.2</c:v>
                </c:pt>
                <c:pt idx="993">
                  <c:v>319</c:v>
                </c:pt>
                <c:pt idx="994">
                  <c:v>318.7</c:v>
                </c:pt>
                <c:pt idx="995">
                  <c:v>318.7</c:v>
                </c:pt>
                <c:pt idx="996">
                  <c:v>318.8</c:v>
                </c:pt>
                <c:pt idx="997">
                  <c:v>318.8</c:v>
                </c:pt>
                <c:pt idx="998">
                  <c:v>318.7</c:v>
                </c:pt>
                <c:pt idx="999">
                  <c:v>318.39999999999998</c:v>
                </c:pt>
                <c:pt idx="1000">
                  <c:v>318.39999999999998</c:v>
                </c:pt>
                <c:pt idx="1001">
                  <c:v>318.39999999999998</c:v>
                </c:pt>
                <c:pt idx="1002">
                  <c:v>318.39999999999998</c:v>
                </c:pt>
                <c:pt idx="1003">
                  <c:v>318.39999999999998</c:v>
                </c:pt>
                <c:pt idx="1004">
                  <c:v>318.10000000000002</c:v>
                </c:pt>
                <c:pt idx="1005">
                  <c:v>318.10000000000002</c:v>
                </c:pt>
                <c:pt idx="1006">
                  <c:v>318.10000000000002</c:v>
                </c:pt>
                <c:pt idx="1007">
                  <c:v>318</c:v>
                </c:pt>
                <c:pt idx="1008">
                  <c:v>318.10000000000002</c:v>
                </c:pt>
                <c:pt idx="1009">
                  <c:v>318.10000000000002</c:v>
                </c:pt>
                <c:pt idx="1010">
                  <c:v>318</c:v>
                </c:pt>
                <c:pt idx="1011">
                  <c:v>318</c:v>
                </c:pt>
                <c:pt idx="1012">
                  <c:v>317.8</c:v>
                </c:pt>
                <c:pt idx="1013">
                  <c:v>317.7</c:v>
                </c:pt>
                <c:pt idx="1014">
                  <c:v>317.60000000000002</c:v>
                </c:pt>
                <c:pt idx="1015">
                  <c:v>317.8</c:v>
                </c:pt>
                <c:pt idx="1016">
                  <c:v>317.39999999999998</c:v>
                </c:pt>
                <c:pt idx="1017">
                  <c:v>317.39999999999998</c:v>
                </c:pt>
                <c:pt idx="1018">
                  <c:v>317.5</c:v>
                </c:pt>
                <c:pt idx="1019">
                  <c:v>317.2</c:v>
                </c:pt>
                <c:pt idx="1020">
                  <c:v>317</c:v>
                </c:pt>
                <c:pt idx="1021">
                  <c:v>317.10000000000002</c:v>
                </c:pt>
                <c:pt idx="1022">
                  <c:v>317.3</c:v>
                </c:pt>
                <c:pt idx="1023">
                  <c:v>317.10000000000002</c:v>
                </c:pt>
                <c:pt idx="1024">
                  <c:v>317.10000000000002</c:v>
                </c:pt>
                <c:pt idx="1025">
                  <c:v>317.10000000000002</c:v>
                </c:pt>
                <c:pt idx="1026">
                  <c:v>316.89999999999998</c:v>
                </c:pt>
                <c:pt idx="1027">
                  <c:v>316.8</c:v>
                </c:pt>
                <c:pt idx="1028">
                  <c:v>316.8</c:v>
                </c:pt>
                <c:pt idx="1029">
                  <c:v>316.8</c:v>
                </c:pt>
                <c:pt idx="1030">
                  <c:v>316.8</c:v>
                </c:pt>
                <c:pt idx="1031">
                  <c:v>316.8</c:v>
                </c:pt>
                <c:pt idx="1032">
                  <c:v>316.7</c:v>
                </c:pt>
                <c:pt idx="1033">
                  <c:v>316.39999999999998</c:v>
                </c:pt>
                <c:pt idx="1034">
                  <c:v>316.39999999999998</c:v>
                </c:pt>
                <c:pt idx="1035">
                  <c:v>316.39999999999998</c:v>
                </c:pt>
                <c:pt idx="1036">
                  <c:v>316.3</c:v>
                </c:pt>
                <c:pt idx="1037">
                  <c:v>316.39999999999998</c:v>
                </c:pt>
                <c:pt idx="1038">
                  <c:v>316.10000000000002</c:v>
                </c:pt>
                <c:pt idx="1039">
                  <c:v>316.10000000000002</c:v>
                </c:pt>
                <c:pt idx="1040">
                  <c:v>316</c:v>
                </c:pt>
                <c:pt idx="1041">
                  <c:v>316.10000000000002</c:v>
                </c:pt>
                <c:pt idx="1042">
                  <c:v>315.7</c:v>
                </c:pt>
                <c:pt idx="1043">
                  <c:v>315.8</c:v>
                </c:pt>
                <c:pt idx="1044">
                  <c:v>315.7</c:v>
                </c:pt>
                <c:pt idx="1045">
                  <c:v>315.7</c:v>
                </c:pt>
                <c:pt idx="1046">
                  <c:v>315.7</c:v>
                </c:pt>
                <c:pt idx="1047">
                  <c:v>315.7</c:v>
                </c:pt>
                <c:pt idx="1048">
                  <c:v>315.8</c:v>
                </c:pt>
                <c:pt idx="1049">
                  <c:v>315.8</c:v>
                </c:pt>
                <c:pt idx="1050">
                  <c:v>315.3</c:v>
                </c:pt>
                <c:pt idx="1051">
                  <c:v>315.3</c:v>
                </c:pt>
                <c:pt idx="1052">
                  <c:v>315.39999999999998</c:v>
                </c:pt>
                <c:pt idx="1053">
                  <c:v>315.39999999999998</c:v>
                </c:pt>
                <c:pt idx="1054">
                  <c:v>315.39999999999998</c:v>
                </c:pt>
                <c:pt idx="1055">
                  <c:v>315.10000000000002</c:v>
                </c:pt>
                <c:pt idx="1056">
                  <c:v>315.39999999999998</c:v>
                </c:pt>
                <c:pt idx="1057">
                  <c:v>315.10000000000002</c:v>
                </c:pt>
                <c:pt idx="1058">
                  <c:v>315</c:v>
                </c:pt>
                <c:pt idx="1059">
                  <c:v>315.10000000000002</c:v>
                </c:pt>
                <c:pt idx="1060">
                  <c:v>315</c:v>
                </c:pt>
                <c:pt idx="1061">
                  <c:v>314.7</c:v>
                </c:pt>
                <c:pt idx="1062">
                  <c:v>314.60000000000002</c:v>
                </c:pt>
                <c:pt idx="1063">
                  <c:v>314.7</c:v>
                </c:pt>
                <c:pt idx="1064">
                  <c:v>314.7</c:v>
                </c:pt>
                <c:pt idx="1065">
                  <c:v>314.7</c:v>
                </c:pt>
                <c:pt idx="1066">
                  <c:v>314.7</c:v>
                </c:pt>
                <c:pt idx="1067">
                  <c:v>314.7</c:v>
                </c:pt>
                <c:pt idx="1068">
                  <c:v>314.39999999999998</c:v>
                </c:pt>
                <c:pt idx="1069">
                  <c:v>314.39999999999998</c:v>
                </c:pt>
                <c:pt idx="1070">
                  <c:v>314.39999999999998</c:v>
                </c:pt>
                <c:pt idx="1071">
                  <c:v>314.3</c:v>
                </c:pt>
                <c:pt idx="1072">
                  <c:v>314.39999999999998</c:v>
                </c:pt>
                <c:pt idx="1073">
                  <c:v>314.3</c:v>
                </c:pt>
                <c:pt idx="1074">
                  <c:v>314</c:v>
                </c:pt>
                <c:pt idx="1075">
                  <c:v>314.10000000000002</c:v>
                </c:pt>
                <c:pt idx="1076">
                  <c:v>314.10000000000002</c:v>
                </c:pt>
                <c:pt idx="1077">
                  <c:v>314.10000000000002</c:v>
                </c:pt>
                <c:pt idx="1078">
                  <c:v>313.7</c:v>
                </c:pt>
                <c:pt idx="1079">
                  <c:v>313.7</c:v>
                </c:pt>
                <c:pt idx="1080">
                  <c:v>313.7</c:v>
                </c:pt>
                <c:pt idx="1081">
                  <c:v>313.7</c:v>
                </c:pt>
                <c:pt idx="1082">
                  <c:v>313.3</c:v>
                </c:pt>
                <c:pt idx="1083">
                  <c:v>313.39999999999998</c:v>
                </c:pt>
                <c:pt idx="1084">
                  <c:v>313.60000000000002</c:v>
                </c:pt>
                <c:pt idx="1085">
                  <c:v>313.39999999999998</c:v>
                </c:pt>
                <c:pt idx="1086">
                  <c:v>313.3</c:v>
                </c:pt>
                <c:pt idx="1087">
                  <c:v>313.39999999999998</c:v>
                </c:pt>
                <c:pt idx="1088">
                  <c:v>313.39999999999998</c:v>
                </c:pt>
                <c:pt idx="1089">
                  <c:v>313.10000000000002</c:v>
                </c:pt>
                <c:pt idx="1090">
                  <c:v>313</c:v>
                </c:pt>
                <c:pt idx="1091">
                  <c:v>313</c:v>
                </c:pt>
                <c:pt idx="1092">
                  <c:v>313</c:v>
                </c:pt>
                <c:pt idx="1093">
                  <c:v>313</c:v>
                </c:pt>
                <c:pt idx="1094">
                  <c:v>313</c:v>
                </c:pt>
                <c:pt idx="1095">
                  <c:v>312.8</c:v>
                </c:pt>
                <c:pt idx="1096">
                  <c:v>312.8</c:v>
                </c:pt>
                <c:pt idx="1097">
                  <c:v>312.7</c:v>
                </c:pt>
                <c:pt idx="1098">
                  <c:v>312.8</c:v>
                </c:pt>
                <c:pt idx="1099">
                  <c:v>312.39999999999998</c:v>
                </c:pt>
                <c:pt idx="1100">
                  <c:v>312.39999999999998</c:v>
                </c:pt>
                <c:pt idx="1101">
                  <c:v>312.39999999999998</c:v>
                </c:pt>
                <c:pt idx="1102">
                  <c:v>312.39999999999998</c:v>
                </c:pt>
                <c:pt idx="1103">
                  <c:v>312.5</c:v>
                </c:pt>
                <c:pt idx="1104">
                  <c:v>312.39999999999998</c:v>
                </c:pt>
                <c:pt idx="1105">
                  <c:v>312.39999999999998</c:v>
                </c:pt>
                <c:pt idx="1106">
                  <c:v>312</c:v>
                </c:pt>
                <c:pt idx="1107">
                  <c:v>312</c:v>
                </c:pt>
                <c:pt idx="1108">
                  <c:v>312</c:v>
                </c:pt>
                <c:pt idx="1109">
                  <c:v>312</c:v>
                </c:pt>
                <c:pt idx="1110">
                  <c:v>312</c:v>
                </c:pt>
                <c:pt idx="1111">
                  <c:v>311.7</c:v>
                </c:pt>
                <c:pt idx="1112">
                  <c:v>311.7</c:v>
                </c:pt>
                <c:pt idx="1113">
                  <c:v>311.7</c:v>
                </c:pt>
                <c:pt idx="1114">
                  <c:v>311.7</c:v>
                </c:pt>
                <c:pt idx="1115">
                  <c:v>311.7</c:v>
                </c:pt>
                <c:pt idx="1116">
                  <c:v>311.3</c:v>
                </c:pt>
                <c:pt idx="1117">
                  <c:v>311.7</c:v>
                </c:pt>
                <c:pt idx="1118">
                  <c:v>311.5</c:v>
                </c:pt>
                <c:pt idx="1119">
                  <c:v>311.5</c:v>
                </c:pt>
                <c:pt idx="1120">
                  <c:v>311.39999999999998</c:v>
                </c:pt>
                <c:pt idx="1121">
                  <c:v>311.39999999999998</c:v>
                </c:pt>
                <c:pt idx="1122">
                  <c:v>311.3</c:v>
                </c:pt>
                <c:pt idx="1123">
                  <c:v>311</c:v>
                </c:pt>
                <c:pt idx="1124">
                  <c:v>311</c:v>
                </c:pt>
                <c:pt idx="1125">
                  <c:v>311</c:v>
                </c:pt>
                <c:pt idx="1126">
                  <c:v>311.10000000000002</c:v>
                </c:pt>
                <c:pt idx="1127">
                  <c:v>310.8</c:v>
                </c:pt>
                <c:pt idx="1128">
                  <c:v>310.7</c:v>
                </c:pt>
                <c:pt idx="1129">
                  <c:v>310.7</c:v>
                </c:pt>
                <c:pt idx="1130">
                  <c:v>310.7</c:v>
                </c:pt>
                <c:pt idx="1131">
                  <c:v>310.7</c:v>
                </c:pt>
                <c:pt idx="1132">
                  <c:v>310.7</c:v>
                </c:pt>
                <c:pt idx="1133">
                  <c:v>310.7</c:v>
                </c:pt>
                <c:pt idx="1134">
                  <c:v>310.7</c:v>
                </c:pt>
                <c:pt idx="1135">
                  <c:v>310.39999999999998</c:v>
                </c:pt>
                <c:pt idx="1136">
                  <c:v>310.39999999999998</c:v>
                </c:pt>
                <c:pt idx="1137">
                  <c:v>310.39999999999998</c:v>
                </c:pt>
                <c:pt idx="1138">
                  <c:v>310.39999999999998</c:v>
                </c:pt>
                <c:pt idx="1139">
                  <c:v>310.10000000000002</c:v>
                </c:pt>
                <c:pt idx="1140">
                  <c:v>310.10000000000002</c:v>
                </c:pt>
                <c:pt idx="1141">
                  <c:v>310.10000000000002</c:v>
                </c:pt>
                <c:pt idx="1142">
                  <c:v>310.10000000000002</c:v>
                </c:pt>
                <c:pt idx="1143">
                  <c:v>310.10000000000002</c:v>
                </c:pt>
                <c:pt idx="1144">
                  <c:v>309.8</c:v>
                </c:pt>
                <c:pt idx="1145">
                  <c:v>309.8</c:v>
                </c:pt>
                <c:pt idx="1146">
                  <c:v>309.8</c:v>
                </c:pt>
                <c:pt idx="1147">
                  <c:v>309.8</c:v>
                </c:pt>
                <c:pt idx="1148">
                  <c:v>309.8</c:v>
                </c:pt>
                <c:pt idx="1149">
                  <c:v>309.7</c:v>
                </c:pt>
                <c:pt idx="1150">
                  <c:v>309.8</c:v>
                </c:pt>
                <c:pt idx="1151">
                  <c:v>309.8</c:v>
                </c:pt>
                <c:pt idx="1152">
                  <c:v>309.39999999999998</c:v>
                </c:pt>
                <c:pt idx="1153">
                  <c:v>309.39999999999998</c:v>
                </c:pt>
                <c:pt idx="1154">
                  <c:v>309.8</c:v>
                </c:pt>
                <c:pt idx="1155">
                  <c:v>309.39999999999998</c:v>
                </c:pt>
                <c:pt idx="1156">
                  <c:v>309.39999999999998</c:v>
                </c:pt>
                <c:pt idx="1157">
                  <c:v>309</c:v>
                </c:pt>
                <c:pt idx="1158">
                  <c:v>309.39999999999998</c:v>
                </c:pt>
                <c:pt idx="1159">
                  <c:v>309</c:v>
                </c:pt>
                <c:pt idx="1160">
                  <c:v>309.10000000000002</c:v>
                </c:pt>
                <c:pt idx="1161">
                  <c:v>309.10000000000002</c:v>
                </c:pt>
                <c:pt idx="1162">
                  <c:v>309</c:v>
                </c:pt>
                <c:pt idx="1163">
                  <c:v>309</c:v>
                </c:pt>
                <c:pt idx="1164">
                  <c:v>308.7</c:v>
                </c:pt>
                <c:pt idx="1165">
                  <c:v>308.7</c:v>
                </c:pt>
                <c:pt idx="1166">
                  <c:v>308.7</c:v>
                </c:pt>
                <c:pt idx="1167">
                  <c:v>308.7</c:v>
                </c:pt>
                <c:pt idx="1168">
                  <c:v>308.7</c:v>
                </c:pt>
                <c:pt idx="1169">
                  <c:v>308.7</c:v>
                </c:pt>
                <c:pt idx="1170">
                  <c:v>308.7</c:v>
                </c:pt>
                <c:pt idx="1171">
                  <c:v>308.7</c:v>
                </c:pt>
                <c:pt idx="1172">
                  <c:v>308.7</c:v>
                </c:pt>
                <c:pt idx="1173">
                  <c:v>308.7</c:v>
                </c:pt>
                <c:pt idx="1174">
                  <c:v>308.5</c:v>
                </c:pt>
                <c:pt idx="1175">
                  <c:v>308.39999999999998</c:v>
                </c:pt>
                <c:pt idx="1176">
                  <c:v>308.39999999999998</c:v>
                </c:pt>
                <c:pt idx="1177">
                  <c:v>308.39999999999998</c:v>
                </c:pt>
                <c:pt idx="1178">
                  <c:v>308.39999999999998</c:v>
                </c:pt>
                <c:pt idx="1179">
                  <c:v>308.39999999999998</c:v>
                </c:pt>
                <c:pt idx="1180">
                  <c:v>308.10000000000002</c:v>
                </c:pt>
                <c:pt idx="1181">
                  <c:v>308.2</c:v>
                </c:pt>
                <c:pt idx="1182">
                  <c:v>308.10000000000002</c:v>
                </c:pt>
                <c:pt idx="1183">
                  <c:v>308.2</c:v>
                </c:pt>
                <c:pt idx="1184">
                  <c:v>308.10000000000002</c:v>
                </c:pt>
                <c:pt idx="1185">
                  <c:v>308.2</c:v>
                </c:pt>
                <c:pt idx="1186">
                  <c:v>307.8</c:v>
                </c:pt>
                <c:pt idx="1187">
                  <c:v>307.8</c:v>
                </c:pt>
                <c:pt idx="1188">
                  <c:v>307.8</c:v>
                </c:pt>
                <c:pt idx="1189">
                  <c:v>307.8</c:v>
                </c:pt>
                <c:pt idx="1190">
                  <c:v>307.8</c:v>
                </c:pt>
                <c:pt idx="1191">
                  <c:v>307.8</c:v>
                </c:pt>
                <c:pt idx="1192">
                  <c:v>307.8</c:v>
                </c:pt>
                <c:pt idx="1193">
                  <c:v>307.7</c:v>
                </c:pt>
                <c:pt idx="1194">
                  <c:v>307.8</c:v>
                </c:pt>
                <c:pt idx="1195">
                  <c:v>307.5</c:v>
                </c:pt>
                <c:pt idx="1196">
                  <c:v>307.5</c:v>
                </c:pt>
                <c:pt idx="1197">
                  <c:v>307.5</c:v>
                </c:pt>
                <c:pt idx="1198">
                  <c:v>307.5</c:v>
                </c:pt>
                <c:pt idx="1199">
                  <c:v>307.5</c:v>
                </c:pt>
                <c:pt idx="1200">
                  <c:v>307.5</c:v>
                </c:pt>
                <c:pt idx="1201">
                  <c:v>307.5</c:v>
                </c:pt>
                <c:pt idx="1202">
                  <c:v>307.10000000000002</c:v>
                </c:pt>
                <c:pt idx="1203">
                  <c:v>307.10000000000002</c:v>
                </c:pt>
                <c:pt idx="1204">
                  <c:v>307</c:v>
                </c:pt>
                <c:pt idx="1205">
                  <c:v>307.10000000000002</c:v>
                </c:pt>
                <c:pt idx="1206">
                  <c:v>307.10000000000002</c:v>
                </c:pt>
                <c:pt idx="1207">
                  <c:v>307.10000000000002</c:v>
                </c:pt>
                <c:pt idx="1208">
                  <c:v>307.10000000000002</c:v>
                </c:pt>
                <c:pt idx="1209">
                  <c:v>307.10000000000002</c:v>
                </c:pt>
                <c:pt idx="1210">
                  <c:v>306.8</c:v>
                </c:pt>
                <c:pt idx="1211">
                  <c:v>306.8</c:v>
                </c:pt>
                <c:pt idx="1212">
                  <c:v>306.7</c:v>
                </c:pt>
                <c:pt idx="1213">
                  <c:v>306.7</c:v>
                </c:pt>
                <c:pt idx="1214">
                  <c:v>306.8</c:v>
                </c:pt>
                <c:pt idx="1215">
                  <c:v>306.8</c:v>
                </c:pt>
                <c:pt idx="1216">
                  <c:v>306.8</c:v>
                </c:pt>
                <c:pt idx="1217">
                  <c:v>306.8</c:v>
                </c:pt>
                <c:pt idx="1218">
                  <c:v>306.5</c:v>
                </c:pt>
                <c:pt idx="1219">
                  <c:v>306.5</c:v>
                </c:pt>
                <c:pt idx="1220">
                  <c:v>306.5</c:v>
                </c:pt>
                <c:pt idx="1221">
                  <c:v>306.5</c:v>
                </c:pt>
                <c:pt idx="1222">
                  <c:v>306.5</c:v>
                </c:pt>
                <c:pt idx="1223">
                  <c:v>306.5</c:v>
                </c:pt>
                <c:pt idx="1224">
                  <c:v>306.39999999999998</c:v>
                </c:pt>
                <c:pt idx="1225">
                  <c:v>306.10000000000002</c:v>
                </c:pt>
                <c:pt idx="1226">
                  <c:v>306.2</c:v>
                </c:pt>
                <c:pt idx="1227">
                  <c:v>306.10000000000002</c:v>
                </c:pt>
                <c:pt idx="1228">
                  <c:v>306.2</c:v>
                </c:pt>
                <c:pt idx="1229">
                  <c:v>306.10000000000002</c:v>
                </c:pt>
                <c:pt idx="1230">
                  <c:v>306.10000000000002</c:v>
                </c:pt>
                <c:pt idx="1231">
                  <c:v>306.10000000000002</c:v>
                </c:pt>
                <c:pt idx="1232">
                  <c:v>306.10000000000002</c:v>
                </c:pt>
                <c:pt idx="1233">
                  <c:v>306.10000000000002</c:v>
                </c:pt>
                <c:pt idx="1234">
                  <c:v>305.8</c:v>
                </c:pt>
                <c:pt idx="1235">
                  <c:v>305.8</c:v>
                </c:pt>
                <c:pt idx="1236">
                  <c:v>305.8</c:v>
                </c:pt>
                <c:pt idx="1237">
                  <c:v>305.89999999999998</c:v>
                </c:pt>
                <c:pt idx="1238">
                  <c:v>305.8</c:v>
                </c:pt>
                <c:pt idx="1239">
                  <c:v>305.8</c:v>
                </c:pt>
                <c:pt idx="1240">
                  <c:v>305.39999999999998</c:v>
                </c:pt>
                <c:pt idx="1241">
                  <c:v>305.39999999999998</c:v>
                </c:pt>
                <c:pt idx="1242">
                  <c:v>305.39999999999998</c:v>
                </c:pt>
                <c:pt idx="1243">
                  <c:v>305.39999999999998</c:v>
                </c:pt>
                <c:pt idx="1244">
                  <c:v>305.39999999999998</c:v>
                </c:pt>
                <c:pt idx="1245">
                  <c:v>305.39999999999998</c:v>
                </c:pt>
                <c:pt idx="1246">
                  <c:v>305.39999999999998</c:v>
                </c:pt>
                <c:pt idx="1247">
                  <c:v>305.5</c:v>
                </c:pt>
                <c:pt idx="1248">
                  <c:v>305.10000000000002</c:v>
                </c:pt>
                <c:pt idx="1249">
                  <c:v>305.10000000000002</c:v>
                </c:pt>
                <c:pt idx="1250">
                  <c:v>305.10000000000002</c:v>
                </c:pt>
                <c:pt idx="1251">
                  <c:v>305.10000000000002</c:v>
                </c:pt>
                <c:pt idx="1252">
                  <c:v>305.10000000000002</c:v>
                </c:pt>
                <c:pt idx="1253">
                  <c:v>305.10000000000002</c:v>
                </c:pt>
                <c:pt idx="1254">
                  <c:v>305.10000000000002</c:v>
                </c:pt>
                <c:pt idx="1255">
                  <c:v>305.10000000000002</c:v>
                </c:pt>
                <c:pt idx="1256">
                  <c:v>305.10000000000002</c:v>
                </c:pt>
                <c:pt idx="1257">
                  <c:v>304.8</c:v>
                </c:pt>
                <c:pt idx="1258">
                  <c:v>304.89999999999998</c:v>
                </c:pt>
                <c:pt idx="1259">
                  <c:v>304.8</c:v>
                </c:pt>
                <c:pt idx="1260">
                  <c:v>304.8</c:v>
                </c:pt>
                <c:pt idx="1261">
                  <c:v>304.8</c:v>
                </c:pt>
                <c:pt idx="1262">
                  <c:v>304.8</c:v>
                </c:pt>
                <c:pt idx="1263">
                  <c:v>304.8</c:v>
                </c:pt>
                <c:pt idx="1264">
                  <c:v>304.5</c:v>
                </c:pt>
                <c:pt idx="1265">
                  <c:v>304.7</c:v>
                </c:pt>
                <c:pt idx="1266">
                  <c:v>304.39999999999998</c:v>
                </c:pt>
                <c:pt idx="1267">
                  <c:v>304.39999999999998</c:v>
                </c:pt>
                <c:pt idx="1268">
                  <c:v>304.5</c:v>
                </c:pt>
                <c:pt idx="1269">
                  <c:v>304.39999999999998</c:v>
                </c:pt>
                <c:pt idx="1270">
                  <c:v>304.39999999999998</c:v>
                </c:pt>
                <c:pt idx="1271">
                  <c:v>304.10000000000002</c:v>
                </c:pt>
                <c:pt idx="1272">
                  <c:v>304.2</c:v>
                </c:pt>
                <c:pt idx="1273">
                  <c:v>304.10000000000002</c:v>
                </c:pt>
                <c:pt idx="1274">
                  <c:v>304.10000000000002</c:v>
                </c:pt>
                <c:pt idx="1275">
                  <c:v>304.10000000000002</c:v>
                </c:pt>
                <c:pt idx="1276">
                  <c:v>304.10000000000002</c:v>
                </c:pt>
                <c:pt idx="1277">
                  <c:v>304.10000000000002</c:v>
                </c:pt>
                <c:pt idx="1278">
                  <c:v>304.10000000000002</c:v>
                </c:pt>
                <c:pt idx="1279">
                  <c:v>304.10000000000002</c:v>
                </c:pt>
                <c:pt idx="1280">
                  <c:v>303.89999999999998</c:v>
                </c:pt>
                <c:pt idx="1281">
                  <c:v>304.10000000000002</c:v>
                </c:pt>
                <c:pt idx="1282">
                  <c:v>303.89999999999998</c:v>
                </c:pt>
                <c:pt idx="1283">
                  <c:v>303.8</c:v>
                </c:pt>
                <c:pt idx="1284">
                  <c:v>303.7</c:v>
                </c:pt>
                <c:pt idx="1285">
                  <c:v>303.8</c:v>
                </c:pt>
                <c:pt idx="1286">
                  <c:v>303.7</c:v>
                </c:pt>
                <c:pt idx="1287">
                  <c:v>303.8</c:v>
                </c:pt>
                <c:pt idx="1288">
                  <c:v>303.39999999999998</c:v>
                </c:pt>
                <c:pt idx="1289">
                  <c:v>303.5</c:v>
                </c:pt>
                <c:pt idx="1290">
                  <c:v>303.5</c:v>
                </c:pt>
                <c:pt idx="1291">
                  <c:v>303.5</c:v>
                </c:pt>
                <c:pt idx="1292">
                  <c:v>303.5</c:v>
                </c:pt>
                <c:pt idx="1293">
                  <c:v>303.5</c:v>
                </c:pt>
                <c:pt idx="1294">
                  <c:v>303.2</c:v>
                </c:pt>
                <c:pt idx="1295">
                  <c:v>303.2</c:v>
                </c:pt>
                <c:pt idx="1296">
                  <c:v>303.2</c:v>
                </c:pt>
                <c:pt idx="1297">
                  <c:v>303.2</c:v>
                </c:pt>
                <c:pt idx="1298">
                  <c:v>303.10000000000002</c:v>
                </c:pt>
                <c:pt idx="1299">
                  <c:v>303.2</c:v>
                </c:pt>
                <c:pt idx="1300">
                  <c:v>303.2</c:v>
                </c:pt>
                <c:pt idx="1301">
                  <c:v>303.2</c:v>
                </c:pt>
                <c:pt idx="1302">
                  <c:v>303.2</c:v>
                </c:pt>
                <c:pt idx="1303">
                  <c:v>302.8</c:v>
                </c:pt>
                <c:pt idx="1304">
                  <c:v>302.8</c:v>
                </c:pt>
                <c:pt idx="1305">
                  <c:v>302.7</c:v>
                </c:pt>
                <c:pt idx="1306">
                  <c:v>302.89999999999998</c:v>
                </c:pt>
                <c:pt idx="1307">
                  <c:v>302.8</c:v>
                </c:pt>
                <c:pt idx="1308">
                  <c:v>302.5</c:v>
                </c:pt>
                <c:pt idx="1309">
                  <c:v>302.5</c:v>
                </c:pt>
                <c:pt idx="1310">
                  <c:v>302.5</c:v>
                </c:pt>
                <c:pt idx="1311">
                  <c:v>302.5</c:v>
                </c:pt>
                <c:pt idx="1312">
                  <c:v>302.5</c:v>
                </c:pt>
                <c:pt idx="1313">
                  <c:v>302.3</c:v>
                </c:pt>
                <c:pt idx="1314">
                  <c:v>302.5</c:v>
                </c:pt>
                <c:pt idx="1315">
                  <c:v>302.2</c:v>
                </c:pt>
                <c:pt idx="1316">
                  <c:v>302.10000000000002</c:v>
                </c:pt>
                <c:pt idx="1317">
                  <c:v>302.10000000000002</c:v>
                </c:pt>
                <c:pt idx="1318">
                  <c:v>302.2</c:v>
                </c:pt>
                <c:pt idx="1319">
                  <c:v>302.2</c:v>
                </c:pt>
                <c:pt idx="1320">
                  <c:v>302.2</c:v>
                </c:pt>
                <c:pt idx="1321">
                  <c:v>302.2</c:v>
                </c:pt>
                <c:pt idx="1322">
                  <c:v>301.8</c:v>
                </c:pt>
                <c:pt idx="1323">
                  <c:v>302.2</c:v>
                </c:pt>
                <c:pt idx="1324">
                  <c:v>301.89999999999998</c:v>
                </c:pt>
                <c:pt idx="1325">
                  <c:v>301.8</c:v>
                </c:pt>
                <c:pt idx="1326">
                  <c:v>301.8</c:v>
                </c:pt>
                <c:pt idx="1327">
                  <c:v>301.8</c:v>
                </c:pt>
                <c:pt idx="1328">
                  <c:v>301.5</c:v>
                </c:pt>
                <c:pt idx="1329">
                  <c:v>301.60000000000002</c:v>
                </c:pt>
                <c:pt idx="1330">
                  <c:v>301.5</c:v>
                </c:pt>
                <c:pt idx="1331">
                  <c:v>301.60000000000002</c:v>
                </c:pt>
                <c:pt idx="1332">
                  <c:v>301.60000000000002</c:v>
                </c:pt>
                <c:pt idx="1333">
                  <c:v>301.5</c:v>
                </c:pt>
                <c:pt idx="1334">
                  <c:v>301.2</c:v>
                </c:pt>
                <c:pt idx="1335">
                  <c:v>301.3</c:v>
                </c:pt>
                <c:pt idx="1336">
                  <c:v>301.3</c:v>
                </c:pt>
                <c:pt idx="1337">
                  <c:v>301.3</c:v>
                </c:pt>
                <c:pt idx="1338">
                  <c:v>301.3</c:v>
                </c:pt>
                <c:pt idx="1339">
                  <c:v>301.3</c:v>
                </c:pt>
                <c:pt idx="1340">
                  <c:v>301.3</c:v>
                </c:pt>
                <c:pt idx="1341">
                  <c:v>301.2</c:v>
                </c:pt>
                <c:pt idx="1342">
                  <c:v>300.89999999999998</c:v>
                </c:pt>
                <c:pt idx="1343">
                  <c:v>300.8</c:v>
                </c:pt>
                <c:pt idx="1344">
                  <c:v>300.8</c:v>
                </c:pt>
                <c:pt idx="1345">
                  <c:v>300.8</c:v>
                </c:pt>
                <c:pt idx="1346">
                  <c:v>300.89999999999998</c:v>
                </c:pt>
                <c:pt idx="1347">
                  <c:v>300.8</c:v>
                </c:pt>
                <c:pt idx="1348">
                  <c:v>300.89999999999998</c:v>
                </c:pt>
                <c:pt idx="1349">
                  <c:v>300.60000000000002</c:v>
                </c:pt>
                <c:pt idx="1350">
                  <c:v>300.89999999999998</c:v>
                </c:pt>
                <c:pt idx="1351">
                  <c:v>300.60000000000002</c:v>
                </c:pt>
                <c:pt idx="1352">
                  <c:v>300.5</c:v>
                </c:pt>
                <c:pt idx="1353">
                  <c:v>300.5</c:v>
                </c:pt>
                <c:pt idx="1354">
                  <c:v>300.5</c:v>
                </c:pt>
                <c:pt idx="1355">
                  <c:v>300.60000000000002</c:v>
                </c:pt>
                <c:pt idx="1356">
                  <c:v>300.2</c:v>
                </c:pt>
                <c:pt idx="1357">
                  <c:v>300.2</c:v>
                </c:pt>
                <c:pt idx="1358">
                  <c:v>300.3</c:v>
                </c:pt>
                <c:pt idx="1359">
                  <c:v>300.2</c:v>
                </c:pt>
                <c:pt idx="1360">
                  <c:v>300.2</c:v>
                </c:pt>
                <c:pt idx="1361">
                  <c:v>300.2</c:v>
                </c:pt>
                <c:pt idx="1362">
                  <c:v>300.2</c:v>
                </c:pt>
                <c:pt idx="1363">
                  <c:v>300.2</c:v>
                </c:pt>
                <c:pt idx="1364">
                  <c:v>300.2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ex3_30_coolTemp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Sheet1!$E$2:$E$1704</c:f>
              <c:numCache>
                <c:formatCode>General</c:formatCode>
                <c:ptCount val="1703"/>
                <c:pt idx="448">
                  <c:v>366.2</c:v>
                </c:pt>
                <c:pt idx="449">
                  <c:v>366.2</c:v>
                </c:pt>
                <c:pt idx="450">
                  <c:v>366.2</c:v>
                </c:pt>
                <c:pt idx="451">
                  <c:v>366.2</c:v>
                </c:pt>
                <c:pt idx="452">
                  <c:v>365.9</c:v>
                </c:pt>
                <c:pt idx="453">
                  <c:v>365.9</c:v>
                </c:pt>
                <c:pt idx="454">
                  <c:v>365.9</c:v>
                </c:pt>
                <c:pt idx="455">
                  <c:v>365.7</c:v>
                </c:pt>
                <c:pt idx="456">
                  <c:v>365.4</c:v>
                </c:pt>
                <c:pt idx="457">
                  <c:v>365.4</c:v>
                </c:pt>
                <c:pt idx="458">
                  <c:v>365.4</c:v>
                </c:pt>
                <c:pt idx="459">
                  <c:v>365.4</c:v>
                </c:pt>
                <c:pt idx="460">
                  <c:v>365.5</c:v>
                </c:pt>
                <c:pt idx="461">
                  <c:v>365.2</c:v>
                </c:pt>
                <c:pt idx="462">
                  <c:v>365.2</c:v>
                </c:pt>
                <c:pt idx="463">
                  <c:v>365.1</c:v>
                </c:pt>
                <c:pt idx="464">
                  <c:v>365.2</c:v>
                </c:pt>
                <c:pt idx="465">
                  <c:v>365.1</c:v>
                </c:pt>
                <c:pt idx="466">
                  <c:v>365.2</c:v>
                </c:pt>
                <c:pt idx="467">
                  <c:v>365.2</c:v>
                </c:pt>
                <c:pt idx="468">
                  <c:v>364.9</c:v>
                </c:pt>
                <c:pt idx="469">
                  <c:v>364.8</c:v>
                </c:pt>
                <c:pt idx="470">
                  <c:v>364.8</c:v>
                </c:pt>
                <c:pt idx="471">
                  <c:v>364.9</c:v>
                </c:pt>
                <c:pt idx="472">
                  <c:v>364.5</c:v>
                </c:pt>
                <c:pt idx="473">
                  <c:v>364.5</c:v>
                </c:pt>
                <c:pt idx="474">
                  <c:v>364.5</c:v>
                </c:pt>
                <c:pt idx="475">
                  <c:v>364.5</c:v>
                </c:pt>
                <c:pt idx="476">
                  <c:v>364.5</c:v>
                </c:pt>
                <c:pt idx="477">
                  <c:v>364.6</c:v>
                </c:pt>
                <c:pt idx="478">
                  <c:v>364.6</c:v>
                </c:pt>
                <c:pt idx="479">
                  <c:v>364.2</c:v>
                </c:pt>
                <c:pt idx="480">
                  <c:v>364.2</c:v>
                </c:pt>
                <c:pt idx="481">
                  <c:v>364.2</c:v>
                </c:pt>
                <c:pt idx="482">
                  <c:v>364</c:v>
                </c:pt>
                <c:pt idx="483">
                  <c:v>363.8</c:v>
                </c:pt>
                <c:pt idx="484">
                  <c:v>363.8</c:v>
                </c:pt>
                <c:pt idx="485">
                  <c:v>363.7</c:v>
                </c:pt>
                <c:pt idx="486">
                  <c:v>363.5</c:v>
                </c:pt>
                <c:pt idx="487">
                  <c:v>363.5</c:v>
                </c:pt>
                <c:pt idx="488">
                  <c:v>363.5</c:v>
                </c:pt>
                <c:pt idx="489">
                  <c:v>363.5</c:v>
                </c:pt>
                <c:pt idx="490">
                  <c:v>363.5</c:v>
                </c:pt>
                <c:pt idx="491">
                  <c:v>363.2</c:v>
                </c:pt>
                <c:pt idx="492">
                  <c:v>363.2</c:v>
                </c:pt>
                <c:pt idx="493">
                  <c:v>363.2</c:v>
                </c:pt>
                <c:pt idx="494">
                  <c:v>363.2</c:v>
                </c:pt>
                <c:pt idx="495">
                  <c:v>362.9</c:v>
                </c:pt>
                <c:pt idx="496">
                  <c:v>362.8</c:v>
                </c:pt>
                <c:pt idx="497">
                  <c:v>362.8</c:v>
                </c:pt>
                <c:pt idx="498">
                  <c:v>362.9</c:v>
                </c:pt>
                <c:pt idx="499">
                  <c:v>362.8</c:v>
                </c:pt>
                <c:pt idx="500">
                  <c:v>362.5</c:v>
                </c:pt>
                <c:pt idx="501">
                  <c:v>362.5</c:v>
                </c:pt>
                <c:pt idx="502">
                  <c:v>362.2</c:v>
                </c:pt>
                <c:pt idx="503">
                  <c:v>362.2</c:v>
                </c:pt>
                <c:pt idx="504">
                  <c:v>362.2</c:v>
                </c:pt>
                <c:pt idx="505">
                  <c:v>362.2</c:v>
                </c:pt>
                <c:pt idx="506">
                  <c:v>361.8</c:v>
                </c:pt>
                <c:pt idx="507">
                  <c:v>361.8</c:v>
                </c:pt>
                <c:pt idx="508">
                  <c:v>361.9</c:v>
                </c:pt>
                <c:pt idx="509">
                  <c:v>361.9</c:v>
                </c:pt>
                <c:pt idx="510">
                  <c:v>361.5</c:v>
                </c:pt>
                <c:pt idx="511">
                  <c:v>361.5</c:v>
                </c:pt>
                <c:pt idx="512">
                  <c:v>361.6</c:v>
                </c:pt>
                <c:pt idx="513">
                  <c:v>361.5</c:v>
                </c:pt>
                <c:pt idx="514">
                  <c:v>361.2</c:v>
                </c:pt>
                <c:pt idx="515">
                  <c:v>361.2</c:v>
                </c:pt>
                <c:pt idx="516">
                  <c:v>361.2</c:v>
                </c:pt>
                <c:pt idx="517">
                  <c:v>361.2</c:v>
                </c:pt>
                <c:pt idx="518">
                  <c:v>360.9</c:v>
                </c:pt>
                <c:pt idx="519">
                  <c:v>360.9</c:v>
                </c:pt>
                <c:pt idx="520">
                  <c:v>360.9</c:v>
                </c:pt>
                <c:pt idx="521">
                  <c:v>360.9</c:v>
                </c:pt>
                <c:pt idx="522">
                  <c:v>360.5</c:v>
                </c:pt>
                <c:pt idx="523">
                  <c:v>360.5</c:v>
                </c:pt>
                <c:pt idx="524">
                  <c:v>360.5</c:v>
                </c:pt>
                <c:pt idx="525">
                  <c:v>360.6</c:v>
                </c:pt>
                <c:pt idx="526">
                  <c:v>360.2</c:v>
                </c:pt>
                <c:pt idx="527">
                  <c:v>360.2</c:v>
                </c:pt>
                <c:pt idx="528">
                  <c:v>360.2</c:v>
                </c:pt>
                <c:pt idx="529">
                  <c:v>359.8</c:v>
                </c:pt>
                <c:pt idx="530">
                  <c:v>359.9</c:v>
                </c:pt>
                <c:pt idx="531">
                  <c:v>359.9</c:v>
                </c:pt>
                <c:pt idx="532">
                  <c:v>359.9</c:v>
                </c:pt>
                <c:pt idx="533">
                  <c:v>359.9</c:v>
                </c:pt>
                <c:pt idx="534">
                  <c:v>359.6</c:v>
                </c:pt>
                <c:pt idx="535">
                  <c:v>359.6</c:v>
                </c:pt>
                <c:pt idx="536">
                  <c:v>359.6</c:v>
                </c:pt>
                <c:pt idx="537">
                  <c:v>359.6</c:v>
                </c:pt>
                <c:pt idx="538">
                  <c:v>359.4</c:v>
                </c:pt>
                <c:pt idx="539">
                  <c:v>359.2</c:v>
                </c:pt>
                <c:pt idx="540">
                  <c:v>359.3</c:v>
                </c:pt>
                <c:pt idx="541">
                  <c:v>358.9</c:v>
                </c:pt>
                <c:pt idx="542">
                  <c:v>358.8</c:v>
                </c:pt>
                <c:pt idx="543">
                  <c:v>358.8</c:v>
                </c:pt>
                <c:pt idx="544">
                  <c:v>358.9</c:v>
                </c:pt>
                <c:pt idx="545">
                  <c:v>358.8</c:v>
                </c:pt>
                <c:pt idx="546">
                  <c:v>358.8</c:v>
                </c:pt>
                <c:pt idx="547">
                  <c:v>358.5</c:v>
                </c:pt>
                <c:pt idx="548">
                  <c:v>358.6</c:v>
                </c:pt>
                <c:pt idx="549">
                  <c:v>358.5</c:v>
                </c:pt>
                <c:pt idx="550">
                  <c:v>358.2</c:v>
                </c:pt>
                <c:pt idx="551">
                  <c:v>358.1</c:v>
                </c:pt>
                <c:pt idx="552">
                  <c:v>358.2</c:v>
                </c:pt>
                <c:pt idx="553">
                  <c:v>357.9</c:v>
                </c:pt>
                <c:pt idx="554">
                  <c:v>357.9</c:v>
                </c:pt>
                <c:pt idx="555">
                  <c:v>357.8</c:v>
                </c:pt>
                <c:pt idx="556">
                  <c:v>357.8</c:v>
                </c:pt>
                <c:pt idx="557">
                  <c:v>357.8</c:v>
                </c:pt>
                <c:pt idx="558">
                  <c:v>357.7</c:v>
                </c:pt>
                <c:pt idx="559">
                  <c:v>357.5</c:v>
                </c:pt>
                <c:pt idx="560">
                  <c:v>357.5</c:v>
                </c:pt>
                <c:pt idx="561">
                  <c:v>357.5</c:v>
                </c:pt>
                <c:pt idx="562">
                  <c:v>357.2</c:v>
                </c:pt>
                <c:pt idx="563">
                  <c:v>357.2</c:v>
                </c:pt>
                <c:pt idx="564">
                  <c:v>357.2</c:v>
                </c:pt>
                <c:pt idx="565">
                  <c:v>357.2</c:v>
                </c:pt>
                <c:pt idx="566">
                  <c:v>357.1</c:v>
                </c:pt>
                <c:pt idx="567">
                  <c:v>356.9</c:v>
                </c:pt>
                <c:pt idx="568">
                  <c:v>356.8</c:v>
                </c:pt>
                <c:pt idx="569">
                  <c:v>356.8</c:v>
                </c:pt>
                <c:pt idx="570">
                  <c:v>356.8</c:v>
                </c:pt>
                <c:pt idx="571">
                  <c:v>356.8</c:v>
                </c:pt>
                <c:pt idx="572">
                  <c:v>356.4</c:v>
                </c:pt>
                <c:pt idx="573">
                  <c:v>356.5</c:v>
                </c:pt>
                <c:pt idx="574">
                  <c:v>356.4</c:v>
                </c:pt>
                <c:pt idx="575">
                  <c:v>356.5</c:v>
                </c:pt>
                <c:pt idx="576">
                  <c:v>356.2</c:v>
                </c:pt>
                <c:pt idx="577">
                  <c:v>356.1</c:v>
                </c:pt>
                <c:pt idx="578">
                  <c:v>356.2</c:v>
                </c:pt>
                <c:pt idx="579">
                  <c:v>356.2</c:v>
                </c:pt>
                <c:pt idx="580">
                  <c:v>356.2</c:v>
                </c:pt>
                <c:pt idx="581">
                  <c:v>355.8</c:v>
                </c:pt>
                <c:pt idx="582">
                  <c:v>355.9</c:v>
                </c:pt>
                <c:pt idx="583">
                  <c:v>355.8</c:v>
                </c:pt>
                <c:pt idx="584">
                  <c:v>355.8</c:v>
                </c:pt>
                <c:pt idx="585">
                  <c:v>355.5</c:v>
                </c:pt>
                <c:pt idx="586">
                  <c:v>355.5</c:v>
                </c:pt>
                <c:pt idx="587">
                  <c:v>355.5</c:v>
                </c:pt>
                <c:pt idx="588">
                  <c:v>355.2</c:v>
                </c:pt>
                <c:pt idx="589">
                  <c:v>355.2</c:v>
                </c:pt>
                <c:pt idx="590">
                  <c:v>355.2</c:v>
                </c:pt>
                <c:pt idx="591">
                  <c:v>355.2</c:v>
                </c:pt>
                <c:pt idx="592">
                  <c:v>355.2</c:v>
                </c:pt>
                <c:pt idx="593">
                  <c:v>354.8</c:v>
                </c:pt>
                <c:pt idx="594">
                  <c:v>354.9</c:v>
                </c:pt>
                <c:pt idx="595">
                  <c:v>354.9</c:v>
                </c:pt>
                <c:pt idx="596">
                  <c:v>354.5</c:v>
                </c:pt>
                <c:pt idx="597">
                  <c:v>354.5</c:v>
                </c:pt>
                <c:pt idx="598">
                  <c:v>354.5</c:v>
                </c:pt>
                <c:pt idx="599">
                  <c:v>354.2</c:v>
                </c:pt>
                <c:pt idx="600">
                  <c:v>354.2</c:v>
                </c:pt>
                <c:pt idx="601">
                  <c:v>354.2</c:v>
                </c:pt>
                <c:pt idx="602">
                  <c:v>354.2</c:v>
                </c:pt>
                <c:pt idx="603">
                  <c:v>354.2</c:v>
                </c:pt>
                <c:pt idx="604">
                  <c:v>353.9</c:v>
                </c:pt>
                <c:pt idx="605">
                  <c:v>353.9</c:v>
                </c:pt>
                <c:pt idx="606">
                  <c:v>353.6</c:v>
                </c:pt>
                <c:pt idx="607">
                  <c:v>353.6</c:v>
                </c:pt>
                <c:pt idx="608">
                  <c:v>353.5</c:v>
                </c:pt>
                <c:pt idx="609">
                  <c:v>353.5</c:v>
                </c:pt>
                <c:pt idx="610">
                  <c:v>353.3</c:v>
                </c:pt>
                <c:pt idx="611">
                  <c:v>353.3</c:v>
                </c:pt>
                <c:pt idx="612">
                  <c:v>353.2</c:v>
                </c:pt>
                <c:pt idx="613">
                  <c:v>353.3</c:v>
                </c:pt>
                <c:pt idx="614">
                  <c:v>353.3</c:v>
                </c:pt>
                <c:pt idx="615">
                  <c:v>352.9</c:v>
                </c:pt>
                <c:pt idx="616">
                  <c:v>352.9</c:v>
                </c:pt>
                <c:pt idx="617">
                  <c:v>352.9</c:v>
                </c:pt>
                <c:pt idx="618">
                  <c:v>352.9</c:v>
                </c:pt>
                <c:pt idx="619">
                  <c:v>352.6</c:v>
                </c:pt>
                <c:pt idx="620">
                  <c:v>352.6</c:v>
                </c:pt>
                <c:pt idx="621">
                  <c:v>352.6</c:v>
                </c:pt>
                <c:pt idx="622">
                  <c:v>352.6</c:v>
                </c:pt>
                <c:pt idx="623">
                  <c:v>352.1</c:v>
                </c:pt>
                <c:pt idx="624">
                  <c:v>352.2</c:v>
                </c:pt>
                <c:pt idx="625">
                  <c:v>352.3</c:v>
                </c:pt>
                <c:pt idx="626">
                  <c:v>352.3</c:v>
                </c:pt>
                <c:pt idx="627">
                  <c:v>351.9</c:v>
                </c:pt>
                <c:pt idx="628">
                  <c:v>351.9</c:v>
                </c:pt>
                <c:pt idx="629">
                  <c:v>351.9</c:v>
                </c:pt>
                <c:pt idx="630">
                  <c:v>351.9</c:v>
                </c:pt>
                <c:pt idx="631">
                  <c:v>351.9</c:v>
                </c:pt>
                <c:pt idx="632">
                  <c:v>351.5</c:v>
                </c:pt>
                <c:pt idx="633">
                  <c:v>351.5</c:v>
                </c:pt>
                <c:pt idx="634">
                  <c:v>351.5</c:v>
                </c:pt>
                <c:pt idx="635">
                  <c:v>351.5</c:v>
                </c:pt>
                <c:pt idx="636">
                  <c:v>351.2</c:v>
                </c:pt>
                <c:pt idx="637">
                  <c:v>351.2</c:v>
                </c:pt>
                <c:pt idx="638">
                  <c:v>351.2</c:v>
                </c:pt>
                <c:pt idx="639">
                  <c:v>351.3</c:v>
                </c:pt>
                <c:pt idx="640">
                  <c:v>350.9</c:v>
                </c:pt>
                <c:pt idx="641">
                  <c:v>350.9</c:v>
                </c:pt>
                <c:pt idx="642">
                  <c:v>350.9</c:v>
                </c:pt>
                <c:pt idx="643">
                  <c:v>350.7</c:v>
                </c:pt>
                <c:pt idx="644">
                  <c:v>350.7</c:v>
                </c:pt>
                <c:pt idx="645">
                  <c:v>350.6</c:v>
                </c:pt>
                <c:pt idx="646">
                  <c:v>350.7</c:v>
                </c:pt>
                <c:pt idx="647">
                  <c:v>350.6</c:v>
                </c:pt>
                <c:pt idx="648">
                  <c:v>350.5</c:v>
                </c:pt>
                <c:pt idx="649">
                  <c:v>350.2</c:v>
                </c:pt>
                <c:pt idx="650">
                  <c:v>350.2</c:v>
                </c:pt>
                <c:pt idx="651">
                  <c:v>350.2</c:v>
                </c:pt>
                <c:pt idx="652">
                  <c:v>350.2</c:v>
                </c:pt>
                <c:pt idx="653">
                  <c:v>350.2</c:v>
                </c:pt>
                <c:pt idx="654">
                  <c:v>349.9</c:v>
                </c:pt>
                <c:pt idx="655">
                  <c:v>349.9</c:v>
                </c:pt>
                <c:pt idx="656">
                  <c:v>349.9</c:v>
                </c:pt>
                <c:pt idx="657">
                  <c:v>349.6</c:v>
                </c:pt>
                <c:pt idx="658">
                  <c:v>349.6</c:v>
                </c:pt>
                <c:pt idx="659">
                  <c:v>349.6</c:v>
                </c:pt>
                <c:pt idx="660">
                  <c:v>349.6</c:v>
                </c:pt>
                <c:pt idx="661">
                  <c:v>349.6</c:v>
                </c:pt>
                <c:pt idx="662">
                  <c:v>349.4</c:v>
                </c:pt>
                <c:pt idx="663">
                  <c:v>349.3</c:v>
                </c:pt>
                <c:pt idx="664">
                  <c:v>349.3</c:v>
                </c:pt>
                <c:pt idx="665">
                  <c:v>349</c:v>
                </c:pt>
                <c:pt idx="666">
                  <c:v>349</c:v>
                </c:pt>
                <c:pt idx="667">
                  <c:v>349</c:v>
                </c:pt>
                <c:pt idx="668">
                  <c:v>349</c:v>
                </c:pt>
                <c:pt idx="669">
                  <c:v>349</c:v>
                </c:pt>
                <c:pt idx="670">
                  <c:v>348.7</c:v>
                </c:pt>
                <c:pt idx="671">
                  <c:v>348.7</c:v>
                </c:pt>
                <c:pt idx="672">
                  <c:v>348.7</c:v>
                </c:pt>
                <c:pt idx="673">
                  <c:v>348.7</c:v>
                </c:pt>
                <c:pt idx="674">
                  <c:v>348.7</c:v>
                </c:pt>
                <c:pt idx="675">
                  <c:v>348.4</c:v>
                </c:pt>
                <c:pt idx="676">
                  <c:v>348.4</c:v>
                </c:pt>
                <c:pt idx="677">
                  <c:v>348.4</c:v>
                </c:pt>
                <c:pt idx="678">
                  <c:v>348.4</c:v>
                </c:pt>
                <c:pt idx="679">
                  <c:v>348.3</c:v>
                </c:pt>
                <c:pt idx="680">
                  <c:v>348.4</c:v>
                </c:pt>
                <c:pt idx="681">
                  <c:v>348.1</c:v>
                </c:pt>
                <c:pt idx="682">
                  <c:v>348</c:v>
                </c:pt>
                <c:pt idx="683">
                  <c:v>348</c:v>
                </c:pt>
                <c:pt idx="684">
                  <c:v>348</c:v>
                </c:pt>
                <c:pt idx="685">
                  <c:v>347.7</c:v>
                </c:pt>
                <c:pt idx="686">
                  <c:v>347.7</c:v>
                </c:pt>
                <c:pt idx="687">
                  <c:v>347.7</c:v>
                </c:pt>
                <c:pt idx="688">
                  <c:v>347.7</c:v>
                </c:pt>
                <c:pt idx="689">
                  <c:v>347.6</c:v>
                </c:pt>
                <c:pt idx="690">
                  <c:v>347.7</c:v>
                </c:pt>
                <c:pt idx="691">
                  <c:v>347.5</c:v>
                </c:pt>
                <c:pt idx="692">
                  <c:v>347.4</c:v>
                </c:pt>
                <c:pt idx="693">
                  <c:v>347.5</c:v>
                </c:pt>
                <c:pt idx="694">
                  <c:v>347.4</c:v>
                </c:pt>
                <c:pt idx="695">
                  <c:v>347.4</c:v>
                </c:pt>
                <c:pt idx="696">
                  <c:v>347.4</c:v>
                </c:pt>
                <c:pt idx="697">
                  <c:v>347</c:v>
                </c:pt>
                <c:pt idx="698">
                  <c:v>347</c:v>
                </c:pt>
                <c:pt idx="699">
                  <c:v>347</c:v>
                </c:pt>
                <c:pt idx="700">
                  <c:v>347</c:v>
                </c:pt>
                <c:pt idx="701">
                  <c:v>347.1</c:v>
                </c:pt>
                <c:pt idx="702">
                  <c:v>347</c:v>
                </c:pt>
                <c:pt idx="703">
                  <c:v>347</c:v>
                </c:pt>
                <c:pt idx="704">
                  <c:v>347</c:v>
                </c:pt>
                <c:pt idx="705">
                  <c:v>347</c:v>
                </c:pt>
                <c:pt idx="706">
                  <c:v>346.7</c:v>
                </c:pt>
                <c:pt idx="707">
                  <c:v>346.7</c:v>
                </c:pt>
                <c:pt idx="708">
                  <c:v>346.4</c:v>
                </c:pt>
                <c:pt idx="709">
                  <c:v>346.4</c:v>
                </c:pt>
                <c:pt idx="710">
                  <c:v>346.4</c:v>
                </c:pt>
                <c:pt idx="711">
                  <c:v>346.4</c:v>
                </c:pt>
                <c:pt idx="712">
                  <c:v>346.4</c:v>
                </c:pt>
                <c:pt idx="713">
                  <c:v>346.1</c:v>
                </c:pt>
                <c:pt idx="714">
                  <c:v>346.1</c:v>
                </c:pt>
                <c:pt idx="715">
                  <c:v>346</c:v>
                </c:pt>
                <c:pt idx="716">
                  <c:v>346.1</c:v>
                </c:pt>
                <c:pt idx="717">
                  <c:v>346.1</c:v>
                </c:pt>
                <c:pt idx="718">
                  <c:v>346.1</c:v>
                </c:pt>
                <c:pt idx="719">
                  <c:v>345.8</c:v>
                </c:pt>
                <c:pt idx="720">
                  <c:v>345.7</c:v>
                </c:pt>
                <c:pt idx="721">
                  <c:v>345.8</c:v>
                </c:pt>
                <c:pt idx="722">
                  <c:v>345.5</c:v>
                </c:pt>
                <c:pt idx="723">
                  <c:v>345.5</c:v>
                </c:pt>
                <c:pt idx="724">
                  <c:v>345.5</c:v>
                </c:pt>
                <c:pt idx="725">
                  <c:v>345.5</c:v>
                </c:pt>
                <c:pt idx="726">
                  <c:v>345.1</c:v>
                </c:pt>
                <c:pt idx="727">
                  <c:v>345.1</c:v>
                </c:pt>
                <c:pt idx="728">
                  <c:v>345.1</c:v>
                </c:pt>
                <c:pt idx="729">
                  <c:v>345.1</c:v>
                </c:pt>
                <c:pt idx="730">
                  <c:v>345.1</c:v>
                </c:pt>
                <c:pt idx="731">
                  <c:v>345.1</c:v>
                </c:pt>
                <c:pt idx="732">
                  <c:v>344.8</c:v>
                </c:pt>
                <c:pt idx="733">
                  <c:v>344.8</c:v>
                </c:pt>
                <c:pt idx="734">
                  <c:v>344.8</c:v>
                </c:pt>
                <c:pt idx="735">
                  <c:v>344.8</c:v>
                </c:pt>
                <c:pt idx="736">
                  <c:v>344.8</c:v>
                </c:pt>
                <c:pt idx="737">
                  <c:v>344.5</c:v>
                </c:pt>
                <c:pt idx="738">
                  <c:v>344.5</c:v>
                </c:pt>
                <c:pt idx="739">
                  <c:v>344.2</c:v>
                </c:pt>
                <c:pt idx="740">
                  <c:v>344.1</c:v>
                </c:pt>
                <c:pt idx="741">
                  <c:v>344.2</c:v>
                </c:pt>
                <c:pt idx="742">
                  <c:v>344.2</c:v>
                </c:pt>
                <c:pt idx="743">
                  <c:v>343.9</c:v>
                </c:pt>
                <c:pt idx="744">
                  <c:v>343.9</c:v>
                </c:pt>
                <c:pt idx="745">
                  <c:v>343.9</c:v>
                </c:pt>
                <c:pt idx="746">
                  <c:v>343.9</c:v>
                </c:pt>
                <c:pt idx="747">
                  <c:v>343.8</c:v>
                </c:pt>
                <c:pt idx="748">
                  <c:v>343.9</c:v>
                </c:pt>
                <c:pt idx="749">
                  <c:v>343.5</c:v>
                </c:pt>
                <c:pt idx="750">
                  <c:v>343.5</c:v>
                </c:pt>
                <c:pt idx="751">
                  <c:v>343.4</c:v>
                </c:pt>
                <c:pt idx="752">
                  <c:v>343.2</c:v>
                </c:pt>
                <c:pt idx="753">
                  <c:v>343.1</c:v>
                </c:pt>
                <c:pt idx="754">
                  <c:v>343.2</c:v>
                </c:pt>
                <c:pt idx="755">
                  <c:v>343.1</c:v>
                </c:pt>
                <c:pt idx="756">
                  <c:v>343.2</c:v>
                </c:pt>
                <c:pt idx="757">
                  <c:v>343.2</c:v>
                </c:pt>
                <c:pt idx="758">
                  <c:v>342.9</c:v>
                </c:pt>
                <c:pt idx="759">
                  <c:v>342.9</c:v>
                </c:pt>
                <c:pt idx="760">
                  <c:v>342.6</c:v>
                </c:pt>
                <c:pt idx="761">
                  <c:v>342.5</c:v>
                </c:pt>
                <c:pt idx="762">
                  <c:v>342.6</c:v>
                </c:pt>
                <c:pt idx="763">
                  <c:v>342.5</c:v>
                </c:pt>
                <c:pt idx="764">
                  <c:v>342.5</c:v>
                </c:pt>
                <c:pt idx="765">
                  <c:v>342.5</c:v>
                </c:pt>
                <c:pt idx="766">
                  <c:v>342.2</c:v>
                </c:pt>
                <c:pt idx="767">
                  <c:v>342.2</c:v>
                </c:pt>
                <c:pt idx="768">
                  <c:v>342.2</c:v>
                </c:pt>
                <c:pt idx="769">
                  <c:v>341.8</c:v>
                </c:pt>
                <c:pt idx="770">
                  <c:v>341.8</c:v>
                </c:pt>
                <c:pt idx="771">
                  <c:v>341.8</c:v>
                </c:pt>
                <c:pt idx="772">
                  <c:v>341.8</c:v>
                </c:pt>
                <c:pt idx="773">
                  <c:v>341.8</c:v>
                </c:pt>
                <c:pt idx="774">
                  <c:v>341.9</c:v>
                </c:pt>
                <c:pt idx="775">
                  <c:v>341.5</c:v>
                </c:pt>
                <c:pt idx="776">
                  <c:v>341.5</c:v>
                </c:pt>
                <c:pt idx="777">
                  <c:v>341.5</c:v>
                </c:pt>
                <c:pt idx="778">
                  <c:v>341.5</c:v>
                </c:pt>
                <c:pt idx="779">
                  <c:v>341.5</c:v>
                </c:pt>
                <c:pt idx="780">
                  <c:v>341.3</c:v>
                </c:pt>
                <c:pt idx="781">
                  <c:v>341.2</c:v>
                </c:pt>
                <c:pt idx="782">
                  <c:v>341.2</c:v>
                </c:pt>
                <c:pt idx="783">
                  <c:v>340.8</c:v>
                </c:pt>
                <c:pt idx="784">
                  <c:v>340.8</c:v>
                </c:pt>
                <c:pt idx="785">
                  <c:v>340.9</c:v>
                </c:pt>
                <c:pt idx="786">
                  <c:v>340.9</c:v>
                </c:pt>
                <c:pt idx="787">
                  <c:v>340.8</c:v>
                </c:pt>
                <c:pt idx="788">
                  <c:v>340.8</c:v>
                </c:pt>
                <c:pt idx="789">
                  <c:v>340.5</c:v>
                </c:pt>
                <c:pt idx="790">
                  <c:v>340.6</c:v>
                </c:pt>
                <c:pt idx="791">
                  <c:v>340.5</c:v>
                </c:pt>
                <c:pt idx="792">
                  <c:v>340.5</c:v>
                </c:pt>
                <c:pt idx="793">
                  <c:v>340.5</c:v>
                </c:pt>
                <c:pt idx="794">
                  <c:v>340.2</c:v>
                </c:pt>
                <c:pt idx="795">
                  <c:v>340.2</c:v>
                </c:pt>
                <c:pt idx="796">
                  <c:v>340.2</c:v>
                </c:pt>
                <c:pt idx="797">
                  <c:v>340.2</c:v>
                </c:pt>
                <c:pt idx="798">
                  <c:v>339.9</c:v>
                </c:pt>
                <c:pt idx="799">
                  <c:v>339.9</c:v>
                </c:pt>
                <c:pt idx="800">
                  <c:v>339.9</c:v>
                </c:pt>
                <c:pt idx="801">
                  <c:v>339.9</c:v>
                </c:pt>
                <c:pt idx="802">
                  <c:v>339.6</c:v>
                </c:pt>
                <c:pt idx="803">
                  <c:v>339.6</c:v>
                </c:pt>
                <c:pt idx="804">
                  <c:v>339.6</c:v>
                </c:pt>
                <c:pt idx="805">
                  <c:v>339.6</c:v>
                </c:pt>
                <c:pt idx="806">
                  <c:v>339.6</c:v>
                </c:pt>
                <c:pt idx="807">
                  <c:v>339.6</c:v>
                </c:pt>
                <c:pt idx="808">
                  <c:v>339.2</c:v>
                </c:pt>
                <c:pt idx="809">
                  <c:v>339.2</c:v>
                </c:pt>
                <c:pt idx="810">
                  <c:v>339.2</c:v>
                </c:pt>
                <c:pt idx="811">
                  <c:v>339.2</c:v>
                </c:pt>
                <c:pt idx="812">
                  <c:v>339.2</c:v>
                </c:pt>
                <c:pt idx="813">
                  <c:v>338.9</c:v>
                </c:pt>
                <c:pt idx="814">
                  <c:v>338.9</c:v>
                </c:pt>
                <c:pt idx="815">
                  <c:v>338.9</c:v>
                </c:pt>
                <c:pt idx="816">
                  <c:v>338.8</c:v>
                </c:pt>
                <c:pt idx="817">
                  <c:v>338.6</c:v>
                </c:pt>
                <c:pt idx="818">
                  <c:v>338.6</c:v>
                </c:pt>
                <c:pt idx="819">
                  <c:v>338.6</c:v>
                </c:pt>
                <c:pt idx="820">
                  <c:v>338.5</c:v>
                </c:pt>
                <c:pt idx="821">
                  <c:v>338.5</c:v>
                </c:pt>
                <c:pt idx="822">
                  <c:v>338.3</c:v>
                </c:pt>
                <c:pt idx="823">
                  <c:v>338.2</c:v>
                </c:pt>
                <c:pt idx="824">
                  <c:v>338.3</c:v>
                </c:pt>
                <c:pt idx="825">
                  <c:v>338.2</c:v>
                </c:pt>
                <c:pt idx="826">
                  <c:v>337.9</c:v>
                </c:pt>
                <c:pt idx="827">
                  <c:v>338</c:v>
                </c:pt>
                <c:pt idx="828">
                  <c:v>337.9</c:v>
                </c:pt>
                <c:pt idx="829">
                  <c:v>337.9</c:v>
                </c:pt>
                <c:pt idx="830">
                  <c:v>337.9</c:v>
                </c:pt>
                <c:pt idx="831">
                  <c:v>337.9</c:v>
                </c:pt>
                <c:pt idx="832">
                  <c:v>337.5</c:v>
                </c:pt>
                <c:pt idx="833">
                  <c:v>337.8</c:v>
                </c:pt>
                <c:pt idx="834">
                  <c:v>337.9</c:v>
                </c:pt>
                <c:pt idx="835">
                  <c:v>337.5</c:v>
                </c:pt>
                <c:pt idx="836">
                  <c:v>337.6</c:v>
                </c:pt>
                <c:pt idx="837">
                  <c:v>337.5</c:v>
                </c:pt>
                <c:pt idx="838">
                  <c:v>337.6</c:v>
                </c:pt>
                <c:pt idx="839">
                  <c:v>337.5</c:v>
                </c:pt>
                <c:pt idx="840">
                  <c:v>337.5</c:v>
                </c:pt>
                <c:pt idx="841">
                  <c:v>337.5</c:v>
                </c:pt>
                <c:pt idx="842">
                  <c:v>337.2</c:v>
                </c:pt>
                <c:pt idx="843">
                  <c:v>337.2</c:v>
                </c:pt>
                <c:pt idx="844">
                  <c:v>337.2</c:v>
                </c:pt>
                <c:pt idx="845">
                  <c:v>337.3</c:v>
                </c:pt>
                <c:pt idx="846">
                  <c:v>337.2</c:v>
                </c:pt>
                <c:pt idx="847">
                  <c:v>337.2</c:v>
                </c:pt>
                <c:pt idx="848">
                  <c:v>337</c:v>
                </c:pt>
                <c:pt idx="849">
                  <c:v>336.9</c:v>
                </c:pt>
                <c:pt idx="850">
                  <c:v>336.8</c:v>
                </c:pt>
                <c:pt idx="851">
                  <c:v>336.8</c:v>
                </c:pt>
                <c:pt idx="852">
                  <c:v>336.8</c:v>
                </c:pt>
                <c:pt idx="853">
                  <c:v>336.8</c:v>
                </c:pt>
                <c:pt idx="854">
                  <c:v>336.8</c:v>
                </c:pt>
                <c:pt idx="855">
                  <c:v>336.8</c:v>
                </c:pt>
                <c:pt idx="856">
                  <c:v>336.5</c:v>
                </c:pt>
                <c:pt idx="857">
                  <c:v>336.6</c:v>
                </c:pt>
                <c:pt idx="858">
                  <c:v>336.5</c:v>
                </c:pt>
                <c:pt idx="859">
                  <c:v>336.6</c:v>
                </c:pt>
                <c:pt idx="860">
                  <c:v>336.2</c:v>
                </c:pt>
                <c:pt idx="861">
                  <c:v>336.2</c:v>
                </c:pt>
                <c:pt idx="862">
                  <c:v>336.2</c:v>
                </c:pt>
                <c:pt idx="863">
                  <c:v>336.2</c:v>
                </c:pt>
                <c:pt idx="864">
                  <c:v>336.2</c:v>
                </c:pt>
                <c:pt idx="865">
                  <c:v>335.9</c:v>
                </c:pt>
                <c:pt idx="866">
                  <c:v>335.9</c:v>
                </c:pt>
                <c:pt idx="867">
                  <c:v>335.9</c:v>
                </c:pt>
                <c:pt idx="868">
                  <c:v>335.9</c:v>
                </c:pt>
                <c:pt idx="869">
                  <c:v>335.9</c:v>
                </c:pt>
                <c:pt idx="870">
                  <c:v>335.6</c:v>
                </c:pt>
                <c:pt idx="871">
                  <c:v>335.8</c:v>
                </c:pt>
                <c:pt idx="872">
                  <c:v>335.6</c:v>
                </c:pt>
                <c:pt idx="873">
                  <c:v>335.6</c:v>
                </c:pt>
                <c:pt idx="874">
                  <c:v>335.6</c:v>
                </c:pt>
                <c:pt idx="875">
                  <c:v>335.4</c:v>
                </c:pt>
                <c:pt idx="876">
                  <c:v>335.6</c:v>
                </c:pt>
                <c:pt idx="877">
                  <c:v>335.3</c:v>
                </c:pt>
                <c:pt idx="878">
                  <c:v>335.3</c:v>
                </c:pt>
                <c:pt idx="879">
                  <c:v>335.2</c:v>
                </c:pt>
                <c:pt idx="880">
                  <c:v>335.3</c:v>
                </c:pt>
                <c:pt idx="881">
                  <c:v>334.9</c:v>
                </c:pt>
                <c:pt idx="882">
                  <c:v>334.9</c:v>
                </c:pt>
                <c:pt idx="883">
                  <c:v>334.9</c:v>
                </c:pt>
                <c:pt idx="884">
                  <c:v>334.9</c:v>
                </c:pt>
                <c:pt idx="885">
                  <c:v>334.9</c:v>
                </c:pt>
                <c:pt idx="886">
                  <c:v>334.9</c:v>
                </c:pt>
                <c:pt idx="887">
                  <c:v>334.6</c:v>
                </c:pt>
                <c:pt idx="888">
                  <c:v>334.6</c:v>
                </c:pt>
                <c:pt idx="889">
                  <c:v>334.6</c:v>
                </c:pt>
                <c:pt idx="890">
                  <c:v>334.6</c:v>
                </c:pt>
                <c:pt idx="891">
                  <c:v>334.6</c:v>
                </c:pt>
                <c:pt idx="892">
                  <c:v>334.3</c:v>
                </c:pt>
                <c:pt idx="893">
                  <c:v>334.3</c:v>
                </c:pt>
                <c:pt idx="894">
                  <c:v>334.3</c:v>
                </c:pt>
                <c:pt idx="895">
                  <c:v>334.2</c:v>
                </c:pt>
                <c:pt idx="896">
                  <c:v>333.9</c:v>
                </c:pt>
                <c:pt idx="897">
                  <c:v>334</c:v>
                </c:pt>
                <c:pt idx="898">
                  <c:v>333.9</c:v>
                </c:pt>
                <c:pt idx="899">
                  <c:v>333.9</c:v>
                </c:pt>
                <c:pt idx="900">
                  <c:v>333.7</c:v>
                </c:pt>
                <c:pt idx="901">
                  <c:v>333.7</c:v>
                </c:pt>
                <c:pt idx="902">
                  <c:v>333.6</c:v>
                </c:pt>
                <c:pt idx="903">
                  <c:v>333.7</c:v>
                </c:pt>
                <c:pt idx="904">
                  <c:v>333.7</c:v>
                </c:pt>
                <c:pt idx="905">
                  <c:v>333.3</c:v>
                </c:pt>
                <c:pt idx="906">
                  <c:v>333.7</c:v>
                </c:pt>
                <c:pt idx="907">
                  <c:v>333.3</c:v>
                </c:pt>
                <c:pt idx="908">
                  <c:v>333.3</c:v>
                </c:pt>
                <c:pt idx="909">
                  <c:v>333.3</c:v>
                </c:pt>
                <c:pt idx="910">
                  <c:v>333</c:v>
                </c:pt>
                <c:pt idx="911">
                  <c:v>333</c:v>
                </c:pt>
                <c:pt idx="912">
                  <c:v>333</c:v>
                </c:pt>
                <c:pt idx="913">
                  <c:v>333</c:v>
                </c:pt>
                <c:pt idx="914">
                  <c:v>333</c:v>
                </c:pt>
                <c:pt idx="915">
                  <c:v>332.9</c:v>
                </c:pt>
                <c:pt idx="916">
                  <c:v>332.6</c:v>
                </c:pt>
                <c:pt idx="917">
                  <c:v>332.6</c:v>
                </c:pt>
                <c:pt idx="918">
                  <c:v>332.6</c:v>
                </c:pt>
                <c:pt idx="919">
                  <c:v>332.5</c:v>
                </c:pt>
                <c:pt idx="920">
                  <c:v>332.6</c:v>
                </c:pt>
                <c:pt idx="921">
                  <c:v>332.3</c:v>
                </c:pt>
                <c:pt idx="922">
                  <c:v>332.2</c:v>
                </c:pt>
                <c:pt idx="923">
                  <c:v>332.3</c:v>
                </c:pt>
                <c:pt idx="924">
                  <c:v>332.3</c:v>
                </c:pt>
                <c:pt idx="925">
                  <c:v>332.3</c:v>
                </c:pt>
                <c:pt idx="926">
                  <c:v>332</c:v>
                </c:pt>
                <c:pt idx="927">
                  <c:v>332</c:v>
                </c:pt>
                <c:pt idx="928">
                  <c:v>331.9</c:v>
                </c:pt>
                <c:pt idx="929">
                  <c:v>331.9</c:v>
                </c:pt>
                <c:pt idx="930">
                  <c:v>331.6</c:v>
                </c:pt>
                <c:pt idx="931">
                  <c:v>331.6</c:v>
                </c:pt>
                <c:pt idx="932">
                  <c:v>331.6</c:v>
                </c:pt>
                <c:pt idx="933">
                  <c:v>331.6</c:v>
                </c:pt>
                <c:pt idx="934">
                  <c:v>331.6</c:v>
                </c:pt>
                <c:pt idx="935">
                  <c:v>331.3</c:v>
                </c:pt>
                <c:pt idx="936">
                  <c:v>331.4</c:v>
                </c:pt>
                <c:pt idx="937">
                  <c:v>331.3</c:v>
                </c:pt>
                <c:pt idx="938">
                  <c:v>331.3</c:v>
                </c:pt>
                <c:pt idx="939">
                  <c:v>331.3</c:v>
                </c:pt>
                <c:pt idx="940">
                  <c:v>330.9</c:v>
                </c:pt>
                <c:pt idx="941">
                  <c:v>330.9</c:v>
                </c:pt>
                <c:pt idx="942">
                  <c:v>330.9</c:v>
                </c:pt>
                <c:pt idx="943">
                  <c:v>330.9</c:v>
                </c:pt>
                <c:pt idx="944">
                  <c:v>330.9</c:v>
                </c:pt>
                <c:pt idx="945">
                  <c:v>330.6</c:v>
                </c:pt>
                <c:pt idx="946">
                  <c:v>330.6</c:v>
                </c:pt>
                <c:pt idx="947">
                  <c:v>330.6</c:v>
                </c:pt>
                <c:pt idx="948">
                  <c:v>330.6</c:v>
                </c:pt>
                <c:pt idx="949">
                  <c:v>330.3</c:v>
                </c:pt>
                <c:pt idx="950">
                  <c:v>330.6</c:v>
                </c:pt>
                <c:pt idx="951">
                  <c:v>330.3</c:v>
                </c:pt>
                <c:pt idx="952">
                  <c:v>330.3</c:v>
                </c:pt>
                <c:pt idx="953">
                  <c:v>330.3</c:v>
                </c:pt>
                <c:pt idx="954">
                  <c:v>330.3</c:v>
                </c:pt>
                <c:pt idx="955">
                  <c:v>330.3</c:v>
                </c:pt>
                <c:pt idx="956">
                  <c:v>330.3</c:v>
                </c:pt>
                <c:pt idx="957">
                  <c:v>330</c:v>
                </c:pt>
                <c:pt idx="958">
                  <c:v>330</c:v>
                </c:pt>
                <c:pt idx="959">
                  <c:v>330</c:v>
                </c:pt>
                <c:pt idx="960">
                  <c:v>330</c:v>
                </c:pt>
                <c:pt idx="961">
                  <c:v>329.6</c:v>
                </c:pt>
                <c:pt idx="962">
                  <c:v>329.7</c:v>
                </c:pt>
                <c:pt idx="963">
                  <c:v>329.7</c:v>
                </c:pt>
                <c:pt idx="964">
                  <c:v>329.4</c:v>
                </c:pt>
                <c:pt idx="965">
                  <c:v>329.4</c:v>
                </c:pt>
                <c:pt idx="966">
                  <c:v>329.4</c:v>
                </c:pt>
                <c:pt idx="967">
                  <c:v>329.4</c:v>
                </c:pt>
                <c:pt idx="968">
                  <c:v>329.3</c:v>
                </c:pt>
                <c:pt idx="969">
                  <c:v>329.3</c:v>
                </c:pt>
                <c:pt idx="970">
                  <c:v>329</c:v>
                </c:pt>
                <c:pt idx="971">
                  <c:v>329</c:v>
                </c:pt>
                <c:pt idx="972">
                  <c:v>329</c:v>
                </c:pt>
                <c:pt idx="973">
                  <c:v>328.7</c:v>
                </c:pt>
                <c:pt idx="974">
                  <c:v>328.7</c:v>
                </c:pt>
                <c:pt idx="975">
                  <c:v>328.7</c:v>
                </c:pt>
                <c:pt idx="976">
                  <c:v>328.7</c:v>
                </c:pt>
                <c:pt idx="977">
                  <c:v>328.7</c:v>
                </c:pt>
                <c:pt idx="978">
                  <c:v>328.3</c:v>
                </c:pt>
                <c:pt idx="979">
                  <c:v>328.3</c:v>
                </c:pt>
                <c:pt idx="980">
                  <c:v>328.3</c:v>
                </c:pt>
                <c:pt idx="981">
                  <c:v>328.3</c:v>
                </c:pt>
                <c:pt idx="982">
                  <c:v>328.3</c:v>
                </c:pt>
                <c:pt idx="983">
                  <c:v>328.3</c:v>
                </c:pt>
                <c:pt idx="984">
                  <c:v>328</c:v>
                </c:pt>
                <c:pt idx="985">
                  <c:v>328</c:v>
                </c:pt>
                <c:pt idx="986">
                  <c:v>328.1</c:v>
                </c:pt>
                <c:pt idx="987">
                  <c:v>328</c:v>
                </c:pt>
                <c:pt idx="988">
                  <c:v>327.7</c:v>
                </c:pt>
                <c:pt idx="989">
                  <c:v>327.7</c:v>
                </c:pt>
                <c:pt idx="990">
                  <c:v>327.8</c:v>
                </c:pt>
                <c:pt idx="991">
                  <c:v>327.60000000000002</c:v>
                </c:pt>
                <c:pt idx="992">
                  <c:v>327.7</c:v>
                </c:pt>
                <c:pt idx="993">
                  <c:v>327.5</c:v>
                </c:pt>
                <c:pt idx="994">
                  <c:v>327.3</c:v>
                </c:pt>
                <c:pt idx="995">
                  <c:v>327.39999999999998</c:v>
                </c:pt>
                <c:pt idx="996">
                  <c:v>327.39999999999998</c:v>
                </c:pt>
                <c:pt idx="997">
                  <c:v>327.3</c:v>
                </c:pt>
                <c:pt idx="998">
                  <c:v>327.3</c:v>
                </c:pt>
                <c:pt idx="999">
                  <c:v>327.39999999999998</c:v>
                </c:pt>
                <c:pt idx="1000">
                  <c:v>327</c:v>
                </c:pt>
                <c:pt idx="1001">
                  <c:v>327</c:v>
                </c:pt>
                <c:pt idx="1002">
                  <c:v>327</c:v>
                </c:pt>
                <c:pt idx="1003">
                  <c:v>327</c:v>
                </c:pt>
                <c:pt idx="1004">
                  <c:v>327</c:v>
                </c:pt>
                <c:pt idx="1005">
                  <c:v>326.60000000000002</c:v>
                </c:pt>
                <c:pt idx="1006">
                  <c:v>326.60000000000002</c:v>
                </c:pt>
                <c:pt idx="1007">
                  <c:v>326.60000000000002</c:v>
                </c:pt>
                <c:pt idx="1008">
                  <c:v>326.60000000000002</c:v>
                </c:pt>
                <c:pt idx="1009">
                  <c:v>326.8</c:v>
                </c:pt>
                <c:pt idx="1010">
                  <c:v>326.3</c:v>
                </c:pt>
                <c:pt idx="1011">
                  <c:v>326.60000000000002</c:v>
                </c:pt>
                <c:pt idx="1012">
                  <c:v>326.3</c:v>
                </c:pt>
                <c:pt idx="1013">
                  <c:v>326.39999999999998</c:v>
                </c:pt>
                <c:pt idx="1014">
                  <c:v>326</c:v>
                </c:pt>
                <c:pt idx="1015">
                  <c:v>326.3</c:v>
                </c:pt>
                <c:pt idx="1016">
                  <c:v>326</c:v>
                </c:pt>
                <c:pt idx="1017">
                  <c:v>326</c:v>
                </c:pt>
                <c:pt idx="1018">
                  <c:v>325.8</c:v>
                </c:pt>
                <c:pt idx="1019">
                  <c:v>326</c:v>
                </c:pt>
                <c:pt idx="1020">
                  <c:v>326</c:v>
                </c:pt>
                <c:pt idx="1021">
                  <c:v>325.60000000000002</c:v>
                </c:pt>
                <c:pt idx="1022">
                  <c:v>325.7</c:v>
                </c:pt>
                <c:pt idx="1023">
                  <c:v>325.7</c:v>
                </c:pt>
                <c:pt idx="1024">
                  <c:v>325.7</c:v>
                </c:pt>
                <c:pt idx="1025">
                  <c:v>325.7</c:v>
                </c:pt>
                <c:pt idx="1026">
                  <c:v>325.60000000000002</c:v>
                </c:pt>
                <c:pt idx="1027">
                  <c:v>325.39999999999998</c:v>
                </c:pt>
                <c:pt idx="1028">
                  <c:v>325.3</c:v>
                </c:pt>
                <c:pt idx="1029">
                  <c:v>325.3</c:v>
                </c:pt>
                <c:pt idx="1030">
                  <c:v>325.3</c:v>
                </c:pt>
                <c:pt idx="1031">
                  <c:v>325.10000000000002</c:v>
                </c:pt>
                <c:pt idx="1032">
                  <c:v>325</c:v>
                </c:pt>
                <c:pt idx="1033">
                  <c:v>325</c:v>
                </c:pt>
                <c:pt idx="1034">
                  <c:v>325</c:v>
                </c:pt>
                <c:pt idx="1035">
                  <c:v>324.89999999999998</c:v>
                </c:pt>
                <c:pt idx="1036">
                  <c:v>325</c:v>
                </c:pt>
                <c:pt idx="1037">
                  <c:v>324.89999999999998</c:v>
                </c:pt>
                <c:pt idx="1038">
                  <c:v>324.7</c:v>
                </c:pt>
                <c:pt idx="1039">
                  <c:v>324.7</c:v>
                </c:pt>
                <c:pt idx="1040">
                  <c:v>324.60000000000002</c:v>
                </c:pt>
                <c:pt idx="1041">
                  <c:v>324.7</c:v>
                </c:pt>
                <c:pt idx="1042">
                  <c:v>324.7</c:v>
                </c:pt>
                <c:pt idx="1043">
                  <c:v>324.7</c:v>
                </c:pt>
                <c:pt idx="1044">
                  <c:v>324.39999999999998</c:v>
                </c:pt>
                <c:pt idx="1045">
                  <c:v>324.39999999999998</c:v>
                </c:pt>
                <c:pt idx="1046">
                  <c:v>324.39999999999998</c:v>
                </c:pt>
                <c:pt idx="1047">
                  <c:v>324.39999999999998</c:v>
                </c:pt>
                <c:pt idx="1048">
                  <c:v>324.39999999999998</c:v>
                </c:pt>
                <c:pt idx="1049">
                  <c:v>324.39999999999998</c:v>
                </c:pt>
                <c:pt idx="1050">
                  <c:v>324</c:v>
                </c:pt>
                <c:pt idx="1051">
                  <c:v>324</c:v>
                </c:pt>
                <c:pt idx="1052">
                  <c:v>324.10000000000002</c:v>
                </c:pt>
                <c:pt idx="1053">
                  <c:v>324</c:v>
                </c:pt>
                <c:pt idx="1054">
                  <c:v>324</c:v>
                </c:pt>
                <c:pt idx="1055">
                  <c:v>323.7</c:v>
                </c:pt>
                <c:pt idx="1056">
                  <c:v>323.60000000000002</c:v>
                </c:pt>
                <c:pt idx="1057">
                  <c:v>323.60000000000002</c:v>
                </c:pt>
                <c:pt idx="1058">
                  <c:v>323.7</c:v>
                </c:pt>
                <c:pt idx="1059">
                  <c:v>323.7</c:v>
                </c:pt>
                <c:pt idx="1060">
                  <c:v>323.60000000000002</c:v>
                </c:pt>
                <c:pt idx="1061">
                  <c:v>323.60000000000002</c:v>
                </c:pt>
                <c:pt idx="1062">
                  <c:v>323.60000000000002</c:v>
                </c:pt>
                <c:pt idx="1063">
                  <c:v>323.3</c:v>
                </c:pt>
                <c:pt idx="1064">
                  <c:v>323.3</c:v>
                </c:pt>
                <c:pt idx="1065">
                  <c:v>323.39999999999998</c:v>
                </c:pt>
                <c:pt idx="1066">
                  <c:v>323.39999999999998</c:v>
                </c:pt>
                <c:pt idx="1067">
                  <c:v>323.39999999999998</c:v>
                </c:pt>
                <c:pt idx="1068">
                  <c:v>323.39999999999998</c:v>
                </c:pt>
                <c:pt idx="1069">
                  <c:v>323.3</c:v>
                </c:pt>
                <c:pt idx="1070">
                  <c:v>323.39999999999998</c:v>
                </c:pt>
                <c:pt idx="1071">
                  <c:v>323</c:v>
                </c:pt>
                <c:pt idx="1072">
                  <c:v>323.10000000000002</c:v>
                </c:pt>
                <c:pt idx="1073">
                  <c:v>323</c:v>
                </c:pt>
                <c:pt idx="1074">
                  <c:v>322.7</c:v>
                </c:pt>
                <c:pt idx="1075">
                  <c:v>323</c:v>
                </c:pt>
                <c:pt idx="1076">
                  <c:v>322.7</c:v>
                </c:pt>
                <c:pt idx="1077">
                  <c:v>322.7</c:v>
                </c:pt>
                <c:pt idx="1078">
                  <c:v>322.7</c:v>
                </c:pt>
                <c:pt idx="1079">
                  <c:v>322.7</c:v>
                </c:pt>
                <c:pt idx="1080">
                  <c:v>322.7</c:v>
                </c:pt>
                <c:pt idx="1081">
                  <c:v>322.7</c:v>
                </c:pt>
                <c:pt idx="1082">
                  <c:v>322.3</c:v>
                </c:pt>
                <c:pt idx="1083">
                  <c:v>322.39999999999998</c:v>
                </c:pt>
                <c:pt idx="1084">
                  <c:v>322.3</c:v>
                </c:pt>
                <c:pt idx="1085">
                  <c:v>322.3</c:v>
                </c:pt>
                <c:pt idx="1086">
                  <c:v>322.3</c:v>
                </c:pt>
                <c:pt idx="1087">
                  <c:v>322.3</c:v>
                </c:pt>
                <c:pt idx="1088">
                  <c:v>322.3</c:v>
                </c:pt>
                <c:pt idx="1089">
                  <c:v>322.10000000000002</c:v>
                </c:pt>
                <c:pt idx="1090">
                  <c:v>322.10000000000002</c:v>
                </c:pt>
                <c:pt idx="1091">
                  <c:v>322.10000000000002</c:v>
                </c:pt>
                <c:pt idx="1092">
                  <c:v>322</c:v>
                </c:pt>
                <c:pt idx="1093">
                  <c:v>322.10000000000002</c:v>
                </c:pt>
                <c:pt idx="1094">
                  <c:v>322.10000000000002</c:v>
                </c:pt>
                <c:pt idx="1095">
                  <c:v>321.8</c:v>
                </c:pt>
                <c:pt idx="1096">
                  <c:v>321.8</c:v>
                </c:pt>
                <c:pt idx="1097">
                  <c:v>321.8</c:v>
                </c:pt>
                <c:pt idx="1098">
                  <c:v>321.7</c:v>
                </c:pt>
                <c:pt idx="1099">
                  <c:v>321.8</c:v>
                </c:pt>
                <c:pt idx="1100">
                  <c:v>321.8</c:v>
                </c:pt>
                <c:pt idx="1101">
                  <c:v>321.39999999999998</c:v>
                </c:pt>
                <c:pt idx="1102">
                  <c:v>321.39999999999998</c:v>
                </c:pt>
                <c:pt idx="1103">
                  <c:v>321.39999999999998</c:v>
                </c:pt>
                <c:pt idx="1104">
                  <c:v>321.39999999999998</c:v>
                </c:pt>
                <c:pt idx="1105">
                  <c:v>321.39999999999998</c:v>
                </c:pt>
                <c:pt idx="1106">
                  <c:v>321.39999999999998</c:v>
                </c:pt>
                <c:pt idx="1107">
                  <c:v>321.39999999999998</c:v>
                </c:pt>
                <c:pt idx="1108">
                  <c:v>321.39999999999998</c:v>
                </c:pt>
                <c:pt idx="1109">
                  <c:v>321.39999999999998</c:v>
                </c:pt>
                <c:pt idx="1110">
                  <c:v>321.10000000000002</c:v>
                </c:pt>
                <c:pt idx="1111">
                  <c:v>321.10000000000002</c:v>
                </c:pt>
                <c:pt idx="1112">
                  <c:v>321.10000000000002</c:v>
                </c:pt>
                <c:pt idx="1113">
                  <c:v>321.10000000000002</c:v>
                </c:pt>
                <c:pt idx="1114">
                  <c:v>321.10000000000002</c:v>
                </c:pt>
                <c:pt idx="1115">
                  <c:v>321.10000000000002</c:v>
                </c:pt>
                <c:pt idx="1116">
                  <c:v>321.10000000000002</c:v>
                </c:pt>
                <c:pt idx="1117">
                  <c:v>320.7</c:v>
                </c:pt>
                <c:pt idx="1118">
                  <c:v>320.7</c:v>
                </c:pt>
                <c:pt idx="1119">
                  <c:v>320.7</c:v>
                </c:pt>
                <c:pt idx="1120">
                  <c:v>320.7</c:v>
                </c:pt>
                <c:pt idx="1121">
                  <c:v>320.7</c:v>
                </c:pt>
                <c:pt idx="1122">
                  <c:v>320.7</c:v>
                </c:pt>
                <c:pt idx="1123">
                  <c:v>320.39999999999998</c:v>
                </c:pt>
                <c:pt idx="1124">
                  <c:v>320.7</c:v>
                </c:pt>
                <c:pt idx="1125">
                  <c:v>320.39999999999998</c:v>
                </c:pt>
                <c:pt idx="1126">
                  <c:v>320.39999999999998</c:v>
                </c:pt>
                <c:pt idx="1127">
                  <c:v>320.39999999999998</c:v>
                </c:pt>
                <c:pt idx="1128">
                  <c:v>320.39999999999998</c:v>
                </c:pt>
                <c:pt idx="1129">
                  <c:v>320.10000000000002</c:v>
                </c:pt>
                <c:pt idx="1130">
                  <c:v>320.2</c:v>
                </c:pt>
                <c:pt idx="1131">
                  <c:v>320.10000000000002</c:v>
                </c:pt>
                <c:pt idx="1132">
                  <c:v>320.10000000000002</c:v>
                </c:pt>
                <c:pt idx="1133">
                  <c:v>320</c:v>
                </c:pt>
                <c:pt idx="1134">
                  <c:v>320.10000000000002</c:v>
                </c:pt>
                <c:pt idx="1135">
                  <c:v>320.10000000000002</c:v>
                </c:pt>
                <c:pt idx="1136">
                  <c:v>319.8</c:v>
                </c:pt>
                <c:pt idx="1137">
                  <c:v>319.8</c:v>
                </c:pt>
                <c:pt idx="1138">
                  <c:v>319.7</c:v>
                </c:pt>
                <c:pt idx="1139">
                  <c:v>319.7</c:v>
                </c:pt>
                <c:pt idx="1140">
                  <c:v>319.7</c:v>
                </c:pt>
                <c:pt idx="1141">
                  <c:v>319.5</c:v>
                </c:pt>
                <c:pt idx="1142">
                  <c:v>319.39999999999998</c:v>
                </c:pt>
                <c:pt idx="1143">
                  <c:v>319.39999999999998</c:v>
                </c:pt>
                <c:pt idx="1144">
                  <c:v>319.5</c:v>
                </c:pt>
                <c:pt idx="1145">
                  <c:v>319.39999999999998</c:v>
                </c:pt>
                <c:pt idx="1146">
                  <c:v>319.10000000000002</c:v>
                </c:pt>
                <c:pt idx="1147">
                  <c:v>319.39999999999998</c:v>
                </c:pt>
                <c:pt idx="1148">
                  <c:v>319.39999999999998</c:v>
                </c:pt>
                <c:pt idx="1149">
                  <c:v>319</c:v>
                </c:pt>
                <c:pt idx="1150">
                  <c:v>319</c:v>
                </c:pt>
                <c:pt idx="1151">
                  <c:v>319</c:v>
                </c:pt>
                <c:pt idx="1152">
                  <c:v>319.10000000000002</c:v>
                </c:pt>
                <c:pt idx="1153">
                  <c:v>318.7</c:v>
                </c:pt>
                <c:pt idx="1154">
                  <c:v>318.8</c:v>
                </c:pt>
                <c:pt idx="1155">
                  <c:v>318.7</c:v>
                </c:pt>
                <c:pt idx="1156">
                  <c:v>318.8</c:v>
                </c:pt>
                <c:pt idx="1157">
                  <c:v>318.39999999999998</c:v>
                </c:pt>
                <c:pt idx="1158">
                  <c:v>318.7</c:v>
                </c:pt>
                <c:pt idx="1159">
                  <c:v>318.39999999999998</c:v>
                </c:pt>
                <c:pt idx="1160">
                  <c:v>318.39999999999998</c:v>
                </c:pt>
                <c:pt idx="1161">
                  <c:v>318.39999999999998</c:v>
                </c:pt>
                <c:pt idx="1162">
                  <c:v>318.39999999999998</c:v>
                </c:pt>
                <c:pt idx="1163">
                  <c:v>318.2</c:v>
                </c:pt>
                <c:pt idx="1164">
                  <c:v>318.3</c:v>
                </c:pt>
                <c:pt idx="1165">
                  <c:v>318.10000000000002</c:v>
                </c:pt>
                <c:pt idx="1166">
                  <c:v>318</c:v>
                </c:pt>
                <c:pt idx="1167">
                  <c:v>318</c:v>
                </c:pt>
                <c:pt idx="1168">
                  <c:v>317.7</c:v>
                </c:pt>
                <c:pt idx="1169">
                  <c:v>318</c:v>
                </c:pt>
                <c:pt idx="1170">
                  <c:v>317.8</c:v>
                </c:pt>
                <c:pt idx="1171">
                  <c:v>317.8</c:v>
                </c:pt>
                <c:pt idx="1172">
                  <c:v>317.7</c:v>
                </c:pt>
                <c:pt idx="1173">
                  <c:v>317.8</c:v>
                </c:pt>
                <c:pt idx="1174">
                  <c:v>317.8</c:v>
                </c:pt>
                <c:pt idx="1175">
                  <c:v>317.8</c:v>
                </c:pt>
                <c:pt idx="1176">
                  <c:v>317.39999999999998</c:v>
                </c:pt>
                <c:pt idx="1177">
                  <c:v>317.39999999999998</c:v>
                </c:pt>
                <c:pt idx="1178">
                  <c:v>317.39999999999998</c:v>
                </c:pt>
                <c:pt idx="1179">
                  <c:v>317.39999999999998</c:v>
                </c:pt>
                <c:pt idx="1180">
                  <c:v>317.10000000000002</c:v>
                </c:pt>
                <c:pt idx="1181">
                  <c:v>317.10000000000002</c:v>
                </c:pt>
                <c:pt idx="1182">
                  <c:v>317.10000000000002</c:v>
                </c:pt>
                <c:pt idx="1183">
                  <c:v>317.10000000000002</c:v>
                </c:pt>
                <c:pt idx="1184">
                  <c:v>317.10000000000002</c:v>
                </c:pt>
                <c:pt idx="1185">
                  <c:v>317.10000000000002</c:v>
                </c:pt>
                <c:pt idx="1186">
                  <c:v>317.10000000000002</c:v>
                </c:pt>
                <c:pt idx="1187">
                  <c:v>317.10000000000002</c:v>
                </c:pt>
                <c:pt idx="1188">
                  <c:v>316.8</c:v>
                </c:pt>
                <c:pt idx="1189">
                  <c:v>316.7</c:v>
                </c:pt>
                <c:pt idx="1190">
                  <c:v>316.8</c:v>
                </c:pt>
                <c:pt idx="1191">
                  <c:v>316.8</c:v>
                </c:pt>
                <c:pt idx="1192">
                  <c:v>316.39999999999998</c:v>
                </c:pt>
                <c:pt idx="1193">
                  <c:v>316.39999999999998</c:v>
                </c:pt>
                <c:pt idx="1194">
                  <c:v>316.3</c:v>
                </c:pt>
                <c:pt idx="1195">
                  <c:v>316.39999999999998</c:v>
                </c:pt>
                <c:pt idx="1196">
                  <c:v>316.3</c:v>
                </c:pt>
                <c:pt idx="1197">
                  <c:v>316.39999999999998</c:v>
                </c:pt>
                <c:pt idx="1198">
                  <c:v>316</c:v>
                </c:pt>
                <c:pt idx="1199">
                  <c:v>316</c:v>
                </c:pt>
                <c:pt idx="1200">
                  <c:v>316</c:v>
                </c:pt>
                <c:pt idx="1201">
                  <c:v>316</c:v>
                </c:pt>
                <c:pt idx="1202">
                  <c:v>316</c:v>
                </c:pt>
                <c:pt idx="1203">
                  <c:v>316</c:v>
                </c:pt>
                <c:pt idx="1204">
                  <c:v>316</c:v>
                </c:pt>
                <c:pt idx="1205">
                  <c:v>315.7</c:v>
                </c:pt>
                <c:pt idx="1206">
                  <c:v>315.7</c:v>
                </c:pt>
                <c:pt idx="1207">
                  <c:v>315.8</c:v>
                </c:pt>
                <c:pt idx="1208">
                  <c:v>315.60000000000002</c:v>
                </c:pt>
                <c:pt idx="1209">
                  <c:v>315.39999999999998</c:v>
                </c:pt>
                <c:pt idx="1210">
                  <c:v>315.39999999999998</c:v>
                </c:pt>
                <c:pt idx="1211">
                  <c:v>315.3</c:v>
                </c:pt>
                <c:pt idx="1212">
                  <c:v>315.39999999999998</c:v>
                </c:pt>
                <c:pt idx="1213">
                  <c:v>315.39999999999998</c:v>
                </c:pt>
                <c:pt idx="1214">
                  <c:v>315.39999999999998</c:v>
                </c:pt>
                <c:pt idx="1215">
                  <c:v>315.39999999999998</c:v>
                </c:pt>
                <c:pt idx="1216">
                  <c:v>315.10000000000002</c:v>
                </c:pt>
                <c:pt idx="1217">
                  <c:v>315.3</c:v>
                </c:pt>
                <c:pt idx="1218">
                  <c:v>315</c:v>
                </c:pt>
                <c:pt idx="1219">
                  <c:v>315.10000000000002</c:v>
                </c:pt>
                <c:pt idx="1220">
                  <c:v>315</c:v>
                </c:pt>
                <c:pt idx="1221">
                  <c:v>314.7</c:v>
                </c:pt>
                <c:pt idx="1222">
                  <c:v>314.60000000000002</c:v>
                </c:pt>
                <c:pt idx="1223">
                  <c:v>314.7</c:v>
                </c:pt>
                <c:pt idx="1224">
                  <c:v>314.7</c:v>
                </c:pt>
                <c:pt idx="1225">
                  <c:v>314.7</c:v>
                </c:pt>
                <c:pt idx="1226">
                  <c:v>314.7</c:v>
                </c:pt>
                <c:pt idx="1227">
                  <c:v>314.39999999999998</c:v>
                </c:pt>
                <c:pt idx="1228">
                  <c:v>314.3</c:v>
                </c:pt>
                <c:pt idx="1229">
                  <c:v>314.39999999999998</c:v>
                </c:pt>
                <c:pt idx="1230">
                  <c:v>314.3</c:v>
                </c:pt>
                <c:pt idx="1231">
                  <c:v>314.39999999999998</c:v>
                </c:pt>
                <c:pt idx="1232">
                  <c:v>314.3</c:v>
                </c:pt>
                <c:pt idx="1233">
                  <c:v>314.3</c:v>
                </c:pt>
                <c:pt idx="1234">
                  <c:v>314</c:v>
                </c:pt>
                <c:pt idx="1235">
                  <c:v>314.10000000000002</c:v>
                </c:pt>
                <c:pt idx="1236">
                  <c:v>314</c:v>
                </c:pt>
                <c:pt idx="1237">
                  <c:v>313.89999999999998</c:v>
                </c:pt>
                <c:pt idx="1238">
                  <c:v>313.7</c:v>
                </c:pt>
                <c:pt idx="1239">
                  <c:v>314</c:v>
                </c:pt>
                <c:pt idx="1240">
                  <c:v>313.7</c:v>
                </c:pt>
                <c:pt idx="1241">
                  <c:v>313.7</c:v>
                </c:pt>
                <c:pt idx="1242">
                  <c:v>313.39999999999998</c:v>
                </c:pt>
                <c:pt idx="1243">
                  <c:v>313.39999999999998</c:v>
                </c:pt>
                <c:pt idx="1244">
                  <c:v>313.39999999999998</c:v>
                </c:pt>
                <c:pt idx="1245">
                  <c:v>313.3</c:v>
                </c:pt>
                <c:pt idx="1246">
                  <c:v>313.39999999999998</c:v>
                </c:pt>
                <c:pt idx="1247">
                  <c:v>313.39999999999998</c:v>
                </c:pt>
                <c:pt idx="1248">
                  <c:v>313.39999999999998</c:v>
                </c:pt>
                <c:pt idx="1249">
                  <c:v>313.39999999999998</c:v>
                </c:pt>
                <c:pt idx="1250">
                  <c:v>313</c:v>
                </c:pt>
                <c:pt idx="1251">
                  <c:v>313</c:v>
                </c:pt>
                <c:pt idx="1252">
                  <c:v>313</c:v>
                </c:pt>
                <c:pt idx="1253">
                  <c:v>312.7</c:v>
                </c:pt>
                <c:pt idx="1254">
                  <c:v>313</c:v>
                </c:pt>
                <c:pt idx="1255">
                  <c:v>312.7</c:v>
                </c:pt>
                <c:pt idx="1256">
                  <c:v>312.7</c:v>
                </c:pt>
                <c:pt idx="1257">
                  <c:v>312.7</c:v>
                </c:pt>
                <c:pt idx="1258">
                  <c:v>312.39999999999998</c:v>
                </c:pt>
                <c:pt idx="1259">
                  <c:v>312.7</c:v>
                </c:pt>
                <c:pt idx="1260">
                  <c:v>312.39999999999998</c:v>
                </c:pt>
                <c:pt idx="1261">
                  <c:v>312.39999999999998</c:v>
                </c:pt>
                <c:pt idx="1262">
                  <c:v>312.39999999999998</c:v>
                </c:pt>
                <c:pt idx="1263">
                  <c:v>312.39999999999998</c:v>
                </c:pt>
                <c:pt idx="1264">
                  <c:v>312.39999999999998</c:v>
                </c:pt>
                <c:pt idx="1265">
                  <c:v>312</c:v>
                </c:pt>
                <c:pt idx="1266">
                  <c:v>312.3</c:v>
                </c:pt>
                <c:pt idx="1267">
                  <c:v>312</c:v>
                </c:pt>
                <c:pt idx="1268">
                  <c:v>312</c:v>
                </c:pt>
                <c:pt idx="1269">
                  <c:v>312</c:v>
                </c:pt>
                <c:pt idx="1270">
                  <c:v>312</c:v>
                </c:pt>
                <c:pt idx="1271">
                  <c:v>312</c:v>
                </c:pt>
                <c:pt idx="1272">
                  <c:v>311.7</c:v>
                </c:pt>
                <c:pt idx="1273">
                  <c:v>311.7</c:v>
                </c:pt>
                <c:pt idx="1274">
                  <c:v>311.7</c:v>
                </c:pt>
                <c:pt idx="1275">
                  <c:v>311.7</c:v>
                </c:pt>
                <c:pt idx="1276">
                  <c:v>311.5</c:v>
                </c:pt>
                <c:pt idx="1277">
                  <c:v>311.39999999999998</c:v>
                </c:pt>
                <c:pt idx="1278">
                  <c:v>311.39999999999998</c:v>
                </c:pt>
                <c:pt idx="1279">
                  <c:v>311.39999999999998</c:v>
                </c:pt>
                <c:pt idx="1280">
                  <c:v>311.3</c:v>
                </c:pt>
                <c:pt idx="1281">
                  <c:v>311.3</c:v>
                </c:pt>
                <c:pt idx="1282">
                  <c:v>311.3</c:v>
                </c:pt>
                <c:pt idx="1283">
                  <c:v>311.10000000000002</c:v>
                </c:pt>
                <c:pt idx="1284">
                  <c:v>311.10000000000002</c:v>
                </c:pt>
                <c:pt idx="1285">
                  <c:v>311.10000000000002</c:v>
                </c:pt>
                <c:pt idx="1286">
                  <c:v>311</c:v>
                </c:pt>
                <c:pt idx="1287">
                  <c:v>311</c:v>
                </c:pt>
                <c:pt idx="1288">
                  <c:v>310.8</c:v>
                </c:pt>
                <c:pt idx="1289">
                  <c:v>310.8</c:v>
                </c:pt>
                <c:pt idx="1290">
                  <c:v>310.7</c:v>
                </c:pt>
                <c:pt idx="1291">
                  <c:v>310.7</c:v>
                </c:pt>
                <c:pt idx="1292">
                  <c:v>310.8</c:v>
                </c:pt>
                <c:pt idx="1293">
                  <c:v>310.7</c:v>
                </c:pt>
                <c:pt idx="1294">
                  <c:v>310.5</c:v>
                </c:pt>
                <c:pt idx="1295">
                  <c:v>310.8</c:v>
                </c:pt>
                <c:pt idx="1296">
                  <c:v>310.39999999999998</c:v>
                </c:pt>
                <c:pt idx="1297">
                  <c:v>310.39999999999998</c:v>
                </c:pt>
                <c:pt idx="1298">
                  <c:v>310.39999999999998</c:v>
                </c:pt>
                <c:pt idx="1299">
                  <c:v>310.10000000000002</c:v>
                </c:pt>
                <c:pt idx="1300">
                  <c:v>310.10000000000002</c:v>
                </c:pt>
                <c:pt idx="1301">
                  <c:v>310.10000000000002</c:v>
                </c:pt>
                <c:pt idx="1302">
                  <c:v>310.10000000000002</c:v>
                </c:pt>
                <c:pt idx="1303">
                  <c:v>310.10000000000002</c:v>
                </c:pt>
                <c:pt idx="1304">
                  <c:v>310.10000000000002</c:v>
                </c:pt>
                <c:pt idx="1305">
                  <c:v>310.10000000000002</c:v>
                </c:pt>
                <c:pt idx="1306">
                  <c:v>309.60000000000002</c:v>
                </c:pt>
                <c:pt idx="1307">
                  <c:v>309.60000000000002</c:v>
                </c:pt>
                <c:pt idx="1308">
                  <c:v>309.7</c:v>
                </c:pt>
                <c:pt idx="1309">
                  <c:v>309.8</c:v>
                </c:pt>
                <c:pt idx="1310">
                  <c:v>309.7</c:v>
                </c:pt>
                <c:pt idx="1311">
                  <c:v>309.8</c:v>
                </c:pt>
                <c:pt idx="1312">
                  <c:v>309.7</c:v>
                </c:pt>
                <c:pt idx="1313">
                  <c:v>309.3</c:v>
                </c:pt>
                <c:pt idx="1314">
                  <c:v>309.3</c:v>
                </c:pt>
                <c:pt idx="1315">
                  <c:v>309.39999999999998</c:v>
                </c:pt>
                <c:pt idx="1316">
                  <c:v>309.3</c:v>
                </c:pt>
                <c:pt idx="1317">
                  <c:v>309.3</c:v>
                </c:pt>
                <c:pt idx="1318">
                  <c:v>309</c:v>
                </c:pt>
                <c:pt idx="1319">
                  <c:v>309.10000000000002</c:v>
                </c:pt>
                <c:pt idx="1320">
                  <c:v>309.10000000000002</c:v>
                </c:pt>
                <c:pt idx="1321">
                  <c:v>309</c:v>
                </c:pt>
                <c:pt idx="1322">
                  <c:v>308.7</c:v>
                </c:pt>
                <c:pt idx="1323">
                  <c:v>308.7</c:v>
                </c:pt>
                <c:pt idx="1324">
                  <c:v>308.7</c:v>
                </c:pt>
                <c:pt idx="1325">
                  <c:v>308.8</c:v>
                </c:pt>
                <c:pt idx="1326">
                  <c:v>308.7</c:v>
                </c:pt>
                <c:pt idx="1327">
                  <c:v>308.7</c:v>
                </c:pt>
                <c:pt idx="1328">
                  <c:v>308.7</c:v>
                </c:pt>
                <c:pt idx="1329">
                  <c:v>308.7</c:v>
                </c:pt>
                <c:pt idx="1330">
                  <c:v>308.39999999999998</c:v>
                </c:pt>
                <c:pt idx="1331">
                  <c:v>308.39999999999998</c:v>
                </c:pt>
                <c:pt idx="1332">
                  <c:v>308.39999999999998</c:v>
                </c:pt>
                <c:pt idx="1333">
                  <c:v>308.5</c:v>
                </c:pt>
                <c:pt idx="1334">
                  <c:v>308.10000000000002</c:v>
                </c:pt>
                <c:pt idx="1335">
                  <c:v>308.39999999999998</c:v>
                </c:pt>
                <c:pt idx="1336">
                  <c:v>308.3</c:v>
                </c:pt>
                <c:pt idx="1337">
                  <c:v>308.10000000000002</c:v>
                </c:pt>
                <c:pt idx="1338">
                  <c:v>308.10000000000002</c:v>
                </c:pt>
                <c:pt idx="1339">
                  <c:v>308.10000000000002</c:v>
                </c:pt>
                <c:pt idx="1340">
                  <c:v>307.7</c:v>
                </c:pt>
                <c:pt idx="1341">
                  <c:v>307.7</c:v>
                </c:pt>
                <c:pt idx="1342">
                  <c:v>307.8</c:v>
                </c:pt>
                <c:pt idx="1343">
                  <c:v>307.8</c:v>
                </c:pt>
                <c:pt idx="1344">
                  <c:v>307.8</c:v>
                </c:pt>
                <c:pt idx="1345">
                  <c:v>307.8</c:v>
                </c:pt>
                <c:pt idx="1346">
                  <c:v>307.8</c:v>
                </c:pt>
                <c:pt idx="1347">
                  <c:v>307.8</c:v>
                </c:pt>
                <c:pt idx="1348">
                  <c:v>307.5</c:v>
                </c:pt>
                <c:pt idx="1349">
                  <c:v>307.5</c:v>
                </c:pt>
                <c:pt idx="1350">
                  <c:v>307.5</c:v>
                </c:pt>
                <c:pt idx="1351">
                  <c:v>307.5</c:v>
                </c:pt>
                <c:pt idx="1352">
                  <c:v>307.5</c:v>
                </c:pt>
                <c:pt idx="1353">
                  <c:v>307.5</c:v>
                </c:pt>
                <c:pt idx="1354">
                  <c:v>307.39999999999998</c:v>
                </c:pt>
                <c:pt idx="1355">
                  <c:v>307.10000000000002</c:v>
                </c:pt>
                <c:pt idx="1356">
                  <c:v>307.5</c:v>
                </c:pt>
                <c:pt idx="1357">
                  <c:v>307.10000000000002</c:v>
                </c:pt>
                <c:pt idx="1358">
                  <c:v>307.10000000000002</c:v>
                </c:pt>
                <c:pt idx="1359">
                  <c:v>307.10000000000002</c:v>
                </c:pt>
                <c:pt idx="1360">
                  <c:v>307.10000000000002</c:v>
                </c:pt>
                <c:pt idx="1361">
                  <c:v>307.10000000000002</c:v>
                </c:pt>
                <c:pt idx="1362">
                  <c:v>307.10000000000002</c:v>
                </c:pt>
                <c:pt idx="1363">
                  <c:v>307.10000000000002</c:v>
                </c:pt>
                <c:pt idx="1364">
                  <c:v>306.8</c:v>
                </c:pt>
                <c:pt idx="1365">
                  <c:v>306.8</c:v>
                </c:pt>
                <c:pt idx="1366">
                  <c:v>306.8</c:v>
                </c:pt>
                <c:pt idx="1367">
                  <c:v>306.7</c:v>
                </c:pt>
                <c:pt idx="1368">
                  <c:v>306.8</c:v>
                </c:pt>
                <c:pt idx="1369">
                  <c:v>306.8</c:v>
                </c:pt>
                <c:pt idx="1370">
                  <c:v>306.8</c:v>
                </c:pt>
                <c:pt idx="1371">
                  <c:v>306.8</c:v>
                </c:pt>
                <c:pt idx="1372">
                  <c:v>306.7</c:v>
                </c:pt>
                <c:pt idx="1373">
                  <c:v>306.5</c:v>
                </c:pt>
                <c:pt idx="1374">
                  <c:v>306.39999999999998</c:v>
                </c:pt>
                <c:pt idx="1375">
                  <c:v>306.5</c:v>
                </c:pt>
                <c:pt idx="1376">
                  <c:v>306.39999999999998</c:v>
                </c:pt>
                <c:pt idx="1377">
                  <c:v>306.39999999999998</c:v>
                </c:pt>
                <c:pt idx="1378">
                  <c:v>306.39999999999998</c:v>
                </c:pt>
                <c:pt idx="1379">
                  <c:v>306.10000000000002</c:v>
                </c:pt>
                <c:pt idx="1380">
                  <c:v>306.10000000000002</c:v>
                </c:pt>
                <c:pt idx="1381">
                  <c:v>306.2</c:v>
                </c:pt>
                <c:pt idx="1382">
                  <c:v>306.10000000000002</c:v>
                </c:pt>
                <c:pt idx="1383">
                  <c:v>306.10000000000002</c:v>
                </c:pt>
                <c:pt idx="1384">
                  <c:v>306.10000000000002</c:v>
                </c:pt>
                <c:pt idx="1385">
                  <c:v>306.10000000000002</c:v>
                </c:pt>
                <c:pt idx="1386">
                  <c:v>306.10000000000002</c:v>
                </c:pt>
                <c:pt idx="1387">
                  <c:v>306.2</c:v>
                </c:pt>
                <c:pt idx="1388">
                  <c:v>305.8</c:v>
                </c:pt>
                <c:pt idx="1389">
                  <c:v>306.10000000000002</c:v>
                </c:pt>
                <c:pt idx="1390">
                  <c:v>305.8</c:v>
                </c:pt>
                <c:pt idx="1391">
                  <c:v>305.8</c:v>
                </c:pt>
                <c:pt idx="1392">
                  <c:v>305.8</c:v>
                </c:pt>
                <c:pt idx="1393">
                  <c:v>305.8</c:v>
                </c:pt>
                <c:pt idx="1394">
                  <c:v>305.8</c:v>
                </c:pt>
                <c:pt idx="1395">
                  <c:v>305.39999999999998</c:v>
                </c:pt>
                <c:pt idx="1396">
                  <c:v>305.39999999999998</c:v>
                </c:pt>
                <c:pt idx="1397">
                  <c:v>305.39999999999998</c:v>
                </c:pt>
                <c:pt idx="1398">
                  <c:v>305.39999999999998</c:v>
                </c:pt>
                <c:pt idx="1399">
                  <c:v>305.39999999999998</c:v>
                </c:pt>
                <c:pt idx="1400">
                  <c:v>305.39999999999998</c:v>
                </c:pt>
                <c:pt idx="1401">
                  <c:v>305.39999999999998</c:v>
                </c:pt>
                <c:pt idx="1402">
                  <c:v>305.39999999999998</c:v>
                </c:pt>
                <c:pt idx="1403">
                  <c:v>305.39999999999998</c:v>
                </c:pt>
                <c:pt idx="1404">
                  <c:v>305.10000000000002</c:v>
                </c:pt>
                <c:pt idx="1405">
                  <c:v>305.10000000000002</c:v>
                </c:pt>
                <c:pt idx="1406">
                  <c:v>305.10000000000002</c:v>
                </c:pt>
                <c:pt idx="1407">
                  <c:v>305.10000000000002</c:v>
                </c:pt>
                <c:pt idx="1408">
                  <c:v>305.10000000000002</c:v>
                </c:pt>
                <c:pt idx="1409">
                  <c:v>305.10000000000002</c:v>
                </c:pt>
                <c:pt idx="1410">
                  <c:v>305.10000000000002</c:v>
                </c:pt>
                <c:pt idx="1411">
                  <c:v>305.10000000000002</c:v>
                </c:pt>
                <c:pt idx="1412">
                  <c:v>305.10000000000002</c:v>
                </c:pt>
                <c:pt idx="1413">
                  <c:v>305.10000000000002</c:v>
                </c:pt>
                <c:pt idx="1414">
                  <c:v>304.8</c:v>
                </c:pt>
                <c:pt idx="1415">
                  <c:v>304.8</c:v>
                </c:pt>
                <c:pt idx="1416">
                  <c:v>304.8</c:v>
                </c:pt>
                <c:pt idx="1417">
                  <c:v>304.8</c:v>
                </c:pt>
                <c:pt idx="1418">
                  <c:v>304.39999999999998</c:v>
                </c:pt>
                <c:pt idx="1419">
                  <c:v>304.8</c:v>
                </c:pt>
                <c:pt idx="1420">
                  <c:v>304.39999999999998</c:v>
                </c:pt>
                <c:pt idx="1421">
                  <c:v>304.5</c:v>
                </c:pt>
                <c:pt idx="1422">
                  <c:v>304.39999999999998</c:v>
                </c:pt>
                <c:pt idx="1423">
                  <c:v>304.39999999999998</c:v>
                </c:pt>
                <c:pt idx="1424">
                  <c:v>304.10000000000002</c:v>
                </c:pt>
                <c:pt idx="1425">
                  <c:v>304.5</c:v>
                </c:pt>
                <c:pt idx="1426">
                  <c:v>304.10000000000002</c:v>
                </c:pt>
                <c:pt idx="1427">
                  <c:v>304.10000000000002</c:v>
                </c:pt>
                <c:pt idx="1428">
                  <c:v>304.10000000000002</c:v>
                </c:pt>
                <c:pt idx="1429">
                  <c:v>304.10000000000002</c:v>
                </c:pt>
                <c:pt idx="1430">
                  <c:v>304.10000000000002</c:v>
                </c:pt>
                <c:pt idx="1431">
                  <c:v>304.10000000000002</c:v>
                </c:pt>
                <c:pt idx="1432">
                  <c:v>304.10000000000002</c:v>
                </c:pt>
                <c:pt idx="1433">
                  <c:v>304.10000000000002</c:v>
                </c:pt>
                <c:pt idx="1434">
                  <c:v>304.10000000000002</c:v>
                </c:pt>
                <c:pt idx="1435">
                  <c:v>303.8</c:v>
                </c:pt>
                <c:pt idx="1436">
                  <c:v>303.8</c:v>
                </c:pt>
                <c:pt idx="1437">
                  <c:v>303.8</c:v>
                </c:pt>
                <c:pt idx="1438">
                  <c:v>303.7</c:v>
                </c:pt>
                <c:pt idx="1439">
                  <c:v>303.7</c:v>
                </c:pt>
                <c:pt idx="1440">
                  <c:v>303.7</c:v>
                </c:pt>
                <c:pt idx="1441">
                  <c:v>303.8</c:v>
                </c:pt>
                <c:pt idx="1442">
                  <c:v>303.8</c:v>
                </c:pt>
                <c:pt idx="1443">
                  <c:v>303.39999999999998</c:v>
                </c:pt>
                <c:pt idx="1444">
                  <c:v>303.39999999999998</c:v>
                </c:pt>
                <c:pt idx="1445">
                  <c:v>303.39999999999998</c:v>
                </c:pt>
                <c:pt idx="1446">
                  <c:v>303.5</c:v>
                </c:pt>
                <c:pt idx="1447">
                  <c:v>303.2</c:v>
                </c:pt>
                <c:pt idx="1448">
                  <c:v>303.2</c:v>
                </c:pt>
                <c:pt idx="1449">
                  <c:v>303.5</c:v>
                </c:pt>
                <c:pt idx="1450">
                  <c:v>303.10000000000002</c:v>
                </c:pt>
                <c:pt idx="1451">
                  <c:v>303.2</c:v>
                </c:pt>
                <c:pt idx="1452">
                  <c:v>303.10000000000002</c:v>
                </c:pt>
                <c:pt idx="1453">
                  <c:v>303.2</c:v>
                </c:pt>
                <c:pt idx="1454">
                  <c:v>303.10000000000002</c:v>
                </c:pt>
                <c:pt idx="1455">
                  <c:v>303.2</c:v>
                </c:pt>
                <c:pt idx="1456">
                  <c:v>303.2</c:v>
                </c:pt>
                <c:pt idx="1457">
                  <c:v>302.8</c:v>
                </c:pt>
                <c:pt idx="1458">
                  <c:v>302.7</c:v>
                </c:pt>
                <c:pt idx="1459">
                  <c:v>302.8</c:v>
                </c:pt>
                <c:pt idx="1460">
                  <c:v>302.8</c:v>
                </c:pt>
                <c:pt idx="1461">
                  <c:v>302.8</c:v>
                </c:pt>
                <c:pt idx="1462">
                  <c:v>302.8</c:v>
                </c:pt>
                <c:pt idx="1463">
                  <c:v>302.7</c:v>
                </c:pt>
                <c:pt idx="1464">
                  <c:v>302.5</c:v>
                </c:pt>
                <c:pt idx="1465">
                  <c:v>302.5</c:v>
                </c:pt>
                <c:pt idx="1466">
                  <c:v>302.5</c:v>
                </c:pt>
                <c:pt idx="1467">
                  <c:v>302.39999999999998</c:v>
                </c:pt>
                <c:pt idx="1468">
                  <c:v>302.5</c:v>
                </c:pt>
                <c:pt idx="1469">
                  <c:v>302.5</c:v>
                </c:pt>
                <c:pt idx="1470">
                  <c:v>302.5</c:v>
                </c:pt>
                <c:pt idx="1471">
                  <c:v>302.5</c:v>
                </c:pt>
                <c:pt idx="1472">
                  <c:v>302.2</c:v>
                </c:pt>
                <c:pt idx="1473">
                  <c:v>302.2</c:v>
                </c:pt>
                <c:pt idx="1474">
                  <c:v>302.2</c:v>
                </c:pt>
                <c:pt idx="1475">
                  <c:v>302.10000000000002</c:v>
                </c:pt>
                <c:pt idx="1476">
                  <c:v>302.2</c:v>
                </c:pt>
                <c:pt idx="1477">
                  <c:v>302.10000000000002</c:v>
                </c:pt>
                <c:pt idx="1478">
                  <c:v>302.2</c:v>
                </c:pt>
                <c:pt idx="1479">
                  <c:v>302.2</c:v>
                </c:pt>
                <c:pt idx="1480">
                  <c:v>301.89999999999998</c:v>
                </c:pt>
                <c:pt idx="1481">
                  <c:v>301.8</c:v>
                </c:pt>
                <c:pt idx="1482">
                  <c:v>302.2</c:v>
                </c:pt>
                <c:pt idx="1483">
                  <c:v>302.10000000000002</c:v>
                </c:pt>
                <c:pt idx="1484">
                  <c:v>301.8</c:v>
                </c:pt>
                <c:pt idx="1485">
                  <c:v>301.89999999999998</c:v>
                </c:pt>
                <c:pt idx="1486">
                  <c:v>301.8</c:v>
                </c:pt>
                <c:pt idx="1487">
                  <c:v>301.89999999999998</c:v>
                </c:pt>
                <c:pt idx="1488">
                  <c:v>301.5</c:v>
                </c:pt>
                <c:pt idx="1489">
                  <c:v>301.60000000000002</c:v>
                </c:pt>
                <c:pt idx="1490">
                  <c:v>301.5</c:v>
                </c:pt>
                <c:pt idx="1491">
                  <c:v>301.5</c:v>
                </c:pt>
                <c:pt idx="1492">
                  <c:v>301.60000000000002</c:v>
                </c:pt>
                <c:pt idx="1493">
                  <c:v>301.5</c:v>
                </c:pt>
                <c:pt idx="1494">
                  <c:v>301.5</c:v>
                </c:pt>
                <c:pt idx="1495">
                  <c:v>301.5</c:v>
                </c:pt>
                <c:pt idx="1496">
                  <c:v>301.3</c:v>
                </c:pt>
                <c:pt idx="1497">
                  <c:v>301.2</c:v>
                </c:pt>
                <c:pt idx="1498">
                  <c:v>301.10000000000002</c:v>
                </c:pt>
                <c:pt idx="1499">
                  <c:v>301.2</c:v>
                </c:pt>
                <c:pt idx="1500">
                  <c:v>301.10000000000002</c:v>
                </c:pt>
                <c:pt idx="1501">
                  <c:v>301.3</c:v>
                </c:pt>
                <c:pt idx="1502">
                  <c:v>301.10000000000002</c:v>
                </c:pt>
                <c:pt idx="1503">
                  <c:v>301.10000000000002</c:v>
                </c:pt>
                <c:pt idx="1504">
                  <c:v>300.8</c:v>
                </c:pt>
                <c:pt idx="1505">
                  <c:v>300.89999999999998</c:v>
                </c:pt>
                <c:pt idx="1506">
                  <c:v>300.8</c:v>
                </c:pt>
                <c:pt idx="1507">
                  <c:v>300.89999999999998</c:v>
                </c:pt>
                <c:pt idx="1508">
                  <c:v>300.89999999999998</c:v>
                </c:pt>
                <c:pt idx="1509">
                  <c:v>301</c:v>
                </c:pt>
                <c:pt idx="1510">
                  <c:v>300.5</c:v>
                </c:pt>
                <c:pt idx="1511">
                  <c:v>300.8</c:v>
                </c:pt>
                <c:pt idx="1512">
                  <c:v>300.8</c:v>
                </c:pt>
                <c:pt idx="1513">
                  <c:v>300.5</c:v>
                </c:pt>
                <c:pt idx="1514">
                  <c:v>300.60000000000002</c:v>
                </c:pt>
                <c:pt idx="1515">
                  <c:v>300.60000000000002</c:v>
                </c:pt>
                <c:pt idx="1516">
                  <c:v>300.5</c:v>
                </c:pt>
                <c:pt idx="1517">
                  <c:v>300.5</c:v>
                </c:pt>
                <c:pt idx="1518">
                  <c:v>300.5</c:v>
                </c:pt>
                <c:pt idx="1519">
                  <c:v>300.60000000000002</c:v>
                </c:pt>
                <c:pt idx="1520">
                  <c:v>300.2</c:v>
                </c:pt>
                <c:pt idx="1521">
                  <c:v>300.2</c:v>
                </c:pt>
                <c:pt idx="1522">
                  <c:v>300.2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ex3_35_coolTemp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Sheet1!$F$2:$F$1704</c:f>
              <c:numCache>
                <c:formatCode>General</c:formatCode>
                <c:ptCount val="1703"/>
                <c:pt idx="479">
                  <c:v>375.1</c:v>
                </c:pt>
                <c:pt idx="480">
                  <c:v>375.1</c:v>
                </c:pt>
                <c:pt idx="481">
                  <c:v>374.8</c:v>
                </c:pt>
                <c:pt idx="482">
                  <c:v>374.8</c:v>
                </c:pt>
                <c:pt idx="483">
                  <c:v>374.8</c:v>
                </c:pt>
                <c:pt idx="484">
                  <c:v>374.8</c:v>
                </c:pt>
                <c:pt idx="485">
                  <c:v>374.8</c:v>
                </c:pt>
                <c:pt idx="486">
                  <c:v>374.5</c:v>
                </c:pt>
                <c:pt idx="487">
                  <c:v>374.5</c:v>
                </c:pt>
                <c:pt idx="488">
                  <c:v>374.5</c:v>
                </c:pt>
                <c:pt idx="489">
                  <c:v>374.5</c:v>
                </c:pt>
                <c:pt idx="490">
                  <c:v>374.1</c:v>
                </c:pt>
                <c:pt idx="491">
                  <c:v>374.1</c:v>
                </c:pt>
                <c:pt idx="492">
                  <c:v>374.1</c:v>
                </c:pt>
                <c:pt idx="493">
                  <c:v>374.1</c:v>
                </c:pt>
                <c:pt idx="494">
                  <c:v>374.1</c:v>
                </c:pt>
                <c:pt idx="495">
                  <c:v>374.1</c:v>
                </c:pt>
                <c:pt idx="496">
                  <c:v>373.8</c:v>
                </c:pt>
                <c:pt idx="497">
                  <c:v>373.7</c:v>
                </c:pt>
                <c:pt idx="498">
                  <c:v>373.8</c:v>
                </c:pt>
                <c:pt idx="499">
                  <c:v>373.8</c:v>
                </c:pt>
                <c:pt idx="500">
                  <c:v>373.6</c:v>
                </c:pt>
                <c:pt idx="501">
                  <c:v>373.4</c:v>
                </c:pt>
                <c:pt idx="502">
                  <c:v>373.4</c:v>
                </c:pt>
                <c:pt idx="503">
                  <c:v>373.4</c:v>
                </c:pt>
                <c:pt idx="504">
                  <c:v>373.4</c:v>
                </c:pt>
                <c:pt idx="505">
                  <c:v>373.1</c:v>
                </c:pt>
                <c:pt idx="506">
                  <c:v>373.1</c:v>
                </c:pt>
                <c:pt idx="507">
                  <c:v>373.1</c:v>
                </c:pt>
                <c:pt idx="508">
                  <c:v>373.1</c:v>
                </c:pt>
                <c:pt idx="509">
                  <c:v>372.8</c:v>
                </c:pt>
                <c:pt idx="510">
                  <c:v>372.7</c:v>
                </c:pt>
                <c:pt idx="511">
                  <c:v>372.7</c:v>
                </c:pt>
                <c:pt idx="512">
                  <c:v>372.7</c:v>
                </c:pt>
                <c:pt idx="513">
                  <c:v>372.4</c:v>
                </c:pt>
                <c:pt idx="514">
                  <c:v>372.4</c:v>
                </c:pt>
                <c:pt idx="515">
                  <c:v>372.3</c:v>
                </c:pt>
                <c:pt idx="516">
                  <c:v>372.1</c:v>
                </c:pt>
                <c:pt idx="517">
                  <c:v>372.1</c:v>
                </c:pt>
                <c:pt idx="518">
                  <c:v>372.1</c:v>
                </c:pt>
                <c:pt idx="519">
                  <c:v>372.1</c:v>
                </c:pt>
                <c:pt idx="520">
                  <c:v>371.7</c:v>
                </c:pt>
                <c:pt idx="521">
                  <c:v>371.8</c:v>
                </c:pt>
                <c:pt idx="522">
                  <c:v>371.7</c:v>
                </c:pt>
                <c:pt idx="523">
                  <c:v>371.7</c:v>
                </c:pt>
                <c:pt idx="524">
                  <c:v>371.4</c:v>
                </c:pt>
                <c:pt idx="525">
                  <c:v>371.4</c:v>
                </c:pt>
                <c:pt idx="526">
                  <c:v>371.4</c:v>
                </c:pt>
                <c:pt idx="527">
                  <c:v>371.4</c:v>
                </c:pt>
                <c:pt idx="528">
                  <c:v>371.1</c:v>
                </c:pt>
                <c:pt idx="529">
                  <c:v>371.1</c:v>
                </c:pt>
                <c:pt idx="530">
                  <c:v>371.1</c:v>
                </c:pt>
                <c:pt idx="531">
                  <c:v>371.1</c:v>
                </c:pt>
                <c:pt idx="532">
                  <c:v>371.1</c:v>
                </c:pt>
                <c:pt idx="533">
                  <c:v>371.1</c:v>
                </c:pt>
                <c:pt idx="534">
                  <c:v>370.7</c:v>
                </c:pt>
                <c:pt idx="535">
                  <c:v>370.8</c:v>
                </c:pt>
                <c:pt idx="536">
                  <c:v>370.8</c:v>
                </c:pt>
                <c:pt idx="537">
                  <c:v>370.8</c:v>
                </c:pt>
                <c:pt idx="538">
                  <c:v>370.5</c:v>
                </c:pt>
                <c:pt idx="539">
                  <c:v>370.4</c:v>
                </c:pt>
                <c:pt idx="540">
                  <c:v>370.1</c:v>
                </c:pt>
                <c:pt idx="541">
                  <c:v>370.2</c:v>
                </c:pt>
                <c:pt idx="542">
                  <c:v>370</c:v>
                </c:pt>
                <c:pt idx="543">
                  <c:v>370.2</c:v>
                </c:pt>
                <c:pt idx="544">
                  <c:v>370</c:v>
                </c:pt>
                <c:pt idx="545">
                  <c:v>370</c:v>
                </c:pt>
                <c:pt idx="546">
                  <c:v>369.7</c:v>
                </c:pt>
                <c:pt idx="547">
                  <c:v>369.7</c:v>
                </c:pt>
                <c:pt idx="548">
                  <c:v>369.8</c:v>
                </c:pt>
                <c:pt idx="549">
                  <c:v>369.4</c:v>
                </c:pt>
                <c:pt idx="550">
                  <c:v>369.4</c:v>
                </c:pt>
                <c:pt idx="551">
                  <c:v>369.5</c:v>
                </c:pt>
                <c:pt idx="552">
                  <c:v>369.2</c:v>
                </c:pt>
                <c:pt idx="553">
                  <c:v>369.1</c:v>
                </c:pt>
                <c:pt idx="554">
                  <c:v>369.1</c:v>
                </c:pt>
                <c:pt idx="555">
                  <c:v>369.1</c:v>
                </c:pt>
                <c:pt idx="556">
                  <c:v>368.8</c:v>
                </c:pt>
                <c:pt idx="557">
                  <c:v>368.8</c:v>
                </c:pt>
                <c:pt idx="558">
                  <c:v>368.7</c:v>
                </c:pt>
                <c:pt idx="559">
                  <c:v>368.5</c:v>
                </c:pt>
                <c:pt idx="560">
                  <c:v>368.5</c:v>
                </c:pt>
                <c:pt idx="561">
                  <c:v>368.1</c:v>
                </c:pt>
                <c:pt idx="562">
                  <c:v>368.1</c:v>
                </c:pt>
                <c:pt idx="563">
                  <c:v>368.1</c:v>
                </c:pt>
                <c:pt idx="564">
                  <c:v>368.1</c:v>
                </c:pt>
                <c:pt idx="565">
                  <c:v>368</c:v>
                </c:pt>
                <c:pt idx="566">
                  <c:v>368.1</c:v>
                </c:pt>
                <c:pt idx="567">
                  <c:v>367.8</c:v>
                </c:pt>
                <c:pt idx="568">
                  <c:v>367.8</c:v>
                </c:pt>
                <c:pt idx="569">
                  <c:v>367.8</c:v>
                </c:pt>
                <c:pt idx="570">
                  <c:v>367.8</c:v>
                </c:pt>
                <c:pt idx="571">
                  <c:v>367.4</c:v>
                </c:pt>
                <c:pt idx="572">
                  <c:v>367.4</c:v>
                </c:pt>
                <c:pt idx="573">
                  <c:v>367.4</c:v>
                </c:pt>
                <c:pt idx="574">
                  <c:v>367.4</c:v>
                </c:pt>
                <c:pt idx="575">
                  <c:v>367</c:v>
                </c:pt>
                <c:pt idx="576">
                  <c:v>367.1</c:v>
                </c:pt>
                <c:pt idx="577">
                  <c:v>366.9</c:v>
                </c:pt>
                <c:pt idx="578">
                  <c:v>366.8</c:v>
                </c:pt>
                <c:pt idx="579">
                  <c:v>366.7</c:v>
                </c:pt>
                <c:pt idx="580">
                  <c:v>366.8</c:v>
                </c:pt>
                <c:pt idx="581">
                  <c:v>366.7</c:v>
                </c:pt>
                <c:pt idx="582">
                  <c:v>366.4</c:v>
                </c:pt>
                <c:pt idx="583">
                  <c:v>366.4</c:v>
                </c:pt>
                <c:pt idx="584">
                  <c:v>366.4</c:v>
                </c:pt>
                <c:pt idx="585">
                  <c:v>366.5</c:v>
                </c:pt>
                <c:pt idx="586">
                  <c:v>366.4</c:v>
                </c:pt>
                <c:pt idx="587">
                  <c:v>366.4</c:v>
                </c:pt>
                <c:pt idx="588">
                  <c:v>366.2</c:v>
                </c:pt>
                <c:pt idx="589">
                  <c:v>366.1</c:v>
                </c:pt>
                <c:pt idx="590">
                  <c:v>366.1</c:v>
                </c:pt>
                <c:pt idx="591">
                  <c:v>366.1</c:v>
                </c:pt>
                <c:pt idx="592">
                  <c:v>365.7</c:v>
                </c:pt>
                <c:pt idx="593">
                  <c:v>365.7</c:v>
                </c:pt>
                <c:pt idx="594">
                  <c:v>365.7</c:v>
                </c:pt>
                <c:pt idx="595">
                  <c:v>365.7</c:v>
                </c:pt>
                <c:pt idx="596">
                  <c:v>365.5</c:v>
                </c:pt>
                <c:pt idx="597">
                  <c:v>365.4</c:v>
                </c:pt>
                <c:pt idx="598">
                  <c:v>365.5</c:v>
                </c:pt>
                <c:pt idx="599">
                  <c:v>365.4</c:v>
                </c:pt>
                <c:pt idx="600">
                  <c:v>365.4</c:v>
                </c:pt>
                <c:pt idx="601">
                  <c:v>365.1</c:v>
                </c:pt>
                <c:pt idx="602">
                  <c:v>365.1</c:v>
                </c:pt>
                <c:pt idx="603">
                  <c:v>365.1</c:v>
                </c:pt>
                <c:pt idx="604">
                  <c:v>365.1</c:v>
                </c:pt>
                <c:pt idx="605">
                  <c:v>364.8</c:v>
                </c:pt>
                <c:pt idx="606">
                  <c:v>364.8</c:v>
                </c:pt>
                <c:pt idx="607">
                  <c:v>364.8</c:v>
                </c:pt>
                <c:pt idx="608">
                  <c:v>364.8</c:v>
                </c:pt>
                <c:pt idx="609">
                  <c:v>364.4</c:v>
                </c:pt>
                <c:pt idx="610">
                  <c:v>364.4</c:v>
                </c:pt>
                <c:pt idx="611">
                  <c:v>364.5</c:v>
                </c:pt>
                <c:pt idx="612">
                  <c:v>364.5</c:v>
                </c:pt>
                <c:pt idx="613">
                  <c:v>364.5</c:v>
                </c:pt>
                <c:pt idx="614">
                  <c:v>364.2</c:v>
                </c:pt>
                <c:pt idx="615">
                  <c:v>364.2</c:v>
                </c:pt>
                <c:pt idx="616">
                  <c:v>364.2</c:v>
                </c:pt>
                <c:pt idx="617">
                  <c:v>363.8</c:v>
                </c:pt>
                <c:pt idx="618">
                  <c:v>363.8</c:v>
                </c:pt>
                <c:pt idx="619">
                  <c:v>363.8</c:v>
                </c:pt>
                <c:pt idx="620">
                  <c:v>363.8</c:v>
                </c:pt>
                <c:pt idx="621">
                  <c:v>363.5</c:v>
                </c:pt>
                <c:pt idx="622">
                  <c:v>363.5</c:v>
                </c:pt>
                <c:pt idx="623">
                  <c:v>363.5</c:v>
                </c:pt>
                <c:pt idx="624">
                  <c:v>363.5</c:v>
                </c:pt>
                <c:pt idx="625">
                  <c:v>363.5</c:v>
                </c:pt>
                <c:pt idx="626">
                  <c:v>363.5</c:v>
                </c:pt>
                <c:pt idx="627">
                  <c:v>363.1</c:v>
                </c:pt>
                <c:pt idx="628">
                  <c:v>363.1</c:v>
                </c:pt>
                <c:pt idx="629">
                  <c:v>363.1</c:v>
                </c:pt>
                <c:pt idx="630">
                  <c:v>363.1</c:v>
                </c:pt>
                <c:pt idx="631">
                  <c:v>363.1</c:v>
                </c:pt>
                <c:pt idx="632">
                  <c:v>362.8</c:v>
                </c:pt>
                <c:pt idx="633">
                  <c:v>362.8</c:v>
                </c:pt>
                <c:pt idx="634">
                  <c:v>362.8</c:v>
                </c:pt>
                <c:pt idx="635">
                  <c:v>362.8</c:v>
                </c:pt>
                <c:pt idx="636">
                  <c:v>362.5</c:v>
                </c:pt>
                <c:pt idx="637">
                  <c:v>362.6</c:v>
                </c:pt>
                <c:pt idx="638">
                  <c:v>362.5</c:v>
                </c:pt>
                <c:pt idx="639">
                  <c:v>362.5</c:v>
                </c:pt>
                <c:pt idx="640">
                  <c:v>362.2</c:v>
                </c:pt>
                <c:pt idx="641">
                  <c:v>362.2</c:v>
                </c:pt>
                <c:pt idx="642">
                  <c:v>362.1</c:v>
                </c:pt>
                <c:pt idx="643">
                  <c:v>361.9</c:v>
                </c:pt>
                <c:pt idx="644">
                  <c:v>361.9</c:v>
                </c:pt>
                <c:pt idx="645">
                  <c:v>361.9</c:v>
                </c:pt>
                <c:pt idx="646">
                  <c:v>361.9</c:v>
                </c:pt>
                <c:pt idx="647">
                  <c:v>361.5</c:v>
                </c:pt>
                <c:pt idx="648">
                  <c:v>361.5</c:v>
                </c:pt>
                <c:pt idx="649">
                  <c:v>361.5</c:v>
                </c:pt>
                <c:pt idx="650">
                  <c:v>361.5</c:v>
                </c:pt>
                <c:pt idx="651">
                  <c:v>361.1</c:v>
                </c:pt>
                <c:pt idx="652">
                  <c:v>361.2</c:v>
                </c:pt>
                <c:pt idx="653">
                  <c:v>360.9</c:v>
                </c:pt>
                <c:pt idx="654">
                  <c:v>360.9</c:v>
                </c:pt>
                <c:pt idx="655">
                  <c:v>360.9</c:v>
                </c:pt>
                <c:pt idx="656">
                  <c:v>360.9</c:v>
                </c:pt>
                <c:pt idx="657">
                  <c:v>360.9</c:v>
                </c:pt>
                <c:pt idx="658">
                  <c:v>360.5</c:v>
                </c:pt>
                <c:pt idx="659">
                  <c:v>360.5</c:v>
                </c:pt>
                <c:pt idx="660">
                  <c:v>360.2</c:v>
                </c:pt>
                <c:pt idx="661">
                  <c:v>360.2</c:v>
                </c:pt>
                <c:pt idx="662">
                  <c:v>360.2</c:v>
                </c:pt>
                <c:pt idx="663">
                  <c:v>360.2</c:v>
                </c:pt>
                <c:pt idx="664">
                  <c:v>359.8</c:v>
                </c:pt>
                <c:pt idx="665">
                  <c:v>359.8</c:v>
                </c:pt>
                <c:pt idx="666">
                  <c:v>359.9</c:v>
                </c:pt>
                <c:pt idx="667">
                  <c:v>359.9</c:v>
                </c:pt>
                <c:pt idx="668">
                  <c:v>359.5</c:v>
                </c:pt>
                <c:pt idx="669">
                  <c:v>359.6</c:v>
                </c:pt>
                <c:pt idx="670">
                  <c:v>359.5</c:v>
                </c:pt>
                <c:pt idx="671">
                  <c:v>359.2</c:v>
                </c:pt>
                <c:pt idx="672">
                  <c:v>359.2</c:v>
                </c:pt>
                <c:pt idx="673">
                  <c:v>359.2</c:v>
                </c:pt>
                <c:pt idx="674">
                  <c:v>358.9</c:v>
                </c:pt>
                <c:pt idx="675">
                  <c:v>358.8</c:v>
                </c:pt>
                <c:pt idx="676">
                  <c:v>358.8</c:v>
                </c:pt>
                <c:pt idx="677">
                  <c:v>358.8</c:v>
                </c:pt>
                <c:pt idx="678">
                  <c:v>358.5</c:v>
                </c:pt>
                <c:pt idx="679">
                  <c:v>358.5</c:v>
                </c:pt>
                <c:pt idx="680">
                  <c:v>358.5</c:v>
                </c:pt>
                <c:pt idx="681">
                  <c:v>358.5</c:v>
                </c:pt>
                <c:pt idx="682">
                  <c:v>358.5</c:v>
                </c:pt>
                <c:pt idx="683">
                  <c:v>358.5</c:v>
                </c:pt>
                <c:pt idx="684">
                  <c:v>358.1</c:v>
                </c:pt>
                <c:pt idx="685">
                  <c:v>357.9</c:v>
                </c:pt>
                <c:pt idx="686">
                  <c:v>357.8</c:v>
                </c:pt>
                <c:pt idx="687">
                  <c:v>357.9</c:v>
                </c:pt>
                <c:pt idx="688">
                  <c:v>357.8</c:v>
                </c:pt>
                <c:pt idx="689">
                  <c:v>357.8</c:v>
                </c:pt>
                <c:pt idx="690">
                  <c:v>357.8</c:v>
                </c:pt>
                <c:pt idx="691">
                  <c:v>357.5</c:v>
                </c:pt>
                <c:pt idx="692">
                  <c:v>357.4</c:v>
                </c:pt>
                <c:pt idx="693">
                  <c:v>357.5</c:v>
                </c:pt>
                <c:pt idx="694">
                  <c:v>357.1</c:v>
                </c:pt>
                <c:pt idx="695">
                  <c:v>357.1</c:v>
                </c:pt>
                <c:pt idx="696">
                  <c:v>357.2</c:v>
                </c:pt>
                <c:pt idx="697">
                  <c:v>357.1</c:v>
                </c:pt>
                <c:pt idx="698">
                  <c:v>357.1</c:v>
                </c:pt>
                <c:pt idx="699">
                  <c:v>357</c:v>
                </c:pt>
                <c:pt idx="700">
                  <c:v>356.8</c:v>
                </c:pt>
                <c:pt idx="701">
                  <c:v>356.8</c:v>
                </c:pt>
                <c:pt idx="702">
                  <c:v>356.8</c:v>
                </c:pt>
                <c:pt idx="703">
                  <c:v>356.8</c:v>
                </c:pt>
                <c:pt idx="704">
                  <c:v>356.4</c:v>
                </c:pt>
                <c:pt idx="705">
                  <c:v>356.4</c:v>
                </c:pt>
                <c:pt idx="706">
                  <c:v>356.1</c:v>
                </c:pt>
                <c:pt idx="707">
                  <c:v>356.1</c:v>
                </c:pt>
                <c:pt idx="708">
                  <c:v>356.1</c:v>
                </c:pt>
                <c:pt idx="709">
                  <c:v>356.1</c:v>
                </c:pt>
                <c:pt idx="710">
                  <c:v>356.1</c:v>
                </c:pt>
                <c:pt idx="711">
                  <c:v>356.1</c:v>
                </c:pt>
                <c:pt idx="712">
                  <c:v>355.8</c:v>
                </c:pt>
                <c:pt idx="713">
                  <c:v>355.8</c:v>
                </c:pt>
                <c:pt idx="714">
                  <c:v>355.8</c:v>
                </c:pt>
                <c:pt idx="715">
                  <c:v>355.5</c:v>
                </c:pt>
                <c:pt idx="716">
                  <c:v>355.5</c:v>
                </c:pt>
                <c:pt idx="717">
                  <c:v>355.5</c:v>
                </c:pt>
                <c:pt idx="718">
                  <c:v>355.5</c:v>
                </c:pt>
                <c:pt idx="719">
                  <c:v>355.1</c:v>
                </c:pt>
                <c:pt idx="720">
                  <c:v>355.2</c:v>
                </c:pt>
                <c:pt idx="721">
                  <c:v>355.2</c:v>
                </c:pt>
                <c:pt idx="722">
                  <c:v>355.2</c:v>
                </c:pt>
                <c:pt idx="723">
                  <c:v>355.1</c:v>
                </c:pt>
                <c:pt idx="724">
                  <c:v>355.2</c:v>
                </c:pt>
                <c:pt idx="725">
                  <c:v>355.1</c:v>
                </c:pt>
                <c:pt idx="726">
                  <c:v>354.8</c:v>
                </c:pt>
                <c:pt idx="727">
                  <c:v>354.9</c:v>
                </c:pt>
                <c:pt idx="728">
                  <c:v>354.9</c:v>
                </c:pt>
                <c:pt idx="729">
                  <c:v>354.8</c:v>
                </c:pt>
                <c:pt idx="730">
                  <c:v>354.9</c:v>
                </c:pt>
                <c:pt idx="731">
                  <c:v>354.5</c:v>
                </c:pt>
                <c:pt idx="732">
                  <c:v>354.5</c:v>
                </c:pt>
                <c:pt idx="733">
                  <c:v>354.5</c:v>
                </c:pt>
                <c:pt idx="734">
                  <c:v>354.5</c:v>
                </c:pt>
                <c:pt idx="735">
                  <c:v>354.2</c:v>
                </c:pt>
                <c:pt idx="736">
                  <c:v>354.2</c:v>
                </c:pt>
                <c:pt idx="737">
                  <c:v>354.2</c:v>
                </c:pt>
                <c:pt idx="738">
                  <c:v>354.2</c:v>
                </c:pt>
                <c:pt idx="739">
                  <c:v>354.2</c:v>
                </c:pt>
                <c:pt idx="740">
                  <c:v>353.8</c:v>
                </c:pt>
                <c:pt idx="741">
                  <c:v>354.2</c:v>
                </c:pt>
                <c:pt idx="742">
                  <c:v>353.9</c:v>
                </c:pt>
                <c:pt idx="743">
                  <c:v>353.8</c:v>
                </c:pt>
                <c:pt idx="744">
                  <c:v>353.5</c:v>
                </c:pt>
                <c:pt idx="745">
                  <c:v>353.5</c:v>
                </c:pt>
                <c:pt idx="746">
                  <c:v>353.6</c:v>
                </c:pt>
                <c:pt idx="747">
                  <c:v>353.5</c:v>
                </c:pt>
                <c:pt idx="748">
                  <c:v>353.5</c:v>
                </c:pt>
                <c:pt idx="749">
                  <c:v>353.2</c:v>
                </c:pt>
                <c:pt idx="750">
                  <c:v>353.2</c:v>
                </c:pt>
                <c:pt idx="751">
                  <c:v>353.2</c:v>
                </c:pt>
                <c:pt idx="752">
                  <c:v>353.2</c:v>
                </c:pt>
                <c:pt idx="753">
                  <c:v>352.9</c:v>
                </c:pt>
                <c:pt idx="754">
                  <c:v>352.9</c:v>
                </c:pt>
                <c:pt idx="755">
                  <c:v>352.8</c:v>
                </c:pt>
                <c:pt idx="756">
                  <c:v>352.8</c:v>
                </c:pt>
                <c:pt idx="757">
                  <c:v>352.6</c:v>
                </c:pt>
                <c:pt idx="758">
                  <c:v>352.5</c:v>
                </c:pt>
                <c:pt idx="759">
                  <c:v>352.4</c:v>
                </c:pt>
                <c:pt idx="760">
                  <c:v>352.5</c:v>
                </c:pt>
                <c:pt idx="761">
                  <c:v>352.1</c:v>
                </c:pt>
                <c:pt idx="762">
                  <c:v>352.2</c:v>
                </c:pt>
                <c:pt idx="763">
                  <c:v>352.1</c:v>
                </c:pt>
                <c:pt idx="764">
                  <c:v>352.3</c:v>
                </c:pt>
                <c:pt idx="765">
                  <c:v>352.1</c:v>
                </c:pt>
                <c:pt idx="766">
                  <c:v>351.9</c:v>
                </c:pt>
                <c:pt idx="767">
                  <c:v>351.9</c:v>
                </c:pt>
                <c:pt idx="768">
                  <c:v>351.8</c:v>
                </c:pt>
                <c:pt idx="769">
                  <c:v>351.5</c:v>
                </c:pt>
                <c:pt idx="770">
                  <c:v>351.5</c:v>
                </c:pt>
                <c:pt idx="771">
                  <c:v>351.5</c:v>
                </c:pt>
                <c:pt idx="772">
                  <c:v>351.5</c:v>
                </c:pt>
                <c:pt idx="773">
                  <c:v>351.5</c:v>
                </c:pt>
                <c:pt idx="774">
                  <c:v>351.2</c:v>
                </c:pt>
                <c:pt idx="775">
                  <c:v>351.2</c:v>
                </c:pt>
                <c:pt idx="776">
                  <c:v>351.2</c:v>
                </c:pt>
                <c:pt idx="777">
                  <c:v>351.2</c:v>
                </c:pt>
                <c:pt idx="778">
                  <c:v>351.2</c:v>
                </c:pt>
                <c:pt idx="779">
                  <c:v>350.9</c:v>
                </c:pt>
                <c:pt idx="780">
                  <c:v>350.9</c:v>
                </c:pt>
                <c:pt idx="781">
                  <c:v>350.8</c:v>
                </c:pt>
                <c:pt idx="782">
                  <c:v>350.6</c:v>
                </c:pt>
                <c:pt idx="783">
                  <c:v>350.6</c:v>
                </c:pt>
                <c:pt idx="784">
                  <c:v>350.6</c:v>
                </c:pt>
                <c:pt idx="785">
                  <c:v>350.5</c:v>
                </c:pt>
                <c:pt idx="786">
                  <c:v>350.6</c:v>
                </c:pt>
                <c:pt idx="787">
                  <c:v>350.7</c:v>
                </c:pt>
                <c:pt idx="788">
                  <c:v>350.2</c:v>
                </c:pt>
                <c:pt idx="789">
                  <c:v>350.2</c:v>
                </c:pt>
                <c:pt idx="790">
                  <c:v>350.2</c:v>
                </c:pt>
                <c:pt idx="791">
                  <c:v>350.2</c:v>
                </c:pt>
                <c:pt idx="792">
                  <c:v>350.2</c:v>
                </c:pt>
                <c:pt idx="793">
                  <c:v>350.2</c:v>
                </c:pt>
                <c:pt idx="794">
                  <c:v>349.9</c:v>
                </c:pt>
                <c:pt idx="795">
                  <c:v>349.9</c:v>
                </c:pt>
                <c:pt idx="796">
                  <c:v>349.6</c:v>
                </c:pt>
                <c:pt idx="797">
                  <c:v>349.6</c:v>
                </c:pt>
                <c:pt idx="798">
                  <c:v>349.6</c:v>
                </c:pt>
                <c:pt idx="799">
                  <c:v>349.6</c:v>
                </c:pt>
                <c:pt idx="800">
                  <c:v>349.6</c:v>
                </c:pt>
                <c:pt idx="801">
                  <c:v>349.3</c:v>
                </c:pt>
                <c:pt idx="802">
                  <c:v>349.3</c:v>
                </c:pt>
                <c:pt idx="803">
                  <c:v>349.3</c:v>
                </c:pt>
                <c:pt idx="804">
                  <c:v>349</c:v>
                </c:pt>
                <c:pt idx="805">
                  <c:v>349</c:v>
                </c:pt>
                <c:pt idx="806">
                  <c:v>349</c:v>
                </c:pt>
                <c:pt idx="807">
                  <c:v>348.6</c:v>
                </c:pt>
                <c:pt idx="808">
                  <c:v>349</c:v>
                </c:pt>
                <c:pt idx="809">
                  <c:v>348.6</c:v>
                </c:pt>
                <c:pt idx="810">
                  <c:v>348.6</c:v>
                </c:pt>
                <c:pt idx="811">
                  <c:v>348.6</c:v>
                </c:pt>
                <c:pt idx="812">
                  <c:v>348.6</c:v>
                </c:pt>
                <c:pt idx="813">
                  <c:v>348.6</c:v>
                </c:pt>
                <c:pt idx="814">
                  <c:v>348.6</c:v>
                </c:pt>
                <c:pt idx="815">
                  <c:v>348.3</c:v>
                </c:pt>
                <c:pt idx="816">
                  <c:v>348.3</c:v>
                </c:pt>
                <c:pt idx="817">
                  <c:v>348.4</c:v>
                </c:pt>
                <c:pt idx="818">
                  <c:v>348</c:v>
                </c:pt>
                <c:pt idx="819">
                  <c:v>347.7</c:v>
                </c:pt>
                <c:pt idx="820">
                  <c:v>348</c:v>
                </c:pt>
                <c:pt idx="821">
                  <c:v>347.7</c:v>
                </c:pt>
                <c:pt idx="822">
                  <c:v>347.7</c:v>
                </c:pt>
                <c:pt idx="823">
                  <c:v>347.7</c:v>
                </c:pt>
                <c:pt idx="824">
                  <c:v>347.7</c:v>
                </c:pt>
                <c:pt idx="825">
                  <c:v>347.4</c:v>
                </c:pt>
                <c:pt idx="826">
                  <c:v>347.4</c:v>
                </c:pt>
                <c:pt idx="827">
                  <c:v>347.4</c:v>
                </c:pt>
                <c:pt idx="828">
                  <c:v>347.4</c:v>
                </c:pt>
                <c:pt idx="829">
                  <c:v>347.4</c:v>
                </c:pt>
                <c:pt idx="830">
                  <c:v>347</c:v>
                </c:pt>
                <c:pt idx="831">
                  <c:v>347</c:v>
                </c:pt>
                <c:pt idx="832">
                  <c:v>347</c:v>
                </c:pt>
                <c:pt idx="833">
                  <c:v>347</c:v>
                </c:pt>
                <c:pt idx="834">
                  <c:v>347</c:v>
                </c:pt>
                <c:pt idx="835">
                  <c:v>347</c:v>
                </c:pt>
                <c:pt idx="836">
                  <c:v>347</c:v>
                </c:pt>
                <c:pt idx="837">
                  <c:v>346.7</c:v>
                </c:pt>
                <c:pt idx="838">
                  <c:v>346.4</c:v>
                </c:pt>
                <c:pt idx="839">
                  <c:v>346.7</c:v>
                </c:pt>
                <c:pt idx="840">
                  <c:v>346.7</c:v>
                </c:pt>
                <c:pt idx="841">
                  <c:v>346.4</c:v>
                </c:pt>
                <c:pt idx="842">
                  <c:v>346.4</c:v>
                </c:pt>
                <c:pt idx="843">
                  <c:v>346.4</c:v>
                </c:pt>
                <c:pt idx="844">
                  <c:v>346.4</c:v>
                </c:pt>
                <c:pt idx="845">
                  <c:v>346.4</c:v>
                </c:pt>
                <c:pt idx="846">
                  <c:v>346.4</c:v>
                </c:pt>
                <c:pt idx="847">
                  <c:v>346.3</c:v>
                </c:pt>
                <c:pt idx="848">
                  <c:v>346.1</c:v>
                </c:pt>
                <c:pt idx="849">
                  <c:v>346.1</c:v>
                </c:pt>
                <c:pt idx="850">
                  <c:v>346.1</c:v>
                </c:pt>
                <c:pt idx="851">
                  <c:v>346.1</c:v>
                </c:pt>
                <c:pt idx="852">
                  <c:v>346.1</c:v>
                </c:pt>
                <c:pt idx="853">
                  <c:v>346.1</c:v>
                </c:pt>
                <c:pt idx="854">
                  <c:v>346.1</c:v>
                </c:pt>
                <c:pt idx="855">
                  <c:v>346.1</c:v>
                </c:pt>
                <c:pt idx="856">
                  <c:v>345.8</c:v>
                </c:pt>
                <c:pt idx="857">
                  <c:v>345.8</c:v>
                </c:pt>
                <c:pt idx="858">
                  <c:v>345.8</c:v>
                </c:pt>
                <c:pt idx="859">
                  <c:v>345.8</c:v>
                </c:pt>
                <c:pt idx="860">
                  <c:v>345.5</c:v>
                </c:pt>
                <c:pt idx="861">
                  <c:v>345.4</c:v>
                </c:pt>
                <c:pt idx="862">
                  <c:v>345.5</c:v>
                </c:pt>
                <c:pt idx="863">
                  <c:v>345.1</c:v>
                </c:pt>
                <c:pt idx="864">
                  <c:v>345.1</c:v>
                </c:pt>
                <c:pt idx="865">
                  <c:v>345.1</c:v>
                </c:pt>
                <c:pt idx="866">
                  <c:v>345.1</c:v>
                </c:pt>
                <c:pt idx="867">
                  <c:v>345.1</c:v>
                </c:pt>
                <c:pt idx="868">
                  <c:v>345</c:v>
                </c:pt>
                <c:pt idx="869">
                  <c:v>345.1</c:v>
                </c:pt>
                <c:pt idx="870">
                  <c:v>344.8</c:v>
                </c:pt>
                <c:pt idx="871">
                  <c:v>344.8</c:v>
                </c:pt>
                <c:pt idx="872">
                  <c:v>344.8</c:v>
                </c:pt>
                <c:pt idx="873">
                  <c:v>344.8</c:v>
                </c:pt>
                <c:pt idx="874">
                  <c:v>344.7</c:v>
                </c:pt>
                <c:pt idx="875">
                  <c:v>344.5</c:v>
                </c:pt>
                <c:pt idx="876">
                  <c:v>344.5</c:v>
                </c:pt>
                <c:pt idx="877">
                  <c:v>344.4</c:v>
                </c:pt>
                <c:pt idx="878">
                  <c:v>344.5</c:v>
                </c:pt>
                <c:pt idx="879">
                  <c:v>344.5</c:v>
                </c:pt>
                <c:pt idx="880">
                  <c:v>344.1</c:v>
                </c:pt>
                <c:pt idx="881">
                  <c:v>344.2</c:v>
                </c:pt>
                <c:pt idx="882">
                  <c:v>344.2</c:v>
                </c:pt>
                <c:pt idx="883">
                  <c:v>344.2</c:v>
                </c:pt>
                <c:pt idx="884">
                  <c:v>344.1</c:v>
                </c:pt>
                <c:pt idx="885">
                  <c:v>344.2</c:v>
                </c:pt>
                <c:pt idx="886">
                  <c:v>343.9</c:v>
                </c:pt>
                <c:pt idx="887">
                  <c:v>343.8</c:v>
                </c:pt>
                <c:pt idx="888">
                  <c:v>343.9</c:v>
                </c:pt>
                <c:pt idx="889">
                  <c:v>343.5</c:v>
                </c:pt>
                <c:pt idx="890">
                  <c:v>343.7</c:v>
                </c:pt>
                <c:pt idx="891">
                  <c:v>343.5</c:v>
                </c:pt>
                <c:pt idx="892">
                  <c:v>343.4</c:v>
                </c:pt>
                <c:pt idx="893">
                  <c:v>343.5</c:v>
                </c:pt>
                <c:pt idx="894">
                  <c:v>343.2</c:v>
                </c:pt>
                <c:pt idx="895">
                  <c:v>343.1</c:v>
                </c:pt>
                <c:pt idx="896">
                  <c:v>343.1</c:v>
                </c:pt>
                <c:pt idx="897">
                  <c:v>343.2</c:v>
                </c:pt>
                <c:pt idx="898">
                  <c:v>343.2</c:v>
                </c:pt>
                <c:pt idx="899">
                  <c:v>342.8</c:v>
                </c:pt>
                <c:pt idx="900">
                  <c:v>342.8</c:v>
                </c:pt>
                <c:pt idx="901">
                  <c:v>342.8</c:v>
                </c:pt>
                <c:pt idx="902">
                  <c:v>342.8</c:v>
                </c:pt>
                <c:pt idx="903">
                  <c:v>342.8</c:v>
                </c:pt>
                <c:pt idx="904">
                  <c:v>342.8</c:v>
                </c:pt>
                <c:pt idx="905">
                  <c:v>342.5</c:v>
                </c:pt>
                <c:pt idx="906">
                  <c:v>342.5</c:v>
                </c:pt>
                <c:pt idx="907">
                  <c:v>342.2</c:v>
                </c:pt>
                <c:pt idx="908">
                  <c:v>342.5</c:v>
                </c:pt>
                <c:pt idx="909">
                  <c:v>342.1</c:v>
                </c:pt>
                <c:pt idx="910">
                  <c:v>342.2</c:v>
                </c:pt>
                <c:pt idx="911">
                  <c:v>342.2</c:v>
                </c:pt>
                <c:pt idx="912">
                  <c:v>342.2</c:v>
                </c:pt>
                <c:pt idx="913">
                  <c:v>342.2</c:v>
                </c:pt>
                <c:pt idx="914">
                  <c:v>341.8</c:v>
                </c:pt>
                <c:pt idx="915">
                  <c:v>341.6</c:v>
                </c:pt>
                <c:pt idx="916">
                  <c:v>341.5</c:v>
                </c:pt>
                <c:pt idx="917">
                  <c:v>341.5</c:v>
                </c:pt>
                <c:pt idx="918">
                  <c:v>341.5</c:v>
                </c:pt>
                <c:pt idx="919">
                  <c:v>341.5</c:v>
                </c:pt>
                <c:pt idx="920">
                  <c:v>341.5</c:v>
                </c:pt>
                <c:pt idx="921">
                  <c:v>341.5</c:v>
                </c:pt>
                <c:pt idx="922">
                  <c:v>341.5</c:v>
                </c:pt>
                <c:pt idx="923">
                  <c:v>341.1</c:v>
                </c:pt>
                <c:pt idx="924">
                  <c:v>341.2</c:v>
                </c:pt>
                <c:pt idx="925">
                  <c:v>341.1</c:v>
                </c:pt>
                <c:pt idx="926">
                  <c:v>340.9</c:v>
                </c:pt>
                <c:pt idx="927">
                  <c:v>340.8</c:v>
                </c:pt>
                <c:pt idx="928">
                  <c:v>340.8</c:v>
                </c:pt>
                <c:pt idx="929">
                  <c:v>340.8</c:v>
                </c:pt>
                <c:pt idx="930">
                  <c:v>340.5</c:v>
                </c:pt>
                <c:pt idx="931">
                  <c:v>340.6</c:v>
                </c:pt>
                <c:pt idx="932">
                  <c:v>340.5</c:v>
                </c:pt>
                <c:pt idx="933">
                  <c:v>340.5</c:v>
                </c:pt>
                <c:pt idx="934">
                  <c:v>340.5</c:v>
                </c:pt>
                <c:pt idx="935">
                  <c:v>340.3</c:v>
                </c:pt>
                <c:pt idx="936">
                  <c:v>340.2</c:v>
                </c:pt>
                <c:pt idx="937">
                  <c:v>340.2</c:v>
                </c:pt>
                <c:pt idx="938">
                  <c:v>339.9</c:v>
                </c:pt>
                <c:pt idx="939">
                  <c:v>339.9</c:v>
                </c:pt>
                <c:pt idx="940">
                  <c:v>339.9</c:v>
                </c:pt>
                <c:pt idx="941">
                  <c:v>339.6</c:v>
                </c:pt>
                <c:pt idx="942">
                  <c:v>339.8</c:v>
                </c:pt>
                <c:pt idx="943">
                  <c:v>339.6</c:v>
                </c:pt>
                <c:pt idx="944">
                  <c:v>339.6</c:v>
                </c:pt>
                <c:pt idx="945">
                  <c:v>339.6</c:v>
                </c:pt>
                <c:pt idx="946">
                  <c:v>339.2</c:v>
                </c:pt>
                <c:pt idx="947">
                  <c:v>339.6</c:v>
                </c:pt>
                <c:pt idx="948">
                  <c:v>339.2</c:v>
                </c:pt>
                <c:pt idx="949">
                  <c:v>339.1</c:v>
                </c:pt>
                <c:pt idx="950">
                  <c:v>339.2</c:v>
                </c:pt>
                <c:pt idx="951">
                  <c:v>339</c:v>
                </c:pt>
                <c:pt idx="952">
                  <c:v>338.9</c:v>
                </c:pt>
                <c:pt idx="953">
                  <c:v>338.9</c:v>
                </c:pt>
                <c:pt idx="954">
                  <c:v>338.9</c:v>
                </c:pt>
                <c:pt idx="955">
                  <c:v>338.9</c:v>
                </c:pt>
                <c:pt idx="956">
                  <c:v>338.5</c:v>
                </c:pt>
                <c:pt idx="957">
                  <c:v>338.9</c:v>
                </c:pt>
                <c:pt idx="958">
                  <c:v>338.5</c:v>
                </c:pt>
                <c:pt idx="959">
                  <c:v>338.5</c:v>
                </c:pt>
                <c:pt idx="960">
                  <c:v>338.5</c:v>
                </c:pt>
                <c:pt idx="961">
                  <c:v>338.5</c:v>
                </c:pt>
                <c:pt idx="962">
                  <c:v>338.3</c:v>
                </c:pt>
                <c:pt idx="963">
                  <c:v>338.2</c:v>
                </c:pt>
                <c:pt idx="964">
                  <c:v>338.2</c:v>
                </c:pt>
                <c:pt idx="965">
                  <c:v>338.2</c:v>
                </c:pt>
                <c:pt idx="966">
                  <c:v>338.3</c:v>
                </c:pt>
                <c:pt idx="967">
                  <c:v>337.9</c:v>
                </c:pt>
                <c:pt idx="968">
                  <c:v>337.9</c:v>
                </c:pt>
                <c:pt idx="969">
                  <c:v>337.8</c:v>
                </c:pt>
                <c:pt idx="970">
                  <c:v>337.5</c:v>
                </c:pt>
                <c:pt idx="971">
                  <c:v>337.5</c:v>
                </c:pt>
                <c:pt idx="972">
                  <c:v>337.6</c:v>
                </c:pt>
                <c:pt idx="973">
                  <c:v>337.5</c:v>
                </c:pt>
                <c:pt idx="974">
                  <c:v>337.5</c:v>
                </c:pt>
                <c:pt idx="975">
                  <c:v>337.2</c:v>
                </c:pt>
                <c:pt idx="976">
                  <c:v>337.2</c:v>
                </c:pt>
                <c:pt idx="977">
                  <c:v>337.2</c:v>
                </c:pt>
                <c:pt idx="978">
                  <c:v>337.2</c:v>
                </c:pt>
                <c:pt idx="979">
                  <c:v>337.2</c:v>
                </c:pt>
                <c:pt idx="980">
                  <c:v>336.9</c:v>
                </c:pt>
                <c:pt idx="981">
                  <c:v>337.2</c:v>
                </c:pt>
                <c:pt idx="982">
                  <c:v>336.8</c:v>
                </c:pt>
                <c:pt idx="983">
                  <c:v>336.8</c:v>
                </c:pt>
                <c:pt idx="984">
                  <c:v>336.9</c:v>
                </c:pt>
                <c:pt idx="985">
                  <c:v>336.8</c:v>
                </c:pt>
                <c:pt idx="986">
                  <c:v>336.9</c:v>
                </c:pt>
                <c:pt idx="987">
                  <c:v>336.5</c:v>
                </c:pt>
                <c:pt idx="988">
                  <c:v>336.7</c:v>
                </c:pt>
                <c:pt idx="989">
                  <c:v>336.5</c:v>
                </c:pt>
                <c:pt idx="990">
                  <c:v>336.5</c:v>
                </c:pt>
                <c:pt idx="991">
                  <c:v>336.5</c:v>
                </c:pt>
                <c:pt idx="992">
                  <c:v>336.5</c:v>
                </c:pt>
                <c:pt idx="993">
                  <c:v>336.5</c:v>
                </c:pt>
                <c:pt idx="994">
                  <c:v>336.5</c:v>
                </c:pt>
                <c:pt idx="995">
                  <c:v>336.2</c:v>
                </c:pt>
                <c:pt idx="996">
                  <c:v>336.2</c:v>
                </c:pt>
                <c:pt idx="997">
                  <c:v>336.2</c:v>
                </c:pt>
                <c:pt idx="998">
                  <c:v>336.2</c:v>
                </c:pt>
                <c:pt idx="999">
                  <c:v>336.2</c:v>
                </c:pt>
                <c:pt idx="1000">
                  <c:v>336.2</c:v>
                </c:pt>
                <c:pt idx="1001">
                  <c:v>335.9</c:v>
                </c:pt>
                <c:pt idx="1002">
                  <c:v>335.9</c:v>
                </c:pt>
                <c:pt idx="1003">
                  <c:v>335.9</c:v>
                </c:pt>
                <c:pt idx="1004">
                  <c:v>335.9</c:v>
                </c:pt>
                <c:pt idx="1005">
                  <c:v>335.9</c:v>
                </c:pt>
                <c:pt idx="1006">
                  <c:v>335.9</c:v>
                </c:pt>
                <c:pt idx="1007">
                  <c:v>335.9</c:v>
                </c:pt>
                <c:pt idx="1008">
                  <c:v>335.8</c:v>
                </c:pt>
                <c:pt idx="1009">
                  <c:v>335.7</c:v>
                </c:pt>
                <c:pt idx="1010">
                  <c:v>335.5</c:v>
                </c:pt>
                <c:pt idx="1011">
                  <c:v>335.6</c:v>
                </c:pt>
                <c:pt idx="1012">
                  <c:v>335.6</c:v>
                </c:pt>
                <c:pt idx="1013">
                  <c:v>335.3</c:v>
                </c:pt>
                <c:pt idx="1014">
                  <c:v>335.2</c:v>
                </c:pt>
                <c:pt idx="1015">
                  <c:v>335.3</c:v>
                </c:pt>
                <c:pt idx="1016">
                  <c:v>334.9</c:v>
                </c:pt>
                <c:pt idx="1017">
                  <c:v>334.9</c:v>
                </c:pt>
                <c:pt idx="1018">
                  <c:v>334.9</c:v>
                </c:pt>
                <c:pt idx="1019">
                  <c:v>334.9</c:v>
                </c:pt>
                <c:pt idx="1020">
                  <c:v>334.9</c:v>
                </c:pt>
                <c:pt idx="1021">
                  <c:v>334.6</c:v>
                </c:pt>
                <c:pt idx="1022">
                  <c:v>334.6</c:v>
                </c:pt>
                <c:pt idx="1023">
                  <c:v>334.6</c:v>
                </c:pt>
                <c:pt idx="1024">
                  <c:v>334.6</c:v>
                </c:pt>
                <c:pt idx="1025">
                  <c:v>334.2</c:v>
                </c:pt>
                <c:pt idx="1026">
                  <c:v>334.6</c:v>
                </c:pt>
                <c:pt idx="1027">
                  <c:v>334.2</c:v>
                </c:pt>
                <c:pt idx="1028">
                  <c:v>334.3</c:v>
                </c:pt>
                <c:pt idx="1029">
                  <c:v>334.2</c:v>
                </c:pt>
                <c:pt idx="1030">
                  <c:v>334.2</c:v>
                </c:pt>
                <c:pt idx="1031">
                  <c:v>333.9</c:v>
                </c:pt>
                <c:pt idx="1032">
                  <c:v>333.9</c:v>
                </c:pt>
                <c:pt idx="1033">
                  <c:v>333.9</c:v>
                </c:pt>
                <c:pt idx="1034">
                  <c:v>333.9</c:v>
                </c:pt>
                <c:pt idx="1035">
                  <c:v>333.9</c:v>
                </c:pt>
                <c:pt idx="1036">
                  <c:v>333.9</c:v>
                </c:pt>
                <c:pt idx="1037">
                  <c:v>333.6</c:v>
                </c:pt>
                <c:pt idx="1038">
                  <c:v>333.6</c:v>
                </c:pt>
                <c:pt idx="1039">
                  <c:v>333.6</c:v>
                </c:pt>
                <c:pt idx="1040">
                  <c:v>333.6</c:v>
                </c:pt>
                <c:pt idx="1041">
                  <c:v>333.7</c:v>
                </c:pt>
                <c:pt idx="1042">
                  <c:v>333.3</c:v>
                </c:pt>
                <c:pt idx="1043">
                  <c:v>333.3</c:v>
                </c:pt>
                <c:pt idx="1044">
                  <c:v>333.2</c:v>
                </c:pt>
                <c:pt idx="1045">
                  <c:v>333.3</c:v>
                </c:pt>
                <c:pt idx="1046">
                  <c:v>333.3</c:v>
                </c:pt>
                <c:pt idx="1047">
                  <c:v>332.9</c:v>
                </c:pt>
                <c:pt idx="1048">
                  <c:v>332.9</c:v>
                </c:pt>
                <c:pt idx="1049">
                  <c:v>333</c:v>
                </c:pt>
                <c:pt idx="1050">
                  <c:v>332.9</c:v>
                </c:pt>
                <c:pt idx="1051">
                  <c:v>333</c:v>
                </c:pt>
                <c:pt idx="1052">
                  <c:v>332.6</c:v>
                </c:pt>
                <c:pt idx="1053">
                  <c:v>332.5</c:v>
                </c:pt>
                <c:pt idx="1054">
                  <c:v>332.5</c:v>
                </c:pt>
                <c:pt idx="1055">
                  <c:v>332.6</c:v>
                </c:pt>
                <c:pt idx="1056">
                  <c:v>332.5</c:v>
                </c:pt>
                <c:pt idx="1057">
                  <c:v>332.2</c:v>
                </c:pt>
                <c:pt idx="1058">
                  <c:v>332.2</c:v>
                </c:pt>
                <c:pt idx="1059">
                  <c:v>332.3</c:v>
                </c:pt>
                <c:pt idx="1060">
                  <c:v>332.2</c:v>
                </c:pt>
                <c:pt idx="1061">
                  <c:v>332.3</c:v>
                </c:pt>
                <c:pt idx="1062">
                  <c:v>332</c:v>
                </c:pt>
                <c:pt idx="1063">
                  <c:v>331.9</c:v>
                </c:pt>
                <c:pt idx="1064">
                  <c:v>331.9</c:v>
                </c:pt>
                <c:pt idx="1065">
                  <c:v>331.9</c:v>
                </c:pt>
                <c:pt idx="1066">
                  <c:v>331.9</c:v>
                </c:pt>
                <c:pt idx="1067">
                  <c:v>331.9</c:v>
                </c:pt>
                <c:pt idx="1068">
                  <c:v>331.6</c:v>
                </c:pt>
                <c:pt idx="1069">
                  <c:v>331.6</c:v>
                </c:pt>
                <c:pt idx="1070">
                  <c:v>331.6</c:v>
                </c:pt>
                <c:pt idx="1071">
                  <c:v>331.6</c:v>
                </c:pt>
                <c:pt idx="1072">
                  <c:v>331.6</c:v>
                </c:pt>
                <c:pt idx="1073">
                  <c:v>331.3</c:v>
                </c:pt>
                <c:pt idx="1074">
                  <c:v>331.3</c:v>
                </c:pt>
                <c:pt idx="1075">
                  <c:v>331.3</c:v>
                </c:pt>
                <c:pt idx="1076">
                  <c:v>331.3</c:v>
                </c:pt>
                <c:pt idx="1077">
                  <c:v>330.9</c:v>
                </c:pt>
                <c:pt idx="1078">
                  <c:v>330.9</c:v>
                </c:pt>
                <c:pt idx="1079">
                  <c:v>330.9</c:v>
                </c:pt>
                <c:pt idx="1080">
                  <c:v>330.9</c:v>
                </c:pt>
                <c:pt idx="1081">
                  <c:v>330.9</c:v>
                </c:pt>
                <c:pt idx="1082">
                  <c:v>330.6</c:v>
                </c:pt>
                <c:pt idx="1083">
                  <c:v>330.6</c:v>
                </c:pt>
                <c:pt idx="1084">
                  <c:v>330.6</c:v>
                </c:pt>
                <c:pt idx="1085">
                  <c:v>330.6</c:v>
                </c:pt>
                <c:pt idx="1086">
                  <c:v>330.3</c:v>
                </c:pt>
                <c:pt idx="1087">
                  <c:v>330.3</c:v>
                </c:pt>
                <c:pt idx="1088">
                  <c:v>330.3</c:v>
                </c:pt>
                <c:pt idx="1089">
                  <c:v>330.3</c:v>
                </c:pt>
                <c:pt idx="1090">
                  <c:v>330.3</c:v>
                </c:pt>
                <c:pt idx="1091">
                  <c:v>329.9</c:v>
                </c:pt>
                <c:pt idx="1092">
                  <c:v>329.9</c:v>
                </c:pt>
                <c:pt idx="1093">
                  <c:v>330</c:v>
                </c:pt>
                <c:pt idx="1094">
                  <c:v>329.9</c:v>
                </c:pt>
                <c:pt idx="1095">
                  <c:v>329.9</c:v>
                </c:pt>
                <c:pt idx="1096">
                  <c:v>329.6</c:v>
                </c:pt>
                <c:pt idx="1097">
                  <c:v>329.6</c:v>
                </c:pt>
                <c:pt idx="1098">
                  <c:v>329.6</c:v>
                </c:pt>
                <c:pt idx="1099">
                  <c:v>329.6</c:v>
                </c:pt>
                <c:pt idx="1100">
                  <c:v>329.6</c:v>
                </c:pt>
                <c:pt idx="1101">
                  <c:v>329.6</c:v>
                </c:pt>
                <c:pt idx="1102">
                  <c:v>329.6</c:v>
                </c:pt>
                <c:pt idx="1103">
                  <c:v>329.2</c:v>
                </c:pt>
                <c:pt idx="1104">
                  <c:v>329.3</c:v>
                </c:pt>
                <c:pt idx="1105">
                  <c:v>329.3</c:v>
                </c:pt>
                <c:pt idx="1106">
                  <c:v>329.4</c:v>
                </c:pt>
                <c:pt idx="1107">
                  <c:v>328.9</c:v>
                </c:pt>
                <c:pt idx="1108">
                  <c:v>329.4</c:v>
                </c:pt>
                <c:pt idx="1109">
                  <c:v>329</c:v>
                </c:pt>
                <c:pt idx="1110">
                  <c:v>329</c:v>
                </c:pt>
                <c:pt idx="1111">
                  <c:v>328.9</c:v>
                </c:pt>
                <c:pt idx="1112">
                  <c:v>329</c:v>
                </c:pt>
                <c:pt idx="1113">
                  <c:v>329</c:v>
                </c:pt>
                <c:pt idx="1114">
                  <c:v>328.6</c:v>
                </c:pt>
                <c:pt idx="1115">
                  <c:v>328.6</c:v>
                </c:pt>
                <c:pt idx="1116">
                  <c:v>328.7</c:v>
                </c:pt>
                <c:pt idx="1117">
                  <c:v>328.7</c:v>
                </c:pt>
                <c:pt idx="1118">
                  <c:v>328.4</c:v>
                </c:pt>
                <c:pt idx="1119">
                  <c:v>328.3</c:v>
                </c:pt>
                <c:pt idx="1120">
                  <c:v>328.3</c:v>
                </c:pt>
                <c:pt idx="1121">
                  <c:v>328.3</c:v>
                </c:pt>
                <c:pt idx="1122">
                  <c:v>328.3</c:v>
                </c:pt>
                <c:pt idx="1123">
                  <c:v>328.3</c:v>
                </c:pt>
                <c:pt idx="1124">
                  <c:v>328.3</c:v>
                </c:pt>
                <c:pt idx="1125">
                  <c:v>328.3</c:v>
                </c:pt>
                <c:pt idx="1126">
                  <c:v>328</c:v>
                </c:pt>
                <c:pt idx="1127">
                  <c:v>328</c:v>
                </c:pt>
                <c:pt idx="1128">
                  <c:v>328</c:v>
                </c:pt>
                <c:pt idx="1129">
                  <c:v>327.7</c:v>
                </c:pt>
                <c:pt idx="1130">
                  <c:v>327.60000000000002</c:v>
                </c:pt>
                <c:pt idx="1131">
                  <c:v>327.60000000000002</c:v>
                </c:pt>
                <c:pt idx="1132">
                  <c:v>327.60000000000002</c:v>
                </c:pt>
                <c:pt idx="1133">
                  <c:v>327.7</c:v>
                </c:pt>
                <c:pt idx="1134">
                  <c:v>327.7</c:v>
                </c:pt>
                <c:pt idx="1135">
                  <c:v>327.3</c:v>
                </c:pt>
                <c:pt idx="1136">
                  <c:v>327.3</c:v>
                </c:pt>
                <c:pt idx="1137">
                  <c:v>327.60000000000002</c:v>
                </c:pt>
                <c:pt idx="1138">
                  <c:v>327.3</c:v>
                </c:pt>
                <c:pt idx="1139">
                  <c:v>327.3</c:v>
                </c:pt>
                <c:pt idx="1140">
                  <c:v>327.3</c:v>
                </c:pt>
                <c:pt idx="1141">
                  <c:v>327.3</c:v>
                </c:pt>
                <c:pt idx="1142">
                  <c:v>327</c:v>
                </c:pt>
                <c:pt idx="1143">
                  <c:v>327.10000000000002</c:v>
                </c:pt>
                <c:pt idx="1144">
                  <c:v>327</c:v>
                </c:pt>
                <c:pt idx="1145">
                  <c:v>326.60000000000002</c:v>
                </c:pt>
                <c:pt idx="1146">
                  <c:v>327</c:v>
                </c:pt>
                <c:pt idx="1147">
                  <c:v>326.60000000000002</c:v>
                </c:pt>
                <c:pt idx="1148">
                  <c:v>326.60000000000002</c:v>
                </c:pt>
                <c:pt idx="1149">
                  <c:v>326.60000000000002</c:v>
                </c:pt>
                <c:pt idx="1150">
                  <c:v>326.60000000000002</c:v>
                </c:pt>
                <c:pt idx="1151">
                  <c:v>326.60000000000002</c:v>
                </c:pt>
                <c:pt idx="1152">
                  <c:v>326.60000000000002</c:v>
                </c:pt>
                <c:pt idx="1153">
                  <c:v>326.60000000000002</c:v>
                </c:pt>
                <c:pt idx="1154">
                  <c:v>326.3</c:v>
                </c:pt>
                <c:pt idx="1155">
                  <c:v>326.3</c:v>
                </c:pt>
                <c:pt idx="1156">
                  <c:v>326.3</c:v>
                </c:pt>
                <c:pt idx="1157">
                  <c:v>326.3</c:v>
                </c:pt>
                <c:pt idx="1158">
                  <c:v>326.3</c:v>
                </c:pt>
                <c:pt idx="1159">
                  <c:v>325.60000000000002</c:v>
                </c:pt>
                <c:pt idx="1160">
                  <c:v>326</c:v>
                </c:pt>
                <c:pt idx="1161">
                  <c:v>326</c:v>
                </c:pt>
                <c:pt idx="1162">
                  <c:v>325.60000000000002</c:v>
                </c:pt>
                <c:pt idx="1163">
                  <c:v>325.60000000000002</c:v>
                </c:pt>
                <c:pt idx="1164">
                  <c:v>325.7</c:v>
                </c:pt>
                <c:pt idx="1165">
                  <c:v>325.60000000000002</c:v>
                </c:pt>
                <c:pt idx="1166">
                  <c:v>325.60000000000002</c:v>
                </c:pt>
                <c:pt idx="1167">
                  <c:v>325.7</c:v>
                </c:pt>
                <c:pt idx="1168">
                  <c:v>325.39999999999998</c:v>
                </c:pt>
                <c:pt idx="1169">
                  <c:v>325.3</c:v>
                </c:pt>
                <c:pt idx="1170">
                  <c:v>325.3</c:v>
                </c:pt>
                <c:pt idx="1171">
                  <c:v>325.3</c:v>
                </c:pt>
                <c:pt idx="1172">
                  <c:v>325.3</c:v>
                </c:pt>
                <c:pt idx="1173">
                  <c:v>324.89999999999998</c:v>
                </c:pt>
                <c:pt idx="1174">
                  <c:v>325</c:v>
                </c:pt>
                <c:pt idx="1175">
                  <c:v>324.89999999999998</c:v>
                </c:pt>
                <c:pt idx="1176">
                  <c:v>324.89999999999998</c:v>
                </c:pt>
                <c:pt idx="1177">
                  <c:v>324.8</c:v>
                </c:pt>
                <c:pt idx="1178">
                  <c:v>324.7</c:v>
                </c:pt>
                <c:pt idx="1179">
                  <c:v>324.60000000000002</c:v>
                </c:pt>
                <c:pt idx="1180">
                  <c:v>324.60000000000002</c:v>
                </c:pt>
                <c:pt idx="1181">
                  <c:v>324.60000000000002</c:v>
                </c:pt>
                <c:pt idx="1182">
                  <c:v>324.60000000000002</c:v>
                </c:pt>
                <c:pt idx="1183">
                  <c:v>324.7</c:v>
                </c:pt>
                <c:pt idx="1184">
                  <c:v>324.3</c:v>
                </c:pt>
                <c:pt idx="1185">
                  <c:v>324.39999999999998</c:v>
                </c:pt>
                <c:pt idx="1186">
                  <c:v>324.39999999999998</c:v>
                </c:pt>
                <c:pt idx="1187">
                  <c:v>323.89999999999998</c:v>
                </c:pt>
                <c:pt idx="1188">
                  <c:v>324</c:v>
                </c:pt>
                <c:pt idx="1189">
                  <c:v>323.89999999999998</c:v>
                </c:pt>
                <c:pt idx="1190">
                  <c:v>323.8</c:v>
                </c:pt>
                <c:pt idx="1191">
                  <c:v>323.7</c:v>
                </c:pt>
                <c:pt idx="1192">
                  <c:v>323.7</c:v>
                </c:pt>
                <c:pt idx="1193">
                  <c:v>323.60000000000002</c:v>
                </c:pt>
                <c:pt idx="1194">
                  <c:v>323.60000000000002</c:v>
                </c:pt>
                <c:pt idx="1195">
                  <c:v>323.7</c:v>
                </c:pt>
                <c:pt idx="1196">
                  <c:v>323.60000000000002</c:v>
                </c:pt>
                <c:pt idx="1197">
                  <c:v>323.3</c:v>
                </c:pt>
                <c:pt idx="1198">
                  <c:v>323.3</c:v>
                </c:pt>
                <c:pt idx="1199">
                  <c:v>323.3</c:v>
                </c:pt>
                <c:pt idx="1200">
                  <c:v>323.39999999999998</c:v>
                </c:pt>
                <c:pt idx="1201">
                  <c:v>323</c:v>
                </c:pt>
                <c:pt idx="1202">
                  <c:v>323.10000000000002</c:v>
                </c:pt>
                <c:pt idx="1203">
                  <c:v>323</c:v>
                </c:pt>
                <c:pt idx="1204">
                  <c:v>323</c:v>
                </c:pt>
                <c:pt idx="1205">
                  <c:v>323</c:v>
                </c:pt>
                <c:pt idx="1206">
                  <c:v>322.7</c:v>
                </c:pt>
                <c:pt idx="1207">
                  <c:v>322.7</c:v>
                </c:pt>
                <c:pt idx="1208">
                  <c:v>322.7</c:v>
                </c:pt>
                <c:pt idx="1209">
                  <c:v>322.7</c:v>
                </c:pt>
                <c:pt idx="1210">
                  <c:v>322.7</c:v>
                </c:pt>
                <c:pt idx="1211">
                  <c:v>322.7</c:v>
                </c:pt>
                <c:pt idx="1212">
                  <c:v>322.7</c:v>
                </c:pt>
                <c:pt idx="1213">
                  <c:v>322.60000000000002</c:v>
                </c:pt>
                <c:pt idx="1214">
                  <c:v>322.3</c:v>
                </c:pt>
                <c:pt idx="1215">
                  <c:v>322.3</c:v>
                </c:pt>
                <c:pt idx="1216">
                  <c:v>322.3</c:v>
                </c:pt>
                <c:pt idx="1217">
                  <c:v>322.3</c:v>
                </c:pt>
                <c:pt idx="1218">
                  <c:v>322.10000000000002</c:v>
                </c:pt>
                <c:pt idx="1219">
                  <c:v>322.10000000000002</c:v>
                </c:pt>
                <c:pt idx="1220">
                  <c:v>322.10000000000002</c:v>
                </c:pt>
                <c:pt idx="1221">
                  <c:v>322.10000000000002</c:v>
                </c:pt>
                <c:pt idx="1222">
                  <c:v>322.10000000000002</c:v>
                </c:pt>
                <c:pt idx="1223">
                  <c:v>322.10000000000002</c:v>
                </c:pt>
                <c:pt idx="1224">
                  <c:v>321.8</c:v>
                </c:pt>
                <c:pt idx="1225">
                  <c:v>321.8</c:v>
                </c:pt>
                <c:pt idx="1226">
                  <c:v>321.7</c:v>
                </c:pt>
                <c:pt idx="1227">
                  <c:v>321.8</c:v>
                </c:pt>
                <c:pt idx="1228">
                  <c:v>321.7</c:v>
                </c:pt>
                <c:pt idx="1229">
                  <c:v>321.8</c:v>
                </c:pt>
                <c:pt idx="1230">
                  <c:v>321.7</c:v>
                </c:pt>
                <c:pt idx="1231">
                  <c:v>321.8</c:v>
                </c:pt>
                <c:pt idx="1232">
                  <c:v>321.8</c:v>
                </c:pt>
                <c:pt idx="1233">
                  <c:v>321.39999999999998</c:v>
                </c:pt>
                <c:pt idx="1234">
                  <c:v>321.39999999999998</c:v>
                </c:pt>
                <c:pt idx="1235">
                  <c:v>321.39999999999998</c:v>
                </c:pt>
                <c:pt idx="1236">
                  <c:v>321.39999999999998</c:v>
                </c:pt>
                <c:pt idx="1237">
                  <c:v>321.39999999999998</c:v>
                </c:pt>
                <c:pt idx="1238">
                  <c:v>321.39999999999998</c:v>
                </c:pt>
                <c:pt idx="1239">
                  <c:v>321.10000000000002</c:v>
                </c:pt>
                <c:pt idx="1240">
                  <c:v>321.10000000000002</c:v>
                </c:pt>
                <c:pt idx="1241">
                  <c:v>321.10000000000002</c:v>
                </c:pt>
                <c:pt idx="1242">
                  <c:v>321.10000000000002</c:v>
                </c:pt>
                <c:pt idx="1243">
                  <c:v>321.10000000000002</c:v>
                </c:pt>
                <c:pt idx="1244">
                  <c:v>321.10000000000002</c:v>
                </c:pt>
                <c:pt idx="1245">
                  <c:v>321</c:v>
                </c:pt>
                <c:pt idx="1246">
                  <c:v>320.7</c:v>
                </c:pt>
                <c:pt idx="1247">
                  <c:v>320.7</c:v>
                </c:pt>
                <c:pt idx="1248">
                  <c:v>320.7</c:v>
                </c:pt>
                <c:pt idx="1249">
                  <c:v>320.7</c:v>
                </c:pt>
                <c:pt idx="1250">
                  <c:v>320.7</c:v>
                </c:pt>
                <c:pt idx="1251">
                  <c:v>320.39999999999998</c:v>
                </c:pt>
                <c:pt idx="1252">
                  <c:v>320.39999999999998</c:v>
                </c:pt>
                <c:pt idx="1253">
                  <c:v>320.39999999999998</c:v>
                </c:pt>
                <c:pt idx="1254">
                  <c:v>320.39999999999998</c:v>
                </c:pt>
                <c:pt idx="1255">
                  <c:v>320.39999999999998</c:v>
                </c:pt>
                <c:pt idx="1256">
                  <c:v>320</c:v>
                </c:pt>
                <c:pt idx="1257">
                  <c:v>320.10000000000002</c:v>
                </c:pt>
                <c:pt idx="1258">
                  <c:v>320.10000000000002</c:v>
                </c:pt>
                <c:pt idx="1259">
                  <c:v>320.10000000000002</c:v>
                </c:pt>
                <c:pt idx="1260">
                  <c:v>320.10000000000002</c:v>
                </c:pt>
                <c:pt idx="1261">
                  <c:v>320.10000000000002</c:v>
                </c:pt>
                <c:pt idx="1262">
                  <c:v>320.10000000000002</c:v>
                </c:pt>
                <c:pt idx="1263">
                  <c:v>320.10000000000002</c:v>
                </c:pt>
                <c:pt idx="1264">
                  <c:v>320</c:v>
                </c:pt>
                <c:pt idx="1265">
                  <c:v>319.7</c:v>
                </c:pt>
                <c:pt idx="1266">
                  <c:v>319.7</c:v>
                </c:pt>
                <c:pt idx="1267">
                  <c:v>319.7</c:v>
                </c:pt>
                <c:pt idx="1268">
                  <c:v>319.7</c:v>
                </c:pt>
                <c:pt idx="1269">
                  <c:v>319.7</c:v>
                </c:pt>
                <c:pt idx="1270">
                  <c:v>319.8</c:v>
                </c:pt>
                <c:pt idx="1271">
                  <c:v>319.3</c:v>
                </c:pt>
                <c:pt idx="1272">
                  <c:v>319.39999999999998</c:v>
                </c:pt>
                <c:pt idx="1273">
                  <c:v>319.39999999999998</c:v>
                </c:pt>
                <c:pt idx="1274">
                  <c:v>319.39999999999998</c:v>
                </c:pt>
                <c:pt idx="1275">
                  <c:v>319.39999999999998</c:v>
                </c:pt>
                <c:pt idx="1276">
                  <c:v>319.39999999999998</c:v>
                </c:pt>
                <c:pt idx="1277">
                  <c:v>319</c:v>
                </c:pt>
                <c:pt idx="1278">
                  <c:v>319</c:v>
                </c:pt>
                <c:pt idx="1279">
                  <c:v>319</c:v>
                </c:pt>
                <c:pt idx="1280">
                  <c:v>319</c:v>
                </c:pt>
                <c:pt idx="1281">
                  <c:v>319</c:v>
                </c:pt>
                <c:pt idx="1282">
                  <c:v>319</c:v>
                </c:pt>
                <c:pt idx="1283">
                  <c:v>318.7</c:v>
                </c:pt>
                <c:pt idx="1284">
                  <c:v>318.8</c:v>
                </c:pt>
                <c:pt idx="1285">
                  <c:v>318.7</c:v>
                </c:pt>
                <c:pt idx="1286">
                  <c:v>318.7</c:v>
                </c:pt>
                <c:pt idx="1287">
                  <c:v>318.7</c:v>
                </c:pt>
                <c:pt idx="1288">
                  <c:v>318.7</c:v>
                </c:pt>
                <c:pt idx="1289">
                  <c:v>318.7</c:v>
                </c:pt>
                <c:pt idx="1290">
                  <c:v>318.39999999999998</c:v>
                </c:pt>
                <c:pt idx="1291">
                  <c:v>318.39999999999998</c:v>
                </c:pt>
                <c:pt idx="1292">
                  <c:v>318.39999999999998</c:v>
                </c:pt>
                <c:pt idx="1293">
                  <c:v>318.39999999999998</c:v>
                </c:pt>
                <c:pt idx="1294">
                  <c:v>318</c:v>
                </c:pt>
                <c:pt idx="1295">
                  <c:v>318.39999999999998</c:v>
                </c:pt>
                <c:pt idx="1296">
                  <c:v>318</c:v>
                </c:pt>
                <c:pt idx="1297">
                  <c:v>318</c:v>
                </c:pt>
                <c:pt idx="1298">
                  <c:v>318</c:v>
                </c:pt>
                <c:pt idx="1299">
                  <c:v>318</c:v>
                </c:pt>
                <c:pt idx="1300">
                  <c:v>317.7</c:v>
                </c:pt>
                <c:pt idx="1301">
                  <c:v>317.89999999999998</c:v>
                </c:pt>
                <c:pt idx="1302">
                  <c:v>317.8</c:v>
                </c:pt>
                <c:pt idx="1303">
                  <c:v>317.7</c:v>
                </c:pt>
                <c:pt idx="1304">
                  <c:v>317.7</c:v>
                </c:pt>
                <c:pt idx="1305">
                  <c:v>317.7</c:v>
                </c:pt>
                <c:pt idx="1306">
                  <c:v>317.39999999999998</c:v>
                </c:pt>
                <c:pt idx="1307">
                  <c:v>317.7</c:v>
                </c:pt>
                <c:pt idx="1308">
                  <c:v>317.39999999999998</c:v>
                </c:pt>
                <c:pt idx="1309">
                  <c:v>317.39999999999998</c:v>
                </c:pt>
                <c:pt idx="1310">
                  <c:v>317.10000000000002</c:v>
                </c:pt>
                <c:pt idx="1311">
                  <c:v>317.10000000000002</c:v>
                </c:pt>
                <c:pt idx="1312">
                  <c:v>317.39999999999998</c:v>
                </c:pt>
                <c:pt idx="1313">
                  <c:v>317.10000000000002</c:v>
                </c:pt>
                <c:pt idx="1314">
                  <c:v>317</c:v>
                </c:pt>
                <c:pt idx="1315">
                  <c:v>317</c:v>
                </c:pt>
                <c:pt idx="1316">
                  <c:v>317.10000000000002</c:v>
                </c:pt>
                <c:pt idx="1317">
                  <c:v>316.8</c:v>
                </c:pt>
                <c:pt idx="1318">
                  <c:v>316.89999999999998</c:v>
                </c:pt>
                <c:pt idx="1319">
                  <c:v>316.8</c:v>
                </c:pt>
                <c:pt idx="1320">
                  <c:v>316.7</c:v>
                </c:pt>
                <c:pt idx="1321">
                  <c:v>316.39999999999998</c:v>
                </c:pt>
                <c:pt idx="1322">
                  <c:v>316.39999999999998</c:v>
                </c:pt>
                <c:pt idx="1323">
                  <c:v>316.39999999999998</c:v>
                </c:pt>
                <c:pt idx="1324">
                  <c:v>316.39999999999998</c:v>
                </c:pt>
                <c:pt idx="1325">
                  <c:v>316.3</c:v>
                </c:pt>
                <c:pt idx="1326">
                  <c:v>316.3</c:v>
                </c:pt>
                <c:pt idx="1327">
                  <c:v>316.3</c:v>
                </c:pt>
                <c:pt idx="1328">
                  <c:v>316</c:v>
                </c:pt>
                <c:pt idx="1329">
                  <c:v>316</c:v>
                </c:pt>
                <c:pt idx="1330">
                  <c:v>316</c:v>
                </c:pt>
                <c:pt idx="1331">
                  <c:v>315.60000000000002</c:v>
                </c:pt>
                <c:pt idx="1332">
                  <c:v>315.7</c:v>
                </c:pt>
                <c:pt idx="1333">
                  <c:v>316</c:v>
                </c:pt>
                <c:pt idx="1334">
                  <c:v>315.7</c:v>
                </c:pt>
                <c:pt idx="1335">
                  <c:v>315.7</c:v>
                </c:pt>
                <c:pt idx="1336">
                  <c:v>315.3</c:v>
                </c:pt>
                <c:pt idx="1337">
                  <c:v>315.39999999999998</c:v>
                </c:pt>
                <c:pt idx="1338">
                  <c:v>315.3</c:v>
                </c:pt>
                <c:pt idx="1339">
                  <c:v>315.39999999999998</c:v>
                </c:pt>
                <c:pt idx="1340">
                  <c:v>315.3</c:v>
                </c:pt>
                <c:pt idx="1341">
                  <c:v>315.3</c:v>
                </c:pt>
                <c:pt idx="1342">
                  <c:v>315.3</c:v>
                </c:pt>
                <c:pt idx="1343">
                  <c:v>315.3</c:v>
                </c:pt>
                <c:pt idx="1344">
                  <c:v>315.10000000000002</c:v>
                </c:pt>
                <c:pt idx="1345">
                  <c:v>315</c:v>
                </c:pt>
                <c:pt idx="1346">
                  <c:v>315.10000000000002</c:v>
                </c:pt>
                <c:pt idx="1347">
                  <c:v>315</c:v>
                </c:pt>
                <c:pt idx="1348">
                  <c:v>315</c:v>
                </c:pt>
                <c:pt idx="1349">
                  <c:v>315</c:v>
                </c:pt>
                <c:pt idx="1350">
                  <c:v>314.7</c:v>
                </c:pt>
                <c:pt idx="1351">
                  <c:v>314.60000000000002</c:v>
                </c:pt>
                <c:pt idx="1352">
                  <c:v>314.7</c:v>
                </c:pt>
                <c:pt idx="1353">
                  <c:v>314.7</c:v>
                </c:pt>
                <c:pt idx="1354">
                  <c:v>314.39999999999998</c:v>
                </c:pt>
                <c:pt idx="1355">
                  <c:v>314.7</c:v>
                </c:pt>
                <c:pt idx="1356">
                  <c:v>314.3</c:v>
                </c:pt>
                <c:pt idx="1357">
                  <c:v>314.39999999999998</c:v>
                </c:pt>
                <c:pt idx="1358">
                  <c:v>314.3</c:v>
                </c:pt>
                <c:pt idx="1359">
                  <c:v>314.10000000000002</c:v>
                </c:pt>
                <c:pt idx="1360">
                  <c:v>314.3</c:v>
                </c:pt>
                <c:pt idx="1361">
                  <c:v>313.89999999999998</c:v>
                </c:pt>
                <c:pt idx="1362">
                  <c:v>313.89999999999998</c:v>
                </c:pt>
                <c:pt idx="1363">
                  <c:v>314</c:v>
                </c:pt>
                <c:pt idx="1364">
                  <c:v>313.89999999999998</c:v>
                </c:pt>
                <c:pt idx="1365">
                  <c:v>313.89999999999998</c:v>
                </c:pt>
                <c:pt idx="1366">
                  <c:v>313.7</c:v>
                </c:pt>
                <c:pt idx="1367">
                  <c:v>313.7</c:v>
                </c:pt>
                <c:pt idx="1368">
                  <c:v>313.89999999999998</c:v>
                </c:pt>
                <c:pt idx="1369">
                  <c:v>313.60000000000002</c:v>
                </c:pt>
                <c:pt idx="1370">
                  <c:v>313.60000000000002</c:v>
                </c:pt>
                <c:pt idx="1371">
                  <c:v>313.5</c:v>
                </c:pt>
                <c:pt idx="1372">
                  <c:v>313.39999999999998</c:v>
                </c:pt>
                <c:pt idx="1373">
                  <c:v>313.3</c:v>
                </c:pt>
                <c:pt idx="1374">
                  <c:v>313.39999999999998</c:v>
                </c:pt>
                <c:pt idx="1375">
                  <c:v>313.3</c:v>
                </c:pt>
                <c:pt idx="1376">
                  <c:v>313.3</c:v>
                </c:pt>
                <c:pt idx="1377">
                  <c:v>313.39999999999998</c:v>
                </c:pt>
                <c:pt idx="1378">
                  <c:v>313.39999999999998</c:v>
                </c:pt>
                <c:pt idx="1379">
                  <c:v>313.3</c:v>
                </c:pt>
                <c:pt idx="1380">
                  <c:v>313</c:v>
                </c:pt>
                <c:pt idx="1381">
                  <c:v>313</c:v>
                </c:pt>
                <c:pt idx="1382">
                  <c:v>313</c:v>
                </c:pt>
                <c:pt idx="1383">
                  <c:v>312.7</c:v>
                </c:pt>
                <c:pt idx="1384">
                  <c:v>312.7</c:v>
                </c:pt>
                <c:pt idx="1385">
                  <c:v>313</c:v>
                </c:pt>
                <c:pt idx="1386">
                  <c:v>312.7</c:v>
                </c:pt>
                <c:pt idx="1387">
                  <c:v>312.8</c:v>
                </c:pt>
                <c:pt idx="1388">
                  <c:v>312.5</c:v>
                </c:pt>
                <c:pt idx="1389">
                  <c:v>312.7</c:v>
                </c:pt>
                <c:pt idx="1390">
                  <c:v>312.39999999999998</c:v>
                </c:pt>
                <c:pt idx="1391">
                  <c:v>312.39999999999998</c:v>
                </c:pt>
                <c:pt idx="1392">
                  <c:v>312.39999999999998</c:v>
                </c:pt>
                <c:pt idx="1393">
                  <c:v>312.39999999999998</c:v>
                </c:pt>
                <c:pt idx="1394">
                  <c:v>312.39999999999998</c:v>
                </c:pt>
                <c:pt idx="1395">
                  <c:v>312.3</c:v>
                </c:pt>
                <c:pt idx="1396">
                  <c:v>312.39999999999998</c:v>
                </c:pt>
                <c:pt idx="1397">
                  <c:v>312</c:v>
                </c:pt>
                <c:pt idx="1398">
                  <c:v>312</c:v>
                </c:pt>
                <c:pt idx="1399">
                  <c:v>312</c:v>
                </c:pt>
                <c:pt idx="1400">
                  <c:v>312</c:v>
                </c:pt>
                <c:pt idx="1401">
                  <c:v>311.7</c:v>
                </c:pt>
                <c:pt idx="1402">
                  <c:v>312</c:v>
                </c:pt>
                <c:pt idx="1403">
                  <c:v>311.7</c:v>
                </c:pt>
                <c:pt idx="1404">
                  <c:v>312</c:v>
                </c:pt>
                <c:pt idx="1405">
                  <c:v>311.7</c:v>
                </c:pt>
                <c:pt idx="1406">
                  <c:v>311.7</c:v>
                </c:pt>
                <c:pt idx="1407">
                  <c:v>311.7</c:v>
                </c:pt>
                <c:pt idx="1408">
                  <c:v>311.3</c:v>
                </c:pt>
                <c:pt idx="1409">
                  <c:v>311.3</c:v>
                </c:pt>
                <c:pt idx="1410">
                  <c:v>311.3</c:v>
                </c:pt>
                <c:pt idx="1411">
                  <c:v>311.3</c:v>
                </c:pt>
                <c:pt idx="1412">
                  <c:v>311.39999999999998</c:v>
                </c:pt>
                <c:pt idx="1413">
                  <c:v>311.3</c:v>
                </c:pt>
                <c:pt idx="1414">
                  <c:v>311.3</c:v>
                </c:pt>
                <c:pt idx="1415">
                  <c:v>311.10000000000002</c:v>
                </c:pt>
                <c:pt idx="1416">
                  <c:v>311</c:v>
                </c:pt>
                <c:pt idx="1417">
                  <c:v>311</c:v>
                </c:pt>
                <c:pt idx="1418">
                  <c:v>311.10000000000002</c:v>
                </c:pt>
                <c:pt idx="1419">
                  <c:v>311</c:v>
                </c:pt>
                <c:pt idx="1420">
                  <c:v>311</c:v>
                </c:pt>
                <c:pt idx="1421">
                  <c:v>310.7</c:v>
                </c:pt>
                <c:pt idx="1422">
                  <c:v>310.7</c:v>
                </c:pt>
                <c:pt idx="1423">
                  <c:v>311</c:v>
                </c:pt>
                <c:pt idx="1424">
                  <c:v>310.7</c:v>
                </c:pt>
                <c:pt idx="1425">
                  <c:v>310.7</c:v>
                </c:pt>
                <c:pt idx="1426">
                  <c:v>310.7</c:v>
                </c:pt>
                <c:pt idx="1427">
                  <c:v>310.7</c:v>
                </c:pt>
                <c:pt idx="1428">
                  <c:v>310.7</c:v>
                </c:pt>
                <c:pt idx="1429">
                  <c:v>310.7</c:v>
                </c:pt>
                <c:pt idx="1430">
                  <c:v>310.39999999999998</c:v>
                </c:pt>
                <c:pt idx="1431">
                  <c:v>310.39999999999998</c:v>
                </c:pt>
                <c:pt idx="1432">
                  <c:v>310.39999999999998</c:v>
                </c:pt>
                <c:pt idx="1433">
                  <c:v>310.39999999999998</c:v>
                </c:pt>
                <c:pt idx="1434">
                  <c:v>310.3</c:v>
                </c:pt>
                <c:pt idx="1435">
                  <c:v>310.10000000000002</c:v>
                </c:pt>
                <c:pt idx="1436">
                  <c:v>310.10000000000002</c:v>
                </c:pt>
                <c:pt idx="1437">
                  <c:v>310.10000000000002</c:v>
                </c:pt>
                <c:pt idx="1438">
                  <c:v>310</c:v>
                </c:pt>
                <c:pt idx="1439">
                  <c:v>310.10000000000002</c:v>
                </c:pt>
                <c:pt idx="1440">
                  <c:v>309.7</c:v>
                </c:pt>
                <c:pt idx="1441">
                  <c:v>309.7</c:v>
                </c:pt>
                <c:pt idx="1442">
                  <c:v>309.7</c:v>
                </c:pt>
                <c:pt idx="1443">
                  <c:v>309.7</c:v>
                </c:pt>
                <c:pt idx="1444">
                  <c:v>309.7</c:v>
                </c:pt>
                <c:pt idx="1445">
                  <c:v>309.7</c:v>
                </c:pt>
                <c:pt idx="1446">
                  <c:v>309.7</c:v>
                </c:pt>
                <c:pt idx="1447">
                  <c:v>309.8</c:v>
                </c:pt>
                <c:pt idx="1448">
                  <c:v>309.39999999999998</c:v>
                </c:pt>
                <c:pt idx="1449">
                  <c:v>309.3</c:v>
                </c:pt>
                <c:pt idx="1450">
                  <c:v>309.39999999999998</c:v>
                </c:pt>
                <c:pt idx="1451">
                  <c:v>309.10000000000002</c:v>
                </c:pt>
                <c:pt idx="1452">
                  <c:v>309.10000000000002</c:v>
                </c:pt>
                <c:pt idx="1453">
                  <c:v>309.10000000000002</c:v>
                </c:pt>
                <c:pt idx="1454">
                  <c:v>309</c:v>
                </c:pt>
                <c:pt idx="1455">
                  <c:v>309</c:v>
                </c:pt>
                <c:pt idx="1456">
                  <c:v>308.7</c:v>
                </c:pt>
                <c:pt idx="1457">
                  <c:v>308.7</c:v>
                </c:pt>
                <c:pt idx="1458">
                  <c:v>308.7</c:v>
                </c:pt>
                <c:pt idx="1459">
                  <c:v>308.7</c:v>
                </c:pt>
                <c:pt idx="1460">
                  <c:v>308.7</c:v>
                </c:pt>
                <c:pt idx="1461">
                  <c:v>308.39999999999998</c:v>
                </c:pt>
                <c:pt idx="1462">
                  <c:v>308.39999999999998</c:v>
                </c:pt>
                <c:pt idx="1463">
                  <c:v>308.39999999999998</c:v>
                </c:pt>
                <c:pt idx="1464">
                  <c:v>308.39999999999998</c:v>
                </c:pt>
                <c:pt idx="1465">
                  <c:v>308.39999999999998</c:v>
                </c:pt>
                <c:pt idx="1466">
                  <c:v>308.10000000000002</c:v>
                </c:pt>
                <c:pt idx="1467">
                  <c:v>308.10000000000002</c:v>
                </c:pt>
                <c:pt idx="1468">
                  <c:v>308.10000000000002</c:v>
                </c:pt>
                <c:pt idx="1469">
                  <c:v>308.10000000000002</c:v>
                </c:pt>
                <c:pt idx="1470">
                  <c:v>308.10000000000002</c:v>
                </c:pt>
                <c:pt idx="1471">
                  <c:v>308.2</c:v>
                </c:pt>
                <c:pt idx="1472">
                  <c:v>308.10000000000002</c:v>
                </c:pt>
                <c:pt idx="1473">
                  <c:v>307.7</c:v>
                </c:pt>
                <c:pt idx="1474">
                  <c:v>307.8</c:v>
                </c:pt>
                <c:pt idx="1475">
                  <c:v>307.7</c:v>
                </c:pt>
                <c:pt idx="1476">
                  <c:v>307.8</c:v>
                </c:pt>
                <c:pt idx="1477">
                  <c:v>307.7</c:v>
                </c:pt>
                <c:pt idx="1478">
                  <c:v>307.5</c:v>
                </c:pt>
                <c:pt idx="1479">
                  <c:v>307.8</c:v>
                </c:pt>
                <c:pt idx="1480">
                  <c:v>307.5</c:v>
                </c:pt>
                <c:pt idx="1481">
                  <c:v>307.5</c:v>
                </c:pt>
                <c:pt idx="1482">
                  <c:v>307.5</c:v>
                </c:pt>
                <c:pt idx="1483">
                  <c:v>307.5</c:v>
                </c:pt>
                <c:pt idx="1484">
                  <c:v>307.10000000000002</c:v>
                </c:pt>
                <c:pt idx="1485">
                  <c:v>307.10000000000002</c:v>
                </c:pt>
                <c:pt idx="1486">
                  <c:v>307</c:v>
                </c:pt>
                <c:pt idx="1487">
                  <c:v>307</c:v>
                </c:pt>
                <c:pt idx="1488">
                  <c:v>306.7</c:v>
                </c:pt>
                <c:pt idx="1489">
                  <c:v>306.7</c:v>
                </c:pt>
                <c:pt idx="1490">
                  <c:v>306.7</c:v>
                </c:pt>
                <c:pt idx="1491">
                  <c:v>306.8</c:v>
                </c:pt>
                <c:pt idx="1492">
                  <c:v>306.5</c:v>
                </c:pt>
                <c:pt idx="1493">
                  <c:v>306.5</c:v>
                </c:pt>
                <c:pt idx="1494">
                  <c:v>306.39999999999998</c:v>
                </c:pt>
                <c:pt idx="1495">
                  <c:v>306.10000000000002</c:v>
                </c:pt>
                <c:pt idx="1496">
                  <c:v>306.10000000000002</c:v>
                </c:pt>
                <c:pt idx="1497">
                  <c:v>306.5</c:v>
                </c:pt>
                <c:pt idx="1498">
                  <c:v>306.39999999999998</c:v>
                </c:pt>
                <c:pt idx="1499">
                  <c:v>306.10000000000002</c:v>
                </c:pt>
                <c:pt idx="1500">
                  <c:v>306.10000000000002</c:v>
                </c:pt>
                <c:pt idx="1501">
                  <c:v>306.10000000000002</c:v>
                </c:pt>
                <c:pt idx="1502">
                  <c:v>306.10000000000002</c:v>
                </c:pt>
                <c:pt idx="1503">
                  <c:v>305.8</c:v>
                </c:pt>
                <c:pt idx="1504">
                  <c:v>306.10000000000002</c:v>
                </c:pt>
                <c:pt idx="1505">
                  <c:v>305.8</c:v>
                </c:pt>
                <c:pt idx="1506">
                  <c:v>305.8</c:v>
                </c:pt>
                <c:pt idx="1507">
                  <c:v>305.7</c:v>
                </c:pt>
                <c:pt idx="1508">
                  <c:v>305.8</c:v>
                </c:pt>
                <c:pt idx="1509">
                  <c:v>305.7</c:v>
                </c:pt>
                <c:pt idx="1510">
                  <c:v>305.39999999999998</c:v>
                </c:pt>
                <c:pt idx="1511">
                  <c:v>305.39999999999998</c:v>
                </c:pt>
                <c:pt idx="1512">
                  <c:v>305.39999999999998</c:v>
                </c:pt>
                <c:pt idx="1513">
                  <c:v>305.39999999999998</c:v>
                </c:pt>
                <c:pt idx="1514">
                  <c:v>305.3</c:v>
                </c:pt>
                <c:pt idx="1515">
                  <c:v>305.39999999999998</c:v>
                </c:pt>
                <c:pt idx="1516">
                  <c:v>305.10000000000002</c:v>
                </c:pt>
                <c:pt idx="1517">
                  <c:v>305.10000000000002</c:v>
                </c:pt>
                <c:pt idx="1518">
                  <c:v>305.10000000000002</c:v>
                </c:pt>
                <c:pt idx="1519">
                  <c:v>305.10000000000002</c:v>
                </c:pt>
                <c:pt idx="1520">
                  <c:v>305.10000000000002</c:v>
                </c:pt>
                <c:pt idx="1521">
                  <c:v>305.10000000000002</c:v>
                </c:pt>
                <c:pt idx="1522">
                  <c:v>304.8</c:v>
                </c:pt>
                <c:pt idx="1523">
                  <c:v>304.8</c:v>
                </c:pt>
                <c:pt idx="1524">
                  <c:v>304.8</c:v>
                </c:pt>
                <c:pt idx="1525">
                  <c:v>304.8</c:v>
                </c:pt>
                <c:pt idx="1526">
                  <c:v>304.8</c:v>
                </c:pt>
                <c:pt idx="1527">
                  <c:v>304.7</c:v>
                </c:pt>
                <c:pt idx="1528">
                  <c:v>304.8</c:v>
                </c:pt>
                <c:pt idx="1529">
                  <c:v>304.39999999999998</c:v>
                </c:pt>
                <c:pt idx="1530">
                  <c:v>304.39999999999998</c:v>
                </c:pt>
                <c:pt idx="1531">
                  <c:v>304.39999999999998</c:v>
                </c:pt>
                <c:pt idx="1532">
                  <c:v>304.39999999999998</c:v>
                </c:pt>
                <c:pt idx="1533">
                  <c:v>304.39999999999998</c:v>
                </c:pt>
                <c:pt idx="1534">
                  <c:v>304.39999999999998</c:v>
                </c:pt>
                <c:pt idx="1535">
                  <c:v>304.10000000000002</c:v>
                </c:pt>
                <c:pt idx="1536">
                  <c:v>304.10000000000002</c:v>
                </c:pt>
                <c:pt idx="1537">
                  <c:v>304.10000000000002</c:v>
                </c:pt>
                <c:pt idx="1538">
                  <c:v>304.10000000000002</c:v>
                </c:pt>
                <c:pt idx="1539">
                  <c:v>304.2</c:v>
                </c:pt>
                <c:pt idx="1540">
                  <c:v>304.10000000000002</c:v>
                </c:pt>
                <c:pt idx="1541">
                  <c:v>304.10000000000002</c:v>
                </c:pt>
                <c:pt idx="1542">
                  <c:v>304.10000000000002</c:v>
                </c:pt>
                <c:pt idx="1543">
                  <c:v>304</c:v>
                </c:pt>
                <c:pt idx="1544">
                  <c:v>303.7</c:v>
                </c:pt>
                <c:pt idx="1545">
                  <c:v>303.7</c:v>
                </c:pt>
                <c:pt idx="1546">
                  <c:v>303.7</c:v>
                </c:pt>
                <c:pt idx="1547">
                  <c:v>303.7</c:v>
                </c:pt>
                <c:pt idx="1548">
                  <c:v>303.8</c:v>
                </c:pt>
                <c:pt idx="1549">
                  <c:v>303.39999999999998</c:v>
                </c:pt>
                <c:pt idx="1550">
                  <c:v>303.39999999999998</c:v>
                </c:pt>
                <c:pt idx="1551">
                  <c:v>303.8</c:v>
                </c:pt>
                <c:pt idx="1552">
                  <c:v>303.39999999999998</c:v>
                </c:pt>
                <c:pt idx="1553">
                  <c:v>303.5</c:v>
                </c:pt>
                <c:pt idx="1554">
                  <c:v>303.39999999999998</c:v>
                </c:pt>
                <c:pt idx="1555">
                  <c:v>303.5</c:v>
                </c:pt>
                <c:pt idx="1556">
                  <c:v>303.10000000000002</c:v>
                </c:pt>
                <c:pt idx="1557">
                  <c:v>303.39999999999998</c:v>
                </c:pt>
                <c:pt idx="1558">
                  <c:v>303.2</c:v>
                </c:pt>
                <c:pt idx="1559">
                  <c:v>303.10000000000002</c:v>
                </c:pt>
                <c:pt idx="1560">
                  <c:v>303.2</c:v>
                </c:pt>
                <c:pt idx="1561">
                  <c:v>303.10000000000002</c:v>
                </c:pt>
                <c:pt idx="1562">
                  <c:v>303.10000000000002</c:v>
                </c:pt>
                <c:pt idx="1563">
                  <c:v>302.8</c:v>
                </c:pt>
                <c:pt idx="1564">
                  <c:v>303.10000000000002</c:v>
                </c:pt>
                <c:pt idx="1565">
                  <c:v>302.7</c:v>
                </c:pt>
                <c:pt idx="1566">
                  <c:v>302.7</c:v>
                </c:pt>
                <c:pt idx="1567">
                  <c:v>302.8</c:v>
                </c:pt>
                <c:pt idx="1568">
                  <c:v>302.7</c:v>
                </c:pt>
                <c:pt idx="1569">
                  <c:v>302.8</c:v>
                </c:pt>
                <c:pt idx="1570">
                  <c:v>302.8</c:v>
                </c:pt>
                <c:pt idx="1571">
                  <c:v>302.8</c:v>
                </c:pt>
                <c:pt idx="1572">
                  <c:v>302.8</c:v>
                </c:pt>
                <c:pt idx="1573">
                  <c:v>302.39999999999998</c:v>
                </c:pt>
                <c:pt idx="1574">
                  <c:v>302.39999999999998</c:v>
                </c:pt>
                <c:pt idx="1575">
                  <c:v>302.39999999999998</c:v>
                </c:pt>
                <c:pt idx="1576">
                  <c:v>302.39999999999998</c:v>
                </c:pt>
                <c:pt idx="1577">
                  <c:v>302.39999999999998</c:v>
                </c:pt>
                <c:pt idx="1578">
                  <c:v>302.2</c:v>
                </c:pt>
                <c:pt idx="1579">
                  <c:v>302.10000000000002</c:v>
                </c:pt>
                <c:pt idx="1580">
                  <c:v>302.2</c:v>
                </c:pt>
                <c:pt idx="1581">
                  <c:v>302.10000000000002</c:v>
                </c:pt>
                <c:pt idx="1582">
                  <c:v>302.2</c:v>
                </c:pt>
                <c:pt idx="1583">
                  <c:v>302.10000000000002</c:v>
                </c:pt>
                <c:pt idx="1584">
                  <c:v>302.10000000000002</c:v>
                </c:pt>
                <c:pt idx="1585">
                  <c:v>302.2</c:v>
                </c:pt>
                <c:pt idx="1586">
                  <c:v>302.10000000000002</c:v>
                </c:pt>
                <c:pt idx="1587">
                  <c:v>301.8</c:v>
                </c:pt>
                <c:pt idx="1588">
                  <c:v>302.10000000000002</c:v>
                </c:pt>
                <c:pt idx="1589">
                  <c:v>301.8</c:v>
                </c:pt>
                <c:pt idx="1590">
                  <c:v>302.10000000000002</c:v>
                </c:pt>
                <c:pt idx="1591">
                  <c:v>301.8</c:v>
                </c:pt>
                <c:pt idx="1592">
                  <c:v>301.8</c:v>
                </c:pt>
                <c:pt idx="1593">
                  <c:v>301.8</c:v>
                </c:pt>
                <c:pt idx="1594">
                  <c:v>301.60000000000002</c:v>
                </c:pt>
                <c:pt idx="1595">
                  <c:v>301.89999999999998</c:v>
                </c:pt>
                <c:pt idx="1596">
                  <c:v>301.8</c:v>
                </c:pt>
                <c:pt idx="1597">
                  <c:v>301.5</c:v>
                </c:pt>
                <c:pt idx="1598">
                  <c:v>301.5</c:v>
                </c:pt>
                <c:pt idx="1599">
                  <c:v>301.5</c:v>
                </c:pt>
                <c:pt idx="1600">
                  <c:v>301.5</c:v>
                </c:pt>
                <c:pt idx="1601">
                  <c:v>301.5</c:v>
                </c:pt>
                <c:pt idx="1602">
                  <c:v>301.2</c:v>
                </c:pt>
                <c:pt idx="1603">
                  <c:v>301.3</c:v>
                </c:pt>
                <c:pt idx="1604">
                  <c:v>301.10000000000002</c:v>
                </c:pt>
                <c:pt idx="1605">
                  <c:v>301.10000000000002</c:v>
                </c:pt>
                <c:pt idx="1606">
                  <c:v>301.2</c:v>
                </c:pt>
                <c:pt idx="1607">
                  <c:v>301.3</c:v>
                </c:pt>
                <c:pt idx="1608">
                  <c:v>301.3</c:v>
                </c:pt>
                <c:pt idx="1609">
                  <c:v>301.10000000000002</c:v>
                </c:pt>
                <c:pt idx="1610">
                  <c:v>301.10000000000002</c:v>
                </c:pt>
                <c:pt idx="1611">
                  <c:v>301.10000000000002</c:v>
                </c:pt>
                <c:pt idx="1612">
                  <c:v>300.8</c:v>
                </c:pt>
                <c:pt idx="1613">
                  <c:v>301.10000000000002</c:v>
                </c:pt>
                <c:pt idx="1614">
                  <c:v>300.8</c:v>
                </c:pt>
                <c:pt idx="1615">
                  <c:v>300.8</c:v>
                </c:pt>
                <c:pt idx="1616">
                  <c:v>300.8</c:v>
                </c:pt>
                <c:pt idx="1617">
                  <c:v>300.60000000000002</c:v>
                </c:pt>
                <c:pt idx="1618">
                  <c:v>300.7</c:v>
                </c:pt>
                <c:pt idx="1619">
                  <c:v>300.5</c:v>
                </c:pt>
                <c:pt idx="1620">
                  <c:v>300.5</c:v>
                </c:pt>
                <c:pt idx="1621">
                  <c:v>300.8</c:v>
                </c:pt>
                <c:pt idx="1622">
                  <c:v>300.5</c:v>
                </c:pt>
                <c:pt idx="1623">
                  <c:v>300.5</c:v>
                </c:pt>
                <c:pt idx="1624">
                  <c:v>300.60000000000002</c:v>
                </c:pt>
                <c:pt idx="1625">
                  <c:v>300.5</c:v>
                </c:pt>
                <c:pt idx="1626">
                  <c:v>300.5</c:v>
                </c:pt>
                <c:pt idx="1627">
                  <c:v>300.60000000000002</c:v>
                </c:pt>
                <c:pt idx="1628">
                  <c:v>300.2</c:v>
                </c:pt>
                <c:pt idx="1629">
                  <c:v>300.60000000000002</c:v>
                </c:pt>
                <c:pt idx="1630">
                  <c:v>300.2</c:v>
                </c:pt>
                <c:pt idx="1631">
                  <c:v>300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ex3_40_coolTemp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Sheet1!$G$2:$G$1704</c:f>
              <c:numCache>
                <c:formatCode>General</c:formatCode>
                <c:ptCount val="1703"/>
                <c:pt idx="492">
                  <c:v>371</c:v>
                </c:pt>
                <c:pt idx="493">
                  <c:v>370.8</c:v>
                </c:pt>
                <c:pt idx="494">
                  <c:v>370.7</c:v>
                </c:pt>
                <c:pt idx="495">
                  <c:v>370.8</c:v>
                </c:pt>
                <c:pt idx="496">
                  <c:v>370.8</c:v>
                </c:pt>
                <c:pt idx="497">
                  <c:v>370.7</c:v>
                </c:pt>
                <c:pt idx="498">
                  <c:v>370.8</c:v>
                </c:pt>
                <c:pt idx="499">
                  <c:v>370.7</c:v>
                </c:pt>
                <c:pt idx="500">
                  <c:v>370.8</c:v>
                </c:pt>
                <c:pt idx="501">
                  <c:v>370.4</c:v>
                </c:pt>
                <c:pt idx="502">
                  <c:v>370.5</c:v>
                </c:pt>
                <c:pt idx="503">
                  <c:v>370.4</c:v>
                </c:pt>
                <c:pt idx="504">
                  <c:v>370.4</c:v>
                </c:pt>
                <c:pt idx="505">
                  <c:v>370.4</c:v>
                </c:pt>
                <c:pt idx="506">
                  <c:v>370.4</c:v>
                </c:pt>
                <c:pt idx="507">
                  <c:v>370.4</c:v>
                </c:pt>
                <c:pt idx="508">
                  <c:v>370</c:v>
                </c:pt>
                <c:pt idx="509">
                  <c:v>370</c:v>
                </c:pt>
                <c:pt idx="510">
                  <c:v>370.1</c:v>
                </c:pt>
                <c:pt idx="511">
                  <c:v>370</c:v>
                </c:pt>
                <c:pt idx="512">
                  <c:v>370.1</c:v>
                </c:pt>
                <c:pt idx="513">
                  <c:v>370</c:v>
                </c:pt>
                <c:pt idx="514">
                  <c:v>370</c:v>
                </c:pt>
                <c:pt idx="515">
                  <c:v>370.1</c:v>
                </c:pt>
                <c:pt idx="516">
                  <c:v>369.7</c:v>
                </c:pt>
                <c:pt idx="517">
                  <c:v>369.7</c:v>
                </c:pt>
                <c:pt idx="518">
                  <c:v>369.7</c:v>
                </c:pt>
                <c:pt idx="519">
                  <c:v>369.7</c:v>
                </c:pt>
                <c:pt idx="520">
                  <c:v>369.7</c:v>
                </c:pt>
                <c:pt idx="521">
                  <c:v>369.4</c:v>
                </c:pt>
                <c:pt idx="522">
                  <c:v>369.7</c:v>
                </c:pt>
                <c:pt idx="523">
                  <c:v>369.4</c:v>
                </c:pt>
                <c:pt idx="524">
                  <c:v>369.4</c:v>
                </c:pt>
                <c:pt idx="525">
                  <c:v>369.1</c:v>
                </c:pt>
                <c:pt idx="526">
                  <c:v>369.1</c:v>
                </c:pt>
                <c:pt idx="527">
                  <c:v>369.1</c:v>
                </c:pt>
                <c:pt idx="528">
                  <c:v>369.1</c:v>
                </c:pt>
                <c:pt idx="529">
                  <c:v>369.1</c:v>
                </c:pt>
                <c:pt idx="530">
                  <c:v>369.1</c:v>
                </c:pt>
                <c:pt idx="531">
                  <c:v>368.8</c:v>
                </c:pt>
                <c:pt idx="532">
                  <c:v>368.8</c:v>
                </c:pt>
                <c:pt idx="533">
                  <c:v>368.7</c:v>
                </c:pt>
                <c:pt idx="534">
                  <c:v>368.8</c:v>
                </c:pt>
                <c:pt idx="535">
                  <c:v>368.4</c:v>
                </c:pt>
                <c:pt idx="536">
                  <c:v>368.5</c:v>
                </c:pt>
                <c:pt idx="537">
                  <c:v>368.5</c:v>
                </c:pt>
                <c:pt idx="538">
                  <c:v>368.5</c:v>
                </c:pt>
                <c:pt idx="539">
                  <c:v>368.1</c:v>
                </c:pt>
                <c:pt idx="540">
                  <c:v>368.1</c:v>
                </c:pt>
                <c:pt idx="541">
                  <c:v>368.1</c:v>
                </c:pt>
                <c:pt idx="542">
                  <c:v>368.1</c:v>
                </c:pt>
                <c:pt idx="543">
                  <c:v>368.1</c:v>
                </c:pt>
                <c:pt idx="544">
                  <c:v>368.1</c:v>
                </c:pt>
                <c:pt idx="545">
                  <c:v>367.8</c:v>
                </c:pt>
                <c:pt idx="546">
                  <c:v>367.8</c:v>
                </c:pt>
                <c:pt idx="547">
                  <c:v>367.8</c:v>
                </c:pt>
                <c:pt idx="548">
                  <c:v>367.8</c:v>
                </c:pt>
                <c:pt idx="549">
                  <c:v>367.3</c:v>
                </c:pt>
                <c:pt idx="550">
                  <c:v>367.3</c:v>
                </c:pt>
                <c:pt idx="551">
                  <c:v>367.4</c:v>
                </c:pt>
                <c:pt idx="552">
                  <c:v>367.3</c:v>
                </c:pt>
                <c:pt idx="553">
                  <c:v>367.4</c:v>
                </c:pt>
                <c:pt idx="554">
                  <c:v>367.1</c:v>
                </c:pt>
                <c:pt idx="555">
                  <c:v>367</c:v>
                </c:pt>
                <c:pt idx="556">
                  <c:v>367.1</c:v>
                </c:pt>
                <c:pt idx="557">
                  <c:v>367.1</c:v>
                </c:pt>
                <c:pt idx="558">
                  <c:v>367</c:v>
                </c:pt>
                <c:pt idx="559">
                  <c:v>366.7</c:v>
                </c:pt>
                <c:pt idx="560">
                  <c:v>366.7</c:v>
                </c:pt>
                <c:pt idx="561">
                  <c:v>366.7</c:v>
                </c:pt>
                <c:pt idx="562">
                  <c:v>366.4</c:v>
                </c:pt>
                <c:pt idx="563">
                  <c:v>366.4</c:v>
                </c:pt>
                <c:pt idx="564">
                  <c:v>366.5</c:v>
                </c:pt>
                <c:pt idx="565">
                  <c:v>366.4</c:v>
                </c:pt>
                <c:pt idx="566">
                  <c:v>366.4</c:v>
                </c:pt>
                <c:pt idx="567">
                  <c:v>366.4</c:v>
                </c:pt>
                <c:pt idx="568">
                  <c:v>366.4</c:v>
                </c:pt>
                <c:pt idx="569">
                  <c:v>366.1</c:v>
                </c:pt>
                <c:pt idx="570">
                  <c:v>366.1</c:v>
                </c:pt>
                <c:pt idx="571">
                  <c:v>366.1</c:v>
                </c:pt>
                <c:pt idx="572">
                  <c:v>366.1</c:v>
                </c:pt>
                <c:pt idx="573">
                  <c:v>365.7</c:v>
                </c:pt>
                <c:pt idx="574">
                  <c:v>365.7</c:v>
                </c:pt>
                <c:pt idx="575">
                  <c:v>365.7</c:v>
                </c:pt>
                <c:pt idx="576">
                  <c:v>365.4</c:v>
                </c:pt>
                <c:pt idx="577">
                  <c:v>365.4</c:v>
                </c:pt>
                <c:pt idx="578">
                  <c:v>365.4</c:v>
                </c:pt>
                <c:pt idx="579">
                  <c:v>365.4</c:v>
                </c:pt>
                <c:pt idx="580">
                  <c:v>365.4</c:v>
                </c:pt>
                <c:pt idx="581">
                  <c:v>365.4</c:v>
                </c:pt>
                <c:pt idx="582">
                  <c:v>365.1</c:v>
                </c:pt>
                <c:pt idx="583">
                  <c:v>365.1</c:v>
                </c:pt>
                <c:pt idx="584">
                  <c:v>365.1</c:v>
                </c:pt>
                <c:pt idx="585">
                  <c:v>365.1</c:v>
                </c:pt>
                <c:pt idx="586">
                  <c:v>364.8</c:v>
                </c:pt>
                <c:pt idx="587">
                  <c:v>364.8</c:v>
                </c:pt>
                <c:pt idx="588">
                  <c:v>364.5</c:v>
                </c:pt>
                <c:pt idx="589">
                  <c:v>364.5</c:v>
                </c:pt>
                <c:pt idx="590">
                  <c:v>364.4</c:v>
                </c:pt>
                <c:pt idx="591">
                  <c:v>364.4</c:v>
                </c:pt>
                <c:pt idx="592">
                  <c:v>364.5</c:v>
                </c:pt>
                <c:pt idx="593">
                  <c:v>364.1</c:v>
                </c:pt>
                <c:pt idx="594">
                  <c:v>364.2</c:v>
                </c:pt>
                <c:pt idx="595">
                  <c:v>364.1</c:v>
                </c:pt>
                <c:pt idx="596">
                  <c:v>364.2</c:v>
                </c:pt>
                <c:pt idx="597">
                  <c:v>363.8</c:v>
                </c:pt>
                <c:pt idx="598">
                  <c:v>363.8</c:v>
                </c:pt>
                <c:pt idx="599">
                  <c:v>363.8</c:v>
                </c:pt>
                <c:pt idx="600">
                  <c:v>363.8</c:v>
                </c:pt>
                <c:pt idx="601">
                  <c:v>363.4</c:v>
                </c:pt>
                <c:pt idx="602">
                  <c:v>363.5</c:v>
                </c:pt>
                <c:pt idx="603">
                  <c:v>363.5</c:v>
                </c:pt>
                <c:pt idx="604">
                  <c:v>363.1</c:v>
                </c:pt>
                <c:pt idx="605">
                  <c:v>363.1</c:v>
                </c:pt>
                <c:pt idx="606">
                  <c:v>363.1</c:v>
                </c:pt>
                <c:pt idx="607">
                  <c:v>363.1</c:v>
                </c:pt>
                <c:pt idx="608">
                  <c:v>363.1</c:v>
                </c:pt>
                <c:pt idx="609">
                  <c:v>362.8</c:v>
                </c:pt>
                <c:pt idx="610">
                  <c:v>362.8</c:v>
                </c:pt>
                <c:pt idx="611">
                  <c:v>362.8</c:v>
                </c:pt>
                <c:pt idx="612">
                  <c:v>362.8</c:v>
                </c:pt>
                <c:pt idx="613">
                  <c:v>362.8</c:v>
                </c:pt>
                <c:pt idx="614">
                  <c:v>362.8</c:v>
                </c:pt>
                <c:pt idx="615">
                  <c:v>362.5</c:v>
                </c:pt>
                <c:pt idx="616">
                  <c:v>362.5</c:v>
                </c:pt>
                <c:pt idx="617">
                  <c:v>362.5</c:v>
                </c:pt>
                <c:pt idx="618">
                  <c:v>362.5</c:v>
                </c:pt>
                <c:pt idx="619">
                  <c:v>362.2</c:v>
                </c:pt>
                <c:pt idx="620">
                  <c:v>362.2</c:v>
                </c:pt>
                <c:pt idx="621">
                  <c:v>362.1</c:v>
                </c:pt>
                <c:pt idx="622">
                  <c:v>362</c:v>
                </c:pt>
                <c:pt idx="623">
                  <c:v>362.1</c:v>
                </c:pt>
                <c:pt idx="624">
                  <c:v>361.9</c:v>
                </c:pt>
                <c:pt idx="625">
                  <c:v>361.9</c:v>
                </c:pt>
                <c:pt idx="626">
                  <c:v>361.8</c:v>
                </c:pt>
                <c:pt idx="627">
                  <c:v>361.5</c:v>
                </c:pt>
                <c:pt idx="628">
                  <c:v>361.5</c:v>
                </c:pt>
                <c:pt idx="629">
                  <c:v>361.5</c:v>
                </c:pt>
                <c:pt idx="630">
                  <c:v>361.2</c:v>
                </c:pt>
                <c:pt idx="631">
                  <c:v>361.5</c:v>
                </c:pt>
                <c:pt idx="632">
                  <c:v>361.2</c:v>
                </c:pt>
                <c:pt idx="633">
                  <c:v>361.2</c:v>
                </c:pt>
                <c:pt idx="634">
                  <c:v>360.9</c:v>
                </c:pt>
                <c:pt idx="635">
                  <c:v>360.9</c:v>
                </c:pt>
                <c:pt idx="636">
                  <c:v>360.9</c:v>
                </c:pt>
                <c:pt idx="637">
                  <c:v>360.9</c:v>
                </c:pt>
                <c:pt idx="638">
                  <c:v>360.9</c:v>
                </c:pt>
                <c:pt idx="639">
                  <c:v>360.5</c:v>
                </c:pt>
                <c:pt idx="640">
                  <c:v>360.4</c:v>
                </c:pt>
                <c:pt idx="641">
                  <c:v>360.5</c:v>
                </c:pt>
                <c:pt idx="642">
                  <c:v>360.5</c:v>
                </c:pt>
                <c:pt idx="643">
                  <c:v>360.5</c:v>
                </c:pt>
                <c:pt idx="644">
                  <c:v>360.2</c:v>
                </c:pt>
                <c:pt idx="645">
                  <c:v>360.1</c:v>
                </c:pt>
                <c:pt idx="646">
                  <c:v>360.2</c:v>
                </c:pt>
                <c:pt idx="647">
                  <c:v>360.2</c:v>
                </c:pt>
                <c:pt idx="648">
                  <c:v>359.8</c:v>
                </c:pt>
                <c:pt idx="649">
                  <c:v>359.8</c:v>
                </c:pt>
                <c:pt idx="650">
                  <c:v>359.8</c:v>
                </c:pt>
                <c:pt idx="651">
                  <c:v>359.8</c:v>
                </c:pt>
                <c:pt idx="652">
                  <c:v>359.5</c:v>
                </c:pt>
                <c:pt idx="653">
                  <c:v>359.5</c:v>
                </c:pt>
                <c:pt idx="654">
                  <c:v>359.5</c:v>
                </c:pt>
                <c:pt idx="655">
                  <c:v>359.5</c:v>
                </c:pt>
                <c:pt idx="656">
                  <c:v>359.5</c:v>
                </c:pt>
                <c:pt idx="657">
                  <c:v>359.1</c:v>
                </c:pt>
                <c:pt idx="658">
                  <c:v>359.2</c:v>
                </c:pt>
                <c:pt idx="659">
                  <c:v>359.2</c:v>
                </c:pt>
                <c:pt idx="660">
                  <c:v>358.8</c:v>
                </c:pt>
                <c:pt idx="661">
                  <c:v>358.8</c:v>
                </c:pt>
                <c:pt idx="662">
                  <c:v>358.8</c:v>
                </c:pt>
                <c:pt idx="663">
                  <c:v>358.8</c:v>
                </c:pt>
                <c:pt idx="664">
                  <c:v>358.8</c:v>
                </c:pt>
                <c:pt idx="665">
                  <c:v>358.8</c:v>
                </c:pt>
                <c:pt idx="666">
                  <c:v>358.5</c:v>
                </c:pt>
                <c:pt idx="667">
                  <c:v>358.5</c:v>
                </c:pt>
                <c:pt idx="668">
                  <c:v>358.5</c:v>
                </c:pt>
                <c:pt idx="669">
                  <c:v>358.1</c:v>
                </c:pt>
                <c:pt idx="670">
                  <c:v>358.1</c:v>
                </c:pt>
                <c:pt idx="671">
                  <c:v>358.1</c:v>
                </c:pt>
                <c:pt idx="672">
                  <c:v>357.8</c:v>
                </c:pt>
                <c:pt idx="673">
                  <c:v>357.8</c:v>
                </c:pt>
                <c:pt idx="674">
                  <c:v>357.7</c:v>
                </c:pt>
                <c:pt idx="675">
                  <c:v>357.8</c:v>
                </c:pt>
                <c:pt idx="676">
                  <c:v>357.8</c:v>
                </c:pt>
                <c:pt idx="677">
                  <c:v>357.8</c:v>
                </c:pt>
                <c:pt idx="678">
                  <c:v>357.8</c:v>
                </c:pt>
                <c:pt idx="679">
                  <c:v>357.5</c:v>
                </c:pt>
                <c:pt idx="680">
                  <c:v>357.5</c:v>
                </c:pt>
                <c:pt idx="681">
                  <c:v>357.5</c:v>
                </c:pt>
                <c:pt idx="682">
                  <c:v>357.1</c:v>
                </c:pt>
                <c:pt idx="683">
                  <c:v>357.1</c:v>
                </c:pt>
                <c:pt idx="684">
                  <c:v>357.1</c:v>
                </c:pt>
                <c:pt idx="685">
                  <c:v>357.2</c:v>
                </c:pt>
                <c:pt idx="686">
                  <c:v>357.1</c:v>
                </c:pt>
                <c:pt idx="687">
                  <c:v>357.1</c:v>
                </c:pt>
                <c:pt idx="688">
                  <c:v>356.8</c:v>
                </c:pt>
                <c:pt idx="689">
                  <c:v>356.8</c:v>
                </c:pt>
                <c:pt idx="690">
                  <c:v>356.8</c:v>
                </c:pt>
                <c:pt idx="691">
                  <c:v>356.8</c:v>
                </c:pt>
                <c:pt idx="692">
                  <c:v>356.4</c:v>
                </c:pt>
                <c:pt idx="693">
                  <c:v>356.4</c:v>
                </c:pt>
                <c:pt idx="694">
                  <c:v>356.4</c:v>
                </c:pt>
                <c:pt idx="695">
                  <c:v>356.4</c:v>
                </c:pt>
                <c:pt idx="696">
                  <c:v>356.1</c:v>
                </c:pt>
                <c:pt idx="697">
                  <c:v>356.1</c:v>
                </c:pt>
                <c:pt idx="698">
                  <c:v>356.1</c:v>
                </c:pt>
                <c:pt idx="699">
                  <c:v>356.1</c:v>
                </c:pt>
                <c:pt idx="700">
                  <c:v>356.1</c:v>
                </c:pt>
                <c:pt idx="701">
                  <c:v>356.1</c:v>
                </c:pt>
                <c:pt idx="702">
                  <c:v>355.8</c:v>
                </c:pt>
                <c:pt idx="703">
                  <c:v>355.8</c:v>
                </c:pt>
                <c:pt idx="704">
                  <c:v>355.8</c:v>
                </c:pt>
                <c:pt idx="705">
                  <c:v>355.5</c:v>
                </c:pt>
                <c:pt idx="706">
                  <c:v>355.4</c:v>
                </c:pt>
                <c:pt idx="707">
                  <c:v>355.1</c:v>
                </c:pt>
                <c:pt idx="708">
                  <c:v>355.1</c:v>
                </c:pt>
                <c:pt idx="709">
                  <c:v>355.1</c:v>
                </c:pt>
                <c:pt idx="710">
                  <c:v>355.2</c:v>
                </c:pt>
                <c:pt idx="711">
                  <c:v>355.1</c:v>
                </c:pt>
                <c:pt idx="712">
                  <c:v>355.1</c:v>
                </c:pt>
                <c:pt idx="713">
                  <c:v>354.8</c:v>
                </c:pt>
                <c:pt idx="714">
                  <c:v>354.8</c:v>
                </c:pt>
                <c:pt idx="715">
                  <c:v>354.8</c:v>
                </c:pt>
                <c:pt idx="716">
                  <c:v>354.8</c:v>
                </c:pt>
                <c:pt idx="717">
                  <c:v>354.8</c:v>
                </c:pt>
                <c:pt idx="718">
                  <c:v>354.5</c:v>
                </c:pt>
                <c:pt idx="719">
                  <c:v>354.5</c:v>
                </c:pt>
                <c:pt idx="720">
                  <c:v>354.5</c:v>
                </c:pt>
                <c:pt idx="721">
                  <c:v>354.5</c:v>
                </c:pt>
                <c:pt idx="722">
                  <c:v>354.2</c:v>
                </c:pt>
                <c:pt idx="723">
                  <c:v>354.2</c:v>
                </c:pt>
                <c:pt idx="724">
                  <c:v>354.2</c:v>
                </c:pt>
                <c:pt idx="725">
                  <c:v>354.2</c:v>
                </c:pt>
                <c:pt idx="726">
                  <c:v>354.2</c:v>
                </c:pt>
                <c:pt idx="727">
                  <c:v>354.2</c:v>
                </c:pt>
                <c:pt idx="728">
                  <c:v>354.2</c:v>
                </c:pt>
                <c:pt idx="729">
                  <c:v>353.8</c:v>
                </c:pt>
                <c:pt idx="730">
                  <c:v>353.8</c:v>
                </c:pt>
                <c:pt idx="731">
                  <c:v>353.8</c:v>
                </c:pt>
                <c:pt idx="732">
                  <c:v>353.9</c:v>
                </c:pt>
                <c:pt idx="733">
                  <c:v>353.8</c:v>
                </c:pt>
                <c:pt idx="734">
                  <c:v>353.5</c:v>
                </c:pt>
                <c:pt idx="735">
                  <c:v>353.5</c:v>
                </c:pt>
                <c:pt idx="736">
                  <c:v>353.5</c:v>
                </c:pt>
                <c:pt idx="737">
                  <c:v>353.4</c:v>
                </c:pt>
                <c:pt idx="738">
                  <c:v>353.5</c:v>
                </c:pt>
                <c:pt idx="739">
                  <c:v>353.2</c:v>
                </c:pt>
                <c:pt idx="740">
                  <c:v>353.1</c:v>
                </c:pt>
                <c:pt idx="741">
                  <c:v>353.2</c:v>
                </c:pt>
                <c:pt idx="742">
                  <c:v>353.2</c:v>
                </c:pt>
                <c:pt idx="743">
                  <c:v>353.1</c:v>
                </c:pt>
                <c:pt idx="744">
                  <c:v>352.9</c:v>
                </c:pt>
                <c:pt idx="745">
                  <c:v>352.8</c:v>
                </c:pt>
                <c:pt idx="746">
                  <c:v>352.9</c:v>
                </c:pt>
                <c:pt idx="747">
                  <c:v>352.8</c:v>
                </c:pt>
                <c:pt idx="748">
                  <c:v>352.8</c:v>
                </c:pt>
                <c:pt idx="749">
                  <c:v>352.5</c:v>
                </c:pt>
                <c:pt idx="750">
                  <c:v>352.6</c:v>
                </c:pt>
                <c:pt idx="751">
                  <c:v>352.5</c:v>
                </c:pt>
                <c:pt idx="752">
                  <c:v>352.5</c:v>
                </c:pt>
                <c:pt idx="753">
                  <c:v>352.5</c:v>
                </c:pt>
                <c:pt idx="754">
                  <c:v>352.1</c:v>
                </c:pt>
                <c:pt idx="755">
                  <c:v>352.2</c:v>
                </c:pt>
                <c:pt idx="756">
                  <c:v>352.1</c:v>
                </c:pt>
                <c:pt idx="757">
                  <c:v>352.1</c:v>
                </c:pt>
                <c:pt idx="758">
                  <c:v>352.1</c:v>
                </c:pt>
                <c:pt idx="759">
                  <c:v>351.9</c:v>
                </c:pt>
                <c:pt idx="760">
                  <c:v>351.8</c:v>
                </c:pt>
                <c:pt idx="761">
                  <c:v>351.8</c:v>
                </c:pt>
                <c:pt idx="762">
                  <c:v>351.9</c:v>
                </c:pt>
                <c:pt idx="763">
                  <c:v>351.8</c:v>
                </c:pt>
                <c:pt idx="764">
                  <c:v>351.8</c:v>
                </c:pt>
                <c:pt idx="765">
                  <c:v>351.5</c:v>
                </c:pt>
                <c:pt idx="766">
                  <c:v>351.5</c:v>
                </c:pt>
                <c:pt idx="767">
                  <c:v>351.5</c:v>
                </c:pt>
                <c:pt idx="768">
                  <c:v>351.5</c:v>
                </c:pt>
                <c:pt idx="769">
                  <c:v>351.5</c:v>
                </c:pt>
                <c:pt idx="770">
                  <c:v>351.5</c:v>
                </c:pt>
                <c:pt idx="771">
                  <c:v>351.2</c:v>
                </c:pt>
                <c:pt idx="772">
                  <c:v>350.8</c:v>
                </c:pt>
                <c:pt idx="773">
                  <c:v>350.8</c:v>
                </c:pt>
                <c:pt idx="774">
                  <c:v>350.6</c:v>
                </c:pt>
                <c:pt idx="775">
                  <c:v>350.6</c:v>
                </c:pt>
                <c:pt idx="776">
                  <c:v>350.5</c:v>
                </c:pt>
                <c:pt idx="777">
                  <c:v>350.5</c:v>
                </c:pt>
                <c:pt idx="778">
                  <c:v>350.5</c:v>
                </c:pt>
                <c:pt idx="779">
                  <c:v>350.4</c:v>
                </c:pt>
                <c:pt idx="780">
                  <c:v>350.2</c:v>
                </c:pt>
                <c:pt idx="781">
                  <c:v>350.2</c:v>
                </c:pt>
                <c:pt idx="782">
                  <c:v>350.2</c:v>
                </c:pt>
                <c:pt idx="783">
                  <c:v>350.2</c:v>
                </c:pt>
                <c:pt idx="784">
                  <c:v>350.2</c:v>
                </c:pt>
                <c:pt idx="785">
                  <c:v>350.2</c:v>
                </c:pt>
                <c:pt idx="786">
                  <c:v>349.9</c:v>
                </c:pt>
                <c:pt idx="787">
                  <c:v>349.9</c:v>
                </c:pt>
                <c:pt idx="788">
                  <c:v>349.9</c:v>
                </c:pt>
                <c:pt idx="789">
                  <c:v>349.9</c:v>
                </c:pt>
                <c:pt idx="790">
                  <c:v>349.6</c:v>
                </c:pt>
                <c:pt idx="791">
                  <c:v>349.6</c:v>
                </c:pt>
                <c:pt idx="792">
                  <c:v>349.6</c:v>
                </c:pt>
                <c:pt idx="793">
                  <c:v>349.6</c:v>
                </c:pt>
                <c:pt idx="794">
                  <c:v>349.6</c:v>
                </c:pt>
                <c:pt idx="795">
                  <c:v>349.6</c:v>
                </c:pt>
                <c:pt idx="796">
                  <c:v>349.6</c:v>
                </c:pt>
                <c:pt idx="797">
                  <c:v>349.3</c:v>
                </c:pt>
                <c:pt idx="798">
                  <c:v>349.3</c:v>
                </c:pt>
                <c:pt idx="799">
                  <c:v>349.3</c:v>
                </c:pt>
                <c:pt idx="800">
                  <c:v>349.3</c:v>
                </c:pt>
                <c:pt idx="801">
                  <c:v>349.3</c:v>
                </c:pt>
                <c:pt idx="802">
                  <c:v>349</c:v>
                </c:pt>
                <c:pt idx="803">
                  <c:v>349</c:v>
                </c:pt>
                <c:pt idx="804">
                  <c:v>348.6</c:v>
                </c:pt>
                <c:pt idx="805">
                  <c:v>349</c:v>
                </c:pt>
                <c:pt idx="806">
                  <c:v>348.6</c:v>
                </c:pt>
                <c:pt idx="807">
                  <c:v>348.7</c:v>
                </c:pt>
                <c:pt idx="808">
                  <c:v>348.6</c:v>
                </c:pt>
                <c:pt idx="809">
                  <c:v>348.6</c:v>
                </c:pt>
                <c:pt idx="810">
                  <c:v>348.4</c:v>
                </c:pt>
                <c:pt idx="811">
                  <c:v>348.3</c:v>
                </c:pt>
                <c:pt idx="812">
                  <c:v>348.3</c:v>
                </c:pt>
                <c:pt idx="813">
                  <c:v>348</c:v>
                </c:pt>
                <c:pt idx="814">
                  <c:v>348.4</c:v>
                </c:pt>
                <c:pt idx="815">
                  <c:v>348</c:v>
                </c:pt>
                <c:pt idx="816">
                  <c:v>348</c:v>
                </c:pt>
                <c:pt idx="817">
                  <c:v>348</c:v>
                </c:pt>
                <c:pt idx="818">
                  <c:v>347.7</c:v>
                </c:pt>
                <c:pt idx="819">
                  <c:v>347.6</c:v>
                </c:pt>
                <c:pt idx="820">
                  <c:v>348.1</c:v>
                </c:pt>
                <c:pt idx="821">
                  <c:v>348.1</c:v>
                </c:pt>
                <c:pt idx="822">
                  <c:v>347.7</c:v>
                </c:pt>
                <c:pt idx="823">
                  <c:v>347.7</c:v>
                </c:pt>
                <c:pt idx="824">
                  <c:v>347.7</c:v>
                </c:pt>
                <c:pt idx="825">
                  <c:v>347.7</c:v>
                </c:pt>
                <c:pt idx="826">
                  <c:v>347.4</c:v>
                </c:pt>
                <c:pt idx="827">
                  <c:v>347.4</c:v>
                </c:pt>
                <c:pt idx="828">
                  <c:v>347</c:v>
                </c:pt>
                <c:pt idx="829">
                  <c:v>347.4</c:v>
                </c:pt>
                <c:pt idx="830">
                  <c:v>347</c:v>
                </c:pt>
                <c:pt idx="831">
                  <c:v>347</c:v>
                </c:pt>
                <c:pt idx="832">
                  <c:v>347</c:v>
                </c:pt>
                <c:pt idx="833">
                  <c:v>347</c:v>
                </c:pt>
                <c:pt idx="834">
                  <c:v>347</c:v>
                </c:pt>
                <c:pt idx="835">
                  <c:v>347</c:v>
                </c:pt>
                <c:pt idx="836">
                  <c:v>346.7</c:v>
                </c:pt>
                <c:pt idx="837">
                  <c:v>346.7</c:v>
                </c:pt>
                <c:pt idx="838">
                  <c:v>346.7</c:v>
                </c:pt>
                <c:pt idx="839">
                  <c:v>346.7</c:v>
                </c:pt>
                <c:pt idx="840">
                  <c:v>346.3</c:v>
                </c:pt>
                <c:pt idx="841">
                  <c:v>346.4</c:v>
                </c:pt>
                <c:pt idx="842">
                  <c:v>346.4</c:v>
                </c:pt>
                <c:pt idx="843">
                  <c:v>346.3</c:v>
                </c:pt>
                <c:pt idx="844">
                  <c:v>346.4</c:v>
                </c:pt>
                <c:pt idx="845">
                  <c:v>346.2</c:v>
                </c:pt>
                <c:pt idx="846">
                  <c:v>346</c:v>
                </c:pt>
                <c:pt idx="847">
                  <c:v>346</c:v>
                </c:pt>
                <c:pt idx="848">
                  <c:v>346.1</c:v>
                </c:pt>
                <c:pt idx="849">
                  <c:v>346</c:v>
                </c:pt>
                <c:pt idx="850">
                  <c:v>346.1</c:v>
                </c:pt>
                <c:pt idx="851">
                  <c:v>345.8</c:v>
                </c:pt>
                <c:pt idx="852">
                  <c:v>345.7</c:v>
                </c:pt>
                <c:pt idx="853">
                  <c:v>345.7</c:v>
                </c:pt>
                <c:pt idx="854">
                  <c:v>345.7</c:v>
                </c:pt>
                <c:pt idx="855">
                  <c:v>345.8</c:v>
                </c:pt>
                <c:pt idx="856">
                  <c:v>345.8</c:v>
                </c:pt>
                <c:pt idx="857">
                  <c:v>345.5</c:v>
                </c:pt>
                <c:pt idx="858">
                  <c:v>345.3</c:v>
                </c:pt>
                <c:pt idx="859">
                  <c:v>345.4</c:v>
                </c:pt>
                <c:pt idx="860">
                  <c:v>345.4</c:v>
                </c:pt>
                <c:pt idx="861">
                  <c:v>345.4</c:v>
                </c:pt>
                <c:pt idx="862">
                  <c:v>345.3</c:v>
                </c:pt>
                <c:pt idx="863">
                  <c:v>345</c:v>
                </c:pt>
                <c:pt idx="864">
                  <c:v>345.1</c:v>
                </c:pt>
                <c:pt idx="865">
                  <c:v>345.1</c:v>
                </c:pt>
                <c:pt idx="866">
                  <c:v>345.1</c:v>
                </c:pt>
                <c:pt idx="867">
                  <c:v>344.8</c:v>
                </c:pt>
                <c:pt idx="868">
                  <c:v>345</c:v>
                </c:pt>
                <c:pt idx="869">
                  <c:v>345.1</c:v>
                </c:pt>
                <c:pt idx="870">
                  <c:v>344.8</c:v>
                </c:pt>
                <c:pt idx="871">
                  <c:v>344.8</c:v>
                </c:pt>
                <c:pt idx="872">
                  <c:v>344.7</c:v>
                </c:pt>
                <c:pt idx="873">
                  <c:v>344.7</c:v>
                </c:pt>
                <c:pt idx="874">
                  <c:v>344.4</c:v>
                </c:pt>
                <c:pt idx="875">
                  <c:v>344.4</c:v>
                </c:pt>
                <c:pt idx="876">
                  <c:v>344.4</c:v>
                </c:pt>
                <c:pt idx="877">
                  <c:v>344.5</c:v>
                </c:pt>
                <c:pt idx="878">
                  <c:v>344.4</c:v>
                </c:pt>
                <c:pt idx="879">
                  <c:v>344.1</c:v>
                </c:pt>
                <c:pt idx="880">
                  <c:v>344.1</c:v>
                </c:pt>
                <c:pt idx="881">
                  <c:v>344.1</c:v>
                </c:pt>
                <c:pt idx="882">
                  <c:v>344.1</c:v>
                </c:pt>
                <c:pt idx="883">
                  <c:v>344.1</c:v>
                </c:pt>
                <c:pt idx="884">
                  <c:v>343.9</c:v>
                </c:pt>
                <c:pt idx="885">
                  <c:v>344.1</c:v>
                </c:pt>
                <c:pt idx="886">
                  <c:v>343.8</c:v>
                </c:pt>
                <c:pt idx="887">
                  <c:v>343.9</c:v>
                </c:pt>
                <c:pt idx="888">
                  <c:v>343.4</c:v>
                </c:pt>
                <c:pt idx="889">
                  <c:v>343.4</c:v>
                </c:pt>
                <c:pt idx="890">
                  <c:v>343.4</c:v>
                </c:pt>
                <c:pt idx="891">
                  <c:v>343.4</c:v>
                </c:pt>
                <c:pt idx="892">
                  <c:v>343.4</c:v>
                </c:pt>
                <c:pt idx="893">
                  <c:v>343.5</c:v>
                </c:pt>
                <c:pt idx="894">
                  <c:v>343.1</c:v>
                </c:pt>
                <c:pt idx="895">
                  <c:v>343.1</c:v>
                </c:pt>
                <c:pt idx="896">
                  <c:v>343.1</c:v>
                </c:pt>
                <c:pt idx="897">
                  <c:v>343.1</c:v>
                </c:pt>
                <c:pt idx="898">
                  <c:v>343.2</c:v>
                </c:pt>
                <c:pt idx="899">
                  <c:v>342.8</c:v>
                </c:pt>
                <c:pt idx="900">
                  <c:v>342.8</c:v>
                </c:pt>
                <c:pt idx="901">
                  <c:v>342.8</c:v>
                </c:pt>
                <c:pt idx="902">
                  <c:v>342.8</c:v>
                </c:pt>
                <c:pt idx="903">
                  <c:v>342.9</c:v>
                </c:pt>
                <c:pt idx="904">
                  <c:v>342.7</c:v>
                </c:pt>
                <c:pt idx="905">
                  <c:v>342.5</c:v>
                </c:pt>
                <c:pt idx="906">
                  <c:v>342.4</c:v>
                </c:pt>
                <c:pt idx="907">
                  <c:v>342.5</c:v>
                </c:pt>
                <c:pt idx="908">
                  <c:v>342.2</c:v>
                </c:pt>
                <c:pt idx="909">
                  <c:v>342.2</c:v>
                </c:pt>
                <c:pt idx="910">
                  <c:v>342.2</c:v>
                </c:pt>
                <c:pt idx="911">
                  <c:v>342.2</c:v>
                </c:pt>
                <c:pt idx="912">
                  <c:v>342.2</c:v>
                </c:pt>
                <c:pt idx="913">
                  <c:v>342.1</c:v>
                </c:pt>
                <c:pt idx="914">
                  <c:v>342.2</c:v>
                </c:pt>
                <c:pt idx="915">
                  <c:v>341.8</c:v>
                </c:pt>
                <c:pt idx="916">
                  <c:v>341.8</c:v>
                </c:pt>
                <c:pt idx="917">
                  <c:v>341.8</c:v>
                </c:pt>
                <c:pt idx="918">
                  <c:v>341.5</c:v>
                </c:pt>
                <c:pt idx="919">
                  <c:v>341.8</c:v>
                </c:pt>
                <c:pt idx="920">
                  <c:v>341.5</c:v>
                </c:pt>
                <c:pt idx="921">
                  <c:v>341.5</c:v>
                </c:pt>
                <c:pt idx="922">
                  <c:v>341.5</c:v>
                </c:pt>
                <c:pt idx="923">
                  <c:v>341.5</c:v>
                </c:pt>
                <c:pt idx="924">
                  <c:v>341.1</c:v>
                </c:pt>
                <c:pt idx="925">
                  <c:v>341.1</c:v>
                </c:pt>
                <c:pt idx="926">
                  <c:v>341.1</c:v>
                </c:pt>
                <c:pt idx="927">
                  <c:v>340.8</c:v>
                </c:pt>
                <c:pt idx="928">
                  <c:v>341.1</c:v>
                </c:pt>
                <c:pt idx="929">
                  <c:v>340.8</c:v>
                </c:pt>
                <c:pt idx="930">
                  <c:v>340.8</c:v>
                </c:pt>
                <c:pt idx="931">
                  <c:v>340.8</c:v>
                </c:pt>
                <c:pt idx="932">
                  <c:v>340.8</c:v>
                </c:pt>
                <c:pt idx="933">
                  <c:v>340.5</c:v>
                </c:pt>
                <c:pt idx="934">
                  <c:v>340.5</c:v>
                </c:pt>
                <c:pt idx="935">
                  <c:v>340.5</c:v>
                </c:pt>
                <c:pt idx="936">
                  <c:v>340.5</c:v>
                </c:pt>
                <c:pt idx="937">
                  <c:v>340.5</c:v>
                </c:pt>
                <c:pt idx="938">
                  <c:v>340.2</c:v>
                </c:pt>
                <c:pt idx="939">
                  <c:v>340.2</c:v>
                </c:pt>
                <c:pt idx="940">
                  <c:v>340.2</c:v>
                </c:pt>
                <c:pt idx="941">
                  <c:v>339.9</c:v>
                </c:pt>
                <c:pt idx="942">
                  <c:v>339.9</c:v>
                </c:pt>
                <c:pt idx="943">
                  <c:v>339.9</c:v>
                </c:pt>
                <c:pt idx="944">
                  <c:v>339.6</c:v>
                </c:pt>
                <c:pt idx="945">
                  <c:v>339.5</c:v>
                </c:pt>
                <c:pt idx="946">
                  <c:v>339.5</c:v>
                </c:pt>
                <c:pt idx="947">
                  <c:v>339.6</c:v>
                </c:pt>
                <c:pt idx="948">
                  <c:v>339.6</c:v>
                </c:pt>
                <c:pt idx="949">
                  <c:v>339.6</c:v>
                </c:pt>
                <c:pt idx="950">
                  <c:v>339.4</c:v>
                </c:pt>
                <c:pt idx="951">
                  <c:v>339.4</c:v>
                </c:pt>
                <c:pt idx="952">
                  <c:v>339.2</c:v>
                </c:pt>
                <c:pt idx="953">
                  <c:v>339.2</c:v>
                </c:pt>
                <c:pt idx="954">
                  <c:v>339.2</c:v>
                </c:pt>
                <c:pt idx="955">
                  <c:v>338.9</c:v>
                </c:pt>
                <c:pt idx="956">
                  <c:v>339.1</c:v>
                </c:pt>
                <c:pt idx="957">
                  <c:v>338.9</c:v>
                </c:pt>
                <c:pt idx="958">
                  <c:v>338.8</c:v>
                </c:pt>
                <c:pt idx="959">
                  <c:v>338.9</c:v>
                </c:pt>
                <c:pt idx="960">
                  <c:v>338.9</c:v>
                </c:pt>
                <c:pt idx="961">
                  <c:v>338.5</c:v>
                </c:pt>
                <c:pt idx="962">
                  <c:v>338.5</c:v>
                </c:pt>
                <c:pt idx="963">
                  <c:v>338.5</c:v>
                </c:pt>
                <c:pt idx="964">
                  <c:v>338.4</c:v>
                </c:pt>
                <c:pt idx="965">
                  <c:v>338.5</c:v>
                </c:pt>
                <c:pt idx="966">
                  <c:v>338.1</c:v>
                </c:pt>
                <c:pt idx="967">
                  <c:v>338.2</c:v>
                </c:pt>
                <c:pt idx="968">
                  <c:v>338.2</c:v>
                </c:pt>
                <c:pt idx="969">
                  <c:v>338.2</c:v>
                </c:pt>
                <c:pt idx="970">
                  <c:v>338</c:v>
                </c:pt>
                <c:pt idx="971">
                  <c:v>337.8</c:v>
                </c:pt>
                <c:pt idx="972">
                  <c:v>337.9</c:v>
                </c:pt>
                <c:pt idx="973">
                  <c:v>337.5</c:v>
                </c:pt>
                <c:pt idx="974">
                  <c:v>337.6</c:v>
                </c:pt>
                <c:pt idx="975">
                  <c:v>337.5</c:v>
                </c:pt>
                <c:pt idx="976">
                  <c:v>337.5</c:v>
                </c:pt>
                <c:pt idx="977">
                  <c:v>337.5</c:v>
                </c:pt>
                <c:pt idx="978">
                  <c:v>337.5</c:v>
                </c:pt>
                <c:pt idx="979">
                  <c:v>337.5</c:v>
                </c:pt>
                <c:pt idx="980">
                  <c:v>337.2</c:v>
                </c:pt>
                <c:pt idx="981">
                  <c:v>337.2</c:v>
                </c:pt>
                <c:pt idx="982">
                  <c:v>337.2</c:v>
                </c:pt>
                <c:pt idx="983">
                  <c:v>337.2</c:v>
                </c:pt>
                <c:pt idx="984">
                  <c:v>337.2</c:v>
                </c:pt>
                <c:pt idx="985">
                  <c:v>336.8</c:v>
                </c:pt>
                <c:pt idx="986">
                  <c:v>336.8</c:v>
                </c:pt>
                <c:pt idx="987">
                  <c:v>336.8</c:v>
                </c:pt>
                <c:pt idx="988">
                  <c:v>336.8</c:v>
                </c:pt>
                <c:pt idx="989">
                  <c:v>336.8</c:v>
                </c:pt>
                <c:pt idx="990">
                  <c:v>336.8</c:v>
                </c:pt>
                <c:pt idx="991">
                  <c:v>336.8</c:v>
                </c:pt>
                <c:pt idx="992">
                  <c:v>336.8</c:v>
                </c:pt>
                <c:pt idx="993">
                  <c:v>336.5</c:v>
                </c:pt>
                <c:pt idx="994">
                  <c:v>336.5</c:v>
                </c:pt>
                <c:pt idx="995">
                  <c:v>336.5</c:v>
                </c:pt>
                <c:pt idx="996">
                  <c:v>336.2</c:v>
                </c:pt>
                <c:pt idx="997">
                  <c:v>336.2</c:v>
                </c:pt>
                <c:pt idx="998">
                  <c:v>336.2</c:v>
                </c:pt>
                <c:pt idx="999">
                  <c:v>336.2</c:v>
                </c:pt>
                <c:pt idx="1000">
                  <c:v>335.9</c:v>
                </c:pt>
                <c:pt idx="1001">
                  <c:v>335.9</c:v>
                </c:pt>
                <c:pt idx="1002">
                  <c:v>335.9</c:v>
                </c:pt>
                <c:pt idx="1003">
                  <c:v>335.9</c:v>
                </c:pt>
                <c:pt idx="1004">
                  <c:v>335.8</c:v>
                </c:pt>
                <c:pt idx="1005">
                  <c:v>335.9</c:v>
                </c:pt>
                <c:pt idx="1006">
                  <c:v>335.8</c:v>
                </c:pt>
                <c:pt idx="1007">
                  <c:v>335.8</c:v>
                </c:pt>
                <c:pt idx="1008">
                  <c:v>335.9</c:v>
                </c:pt>
                <c:pt idx="1009">
                  <c:v>335.9</c:v>
                </c:pt>
                <c:pt idx="1010">
                  <c:v>335.9</c:v>
                </c:pt>
                <c:pt idx="1011">
                  <c:v>335.6</c:v>
                </c:pt>
                <c:pt idx="1012">
                  <c:v>335.5</c:v>
                </c:pt>
                <c:pt idx="1013">
                  <c:v>335.5</c:v>
                </c:pt>
                <c:pt idx="1014">
                  <c:v>335.1</c:v>
                </c:pt>
                <c:pt idx="1015">
                  <c:v>335.5</c:v>
                </c:pt>
                <c:pt idx="1016">
                  <c:v>335.3</c:v>
                </c:pt>
                <c:pt idx="1017">
                  <c:v>335.1</c:v>
                </c:pt>
                <c:pt idx="1018">
                  <c:v>335.2</c:v>
                </c:pt>
                <c:pt idx="1019">
                  <c:v>335.2</c:v>
                </c:pt>
                <c:pt idx="1020">
                  <c:v>335.2</c:v>
                </c:pt>
                <c:pt idx="1021">
                  <c:v>335.2</c:v>
                </c:pt>
                <c:pt idx="1022">
                  <c:v>335.1</c:v>
                </c:pt>
                <c:pt idx="1023">
                  <c:v>334.9</c:v>
                </c:pt>
                <c:pt idx="1024">
                  <c:v>334.9</c:v>
                </c:pt>
                <c:pt idx="1025">
                  <c:v>334.9</c:v>
                </c:pt>
                <c:pt idx="1026">
                  <c:v>334.9</c:v>
                </c:pt>
                <c:pt idx="1027">
                  <c:v>334.9</c:v>
                </c:pt>
                <c:pt idx="1028">
                  <c:v>334.9</c:v>
                </c:pt>
                <c:pt idx="1029">
                  <c:v>334.9</c:v>
                </c:pt>
                <c:pt idx="1030">
                  <c:v>334.6</c:v>
                </c:pt>
                <c:pt idx="1031">
                  <c:v>334.6</c:v>
                </c:pt>
                <c:pt idx="1032">
                  <c:v>334.6</c:v>
                </c:pt>
                <c:pt idx="1033">
                  <c:v>334.6</c:v>
                </c:pt>
                <c:pt idx="1034">
                  <c:v>334.2</c:v>
                </c:pt>
                <c:pt idx="1035">
                  <c:v>334.6</c:v>
                </c:pt>
                <c:pt idx="1036">
                  <c:v>334.2</c:v>
                </c:pt>
                <c:pt idx="1037">
                  <c:v>334.2</c:v>
                </c:pt>
                <c:pt idx="1038">
                  <c:v>334.1</c:v>
                </c:pt>
                <c:pt idx="1039">
                  <c:v>334.2</c:v>
                </c:pt>
                <c:pt idx="1040">
                  <c:v>333.9</c:v>
                </c:pt>
                <c:pt idx="1041">
                  <c:v>333.8</c:v>
                </c:pt>
                <c:pt idx="1042">
                  <c:v>333.9</c:v>
                </c:pt>
                <c:pt idx="1043">
                  <c:v>333.9</c:v>
                </c:pt>
                <c:pt idx="1044">
                  <c:v>333.9</c:v>
                </c:pt>
                <c:pt idx="1045">
                  <c:v>333.8</c:v>
                </c:pt>
                <c:pt idx="1046">
                  <c:v>333.9</c:v>
                </c:pt>
                <c:pt idx="1047">
                  <c:v>334</c:v>
                </c:pt>
                <c:pt idx="1048">
                  <c:v>333.9</c:v>
                </c:pt>
                <c:pt idx="1049">
                  <c:v>333.7</c:v>
                </c:pt>
                <c:pt idx="1050">
                  <c:v>333.6</c:v>
                </c:pt>
                <c:pt idx="1051">
                  <c:v>333.6</c:v>
                </c:pt>
                <c:pt idx="1052">
                  <c:v>333.6</c:v>
                </c:pt>
                <c:pt idx="1053">
                  <c:v>333.6</c:v>
                </c:pt>
                <c:pt idx="1054">
                  <c:v>333.6</c:v>
                </c:pt>
                <c:pt idx="1055">
                  <c:v>333.2</c:v>
                </c:pt>
                <c:pt idx="1056">
                  <c:v>333.2</c:v>
                </c:pt>
                <c:pt idx="1057">
                  <c:v>333.2</c:v>
                </c:pt>
                <c:pt idx="1058">
                  <c:v>333.2</c:v>
                </c:pt>
                <c:pt idx="1059">
                  <c:v>333.3</c:v>
                </c:pt>
                <c:pt idx="1060">
                  <c:v>333.3</c:v>
                </c:pt>
                <c:pt idx="1061">
                  <c:v>333.2</c:v>
                </c:pt>
                <c:pt idx="1062">
                  <c:v>333</c:v>
                </c:pt>
                <c:pt idx="1063">
                  <c:v>332.9</c:v>
                </c:pt>
                <c:pt idx="1064">
                  <c:v>333</c:v>
                </c:pt>
                <c:pt idx="1065">
                  <c:v>332.9</c:v>
                </c:pt>
                <c:pt idx="1066">
                  <c:v>332.9</c:v>
                </c:pt>
                <c:pt idx="1067">
                  <c:v>332.9</c:v>
                </c:pt>
                <c:pt idx="1068">
                  <c:v>332.9</c:v>
                </c:pt>
                <c:pt idx="1069">
                  <c:v>332.9</c:v>
                </c:pt>
                <c:pt idx="1070">
                  <c:v>332.9</c:v>
                </c:pt>
                <c:pt idx="1071">
                  <c:v>332.5</c:v>
                </c:pt>
                <c:pt idx="1072">
                  <c:v>332.7</c:v>
                </c:pt>
                <c:pt idx="1073">
                  <c:v>332.5</c:v>
                </c:pt>
                <c:pt idx="1074">
                  <c:v>332.6</c:v>
                </c:pt>
                <c:pt idx="1075">
                  <c:v>332.5</c:v>
                </c:pt>
                <c:pt idx="1076">
                  <c:v>332.6</c:v>
                </c:pt>
                <c:pt idx="1077">
                  <c:v>332.2</c:v>
                </c:pt>
                <c:pt idx="1078">
                  <c:v>332.2</c:v>
                </c:pt>
                <c:pt idx="1079">
                  <c:v>332.3</c:v>
                </c:pt>
                <c:pt idx="1080">
                  <c:v>332.2</c:v>
                </c:pt>
                <c:pt idx="1081">
                  <c:v>332.2</c:v>
                </c:pt>
                <c:pt idx="1082">
                  <c:v>331.9</c:v>
                </c:pt>
                <c:pt idx="1083">
                  <c:v>331.9</c:v>
                </c:pt>
                <c:pt idx="1084">
                  <c:v>331.9</c:v>
                </c:pt>
                <c:pt idx="1085">
                  <c:v>331.9</c:v>
                </c:pt>
                <c:pt idx="1086">
                  <c:v>331.9</c:v>
                </c:pt>
                <c:pt idx="1087">
                  <c:v>331.9</c:v>
                </c:pt>
                <c:pt idx="1088">
                  <c:v>331.9</c:v>
                </c:pt>
                <c:pt idx="1089">
                  <c:v>331.6</c:v>
                </c:pt>
                <c:pt idx="1090">
                  <c:v>331.6</c:v>
                </c:pt>
                <c:pt idx="1091">
                  <c:v>331.6</c:v>
                </c:pt>
                <c:pt idx="1092">
                  <c:v>331.6</c:v>
                </c:pt>
                <c:pt idx="1093">
                  <c:v>331.3</c:v>
                </c:pt>
                <c:pt idx="1094">
                  <c:v>331.3</c:v>
                </c:pt>
                <c:pt idx="1095">
                  <c:v>331.3</c:v>
                </c:pt>
                <c:pt idx="1096">
                  <c:v>331.2</c:v>
                </c:pt>
                <c:pt idx="1097">
                  <c:v>331.2</c:v>
                </c:pt>
                <c:pt idx="1098">
                  <c:v>331.3</c:v>
                </c:pt>
                <c:pt idx="1099">
                  <c:v>331.3</c:v>
                </c:pt>
                <c:pt idx="1100">
                  <c:v>331.3</c:v>
                </c:pt>
                <c:pt idx="1101">
                  <c:v>330.9</c:v>
                </c:pt>
                <c:pt idx="1102">
                  <c:v>330.9</c:v>
                </c:pt>
                <c:pt idx="1103">
                  <c:v>330.6</c:v>
                </c:pt>
                <c:pt idx="1104">
                  <c:v>330.6</c:v>
                </c:pt>
                <c:pt idx="1105">
                  <c:v>330.6</c:v>
                </c:pt>
                <c:pt idx="1106">
                  <c:v>330.6</c:v>
                </c:pt>
                <c:pt idx="1107">
                  <c:v>330.6</c:v>
                </c:pt>
                <c:pt idx="1108">
                  <c:v>330.3</c:v>
                </c:pt>
                <c:pt idx="1109">
                  <c:v>330.3</c:v>
                </c:pt>
                <c:pt idx="1110">
                  <c:v>330.3</c:v>
                </c:pt>
                <c:pt idx="1111">
                  <c:v>330.3</c:v>
                </c:pt>
                <c:pt idx="1112">
                  <c:v>330.3</c:v>
                </c:pt>
                <c:pt idx="1113">
                  <c:v>330.3</c:v>
                </c:pt>
                <c:pt idx="1114">
                  <c:v>330.2</c:v>
                </c:pt>
                <c:pt idx="1115">
                  <c:v>329.9</c:v>
                </c:pt>
                <c:pt idx="1116">
                  <c:v>329.9</c:v>
                </c:pt>
                <c:pt idx="1117">
                  <c:v>329.9</c:v>
                </c:pt>
                <c:pt idx="1118">
                  <c:v>329.8</c:v>
                </c:pt>
                <c:pt idx="1119">
                  <c:v>329.7</c:v>
                </c:pt>
                <c:pt idx="1120">
                  <c:v>329.6</c:v>
                </c:pt>
                <c:pt idx="1121">
                  <c:v>329.6</c:v>
                </c:pt>
                <c:pt idx="1122">
                  <c:v>329.6</c:v>
                </c:pt>
                <c:pt idx="1123">
                  <c:v>329.6</c:v>
                </c:pt>
                <c:pt idx="1124">
                  <c:v>329.6</c:v>
                </c:pt>
                <c:pt idx="1125">
                  <c:v>329.3</c:v>
                </c:pt>
                <c:pt idx="1126">
                  <c:v>329.6</c:v>
                </c:pt>
                <c:pt idx="1127">
                  <c:v>329.3</c:v>
                </c:pt>
                <c:pt idx="1128">
                  <c:v>329.3</c:v>
                </c:pt>
                <c:pt idx="1129">
                  <c:v>329.3</c:v>
                </c:pt>
                <c:pt idx="1130">
                  <c:v>329</c:v>
                </c:pt>
                <c:pt idx="1131">
                  <c:v>329.3</c:v>
                </c:pt>
                <c:pt idx="1132">
                  <c:v>328.9</c:v>
                </c:pt>
                <c:pt idx="1133">
                  <c:v>328.9</c:v>
                </c:pt>
                <c:pt idx="1134">
                  <c:v>328.9</c:v>
                </c:pt>
                <c:pt idx="1135">
                  <c:v>328.7</c:v>
                </c:pt>
                <c:pt idx="1136">
                  <c:v>328.6</c:v>
                </c:pt>
                <c:pt idx="1137">
                  <c:v>328.6</c:v>
                </c:pt>
                <c:pt idx="1138">
                  <c:v>328.7</c:v>
                </c:pt>
                <c:pt idx="1139">
                  <c:v>328.6</c:v>
                </c:pt>
                <c:pt idx="1140">
                  <c:v>328.6</c:v>
                </c:pt>
                <c:pt idx="1141">
                  <c:v>328.2</c:v>
                </c:pt>
                <c:pt idx="1142">
                  <c:v>328.3</c:v>
                </c:pt>
                <c:pt idx="1143">
                  <c:v>328.3</c:v>
                </c:pt>
                <c:pt idx="1144">
                  <c:v>328.2</c:v>
                </c:pt>
                <c:pt idx="1145">
                  <c:v>328.3</c:v>
                </c:pt>
                <c:pt idx="1146">
                  <c:v>328.2</c:v>
                </c:pt>
                <c:pt idx="1147">
                  <c:v>328.3</c:v>
                </c:pt>
                <c:pt idx="1148">
                  <c:v>328</c:v>
                </c:pt>
                <c:pt idx="1149">
                  <c:v>328</c:v>
                </c:pt>
                <c:pt idx="1150">
                  <c:v>327.9</c:v>
                </c:pt>
                <c:pt idx="1151">
                  <c:v>327.7</c:v>
                </c:pt>
                <c:pt idx="1152">
                  <c:v>327.7</c:v>
                </c:pt>
                <c:pt idx="1153">
                  <c:v>327.7</c:v>
                </c:pt>
                <c:pt idx="1154">
                  <c:v>327.60000000000002</c:v>
                </c:pt>
                <c:pt idx="1155">
                  <c:v>327.60000000000002</c:v>
                </c:pt>
                <c:pt idx="1156">
                  <c:v>327.60000000000002</c:v>
                </c:pt>
                <c:pt idx="1157">
                  <c:v>327.39999999999998</c:v>
                </c:pt>
                <c:pt idx="1158">
                  <c:v>327.3</c:v>
                </c:pt>
                <c:pt idx="1159">
                  <c:v>327.3</c:v>
                </c:pt>
                <c:pt idx="1160">
                  <c:v>327.3</c:v>
                </c:pt>
                <c:pt idx="1161">
                  <c:v>327</c:v>
                </c:pt>
                <c:pt idx="1162">
                  <c:v>327</c:v>
                </c:pt>
                <c:pt idx="1163">
                  <c:v>327</c:v>
                </c:pt>
                <c:pt idx="1164">
                  <c:v>327</c:v>
                </c:pt>
                <c:pt idx="1165">
                  <c:v>327</c:v>
                </c:pt>
                <c:pt idx="1166">
                  <c:v>326.89999999999998</c:v>
                </c:pt>
                <c:pt idx="1167">
                  <c:v>327</c:v>
                </c:pt>
                <c:pt idx="1168">
                  <c:v>326.60000000000002</c:v>
                </c:pt>
                <c:pt idx="1169">
                  <c:v>326.60000000000002</c:v>
                </c:pt>
                <c:pt idx="1170">
                  <c:v>326.60000000000002</c:v>
                </c:pt>
                <c:pt idx="1171">
                  <c:v>326.60000000000002</c:v>
                </c:pt>
                <c:pt idx="1172">
                  <c:v>326.60000000000002</c:v>
                </c:pt>
                <c:pt idx="1173">
                  <c:v>326.3</c:v>
                </c:pt>
                <c:pt idx="1174">
                  <c:v>326.3</c:v>
                </c:pt>
                <c:pt idx="1175">
                  <c:v>326.3</c:v>
                </c:pt>
                <c:pt idx="1176">
                  <c:v>326.3</c:v>
                </c:pt>
                <c:pt idx="1177">
                  <c:v>326.3</c:v>
                </c:pt>
                <c:pt idx="1178">
                  <c:v>326</c:v>
                </c:pt>
                <c:pt idx="1179">
                  <c:v>326</c:v>
                </c:pt>
                <c:pt idx="1180">
                  <c:v>326</c:v>
                </c:pt>
                <c:pt idx="1181">
                  <c:v>326</c:v>
                </c:pt>
                <c:pt idx="1182">
                  <c:v>326</c:v>
                </c:pt>
                <c:pt idx="1183">
                  <c:v>325.7</c:v>
                </c:pt>
                <c:pt idx="1184">
                  <c:v>325.60000000000002</c:v>
                </c:pt>
                <c:pt idx="1185">
                  <c:v>325.60000000000002</c:v>
                </c:pt>
                <c:pt idx="1186">
                  <c:v>325.60000000000002</c:v>
                </c:pt>
                <c:pt idx="1187">
                  <c:v>325.60000000000002</c:v>
                </c:pt>
                <c:pt idx="1188">
                  <c:v>325.5</c:v>
                </c:pt>
                <c:pt idx="1189">
                  <c:v>325.2</c:v>
                </c:pt>
                <c:pt idx="1190">
                  <c:v>325.3</c:v>
                </c:pt>
                <c:pt idx="1191">
                  <c:v>325.3</c:v>
                </c:pt>
                <c:pt idx="1192">
                  <c:v>325.3</c:v>
                </c:pt>
                <c:pt idx="1193">
                  <c:v>325.3</c:v>
                </c:pt>
                <c:pt idx="1194">
                  <c:v>325</c:v>
                </c:pt>
                <c:pt idx="1195">
                  <c:v>324.89999999999998</c:v>
                </c:pt>
                <c:pt idx="1196">
                  <c:v>324.89999999999998</c:v>
                </c:pt>
                <c:pt idx="1197">
                  <c:v>324.89999999999998</c:v>
                </c:pt>
                <c:pt idx="1198">
                  <c:v>324.60000000000002</c:v>
                </c:pt>
                <c:pt idx="1199">
                  <c:v>324.60000000000002</c:v>
                </c:pt>
                <c:pt idx="1200">
                  <c:v>324.60000000000002</c:v>
                </c:pt>
                <c:pt idx="1201">
                  <c:v>324.60000000000002</c:v>
                </c:pt>
                <c:pt idx="1202">
                  <c:v>324.60000000000002</c:v>
                </c:pt>
                <c:pt idx="1203">
                  <c:v>324.60000000000002</c:v>
                </c:pt>
                <c:pt idx="1204">
                  <c:v>324.3</c:v>
                </c:pt>
                <c:pt idx="1205">
                  <c:v>324.3</c:v>
                </c:pt>
                <c:pt idx="1206">
                  <c:v>324.3</c:v>
                </c:pt>
                <c:pt idx="1207">
                  <c:v>324.3</c:v>
                </c:pt>
                <c:pt idx="1208">
                  <c:v>324.3</c:v>
                </c:pt>
                <c:pt idx="1209">
                  <c:v>323.89999999999998</c:v>
                </c:pt>
                <c:pt idx="1210">
                  <c:v>324</c:v>
                </c:pt>
                <c:pt idx="1211">
                  <c:v>323.89999999999998</c:v>
                </c:pt>
                <c:pt idx="1212">
                  <c:v>323.89999999999998</c:v>
                </c:pt>
                <c:pt idx="1213">
                  <c:v>323.8</c:v>
                </c:pt>
                <c:pt idx="1214">
                  <c:v>323.8</c:v>
                </c:pt>
                <c:pt idx="1215">
                  <c:v>323.7</c:v>
                </c:pt>
                <c:pt idx="1216">
                  <c:v>323.60000000000002</c:v>
                </c:pt>
                <c:pt idx="1217">
                  <c:v>323.60000000000002</c:v>
                </c:pt>
                <c:pt idx="1218">
                  <c:v>323.60000000000002</c:v>
                </c:pt>
                <c:pt idx="1219">
                  <c:v>323.60000000000002</c:v>
                </c:pt>
                <c:pt idx="1220">
                  <c:v>323.60000000000002</c:v>
                </c:pt>
                <c:pt idx="1221">
                  <c:v>323.3</c:v>
                </c:pt>
                <c:pt idx="1222">
                  <c:v>323.3</c:v>
                </c:pt>
                <c:pt idx="1223">
                  <c:v>323.3</c:v>
                </c:pt>
                <c:pt idx="1224">
                  <c:v>323.3</c:v>
                </c:pt>
                <c:pt idx="1225">
                  <c:v>323</c:v>
                </c:pt>
                <c:pt idx="1226">
                  <c:v>323.3</c:v>
                </c:pt>
                <c:pt idx="1227">
                  <c:v>323</c:v>
                </c:pt>
                <c:pt idx="1228">
                  <c:v>323</c:v>
                </c:pt>
                <c:pt idx="1229">
                  <c:v>323</c:v>
                </c:pt>
                <c:pt idx="1230">
                  <c:v>323</c:v>
                </c:pt>
                <c:pt idx="1231">
                  <c:v>322.7</c:v>
                </c:pt>
                <c:pt idx="1232">
                  <c:v>322.7</c:v>
                </c:pt>
                <c:pt idx="1233">
                  <c:v>322.7</c:v>
                </c:pt>
                <c:pt idx="1234">
                  <c:v>322.7</c:v>
                </c:pt>
                <c:pt idx="1235">
                  <c:v>322.7</c:v>
                </c:pt>
                <c:pt idx="1236">
                  <c:v>322.7</c:v>
                </c:pt>
                <c:pt idx="1237">
                  <c:v>322.7</c:v>
                </c:pt>
                <c:pt idx="1238">
                  <c:v>322.7</c:v>
                </c:pt>
                <c:pt idx="1239">
                  <c:v>322.3</c:v>
                </c:pt>
                <c:pt idx="1240">
                  <c:v>322.7</c:v>
                </c:pt>
                <c:pt idx="1241">
                  <c:v>322.3</c:v>
                </c:pt>
                <c:pt idx="1242">
                  <c:v>322.3</c:v>
                </c:pt>
                <c:pt idx="1243">
                  <c:v>322.10000000000002</c:v>
                </c:pt>
                <c:pt idx="1244">
                  <c:v>322.3</c:v>
                </c:pt>
                <c:pt idx="1245">
                  <c:v>322.10000000000002</c:v>
                </c:pt>
                <c:pt idx="1246">
                  <c:v>322</c:v>
                </c:pt>
                <c:pt idx="1247">
                  <c:v>322.10000000000002</c:v>
                </c:pt>
                <c:pt idx="1248">
                  <c:v>322.10000000000002</c:v>
                </c:pt>
                <c:pt idx="1249">
                  <c:v>321.7</c:v>
                </c:pt>
                <c:pt idx="1250">
                  <c:v>322</c:v>
                </c:pt>
                <c:pt idx="1251">
                  <c:v>321.8</c:v>
                </c:pt>
                <c:pt idx="1252">
                  <c:v>321.7</c:v>
                </c:pt>
                <c:pt idx="1253">
                  <c:v>321.7</c:v>
                </c:pt>
                <c:pt idx="1254">
                  <c:v>321.7</c:v>
                </c:pt>
                <c:pt idx="1255">
                  <c:v>321.7</c:v>
                </c:pt>
                <c:pt idx="1256">
                  <c:v>321.7</c:v>
                </c:pt>
                <c:pt idx="1257">
                  <c:v>321.7</c:v>
                </c:pt>
                <c:pt idx="1258">
                  <c:v>321.8</c:v>
                </c:pt>
                <c:pt idx="1259">
                  <c:v>321.8</c:v>
                </c:pt>
                <c:pt idx="1260">
                  <c:v>321.7</c:v>
                </c:pt>
                <c:pt idx="1261">
                  <c:v>321.39999999999998</c:v>
                </c:pt>
                <c:pt idx="1262">
                  <c:v>321.39999999999998</c:v>
                </c:pt>
                <c:pt idx="1263">
                  <c:v>321.39999999999998</c:v>
                </c:pt>
                <c:pt idx="1264">
                  <c:v>321.10000000000002</c:v>
                </c:pt>
                <c:pt idx="1265">
                  <c:v>321.10000000000002</c:v>
                </c:pt>
                <c:pt idx="1266">
                  <c:v>321.10000000000002</c:v>
                </c:pt>
                <c:pt idx="1267">
                  <c:v>321.10000000000002</c:v>
                </c:pt>
                <c:pt idx="1268">
                  <c:v>321.10000000000002</c:v>
                </c:pt>
                <c:pt idx="1269">
                  <c:v>321.10000000000002</c:v>
                </c:pt>
                <c:pt idx="1270">
                  <c:v>321.10000000000002</c:v>
                </c:pt>
                <c:pt idx="1271">
                  <c:v>321</c:v>
                </c:pt>
                <c:pt idx="1272">
                  <c:v>321.10000000000002</c:v>
                </c:pt>
                <c:pt idx="1273">
                  <c:v>320.7</c:v>
                </c:pt>
                <c:pt idx="1274">
                  <c:v>320.89999999999998</c:v>
                </c:pt>
                <c:pt idx="1275">
                  <c:v>320.7</c:v>
                </c:pt>
                <c:pt idx="1276">
                  <c:v>320.7</c:v>
                </c:pt>
                <c:pt idx="1277">
                  <c:v>320.7</c:v>
                </c:pt>
                <c:pt idx="1278">
                  <c:v>320.7</c:v>
                </c:pt>
                <c:pt idx="1279">
                  <c:v>320.60000000000002</c:v>
                </c:pt>
                <c:pt idx="1280">
                  <c:v>320.39999999999998</c:v>
                </c:pt>
                <c:pt idx="1281">
                  <c:v>320.7</c:v>
                </c:pt>
                <c:pt idx="1282">
                  <c:v>320.3</c:v>
                </c:pt>
                <c:pt idx="1283">
                  <c:v>320.39999999999998</c:v>
                </c:pt>
                <c:pt idx="1284">
                  <c:v>320.3</c:v>
                </c:pt>
                <c:pt idx="1285">
                  <c:v>320.39999999999998</c:v>
                </c:pt>
                <c:pt idx="1286">
                  <c:v>320.10000000000002</c:v>
                </c:pt>
                <c:pt idx="1287">
                  <c:v>320.39999999999998</c:v>
                </c:pt>
                <c:pt idx="1288">
                  <c:v>320.10000000000002</c:v>
                </c:pt>
                <c:pt idx="1289">
                  <c:v>320</c:v>
                </c:pt>
                <c:pt idx="1290">
                  <c:v>320</c:v>
                </c:pt>
                <c:pt idx="1291">
                  <c:v>320</c:v>
                </c:pt>
                <c:pt idx="1292">
                  <c:v>320</c:v>
                </c:pt>
                <c:pt idx="1293">
                  <c:v>320</c:v>
                </c:pt>
                <c:pt idx="1294">
                  <c:v>320</c:v>
                </c:pt>
                <c:pt idx="1295">
                  <c:v>319.7</c:v>
                </c:pt>
                <c:pt idx="1296">
                  <c:v>319.7</c:v>
                </c:pt>
                <c:pt idx="1297">
                  <c:v>319.7</c:v>
                </c:pt>
                <c:pt idx="1298">
                  <c:v>319.7</c:v>
                </c:pt>
                <c:pt idx="1299">
                  <c:v>319.7</c:v>
                </c:pt>
                <c:pt idx="1300">
                  <c:v>319.7</c:v>
                </c:pt>
                <c:pt idx="1301">
                  <c:v>319.7</c:v>
                </c:pt>
                <c:pt idx="1302">
                  <c:v>319.39999999999998</c:v>
                </c:pt>
                <c:pt idx="1303">
                  <c:v>319.39999999999998</c:v>
                </c:pt>
                <c:pt idx="1304">
                  <c:v>319.39999999999998</c:v>
                </c:pt>
                <c:pt idx="1305">
                  <c:v>319.39999999999998</c:v>
                </c:pt>
                <c:pt idx="1306">
                  <c:v>319.39999999999998</c:v>
                </c:pt>
                <c:pt idx="1307">
                  <c:v>319.39999999999998</c:v>
                </c:pt>
                <c:pt idx="1308">
                  <c:v>319.39999999999998</c:v>
                </c:pt>
                <c:pt idx="1309">
                  <c:v>319</c:v>
                </c:pt>
                <c:pt idx="1310">
                  <c:v>319</c:v>
                </c:pt>
                <c:pt idx="1311">
                  <c:v>319</c:v>
                </c:pt>
                <c:pt idx="1312">
                  <c:v>319</c:v>
                </c:pt>
                <c:pt idx="1313">
                  <c:v>319</c:v>
                </c:pt>
                <c:pt idx="1314">
                  <c:v>319</c:v>
                </c:pt>
                <c:pt idx="1315">
                  <c:v>319</c:v>
                </c:pt>
                <c:pt idx="1316">
                  <c:v>319</c:v>
                </c:pt>
                <c:pt idx="1317">
                  <c:v>319</c:v>
                </c:pt>
                <c:pt idx="1318">
                  <c:v>319</c:v>
                </c:pt>
                <c:pt idx="1319">
                  <c:v>319</c:v>
                </c:pt>
                <c:pt idx="1320">
                  <c:v>318.7</c:v>
                </c:pt>
                <c:pt idx="1321">
                  <c:v>318.7</c:v>
                </c:pt>
                <c:pt idx="1322">
                  <c:v>318.7</c:v>
                </c:pt>
                <c:pt idx="1323">
                  <c:v>318.7</c:v>
                </c:pt>
                <c:pt idx="1324">
                  <c:v>318.7</c:v>
                </c:pt>
                <c:pt idx="1325">
                  <c:v>318.7</c:v>
                </c:pt>
                <c:pt idx="1326">
                  <c:v>318.7</c:v>
                </c:pt>
                <c:pt idx="1327">
                  <c:v>318.39999999999998</c:v>
                </c:pt>
                <c:pt idx="1328">
                  <c:v>318.39999999999998</c:v>
                </c:pt>
                <c:pt idx="1329">
                  <c:v>318.39999999999998</c:v>
                </c:pt>
                <c:pt idx="1330">
                  <c:v>318.39999999999998</c:v>
                </c:pt>
                <c:pt idx="1331">
                  <c:v>318.39999999999998</c:v>
                </c:pt>
                <c:pt idx="1332">
                  <c:v>318.39999999999998</c:v>
                </c:pt>
                <c:pt idx="1333">
                  <c:v>318.3</c:v>
                </c:pt>
                <c:pt idx="1334">
                  <c:v>318</c:v>
                </c:pt>
                <c:pt idx="1335">
                  <c:v>318</c:v>
                </c:pt>
                <c:pt idx="1336">
                  <c:v>318</c:v>
                </c:pt>
                <c:pt idx="1337">
                  <c:v>318</c:v>
                </c:pt>
                <c:pt idx="1338">
                  <c:v>318</c:v>
                </c:pt>
                <c:pt idx="1339">
                  <c:v>318</c:v>
                </c:pt>
                <c:pt idx="1340">
                  <c:v>318</c:v>
                </c:pt>
                <c:pt idx="1341">
                  <c:v>317.7</c:v>
                </c:pt>
                <c:pt idx="1342">
                  <c:v>317.7</c:v>
                </c:pt>
                <c:pt idx="1343">
                  <c:v>317.89999999999998</c:v>
                </c:pt>
                <c:pt idx="1344">
                  <c:v>317.7</c:v>
                </c:pt>
                <c:pt idx="1345">
                  <c:v>317.7</c:v>
                </c:pt>
                <c:pt idx="1346">
                  <c:v>317.39999999999998</c:v>
                </c:pt>
                <c:pt idx="1347">
                  <c:v>317.3</c:v>
                </c:pt>
                <c:pt idx="1348">
                  <c:v>317.39999999999998</c:v>
                </c:pt>
                <c:pt idx="1349">
                  <c:v>317.7</c:v>
                </c:pt>
                <c:pt idx="1350">
                  <c:v>317.39999999999998</c:v>
                </c:pt>
                <c:pt idx="1351">
                  <c:v>317.39999999999998</c:v>
                </c:pt>
                <c:pt idx="1352">
                  <c:v>317.39999999999998</c:v>
                </c:pt>
                <c:pt idx="1353">
                  <c:v>317.2</c:v>
                </c:pt>
                <c:pt idx="1354">
                  <c:v>317</c:v>
                </c:pt>
                <c:pt idx="1355">
                  <c:v>317.10000000000002</c:v>
                </c:pt>
                <c:pt idx="1356">
                  <c:v>317</c:v>
                </c:pt>
                <c:pt idx="1357">
                  <c:v>317.10000000000002</c:v>
                </c:pt>
                <c:pt idx="1358">
                  <c:v>317</c:v>
                </c:pt>
                <c:pt idx="1359">
                  <c:v>317.10000000000002</c:v>
                </c:pt>
                <c:pt idx="1360">
                  <c:v>317.10000000000002</c:v>
                </c:pt>
                <c:pt idx="1361">
                  <c:v>316.7</c:v>
                </c:pt>
                <c:pt idx="1362">
                  <c:v>316.7</c:v>
                </c:pt>
                <c:pt idx="1363">
                  <c:v>316.7</c:v>
                </c:pt>
                <c:pt idx="1364">
                  <c:v>316.7</c:v>
                </c:pt>
                <c:pt idx="1365">
                  <c:v>316.39999999999998</c:v>
                </c:pt>
                <c:pt idx="1366">
                  <c:v>316.39999999999998</c:v>
                </c:pt>
                <c:pt idx="1367">
                  <c:v>316.7</c:v>
                </c:pt>
                <c:pt idx="1368">
                  <c:v>316.39999999999998</c:v>
                </c:pt>
                <c:pt idx="1369">
                  <c:v>316.3</c:v>
                </c:pt>
                <c:pt idx="1370">
                  <c:v>316.3</c:v>
                </c:pt>
                <c:pt idx="1371">
                  <c:v>316.3</c:v>
                </c:pt>
                <c:pt idx="1372">
                  <c:v>316.2</c:v>
                </c:pt>
                <c:pt idx="1373">
                  <c:v>316.3</c:v>
                </c:pt>
                <c:pt idx="1374">
                  <c:v>316.2</c:v>
                </c:pt>
                <c:pt idx="1375">
                  <c:v>316</c:v>
                </c:pt>
                <c:pt idx="1376">
                  <c:v>316</c:v>
                </c:pt>
                <c:pt idx="1377">
                  <c:v>316.10000000000002</c:v>
                </c:pt>
                <c:pt idx="1378">
                  <c:v>316</c:v>
                </c:pt>
                <c:pt idx="1379">
                  <c:v>316</c:v>
                </c:pt>
                <c:pt idx="1380">
                  <c:v>315.60000000000002</c:v>
                </c:pt>
                <c:pt idx="1381">
                  <c:v>315.60000000000002</c:v>
                </c:pt>
                <c:pt idx="1382">
                  <c:v>315.60000000000002</c:v>
                </c:pt>
                <c:pt idx="1383">
                  <c:v>315.7</c:v>
                </c:pt>
                <c:pt idx="1384">
                  <c:v>315.60000000000002</c:v>
                </c:pt>
                <c:pt idx="1385">
                  <c:v>315.3</c:v>
                </c:pt>
                <c:pt idx="1386">
                  <c:v>315.60000000000002</c:v>
                </c:pt>
                <c:pt idx="1387">
                  <c:v>315.3</c:v>
                </c:pt>
                <c:pt idx="1388">
                  <c:v>315.39999999999998</c:v>
                </c:pt>
                <c:pt idx="1389">
                  <c:v>315.3</c:v>
                </c:pt>
                <c:pt idx="1390">
                  <c:v>315.3</c:v>
                </c:pt>
                <c:pt idx="1391">
                  <c:v>315.3</c:v>
                </c:pt>
                <c:pt idx="1392">
                  <c:v>315</c:v>
                </c:pt>
                <c:pt idx="1393">
                  <c:v>315</c:v>
                </c:pt>
                <c:pt idx="1394">
                  <c:v>315</c:v>
                </c:pt>
                <c:pt idx="1395">
                  <c:v>315</c:v>
                </c:pt>
                <c:pt idx="1396">
                  <c:v>314.7</c:v>
                </c:pt>
                <c:pt idx="1397">
                  <c:v>314.7</c:v>
                </c:pt>
                <c:pt idx="1398">
                  <c:v>314.60000000000002</c:v>
                </c:pt>
                <c:pt idx="1399">
                  <c:v>314.60000000000002</c:v>
                </c:pt>
                <c:pt idx="1400">
                  <c:v>314.60000000000002</c:v>
                </c:pt>
                <c:pt idx="1401">
                  <c:v>314.60000000000002</c:v>
                </c:pt>
                <c:pt idx="1402">
                  <c:v>314.7</c:v>
                </c:pt>
                <c:pt idx="1403">
                  <c:v>314.3</c:v>
                </c:pt>
                <c:pt idx="1404">
                  <c:v>314.3</c:v>
                </c:pt>
                <c:pt idx="1405">
                  <c:v>314.39999999999998</c:v>
                </c:pt>
                <c:pt idx="1406">
                  <c:v>314.3</c:v>
                </c:pt>
                <c:pt idx="1407">
                  <c:v>314.3</c:v>
                </c:pt>
                <c:pt idx="1408">
                  <c:v>314.3</c:v>
                </c:pt>
                <c:pt idx="1409">
                  <c:v>313.89999999999998</c:v>
                </c:pt>
                <c:pt idx="1410">
                  <c:v>313.89999999999998</c:v>
                </c:pt>
                <c:pt idx="1411">
                  <c:v>313.89999999999998</c:v>
                </c:pt>
                <c:pt idx="1412">
                  <c:v>313.89999999999998</c:v>
                </c:pt>
                <c:pt idx="1413">
                  <c:v>313.89999999999998</c:v>
                </c:pt>
                <c:pt idx="1414">
                  <c:v>313.7</c:v>
                </c:pt>
                <c:pt idx="1415">
                  <c:v>313.7</c:v>
                </c:pt>
                <c:pt idx="1416">
                  <c:v>313.60000000000002</c:v>
                </c:pt>
                <c:pt idx="1417">
                  <c:v>313.60000000000002</c:v>
                </c:pt>
                <c:pt idx="1418">
                  <c:v>313.60000000000002</c:v>
                </c:pt>
                <c:pt idx="1419">
                  <c:v>313.60000000000002</c:v>
                </c:pt>
                <c:pt idx="1420">
                  <c:v>313.60000000000002</c:v>
                </c:pt>
                <c:pt idx="1421">
                  <c:v>313.39999999999998</c:v>
                </c:pt>
                <c:pt idx="1422">
                  <c:v>313.3</c:v>
                </c:pt>
                <c:pt idx="1423">
                  <c:v>313.3</c:v>
                </c:pt>
                <c:pt idx="1424">
                  <c:v>313.3</c:v>
                </c:pt>
                <c:pt idx="1425">
                  <c:v>313.3</c:v>
                </c:pt>
                <c:pt idx="1426">
                  <c:v>313.3</c:v>
                </c:pt>
                <c:pt idx="1427">
                  <c:v>313</c:v>
                </c:pt>
                <c:pt idx="1428">
                  <c:v>312.89999999999998</c:v>
                </c:pt>
                <c:pt idx="1429">
                  <c:v>313</c:v>
                </c:pt>
                <c:pt idx="1430">
                  <c:v>313</c:v>
                </c:pt>
                <c:pt idx="1431">
                  <c:v>313</c:v>
                </c:pt>
                <c:pt idx="1432">
                  <c:v>312.60000000000002</c:v>
                </c:pt>
                <c:pt idx="1433">
                  <c:v>312.7</c:v>
                </c:pt>
                <c:pt idx="1434">
                  <c:v>312.60000000000002</c:v>
                </c:pt>
                <c:pt idx="1435">
                  <c:v>312.7</c:v>
                </c:pt>
                <c:pt idx="1436">
                  <c:v>312.39999999999998</c:v>
                </c:pt>
                <c:pt idx="1437">
                  <c:v>312.3</c:v>
                </c:pt>
                <c:pt idx="1438">
                  <c:v>312.7</c:v>
                </c:pt>
                <c:pt idx="1439">
                  <c:v>312.3</c:v>
                </c:pt>
                <c:pt idx="1440">
                  <c:v>312.39999999999998</c:v>
                </c:pt>
                <c:pt idx="1441">
                  <c:v>312.3</c:v>
                </c:pt>
                <c:pt idx="1442">
                  <c:v>312.3</c:v>
                </c:pt>
                <c:pt idx="1443">
                  <c:v>312.3</c:v>
                </c:pt>
                <c:pt idx="1444">
                  <c:v>312.2</c:v>
                </c:pt>
                <c:pt idx="1445">
                  <c:v>312</c:v>
                </c:pt>
                <c:pt idx="1446">
                  <c:v>312</c:v>
                </c:pt>
                <c:pt idx="1447">
                  <c:v>312</c:v>
                </c:pt>
                <c:pt idx="1448">
                  <c:v>311.89999999999998</c:v>
                </c:pt>
                <c:pt idx="1449">
                  <c:v>311.7</c:v>
                </c:pt>
                <c:pt idx="1450">
                  <c:v>311.7</c:v>
                </c:pt>
                <c:pt idx="1451">
                  <c:v>311.7</c:v>
                </c:pt>
                <c:pt idx="1452">
                  <c:v>311.7</c:v>
                </c:pt>
                <c:pt idx="1453">
                  <c:v>311.7</c:v>
                </c:pt>
                <c:pt idx="1454">
                  <c:v>311.7</c:v>
                </c:pt>
                <c:pt idx="1455">
                  <c:v>311.3</c:v>
                </c:pt>
                <c:pt idx="1456">
                  <c:v>311.3</c:v>
                </c:pt>
                <c:pt idx="1457">
                  <c:v>311.3</c:v>
                </c:pt>
                <c:pt idx="1458">
                  <c:v>311.3</c:v>
                </c:pt>
                <c:pt idx="1459">
                  <c:v>311.3</c:v>
                </c:pt>
                <c:pt idx="1460">
                  <c:v>311</c:v>
                </c:pt>
                <c:pt idx="1461">
                  <c:v>311</c:v>
                </c:pt>
                <c:pt idx="1462">
                  <c:v>311</c:v>
                </c:pt>
                <c:pt idx="1463">
                  <c:v>311</c:v>
                </c:pt>
                <c:pt idx="1464">
                  <c:v>311</c:v>
                </c:pt>
                <c:pt idx="1465">
                  <c:v>311</c:v>
                </c:pt>
                <c:pt idx="1466">
                  <c:v>311</c:v>
                </c:pt>
                <c:pt idx="1467">
                  <c:v>310.7</c:v>
                </c:pt>
                <c:pt idx="1468">
                  <c:v>310.7</c:v>
                </c:pt>
                <c:pt idx="1469">
                  <c:v>310.7</c:v>
                </c:pt>
                <c:pt idx="1470">
                  <c:v>310.7</c:v>
                </c:pt>
                <c:pt idx="1471">
                  <c:v>310.7</c:v>
                </c:pt>
                <c:pt idx="1472">
                  <c:v>310.7</c:v>
                </c:pt>
                <c:pt idx="1473">
                  <c:v>310.7</c:v>
                </c:pt>
                <c:pt idx="1474">
                  <c:v>310.7</c:v>
                </c:pt>
                <c:pt idx="1475">
                  <c:v>310.7</c:v>
                </c:pt>
                <c:pt idx="1476">
                  <c:v>310.39999999999998</c:v>
                </c:pt>
                <c:pt idx="1477">
                  <c:v>310.7</c:v>
                </c:pt>
                <c:pt idx="1478">
                  <c:v>310.7</c:v>
                </c:pt>
                <c:pt idx="1479">
                  <c:v>310.39999999999998</c:v>
                </c:pt>
                <c:pt idx="1480">
                  <c:v>310.39999999999998</c:v>
                </c:pt>
                <c:pt idx="1481">
                  <c:v>310.39999999999998</c:v>
                </c:pt>
                <c:pt idx="1482">
                  <c:v>310.39999999999998</c:v>
                </c:pt>
                <c:pt idx="1483">
                  <c:v>310</c:v>
                </c:pt>
                <c:pt idx="1484">
                  <c:v>310</c:v>
                </c:pt>
                <c:pt idx="1485">
                  <c:v>309.89999999999998</c:v>
                </c:pt>
                <c:pt idx="1486">
                  <c:v>310.10000000000002</c:v>
                </c:pt>
                <c:pt idx="1487">
                  <c:v>309.60000000000002</c:v>
                </c:pt>
                <c:pt idx="1488">
                  <c:v>309.60000000000002</c:v>
                </c:pt>
                <c:pt idx="1489">
                  <c:v>309.60000000000002</c:v>
                </c:pt>
                <c:pt idx="1490">
                  <c:v>309.7</c:v>
                </c:pt>
                <c:pt idx="1491">
                  <c:v>309.60000000000002</c:v>
                </c:pt>
                <c:pt idx="1492">
                  <c:v>309.60000000000002</c:v>
                </c:pt>
                <c:pt idx="1493">
                  <c:v>309.60000000000002</c:v>
                </c:pt>
                <c:pt idx="1494">
                  <c:v>309.7</c:v>
                </c:pt>
                <c:pt idx="1495">
                  <c:v>309.60000000000002</c:v>
                </c:pt>
                <c:pt idx="1496">
                  <c:v>309.60000000000002</c:v>
                </c:pt>
                <c:pt idx="1497">
                  <c:v>309.60000000000002</c:v>
                </c:pt>
                <c:pt idx="1498">
                  <c:v>309.60000000000002</c:v>
                </c:pt>
                <c:pt idx="1499">
                  <c:v>309.3</c:v>
                </c:pt>
                <c:pt idx="1500">
                  <c:v>309.3</c:v>
                </c:pt>
                <c:pt idx="1501">
                  <c:v>309</c:v>
                </c:pt>
                <c:pt idx="1502">
                  <c:v>309.39999999999998</c:v>
                </c:pt>
                <c:pt idx="1503">
                  <c:v>309.3</c:v>
                </c:pt>
                <c:pt idx="1504">
                  <c:v>309.3</c:v>
                </c:pt>
                <c:pt idx="1505">
                  <c:v>309</c:v>
                </c:pt>
                <c:pt idx="1506">
                  <c:v>309</c:v>
                </c:pt>
                <c:pt idx="1507">
                  <c:v>309</c:v>
                </c:pt>
                <c:pt idx="1508">
                  <c:v>308.7</c:v>
                </c:pt>
                <c:pt idx="1509">
                  <c:v>308.7</c:v>
                </c:pt>
                <c:pt idx="1510">
                  <c:v>308.7</c:v>
                </c:pt>
                <c:pt idx="1511">
                  <c:v>308.7</c:v>
                </c:pt>
                <c:pt idx="1512">
                  <c:v>308.7</c:v>
                </c:pt>
                <c:pt idx="1513">
                  <c:v>308.7</c:v>
                </c:pt>
                <c:pt idx="1514">
                  <c:v>308.7</c:v>
                </c:pt>
                <c:pt idx="1515">
                  <c:v>308.7</c:v>
                </c:pt>
                <c:pt idx="1516">
                  <c:v>308.7</c:v>
                </c:pt>
                <c:pt idx="1517">
                  <c:v>308.7</c:v>
                </c:pt>
                <c:pt idx="1518">
                  <c:v>308.39999999999998</c:v>
                </c:pt>
                <c:pt idx="1519">
                  <c:v>308.39999999999998</c:v>
                </c:pt>
                <c:pt idx="1520">
                  <c:v>308.39999999999998</c:v>
                </c:pt>
                <c:pt idx="1521">
                  <c:v>308.39999999999998</c:v>
                </c:pt>
                <c:pt idx="1522">
                  <c:v>308.39999999999998</c:v>
                </c:pt>
                <c:pt idx="1523">
                  <c:v>308.39999999999998</c:v>
                </c:pt>
                <c:pt idx="1524">
                  <c:v>308.10000000000002</c:v>
                </c:pt>
                <c:pt idx="1525">
                  <c:v>308.10000000000002</c:v>
                </c:pt>
                <c:pt idx="1526">
                  <c:v>308.39999999999998</c:v>
                </c:pt>
                <c:pt idx="1527">
                  <c:v>308</c:v>
                </c:pt>
                <c:pt idx="1528">
                  <c:v>308.10000000000002</c:v>
                </c:pt>
                <c:pt idx="1529">
                  <c:v>308.10000000000002</c:v>
                </c:pt>
                <c:pt idx="1530">
                  <c:v>308.10000000000002</c:v>
                </c:pt>
                <c:pt idx="1531">
                  <c:v>308</c:v>
                </c:pt>
                <c:pt idx="1532">
                  <c:v>307.7</c:v>
                </c:pt>
                <c:pt idx="1533">
                  <c:v>307.8</c:v>
                </c:pt>
                <c:pt idx="1534">
                  <c:v>307.7</c:v>
                </c:pt>
                <c:pt idx="1535">
                  <c:v>307.8</c:v>
                </c:pt>
                <c:pt idx="1536">
                  <c:v>307.5</c:v>
                </c:pt>
                <c:pt idx="1537">
                  <c:v>307.8</c:v>
                </c:pt>
                <c:pt idx="1538">
                  <c:v>307.7</c:v>
                </c:pt>
                <c:pt idx="1539">
                  <c:v>307.7</c:v>
                </c:pt>
                <c:pt idx="1540">
                  <c:v>307.39999999999998</c:v>
                </c:pt>
                <c:pt idx="1541">
                  <c:v>307.5</c:v>
                </c:pt>
                <c:pt idx="1542">
                  <c:v>307.39999999999998</c:v>
                </c:pt>
                <c:pt idx="1543">
                  <c:v>307.10000000000002</c:v>
                </c:pt>
                <c:pt idx="1544">
                  <c:v>307</c:v>
                </c:pt>
                <c:pt idx="1545">
                  <c:v>307.10000000000002</c:v>
                </c:pt>
                <c:pt idx="1546">
                  <c:v>307</c:v>
                </c:pt>
                <c:pt idx="1547">
                  <c:v>307.10000000000002</c:v>
                </c:pt>
                <c:pt idx="1548">
                  <c:v>307.10000000000002</c:v>
                </c:pt>
                <c:pt idx="1549">
                  <c:v>307</c:v>
                </c:pt>
                <c:pt idx="1550">
                  <c:v>306.89999999999998</c:v>
                </c:pt>
                <c:pt idx="1551">
                  <c:v>307</c:v>
                </c:pt>
                <c:pt idx="1552">
                  <c:v>306.7</c:v>
                </c:pt>
                <c:pt idx="1553">
                  <c:v>306.8</c:v>
                </c:pt>
                <c:pt idx="1554">
                  <c:v>306.7</c:v>
                </c:pt>
                <c:pt idx="1555">
                  <c:v>306.7</c:v>
                </c:pt>
                <c:pt idx="1556">
                  <c:v>306.7</c:v>
                </c:pt>
                <c:pt idx="1557">
                  <c:v>306.7</c:v>
                </c:pt>
                <c:pt idx="1558">
                  <c:v>306.39999999999998</c:v>
                </c:pt>
                <c:pt idx="1559">
                  <c:v>306.7</c:v>
                </c:pt>
                <c:pt idx="1560">
                  <c:v>306.39999999999998</c:v>
                </c:pt>
                <c:pt idx="1561">
                  <c:v>306.5</c:v>
                </c:pt>
                <c:pt idx="1562">
                  <c:v>306.39999999999998</c:v>
                </c:pt>
                <c:pt idx="1563">
                  <c:v>306.39999999999998</c:v>
                </c:pt>
                <c:pt idx="1564">
                  <c:v>306.10000000000002</c:v>
                </c:pt>
                <c:pt idx="1565">
                  <c:v>306</c:v>
                </c:pt>
                <c:pt idx="1566">
                  <c:v>306</c:v>
                </c:pt>
                <c:pt idx="1567">
                  <c:v>306</c:v>
                </c:pt>
                <c:pt idx="1568">
                  <c:v>306.10000000000002</c:v>
                </c:pt>
                <c:pt idx="1569">
                  <c:v>305.7</c:v>
                </c:pt>
                <c:pt idx="1570">
                  <c:v>306</c:v>
                </c:pt>
                <c:pt idx="1571">
                  <c:v>306.10000000000002</c:v>
                </c:pt>
                <c:pt idx="1572">
                  <c:v>305.39999999999998</c:v>
                </c:pt>
                <c:pt idx="1573">
                  <c:v>305.8</c:v>
                </c:pt>
                <c:pt idx="1574">
                  <c:v>305.7</c:v>
                </c:pt>
                <c:pt idx="1575">
                  <c:v>305.39999999999998</c:v>
                </c:pt>
                <c:pt idx="1576">
                  <c:v>305.39999999999998</c:v>
                </c:pt>
                <c:pt idx="1577">
                  <c:v>305.8</c:v>
                </c:pt>
                <c:pt idx="1578">
                  <c:v>305.60000000000002</c:v>
                </c:pt>
                <c:pt idx="1579">
                  <c:v>305.39999999999998</c:v>
                </c:pt>
                <c:pt idx="1580">
                  <c:v>305.10000000000002</c:v>
                </c:pt>
                <c:pt idx="1581">
                  <c:v>305.10000000000002</c:v>
                </c:pt>
                <c:pt idx="1582">
                  <c:v>305.10000000000002</c:v>
                </c:pt>
                <c:pt idx="1583">
                  <c:v>305.10000000000002</c:v>
                </c:pt>
                <c:pt idx="1584">
                  <c:v>305.10000000000002</c:v>
                </c:pt>
                <c:pt idx="1585">
                  <c:v>305.10000000000002</c:v>
                </c:pt>
                <c:pt idx="1586">
                  <c:v>305.10000000000002</c:v>
                </c:pt>
                <c:pt idx="1587">
                  <c:v>305.10000000000002</c:v>
                </c:pt>
                <c:pt idx="1588">
                  <c:v>305.10000000000002</c:v>
                </c:pt>
                <c:pt idx="1589">
                  <c:v>304.7</c:v>
                </c:pt>
                <c:pt idx="1590">
                  <c:v>304.7</c:v>
                </c:pt>
                <c:pt idx="1591">
                  <c:v>304.7</c:v>
                </c:pt>
                <c:pt idx="1592">
                  <c:v>304.8</c:v>
                </c:pt>
                <c:pt idx="1593">
                  <c:v>304.39999999999998</c:v>
                </c:pt>
                <c:pt idx="1594">
                  <c:v>304.39999999999998</c:v>
                </c:pt>
                <c:pt idx="1595">
                  <c:v>304.39999999999998</c:v>
                </c:pt>
                <c:pt idx="1596">
                  <c:v>304.3</c:v>
                </c:pt>
                <c:pt idx="1597">
                  <c:v>304.39999999999998</c:v>
                </c:pt>
                <c:pt idx="1598">
                  <c:v>304</c:v>
                </c:pt>
                <c:pt idx="1599">
                  <c:v>304.39999999999998</c:v>
                </c:pt>
                <c:pt idx="1600">
                  <c:v>304.39999999999998</c:v>
                </c:pt>
                <c:pt idx="1601">
                  <c:v>304</c:v>
                </c:pt>
                <c:pt idx="1602">
                  <c:v>304.10000000000002</c:v>
                </c:pt>
                <c:pt idx="1603">
                  <c:v>304</c:v>
                </c:pt>
                <c:pt idx="1604">
                  <c:v>304.10000000000002</c:v>
                </c:pt>
                <c:pt idx="1605">
                  <c:v>304</c:v>
                </c:pt>
                <c:pt idx="1606">
                  <c:v>304.10000000000002</c:v>
                </c:pt>
                <c:pt idx="1607">
                  <c:v>303.7</c:v>
                </c:pt>
                <c:pt idx="1608">
                  <c:v>303.7</c:v>
                </c:pt>
                <c:pt idx="1609">
                  <c:v>303.7</c:v>
                </c:pt>
                <c:pt idx="1610">
                  <c:v>303.7</c:v>
                </c:pt>
                <c:pt idx="1611">
                  <c:v>303.8</c:v>
                </c:pt>
                <c:pt idx="1612">
                  <c:v>303.39999999999998</c:v>
                </c:pt>
                <c:pt idx="1613">
                  <c:v>303.7</c:v>
                </c:pt>
                <c:pt idx="1614">
                  <c:v>303.5</c:v>
                </c:pt>
                <c:pt idx="1615">
                  <c:v>303.39999999999998</c:v>
                </c:pt>
                <c:pt idx="1616">
                  <c:v>303.39999999999998</c:v>
                </c:pt>
                <c:pt idx="1617">
                  <c:v>303.39999999999998</c:v>
                </c:pt>
                <c:pt idx="1618">
                  <c:v>303.39999999999998</c:v>
                </c:pt>
                <c:pt idx="1619">
                  <c:v>303.39999999999998</c:v>
                </c:pt>
                <c:pt idx="1620">
                  <c:v>303.39999999999998</c:v>
                </c:pt>
                <c:pt idx="1621">
                  <c:v>303.10000000000002</c:v>
                </c:pt>
                <c:pt idx="1622">
                  <c:v>303.10000000000002</c:v>
                </c:pt>
                <c:pt idx="1623">
                  <c:v>303.2</c:v>
                </c:pt>
                <c:pt idx="1624">
                  <c:v>303.10000000000002</c:v>
                </c:pt>
                <c:pt idx="1625">
                  <c:v>303.10000000000002</c:v>
                </c:pt>
                <c:pt idx="1626">
                  <c:v>303.10000000000002</c:v>
                </c:pt>
                <c:pt idx="1627">
                  <c:v>303.10000000000002</c:v>
                </c:pt>
                <c:pt idx="1628">
                  <c:v>303.10000000000002</c:v>
                </c:pt>
                <c:pt idx="1629">
                  <c:v>302.7</c:v>
                </c:pt>
                <c:pt idx="1630">
                  <c:v>302.7</c:v>
                </c:pt>
                <c:pt idx="1631">
                  <c:v>302.7</c:v>
                </c:pt>
                <c:pt idx="1632">
                  <c:v>302.7</c:v>
                </c:pt>
                <c:pt idx="1633">
                  <c:v>302.39999999999998</c:v>
                </c:pt>
                <c:pt idx="1634">
                  <c:v>302.60000000000002</c:v>
                </c:pt>
                <c:pt idx="1635">
                  <c:v>302.60000000000002</c:v>
                </c:pt>
                <c:pt idx="1636">
                  <c:v>302.7</c:v>
                </c:pt>
                <c:pt idx="1637">
                  <c:v>302.5</c:v>
                </c:pt>
                <c:pt idx="1638">
                  <c:v>302.7</c:v>
                </c:pt>
                <c:pt idx="1639">
                  <c:v>302.60000000000002</c:v>
                </c:pt>
                <c:pt idx="1640">
                  <c:v>302.39999999999998</c:v>
                </c:pt>
                <c:pt idx="1641">
                  <c:v>302.39999999999998</c:v>
                </c:pt>
                <c:pt idx="1642">
                  <c:v>302.39999999999998</c:v>
                </c:pt>
                <c:pt idx="1643">
                  <c:v>302.2</c:v>
                </c:pt>
                <c:pt idx="1644">
                  <c:v>302.10000000000002</c:v>
                </c:pt>
                <c:pt idx="1645">
                  <c:v>302.10000000000002</c:v>
                </c:pt>
                <c:pt idx="1646">
                  <c:v>302.10000000000002</c:v>
                </c:pt>
                <c:pt idx="1647">
                  <c:v>302.10000000000002</c:v>
                </c:pt>
                <c:pt idx="1648">
                  <c:v>302.10000000000002</c:v>
                </c:pt>
                <c:pt idx="1649">
                  <c:v>302.10000000000002</c:v>
                </c:pt>
                <c:pt idx="1650">
                  <c:v>302.10000000000002</c:v>
                </c:pt>
                <c:pt idx="1651">
                  <c:v>302.10000000000002</c:v>
                </c:pt>
                <c:pt idx="1652">
                  <c:v>301.8</c:v>
                </c:pt>
                <c:pt idx="1653">
                  <c:v>301.8</c:v>
                </c:pt>
                <c:pt idx="1654">
                  <c:v>301.8</c:v>
                </c:pt>
                <c:pt idx="1655">
                  <c:v>301.8</c:v>
                </c:pt>
                <c:pt idx="1656">
                  <c:v>301.5</c:v>
                </c:pt>
                <c:pt idx="1657">
                  <c:v>301.60000000000002</c:v>
                </c:pt>
                <c:pt idx="1658">
                  <c:v>301.5</c:v>
                </c:pt>
                <c:pt idx="1659">
                  <c:v>301.8</c:v>
                </c:pt>
                <c:pt idx="1660">
                  <c:v>301.8</c:v>
                </c:pt>
                <c:pt idx="1661">
                  <c:v>301.5</c:v>
                </c:pt>
                <c:pt idx="1662">
                  <c:v>301.5</c:v>
                </c:pt>
                <c:pt idx="1663">
                  <c:v>301.5</c:v>
                </c:pt>
                <c:pt idx="1664">
                  <c:v>301.5</c:v>
                </c:pt>
                <c:pt idx="1665">
                  <c:v>301.39999999999998</c:v>
                </c:pt>
                <c:pt idx="1666">
                  <c:v>301.2</c:v>
                </c:pt>
                <c:pt idx="1667">
                  <c:v>301.5</c:v>
                </c:pt>
                <c:pt idx="1668">
                  <c:v>301.10000000000002</c:v>
                </c:pt>
                <c:pt idx="1669">
                  <c:v>301.2</c:v>
                </c:pt>
                <c:pt idx="1670">
                  <c:v>301.10000000000002</c:v>
                </c:pt>
                <c:pt idx="1671">
                  <c:v>301.10000000000002</c:v>
                </c:pt>
                <c:pt idx="1672">
                  <c:v>301.10000000000002</c:v>
                </c:pt>
                <c:pt idx="1673">
                  <c:v>301.10000000000002</c:v>
                </c:pt>
                <c:pt idx="1674">
                  <c:v>301.10000000000002</c:v>
                </c:pt>
                <c:pt idx="1675">
                  <c:v>301.10000000000002</c:v>
                </c:pt>
                <c:pt idx="1676">
                  <c:v>301.10000000000002</c:v>
                </c:pt>
                <c:pt idx="1677">
                  <c:v>300.8</c:v>
                </c:pt>
                <c:pt idx="1678">
                  <c:v>300.8</c:v>
                </c:pt>
                <c:pt idx="1679">
                  <c:v>301.10000000000002</c:v>
                </c:pt>
                <c:pt idx="1680">
                  <c:v>300.8</c:v>
                </c:pt>
                <c:pt idx="1681">
                  <c:v>300.8</c:v>
                </c:pt>
                <c:pt idx="1682">
                  <c:v>300.8</c:v>
                </c:pt>
                <c:pt idx="1683">
                  <c:v>300.8</c:v>
                </c:pt>
                <c:pt idx="1684">
                  <c:v>300.8</c:v>
                </c:pt>
                <c:pt idx="1685">
                  <c:v>300.8</c:v>
                </c:pt>
                <c:pt idx="1686">
                  <c:v>300.8</c:v>
                </c:pt>
                <c:pt idx="1687">
                  <c:v>300.8</c:v>
                </c:pt>
                <c:pt idx="1688">
                  <c:v>300.5</c:v>
                </c:pt>
                <c:pt idx="1689">
                  <c:v>300.5</c:v>
                </c:pt>
                <c:pt idx="1690">
                  <c:v>300.5</c:v>
                </c:pt>
                <c:pt idx="1691">
                  <c:v>300.5</c:v>
                </c:pt>
                <c:pt idx="1692">
                  <c:v>300.5</c:v>
                </c:pt>
                <c:pt idx="1693">
                  <c:v>300.5</c:v>
                </c:pt>
                <c:pt idx="1694">
                  <c:v>300.5</c:v>
                </c:pt>
                <c:pt idx="1695">
                  <c:v>300.2</c:v>
                </c:pt>
                <c:pt idx="1696">
                  <c:v>300.5</c:v>
                </c:pt>
                <c:pt idx="1697">
                  <c:v>300.2</c:v>
                </c:pt>
                <c:pt idx="1698">
                  <c:v>300.2</c:v>
                </c:pt>
                <c:pt idx="1699">
                  <c:v>300.2</c:v>
                </c:pt>
                <c:pt idx="1700">
                  <c:v>300.2</c:v>
                </c:pt>
                <c:pt idx="1701">
                  <c:v>300.2</c:v>
                </c:pt>
                <c:pt idx="1702">
                  <c:v>300.2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765326240"/>
        <c:axId val="1692167344"/>
      </c:lineChart>
      <c:catAx>
        <c:axId val="1765326240"/>
        <c:scaling>
          <c:orientation val="minMax"/>
        </c:scaling>
        <c:axPos val="b"/>
        <c:crossAx val="169216734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692167344"/>
        <c:scaling>
          <c:orientation val="minMax"/>
          <c:min val="250"/>
        </c:scaling>
        <c:axPos val="l"/>
        <c:crossAx val="1765326240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19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시간-쿨링온도(ex4)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ex4_15_coolTemp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Sheet1!$B$2:$B$1697</c:f>
              <c:numCache>
                <c:formatCode>General</c:formatCode>
                <c:ptCount val="1696"/>
                <c:pt idx="493">
                  <c:v>362.8</c:v>
                </c:pt>
                <c:pt idx="494">
                  <c:v>362.9</c:v>
                </c:pt>
                <c:pt idx="495">
                  <c:v>362.8</c:v>
                </c:pt>
                <c:pt idx="496">
                  <c:v>362.9</c:v>
                </c:pt>
                <c:pt idx="497">
                  <c:v>362.9</c:v>
                </c:pt>
                <c:pt idx="498">
                  <c:v>362.9</c:v>
                </c:pt>
                <c:pt idx="499">
                  <c:v>362.9</c:v>
                </c:pt>
                <c:pt idx="500">
                  <c:v>362.9</c:v>
                </c:pt>
                <c:pt idx="501">
                  <c:v>362.6</c:v>
                </c:pt>
                <c:pt idx="502">
                  <c:v>362.5</c:v>
                </c:pt>
                <c:pt idx="503">
                  <c:v>362.6</c:v>
                </c:pt>
                <c:pt idx="504">
                  <c:v>362.5</c:v>
                </c:pt>
                <c:pt idx="505">
                  <c:v>362.6</c:v>
                </c:pt>
                <c:pt idx="506">
                  <c:v>362.6</c:v>
                </c:pt>
                <c:pt idx="507">
                  <c:v>362.2</c:v>
                </c:pt>
                <c:pt idx="508">
                  <c:v>362.2</c:v>
                </c:pt>
                <c:pt idx="509">
                  <c:v>362.2</c:v>
                </c:pt>
                <c:pt idx="510">
                  <c:v>362.2</c:v>
                </c:pt>
                <c:pt idx="511">
                  <c:v>362.2</c:v>
                </c:pt>
                <c:pt idx="512">
                  <c:v>361.9</c:v>
                </c:pt>
                <c:pt idx="513">
                  <c:v>361.9</c:v>
                </c:pt>
                <c:pt idx="514">
                  <c:v>361.9</c:v>
                </c:pt>
                <c:pt idx="515">
                  <c:v>361.9</c:v>
                </c:pt>
                <c:pt idx="516">
                  <c:v>361.9</c:v>
                </c:pt>
                <c:pt idx="517">
                  <c:v>361.9</c:v>
                </c:pt>
                <c:pt idx="518">
                  <c:v>361.5</c:v>
                </c:pt>
                <c:pt idx="519">
                  <c:v>361.5</c:v>
                </c:pt>
                <c:pt idx="520">
                  <c:v>361.5</c:v>
                </c:pt>
                <c:pt idx="521">
                  <c:v>361.2</c:v>
                </c:pt>
                <c:pt idx="522">
                  <c:v>361.2</c:v>
                </c:pt>
                <c:pt idx="523">
                  <c:v>361.2</c:v>
                </c:pt>
                <c:pt idx="524">
                  <c:v>361.2</c:v>
                </c:pt>
                <c:pt idx="525">
                  <c:v>361.2</c:v>
                </c:pt>
                <c:pt idx="526">
                  <c:v>361.2</c:v>
                </c:pt>
                <c:pt idx="527">
                  <c:v>360.9</c:v>
                </c:pt>
                <c:pt idx="528">
                  <c:v>360.9</c:v>
                </c:pt>
                <c:pt idx="529">
                  <c:v>360.9</c:v>
                </c:pt>
                <c:pt idx="530">
                  <c:v>360.9</c:v>
                </c:pt>
                <c:pt idx="531">
                  <c:v>360.9</c:v>
                </c:pt>
                <c:pt idx="532">
                  <c:v>360.6</c:v>
                </c:pt>
                <c:pt idx="533">
                  <c:v>360.5</c:v>
                </c:pt>
                <c:pt idx="534">
                  <c:v>360.2</c:v>
                </c:pt>
                <c:pt idx="535">
                  <c:v>360.3</c:v>
                </c:pt>
                <c:pt idx="536">
                  <c:v>360.2</c:v>
                </c:pt>
                <c:pt idx="537">
                  <c:v>360.2</c:v>
                </c:pt>
                <c:pt idx="538">
                  <c:v>360.2</c:v>
                </c:pt>
                <c:pt idx="539">
                  <c:v>360.2</c:v>
                </c:pt>
                <c:pt idx="540">
                  <c:v>359.9</c:v>
                </c:pt>
                <c:pt idx="541">
                  <c:v>359.9</c:v>
                </c:pt>
                <c:pt idx="542">
                  <c:v>359.9</c:v>
                </c:pt>
                <c:pt idx="543">
                  <c:v>359.9</c:v>
                </c:pt>
                <c:pt idx="544">
                  <c:v>359.9</c:v>
                </c:pt>
                <c:pt idx="545">
                  <c:v>359.9</c:v>
                </c:pt>
                <c:pt idx="546">
                  <c:v>359.6</c:v>
                </c:pt>
                <c:pt idx="547">
                  <c:v>359.6</c:v>
                </c:pt>
                <c:pt idx="548">
                  <c:v>359.6</c:v>
                </c:pt>
                <c:pt idx="549">
                  <c:v>359.6</c:v>
                </c:pt>
                <c:pt idx="550">
                  <c:v>359.6</c:v>
                </c:pt>
                <c:pt idx="551">
                  <c:v>359.6</c:v>
                </c:pt>
                <c:pt idx="552">
                  <c:v>359.6</c:v>
                </c:pt>
                <c:pt idx="553">
                  <c:v>359.3</c:v>
                </c:pt>
                <c:pt idx="554">
                  <c:v>359.3</c:v>
                </c:pt>
                <c:pt idx="555">
                  <c:v>359.2</c:v>
                </c:pt>
                <c:pt idx="556">
                  <c:v>359.2</c:v>
                </c:pt>
                <c:pt idx="557">
                  <c:v>359.2</c:v>
                </c:pt>
                <c:pt idx="558">
                  <c:v>358.9</c:v>
                </c:pt>
                <c:pt idx="559">
                  <c:v>358.8</c:v>
                </c:pt>
                <c:pt idx="560">
                  <c:v>358.8</c:v>
                </c:pt>
                <c:pt idx="561">
                  <c:v>358.9</c:v>
                </c:pt>
                <c:pt idx="562">
                  <c:v>358.9</c:v>
                </c:pt>
                <c:pt idx="563">
                  <c:v>358.9</c:v>
                </c:pt>
                <c:pt idx="564">
                  <c:v>358.5</c:v>
                </c:pt>
                <c:pt idx="565">
                  <c:v>358.5</c:v>
                </c:pt>
                <c:pt idx="566">
                  <c:v>358.5</c:v>
                </c:pt>
                <c:pt idx="567">
                  <c:v>358.2</c:v>
                </c:pt>
                <c:pt idx="568">
                  <c:v>358.2</c:v>
                </c:pt>
                <c:pt idx="569">
                  <c:v>358.2</c:v>
                </c:pt>
                <c:pt idx="570">
                  <c:v>358.2</c:v>
                </c:pt>
                <c:pt idx="571">
                  <c:v>357.9</c:v>
                </c:pt>
                <c:pt idx="572">
                  <c:v>357.8</c:v>
                </c:pt>
                <c:pt idx="573">
                  <c:v>357.8</c:v>
                </c:pt>
                <c:pt idx="574">
                  <c:v>357.9</c:v>
                </c:pt>
                <c:pt idx="575">
                  <c:v>357.9</c:v>
                </c:pt>
                <c:pt idx="576">
                  <c:v>357.8</c:v>
                </c:pt>
                <c:pt idx="577">
                  <c:v>357.9</c:v>
                </c:pt>
                <c:pt idx="578">
                  <c:v>357.6</c:v>
                </c:pt>
                <c:pt idx="579">
                  <c:v>357.6</c:v>
                </c:pt>
                <c:pt idx="580">
                  <c:v>357.5</c:v>
                </c:pt>
                <c:pt idx="581">
                  <c:v>357.6</c:v>
                </c:pt>
                <c:pt idx="582">
                  <c:v>357.2</c:v>
                </c:pt>
                <c:pt idx="583">
                  <c:v>357.2</c:v>
                </c:pt>
                <c:pt idx="584">
                  <c:v>357.2</c:v>
                </c:pt>
                <c:pt idx="585">
                  <c:v>357.2</c:v>
                </c:pt>
                <c:pt idx="586">
                  <c:v>357.2</c:v>
                </c:pt>
                <c:pt idx="587">
                  <c:v>356.8</c:v>
                </c:pt>
                <c:pt idx="588">
                  <c:v>356.8</c:v>
                </c:pt>
                <c:pt idx="589">
                  <c:v>356.9</c:v>
                </c:pt>
                <c:pt idx="590">
                  <c:v>356.6</c:v>
                </c:pt>
                <c:pt idx="591">
                  <c:v>356.4</c:v>
                </c:pt>
                <c:pt idx="592">
                  <c:v>356.4</c:v>
                </c:pt>
                <c:pt idx="593">
                  <c:v>356.4</c:v>
                </c:pt>
                <c:pt idx="594">
                  <c:v>356.4</c:v>
                </c:pt>
                <c:pt idx="595">
                  <c:v>356.1</c:v>
                </c:pt>
                <c:pt idx="596">
                  <c:v>356.2</c:v>
                </c:pt>
                <c:pt idx="597">
                  <c:v>356.1</c:v>
                </c:pt>
                <c:pt idx="598">
                  <c:v>355.9</c:v>
                </c:pt>
                <c:pt idx="599">
                  <c:v>356.2</c:v>
                </c:pt>
                <c:pt idx="600">
                  <c:v>355.9</c:v>
                </c:pt>
                <c:pt idx="601">
                  <c:v>355.9</c:v>
                </c:pt>
                <c:pt idx="602">
                  <c:v>355.5</c:v>
                </c:pt>
                <c:pt idx="603">
                  <c:v>355.9</c:v>
                </c:pt>
                <c:pt idx="604">
                  <c:v>355.5</c:v>
                </c:pt>
                <c:pt idx="605">
                  <c:v>355.5</c:v>
                </c:pt>
                <c:pt idx="606">
                  <c:v>355.5</c:v>
                </c:pt>
                <c:pt idx="607">
                  <c:v>355.2</c:v>
                </c:pt>
                <c:pt idx="608">
                  <c:v>355.2</c:v>
                </c:pt>
                <c:pt idx="609">
                  <c:v>355.2</c:v>
                </c:pt>
                <c:pt idx="610">
                  <c:v>355.2</c:v>
                </c:pt>
                <c:pt idx="611">
                  <c:v>355.2</c:v>
                </c:pt>
                <c:pt idx="612">
                  <c:v>355.1</c:v>
                </c:pt>
                <c:pt idx="613">
                  <c:v>354.9</c:v>
                </c:pt>
                <c:pt idx="614">
                  <c:v>354.5</c:v>
                </c:pt>
                <c:pt idx="615">
                  <c:v>354.5</c:v>
                </c:pt>
                <c:pt idx="616">
                  <c:v>354.6</c:v>
                </c:pt>
                <c:pt idx="617">
                  <c:v>354.5</c:v>
                </c:pt>
                <c:pt idx="618">
                  <c:v>354.5</c:v>
                </c:pt>
                <c:pt idx="619">
                  <c:v>354.2</c:v>
                </c:pt>
                <c:pt idx="620">
                  <c:v>354.3</c:v>
                </c:pt>
                <c:pt idx="621">
                  <c:v>354.2</c:v>
                </c:pt>
                <c:pt idx="622">
                  <c:v>354.2</c:v>
                </c:pt>
                <c:pt idx="623">
                  <c:v>354.2</c:v>
                </c:pt>
                <c:pt idx="624">
                  <c:v>354.2</c:v>
                </c:pt>
                <c:pt idx="625">
                  <c:v>354.2</c:v>
                </c:pt>
                <c:pt idx="626">
                  <c:v>353.9</c:v>
                </c:pt>
                <c:pt idx="627">
                  <c:v>353.9</c:v>
                </c:pt>
                <c:pt idx="628">
                  <c:v>353.5</c:v>
                </c:pt>
                <c:pt idx="629">
                  <c:v>353.5</c:v>
                </c:pt>
                <c:pt idx="630">
                  <c:v>353.6</c:v>
                </c:pt>
                <c:pt idx="631">
                  <c:v>353.6</c:v>
                </c:pt>
                <c:pt idx="632">
                  <c:v>353.5</c:v>
                </c:pt>
                <c:pt idx="633">
                  <c:v>353.3</c:v>
                </c:pt>
                <c:pt idx="634">
                  <c:v>353.3</c:v>
                </c:pt>
                <c:pt idx="635">
                  <c:v>353.2</c:v>
                </c:pt>
                <c:pt idx="636">
                  <c:v>353.2</c:v>
                </c:pt>
                <c:pt idx="637">
                  <c:v>353.2</c:v>
                </c:pt>
                <c:pt idx="638">
                  <c:v>352.9</c:v>
                </c:pt>
                <c:pt idx="639">
                  <c:v>352.9</c:v>
                </c:pt>
                <c:pt idx="640">
                  <c:v>352.9</c:v>
                </c:pt>
                <c:pt idx="641">
                  <c:v>352.9</c:v>
                </c:pt>
                <c:pt idx="642">
                  <c:v>352.9</c:v>
                </c:pt>
                <c:pt idx="643">
                  <c:v>352.6</c:v>
                </c:pt>
                <c:pt idx="644">
                  <c:v>352.6</c:v>
                </c:pt>
                <c:pt idx="645">
                  <c:v>352.6</c:v>
                </c:pt>
                <c:pt idx="646">
                  <c:v>352.6</c:v>
                </c:pt>
                <c:pt idx="647">
                  <c:v>352.3</c:v>
                </c:pt>
                <c:pt idx="648">
                  <c:v>352.3</c:v>
                </c:pt>
                <c:pt idx="649">
                  <c:v>352.2</c:v>
                </c:pt>
                <c:pt idx="650">
                  <c:v>352.3</c:v>
                </c:pt>
                <c:pt idx="651">
                  <c:v>351.9</c:v>
                </c:pt>
                <c:pt idx="652">
                  <c:v>351.9</c:v>
                </c:pt>
                <c:pt idx="653">
                  <c:v>351.9</c:v>
                </c:pt>
                <c:pt idx="654">
                  <c:v>351.9</c:v>
                </c:pt>
                <c:pt idx="655">
                  <c:v>351.6</c:v>
                </c:pt>
                <c:pt idx="656">
                  <c:v>351.5</c:v>
                </c:pt>
                <c:pt idx="657">
                  <c:v>351.5</c:v>
                </c:pt>
                <c:pt idx="658">
                  <c:v>351.5</c:v>
                </c:pt>
                <c:pt idx="659">
                  <c:v>351.5</c:v>
                </c:pt>
                <c:pt idx="660">
                  <c:v>351.5</c:v>
                </c:pt>
                <c:pt idx="661">
                  <c:v>351.6</c:v>
                </c:pt>
                <c:pt idx="662">
                  <c:v>351.3</c:v>
                </c:pt>
                <c:pt idx="663">
                  <c:v>351.5</c:v>
                </c:pt>
                <c:pt idx="664">
                  <c:v>351.3</c:v>
                </c:pt>
                <c:pt idx="665">
                  <c:v>351.3</c:v>
                </c:pt>
                <c:pt idx="666">
                  <c:v>351.2</c:v>
                </c:pt>
                <c:pt idx="667">
                  <c:v>351.3</c:v>
                </c:pt>
                <c:pt idx="668">
                  <c:v>350.9</c:v>
                </c:pt>
                <c:pt idx="669">
                  <c:v>350.9</c:v>
                </c:pt>
                <c:pt idx="670">
                  <c:v>350.9</c:v>
                </c:pt>
                <c:pt idx="671">
                  <c:v>351</c:v>
                </c:pt>
                <c:pt idx="672">
                  <c:v>350.9</c:v>
                </c:pt>
                <c:pt idx="673">
                  <c:v>350.9</c:v>
                </c:pt>
                <c:pt idx="674">
                  <c:v>350.9</c:v>
                </c:pt>
                <c:pt idx="675">
                  <c:v>350.9</c:v>
                </c:pt>
                <c:pt idx="676">
                  <c:v>350.7</c:v>
                </c:pt>
                <c:pt idx="677">
                  <c:v>350.6</c:v>
                </c:pt>
                <c:pt idx="678">
                  <c:v>350.6</c:v>
                </c:pt>
                <c:pt idx="679">
                  <c:v>350.7</c:v>
                </c:pt>
                <c:pt idx="680">
                  <c:v>350.6</c:v>
                </c:pt>
                <c:pt idx="681">
                  <c:v>350.2</c:v>
                </c:pt>
                <c:pt idx="682">
                  <c:v>350.3</c:v>
                </c:pt>
                <c:pt idx="683">
                  <c:v>350.2</c:v>
                </c:pt>
                <c:pt idx="684">
                  <c:v>350.2</c:v>
                </c:pt>
                <c:pt idx="685">
                  <c:v>350.2</c:v>
                </c:pt>
                <c:pt idx="686">
                  <c:v>349.9</c:v>
                </c:pt>
                <c:pt idx="687">
                  <c:v>349.9</c:v>
                </c:pt>
                <c:pt idx="688">
                  <c:v>350</c:v>
                </c:pt>
                <c:pt idx="689">
                  <c:v>349.9</c:v>
                </c:pt>
                <c:pt idx="690">
                  <c:v>349.6</c:v>
                </c:pt>
                <c:pt idx="691">
                  <c:v>349.6</c:v>
                </c:pt>
                <c:pt idx="692">
                  <c:v>349.6</c:v>
                </c:pt>
                <c:pt idx="693">
                  <c:v>349.6</c:v>
                </c:pt>
                <c:pt idx="694">
                  <c:v>349.6</c:v>
                </c:pt>
                <c:pt idx="695">
                  <c:v>349.6</c:v>
                </c:pt>
                <c:pt idx="696">
                  <c:v>349.4</c:v>
                </c:pt>
                <c:pt idx="697">
                  <c:v>349.4</c:v>
                </c:pt>
                <c:pt idx="698">
                  <c:v>349.4</c:v>
                </c:pt>
                <c:pt idx="699">
                  <c:v>349.4</c:v>
                </c:pt>
                <c:pt idx="700">
                  <c:v>349</c:v>
                </c:pt>
                <c:pt idx="701">
                  <c:v>349</c:v>
                </c:pt>
                <c:pt idx="702">
                  <c:v>349</c:v>
                </c:pt>
                <c:pt idx="703">
                  <c:v>348.7</c:v>
                </c:pt>
                <c:pt idx="704">
                  <c:v>349</c:v>
                </c:pt>
                <c:pt idx="705">
                  <c:v>348.7</c:v>
                </c:pt>
                <c:pt idx="706">
                  <c:v>348.7</c:v>
                </c:pt>
                <c:pt idx="707">
                  <c:v>348.7</c:v>
                </c:pt>
                <c:pt idx="708">
                  <c:v>348.7</c:v>
                </c:pt>
                <c:pt idx="709">
                  <c:v>348.7</c:v>
                </c:pt>
                <c:pt idx="710">
                  <c:v>348.4</c:v>
                </c:pt>
                <c:pt idx="711">
                  <c:v>348.4</c:v>
                </c:pt>
                <c:pt idx="712">
                  <c:v>348.4</c:v>
                </c:pt>
                <c:pt idx="713">
                  <c:v>348.4</c:v>
                </c:pt>
                <c:pt idx="714">
                  <c:v>348</c:v>
                </c:pt>
                <c:pt idx="715">
                  <c:v>348.1</c:v>
                </c:pt>
                <c:pt idx="716">
                  <c:v>348</c:v>
                </c:pt>
                <c:pt idx="717">
                  <c:v>348.1</c:v>
                </c:pt>
                <c:pt idx="718">
                  <c:v>348.1</c:v>
                </c:pt>
                <c:pt idx="719">
                  <c:v>347.9</c:v>
                </c:pt>
                <c:pt idx="720">
                  <c:v>347.7</c:v>
                </c:pt>
                <c:pt idx="721">
                  <c:v>347.7</c:v>
                </c:pt>
                <c:pt idx="722">
                  <c:v>347.4</c:v>
                </c:pt>
                <c:pt idx="723">
                  <c:v>347.4</c:v>
                </c:pt>
                <c:pt idx="724">
                  <c:v>347.5</c:v>
                </c:pt>
                <c:pt idx="725">
                  <c:v>347</c:v>
                </c:pt>
                <c:pt idx="726">
                  <c:v>347</c:v>
                </c:pt>
                <c:pt idx="727">
                  <c:v>347.4</c:v>
                </c:pt>
                <c:pt idx="728">
                  <c:v>347.3</c:v>
                </c:pt>
                <c:pt idx="729">
                  <c:v>347</c:v>
                </c:pt>
                <c:pt idx="730">
                  <c:v>347</c:v>
                </c:pt>
                <c:pt idx="731">
                  <c:v>347.1</c:v>
                </c:pt>
                <c:pt idx="732">
                  <c:v>346.7</c:v>
                </c:pt>
                <c:pt idx="733">
                  <c:v>347.1</c:v>
                </c:pt>
                <c:pt idx="734">
                  <c:v>346.7</c:v>
                </c:pt>
                <c:pt idx="735">
                  <c:v>346.7</c:v>
                </c:pt>
                <c:pt idx="736">
                  <c:v>346.7</c:v>
                </c:pt>
                <c:pt idx="737">
                  <c:v>346.4</c:v>
                </c:pt>
                <c:pt idx="738">
                  <c:v>346.7</c:v>
                </c:pt>
                <c:pt idx="739">
                  <c:v>346.6</c:v>
                </c:pt>
                <c:pt idx="740">
                  <c:v>346.4</c:v>
                </c:pt>
                <c:pt idx="741">
                  <c:v>346.4</c:v>
                </c:pt>
                <c:pt idx="742">
                  <c:v>346.4</c:v>
                </c:pt>
                <c:pt idx="743">
                  <c:v>346.1</c:v>
                </c:pt>
                <c:pt idx="744">
                  <c:v>346.1</c:v>
                </c:pt>
                <c:pt idx="745">
                  <c:v>346.1</c:v>
                </c:pt>
                <c:pt idx="746">
                  <c:v>346.1</c:v>
                </c:pt>
                <c:pt idx="747">
                  <c:v>345.9</c:v>
                </c:pt>
                <c:pt idx="748">
                  <c:v>346.1</c:v>
                </c:pt>
                <c:pt idx="749">
                  <c:v>346.1</c:v>
                </c:pt>
                <c:pt idx="750">
                  <c:v>345.8</c:v>
                </c:pt>
                <c:pt idx="751">
                  <c:v>345.8</c:v>
                </c:pt>
                <c:pt idx="752">
                  <c:v>345.7</c:v>
                </c:pt>
                <c:pt idx="753">
                  <c:v>345.8</c:v>
                </c:pt>
                <c:pt idx="754">
                  <c:v>345.5</c:v>
                </c:pt>
                <c:pt idx="755">
                  <c:v>345.5</c:v>
                </c:pt>
                <c:pt idx="756">
                  <c:v>345.5</c:v>
                </c:pt>
                <c:pt idx="757">
                  <c:v>345.5</c:v>
                </c:pt>
                <c:pt idx="758">
                  <c:v>345.1</c:v>
                </c:pt>
                <c:pt idx="759">
                  <c:v>345.1</c:v>
                </c:pt>
                <c:pt idx="760">
                  <c:v>345.1</c:v>
                </c:pt>
                <c:pt idx="761">
                  <c:v>345.1</c:v>
                </c:pt>
                <c:pt idx="762">
                  <c:v>345.1</c:v>
                </c:pt>
                <c:pt idx="763">
                  <c:v>344.8</c:v>
                </c:pt>
                <c:pt idx="764">
                  <c:v>344.8</c:v>
                </c:pt>
                <c:pt idx="765">
                  <c:v>344.8</c:v>
                </c:pt>
                <c:pt idx="766">
                  <c:v>344.9</c:v>
                </c:pt>
                <c:pt idx="767">
                  <c:v>344.5</c:v>
                </c:pt>
                <c:pt idx="768">
                  <c:v>344.5</c:v>
                </c:pt>
                <c:pt idx="769">
                  <c:v>344.4</c:v>
                </c:pt>
                <c:pt idx="770">
                  <c:v>344.5</c:v>
                </c:pt>
                <c:pt idx="771">
                  <c:v>344.5</c:v>
                </c:pt>
                <c:pt idx="772">
                  <c:v>344.4</c:v>
                </c:pt>
                <c:pt idx="773">
                  <c:v>344.3</c:v>
                </c:pt>
                <c:pt idx="774">
                  <c:v>344.2</c:v>
                </c:pt>
                <c:pt idx="775">
                  <c:v>344.2</c:v>
                </c:pt>
                <c:pt idx="776">
                  <c:v>344.2</c:v>
                </c:pt>
                <c:pt idx="777">
                  <c:v>344.2</c:v>
                </c:pt>
                <c:pt idx="778">
                  <c:v>344.2</c:v>
                </c:pt>
                <c:pt idx="779">
                  <c:v>343.9</c:v>
                </c:pt>
                <c:pt idx="780">
                  <c:v>343.9</c:v>
                </c:pt>
                <c:pt idx="781">
                  <c:v>343.9</c:v>
                </c:pt>
                <c:pt idx="782">
                  <c:v>343.8</c:v>
                </c:pt>
                <c:pt idx="783">
                  <c:v>343.5</c:v>
                </c:pt>
                <c:pt idx="784">
                  <c:v>343.5</c:v>
                </c:pt>
                <c:pt idx="785">
                  <c:v>343.5</c:v>
                </c:pt>
                <c:pt idx="786">
                  <c:v>343.3</c:v>
                </c:pt>
                <c:pt idx="787">
                  <c:v>343.2</c:v>
                </c:pt>
                <c:pt idx="788">
                  <c:v>343.2</c:v>
                </c:pt>
                <c:pt idx="789">
                  <c:v>343.2</c:v>
                </c:pt>
                <c:pt idx="790">
                  <c:v>343.2</c:v>
                </c:pt>
                <c:pt idx="791">
                  <c:v>343.2</c:v>
                </c:pt>
                <c:pt idx="792">
                  <c:v>343.2</c:v>
                </c:pt>
                <c:pt idx="793">
                  <c:v>343.2</c:v>
                </c:pt>
                <c:pt idx="794">
                  <c:v>342.9</c:v>
                </c:pt>
                <c:pt idx="795">
                  <c:v>342.8</c:v>
                </c:pt>
                <c:pt idx="796">
                  <c:v>342.9</c:v>
                </c:pt>
                <c:pt idx="797">
                  <c:v>342.9</c:v>
                </c:pt>
                <c:pt idx="798">
                  <c:v>342.9</c:v>
                </c:pt>
                <c:pt idx="799">
                  <c:v>342.6</c:v>
                </c:pt>
                <c:pt idx="800">
                  <c:v>342.6</c:v>
                </c:pt>
                <c:pt idx="801">
                  <c:v>342.5</c:v>
                </c:pt>
                <c:pt idx="802">
                  <c:v>342.5</c:v>
                </c:pt>
                <c:pt idx="803">
                  <c:v>342.6</c:v>
                </c:pt>
                <c:pt idx="804">
                  <c:v>342.2</c:v>
                </c:pt>
                <c:pt idx="805">
                  <c:v>342.3</c:v>
                </c:pt>
                <c:pt idx="806">
                  <c:v>342.2</c:v>
                </c:pt>
                <c:pt idx="807">
                  <c:v>342.2</c:v>
                </c:pt>
                <c:pt idx="808">
                  <c:v>342.2</c:v>
                </c:pt>
                <c:pt idx="809">
                  <c:v>342</c:v>
                </c:pt>
                <c:pt idx="810">
                  <c:v>341.8</c:v>
                </c:pt>
                <c:pt idx="811">
                  <c:v>341.9</c:v>
                </c:pt>
                <c:pt idx="812">
                  <c:v>341.9</c:v>
                </c:pt>
                <c:pt idx="813">
                  <c:v>341.8</c:v>
                </c:pt>
                <c:pt idx="814">
                  <c:v>341.8</c:v>
                </c:pt>
                <c:pt idx="815">
                  <c:v>341.9</c:v>
                </c:pt>
                <c:pt idx="816">
                  <c:v>341.5</c:v>
                </c:pt>
                <c:pt idx="817">
                  <c:v>341.5</c:v>
                </c:pt>
                <c:pt idx="818">
                  <c:v>341.5</c:v>
                </c:pt>
                <c:pt idx="819">
                  <c:v>341.5</c:v>
                </c:pt>
                <c:pt idx="820">
                  <c:v>341.5</c:v>
                </c:pt>
                <c:pt idx="821">
                  <c:v>341.6</c:v>
                </c:pt>
                <c:pt idx="822">
                  <c:v>341.5</c:v>
                </c:pt>
                <c:pt idx="823">
                  <c:v>341.6</c:v>
                </c:pt>
                <c:pt idx="824">
                  <c:v>341.5</c:v>
                </c:pt>
                <c:pt idx="825">
                  <c:v>341.6</c:v>
                </c:pt>
                <c:pt idx="826">
                  <c:v>341.1</c:v>
                </c:pt>
                <c:pt idx="827">
                  <c:v>341.2</c:v>
                </c:pt>
                <c:pt idx="828">
                  <c:v>341.2</c:v>
                </c:pt>
                <c:pt idx="829">
                  <c:v>341.2</c:v>
                </c:pt>
                <c:pt idx="830">
                  <c:v>340.9</c:v>
                </c:pt>
                <c:pt idx="831">
                  <c:v>340.9</c:v>
                </c:pt>
                <c:pt idx="832">
                  <c:v>340.9</c:v>
                </c:pt>
                <c:pt idx="833">
                  <c:v>340.9</c:v>
                </c:pt>
                <c:pt idx="834">
                  <c:v>340.9</c:v>
                </c:pt>
                <c:pt idx="835">
                  <c:v>340.9</c:v>
                </c:pt>
                <c:pt idx="836">
                  <c:v>340.5</c:v>
                </c:pt>
                <c:pt idx="837">
                  <c:v>340.5</c:v>
                </c:pt>
                <c:pt idx="838">
                  <c:v>340.5</c:v>
                </c:pt>
                <c:pt idx="839">
                  <c:v>340.5</c:v>
                </c:pt>
                <c:pt idx="840">
                  <c:v>340.5</c:v>
                </c:pt>
                <c:pt idx="841">
                  <c:v>340.5</c:v>
                </c:pt>
                <c:pt idx="842">
                  <c:v>340.2</c:v>
                </c:pt>
                <c:pt idx="843">
                  <c:v>340.2</c:v>
                </c:pt>
                <c:pt idx="844">
                  <c:v>340.2</c:v>
                </c:pt>
                <c:pt idx="845">
                  <c:v>339.9</c:v>
                </c:pt>
                <c:pt idx="846">
                  <c:v>340.2</c:v>
                </c:pt>
                <c:pt idx="847">
                  <c:v>340.2</c:v>
                </c:pt>
                <c:pt idx="848">
                  <c:v>339.9</c:v>
                </c:pt>
                <c:pt idx="849">
                  <c:v>339.9</c:v>
                </c:pt>
                <c:pt idx="850">
                  <c:v>339.6</c:v>
                </c:pt>
                <c:pt idx="851">
                  <c:v>339.9</c:v>
                </c:pt>
                <c:pt idx="852">
                  <c:v>339.9</c:v>
                </c:pt>
                <c:pt idx="853">
                  <c:v>339.6</c:v>
                </c:pt>
                <c:pt idx="854">
                  <c:v>339.6</c:v>
                </c:pt>
                <c:pt idx="855">
                  <c:v>339.6</c:v>
                </c:pt>
                <c:pt idx="856">
                  <c:v>339.6</c:v>
                </c:pt>
                <c:pt idx="857">
                  <c:v>339.6</c:v>
                </c:pt>
                <c:pt idx="858">
                  <c:v>339.2</c:v>
                </c:pt>
                <c:pt idx="859">
                  <c:v>339.2</c:v>
                </c:pt>
                <c:pt idx="860">
                  <c:v>339.2</c:v>
                </c:pt>
                <c:pt idx="861">
                  <c:v>339.2</c:v>
                </c:pt>
                <c:pt idx="862">
                  <c:v>339.2</c:v>
                </c:pt>
                <c:pt idx="863">
                  <c:v>339.2</c:v>
                </c:pt>
                <c:pt idx="864">
                  <c:v>338.9</c:v>
                </c:pt>
                <c:pt idx="865">
                  <c:v>338.9</c:v>
                </c:pt>
                <c:pt idx="866">
                  <c:v>338.9</c:v>
                </c:pt>
                <c:pt idx="867">
                  <c:v>338.9</c:v>
                </c:pt>
                <c:pt idx="868">
                  <c:v>338.6</c:v>
                </c:pt>
                <c:pt idx="869">
                  <c:v>338.6</c:v>
                </c:pt>
                <c:pt idx="870">
                  <c:v>338.6</c:v>
                </c:pt>
                <c:pt idx="871">
                  <c:v>338.6</c:v>
                </c:pt>
                <c:pt idx="872">
                  <c:v>338.6</c:v>
                </c:pt>
                <c:pt idx="873">
                  <c:v>338.3</c:v>
                </c:pt>
                <c:pt idx="874">
                  <c:v>338.2</c:v>
                </c:pt>
                <c:pt idx="875">
                  <c:v>338.3</c:v>
                </c:pt>
                <c:pt idx="876">
                  <c:v>338.2</c:v>
                </c:pt>
                <c:pt idx="877">
                  <c:v>338</c:v>
                </c:pt>
                <c:pt idx="878">
                  <c:v>338</c:v>
                </c:pt>
                <c:pt idx="879">
                  <c:v>338</c:v>
                </c:pt>
                <c:pt idx="880">
                  <c:v>338</c:v>
                </c:pt>
                <c:pt idx="881">
                  <c:v>338</c:v>
                </c:pt>
                <c:pt idx="882">
                  <c:v>338</c:v>
                </c:pt>
                <c:pt idx="883">
                  <c:v>338</c:v>
                </c:pt>
                <c:pt idx="884">
                  <c:v>337.5</c:v>
                </c:pt>
                <c:pt idx="885">
                  <c:v>337.5</c:v>
                </c:pt>
                <c:pt idx="886">
                  <c:v>337.5</c:v>
                </c:pt>
                <c:pt idx="887">
                  <c:v>337.5</c:v>
                </c:pt>
                <c:pt idx="888">
                  <c:v>337.2</c:v>
                </c:pt>
                <c:pt idx="889">
                  <c:v>337.5</c:v>
                </c:pt>
                <c:pt idx="890">
                  <c:v>337.3</c:v>
                </c:pt>
                <c:pt idx="891">
                  <c:v>337.2</c:v>
                </c:pt>
                <c:pt idx="892">
                  <c:v>337.2</c:v>
                </c:pt>
                <c:pt idx="893">
                  <c:v>337.2</c:v>
                </c:pt>
                <c:pt idx="894">
                  <c:v>337.2</c:v>
                </c:pt>
                <c:pt idx="895">
                  <c:v>336.9</c:v>
                </c:pt>
                <c:pt idx="896">
                  <c:v>337</c:v>
                </c:pt>
                <c:pt idx="897">
                  <c:v>336.9</c:v>
                </c:pt>
                <c:pt idx="898">
                  <c:v>336.8</c:v>
                </c:pt>
                <c:pt idx="899">
                  <c:v>336.9</c:v>
                </c:pt>
                <c:pt idx="900">
                  <c:v>336.6</c:v>
                </c:pt>
                <c:pt idx="901">
                  <c:v>336.5</c:v>
                </c:pt>
                <c:pt idx="902">
                  <c:v>336.6</c:v>
                </c:pt>
                <c:pt idx="903">
                  <c:v>336.5</c:v>
                </c:pt>
                <c:pt idx="904">
                  <c:v>336.6</c:v>
                </c:pt>
                <c:pt idx="905">
                  <c:v>336.5</c:v>
                </c:pt>
                <c:pt idx="906">
                  <c:v>336.5</c:v>
                </c:pt>
                <c:pt idx="907">
                  <c:v>336.2</c:v>
                </c:pt>
                <c:pt idx="908">
                  <c:v>336.2</c:v>
                </c:pt>
                <c:pt idx="909">
                  <c:v>336.2</c:v>
                </c:pt>
                <c:pt idx="910">
                  <c:v>335.9</c:v>
                </c:pt>
                <c:pt idx="911">
                  <c:v>335.9</c:v>
                </c:pt>
                <c:pt idx="912">
                  <c:v>335.9</c:v>
                </c:pt>
                <c:pt idx="913">
                  <c:v>335.9</c:v>
                </c:pt>
                <c:pt idx="914">
                  <c:v>335.9</c:v>
                </c:pt>
                <c:pt idx="915">
                  <c:v>335.9</c:v>
                </c:pt>
                <c:pt idx="916">
                  <c:v>335.9</c:v>
                </c:pt>
                <c:pt idx="917">
                  <c:v>335.9</c:v>
                </c:pt>
                <c:pt idx="918">
                  <c:v>335.6</c:v>
                </c:pt>
                <c:pt idx="919">
                  <c:v>335.6</c:v>
                </c:pt>
                <c:pt idx="920">
                  <c:v>335.6</c:v>
                </c:pt>
                <c:pt idx="921">
                  <c:v>335.6</c:v>
                </c:pt>
                <c:pt idx="922">
                  <c:v>335.5</c:v>
                </c:pt>
                <c:pt idx="923">
                  <c:v>335.3</c:v>
                </c:pt>
                <c:pt idx="924">
                  <c:v>335.3</c:v>
                </c:pt>
                <c:pt idx="925">
                  <c:v>335.2</c:v>
                </c:pt>
                <c:pt idx="926">
                  <c:v>335.3</c:v>
                </c:pt>
                <c:pt idx="927">
                  <c:v>335.3</c:v>
                </c:pt>
                <c:pt idx="928">
                  <c:v>334.9</c:v>
                </c:pt>
                <c:pt idx="929">
                  <c:v>334.9</c:v>
                </c:pt>
                <c:pt idx="930">
                  <c:v>334.9</c:v>
                </c:pt>
                <c:pt idx="931">
                  <c:v>334.9</c:v>
                </c:pt>
                <c:pt idx="932">
                  <c:v>334.9</c:v>
                </c:pt>
                <c:pt idx="933">
                  <c:v>334.9</c:v>
                </c:pt>
                <c:pt idx="934">
                  <c:v>334.6</c:v>
                </c:pt>
                <c:pt idx="935">
                  <c:v>334.9</c:v>
                </c:pt>
                <c:pt idx="936">
                  <c:v>334.6</c:v>
                </c:pt>
                <c:pt idx="937">
                  <c:v>334.6</c:v>
                </c:pt>
                <c:pt idx="938">
                  <c:v>334.6</c:v>
                </c:pt>
                <c:pt idx="939">
                  <c:v>334.2</c:v>
                </c:pt>
                <c:pt idx="940">
                  <c:v>334.6</c:v>
                </c:pt>
                <c:pt idx="941">
                  <c:v>334.3</c:v>
                </c:pt>
                <c:pt idx="942">
                  <c:v>334.3</c:v>
                </c:pt>
                <c:pt idx="943">
                  <c:v>334.3</c:v>
                </c:pt>
                <c:pt idx="944">
                  <c:v>334</c:v>
                </c:pt>
                <c:pt idx="945">
                  <c:v>333.9</c:v>
                </c:pt>
                <c:pt idx="946">
                  <c:v>334</c:v>
                </c:pt>
                <c:pt idx="947">
                  <c:v>334</c:v>
                </c:pt>
                <c:pt idx="948">
                  <c:v>334</c:v>
                </c:pt>
                <c:pt idx="949">
                  <c:v>334</c:v>
                </c:pt>
                <c:pt idx="950">
                  <c:v>334</c:v>
                </c:pt>
                <c:pt idx="951">
                  <c:v>333.7</c:v>
                </c:pt>
                <c:pt idx="952">
                  <c:v>333.7</c:v>
                </c:pt>
                <c:pt idx="953">
                  <c:v>333.7</c:v>
                </c:pt>
                <c:pt idx="954">
                  <c:v>333.7</c:v>
                </c:pt>
                <c:pt idx="955">
                  <c:v>333.3</c:v>
                </c:pt>
                <c:pt idx="956">
                  <c:v>333.3</c:v>
                </c:pt>
                <c:pt idx="957">
                  <c:v>333.3</c:v>
                </c:pt>
                <c:pt idx="958">
                  <c:v>333.3</c:v>
                </c:pt>
                <c:pt idx="959">
                  <c:v>333.3</c:v>
                </c:pt>
                <c:pt idx="960">
                  <c:v>333</c:v>
                </c:pt>
                <c:pt idx="961">
                  <c:v>333</c:v>
                </c:pt>
                <c:pt idx="962">
                  <c:v>333</c:v>
                </c:pt>
                <c:pt idx="963">
                  <c:v>333</c:v>
                </c:pt>
                <c:pt idx="964">
                  <c:v>333</c:v>
                </c:pt>
                <c:pt idx="965">
                  <c:v>332.6</c:v>
                </c:pt>
                <c:pt idx="966">
                  <c:v>332.6</c:v>
                </c:pt>
                <c:pt idx="967">
                  <c:v>332.6</c:v>
                </c:pt>
                <c:pt idx="968">
                  <c:v>332.6</c:v>
                </c:pt>
                <c:pt idx="969">
                  <c:v>332.6</c:v>
                </c:pt>
                <c:pt idx="970">
                  <c:v>332.2</c:v>
                </c:pt>
                <c:pt idx="971">
                  <c:v>332.3</c:v>
                </c:pt>
                <c:pt idx="972">
                  <c:v>332.3</c:v>
                </c:pt>
                <c:pt idx="973">
                  <c:v>332.4</c:v>
                </c:pt>
                <c:pt idx="974">
                  <c:v>332.3</c:v>
                </c:pt>
                <c:pt idx="975">
                  <c:v>332</c:v>
                </c:pt>
                <c:pt idx="976">
                  <c:v>332</c:v>
                </c:pt>
                <c:pt idx="977">
                  <c:v>331.9</c:v>
                </c:pt>
                <c:pt idx="978">
                  <c:v>332</c:v>
                </c:pt>
                <c:pt idx="979">
                  <c:v>331.9</c:v>
                </c:pt>
                <c:pt idx="980">
                  <c:v>332</c:v>
                </c:pt>
                <c:pt idx="981">
                  <c:v>331.7</c:v>
                </c:pt>
                <c:pt idx="982">
                  <c:v>331.6</c:v>
                </c:pt>
                <c:pt idx="983">
                  <c:v>331.6</c:v>
                </c:pt>
                <c:pt idx="984">
                  <c:v>331.7</c:v>
                </c:pt>
                <c:pt idx="985">
                  <c:v>331.7</c:v>
                </c:pt>
                <c:pt idx="986">
                  <c:v>331.6</c:v>
                </c:pt>
                <c:pt idx="987">
                  <c:v>331.5</c:v>
                </c:pt>
                <c:pt idx="988">
                  <c:v>331.3</c:v>
                </c:pt>
                <c:pt idx="989">
                  <c:v>331.3</c:v>
                </c:pt>
                <c:pt idx="990">
                  <c:v>331.3</c:v>
                </c:pt>
                <c:pt idx="991">
                  <c:v>331.3</c:v>
                </c:pt>
                <c:pt idx="992">
                  <c:v>331.3</c:v>
                </c:pt>
                <c:pt idx="993">
                  <c:v>330.9</c:v>
                </c:pt>
                <c:pt idx="994">
                  <c:v>331.3</c:v>
                </c:pt>
                <c:pt idx="995">
                  <c:v>330.9</c:v>
                </c:pt>
                <c:pt idx="996">
                  <c:v>330.9</c:v>
                </c:pt>
                <c:pt idx="997">
                  <c:v>331</c:v>
                </c:pt>
                <c:pt idx="998">
                  <c:v>330.6</c:v>
                </c:pt>
                <c:pt idx="999">
                  <c:v>330.6</c:v>
                </c:pt>
                <c:pt idx="1000">
                  <c:v>330.6</c:v>
                </c:pt>
                <c:pt idx="1001">
                  <c:v>330.6</c:v>
                </c:pt>
                <c:pt idx="1002">
                  <c:v>330.3</c:v>
                </c:pt>
                <c:pt idx="1003">
                  <c:v>330.7</c:v>
                </c:pt>
                <c:pt idx="1004">
                  <c:v>330.3</c:v>
                </c:pt>
                <c:pt idx="1005">
                  <c:v>330.3</c:v>
                </c:pt>
                <c:pt idx="1006">
                  <c:v>330.3</c:v>
                </c:pt>
                <c:pt idx="1007">
                  <c:v>330.3</c:v>
                </c:pt>
                <c:pt idx="1008">
                  <c:v>330.3</c:v>
                </c:pt>
                <c:pt idx="1009">
                  <c:v>330.3</c:v>
                </c:pt>
                <c:pt idx="1010">
                  <c:v>330.3</c:v>
                </c:pt>
                <c:pt idx="1011">
                  <c:v>330</c:v>
                </c:pt>
                <c:pt idx="1012">
                  <c:v>330</c:v>
                </c:pt>
                <c:pt idx="1013">
                  <c:v>330</c:v>
                </c:pt>
                <c:pt idx="1014">
                  <c:v>329.7</c:v>
                </c:pt>
                <c:pt idx="1015">
                  <c:v>329.7</c:v>
                </c:pt>
                <c:pt idx="1016">
                  <c:v>329.7</c:v>
                </c:pt>
                <c:pt idx="1017">
                  <c:v>329.7</c:v>
                </c:pt>
                <c:pt idx="1018">
                  <c:v>329.6</c:v>
                </c:pt>
                <c:pt idx="1019">
                  <c:v>329.4</c:v>
                </c:pt>
                <c:pt idx="1020">
                  <c:v>329.4</c:v>
                </c:pt>
                <c:pt idx="1021">
                  <c:v>329.4</c:v>
                </c:pt>
                <c:pt idx="1022">
                  <c:v>329.3</c:v>
                </c:pt>
                <c:pt idx="1023">
                  <c:v>329.3</c:v>
                </c:pt>
                <c:pt idx="1024">
                  <c:v>329.4</c:v>
                </c:pt>
                <c:pt idx="1025">
                  <c:v>329.4</c:v>
                </c:pt>
                <c:pt idx="1026">
                  <c:v>329.4</c:v>
                </c:pt>
                <c:pt idx="1027">
                  <c:v>329.4</c:v>
                </c:pt>
                <c:pt idx="1028">
                  <c:v>329</c:v>
                </c:pt>
                <c:pt idx="1029">
                  <c:v>329</c:v>
                </c:pt>
                <c:pt idx="1030">
                  <c:v>329</c:v>
                </c:pt>
                <c:pt idx="1031">
                  <c:v>329</c:v>
                </c:pt>
                <c:pt idx="1032">
                  <c:v>328.7</c:v>
                </c:pt>
                <c:pt idx="1033">
                  <c:v>328.7</c:v>
                </c:pt>
                <c:pt idx="1034">
                  <c:v>328.7</c:v>
                </c:pt>
                <c:pt idx="1035">
                  <c:v>328.7</c:v>
                </c:pt>
                <c:pt idx="1036">
                  <c:v>328.7</c:v>
                </c:pt>
                <c:pt idx="1037">
                  <c:v>328.7</c:v>
                </c:pt>
                <c:pt idx="1038">
                  <c:v>328.3</c:v>
                </c:pt>
                <c:pt idx="1039">
                  <c:v>328.3</c:v>
                </c:pt>
                <c:pt idx="1040">
                  <c:v>328.3</c:v>
                </c:pt>
                <c:pt idx="1041">
                  <c:v>328.3</c:v>
                </c:pt>
                <c:pt idx="1042">
                  <c:v>328.4</c:v>
                </c:pt>
                <c:pt idx="1043">
                  <c:v>328.3</c:v>
                </c:pt>
                <c:pt idx="1044">
                  <c:v>328</c:v>
                </c:pt>
                <c:pt idx="1045">
                  <c:v>328.1</c:v>
                </c:pt>
                <c:pt idx="1046">
                  <c:v>328.1</c:v>
                </c:pt>
                <c:pt idx="1047">
                  <c:v>328</c:v>
                </c:pt>
                <c:pt idx="1048">
                  <c:v>328</c:v>
                </c:pt>
                <c:pt idx="1049">
                  <c:v>328</c:v>
                </c:pt>
                <c:pt idx="1050">
                  <c:v>328</c:v>
                </c:pt>
                <c:pt idx="1051">
                  <c:v>327.7</c:v>
                </c:pt>
                <c:pt idx="1052">
                  <c:v>327.8</c:v>
                </c:pt>
                <c:pt idx="1053">
                  <c:v>327.8</c:v>
                </c:pt>
                <c:pt idx="1054">
                  <c:v>327.7</c:v>
                </c:pt>
                <c:pt idx="1055">
                  <c:v>327.7</c:v>
                </c:pt>
                <c:pt idx="1056">
                  <c:v>327.3</c:v>
                </c:pt>
                <c:pt idx="1057">
                  <c:v>327.39999999999998</c:v>
                </c:pt>
                <c:pt idx="1058">
                  <c:v>327.39999999999998</c:v>
                </c:pt>
                <c:pt idx="1059">
                  <c:v>327.39999999999998</c:v>
                </c:pt>
                <c:pt idx="1060">
                  <c:v>327.3</c:v>
                </c:pt>
                <c:pt idx="1061">
                  <c:v>327.3</c:v>
                </c:pt>
                <c:pt idx="1062">
                  <c:v>327.3</c:v>
                </c:pt>
                <c:pt idx="1063">
                  <c:v>327.39999999999998</c:v>
                </c:pt>
                <c:pt idx="1064">
                  <c:v>327.39999999999998</c:v>
                </c:pt>
                <c:pt idx="1065">
                  <c:v>327.39999999999998</c:v>
                </c:pt>
                <c:pt idx="1066">
                  <c:v>327</c:v>
                </c:pt>
                <c:pt idx="1067">
                  <c:v>327.10000000000002</c:v>
                </c:pt>
                <c:pt idx="1068">
                  <c:v>327</c:v>
                </c:pt>
                <c:pt idx="1069">
                  <c:v>327</c:v>
                </c:pt>
                <c:pt idx="1070">
                  <c:v>327</c:v>
                </c:pt>
                <c:pt idx="1071">
                  <c:v>326.7</c:v>
                </c:pt>
                <c:pt idx="1072">
                  <c:v>326.60000000000002</c:v>
                </c:pt>
                <c:pt idx="1073">
                  <c:v>326.60000000000002</c:v>
                </c:pt>
                <c:pt idx="1074">
                  <c:v>326.60000000000002</c:v>
                </c:pt>
                <c:pt idx="1075">
                  <c:v>326.60000000000002</c:v>
                </c:pt>
                <c:pt idx="1076">
                  <c:v>326.7</c:v>
                </c:pt>
                <c:pt idx="1077">
                  <c:v>326.7</c:v>
                </c:pt>
                <c:pt idx="1078">
                  <c:v>326.8</c:v>
                </c:pt>
                <c:pt idx="1079">
                  <c:v>326.7</c:v>
                </c:pt>
                <c:pt idx="1080">
                  <c:v>326.3</c:v>
                </c:pt>
                <c:pt idx="1081">
                  <c:v>326.3</c:v>
                </c:pt>
                <c:pt idx="1082">
                  <c:v>326.3</c:v>
                </c:pt>
                <c:pt idx="1083">
                  <c:v>326.3</c:v>
                </c:pt>
                <c:pt idx="1084">
                  <c:v>326.3</c:v>
                </c:pt>
                <c:pt idx="1085">
                  <c:v>326.3</c:v>
                </c:pt>
                <c:pt idx="1086">
                  <c:v>326.3</c:v>
                </c:pt>
                <c:pt idx="1087">
                  <c:v>326.3</c:v>
                </c:pt>
                <c:pt idx="1088">
                  <c:v>326</c:v>
                </c:pt>
                <c:pt idx="1089">
                  <c:v>326</c:v>
                </c:pt>
                <c:pt idx="1090">
                  <c:v>326</c:v>
                </c:pt>
                <c:pt idx="1091">
                  <c:v>326</c:v>
                </c:pt>
                <c:pt idx="1092">
                  <c:v>326</c:v>
                </c:pt>
                <c:pt idx="1093">
                  <c:v>326</c:v>
                </c:pt>
                <c:pt idx="1094">
                  <c:v>325.7</c:v>
                </c:pt>
                <c:pt idx="1095">
                  <c:v>325.7</c:v>
                </c:pt>
                <c:pt idx="1096">
                  <c:v>325.7</c:v>
                </c:pt>
                <c:pt idx="1097">
                  <c:v>325.60000000000002</c:v>
                </c:pt>
                <c:pt idx="1098">
                  <c:v>325.7</c:v>
                </c:pt>
                <c:pt idx="1099">
                  <c:v>325.7</c:v>
                </c:pt>
                <c:pt idx="1100">
                  <c:v>325.7</c:v>
                </c:pt>
                <c:pt idx="1101">
                  <c:v>325.7</c:v>
                </c:pt>
                <c:pt idx="1102">
                  <c:v>325.7</c:v>
                </c:pt>
                <c:pt idx="1103">
                  <c:v>325.7</c:v>
                </c:pt>
                <c:pt idx="1104">
                  <c:v>325.7</c:v>
                </c:pt>
                <c:pt idx="1105">
                  <c:v>325.3</c:v>
                </c:pt>
                <c:pt idx="1106">
                  <c:v>325.3</c:v>
                </c:pt>
                <c:pt idx="1107">
                  <c:v>325.39999999999998</c:v>
                </c:pt>
                <c:pt idx="1108">
                  <c:v>325.3</c:v>
                </c:pt>
                <c:pt idx="1109">
                  <c:v>325.39999999999998</c:v>
                </c:pt>
                <c:pt idx="1110">
                  <c:v>325.39999999999998</c:v>
                </c:pt>
                <c:pt idx="1111">
                  <c:v>325.3</c:v>
                </c:pt>
                <c:pt idx="1112">
                  <c:v>325</c:v>
                </c:pt>
                <c:pt idx="1113">
                  <c:v>325</c:v>
                </c:pt>
                <c:pt idx="1114">
                  <c:v>325</c:v>
                </c:pt>
                <c:pt idx="1115">
                  <c:v>325</c:v>
                </c:pt>
                <c:pt idx="1116">
                  <c:v>325</c:v>
                </c:pt>
                <c:pt idx="1117">
                  <c:v>325</c:v>
                </c:pt>
                <c:pt idx="1118">
                  <c:v>324.7</c:v>
                </c:pt>
                <c:pt idx="1119">
                  <c:v>324.7</c:v>
                </c:pt>
                <c:pt idx="1120">
                  <c:v>324.60000000000002</c:v>
                </c:pt>
                <c:pt idx="1121">
                  <c:v>324.7</c:v>
                </c:pt>
                <c:pt idx="1122">
                  <c:v>324.7</c:v>
                </c:pt>
                <c:pt idx="1123">
                  <c:v>324.7</c:v>
                </c:pt>
                <c:pt idx="1124">
                  <c:v>324.7</c:v>
                </c:pt>
                <c:pt idx="1125">
                  <c:v>324.7</c:v>
                </c:pt>
                <c:pt idx="1126">
                  <c:v>324.39999999999998</c:v>
                </c:pt>
                <c:pt idx="1127">
                  <c:v>324.39999999999998</c:v>
                </c:pt>
                <c:pt idx="1128">
                  <c:v>324.39999999999998</c:v>
                </c:pt>
                <c:pt idx="1129">
                  <c:v>324.39999999999998</c:v>
                </c:pt>
                <c:pt idx="1130">
                  <c:v>324.39999999999998</c:v>
                </c:pt>
                <c:pt idx="1131">
                  <c:v>324.39999999999998</c:v>
                </c:pt>
                <c:pt idx="1132">
                  <c:v>324</c:v>
                </c:pt>
                <c:pt idx="1133">
                  <c:v>324</c:v>
                </c:pt>
                <c:pt idx="1134">
                  <c:v>324</c:v>
                </c:pt>
                <c:pt idx="1135">
                  <c:v>323.7</c:v>
                </c:pt>
                <c:pt idx="1136">
                  <c:v>323.7</c:v>
                </c:pt>
                <c:pt idx="1137">
                  <c:v>323.7</c:v>
                </c:pt>
                <c:pt idx="1138">
                  <c:v>323.7</c:v>
                </c:pt>
                <c:pt idx="1139">
                  <c:v>323.7</c:v>
                </c:pt>
                <c:pt idx="1140">
                  <c:v>323.60000000000002</c:v>
                </c:pt>
                <c:pt idx="1141">
                  <c:v>323.7</c:v>
                </c:pt>
                <c:pt idx="1142">
                  <c:v>323.7</c:v>
                </c:pt>
                <c:pt idx="1143">
                  <c:v>323.7</c:v>
                </c:pt>
                <c:pt idx="1144">
                  <c:v>323.7</c:v>
                </c:pt>
                <c:pt idx="1145">
                  <c:v>323.39999999999998</c:v>
                </c:pt>
                <c:pt idx="1146">
                  <c:v>323.39999999999998</c:v>
                </c:pt>
                <c:pt idx="1147">
                  <c:v>323.39999999999998</c:v>
                </c:pt>
                <c:pt idx="1148">
                  <c:v>323</c:v>
                </c:pt>
                <c:pt idx="1149">
                  <c:v>323</c:v>
                </c:pt>
                <c:pt idx="1150">
                  <c:v>323.10000000000002</c:v>
                </c:pt>
                <c:pt idx="1151">
                  <c:v>323</c:v>
                </c:pt>
                <c:pt idx="1152">
                  <c:v>323</c:v>
                </c:pt>
                <c:pt idx="1153">
                  <c:v>323.10000000000002</c:v>
                </c:pt>
                <c:pt idx="1154">
                  <c:v>323</c:v>
                </c:pt>
                <c:pt idx="1155">
                  <c:v>322.7</c:v>
                </c:pt>
                <c:pt idx="1156">
                  <c:v>322.7</c:v>
                </c:pt>
                <c:pt idx="1157">
                  <c:v>322.7</c:v>
                </c:pt>
                <c:pt idx="1158">
                  <c:v>322.7</c:v>
                </c:pt>
                <c:pt idx="1159">
                  <c:v>322.7</c:v>
                </c:pt>
                <c:pt idx="1160">
                  <c:v>322.3</c:v>
                </c:pt>
                <c:pt idx="1161">
                  <c:v>322.39999999999998</c:v>
                </c:pt>
                <c:pt idx="1162">
                  <c:v>322.3</c:v>
                </c:pt>
                <c:pt idx="1163">
                  <c:v>322.39999999999998</c:v>
                </c:pt>
                <c:pt idx="1164">
                  <c:v>322.3</c:v>
                </c:pt>
                <c:pt idx="1165">
                  <c:v>322.39999999999998</c:v>
                </c:pt>
                <c:pt idx="1166">
                  <c:v>322.10000000000002</c:v>
                </c:pt>
                <c:pt idx="1167">
                  <c:v>322.10000000000002</c:v>
                </c:pt>
                <c:pt idx="1168">
                  <c:v>322.10000000000002</c:v>
                </c:pt>
                <c:pt idx="1169">
                  <c:v>322.10000000000002</c:v>
                </c:pt>
                <c:pt idx="1170">
                  <c:v>322.10000000000002</c:v>
                </c:pt>
                <c:pt idx="1171">
                  <c:v>322.10000000000002</c:v>
                </c:pt>
                <c:pt idx="1172">
                  <c:v>322.10000000000002</c:v>
                </c:pt>
                <c:pt idx="1173">
                  <c:v>321.8</c:v>
                </c:pt>
                <c:pt idx="1174">
                  <c:v>321.8</c:v>
                </c:pt>
                <c:pt idx="1175">
                  <c:v>321.8</c:v>
                </c:pt>
                <c:pt idx="1176">
                  <c:v>321.8</c:v>
                </c:pt>
                <c:pt idx="1177">
                  <c:v>321.8</c:v>
                </c:pt>
                <c:pt idx="1178">
                  <c:v>321.8</c:v>
                </c:pt>
                <c:pt idx="1179">
                  <c:v>321.8</c:v>
                </c:pt>
                <c:pt idx="1180">
                  <c:v>321.39999999999998</c:v>
                </c:pt>
                <c:pt idx="1181">
                  <c:v>321.39999999999998</c:v>
                </c:pt>
                <c:pt idx="1182">
                  <c:v>321.39999999999998</c:v>
                </c:pt>
                <c:pt idx="1183">
                  <c:v>321.39999999999998</c:v>
                </c:pt>
                <c:pt idx="1184">
                  <c:v>321.39999999999998</c:v>
                </c:pt>
                <c:pt idx="1185">
                  <c:v>321.39999999999998</c:v>
                </c:pt>
                <c:pt idx="1186">
                  <c:v>321.39999999999998</c:v>
                </c:pt>
                <c:pt idx="1187">
                  <c:v>321.10000000000002</c:v>
                </c:pt>
                <c:pt idx="1188">
                  <c:v>321.10000000000002</c:v>
                </c:pt>
                <c:pt idx="1189">
                  <c:v>321.10000000000002</c:v>
                </c:pt>
                <c:pt idx="1190">
                  <c:v>321.10000000000002</c:v>
                </c:pt>
                <c:pt idx="1191">
                  <c:v>321.10000000000002</c:v>
                </c:pt>
                <c:pt idx="1192">
                  <c:v>321.10000000000002</c:v>
                </c:pt>
                <c:pt idx="1193">
                  <c:v>320.8</c:v>
                </c:pt>
                <c:pt idx="1194">
                  <c:v>321.10000000000002</c:v>
                </c:pt>
                <c:pt idx="1195">
                  <c:v>320.7</c:v>
                </c:pt>
                <c:pt idx="1196">
                  <c:v>320.8</c:v>
                </c:pt>
                <c:pt idx="1197">
                  <c:v>320.7</c:v>
                </c:pt>
                <c:pt idx="1198">
                  <c:v>320.7</c:v>
                </c:pt>
                <c:pt idx="1199">
                  <c:v>320.5</c:v>
                </c:pt>
                <c:pt idx="1200">
                  <c:v>320.39999999999998</c:v>
                </c:pt>
                <c:pt idx="1201">
                  <c:v>320.5</c:v>
                </c:pt>
                <c:pt idx="1202">
                  <c:v>320.10000000000002</c:v>
                </c:pt>
                <c:pt idx="1203">
                  <c:v>320.10000000000002</c:v>
                </c:pt>
                <c:pt idx="1204">
                  <c:v>320.10000000000002</c:v>
                </c:pt>
                <c:pt idx="1205">
                  <c:v>320.10000000000002</c:v>
                </c:pt>
                <c:pt idx="1206">
                  <c:v>320.10000000000002</c:v>
                </c:pt>
                <c:pt idx="1207">
                  <c:v>320.10000000000002</c:v>
                </c:pt>
                <c:pt idx="1208">
                  <c:v>320.10000000000002</c:v>
                </c:pt>
                <c:pt idx="1209">
                  <c:v>320.10000000000002</c:v>
                </c:pt>
                <c:pt idx="1210">
                  <c:v>320.10000000000002</c:v>
                </c:pt>
                <c:pt idx="1211">
                  <c:v>319.8</c:v>
                </c:pt>
                <c:pt idx="1212">
                  <c:v>319.8</c:v>
                </c:pt>
                <c:pt idx="1213">
                  <c:v>319.8</c:v>
                </c:pt>
                <c:pt idx="1214">
                  <c:v>319.7</c:v>
                </c:pt>
                <c:pt idx="1215">
                  <c:v>319.39999999999998</c:v>
                </c:pt>
                <c:pt idx="1216">
                  <c:v>319.39999999999998</c:v>
                </c:pt>
                <c:pt idx="1217">
                  <c:v>319.5</c:v>
                </c:pt>
                <c:pt idx="1218">
                  <c:v>319.39999999999998</c:v>
                </c:pt>
                <c:pt idx="1219">
                  <c:v>319.39999999999998</c:v>
                </c:pt>
                <c:pt idx="1220">
                  <c:v>319.5</c:v>
                </c:pt>
                <c:pt idx="1221">
                  <c:v>319.2</c:v>
                </c:pt>
                <c:pt idx="1222">
                  <c:v>319</c:v>
                </c:pt>
                <c:pt idx="1223">
                  <c:v>319</c:v>
                </c:pt>
                <c:pt idx="1224">
                  <c:v>319.2</c:v>
                </c:pt>
                <c:pt idx="1225">
                  <c:v>319.2</c:v>
                </c:pt>
                <c:pt idx="1226">
                  <c:v>319</c:v>
                </c:pt>
                <c:pt idx="1227">
                  <c:v>318.7</c:v>
                </c:pt>
                <c:pt idx="1228">
                  <c:v>318.8</c:v>
                </c:pt>
                <c:pt idx="1229">
                  <c:v>318.7</c:v>
                </c:pt>
                <c:pt idx="1230">
                  <c:v>318.7</c:v>
                </c:pt>
                <c:pt idx="1231">
                  <c:v>318.7</c:v>
                </c:pt>
                <c:pt idx="1232">
                  <c:v>318.7</c:v>
                </c:pt>
                <c:pt idx="1233">
                  <c:v>318.39999999999998</c:v>
                </c:pt>
                <c:pt idx="1234">
                  <c:v>318.39999999999998</c:v>
                </c:pt>
                <c:pt idx="1235">
                  <c:v>318.39999999999998</c:v>
                </c:pt>
                <c:pt idx="1236">
                  <c:v>318.39999999999998</c:v>
                </c:pt>
                <c:pt idx="1237">
                  <c:v>318.39999999999998</c:v>
                </c:pt>
                <c:pt idx="1238">
                  <c:v>318.39999999999998</c:v>
                </c:pt>
                <c:pt idx="1239">
                  <c:v>318.10000000000002</c:v>
                </c:pt>
                <c:pt idx="1240">
                  <c:v>318.10000000000002</c:v>
                </c:pt>
                <c:pt idx="1241">
                  <c:v>318.10000000000002</c:v>
                </c:pt>
                <c:pt idx="1242">
                  <c:v>318.10000000000002</c:v>
                </c:pt>
                <c:pt idx="1243">
                  <c:v>318.10000000000002</c:v>
                </c:pt>
                <c:pt idx="1244">
                  <c:v>318.10000000000002</c:v>
                </c:pt>
                <c:pt idx="1245">
                  <c:v>318.10000000000002</c:v>
                </c:pt>
                <c:pt idx="1246">
                  <c:v>318.10000000000002</c:v>
                </c:pt>
                <c:pt idx="1247">
                  <c:v>317.8</c:v>
                </c:pt>
                <c:pt idx="1248">
                  <c:v>317.89999999999998</c:v>
                </c:pt>
                <c:pt idx="1249">
                  <c:v>317.8</c:v>
                </c:pt>
                <c:pt idx="1250">
                  <c:v>317.7</c:v>
                </c:pt>
                <c:pt idx="1251">
                  <c:v>317.39999999999998</c:v>
                </c:pt>
                <c:pt idx="1252">
                  <c:v>317.5</c:v>
                </c:pt>
                <c:pt idx="1253">
                  <c:v>317.39999999999998</c:v>
                </c:pt>
                <c:pt idx="1254">
                  <c:v>317.39999999999998</c:v>
                </c:pt>
                <c:pt idx="1255">
                  <c:v>317.39999999999998</c:v>
                </c:pt>
                <c:pt idx="1256">
                  <c:v>317.10000000000002</c:v>
                </c:pt>
                <c:pt idx="1257">
                  <c:v>317.10000000000002</c:v>
                </c:pt>
                <c:pt idx="1258">
                  <c:v>317.10000000000002</c:v>
                </c:pt>
                <c:pt idx="1259">
                  <c:v>317.10000000000002</c:v>
                </c:pt>
                <c:pt idx="1260">
                  <c:v>317.10000000000002</c:v>
                </c:pt>
                <c:pt idx="1261">
                  <c:v>317.10000000000002</c:v>
                </c:pt>
                <c:pt idx="1262">
                  <c:v>317.10000000000002</c:v>
                </c:pt>
                <c:pt idx="1263">
                  <c:v>316.8</c:v>
                </c:pt>
                <c:pt idx="1264">
                  <c:v>316.8</c:v>
                </c:pt>
                <c:pt idx="1265">
                  <c:v>316.8</c:v>
                </c:pt>
                <c:pt idx="1266">
                  <c:v>316.8</c:v>
                </c:pt>
                <c:pt idx="1267">
                  <c:v>316.8</c:v>
                </c:pt>
                <c:pt idx="1268">
                  <c:v>316.39999999999998</c:v>
                </c:pt>
                <c:pt idx="1269">
                  <c:v>316.7</c:v>
                </c:pt>
                <c:pt idx="1270">
                  <c:v>316.39999999999998</c:v>
                </c:pt>
                <c:pt idx="1271">
                  <c:v>316.39999999999998</c:v>
                </c:pt>
                <c:pt idx="1272">
                  <c:v>316.39999999999998</c:v>
                </c:pt>
                <c:pt idx="1273">
                  <c:v>316.39999999999998</c:v>
                </c:pt>
                <c:pt idx="1274">
                  <c:v>316.3</c:v>
                </c:pt>
                <c:pt idx="1275">
                  <c:v>316.10000000000002</c:v>
                </c:pt>
                <c:pt idx="1276">
                  <c:v>316.10000000000002</c:v>
                </c:pt>
                <c:pt idx="1277">
                  <c:v>316</c:v>
                </c:pt>
                <c:pt idx="1278">
                  <c:v>316.10000000000002</c:v>
                </c:pt>
                <c:pt idx="1279">
                  <c:v>316.10000000000002</c:v>
                </c:pt>
                <c:pt idx="1280">
                  <c:v>316</c:v>
                </c:pt>
                <c:pt idx="1281">
                  <c:v>315.8</c:v>
                </c:pt>
                <c:pt idx="1282">
                  <c:v>315.7</c:v>
                </c:pt>
                <c:pt idx="1283">
                  <c:v>315.7</c:v>
                </c:pt>
                <c:pt idx="1284">
                  <c:v>315.8</c:v>
                </c:pt>
                <c:pt idx="1285">
                  <c:v>315.7</c:v>
                </c:pt>
                <c:pt idx="1286">
                  <c:v>315.7</c:v>
                </c:pt>
                <c:pt idx="1287">
                  <c:v>315.7</c:v>
                </c:pt>
                <c:pt idx="1288">
                  <c:v>315.39999999999998</c:v>
                </c:pt>
                <c:pt idx="1289">
                  <c:v>315.39999999999998</c:v>
                </c:pt>
                <c:pt idx="1290">
                  <c:v>315.39999999999998</c:v>
                </c:pt>
                <c:pt idx="1291">
                  <c:v>315.39999999999998</c:v>
                </c:pt>
                <c:pt idx="1292">
                  <c:v>315.39999999999998</c:v>
                </c:pt>
                <c:pt idx="1293">
                  <c:v>315.39999999999998</c:v>
                </c:pt>
                <c:pt idx="1294">
                  <c:v>315.3</c:v>
                </c:pt>
                <c:pt idx="1295">
                  <c:v>315.39999999999998</c:v>
                </c:pt>
                <c:pt idx="1296">
                  <c:v>315.10000000000002</c:v>
                </c:pt>
                <c:pt idx="1297">
                  <c:v>315.10000000000002</c:v>
                </c:pt>
                <c:pt idx="1298">
                  <c:v>315.10000000000002</c:v>
                </c:pt>
                <c:pt idx="1299">
                  <c:v>315.10000000000002</c:v>
                </c:pt>
                <c:pt idx="1300">
                  <c:v>315.10000000000002</c:v>
                </c:pt>
                <c:pt idx="1301">
                  <c:v>314.7</c:v>
                </c:pt>
                <c:pt idx="1302">
                  <c:v>314.7</c:v>
                </c:pt>
                <c:pt idx="1303">
                  <c:v>314.7</c:v>
                </c:pt>
                <c:pt idx="1304">
                  <c:v>314.7</c:v>
                </c:pt>
                <c:pt idx="1305">
                  <c:v>314.7</c:v>
                </c:pt>
                <c:pt idx="1306">
                  <c:v>314.3</c:v>
                </c:pt>
                <c:pt idx="1307">
                  <c:v>314.5</c:v>
                </c:pt>
                <c:pt idx="1308">
                  <c:v>314.39999999999998</c:v>
                </c:pt>
                <c:pt idx="1309">
                  <c:v>314.39999999999998</c:v>
                </c:pt>
                <c:pt idx="1310">
                  <c:v>314.39999999999998</c:v>
                </c:pt>
                <c:pt idx="1311">
                  <c:v>314.39999999999998</c:v>
                </c:pt>
                <c:pt idx="1312">
                  <c:v>314.39999999999998</c:v>
                </c:pt>
                <c:pt idx="1313">
                  <c:v>314.39999999999998</c:v>
                </c:pt>
                <c:pt idx="1314">
                  <c:v>314.3</c:v>
                </c:pt>
                <c:pt idx="1315">
                  <c:v>314.39999999999998</c:v>
                </c:pt>
                <c:pt idx="1316">
                  <c:v>314</c:v>
                </c:pt>
                <c:pt idx="1317">
                  <c:v>314.10000000000002</c:v>
                </c:pt>
                <c:pt idx="1318">
                  <c:v>314.10000000000002</c:v>
                </c:pt>
                <c:pt idx="1319">
                  <c:v>314.10000000000002</c:v>
                </c:pt>
                <c:pt idx="1320">
                  <c:v>313.8</c:v>
                </c:pt>
                <c:pt idx="1321">
                  <c:v>314</c:v>
                </c:pt>
                <c:pt idx="1322">
                  <c:v>313.7</c:v>
                </c:pt>
                <c:pt idx="1323">
                  <c:v>313.7</c:v>
                </c:pt>
                <c:pt idx="1324">
                  <c:v>313.7</c:v>
                </c:pt>
                <c:pt idx="1325">
                  <c:v>313.7</c:v>
                </c:pt>
                <c:pt idx="1326">
                  <c:v>313.39999999999998</c:v>
                </c:pt>
                <c:pt idx="1327">
                  <c:v>313.39999999999998</c:v>
                </c:pt>
                <c:pt idx="1328">
                  <c:v>313.39999999999998</c:v>
                </c:pt>
                <c:pt idx="1329">
                  <c:v>313.39999999999998</c:v>
                </c:pt>
                <c:pt idx="1330">
                  <c:v>313.39999999999998</c:v>
                </c:pt>
                <c:pt idx="1331">
                  <c:v>313.39999999999998</c:v>
                </c:pt>
                <c:pt idx="1332">
                  <c:v>313.39999999999998</c:v>
                </c:pt>
                <c:pt idx="1333">
                  <c:v>313.10000000000002</c:v>
                </c:pt>
                <c:pt idx="1334">
                  <c:v>313.39999999999998</c:v>
                </c:pt>
                <c:pt idx="1335">
                  <c:v>313</c:v>
                </c:pt>
                <c:pt idx="1336">
                  <c:v>313</c:v>
                </c:pt>
                <c:pt idx="1337">
                  <c:v>313</c:v>
                </c:pt>
                <c:pt idx="1338">
                  <c:v>313</c:v>
                </c:pt>
                <c:pt idx="1339">
                  <c:v>312.7</c:v>
                </c:pt>
                <c:pt idx="1340">
                  <c:v>312.7</c:v>
                </c:pt>
                <c:pt idx="1341">
                  <c:v>312.8</c:v>
                </c:pt>
                <c:pt idx="1342">
                  <c:v>312.7</c:v>
                </c:pt>
                <c:pt idx="1343">
                  <c:v>312.8</c:v>
                </c:pt>
                <c:pt idx="1344">
                  <c:v>312.7</c:v>
                </c:pt>
                <c:pt idx="1345">
                  <c:v>312.39999999999998</c:v>
                </c:pt>
                <c:pt idx="1346">
                  <c:v>312.39999999999998</c:v>
                </c:pt>
                <c:pt idx="1347">
                  <c:v>312.39999999999998</c:v>
                </c:pt>
                <c:pt idx="1348">
                  <c:v>312.39999999999998</c:v>
                </c:pt>
                <c:pt idx="1349">
                  <c:v>312.39999999999998</c:v>
                </c:pt>
                <c:pt idx="1350">
                  <c:v>312.39999999999998</c:v>
                </c:pt>
                <c:pt idx="1351">
                  <c:v>312.39999999999998</c:v>
                </c:pt>
                <c:pt idx="1352">
                  <c:v>312.10000000000002</c:v>
                </c:pt>
                <c:pt idx="1353">
                  <c:v>312</c:v>
                </c:pt>
                <c:pt idx="1354">
                  <c:v>312</c:v>
                </c:pt>
                <c:pt idx="1355">
                  <c:v>312</c:v>
                </c:pt>
                <c:pt idx="1356">
                  <c:v>312</c:v>
                </c:pt>
                <c:pt idx="1357">
                  <c:v>311.7</c:v>
                </c:pt>
                <c:pt idx="1358">
                  <c:v>312</c:v>
                </c:pt>
                <c:pt idx="1359">
                  <c:v>311.7</c:v>
                </c:pt>
                <c:pt idx="1360">
                  <c:v>311.7</c:v>
                </c:pt>
                <c:pt idx="1361">
                  <c:v>311.7</c:v>
                </c:pt>
                <c:pt idx="1362">
                  <c:v>311.7</c:v>
                </c:pt>
                <c:pt idx="1363">
                  <c:v>311.7</c:v>
                </c:pt>
                <c:pt idx="1364">
                  <c:v>311.8</c:v>
                </c:pt>
                <c:pt idx="1365">
                  <c:v>311.7</c:v>
                </c:pt>
                <c:pt idx="1366">
                  <c:v>311.5</c:v>
                </c:pt>
                <c:pt idx="1367">
                  <c:v>311.39999999999998</c:v>
                </c:pt>
                <c:pt idx="1368">
                  <c:v>311.39999999999998</c:v>
                </c:pt>
                <c:pt idx="1369">
                  <c:v>311.39999999999998</c:v>
                </c:pt>
                <c:pt idx="1370">
                  <c:v>311.39999999999998</c:v>
                </c:pt>
                <c:pt idx="1371">
                  <c:v>311.39999999999998</c:v>
                </c:pt>
                <c:pt idx="1372">
                  <c:v>311.3</c:v>
                </c:pt>
                <c:pt idx="1373">
                  <c:v>311.10000000000002</c:v>
                </c:pt>
                <c:pt idx="1374">
                  <c:v>311</c:v>
                </c:pt>
                <c:pt idx="1375">
                  <c:v>311.10000000000002</c:v>
                </c:pt>
                <c:pt idx="1376">
                  <c:v>311.10000000000002</c:v>
                </c:pt>
                <c:pt idx="1377">
                  <c:v>311.10000000000002</c:v>
                </c:pt>
                <c:pt idx="1378">
                  <c:v>311</c:v>
                </c:pt>
                <c:pt idx="1379">
                  <c:v>311.10000000000002</c:v>
                </c:pt>
                <c:pt idx="1380">
                  <c:v>311</c:v>
                </c:pt>
                <c:pt idx="1381">
                  <c:v>310.8</c:v>
                </c:pt>
                <c:pt idx="1382">
                  <c:v>310.7</c:v>
                </c:pt>
                <c:pt idx="1383">
                  <c:v>310.7</c:v>
                </c:pt>
                <c:pt idx="1384">
                  <c:v>310.7</c:v>
                </c:pt>
                <c:pt idx="1385">
                  <c:v>310.7</c:v>
                </c:pt>
                <c:pt idx="1386">
                  <c:v>310.7</c:v>
                </c:pt>
                <c:pt idx="1387">
                  <c:v>310.8</c:v>
                </c:pt>
                <c:pt idx="1388">
                  <c:v>310.7</c:v>
                </c:pt>
                <c:pt idx="1389">
                  <c:v>310.8</c:v>
                </c:pt>
                <c:pt idx="1390">
                  <c:v>310.7</c:v>
                </c:pt>
                <c:pt idx="1391">
                  <c:v>310.8</c:v>
                </c:pt>
                <c:pt idx="1392">
                  <c:v>310.39999999999998</c:v>
                </c:pt>
                <c:pt idx="1393">
                  <c:v>310.39999999999998</c:v>
                </c:pt>
                <c:pt idx="1394">
                  <c:v>310.39999999999998</c:v>
                </c:pt>
                <c:pt idx="1395">
                  <c:v>310.39999999999998</c:v>
                </c:pt>
                <c:pt idx="1396">
                  <c:v>310.39999999999998</c:v>
                </c:pt>
                <c:pt idx="1397">
                  <c:v>310.39999999999998</c:v>
                </c:pt>
                <c:pt idx="1398">
                  <c:v>310.10000000000002</c:v>
                </c:pt>
                <c:pt idx="1399">
                  <c:v>310.39999999999998</c:v>
                </c:pt>
                <c:pt idx="1400">
                  <c:v>310.10000000000002</c:v>
                </c:pt>
                <c:pt idx="1401">
                  <c:v>310</c:v>
                </c:pt>
                <c:pt idx="1402">
                  <c:v>310.10000000000002</c:v>
                </c:pt>
                <c:pt idx="1403">
                  <c:v>310</c:v>
                </c:pt>
                <c:pt idx="1404">
                  <c:v>310.10000000000002</c:v>
                </c:pt>
                <c:pt idx="1405">
                  <c:v>310</c:v>
                </c:pt>
                <c:pt idx="1406">
                  <c:v>310.10000000000002</c:v>
                </c:pt>
                <c:pt idx="1407">
                  <c:v>309.8</c:v>
                </c:pt>
                <c:pt idx="1408">
                  <c:v>309.8</c:v>
                </c:pt>
                <c:pt idx="1409">
                  <c:v>309.7</c:v>
                </c:pt>
                <c:pt idx="1410">
                  <c:v>309.8</c:v>
                </c:pt>
                <c:pt idx="1411">
                  <c:v>309.8</c:v>
                </c:pt>
                <c:pt idx="1412">
                  <c:v>309.7</c:v>
                </c:pt>
                <c:pt idx="1413">
                  <c:v>309.7</c:v>
                </c:pt>
                <c:pt idx="1414">
                  <c:v>309.8</c:v>
                </c:pt>
                <c:pt idx="1415">
                  <c:v>309.8</c:v>
                </c:pt>
                <c:pt idx="1416">
                  <c:v>309.8</c:v>
                </c:pt>
                <c:pt idx="1417">
                  <c:v>309.3</c:v>
                </c:pt>
                <c:pt idx="1418">
                  <c:v>309.39999999999998</c:v>
                </c:pt>
                <c:pt idx="1419">
                  <c:v>309.39999999999998</c:v>
                </c:pt>
                <c:pt idx="1420">
                  <c:v>309.3</c:v>
                </c:pt>
                <c:pt idx="1421">
                  <c:v>309.3</c:v>
                </c:pt>
                <c:pt idx="1422">
                  <c:v>309.39999999999998</c:v>
                </c:pt>
                <c:pt idx="1423">
                  <c:v>309</c:v>
                </c:pt>
                <c:pt idx="1424">
                  <c:v>309.10000000000002</c:v>
                </c:pt>
                <c:pt idx="1425">
                  <c:v>309.10000000000002</c:v>
                </c:pt>
                <c:pt idx="1426">
                  <c:v>309</c:v>
                </c:pt>
                <c:pt idx="1427">
                  <c:v>309.10000000000002</c:v>
                </c:pt>
                <c:pt idx="1428">
                  <c:v>309.10000000000002</c:v>
                </c:pt>
                <c:pt idx="1429">
                  <c:v>309.10000000000002</c:v>
                </c:pt>
                <c:pt idx="1430">
                  <c:v>309.10000000000002</c:v>
                </c:pt>
                <c:pt idx="1431">
                  <c:v>308.8</c:v>
                </c:pt>
                <c:pt idx="1432">
                  <c:v>308.7</c:v>
                </c:pt>
                <c:pt idx="1433">
                  <c:v>308.7</c:v>
                </c:pt>
                <c:pt idx="1434">
                  <c:v>308.7</c:v>
                </c:pt>
                <c:pt idx="1435">
                  <c:v>308.7</c:v>
                </c:pt>
                <c:pt idx="1436">
                  <c:v>308.8</c:v>
                </c:pt>
                <c:pt idx="1437">
                  <c:v>308.7</c:v>
                </c:pt>
                <c:pt idx="1438">
                  <c:v>308.7</c:v>
                </c:pt>
                <c:pt idx="1439">
                  <c:v>308.7</c:v>
                </c:pt>
                <c:pt idx="1440">
                  <c:v>308.7</c:v>
                </c:pt>
                <c:pt idx="1441">
                  <c:v>308.8</c:v>
                </c:pt>
                <c:pt idx="1442">
                  <c:v>308.7</c:v>
                </c:pt>
                <c:pt idx="1443">
                  <c:v>308.7</c:v>
                </c:pt>
                <c:pt idx="1444">
                  <c:v>308.5</c:v>
                </c:pt>
                <c:pt idx="1445">
                  <c:v>308.39999999999998</c:v>
                </c:pt>
                <c:pt idx="1446">
                  <c:v>308.5</c:v>
                </c:pt>
                <c:pt idx="1447">
                  <c:v>308.39999999999998</c:v>
                </c:pt>
                <c:pt idx="1448">
                  <c:v>308.5</c:v>
                </c:pt>
                <c:pt idx="1449">
                  <c:v>308.39999999999998</c:v>
                </c:pt>
                <c:pt idx="1450">
                  <c:v>308.5</c:v>
                </c:pt>
                <c:pt idx="1451">
                  <c:v>308.39999999999998</c:v>
                </c:pt>
                <c:pt idx="1452">
                  <c:v>308.3</c:v>
                </c:pt>
                <c:pt idx="1453">
                  <c:v>308.39999999999998</c:v>
                </c:pt>
                <c:pt idx="1454">
                  <c:v>308.10000000000002</c:v>
                </c:pt>
                <c:pt idx="1455">
                  <c:v>308.10000000000002</c:v>
                </c:pt>
                <c:pt idx="1456">
                  <c:v>308.10000000000002</c:v>
                </c:pt>
                <c:pt idx="1457">
                  <c:v>308.10000000000002</c:v>
                </c:pt>
                <c:pt idx="1458">
                  <c:v>308.10000000000002</c:v>
                </c:pt>
                <c:pt idx="1459">
                  <c:v>307.8</c:v>
                </c:pt>
                <c:pt idx="1460">
                  <c:v>307.8</c:v>
                </c:pt>
                <c:pt idx="1461">
                  <c:v>307.8</c:v>
                </c:pt>
                <c:pt idx="1462">
                  <c:v>307.8</c:v>
                </c:pt>
                <c:pt idx="1463">
                  <c:v>307.8</c:v>
                </c:pt>
                <c:pt idx="1464">
                  <c:v>307.8</c:v>
                </c:pt>
                <c:pt idx="1465">
                  <c:v>307.8</c:v>
                </c:pt>
                <c:pt idx="1466">
                  <c:v>307.8</c:v>
                </c:pt>
                <c:pt idx="1467">
                  <c:v>307.8</c:v>
                </c:pt>
                <c:pt idx="1468">
                  <c:v>307.8</c:v>
                </c:pt>
                <c:pt idx="1469">
                  <c:v>307.8</c:v>
                </c:pt>
                <c:pt idx="1470">
                  <c:v>307.5</c:v>
                </c:pt>
                <c:pt idx="1471">
                  <c:v>307.60000000000002</c:v>
                </c:pt>
                <c:pt idx="1472">
                  <c:v>307.8</c:v>
                </c:pt>
                <c:pt idx="1473">
                  <c:v>307.5</c:v>
                </c:pt>
                <c:pt idx="1474">
                  <c:v>307.5</c:v>
                </c:pt>
                <c:pt idx="1475">
                  <c:v>307.5</c:v>
                </c:pt>
                <c:pt idx="1476">
                  <c:v>307.5</c:v>
                </c:pt>
                <c:pt idx="1477">
                  <c:v>307.5</c:v>
                </c:pt>
                <c:pt idx="1478">
                  <c:v>307.5</c:v>
                </c:pt>
                <c:pt idx="1479">
                  <c:v>307.10000000000002</c:v>
                </c:pt>
                <c:pt idx="1480">
                  <c:v>307.10000000000002</c:v>
                </c:pt>
                <c:pt idx="1481">
                  <c:v>307.10000000000002</c:v>
                </c:pt>
                <c:pt idx="1482">
                  <c:v>307.2</c:v>
                </c:pt>
                <c:pt idx="1483">
                  <c:v>307.10000000000002</c:v>
                </c:pt>
                <c:pt idx="1484">
                  <c:v>307.10000000000002</c:v>
                </c:pt>
                <c:pt idx="1485">
                  <c:v>307.10000000000002</c:v>
                </c:pt>
                <c:pt idx="1486">
                  <c:v>306.89999999999998</c:v>
                </c:pt>
                <c:pt idx="1487">
                  <c:v>306.8</c:v>
                </c:pt>
                <c:pt idx="1488">
                  <c:v>306.8</c:v>
                </c:pt>
                <c:pt idx="1489">
                  <c:v>306.8</c:v>
                </c:pt>
                <c:pt idx="1490">
                  <c:v>306.8</c:v>
                </c:pt>
                <c:pt idx="1491">
                  <c:v>306.8</c:v>
                </c:pt>
                <c:pt idx="1492">
                  <c:v>306.8</c:v>
                </c:pt>
                <c:pt idx="1493">
                  <c:v>306.89999999999998</c:v>
                </c:pt>
                <c:pt idx="1494">
                  <c:v>306.8</c:v>
                </c:pt>
                <c:pt idx="1495">
                  <c:v>306.5</c:v>
                </c:pt>
                <c:pt idx="1496">
                  <c:v>306.5</c:v>
                </c:pt>
                <c:pt idx="1497">
                  <c:v>306.39999999999998</c:v>
                </c:pt>
                <c:pt idx="1498">
                  <c:v>306.39999999999998</c:v>
                </c:pt>
                <c:pt idx="1499">
                  <c:v>306.10000000000002</c:v>
                </c:pt>
                <c:pt idx="1500">
                  <c:v>306.2</c:v>
                </c:pt>
                <c:pt idx="1501">
                  <c:v>306.10000000000002</c:v>
                </c:pt>
                <c:pt idx="1502">
                  <c:v>306.10000000000002</c:v>
                </c:pt>
                <c:pt idx="1503">
                  <c:v>306.10000000000002</c:v>
                </c:pt>
                <c:pt idx="1504">
                  <c:v>306.10000000000002</c:v>
                </c:pt>
                <c:pt idx="1505">
                  <c:v>306.10000000000002</c:v>
                </c:pt>
                <c:pt idx="1506">
                  <c:v>306.10000000000002</c:v>
                </c:pt>
                <c:pt idx="1507">
                  <c:v>305.8</c:v>
                </c:pt>
                <c:pt idx="1508">
                  <c:v>306.2</c:v>
                </c:pt>
                <c:pt idx="1509">
                  <c:v>305.89999999999998</c:v>
                </c:pt>
                <c:pt idx="1510">
                  <c:v>305.8</c:v>
                </c:pt>
                <c:pt idx="1511">
                  <c:v>305.8</c:v>
                </c:pt>
                <c:pt idx="1512">
                  <c:v>305.8</c:v>
                </c:pt>
                <c:pt idx="1513">
                  <c:v>305.39999999999998</c:v>
                </c:pt>
                <c:pt idx="1514">
                  <c:v>305.39999999999998</c:v>
                </c:pt>
                <c:pt idx="1515">
                  <c:v>305.39999999999998</c:v>
                </c:pt>
                <c:pt idx="1516">
                  <c:v>305.5</c:v>
                </c:pt>
                <c:pt idx="1517">
                  <c:v>305.39999999999998</c:v>
                </c:pt>
                <c:pt idx="1518">
                  <c:v>305.39999999999998</c:v>
                </c:pt>
                <c:pt idx="1519">
                  <c:v>305.39999999999998</c:v>
                </c:pt>
                <c:pt idx="1520">
                  <c:v>305.10000000000002</c:v>
                </c:pt>
                <c:pt idx="1521">
                  <c:v>305.10000000000002</c:v>
                </c:pt>
                <c:pt idx="1522">
                  <c:v>305.10000000000002</c:v>
                </c:pt>
                <c:pt idx="1523">
                  <c:v>305.10000000000002</c:v>
                </c:pt>
                <c:pt idx="1524">
                  <c:v>305.10000000000002</c:v>
                </c:pt>
                <c:pt idx="1525">
                  <c:v>305.10000000000002</c:v>
                </c:pt>
                <c:pt idx="1526">
                  <c:v>305.10000000000002</c:v>
                </c:pt>
                <c:pt idx="1527">
                  <c:v>305.10000000000002</c:v>
                </c:pt>
                <c:pt idx="1528">
                  <c:v>305.10000000000002</c:v>
                </c:pt>
                <c:pt idx="1529">
                  <c:v>304.8</c:v>
                </c:pt>
                <c:pt idx="1530">
                  <c:v>304.8</c:v>
                </c:pt>
                <c:pt idx="1531">
                  <c:v>304.8</c:v>
                </c:pt>
                <c:pt idx="1532">
                  <c:v>304.8</c:v>
                </c:pt>
                <c:pt idx="1533">
                  <c:v>304.8</c:v>
                </c:pt>
                <c:pt idx="1534">
                  <c:v>304.8</c:v>
                </c:pt>
                <c:pt idx="1535">
                  <c:v>304.5</c:v>
                </c:pt>
                <c:pt idx="1536">
                  <c:v>304.5</c:v>
                </c:pt>
                <c:pt idx="1537">
                  <c:v>304.39999999999998</c:v>
                </c:pt>
                <c:pt idx="1538">
                  <c:v>304.5</c:v>
                </c:pt>
                <c:pt idx="1539">
                  <c:v>304.39999999999998</c:v>
                </c:pt>
                <c:pt idx="1540">
                  <c:v>304.39999999999998</c:v>
                </c:pt>
                <c:pt idx="1541">
                  <c:v>304.10000000000002</c:v>
                </c:pt>
                <c:pt idx="1542">
                  <c:v>304.5</c:v>
                </c:pt>
                <c:pt idx="1543">
                  <c:v>304.10000000000002</c:v>
                </c:pt>
                <c:pt idx="1544">
                  <c:v>304.10000000000002</c:v>
                </c:pt>
                <c:pt idx="1545">
                  <c:v>304.10000000000002</c:v>
                </c:pt>
                <c:pt idx="1546">
                  <c:v>304.10000000000002</c:v>
                </c:pt>
                <c:pt idx="1547">
                  <c:v>304.10000000000002</c:v>
                </c:pt>
                <c:pt idx="1548">
                  <c:v>304.2</c:v>
                </c:pt>
                <c:pt idx="1549">
                  <c:v>304.10000000000002</c:v>
                </c:pt>
                <c:pt idx="1550">
                  <c:v>303.8</c:v>
                </c:pt>
                <c:pt idx="1551">
                  <c:v>303.8</c:v>
                </c:pt>
                <c:pt idx="1552">
                  <c:v>303.8</c:v>
                </c:pt>
                <c:pt idx="1553">
                  <c:v>303.8</c:v>
                </c:pt>
                <c:pt idx="1554">
                  <c:v>303.8</c:v>
                </c:pt>
                <c:pt idx="1555">
                  <c:v>303.8</c:v>
                </c:pt>
                <c:pt idx="1556">
                  <c:v>303.7</c:v>
                </c:pt>
                <c:pt idx="1557">
                  <c:v>303.5</c:v>
                </c:pt>
                <c:pt idx="1558">
                  <c:v>303.7</c:v>
                </c:pt>
                <c:pt idx="1559">
                  <c:v>303.5</c:v>
                </c:pt>
                <c:pt idx="1560">
                  <c:v>303.39999999999998</c:v>
                </c:pt>
                <c:pt idx="1561">
                  <c:v>303.39999999999998</c:v>
                </c:pt>
                <c:pt idx="1562">
                  <c:v>303.2</c:v>
                </c:pt>
                <c:pt idx="1563">
                  <c:v>303.10000000000002</c:v>
                </c:pt>
                <c:pt idx="1564">
                  <c:v>303.2</c:v>
                </c:pt>
                <c:pt idx="1565">
                  <c:v>303.2</c:v>
                </c:pt>
                <c:pt idx="1566">
                  <c:v>303.2</c:v>
                </c:pt>
                <c:pt idx="1567">
                  <c:v>303.2</c:v>
                </c:pt>
                <c:pt idx="1568">
                  <c:v>303.2</c:v>
                </c:pt>
                <c:pt idx="1569">
                  <c:v>303.2</c:v>
                </c:pt>
                <c:pt idx="1570">
                  <c:v>303.10000000000002</c:v>
                </c:pt>
                <c:pt idx="1571">
                  <c:v>302.8</c:v>
                </c:pt>
                <c:pt idx="1572">
                  <c:v>303.2</c:v>
                </c:pt>
                <c:pt idx="1573">
                  <c:v>302.8</c:v>
                </c:pt>
                <c:pt idx="1574">
                  <c:v>302.89999999999998</c:v>
                </c:pt>
                <c:pt idx="1575">
                  <c:v>302.8</c:v>
                </c:pt>
                <c:pt idx="1576">
                  <c:v>302.8</c:v>
                </c:pt>
                <c:pt idx="1577">
                  <c:v>302.8</c:v>
                </c:pt>
                <c:pt idx="1578">
                  <c:v>302.5</c:v>
                </c:pt>
                <c:pt idx="1579">
                  <c:v>302.5</c:v>
                </c:pt>
                <c:pt idx="1580">
                  <c:v>302.5</c:v>
                </c:pt>
                <c:pt idx="1581">
                  <c:v>302.39999999999998</c:v>
                </c:pt>
                <c:pt idx="1582">
                  <c:v>302.5</c:v>
                </c:pt>
                <c:pt idx="1583">
                  <c:v>302.5</c:v>
                </c:pt>
                <c:pt idx="1584">
                  <c:v>302.5</c:v>
                </c:pt>
                <c:pt idx="1585">
                  <c:v>302.2</c:v>
                </c:pt>
                <c:pt idx="1586">
                  <c:v>302.2</c:v>
                </c:pt>
                <c:pt idx="1587">
                  <c:v>302.2</c:v>
                </c:pt>
                <c:pt idx="1588">
                  <c:v>302.10000000000002</c:v>
                </c:pt>
                <c:pt idx="1589">
                  <c:v>302.2</c:v>
                </c:pt>
                <c:pt idx="1590">
                  <c:v>302.2</c:v>
                </c:pt>
                <c:pt idx="1591">
                  <c:v>302.2</c:v>
                </c:pt>
                <c:pt idx="1592">
                  <c:v>302.2</c:v>
                </c:pt>
                <c:pt idx="1593">
                  <c:v>302.2</c:v>
                </c:pt>
                <c:pt idx="1594">
                  <c:v>301.89999999999998</c:v>
                </c:pt>
                <c:pt idx="1595">
                  <c:v>301.89999999999998</c:v>
                </c:pt>
                <c:pt idx="1596">
                  <c:v>301.89999999999998</c:v>
                </c:pt>
                <c:pt idx="1597">
                  <c:v>301.89999999999998</c:v>
                </c:pt>
                <c:pt idx="1598">
                  <c:v>301.89999999999998</c:v>
                </c:pt>
                <c:pt idx="1599">
                  <c:v>301.89999999999998</c:v>
                </c:pt>
                <c:pt idx="1600">
                  <c:v>301.89999999999998</c:v>
                </c:pt>
                <c:pt idx="1601">
                  <c:v>301.89999999999998</c:v>
                </c:pt>
                <c:pt idx="1602">
                  <c:v>301.60000000000002</c:v>
                </c:pt>
                <c:pt idx="1603">
                  <c:v>301.60000000000002</c:v>
                </c:pt>
                <c:pt idx="1604">
                  <c:v>301.5</c:v>
                </c:pt>
                <c:pt idx="1605">
                  <c:v>301.60000000000002</c:v>
                </c:pt>
                <c:pt idx="1606">
                  <c:v>301.60000000000002</c:v>
                </c:pt>
                <c:pt idx="1607">
                  <c:v>301.5</c:v>
                </c:pt>
                <c:pt idx="1608">
                  <c:v>301.3</c:v>
                </c:pt>
                <c:pt idx="1609">
                  <c:v>301.3</c:v>
                </c:pt>
                <c:pt idx="1610">
                  <c:v>301.3</c:v>
                </c:pt>
                <c:pt idx="1611">
                  <c:v>301.3</c:v>
                </c:pt>
                <c:pt idx="1612">
                  <c:v>301.3</c:v>
                </c:pt>
                <c:pt idx="1613">
                  <c:v>301.2</c:v>
                </c:pt>
                <c:pt idx="1614">
                  <c:v>301.3</c:v>
                </c:pt>
                <c:pt idx="1615">
                  <c:v>301.3</c:v>
                </c:pt>
                <c:pt idx="1616">
                  <c:v>300.89999999999998</c:v>
                </c:pt>
                <c:pt idx="1617">
                  <c:v>300.89999999999998</c:v>
                </c:pt>
                <c:pt idx="1618">
                  <c:v>300.89999999999998</c:v>
                </c:pt>
                <c:pt idx="1619">
                  <c:v>300.8</c:v>
                </c:pt>
                <c:pt idx="1620">
                  <c:v>300.8</c:v>
                </c:pt>
                <c:pt idx="1621">
                  <c:v>300.89999999999998</c:v>
                </c:pt>
                <c:pt idx="1622">
                  <c:v>300.8</c:v>
                </c:pt>
                <c:pt idx="1623">
                  <c:v>300.8</c:v>
                </c:pt>
                <c:pt idx="1624">
                  <c:v>300.60000000000002</c:v>
                </c:pt>
                <c:pt idx="1625">
                  <c:v>300.60000000000002</c:v>
                </c:pt>
                <c:pt idx="1626">
                  <c:v>300.60000000000002</c:v>
                </c:pt>
                <c:pt idx="1627">
                  <c:v>300.5</c:v>
                </c:pt>
                <c:pt idx="1628">
                  <c:v>300.5</c:v>
                </c:pt>
                <c:pt idx="1629">
                  <c:v>300.60000000000002</c:v>
                </c:pt>
                <c:pt idx="1630">
                  <c:v>300.5</c:v>
                </c:pt>
                <c:pt idx="1631">
                  <c:v>300.5</c:v>
                </c:pt>
                <c:pt idx="1632">
                  <c:v>300.60000000000002</c:v>
                </c:pt>
                <c:pt idx="1633">
                  <c:v>300.2</c:v>
                </c:pt>
                <c:pt idx="1634">
                  <c:v>300.2</c:v>
                </c:pt>
                <c:pt idx="1635">
                  <c:v>300.3</c:v>
                </c:pt>
                <c:pt idx="1636">
                  <c:v>300.2</c:v>
                </c:pt>
                <c:pt idx="1637">
                  <c:v>300.3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ex4_20_coolTemp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Sheet1!$C$2:$C$1697</c:f>
              <c:numCache>
                <c:formatCode>General</c:formatCode>
                <c:ptCount val="1696"/>
                <c:pt idx="471">
                  <c:v>373.5</c:v>
                </c:pt>
                <c:pt idx="472">
                  <c:v>373.8</c:v>
                </c:pt>
                <c:pt idx="473">
                  <c:v>373.4</c:v>
                </c:pt>
                <c:pt idx="474">
                  <c:v>373.5</c:v>
                </c:pt>
                <c:pt idx="475">
                  <c:v>373.5</c:v>
                </c:pt>
                <c:pt idx="476">
                  <c:v>373.5</c:v>
                </c:pt>
                <c:pt idx="477">
                  <c:v>373.5</c:v>
                </c:pt>
                <c:pt idx="478">
                  <c:v>373.5</c:v>
                </c:pt>
                <c:pt idx="479">
                  <c:v>373.5</c:v>
                </c:pt>
                <c:pt idx="480">
                  <c:v>373.1</c:v>
                </c:pt>
                <c:pt idx="481">
                  <c:v>373.1</c:v>
                </c:pt>
                <c:pt idx="482">
                  <c:v>373.1</c:v>
                </c:pt>
                <c:pt idx="483">
                  <c:v>373.1</c:v>
                </c:pt>
                <c:pt idx="484">
                  <c:v>373.1</c:v>
                </c:pt>
                <c:pt idx="485">
                  <c:v>372.8</c:v>
                </c:pt>
                <c:pt idx="486">
                  <c:v>372.8</c:v>
                </c:pt>
                <c:pt idx="487">
                  <c:v>372.8</c:v>
                </c:pt>
                <c:pt idx="488">
                  <c:v>372.8</c:v>
                </c:pt>
                <c:pt idx="489">
                  <c:v>372.8</c:v>
                </c:pt>
                <c:pt idx="490">
                  <c:v>372.4</c:v>
                </c:pt>
                <c:pt idx="491">
                  <c:v>372.4</c:v>
                </c:pt>
                <c:pt idx="492">
                  <c:v>372.4</c:v>
                </c:pt>
                <c:pt idx="493">
                  <c:v>372.4</c:v>
                </c:pt>
                <c:pt idx="494">
                  <c:v>372.4</c:v>
                </c:pt>
                <c:pt idx="495">
                  <c:v>372.1</c:v>
                </c:pt>
                <c:pt idx="496">
                  <c:v>372.1</c:v>
                </c:pt>
                <c:pt idx="497">
                  <c:v>372.1</c:v>
                </c:pt>
                <c:pt idx="498">
                  <c:v>372.1</c:v>
                </c:pt>
                <c:pt idx="499">
                  <c:v>372.1</c:v>
                </c:pt>
                <c:pt idx="500">
                  <c:v>372</c:v>
                </c:pt>
                <c:pt idx="501">
                  <c:v>371.7</c:v>
                </c:pt>
                <c:pt idx="502">
                  <c:v>371.8</c:v>
                </c:pt>
                <c:pt idx="503">
                  <c:v>371.7</c:v>
                </c:pt>
                <c:pt idx="504">
                  <c:v>371.5</c:v>
                </c:pt>
                <c:pt idx="505">
                  <c:v>371.5</c:v>
                </c:pt>
                <c:pt idx="506">
                  <c:v>371.4</c:v>
                </c:pt>
                <c:pt idx="507">
                  <c:v>371.5</c:v>
                </c:pt>
                <c:pt idx="508">
                  <c:v>371.4</c:v>
                </c:pt>
                <c:pt idx="509">
                  <c:v>371.1</c:v>
                </c:pt>
                <c:pt idx="510">
                  <c:v>371.1</c:v>
                </c:pt>
                <c:pt idx="511">
                  <c:v>371.1</c:v>
                </c:pt>
                <c:pt idx="512">
                  <c:v>370.8</c:v>
                </c:pt>
                <c:pt idx="513">
                  <c:v>370.8</c:v>
                </c:pt>
                <c:pt idx="514">
                  <c:v>370.8</c:v>
                </c:pt>
                <c:pt idx="515">
                  <c:v>370.8</c:v>
                </c:pt>
                <c:pt idx="516">
                  <c:v>370.8</c:v>
                </c:pt>
                <c:pt idx="517">
                  <c:v>370.8</c:v>
                </c:pt>
                <c:pt idx="518">
                  <c:v>370.5</c:v>
                </c:pt>
                <c:pt idx="519">
                  <c:v>370.5</c:v>
                </c:pt>
                <c:pt idx="520">
                  <c:v>370.5</c:v>
                </c:pt>
                <c:pt idx="521">
                  <c:v>370.5</c:v>
                </c:pt>
                <c:pt idx="522">
                  <c:v>370.2</c:v>
                </c:pt>
                <c:pt idx="523">
                  <c:v>370.1</c:v>
                </c:pt>
                <c:pt idx="524">
                  <c:v>370.2</c:v>
                </c:pt>
                <c:pt idx="525">
                  <c:v>369.8</c:v>
                </c:pt>
                <c:pt idx="526">
                  <c:v>369.8</c:v>
                </c:pt>
                <c:pt idx="527">
                  <c:v>369.8</c:v>
                </c:pt>
                <c:pt idx="528">
                  <c:v>369.5</c:v>
                </c:pt>
                <c:pt idx="529">
                  <c:v>369.4</c:v>
                </c:pt>
                <c:pt idx="530">
                  <c:v>369.5</c:v>
                </c:pt>
                <c:pt idx="531">
                  <c:v>369.4</c:v>
                </c:pt>
                <c:pt idx="532">
                  <c:v>369.5</c:v>
                </c:pt>
                <c:pt idx="533">
                  <c:v>369.1</c:v>
                </c:pt>
                <c:pt idx="534">
                  <c:v>369.1</c:v>
                </c:pt>
                <c:pt idx="535">
                  <c:v>369.1</c:v>
                </c:pt>
                <c:pt idx="536">
                  <c:v>369.1</c:v>
                </c:pt>
                <c:pt idx="537">
                  <c:v>369.1</c:v>
                </c:pt>
                <c:pt idx="538">
                  <c:v>368.8</c:v>
                </c:pt>
                <c:pt idx="539">
                  <c:v>368.8</c:v>
                </c:pt>
                <c:pt idx="540">
                  <c:v>368.9</c:v>
                </c:pt>
                <c:pt idx="541">
                  <c:v>368.8</c:v>
                </c:pt>
                <c:pt idx="542">
                  <c:v>368.5</c:v>
                </c:pt>
                <c:pt idx="543">
                  <c:v>368.5</c:v>
                </c:pt>
                <c:pt idx="544">
                  <c:v>368.5</c:v>
                </c:pt>
                <c:pt idx="545">
                  <c:v>368.1</c:v>
                </c:pt>
                <c:pt idx="546">
                  <c:v>368.1</c:v>
                </c:pt>
                <c:pt idx="547">
                  <c:v>368.1</c:v>
                </c:pt>
                <c:pt idx="548">
                  <c:v>368.1</c:v>
                </c:pt>
                <c:pt idx="549">
                  <c:v>368.1</c:v>
                </c:pt>
                <c:pt idx="550">
                  <c:v>368.1</c:v>
                </c:pt>
                <c:pt idx="551">
                  <c:v>367.8</c:v>
                </c:pt>
                <c:pt idx="552">
                  <c:v>367.8</c:v>
                </c:pt>
                <c:pt idx="553">
                  <c:v>367.8</c:v>
                </c:pt>
                <c:pt idx="554">
                  <c:v>367.5</c:v>
                </c:pt>
                <c:pt idx="555">
                  <c:v>367.5</c:v>
                </c:pt>
                <c:pt idx="556">
                  <c:v>367.5</c:v>
                </c:pt>
                <c:pt idx="557">
                  <c:v>367.5</c:v>
                </c:pt>
                <c:pt idx="558">
                  <c:v>367.5</c:v>
                </c:pt>
                <c:pt idx="559">
                  <c:v>367</c:v>
                </c:pt>
                <c:pt idx="560">
                  <c:v>367.1</c:v>
                </c:pt>
                <c:pt idx="561">
                  <c:v>367.1</c:v>
                </c:pt>
                <c:pt idx="562">
                  <c:v>367.1</c:v>
                </c:pt>
                <c:pt idx="563">
                  <c:v>366.8</c:v>
                </c:pt>
                <c:pt idx="564">
                  <c:v>366.8</c:v>
                </c:pt>
                <c:pt idx="565">
                  <c:v>366.8</c:v>
                </c:pt>
                <c:pt idx="566">
                  <c:v>366.4</c:v>
                </c:pt>
                <c:pt idx="567">
                  <c:v>366.5</c:v>
                </c:pt>
                <c:pt idx="568">
                  <c:v>366.5</c:v>
                </c:pt>
                <c:pt idx="569">
                  <c:v>366.5</c:v>
                </c:pt>
                <c:pt idx="570">
                  <c:v>366.5</c:v>
                </c:pt>
                <c:pt idx="571">
                  <c:v>366.5</c:v>
                </c:pt>
                <c:pt idx="572">
                  <c:v>366.5</c:v>
                </c:pt>
                <c:pt idx="573">
                  <c:v>366.1</c:v>
                </c:pt>
                <c:pt idx="574">
                  <c:v>366.2</c:v>
                </c:pt>
                <c:pt idx="575">
                  <c:v>366.2</c:v>
                </c:pt>
                <c:pt idx="576">
                  <c:v>366.2</c:v>
                </c:pt>
                <c:pt idx="577">
                  <c:v>366.1</c:v>
                </c:pt>
                <c:pt idx="578">
                  <c:v>365.9</c:v>
                </c:pt>
                <c:pt idx="579">
                  <c:v>365.8</c:v>
                </c:pt>
                <c:pt idx="580">
                  <c:v>365.7</c:v>
                </c:pt>
                <c:pt idx="581">
                  <c:v>365.8</c:v>
                </c:pt>
                <c:pt idx="582">
                  <c:v>365.5</c:v>
                </c:pt>
                <c:pt idx="583">
                  <c:v>365.5</c:v>
                </c:pt>
                <c:pt idx="584">
                  <c:v>365.5</c:v>
                </c:pt>
                <c:pt idx="585">
                  <c:v>365.5</c:v>
                </c:pt>
                <c:pt idx="586">
                  <c:v>365.5</c:v>
                </c:pt>
                <c:pt idx="587">
                  <c:v>365.2</c:v>
                </c:pt>
                <c:pt idx="588">
                  <c:v>365.2</c:v>
                </c:pt>
                <c:pt idx="589">
                  <c:v>365.1</c:v>
                </c:pt>
                <c:pt idx="590">
                  <c:v>364.8</c:v>
                </c:pt>
                <c:pt idx="591">
                  <c:v>364.8</c:v>
                </c:pt>
                <c:pt idx="592">
                  <c:v>364.8</c:v>
                </c:pt>
                <c:pt idx="593">
                  <c:v>364.6</c:v>
                </c:pt>
                <c:pt idx="594">
                  <c:v>364.5</c:v>
                </c:pt>
                <c:pt idx="595">
                  <c:v>364.5</c:v>
                </c:pt>
                <c:pt idx="596">
                  <c:v>364.5</c:v>
                </c:pt>
                <c:pt idx="597">
                  <c:v>364.5</c:v>
                </c:pt>
                <c:pt idx="598">
                  <c:v>364.2</c:v>
                </c:pt>
                <c:pt idx="599">
                  <c:v>364.2</c:v>
                </c:pt>
                <c:pt idx="600">
                  <c:v>364.2</c:v>
                </c:pt>
                <c:pt idx="601">
                  <c:v>364.2</c:v>
                </c:pt>
                <c:pt idx="602">
                  <c:v>363.8</c:v>
                </c:pt>
                <c:pt idx="603">
                  <c:v>363.8</c:v>
                </c:pt>
                <c:pt idx="604">
                  <c:v>363.8</c:v>
                </c:pt>
                <c:pt idx="605">
                  <c:v>363.8</c:v>
                </c:pt>
                <c:pt idx="606">
                  <c:v>363.8</c:v>
                </c:pt>
                <c:pt idx="607">
                  <c:v>363.7</c:v>
                </c:pt>
                <c:pt idx="608">
                  <c:v>363.5</c:v>
                </c:pt>
                <c:pt idx="609">
                  <c:v>363.5</c:v>
                </c:pt>
                <c:pt idx="610">
                  <c:v>363.2</c:v>
                </c:pt>
                <c:pt idx="611">
                  <c:v>363.2</c:v>
                </c:pt>
                <c:pt idx="612">
                  <c:v>363.2</c:v>
                </c:pt>
                <c:pt idx="613">
                  <c:v>363.2</c:v>
                </c:pt>
                <c:pt idx="614">
                  <c:v>362.9</c:v>
                </c:pt>
                <c:pt idx="615">
                  <c:v>362.9</c:v>
                </c:pt>
                <c:pt idx="616">
                  <c:v>362.9</c:v>
                </c:pt>
                <c:pt idx="617">
                  <c:v>362.9</c:v>
                </c:pt>
                <c:pt idx="618">
                  <c:v>362.8</c:v>
                </c:pt>
                <c:pt idx="619">
                  <c:v>362.8</c:v>
                </c:pt>
                <c:pt idx="620">
                  <c:v>362.6</c:v>
                </c:pt>
                <c:pt idx="621">
                  <c:v>362.5</c:v>
                </c:pt>
                <c:pt idx="622">
                  <c:v>362.5</c:v>
                </c:pt>
                <c:pt idx="623">
                  <c:v>362.5</c:v>
                </c:pt>
                <c:pt idx="624">
                  <c:v>362.2</c:v>
                </c:pt>
                <c:pt idx="625">
                  <c:v>362.2</c:v>
                </c:pt>
                <c:pt idx="626">
                  <c:v>362.2</c:v>
                </c:pt>
                <c:pt idx="627">
                  <c:v>362.2</c:v>
                </c:pt>
                <c:pt idx="628">
                  <c:v>361.9</c:v>
                </c:pt>
                <c:pt idx="629">
                  <c:v>361.9</c:v>
                </c:pt>
                <c:pt idx="630">
                  <c:v>361.9</c:v>
                </c:pt>
                <c:pt idx="631">
                  <c:v>361.9</c:v>
                </c:pt>
                <c:pt idx="632">
                  <c:v>361.9</c:v>
                </c:pt>
                <c:pt idx="633">
                  <c:v>361.5</c:v>
                </c:pt>
                <c:pt idx="634">
                  <c:v>361.5</c:v>
                </c:pt>
                <c:pt idx="635">
                  <c:v>361.5</c:v>
                </c:pt>
                <c:pt idx="636">
                  <c:v>361.4</c:v>
                </c:pt>
                <c:pt idx="637">
                  <c:v>361.2</c:v>
                </c:pt>
                <c:pt idx="638">
                  <c:v>361.2</c:v>
                </c:pt>
                <c:pt idx="639">
                  <c:v>360.9</c:v>
                </c:pt>
                <c:pt idx="640">
                  <c:v>360.9</c:v>
                </c:pt>
                <c:pt idx="641">
                  <c:v>360.9</c:v>
                </c:pt>
                <c:pt idx="642">
                  <c:v>360.9</c:v>
                </c:pt>
                <c:pt idx="643">
                  <c:v>360.9</c:v>
                </c:pt>
                <c:pt idx="644">
                  <c:v>360.9</c:v>
                </c:pt>
                <c:pt idx="645">
                  <c:v>360.9</c:v>
                </c:pt>
                <c:pt idx="646">
                  <c:v>360.5</c:v>
                </c:pt>
                <c:pt idx="647">
                  <c:v>360.5</c:v>
                </c:pt>
                <c:pt idx="648">
                  <c:v>360.5</c:v>
                </c:pt>
                <c:pt idx="649">
                  <c:v>360.2</c:v>
                </c:pt>
                <c:pt idx="650">
                  <c:v>360.2</c:v>
                </c:pt>
                <c:pt idx="651">
                  <c:v>360.2</c:v>
                </c:pt>
                <c:pt idx="652">
                  <c:v>359.8</c:v>
                </c:pt>
                <c:pt idx="653">
                  <c:v>359.9</c:v>
                </c:pt>
                <c:pt idx="654">
                  <c:v>359.9</c:v>
                </c:pt>
                <c:pt idx="655">
                  <c:v>359.9</c:v>
                </c:pt>
                <c:pt idx="656">
                  <c:v>359.9</c:v>
                </c:pt>
                <c:pt idx="657">
                  <c:v>359.9</c:v>
                </c:pt>
                <c:pt idx="658">
                  <c:v>359.9</c:v>
                </c:pt>
                <c:pt idx="659">
                  <c:v>359.6</c:v>
                </c:pt>
                <c:pt idx="660">
                  <c:v>359.6</c:v>
                </c:pt>
                <c:pt idx="661">
                  <c:v>359.6</c:v>
                </c:pt>
                <c:pt idx="662">
                  <c:v>359.6</c:v>
                </c:pt>
                <c:pt idx="663">
                  <c:v>359.4</c:v>
                </c:pt>
                <c:pt idx="664">
                  <c:v>359.2</c:v>
                </c:pt>
                <c:pt idx="665">
                  <c:v>359.3</c:v>
                </c:pt>
                <c:pt idx="666">
                  <c:v>358.8</c:v>
                </c:pt>
                <c:pt idx="667">
                  <c:v>358.9</c:v>
                </c:pt>
                <c:pt idx="668">
                  <c:v>358.8</c:v>
                </c:pt>
                <c:pt idx="669">
                  <c:v>358.8</c:v>
                </c:pt>
                <c:pt idx="670">
                  <c:v>358.8</c:v>
                </c:pt>
                <c:pt idx="671">
                  <c:v>358.9</c:v>
                </c:pt>
                <c:pt idx="672">
                  <c:v>358.5</c:v>
                </c:pt>
                <c:pt idx="673">
                  <c:v>358.6</c:v>
                </c:pt>
                <c:pt idx="674">
                  <c:v>358.5</c:v>
                </c:pt>
                <c:pt idx="675">
                  <c:v>358.5</c:v>
                </c:pt>
                <c:pt idx="676">
                  <c:v>358.1</c:v>
                </c:pt>
                <c:pt idx="677">
                  <c:v>358.5</c:v>
                </c:pt>
                <c:pt idx="678">
                  <c:v>358.2</c:v>
                </c:pt>
                <c:pt idx="679">
                  <c:v>358.2</c:v>
                </c:pt>
                <c:pt idx="680">
                  <c:v>358.2</c:v>
                </c:pt>
                <c:pt idx="681">
                  <c:v>358.2</c:v>
                </c:pt>
                <c:pt idx="682">
                  <c:v>358.2</c:v>
                </c:pt>
                <c:pt idx="683">
                  <c:v>357.9</c:v>
                </c:pt>
                <c:pt idx="684">
                  <c:v>357.8</c:v>
                </c:pt>
                <c:pt idx="685">
                  <c:v>357.9</c:v>
                </c:pt>
                <c:pt idx="686">
                  <c:v>357.8</c:v>
                </c:pt>
                <c:pt idx="687">
                  <c:v>357.9</c:v>
                </c:pt>
                <c:pt idx="688">
                  <c:v>357.9</c:v>
                </c:pt>
                <c:pt idx="689">
                  <c:v>357.5</c:v>
                </c:pt>
                <c:pt idx="690">
                  <c:v>357.8</c:v>
                </c:pt>
                <c:pt idx="691">
                  <c:v>357.5</c:v>
                </c:pt>
                <c:pt idx="692">
                  <c:v>357.5</c:v>
                </c:pt>
                <c:pt idx="693">
                  <c:v>357.6</c:v>
                </c:pt>
                <c:pt idx="694">
                  <c:v>357.2</c:v>
                </c:pt>
                <c:pt idx="695">
                  <c:v>357.2</c:v>
                </c:pt>
                <c:pt idx="696">
                  <c:v>357.1</c:v>
                </c:pt>
                <c:pt idx="697">
                  <c:v>357.1</c:v>
                </c:pt>
                <c:pt idx="698">
                  <c:v>356.9</c:v>
                </c:pt>
                <c:pt idx="699">
                  <c:v>357.2</c:v>
                </c:pt>
                <c:pt idx="700">
                  <c:v>356.8</c:v>
                </c:pt>
                <c:pt idx="701">
                  <c:v>356.8</c:v>
                </c:pt>
                <c:pt idx="702">
                  <c:v>356.5</c:v>
                </c:pt>
                <c:pt idx="703">
                  <c:v>356.4</c:v>
                </c:pt>
                <c:pt idx="704">
                  <c:v>356.6</c:v>
                </c:pt>
                <c:pt idx="705">
                  <c:v>356.4</c:v>
                </c:pt>
                <c:pt idx="706">
                  <c:v>356.2</c:v>
                </c:pt>
                <c:pt idx="707">
                  <c:v>356.2</c:v>
                </c:pt>
                <c:pt idx="708">
                  <c:v>356.2</c:v>
                </c:pt>
                <c:pt idx="709">
                  <c:v>356.1</c:v>
                </c:pt>
                <c:pt idx="710">
                  <c:v>356.1</c:v>
                </c:pt>
                <c:pt idx="711">
                  <c:v>356.2</c:v>
                </c:pt>
                <c:pt idx="712">
                  <c:v>355.8</c:v>
                </c:pt>
                <c:pt idx="713">
                  <c:v>355.8</c:v>
                </c:pt>
                <c:pt idx="714">
                  <c:v>355.9</c:v>
                </c:pt>
                <c:pt idx="715">
                  <c:v>355.5</c:v>
                </c:pt>
                <c:pt idx="716">
                  <c:v>355.5</c:v>
                </c:pt>
                <c:pt idx="717">
                  <c:v>355.5</c:v>
                </c:pt>
                <c:pt idx="718">
                  <c:v>355.5</c:v>
                </c:pt>
                <c:pt idx="719">
                  <c:v>355.2</c:v>
                </c:pt>
                <c:pt idx="720">
                  <c:v>355.2</c:v>
                </c:pt>
                <c:pt idx="721">
                  <c:v>355.2</c:v>
                </c:pt>
                <c:pt idx="722">
                  <c:v>355.2</c:v>
                </c:pt>
                <c:pt idx="723">
                  <c:v>355.2</c:v>
                </c:pt>
                <c:pt idx="724">
                  <c:v>354.9</c:v>
                </c:pt>
                <c:pt idx="725">
                  <c:v>354.9</c:v>
                </c:pt>
                <c:pt idx="726">
                  <c:v>354.9</c:v>
                </c:pt>
                <c:pt idx="727">
                  <c:v>354.5</c:v>
                </c:pt>
                <c:pt idx="728">
                  <c:v>354.5</c:v>
                </c:pt>
                <c:pt idx="729">
                  <c:v>354.5</c:v>
                </c:pt>
                <c:pt idx="730">
                  <c:v>354.2</c:v>
                </c:pt>
                <c:pt idx="731">
                  <c:v>354.2</c:v>
                </c:pt>
                <c:pt idx="732">
                  <c:v>354.2</c:v>
                </c:pt>
                <c:pt idx="733">
                  <c:v>354.2</c:v>
                </c:pt>
                <c:pt idx="734">
                  <c:v>354.2</c:v>
                </c:pt>
                <c:pt idx="735">
                  <c:v>354.2</c:v>
                </c:pt>
                <c:pt idx="736">
                  <c:v>353.9</c:v>
                </c:pt>
                <c:pt idx="737">
                  <c:v>353.9</c:v>
                </c:pt>
                <c:pt idx="738">
                  <c:v>353.9</c:v>
                </c:pt>
                <c:pt idx="739">
                  <c:v>353.9</c:v>
                </c:pt>
                <c:pt idx="740">
                  <c:v>353.5</c:v>
                </c:pt>
                <c:pt idx="741">
                  <c:v>353.5</c:v>
                </c:pt>
                <c:pt idx="742">
                  <c:v>353.6</c:v>
                </c:pt>
                <c:pt idx="743">
                  <c:v>353.6</c:v>
                </c:pt>
                <c:pt idx="744">
                  <c:v>353.3</c:v>
                </c:pt>
                <c:pt idx="745">
                  <c:v>353.3</c:v>
                </c:pt>
                <c:pt idx="746">
                  <c:v>353.2</c:v>
                </c:pt>
                <c:pt idx="747">
                  <c:v>353.2</c:v>
                </c:pt>
                <c:pt idx="748">
                  <c:v>353.2</c:v>
                </c:pt>
                <c:pt idx="749">
                  <c:v>353.3</c:v>
                </c:pt>
                <c:pt idx="750">
                  <c:v>352.9</c:v>
                </c:pt>
                <c:pt idx="751">
                  <c:v>352.9</c:v>
                </c:pt>
                <c:pt idx="752">
                  <c:v>352.9</c:v>
                </c:pt>
                <c:pt idx="753">
                  <c:v>352.6</c:v>
                </c:pt>
                <c:pt idx="754">
                  <c:v>352.6</c:v>
                </c:pt>
                <c:pt idx="755">
                  <c:v>352.6</c:v>
                </c:pt>
                <c:pt idx="756">
                  <c:v>352.6</c:v>
                </c:pt>
                <c:pt idx="757">
                  <c:v>352.3</c:v>
                </c:pt>
                <c:pt idx="758">
                  <c:v>352.3</c:v>
                </c:pt>
                <c:pt idx="759">
                  <c:v>352.1</c:v>
                </c:pt>
                <c:pt idx="760">
                  <c:v>352.3</c:v>
                </c:pt>
                <c:pt idx="761">
                  <c:v>352.3</c:v>
                </c:pt>
                <c:pt idx="762">
                  <c:v>351.8</c:v>
                </c:pt>
                <c:pt idx="763">
                  <c:v>351.9</c:v>
                </c:pt>
                <c:pt idx="764">
                  <c:v>351.9</c:v>
                </c:pt>
                <c:pt idx="765">
                  <c:v>351.9</c:v>
                </c:pt>
                <c:pt idx="766">
                  <c:v>351.6</c:v>
                </c:pt>
                <c:pt idx="767">
                  <c:v>351.6</c:v>
                </c:pt>
                <c:pt idx="768">
                  <c:v>351.6</c:v>
                </c:pt>
                <c:pt idx="769">
                  <c:v>351.6</c:v>
                </c:pt>
                <c:pt idx="770">
                  <c:v>351.6</c:v>
                </c:pt>
                <c:pt idx="771">
                  <c:v>351.6</c:v>
                </c:pt>
                <c:pt idx="772">
                  <c:v>351.2</c:v>
                </c:pt>
                <c:pt idx="773">
                  <c:v>351.2</c:v>
                </c:pt>
                <c:pt idx="774">
                  <c:v>351.2</c:v>
                </c:pt>
                <c:pt idx="775">
                  <c:v>351.2</c:v>
                </c:pt>
                <c:pt idx="776">
                  <c:v>350.9</c:v>
                </c:pt>
                <c:pt idx="777">
                  <c:v>350.9</c:v>
                </c:pt>
                <c:pt idx="778">
                  <c:v>350.9</c:v>
                </c:pt>
                <c:pt idx="779">
                  <c:v>350.9</c:v>
                </c:pt>
                <c:pt idx="780">
                  <c:v>351</c:v>
                </c:pt>
                <c:pt idx="781">
                  <c:v>350.6</c:v>
                </c:pt>
                <c:pt idx="782">
                  <c:v>350.6</c:v>
                </c:pt>
                <c:pt idx="783">
                  <c:v>350.6</c:v>
                </c:pt>
                <c:pt idx="784">
                  <c:v>350.6</c:v>
                </c:pt>
                <c:pt idx="785">
                  <c:v>350.3</c:v>
                </c:pt>
                <c:pt idx="786">
                  <c:v>350.3</c:v>
                </c:pt>
                <c:pt idx="787">
                  <c:v>350.3</c:v>
                </c:pt>
                <c:pt idx="788">
                  <c:v>350</c:v>
                </c:pt>
                <c:pt idx="789">
                  <c:v>350.2</c:v>
                </c:pt>
                <c:pt idx="790">
                  <c:v>349.9</c:v>
                </c:pt>
                <c:pt idx="791">
                  <c:v>350</c:v>
                </c:pt>
                <c:pt idx="792">
                  <c:v>349.9</c:v>
                </c:pt>
                <c:pt idx="793">
                  <c:v>349.9</c:v>
                </c:pt>
                <c:pt idx="794">
                  <c:v>349.8</c:v>
                </c:pt>
                <c:pt idx="795">
                  <c:v>349.6</c:v>
                </c:pt>
                <c:pt idx="796">
                  <c:v>349.6</c:v>
                </c:pt>
                <c:pt idx="797">
                  <c:v>349.6</c:v>
                </c:pt>
                <c:pt idx="798">
                  <c:v>349.6</c:v>
                </c:pt>
                <c:pt idx="799">
                  <c:v>349.6</c:v>
                </c:pt>
                <c:pt idx="800">
                  <c:v>349.6</c:v>
                </c:pt>
                <c:pt idx="801">
                  <c:v>349.6</c:v>
                </c:pt>
                <c:pt idx="802">
                  <c:v>349.6</c:v>
                </c:pt>
                <c:pt idx="803">
                  <c:v>349.3</c:v>
                </c:pt>
                <c:pt idx="804">
                  <c:v>349.3</c:v>
                </c:pt>
                <c:pt idx="805">
                  <c:v>349.4</c:v>
                </c:pt>
                <c:pt idx="806">
                  <c:v>349.4</c:v>
                </c:pt>
                <c:pt idx="807">
                  <c:v>349</c:v>
                </c:pt>
                <c:pt idx="808">
                  <c:v>349</c:v>
                </c:pt>
                <c:pt idx="809">
                  <c:v>349</c:v>
                </c:pt>
                <c:pt idx="810">
                  <c:v>349</c:v>
                </c:pt>
                <c:pt idx="811">
                  <c:v>349</c:v>
                </c:pt>
                <c:pt idx="812">
                  <c:v>348.8</c:v>
                </c:pt>
                <c:pt idx="813">
                  <c:v>348.7</c:v>
                </c:pt>
                <c:pt idx="814">
                  <c:v>348.7</c:v>
                </c:pt>
                <c:pt idx="815">
                  <c:v>348.7</c:v>
                </c:pt>
                <c:pt idx="816">
                  <c:v>348.7</c:v>
                </c:pt>
                <c:pt idx="817">
                  <c:v>348.4</c:v>
                </c:pt>
                <c:pt idx="818">
                  <c:v>348.8</c:v>
                </c:pt>
                <c:pt idx="819">
                  <c:v>348.4</c:v>
                </c:pt>
                <c:pt idx="820">
                  <c:v>348.3</c:v>
                </c:pt>
                <c:pt idx="821">
                  <c:v>348.1</c:v>
                </c:pt>
                <c:pt idx="822">
                  <c:v>348.1</c:v>
                </c:pt>
                <c:pt idx="823">
                  <c:v>348.1</c:v>
                </c:pt>
                <c:pt idx="824">
                  <c:v>347.7</c:v>
                </c:pt>
                <c:pt idx="825">
                  <c:v>348.1</c:v>
                </c:pt>
                <c:pt idx="826">
                  <c:v>347.7</c:v>
                </c:pt>
                <c:pt idx="827">
                  <c:v>347.7</c:v>
                </c:pt>
                <c:pt idx="828">
                  <c:v>347.7</c:v>
                </c:pt>
                <c:pt idx="829">
                  <c:v>347.7</c:v>
                </c:pt>
                <c:pt idx="830">
                  <c:v>347.4</c:v>
                </c:pt>
                <c:pt idx="831">
                  <c:v>347.4</c:v>
                </c:pt>
                <c:pt idx="832">
                  <c:v>347.4</c:v>
                </c:pt>
                <c:pt idx="833">
                  <c:v>347</c:v>
                </c:pt>
                <c:pt idx="834">
                  <c:v>347</c:v>
                </c:pt>
                <c:pt idx="835">
                  <c:v>347</c:v>
                </c:pt>
                <c:pt idx="836">
                  <c:v>347</c:v>
                </c:pt>
                <c:pt idx="837">
                  <c:v>347</c:v>
                </c:pt>
                <c:pt idx="838">
                  <c:v>347.1</c:v>
                </c:pt>
                <c:pt idx="839">
                  <c:v>347</c:v>
                </c:pt>
                <c:pt idx="840">
                  <c:v>346.7</c:v>
                </c:pt>
                <c:pt idx="841">
                  <c:v>347</c:v>
                </c:pt>
                <c:pt idx="842">
                  <c:v>346.7</c:v>
                </c:pt>
                <c:pt idx="843">
                  <c:v>346.8</c:v>
                </c:pt>
                <c:pt idx="844">
                  <c:v>346.7</c:v>
                </c:pt>
                <c:pt idx="845">
                  <c:v>346.5</c:v>
                </c:pt>
                <c:pt idx="846">
                  <c:v>346.4</c:v>
                </c:pt>
                <c:pt idx="847">
                  <c:v>346.1</c:v>
                </c:pt>
                <c:pt idx="848">
                  <c:v>346.4</c:v>
                </c:pt>
                <c:pt idx="849">
                  <c:v>346.4</c:v>
                </c:pt>
                <c:pt idx="850">
                  <c:v>346.1</c:v>
                </c:pt>
                <c:pt idx="851">
                  <c:v>346.1</c:v>
                </c:pt>
                <c:pt idx="852">
                  <c:v>346.1</c:v>
                </c:pt>
                <c:pt idx="853">
                  <c:v>345.8</c:v>
                </c:pt>
                <c:pt idx="854">
                  <c:v>345.8</c:v>
                </c:pt>
                <c:pt idx="855">
                  <c:v>345.8</c:v>
                </c:pt>
                <c:pt idx="856">
                  <c:v>345.7</c:v>
                </c:pt>
                <c:pt idx="857">
                  <c:v>345.8</c:v>
                </c:pt>
                <c:pt idx="858">
                  <c:v>345.5</c:v>
                </c:pt>
                <c:pt idx="859">
                  <c:v>345.5</c:v>
                </c:pt>
                <c:pt idx="860">
                  <c:v>345.5</c:v>
                </c:pt>
                <c:pt idx="861">
                  <c:v>345.5</c:v>
                </c:pt>
                <c:pt idx="862">
                  <c:v>345.1</c:v>
                </c:pt>
                <c:pt idx="863">
                  <c:v>345.1</c:v>
                </c:pt>
                <c:pt idx="864">
                  <c:v>345.1</c:v>
                </c:pt>
                <c:pt idx="865">
                  <c:v>345.1</c:v>
                </c:pt>
                <c:pt idx="866">
                  <c:v>345.1</c:v>
                </c:pt>
                <c:pt idx="867">
                  <c:v>345.1</c:v>
                </c:pt>
                <c:pt idx="868">
                  <c:v>344.8</c:v>
                </c:pt>
                <c:pt idx="869">
                  <c:v>344.8</c:v>
                </c:pt>
                <c:pt idx="870">
                  <c:v>344.5</c:v>
                </c:pt>
                <c:pt idx="871">
                  <c:v>344.5</c:v>
                </c:pt>
                <c:pt idx="872">
                  <c:v>344.5</c:v>
                </c:pt>
                <c:pt idx="873">
                  <c:v>344.5</c:v>
                </c:pt>
                <c:pt idx="874">
                  <c:v>344.5</c:v>
                </c:pt>
                <c:pt idx="875">
                  <c:v>344.2</c:v>
                </c:pt>
                <c:pt idx="876">
                  <c:v>344.2</c:v>
                </c:pt>
                <c:pt idx="877">
                  <c:v>344.2</c:v>
                </c:pt>
                <c:pt idx="878">
                  <c:v>344.2</c:v>
                </c:pt>
                <c:pt idx="879">
                  <c:v>344.2</c:v>
                </c:pt>
                <c:pt idx="880">
                  <c:v>344.2</c:v>
                </c:pt>
                <c:pt idx="881">
                  <c:v>344.2</c:v>
                </c:pt>
                <c:pt idx="882">
                  <c:v>343.9</c:v>
                </c:pt>
                <c:pt idx="883">
                  <c:v>343.8</c:v>
                </c:pt>
                <c:pt idx="884">
                  <c:v>343.9</c:v>
                </c:pt>
                <c:pt idx="885">
                  <c:v>343.9</c:v>
                </c:pt>
                <c:pt idx="886">
                  <c:v>343.5</c:v>
                </c:pt>
                <c:pt idx="887">
                  <c:v>343.5</c:v>
                </c:pt>
                <c:pt idx="888">
                  <c:v>343.5</c:v>
                </c:pt>
                <c:pt idx="889">
                  <c:v>343.4</c:v>
                </c:pt>
                <c:pt idx="890">
                  <c:v>343.2</c:v>
                </c:pt>
                <c:pt idx="891">
                  <c:v>343.2</c:v>
                </c:pt>
                <c:pt idx="892">
                  <c:v>343.1</c:v>
                </c:pt>
                <c:pt idx="893">
                  <c:v>343.2</c:v>
                </c:pt>
                <c:pt idx="894">
                  <c:v>343.2</c:v>
                </c:pt>
                <c:pt idx="895">
                  <c:v>342.9</c:v>
                </c:pt>
                <c:pt idx="896">
                  <c:v>342.8</c:v>
                </c:pt>
                <c:pt idx="897">
                  <c:v>342.9</c:v>
                </c:pt>
                <c:pt idx="898">
                  <c:v>342.9</c:v>
                </c:pt>
                <c:pt idx="899">
                  <c:v>342.9</c:v>
                </c:pt>
                <c:pt idx="900">
                  <c:v>342.5</c:v>
                </c:pt>
                <c:pt idx="901">
                  <c:v>342.5</c:v>
                </c:pt>
                <c:pt idx="902">
                  <c:v>342.5</c:v>
                </c:pt>
                <c:pt idx="903">
                  <c:v>342.5</c:v>
                </c:pt>
                <c:pt idx="904">
                  <c:v>342.5</c:v>
                </c:pt>
                <c:pt idx="905">
                  <c:v>342.3</c:v>
                </c:pt>
                <c:pt idx="906">
                  <c:v>342.3</c:v>
                </c:pt>
                <c:pt idx="907">
                  <c:v>342.2</c:v>
                </c:pt>
                <c:pt idx="908">
                  <c:v>342.3</c:v>
                </c:pt>
                <c:pt idx="909">
                  <c:v>342.3</c:v>
                </c:pt>
                <c:pt idx="910">
                  <c:v>341.8</c:v>
                </c:pt>
                <c:pt idx="911">
                  <c:v>341.8</c:v>
                </c:pt>
                <c:pt idx="912">
                  <c:v>342.1</c:v>
                </c:pt>
                <c:pt idx="913">
                  <c:v>341.9</c:v>
                </c:pt>
                <c:pt idx="914">
                  <c:v>341.6</c:v>
                </c:pt>
                <c:pt idx="915">
                  <c:v>341.6</c:v>
                </c:pt>
                <c:pt idx="916">
                  <c:v>341.5</c:v>
                </c:pt>
                <c:pt idx="917">
                  <c:v>341.6</c:v>
                </c:pt>
                <c:pt idx="918">
                  <c:v>341.5</c:v>
                </c:pt>
                <c:pt idx="919">
                  <c:v>341.5</c:v>
                </c:pt>
                <c:pt idx="920">
                  <c:v>341.2</c:v>
                </c:pt>
                <c:pt idx="921">
                  <c:v>341.3</c:v>
                </c:pt>
                <c:pt idx="922">
                  <c:v>341.2</c:v>
                </c:pt>
                <c:pt idx="923">
                  <c:v>340.9</c:v>
                </c:pt>
                <c:pt idx="924">
                  <c:v>340.8</c:v>
                </c:pt>
                <c:pt idx="925">
                  <c:v>340.8</c:v>
                </c:pt>
                <c:pt idx="926">
                  <c:v>340.8</c:v>
                </c:pt>
                <c:pt idx="927">
                  <c:v>340.6</c:v>
                </c:pt>
                <c:pt idx="928">
                  <c:v>340.5</c:v>
                </c:pt>
                <c:pt idx="929">
                  <c:v>340.6</c:v>
                </c:pt>
                <c:pt idx="930">
                  <c:v>340.6</c:v>
                </c:pt>
                <c:pt idx="931">
                  <c:v>340.2</c:v>
                </c:pt>
                <c:pt idx="932">
                  <c:v>340.5</c:v>
                </c:pt>
                <c:pt idx="933">
                  <c:v>340.2</c:v>
                </c:pt>
                <c:pt idx="934">
                  <c:v>340.2</c:v>
                </c:pt>
                <c:pt idx="935">
                  <c:v>340.2</c:v>
                </c:pt>
                <c:pt idx="936">
                  <c:v>340</c:v>
                </c:pt>
                <c:pt idx="937">
                  <c:v>339.9</c:v>
                </c:pt>
                <c:pt idx="938">
                  <c:v>339.9</c:v>
                </c:pt>
                <c:pt idx="939">
                  <c:v>339.9</c:v>
                </c:pt>
                <c:pt idx="940">
                  <c:v>339.9</c:v>
                </c:pt>
                <c:pt idx="941">
                  <c:v>339.9</c:v>
                </c:pt>
                <c:pt idx="942">
                  <c:v>339.9</c:v>
                </c:pt>
                <c:pt idx="943">
                  <c:v>339.6</c:v>
                </c:pt>
                <c:pt idx="944">
                  <c:v>339.6</c:v>
                </c:pt>
                <c:pt idx="945">
                  <c:v>339.6</c:v>
                </c:pt>
                <c:pt idx="946">
                  <c:v>339.6</c:v>
                </c:pt>
                <c:pt idx="947">
                  <c:v>339.6</c:v>
                </c:pt>
                <c:pt idx="948">
                  <c:v>339.6</c:v>
                </c:pt>
                <c:pt idx="949">
                  <c:v>339.6</c:v>
                </c:pt>
                <c:pt idx="950">
                  <c:v>339.6</c:v>
                </c:pt>
                <c:pt idx="951">
                  <c:v>339.2</c:v>
                </c:pt>
                <c:pt idx="952">
                  <c:v>339.6</c:v>
                </c:pt>
                <c:pt idx="953">
                  <c:v>339.2</c:v>
                </c:pt>
                <c:pt idx="954">
                  <c:v>339.2</c:v>
                </c:pt>
                <c:pt idx="955">
                  <c:v>339.2</c:v>
                </c:pt>
                <c:pt idx="956">
                  <c:v>338.9</c:v>
                </c:pt>
                <c:pt idx="957">
                  <c:v>338.9</c:v>
                </c:pt>
                <c:pt idx="958">
                  <c:v>338.9</c:v>
                </c:pt>
                <c:pt idx="959">
                  <c:v>338.9</c:v>
                </c:pt>
                <c:pt idx="960">
                  <c:v>338.9</c:v>
                </c:pt>
                <c:pt idx="961">
                  <c:v>338.9</c:v>
                </c:pt>
                <c:pt idx="962">
                  <c:v>338.6</c:v>
                </c:pt>
                <c:pt idx="963">
                  <c:v>338.6</c:v>
                </c:pt>
                <c:pt idx="964">
                  <c:v>338.5</c:v>
                </c:pt>
                <c:pt idx="965">
                  <c:v>338.5</c:v>
                </c:pt>
                <c:pt idx="966">
                  <c:v>338.6</c:v>
                </c:pt>
                <c:pt idx="967">
                  <c:v>338.3</c:v>
                </c:pt>
                <c:pt idx="968">
                  <c:v>338.3</c:v>
                </c:pt>
                <c:pt idx="969">
                  <c:v>338.2</c:v>
                </c:pt>
                <c:pt idx="970">
                  <c:v>338.2</c:v>
                </c:pt>
                <c:pt idx="971">
                  <c:v>338.2</c:v>
                </c:pt>
                <c:pt idx="972">
                  <c:v>337.9</c:v>
                </c:pt>
                <c:pt idx="973">
                  <c:v>337.9</c:v>
                </c:pt>
                <c:pt idx="974">
                  <c:v>338</c:v>
                </c:pt>
                <c:pt idx="975">
                  <c:v>338</c:v>
                </c:pt>
                <c:pt idx="976">
                  <c:v>337.6</c:v>
                </c:pt>
                <c:pt idx="977">
                  <c:v>337.6</c:v>
                </c:pt>
                <c:pt idx="978">
                  <c:v>337.5</c:v>
                </c:pt>
                <c:pt idx="979">
                  <c:v>337.5</c:v>
                </c:pt>
                <c:pt idx="980">
                  <c:v>337.5</c:v>
                </c:pt>
                <c:pt idx="981">
                  <c:v>337.5</c:v>
                </c:pt>
                <c:pt idx="982">
                  <c:v>337.2</c:v>
                </c:pt>
                <c:pt idx="983">
                  <c:v>337.3</c:v>
                </c:pt>
                <c:pt idx="984">
                  <c:v>337.2</c:v>
                </c:pt>
                <c:pt idx="985">
                  <c:v>337.3</c:v>
                </c:pt>
                <c:pt idx="986">
                  <c:v>336.9</c:v>
                </c:pt>
                <c:pt idx="987">
                  <c:v>336.9</c:v>
                </c:pt>
                <c:pt idx="988">
                  <c:v>336.9</c:v>
                </c:pt>
                <c:pt idx="989">
                  <c:v>336.9</c:v>
                </c:pt>
                <c:pt idx="990">
                  <c:v>336.8</c:v>
                </c:pt>
                <c:pt idx="991">
                  <c:v>336.9</c:v>
                </c:pt>
                <c:pt idx="992">
                  <c:v>336.6</c:v>
                </c:pt>
                <c:pt idx="993">
                  <c:v>336.6</c:v>
                </c:pt>
                <c:pt idx="994">
                  <c:v>336.6</c:v>
                </c:pt>
                <c:pt idx="995">
                  <c:v>336.6</c:v>
                </c:pt>
                <c:pt idx="996">
                  <c:v>336.6</c:v>
                </c:pt>
                <c:pt idx="997">
                  <c:v>336.2</c:v>
                </c:pt>
                <c:pt idx="998">
                  <c:v>336.2</c:v>
                </c:pt>
                <c:pt idx="999">
                  <c:v>336.2</c:v>
                </c:pt>
                <c:pt idx="1000">
                  <c:v>336.2</c:v>
                </c:pt>
                <c:pt idx="1001">
                  <c:v>336.2</c:v>
                </c:pt>
                <c:pt idx="1002">
                  <c:v>335.9</c:v>
                </c:pt>
                <c:pt idx="1003">
                  <c:v>335.9</c:v>
                </c:pt>
                <c:pt idx="1004">
                  <c:v>335.9</c:v>
                </c:pt>
                <c:pt idx="1005">
                  <c:v>335.9</c:v>
                </c:pt>
                <c:pt idx="1006">
                  <c:v>335.9</c:v>
                </c:pt>
                <c:pt idx="1007">
                  <c:v>335.6</c:v>
                </c:pt>
                <c:pt idx="1008">
                  <c:v>335.6</c:v>
                </c:pt>
                <c:pt idx="1009">
                  <c:v>335.6</c:v>
                </c:pt>
                <c:pt idx="1010">
                  <c:v>335.6</c:v>
                </c:pt>
                <c:pt idx="1011">
                  <c:v>335.6</c:v>
                </c:pt>
                <c:pt idx="1012">
                  <c:v>335.3</c:v>
                </c:pt>
                <c:pt idx="1013">
                  <c:v>335.2</c:v>
                </c:pt>
                <c:pt idx="1014">
                  <c:v>335.3</c:v>
                </c:pt>
                <c:pt idx="1015">
                  <c:v>335.3</c:v>
                </c:pt>
                <c:pt idx="1016">
                  <c:v>335.3</c:v>
                </c:pt>
                <c:pt idx="1017">
                  <c:v>334.9</c:v>
                </c:pt>
                <c:pt idx="1018">
                  <c:v>334.9</c:v>
                </c:pt>
                <c:pt idx="1019">
                  <c:v>334.9</c:v>
                </c:pt>
                <c:pt idx="1020">
                  <c:v>334.9</c:v>
                </c:pt>
                <c:pt idx="1021">
                  <c:v>334.9</c:v>
                </c:pt>
                <c:pt idx="1022">
                  <c:v>334.9</c:v>
                </c:pt>
                <c:pt idx="1023">
                  <c:v>334.9</c:v>
                </c:pt>
                <c:pt idx="1024">
                  <c:v>334.9</c:v>
                </c:pt>
                <c:pt idx="1025">
                  <c:v>334.9</c:v>
                </c:pt>
                <c:pt idx="1026">
                  <c:v>334.9</c:v>
                </c:pt>
                <c:pt idx="1027">
                  <c:v>334.6</c:v>
                </c:pt>
                <c:pt idx="1028">
                  <c:v>334.6</c:v>
                </c:pt>
                <c:pt idx="1029">
                  <c:v>334.6</c:v>
                </c:pt>
                <c:pt idx="1030">
                  <c:v>334.6</c:v>
                </c:pt>
                <c:pt idx="1031">
                  <c:v>334.5</c:v>
                </c:pt>
                <c:pt idx="1032">
                  <c:v>334.3</c:v>
                </c:pt>
                <c:pt idx="1033">
                  <c:v>334.3</c:v>
                </c:pt>
                <c:pt idx="1034">
                  <c:v>334.3</c:v>
                </c:pt>
                <c:pt idx="1035">
                  <c:v>334.2</c:v>
                </c:pt>
                <c:pt idx="1036">
                  <c:v>333.9</c:v>
                </c:pt>
                <c:pt idx="1037">
                  <c:v>334</c:v>
                </c:pt>
                <c:pt idx="1038">
                  <c:v>334</c:v>
                </c:pt>
                <c:pt idx="1039">
                  <c:v>334</c:v>
                </c:pt>
                <c:pt idx="1040">
                  <c:v>333.6</c:v>
                </c:pt>
                <c:pt idx="1041">
                  <c:v>333.7</c:v>
                </c:pt>
                <c:pt idx="1042">
                  <c:v>333.7</c:v>
                </c:pt>
                <c:pt idx="1043">
                  <c:v>333.3</c:v>
                </c:pt>
                <c:pt idx="1044">
                  <c:v>333.6</c:v>
                </c:pt>
                <c:pt idx="1045">
                  <c:v>333.3</c:v>
                </c:pt>
                <c:pt idx="1046">
                  <c:v>333.3</c:v>
                </c:pt>
                <c:pt idx="1047">
                  <c:v>333.3</c:v>
                </c:pt>
                <c:pt idx="1048">
                  <c:v>333.3</c:v>
                </c:pt>
                <c:pt idx="1049">
                  <c:v>333</c:v>
                </c:pt>
                <c:pt idx="1050">
                  <c:v>333</c:v>
                </c:pt>
                <c:pt idx="1051">
                  <c:v>333</c:v>
                </c:pt>
                <c:pt idx="1052">
                  <c:v>333</c:v>
                </c:pt>
                <c:pt idx="1053">
                  <c:v>332.9</c:v>
                </c:pt>
                <c:pt idx="1054">
                  <c:v>332.6</c:v>
                </c:pt>
                <c:pt idx="1055">
                  <c:v>332.5</c:v>
                </c:pt>
                <c:pt idx="1056">
                  <c:v>332.6</c:v>
                </c:pt>
                <c:pt idx="1057">
                  <c:v>332.6</c:v>
                </c:pt>
                <c:pt idx="1058">
                  <c:v>332.6</c:v>
                </c:pt>
                <c:pt idx="1059">
                  <c:v>332.6</c:v>
                </c:pt>
                <c:pt idx="1060">
                  <c:v>332.3</c:v>
                </c:pt>
                <c:pt idx="1061">
                  <c:v>332.3</c:v>
                </c:pt>
                <c:pt idx="1062">
                  <c:v>332.4</c:v>
                </c:pt>
                <c:pt idx="1063">
                  <c:v>331.9</c:v>
                </c:pt>
                <c:pt idx="1064">
                  <c:v>332</c:v>
                </c:pt>
                <c:pt idx="1065">
                  <c:v>331.9</c:v>
                </c:pt>
                <c:pt idx="1066">
                  <c:v>331.9</c:v>
                </c:pt>
                <c:pt idx="1067">
                  <c:v>331.9</c:v>
                </c:pt>
                <c:pt idx="1068">
                  <c:v>332</c:v>
                </c:pt>
                <c:pt idx="1069">
                  <c:v>331.6</c:v>
                </c:pt>
                <c:pt idx="1070">
                  <c:v>331.6</c:v>
                </c:pt>
                <c:pt idx="1071">
                  <c:v>331.6</c:v>
                </c:pt>
                <c:pt idx="1072">
                  <c:v>331.3</c:v>
                </c:pt>
                <c:pt idx="1073">
                  <c:v>331.3</c:v>
                </c:pt>
                <c:pt idx="1074">
                  <c:v>331.3</c:v>
                </c:pt>
                <c:pt idx="1075">
                  <c:v>331.3</c:v>
                </c:pt>
                <c:pt idx="1076">
                  <c:v>331.3</c:v>
                </c:pt>
                <c:pt idx="1077">
                  <c:v>331.3</c:v>
                </c:pt>
                <c:pt idx="1078">
                  <c:v>330.9</c:v>
                </c:pt>
                <c:pt idx="1079">
                  <c:v>330.9</c:v>
                </c:pt>
                <c:pt idx="1080">
                  <c:v>330.9</c:v>
                </c:pt>
                <c:pt idx="1081">
                  <c:v>330.9</c:v>
                </c:pt>
                <c:pt idx="1082">
                  <c:v>330.7</c:v>
                </c:pt>
                <c:pt idx="1083">
                  <c:v>330.9</c:v>
                </c:pt>
                <c:pt idx="1084">
                  <c:v>330.6</c:v>
                </c:pt>
                <c:pt idx="1085">
                  <c:v>330.6</c:v>
                </c:pt>
                <c:pt idx="1086">
                  <c:v>330.6</c:v>
                </c:pt>
                <c:pt idx="1087">
                  <c:v>330.3</c:v>
                </c:pt>
                <c:pt idx="1088">
                  <c:v>330.3</c:v>
                </c:pt>
                <c:pt idx="1089">
                  <c:v>330.3</c:v>
                </c:pt>
                <c:pt idx="1090">
                  <c:v>330.3</c:v>
                </c:pt>
                <c:pt idx="1091">
                  <c:v>330.3</c:v>
                </c:pt>
                <c:pt idx="1092">
                  <c:v>330.3</c:v>
                </c:pt>
                <c:pt idx="1093">
                  <c:v>330</c:v>
                </c:pt>
                <c:pt idx="1094">
                  <c:v>329.9</c:v>
                </c:pt>
                <c:pt idx="1095">
                  <c:v>330</c:v>
                </c:pt>
                <c:pt idx="1096">
                  <c:v>330</c:v>
                </c:pt>
                <c:pt idx="1097">
                  <c:v>330</c:v>
                </c:pt>
                <c:pt idx="1098">
                  <c:v>330</c:v>
                </c:pt>
                <c:pt idx="1099">
                  <c:v>329.7</c:v>
                </c:pt>
                <c:pt idx="1100">
                  <c:v>329.7</c:v>
                </c:pt>
                <c:pt idx="1101">
                  <c:v>329.7</c:v>
                </c:pt>
                <c:pt idx="1102">
                  <c:v>329.3</c:v>
                </c:pt>
                <c:pt idx="1103">
                  <c:v>329.3</c:v>
                </c:pt>
                <c:pt idx="1104">
                  <c:v>329.3</c:v>
                </c:pt>
                <c:pt idx="1105">
                  <c:v>329.3</c:v>
                </c:pt>
                <c:pt idx="1106">
                  <c:v>329.4</c:v>
                </c:pt>
                <c:pt idx="1107">
                  <c:v>329.4</c:v>
                </c:pt>
                <c:pt idx="1108">
                  <c:v>329</c:v>
                </c:pt>
                <c:pt idx="1109">
                  <c:v>329</c:v>
                </c:pt>
                <c:pt idx="1110">
                  <c:v>329</c:v>
                </c:pt>
                <c:pt idx="1111">
                  <c:v>329</c:v>
                </c:pt>
                <c:pt idx="1112">
                  <c:v>328.9</c:v>
                </c:pt>
                <c:pt idx="1113">
                  <c:v>328.9</c:v>
                </c:pt>
                <c:pt idx="1114">
                  <c:v>328.7</c:v>
                </c:pt>
                <c:pt idx="1115">
                  <c:v>328.7</c:v>
                </c:pt>
                <c:pt idx="1116">
                  <c:v>328.7</c:v>
                </c:pt>
                <c:pt idx="1117">
                  <c:v>328.4</c:v>
                </c:pt>
                <c:pt idx="1118">
                  <c:v>328.3</c:v>
                </c:pt>
                <c:pt idx="1119">
                  <c:v>328.4</c:v>
                </c:pt>
                <c:pt idx="1120">
                  <c:v>328.4</c:v>
                </c:pt>
                <c:pt idx="1121">
                  <c:v>328.4</c:v>
                </c:pt>
                <c:pt idx="1122">
                  <c:v>328</c:v>
                </c:pt>
                <c:pt idx="1123">
                  <c:v>328.1</c:v>
                </c:pt>
                <c:pt idx="1124">
                  <c:v>328</c:v>
                </c:pt>
                <c:pt idx="1125">
                  <c:v>328</c:v>
                </c:pt>
                <c:pt idx="1126">
                  <c:v>327.7</c:v>
                </c:pt>
                <c:pt idx="1127">
                  <c:v>328</c:v>
                </c:pt>
                <c:pt idx="1128">
                  <c:v>327.7</c:v>
                </c:pt>
                <c:pt idx="1129">
                  <c:v>327.7</c:v>
                </c:pt>
                <c:pt idx="1130">
                  <c:v>327.7</c:v>
                </c:pt>
                <c:pt idx="1131">
                  <c:v>327.39999999999998</c:v>
                </c:pt>
                <c:pt idx="1132">
                  <c:v>327.3</c:v>
                </c:pt>
                <c:pt idx="1133">
                  <c:v>327.39999999999998</c:v>
                </c:pt>
                <c:pt idx="1134">
                  <c:v>327.3</c:v>
                </c:pt>
                <c:pt idx="1135">
                  <c:v>327.3</c:v>
                </c:pt>
                <c:pt idx="1136">
                  <c:v>327</c:v>
                </c:pt>
                <c:pt idx="1137">
                  <c:v>327.3</c:v>
                </c:pt>
                <c:pt idx="1138">
                  <c:v>327</c:v>
                </c:pt>
                <c:pt idx="1139">
                  <c:v>327</c:v>
                </c:pt>
                <c:pt idx="1140">
                  <c:v>327</c:v>
                </c:pt>
                <c:pt idx="1141">
                  <c:v>327</c:v>
                </c:pt>
                <c:pt idx="1142">
                  <c:v>327</c:v>
                </c:pt>
                <c:pt idx="1143">
                  <c:v>326.60000000000002</c:v>
                </c:pt>
                <c:pt idx="1144">
                  <c:v>326.7</c:v>
                </c:pt>
                <c:pt idx="1145">
                  <c:v>326.7</c:v>
                </c:pt>
                <c:pt idx="1146">
                  <c:v>326.7</c:v>
                </c:pt>
                <c:pt idx="1147">
                  <c:v>326.3</c:v>
                </c:pt>
                <c:pt idx="1148">
                  <c:v>326.3</c:v>
                </c:pt>
                <c:pt idx="1149">
                  <c:v>326.3</c:v>
                </c:pt>
                <c:pt idx="1150">
                  <c:v>326.3</c:v>
                </c:pt>
                <c:pt idx="1151">
                  <c:v>326.3</c:v>
                </c:pt>
                <c:pt idx="1152">
                  <c:v>326.3</c:v>
                </c:pt>
                <c:pt idx="1153">
                  <c:v>326.3</c:v>
                </c:pt>
                <c:pt idx="1154">
                  <c:v>326</c:v>
                </c:pt>
                <c:pt idx="1155">
                  <c:v>326</c:v>
                </c:pt>
                <c:pt idx="1156">
                  <c:v>326</c:v>
                </c:pt>
                <c:pt idx="1157">
                  <c:v>326</c:v>
                </c:pt>
                <c:pt idx="1158">
                  <c:v>326</c:v>
                </c:pt>
                <c:pt idx="1159">
                  <c:v>326</c:v>
                </c:pt>
                <c:pt idx="1160">
                  <c:v>326</c:v>
                </c:pt>
                <c:pt idx="1161">
                  <c:v>325.7</c:v>
                </c:pt>
                <c:pt idx="1162">
                  <c:v>325.7</c:v>
                </c:pt>
                <c:pt idx="1163">
                  <c:v>325.7</c:v>
                </c:pt>
                <c:pt idx="1164">
                  <c:v>325.39999999999998</c:v>
                </c:pt>
                <c:pt idx="1165">
                  <c:v>325.3</c:v>
                </c:pt>
                <c:pt idx="1166">
                  <c:v>325.3</c:v>
                </c:pt>
                <c:pt idx="1167">
                  <c:v>325.39999999999998</c:v>
                </c:pt>
                <c:pt idx="1168">
                  <c:v>325.39999999999998</c:v>
                </c:pt>
                <c:pt idx="1169">
                  <c:v>325.3</c:v>
                </c:pt>
                <c:pt idx="1170">
                  <c:v>325</c:v>
                </c:pt>
                <c:pt idx="1171">
                  <c:v>325</c:v>
                </c:pt>
                <c:pt idx="1172">
                  <c:v>325</c:v>
                </c:pt>
                <c:pt idx="1173">
                  <c:v>324.89999999999998</c:v>
                </c:pt>
                <c:pt idx="1174">
                  <c:v>325</c:v>
                </c:pt>
                <c:pt idx="1175">
                  <c:v>325</c:v>
                </c:pt>
                <c:pt idx="1176">
                  <c:v>325</c:v>
                </c:pt>
                <c:pt idx="1177">
                  <c:v>324.7</c:v>
                </c:pt>
                <c:pt idx="1178">
                  <c:v>324.7</c:v>
                </c:pt>
                <c:pt idx="1179">
                  <c:v>324.7</c:v>
                </c:pt>
                <c:pt idx="1180">
                  <c:v>324.7</c:v>
                </c:pt>
                <c:pt idx="1181">
                  <c:v>324.60000000000002</c:v>
                </c:pt>
                <c:pt idx="1182">
                  <c:v>324.7</c:v>
                </c:pt>
                <c:pt idx="1183">
                  <c:v>324.39999999999998</c:v>
                </c:pt>
                <c:pt idx="1184">
                  <c:v>324.39999999999998</c:v>
                </c:pt>
                <c:pt idx="1185">
                  <c:v>324.39999999999998</c:v>
                </c:pt>
                <c:pt idx="1186">
                  <c:v>324.39999999999998</c:v>
                </c:pt>
                <c:pt idx="1187">
                  <c:v>324.39999999999998</c:v>
                </c:pt>
                <c:pt idx="1188">
                  <c:v>324.39999999999998</c:v>
                </c:pt>
                <c:pt idx="1189">
                  <c:v>324</c:v>
                </c:pt>
                <c:pt idx="1190">
                  <c:v>324</c:v>
                </c:pt>
                <c:pt idx="1191">
                  <c:v>324.10000000000002</c:v>
                </c:pt>
                <c:pt idx="1192">
                  <c:v>324</c:v>
                </c:pt>
                <c:pt idx="1193">
                  <c:v>324</c:v>
                </c:pt>
                <c:pt idx="1194">
                  <c:v>324.10000000000002</c:v>
                </c:pt>
                <c:pt idx="1195">
                  <c:v>323.7</c:v>
                </c:pt>
                <c:pt idx="1196">
                  <c:v>323.7</c:v>
                </c:pt>
                <c:pt idx="1197">
                  <c:v>323.7</c:v>
                </c:pt>
                <c:pt idx="1198">
                  <c:v>323.60000000000002</c:v>
                </c:pt>
                <c:pt idx="1199">
                  <c:v>323.7</c:v>
                </c:pt>
                <c:pt idx="1200">
                  <c:v>323.7</c:v>
                </c:pt>
                <c:pt idx="1201">
                  <c:v>323.7</c:v>
                </c:pt>
                <c:pt idx="1202">
                  <c:v>323.7</c:v>
                </c:pt>
                <c:pt idx="1203">
                  <c:v>323.39999999999998</c:v>
                </c:pt>
                <c:pt idx="1204">
                  <c:v>323.7</c:v>
                </c:pt>
                <c:pt idx="1205">
                  <c:v>323.39999999999998</c:v>
                </c:pt>
                <c:pt idx="1206">
                  <c:v>323.39999999999998</c:v>
                </c:pt>
                <c:pt idx="1207">
                  <c:v>323.3</c:v>
                </c:pt>
                <c:pt idx="1208">
                  <c:v>323.39999999999998</c:v>
                </c:pt>
                <c:pt idx="1209">
                  <c:v>323.39999999999998</c:v>
                </c:pt>
                <c:pt idx="1210">
                  <c:v>323.39999999999998</c:v>
                </c:pt>
                <c:pt idx="1211">
                  <c:v>323</c:v>
                </c:pt>
                <c:pt idx="1212">
                  <c:v>323</c:v>
                </c:pt>
                <c:pt idx="1213">
                  <c:v>323.10000000000002</c:v>
                </c:pt>
                <c:pt idx="1214">
                  <c:v>323.10000000000002</c:v>
                </c:pt>
                <c:pt idx="1215">
                  <c:v>322.7</c:v>
                </c:pt>
                <c:pt idx="1216">
                  <c:v>323</c:v>
                </c:pt>
                <c:pt idx="1217">
                  <c:v>322.7</c:v>
                </c:pt>
                <c:pt idx="1218">
                  <c:v>322.7</c:v>
                </c:pt>
                <c:pt idx="1219">
                  <c:v>322.7</c:v>
                </c:pt>
                <c:pt idx="1220">
                  <c:v>322.7</c:v>
                </c:pt>
                <c:pt idx="1221">
                  <c:v>322.7</c:v>
                </c:pt>
                <c:pt idx="1222">
                  <c:v>322.7</c:v>
                </c:pt>
                <c:pt idx="1223">
                  <c:v>322.39999999999998</c:v>
                </c:pt>
                <c:pt idx="1224">
                  <c:v>322.3</c:v>
                </c:pt>
                <c:pt idx="1225">
                  <c:v>322.39999999999998</c:v>
                </c:pt>
                <c:pt idx="1226">
                  <c:v>322.3</c:v>
                </c:pt>
                <c:pt idx="1227">
                  <c:v>322.39999999999998</c:v>
                </c:pt>
                <c:pt idx="1228">
                  <c:v>322.39999999999998</c:v>
                </c:pt>
                <c:pt idx="1229">
                  <c:v>322.10000000000002</c:v>
                </c:pt>
                <c:pt idx="1230">
                  <c:v>322.10000000000002</c:v>
                </c:pt>
                <c:pt idx="1231">
                  <c:v>322.10000000000002</c:v>
                </c:pt>
                <c:pt idx="1232">
                  <c:v>322.10000000000002</c:v>
                </c:pt>
                <c:pt idx="1233">
                  <c:v>322.10000000000002</c:v>
                </c:pt>
                <c:pt idx="1234">
                  <c:v>321.8</c:v>
                </c:pt>
                <c:pt idx="1235">
                  <c:v>321.8</c:v>
                </c:pt>
                <c:pt idx="1236">
                  <c:v>321.8</c:v>
                </c:pt>
                <c:pt idx="1237">
                  <c:v>321.7</c:v>
                </c:pt>
                <c:pt idx="1238">
                  <c:v>321.8</c:v>
                </c:pt>
                <c:pt idx="1239">
                  <c:v>321.8</c:v>
                </c:pt>
                <c:pt idx="1240">
                  <c:v>321.7</c:v>
                </c:pt>
                <c:pt idx="1241">
                  <c:v>321.39999999999998</c:v>
                </c:pt>
                <c:pt idx="1242">
                  <c:v>321.39999999999998</c:v>
                </c:pt>
                <c:pt idx="1243">
                  <c:v>321.39999999999998</c:v>
                </c:pt>
                <c:pt idx="1244">
                  <c:v>321.10000000000002</c:v>
                </c:pt>
                <c:pt idx="1245">
                  <c:v>321.10000000000002</c:v>
                </c:pt>
                <c:pt idx="1246">
                  <c:v>321.10000000000002</c:v>
                </c:pt>
                <c:pt idx="1247">
                  <c:v>321.10000000000002</c:v>
                </c:pt>
                <c:pt idx="1248">
                  <c:v>321.10000000000002</c:v>
                </c:pt>
                <c:pt idx="1249">
                  <c:v>321.10000000000002</c:v>
                </c:pt>
                <c:pt idx="1250">
                  <c:v>321.10000000000002</c:v>
                </c:pt>
                <c:pt idx="1251">
                  <c:v>320.8</c:v>
                </c:pt>
                <c:pt idx="1252">
                  <c:v>321.10000000000002</c:v>
                </c:pt>
                <c:pt idx="1253">
                  <c:v>320.8</c:v>
                </c:pt>
                <c:pt idx="1254">
                  <c:v>320.8</c:v>
                </c:pt>
                <c:pt idx="1255">
                  <c:v>320.5</c:v>
                </c:pt>
                <c:pt idx="1256">
                  <c:v>320.5</c:v>
                </c:pt>
                <c:pt idx="1257">
                  <c:v>320.39999999999998</c:v>
                </c:pt>
                <c:pt idx="1258">
                  <c:v>320.5</c:v>
                </c:pt>
                <c:pt idx="1259">
                  <c:v>320.39999999999998</c:v>
                </c:pt>
                <c:pt idx="1260">
                  <c:v>320.10000000000002</c:v>
                </c:pt>
                <c:pt idx="1261">
                  <c:v>320.10000000000002</c:v>
                </c:pt>
                <c:pt idx="1262">
                  <c:v>320.10000000000002</c:v>
                </c:pt>
                <c:pt idx="1263">
                  <c:v>320.10000000000002</c:v>
                </c:pt>
                <c:pt idx="1264">
                  <c:v>320.10000000000002</c:v>
                </c:pt>
                <c:pt idx="1265">
                  <c:v>320.10000000000002</c:v>
                </c:pt>
                <c:pt idx="1266">
                  <c:v>320</c:v>
                </c:pt>
                <c:pt idx="1267">
                  <c:v>319.7</c:v>
                </c:pt>
                <c:pt idx="1268">
                  <c:v>319.8</c:v>
                </c:pt>
                <c:pt idx="1269">
                  <c:v>319.8</c:v>
                </c:pt>
                <c:pt idx="1270">
                  <c:v>319.7</c:v>
                </c:pt>
                <c:pt idx="1271">
                  <c:v>319.7</c:v>
                </c:pt>
                <c:pt idx="1272">
                  <c:v>319.39999999999998</c:v>
                </c:pt>
                <c:pt idx="1273">
                  <c:v>319.5</c:v>
                </c:pt>
                <c:pt idx="1274">
                  <c:v>319.5</c:v>
                </c:pt>
                <c:pt idx="1275">
                  <c:v>319.3</c:v>
                </c:pt>
                <c:pt idx="1276">
                  <c:v>319</c:v>
                </c:pt>
                <c:pt idx="1277">
                  <c:v>319.10000000000002</c:v>
                </c:pt>
                <c:pt idx="1278">
                  <c:v>319.2</c:v>
                </c:pt>
                <c:pt idx="1279">
                  <c:v>319</c:v>
                </c:pt>
                <c:pt idx="1280">
                  <c:v>319</c:v>
                </c:pt>
                <c:pt idx="1281">
                  <c:v>319.10000000000002</c:v>
                </c:pt>
                <c:pt idx="1282">
                  <c:v>319.10000000000002</c:v>
                </c:pt>
                <c:pt idx="1283">
                  <c:v>318.7</c:v>
                </c:pt>
                <c:pt idx="1284">
                  <c:v>318.8</c:v>
                </c:pt>
                <c:pt idx="1285">
                  <c:v>318.7</c:v>
                </c:pt>
                <c:pt idx="1286">
                  <c:v>318.7</c:v>
                </c:pt>
                <c:pt idx="1287">
                  <c:v>318.39999999999998</c:v>
                </c:pt>
                <c:pt idx="1288">
                  <c:v>318.39999999999998</c:v>
                </c:pt>
                <c:pt idx="1289">
                  <c:v>318.39999999999998</c:v>
                </c:pt>
                <c:pt idx="1290">
                  <c:v>318.39999999999998</c:v>
                </c:pt>
                <c:pt idx="1291">
                  <c:v>318.10000000000002</c:v>
                </c:pt>
                <c:pt idx="1292">
                  <c:v>318.10000000000002</c:v>
                </c:pt>
                <c:pt idx="1293">
                  <c:v>318.10000000000002</c:v>
                </c:pt>
                <c:pt idx="1294">
                  <c:v>318.10000000000002</c:v>
                </c:pt>
                <c:pt idx="1295">
                  <c:v>318</c:v>
                </c:pt>
                <c:pt idx="1296">
                  <c:v>318.10000000000002</c:v>
                </c:pt>
                <c:pt idx="1297">
                  <c:v>318.10000000000002</c:v>
                </c:pt>
                <c:pt idx="1298">
                  <c:v>317.7</c:v>
                </c:pt>
                <c:pt idx="1299">
                  <c:v>317.8</c:v>
                </c:pt>
                <c:pt idx="1300">
                  <c:v>317.8</c:v>
                </c:pt>
                <c:pt idx="1301">
                  <c:v>317.8</c:v>
                </c:pt>
                <c:pt idx="1302">
                  <c:v>317.39999999999998</c:v>
                </c:pt>
                <c:pt idx="1303">
                  <c:v>317.5</c:v>
                </c:pt>
                <c:pt idx="1304">
                  <c:v>317.5</c:v>
                </c:pt>
                <c:pt idx="1305">
                  <c:v>317.5</c:v>
                </c:pt>
                <c:pt idx="1306">
                  <c:v>317.5</c:v>
                </c:pt>
                <c:pt idx="1307">
                  <c:v>317.10000000000002</c:v>
                </c:pt>
                <c:pt idx="1308">
                  <c:v>317.10000000000002</c:v>
                </c:pt>
                <c:pt idx="1309">
                  <c:v>317.10000000000002</c:v>
                </c:pt>
                <c:pt idx="1310">
                  <c:v>317.10000000000002</c:v>
                </c:pt>
                <c:pt idx="1311">
                  <c:v>317.10000000000002</c:v>
                </c:pt>
                <c:pt idx="1312">
                  <c:v>317.10000000000002</c:v>
                </c:pt>
                <c:pt idx="1313">
                  <c:v>317.10000000000002</c:v>
                </c:pt>
                <c:pt idx="1314">
                  <c:v>317.10000000000002</c:v>
                </c:pt>
                <c:pt idx="1315">
                  <c:v>316.8</c:v>
                </c:pt>
                <c:pt idx="1316">
                  <c:v>317</c:v>
                </c:pt>
                <c:pt idx="1317">
                  <c:v>316.8</c:v>
                </c:pt>
                <c:pt idx="1318">
                  <c:v>316.8</c:v>
                </c:pt>
                <c:pt idx="1319">
                  <c:v>316.39999999999998</c:v>
                </c:pt>
                <c:pt idx="1320">
                  <c:v>316.39999999999998</c:v>
                </c:pt>
                <c:pt idx="1321">
                  <c:v>316.39999999999998</c:v>
                </c:pt>
                <c:pt idx="1322">
                  <c:v>316.39999999999998</c:v>
                </c:pt>
                <c:pt idx="1323">
                  <c:v>316.39999999999998</c:v>
                </c:pt>
                <c:pt idx="1324">
                  <c:v>316.39999999999998</c:v>
                </c:pt>
                <c:pt idx="1325">
                  <c:v>316.39999999999998</c:v>
                </c:pt>
                <c:pt idx="1326">
                  <c:v>316.10000000000002</c:v>
                </c:pt>
                <c:pt idx="1327">
                  <c:v>316</c:v>
                </c:pt>
                <c:pt idx="1328">
                  <c:v>316.10000000000002</c:v>
                </c:pt>
                <c:pt idx="1329">
                  <c:v>316</c:v>
                </c:pt>
                <c:pt idx="1330">
                  <c:v>315.7</c:v>
                </c:pt>
                <c:pt idx="1331">
                  <c:v>315.8</c:v>
                </c:pt>
                <c:pt idx="1332">
                  <c:v>315.7</c:v>
                </c:pt>
                <c:pt idx="1333">
                  <c:v>315.8</c:v>
                </c:pt>
                <c:pt idx="1334">
                  <c:v>315.7</c:v>
                </c:pt>
                <c:pt idx="1335">
                  <c:v>315.39999999999998</c:v>
                </c:pt>
                <c:pt idx="1336">
                  <c:v>315.39999999999998</c:v>
                </c:pt>
                <c:pt idx="1337">
                  <c:v>315.39999999999998</c:v>
                </c:pt>
                <c:pt idx="1338">
                  <c:v>315.39999999999998</c:v>
                </c:pt>
                <c:pt idx="1339">
                  <c:v>315.39999999999998</c:v>
                </c:pt>
                <c:pt idx="1340">
                  <c:v>315.39999999999998</c:v>
                </c:pt>
                <c:pt idx="1341">
                  <c:v>315.10000000000002</c:v>
                </c:pt>
                <c:pt idx="1342">
                  <c:v>315.10000000000002</c:v>
                </c:pt>
                <c:pt idx="1343">
                  <c:v>315.10000000000002</c:v>
                </c:pt>
                <c:pt idx="1344">
                  <c:v>315.10000000000002</c:v>
                </c:pt>
                <c:pt idx="1345">
                  <c:v>315.10000000000002</c:v>
                </c:pt>
                <c:pt idx="1346">
                  <c:v>315</c:v>
                </c:pt>
                <c:pt idx="1347">
                  <c:v>314.7</c:v>
                </c:pt>
                <c:pt idx="1348">
                  <c:v>314.7</c:v>
                </c:pt>
                <c:pt idx="1349">
                  <c:v>314.7</c:v>
                </c:pt>
                <c:pt idx="1350">
                  <c:v>314.7</c:v>
                </c:pt>
                <c:pt idx="1351">
                  <c:v>314.7</c:v>
                </c:pt>
                <c:pt idx="1352">
                  <c:v>314.39999999999998</c:v>
                </c:pt>
                <c:pt idx="1353">
                  <c:v>314.39999999999998</c:v>
                </c:pt>
                <c:pt idx="1354">
                  <c:v>314.39999999999998</c:v>
                </c:pt>
                <c:pt idx="1355">
                  <c:v>314.39999999999998</c:v>
                </c:pt>
                <c:pt idx="1356">
                  <c:v>314.39999999999998</c:v>
                </c:pt>
                <c:pt idx="1357">
                  <c:v>314.39999999999998</c:v>
                </c:pt>
                <c:pt idx="1358">
                  <c:v>314.39999999999998</c:v>
                </c:pt>
                <c:pt idx="1359">
                  <c:v>314.39999999999998</c:v>
                </c:pt>
                <c:pt idx="1360">
                  <c:v>314.10000000000002</c:v>
                </c:pt>
                <c:pt idx="1361">
                  <c:v>313.89999999999998</c:v>
                </c:pt>
                <c:pt idx="1362">
                  <c:v>314.10000000000002</c:v>
                </c:pt>
                <c:pt idx="1363">
                  <c:v>314</c:v>
                </c:pt>
                <c:pt idx="1364">
                  <c:v>314.10000000000002</c:v>
                </c:pt>
                <c:pt idx="1365">
                  <c:v>313.7</c:v>
                </c:pt>
                <c:pt idx="1366">
                  <c:v>313.7</c:v>
                </c:pt>
                <c:pt idx="1367">
                  <c:v>313.7</c:v>
                </c:pt>
                <c:pt idx="1368">
                  <c:v>313.7</c:v>
                </c:pt>
                <c:pt idx="1369">
                  <c:v>313.39999999999998</c:v>
                </c:pt>
                <c:pt idx="1370">
                  <c:v>313.39999999999998</c:v>
                </c:pt>
                <c:pt idx="1371">
                  <c:v>313.39999999999998</c:v>
                </c:pt>
                <c:pt idx="1372">
                  <c:v>313.39999999999998</c:v>
                </c:pt>
                <c:pt idx="1373">
                  <c:v>313.39999999999998</c:v>
                </c:pt>
                <c:pt idx="1374">
                  <c:v>313.39999999999998</c:v>
                </c:pt>
                <c:pt idx="1375">
                  <c:v>313.10000000000002</c:v>
                </c:pt>
                <c:pt idx="1376">
                  <c:v>313</c:v>
                </c:pt>
                <c:pt idx="1377">
                  <c:v>313</c:v>
                </c:pt>
                <c:pt idx="1378">
                  <c:v>313</c:v>
                </c:pt>
                <c:pt idx="1379">
                  <c:v>313.10000000000002</c:v>
                </c:pt>
                <c:pt idx="1380">
                  <c:v>313.10000000000002</c:v>
                </c:pt>
                <c:pt idx="1381">
                  <c:v>312.7</c:v>
                </c:pt>
                <c:pt idx="1382">
                  <c:v>312.7</c:v>
                </c:pt>
                <c:pt idx="1383">
                  <c:v>312.8</c:v>
                </c:pt>
                <c:pt idx="1384">
                  <c:v>312.7</c:v>
                </c:pt>
                <c:pt idx="1385">
                  <c:v>312.39999999999998</c:v>
                </c:pt>
                <c:pt idx="1386">
                  <c:v>312.7</c:v>
                </c:pt>
                <c:pt idx="1387">
                  <c:v>312.39999999999998</c:v>
                </c:pt>
                <c:pt idx="1388">
                  <c:v>312.39999999999998</c:v>
                </c:pt>
                <c:pt idx="1389">
                  <c:v>312.39999999999998</c:v>
                </c:pt>
                <c:pt idx="1390">
                  <c:v>312.39999999999998</c:v>
                </c:pt>
                <c:pt idx="1391">
                  <c:v>312.10000000000002</c:v>
                </c:pt>
                <c:pt idx="1392">
                  <c:v>312.10000000000002</c:v>
                </c:pt>
                <c:pt idx="1393">
                  <c:v>312</c:v>
                </c:pt>
                <c:pt idx="1394">
                  <c:v>312</c:v>
                </c:pt>
                <c:pt idx="1395">
                  <c:v>312</c:v>
                </c:pt>
                <c:pt idx="1396">
                  <c:v>311.8</c:v>
                </c:pt>
                <c:pt idx="1397">
                  <c:v>311.7</c:v>
                </c:pt>
                <c:pt idx="1398">
                  <c:v>311.7</c:v>
                </c:pt>
                <c:pt idx="1399">
                  <c:v>311.7</c:v>
                </c:pt>
                <c:pt idx="1400">
                  <c:v>311.5</c:v>
                </c:pt>
                <c:pt idx="1401">
                  <c:v>311.5</c:v>
                </c:pt>
                <c:pt idx="1402">
                  <c:v>311.39999999999998</c:v>
                </c:pt>
                <c:pt idx="1403">
                  <c:v>311.39999999999998</c:v>
                </c:pt>
                <c:pt idx="1404">
                  <c:v>311.3</c:v>
                </c:pt>
                <c:pt idx="1405">
                  <c:v>311.39999999999998</c:v>
                </c:pt>
                <c:pt idx="1406">
                  <c:v>311.39999999999998</c:v>
                </c:pt>
                <c:pt idx="1407">
                  <c:v>311.10000000000002</c:v>
                </c:pt>
                <c:pt idx="1408">
                  <c:v>311.10000000000002</c:v>
                </c:pt>
                <c:pt idx="1409">
                  <c:v>311.10000000000002</c:v>
                </c:pt>
                <c:pt idx="1410">
                  <c:v>311.10000000000002</c:v>
                </c:pt>
                <c:pt idx="1411">
                  <c:v>310.7</c:v>
                </c:pt>
                <c:pt idx="1412">
                  <c:v>310.7</c:v>
                </c:pt>
                <c:pt idx="1413">
                  <c:v>310.8</c:v>
                </c:pt>
                <c:pt idx="1414">
                  <c:v>310.7</c:v>
                </c:pt>
                <c:pt idx="1415">
                  <c:v>310.7</c:v>
                </c:pt>
                <c:pt idx="1416">
                  <c:v>310.8</c:v>
                </c:pt>
                <c:pt idx="1417">
                  <c:v>310.7</c:v>
                </c:pt>
                <c:pt idx="1418">
                  <c:v>310.7</c:v>
                </c:pt>
                <c:pt idx="1419">
                  <c:v>310.60000000000002</c:v>
                </c:pt>
                <c:pt idx="1420">
                  <c:v>310.39999999999998</c:v>
                </c:pt>
                <c:pt idx="1421">
                  <c:v>310.39999999999998</c:v>
                </c:pt>
                <c:pt idx="1422">
                  <c:v>310.39999999999998</c:v>
                </c:pt>
                <c:pt idx="1423">
                  <c:v>310.39999999999998</c:v>
                </c:pt>
                <c:pt idx="1424">
                  <c:v>310.39999999999998</c:v>
                </c:pt>
                <c:pt idx="1425">
                  <c:v>310.10000000000002</c:v>
                </c:pt>
                <c:pt idx="1426">
                  <c:v>310.10000000000002</c:v>
                </c:pt>
                <c:pt idx="1427">
                  <c:v>310.10000000000002</c:v>
                </c:pt>
                <c:pt idx="1428">
                  <c:v>310.10000000000002</c:v>
                </c:pt>
                <c:pt idx="1429">
                  <c:v>310.10000000000002</c:v>
                </c:pt>
                <c:pt idx="1430">
                  <c:v>309.8</c:v>
                </c:pt>
                <c:pt idx="1431">
                  <c:v>309.8</c:v>
                </c:pt>
                <c:pt idx="1432">
                  <c:v>309.7</c:v>
                </c:pt>
                <c:pt idx="1433">
                  <c:v>309.8</c:v>
                </c:pt>
                <c:pt idx="1434">
                  <c:v>309.8</c:v>
                </c:pt>
                <c:pt idx="1435">
                  <c:v>309.8</c:v>
                </c:pt>
                <c:pt idx="1436">
                  <c:v>309.8</c:v>
                </c:pt>
                <c:pt idx="1437">
                  <c:v>309.8</c:v>
                </c:pt>
                <c:pt idx="1438">
                  <c:v>309.39999999999998</c:v>
                </c:pt>
                <c:pt idx="1439">
                  <c:v>309.39999999999998</c:v>
                </c:pt>
                <c:pt idx="1440">
                  <c:v>309.3</c:v>
                </c:pt>
                <c:pt idx="1441">
                  <c:v>309.39999999999998</c:v>
                </c:pt>
                <c:pt idx="1442">
                  <c:v>309.39999999999998</c:v>
                </c:pt>
                <c:pt idx="1443">
                  <c:v>309.39999999999998</c:v>
                </c:pt>
                <c:pt idx="1444">
                  <c:v>309.3</c:v>
                </c:pt>
                <c:pt idx="1445">
                  <c:v>309.10000000000002</c:v>
                </c:pt>
                <c:pt idx="1446">
                  <c:v>309.10000000000002</c:v>
                </c:pt>
                <c:pt idx="1447">
                  <c:v>309</c:v>
                </c:pt>
                <c:pt idx="1448">
                  <c:v>309</c:v>
                </c:pt>
                <c:pt idx="1449">
                  <c:v>309.10000000000002</c:v>
                </c:pt>
                <c:pt idx="1450">
                  <c:v>309</c:v>
                </c:pt>
                <c:pt idx="1451">
                  <c:v>308.8</c:v>
                </c:pt>
                <c:pt idx="1452">
                  <c:v>308.7</c:v>
                </c:pt>
                <c:pt idx="1453">
                  <c:v>308.7</c:v>
                </c:pt>
                <c:pt idx="1454">
                  <c:v>308.7</c:v>
                </c:pt>
                <c:pt idx="1455">
                  <c:v>308.7</c:v>
                </c:pt>
                <c:pt idx="1456">
                  <c:v>308.7</c:v>
                </c:pt>
                <c:pt idx="1457">
                  <c:v>308.7</c:v>
                </c:pt>
                <c:pt idx="1458">
                  <c:v>308.7</c:v>
                </c:pt>
                <c:pt idx="1459">
                  <c:v>308.39999999999998</c:v>
                </c:pt>
                <c:pt idx="1460">
                  <c:v>308.5</c:v>
                </c:pt>
                <c:pt idx="1461">
                  <c:v>308.39999999999998</c:v>
                </c:pt>
                <c:pt idx="1462">
                  <c:v>308.39999999999998</c:v>
                </c:pt>
                <c:pt idx="1463">
                  <c:v>308.39999999999998</c:v>
                </c:pt>
                <c:pt idx="1464">
                  <c:v>308.39999999999998</c:v>
                </c:pt>
                <c:pt idx="1465">
                  <c:v>308.10000000000002</c:v>
                </c:pt>
                <c:pt idx="1466">
                  <c:v>308.2</c:v>
                </c:pt>
                <c:pt idx="1467">
                  <c:v>308.10000000000002</c:v>
                </c:pt>
                <c:pt idx="1468">
                  <c:v>308.2</c:v>
                </c:pt>
                <c:pt idx="1469">
                  <c:v>308.10000000000002</c:v>
                </c:pt>
                <c:pt idx="1470">
                  <c:v>308.10000000000002</c:v>
                </c:pt>
                <c:pt idx="1471">
                  <c:v>308.10000000000002</c:v>
                </c:pt>
                <c:pt idx="1472">
                  <c:v>308.10000000000002</c:v>
                </c:pt>
                <c:pt idx="1473">
                  <c:v>308.10000000000002</c:v>
                </c:pt>
                <c:pt idx="1474">
                  <c:v>307.8</c:v>
                </c:pt>
                <c:pt idx="1475">
                  <c:v>307.8</c:v>
                </c:pt>
                <c:pt idx="1476">
                  <c:v>307.8</c:v>
                </c:pt>
                <c:pt idx="1477">
                  <c:v>307.8</c:v>
                </c:pt>
                <c:pt idx="1478">
                  <c:v>307.8</c:v>
                </c:pt>
                <c:pt idx="1479">
                  <c:v>307.8</c:v>
                </c:pt>
                <c:pt idx="1480">
                  <c:v>307.8</c:v>
                </c:pt>
                <c:pt idx="1481">
                  <c:v>307.8</c:v>
                </c:pt>
                <c:pt idx="1482">
                  <c:v>307.5</c:v>
                </c:pt>
                <c:pt idx="1483">
                  <c:v>307.5</c:v>
                </c:pt>
                <c:pt idx="1484">
                  <c:v>307.5</c:v>
                </c:pt>
                <c:pt idx="1485">
                  <c:v>307.5</c:v>
                </c:pt>
                <c:pt idx="1486">
                  <c:v>307.5</c:v>
                </c:pt>
                <c:pt idx="1487">
                  <c:v>307.5</c:v>
                </c:pt>
                <c:pt idx="1488">
                  <c:v>307.5</c:v>
                </c:pt>
                <c:pt idx="1489">
                  <c:v>307.10000000000002</c:v>
                </c:pt>
                <c:pt idx="1490">
                  <c:v>307.10000000000002</c:v>
                </c:pt>
                <c:pt idx="1491">
                  <c:v>307.10000000000002</c:v>
                </c:pt>
                <c:pt idx="1492">
                  <c:v>307.10000000000002</c:v>
                </c:pt>
                <c:pt idx="1493">
                  <c:v>307.10000000000002</c:v>
                </c:pt>
                <c:pt idx="1494">
                  <c:v>307.2</c:v>
                </c:pt>
                <c:pt idx="1495">
                  <c:v>306.8</c:v>
                </c:pt>
                <c:pt idx="1496">
                  <c:v>306.8</c:v>
                </c:pt>
                <c:pt idx="1497">
                  <c:v>306.8</c:v>
                </c:pt>
                <c:pt idx="1498">
                  <c:v>306.8</c:v>
                </c:pt>
                <c:pt idx="1499">
                  <c:v>306.8</c:v>
                </c:pt>
                <c:pt idx="1500">
                  <c:v>306.8</c:v>
                </c:pt>
                <c:pt idx="1501">
                  <c:v>306.8</c:v>
                </c:pt>
                <c:pt idx="1502">
                  <c:v>306.8</c:v>
                </c:pt>
                <c:pt idx="1503">
                  <c:v>306.5</c:v>
                </c:pt>
                <c:pt idx="1504">
                  <c:v>306.39999999999998</c:v>
                </c:pt>
                <c:pt idx="1505">
                  <c:v>306.5</c:v>
                </c:pt>
                <c:pt idx="1506">
                  <c:v>306.5</c:v>
                </c:pt>
                <c:pt idx="1507">
                  <c:v>306.39999999999998</c:v>
                </c:pt>
                <c:pt idx="1508">
                  <c:v>306.5</c:v>
                </c:pt>
                <c:pt idx="1509">
                  <c:v>306.5</c:v>
                </c:pt>
                <c:pt idx="1510">
                  <c:v>306.10000000000002</c:v>
                </c:pt>
                <c:pt idx="1511">
                  <c:v>306.2</c:v>
                </c:pt>
                <c:pt idx="1512">
                  <c:v>306.10000000000002</c:v>
                </c:pt>
                <c:pt idx="1513">
                  <c:v>306.10000000000002</c:v>
                </c:pt>
                <c:pt idx="1514">
                  <c:v>306.10000000000002</c:v>
                </c:pt>
                <c:pt idx="1515">
                  <c:v>306.10000000000002</c:v>
                </c:pt>
                <c:pt idx="1516">
                  <c:v>306.10000000000002</c:v>
                </c:pt>
                <c:pt idx="1517">
                  <c:v>306.10000000000002</c:v>
                </c:pt>
                <c:pt idx="1518">
                  <c:v>306.10000000000002</c:v>
                </c:pt>
                <c:pt idx="1519">
                  <c:v>305.8</c:v>
                </c:pt>
                <c:pt idx="1520">
                  <c:v>305.8</c:v>
                </c:pt>
                <c:pt idx="1521">
                  <c:v>305.8</c:v>
                </c:pt>
                <c:pt idx="1522">
                  <c:v>305.8</c:v>
                </c:pt>
                <c:pt idx="1523">
                  <c:v>305.8</c:v>
                </c:pt>
                <c:pt idx="1524">
                  <c:v>305.8</c:v>
                </c:pt>
                <c:pt idx="1525">
                  <c:v>305.5</c:v>
                </c:pt>
                <c:pt idx="1526">
                  <c:v>305.39999999999998</c:v>
                </c:pt>
                <c:pt idx="1527">
                  <c:v>305.39999999999998</c:v>
                </c:pt>
                <c:pt idx="1528">
                  <c:v>305.39999999999998</c:v>
                </c:pt>
                <c:pt idx="1529">
                  <c:v>305.39999999999998</c:v>
                </c:pt>
                <c:pt idx="1530">
                  <c:v>305.39999999999998</c:v>
                </c:pt>
                <c:pt idx="1531">
                  <c:v>305.10000000000002</c:v>
                </c:pt>
                <c:pt idx="1532">
                  <c:v>305.39999999999998</c:v>
                </c:pt>
                <c:pt idx="1533">
                  <c:v>305.10000000000002</c:v>
                </c:pt>
                <c:pt idx="1534">
                  <c:v>305.2</c:v>
                </c:pt>
                <c:pt idx="1535">
                  <c:v>305.2</c:v>
                </c:pt>
                <c:pt idx="1536">
                  <c:v>305.10000000000002</c:v>
                </c:pt>
                <c:pt idx="1537">
                  <c:v>305.10000000000002</c:v>
                </c:pt>
                <c:pt idx="1538">
                  <c:v>305.10000000000002</c:v>
                </c:pt>
                <c:pt idx="1539">
                  <c:v>304.89999999999998</c:v>
                </c:pt>
                <c:pt idx="1540">
                  <c:v>305</c:v>
                </c:pt>
                <c:pt idx="1541">
                  <c:v>304.8</c:v>
                </c:pt>
                <c:pt idx="1542">
                  <c:v>304.8</c:v>
                </c:pt>
                <c:pt idx="1543">
                  <c:v>304.8</c:v>
                </c:pt>
                <c:pt idx="1544">
                  <c:v>304.8</c:v>
                </c:pt>
                <c:pt idx="1545">
                  <c:v>304.8</c:v>
                </c:pt>
                <c:pt idx="1546">
                  <c:v>304.39999999999998</c:v>
                </c:pt>
                <c:pt idx="1547">
                  <c:v>304.8</c:v>
                </c:pt>
                <c:pt idx="1548">
                  <c:v>304.39999999999998</c:v>
                </c:pt>
                <c:pt idx="1549">
                  <c:v>304.5</c:v>
                </c:pt>
                <c:pt idx="1550">
                  <c:v>304.39999999999998</c:v>
                </c:pt>
                <c:pt idx="1551">
                  <c:v>304.39999999999998</c:v>
                </c:pt>
                <c:pt idx="1552">
                  <c:v>304.10000000000002</c:v>
                </c:pt>
                <c:pt idx="1553">
                  <c:v>304.10000000000002</c:v>
                </c:pt>
                <c:pt idx="1554">
                  <c:v>304.10000000000002</c:v>
                </c:pt>
                <c:pt idx="1555">
                  <c:v>304.10000000000002</c:v>
                </c:pt>
                <c:pt idx="1556">
                  <c:v>304.10000000000002</c:v>
                </c:pt>
                <c:pt idx="1557">
                  <c:v>304.10000000000002</c:v>
                </c:pt>
                <c:pt idx="1558">
                  <c:v>304.10000000000002</c:v>
                </c:pt>
                <c:pt idx="1559">
                  <c:v>304.10000000000002</c:v>
                </c:pt>
                <c:pt idx="1560">
                  <c:v>303.8</c:v>
                </c:pt>
                <c:pt idx="1561">
                  <c:v>303.8</c:v>
                </c:pt>
                <c:pt idx="1562">
                  <c:v>303.8</c:v>
                </c:pt>
                <c:pt idx="1563">
                  <c:v>303.7</c:v>
                </c:pt>
                <c:pt idx="1564">
                  <c:v>303.8</c:v>
                </c:pt>
                <c:pt idx="1565">
                  <c:v>303.60000000000002</c:v>
                </c:pt>
                <c:pt idx="1566">
                  <c:v>303.5</c:v>
                </c:pt>
                <c:pt idx="1567">
                  <c:v>303.5</c:v>
                </c:pt>
                <c:pt idx="1568">
                  <c:v>303.5</c:v>
                </c:pt>
                <c:pt idx="1569">
                  <c:v>303.5</c:v>
                </c:pt>
                <c:pt idx="1570">
                  <c:v>303.5</c:v>
                </c:pt>
                <c:pt idx="1571">
                  <c:v>303.10000000000002</c:v>
                </c:pt>
                <c:pt idx="1572">
                  <c:v>303.39999999999998</c:v>
                </c:pt>
                <c:pt idx="1573">
                  <c:v>303.2</c:v>
                </c:pt>
                <c:pt idx="1574">
                  <c:v>303.10000000000002</c:v>
                </c:pt>
                <c:pt idx="1575">
                  <c:v>303.10000000000002</c:v>
                </c:pt>
                <c:pt idx="1576">
                  <c:v>303.2</c:v>
                </c:pt>
                <c:pt idx="1577">
                  <c:v>303.2</c:v>
                </c:pt>
                <c:pt idx="1578">
                  <c:v>303.2</c:v>
                </c:pt>
                <c:pt idx="1579">
                  <c:v>303.2</c:v>
                </c:pt>
                <c:pt idx="1580">
                  <c:v>302.89999999999998</c:v>
                </c:pt>
                <c:pt idx="1581">
                  <c:v>303.10000000000002</c:v>
                </c:pt>
                <c:pt idx="1582">
                  <c:v>302.8</c:v>
                </c:pt>
                <c:pt idx="1583">
                  <c:v>302.8</c:v>
                </c:pt>
                <c:pt idx="1584">
                  <c:v>302.5</c:v>
                </c:pt>
                <c:pt idx="1585">
                  <c:v>302.5</c:v>
                </c:pt>
                <c:pt idx="1586">
                  <c:v>302.5</c:v>
                </c:pt>
                <c:pt idx="1587">
                  <c:v>302.5</c:v>
                </c:pt>
                <c:pt idx="1588">
                  <c:v>302.5</c:v>
                </c:pt>
                <c:pt idx="1589">
                  <c:v>302.2</c:v>
                </c:pt>
                <c:pt idx="1590">
                  <c:v>302.2</c:v>
                </c:pt>
                <c:pt idx="1591">
                  <c:v>302.2</c:v>
                </c:pt>
                <c:pt idx="1592">
                  <c:v>302.10000000000002</c:v>
                </c:pt>
                <c:pt idx="1593">
                  <c:v>302.2</c:v>
                </c:pt>
                <c:pt idx="1594">
                  <c:v>302.2</c:v>
                </c:pt>
                <c:pt idx="1595">
                  <c:v>302.2</c:v>
                </c:pt>
                <c:pt idx="1596">
                  <c:v>302.2</c:v>
                </c:pt>
                <c:pt idx="1597">
                  <c:v>302.2</c:v>
                </c:pt>
                <c:pt idx="1598">
                  <c:v>302.2</c:v>
                </c:pt>
                <c:pt idx="1599">
                  <c:v>301.89999999999998</c:v>
                </c:pt>
                <c:pt idx="1600">
                  <c:v>301.89999999999998</c:v>
                </c:pt>
                <c:pt idx="1601">
                  <c:v>301.8</c:v>
                </c:pt>
                <c:pt idx="1602">
                  <c:v>301.8</c:v>
                </c:pt>
                <c:pt idx="1603">
                  <c:v>301.8</c:v>
                </c:pt>
                <c:pt idx="1604">
                  <c:v>301.60000000000002</c:v>
                </c:pt>
                <c:pt idx="1605">
                  <c:v>301.60000000000002</c:v>
                </c:pt>
                <c:pt idx="1606">
                  <c:v>301.5</c:v>
                </c:pt>
                <c:pt idx="1607">
                  <c:v>301.60000000000002</c:v>
                </c:pt>
                <c:pt idx="1608">
                  <c:v>301.5</c:v>
                </c:pt>
                <c:pt idx="1609">
                  <c:v>301.39999999999998</c:v>
                </c:pt>
                <c:pt idx="1610">
                  <c:v>301.2</c:v>
                </c:pt>
                <c:pt idx="1611">
                  <c:v>301.2</c:v>
                </c:pt>
                <c:pt idx="1612">
                  <c:v>301.10000000000002</c:v>
                </c:pt>
                <c:pt idx="1613">
                  <c:v>301.2</c:v>
                </c:pt>
                <c:pt idx="1614">
                  <c:v>301.3</c:v>
                </c:pt>
                <c:pt idx="1615">
                  <c:v>301.3</c:v>
                </c:pt>
                <c:pt idx="1616">
                  <c:v>300.89999999999998</c:v>
                </c:pt>
                <c:pt idx="1617">
                  <c:v>301.2</c:v>
                </c:pt>
                <c:pt idx="1618">
                  <c:v>300.89999999999998</c:v>
                </c:pt>
                <c:pt idx="1619">
                  <c:v>300.89999999999998</c:v>
                </c:pt>
                <c:pt idx="1620">
                  <c:v>300.8</c:v>
                </c:pt>
                <c:pt idx="1621">
                  <c:v>300.8</c:v>
                </c:pt>
                <c:pt idx="1622">
                  <c:v>300.8</c:v>
                </c:pt>
                <c:pt idx="1623">
                  <c:v>300.89999999999998</c:v>
                </c:pt>
                <c:pt idx="1624">
                  <c:v>300.60000000000002</c:v>
                </c:pt>
                <c:pt idx="1625">
                  <c:v>300.60000000000002</c:v>
                </c:pt>
                <c:pt idx="1626">
                  <c:v>300.5</c:v>
                </c:pt>
                <c:pt idx="1627">
                  <c:v>300.60000000000002</c:v>
                </c:pt>
                <c:pt idx="1628">
                  <c:v>300.5</c:v>
                </c:pt>
                <c:pt idx="1629">
                  <c:v>300.60000000000002</c:v>
                </c:pt>
                <c:pt idx="1630">
                  <c:v>300.60000000000002</c:v>
                </c:pt>
                <c:pt idx="1631">
                  <c:v>300.3</c:v>
                </c:pt>
                <c:pt idx="1632">
                  <c:v>300.2</c:v>
                </c:pt>
                <c:pt idx="1633">
                  <c:v>300.2</c:v>
                </c:pt>
                <c:pt idx="1634">
                  <c:v>300.2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ex4_25_coolTemp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Sheet1!$D$2:$D$1697</c:f>
              <c:numCache>
                <c:formatCode>General</c:formatCode>
                <c:ptCount val="1696"/>
                <c:pt idx="442">
                  <c:v>360.2</c:v>
                </c:pt>
                <c:pt idx="443">
                  <c:v>360.2</c:v>
                </c:pt>
                <c:pt idx="444">
                  <c:v>360.2</c:v>
                </c:pt>
                <c:pt idx="445">
                  <c:v>360</c:v>
                </c:pt>
                <c:pt idx="446">
                  <c:v>360</c:v>
                </c:pt>
                <c:pt idx="447">
                  <c:v>360</c:v>
                </c:pt>
                <c:pt idx="448">
                  <c:v>359.9</c:v>
                </c:pt>
                <c:pt idx="449">
                  <c:v>359.9</c:v>
                </c:pt>
                <c:pt idx="450">
                  <c:v>359.9</c:v>
                </c:pt>
                <c:pt idx="451">
                  <c:v>359.6</c:v>
                </c:pt>
                <c:pt idx="452">
                  <c:v>359.5</c:v>
                </c:pt>
                <c:pt idx="453">
                  <c:v>359.6</c:v>
                </c:pt>
                <c:pt idx="454">
                  <c:v>359.6</c:v>
                </c:pt>
                <c:pt idx="455">
                  <c:v>359.3</c:v>
                </c:pt>
                <c:pt idx="456">
                  <c:v>359.3</c:v>
                </c:pt>
                <c:pt idx="457">
                  <c:v>359.2</c:v>
                </c:pt>
                <c:pt idx="458">
                  <c:v>359.3</c:v>
                </c:pt>
                <c:pt idx="459">
                  <c:v>359.3</c:v>
                </c:pt>
                <c:pt idx="460">
                  <c:v>358.9</c:v>
                </c:pt>
                <c:pt idx="461">
                  <c:v>358.9</c:v>
                </c:pt>
                <c:pt idx="462">
                  <c:v>358.8</c:v>
                </c:pt>
                <c:pt idx="463">
                  <c:v>358.8</c:v>
                </c:pt>
                <c:pt idx="464">
                  <c:v>358.8</c:v>
                </c:pt>
                <c:pt idx="465">
                  <c:v>358.9</c:v>
                </c:pt>
                <c:pt idx="466">
                  <c:v>358.5</c:v>
                </c:pt>
                <c:pt idx="467">
                  <c:v>358.5</c:v>
                </c:pt>
                <c:pt idx="468">
                  <c:v>358.5</c:v>
                </c:pt>
                <c:pt idx="469">
                  <c:v>358.2</c:v>
                </c:pt>
                <c:pt idx="470">
                  <c:v>358.2</c:v>
                </c:pt>
                <c:pt idx="471">
                  <c:v>358.2</c:v>
                </c:pt>
                <c:pt idx="472">
                  <c:v>357.9</c:v>
                </c:pt>
                <c:pt idx="473">
                  <c:v>357.8</c:v>
                </c:pt>
                <c:pt idx="474">
                  <c:v>357.9</c:v>
                </c:pt>
                <c:pt idx="475">
                  <c:v>357.9</c:v>
                </c:pt>
                <c:pt idx="476">
                  <c:v>357.9</c:v>
                </c:pt>
                <c:pt idx="477">
                  <c:v>357.9</c:v>
                </c:pt>
                <c:pt idx="478">
                  <c:v>357.8</c:v>
                </c:pt>
                <c:pt idx="479">
                  <c:v>357.5</c:v>
                </c:pt>
                <c:pt idx="480">
                  <c:v>357.6</c:v>
                </c:pt>
                <c:pt idx="481">
                  <c:v>357.5</c:v>
                </c:pt>
                <c:pt idx="482">
                  <c:v>357.5</c:v>
                </c:pt>
                <c:pt idx="483">
                  <c:v>357.4</c:v>
                </c:pt>
                <c:pt idx="484">
                  <c:v>357.2</c:v>
                </c:pt>
                <c:pt idx="485">
                  <c:v>357.2</c:v>
                </c:pt>
                <c:pt idx="486">
                  <c:v>357.2</c:v>
                </c:pt>
                <c:pt idx="487">
                  <c:v>357.2</c:v>
                </c:pt>
                <c:pt idx="488">
                  <c:v>357.2</c:v>
                </c:pt>
                <c:pt idx="489">
                  <c:v>357.2</c:v>
                </c:pt>
                <c:pt idx="490">
                  <c:v>357.2</c:v>
                </c:pt>
                <c:pt idx="491">
                  <c:v>356.9</c:v>
                </c:pt>
                <c:pt idx="492">
                  <c:v>356.9</c:v>
                </c:pt>
                <c:pt idx="493">
                  <c:v>356.9</c:v>
                </c:pt>
                <c:pt idx="494">
                  <c:v>356.5</c:v>
                </c:pt>
                <c:pt idx="495">
                  <c:v>356.5</c:v>
                </c:pt>
                <c:pt idx="496">
                  <c:v>356.4</c:v>
                </c:pt>
                <c:pt idx="497">
                  <c:v>356.4</c:v>
                </c:pt>
                <c:pt idx="498">
                  <c:v>356.2</c:v>
                </c:pt>
                <c:pt idx="499">
                  <c:v>356.2</c:v>
                </c:pt>
                <c:pt idx="500">
                  <c:v>356.1</c:v>
                </c:pt>
                <c:pt idx="501">
                  <c:v>356.1</c:v>
                </c:pt>
                <c:pt idx="502">
                  <c:v>355.9</c:v>
                </c:pt>
                <c:pt idx="503">
                  <c:v>355.9</c:v>
                </c:pt>
                <c:pt idx="504">
                  <c:v>355.8</c:v>
                </c:pt>
                <c:pt idx="505">
                  <c:v>355.5</c:v>
                </c:pt>
                <c:pt idx="506">
                  <c:v>355.5</c:v>
                </c:pt>
                <c:pt idx="507">
                  <c:v>355.5</c:v>
                </c:pt>
                <c:pt idx="508">
                  <c:v>355.2</c:v>
                </c:pt>
                <c:pt idx="509">
                  <c:v>355.2</c:v>
                </c:pt>
                <c:pt idx="510">
                  <c:v>355.2</c:v>
                </c:pt>
                <c:pt idx="511">
                  <c:v>355.2</c:v>
                </c:pt>
                <c:pt idx="512">
                  <c:v>355.2</c:v>
                </c:pt>
                <c:pt idx="513">
                  <c:v>354.8</c:v>
                </c:pt>
                <c:pt idx="514">
                  <c:v>354.9</c:v>
                </c:pt>
                <c:pt idx="515">
                  <c:v>355</c:v>
                </c:pt>
                <c:pt idx="516">
                  <c:v>354.9</c:v>
                </c:pt>
                <c:pt idx="517">
                  <c:v>354.5</c:v>
                </c:pt>
                <c:pt idx="518">
                  <c:v>354.5</c:v>
                </c:pt>
                <c:pt idx="519">
                  <c:v>354.2</c:v>
                </c:pt>
                <c:pt idx="520">
                  <c:v>354.2</c:v>
                </c:pt>
                <c:pt idx="521">
                  <c:v>354.2</c:v>
                </c:pt>
                <c:pt idx="522">
                  <c:v>354.2</c:v>
                </c:pt>
                <c:pt idx="523">
                  <c:v>354.2</c:v>
                </c:pt>
                <c:pt idx="524">
                  <c:v>353.8</c:v>
                </c:pt>
                <c:pt idx="525">
                  <c:v>353.8</c:v>
                </c:pt>
                <c:pt idx="526">
                  <c:v>353.9</c:v>
                </c:pt>
                <c:pt idx="527">
                  <c:v>353.6</c:v>
                </c:pt>
                <c:pt idx="528">
                  <c:v>353.5</c:v>
                </c:pt>
                <c:pt idx="529">
                  <c:v>353.5</c:v>
                </c:pt>
                <c:pt idx="530">
                  <c:v>353.6</c:v>
                </c:pt>
                <c:pt idx="531">
                  <c:v>353.6</c:v>
                </c:pt>
                <c:pt idx="532">
                  <c:v>353.2</c:v>
                </c:pt>
                <c:pt idx="533">
                  <c:v>353.2</c:v>
                </c:pt>
                <c:pt idx="534">
                  <c:v>353.2</c:v>
                </c:pt>
                <c:pt idx="535">
                  <c:v>353.2</c:v>
                </c:pt>
                <c:pt idx="536">
                  <c:v>352.9</c:v>
                </c:pt>
                <c:pt idx="537">
                  <c:v>352.9</c:v>
                </c:pt>
                <c:pt idx="538">
                  <c:v>352.9</c:v>
                </c:pt>
                <c:pt idx="539">
                  <c:v>352.9</c:v>
                </c:pt>
                <c:pt idx="540">
                  <c:v>352.6</c:v>
                </c:pt>
                <c:pt idx="541">
                  <c:v>352.6</c:v>
                </c:pt>
                <c:pt idx="542">
                  <c:v>352.3</c:v>
                </c:pt>
                <c:pt idx="543">
                  <c:v>352.6</c:v>
                </c:pt>
                <c:pt idx="544">
                  <c:v>352.3</c:v>
                </c:pt>
                <c:pt idx="545">
                  <c:v>352.1</c:v>
                </c:pt>
                <c:pt idx="546">
                  <c:v>352.3</c:v>
                </c:pt>
                <c:pt idx="547">
                  <c:v>352.3</c:v>
                </c:pt>
                <c:pt idx="548">
                  <c:v>352.3</c:v>
                </c:pt>
                <c:pt idx="549">
                  <c:v>351.9</c:v>
                </c:pt>
                <c:pt idx="550">
                  <c:v>351.8</c:v>
                </c:pt>
                <c:pt idx="551">
                  <c:v>351.9</c:v>
                </c:pt>
                <c:pt idx="552">
                  <c:v>351.9</c:v>
                </c:pt>
                <c:pt idx="553">
                  <c:v>351.6</c:v>
                </c:pt>
                <c:pt idx="554">
                  <c:v>351.6</c:v>
                </c:pt>
                <c:pt idx="555">
                  <c:v>351.5</c:v>
                </c:pt>
                <c:pt idx="556">
                  <c:v>351.3</c:v>
                </c:pt>
                <c:pt idx="557">
                  <c:v>351.2</c:v>
                </c:pt>
                <c:pt idx="558">
                  <c:v>351.2</c:v>
                </c:pt>
                <c:pt idx="559">
                  <c:v>351.2</c:v>
                </c:pt>
                <c:pt idx="560">
                  <c:v>351.2</c:v>
                </c:pt>
                <c:pt idx="561">
                  <c:v>350.9</c:v>
                </c:pt>
                <c:pt idx="562">
                  <c:v>350.9</c:v>
                </c:pt>
                <c:pt idx="563">
                  <c:v>350.8</c:v>
                </c:pt>
                <c:pt idx="564">
                  <c:v>350.6</c:v>
                </c:pt>
                <c:pt idx="565">
                  <c:v>350.6</c:v>
                </c:pt>
                <c:pt idx="566">
                  <c:v>350.6</c:v>
                </c:pt>
                <c:pt idx="567">
                  <c:v>350.6</c:v>
                </c:pt>
                <c:pt idx="568">
                  <c:v>350.5</c:v>
                </c:pt>
                <c:pt idx="569">
                  <c:v>350.3</c:v>
                </c:pt>
                <c:pt idx="570">
                  <c:v>350.2</c:v>
                </c:pt>
                <c:pt idx="571">
                  <c:v>350.2</c:v>
                </c:pt>
                <c:pt idx="572">
                  <c:v>349.9</c:v>
                </c:pt>
                <c:pt idx="573">
                  <c:v>349.9</c:v>
                </c:pt>
                <c:pt idx="574">
                  <c:v>350</c:v>
                </c:pt>
                <c:pt idx="575">
                  <c:v>349.9</c:v>
                </c:pt>
                <c:pt idx="576">
                  <c:v>349.9</c:v>
                </c:pt>
                <c:pt idx="577">
                  <c:v>349.7</c:v>
                </c:pt>
                <c:pt idx="578">
                  <c:v>349.6</c:v>
                </c:pt>
                <c:pt idx="579">
                  <c:v>349.6</c:v>
                </c:pt>
                <c:pt idx="580">
                  <c:v>349.6</c:v>
                </c:pt>
                <c:pt idx="581">
                  <c:v>349.3</c:v>
                </c:pt>
                <c:pt idx="582">
                  <c:v>349.5</c:v>
                </c:pt>
                <c:pt idx="583">
                  <c:v>349.4</c:v>
                </c:pt>
                <c:pt idx="584">
                  <c:v>349.4</c:v>
                </c:pt>
                <c:pt idx="585">
                  <c:v>349</c:v>
                </c:pt>
                <c:pt idx="586">
                  <c:v>349.3</c:v>
                </c:pt>
                <c:pt idx="587">
                  <c:v>349</c:v>
                </c:pt>
                <c:pt idx="588">
                  <c:v>349.1</c:v>
                </c:pt>
                <c:pt idx="589">
                  <c:v>348.7</c:v>
                </c:pt>
                <c:pt idx="590">
                  <c:v>348.7</c:v>
                </c:pt>
                <c:pt idx="591">
                  <c:v>348.7</c:v>
                </c:pt>
                <c:pt idx="592">
                  <c:v>348.7</c:v>
                </c:pt>
                <c:pt idx="593">
                  <c:v>348.7</c:v>
                </c:pt>
                <c:pt idx="594">
                  <c:v>348.7</c:v>
                </c:pt>
                <c:pt idx="595">
                  <c:v>348.6</c:v>
                </c:pt>
                <c:pt idx="596">
                  <c:v>348.6</c:v>
                </c:pt>
                <c:pt idx="597">
                  <c:v>348.3</c:v>
                </c:pt>
                <c:pt idx="598">
                  <c:v>348.4</c:v>
                </c:pt>
                <c:pt idx="599">
                  <c:v>348.4</c:v>
                </c:pt>
                <c:pt idx="600">
                  <c:v>348.4</c:v>
                </c:pt>
                <c:pt idx="601">
                  <c:v>348.2</c:v>
                </c:pt>
                <c:pt idx="602">
                  <c:v>348.1</c:v>
                </c:pt>
                <c:pt idx="603">
                  <c:v>348.1</c:v>
                </c:pt>
                <c:pt idx="604">
                  <c:v>347.8</c:v>
                </c:pt>
                <c:pt idx="605">
                  <c:v>348.1</c:v>
                </c:pt>
                <c:pt idx="606">
                  <c:v>347.7</c:v>
                </c:pt>
                <c:pt idx="607">
                  <c:v>348</c:v>
                </c:pt>
                <c:pt idx="608">
                  <c:v>347.7</c:v>
                </c:pt>
                <c:pt idx="609">
                  <c:v>347.5</c:v>
                </c:pt>
                <c:pt idx="610">
                  <c:v>347.4</c:v>
                </c:pt>
                <c:pt idx="611">
                  <c:v>347.4</c:v>
                </c:pt>
                <c:pt idx="612">
                  <c:v>347.4</c:v>
                </c:pt>
                <c:pt idx="613">
                  <c:v>347.4</c:v>
                </c:pt>
                <c:pt idx="614">
                  <c:v>347</c:v>
                </c:pt>
                <c:pt idx="615">
                  <c:v>347.1</c:v>
                </c:pt>
                <c:pt idx="616">
                  <c:v>346.7</c:v>
                </c:pt>
                <c:pt idx="617">
                  <c:v>347</c:v>
                </c:pt>
                <c:pt idx="618">
                  <c:v>346.7</c:v>
                </c:pt>
                <c:pt idx="619">
                  <c:v>346.8</c:v>
                </c:pt>
                <c:pt idx="620">
                  <c:v>346.4</c:v>
                </c:pt>
                <c:pt idx="621">
                  <c:v>346.4</c:v>
                </c:pt>
                <c:pt idx="622">
                  <c:v>346.5</c:v>
                </c:pt>
                <c:pt idx="623">
                  <c:v>346.4</c:v>
                </c:pt>
                <c:pt idx="624">
                  <c:v>346.4</c:v>
                </c:pt>
                <c:pt idx="625">
                  <c:v>346.1</c:v>
                </c:pt>
                <c:pt idx="626">
                  <c:v>346.1</c:v>
                </c:pt>
                <c:pt idx="627">
                  <c:v>346.1</c:v>
                </c:pt>
                <c:pt idx="628">
                  <c:v>346.1</c:v>
                </c:pt>
                <c:pt idx="629">
                  <c:v>345.8</c:v>
                </c:pt>
                <c:pt idx="630">
                  <c:v>345.8</c:v>
                </c:pt>
                <c:pt idx="631">
                  <c:v>345.8</c:v>
                </c:pt>
                <c:pt idx="632">
                  <c:v>345.8</c:v>
                </c:pt>
                <c:pt idx="633">
                  <c:v>345.8</c:v>
                </c:pt>
                <c:pt idx="634">
                  <c:v>345.5</c:v>
                </c:pt>
                <c:pt idx="635">
                  <c:v>345.5</c:v>
                </c:pt>
                <c:pt idx="636">
                  <c:v>345.1</c:v>
                </c:pt>
                <c:pt idx="637">
                  <c:v>345.4</c:v>
                </c:pt>
                <c:pt idx="638">
                  <c:v>345.1</c:v>
                </c:pt>
                <c:pt idx="639">
                  <c:v>345.1</c:v>
                </c:pt>
                <c:pt idx="640">
                  <c:v>345.1</c:v>
                </c:pt>
                <c:pt idx="641">
                  <c:v>345.1</c:v>
                </c:pt>
                <c:pt idx="642">
                  <c:v>344.8</c:v>
                </c:pt>
                <c:pt idx="643">
                  <c:v>344.8</c:v>
                </c:pt>
                <c:pt idx="644">
                  <c:v>344.8</c:v>
                </c:pt>
                <c:pt idx="645">
                  <c:v>344.8</c:v>
                </c:pt>
                <c:pt idx="646">
                  <c:v>344.8</c:v>
                </c:pt>
                <c:pt idx="647">
                  <c:v>344.5</c:v>
                </c:pt>
                <c:pt idx="648">
                  <c:v>344.5</c:v>
                </c:pt>
                <c:pt idx="649">
                  <c:v>344.5</c:v>
                </c:pt>
                <c:pt idx="650">
                  <c:v>344.1</c:v>
                </c:pt>
                <c:pt idx="651">
                  <c:v>344.1</c:v>
                </c:pt>
                <c:pt idx="652">
                  <c:v>344.2</c:v>
                </c:pt>
                <c:pt idx="653">
                  <c:v>344.2</c:v>
                </c:pt>
                <c:pt idx="654">
                  <c:v>344.2</c:v>
                </c:pt>
                <c:pt idx="655">
                  <c:v>343.9</c:v>
                </c:pt>
                <c:pt idx="656">
                  <c:v>343.9</c:v>
                </c:pt>
                <c:pt idx="657">
                  <c:v>343.9</c:v>
                </c:pt>
                <c:pt idx="658">
                  <c:v>343.8</c:v>
                </c:pt>
                <c:pt idx="659">
                  <c:v>343.5</c:v>
                </c:pt>
                <c:pt idx="660">
                  <c:v>343.5</c:v>
                </c:pt>
                <c:pt idx="661">
                  <c:v>343.5</c:v>
                </c:pt>
                <c:pt idx="662">
                  <c:v>343.2</c:v>
                </c:pt>
                <c:pt idx="663">
                  <c:v>343.2</c:v>
                </c:pt>
                <c:pt idx="664">
                  <c:v>343.2</c:v>
                </c:pt>
                <c:pt idx="665">
                  <c:v>343.2</c:v>
                </c:pt>
                <c:pt idx="666">
                  <c:v>343.2</c:v>
                </c:pt>
                <c:pt idx="667">
                  <c:v>343.1</c:v>
                </c:pt>
                <c:pt idx="668">
                  <c:v>342.7</c:v>
                </c:pt>
                <c:pt idx="669">
                  <c:v>342.9</c:v>
                </c:pt>
                <c:pt idx="670">
                  <c:v>342.8</c:v>
                </c:pt>
                <c:pt idx="671">
                  <c:v>342.9</c:v>
                </c:pt>
                <c:pt idx="672">
                  <c:v>342.5</c:v>
                </c:pt>
                <c:pt idx="673">
                  <c:v>342.6</c:v>
                </c:pt>
                <c:pt idx="674">
                  <c:v>342.5</c:v>
                </c:pt>
                <c:pt idx="675">
                  <c:v>342.6</c:v>
                </c:pt>
                <c:pt idx="676">
                  <c:v>342.2</c:v>
                </c:pt>
                <c:pt idx="677">
                  <c:v>342.2</c:v>
                </c:pt>
                <c:pt idx="678">
                  <c:v>342.3</c:v>
                </c:pt>
                <c:pt idx="679">
                  <c:v>342.2</c:v>
                </c:pt>
                <c:pt idx="680">
                  <c:v>342.2</c:v>
                </c:pt>
                <c:pt idx="681">
                  <c:v>341.8</c:v>
                </c:pt>
                <c:pt idx="682">
                  <c:v>341.9</c:v>
                </c:pt>
                <c:pt idx="683">
                  <c:v>341.8</c:v>
                </c:pt>
                <c:pt idx="684">
                  <c:v>341.8</c:v>
                </c:pt>
                <c:pt idx="685">
                  <c:v>341.5</c:v>
                </c:pt>
                <c:pt idx="686">
                  <c:v>341.5</c:v>
                </c:pt>
                <c:pt idx="687">
                  <c:v>341.5</c:v>
                </c:pt>
                <c:pt idx="688">
                  <c:v>341.5</c:v>
                </c:pt>
                <c:pt idx="689">
                  <c:v>341.5</c:v>
                </c:pt>
                <c:pt idx="690">
                  <c:v>341.1</c:v>
                </c:pt>
                <c:pt idx="691">
                  <c:v>341.1</c:v>
                </c:pt>
                <c:pt idx="692">
                  <c:v>341.1</c:v>
                </c:pt>
                <c:pt idx="693">
                  <c:v>341.2</c:v>
                </c:pt>
                <c:pt idx="694">
                  <c:v>340.9</c:v>
                </c:pt>
                <c:pt idx="695">
                  <c:v>340.8</c:v>
                </c:pt>
                <c:pt idx="696">
                  <c:v>340.5</c:v>
                </c:pt>
                <c:pt idx="697">
                  <c:v>340.5</c:v>
                </c:pt>
                <c:pt idx="698">
                  <c:v>340.6</c:v>
                </c:pt>
                <c:pt idx="699">
                  <c:v>340.6</c:v>
                </c:pt>
                <c:pt idx="700">
                  <c:v>340.5</c:v>
                </c:pt>
                <c:pt idx="701">
                  <c:v>340.5</c:v>
                </c:pt>
                <c:pt idx="702">
                  <c:v>340.2</c:v>
                </c:pt>
                <c:pt idx="703">
                  <c:v>340.2</c:v>
                </c:pt>
                <c:pt idx="704">
                  <c:v>340.1</c:v>
                </c:pt>
                <c:pt idx="705">
                  <c:v>339.9</c:v>
                </c:pt>
                <c:pt idx="706">
                  <c:v>339.9</c:v>
                </c:pt>
                <c:pt idx="707">
                  <c:v>339.9</c:v>
                </c:pt>
                <c:pt idx="708">
                  <c:v>339.6</c:v>
                </c:pt>
                <c:pt idx="709">
                  <c:v>339.6</c:v>
                </c:pt>
                <c:pt idx="710">
                  <c:v>339.6</c:v>
                </c:pt>
                <c:pt idx="711">
                  <c:v>339.6</c:v>
                </c:pt>
                <c:pt idx="712">
                  <c:v>339.6</c:v>
                </c:pt>
                <c:pt idx="713">
                  <c:v>339.6</c:v>
                </c:pt>
                <c:pt idx="714">
                  <c:v>339.6</c:v>
                </c:pt>
                <c:pt idx="715">
                  <c:v>339.3</c:v>
                </c:pt>
                <c:pt idx="716">
                  <c:v>339.2</c:v>
                </c:pt>
                <c:pt idx="717">
                  <c:v>339.2</c:v>
                </c:pt>
                <c:pt idx="718">
                  <c:v>339.2</c:v>
                </c:pt>
                <c:pt idx="719">
                  <c:v>338.9</c:v>
                </c:pt>
                <c:pt idx="720">
                  <c:v>338.9</c:v>
                </c:pt>
                <c:pt idx="721">
                  <c:v>338.9</c:v>
                </c:pt>
                <c:pt idx="722">
                  <c:v>338.9</c:v>
                </c:pt>
                <c:pt idx="723">
                  <c:v>338.8</c:v>
                </c:pt>
                <c:pt idx="724">
                  <c:v>338.9</c:v>
                </c:pt>
                <c:pt idx="725">
                  <c:v>338.5</c:v>
                </c:pt>
                <c:pt idx="726">
                  <c:v>338.6</c:v>
                </c:pt>
                <c:pt idx="727">
                  <c:v>338.6</c:v>
                </c:pt>
                <c:pt idx="728">
                  <c:v>338.6</c:v>
                </c:pt>
                <c:pt idx="729">
                  <c:v>338.6</c:v>
                </c:pt>
                <c:pt idx="730">
                  <c:v>338.5</c:v>
                </c:pt>
                <c:pt idx="731">
                  <c:v>338.6</c:v>
                </c:pt>
                <c:pt idx="732">
                  <c:v>338.6</c:v>
                </c:pt>
                <c:pt idx="733">
                  <c:v>338.3</c:v>
                </c:pt>
                <c:pt idx="734">
                  <c:v>338.3</c:v>
                </c:pt>
                <c:pt idx="735">
                  <c:v>338.3</c:v>
                </c:pt>
                <c:pt idx="736">
                  <c:v>338.2</c:v>
                </c:pt>
                <c:pt idx="737">
                  <c:v>338.3</c:v>
                </c:pt>
                <c:pt idx="738">
                  <c:v>338</c:v>
                </c:pt>
                <c:pt idx="739">
                  <c:v>337.9</c:v>
                </c:pt>
                <c:pt idx="740">
                  <c:v>337.9</c:v>
                </c:pt>
                <c:pt idx="741">
                  <c:v>337.6</c:v>
                </c:pt>
                <c:pt idx="742">
                  <c:v>337.7</c:v>
                </c:pt>
                <c:pt idx="743">
                  <c:v>337.6</c:v>
                </c:pt>
                <c:pt idx="744">
                  <c:v>337.5</c:v>
                </c:pt>
                <c:pt idx="745">
                  <c:v>337.5</c:v>
                </c:pt>
                <c:pt idx="746">
                  <c:v>337.6</c:v>
                </c:pt>
                <c:pt idx="747">
                  <c:v>337.2</c:v>
                </c:pt>
                <c:pt idx="748">
                  <c:v>337.3</c:v>
                </c:pt>
                <c:pt idx="749">
                  <c:v>337.2</c:v>
                </c:pt>
                <c:pt idx="750">
                  <c:v>337.3</c:v>
                </c:pt>
                <c:pt idx="751">
                  <c:v>336.9</c:v>
                </c:pt>
                <c:pt idx="752">
                  <c:v>336.9</c:v>
                </c:pt>
                <c:pt idx="753">
                  <c:v>336.9</c:v>
                </c:pt>
                <c:pt idx="754">
                  <c:v>336.8</c:v>
                </c:pt>
                <c:pt idx="755">
                  <c:v>336.9</c:v>
                </c:pt>
                <c:pt idx="756">
                  <c:v>336.5</c:v>
                </c:pt>
                <c:pt idx="757">
                  <c:v>336.5</c:v>
                </c:pt>
                <c:pt idx="758">
                  <c:v>336.6</c:v>
                </c:pt>
                <c:pt idx="759">
                  <c:v>336.5</c:v>
                </c:pt>
                <c:pt idx="760">
                  <c:v>336.5</c:v>
                </c:pt>
                <c:pt idx="761">
                  <c:v>336.2</c:v>
                </c:pt>
                <c:pt idx="762">
                  <c:v>336.3</c:v>
                </c:pt>
                <c:pt idx="763">
                  <c:v>336.2</c:v>
                </c:pt>
                <c:pt idx="764">
                  <c:v>336.3</c:v>
                </c:pt>
                <c:pt idx="765">
                  <c:v>336.2</c:v>
                </c:pt>
                <c:pt idx="766">
                  <c:v>335.9</c:v>
                </c:pt>
                <c:pt idx="767">
                  <c:v>335.9</c:v>
                </c:pt>
                <c:pt idx="768">
                  <c:v>335.9</c:v>
                </c:pt>
                <c:pt idx="769">
                  <c:v>335.6</c:v>
                </c:pt>
                <c:pt idx="770">
                  <c:v>335.5</c:v>
                </c:pt>
                <c:pt idx="771">
                  <c:v>335.6</c:v>
                </c:pt>
                <c:pt idx="772">
                  <c:v>335.6</c:v>
                </c:pt>
                <c:pt idx="773">
                  <c:v>335.6</c:v>
                </c:pt>
                <c:pt idx="774">
                  <c:v>335.3</c:v>
                </c:pt>
                <c:pt idx="775">
                  <c:v>335.3</c:v>
                </c:pt>
                <c:pt idx="776">
                  <c:v>335.3</c:v>
                </c:pt>
                <c:pt idx="777">
                  <c:v>335.3</c:v>
                </c:pt>
                <c:pt idx="778">
                  <c:v>335.3</c:v>
                </c:pt>
                <c:pt idx="779">
                  <c:v>335.2</c:v>
                </c:pt>
                <c:pt idx="780">
                  <c:v>334.9</c:v>
                </c:pt>
                <c:pt idx="781">
                  <c:v>334.9</c:v>
                </c:pt>
                <c:pt idx="782">
                  <c:v>334.9</c:v>
                </c:pt>
                <c:pt idx="783">
                  <c:v>334.9</c:v>
                </c:pt>
                <c:pt idx="784">
                  <c:v>334.9</c:v>
                </c:pt>
                <c:pt idx="785">
                  <c:v>334.9</c:v>
                </c:pt>
                <c:pt idx="786">
                  <c:v>334.9</c:v>
                </c:pt>
                <c:pt idx="787">
                  <c:v>334.9</c:v>
                </c:pt>
                <c:pt idx="788">
                  <c:v>334.6</c:v>
                </c:pt>
                <c:pt idx="789">
                  <c:v>334.6</c:v>
                </c:pt>
                <c:pt idx="790">
                  <c:v>334.6</c:v>
                </c:pt>
                <c:pt idx="791">
                  <c:v>334.6</c:v>
                </c:pt>
                <c:pt idx="792">
                  <c:v>334.6</c:v>
                </c:pt>
                <c:pt idx="793">
                  <c:v>334.3</c:v>
                </c:pt>
                <c:pt idx="794">
                  <c:v>334.3</c:v>
                </c:pt>
                <c:pt idx="795">
                  <c:v>334.3</c:v>
                </c:pt>
                <c:pt idx="796">
                  <c:v>334.2</c:v>
                </c:pt>
                <c:pt idx="797">
                  <c:v>334.1</c:v>
                </c:pt>
                <c:pt idx="798">
                  <c:v>334</c:v>
                </c:pt>
                <c:pt idx="799">
                  <c:v>334</c:v>
                </c:pt>
                <c:pt idx="800">
                  <c:v>334</c:v>
                </c:pt>
                <c:pt idx="801">
                  <c:v>334</c:v>
                </c:pt>
                <c:pt idx="802">
                  <c:v>333.9</c:v>
                </c:pt>
                <c:pt idx="803">
                  <c:v>333.7</c:v>
                </c:pt>
                <c:pt idx="804">
                  <c:v>333.7</c:v>
                </c:pt>
                <c:pt idx="805">
                  <c:v>333.6</c:v>
                </c:pt>
                <c:pt idx="806">
                  <c:v>333.6</c:v>
                </c:pt>
                <c:pt idx="807">
                  <c:v>333.3</c:v>
                </c:pt>
                <c:pt idx="808">
                  <c:v>333.3</c:v>
                </c:pt>
                <c:pt idx="809">
                  <c:v>333</c:v>
                </c:pt>
                <c:pt idx="810">
                  <c:v>333</c:v>
                </c:pt>
                <c:pt idx="811">
                  <c:v>333</c:v>
                </c:pt>
                <c:pt idx="812">
                  <c:v>333</c:v>
                </c:pt>
                <c:pt idx="813">
                  <c:v>333</c:v>
                </c:pt>
                <c:pt idx="814">
                  <c:v>333</c:v>
                </c:pt>
                <c:pt idx="815">
                  <c:v>333</c:v>
                </c:pt>
                <c:pt idx="816">
                  <c:v>332.6</c:v>
                </c:pt>
                <c:pt idx="817">
                  <c:v>332.7</c:v>
                </c:pt>
                <c:pt idx="818">
                  <c:v>332.6</c:v>
                </c:pt>
                <c:pt idx="819">
                  <c:v>332.3</c:v>
                </c:pt>
                <c:pt idx="820">
                  <c:v>332.3</c:v>
                </c:pt>
                <c:pt idx="821">
                  <c:v>332.3</c:v>
                </c:pt>
                <c:pt idx="822">
                  <c:v>332.2</c:v>
                </c:pt>
                <c:pt idx="823">
                  <c:v>332.3</c:v>
                </c:pt>
                <c:pt idx="824">
                  <c:v>332</c:v>
                </c:pt>
                <c:pt idx="825">
                  <c:v>332</c:v>
                </c:pt>
                <c:pt idx="826">
                  <c:v>331.9</c:v>
                </c:pt>
                <c:pt idx="827">
                  <c:v>332</c:v>
                </c:pt>
                <c:pt idx="828">
                  <c:v>332</c:v>
                </c:pt>
                <c:pt idx="829">
                  <c:v>331.6</c:v>
                </c:pt>
                <c:pt idx="830">
                  <c:v>331.6</c:v>
                </c:pt>
                <c:pt idx="831">
                  <c:v>331.6</c:v>
                </c:pt>
                <c:pt idx="832">
                  <c:v>331.6</c:v>
                </c:pt>
                <c:pt idx="833">
                  <c:v>331.6</c:v>
                </c:pt>
                <c:pt idx="834">
                  <c:v>331.3</c:v>
                </c:pt>
                <c:pt idx="835">
                  <c:v>331.3</c:v>
                </c:pt>
                <c:pt idx="836">
                  <c:v>331.3</c:v>
                </c:pt>
                <c:pt idx="837">
                  <c:v>331.3</c:v>
                </c:pt>
                <c:pt idx="838">
                  <c:v>331.3</c:v>
                </c:pt>
                <c:pt idx="839">
                  <c:v>331.3</c:v>
                </c:pt>
                <c:pt idx="840">
                  <c:v>330.9</c:v>
                </c:pt>
                <c:pt idx="841">
                  <c:v>330.9</c:v>
                </c:pt>
                <c:pt idx="842">
                  <c:v>330.9</c:v>
                </c:pt>
                <c:pt idx="843">
                  <c:v>330.6</c:v>
                </c:pt>
                <c:pt idx="844">
                  <c:v>330.6</c:v>
                </c:pt>
                <c:pt idx="845">
                  <c:v>330.6</c:v>
                </c:pt>
                <c:pt idx="846">
                  <c:v>330.6</c:v>
                </c:pt>
                <c:pt idx="847">
                  <c:v>330.6</c:v>
                </c:pt>
                <c:pt idx="848">
                  <c:v>330.6</c:v>
                </c:pt>
                <c:pt idx="849">
                  <c:v>330.3</c:v>
                </c:pt>
                <c:pt idx="850">
                  <c:v>330.3</c:v>
                </c:pt>
                <c:pt idx="851">
                  <c:v>330.3</c:v>
                </c:pt>
                <c:pt idx="852">
                  <c:v>330.3</c:v>
                </c:pt>
                <c:pt idx="853">
                  <c:v>330</c:v>
                </c:pt>
                <c:pt idx="854">
                  <c:v>330</c:v>
                </c:pt>
                <c:pt idx="855">
                  <c:v>330</c:v>
                </c:pt>
                <c:pt idx="856">
                  <c:v>330</c:v>
                </c:pt>
                <c:pt idx="857">
                  <c:v>329.7</c:v>
                </c:pt>
                <c:pt idx="858">
                  <c:v>329.7</c:v>
                </c:pt>
                <c:pt idx="859">
                  <c:v>329.7</c:v>
                </c:pt>
                <c:pt idx="860">
                  <c:v>329.6</c:v>
                </c:pt>
                <c:pt idx="861">
                  <c:v>329.4</c:v>
                </c:pt>
                <c:pt idx="862">
                  <c:v>329.3</c:v>
                </c:pt>
                <c:pt idx="863">
                  <c:v>329.4</c:v>
                </c:pt>
                <c:pt idx="864">
                  <c:v>329.4</c:v>
                </c:pt>
                <c:pt idx="865">
                  <c:v>329.3</c:v>
                </c:pt>
                <c:pt idx="866">
                  <c:v>329.4</c:v>
                </c:pt>
                <c:pt idx="867">
                  <c:v>329.3</c:v>
                </c:pt>
                <c:pt idx="868">
                  <c:v>329</c:v>
                </c:pt>
                <c:pt idx="869">
                  <c:v>329</c:v>
                </c:pt>
                <c:pt idx="870">
                  <c:v>329</c:v>
                </c:pt>
                <c:pt idx="871">
                  <c:v>329</c:v>
                </c:pt>
                <c:pt idx="872">
                  <c:v>328.7</c:v>
                </c:pt>
                <c:pt idx="873">
                  <c:v>328.6</c:v>
                </c:pt>
                <c:pt idx="874">
                  <c:v>328.7</c:v>
                </c:pt>
                <c:pt idx="875">
                  <c:v>328.7</c:v>
                </c:pt>
                <c:pt idx="876">
                  <c:v>328.7</c:v>
                </c:pt>
                <c:pt idx="877">
                  <c:v>328.3</c:v>
                </c:pt>
                <c:pt idx="878">
                  <c:v>328.4</c:v>
                </c:pt>
                <c:pt idx="879">
                  <c:v>328.3</c:v>
                </c:pt>
                <c:pt idx="880">
                  <c:v>328.3</c:v>
                </c:pt>
                <c:pt idx="881">
                  <c:v>328.3</c:v>
                </c:pt>
                <c:pt idx="882">
                  <c:v>328</c:v>
                </c:pt>
                <c:pt idx="883">
                  <c:v>328.1</c:v>
                </c:pt>
                <c:pt idx="884">
                  <c:v>328</c:v>
                </c:pt>
                <c:pt idx="885">
                  <c:v>328</c:v>
                </c:pt>
                <c:pt idx="886">
                  <c:v>327.60000000000002</c:v>
                </c:pt>
                <c:pt idx="887">
                  <c:v>327.60000000000002</c:v>
                </c:pt>
                <c:pt idx="888">
                  <c:v>327.7</c:v>
                </c:pt>
                <c:pt idx="889">
                  <c:v>327.7</c:v>
                </c:pt>
                <c:pt idx="890">
                  <c:v>327.60000000000002</c:v>
                </c:pt>
                <c:pt idx="891">
                  <c:v>327.39999999999998</c:v>
                </c:pt>
                <c:pt idx="892">
                  <c:v>327.3</c:v>
                </c:pt>
                <c:pt idx="893">
                  <c:v>327.3</c:v>
                </c:pt>
                <c:pt idx="894">
                  <c:v>327.3</c:v>
                </c:pt>
                <c:pt idx="895">
                  <c:v>327.3</c:v>
                </c:pt>
                <c:pt idx="896">
                  <c:v>327.39999999999998</c:v>
                </c:pt>
                <c:pt idx="897">
                  <c:v>327.10000000000002</c:v>
                </c:pt>
                <c:pt idx="898">
                  <c:v>327</c:v>
                </c:pt>
                <c:pt idx="899">
                  <c:v>327</c:v>
                </c:pt>
                <c:pt idx="900">
                  <c:v>327</c:v>
                </c:pt>
                <c:pt idx="901">
                  <c:v>327.10000000000002</c:v>
                </c:pt>
                <c:pt idx="902">
                  <c:v>326.60000000000002</c:v>
                </c:pt>
                <c:pt idx="903">
                  <c:v>326.8</c:v>
                </c:pt>
                <c:pt idx="904">
                  <c:v>326.60000000000002</c:v>
                </c:pt>
                <c:pt idx="905">
                  <c:v>326.60000000000002</c:v>
                </c:pt>
                <c:pt idx="906">
                  <c:v>326.3</c:v>
                </c:pt>
                <c:pt idx="907">
                  <c:v>326.3</c:v>
                </c:pt>
                <c:pt idx="908">
                  <c:v>326.3</c:v>
                </c:pt>
                <c:pt idx="909">
                  <c:v>326</c:v>
                </c:pt>
                <c:pt idx="910">
                  <c:v>326</c:v>
                </c:pt>
                <c:pt idx="911">
                  <c:v>326</c:v>
                </c:pt>
                <c:pt idx="912">
                  <c:v>325.7</c:v>
                </c:pt>
                <c:pt idx="913">
                  <c:v>326</c:v>
                </c:pt>
                <c:pt idx="914">
                  <c:v>325.60000000000002</c:v>
                </c:pt>
                <c:pt idx="915">
                  <c:v>325.7</c:v>
                </c:pt>
                <c:pt idx="916">
                  <c:v>325.7</c:v>
                </c:pt>
                <c:pt idx="917">
                  <c:v>325.7</c:v>
                </c:pt>
                <c:pt idx="918">
                  <c:v>325.7</c:v>
                </c:pt>
                <c:pt idx="919">
                  <c:v>325.7</c:v>
                </c:pt>
                <c:pt idx="920">
                  <c:v>325.3</c:v>
                </c:pt>
                <c:pt idx="921">
                  <c:v>325.3</c:v>
                </c:pt>
                <c:pt idx="922">
                  <c:v>325.3</c:v>
                </c:pt>
                <c:pt idx="923">
                  <c:v>325.3</c:v>
                </c:pt>
                <c:pt idx="924">
                  <c:v>325.3</c:v>
                </c:pt>
                <c:pt idx="925">
                  <c:v>325.39999999999998</c:v>
                </c:pt>
                <c:pt idx="926">
                  <c:v>325.10000000000002</c:v>
                </c:pt>
                <c:pt idx="927">
                  <c:v>324.89999999999998</c:v>
                </c:pt>
                <c:pt idx="928">
                  <c:v>325</c:v>
                </c:pt>
                <c:pt idx="929">
                  <c:v>325.10000000000002</c:v>
                </c:pt>
                <c:pt idx="930">
                  <c:v>325</c:v>
                </c:pt>
                <c:pt idx="931">
                  <c:v>325</c:v>
                </c:pt>
                <c:pt idx="932">
                  <c:v>324.7</c:v>
                </c:pt>
                <c:pt idx="933">
                  <c:v>324.7</c:v>
                </c:pt>
                <c:pt idx="934">
                  <c:v>324.7</c:v>
                </c:pt>
                <c:pt idx="935">
                  <c:v>324.7</c:v>
                </c:pt>
                <c:pt idx="936">
                  <c:v>324.7</c:v>
                </c:pt>
                <c:pt idx="937">
                  <c:v>324.7</c:v>
                </c:pt>
                <c:pt idx="938">
                  <c:v>324.39999999999998</c:v>
                </c:pt>
                <c:pt idx="939">
                  <c:v>324.39999999999998</c:v>
                </c:pt>
                <c:pt idx="940">
                  <c:v>324.39999999999998</c:v>
                </c:pt>
                <c:pt idx="941">
                  <c:v>324.39999999999998</c:v>
                </c:pt>
                <c:pt idx="942">
                  <c:v>324.39999999999998</c:v>
                </c:pt>
                <c:pt idx="943">
                  <c:v>324.39999999999998</c:v>
                </c:pt>
                <c:pt idx="944">
                  <c:v>324</c:v>
                </c:pt>
                <c:pt idx="945">
                  <c:v>324</c:v>
                </c:pt>
                <c:pt idx="946">
                  <c:v>324</c:v>
                </c:pt>
                <c:pt idx="947">
                  <c:v>324</c:v>
                </c:pt>
                <c:pt idx="948">
                  <c:v>324</c:v>
                </c:pt>
                <c:pt idx="949">
                  <c:v>323.7</c:v>
                </c:pt>
                <c:pt idx="950">
                  <c:v>323.7</c:v>
                </c:pt>
                <c:pt idx="951">
                  <c:v>323.7</c:v>
                </c:pt>
                <c:pt idx="952">
                  <c:v>323.60000000000002</c:v>
                </c:pt>
                <c:pt idx="953">
                  <c:v>323.7</c:v>
                </c:pt>
                <c:pt idx="954">
                  <c:v>323.7</c:v>
                </c:pt>
                <c:pt idx="955">
                  <c:v>323.7</c:v>
                </c:pt>
                <c:pt idx="956">
                  <c:v>323.7</c:v>
                </c:pt>
                <c:pt idx="957">
                  <c:v>323.39999999999998</c:v>
                </c:pt>
                <c:pt idx="958">
                  <c:v>323.3</c:v>
                </c:pt>
                <c:pt idx="959">
                  <c:v>323.39999999999998</c:v>
                </c:pt>
                <c:pt idx="960">
                  <c:v>323.39999999999998</c:v>
                </c:pt>
                <c:pt idx="961">
                  <c:v>323.39999999999998</c:v>
                </c:pt>
                <c:pt idx="962">
                  <c:v>323.3</c:v>
                </c:pt>
                <c:pt idx="963">
                  <c:v>323.10000000000002</c:v>
                </c:pt>
                <c:pt idx="964">
                  <c:v>323</c:v>
                </c:pt>
                <c:pt idx="965">
                  <c:v>323.10000000000002</c:v>
                </c:pt>
                <c:pt idx="966">
                  <c:v>323</c:v>
                </c:pt>
                <c:pt idx="967">
                  <c:v>323</c:v>
                </c:pt>
                <c:pt idx="968">
                  <c:v>323</c:v>
                </c:pt>
                <c:pt idx="969">
                  <c:v>322.8</c:v>
                </c:pt>
                <c:pt idx="970">
                  <c:v>322.7</c:v>
                </c:pt>
                <c:pt idx="971">
                  <c:v>322.7</c:v>
                </c:pt>
                <c:pt idx="972">
                  <c:v>322.8</c:v>
                </c:pt>
                <c:pt idx="973">
                  <c:v>322.7</c:v>
                </c:pt>
                <c:pt idx="974">
                  <c:v>322.7</c:v>
                </c:pt>
                <c:pt idx="975">
                  <c:v>322.7</c:v>
                </c:pt>
                <c:pt idx="976">
                  <c:v>322.7</c:v>
                </c:pt>
                <c:pt idx="977">
                  <c:v>322.39999999999998</c:v>
                </c:pt>
                <c:pt idx="978">
                  <c:v>322.39999999999998</c:v>
                </c:pt>
                <c:pt idx="979">
                  <c:v>322.3</c:v>
                </c:pt>
                <c:pt idx="980">
                  <c:v>322.3</c:v>
                </c:pt>
                <c:pt idx="981">
                  <c:v>322.39999999999998</c:v>
                </c:pt>
                <c:pt idx="982">
                  <c:v>322.10000000000002</c:v>
                </c:pt>
                <c:pt idx="983">
                  <c:v>322.10000000000002</c:v>
                </c:pt>
                <c:pt idx="984">
                  <c:v>322.10000000000002</c:v>
                </c:pt>
                <c:pt idx="985">
                  <c:v>322.10000000000002</c:v>
                </c:pt>
                <c:pt idx="986">
                  <c:v>322.10000000000002</c:v>
                </c:pt>
                <c:pt idx="987">
                  <c:v>322.10000000000002</c:v>
                </c:pt>
                <c:pt idx="988">
                  <c:v>322.10000000000002</c:v>
                </c:pt>
                <c:pt idx="989">
                  <c:v>322</c:v>
                </c:pt>
                <c:pt idx="990">
                  <c:v>321.8</c:v>
                </c:pt>
                <c:pt idx="991">
                  <c:v>321.8</c:v>
                </c:pt>
                <c:pt idx="992">
                  <c:v>321.8</c:v>
                </c:pt>
                <c:pt idx="993">
                  <c:v>321.8</c:v>
                </c:pt>
                <c:pt idx="994">
                  <c:v>321.8</c:v>
                </c:pt>
                <c:pt idx="995">
                  <c:v>321.8</c:v>
                </c:pt>
                <c:pt idx="996">
                  <c:v>321.39999999999998</c:v>
                </c:pt>
                <c:pt idx="997">
                  <c:v>321.8</c:v>
                </c:pt>
                <c:pt idx="998">
                  <c:v>321.39999999999998</c:v>
                </c:pt>
                <c:pt idx="999">
                  <c:v>321.39999999999998</c:v>
                </c:pt>
                <c:pt idx="1000">
                  <c:v>321.39999999999998</c:v>
                </c:pt>
                <c:pt idx="1001">
                  <c:v>321.39999999999998</c:v>
                </c:pt>
                <c:pt idx="1002">
                  <c:v>321.10000000000002</c:v>
                </c:pt>
                <c:pt idx="1003">
                  <c:v>321.10000000000002</c:v>
                </c:pt>
                <c:pt idx="1004">
                  <c:v>321.10000000000002</c:v>
                </c:pt>
                <c:pt idx="1005">
                  <c:v>321.10000000000002</c:v>
                </c:pt>
                <c:pt idx="1006">
                  <c:v>321.10000000000002</c:v>
                </c:pt>
                <c:pt idx="1007">
                  <c:v>321.10000000000002</c:v>
                </c:pt>
                <c:pt idx="1008">
                  <c:v>321.10000000000002</c:v>
                </c:pt>
                <c:pt idx="1009">
                  <c:v>321.10000000000002</c:v>
                </c:pt>
                <c:pt idx="1010">
                  <c:v>320.7</c:v>
                </c:pt>
                <c:pt idx="1011">
                  <c:v>320.7</c:v>
                </c:pt>
                <c:pt idx="1012">
                  <c:v>320.7</c:v>
                </c:pt>
                <c:pt idx="1013">
                  <c:v>320.8</c:v>
                </c:pt>
                <c:pt idx="1014">
                  <c:v>320.39999999999998</c:v>
                </c:pt>
                <c:pt idx="1015">
                  <c:v>320.39999999999998</c:v>
                </c:pt>
                <c:pt idx="1016">
                  <c:v>320.39999999999998</c:v>
                </c:pt>
                <c:pt idx="1017">
                  <c:v>320.5</c:v>
                </c:pt>
                <c:pt idx="1018">
                  <c:v>320.10000000000002</c:v>
                </c:pt>
                <c:pt idx="1019">
                  <c:v>320.2</c:v>
                </c:pt>
                <c:pt idx="1020">
                  <c:v>320.10000000000002</c:v>
                </c:pt>
                <c:pt idx="1021">
                  <c:v>320.10000000000002</c:v>
                </c:pt>
                <c:pt idx="1022">
                  <c:v>319.8</c:v>
                </c:pt>
                <c:pt idx="1023">
                  <c:v>320.10000000000002</c:v>
                </c:pt>
                <c:pt idx="1024">
                  <c:v>319.7</c:v>
                </c:pt>
                <c:pt idx="1025">
                  <c:v>319.8</c:v>
                </c:pt>
                <c:pt idx="1026">
                  <c:v>319.8</c:v>
                </c:pt>
                <c:pt idx="1027">
                  <c:v>319.8</c:v>
                </c:pt>
                <c:pt idx="1028">
                  <c:v>319.7</c:v>
                </c:pt>
                <c:pt idx="1029">
                  <c:v>319.8</c:v>
                </c:pt>
                <c:pt idx="1030">
                  <c:v>319.5</c:v>
                </c:pt>
                <c:pt idx="1031">
                  <c:v>319.5</c:v>
                </c:pt>
                <c:pt idx="1032">
                  <c:v>319.5</c:v>
                </c:pt>
                <c:pt idx="1033">
                  <c:v>319.39999999999998</c:v>
                </c:pt>
                <c:pt idx="1034">
                  <c:v>319.2</c:v>
                </c:pt>
                <c:pt idx="1035">
                  <c:v>319</c:v>
                </c:pt>
                <c:pt idx="1036">
                  <c:v>319.2</c:v>
                </c:pt>
                <c:pt idx="1037">
                  <c:v>319.10000000000002</c:v>
                </c:pt>
                <c:pt idx="1038">
                  <c:v>318.7</c:v>
                </c:pt>
                <c:pt idx="1039">
                  <c:v>319</c:v>
                </c:pt>
                <c:pt idx="1040">
                  <c:v>318.7</c:v>
                </c:pt>
                <c:pt idx="1041">
                  <c:v>318.7</c:v>
                </c:pt>
                <c:pt idx="1042">
                  <c:v>318.7</c:v>
                </c:pt>
                <c:pt idx="1043">
                  <c:v>318.7</c:v>
                </c:pt>
                <c:pt idx="1044">
                  <c:v>318.39999999999998</c:v>
                </c:pt>
                <c:pt idx="1045">
                  <c:v>318.39999999999998</c:v>
                </c:pt>
                <c:pt idx="1046">
                  <c:v>318.39999999999998</c:v>
                </c:pt>
                <c:pt idx="1047">
                  <c:v>318.10000000000002</c:v>
                </c:pt>
                <c:pt idx="1048">
                  <c:v>318.2</c:v>
                </c:pt>
                <c:pt idx="1049">
                  <c:v>318.10000000000002</c:v>
                </c:pt>
                <c:pt idx="1050">
                  <c:v>318.10000000000002</c:v>
                </c:pt>
                <c:pt idx="1051">
                  <c:v>318</c:v>
                </c:pt>
                <c:pt idx="1052">
                  <c:v>318.10000000000002</c:v>
                </c:pt>
                <c:pt idx="1053">
                  <c:v>318.10000000000002</c:v>
                </c:pt>
                <c:pt idx="1054">
                  <c:v>317.89999999999998</c:v>
                </c:pt>
                <c:pt idx="1055">
                  <c:v>317.8</c:v>
                </c:pt>
                <c:pt idx="1056">
                  <c:v>317.89999999999998</c:v>
                </c:pt>
                <c:pt idx="1057">
                  <c:v>317.89999999999998</c:v>
                </c:pt>
                <c:pt idx="1058">
                  <c:v>317.7</c:v>
                </c:pt>
                <c:pt idx="1059">
                  <c:v>317.7</c:v>
                </c:pt>
                <c:pt idx="1060">
                  <c:v>317.7</c:v>
                </c:pt>
                <c:pt idx="1061">
                  <c:v>317.39999999999998</c:v>
                </c:pt>
                <c:pt idx="1062">
                  <c:v>317.39999999999998</c:v>
                </c:pt>
                <c:pt idx="1063">
                  <c:v>317.3</c:v>
                </c:pt>
                <c:pt idx="1064">
                  <c:v>317.39999999999998</c:v>
                </c:pt>
                <c:pt idx="1065">
                  <c:v>317.39999999999998</c:v>
                </c:pt>
                <c:pt idx="1066">
                  <c:v>317.10000000000002</c:v>
                </c:pt>
                <c:pt idx="1067">
                  <c:v>317.10000000000002</c:v>
                </c:pt>
                <c:pt idx="1068">
                  <c:v>317.10000000000002</c:v>
                </c:pt>
                <c:pt idx="1069">
                  <c:v>317.10000000000002</c:v>
                </c:pt>
                <c:pt idx="1070">
                  <c:v>317.10000000000002</c:v>
                </c:pt>
                <c:pt idx="1071">
                  <c:v>317.10000000000002</c:v>
                </c:pt>
                <c:pt idx="1072">
                  <c:v>316.8</c:v>
                </c:pt>
                <c:pt idx="1073">
                  <c:v>316.8</c:v>
                </c:pt>
                <c:pt idx="1074">
                  <c:v>316.8</c:v>
                </c:pt>
                <c:pt idx="1075">
                  <c:v>316.8</c:v>
                </c:pt>
                <c:pt idx="1076">
                  <c:v>316.8</c:v>
                </c:pt>
                <c:pt idx="1077">
                  <c:v>316.39999999999998</c:v>
                </c:pt>
                <c:pt idx="1078">
                  <c:v>316.39999999999998</c:v>
                </c:pt>
                <c:pt idx="1079">
                  <c:v>316.39999999999998</c:v>
                </c:pt>
                <c:pt idx="1080">
                  <c:v>316.39999999999998</c:v>
                </c:pt>
                <c:pt idx="1081">
                  <c:v>316.39999999999998</c:v>
                </c:pt>
                <c:pt idx="1082">
                  <c:v>316.10000000000002</c:v>
                </c:pt>
                <c:pt idx="1083">
                  <c:v>316.3</c:v>
                </c:pt>
                <c:pt idx="1084">
                  <c:v>316.10000000000002</c:v>
                </c:pt>
                <c:pt idx="1085">
                  <c:v>316.10000000000002</c:v>
                </c:pt>
                <c:pt idx="1086">
                  <c:v>316</c:v>
                </c:pt>
                <c:pt idx="1087">
                  <c:v>316</c:v>
                </c:pt>
                <c:pt idx="1088">
                  <c:v>315.8</c:v>
                </c:pt>
                <c:pt idx="1089">
                  <c:v>315.8</c:v>
                </c:pt>
                <c:pt idx="1090">
                  <c:v>315.7</c:v>
                </c:pt>
                <c:pt idx="1091">
                  <c:v>315.7</c:v>
                </c:pt>
                <c:pt idx="1092">
                  <c:v>315.39999999999998</c:v>
                </c:pt>
                <c:pt idx="1093">
                  <c:v>315.5</c:v>
                </c:pt>
                <c:pt idx="1094">
                  <c:v>315.39999999999998</c:v>
                </c:pt>
                <c:pt idx="1095">
                  <c:v>315.39999999999998</c:v>
                </c:pt>
                <c:pt idx="1096">
                  <c:v>315.39999999999998</c:v>
                </c:pt>
                <c:pt idx="1097">
                  <c:v>315.39999999999998</c:v>
                </c:pt>
                <c:pt idx="1098">
                  <c:v>315.39999999999998</c:v>
                </c:pt>
                <c:pt idx="1099">
                  <c:v>315.10000000000002</c:v>
                </c:pt>
                <c:pt idx="1100">
                  <c:v>315.10000000000002</c:v>
                </c:pt>
                <c:pt idx="1101">
                  <c:v>315</c:v>
                </c:pt>
                <c:pt idx="1102">
                  <c:v>315.10000000000002</c:v>
                </c:pt>
                <c:pt idx="1103">
                  <c:v>315.10000000000002</c:v>
                </c:pt>
                <c:pt idx="1104">
                  <c:v>314.7</c:v>
                </c:pt>
                <c:pt idx="1105">
                  <c:v>314.7</c:v>
                </c:pt>
                <c:pt idx="1106">
                  <c:v>314.7</c:v>
                </c:pt>
                <c:pt idx="1107">
                  <c:v>314.7</c:v>
                </c:pt>
                <c:pt idx="1108">
                  <c:v>314.7</c:v>
                </c:pt>
                <c:pt idx="1109">
                  <c:v>314.7</c:v>
                </c:pt>
                <c:pt idx="1110">
                  <c:v>314.39999999999998</c:v>
                </c:pt>
                <c:pt idx="1111">
                  <c:v>314.39999999999998</c:v>
                </c:pt>
                <c:pt idx="1112">
                  <c:v>314.39999999999998</c:v>
                </c:pt>
                <c:pt idx="1113">
                  <c:v>314.39999999999998</c:v>
                </c:pt>
                <c:pt idx="1114">
                  <c:v>314.39999999999998</c:v>
                </c:pt>
                <c:pt idx="1115">
                  <c:v>314.10000000000002</c:v>
                </c:pt>
                <c:pt idx="1116">
                  <c:v>314.3</c:v>
                </c:pt>
                <c:pt idx="1117">
                  <c:v>314.10000000000002</c:v>
                </c:pt>
                <c:pt idx="1118">
                  <c:v>314.39999999999998</c:v>
                </c:pt>
                <c:pt idx="1119">
                  <c:v>314.10000000000002</c:v>
                </c:pt>
                <c:pt idx="1120">
                  <c:v>314.10000000000002</c:v>
                </c:pt>
                <c:pt idx="1121">
                  <c:v>313.7</c:v>
                </c:pt>
                <c:pt idx="1122">
                  <c:v>313.7</c:v>
                </c:pt>
                <c:pt idx="1123">
                  <c:v>313.7</c:v>
                </c:pt>
                <c:pt idx="1124">
                  <c:v>313.60000000000002</c:v>
                </c:pt>
                <c:pt idx="1125">
                  <c:v>313.7</c:v>
                </c:pt>
                <c:pt idx="1126">
                  <c:v>313.39999999999998</c:v>
                </c:pt>
                <c:pt idx="1127">
                  <c:v>313.39999999999998</c:v>
                </c:pt>
                <c:pt idx="1128">
                  <c:v>313.39999999999998</c:v>
                </c:pt>
                <c:pt idx="1129">
                  <c:v>313.39999999999998</c:v>
                </c:pt>
                <c:pt idx="1130">
                  <c:v>313.39999999999998</c:v>
                </c:pt>
                <c:pt idx="1131">
                  <c:v>313.39999999999998</c:v>
                </c:pt>
                <c:pt idx="1132">
                  <c:v>313.10000000000002</c:v>
                </c:pt>
                <c:pt idx="1133">
                  <c:v>313.10000000000002</c:v>
                </c:pt>
                <c:pt idx="1134">
                  <c:v>313.10000000000002</c:v>
                </c:pt>
                <c:pt idx="1135">
                  <c:v>313</c:v>
                </c:pt>
                <c:pt idx="1136">
                  <c:v>313.10000000000002</c:v>
                </c:pt>
                <c:pt idx="1137">
                  <c:v>313</c:v>
                </c:pt>
                <c:pt idx="1138">
                  <c:v>313</c:v>
                </c:pt>
                <c:pt idx="1139">
                  <c:v>312.7</c:v>
                </c:pt>
                <c:pt idx="1140">
                  <c:v>312.7</c:v>
                </c:pt>
                <c:pt idx="1141">
                  <c:v>312.7</c:v>
                </c:pt>
                <c:pt idx="1142">
                  <c:v>312.39999999999998</c:v>
                </c:pt>
                <c:pt idx="1143">
                  <c:v>312.39999999999998</c:v>
                </c:pt>
                <c:pt idx="1144">
                  <c:v>312.39999999999998</c:v>
                </c:pt>
                <c:pt idx="1145">
                  <c:v>312.39999999999998</c:v>
                </c:pt>
                <c:pt idx="1146">
                  <c:v>312.39999999999998</c:v>
                </c:pt>
                <c:pt idx="1147">
                  <c:v>312.10000000000002</c:v>
                </c:pt>
                <c:pt idx="1148">
                  <c:v>312</c:v>
                </c:pt>
                <c:pt idx="1149">
                  <c:v>312.39999999999998</c:v>
                </c:pt>
                <c:pt idx="1150">
                  <c:v>312</c:v>
                </c:pt>
                <c:pt idx="1151">
                  <c:v>312</c:v>
                </c:pt>
                <c:pt idx="1152">
                  <c:v>311.7</c:v>
                </c:pt>
                <c:pt idx="1153">
                  <c:v>312.10000000000002</c:v>
                </c:pt>
                <c:pt idx="1154">
                  <c:v>311.8</c:v>
                </c:pt>
                <c:pt idx="1155">
                  <c:v>311.7</c:v>
                </c:pt>
                <c:pt idx="1156">
                  <c:v>311.7</c:v>
                </c:pt>
                <c:pt idx="1157">
                  <c:v>311.7</c:v>
                </c:pt>
                <c:pt idx="1158">
                  <c:v>311.3</c:v>
                </c:pt>
                <c:pt idx="1159">
                  <c:v>311.39999999999998</c:v>
                </c:pt>
                <c:pt idx="1160">
                  <c:v>311.3</c:v>
                </c:pt>
                <c:pt idx="1161">
                  <c:v>311.39999999999998</c:v>
                </c:pt>
                <c:pt idx="1162">
                  <c:v>311.39999999999998</c:v>
                </c:pt>
                <c:pt idx="1163">
                  <c:v>311.3</c:v>
                </c:pt>
                <c:pt idx="1164">
                  <c:v>311.3</c:v>
                </c:pt>
                <c:pt idx="1165">
                  <c:v>311</c:v>
                </c:pt>
                <c:pt idx="1166">
                  <c:v>311</c:v>
                </c:pt>
                <c:pt idx="1167">
                  <c:v>310.7</c:v>
                </c:pt>
                <c:pt idx="1168">
                  <c:v>310.7</c:v>
                </c:pt>
                <c:pt idx="1169">
                  <c:v>311.10000000000002</c:v>
                </c:pt>
                <c:pt idx="1170">
                  <c:v>310.8</c:v>
                </c:pt>
                <c:pt idx="1171">
                  <c:v>310.7</c:v>
                </c:pt>
                <c:pt idx="1172">
                  <c:v>310.7</c:v>
                </c:pt>
                <c:pt idx="1173">
                  <c:v>310.8</c:v>
                </c:pt>
                <c:pt idx="1174">
                  <c:v>310.39999999999998</c:v>
                </c:pt>
                <c:pt idx="1175">
                  <c:v>310.8</c:v>
                </c:pt>
                <c:pt idx="1176">
                  <c:v>310.7</c:v>
                </c:pt>
                <c:pt idx="1177">
                  <c:v>310.39999999999998</c:v>
                </c:pt>
                <c:pt idx="1178">
                  <c:v>310.39999999999998</c:v>
                </c:pt>
                <c:pt idx="1179">
                  <c:v>310.39999999999998</c:v>
                </c:pt>
                <c:pt idx="1180">
                  <c:v>310.3</c:v>
                </c:pt>
                <c:pt idx="1181">
                  <c:v>310.39999999999998</c:v>
                </c:pt>
                <c:pt idx="1182">
                  <c:v>310.39999999999998</c:v>
                </c:pt>
                <c:pt idx="1183">
                  <c:v>310.10000000000002</c:v>
                </c:pt>
                <c:pt idx="1184">
                  <c:v>310.10000000000002</c:v>
                </c:pt>
                <c:pt idx="1185">
                  <c:v>310</c:v>
                </c:pt>
                <c:pt idx="1186">
                  <c:v>310.10000000000002</c:v>
                </c:pt>
                <c:pt idx="1187">
                  <c:v>309.7</c:v>
                </c:pt>
                <c:pt idx="1188">
                  <c:v>309.8</c:v>
                </c:pt>
                <c:pt idx="1189">
                  <c:v>309.8</c:v>
                </c:pt>
                <c:pt idx="1190">
                  <c:v>309.8</c:v>
                </c:pt>
                <c:pt idx="1191">
                  <c:v>309.8</c:v>
                </c:pt>
                <c:pt idx="1192">
                  <c:v>309.60000000000002</c:v>
                </c:pt>
                <c:pt idx="1193">
                  <c:v>309.7</c:v>
                </c:pt>
                <c:pt idx="1194">
                  <c:v>309.8</c:v>
                </c:pt>
                <c:pt idx="1195">
                  <c:v>309.8</c:v>
                </c:pt>
                <c:pt idx="1196">
                  <c:v>309.39999999999998</c:v>
                </c:pt>
                <c:pt idx="1197">
                  <c:v>309.3</c:v>
                </c:pt>
                <c:pt idx="1198">
                  <c:v>309.39999999999998</c:v>
                </c:pt>
                <c:pt idx="1199">
                  <c:v>309.3</c:v>
                </c:pt>
                <c:pt idx="1200">
                  <c:v>309.39999999999998</c:v>
                </c:pt>
                <c:pt idx="1201">
                  <c:v>309.3</c:v>
                </c:pt>
                <c:pt idx="1202">
                  <c:v>309.10000000000002</c:v>
                </c:pt>
                <c:pt idx="1203">
                  <c:v>309.10000000000002</c:v>
                </c:pt>
                <c:pt idx="1204">
                  <c:v>309</c:v>
                </c:pt>
                <c:pt idx="1205">
                  <c:v>309.10000000000002</c:v>
                </c:pt>
                <c:pt idx="1206">
                  <c:v>309</c:v>
                </c:pt>
                <c:pt idx="1207">
                  <c:v>308.7</c:v>
                </c:pt>
                <c:pt idx="1208">
                  <c:v>309.10000000000002</c:v>
                </c:pt>
                <c:pt idx="1209">
                  <c:v>308.7</c:v>
                </c:pt>
                <c:pt idx="1210">
                  <c:v>308.7</c:v>
                </c:pt>
                <c:pt idx="1211">
                  <c:v>308.7</c:v>
                </c:pt>
                <c:pt idx="1212">
                  <c:v>308.8</c:v>
                </c:pt>
                <c:pt idx="1213">
                  <c:v>308.7</c:v>
                </c:pt>
                <c:pt idx="1214">
                  <c:v>308.8</c:v>
                </c:pt>
                <c:pt idx="1215">
                  <c:v>308.7</c:v>
                </c:pt>
                <c:pt idx="1216">
                  <c:v>308.39999999999998</c:v>
                </c:pt>
                <c:pt idx="1217">
                  <c:v>308.7</c:v>
                </c:pt>
                <c:pt idx="1218">
                  <c:v>308.39999999999998</c:v>
                </c:pt>
                <c:pt idx="1219">
                  <c:v>308.39999999999998</c:v>
                </c:pt>
                <c:pt idx="1220">
                  <c:v>308.39999999999998</c:v>
                </c:pt>
                <c:pt idx="1221">
                  <c:v>308.5</c:v>
                </c:pt>
                <c:pt idx="1222">
                  <c:v>308.39999999999998</c:v>
                </c:pt>
                <c:pt idx="1223">
                  <c:v>308.2</c:v>
                </c:pt>
                <c:pt idx="1224">
                  <c:v>308.10000000000002</c:v>
                </c:pt>
                <c:pt idx="1225">
                  <c:v>308.10000000000002</c:v>
                </c:pt>
                <c:pt idx="1226">
                  <c:v>308.10000000000002</c:v>
                </c:pt>
                <c:pt idx="1227">
                  <c:v>308.10000000000002</c:v>
                </c:pt>
                <c:pt idx="1228">
                  <c:v>308.10000000000002</c:v>
                </c:pt>
                <c:pt idx="1229">
                  <c:v>308.10000000000002</c:v>
                </c:pt>
                <c:pt idx="1230">
                  <c:v>307.8</c:v>
                </c:pt>
                <c:pt idx="1231">
                  <c:v>307.8</c:v>
                </c:pt>
                <c:pt idx="1232">
                  <c:v>307.8</c:v>
                </c:pt>
                <c:pt idx="1233">
                  <c:v>307.8</c:v>
                </c:pt>
                <c:pt idx="1234">
                  <c:v>307.8</c:v>
                </c:pt>
                <c:pt idx="1235">
                  <c:v>307.7</c:v>
                </c:pt>
                <c:pt idx="1236">
                  <c:v>307.8</c:v>
                </c:pt>
                <c:pt idx="1237">
                  <c:v>307.8</c:v>
                </c:pt>
                <c:pt idx="1238">
                  <c:v>307.8</c:v>
                </c:pt>
                <c:pt idx="1239">
                  <c:v>307.8</c:v>
                </c:pt>
                <c:pt idx="1240">
                  <c:v>307.8</c:v>
                </c:pt>
                <c:pt idx="1241">
                  <c:v>307.5</c:v>
                </c:pt>
                <c:pt idx="1242">
                  <c:v>307.5</c:v>
                </c:pt>
                <c:pt idx="1243">
                  <c:v>307.5</c:v>
                </c:pt>
                <c:pt idx="1244">
                  <c:v>307.5</c:v>
                </c:pt>
                <c:pt idx="1245">
                  <c:v>307.5</c:v>
                </c:pt>
                <c:pt idx="1246">
                  <c:v>307.5</c:v>
                </c:pt>
                <c:pt idx="1247">
                  <c:v>307.5</c:v>
                </c:pt>
                <c:pt idx="1248">
                  <c:v>307.5</c:v>
                </c:pt>
                <c:pt idx="1249">
                  <c:v>307</c:v>
                </c:pt>
                <c:pt idx="1250">
                  <c:v>307.10000000000002</c:v>
                </c:pt>
                <c:pt idx="1251">
                  <c:v>307</c:v>
                </c:pt>
                <c:pt idx="1252">
                  <c:v>307.10000000000002</c:v>
                </c:pt>
                <c:pt idx="1253">
                  <c:v>307.10000000000002</c:v>
                </c:pt>
                <c:pt idx="1254">
                  <c:v>306.8</c:v>
                </c:pt>
                <c:pt idx="1255">
                  <c:v>306.8</c:v>
                </c:pt>
                <c:pt idx="1256">
                  <c:v>306.8</c:v>
                </c:pt>
                <c:pt idx="1257">
                  <c:v>306.8</c:v>
                </c:pt>
                <c:pt idx="1258">
                  <c:v>306.8</c:v>
                </c:pt>
                <c:pt idx="1259">
                  <c:v>306.8</c:v>
                </c:pt>
                <c:pt idx="1260">
                  <c:v>306.8</c:v>
                </c:pt>
                <c:pt idx="1261">
                  <c:v>306.8</c:v>
                </c:pt>
                <c:pt idx="1262">
                  <c:v>306.8</c:v>
                </c:pt>
                <c:pt idx="1263">
                  <c:v>306.39999999999998</c:v>
                </c:pt>
                <c:pt idx="1264">
                  <c:v>306.5</c:v>
                </c:pt>
                <c:pt idx="1265">
                  <c:v>306.5</c:v>
                </c:pt>
                <c:pt idx="1266">
                  <c:v>306.5</c:v>
                </c:pt>
                <c:pt idx="1267">
                  <c:v>306.5</c:v>
                </c:pt>
                <c:pt idx="1268">
                  <c:v>306.2</c:v>
                </c:pt>
                <c:pt idx="1269">
                  <c:v>306.2</c:v>
                </c:pt>
                <c:pt idx="1270">
                  <c:v>306.10000000000002</c:v>
                </c:pt>
                <c:pt idx="1271">
                  <c:v>306.2</c:v>
                </c:pt>
                <c:pt idx="1272">
                  <c:v>306.10000000000002</c:v>
                </c:pt>
                <c:pt idx="1273">
                  <c:v>306.10000000000002</c:v>
                </c:pt>
                <c:pt idx="1274">
                  <c:v>306.10000000000002</c:v>
                </c:pt>
                <c:pt idx="1275">
                  <c:v>305.8</c:v>
                </c:pt>
                <c:pt idx="1276">
                  <c:v>306.10000000000002</c:v>
                </c:pt>
                <c:pt idx="1277">
                  <c:v>305.8</c:v>
                </c:pt>
                <c:pt idx="1278">
                  <c:v>305.8</c:v>
                </c:pt>
                <c:pt idx="1279">
                  <c:v>305.8</c:v>
                </c:pt>
                <c:pt idx="1280">
                  <c:v>305.8</c:v>
                </c:pt>
                <c:pt idx="1281">
                  <c:v>305.7</c:v>
                </c:pt>
                <c:pt idx="1282">
                  <c:v>305.8</c:v>
                </c:pt>
                <c:pt idx="1283">
                  <c:v>305.39999999999998</c:v>
                </c:pt>
                <c:pt idx="1284">
                  <c:v>305.39999999999998</c:v>
                </c:pt>
                <c:pt idx="1285">
                  <c:v>305.39999999999998</c:v>
                </c:pt>
                <c:pt idx="1286">
                  <c:v>305.39999999999998</c:v>
                </c:pt>
                <c:pt idx="1287">
                  <c:v>305.10000000000002</c:v>
                </c:pt>
                <c:pt idx="1288">
                  <c:v>305.39999999999998</c:v>
                </c:pt>
                <c:pt idx="1289">
                  <c:v>305.39999999999998</c:v>
                </c:pt>
                <c:pt idx="1290">
                  <c:v>305.10000000000002</c:v>
                </c:pt>
                <c:pt idx="1291">
                  <c:v>305.10000000000002</c:v>
                </c:pt>
                <c:pt idx="1292">
                  <c:v>305.10000000000002</c:v>
                </c:pt>
                <c:pt idx="1293">
                  <c:v>305.10000000000002</c:v>
                </c:pt>
                <c:pt idx="1294">
                  <c:v>305.10000000000002</c:v>
                </c:pt>
                <c:pt idx="1295">
                  <c:v>305.10000000000002</c:v>
                </c:pt>
                <c:pt idx="1296">
                  <c:v>304.8</c:v>
                </c:pt>
                <c:pt idx="1297">
                  <c:v>304.8</c:v>
                </c:pt>
                <c:pt idx="1298">
                  <c:v>305.2</c:v>
                </c:pt>
                <c:pt idx="1299">
                  <c:v>304.8</c:v>
                </c:pt>
                <c:pt idx="1300">
                  <c:v>304.8</c:v>
                </c:pt>
                <c:pt idx="1301">
                  <c:v>304.8</c:v>
                </c:pt>
                <c:pt idx="1302">
                  <c:v>304.8</c:v>
                </c:pt>
                <c:pt idx="1303">
                  <c:v>304.5</c:v>
                </c:pt>
                <c:pt idx="1304">
                  <c:v>304.8</c:v>
                </c:pt>
                <c:pt idx="1305">
                  <c:v>304.8</c:v>
                </c:pt>
                <c:pt idx="1306">
                  <c:v>304.39999999999998</c:v>
                </c:pt>
                <c:pt idx="1307">
                  <c:v>304.39999999999998</c:v>
                </c:pt>
                <c:pt idx="1308">
                  <c:v>304.5</c:v>
                </c:pt>
                <c:pt idx="1309">
                  <c:v>304.39999999999998</c:v>
                </c:pt>
                <c:pt idx="1310">
                  <c:v>304.5</c:v>
                </c:pt>
                <c:pt idx="1311">
                  <c:v>304.39999999999998</c:v>
                </c:pt>
                <c:pt idx="1312">
                  <c:v>304.10000000000002</c:v>
                </c:pt>
                <c:pt idx="1313">
                  <c:v>304.10000000000002</c:v>
                </c:pt>
                <c:pt idx="1314">
                  <c:v>304.10000000000002</c:v>
                </c:pt>
                <c:pt idx="1315">
                  <c:v>304.10000000000002</c:v>
                </c:pt>
                <c:pt idx="1316">
                  <c:v>304.10000000000002</c:v>
                </c:pt>
                <c:pt idx="1317">
                  <c:v>304.2</c:v>
                </c:pt>
                <c:pt idx="1318">
                  <c:v>304</c:v>
                </c:pt>
                <c:pt idx="1319">
                  <c:v>304</c:v>
                </c:pt>
                <c:pt idx="1320">
                  <c:v>304</c:v>
                </c:pt>
                <c:pt idx="1321">
                  <c:v>303.8</c:v>
                </c:pt>
                <c:pt idx="1322">
                  <c:v>303.8</c:v>
                </c:pt>
                <c:pt idx="1323">
                  <c:v>303.8</c:v>
                </c:pt>
                <c:pt idx="1324">
                  <c:v>303.8</c:v>
                </c:pt>
                <c:pt idx="1325">
                  <c:v>303.8</c:v>
                </c:pt>
                <c:pt idx="1326">
                  <c:v>303.5</c:v>
                </c:pt>
                <c:pt idx="1327">
                  <c:v>303.5</c:v>
                </c:pt>
                <c:pt idx="1328">
                  <c:v>303.7</c:v>
                </c:pt>
                <c:pt idx="1329">
                  <c:v>303.5</c:v>
                </c:pt>
                <c:pt idx="1330">
                  <c:v>303.5</c:v>
                </c:pt>
                <c:pt idx="1331">
                  <c:v>303.5</c:v>
                </c:pt>
                <c:pt idx="1332">
                  <c:v>303.39999999999998</c:v>
                </c:pt>
                <c:pt idx="1333">
                  <c:v>303.5</c:v>
                </c:pt>
                <c:pt idx="1334">
                  <c:v>303.2</c:v>
                </c:pt>
                <c:pt idx="1335">
                  <c:v>303.2</c:v>
                </c:pt>
                <c:pt idx="1336">
                  <c:v>303.2</c:v>
                </c:pt>
                <c:pt idx="1337">
                  <c:v>303.10000000000002</c:v>
                </c:pt>
                <c:pt idx="1338">
                  <c:v>303.2</c:v>
                </c:pt>
                <c:pt idx="1339">
                  <c:v>303.2</c:v>
                </c:pt>
                <c:pt idx="1340">
                  <c:v>303.2</c:v>
                </c:pt>
                <c:pt idx="1341">
                  <c:v>303.2</c:v>
                </c:pt>
                <c:pt idx="1342">
                  <c:v>303.10000000000002</c:v>
                </c:pt>
                <c:pt idx="1343">
                  <c:v>302.8</c:v>
                </c:pt>
                <c:pt idx="1344">
                  <c:v>302.8</c:v>
                </c:pt>
                <c:pt idx="1345">
                  <c:v>302.8</c:v>
                </c:pt>
                <c:pt idx="1346">
                  <c:v>302.8</c:v>
                </c:pt>
                <c:pt idx="1347">
                  <c:v>302.8</c:v>
                </c:pt>
                <c:pt idx="1348">
                  <c:v>302.5</c:v>
                </c:pt>
                <c:pt idx="1349">
                  <c:v>302.39999999999998</c:v>
                </c:pt>
                <c:pt idx="1350">
                  <c:v>302.5</c:v>
                </c:pt>
                <c:pt idx="1351">
                  <c:v>302.2</c:v>
                </c:pt>
                <c:pt idx="1352">
                  <c:v>302.5</c:v>
                </c:pt>
                <c:pt idx="1353">
                  <c:v>302.10000000000002</c:v>
                </c:pt>
                <c:pt idx="1354">
                  <c:v>302.2</c:v>
                </c:pt>
                <c:pt idx="1355">
                  <c:v>302.2</c:v>
                </c:pt>
                <c:pt idx="1356">
                  <c:v>302.2</c:v>
                </c:pt>
                <c:pt idx="1357">
                  <c:v>302.2</c:v>
                </c:pt>
                <c:pt idx="1358">
                  <c:v>302.2</c:v>
                </c:pt>
                <c:pt idx="1359">
                  <c:v>301.89999999999998</c:v>
                </c:pt>
                <c:pt idx="1360">
                  <c:v>302.2</c:v>
                </c:pt>
                <c:pt idx="1361">
                  <c:v>302</c:v>
                </c:pt>
                <c:pt idx="1362">
                  <c:v>301.8</c:v>
                </c:pt>
                <c:pt idx="1363">
                  <c:v>301.89999999999998</c:v>
                </c:pt>
                <c:pt idx="1364">
                  <c:v>301.60000000000002</c:v>
                </c:pt>
                <c:pt idx="1365">
                  <c:v>301.89999999999998</c:v>
                </c:pt>
                <c:pt idx="1366">
                  <c:v>301.7</c:v>
                </c:pt>
                <c:pt idx="1367">
                  <c:v>301.60000000000002</c:v>
                </c:pt>
                <c:pt idx="1368">
                  <c:v>301.5</c:v>
                </c:pt>
                <c:pt idx="1369">
                  <c:v>301.5</c:v>
                </c:pt>
                <c:pt idx="1370">
                  <c:v>301.3</c:v>
                </c:pt>
                <c:pt idx="1371">
                  <c:v>301.10000000000002</c:v>
                </c:pt>
                <c:pt idx="1372">
                  <c:v>301.3</c:v>
                </c:pt>
                <c:pt idx="1373">
                  <c:v>301.5</c:v>
                </c:pt>
                <c:pt idx="1374">
                  <c:v>301.3</c:v>
                </c:pt>
                <c:pt idx="1375">
                  <c:v>301.3</c:v>
                </c:pt>
                <c:pt idx="1376">
                  <c:v>301.2</c:v>
                </c:pt>
                <c:pt idx="1377">
                  <c:v>301.3</c:v>
                </c:pt>
                <c:pt idx="1378">
                  <c:v>301.3</c:v>
                </c:pt>
                <c:pt idx="1379">
                  <c:v>300.89999999999998</c:v>
                </c:pt>
                <c:pt idx="1380">
                  <c:v>300.89999999999998</c:v>
                </c:pt>
                <c:pt idx="1381">
                  <c:v>300.89999999999998</c:v>
                </c:pt>
                <c:pt idx="1382">
                  <c:v>300.89999999999998</c:v>
                </c:pt>
                <c:pt idx="1383">
                  <c:v>300.89999999999998</c:v>
                </c:pt>
                <c:pt idx="1384">
                  <c:v>300.89999999999998</c:v>
                </c:pt>
                <c:pt idx="1385">
                  <c:v>300.89999999999998</c:v>
                </c:pt>
                <c:pt idx="1386">
                  <c:v>300.5</c:v>
                </c:pt>
                <c:pt idx="1387">
                  <c:v>300.5</c:v>
                </c:pt>
                <c:pt idx="1388">
                  <c:v>300.60000000000002</c:v>
                </c:pt>
                <c:pt idx="1389">
                  <c:v>300.60000000000002</c:v>
                </c:pt>
                <c:pt idx="1390">
                  <c:v>300.60000000000002</c:v>
                </c:pt>
                <c:pt idx="1391">
                  <c:v>300.60000000000002</c:v>
                </c:pt>
                <c:pt idx="1392">
                  <c:v>300.60000000000002</c:v>
                </c:pt>
                <c:pt idx="1393">
                  <c:v>300.2</c:v>
                </c:pt>
                <c:pt idx="1394">
                  <c:v>300.3</c:v>
                </c:pt>
                <c:pt idx="1395">
                  <c:v>300.2</c:v>
                </c:pt>
                <c:pt idx="1396">
                  <c:v>300.2</c:v>
                </c:pt>
                <c:pt idx="1397">
                  <c:v>300.2</c:v>
                </c:pt>
                <c:pt idx="1398">
                  <c:v>299.89999999999998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ex4_30_coolTemp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Sheet1!$E$2:$E$1697</c:f>
              <c:numCache>
                <c:formatCode>General</c:formatCode>
                <c:ptCount val="1696"/>
                <c:pt idx="407">
                  <c:v>347.9</c:v>
                </c:pt>
                <c:pt idx="408">
                  <c:v>347.7</c:v>
                </c:pt>
                <c:pt idx="409">
                  <c:v>347.7</c:v>
                </c:pt>
                <c:pt idx="410">
                  <c:v>347.8</c:v>
                </c:pt>
                <c:pt idx="411">
                  <c:v>347.7</c:v>
                </c:pt>
                <c:pt idx="412">
                  <c:v>347.7</c:v>
                </c:pt>
                <c:pt idx="413">
                  <c:v>347.7</c:v>
                </c:pt>
                <c:pt idx="414">
                  <c:v>347.7</c:v>
                </c:pt>
                <c:pt idx="415">
                  <c:v>347.4</c:v>
                </c:pt>
                <c:pt idx="416">
                  <c:v>347.5</c:v>
                </c:pt>
                <c:pt idx="417">
                  <c:v>347.4</c:v>
                </c:pt>
                <c:pt idx="418">
                  <c:v>347.7</c:v>
                </c:pt>
                <c:pt idx="419">
                  <c:v>347.4</c:v>
                </c:pt>
                <c:pt idx="420">
                  <c:v>347.4</c:v>
                </c:pt>
                <c:pt idx="421">
                  <c:v>347.6</c:v>
                </c:pt>
                <c:pt idx="422">
                  <c:v>347.4</c:v>
                </c:pt>
                <c:pt idx="423">
                  <c:v>347.7</c:v>
                </c:pt>
                <c:pt idx="424">
                  <c:v>347.4</c:v>
                </c:pt>
                <c:pt idx="425">
                  <c:v>347.4</c:v>
                </c:pt>
                <c:pt idx="426">
                  <c:v>347.4</c:v>
                </c:pt>
                <c:pt idx="427">
                  <c:v>347</c:v>
                </c:pt>
                <c:pt idx="428">
                  <c:v>347.4</c:v>
                </c:pt>
                <c:pt idx="429">
                  <c:v>347</c:v>
                </c:pt>
                <c:pt idx="430">
                  <c:v>347</c:v>
                </c:pt>
                <c:pt idx="431">
                  <c:v>347</c:v>
                </c:pt>
                <c:pt idx="432">
                  <c:v>346.8</c:v>
                </c:pt>
                <c:pt idx="433">
                  <c:v>347</c:v>
                </c:pt>
                <c:pt idx="434">
                  <c:v>347</c:v>
                </c:pt>
                <c:pt idx="435">
                  <c:v>346.8</c:v>
                </c:pt>
                <c:pt idx="436">
                  <c:v>346.8</c:v>
                </c:pt>
                <c:pt idx="437">
                  <c:v>346.7</c:v>
                </c:pt>
                <c:pt idx="438">
                  <c:v>346.8</c:v>
                </c:pt>
                <c:pt idx="439">
                  <c:v>346.7</c:v>
                </c:pt>
                <c:pt idx="440">
                  <c:v>346.7</c:v>
                </c:pt>
                <c:pt idx="441">
                  <c:v>346.4</c:v>
                </c:pt>
                <c:pt idx="442">
                  <c:v>346.4</c:v>
                </c:pt>
                <c:pt idx="443">
                  <c:v>346.4</c:v>
                </c:pt>
                <c:pt idx="444">
                  <c:v>346.4</c:v>
                </c:pt>
                <c:pt idx="445">
                  <c:v>346.4</c:v>
                </c:pt>
                <c:pt idx="446">
                  <c:v>346.4</c:v>
                </c:pt>
                <c:pt idx="447">
                  <c:v>346.4</c:v>
                </c:pt>
                <c:pt idx="448">
                  <c:v>346.1</c:v>
                </c:pt>
                <c:pt idx="449">
                  <c:v>346.1</c:v>
                </c:pt>
                <c:pt idx="450">
                  <c:v>346.1</c:v>
                </c:pt>
                <c:pt idx="451">
                  <c:v>346.1</c:v>
                </c:pt>
                <c:pt idx="452">
                  <c:v>346.1</c:v>
                </c:pt>
                <c:pt idx="453">
                  <c:v>346.1</c:v>
                </c:pt>
                <c:pt idx="454">
                  <c:v>346.1</c:v>
                </c:pt>
                <c:pt idx="455">
                  <c:v>345.8</c:v>
                </c:pt>
                <c:pt idx="456">
                  <c:v>345.8</c:v>
                </c:pt>
                <c:pt idx="457">
                  <c:v>345.5</c:v>
                </c:pt>
                <c:pt idx="458">
                  <c:v>345.5</c:v>
                </c:pt>
                <c:pt idx="459">
                  <c:v>345.7</c:v>
                </c:pt>
                <c:pt idx="460">
                  <c:v>345.5</c:v>
                </c:pt>
                <c:pt idx="461">
                  <c:v>345.4</c:v>
                </c:pt>
                <c:pt idx="462">
                  <c:v>345.5</c:v>
                </c:pt>
                <c:pt idx="463">
                  <c:v>345.1</c:v>
                </c:pt>
                <c:pt idx="464">
                  <c:v>345.1</c:v>
                </c:pt>
                <c:pt idx="465">
                  <c:v>345.1</c:v>
                </c:pt>
                <c:pt idx="466">
                  <c:v>345.1</c:v>
                </c:pt>
                <c:pt idx="467">
                  <c:v>345.1</c:v>
                </c:pt>
                <c:pt idx="468">
                  <c:v>344.8</c:v>
                </c:pt>
                <c:pt idx="469">
                  <c:v>344.8</c:v>
                </c:pt>
                <c:pt idx="470">
                  <c:v>344.8</c:v>
                </c:pt>
                <c:pt idx="471">
                  <c:v>344.8</c:v>
                </c:pt>
                <c:pt idx="472">
                  <c:v>344.5</c:v>
                </c:pt>
                <c:pt idx="473">
                  <c:v>344.5</c:v>
                </c:pt>
                <c:pt idx="474">
                  <c:v>344.5</c:v>
                </c:pt>
                <c:pt idx="475">
                  <c:v>344.5</c:v>
                </c:pt>
                <c:pt idx="476">
                  <c:v>344.5</c:v>
                </c:pt>
                <c:pt idx="477">
                  <c:v>344.2</c:v>
                </c:pt>
                <c:pt idx="478">
                  <c:v>344.2</c:v>
                </c:pt>
                <c:pt idx="479">
                  <c:v>344.2</c:v>
                </c:pt>
                <c:pt idx="480">
                  <c:v>344.2</c:v>
                </c:pt>
                <c:pt idx="481">
                  <c:v>343.9</c:v>
                </c:pt>
                <c:pt idx="482">
                  <c:v>343.9</c:v>
                </c:pt>
                <c:pt idx="483">
                  <c:v>344.1</c:v>
                </c:pt>
                <c:pt idx="484">
                  <c:v>343.9</c:v>
                </c:pt>
                <c:pt idx="485">
                  <c:v>343.9</c:v>
                </c:pt>
                <c:pt idx="486">
                  <c:v>343.8</c:v>
                </c:pt>
                <c:pt idx="487">
                  <c:v>343.5</c:v>
                </c:pt>
                <c:pt idx="488">
                  <c:v>343.5</c:v>
                </c:pt>
                <c:pt idx="489">
                  <c:v>343.2</c:v>
                </c:pt>
                <c:pt idx="490">
                  <c:v>343.4</c:v>
                </c:pt>
                <c:pt idx="491">
                  <c:v>343.2</c:v>
                </c:pt>
                <c:pt idx="492">
                  <c:v>343.2</c:v>
                </c:pt>
                <c:pt idx="493">
                  <c:v>343.2</c:v>
                </c:pt>
                <c:pt idx="494">
                  <c:v>343.2</c:v>
                </c:pt>
                <c:pt idx="495">
                  <c:v>343.2</c:v>
                </c:pt>
                <c:pt idx="496">
                  <c:v>342.9</c:v>
                </c:pt>
                <c:pt idx="497">
                  <c:v>342.8</c:v>
                </c:pt>
                <c:pt idx="498">
                  <c:v>342.9</c:v>
                </c:pt>
                <c:pt idx="499">
                  <c:v>342.8</c:v>
                </c:pt>
                <c:pt idx="500">
                  <c:v>342.5</c:v>
                </c:pt>
                <c:pt idx="501">
                  <c:v>342.5</c:v>
                </c:pt>
                <c:pt idx="502">
                  <c:v>342.5</c:v>
                </c:pt>
                <c:pt idx="503">
                  <c:v>342.5</c:v>
                </c:pt>
                <c:pt idx="504">
                  <c:v>342.5</c:v>
                </c:pt>
                <c:pt idx="505">
                  <c:v>342.5</c:v>
                </c:pt>
                <c:pt idx="506">
                  <c:v>342.2</c:v>
                </c:pt>
                <c:pt idx="507">
                  <c:v>342.2</c:v>
                </c:pt>
                <c:pt idx="508">
                  <c:v>342.2</c:v>
                </c:pt>
                <c:pt idx="509">
                  <c:v>342.2</c:v>
                </c:pt>
                <c:pt idx="510">
                  <c:v>342.2</c:v>
                </c:pt>
                <c:pt idx="511">
                  <c:v>342.2</c:v>
                </c:pt>
                <c:pt idx="512">
                  <c:v>341.8</c:v>
                </c:pt>
                <c:pt idx="513">
                  <c:v>341.9</c:v>
                </c:pt>
                <c:pt idx="514">
                  <c:v>341.8</c:v>
                </c:pt>
                <c:pt idx="515">
                  <c:v>341.9</c:v>
                </c:pt>
                <c:pt idx="516">
                  <c:v>341.8</c:v>
                </c:pt>
                <c:pt idx="517">
                  <c:v>341.5</c:v>
                </c:pt>
                <c:pt idx="518">
                  <c:v>341.5</c:v>
                </c:pt>
                <c:pt idx="519">
                  <c:v>341.5</c:v>
                </c:pt>
                <c:pt idx="520">
                  <c:v>341.5</c:v>
                </c:pt>
                <c:pt idx="521">
                  <c:v>341.1</c:v>
                </c:pt>
                <c:pt idx="522">
                  <c:v>341.1</c:v>
                </c:pt>
                <c:pt idx="523">
                  <c:v>341.2</c:v>
                </c:pt>
                <c:pt idx="524">
                  <c:v>340.9</c:v>
                </c:pt>
                <c:pt idx="525">
                  <c:v>340.8</c:v>
                </c:pt>
                <c:pt idx="526">
                  <c:v>340.8</c:v>
                </c:pt>
                <c:pt idx="527">
                  <c:v>340.9</c:v>
                </c:pt>
                <c:pt idx="528">
                  <c:v>340.6</c:v>
                </c:pt>
                <c:pt idx="529">
                  <c:v>340.6</c:v>
                </c:pt>
                <c:pt idx="530">
                  <c:v>340.5</c:v>
                </c:pt>
                <c:pt idx="531">
                  <c:v>340.5</c:v>
                </c:pt>
                <c:pt idx="532">
                  <c:v>340.5</c:v>
                </c:pt>
                <c:pt idx="533">
                  <c:v>340.5</c:v>
                </c:pt>
                <c:pt idx="534">
                  <c:v>340.5</c:v>
                </c:pt>
                <c:pt idx="535">
                  <c:v>340.5</c:v>
                </c:pt>
                <c:pt idx="536">
                  <c:v>340.2</c:v>
                </c:pt>
                <c:pt idx="537">
                  <c:v>340.2</c:v>
                </c:pt>
                <c:pt idx="538">
                  <c:v>340.2</c:v>
                </c:pt>
                <c:pt idx="539">
                  <c:v>340.2</c:v>
                </c:pt>
                <c:pt idx="540">
                  <c:v>340.2</c:v>
                </c:pt>
                <c:pt idx="541">
                  <c:v>339.9</c:v>
                </c:pt>
                <c:pt idx="542">
                  <c:v>339.9</c:v>
                </c:pt>
                <c:pt idx="543">
                  <c:v>339.6</c:v>
                </c:pt>
                <c:pt idx="544">
                  <c:v>339.7</c:v>
                </c:pt>
                <c:pt idx="545">
                  <c:v>339.6</c:v>
                </c:pt>
                <c:pt idx="546">
                  <c:v>339.6</c:v>
                </c:pt>
                <c:pt idx="547">
                  <c:v>339.6</c:v>
                </c:pt>
                <c:pt idx="548">
                  <c:v>339.6</c:v>
                </c:pt>
                <c:pt idx="549">
                  <c:v>339.4</c:v>
                </c:pt>
                <c:pt idx="550">
                  <c:v>339.2</c:v>
                </c:pt>
                <c:pt idx="551">
                  <c:v>339.2</c:v>
                </c:pt>
                <c:pt idx="552">
                  <c:v>339.2</c:v>
                </c:pt>
                <c:pt idx="553">
                  <c:v>339.2</c:v>
                </c:pt>
                <c:pt idx="554">
                  <c:v>338.9</c:v>
                </c:pt>
                <c:pt idx="555">
                  <c:v>338.9</c:v>
                </c:pt>
                <c:pt idx="556">
                  <c:v>338.9</c:v>
                </c:pt>
                <c:pt idx="557">
                  <c:v>338.9</c:v>
                </c:pt>
                <c:pt idx="558">
                  <c:v>338.9</c:v>
                </c:pt>
                <c:pt idx="559">
                  <c:v>338.6</c:v>
                </c:pt>
                <c:pt idx="560">
                  <c:v>338.5</c:v>
                </c:pt>
                <c:pt idx="561">
                  <c:v>338.6</c:v>
                </c:pt>
                <c:pt idx="562">
                  <c:v>338.6</c:v>
                </c:pt>
                <c:pt idx="563">
                  <c:v>338.6</c:v>
                </c:pt>
                <c:pt idx="564">
                  <c:v>338.6</c:v>
                </c:pt>
                <c:pt idx="565">
                  <c:v>338.3</c:v>
                </c:pt>
                <c:pt idx="566">
                  <c:v>338.2</c:v>
                </c:pt>
                <c:pt idx="567">
                  <c:v>338.2</c:v>
                </c:pt>
                <c:pt idx="568">
                  <c:v>338.3</c:v>
                </c:pt>
                <c:pt idx="569">
                  <c:v>338</c:v>
                </c:pt>
                <c:pt idx="570">
                  <c:v>338</c:v>
                </c:pt>
                <c:pt idx="571">
                  <c:v>337.9</c:v>
                </c:pt>
                <c:pt idx="572">
                  <c:v>338</c:v>
                </c:pt>
                <c:pt idx="573">
                  <c:v>337.9</c:v>
                </c:pt>
                <c:pt idx="574">
                  <c:v>337.7</c:v>
                </c:pt>
                <c:pt idx="575">
                  <c:v>337.5</c:v>
                </c:pt>
                <c:pt idx="576">
                  <c:v>337.6</c:v>
                </c:pt>
                <c:pt idx="577">
                  <c:v>337.6</c:v>
                </c:pt>
                <c:pt idx="578">
                  <c:v>337.5</c:v>
                </c:pt>
                <c:pt idx="579">
                  <c:v>337.5</c:v>
                </c:pt>
                <c:pt idx="580">
                  <c:v>337.5</c:v>
                </c:pt>
                <c:pt idx="581">
                  <c:v>337.5</c:v>
                </c:pt>
                <c:pt idx="582">
                  <c:v>337.3</c:v>
                </c:pt>
                <c:pt idx="583">
                  <c:v>337.6</c:v>
                </c:pt>
                <c:pt idx="584">
                  <c:v>337.2</c:v>
                </c:pt>
                <c:pt idx="585">
                  <c:v>337.3</c:v>
                </c:pt>
                <c:pt idx="586">
                  <c:v>337.3</c:v>
                </c:pt>
                <c:pt idx="587">
                  <c:v>337.2</c:v>
                </c:pt>
                <c:pt idx="588">
                  <c:v>337.3</c:v>
                </c:pt>
                <c:pt idx="589">
                  <c:v>337.2</c:v>
                </c:pt>
                <c:pt idx="590">
                  <c:v>337.2</c:v>
                </c:pt>
                <c:pt idx="591">
                  <c:v>337.2</c:v>
                </c:pt>
                <c:pt idx="592">
                  <c:v>336.8</c:v>
                </c:pt>
                <c:pt idx="593">
                  <c:v>336.8</c:v>
                </c:pt>
                <c:pt idx="594">
                  <c:v>336.9</c:v>
                </c:pt>
                <c:pt idx="595">
                  <c:v>336.8</c:v>
                </c:pt>
                <c:pt idx="596">
                  <c:v>336.8</c:v>
                </c:pt>
                <c:pt idx="597">
                  <c:v>336.9</c:v>
                </c:pt>
                <c:pt idx="598">
                  <c:v>336.6</c:v>
                </c:pt>
                <c:pt idx="599">
                  <c:v>336.7</c:v>
                </c:pt>
                <c:pt idx="600">
                  <c:v>336.6</c:v>
                </c:pt>
                <c:pt idx="601">
                  <c:v>336.5</c:v>
                </c:pt>
                <c:pt idx="602">
                  <c:v>336.5</c:v>
                </c:pt>
                <c:pt idx="603">
                  <c:v>336.2</c:v>
                </c:pt>
                <c:pt idx="604">
                  <c:v>336.5</c:v>
                </c:pt>
                <c:pt idx="605">
                  <c:v>336.2</c:v>
                </c:pt>
                <c:pt idx="606">
                  <c:v>336.2</c:v>
                </c:pt>
                <c:pt idx="607">
                  <c:v>336.2</c:v>
                </c:pt>
                <c:pt idx="608">
                  <c:v>336.2</c:v>
                </c:pt>
                <c:pt idx="609">
                  <c:v>335.9</c:v>
                </c:pt>
                <c:pt idx="610">
                  <c:v>335.9</c:v>
                </c:pt>
                <c:pt idx="611">
                  <c:v>335.9</c:v>
                </c:pt>
                <c:pt idx="612">
                  <c:v>335.9</c:v>
                </c:pt>
                <c:pt idx="613">
                  <c:v>335.9</c:v>
                </c:pt>
                <c:pt idx="614">
                  <c:v>335.7</c:v>
                </c:pt>
                <c:pt idx="615">
                  <c:v>335.9</c:v>
                </c:pt>
                <c:pt idx="616">
                  <c:v>335.6</c:v>
                </c:pt>
                <c:pt idx="617">
                  <c:v>335.6</c:v>
                </c:pt>
                <c:pt idx="618">
                  <c:v>335.6</c:v>
                </c:pt>
                <c:pt idx="619">
                  <c:v>335.3</c:v>
                </c:pt>
                <c:pt idx="620">
                  <c:v>335.5</c:v>
                </c:pt>
                <c:pt idx="621">
                  <c:v>335.3</c:v>
                </c:pt>
                <c:pt idx="622">
                  <c:v>335.3</c:v>
                </c:pt>
                <c:pt idx="623">
                  <c:v>335.3</c:v>
                </c:pt>
                <c:pt idx="624">
                  <c:v>335.3</c:v>
                </c:pt>
                <c:pt idx="625">
                  <c:v>335.3</c:v>
                </c:pt>
                <c:pt idx="626">
                  <c:v>335.2</c:v>
                </c:pt>
                <c:pt idx="627">
                  <c:v>334.9</c:v>
                </c:pt>
                <c:pt idx="628">
                  <c:v>334.9</c:v>
                </c:pt>
                <c:pt idx="629">
                  <c:v>334.9</c:v>
                </c:pt>
                <c:pt idx="630">
                  <c:v>334.9</c:v>
                </c:pt>
                <c:pt idx="631">
                  <c:v>334.9</c:v>
                </c:pt>
                <c:pt idx="632">
                  <c:v>334.9</c:v>
                </c:pt>
                <c:pt idx="633">
                  <c:v>334.9</c:v>
                </c:pt>
                <c:pt idx="634">
                  <c:v>334.9</c:v>
                </c:pt>
                <c:pt idx="635">
                  <c:v>334.9</c:v>
                </c:pt>
                <c:pt idx="636">
                  <c:v>334.6</c:v>
                </c:pt>
                <c:pt idx="637">
                  <c:v>334.6</c:v>
                </c:pt>
                <c:pt idx="638">
                  <c:v>334.6</c:v>
                </c:pt>
                <c:pt idx="639">
                  <c:v>334.6</c:v>
                </c:pt>
                <c:pt idx="640">
                  <c:v>334.6</c:v>
                </c:pt>
                <c:pt idx="641">
                  <c:v>334.3</c:v>
                </c:pt>
                <c:pt idx="642">
                  <c:v>334.3</c:v>
                </c:pt>
                <c:pt idx="643">
                  <c:v>334.2</c:v>
                </c:pt>
                <c:pt idx="644">
                  <c:v>334.1</c:v>
                </c:pt>
                <c:pt idx="645">
                  <c:v>334</c:v>
                </c:pt>
                <c:pt idx="646">
                  <c:v>334</c:v>
                </c:pt>
                <c:pt idx="647">
                  <c:v>334</c:v>
                </c:pt>
                <c:pt idx="648">
                  <c:v>334</c:v>
                </c:pt>
                <c:pt idx="649">
                  <c:v>334</c:v>
                </c:pt>
                <c:pt idx="650">
                  <c:v>334</c:v>
                </c:pt>
                <c:pt idx="651">
                  <c:v>334</c:v>
                </c:pt>
                <c:pt idx="652">
                  <c:v>333.9</c:v>
                </c:pt>
                <c:pt idx="653">
                  <c:v>333.6</c:v>
                </c:pt>
                <c:pt idx="654">
                  <c:v>333.6</c:v>
                </c:pt>
                <c:pt idx="655">
                  <c:v>333.6</c:v>
                </c:pt>
                <c:pt idx="656">
                  <c:v>333.3</c:v>
                </c:pt>
                <c:pt idx="657">
                  <c:v>333.3</c:v>
                </c:pt>
                <c:pt idx="658">
                  <c:v>333.3</c:v>
                </c:pt>
                <c:pt idx="659">
                  <c:v>333.3</c:v>
                </c:pt>
                <c:pt idx="660">
                  <c:v>333.3</c:v>
                </c:pt>
                <c:pt idx="661">
                  <c:v>333.3</c:v>
                </c:pt>
                <c:pt idx="662">
                  <c:v>333.1</c:v>
                </c:pt>
                <c:pt idx="663">
                  <c:v>333</c:v>
                </c:pt>
                <c:pt idx="664">
                  <c:v>333</c:v>
                </c:pt>
                <c:pt idx="665">
                  <c:v>333</c:v>
                </c:pt>
                <c:pt idx="666">
                  <c:v>333</c:v>
                </c:pt>
                <c:pt idx="667">
                  <c:v>332.6</c:v>
                </c:pt>
                <c:pt idx="668">
                  <c:v>332.6</c:v>
                </c:pt>
                <c:pt idx="669">
                  <c:v>332.6</c:v>
                </c:pt>
                <c:pt idx="670">
                  <c:v>332.5</c:v>
                </c:pt>
                <c:pt idx="671">
                  <c:v>332.6</c:v>
                </c:pt>
                <c:pt idx="672">
                  <c:v>332.6</c:v>
                </c:pt>
                <c:pt idx="673">
                  <c:v>332.5</c:v>
                </c:pt>
                <c:pt idx="674">
                  <c:v>332.3</c:v>
                </c:pt>
                <c:pt idx="675">
                  <c:v>332.3</c:v>
                </c:pt>
                <c:pt idx="676">
                  <c:v>332.3</c:v>
                </c:pt>
                <c:pt idx="677">
                  <c:v>331.9</c:v>
                </c:pt>
                <c:pt idx="678">
                  <c:v>331.9</c:v>
                </c:pt>
                <c:pt idx="679">
                  <c:v>332</c:v>
                </c:pt>
                <c:pt idx="680">
                  <c:v>331.9</c:v>
                </c:pt>
                <c:pt idx="681">
                  <c:v>332</c:v>
                </c:pt>
                <c:pt idx="682">
                  <c:v>331.7</c:v>
                </c:pt>
                <c:pt idx="683">
                  <c:v>331.6</c:v>
                </c:pt>
                <c:pt idx="684">
                  <c:v>331.6</c:v>
                </c:pt>
                <c:pt idx="685">
                  <c:v>331.6</c:v>
                </c:pt>
                <c:pt idx="686">
                  <c:v>331.6</c:v>
                </c:pt>
                <c:pt idx="687">
                  <c:v>331.6</c:v>
                </c:pt>
                <c:pt idx="688">
                  <c:v>331.3</c:v>
                </c:pt>
                <c:pt idx="689">
                  <c:v>331.3</c:v>
                </c:pt>
                <c:pt idx="690">
                  <c:v>331.3</c:v>
                </c:pt>
                <c:pt idx="691">
                  <c:v>331.3</c:v>
                </c:pt>
                <c:pt idx="692">
                  <c:v>331.3</c:v>
                </c:pt>
                <c:pt idx="693">
                  <c:v>331.3</c:v>
                </c:pt>
                <c:pt idx="694">
                  <c:v>331.3</c:v>
                </c:pt>
                <c:pt idx="695">
                  <c:v>330.9</c:v>
                </c:pt>
                <c:pt idx="696">
                  <c:v>330.9</c:v>
                </c:pt>
                <c:pt idx="697">
                  <c:v>330.9</c:v>
                </c:pt>
                <c:pt idx="698">
                  <c:v>330.9</c:v>
                </c:pt>
                <c:pt idx="699">
                  <c:v>330.6</c:v>
                </c:pt>
                <c:pt idx="700">
                  <c:v>330.6</c:v>
                </c:pt>
                <c:pt idx="701">
                  <c:v>330.6</c:v>
                </c:pt>
                <c:pt idx="702">
                  <c:v>330.6</c:v>
                </c:pt>
                <c:pt idx="703">
                  <c:v>330.6</c:v>
                </c:pt>
                <c:pt idx="704">
                  <c:v>330.6</c:v>
                </c:pt>
                <c:pt idx="705">
                  <c:v>330.3</c:v>
                </c:pt>
                <c:pt idx="706">
                  <c:v>330.3</c:v>
                </c:pt>
                <c:pt idx="707">
                  <c:v>330.3</c:v>
                </c:pt>
                <c:pt idx="708">
                  <c:v>330.3</c:v>
                </c:pt>
                <c:pt idx="709">
                  <c:v>330.3</c:v>
                </c:pt>
                <c:pt idx="710">
                  <c:v>330.3</c:v>
                </c:pt>
                <c:pt idx="711">
                  <c:v>329.9</c:v>
                </c:pt>
                <c:pt idx="712">
                  <c:v>330</c:v>
                </c:pt>
                <c:pt idx="713">
                  <c:v>330</c:v>
                </c:pt>
                <c:pt idx="714">
                  <c:v>330</c:v>
                </c:pt>
                <c:pt idx="715">
                  <c:v>329.9</c:v>
                </c:pt>
                <c:pt idx="716">
                  <c:v>329.9</c:v>
                </c:pt>
                <c:pt idx="717">
                  <c:v>329.7</c:v>
                </c:pt>
                <c:pt idx="718">
                  <c:v>329.6</c:v>
                </c:pt>
                <c:pt idx="719">
                  <c:v>329.7</c:v>
                </c:pt>
                <c:pt idx="720">
                  <c:v>329.7</c:v>
                </c:pt>
                <c:pt idx="721">
                  <c:v>329.3</c:v>
                </c:pt>
                <c:pt idx="722">
                  <c:v>329.4</c:v>
                </c:pt>
                <c:pt idx="723">
                  <c:v>329.4</c:v>
                </c:pt>
                <c:pt idx="724">
                  <c:v>329.4</c:v>
                </c:pt>
                <c:pt idx="725">
                  <c:v>329.4</c:v>
                </c:pt>
                <c:pt idx="726">
                  <c:v>329.4</c:v>
                </c:pt>
                <c:pt idx="727">
                  <c:v>329.3</c:v>
                </c:pt>
                <c:pt idx="728">
                  <c:v>329.3</c:v>
                </c:pt>
                <c:pt idx="729">
                  <c:v>329</c:v>
                </c:pt>
                <c:pt idx="730">
                  <c:v>328.9</c:v>
                </c:pt>
                <c:pt idx="731">
                  <c:v>328.7</c:v>
                </c:pt>
                <c:pt idx="732">
                  <c:v>328.7</c:v>
                </c:pt>
                <c:pt idx="733">
                  <c:v>328.7</c:v>
                </c:pt>
                <c:pt idx="734">
                  <c:v>328.7</c:v>
                </c:pt>
                <c:pt idx="735">
                  <c:v>328.7</c:v>
                </c:pt>
                <c:pt idx="736">
                  <c:v>328.7</c:v>
                </c:pt>
                <c:pt idx="737">
                  <c:v>328.6</c:v>
                </c:pt>
                <c:pt idx="738">
                  <c:v>328.3</c:v>
                </c:pt>
                <c:pt idx="739">
                  <c:v>328.3</c:v>
                </c:pt>
                <c:pt idx="740">
                  <c:v>328.4</c:v>
                </c:pt>
                <c:pt idx="741">
                  <c:v>328.4</c:v>
                </c:pt>
                <c:pt idx="742">
                  <c:v>328.4</c:v>
                </c:pt>
                <c:pt idx="743">
                  <c:v>328.4</c:v>
                </c:pt>
                <c:pt idx="744">
                  <c:v>328</c:v>
                </c:pt>
                <c:pt idx="745">
                  <c:v>328.1</c:v>
                </c:pt>
                <c:pt idx="746">
                  <c:v>327.9</c:v>
                </c:pt>
                <c:pt idx="747">
                  <c:v>328</c:v>
                </c:pt>
                <c:pt idx="748">
                  <c:v>328</c:v>
                </c:pt>
                <c:pt idx="749">
                  <c:v>328</c:v>
                </c:pt>
                <c:pt idx="750">
                  <c:v>327.7</c:v>
                </c:pt>
                <c:pt idx="751">
                  <c:v>327.7</c:v>
                </c:pt>
                <c:pt idx="752">
                  <c:v>327.60000000000002</c:v>
                </c:pt>
                <c:pt idx="753">
                  <c:v>327.7</c:v>
                </c:pt>
                <c:pt idx="754">
                  <c:v>327.7</c:v>
                </c:pt>
                <c:pt idx="755">
                  <c:v>327.7</c:v>
                </c:pt>
                <c:pt idx="756">
                  <c:v>327.39999999999998</c:v>
                </c:pt>
                <c:pt idx="757">
                  <c:v>327.3</c:v>
                </c:pt>
                <c:pt idx="758">
                  <c:v>327.3</c:v>
                </c:pt>
                <c:pt idx="759">
                  <c:v>327.3</c:v>
                </c:pt>
                <c:pt idx="760">
                  <c:v>327</c:v>
                </c:pt>
                <c:pt idx="761">
                  <c:v>327.3</c:v>
                </c:pt>
                <c:pt idx="762">
                  <c:v>327</c:v>
                </c:pt>
                <c:pt idx="763">
                  <c:v>327</c:v>
                </c:pt>
                <c:pt idx="764">
                  <c:v>327</c:v>
                </c:pt>
                <c:pt idx="765">
                  <c:v>327</c:v>
                </c:pt>
                <c:pt idx="766">
                  <c:v>327</c:v>
                </c:pt>
                <c:pt idx="767">
                  <c:v>326.60000000000002</c:v>
                </c:pt>
                <c:pt idx="768">
                  <c:v>326.60000000000002</c:v>
                </c:pt>
                <c:pt idx="769">
                  <c:v>326.60000000000002</c:v>
                </c:pt>
                <c:pt idx="770">
                  <c:v>326.60000000000002</c:v>
                </c:pt>
                <c:pt idx="771">
                  <c:v>326.60000000000002</c:v>
                </c:pt>
                <c:pt idx="772">
                  <c:v>326.60000000000002</c:v>
                </c:pt>
                <c:pt idx="773">
                  <c:v>326.60000000000002</c:v>
                </c:pt>
                <c:pt idx="774">
                  <c:v>326.3</c:v>
                </c:pt>
                <c:pt idx="775">
                  <c:v>326.3</c:v>
                </c:pt>
                <c:pt idx="776">
                  <c:v>326.3</c:v>
                </c:pt>
                <c:pt idx="777">
                  <c:v>326</c:v>
                </c:pt>
                <c:pt idx="778">
                  <c:v>326</c:v>
                </c:pt>
                <c:pt idx="779">
                  <c:v>326</c:v>
                </c:pt>
                <c:pt idx="780">
                  <c:v>326</c:v>
                </c:pt>
                <c:pt idx="781">
                  <c:v>326</c:v>
                </c:pt>
                <c:pt idx="782">
                  <c:v>326</c:v>
                </c:pt>
                <c:pt idx="783">
                  <c:v>326</c:v>
                </c:pt>
                <c:pt idx="784">
                  <c:v>325.7</c:v>
                </c:pt>
                <c:pt idx="785">
                  <c:v>325.7</c:v>
                </c:pt>
                <c:pt idx="786">
                  <c:v>325.60000000000002</c:v>
                </c:pt>
                <c:pt idx="787">
                  <c:v>325.60000000000002</c:v>
                </c:pt>
                <c:pt idx="788">
                  <c:v>325.7</c:v>
                </c:pt>
                <c:pt idx="789">
                  <c:v>325.60000000000002</c:v>
                </c:pt>
                <c:pt idx="790">
                  <c:v>325.7</c:v>
                </c:pt>
                <c:pt idx="791">
                  <c:v>325.7</c:v>
                </c:pt>
                <c:pt idx="792">
                  <c:v>325.39999999999998</c:v>
                </c:pt>
                <c:pt idx="793">
                  <c:v>325.3</c:v>
                </c:pt>
                <c:pt idx="794">
                  <c:v>325.3</c:v>
                </c:pt>
                <c:pt idx="795">
                  <c:v>325.3</c:v>
                </c:pt>
                <c:pt idx="796">
                  <c:v>325.3</c:v>
                </c:pt>
                <c:pt idx="797">
                  <c:v>325.39999999999998</c:v>
                </c:pt>
                <c:pt idx="798">
                  <c:v>324.89999999999998</c:v>
                </c:pt>
                <c:pt idx="799">
                  <c:v>325</c:v>
                </c:pt>
                <c:pt idx="800">
                  <c:v>325</c:v>
                </c:pt>
                <c:pt idx="801">
                  <c:v>325</c:v>
                </c:pt>
                <c:pt idx="802">
                  <c:v>325</c:v>
                </c:pt>
                <c:pt idx="803">
                  <c:v>324.7</c:v>
                </c:pt>
                <c:pt idx="804">
                  <c:v>324.7</c:v>
                </c:pt>
                <c:pt idx="805">
                  <c:v>324.7</c:v>
                </c:pt>
                <c:pt idx="806">
                  <c:v>324.7</c:v>
                </c:pt>
                <c:pt idx="807">
                  <c:v>324.60000000000002</c:v>
                </c:pt>
                <c:pt idx="808">
                  <c:v>324.7</c:v>
                </c:pt>
                <c:pt idx="809">
                  <c:v>324.3</c:v>
                </c:pt>
                <c:pt idx="810">
                  <c:v>324.39999999999998</c:v>
                </c:pt>
                <c:pt idx="811">
                  <c:v>324.39999999999998</c:v>
                </c:pt>
                <c:pt idx="812">
                  <c:v>324.39999999999998</c:v>
                </c:pt>
                <c:pt idx="813">
                  <c:v>324.39999999999998</c:v>
                </c:pt>
                <c:pt idx="814">
                  <c:v>324.39999999999998</c:v>
                </c:pt>
                <c:pt idx="815">
                  <c:v>324</c:v>
                </c:pt>
                <c:pt idx="816">
                  <c:v>323.89999999999998</c:v>
                </c:pt>
                <c:pt idx="817">
                  <c:v>323.89999999999998</c:v>
                </c:pt>
                <c:pt idx="818">
                  <c:v>324</c:v>
                </c:pt>
                <c:pt idx="819">
                  <c:v>324</c:v>
                </c:pt>
                <c:pt idx="820">
                  <c:v>324</c:v>
                </c:pt>
                <c:pt idx="821">
                  <c:v>323.7</c:v>
                </c:pt>
                <c:pt idx="822">
                  <c:v>323.7</c:v>
                </c:pt>
                <c:pt idx="823">
                  <c:v>323.7</c:v>
                </c:pt>
                <c:pt idx="824">
                  <c:v>323.7</c:v>
                </c:pt>
                <c:pt idx="825">
                  <c:v>323.60000000000002</c:v>
                </c:pt>
                <c:pt idx="826">
                  <c:v>323.60000000000002</c:v>
                </c:pt>
                <c:pt idx="827">
                  <c:v>323.60000000000002</c:v>
                </c:pt>
                <c:pt idx="828">
                  <c:v>323.60000000000002</c:v>
                </c:pt>
                <c:pt idx="829">
                  <c:v>323.7</c:v>
                </c:pt>
                <c:pt idx="830">
                  <c:v>323.39999999999998</c:v>
                </c:pt>
                <c:pt idx="831">
                  <c:v>323.39999999999998</c:v>
                </c:pt>
                <c:pt idx="832">
                  <c:v>323.3</c:v>
                </c:pt>
                <c:pt idx="833">
                  <c:v>323.39999999999998</c:v>
                </c:pt>
                <c:pt idx="834">
                  <c:v>323.3</c:v>
                </c:pt>
                <c:pt idx="835">
                  <c:v>323.39999999999998</c:v>
                </c:pt>
                <c:pt idx="836">
                  <c:v>323</c:v>
                </c:pt>
                <c:pt idx="837">
                  <c:v>323.10000000000002</c:v>
                </c:pt>
                <c:pt idx="838">
                  <c:v>323.10000000000002</c:v>
                </c:pt>
                <c:pt idx="839">
                  <c:v>323</c:v>
                </c:pt>
                <c:pt idx="840">
                  <c:v>323</c:v>
                </c:pt>
                <c:pt idx="841">
                  <c:v>323</c:v>
                </c:pt>
                <c:pt idx="842">
                  <c:v>323</c:v>
                </c:pt>
                <c:pt idx="843">
                  <c:v>322.8</c:v>
                </c:pt>
                <c:pt idx="844">
                  <c:v>322.7</c:v>
                </c:pt>
                <c:pt idx="845">
                  <c:v>322.7</c:v>
                </c:pt>
                <c:pt idx="846">
                  <c:v>322.7</c:v>
                </c:pt>
                <c:pt idx="847">
                  <c:v>322.7</c:v>
                </c:pt>
                <c:pt idx="848">
                  <c:v>322.7</c:v>
                </c:pt>
                <c:pt idx="849">
                  <c:v>322.7</c:v>
                </c:pt>
                <c:pt idx="850">
                  <c:v>322.3</c:v>
                </c:pt>
                <c:pt idx="851">
                  <c:v>322.3</c:v>
                </c:pt>
                <c:pt idx="852">
                  <c:v>322.39999999999998</c:v>
                </c:pt>
                <c:pt idx="853">
                  <c:v>322.3</c:v>
                </c:pt>
                <c:pt idx="854">
                  <c:v>322.3</c:v>
                </c:pt>
                <c:pt idx="855">
                  <c:v>322.3</c:v>
                </c:pt>
                <c:pt idx="856">
                  <c:v>322.39999999999998</c:v>
                </c:pt>
                <c:pt idx="857">
                  <c:v>322.10000000000002</c:v>
                </c:pt>
                <c:pt idx="858">
                  <c:v>322.10000000000002</c:v>
                </c:pt>
                <c:pt idx="859">
                  <c:v>322.10000000000002</c:v>
                </c:pt>
                <c:pt idx="860">
                  <c:v>322.10000000000002</c:v>
                </c:pt>
                <c:pt idx="861">
                  <c:v>321.8</c:v>
                </c:pt>
                <c:pt idx="862">
                  <c:v>321.8</c:v>
                </c:pt>
                <c:pt idx="863">
                  <c:v>321.7</c:v>
                </c:pt>
                <c:pt idx="864">
                  <c:v>321.8</c:v>
                </c:pt>
                <c:pt idx="865">
                  <c:v>321.8</c:v>
                </c:pt>
                <c:pt idx="866">
                  <c:v>321.8</c:v>
                </c:pt>
                <c:pt idx="867">
                  <c:v>321.8</c:v>
                </c:pt>
                <c:pt idx="868">
                  <c:v>321.8</c:v>
                </c:pt>
                <c:pt idx="869">
                  <c:v>321.8</c:v>
                </c:pt>
                <c:pt idx="870">
                  <c:v>321.39999999999998</c:v>
                </c:pt>
                <c:pt idx="871">
                  <c:v>321.39999999999998</c:v>
                </c:pt>
                <c:pt idx="872">
                  <c:v>321.39999999999998</c:v>
                </c:pt>
                <c:pt idx="873">
                  <c:v>321.39999999999998</c:v>
                </c:pt>
                <c:pt idx="874">
                  <c:v>321.39999999999998</c:v>
                </c:pt>
                <c:pt idx="875">
                  <c:v>321.39999999999998</c:v>
                </c:pt>
                <c:pt idx="876">
                  <c:v>321.39999999999998</c:v>
                </c:pt>
                <c:pt idx="877">
                  <c:v>321.39999999999998</c:v>
                </c:pt>
                <c:pt idx="878">
                  <c:v>321.10000000000002</c:v>
                </c:pt>
                <c:pt idx="879">
                  <c:v>321.10000000000002</c:v>
                </c:pt>
                <c:pt idx="880">
                  <c:v>321.10000000000002</c:v>
                </c:pt>
                <c:pt idx="881">
                  <c:v>321.10000000000002</c:v>
                </c:pt>
                <c:pt idx="882">
                  <c:v>321.10000000000002</c:v>
                </c:pt>
                <c:pt idx="883">
                  <c:v>321.10000000000002</c:v>
                </c:pt>
                <c:pt idx="884">
                  <c:v>321.10000000000002</c:v>
                </c:pt>
                <c:pt idx="885">
                  <c:v>320.7</c:v>
                </c:pt>
                <c:pt idx="886">
                  <c:v>320.7</c:v>
                </c:pt>
                <c:pt idx="887">
                  <c:v>320.7</c:v>
                </c:pt>
                <c:pt idx="888">
                  <c:v>320.7</c:v>
                </c:pt>
                <c:pt idx="889">
                  <c:v>320.39999999999998</c:v>
                </c:pt>
                <c:pt idx="890">
                  <c:v>320.39999999999998</c:v>
                </c:pt>
                <c:pt idx="891">
                  <c:v>320.39999999999998</c:v>
                </c:pt>
                <c:pt idx="892">
                  <c:v>320.39999999999998</c:v>
                </c:pt>
                <c:pt idx="893">
                  <c:v>320.39999999999998</c:v>
                </c:pt>
                <c:pt idx="894">
                  <c:v>320.39999999999998</c:v>
                </c:pt>
                <c:pt idx="895">
                  <c:v>320.39999999999998</c:v>
                </c:pt>
                <c:pt idx="896">
                  <c:v>320.10000000000002</c:v>
                </c:pt>
                <c:pt idx="897">
                  <c:v>320.10000000000002</c:v>
                </c:pt>
                <c:pt idx="898">
                  <c:v>320.10000000000002</c:v>
                </c:pt>
                <c:pt idx="899">
                  <c:v>320.10000000000002</c:v>
                </c:pt>
                <c:pt idx="900">
                  <c:v>320.10000000000002</c:v>
                </c:pt>
                <c:pt idx="901">
                  <c:v>320</c:v>
                </c:pt>
                <c:pt idx="902">
                  <c:v>320.10000000000002</c:v>
                </c:pt>
                <c:pt idx="903">
                  <c:v>319.8</c:v>
                </c:pt>
                <c:pt idx="904">
                  <c:v>319.7</c:v>
                </c:pt>
                <c:pt idx="905">
                  <c:v>319.7</c:v>
                </c:pt>
                <c:pt idx="906">
                  <c:v>319.7</c:v>
                </c:pt>
                <c:pt idx="907">
                  <c:v>319.7</c:v>
                </c:pt>
                <c:pt idx="908">
                  <c:v>319.5</c:v>
                </c:pt>
                <c:pt idx="909">
                  <c:v>319.39999999999998</c:v>
                </c:pt>
                <c:pt idx="910">
                  <c:v>319.39999999999998</c:v>
                </c:pt>
                <c:pt idx="911">
                  <c:v>319.5</c:v>
                </c:pt>
                <c:pt idx="912">
                  <c:v>319.39999999999998</c:v>
                </c:pt>
                <c:pt idx="913">
                  <c:v>319.10000000000002</c:v>
                </c:pt>
                <c:pt idx="914">
                  <c:v>319.10000000000002</c:v>
                </c:pt>
                <c:pt idx="915">
                  <c:v>319.10000000000002</c:v>
                </c:pt>
                <c:pt idx="916">
                  <c:v>319</c:v>
                </c:pt>
                <c:pt idx="917">
                  <c:v>319.2</c:v>
                </c:pt>
                <c:pt idx="918">
                  <c:v>319.10000000000002</c:v>
                </c:pt>
                <c:pt idx="919">
                  <c:v>318.7</c:v>
                </c:pt>
                <c:pt idx="920">
                  <c:v>319.2</c:v>
                </c:pt>
                <c:pt idx="921">
                  <c:v>318.7</c:v>
                </c:pt>
                <c:pt idx="922">
                  <c:v>318.7</c:v>
                </c:pt>
                <c:pt idx="923">
                  <c:v>318.7</c:v>
                </c:pt>
                <c:pt idx="924">
                  <c:v>318.39999999999998</c:v>
                </c:pt>
                <c:pt idx="925">
                  <c:v>318.7</c:v>
                </c:pt>
                <c:pt idx="926">
                  <c:v>318.39999999999998</c:v>
                </c:pt>
                <c:pt idx="927">
                  <c:v>318.39999999999998</c:v>
                </c:pt>
                <c:pt idx="928">
                  <c:v>318.39999999999998</c:v>
                </c:pt>
                <c:pt idx="929">
                  <c:v>318</c:v>
                </c:pt>
                <c:pt idx="930">
                  <c:v>318.39999999999998</c:v>
                </c:pt>
                <c:pt idx="931">
                  <c:v>318.10000000000002</c:v>
                </c:pt>
                <c:pt idx="932">
                  <c:v>318</c:v>
                </c:pt>
                <c:pt idx="933">
                  <c:v>318.10000000000002</c:v>
                </c:pt>
                <c:pt idx="934">
                  <c:v>318</c:v>
                </c:pt>
                <c:pt idx="935">
                  <c:v>317.8</c:v>
                </c:pt>
                <c:pt idx="936">
                  <c:v>317.89999999999998</c:v>
                </c:pt>
                <c:pt idx="937">
                  <c:v>317.8</c:v>
                </c:pt>
                <c:pt idx="938">
                  <c:v>317.7</c:v>
                </c:pt>
                <c:pt idx="939">
                  <c:v>317.39999999999998</c:v>
                </c:pt>
                <c:pt idx="940">
                  <c:v>317.8</c:v>
                </c:pt>
                <c:pt idx="941">
                  <c:v>317.5</c:v>
                </c:pt>
                <c:pt idx="942">
                  <c:v>317.39999999999998</c:v>
                </c:pt>
                <c:pt idx="943">
                  <c:v>317.39999999999998</c:v>
                </c:pt>
                <c:pt idx="944">
                  <c:v>317.39999999999998</c:v>
                </c:pt>
                <c:pt idx="945">
                  <c:v>317.3</c:v>
                </c:pt>
                <c:pt idx="946">
                  <c:v>317.10000000000002</c:v>
                </c:pt>
                <c:pt idx="947">
                  <c:v>317.10000000000002</c:v>
                </c:pt>
                <c:pt idx="948">
                  <c:v>317.10000000000002</c:v>
                </c:pt>
                <c:pt idx="949">
                  <c:v>317.10000000000002</c:v>
                </c:pt>
                <c:pt idx="950">
                  <c:v>317.10000000000002</c:v>
                </c:pt>
                <c:pt idx="951">
                  <c:v>317.10000000000002</c:v>
                </c:pt>
                <c:pt idx="952">
                  <c:v>316.8</c:v>
                </c:pt>
                <c:pt idx="953">
                  <c:v>316.8</c:v>
                </c:pt>
                <c:pt idx="954">
                  <c:v>316.8</c:v>
                </c:pt>
                <c:pt idx="955">
                  <c:v>316.7</c:v>
                </c:pt>
                <c:pt idx="956">
                  <c:v>316.8</c:v>
                </c:pt>
                <c:pt idx="957">
                  <c:v>316.7</c:v>
                </c:pt>
                <c:pt idx="958">
                  <c:v>316.3</c:v>
                </c:pt>
                <c:pt idx="959">
                  <c:v>316.3</c:v>
                </c:pt>
                <c:pt idx="960">
                  <c:v>316.3</c:v>
                </c:pt>
                <c:pt idx="961">
                  <c:v>316.39999999999998</c:v>
                </c:pt>
                <c:pt idx="962">
                  <c:v>316.3</c:v>
                </c:pt>
                <c:pt idx="963">
                  <c:v>316.3</c:v>
                </c:pt>
                <c:pt idx="964">
                  <c:v>316</c:v>
                </c:pt>
                <c:pt idx="965">
                  <c:v>316.39999999999998</c:v>
                </c:pt>
                <c:pt idx="966">
                  <c:v>316</c:v>
                </c:pt>
                <c:pt idx="967">
                  <c:v>316</c:v>
                </c:pt>
                <c:pt idx="968">
                  <c:v>316</c:v>
                </c:pt>
                <c:pt idx="969">
                  <c:v>316</c:v>
                </c:pt>
                <c:pt idx="970">
                  <c:v>316</c:v>
                </c:pt>
                <c:pt idx="971">
                  <c:v>315.7</c:v>
                </c:pt>
                <c:pt idx="972">
                  <c:v>315.7</c:v>
                </c:pt>
                <c:pt idx="973">
                  <c:v>315.39999999999998</c:v>
                </c:pt>
                <c:pt idx="974">
                  <c:v>315.7</c:v>
                </c:pt>
                <c:pt idx="975">
                  <c:v>315.3</c:v>
                </c:pt>
                <c:pt idx="976">
                  <c:v>315.39999999999998</c:v>
                </c:pt>
                <c:pt idx="977">
                  <c:v>315.39999999999998</c:v>
                </c:pt>
                <c:pt idx="978">
                  <c:v>315.39999999999998</c:v>
                </c:pt>
                <c:pt idx="979">
                  <c:v>315.39999999999998</c:v>
                </c:pt>
                <c:pt idx="980">
                  <c:v>315.3</c:v>
                </c:pt>
                <c:pt idx="981">
                  <c:v>315.39999999999998</c:v>
                </c:pt>
                <c:pt idx="982">
                  <c:v>315.39999999999998</c:v>
                </c:pt>
                <c:pt idx="983">
                  <c:v>315.10000000000002</c:v>
                </c:pt>
                <c:pt idx="984">
                  <c:v>315.10000000000002</c:v>
                </c:pt>
                <c:pt idx="985">
                  <c:v>315</c:v>
                </c:pt>
                <c:pt idx="986">
                  <c:v>315</c:v>
                </c:pt>
                <c:pt idx="987">
                  <c:v>314.7</c:v>
                </c:pt>
                <c:pt idx="988">
                  <c:v>314.7</c:v>
                </c:pt>
                <c:pt idx="989">
                  <c:v>314.60000000000002</c:v>
                </c:pt>
                <c:pt idx="990">
                  <c:v>314.39999999999998</c:v>
                </c:pt>
                <c:pt idx="991">
                  <c:v>314.7</c:v>
                </c:pt>
                <c:pt idx="992">
                  <c:v>314.60000000000002</c:v>
                </c:pt>
                <c:pt idx="993">
                  <c:v>314.39999999999998</c:v>
                </c:pt>
                <c:pt idx="994">
                  <c:v>314.39999999999998</c:v>
                </c:pt>
                <c:pt idx="995">
                  <c:v>314.39999999999998</c:v>
                </c:pt>
                <c:pt idx="996">
                  <c:v>314.3</c:v>
                </c:pt>
                <c:pt idx="997">
                  <c:v>314.3</c:v>
                </c:pt>
                <c:pt idx="998">
                  <c:v>314.3</c:v>
                </c:pt>
                <c:pt idx="999">
                  <c:v>313.89999999999998</c:v>
                </c:pt>
                <c:pt idx="1000">
                  <c:v>313.89999999999998</c:v>
                </c:pt>
                <c:pt idx="1001">
                  <c:v>313.7</c:v>
                </c:pt>
                <c:pt idx="1002">
                  <c:v>313.7</c:v>
                </c:pt>
                <c:pt idx="1003">
                  <c:v>314</c:v>
                </c:pt>
                <c:pt idx="1004">
                  <c:v>314</c:v>
                </c:pt>
                <c:pt idx="1005">
                  <c:v>313.7</c:v>
                </c:pt>
                <c:pt idx="1006">
                  <c:v>313.7</c:v>
                </c:pt>
                <c:pt idx="1007">
                  <c:v>313.7</c:v>
                </c:pt>
                <c:pt idx="1008">
                  <c:v>313.39999999999998</c:v>
                </c:pt>
                <c:pt idx="1009">
                  <c:v>313.39999999999998</c:v>
                </c:pt>
                <c:pt idx="1010">
                  <c:v>313.39999999999998</c:v>
                </c:pt>
                <c:pt idx="1011">
                  <c:v>313.39999999999998</c:v>
                </c:pt>
                <c:pt idx="1012">
                  <c:v>313.39999999999998</c:v>
                </c:pt>
                <c:pt idx="1013">
                  <c:v>313.3</c:v>
                </c:pt>
                <c:pt idx="1014">
                  <c:v>313</c:v>
                </c:pt>
                <c:pt idx="1015">
                  <c:v>313</c:v>
                </c:pt>
                <c:pt idx="1016">
                  <c:v>313</c:v>
                </c:pt>
                <c:pt idx="1017">
                  <c:v>313</c:v>
                </c:pt>
                <c:pt idx="1018">
                  <c:v>313</c:v>
                </c:pt>
                <c:pt idx="1019">
                  <c:v>312.7</c:v>
                </c:pt>
                <c:pt idx="1020">
                  <c:v>312.7</c:v>
                </c:pt>
                <c:pt idx="1021">
                  <c:v>312.39999999999998</c:v>
                </c:pt>
                <c:pt idx="1022">
                  <c:v>312.7</c:v>
                </c:pt>
                <c:pt idx="1023">
                  <c:v>312.7</c:v>
                </c:pt>
                <c:pt idx="1024">
                  <c:v>312.39999999999998</c:v>
                </c:pt>
                <c:pt idx="1025">
                  <c:v>312.39999999999998</c:v>
                </c:pt>
                <c:pt idx="1026">
                  <c:v>312.39999999999998</c:v>
                </c:pt>
                <c:pt idx="1027">
                  <c:v>312.39999999999998</c:v>
                </c:pt>
                <c:pt idx="1028">
                  <c:v>312.39999999999998</c:v>
                </c:pt>
                <c:pt idx="1029">
                  <c:v>312.39999999999998</c:v>
                </c:pt>
                <c:pt idx="1030">
                  <c:v>312.39999999999998</c:v>
                </c:pt>
                <c:pt idx="1031">
                  <c:v>312</c:v>
                </c:pt>
                <c:pt idx="1032">
                  <c:v>312</c:v>
                </c:pt>
                <c:pt idx="1033">
                  <c:v>312</c:v>
                </c:pt>
                <c:pt idx="1034">
                  <c:v>312</c:v>
                </c:pt>
                <c:pt idx="1035">
                  <c:v>312</c:v>
                </c:pt>
                <c:pt idx="1036">
                  <c:v>312.10000000000002</c:v>
                </c:pt>
                <c:pt idx="1037">
                  <c:v>311.7</c:v>
                </c:pt>
                <c:pt idx="1038">
                  <c:v>311.7</c:v>
                </c:pt>
                <c:pt idx="1039">
                  <c:v>311.7</c:v>
                </c:pt>
                <c:pt idx="1040">
                  <c:v>311.3</c:v>
                </c:pt>
                <c:pt idx="1041">
                  <c:v>311.7</c:v>
                </c:pt>
                <c:pt idx="1042">
                  <c:v>311.3</c:v>
                </c:pt>
                <c:pt idx="1043">
                  <c:v>311.3</c:v>
                </c:pt>
                <c:pt idx="1044">
                  <c:v>311.3</c:v>
                </c:pt>
                <c:pt idx="1045">
                  <c:v>311.3</c:v>
                </c:pt>
                <c:pt idx="1046">
                  <c:v>311.39999999999998</c:v>
                </c:pt>
                <c:pt idx="1047">
                  <c:v>311.3</c:v>
                </c:pt>
                <c:pt idx="1048">
                  <c:v>311.3</c:v>
                </c:pt>
                <c:pt idx="1049">
                  <c:v>311</c:v>
                </c:pt>
                <c:pt idx="1050">
                  <c:v>311</c:v>
                </c:pt>
                <c:pt idx="1051">
                  <c:v>311</c:v>
                </c:pt>
                <c:pt idx="1052">
                  <c:v>310.8</c:v>
                </c:pt>
                <c:pt idx="1053">
                  <c:v>310.7</c:v>
                </c:pt>
                <c:pt idx="1054">
                  <c:v>310.7</c:v>
                </c:pt>
                <c:pt idx="1055">
                  <c:v>310.7</c:v>
                </c:pt>
                <c:pt idx="1056">
                  <c:v>310.7</c:v>
                </c:pt>
                <c:pt idx="1057">
                  <c:v>310.7</c:v>
                </c:pt>
                <c:pt idx="1058">
                  <c:v>310.39999999999998</c:v>
                </c:pt>
                <c:pt idx="1059">
                  <c:v>310.39999999999998</c:v>
                </c:pt>
                <c:pt idx="1060">
                  <c:v>310.39999999999998</c:v>
                </c:pt>
                <c:pt idx="1061">
                  <c:v>310.39999999999998</c:v>
                </c:pt>
                <c:pt idx="1062">
                  <c:v>310.39999999999998</c:v>
                </c:pt>
                <c:pt idx="1063">
                  <c:v>310.39999999999998</c:v>
                </c:pt>
                <c:pt idx="1064">
                  <c:v>310.10000000000002</c:v>
                </c:pt>
                <c:pt idx="1065">
                  <c:v>310.10000000000002</c:v>
                </c:pt>
                <c:pt idx="1066">
                  <c:v>310.10000000000002</c:v>
                </c:pt>
                <c:pt idx="1067">
                  <c:v>310</c:v>
                </c:pt>
                <c:pt idx="1068">
                  <c:v>309.8</c:v>
                </c:pt>
                <c:pt idx="1069">
                  <c:v>309.7</c:v>
                </c:pt>
                <c:pt idx="1070">
                  <c:v>309.60000000000002</c:v>
                </c:pt>
                <c:pt idx="1071">
                  <c:v>309.7</c:v>
                </c:pt>
                <c:pt idx="1072">
                  <c:v>309.7</c:v>
                </c:pt>
                <c:pt idx="1073">
                  <c:v>309.7</c:v>
                </c:pt>
                <c:pt idx="1074">
                  <c:v>309.7</c:v>
                </c:pt>
                <c:pt idx="1075">
                  <c:v>309.8</c:v>
                </c:pt>
                <c:pt idx="1076">
                  <c:v>309.3</c:v>
                </c:pt>
                <c:pt idx="1077">
                  <c:v>309.39999999999998</c:v>
                </c:pt>
                <c:pt idx="1078">
                  <c:v>309.39999999999998</c:v>
                </c:pt>
                <c:pt idx="1079">
                  <c:v>309.3</c:v>
                </c:pt>
                <c:pt idx="1080">
                  <c:v>309.3</c:v>
                </c:pt>
                <c:pt idx="1081">
                  <c:v>309.39999999999998</c:v>
                </c:pt>
                <c:pt idx="1082">
                  <c:v>309.10000000000002</c:v>
                </c:pt>
                <c:pt idx="1083">
                  <c:v>309.10000000000002</c:v>
                </c:pt>
                <c:pt idx="1084">
                  <c:v>309</c:v>
                </c:pt>
                <c:pt idx="1085">
                  <c:v>309</c:v>
                </c:pt>
                <c:pt idx="1086">
                  <c:v>309</c:v>
                </c:pt>
                <c:pt idx="1087">
                  <c:v>309</c:v>
                </c:pt>
                <c:pt idx="1088">
                  <c:v>308.7</c:v>
                </c:pt>
                <c:pt idx="1089">
                  <c:v>308.7</c:v>
                </c:pt>
                <c:pt idx="1090">
                  <c:v>308.7</c:v>
                </c:pt>
                <c:pt idx="1091">
                  <c:v>308.7</c:v>
                </c:pt>
                <c:pt idx="1092">
                  <c:v>308.7</c:v>
                </c:pt>
                <c:pt idx="1093">
                  <c:v>308.7</c:v>
                </c:pt>
                <c:pt idx="1094">
                  <c:v>308.7</c:v>
                </c:pt>
                <c:pt idx="1095">
                  <c:v>308.39999999999998</c:v>
                </c:pt>
                <c:pt idx="1096">
                  <c:v>308.39999999999998</c:v>
                </c:pt>
                <c:pt idx="1097">
                  <c:v>308.39999999999998</c:v>
                </c:pt>
                <c:pt idx="1098">
                  <c:v>308.39999999999998</c:v>
                </c:pt>
                <c:pt idx="1099">
                  <c:v>308.10000000000002</c:v>
                </c:pt>
                <c:pt idx="1100">
                  <c:v>308.3</c:v>
                </c:pt>
                <c:pt idx="1101">
                  <c:v>308.10000000000002</c:v>
                </c:pt>
                <c:pt idx="1102">
                  <c:v>308.10000000000002</c:v>
                </c:pt>
                <c:pt idx="1103">
                  <c:v>308.10000000000002</c:v>
                </c:pt>
                <c:pt idx="1104">
                  <c:v>308.10000000000002</c:v>
                </c:pt>
                <c:pt idx="1105">
                  <c:v>307.8</c:v>
                </c:pt>
                <c:pt idx="1106">
                  <c:v>308</c:v>
                </c:pt>
                <c:pt idx="1107">
                  <c:v>307.8</c:v>
                </c:pt>
                <c:pt idx="1108">
                  <c:v>307.8</c:v>
                </c:pt>
                <c:pt idx="1109">
                  <c:v>307.8</c:v>
                </c:pt>
                <c:pt idx="1110">
                  <c:v>307.8</c:v>
                </c:pt>
                <c:pt idx="1111">
                  <c:v>307.8</c:v>
                </c:pt>
                <c:pt idx="1112">
                  <c:v>307.8</c:v>
                </c:pt>
                <c:pt idx="1113">
                  <c:v>307.5</c:v>
                </c:pt>
                <c:pt idx="1114">
                  <c:v>307.5</c:v>
                </c:pt>
                <c:pt idx="1115">
                  <c:v>307.60000000000002</c:v>
                </c:pt>
                <c:pt idx="1116">
                  <c:v>307.5</c:v>
                </c:pt>
                <c:pt idx="1117">
                  <c:v>307.2</c:v>
                </c:pt>
                <c:pt idx="1118">
                  <c:v>307.10000000000002</c:v>
                </c:pt>
                <c:pt idx="1119">
                  <c:v>307.10000000000002</c:v>
                </c:pt>
                <c:pt idx="1120">
                  <c:v>307.10000000000002</c:v>
                </c:pt>
                <c:pt idx="1121">
                  <c:v>307.10000000000002</c:v>
                </c:pt>
                <c:pt idx="1122">
                  <c:v>307.10000000000002</c:v>
                </c:pt>
                <c:pt idx="1123">
                  <c:v>306.8</c:v>
                </c:pt>
                <c:pt idx="1124">
                  <c:v>306.8</c:v>
                </c:pt>
                <c:pt idx="1125">
                  <c:v>306.8</c:v>
                </c:pt>
                <c:pt idx="1126">
                  <c:v>306.8</c:v>
                </c:pt>
                <c:pt idx="1127">
                  <c:v>306.8</c:v>
                </c:pt>
                <c:pt idx="1128">
                  <c:v>306.8</c:v>
                </c:pt>
                <c:pt idx="1129">
                  <c:v>306.8</c:v>
                </c:pt>
                <c:pt idx="1130">
                  <c:v>306.7</c:v>
                </c:pt>
                <c:pt idx="1131">
                  <c:v>306.39999999999998</c:v>
                </c:pt>
                <c:pt idx="1132">
                  <c:v>306.5</c:v>
                </c:pt>
                <c:pt idx="1133">
                  <c:v>306.5</c:v>
                </c:pt>
                <c:pt idx="1134">
                  <c:v>306.5</c:v>
                </c:pt>
                <c:pt idx="1135">
                  <c:v>306.5</c:v>
                </c:pt>
                <c:pt idx="1136">
                  <c:v>306.5</c:v>
                </c:pt>
                <c:pt idx="1137">
                  <c:v>306.10000000000002</c:v>
                </c:pt>
                <c:pt idx="1138">
                  <c:v>306.10000000000002</c:v>
                </c:pt>
                <c:pt idx="1139">
                  <c:v>306.5</c:v>
                </c:pt>
                <c:pt idx="1140">
                  <c:v>306.10000000000002</c:v>
                </c:pt>
                <c:pt idx="1141">
                  <c:v>306.10000000000002</c:v>
                </c:pt>
                <c:pt idx="1142">
                  <c:v>306.10000000000002</c:v>
                </c:pt>
                <c:pt idx="1143">
                  <c:v>306.10000000000002</c:v>
                </c:pt>
                <c:pt idx="1144">
                  <c:v>306.10000000000002</c:v>
                </c:pt>
                <c:pt idx="1145">
                  <c:v>306.10000000000002</c:v>
                </c:pt>
                <c:pt idx="1146">
                  <c:v>305.89999999999998</c:v>
                </c:pt>
                <c:pt idx="1147">
                  <c:v>305.7</c:v>
                </c:pt>
                <c:pt idx="1148">
                  <c:v>305.8</c:v>
                </c:pt>
                <c:pt idx="1149">
                  <c:v>305.8</c:v>
                </c:pt>
                <c:pt idx="1150">
                  <c:v>305.8</c:v>
                </c:pt>
                <c:pt idx="1151">
                  <c:v>305.8</c:v>
                </c:pt>
                <c:pt idx="1152">
                  <c:v>305.8</c:v>
                </c:pt>
                <c:pt idx="1153">
                  <c:v>305.39999999999998</c:v>
                </c:pt>
                <c:pt idx="1154">
                  <c:v>305.8</c:v>
                </c:pt>
                <c:pt idx="1155">
                  <c:v>305.8</c:v>
                </c:pt>
                <c:pt idx="1156">
                  <c:v>305.39999999999998</c:v>
                </c:pt>
                <c:pt idx="1157">
                  <c:v>305.39999999999998</c:v>
                </c:pt>
                <c:pt idx="1158">
                  <c:v>305.39999999999998</c:v>
                </c:pt>
                <c:pt idx="1159">
                  <c:v>305.39999999999998</c:v>
                </c:pt>
                <c:pt idx="1160">
                  <c:v>305.39999999999998</c:v>
                </c:pt>
                <c:pt idx="1161">
                  <c:v>305.2</c:v>
                </c:pt>
                <c:pt idx="1162">
                  <c:v>305.3</c:v>
                </c:pt>
                <c:pt idx="1163">
                  <c:v>305.10000000000002</c:v>
                </c:pt>
                <c:pt idx="1164">
                  <c:v>305.10000000000002</c:v>
                </c:pt>
                <c:pt idx="1165">
                  <c:v>305.10000000000002</c:v>
                </c:pt>
                <c:pt idx="1166">
                  <c:v>305.10000000000002</c:v>
                </c:pt>
                <c:pt idx="1167">
                  <c:v>305.10000000000002</c:v>
                </c:pt>
                <c:pt idx="1168">
                  <c:v>305.10000000000002</c:v>
                </c:pt>
                <c:pt idx="1169">
                  <c:v>305.10000000000002</c:v>
                </c:pt>
                <c:pt idx="1170">
                  <c:v>305.10000000000002</c:v>
                </c:pt>
                <c:pt idx="1171">
                  <c:v>305.10000000000002</c:v>
                </c:pt>
                <c:pt idx="1172">
                  <c:v>305.10000000000002</c:v>
                </c:pt>
                <c:pt idx="1173">
                  <c:v>304.8</c:v>
                </c:pt>
                <c:pt idx="1174">
                  <c:v>304.8</c:v>
                </c:pt>
                <c:pt idx="1175">
                  <c:v>304.8</c:v>
                </c:pt>
                <c:pt idx="1176">
                  <c:v>304.8</c:v>
                </c:pt>
                <c:pt idx="1177">
                  <c:v>304.8</c:v>
                </c:pt>
                <c:pt idx="1178">
                  <c:v>304.8</c:v>
                </c:pt>
                <c:pt idx="1179">
                  <c:v>304.5</c:v>
                </c:pt>
                <c:pt idx="1180">
                  <c:v>304.39999999999998</c:v>
                </c:pt>
                <c:pt idx="1181">
                  <c:v>304.7</c:v>
                </c:pt>
                <c:pt idx="1182">
                  <c:v>304.39999999999998</c:v>
                </c:pt>
                <c:pt idx="1183">
                  <c:v>304.39999999999998</c:v>
                </c:pt>
                <c:pt idx="1184">
                  <c:v>304.39999999999998</c:v>
                </c:pt>
                <c:pt idx="1185">
                  <c:v>304.5</c:v>
                </c:pt>
                <c:pt idx="1186">
                  <c:v>304.39999999999998</c:v>
                </c:pt>
                <c:pt idx="1187">
                  <c:v>304.39999999999998</c:v>
                </c:pt>
                <c:pt idx="1188">
                  <c:v>304.39999999999998</c:v>
                </c:pt>
                <c:pt idx="1189">
                  <c:v>304.10000000000002</c:v>
                </c:pt>
                <c:pt idx="1190">
                  <c:v>304.10000000000002</c:v>
                </c:pt>
                <c:pt idx="1191">
                  <c:v>304.10000000000002</c:v>
                </c:pt>
                <c:pt idx="1192">
                  <c:v>304.10000000000002</c:v>
                </c:pt>
                <c:pt idx="1193">
                  <c:v>304.10000000000002</c:v>
                </c:pt>
                <c:pt idx="1194">
                  <c:v>304.10000000000002</c:v>
                </c:pt>
                <c:pt idx="1195">
                  <c:v>304.10000000000002</c:v>
                </c:pt>
                <c:pt idx="1196">
                  <c:v>304.10000000000002</c:v>
                </c:pt>
                <c:pt idx="1197">
                  <c:v>304.10000000000002</c:v>
                </c:pt>
                <c:pt idx="1198">
                  <c:v>303.8</c:v>
                </c:pt>
                <c:pt idx="1199">
                  <c:v>303.7</c:v>
                </c:pt>
                <c:pt idx="1200">
                  <c:v>303.8</c:v>
                </c:pt>
                <c:pt idx="1201">
                  <c:v>303.8</c:v>
                </c:pt>
                <c:pt idx="1202">
                  <c:v>303.8</c:v>
                </c:pt>
                <c:pt idx="1203">
                  <c:v>303.8</c:v>
                </c:pt>
                <c:pt idx="1204">
                  <c:v>303.8</c:v>
                </c:pt>
                <c:pt idx="1205">
                  <c:v>303.7</c:v>
                </c:pt>
                <c:pt idx="1206">
                  <c:v>303.8</c:v>
                </c:pt>
                <c:pt idx="1207">
                  <c:v>303.5</c:v>
                </c:pt>
                <c:pt idx="1208">
                  <c:v>303.39999999999998</c:v>
                </c:pt>
                <c:pt idx="1209">
                  <c:v>303.5</c:v>
                </c:pt>
                <c:pt idx="1210">
                  <c:v>303.5</c:v>
                </c:pt>
                <c:pt idx="1211">
                  <c:v>303.39999999999998</c:v>
                </c:pt>
                <c:pt idx="1212">
                  <c:v>303.2</c:v>
                </c:pt>
                <c:pt idx="1213">
                  <c:v>303.2</c:v>
                </c:pt>
                <c:pt idx="1214">
                  <c:v>303.2</c:v>
                </c:pt>
                <c:pt idx="1215">
                  <c:v>303.2</c:v>
                </c:pt>
                <c:pt idx="1216">
                  <c:v>303.2</c:v>
                </c:pt>
                <c:pt idx="1217">
                  <c:v>303.2</c:v>
                </c:pt>
                <c:pt idx="1218">
                  <c:v>303.2</c:v>
                </c:pt>
                <c:pt idx="1219">
                  <c:v>303.2</c:v>
                </c:pt>
                <c:pt idx="1220">
                  <c:v>303.10000000000002</c:v>
                </c:pt>
                <c:pt idx="1221">
                  <c:v>303.10000000000002</c:v>
                </c:pt>
                <c:pt idx="1222">
                  <c:v>302.8</c:v>
                </c:pt>
                <c:pt idx="1223">
                  <c:v>302.8</c:v>
                </c:pt>
                <c:pt idx="1224">
                  <c:v>302.8</c:v>
                </c:pt>
                <c:pt idx="1225">
                  <c:v>302.8</c:v>
                </c:pt>
                <c:pt idx="1226">
                  <c:v>302.8</c:v>
                </c:pt>
                <c:pt idx="1227">
                  <c:v>302.5</c:v>
                </c:pt>
                <c:pt idx="1228">
                  <c:v>302.39999999999998</c:v>
                </c:pt>
                <c:pt idx="1229">
                  <c:v>302.39999999999998</c:v>
                </c:pt>
                <c:pt idx="1230">
                  <c:v>302.5</c:v>
                </c:pt>
                <c:pt idx="1231">
                  <c:v>302.5</c:v>
                </c:pt>
                <c:pt idx="1232">
                  <c:v>302.5</c:v>
                </c:pt>
                <c:pt idx="1233">
                  <c:v>302.5</c:v>
                </c:pt>
                <c:pt idx="1234">
                  <c:v>302.2</c:v>
                </c:pt>
                <c:pt idx="1235">
                  <c:v>302.5</c:v>
                </c:pt>
                <c:pt idx="1236">
                  <c:v>302.2</c:v>
                </c:pt>
                <c:pt idx="1237">
                  <c:v>302.2</c:v>
                </c:pt>
                <c:pt idx="1238">
                  <c:v>302.3</c:v>
                </c:pt>
                <c:pt idx="1239">
                  <c:v>302.10000000000002</c:v>
                </c:pt>
                <c:pt idx="1240">
                  <c:v>302.10000000000002</c:v>
                </c:pt>
                <c:pt idx="1241">
                  <c:v>302.2</c:v>
                </c:pt>
                <c:pt idx="1242">
                  <c:v>301.8</c:v>
                </c:pt>
                <c:pt idx="1243">
                  <c:v>301.89999999999998</c:v>
                </c:pt>
                <c:pt idx="1244">
                  <c:v>301.89999999999998</c:v>
                </c:pt>
                <c:pt idx="1245">
                  <c:v>301.8</c:v>
                </c:pt>
                <c:pt idx="1246">
                  <c:v>301.5</c:v>
                </c:pt>
                <c:pt idx="1247">
                  <c:v>301.8</c:v>
                </c:pt>
                <c:pt idx="1248">
                  <c:v>301.8</c:v>
                </c:pt>
                <c:pt idx="1249">
                  <c:v>301.89999999999998</c:v>
                </c:pt>
                <c:pt idx="1250">
                  <c:v>301.5</c:v>
                </c:pt>
                <c:pt idx="1251">
                  <c:v>301.60000000000002</c:v>
                </c:pt>
                <c:pt idx="1252">
                  <c:v>301.60000000000002</c:v>
                </c:pt>
                <c:pt idx="1253">
                  <c:v>301.5</c:v>
                </c:pt>
                <c:pt idx="1254">
                  <c:v>301.2</c:v>
                </c:pt>
                <c:pt idx="1255">
                  <c:v>301.5</c:v>
                </c:pt>
                <c:pt idx="1256">
                  <c:v>301.2</c:v>
                </c:pt>
                <c:pt idx="1257">
                  <c:v>301.3</c:v>
                </c:pt>
                <c:pt idx="1258">
                  <c:v>301.2</c:v>
                </c:pt>
                <c:pt idx="1259">
                  <c:v>301.3</c:v>
                </c:pt>
                <c:pt idx="1260">
                  <c:v>301.3</c:v>
                </c:pt>
                <c:pt idx="1261">
                  <c:v>301.3</c:v>
                </c:pt>
                <c:pt idx="1262">
                  <c:v>301.3</c:v>
                </c:pt>
                <c:pt idx="1263">
                  <c:v>301.10000000000002</c:v>
                </c:pt>
                <c:pt idx="1264">
                  <c:v>300.89999999999998</c:v>
                </c:pt>
                <c:pt idx="1265">
                  <c:v>300.89999999999998</c:v>
                </c:pt>
                <c:pt idx="1266">
                  <c:v>300.89999999999998</c:v>
                </c:pt>
                <c:pt idx="1267">
                  <c:v>300.89999999999998</c:v>
                </c:pt>
                <c:pt idx="1268">
                  <c:v>300.89999999999998</c:v>
                </c:pt>
                <c:pt idx="1269">
                  <c:v>300.8</c:v>
                </c:pt>
                <c:pt idx="1270">
                  <c:v>300.7</c:v>
                </c:pt>
                <c:pt idx="1271">
                  <c:v>300.60000000000002</c:v>
                </c:pt>
                <c:pt idx="1272">
                  <c:v>300.8</c:v>
                </c:pt>
                <c:pt idx="1273">
                  <c:v>300.60000000000002</c:v>
                </c:pt>
                <c:pt idx="1274">
                  <c:v>300.5</c:v>
                </c:pt>
                <c:pt idx="1275">
                  <c:v>300.60000000000002</c:v>
                </c:pt>
                <c:pt idx="1276">
                  <c:v>300.2</c:v>
                </c:pt>
                <c:pt idx="1277">
                  <c:v>300.3</c:v>
                </c:pt>
                <c:pt idx="1278">
                  <c:v>300.2</c:v>
                </c:pt>
                <c:pt idx="1279">
                  <c:v>300.60000000000002</c:v>
                </c:pt>
                <c:pt idx="1280">
                  <c:v>300.3</c:v>
                </c:pt>
                <c:pt idx="1281">
                  <c:v>300.2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ex4_35_coolTemp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Sheet1!$F$2:$F$1697</c:f>
              <c:numCache>
                <c:formatCode>General</c:formatCode>
                <c:ptCount val="1696"/>
                <c:pt idx="469">
                  <c:v>372.4</c:v>
                </c:pt>
                <c:pt idx="470">
                  <c:v>372.1</c:v>
                </c:pt>
                <c:pt idx="471">
                  <c:v>372.1</c:v>
                </c:pt>
                <c:pt idx="472">
                  <c:v>372.1</c:v>
                </c:pt>
                <c:pt idx="473">
                  <c:v>372.1</c:v>
                </c:pt>
                <c:pt idx="474">
                  <c:v>372</c:v>
                </c:pt>
                <c:pt idx="475">
                  <c:v>372.1</c:v>
                </c:pt>
                <c:pt idx="476">
                  <c:v>372.1</c:v>
                </c:pt>
                <c:pt idx="477">
                  <c:v>371.7</c:v>
                </c:pt>
                <c:pt idx="478">
                  <c:v>371.7</c:v>
                </c:pt>
                <c:pt idx="479">
                  <c:v>371.7</c:v>
                </c:pt>
                <c:pt idx="480">
                  <c:v>371.7</c:v>
                </c:pt>
                <c:pt idx="481">
                  <c:v>371.5</c:v>
                </c:pt>
                <c:pt idx="482">
                  <c:v>371.4</c:v>
                </c:pt>
                <c:pt idx="483">
                  <c:v>371.4</c:v>
                </c:pt>
                <c:pt idx="484">
                  <c:v>371.1</c:v>
                </c:pt>
                <c:pt idx="485">
                  <c:v>371.1</c:v>
                </c:pt>
                <c:pt idx="486">
                  <c:v>371.1</c:v>
                </c:pt>
                <c:pt idx="487">
                  <c:v>371.1</c:v>
                </c:pt>
                <c:pt idx="488">
                  <c:v>371.1</c:v>
                </c:pt>
                <c:pt idx="489">
                  <c:v>371.1</c:v>
                </c:pt>
                <c:pt idx="490">
                  <c:v>371.1</c:v>
                </c:pt>
                <c:pt idx="491">
                  <c:v>371.1</c:v>
                </c:pt>
                <c:pt idx="492">
                  <c:v>371.1</c:v>
                </c:pt>
                <c:pt idx="493">
                  <c:v>370.7</c:v>
                </c:pt>
                <c:pt idx="494">
                  <c:v>370.8</c:v>
                </c:pt>
                <c:pt idx="495">
                  <c:v>370.7</c:v>
                </c:pt>
                <c:pt idx="496">
                  <c:v>370.7</c:v>
                </c:pt>
                <c:pt idx="497">
                  <c:v>370.7</c:v>
                </c:pt>
                <c:pt idx="498">
                  <c:v>370.4</c:v>
                </c:pt>
                <c:pt idx="499">
                  <c:v>370.5</c:v>
                </c:pt>
                <c:pt idx="500">
                  <c:v>370.5</c:v>
                </c:pt>
                <c:pt idx="501">
                  <c:v>370.5</c:v>
                </c:pt>
                <c:pt idx="502">
                  <c:v>370.1</c:v>
                </c:pt>
                <c:pt idx="503">
                  <c:v>370</c:v>
                </c:pt>
                <c:pt idx="504">
                  <c:v>370</c:v>
                </c:pt>
                <c:pt idx="505">
                  <c:v>370.1</c:v>
                </c:pt>
                <c:pt idx="506">
                  <c:v>370</c:v>
                </c:pt>
                <c:pt idx="507">
                  <c:v>369.8</c:v>
                </c:pt>
                <c:pt idx="508">
                  <c:v>369.8</c:v>
                </c:pt>
                <c:pt idx="509">
                  <c:v>369.7</c:v>
                </c:pt>
                <c:pt idx="510">
                  <c:v>369.8</c:v>
                </c:pt>
                <c:pt idx="511">
                  <c:v>369.4</c:v>
                </c:pt>
                <c:pt idx="512">
                  <c:v>369.4</c:v>
                </c:pt>
                <c:pt idx="513">
                  <c:v>369.4</c:v>
                </c:pt>
                <c:pt idx="514">
                  <c:v>369.1</c:v>
                </c:pt>
                <c:pt idx="515">
                  <c:v>369.1</c:v>
                </c:pt>
                <c:pt idx="516">
                  <c:v>369.1</c:v>
                </c:pt>
                <c:pt idx="517">
                  <c:v>369.1</c:v>
                </c:pt>
                <c:pt idx="518">
                  <c:v>368.8</c:v>
                </c:pt>
                <c:pt idx="519">
                  <c:v>368.8</c:v>
                </c:pt>
                <c:pt idx="520">
                  <c:v>368.8</c:v>
                </c:pt>
                <c:pt idx="521">
                  <c:v>368.8</c:v>
                </c:pt>
                <c:pt idx="522">
                  <c:v>368.5</c:v>
                </c:pt>
                <c:pt idx="523">
                  <c:v>368.5</c:v>
                </c:pt>
                <c:pt idx="524">
                  <c:v>368.5</c:v>
                </c:pt>
                <c:pt idx="525">
                  <c:v>368.1</c:v>
                </c:pt>
                <c:pt idx="526">
                  <c:v>368.1</c:v>
                </c:pt>
                <c:pt idx="527">
                  <c:v>368.1</c:v>
                </c:pt>
                <c:pt idx="528">
                  <c:v>368.1</c:v>
                </c:pt>
                <c:pt idx="529">
                  <c:v>368.1</c:v>
                </c:pt>
                <c:pt idx="530">
                  <c:v>367.8</c:v>
                </c:pt>
                <c:pt idx="531">
                  <c:v>367.8</c:v>
                </c:pt>
                <c:pt idx="532">
                  <c:v>367.8</c:v>
                </c:pt>
                <c:pt idx="533">
                  <c:v>367.8</c:v>
                </c:pt>
                <c:pt idx="534">
                  <c:v>367.4</c:v>
                </c:pt>
                <c:pt idx="535">
                  <c:v>367.4</c:v>
                </c:pt>
                <c:pt idx="536">
                  <c:v>367.4</c:v>
                </c:pt>
                <c:pt idx="537">
                  <c:v>367.4</c:v>
                </c:pt>
                <c:pt idx="538">
                  <c:v>367.1</c:v>
                </c:pt>
                <c:pt idx="539">
                  <c:v>367.4</c:v>
                </c:pt>
                <c:pt idx="540">
                  <c:v>367.1</c:v>
                </c:pt>
                <c:pt idx="541">
                  <c:v>367.1</c:v>
                </c:pt>
                <c:pt idx="542">
                  <c:v>367.1</c:v>
                </c:pt>
                <c:pt idx="543">
                  <c:v>366.8</c:v>
                </c:pt>
                <c:pt idx="544">
                  <c:v>366.8</c:v>
                </c:pt>
                <c:pt idx="545">
                  <c:v>366.8</c:v>
                </c:pt>
                <c:pt idx="546">
                  <c:v>366.4</c:v>
                </c:pt>
                <c:pt idx="547">
                  <c:v>366.4</c:v>
                </c:pt>
                <c:pt idx="548">
                  <c:v>366.4</c:v>
                </c:pt>
                <c:pt idx="549">
                  <c:v>366.4</c:v>
                </c:pt>
                <c:pt idx="550">
                  <c:v>366.1</c:v>
                </c:pt>
                <c:pt idx="551">
                  <c:v>366.1</c:v>
                </c:pt>
                <c:pt idx="552">
                  <c:v>366.1</c:v>
                </c:pt>
                <c:pt idx="553">
                  <c:v>366.1</c:v>
                </c:pt>
                <c:pt idx="554">
                  <c:v>366</c:v>
                </c:pt>
                <c:pt idx="555">
                  <c:v>365.8</c:v>
                </c:pt>
                <c:pt idx="556">
                  <c:v>365.8</c:v>
                </c:pt>
                <c:pt idx="557">
                  <c:v>365.7</c:v>
                </c:pt>
                <c:pt idx="558">
                  <c:v>365.4</c:v>
                </c:pt>
                <c:pt idx="559">
                  <c:v>365.4</c:v>
                </c:pt>
                <c:pt idx="560">
                  <c:v>365.5</c:v>
                </c:pt>
                <c:pt idx="561">
                  <c:v>365.4</c:v>
                </c:pt>
                <c:pt idx="562">
                  <c:v>365.1</c:v>
                </c:pt>
                <c:pt idx="563">
                  <c:v>365.1</c:v>
                </c:pt>
                <c:pt idx="564">
                  <c:v>365.2</c:v>
                </c:pt>
                <c:pt idx="565">
                  <c:v>365.1</c:v>
                </c:pt>
                <c:pt idx="566">
                  <c:v>364.8</c:v>
                </c:pt>
                <c:pt idx="567">
                  <c:v>364.8</c:v>
                </c:pt>
                <c:pt idx="568">
                  <c:v>364.8</c:v>
                </c:pt>
                <c:pt idx="569">
                  <c:v>364.5</c:v>
                </c:pt>
                <c:pt idx="570">
                  <c:v>364.4</c:v>
                </c:pt>
                <c:pt idx="571">
                  <c:v>364.5</c:v>
                </c:pt>
                <c:pt idx="572">
                  <c:v>364.5</c:v>
                </c:pt>
                <c:pt idx="573">
                  <c:v>364.2</c:v>
                </c:pt>
                <c:pt idx="574">
                  <c:v>364.1</c:v>
                </c:pt>
                <c:pt idx="575">
                  <c:v>364.2</c:v>
                </c:pt>
                <c:pt idx="576">
                  <c:v>364.1</c:v>
                </c:pt>
                <c:pt idx="577">
                  <c:v>363.8</c:v>
                </c:pt>
                <c:pt idx="578">
                  <c:v>363.8</c:v>
                </c:pt>
                <c:pt idx="579">
                  <c:v>363.8</c:v>
                </c:pt>
                <c:pt idx="580">
                  <c:v>363.6</c:v>
                </c:pt>
                <c:pt idx="581">
                  <c:v>363.5</c:v>
                </c:pt>
                <c:pt idx="582">
                  <c:v>363.5</c:v>
                </c:pt>
                <c:pt idx="583">
                  <c:v>363.5</c:v>
                </c:pt>
                <c:pt idx="584">
                  <c:v>363.5</c:v>
                </c:pt>
                <c:pt idx="585">
                  <c:v>363.5</c:v>
                </c:pt>
                <c:pt idx="586">
                  <c:v>363.5</c:v>
                </c:pt>
                <c:pt idx="587">
                  <c:v>363.2</c:v>
                </c:pt>
                <c:pt idx="588">
                  <c:v>363.1</c:v>
                </c:pt>
                <c:pt idx="589">
                  <c:v>363.2</c:v>
                </c:pt>
                <c:pt idx="590">
                  <c:v>363.1</c:v>
                </c:pt>
                <c:pt idx="591">
                  <c:v>362.9</c:v>
                </c:pt>
                <c:pt idx="592">
                  <c:v>362.8</c:v>
                </c:pt>
                <c:pt idx="593">
                  <c:v>362.8</c:v>
                </c:pt>
                <c:pt idx="594">
                  <c:v>362.8</c:v>
                </c:pt>
                <c:pt idx="595">
                  <c:v>362.8</c:v>
                </c:pt>
                <c:pt idx="596">
                  <c:v>362.7</c:v>
                </c:pt>
                <c:pt idx="597">
                  <c:v>362.5</c:v>
                </c:pt>
                <c:pt idx="598">
                  <c:v>362.5</c:v>
                </c:pt>
                <c:pt idx="599">
                  <c:v>362.5</c:v>
                </c:pt>
                <c:pt idx="600">
                  <c:v>362.5</c:v>
                </c:pt>
                <c:pt idx="601">
                  <c:v>362.2</c:v>
                </c:pt>
                <c:pt idx="602">
                  <c:v>362.2</c:v>
                </c:pt>
                <c:pt idx="603">
                  <c:v>361.9</c:v>
                </c:pt>
                <c:pt idx="604">
                  <c:v>361.8</c:v>
                </c:pt>
                <c:pt idx="605">
                  <c:v>361.8</c:v>
                </c:pt>
                <c:pt idx="606">
                  <c:v>361.8</c:v>
                </c:pt>
                <c:pt idx="607">
                  <c:v>361.8</c:v>
                </c:pt>
                <c:pt idx="608">
                  <c:v>361.8</c:v>
                </c:pt>
                <c:pt idx="609">
                  <c:v>361.8</c:v>
                </c:pt>
                <c:pt idx="610">
                  <c:v>361.5</c:v>
                </c:pt>
                <c:pt idx="611">
                  <c:v>361.5</c:v>
                </c:pt>
                <c:pt idx="612">
                  <c:v>361.5</c:v>
                </c:pt>
                <c:pt idx="613">
                  <c:v>361.2</c:v>
                </c:pt>
                <c:pt idx="614">
                  <c:v>361.2</c:v>
                </c:pt>
                <c:pt idx="615">
                  <c:v>361.2</c:v>
                </c:pt>
                <c:pt idx="616">
                  <c:v>361.2</c:v>
                </c:pt>
                <c:pt idx="617">
                  <c:v>360.9</c:v>
                </c:pt>
                <c:pt idx="618">
                  <c:v>360.9</c:v>
                </c:pt>
                <c:pt idx="619">
                  <c:v>360.9</c:v>
                </c:pt>
                <c:pt idx="620">
                  <c:v>360.9</c:v>
                </c:pt>
                <c:pt idx="621">
                  <c:v>360.9</c:v>
                </c:pt>
                <c:pt idx="622">
                  <c:v>360.5</c:v>
                </c:pt>
                <c:pt idx="623">
                  <c:v>360.5</c:v>
                </c:pt>
                <c:pt idx="624">
                  <c:v>360.5</c:v>
                </c:pt>
                <c:pt idx="625">
                  <c:v>360.5</c:v>
                </c:pt>
                <c:pt idx="626">
                  <c:v>360.5</c:v>
                </c:pt>
                <c:pt idx="627">
                  <c:v>360.2</c:v>
                </c:pt>
                <c:pt idx="628">
                  <c:v>360.2</c:v>
                </c:pt>
                <c:pt idx="629">
                  <c:v>360.2</c:v>
                </c:pt>
                <c:pt idx="630">
                  <c:v>359.8</c:v>
                </c:pt>
                <c:pt idx="631">
                  <c:v>359.8</c:v>
                </c:pt>
                <c:pt idx="632">
                  <c:v>359.8</c:v>
                </c:pt>
                <c:pt idx="633">
                  <c:v>359.8</c:v>
                </c:pt>
                <c:pt idx="634">
                  <c:v>359.8</c:v>
                </c:pt>
                <c:pt idx="635">
                  <c:v>359.5</c:v>
                </c:pt>
                <c:pt idx="636">
                  <c:v>359.5</c:v>
                </c:pt>
                <c:pt idx="637">
                  <c:v>359.5</c:v>
                </c:pt>
                <c:pt idx="638">
                  <c:v>359.4</c:v>
                </c:pt>
                <c:pt idx="639">
                  <c:v>359.5</c:v>
                </c:pt>
                <c:pt idx="640">
                  <c:v>359.5</c:v>
                </c:pt>
                <c:pt idx="641">
                  <c:v>359.2</c:v>
                </c:pt>
                <c:pt idx="642">
                  <c:v>359.2</c:v>
                </c:pt>
                <c:pt idx="643">
                  <c:v>359.2</c:v>
                </c:pt>
                <c:pt idx="644">
                  <c:v>358.8</c:v>
                </c:pt>
                <c:pt idx="645">
                  <c:v>358.8</c:v>
                </c:pt>
                <c:pt idx="646">
                  <c:v>358.8</c:v>
                </c:pt>
                <c:pt idx="647">
                  <c:v>358.8</c:v>
                </c:pt>
                <c:pt idx="648">
                  <c:v>358.8</c:v>
                </c:pt>
                <c:pt idx="649">
                  <c:v>358.8</c:v>
                </c:pt>
                <c:pt idx="650">
                  <c:v>358.5</c:v>
                </c:pt>
                <c:pt idx="651">
                  <c:v>358.5</c:v>
                </c:pt>
                <c:pt idx="652">
                  <c:v>358.5</c:v>
                </c:pt>
                <c:pt idx="653">
                  <c:v>358.2</c:v>
                </c:pt>
                <c:pt idx="654">
                  <c:v>358.1</c:v>
                </c:pt>
                <c:pt idx="655">
                  <c:v>358.1</c:v>
                </c:pt>
                <c:pt idx="656">
                  <c:v>358.2</c:v>
                </c:pt>
                <c:pt idx="657">
                  <c:v>358.1</c:v>
                </c:pt>
                <c:pt idx="658">
                  <c:v>357.9</c:v>
                </c:pt>
                <c:pt idx="659">
                  <c:v>357.8</c:v>
                </c:pt>
                <c:pt idx="660">
                  <c:v>357.8</c:v>
                </c:pt>
                <c:pt idx="661">
                  <c:v>357.8</c:v>
                </c:pt>
                <c:pt idx="662">
                  <c:v>357.8</c:v>
                </c:pt>
                <c:pt idx="663">
                  <c:v>357.5</c:v>
                </c:pt>
                <c:pt idx="664">
                  <c:v>357.5</c:v>
                </c:pt>
                <c:pt idx="665">
                  <c:v>357.5</c:v>
                </c:pt>
                <c:pt idx="666">
                  <c:v>357.5</c:v>
                </c:pt>
                <c:pt idx="667">
                  <c:v>357.1</c:v>
                </c:pt>
                <c:pt idx="668">
                  <c:v>357.1</c:v>
                </c:pt>
                <c:pt idx="669">
                  <c:v>357.2</c:v>
                </c:pt>
                <c:pt idx="670">
                  <c:v>357.2</c:v>
                </c:pt>
                <c:pt idx="671">
                  <c:v>357.2</c:v>
                </c:pt>
                <c:pt idx="672">
                  <c:v>356.8</c:v>
                </c:pt>
                <c:pt idx="673">
                  <c:v>356.9</c:v>
                </c:pt>
                <c:pt idx="674">
                  <c:v>356.8</c:v>
                </c:pt>
                <c:pt idx="675">
                  <c:v>356.8</c:v>
                </c:pt>
                <c:pt idx="676">
                  <c:v>356.5</c:v>
                </c:pt>
                <c:pt idx="677">
                  <c:v>356.4</c:v>
                </c:pt>
                <c:pt idx="678">
                  <c:v>356.4</c:v>
                </c:pt>
                <c:pt idx="679">
                  <c:v>356.1</c:v>
                </c:pt>
                <c:pt idx="680">
                  <c:v>356.2</c:v>
                </c:pt>
                <c:pt idx="681">
                  <c:v>356.1</c:v>
                </c:pt>
                <c:pt idx="682">
                  <c:v>356.1</c:v>
                </c:pt>
                <c:pt idx="683">
                  <c:v>355.8</c:v>
                </c:pt>
                <c:pt idx="684">
                  <c:v>355.8</c:v>
                </c:pt>
                <c:pt idx="685">
                  <c:v>355.8</c:v>
                </c:pt>
                <c:pt idx="686">
                  <c:v>355.8</c:v>
                </c:pt>
                <c:pt idx="687">
                  <c:v>355.5</c:v>
                </c:pt>
                <c:pt idx="688">
                  <c:v>355.5</c:v>
                </c:pt>
                <c:pt idx="689">
                  <c:v>355.5</c:v>
                </c:pt>
                <c:pt idx="690">
                  <c:v>355.5</c:v>
                </c:pt>
                <c:pt idx="691">
                  <c:v>355.2</c:v>
                </c:pt>
                <c:pt idx="692">
                  <c:v>355.2</c:v>
                </c:pt>
                <c:pt idx="693">
                  <c:v>355.1</c:v>
                </c:pt>
                <c:pt idx="694">
                  <c:v>355.2</c:v>
                </c:pt>
                <c:pt idx="695">
                  <c:v>355.1</c:v>
                </c:pt>
                <c:pt idx="696">
                  <c:v>355.1</c:v>
                </c:pt>
                <c:pt idx="697">
                  <c:v>355.1</c:v>
                </c:pt>
                <c:pt idx="698">
                  <c:v>355.2</c:v>
                </c:pt>
                <c:pt idx="699">
                  <c:v>354.9</c:v>
                </c:pt>
                <c:pt idx="700">
                  <c:v>354.8</c:v>
                </c:pt>
                <c:pt idx="701">
                  <c:v>354.9</c:v>
                </c:pt>
                <c:pt idx="702">
                  <c:v>354.8</c:v>
                </c:pt>
                <c:pt idx="703">
                  <c:v>354.5</c:v>
                </c:pt>
                <c:pt idx="704">
                  <c:v>354.5</c:v>
                </c:pt>
                <c:pt idx="705">
                  <c:v>354.5</c:v>
                </c:pt>
                <c:pt idx="706">
                  <c:v>354.2</c:v>
                </c:pt>
                <c:pt idx="707">
                  <c:v>354.2</c:v>
                </c:pt>
                <c:pt idx="708">
                  <c:v>354.2</c:v>
                </c:pt>
                <c:pt idx="709">
                  <c:v>354.2</c:v>
                </c:pt>
                <c:pt idx="710">
                  <c:v>354.2</c:v>
                </c:pt>
                <c:pt idx="711">
                  <c:v>353.8</c:v>
                </c:pt>
                <c:pt idx="712">
                  <c:v>353.8</c:v>
                </c:pt>
                <c:pt idx="713">
                  <c:v>353.8</c:v>
                </c:pt>
                <c:pt idx="714">
                  <c:v>353.5</c:v>
                </c:pt>
                <c:pt idx="715">
                  <c:v>353.5</c:v>
                </c:pt>
                <c:pt idx="716">
                  <c:v>353.5</c:v>
                </c:pt>
                <c:pt idx="717">
                  <c:v>353.5</c:v>
                </c:pt>
                <c:pt idx="718">
                  <c:v>353.5</c:v>
                </c:pt>
                <c:pt idx="719">
                  <c:v>353.2</c:v>
                </c:pt>
                <c:pt idx="720">
                  <c:v>353.2</c:v>
                </c:pt>
                <c:pt idx="721">
                  <c:v>353.2</c:v>
                </c:pt>
                <c:pt idx="722">
                  <c:v>353.2</c:v>
                </c:pt>
                <c:pt idx="723">
                  <c:v>353.2</c:v>
                </c:pt>
                <c:pt idx="724">
                  <c:v>352.9</c:v>
                </c:pt>
                <c:pt idx="725">
                  <c:v>352.9</c:v>
                </c:pt>
                <c:pt idx="726">
                  <c:v>352.8</c:v>
                </c:pt>
                <c:pt idx="727">
                  <c:v>352.9</c:v>
                </c:pt>
                <c:pt idx="728">
                  <c:v>352.9</c:v>
                </c:pt>
                <c:pt idx="729">
                  <c:v>352.6</c:v>
                </c:pt>
                <c:pt idx="730">
                  <c:v>352.5</c:v>
                </c:pt>
                <c:pt idx="731">
                  <c:v>352.5</c:v>
                </c:pt>
                <c:pt idx="732">
                  <c:v>352.1</c:v>
                </c:pt>
                <c:pt idx="733">
                  <c:v>352.2</c:v>
                </c:pt>
                <c:pt idx="734">
                  <c:v>352.1</c:v>
                </c:pt>
                <c:pt idx="735">
                  <c:v>352.2</c:v>
                </c:pt>
                <c:pt idx="736">
                  <c:v>352.2</c:v>
                </c:pt>
                <c:pt idx="737">
                  <c:v>352.2</c:v>
                </c:pt>
                <c:pt idx="738">
                  <c:v>351.8</c:v>
                </c:pt>
                <c:pt idx="739">
                  <c:v>351.9</c:v>
                </c:pt>
                <c:pt idx="740">
                  <c:v>351.8</c:v>
                </c:pt>
                <c:pt idx="741">
                  <c:v>351.5</c:v>
                </c:pt>
                <c:pt idx="742">
                  <c:v>351.5</c:v>
                </c:pt>
                <c:pt idx="743">
                  <c:v>351.5</c:v>
                </c:pt>
                <c:pt idx="744">
                  <c:v>351.5</c:v>
                </c:pt>
                <c:pt idx="745">
                  <c:v>351.5</c:v>
                </c:pt>
                <c:pt idx="746">
                  <c:v>351.5</c:v>
                </c:pt>
                <c:pt idx="747">
                  <c:v>351.2</c:v>
                </c:pt>
                <c:pt idx="748">
                  <c:v>351.2</c:v>
                </c:pt>
                <c:pt idx="749">
                  <c:v>351.2</c:v>
                </c:pt>
                <c:pt idx="750">
                  <c:v>350.8</c:v>
                </c:pt>
                <c:pt idx="751">
                  <c:v>350.9</c:v>
                </c:pt>
                <c:pt idx="752">
                  <c:v>350.9</c:v>
                </c:pt>
                <c:pt idx="753">
                  <c:v>350.9</c:v>
                </c:pt>
                <c:pt idx="754">
                  <c:v>350.6</c:v>
                </c:pt>
                <c:pt idx="755">
                  <c:v>350.6</c:v>
                </c:pt>
                <c:pt idx="756">
                  <c:v>350.5</c:v>
                </c:pt>
                <c:pt idx="757">
                  <c:v>350.5</c:v>
                </c:pt>
                <c:pt idx="758">
                  <c:v>350.5</c:v>
                </c:pt>
                <c:pt idx="759">
                  <c:v>350.2</c:v>
                </c:pt>
                <c:pt idx="760">
                  <c:v>350.2</c:v>
                </c:pt>
                <c:pt idx="761">
                  <c:v>350.2</c:v>
                </c:pt>
                <c:pt idx="762">
                  <c:v>350.2</c:v>
                </c:pt>
                <c:pt idx="763">
                  <c:v>349.9</c:v>
                </c:pt>
                <c:pt idx="764">
                  <c:v>349.9</c:v>
                </c:pt>
                <c:pt idx="765">
                  <c:v>349.9</c:v>
                </c:pt>
                <c:pt idx="766">
                  <c:v>349.9</c:v>
                </c:pt>
                <c:pt idx="767">
                  <c:v>349.9</c:v>
                </c:pt>
                <c:pt idx="768">
                  <c:v>349.6</c:v>
                </c:pt>
                <c:pt idx="769">
                  <c:v>349.6</c:v>
                </c:pt>
                <c:pt idx="770">
                  <c:v>349.6</c:v>
                </c:pt>
                <c:pt idx="771">
                  <c:v>349.6</c:v>
                </c:pt>
                <c:pt idx="772">
                  <c:v>349.3</c:v>
                </c:pt>
                <c:pt idx="773">
                  <c:v>349.3</c:v>
                </c:pt>
                <c:pt idx="774">
                  <c:v>349.3</c:v>
                </c:pt>
                <c:pt idx="775">
                  <c:v>349.3</c:v>
                </c:pt>
                <c:pt idx="776">
                  <c:v>349</c:v>
                </c:pt>
                <c:pt idx="777">
                  <c:v>349</c:v>
                </c:pt>
                <c:pt idx="778">
                  <c:v>349.1</c:v>
                </c:pt>
                <c:pt idx="779">
                  <c:v>348.6</c:v>
                </c:pt>
                <c:pt idx="780">
                  <c:v>349</c:v>
                </c:pt>
                <c:pt idx="781">
                  <c:v>348.7</c:v>
                </c:pt>
                <c:pt idx="782">
                  <c:v>348.7</c:v>
                </c:pt>
                <c:pt idx="783">
                  <c:v>348.7</c:v>
                </c:pt>
                <c:pt idx="784">
                  <c:v>348.6</c:v>
                </c:pt>
                <c:pt idx="785">
                  <c:v>348.6</c:v>
                </c:pt>
                <c:pt idx="786">
                  <c:v>348.3</c:v>
                </c:pt>
                <c:pt idx="787">
                  <c:v>348.4</c:v>
                </c:pt>
                <c:pt idx="788">
                  <c:v>348.3</c:v>
                </c:pt>
                <c:pt idx="789">
                  <c:v>348.3</c:v>
                </c:pt>
                <c:pt idx="790">
                  <c:v>348</c:v>
                </c:pt>
                <c:pt idx="791">
                  <c:v>348</c:v>
                </c:pt>
                <c:pt idx="792">
                  <c:v>348</c:v>
                </c:pt>
                <c:pt idx="793">
                  <c:v>348</c:v>
                </c:pt>
                <c:pt idx="794">
                  <c:v>347.7</c:v>
                </c:pt>
                <c:pt idx="795">
                  <c:v>347.7</c:v>
                </c:pt>
                <c:pt idx="796">
                  <c:v>347.5</c:v>
                </c:pt>
                <c:pt idx="797">
                  <c:v>347.4</c:v>
                </c:pt>
                <c:pt idx="798">
                  <c:v>347.7</c:v>
                </c:pt>
                <c:pt idx="799">
                  <c:v>347.4</c:v>
                </c:pt>
                <c:pt idx="800">
                  <c:v>347.4</c:v>
                </c:pt>
                <c:pt idx="801">
                  <c:v>347.4</c:v>
                </c:pt>
                <c:pt idx="802">
                  <c:v>347</c:v>
                </c:pt>
                <c:pt idx="803">
                  <c:v>347</c:v>
                </c:pt>
                <c:pt idx="804">
                  <c:v>347</c:v>
                </c:pt>
                <c:pt idx="805">
                  <c:v>347</c:v>
                </c:pt>
                <c:pt idx="806">
                  <c:v>346.8</c:v>
                </c:pt>
                <c:pt idx="807">
                  <c:v>346.7</c:v>
                </c:pt>
                <c:pt idx="808">
                  <c:v>346.8</c:v>
                </c:pt>
                <c:pt idx="809">
                  <c:v>346.7</c:v>
                </c:pt>
                <c:pt idx="810">
                  <c:v>346.6</c:v>
                </c:pt>
                <c:pt idx="811">
                  <c:v>346.4</c:v>
                </c:pt>
                <c:pt idx="812">
                  <c:v>346.4</c:v>
                </c:pt>
                <c:pt idx="813">
                  <c:v>346.4</c:v>
                </c:pt>
                <c:pt idx="814">
                  <c:v>346.4</c:v>
                </c:pt>
                <c:pt idx="815">
                  <c:v>346.4</c:v>
                </c:pt>
                <c:pt idx="816">
                  <c:v>346.4</c:v>
                </c:pt>
                <c:pt idx="817">
                  <c:v>346.4</c:v>
                </c:pt>
                <c:pt idx="818">
                  <c:v>346.1</c:v>
                </c:pt>
                <c:pt idx="819">
                  <c:v>346.1</c:v>
                </c:pt>
                <c:pt idx="820">
                  <c:v>346.1</c:v>
                </c:pt>
                <c:pt idx="821">
                  <c:v>346.1</c:v>
                </c:pt>
                <c:pt idx="822">
                  <c:v>346.1</c:v>
                </c:pt>
                <c:pt idx="823">
                  <c:v>346.1</c:v>
                </c:pt>
                <c:pt idx="824">
                  <c:v>345.7</c:v>
                </c:pt>
                <c:pt idx="825">
                  <c:v>345.7</c:v>
                </c:pt>
                <c:pt idx="826">
                  <c:v>345.7</c:v>
                </c:pt>
                <c:pt idx="827">
                  <c:v>345.8</c:v>
                </c:pt>
                <c:pt idx="828">
                  <c:v>345.8</c:v>
                </c:pt>
                <c:pt idx="829">
                  <c:v>345.5</c:v>
                </c:pt>
                <c:pt idx="830">
                  <c:v>345.5</c:v>
                </c:pt>
                <c:pt idx="831">
                  <c:v>345.5</c:v>
                </c:pt>
                <c:pt idx="832">
                  <c:v>345.4</c:v>
                </c:pt>
                <c:pt idx="833">
                  <c:v>345.4</c:v>
                </c:pt>
                <c:pt idx="834">
                  <c:v>345.1</c:v>
                </c:pt>
                <c:pt idx="835">
                  <c:v>345.1</c:v>
                </c:pt>
                <c:pt idx="836">
                  <c:v>345</c:v>
                </c:pt>
                <c:pt idx="837">
                  <c:v>345.1</c:v>
                </c:pt>
                <c:pt idx="838">
                  <c:v>344.8</c:v>
                </c:pt>
                <c:pt idx="839">
                  <c:v>344.8</c:v>
                </c:pt>
                <c:pt idx="840">
                  <c:v>344.8</c:v>
                </c:pt>
                <c:pt idx="841">
                  <c:v>344.8</c:v>
                </c:pt>
                <c:pt idx="842">
                  <c:v>344.7</c:v>
                </c:pt>
                <c:pt idx="843">
                  <c:v>344.4</c:v>
                </c:pt>
                <c:pt idx="844">
                  <c:v>344.5</c:v>
                </c:pt>
                <c:pt idx="845">
                  <c:v>344.5</c:v>
                </c:pt>
                <c:pt idx="846">
                  <c:v>344.2</c:v>
                </c:pt>
                <c:pt idx="847">
                  <c:v>344.1</c:v>
                </c:pt>
                <c:pt idx="848">
                  <c:v>344.2</c:v>
                </c:pt>
                <c:pt idx="849">
                  <c:v>344.1</c:v>
                </c:pt>
                <c:pt idx="850">
                  <c:v>344.1</c:v>
                </c:pt>
                <c:pt idx="851">
                  <c:v>344.1</c:v>
                </c:pt>
                <c:pt idx="852">
                  <c:v>344.1</c:v>
                </c:pt>
                <c:pt idx="853">
                  <c:v>343.8</c:v>
                </c:pt>
                <c:pt idx="854">
                  <c:v>343.8</c:v>
                </c:pt>
                <c:pt idx="855">
                  <c:v>343.9</c:v>
                </c:pt>
                <c:pt idx="856">
                  <c:v>343.5</c:v>
                </c:pt>
                <c:pt idx="857">
                  <c:v>343.4</c:v>
                </c:pt>
                <c:pt idx="858">
                  <c:v>343.5</c:v>
                </c:pt>
                <c:pt idx="859">
                  <c:v>343.5</c:v>
                </c:pt>
                <c:pt idx="860">
                  <c:v>343.2</c:v>
                </c:pt>
                <c:pt idx="861">
                  <c:v>343.2</c:v>
                </c:pt>
                <c:pt idx="862">
                  <c:v>343.2</c:v>
                </c:pt>
                <c:pt idx="863">
                  <c:v>343.2</c:v>
                </c:pt>
                <c:pt idx="864">
                  <c:v>343.2</c:v>
                </c:pt>
                <c:pt idx="865">
                  <c:v>342.8</c:v>
                </c:pt>
                <c:pt idx="866">
                  <c:v>342.8</c:v>
                </c:pt>
                <c:pt idx="867">
                  <c:v>342.8</c:v>
                </c:pt>
                <c:pt idx="868">
                  <c:v>342.8</c:v>
                </c:pt>
                <c:pt idx="869">
                  <c:v>342.5</c:v>
                </c:pt>
                <c:pt idx="870">
                  <c:v>342.5</c:v>
                </c:pt>
                <c:pt idx="871">
                  <c:v>342.5</c:v>
                </c:pt>
                <c:pt idx="872">
                  <c:v>342.4</c:v>
                </c:pt>
                <c:pt idx="873">
                  <c:v>342.2</c:v>
                </c:pt>
                <c:pt idx="874">
                  <c:v>342.5</c:v>
                </c:pt>
                <c:pt idx="875">
                  <c:v>342.2</c:v>
                </c:pt>
                <c:pt idx="876">
                  <c:v>342.2</c:v>
                </c:pt>
                <c:pt idx="877">
                  <c:v>342.2</c:v>
                </c:pt>
                <c:pt idx="878">
                  <c:v>342.1</c:v>
                </c:pt>
                <c:pt idx="879">
                  <c:v>342.1</c:v>
                </c:pt>
                <c:pt idx="880">
                  <c:v>342.2</c:v>
                </c:pt>
                <c:pt idx="881">
                  <c:v>341.8</c:v>
                </c:pt>
                <c:pt idx="882">
                  <c:v>341.8</c:v>
                </c:pt>
                <c:pt idx="883">
                  <c:v>341.8</c:v>
                </c:pt>
                <c:pt idx="884">
                  <c:v>341.8</c:v>
                </c:pt>
                <c:pt idx="885">
                  <c:v>341.8</c:v>
                </c:pt>
                <c:pt idx="886">
                  <c:v>341.5</c:v>
                </c:pt>
                <c:pt idx="887">
                  <c:v>341.5</c:v>
                </c:pt>
                <c:pt idx="888">
                  <c:v>341.5</c:v>
                </c:pt>
                <c:pt idx="889">
                  <c:v>341.3</c:v>
                </c:pt>
                <c:pt idx="890">
                  <c:v>341.5</c:v>
                </c:pt>
                <c:pt idx="891">
                  <c:v>341.1</c:v>
                </c:pt>
                <c:pt idx="892">
                  <c:v>341.1</c:v>
                </c:pt>
                <c:pt idx="893">
                  <c:v>341.1</c:v>
                </c:pt>
                <c:pt idx="894">
                  <c:v>341.1</c:v>
                </c:pt>
                <c:pt idx="895">
                  <c:v>341.1</c:v>
                </c:pt>
                <c:pt idx="896">
                  <c:v>341.1</c:v>
                </c:pt>
                <c:pt idx="897">
                  <c:v>340.8</c:v>
                </c:pt>
                <c:pt idx="898">
                  <c:v>340.8</c:v>
                </c:pt>
                <c:pt idx="899">
                  <c:v>340.8</c:v>
                </c:pt>
                <c:pt idx="900">
                  <c:v>340.8</c:v>
                </c:pt>
                <c:pt idx="901">
                  <c:v>340.5</c:v>
                </c:pt>
                <c:pt idx="902">
                  <c:v>340.8</c:v>
                </c:pt>
                <c:pt idx="903">
                  <c:v>340.6</c:v>
                </c:pt>
                <c:pt idx="904">
                  <c:v>340.5</c:v>
                </c:pt>
                <c:pt idx="905">
                  <c:v>340.5</c:v>
                </c:pt>
                <c:pt idx="906">
                  <c:v>340.5</c:v>
                </c:pt>
                <c:pt idx="907">
                  <c:v>340.2</c:v>
                </c:pt>
                <c:pt idx="908">
                  <c:v>340.2</c:v>
                </c:pt>
                <c:pt idx="909">
                  <c:v>340.2</c:v>
                </c:pt>
                <c:pt idx="910">
                  <c:v>339.9</c:v>
                </c:pt>
                <c:pt idx="911">
                  <c:v>340.2</c:v>
                </c:pt>
                <c:pt idx="912">
                  <c:v>339.9</c:v>
                </c:pt>
                <c:pt idx="913">
                  <c:v>339.9</c:v>
                </c:pt>
                <c:pt idx="914">
                  <c:v>339.9</c:v>
                </c:pt>
                <c:pt idx="915">
                  <c:v>339.6</c:v>
                </c:pt>
                <c:pt idx="916">
                  <c:v>339.6</c:v>
                </c:pt>
                <c:pt idx="917">
                  <c:v>339.6</c:v>
                </c:pt>
                <c:pt idx="918">
                  <c:v>339.6</c:v>
                </c:pt>
                <c:pt idx="919">
                  <c:v>339.6</c:v>
                </c:pt>
                <c:pt idx="920">
                  <c:v>339.6</c:v>
                </c:pt>
                <c:pt idx="921">
                  <c:v>339.6</c:v>
                </c:pt>
                <c:pt idx="922">
                  <c:v>339.2</c:v>
                </c:pt>
                <c:pt idx="923">
                  <c:v>339.1</c:v>
                </c:pt>
                <c:pt idx="924">
                  <c:v>339.2</c:v>
                </c:pt>
                <c:pt idx="925">
                  <c:v>339.2</c:v>
                </c:pt>
                <c:pt idx="926">
                  <c:v>339</c:v>
                </c:pt>
                <c:pt idx="927">
                  <c:v>338.9</c:v>
                </c:pt>
                <c:pt idx="928">
                  <c:v>338.9</c:v>
                </c:pt>
                <c:pt idx="929">
                  <c:v>338.9</c:v>
                </c:pt>
                <c:pt idx="930">
                  <c:v>338.9</c:v>
                </c:pt>
                <c:pt idx="931">
                  <c:v>338.5</c:v>
                </c:pt>
                <c:pt idx="932">
                  <c:v>338.5</c:v>
                </c:pt>
                <c:pt idx="933">
                  <c:v>338.5</c:v>
                </c:pt>
                <c:pt idx="934">
                  <c:v>338.5</c:v>
                </c:pt>
                <c:pt idx="935">
                  <c:v>338.6</c:v>
                </c:pt>
                <c:pt idx="936">
                  <c:v>338.6</c:v>
                </c:pt>
                <c:pt idx="937">
                  <c:v>338.5</c:v>
                </c:pt>
                <c:pt idx="938">
                  <c:v>338.2</c:v>
                </c:pt>
                <c:pt idx="939">
                  <c:v>338.6</c:v>
                </c:pt>
                <c:pt idx="940">
                  <c:v>338.2</c:v>
                </c:pt>
                <c:pt idx="941">
                  <c:v>337.9</c:v>
                </c:pt>
                <c:pt idx="942">
                  <c:v>338.2</c:v>
                </c:pt>
                <c:pt idx="943">
                  <c:v>337.8</c:v>
                </c:pt>
                <c:pt idx="944">
                  <c:v>337.9</c:v>
                </c:pt>
                <c:pt idx="945">
                  <c:v>337.9</c:v>
                </c:pt>
                <c:pt idx="946">
                  <c:v>337.8</c:v>
                </c:pt>
                <c:pt idx="947">
                  <c:v>337.9</c:v>
                </c:pt>
                <c:pt idx="948">
                  <c:v>337.5</c:v>
                </c:pt>
                <c:pt idx="949">
                  <c:v>337.5</c:v>
                </c:pt>
                <c:pt idx="950">
                  <c:v>337.5</c:v>
                </c:pt>
                <c:pt idx="951">
                  <c:v>337.5</c:v>
                </c:pt>
                <c:pt idx="952">
                  <c:v>337.5</c:v>
                </c:pt>
                <c:pt idx="953">
                  <c:v>337.2</c:v>
                </c:pt>
                <c:pt idx="954">
                  <c:v>337.3</c:v>
                </c:pt>
                <c:pt idx="955">
                  <c:v>337.2</c:v>
                </c:pt>
                <c:pt idx="956">
                  <c:v>336.8</c:v>
                </c:pt>
                <c:pt idx="957">
                  <c:v>336.8</c:v>
                </c:pt>
                <c:pt idx="958">
                  <c:v>336.8</c:v>
                </c:pt>
                <c:pt idx="959">
                  <c:v>336.9</c:v>
                </c:pt>
                <c:pt idx="960">
                  <c:v>336.8</c:v>
                </c:pt>
                <c:pt idx="961">
                  <c:v>336.9</c:v>
                </c:pt>
                <c:pt idx="962">
                  <c:v>336.8</c:v>
                </c:pt>
                <c:pt idx="963">
                  <c:v>336.8</c:v>
                </c:pt>
                <c:pt idx="964">
                  <c:v>336.9</c:v>
                </c:pt>
                <c:pt idx="965">
                  <c:v>336.6</c:v>
                </c:pt>
                <c:pt idx="966">
                  <c:v>336.5</c:v>
                </c:pt>
                <c:pt idx="967">
                  <c:v>336.5</c:v>
                </c:pt>
                <c:pt idx="968">
                  <c:v>336.5</c:v>
                </c:pt>
                <c:pt idx="969">
                  <c:v>336.5</c:v>
                </c:pt>
                <c:pt idx="970">
                  <c:v>336.5</c:v>
                </c:pt>
                <c:pt idx="971">
                  <c:v>336.5</c:v>
                </c:pt>
                <c:pt idx="972">
                  <c:v>336.2</c:v>
                </c:pt>
                <c:pt idx="973">
                  <c:v>336.2</c:v>
                </c:pt>
                <c:pt idx="974">
                  <c:v>336.2</c:v>
                </c:pt>
                <c:pt idx="975">
                  <c:v>335.9</c:v>
                </c:pt>
                <c:pt idx="976">
                  <c:v>336.2</c:v>
                </c:pt>
                <c:pt idx="977">
                  <c:v>336</c:v>
                </c:pt>
                <c:pt idx="978">
                  <c:v>335.8</c:v>
                </c:pt>
                <c:pt idx="979">
                  <c:v>335.9</c:v>
                </c:pt>
                <c:pt idx="980">
                  <c:v>335.9</c:v>
                </c:pt>
                <c:pt idx="981">
                  <c:v>335.9</c:v>
                </c:pt>
                <c:pt idx="982">
                  <c:v>335.9</c:v>
                </c:pt>
                <c:pt idx="983">
                  <c:v>335.5</c:v>
                </c:pt>
                <c:pt idx="984">
                  <c:v>335.6</c:v>
                </c:pt>
                <c:pt idx="985">
                  <c:v>335.6</c:v>
                </c:pt>
                <c:pt idx="986">
                  <c:v>335.3</c:v>
                </c:pt>
                <c:pt idx="987">
                  <c:v>335.6</c:v>
                </c:pt>
                <c:pt idx="988">
                  <c:v>335.2</c:v>
                </c:pt>
                <c:pt idx="989">
                  <c:v>335</c:v>
                </c:pt>
                <c:pt idx="990">
                  <c:v>335.1</c:v>
                </c:pt>
                <c:pt idx="991">
                  <c:v>334.9</c:v>
                </c:pt>
                <c:pt idx="992">
                  <c:v>334.9</c:v>
                </c:pt>
                <c:pt idx="993">
                  <c:v>334.9</c:v>
                </c:pt>
                <c:pt idx="994">
                  <c:v>334.9</c:v>
                </c:pt>
                <c:pt idx="995">
                  <c:v>334.9</c:v>
                </c:pt>
                <c:pt idx="996">
                  <c:v>334.6</c:v>
                </c:pt>
                <c:pt idx="997">
                  <c:v>334.6</c:v>
                </c:pt>
                <c:pt idx="998">
                  <c:v>334.6</c:v>
                </c:pt>
                <c:pt idx="999">
                  <c:v>334.6</c:v>
                </c:pt>
                <c:pt idx="1000">
                  <c:v>334.6</c:v>
                </c:pt>
                <c:pt idx="1001">
                  <c:v>334.2</c:v>
                </c:pt>
                <c:pt idx="1002">
                  <c:v>334.2</c:v>
                </c:pt>
                <c:pt idx="1003">
                  <c:v>334.2</c:v>
                </c:pt>
                <c:pt idx="1004">
                  <c:v>334.2</c:v>
                </c:pt>
                <c:pt idx="1005">
                  <c:v>334.2</c:v>
                </c:pt>
                <c:pt idx="1006">
                  <c:v>333.9</c:v>
                </c:pt>
                <c:pt idx="1007">
                  <c:v>333.9</c:v>
                </c:pt>
                <c:pt idx="1008">
                  <c:v>333.9</c:v>
                </c:pt>
                <c:pt idx="1009">
                  <c:v>333.9</c:v>
                </c:pt>
                <c:pt idx="1010">
                  <c:v>334</c:v>
                </c:pt>
                <c:pt idx="1011">
                  <c:v>333.9</c:v>
                </c:pt>
                <c:pt idx="1012">
                  <c:v>333.6</c:v>
                </c:pt>
                <c:pt idx="1013">
                  <c:v>333.6</c:v>
                </c:pt>
                <c:pt idx="1014">
                  <c:v>333.6</c:v>
                </c:pt>
                <c:pt idx="1015">
                  <c:v>333.6</c:v>
                </c:pt>
                <c:pt idx="1016">
                  <c:v>333.3</c:v>
                </c:pt>
                <c:pt idx="1017">
                  <c:v>333.2</c:v>
                </c:pt>
                <c:pt idx="1018">
                  <c:v>333.3</c:v>
                </c:pt>
                <c:pt idx="1019">
                  <c:v>333.3</c:v>
                </c:pt>
                <c:pt idx="1020">
                  <c:v>333</c:v>
                </c:pt>
                <c:pt idx="1021">
                  <c:v>333</c:v>
                </c:pt>
                <c:pt idx="1022">
                  <c:v>333</c:v>
                </c:pt>
                <c:pt idx="1023">
                  <c:v>333</c:v>
                </c:pt>
                <c:pt idx="1024">
                  <c:v>333</c:v>
                </c:pt>
                <c:pt idx="1025">
                  <c:v>333</c:v>
                </c:pt>
                <c:pt idx="1026">
                  <c:v>333</c:v>
                </c:pt>
                <c:pt idx="1027">
                  <c:v>333</c:v>
                </c:pt>
                <c:pt idx="1028">
                  <c:v>332.9</c:v>
                </c:pt>
                <c:pt idx="1029">
                  <c:v>332.6</c:v>
                </c:pt>
                <c:pt idx="1030">
                  <c:v>332.5</c:v>
                </c:pt>
                <c:pt idx="1031">
                  <c:v>332.2</c:v>
                </c:pt>
                <c:pt idx="1032">
                  <c:v>332.3</c:v>
                </c:pt>
                <c:pt idx="1033">
                  <c:v>332.3</c:v>
                </c:pt>
                <c:pt idx="1034">
                  <c:v>332.3</c:v>
                </c:pt>
                <c:pt idx="1035">
                  <c:v>332</c:v>
                </c:pt>
                <c:pt idx="1036">
                  <c:v>332.3</c:v>
                </c:pt>
                <c:pt idx="1037">
                  <c:v>331.9</c:v>
                </c:pt>
                <c:pt idx="1038">
                  <c:v>331.9</c:v>
                </c:pt>
                <c:pt idx="1039">
                  <c:v>331.9</c:v>
                </c:pt>
                <c:pt idx="1040">
                  <c:v>331.9</c:v>
                </c:pt>
                <c:pt idx="1041">
                  <c:v>331.6</c:v>
                </c:pt>
                <c:pt idx="1042">
                  <c:v>331.6</c:v>
                </c:pt>
                <c:pt idx="1043">
                  <c:v>331.6</c:v>
                </c:pt>
                <c:pt idx="1044">
                  <c:v>331.6</c:v>
                </c:pt>
                <c:pt idx="1045">
                  <c:v>331.6</c:v>
                </c:pt>
                <c:pt idx="1046">
                  <c:v>331.6</c:v>
                </c:pt>
                <c:pt idx="1047">
                  <c:v>331.3</c:v>
                </c:pt>
                <c:pt idx="1048">
                  <c:v>331.3</c:v>
                </c:pt>
                <c:pt idx="1049">
                  <c:v>331.3</c:v>
                </c:pt>
                <c:pt idx="1050">
                  <c:v>331.3</c:v>
                </c:pt>
                <c:pt idx="1051">
                  <c:v>331.3</c:v>
                </c:pt>
                <c:pt idx="1052">
                  <c:v>330.9</c:v>
                </c:pt>
                <c:pt idx="1053">
                  <c:v>330.9</c:v>
                </c:pt>
                <c:pt idx="1054">
                  <c:v>330.9</c:v>
                </c:pt>
                <c:pt idx="1055">
                  <c:v>330.6</c:v>
                </c:pt>
                <c:pt idx="1056">
                  <c:v>330.6</c:v>
                </c:pt>
                <c:pt idx="1057">
                  <c:v>330.6</c:v>
                </c:pt>
                <c:pt idx="1058">
                  <c:v>330.6</c:v>
                </c:pt>
                <c:pt idx="1059">
                  <c:v>330.6</c:v>
                </c:pt>
                <c:pt idx="1060">
                  <c:v>330.6</c:v>
                </c:pt>
                <c:pt idx="1061">
                  <c:v>330.6</c:v>
                </c:pt>
                <c:pt idx="1062">
                  <c:v>330.2</c:v>
                </c:pt>
                <c:pt idx="1063">
                  <c:v>330.3</c:v>
                </c:pt>
                <c:pt idx="1064">
                  <c:v>330.3</c:v>
                </c:pt>
                <c:pt idx="1065">
                  <c:v>330.3</c:v>
                </c:pt>
                <c:pt idx="1066">
                  <c:v>330</c:v>
                </c:pt>
                <c:pt idx="1067">
                  <c:v>330</c:v>
                </c:pt>
                <c:pt idx="1068">
                  <c:v>330</c:v>
                </c:pt>
                <c:pt idx="1069">
                  <c:v>329.9</c:v>
                </c:pt>
                <c:pt idx="1070">
                  <c:v>329.7</c:v>
                </c:pt>
                <c:pt idx="1071">
                  <c:v>329.7</c:v>
                </c:pt>
                <c:pt idx="1072">
                  <c:v>329.6</c:v>
                </c:pt>
                <c:pt idx="1073">
                  <c:v>329.6</c:v>
                </c:pt>
                <c:pt idx="1074">
                  <c:v>329.6</c:v>
                </c:pt>
                <c:pt idx="1075">
                  <c:v>329.6</c:v>
                </c:pt>
                <c:pt idx="1076">
                  <c:v>329.3</c:v>
                </c:pt>
                <c:pt idx="1077">
                  <c:v>329.4</c:v>
                </c:pt>
                <c:pt idx="1078">
                  <c:v>329.3</c:v>
                </c:pt>
                <c:pt idx="1079">
                  <c:v>329.4</c:v>
                </c:pt>
                <c:pt idx="1080">
                  <c:v>329.3</c:v>
                </c:pt>
                <c:pt idx="1081">
                  <c:v>329</c:v>
                </c:pt>
                <c:pt idx="1082">
                  <c:v>329</c:v>
                </c:pt>
                <c:pt idx="1083">
                  <c:v>328.9</c:v>
                </c:pt>
                <c:pt idx="1084">
                  <c:v>329</c:v>
                </c:pt>
                <c:pt idx="1085">
                  <c:v>329</c:v>
                </c:pt>
                <c:pt idx="1086">
                  <c:v>328.7</c:v>
                </c:pt>
                <c:pt idx="1087">
                  <c:v>328.7</c:v>
                </c:pt>
                <c:pt idx="1088">
                  <c:v>328.7</c:v>
                </c:pt>
                <c:pt idx="1089">
                  <c:v>328.7</c:v>
                </c:pt>
                <c:pt idx="1090">
                  <c:v>328.7</c:v>
                </c:pt>
                <c:pt idx="1091">
                  <c:v>328.3</c:v>
                </c:pt>
                <c:pt idx="1092">
                  <c:v>328.3</c:v>
                </c:pt>
                <c:pt idx="1093">
                  <c:v>328.3</c:v>
                </c:pt>
                <c:pt idx="1094">
                  <c:v>328.3</c:v>
                </c:pt>
                <c:pt idx="1095">
                  <c:v>328.3</c:v>
                </c:pt>
                <c:pt idx="1096">
                  <c:v>328.3</c:v>
                </c:pt>
                <c:pt idx="1097">
                  <c:v>328</c:v>
                </c:pt>
                <c:pt idx="1098">
                  <c:v>328</c:v>
                </c:pt>
                <c:pt idx="1099">
                  <c:v>328</c:v>
                </c:pt>
                <c:pt idx="1100">
                  <c:v>327.60000000000002</c:v>
                </c:pt>
                <c:pt idx="1101">
                  <c:v>327.60000000000002</c:v>
                </c:pt>
                <c:pt idx="1102">
                  <c:v>327.60000000000002</c:v>
                </c:pt>
                <c:pt idx="1103">
                  <c:v>327.60000000000002</c:v>
                </c:pt>
                <c:pt idx="1104">
                  <c:v>327.60000000000002</c:v>
                </c:pt>
                <c:pt idx="1105">
                  <c:v>327.60000000000002</c:v>
                </c:pt>
                <c:pt idx="1106">
                  <c:v>327.3</c:v>
                </c:pt>
                <c:pt idx="1107">
                  <c:v>327.39999999999998</c:v>
                </c:pt>
                <c:pt idx="1108">
                  <c:v>327.3</c:v>
                </c:pt>
                <c:pt idx="1109">
                  <c:v>327.3</c:v>
                </c:pt>
                <c:pt idx="1110">
                  <c:v>327.39999999999998</c:v>
                </c:pt>
                <c:pt idx="1111">
                  <c:v>327.3</c:v>
                </c:pt>
                <c:pt idx="1112">
                  <c:v>327</c:v>
                </c:pt>
                <c:pt idx="1113">
                  <c:v>327</c:v>
                </c:pt>
                <c:pt idx="1114">
                  <c:v>327</c:v>
                </c:pt>
                <c:pt idx="1115">
                  <c:v>327</c:v>
                </c:pt>
                <c:pt idx="1116">
                  <c:v>326.60000000000002</c:v>
                </c:pt>
                <c:pt idx="1117">
                  <c:v>326.60000000000002</c:v>
                </c:pt>
                <c:pt idx="1118">
                  <c:v>326.60000000000002</c:v>
                </c:pt>
                <c:pt idx="1119">
                  <c:v>326.60000000000002</c:v>
                </c:pt>
                <c:pt idx="1120">
                  <c:v>326.60000000000002</c:v>
                </c:pt>
                <c:pt idx="1121">
                  <c:v>326.3</c:v>
                </c:pt>
                <c:pt idx="1122">
                  <c:v>326.3</c:v>
                </c:pt>
                <c:pt idx="1123">
                  <c:v>326.3</c:v>
                </c:pt>
                <c:pt idx="1124">
                  <c:v>326.3</c:v>
                </c:pt>
                <c:pt idx="1125">
                  <c:v>326.3</c:v>
                </c:pt>
                <c:pt idx="1126">
                  <c:v>326.3</c:v>
                </c:pt>
                <c:pt idx="1127">
                  <c:v>326</c:v>
                </c:pt>
                <c:pt idx="1128">
                  <c:v>326</c:v>
                </c:pt>
                <c:pt idx="1129">
                  <c:v>326</c:v>
                </c:pt>
                <c:pt idx="1130">
                  <c:v>325.60000000000002</c:v>
                </c:pt>
                <c:pt idx="1131">
                  <c:v>325.60000000000002</c:v>
                </c:pt>
                <c:pt idx="1132">
                  <c:v>325.60000000000002</c:v>
                </c:pt>
                <c:pt idx="1133">
                  <c:v>325.3</c:v>
                </c:pt>
                <c:pt idx="1134">
                  <c:v>325.60000000000002</c:v>
                </c:pt>
                <c:pt idx="1135">
                  <c:v>325.60000000000002</c:v>
                </c:pt>
                <c:pt idx="1136">
                  <c:v>325.3</c:v>
                </c:pt>
                <c:pt idx="1137">
                  <c:v>325.3</c:v>
                </c:pt>
                <c:pt idx="1138">
                  <c:v>325.3</c:v>
                </c:pt>
                <c:pt idx="1139">
                  <c:v>325.3</c:v>
                </c:pt>
                <c:pt idx="1140">
                  <c:v>325</c:v>
                </c:pt>
                <c:pt idx="1141">
                  <c:v>325</c:v>
                </c:pt>
                <c:pt idx="1142">
                  <c:v>325</c:v>
                </c:pt>
                <c:pt idx="1143">
                  <c:v>324.89999999999998</c:v>
                </c:pt>
                <c:pt idx="1144">
                  <c:v>325</c:v>
                </c:pt>
                <c:pt idx="1145">
                  <c:v>324.7</c:v>
                </c:pt>
                <c:pt idx="1146">
                  <c:v>324.7</c:v>
                </c:pt>
                <c:pt idx="1147">
                  <c:v>324.7</c:v>
                </c:pt>
                <c:pt idx="1148">
                  <c:v>324.7</c:v>
                </c:pt>
                <c:pt idx="1149">
                  <c:v>324.60000000000002</c:v>
                </c:pt>
                <c:pt idx="1150">
                  <c:v>324.7</c:v>
                </c:pt>
                <c:pt idx="1151">
                  <c:v>324.7</c:v>
                </c:pt>
                <c:pt idx="1152">
                  <c:v>324.39999999999998</c:v>
                </c:pt>
                <c:pt idx="1153">
                  <c:v>324.3</c:v>
                </c:pt>
                <c:pt idx="1154">
                  <c:v>324.39999999999998</c:v>
                </c:pt>
                <c:pt idx="1155">
                  <c:v>324.3</c:v>
                </c:pt>
                <c:pt idx="1156">
                  <c:v>324.39999999999998</c:v>
                </c:pt>
                <c:pt idx="1157">
                  <c:v>324.39999999999998</c:v>
                </c:pt>
                <c:pt idx="1158">
                  <c:v>323.89999999999998</c:v>
                </c:pt>
                <c:pt idx="1159">
                  <c:v>324</c:v>
                </c:pt>
                <c:pt idx="1160">
                  <c:v>324</c:v>
                </c:pt>
                <c:pt idx="1161">
                  <c:v>324</c:v>
                </c:pt>
                <c:pt idx="1162">
                  <c:v>323.8</c:v>
                </c:pt>
                <c:pt idx="1163">
                  <c:v>323.60000000000002</c:v>
                </c:pt>
                <c:pt idx="1164">
                  <c:v>323.60000000000002</c:v>
                </c:pt>
                <c:pt idx="1165">
                  <c:v>323.7</c:v>
                </c:pt>
                <c:pt idx="1166">
                  <c:v>323.60000000000002</c:v>
                </c:pt>
                <c:pt idx="1167">
                  <c:v>323.60000000000002</c:v>
                </c:pt>
                <c:pt idx="1168">
                  <c:v>323.7</c:v>
                </c:pt>
                <c:pt idx="1169">
                  <c:v>323.7</c:v>
                </c:pt>
                <c:pt idx="1170">
                  <c:v>323.39999999999998</c:v>
                </c:pt>
                <c:pt idx="1171">
                  <c:v>323.60000000000002</c:v>
                </c:pt>
                <c:pt idx="1172">
                  <c:v>323.39999999999998</c:v>
                </c:pt>
                <c:pt idx="1173">
                  <c:v>323.3</c:v>
                </c:pt>
                <c:pt idx="1174">
                  <c:v>323.3</c:v>
                </c:pt>
                <c:pt idx="1175">
                  <c:v>323</c:v>
                </c:pt>
                <c:pt idx="1176">
                  <c:v>323</c:v>
                </c:pt>
                <c:pt idx="1177">
                  <c:v>323</c:v>
                </c:pt>
                <c:pt idx="1178">
                  <c:v>323</c:v>
                </c:pt>
                <c:pt idx="1179">
                  <c:v>323</c:v>
                </c:pt>
                <c:pt idx="1180">
                  <c:v>323</c:v>
                </c:pt>
                <c:pt idx="1181">
                  <c:v>322.7</c:v>
                </c:pt>
                <c:pt idx="1182">
                  <c:v>322.7</c:v>
                </c:pt>
                <c:pt idx="1183">
                  <c:v>322.7</c:v>
                </c:pt>
                <c:pt idx="1184">
                  <c:v>322.7</c:v>
                </c:pt>
                <c:pt idx="1185">
                  <c:v>322.7</c:v>
                </c:pt>
                <c:pt idx="1186">
                  <c:v>322.7</c:v>
                </c:pt>
                <c:pt idx="1187">
                  <c:v>322.7</c:v>
                </c:pt>
                <c:pt idx="1188">
                  <c:v>322.3</c:v>
                </c:pt>
                <c:pt idx="1189">
                  <c:v>322.3</c:v>
                </c:pt>
                <c:pt idx="1190">
                  <c:v>322.3</c:v>
                </c:pt>
                <c:pt idx="1191">
                  <c:v>322.3</c:v>
                </c:pt>
                <c:pt idx="1192">
                  <c:v>322.3</c:v>
                </c:pt>
                <c:pt idx="1193">
                  <c:v>322.3</c:v>
                </c:pt>
                <c:pt idx="1194">
                  <c:v>322.10000000000002</c:v>
                </c:pt>
                <c:pt idx="1195">
                  <c:v>322.10000000000002</c:v>
                </c:pt>
                <c:pt idx="1196">
                  <c:v>322.10000000000002</c:v>
                </c:pt>
                <c:pt idx="1197">
                  <c:v>322</c:v>
                </c:pt>
                <c:pt idx="1198">
                  <c:v>322</c:v>
                </c:pt>
                <c:pt idx="1199">
                  <c:v>322</c:v>
                </c:pt>
                <c:pt idx="1200">
                  <c:v>322.10000000000002</c:v>
                </c:pt>
                <c:pt idx="1201">
                  <c:v>322.10000000000002</c:v>
                </c:pt>
                <c:pt idx="1202">
                  <c:v>321.8</c:v>
                </c:pt>
                <c:pt idx="1203">
                  <c:v>321.8</c:v>
                </c:pt>
                <c:pt idx="1204">
                  <c:v>321.8</c:v>
                </c:pt>
                <c:pt idx="1205">
                  <c:v>321.7</c:v>
                </c:pt>
                <c:pt idx="1206">
                  <c:v>321.8</c:v>
                </c:pt>
                <c:pt idx="1207">
                  <c:v>321.7</c:v>
                </c:pt>
                <c:pt idx="1208">
                  <c:v>321.8</c:v>
                </c:pt>
                <c:pt idx="1209">
                  <c:v>321.8</c:v>
                </c:pt>
                <c:pt idx="1210">
                  <c:v>321.39999999999998</c:v>
                </c:pt>
                <c:pt idx="1211">
                  <c:v>321.39999999999998</c:v>
                </c:pt>
                <c:pt idx="1212">
                  <c:v>321.39999999999998</c:v>
                </c:pt>
                <c:pt idx="1213">
                  <c:v>321.39999999999998</c:v>
                </c:pt>
                <c:pt idx="1214">
                  <c:v>321.39999999999998</c:v>
                </c:pt>
                <c:pt idx="1215">
                  <c:v>321.39999999999998</c:v>
                </c:pt>
                <c:pt idx="1216">
                  <c:v>321.39999999999998</c:v>
                </c:pt>
                <c:pt idx="1217">
                  <c:v>321.10000000000002</c:v>
                </c:pt>
                <c:pt idx="1218">
                  <c:v>321.10000000000002</c:v>
                </c:pt>
                <c:pt idx="1219">
                  <c:v>321.10000000000002</c:v>
                </c:pt>
                <c:pt idx="1220">
                  <c:v>321.10000000000002</c:v>
                </c:pt>
                <c:pt idx="1221">
                  <c:v>321.10000000000002</c:v>
                </c:pt>
                <c:pt idx="1222">
                  <c:v>321.10000000000002</c:v>
                </c:pt>
                <c:pt idx="1223">
                  <c:v>320.7</c:v>
                </c:pt>
                <c:pt idx="1224">
                  <c:v>320.7</c:v>
                </c:pt>
                <c:pt idx="1225">
                  <c:v>320.7</c:v>
                </c:pt>
                <c:pt idx="1226">
                  <c:v>320.7</c:v>
                </c:pt>
                <c:pt idx="1227">
                  <c:v>320.7</c:v>
                </c:pt>
                <c:pt idx="1228">
                  <c:v>320.39999999999998</c:v>
                </c:pt>
                <c:pt idx="1229">
                  <c:v>320.39999999999998</c:v>
                </c:pt>
                <c:pt idx="1230">
                  <c:v>320.39999999999998</c:v>
                </c:pt>
                <c:pt idx="1231">
                  <c:v>320.39999999999998</c:v>
                </c:pt>
                <c:pt idx="1232">
                  <c:v>320.39999999999998</c:v>
                </c:pt>
                <c:pt idx="1233">
                  <c:v>320.39999999999998</c:v>
                </c:pt>
                <c:pt idx="1234">
                  <c:v>320.39999999999998</c:v>
                </c:pt>
                <c:pt idx="1235">
                  <c:v>320.10000000000002</c:v>
                </c:pt>
                <c:pt idx="1236">
                  <c:v>320.10000000000002</c:v>
                </c:pt>
                <c:pt idx="1237">
                  <c:v>320.10000000000002</c:v>
                </c:pt>
                <c:pt idx="1238">
                  <c:v>320</c:v>
                </c:pt>
                <c:pt idx="1239">
                  <c:v>320.10000000000002</c:v>
                </c:pt>
                <c:pt idx="1240">
                  <c:v>320.10000000000002</c:v>
                </c:pt>
                <c:pt idx="1241">
                  <c:v>320.10000000000002</c:v>
                </c:pt>
                <c:pt idx="1242">
                  <c:v>319.7</c:v>
                </c:pt>
                <c:pt idx="1243">
                  <c:v>319.7</c:v>
                </c:pt>
                <c:pt idx="1244">
                  <c:v>319.7</c:v>
                </c:pt>
                <c:pt idx="1245">
                  <c:v>319.7</c:v>
                </c:pt>
                <c:pt idx="1246">
                  <c:v>319.7</c:v>
                </c:pt>
                <c:pt idx="1247">
                  <c:v>319.60000000000002</c:v>
                </c:pt>
                <c:pt idx="1248">
                  <c:v>319.39999999999998</c:v>
                </c:pt>
                <c:pt idx="1249">
                  <c:v>319.60000000000002</c:v>
                </c:pt>
                <c:pt idx="1250">
                  <c:v>319.39999999999998</c:v>
                </c:pt>
                <c:pt idx="1251">
                  <c:v>319.39999999999998</c:v>
                </c:pt>
                <c:pt idx="1252">
                  <c:v>319.39999999999998</c:v>
                </c:pt>
                <c:pt idx="1253">
                  <c:v>319.5</c:v>
                </c:pt>
                <c:pt idx="1254">
                  <c:v>319</c:v>
                </c:pt>
                <c:pt idx="1255">
                  <c:v>319</c:v>
                </c:pt>
                <c:pt idx="1256">
                  <c:v>319</c:v>
                </c:pt>
                <c:pt idx="1257">
                  <c:v>319</c:v>
                </c:pt>
                <c:pt idx="1258">
                  <c:v>319</c:v>
                </c:pt>
                <c:pt idx="1259">
                  <c:v>319.2</c:v>
                </c:pt>
                <c:pt idx="1260">
                  <c:v>319</c:v>
                </c:pt>
                <c:pt idx="1261">
                  <c:v>319</c:v>
                </c:pt>
                <c:pt idx="1262">
                  <c:v>318.7</c:v>
                </c:pt>
                <c:pt idx="1263">
                  <c:v>318.7</c:v>
                </c:pt>
                <c:pt idx="1264">
                  <c:v>318.7</c:v>
                </c:pt>
                <c:pt idx="1265">
                  <c:v>318.7</c:v>
                </c:pt>
                <c:pt idx="1266">
                  <c:v>318.7</c:v>
                </c:pt>
                <c:pt idx="1267">
                  <c:v>318.7</c:v>
                </c:pt>
                <c:pt idx="1268">
                  <c:v>318.39999999999998</c:v>
                </c:pt>
                <c:pt idx="1269">
                  <c:v>318.39999999999998</c:v>
                </c:pt>
                <c:pt idx="1270">
                  <c:v>318.39999999999998</c:v>
                </c:pt>
                <c:pt idx="1271">
                  <c:v>318.39999999999998</c:v>
                </c:pt>
                <c:pt idx="1272">
                  <c:v>318.39999999999998</c:v>
                </c:pt>
                <c:pt idx="1273">
                  <c:v>318</c:v>
                </c:pt>
                <c:pt idx="1274">
                  <c:v>318</c:v>
                </c:pt>
                <c:pt idx="1275">
                  <c:v>318</c:v>
                </c:pt>
                <c:pt idx="1276">
                  <c:v>318</c:v>
                </c:pt>
                <c:pt idx="1277">
                  <c:v>318</c:v>
                </c:pt>
                <c:pt idx="1278">
                  <c:v>318</c:v>
                </c:pt>
                <c:pt idx="1279">
                  <c:v>317.8</c:v>
                </c:pt>
                <c:pt idx="1280">
                  <c:v>317.8</c:v>
                </c:pt>
                <c:pt idx="1281">
                  <c:v>317.8</c:v>
                </c:pt>
                <c:pt idx="1282">
                  <c:v>317.7</c:v>
                </c:pt>
                <c:pt idx="1283">
                  <c:v>317.7</c:v>
                </c:pt>
                <c:pt idx="1284">
                  <c:v>317.7</c:v>
                </c:pt>
                <c:pt idx="1285">
                  <c:v>317.7</c:v>
                </c:pt>
                <c:pt idx="1286">
                  <c:v>317.39999999999998</c:v>
                </c:pt>
                <c:pt idx="1287">
                  <c:v>317.39999999999998</c:v>
                </c:pt>
                <c:pt idx="1288">
                  <c:v>317.10000000000002</c:v>
                </c:pt>
                <c:pt idx="1289">
                  <c:v>317.39999999999998</c:v>
                </c:pt>
                <c:pt idx="1290">
                  <c:v>317.2</c:v>
                </c:pt>
                <c:pt idx="1291">
                  <c:v>317.10000000000002</c:v>
                </c:pt>
                <c:pt idx="1292">
                  <c:v>317.10000000000002</c:v>
                </c:pt>
                <c:pt idx="1293">
                  <c:v>317.10000000000002</c:v>
                </c:pt>
                <c:pt idx="1294">
                  <c:v>317.10000000000002</c:v>
                </c:pt>
                <c:pt idx="1295">
                  <c:v>317</c:v>
                </c:pt>
                <c:pt idx="1296">
                  <c:v>316.7</c:v>
                </c:pt>
                <c:pt idx="1297">
                  <c:v>317.10000000000002</c:v>
                </c:pt>
                <c:pt idx="1298">
                  <c:v>316.7</c:v>
                </c:pt>
                <c:pt idx="1299">
                  <c:v>316.7</c:v>
                </c:pt>
                <c:pt idx="1300">
                  <c:v>316.8</c:v>
                </c:pt>
                <c:pt idx="1301">
                  <c:v>316.39999999999998</c:v>
                </c:pt>
                <c:pt idx="1302">
                  <c:v>316.7</c:v>
                </c:pt>
                <c:pt idx="1303">
                  <c:v>316.3</c:v>
                </c:pt>
                <c:pt idx="1304">
                  <c:v>316.3</c:v>
                </c:pt>
                <c:pt idx="1305">
                  <c:v>316.39999999999998</c:v>
                </c:pt>
                <c:pt idx="1306">
                  <c:v>316.39999999999998</c:v>
                </c:pt>
                <c:pt idx="1307">
                  <c:v>316.3</c:v>
                </c:pt>
                <c:pt idx="1308">
                  <c:v>316.39999999999998</c:v>
                </c:pt>
                <c:pt idx="1309">
                  <c:v>316</c:v>
                </c:pt>
                <c:pt idx="1310">
                  <c:v>316.10000000000002</c:v>
                </c:pt>
                <c:pt idx="1311">
                  <c:v>316</c:v>
                </c:pt>
                <c:pt idx="1312">
                  <c:v>315.7</c:v>
                </c:pt>
                <c:pt idx="1313">
                  <c:v>316</c:v>
                </c:pt>
                <c:pt idx="1314">
                  <c:v>315.7</c:v>
                </c:pt>
                <c:pt idx="1315">
                  <c:v>315.89999999999998</c:v>
                </c:pt>
                <c:pt idx="1316">
                  <c:v>315.7</c:v>
                </c:pt>
                <c:pt idx="1317">
                  <c:v>315.7</c:v>
                </c:pt>
                <c:pt idx="1318">
                  <c:v>315.3</c:v>
                </c:pt>
                <c:pt idx="1319">
                  <c:v>315.3</c:v>
                </c:pt>
                <c:pt idx="1320">
                  <c:v>315.3</c:v>
                </c:pt>
                <c:pt idx="1321">
                  <c:v>315.3</c:v>
                </c:pt>
                <c:pt idx="1322">
                  <c:v>315.39999999999998</c:v>
                </c:pt>
                <c:pt idx="1323">
                  <c:v>315.39999999999998</c:v>
                </c:pt>
                <c:pt idx="1324">
                  <c:v>315.3</c:v>
                </c:pt>
                <c:pt idx="1325">
                  <c:v>315</c:v>
                </c:pt>
                <c:pt idx="1326">
                  <c:v>315.10000000000002</c:v>
                </c:pt>
                <c:pt idx="1327">
                  <c:v>315.3</c:v>
                </c:pt>
                <c:pt idx="1328">
                  <c:v>315</c:v>
                </c:pt>
                <c:pt idx="1329">
                  <c:v>315</c:v>
                </c:pt>
                <c:pt idx="1330">
                  <c:v>314.7</c:v>
                </c:pt>
                <c:pt idx="1331">
                  <c:v>314.7</c:v>
                </c:pt>
                <c:pt idx="1332">
                  <c:v>314.60000000000002</c:v>
                </c:pt>
                <c:pt idx="1333">
                  <c:v>314.7</c:v>
                </c:pt>
                <c:pt idx="1334">
                  <c:v>314.7</c:v>
                </c:pt>
                <c:pt idx="1335">
                  <c:v>314.7</c:v>
                </c:pt>
                <c:pt idx="1336">
                  <c:v>314.3</c:v>
                </c:pt>
                <c:pt idx="1337">
                  <c:v>314.39999999999998</c:v>
                </c:pt>
                <c:pt idx="1338">
                  <c:v>314.3</c:v>
                </c:pt>
                <c:pt idx="1339">
                  <c:v>314.3</c:v>
                </c:pt>
                <c:pt idx="1340">
                  <c:v>314.3</c:v>
                </c:pt>
                <c:pt idx="1341">
                  <c:v>314.3</c:v>
                </c:pt>
                <c:pt idx="1342">
                  <c:v>313.89999999999998</c:v>
                </c:pt>
                <c:pt idx="1343">
                  <c:v>314</c:v>
                </c:pt>
                <c:pt idx="1344">
                  <c:v>313.89999999999998</c:v>
                </c:pt>
                <c:pt idx="1345">
                  <c:v>313.8</c:v>
                </c:pt>
                <c:pt idx="1346">
                  <c:v>313.89999999999998</c:v>
                </c:pt>
                <c:pt idx="1347">
                  <c:v>313.89999999999998</c:v>
                </c:pt>
                <c:pt idx="1348">
                  <c:v>313.7</c:v>
                </c:pt>
                <c:pt idx="1349">
                  <c:v>313.60000000000002</c:v>
                </c:pt>
                <c:pt idx="1350">
                  <c:v>313.60000000000002</c:v>
                </c:pt>
                <c:pt idx="1351">
                  <c:v>313.7</c:v>
                </c:pt>
                <c:pt idx="1352">
                  <c:v>313.7</c:v>
                </c:pt>
                <c:pt idx="1353">
                  <c:v>313.3</c:v>
                </c:pt>
                <c:pt idx="1354">
                  <c:v>313.39999999999998</c:v>
                </c:pt>
                <c:pt idx="1355">
                  <c:v>313.39999999999998</c:v>
                </c:pt>
                <c:pt idx="1356">
                  <c:v>313.39999999999998</c:v>
                </c:pt>
                <c:pt idx="1357">
                  <c:v>313.39999999999998</c:v>
                </c:pt>
                <c:pt idx="1358">
                  <c:v>313</c:v>
                </c:pt>
                <c:pt idx="1359">
                  <c:v>313.39999999999998</c:v>
                </c:pt>
                <c:pt idx="1360">
                  <c:v>313</c:v>
                </c:pt>
                <c:pt idx="1361">
                  <c:v>313</c:v>
                </c:pt>
                <c:pt idx="1362">
                  <c:v>312.7</c:v>
                </c:pt>
                <c:pt idx="1363">
                  <c:v>313</c:v>
                </c:pt>
                <c:pt idx="1364">
                  <c:v>312.89999999999998</c:v>
                </c:pt>
                <c:pt idx="1365">
                  <c:v>312.7</c:v>
                </c:pt>
                <c:pt idx="1366">
                  <c:v>312.7</c:v>
                </c:pt>
                <c:pt idx="1367">
                  <c:v>312.7</c:v>
                </c:pt>
                <c:pt idx="1368">
                  <c:v>312.7</c:v>
                </c:pt>
                <c:pt idx="1369">
                  <c:v>312.3</c:v>
                </c:pt>
                <c:pt idx="1370">
                  <c:v>312.39999999999998</c:v>
                </c:pt>
                <c:pt idx="1371">
                  <c:v>312.39999999999998</c:v>
                </c:pt>
                <c:pt idx="1372">
                  <c:v>312.39999999999998</c:v>
                </c:pt>
                <c:pt idx="1373">
                  <c:v>312.39999999999998</c:v>
                </c:pt>
                <c:pt idx="1374">
                  <c:v>312.39999999999998</c:v>
                </c:pt>
                <c:pt idx="1375">
                  <c:v>312.10000000000002</c:v>
                </c:pt>
                <c:pt idx="1376">
                  <c:v>312</c:v>
                </c:pt>
                <c:pt idx="1377">
                  <c:v>312</c:v>
                </c:pt>
                <c:pt idx="1378">
                  <c:v>312</c:v>
                </c:pt>
                <c:pt idx="1379">
                  <c:v>311.7</c:v>
                </c:pt>
                <c:pt idx="1380">
                  <c:v>311.7</c:v>
                </c:pt>
                <c:pt idx="1381">
                  <c:v>311.7</c:v>
                </c:pt>
                <c:pt idx="1382">
                  <c:v>311.3</c:v>
                </c:pt>
                <c:pt idx="1383">
                  <c:v>311.7</c:v>
                </c:pt>
                <c:pt idx="1384">
                  <c:v>311.3</c:v>
                </c:pt>
                <c:pt idx="1385">
                  <c:v>311.39999999999998</c:v>
                </c:pt>
                <c:pt idx="1386">
                  <c:v>311.3</c:v>
                </c:pt>
                <c:pt idx="1387">
                  <c:v>311.3</c:v>
                </c:pt>
                <c:pt idx="1388">
                  <c:v>311.3</c:v>
                </c:pt>
                <c:pt idx="1389">
                  <c:v>311.3</c:v>
                </c:pt>
                <c:pt idx="1390">
                  <c:v>311.2</c:v>
                </c:pt>
                <c:pt idx="1391">
                  <c:v>311</c:v>
                </c:pt>
                <c:pt idx="1392">
                  <c:v>311</c:v>
                </c:pt>
                <c:pt idx="1393">
                  <c:v>311</c:v>
                </c:pt>
                <c:pt idx="1394">
                  <c:v>311</c:v>
                </c:pt>
                <c:pt idx="1395">
                  <c:v>311</c:v>
                </c:pt>
                <c:pt idx="1396">
                  <c:v>310.7</c:v>
                </c:pt>
                <c:pt idx="1397">
                  <c:v>310.7</c:v>
                </c:pt>
                <c:pt idx="1398">
                  <c:v>310.7</c:v>
                </c:pt>
                <c:pt idx="1399">
                  <c:v>310.7</c:v>
                </c:pt>
                <c:pt idx="1400">
                  <c:v>310.60000000000002</c:v>
                </c:pt>
                <c:pt idx="1401">
                  <c:v>310.39999999999998</c:v>
                </c:pt>
                <c:pt idx="1402">
                  <c:v>310.3</c:v>
                </c:pt>
                <c:pt idx="1403">
                  <c:v>310.39999999999998</c:v>
                </c:pt>
                <c:pt idx="1404">
                  <c:v>310.39999999999998</c:v>
                </c:pt>
                <c:pt idx="1405">
                  <c:v>310.39999999999998</c:v>
                </c:pt>
                <c:pt idx="1406">
                  <c:v>310</c:v>
                </c:pt>
                <c:pt idx="1407">
                  <c:v>310.3</c:v>
                </c:pt>
                <c:pt idx="1408">
                  <c:v>310</c:v>
                </c:pt>
                <c:pt idx="1409">
                  <c:v>310</c:v>
                </c:pt>
                <c:pt idx="1410">
                  <c:v>310.10000000000002</c:v>
                </c:pt>
                <c:pt idx="1411">
                  <c:v>309.7</c:v>
                </c:pt>
                <c:pt idx="1412">
                  <c:v>309.7</c:v>
                </c:pt>
                <c:pt idx="1413">
                  <c:v>309.60000000000002</c:v>
                </c:pt>
                <c:pt idx="1414">
                  <c:v>309.60000000000002</c:v>
                </c:pt>
                <c:pt idx="1415">
                  <c:v>309.7</c:v>
                </c:pt>
                <c:pt idx="1416">
                  <c:v>309.7</c:v>
                </c:pt>
                <c:pt idx="1417">
                  <c:v>309.3</c:v>
                </c:pt>
                <c:pt idx="1418">
                  <c:v>309.8</c:v>
                </c:pt>
                <c:pt idx="1419">
                  <c:v>309.3</c:v>
                </c:pt>
                <c:pt idx="1420">
                  <c:v>309.3</c:v>
                </c:pt>
                <c:pt idx="1421">
                  <c:v>309.3</c:v>
                </c:pt>
                <c:pt idx="1422">
                  <c:v>309.10000000000002</c:v>
                </c:pt>
                <c:pt idx="1423">
                  <c:v>309.3</c:v>
                </c:pt>
                <c:pt idx="1424">
                  <c:v>309</c:v>
                </c:pt>
                <c:pt idx="1425">
                  <c:v>309</c:v>
                </c:pt>
                <c:pt idx="1426">
                  <c:v>309</c:v>
                </c:pt>
                <c:pt idx="1427">
                  <c:v>309</c:v>
                </c:pt>
                <c:pt idx="1428">
                  <c:v>309</c:v>
                </c:pt>
                <c:pt idx="1429">
                  <c:v>309</c:v>
                </c:pt>
                <c:pt idx="1430">
                  <c:v>309</c:v>
                </c:pt>
                <c:pt idx="1431">
                  <c:v>309</c:v>
                </c:pt>
                <c:pt idx="1432">
                  <c:v>308.7</c:v>
                </c:pt>
                <c:pt idx="1433">
                  <c:v>308.7</c:v>
                </c:pt>
                <c:pt idx="1434">
                  <c:v>308.7</c:v>
                </c:pt>
                <c:pt idx="1435">
                  <c:v>308.7</c:v>
                </c:pt>
                <c:pt idx="1436">
                  <c:v>308.7</c:v>
                </c:pt>
                <c:pt idx="1437">
                  <c:v>308.7</c:v>
                </c:pt>
                <c:pt idx="1438">
                  <c:v>308.7</c:v>
                </c:pt>
                <c:pt idx="1439">
                  <c:v>308.39999999999998</c:v>
                </c:pt>
                <c:pt idx="1440">
                  <c:v>308.39999999999998</c:v>
                </c:pt>
                <c:pt idx="1441">
                  <c:v>308.39999999999998</c:v>
                </c:pt>
                <c:pt idx="1442">
                  <c:v>308.39999999999998</c:v>
                </c:pt>
                <c:pt idx="1443">
                  <c:v>308.39999999999998</c:v>
                </c:pt>
                <c:pt idx="1444">
                  <c:v>308.39999999999998</c:v>
                </c:pt>
                <c:pt idx="1445">
                  <c:v>308.39999999999998</c:v>
                </c:pt>
                <c:pt idx="1446">
                  <c:v>308.10000000000002</c:v>
                </c:pt>
                <c:pt idx="1447">
                  <c:v>308.10000000000002</c:v>
                </c:pt>
                <c:pt idx="1448">
                  <c:v>308.10000000000002</c:v>
                </c:pt>
                <c:pt idx="1449">
                  <c:v>308.10000000000002</c:v>
                </c:pt>
                <c:pt idx="1450">
                  <c:v>308.10000000000002</c:v>
                </c:pt>
                <c:pt idx="1451">
                  <c:v>308.10000000000002</c:v>
                </c:pt>
                <c:pt idx="1452">
                  <c:v>307.7</c:v>
                </c:pt>
                <c:pt idx="1453">
                  <c:v>307.7</c:v>
                </c:pt>
                <c:pt idx="1454">
                  <c:v>307.8</c:v>
                </c:pt>
                <c:pt idx="1455">
                  <c:v>307.7</c:v>
                </c:pt>
                <c:pt idx="1456">
                  <c:v>307.7</c:v>
                </c:pt>
                <c:pt idx="1457">
                  <c:v>307.5</c:v>
                </c:pt>
                <c:pt idx="1458">
                  <c:v>307.39999999999998</c:v>
                </c:pt>
                <c:pt idx="1459">
                  <c:v>307.7</c:v>
                </c:pt>
                <c:pt idx="1460">
                  <c:v>307.8</c:v>
                </c:pt>
                <c:pt idx="1461">
                  <c:v>307.39999999999998</c:v>
                </c:pt>
                <c:pt idx="1462">
                  <c:v>307.39999999999998</c:v>
                </c:pt>
                <c:pt idx="1463">
                  <c:v>307.39999999999998</c:v>
                </c:pt>
                <c:pt idx="1464">
                  <c:v>307.10000000000002</c:v>
                </c:pt>
                <c:pt idx="1465">
                  <c:v>307.39999999999998</c:v>
                </c:pt>
                <c:pt idx="1466">
                  <c:v>307.39999999999998</c:v>
                </c:pt>
                <c:pt idx="1467">
                  <c:v>307</c:v>
                </c:pt>
                <c:pt idx="1468">
                  <c:v>307.10000000000002</c:v>
                </c:pt>
                <c:pt idx="1469">
                  <c:v>307</c:v>
                </c:pt>
                <c:pt idx="1470">
                  <c:v>307.10000000000002</c:v>
                </c:pt>
                <c:pt idx="1471">
                  <c:v>307</c:v>
                </c:pt>
                <c:pt idx="1472">
                  <c:v>306.7</c:v>
                </c:pt>
                <c:pt idx="1473">
                  <c:v>306.8</c:v>
                </c:pt>
                <c:pt idx="1474">
                  <c:v>306.7</c:v>
                </c:pt>
                <c:pt idx="1475">
                  <c:v>306.7</c:v>
                </c:pt>
                <c:pt idx="1476">
                  <c:v>306.7</c:v>
                </c:pt>
                <c:pt idx="1477">
                  <c:v>306.7</c:v>
                </c:pt>
                <c:pt idx="1478">
                  <c:v>306.8</c:v>
                </c:pt>
                <c:pt idx="1479">
                  <c:v>306.5</c:v>
                </c:pt>
                <c:pt idx="1480">
                  <c:v>306.39999999999998</c:v>
                </c:pt>
                <c:pt idx="1481">
                  <c:v>306.5</c:v>
                </c:pt>
                <c:pt idx="1482">
                  <c:v>306.39999999999998</c:v>
                </c:pt>
                <c:pt idx="1483">
                  <c:v>306.5</c:v>
                </c:pt>
                <c:pt idx="1484">
                  <c:v>306.39999999999998</c:v>
                </c:pt>
                <c:pt idx="1485">
                  <c:v>306.10000000000002</c:v>
                </c:pt>
                <c:pt idx="1486">
                  <c:v>306.10000000000002</c:v>
                </c:pt>
                <c:pt idx="1487">
                  <c:v>306.10000000000002</c:v>
                </c:pt>
                <c:pt idx="1488">
                  <c:v>306.10000000000002</c:v>
                </c:pt>
                <c:pt idx="1489">
                  <c:v>306.10000000000002</c:v>
                </c:pt>
                <c:pt idx="1490">
                  <c:v>306.10000000000002</c:v>
                </c:pt>
                <c:pt idx="1491">
                  <c:v>306</c:v>
                </c:pt>
                <c:pt idx="1492">
                  <c:v>305.8</c:v>
                </c:pt>
                <c:pt idx="1493">
                  <c:v>305.7</c:v>
                </c:pt>
                <c:pt idx="1494">
                  <c:v>305.7</c:v>
                </c:pt>
                <c:pt idx="1495">
                  <c:v>305.39999999999998</c:v>
                </c:pt>
                <c:pt idx="1496">
                  <c:v>305.39999999999998</c:v>
                </c:pt>
                <c:pt idx="1497">
                  <c:v>305.8</c:v>
                </c:pt>
                <c:pt idx="1498">
                  <c:v>305.39999999999998</c:v>
                </c:pt>
                <c:pt idx="1499">
                  <c:v>305.39999999999998</c:v>
                </c:pt>
                <c:pt idx="1500">
                  <c:v>305.39999999999998</c:v>
                </c:pt>
                <c:pt idx="1501">
                  <c:v>305.2</c:v>
                </c:pt>
                <c:pt idx="1502">
                  <c:v>305.10000000000002</c:v>
                </c:pt>
                <c:pt idx="1503">
                  <c:v>305.10000000000002</c:v>
                </c:pt>
                <c:pt idx="1504">
                  <c:v>305.10000000000002</c:v>
                </c:pt>
                <c:pt idx="1505">
                  <c:v>305.10000000000002</c:v>
                </c:pt>
                <c:pt idx="1506">
                  <c:v>304.8</c:v>
                </c:pt>
                <c:pt idx="1507">
                  <c:v>304.8</c:v>
                </c:pt>
                <c:pt idx="1508">
                  <c:v>305.10000000000002</c:v>
                </c:pt>
                <c:pt idx="1509">
                  <c:v>305.10000000000002</c:v>
                </c:pt>
                <c:pt idx="1510">
                  <c:v>304.8</c:v>
                </c:pt>
                <c:pt idx="1511">
                  <c:v>304.8</c:v>
                </c:pt>
                <c:pt idx="1512">
                  <c:v>304.8</c:v>
                </c:pt>
                <c:pt idx="1513">
                  <c:v>304.8</c:v>
                </c:pt>
                <c:pt idx="1514">
                  <c:v>304.8</c:v>
                </c:pt>
                <c:pt idx="1515">
                  <c:v>304.8</c:v>
                </c:pt>
                <c:pt idx="1516">
                  <c:v>304.39999999999998</c:v>
                </c:pt>
                <c:pt idx="1517">
                  <c:v>304.39999999999998</c:v>
                </c:pt>
                <c:pt idx="1518">
                  <c:v>304.39999999999998</c:v>
                </c:pt>
                <c:pt idx="1519">
                  <c:v>304.2</c:v>
                </c:pt>
                <c:pt idx="1520">
                  <c:v>304.3</c:v>
                </c:pt>
                <c:pt idx="1521">
                  <c:v>304.10000000000002</c:v>
                </c:pt>
                <c:pt idx="1522">
                  <c:v>304.10000000000002</c:v>
                </c:pt>
                <c:pt idx="1523">
                  <c:v>304.10000000000002</c:v>
                </c:pt>
                <c:pt idx="1524">
                  <c:v>304</c:v>
                </c:pt>
                <c:pt idx="1525">
                  <c:v>304.10000000000002</c:v>
                </c:pt>
                <c:pt idx="1526">
                  <c:v>304.10000000000002</c:v>
                </c:pt>
                <c:pt idx="1527">
                  <c:v>304.10000000000002</c:v>
                </c:pt>
                <c:pt idx="1528">
                  <c:v>303.8</c:v>
                </c:pt>
                <c:pt idx="1529">
                  <c:v>303.8</c:v>
                </c:pt>
                <c:pt idx="1530">
                  <c:v>303.8</c:v>
                </c:pt>
                <c:pt idx="1531">
                  <c:v>303.7</c:v>
                </c:pt>
                <c:pt idx="1532">
                  <c:v>303.7</c:v>
                </c:pt>
                <c:pt idx="1533">
                  <c:v>303.39999999999998</c:v>
                </c:pt>
                <c:pt idx="1534">
                  <c:v>303.39999999999998</c:v>
                </c:pt>
                <c:pt idx="1535">
                  <c:v>303.5</c:v>
                </c:pt>
                <c:pt idx="1536">
                  <c:v>303.39999999999998</c:v>
                </c:pt>
                <c:pt idx="1537">
                  <c:v>303.39999999999998</c:v>
                </c:pt>
                <c:pt idx="1538">
                  <c:v>303.39999999999998</c:v>
                </c:pt>
                <c:pt idx="1539">
                  <c:v>303.39999999999998</c:v>
                </c:pt>
                <c:pt idx="1540">
                  <c:v>303.2</c:v>
                </c:pt>
                <c:pt idx="1541">
                  <c:v>303.10000000000002</c:v>
                </c:pt>
                <c:pt idx="1542">
                  <c:v>303.10000000000002</c:v>
                </c:pt>
                <c:pt idx="1543">
                  <c:v>303.10000000000002</c:v>
                </c:pt>
                <c:pt idx="1544">
                  <c:v>303.10000000000002</c:v>
                </c:pt>
                <c:pt idx="1545">
                  <c:v>303.10000000000002</c:v>
                </c:pt>
                <c:pt idx="1546">
                  <c:v>303.2</c:v>
                </c:pt>
                <c:pt idx="1547">
                  <c:v>303.10000000000002</c:v>
                </c:pt>
                <c:pt idx="1548">
                  <c:v>303.10000000000002</c:v>
                </c:pt>
                <c:pt idx="1549">
                  <c:v>303.10000000000002</c:v>
                </c:pt>
                <c:pt idx="1550">
                  <c:v>302.7</c:v>
                </c:pt>
                <c:pt idx="1551">
                  <c:v>302.8</c:v>
                </c:pt>
                <c:pt idx="1552">
                  <c:v>302.8</c:v>
                </c:pt>
                <c:pt idx="1553">
                  <c:v>302.8</c:v>
                </c:pt>
                <c:pt idx="1554">
                  <c:v>302.8</c:v>
                </c:pt>
                <c:pt idx="1555">
                  <c:v>302.7</c:v>
                </c:pt>
                <c:pt idx="1556">
                  <c:v>302.5</c:v>
                </c:pt>
                <c:pt idx="1557">
                  <c:v>302.5</c:v>
                </c:pt>
                <c:pt idx="1558">
                  <c:v>302.5</c:v>
                </c:pt>
                <c:pt idx="1559">
                  <c:v>302.2</c:v>
                </c:pt>
                <c:pt idx="1560">
                  <c:v>302.5</c:v>
                </c:pt>
                <c:pt idx="1561">
                  <c:v>302.39999999999998</c:v>
                </c:pt>
                <c:pt idx="1562">
                  <c:v>302.5</c:v>
                </c:pt>
                <c:pt idx="1563">
                  <c:v>302.2</c:v>
                </c:pt>
                <c:pt idx="1564">
                  <c:v>302.2</c:v>
                </c:pt>
                <c:pt idx="1565">
                  <c:v>302.2</c:v>
                </c:pt>
                <c:pt idx="1566">
                  <c:v>302.2</c:v>
                </c:pt>
                <c:pt idx="1567">
                  <c:v>302.2</c:v>
                </c:pt>
                <c:pt idx="1568">
                  <c:v>302.10000000000002</c:v>
                </c:pt>
                <c:pt idx="1569">
                  <c:v>302.2</c:v>
                </c:pt>
                <c:pt idx="1570">
                  <c:v>302.10000000000002</c:v>
                </c:pt>
                <c:pt idx="1571">
                  <c:v>302.2</c:v>
                </c:pt>
                <c:pt idx="1572">
                  <c:v>302.2</c:v>
                </c:pt>
                <c:pt idx="1573">
                  <c:v>301.8</c:v>
                </c:pt>
                <c:pt idx="1574">
                  <c:v>302.2</c:v>
                </c:pt>
                <c:pt idx="1575">
                  <c:v>301.89999999999998</c:v>
                </c:pt>
                <c:pt idx="1576">
                  <c:v>301.89999999999998</c:v>
                </c:pt>
                <c:pt idx="1577">
                  <c:v>301.8</c:v>
                </c:pt>
                <c:pt idx="1578">
                  <c:v>301.8</c:v>
                </c:pt>
                <c:pt idx="1579">
                  <c:v>301.5</c:v>
                </c:pt>
                <c:pt idx="1580">
                  <c:v>301.5</c:v>
                </c:pt>
                <c:pt idx="1581">
                  <c:v>301.5</c:v>
                </c:pt>
                <c:pt idx="1582">
                  <c:v>301.5</c:v>
                </c:pt>
                <c:pt idx="1583">
                  <c:v>301.5</c:v>
                </c:pt>
                <c:pt idx="1584">
                  <c:v>301.5</c:v>
                </c:pt>
                <c:pt idx="1585">
                  <c:v>301.3</c:v>
                </c:pt>
                <c:pt idx="1586">
                  <c:v>301.5</c:v>
                </c:pt>
                <c:pt idx="1587">
                  <c:v>301.39999999999998</c:v>
                </c:pt>
                <c:pt idx="1588">
                  <c:v>301.5</c:v>
                </c:pt>
                <c:pt idx="1589">
                  <c:v>301.10000000000002</c:v>
                </c:pt>
                <c:pt idx="1590">
                  <c:v>301.10000000000002</c:v>
                </c:pt>
                <c:pt idx="1591">
                  <c:v>301.10000000000002</c:v>
                </c:pt>
                <c:pt idx="1592">
                  <c:v>301.10000000000002</c:v>
                </c:pt>
                <c:pt idx="1593">
                  <c:v>301.10000000000002</c:v>
                </c:pt>
                <c:pt idx="1594">
                  <c:v>301.10000000000002</c:v>
                </c:pt>
                <c:pt idx="1595">
                  <c:v>301.10000000000002</c:v>
                </c:pt>
                <c:pt idx="1596">
                  <c:v>301.2</c:v>
                </c:pt>
                <c:pt idx="1597">
                  <c:v>300.8</c:v>
                </c:pt>
                <c:pt idx="1598">
                  <c:v>301.10000000000002</c:v>
                </c:pt>
                <c:pt idx="1599">
                  <c:v>300.8</c:v>
                </c:pt>
                <c:pt idx="1600">
                  <c:v>300.8</c:v>
                </c:pt>
                <c:pt idx="1601">
                  <c:v>300.8</c:v>
                </c:pt>
                <c:pt idx="1602">
                  <c:v>300.89999999999998</c:v>
                </c:pt>
                <c:pt idx="1603">
                  <c:v>300.89999999999998</c:v>
                </c:pt>
                <c:pt idx="1604">
                  <c:v>300.5</c:v>
                </c:pt>
                <c:pt idx="1605">
                  <c:v>300.7</c:v>
                </c:pt>
                <c:pt idx="1606">
                  <c:v>300.5</c:v>
                </c:pt>
                <c:pt idx="1607">
                  <c:v>300.5</c:v>
                </c:pt>
                <c:pt idx="1608">
                  <c:v>300.5</c:v>
                </c:pt>
                <c:pt idx="1609">
                  <c:v>300.5</c:v>
                </c:pt>
                <c:pt idx="1610">
                  <c:v>300.5</c:v>
                </c:pt>
                <c:pt idx="1611">
                  <c:v>300.5</c:v>
                </c:pt>
                <c:pt idx="1612">
                  <c:v>300.5</c:v>
                </c:pt>
                <c:pt idx="1613">
                  <c:v>300.5</c:v>
                </c:pt>
                <c:pt idx="1614">
                  <c:v>300.5</c:v>
                </c:pt>
                <c:pt idx="1615">
                  <c:v>300.10000000000002</c:v>
                </c:pt>
                <c:pt idx="1616">
                  <c:v>300.2</c:v>
                </c:pt>
                <c:pt idx="1617">
                  <c:v>300.2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ex4_40_coolTemp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Sheet1!$G$2:$G$1697</c:f>
              <c:numCache>
                <c:formatCode>General</c:formatCode>
                <c:ptCount val="1696"/>
                <c:pt idx="478">
                  <c:v>373.1</c:v>
                </c:pt>
                <c:pt idx="479">
                  <c:v>373</c:v>
                </c:pt>
                <c:pt idx="480">
                  <c:v>373</c:v>
                </c:pt>
                <c:pt idx="481">
                  <c:v>373</c:v>
                </c:pt>
                <c:pt idx="482">
                  <c:v>373</c:v>
                </c:pt>
                <c:pt idx="483">
                  <c:v>372.7</c:v>
                </c:pt>
                <c:pt idx="484">
                  <c:v>372.7</c:v>
                </c:pt>
                <c:pt idx="485">
                  <c:v>372.7</c:v>
                </c:pt>
                <c:pt idx="486">
                  <c:v>372.7</c:v>
                </c:pt>
                <c:pt idx="487">
                  <c:v>372.7</c:v>
                </c:pt>
                <c:pt idx="488">
                  <c:v>372.4</c:v>
                </c:pt>
                <c:pt idx="489">
                  <c:v>372.5</c:v>
                </c:pt>
                <c:pt idx="490">
                  <c:v>372.4</c:v>
                </c:pt>
                <c:pt idx="491">
                  <c:v>372.4</c:v>
                </c:pt>
                <c:pt idx="492">
                  <c:v>372.4</c:v>
                </c:pt>
                <c:pt idx="493">
                  <c:v>372.1</c:v>
                </c:pt>
                <c:pt idx="494">
                  <c:v>372.1</c:v>
                </c:pt>
                <c:pt idx="495">
                  <c:v>372.1</c:v>
                </c:pt>
                <c:pt idx="496">
                  <c:v>372.1</c:v>
                </c:pt>
                <c:pt idx="497">
                  <c:v>372.1</c:v>
                </c:pt>
                <c:pt idx="498">
                  <c:v>372.1</c:v>
                </c:pt>
                <c:pt idx="499">
                  <c:v>371.7</c:v>
                </c:pt>
                <c:pt idx="500">
                  <c:v>371.7</c:v>
                </c:pt>
                <c:pt idx="501">
                  <c:v>371.7</c:v>
                </c:pt>
                <c:pt idx="502">
                  <c:v>371.7</c:v>
                </c:pt>
                <c:pt idx="503">
                  <c:v>371.3</c:v>
                </c:pt>
                <c:pt idx="504">
                  <c:v>371.4</c:v>
                </c:pt>
                <c:pt idx="505">
                  <c:v>371.4</c:v>
                </c:pt>
                <c:pt idx="506">
                  <c:v>371.1</c:v>
                </c:pt>
                <c:pt idx="507">
                  <c:v>371</c:v>
                </c:pt>
                <c:pt idx="508">
                  <c:v>371.1</c:v>
                </c:pt>
                <c:pt idx="509">
                  <c:v>371.1</c:v>
                </c:pt>
                <c:pt idx="510">
                  <c:v>371</c:v>
                </c:pt>
                <c:pt idx="511">
                  <c:v>371.1</c:v>
                </c:pt>
                <c:pt idx="512">
                  <c:v>370.7</c:v>
                </c:pt>
                <c:pt idx="513">
                  <c:v>370.7</c:v>
                </c:pt>
                <c:pt idx="514">
                  <c:v>370.7</c:v>
                </c:pt>
                <c:pt idx="515">
                  <c:v>370.7</c:v>
                </c:pt>
                <c:pt idx="516">
                  <c:v>370.4</c:v>
                </c:pt>
                <c:pt idx="517">
                  <c:v>370.4</c:v>
                </c:pt>
                <c:pt idx="518">
                  <c:v>370.4</c:v>
                </c:pt>
                <c:pt idx="519">
                  <c:v>370.4</c:v>
                </c:pt>
                <c:pt idx="520">
                  <c:v>370.4</c:v>
                </c:pt>
                <c:pt idx="521">
                  <c:v>370.4</c:v>
                </c:pt>
                <c:pt idx="522">
                  <c:v>370.2</c:v>
                </c:pt>
                <c:pt idx="523">
                  <c:v>370.1</c:v>
                </c:pt>
                <c:pt idx="524">
                  <c:v>370</c:v>
                </c:pt>
                <c:pt idx="525">
                  <c:v>370</c:v>
                </c:pt>
                <c:pt idx="526">
                  <c:v>370</c:v>
                </c:pt>
                <c:pt idx="527">
                  <c:v>370</c:v>
                </c:pt>
                <c:pt idx="528">
                  <c:v>370</c:v>
                </c:pt>
                <c:pt idx="529">
                  <c:v>369.8</c:v>
                </c:pt>
                <c:pt idx="530">
                  <c:v>369.7</c:v>
                </c:pt>
                <c:pt idx="531">
                  <c:v>369.7</c:v>
                </c:pt>
                <c:pt idx="532">
                  <c:v>369.7</c:v>
                </c:pt>
                <c:pt idx="533">
                  <c:v>369.7</c:v>
                </c:pt>
                <c:pt idx="534">
                  <c:v>369.5</c:v>
                </c:pt>
                <c:pt idx="535">
                  <c:v>369.4</c:v>
                </c:pt>
                <c:pt idx="536">
                  <c:v>369</c:v>
                </c:pt>
                <c:pt idx="537">
                  <c:v>369.1</c:v>
                </c:pt>
                <c:pt idx="538">
                  <c:v>369.1</c:v>
                </c:pt>
                <c:pt idx="539">
                  <c:v>369.1</c:v>
                </c:pt>
                <c:pt idx="540">
                  <c:v>369.1</c:v>
                </c:pt>
                <c:pt idx="541">
                  <c:v>368.9</c:v>
                </c:pt>
                <c:pt idx="542">
                  <c:v>368.7</c:v>
                </c:pt>
                <c:pt idx="543">
                  <c:v>368.7</c:v>
                </c:pt>
                <c:pt idx="544">
                  <c:v>368.7</c:v>
                </c:pt>
                <c:pt idx="545">
                  <c:v>368.6</c:v>
                </c:pt>
                <c:pt idx="546">
                  <c:v>368.4</c:v>
                </c:pt>
                <c:pt idx="547">
                  <c:v>368.3</c:v>
                </c:pt>
                <c:pt idx="548">
                  <c:v>368.4</c:v>
                </c:pt>
                <c:pt idx="549">
                  <c:v>368.3</c:v>
                </c:pt>
                <c:pt idx="550">
                  <c:v>368.4</c:v>
                </c:pt>
                <c:pt idx="551">
                  <c:v>368.1</c:v>
                </c:pt>
                <c:pt idx="552">
                  <c:v>368.1</c:v>
                </c:pt>
                <c:pt idx="553">
                  <c:v>368</c:v>
                </c:pt>
                <c:pt idx="554">
                  <c:v>368.1</c:v>
                </c:pt>
                <c:pt idx="555">
                  <c:v>367.7</c:v>
                </c:pt>
                <c:pt idx="556">
                  <c:v>367.8</c:v>
                </c:pt>
                <c:pt idx="557">
                  <c:v>367.7</c:v>
                </c:pt>
                <c:pt idx="558">
                  <c:v>367.8</c:v>
                </c:pt>
                <c:pt idx="559">
                  <c:v>367.4</c:v>
                </c:pt>
                <c:pt idx="560">
                  <c:v>367.4</c:v>
                </c:pt>
                <c:pt idx="561">
                  <c:v>367.3</c:v>
                </c:pt>
                <c:pt idx="562">
                  <c:v>367.3</c:v>
                </c:pt>
                <c:pt idx="563">
                  <c:v>367.3</c:v>
                </c:pt>
                <c:pt idx="564">
                  <c:v>367</c:v>
                </c:pt>
                <c:pt idx="565">
                  <c:v>367</c:v>
                </c:pt>
                <c:pt idx="566">
                  <c:v>367</c:v>
                </c:pt>
                <c:pt idx="567">
                  <c:v>366.8</c:v>
                </c:pt>
                <c:pt idx="568">
                  <c:v>367</c:v>
                </c:pt>
                <c:pt idx="569">
                  <c:v>366.8</c:v>
                </c:pt>
                <c:pt idx="570">
                  <c:v>366.7</c:v>
                </c:pt>
                <c:pt idx="571">
                  <c:v>366.7</c:v>
                </c:pt>
                <c:pt idx="572">
                  <c:v>366.4</c:v>
                </c:pt>
                <c:pt idx="573">
                  <c:v>366.4</c:v>
                </c:pt>
                <c:pt idx="574">
                  <c:v>366.4</c:v>
                </c:pt>
                <c:pt idx="575">
                  <c:v>366.4</c:v>
                </c:pt>
                <c:pt idx="576">
                  <c:v>366.4</c:v>
                </c:pt>
                <c:pt idx="577">
                  <c:v>366.4</c:v>
                </c:pt>
                <c:pt idx="578">
                  <c:v>366.1</c:v>
                </c:pt>
                <c:pt idx="579">
                  <c:v>366.1</c:v>
                </c:pt>
                <c:pt idx="580">
                  <c:v>366.1</c:v>
                </c:pt>
                <c:pt idx="581">
                  <c:v>366.1</c:v>
                </c:pt>
                <c:pt idx="582">
                  <c:v>365.7</c:v>
                </c:pt>
                <c:pt idx="583">
                  <c:v>365.7</c:v>
                </c:pt>
                <c:pt idx="584">
                  <c:v>365.7</c:v>
                </c:pt>
                <c:pt idx="585">
                  <c:v>365.7</c:v>
                </c:pt>
                <c:pt idx="586">
                  <c:v>365.4</c:v>
                </c:pt>
                <c:pt idx="587">
                  <c:v>365.4</c:v>
                </c:pt>
                <c:pt idx="588">
                  <c:v>365.4</c:v>
                </c:pt>
                <c:pt idx="589">
                  <c:v>365.4</c:v>
                </c:pt>
                <c:pt idx="590">
                  <c:v>365.4</c:v>
                </c:pt>
                <c:pt idx="591">
                  <c:v>365.1</c:v>
                </c:pt>
                <c:pt idx="592">
                  <c:v>365.1</c:v>
                </c:pt>
                <c:pt idx="593">
                  <c:v>365.1</c:v>
                </c:pt>
                <c:pt idx="594">
                  <c:v>364.7</c:v>
                </c:pt>
                <c:pt idx="595">
                  <c:v>364.8</c:v>
                </c:pt>
                <c:pt idx="596">
                  <c:v>364.7</c:v>
                </c:pt>
                <c:pt idx="597">
                  <c:v>364.5</c:v>
                </c:pt>
                <c:pt idx="598">
                  <c:v>364.5</c:v>
                </c:pt>
                <c:pt idx="599">
                  <c:v>364.4</c:v>
                </c:pt>
                <c:pt idx="600">
                  <c:v>364.4</c:v>
                </c:pt>
                <c:pt idx="601">
                  <c:v>364.4</c:v>
                </c:pt>
                <c:pt idx="602">
                  <c:v>364.1</c:v>
                </c:pt>
                <c:pt idx="603">
                  <c:v>364.1</c:v>
                </c:pt>
                <c:pt idx="604">
                  <c:v>364.1</c:v>
                </c:pt>
                <c:pt idx="605">
                  <c:v>364.2</c:v>
                </c:pt>
                <c:pt idx="606">
                  <c:v>364</c:v>
                </c:pt>
                <c:pt idx="607">
                  <c:v>363.8</c:v>
                </c:pt>
                <c:pt idx="608">
                  <c:v>363.7</c:v>
                </c:pt>
                <c:pt idx="609">
                  <c:v>363.8</c:v>
                </c:pt>
                <c:pt idx="610">
                  <c:v>363.7</c:v>
                </c:pt>
                <c:pt idx="611">
                  <c:v>363.5</c:v>
                </c:pt>
                <c:pt idx="612">
                  <c:v>363.5</c:v>
                </c:pt>
                <c:pt idx="613">
                  <c:v>363.5</c:v>
                </c:pt>
                <c:pt idx="614">
                  <c:v>363.4</c:v>
                </c:pt>
                <c:pt idx="615">
                  <c:v>363.1</c:v>
                </c:pt>
                <c:pt idx="616">
                  <c:v>363.1</c:v>
                </c:pt>
                <c:pt idx="617">
                  <c:v>363.1</c:v>
                </c:pt>
                <c:pt idx="618">
                  <c:v>362.8</c:v>
                </c:pt>
                <c:pt idx="619">
                  <c:v>362.8</c:v>
                </c:pt>
                <c:pt idx="620">
                  <c:v>362.8</c:v>
                </c:pt>
                <c:pt idx="621">
                  <c:v>362.8</c:v>
                </c:pt>
                <c:pt idx="622">
                  <c:v>362.8</c:v>
                </c:pt>
                <c:pt idx="623">
                  <c:v>362.7</c:v>
                </c:pt>
                <c:pt idx="624">
                  <c:v>362.5</c:v>
                </c:pt>
                <c:pt idx="625">
                  <c:v>362.5</c:v>
                </c:pt>
                <c:pt idx="626">
                  <c:v>362.5</c:v>
                </c:pt>
                <c:pt idx="627">
                  <c:v>362.5</c:v>
                </c:pt>
                <c:pt idx="628">
                  <c:v>362.1</c:v>
                </c:pt>
                <c:pt idx="629">
                  <c:v>362.1</c:v>
                </c:pt>
                <c:pt idx="630">
                  <c:v>362.1</c:v>
                </c:pt>
                <c:pt idx="631">
                  <c:v>362.1</c:v>
                </c:pt>
                <c:pt idx="632">
                  <c:v>361.8</c:v>
                </c:pt>
                <c:pt idx="633">
                  <c:v>361.8</c:v>
                </c:pt>
                <c:pt idx="634">
                  <c:v>361.8</c:v>
                </c:pt>
                <c:pt idx="635">
                  <c:v>361.8</c:v>
                </c:pt>
                <c:pt idx="636">
                  <c:v>361.8</c:v>
                </c:pt>
                <c:pt idx="637">
                  <c:v>361.8</c:v>
                </c:pt>
                <c:pt idx="638">
                  <c:v>361.5</c:v>
                </c:pt>
                <c:pt idx="639">
                  <c:v>361.5</c:v>
                </c:pt>
                <c:pt idx="640">
                  <c:v>361.4</c:v>
                </c:pt>
                <c:pt idx="641">
                  <c:v>361.2</c:v>
                </c:pt>
                <c:pt idx="642">
                  <c:v>361.2</c:v>
                </c:pt>
                <c:pt idx="643">
                  <c:v>361.2</c:v>
                </c:pt>
                <c:pt idx="644">
                  <c:v>361.2</c:v>
                </c:pt>
                <c:pt idx="645">
                  <c:v>360.8</c:v>
                </c:pt>
                <c:pt idx="646">
                  <c:v>360.9</c:v>
                </c:pt>
                <c:pt idx="647">
                  <c:v>360.9</c:v>
                </c:pt>
                <c:pt idx="648">
                  <c:v>360.9</c:v>
                </c:pt>
                <c:pt idx="649">
                  <c:v>360.9</c:v>
                </c:pt>
                <c:pt idx="650">
                  <c:v>360.5</c:v>
                </c:pt>
                <c:pt idx="651">
                  <c:v>360.4</c:v>
                </c:pt>
                <c:pt idx="652">
                  <c:v>360.4</c:v>
                </c:pt>
                <c:pt idx="653">
                  <c:v>360.1</c:v>
                </c:pt>
                <c:pt idx="654">
                  <c:v>360.2</c:v>
                </c:pt>
                <c:pt idx="655">
                  <c:v>360.2</c:v>
                </c:pt>
                <c:pt idx="656">
                  <c:v>360.1</c:v>
                </c:pt>
                <c:pt idx="657">
                  <c:v>359.8</c:v>
                </c:pt>
                <c:pt idx="658">
                  <c:v>359.8</c:v>
                </c:pt>
                <c:pt idx="659">
                  <c:v>359.8</c:v>
                </c:pt>
                <c:pt idx="660">
                  <c:v>359.8</c:v>
                </c:pt>
                <c:pt idx="661">
                  <c:v>359.8</c:v>
                </c:pt>
                <c:pt idx="662">
                  <c:v>359.8</c:v>
                </c:pt>
                <c:pt idx="663">
                  <c:v>359.5</c:v>
                </c:pt>
                <c:pt idx="664">
                  <c:v>359.5</c:v>
                </c:pt>
                <c:pt idx="665">
                  <c:v>359.5</c:v>
                </c:pt>
                <c:pt idx="666">
                  <c:v>359.2</c:v>
                </c:pt>
                <c:pt idx="667">
                  <c:v>359.2</c:v>
                </c:pt>
                <c:pt idx="668">
                  <c:v>359.2</c:v>
                </c:pt>
                <c:pt idx="669">
                  <c:v>358.8</c:v>
                </c:pt>
                <c:pt idx="670">
                  <c:v>358.8</c:v>
                </c:pt>
                <c:pt idx="671">
                  <c:v>358.8</c:v>
                </c:pt>
                <c:pt idx="672">
                  <c:v>358.8</c:v>
                </c:pt>
                <c:pt idx="673">
                  <c:v>358.8</c:v>
                </c:pt>
                <c:pt idx="674">
                  <c:v>358.7</c:v>
                </c:pt>
                <c:pt idx="675">
                  <c:v>358.5</c:v>
                </c:pt>
                <c:pt idx="676">
                  <c:v>358.5</c:v>
                </c:pt>
                <c:pt idx="677">
                  <c:v>358.5</c:v>
                </c:pt>
                <c:pt idx="678">
                  <c:v>358.5</c:v>
                </c:pt>
                <c:pt idx="679">
                  <c:v>358.1</c:v>
                </c:pt>
                <c:pt idx="680">
                  <c:v>358.1</c:v>
                </c:pt>
                <c:pt idx="681">
                  <c:v>358</c:v>
                </c:pt>
                <c:pt idx="682">
                  <c:v>357.8</c:v>
                </c:pt>
                <c:pt idx="683">
                  <c:v>357.7</c:v>
                </c:pt>
                <c:pt idx="684">
                  <c:v>357.8</c:v>
                </c:pt>
                <c:pt idx="685">
                  <c:v>357.8</c:v>
                </c:pt>
                <c:pt idx="686">
                  <c:v>357.8</c:v>
                </c:pt>
                <c:pt idx="687">
                  <c:v>357.8</c:v>
                </c:pt>
                <c:pt idx="688">
                  <c:v>357.5</c:v>
                </c:pt>
                <c:pt idx="689">
                  <c:v>357.4</c:v>
                </c:pt>
                <c:pt idx="690">
                  <c:v>357.5</c:v>
                </c:pt>
                <c:pt idx="691">
                  <c:v>357.4</c:v>
                </c:pt>
                <c:pt idx="692">
                  <c:v>357.1</c:v>
                </c:pt>
                <c:pt idx="693">
                  <c:v>357.1</c:v>
                </c:pt>
                <c:pt idx="694">
                  <c:v>357.1</c:v>
                </c:pt>
                <c:pt idx="695">
                  <c:v>357.1</c:v>
                </c:pt>
                <c:pt idx="696">
                  <c:v>357.1</c:v>
                </c:pt>
                <c:pt idx="697">
                  <c:v>356.8</c:v>
                </c:pt>
                <c:pt idx="698">
                  <c:v>356.8</c:v>
                </c:pt>
                <c:pt idx="699">
                  <c:v>356.8</c:v>
                </c:pt>
                <c:pt idx="700">
                  <c:v>356.8</c:v>
                </c:pt>
                <c:pt idx="701">
                  <c:v>356.4</c:v>
                </c:pt>
                <c:pt idx="702">
                  <c:v>356.5</c:v>
                </c:pt>
                <c:pt idx="703">
                  <c:v>356.4</c:v>
                </c:pt>
                <c:pt idx="704">
                  <c:v>356.4</c:v>
                </c:pt>
                <c:pt idx="705">
                  <c:v>356.1</c:v>
                </c:pt>
                <c:pt idx="706">
                  <c:v>356.1</c:v>
                </c:pt>
                <c:pt idx="707">
                  <c:v>356.1</c:v>
                </c:pt>
                <c:pt idx="708">
                  <c:v>356.2</c:v>
                </c:pt>
                <c:pt idx="709">
                  <c:v>356.1</c:v>
                </c:pt>
                <c:pt idx="710">
                  <c:v>356.1</c:v>
                </c:pt>
                <c:pt idx="711">
                  <c:v>355.8</c:v>
                </c:pt>
                <c:pt idx="712">
                  <c:v>355.8</c:v>
                </c:pt>
                <c:pt idx="713">
                  <c:v>355.8</c:v>
                </c:pt>
                <c:pt idx="714">
                  <c:v>355.4</c:v>
                </c:pt>
                <c:pt idx="715">
                  <c:v>355.5</c:v>
                </c:pt>
                <c:pt idx="716">
                  <c:v>355.4</c:v>
                </c:pt>
                <c:pt idx="717">
                  <c:v>355.2</c:v>
                </c:pt>
                <c:pt idx="718">
                  <c:v>355.1</c:v>
                </c:pt>
                <c:pt idx="719">
                  <c:v>355.1</c:v>
                </c:pt>
                <c:pt idx="720">
                  <c:v>355.2</c:v>
                </c:pt>
                <c:pt idx="721">
                  <c:v>355.1</c:v>
                </c:pt>
                <c:pt idx="722">
                  <c:v>354.9</c:v>
                </c:pt>
                <c:pt idx="723">
                  <c:v>354.9</c:v>
                </c:pt>
                <c:pt idx="724">
                  <c:v>354.8</c:v>
                </c:pt>
                <c:pt idx="725">
                  <c:v>354.9</c:v>
                </c:pt>
                <c:pt idx="726">
                  <c:v>354.5</c:v>
                </c:pt>
                <c:pt idx="727">
                  <c:v>354.5</c:v>
                </c:pt>
                <c:pt idx="728">
                  <c:v>354.5</c:v>
                </c:pt>
                <c:pt idx="729">
                  <c:v>354.5</c:v>
                </c:pt>
                <c:pt idx="730">
                  <c:v>354.5</c:v>
                </c:pt>
                <c:pt idx="731">
                  <c:v>354.2</c:v>
                </c:pt>
                <c:pt idx="732">
                  <c:v>354.2</c:v>
                </c:pt>
                <c:pt idx="733">
                  <c:v>354.2</c:v>
                </c:pt>
                <c:pt idx="734">
                  <c:v>354.2</c:v>
                </c:pt>
                <c:pt idx="735">
                  <c:v>354.2</c:v>
                </c:pt>
                <c:pt idx="736">
                  <c:v>354.1</c:v>
                </c:pt>
                <c:pt idx="737">
                  <c:v>354.2</c:v>
                </c:pt>
                <c:pt idx="738">
                  <c:v>354.2</c:v>
                </c:pt>
                <c:pt idx="739">
                  <c:v>353.8</c:v>
                </c:pt>
                <c:pt idx="740">
                  <c:v>353.9</c:v>
                </c:pt>
                <c:pt idx="741">
                  <c:v>353.8</c:v>
                </c:pt>
                <c:pt idx="742">
                  <c:v>353.8</c:v>
                </c:pt>
                <c:pt idx="743">
                  <c:v>353.8</c:v>
                </c:pt>
                <c:pt idx="744">
                  <c:v>353.5</c:v>
                </c:pt>
                <c:pt idx="745">
                  <c:v>353.5</c:v>
                </c:pt>
                <c:pt idx="746">
                  <c:v>353.5</c:v>
                </c:pt>
                <c:pt idx="747">
                  <c:v>353.5</c:v>
                </c:pt>
                <c:pt idx="748">
                  <c:v>353.2</c:v>
                </c:pt>
                <c:pt idx="749">
                  <c:v>353.2</c:v>
                </c:pt>
                <c:pt idx="750">
                  <c:v>353.2</c:v>
                </c:pt>
                <c:pt idx="751">
                  <c:v>353.2</c:v>
                </c:pt>
                <c:pt idx="752">
                  <c:v>353.2</c:v>
                </c:pt>
                <c:pt idx="753">
                  <c:v>352.8</c:v>
                </c:pt>
                <c:pt idx="754">
                  <c:v>352.8</c:v>
                </c:pt>
                <c:pt idx="755">
                  <c:v>352.9</c:v>
                </c:pt>
                <c:pt idx="756">
                  <c:v>352.9</c:v>
                </c:pt>
                <c:pt idx="757">
                  <c:v>352.8</c:v>
                </c:pt>
                <c:pt idx="758">
                  <c:v>352.8</c:v>
                </c:pt>
                <c:pt idx="759">
                  <c:v>352.5</c:v>
                </c:pt>
                <c:pt idx="760">
                  <c:v>352.5</c:v>
                </c:pt>
                <c:pt idx="761">
                  <c:v>352.5</c:v>
                </c:pt>
                <c:pt idx="762">
                  <c:v>352.5</c:v>
                </c:pt>
                <c:pt idx="763">
                  <c:v>352.2</c:v>
                </c:pt>
                <c:pt idx="764">
                  <c:v>352.1</c:v>
                </c:pt>
                <c:pt idx="765">
                  <c:v>352.1</c:v>
                </c:pt>
                <c:pt idx="766">
                  <c:v>352.1</c:v>
                </c:pt>
                <c:pt idx="767">
                  <c:v>352.1</c:v>
                </c:pt>
                <c:pt idx="768">
                  <c:v>352.1</c:v>
                </c:pt>
                <c:pt idx="769">
                  <c:v>351.8</c:v>
                </c:pt>
                <c:pt idx="770">
                  <c:v>351.8</c:v>
                </c:pt>
                <c:pt idx="771">
                  <c:v>351.8</c:v>
                </c:pt>
                <c:pt idx="772">
                  <c:v>351.8</c:v>
                </c:pt>
                <c:pt idx="773">
                  <c:v>351.5</c:v>
                </c:pt>
                <c:pt idx="774">
                  <c:v>351.5</c:v>
                </c:pt>
                <c:pt idx="775">
                  <c:v>351.5</c:v>
                </c:pt>
                <c:pt idx="776">
                  <c:v>351.5</c:v>
                </c:pt>
                <c:pt idx="777">
                  <c:v>351.5</c:v>
                </c:pt>
                <c:pt idx="778">
                  <c:v>351.5</c:v>
                </c:pt>
                <c:pt idx="779">
                  <c:v>351.1</c:v>
                </c:pt>
                <c:pt idx="780">
                  <c:v>351.5</c:v>
                </c:pt>
                <c:pt idx="781">
                  <c:v>351.1</c:v>
                </c:pt>
                <c:pt idx="782">
                  <c:v>351.2</c:v>
                </c:pt>
                <c:pt idx="783">
                  <c:v>351.1</c:v>
                </c:pt>
                <c:pt idx="784">
                  <c:v>350.8</c:v>
                </c:pt>
                <c:pt idx="785">
                  <c:v>350.8</c:v>
                </c:pt>
                <c:pt idx="786">
                  <c:v>350.9</c:v>
                </c:pt>
                <c:pt idx="787">
                  <c:v>350.8</c:v>
                </c:pt>
                <c:pt idx="788">
                  <c:v>350.5</c:v>
                </c:pt>
                <c:pt idx="789">
                  <c:v>350.5</c:v>
                </c:pt>
                <c:pt idx="790">
                  <c:v>350.6</c:v>
                </c:pt>
                <c:pt idx="791">
                  <c:v>350.6</c:v>
                </c:pt>
                <c:pt idx="792">
                  <c:v>350.5</c:v>
                </c:pt>
                <c:pt idx="793">
                  <c:v>350.5</c:v>
                </c:pt>
                <c:pt idx="794">
                  <c:v>350.6</c:v>
                </c:pt>
                <c:pt idx="795">
                  <c:v>350.6</c:v>
                </c:pt>
                <c:pt idx="796">
                  <c:v>350.1</c:v>
                </c:pt>
                <c:pt idx="797">
                  <c:v>350.2</c:v>
                </c:pt>
                <c:pt idx="798">
                  <c:v>350.2</c:v>
                </c:pt>
                <c:pt idx="799">
                  <c:v>349.9</c:v>
                </c:pt>
                <c:pt idx="800">
                  <c:v>349.9</c:v>
                </c:pt>
                <c:pt idx="801">
                  <c:v>349.9</c:v>
                </c:pt>
                <c:pt idx="802">
                  <c:v>349.9</c:v>
                </c:pt>
                <c:pt idx="803">
                  <c:v>349.9</c:v>
                </c:pt>
                <c:pt idx="804">
                  <c:v>349.9</c:v>
                </c:pt>
                <c:pt idx="805">
                  <c:v>349.6</c:v>
                </c:pt>
                <c:pt idx="806">
                  <c:v>349.6</c:v>
                </c:pt>
                <c:pt idx="807">
                  <c:v>349.6</c:v>
                </c:pt>
                <c:pt idx="808">
                  <c:v>349.6</c:v>
                </c:pt>
                <c:pt idx="809">
                  <c:v>349.6</c:v>
                </c:pt>
                <c:pt idx="810">
                  <c:v>349.6</c:v>
                </c:pt>
                <c:pt idx="811">
                  <c:v>349.6</c:v>
                </c:pt>
                <c:pt idx="812">
                  <c:v>349.3</c:v>
                </c:pt>
                <c:pt idx="813">
                  <c:v>349.3</c:v>
                </c:pt>
                <c:pt idx="814">
                  <c:v>349</c:v>
                </c:pt>
                <c:pt idx="815">
                  <c:v>349.3</c:v>
                </c:pt>
                <c:pt idx="816">
                  <c:v>349</c:v>
                </c:pt>
                <c:pt idx="817">
                  <c:v>349</c:v>
                </c:pt>
                <c:pt idx="818">
                  <c:v>349</c:v>
                </c:pt>
                <c:pt idx="819">
                  <c:v>348.7</c:v>
                </c:pt>
                <c:pt idx="820">
                  <c:v>348.6</c:v>
                </c:pt>
                <c:pt idx="821">
                  <c:v>348.6</c:v>
                </c:pt>
                <c:pt idx="822">
                  <c:v>348.6</c:v>
                </c:pt>
                <c:pt idx="823">
                  <c:v>348.6</c:v>
                </c:pt>
                <c:pt idx="824">
                  <c:v>348.7</c:v>
                </c:pt>
                <c:pt idx="825">
                  <c:v>348.6</c:v>
                </c:pt>
                <c:pt idx="826">
                  <c:v>348.3</c:v>
                </c:pt>
                <c:pt idx="827">
                  <c:v>348.4</c:v>
                </c:pt>
                <c:pt idx="828">
                  <c:v>348.3</c:v>
                </c:pt>
                <c:pt idx="829">
                  <c:v>348.3</c:v>
                </c:pt>
                <c:pt idx="830">
                  <c:v>348.2</c:v>
                </c:pt>
                <c:pt idx="831">
                  <c:v>348</c:v>
                </c:pt>
                <c:pt idx="832">
                  <c:v>348</c:v>
                </c:pt>
                <c:pt idx="833">
                  <c:v>348</c:v>
                </c:pt>
                <c:pt idx="834">
                  <c:v>347.7</c:v>
                </c:pt>
                <c:pt idx="835">
                  <c:v>347.7</c:v>
                </c:pt>
                <c:pt idx="836">
                  <c:v>347.7</c:v>
                </c:pt>
                <c:pt idx="837">
                  <c:v>347.7</c:v>
                </c:pt>
                <c:pt idx="838">
                  <c:v>347.7</c:v>
                </c:pt>
                <c:pt idx="839">
                  <c:v>347.7</c:v>
                </c:pt>
                <c:pt idx="840">
                  <c:v>347.7</c:v>
                </c:pt>
                <c:pt idx="841">
                  <c:v>347.4</c:v>
                </c:pt>
                <c:pt idx="842">
                  <c:v>347.3</c:v>
                </c:pt>
                <c:pt idx="843">
                  <c:v>347.4</c:v>
                </c:pt>
                <c:pt idx="844">
                  <c:v>347</c:v>
                </c:pt>
                <c:pt idx="845">
                  <c:v>347</c:v>
                </c:pt>
                <c:pt idx="846">
                  <c:v>347.2</c:v>
                </c:pt>
                <c:pt idx="847">
                  <c:v>347</c:v>
                </c:pt>
                <c:pt idx="848">
                  <c:v>347</c:v>
                </c:pt>
                <c:pt idx="849">
                  <c:v>346.9</c:v>
                </c:pt>
                <c:pt idx="850">
                  <c:v>347</c:v>
                </c:pt>
                <c:pt idx="851">
                  <c:v>346.7</c:v>
                </c:pt>
                <c:pt idx="852">
                  <c:v>346.7</c:v>
                </c:pt>
                <c:pt idx="853">
                  <c:v>346.7</c:v>
                </c:pt>
                <c:pt idx="854">
                  <c:v>346.7</c:v>
                </c:pt>
                <c:pt idx="855">
                  <c:v>346.7</c:v>
                </c:pt>
                <c:pt idx="856">
                  <c:v>346.7</c:v>
                </c:pt>
                <c:pt idx="857">
                  <c:v>346.4</c:v>
                </c:pt>
                <c:pt idx="858">
                  <c:v>346.4</c:v>
                </c:pt>
                <c:pt idx="859">
                  <c:v>346.3</c:v>
                </c:pt>
                <c:pt idx="860">
                  <c:v>346</c:v>
                </c:pt>
                <c:pt idx="861">
                  <c:v>346.1</c:v>
                </c:pt>
                <c:pt idx="862">
                  <c:v>346</c:v>
                </c:pt>
                <c:pt idx="863">
                  <c:v>346</c:v>
                </c:pt>
                <c:pt idx="864">
                  <c:v>346</c:v>
                </c:pt>
                <c:pt idx="865">
                  <c:v>345.7</c:v>
                </c:pt>
                <c:pt idx="866">
                  <c:v>345.7</c:v>
                </c:pt>
                <c:pt idx="867">
                  <c:v>345.7</c:v>
                </c:pt>
                <c:pt idx="868">
                  <c:v>345.8</c:v>
                </c:pt>
                <c:pt idx="869">
                  <c:v>345.7</c:v>
                </c:pt>
                <c:pt idx="870">
                  <c:v>345.7</c:v>
                </c:pt>
                <c:pt idx="871">
                  <c:v>345.6</c:v>
                </c:pt>
                <c:pt idx="872">
                  <c:v>345.4</c:v>
                </c:pt>
                <c:pt idx="873">
                  <c:v>345.4</c:v>
                </c:pt>
                <c:pt idx="874">
                  <c:v>345.3</c:v>
                </c:pt>
                <c:pt idx="875">
                  <c:v>345.3</c:v>
                </c:pt>
                <c:pt idx="876">
                  <c:v>345.1</c:v>
                </c:pt>
                <c:pt idx="877">
                  <c:v>345</c:v>
                </c:pt>
                <c:pt idx="878">
                  <c:v>345</c:v>
                </c:pt>
                <c:pt idx="879">
                  <c:v>345.1</c:v>
                </c:pt>
                <c:pt idx="880">
                  <c:v>345</c:v>
                </c:pt>
                <c:pt idx="881">
                  <c:v>345</c:v>
                </c:pt>
                <c:pt idx="882">
                  <c:v>345</c:v>
                </c:pt>
                <c:pt idx="883">
                  <c:v>345.1</c:v>
                </c:pt>
                <c:pt idx="884">
                  <c:v>344.8</c:v>
                </c:pt>
                <c:pt idx="885">
                  <c:v>344.7</c:v>
                </c:pt>
                <c:pt idx="886">
                  <c:v>344.8</c:v>
                </c:pt>
                <c:pt idx="887">
                  <c:v>344.7</c:v>
                </c:pt>
                <c:pt idx="888">
                  <c:v>344.4</c:v>
                </c:pt>
                <c:pt idx="889">
                  <c:v>344.4</c:v>
                </c:pt>
                <c:pt idx="890">
                  <c:v>344.4</c:v>
                </c:pt>
                <c:pt idx="891">
                  <c:v>344.3</c:v>
                </c:pt>
                <c:pt idx="892">
                  <c:v>344.4</c:v>
                </c:pt>
                <c:pt idx="893">
                  <c:v>344.4</c:v>
                </c:pt>
                <c:pt idx="894">
                  <c:v>344.4</c:v>
                </c:pt>
                <c:pt idx="895">
                  <c:v>344.1</c:v>
                </c:pt>
                <c:pt idx="896">
                  <c:v>344.1</c:v>
                </c:pt>
                <c:pt idx="897">
                  <c:v>344.2</c:v>
                </c:pt>
                <c:pt idx="898">
                  <c:v>343.9</c:v>
                </c:pt>
                <c:pt idx="899">
                  <c:v>344</c:v>
                </c:pt>
                <c:pt idx="900">
                  <c:v>343.8</c:v>
                </c:pt>
                <c:pt idx="901">
                  <c:v>344.1</c:v>
                </c:pt>
                <c:pt idx="902">
                  <c:v>343.8</c:v>
                </c:pt>
                <c:pt idx="903">
                  <c:v>343.8</c:v>
                </c:pt>
                <c:pt idx="904">
                  <c:v>343.8</c:v>
                </c:pt>
                <c:pt idx="905">
                  <c:v>343.4</c:v>
                </c:pt>
                <c:pt idx="906">
                  <c:v>343.4</c:v>
                </c:pt>
                <c:pt idx="907">
                  <c:v>343.1</c:v>
                </c:pt>
                <c:pt idx="908">
                  <c:v>343.3</c:v>
                </c:pt>
                <c:pt idx="909">
                  <c:v>343.1</c:v>
                </c:pt>
                <c:pt idx="910">
                  <c:v>343.1</c:v>
                </c:pt>
                <c:pt idx="911">
                  <c:v>343.1</c:v>
                </c:pt>
                <c:pt idx="912">
                  <c:v>343.1</c:v>
                </c:pt>
                <c:pt idx="913">
                  <c:v>343.1</c:v>
                </c:pt>
                <c:pt idx="914">
                  <c:v>343.1</c:v>
                </c:pt>
                <c:pt idx="915">
                  <c:v>342.7</c:v>
                </c:pt>
                <c:pt idx="916">
                  <c:v>342.8</c:v>
                </c:pt>
                <c:pt idx="917">
                  <c:v>342.8</c:v>
                </c:pt>
                <c:pt idx="918">
                  <c:v>342.8</c:v>
                </c:pt>
                <c:pt idx="919">
                  <c:v>342.5</c:v>
                </c:pt>
                <c:pt idx="920">
                  <c:v>342.5</c:v>
                </c:pt>
                <c:pt idx="921">
                  <c:v>342.5</c:v>
                </c:pt>
                <c:pt idx="922">
                  <c:v>342.1</c:v>
                </c:pt>
                <c:pt idx="923">
                  <c:v>342.2</c:v>
                </c:pt>
                <c:pt idx="924">
                  <c:v>342.1</c:v>
                </c:pt>
                <c:pt idx="925">
                  <c:v>342.2</c:v>
                </c:pt>
                <c:pt idx="926">
                  <c:v>342.1</c:v>
                </c:pt>
                <c:pt idx="927">
                  <c:v>342.1</c:v>
                </c:pt>
                <c:pt idx="928">
                  <c:v>342.1</c:v>
                </c:pt>
                <c:pt idx="929">
                  <c:v>341.9</c:v>
                </c:pt>
                <c:pt idx="930">
                  <c:v>341.8</c:v>
                </c:pt>
                <c:pt idx="931">
                  <c:v>341.8</c:v>
                </c:pt>
                <c:pt idx="932">
                  <c:v>341.8</c:v>
                </c:pt>
                <c:pt idx="933">
                  <c:v>341.5</c:v>
                </c:pt>
                <c:pt idx="934">
                  <c:v>341.5</c:v>
                </c:pt>
                <c:pt idx="935">
                  <c:v>341.5</c:v>
                </c:pt>
                <c:pt idx="936">
                  <c:v>341.5</c:v>
                </c:pt>
                <c:pt idx="937">
                  <c:v>341.5</c:v>
                </c:pt>
                <c:pt idx="938">
                  <c:v>341.1</c:v>
                </c:pt>
                <c:pt idx="939">
                  <c:v>341.1</c:v>
                </c:pt>
                <c:pt idx="940">
                  <c:v>341.1</c:v>
                </c:pt>
                <c:pt idx="941">
                  <c:v>341.1</c:v>
                </c:pt>
                <c:pt idx="942">
                  <c:v>341.1</c:v>
                </c:pt>
                <c:pt idx="943">
                  <c:v>340.8</c:v>
                </c:pt>
                <c:pt idx="944">
                  <c:v>340.8</c:v>
                </c:pt>
                <c:pt idx="945">
                  <c:v>340.8</c:v>
                </c:pt>
                <c:pt idx="946">
                  <c:v>340.5</c:v>
                </c:pt>
                <c:pt idx="947">
                  <c:v>340.5</c:v>
                </c:pt>
                <c:pt idx="948">
                  <c:v>340.5</c:v>
                </c:pt>
                <c:pt idx="949">
                  <c:v>340.5</c:v>
                </c:pt>
                <c:pt idx="950">
                  <c:v>340.5</c:v>
                </c:pt>
                <c:pt idx="951">
                  <c:v>340.4</c:v>
                </c:pt>
                <c:pt idx="952">
                  <c:v>340.2</c:v>
                </c:pt>
                <c:pt idx="953">
                  <c:v>340.2</c:v>
                </c:pt>
                <c:pt idx="954">
                  <c:v>340.2</c:v>
                </c:pt>
                <c:pt idx="955">
                  <c:v>340.1</c:v>
                </c:pt>
                <c:pt idx="956">
                  <c:v>339.9</c:v>
                </c:pt>
                <c:pt idx="957">
                  <c:v>339.9</c:v>
                </c:pt>
                <c:pt idx="958">
                  <c:v>339.9</c:v>
                </c:pt>
                <c:pt idx="959">
                  <c:v>339.9</c:v>
                </c:pt>
                <c:pt idx="960">
                  <c:v>339.6</c:v>
                </c:pt>
                <c:pt idx="961">
                  <c:v>339.5</c:v>
                </c:pt>
                <c:pt idx="962">
                  <c:v>339.4</c:v>
                </c:pt>
                <c:pt idx="963">
                  <c:v>339.6</c:v>
                </c:pt>
                <c:pt idx="964">
                  <c:v>339.5</c:v>
                </c:pt>
                <c:pt idx="965">
                  <c:v>339.6</c:v>
                </c:pt>
                <c:pt idx="966">
                  <c:v>339.6</c:v>
                </c:pt>
                <c:pt idx="967">
                  <c:v>339.2</c:v>
                </c:pt>
                <c:pt idx="968">
                  <c:v>339.2</c:v>
                </c:pt>
                <c:pt idx="969">
                  <c:v>339.2</c:v>
                </c:pt>
                <c:pt idx="970">
                  <c:v>338.8</c:v>
                </c:pt>
                <c:pt idx="971">
                  <c:v>338.8</c:v>
                </c:pt>
                <c:pt idx="972">
                  <c:v>338.5</c:v>
                </c:pt>
                <c:pt idx="973">
                  <c:v>338.8</c:v>
                </c:pt>
                <c:pt idx="974">
                  <c:v>338.5</c:v>
                </c:pt>
                <c:pt idx="975">
                  <c:v>338.5</c:v>
                </c:pt>
                <c:pt idx="976">
                  <c:v>338.5</c:v>
                </c:pt>
                <c:pt idx="977">
                  <c:v>338.5</c:v>
                </c:pt>
                <c:pt idx="978">
                  <c:v>338.4</c:v>
                </c:pt>
                <c:pt idx="979">
                  <c:v>338.4</c:v>
                </c:pt>
                <c:pt idx="980">
                  <c:v>338.2</c:v>
                </c:pt>
                <c:pt idx="981">
                  <c:v>338.2</c:v>
                </c:pt>
                <c:pt idx="982">
                  <c:v>337.8</c:v>
                </c:pt>
                <c:pt idx="983">
                  <c:v>337.9</c:v>
                </c:pt>
                <c:pt idx="984">
                  <c:v>337.9</c:v>
                </c:pt>
                <c:pt idx="985">
                  <c:v>337.8</c:v>
                </c:pt>
                <c:pt idx="986">
                  <c:v>337.9</c:v>
                </c:pt>
                <c:pt idx="987">
                  <c:v>337.8</c:v>
                </c:pt>
                <c:pt idx="988">
                  <c:v>337.5</c:v>
                </c:pt>
                <c:pt idx="989">
                  <c:v>337.5</c:v>
                </c:pt>
                <c:pt idx="990">
                  <c:v>337.5</c:v>
                </c:pt>
                <c:pt idx="991">
                  <c:v>337.5</c:v>
                </c:pt>
                <c:pt idx="992">
                  <c:v>337.5</c:v>
                </c:pt>
                <c:pt idx="993">
                  <c:v>337.2</c:v>
                </c:pt>
                <c:pt idx="994">
                  <c:v>337.2</c:v>
                </c:pt>
                <c:pt idx="995">
                  <c:v>337.2</c:v>
                </c:pt>
                <c:pt idx="996">
                  <c:v>337.2</c:v>
                </c:pt>
                <c:pt idx="997">
                  <c:v>336.8</c:v>
                </c:pt>
                <c:pt idx="998">
                  <c:v>337.2</c:v>
                </c:pt>
                <c:pt idx="999">
                  <c:v>336.8</c:v>
                </c:pt>
                <c:pt idx="1000">
                  <c:v>336.8</c:v>
                </c:pt>
                <c:pt idx="1001">
                  <c:v>336.8</c:v>
                </c:pt>
                <c:pt idx="1002">
                  <c:v>336.8</c:v>
                </c:pt>
                <c:pt idx="1003">
                  <c:v>336.5</c:v>
                </c:pt>
                <c:pt idx="1004">
                  <c:v>336.5</c:v>
                </c:pt>
                <c:pt idx="1005">
                  <c:v>336.5</c:v>
                </c:pt>
                <c:pt idx="1006">
                  <c:v>336.5</c:v>
                </c:pt>
                <c:pt idx="1007">
                  <c:v>336.5</c:v>
                </c:pt>
                <c:pt idx="1008">
                  <c:v>336.5</c:v>
                </c:pt>
                <c:pt idx="1009">
                  <c:v>336.2</c:v>
                </c:pt>
                <c:pt idx="1010">
                  <c:v>336.5</c:v>
                </c:pt>
                <c:pt idx="1011">
                  <c:v>336.2</c:v>
                </c:pt>
                <c:pt idx="1012">
                  <c:v>336.2</c:v>
                </c:pt>
                <c:pt idx="1013">
                  <c:v>336.2</c:v>
                </c:pt>
                <c:pt idx="1014">
                  <c:v>335.9</c:v>
                </c:pt>
                <c:pt idx="1015">
                  <c:v>335.9</c:v>
                </c:pt>
                <c:pt idx="1016">
                  <c:v>336.2</c:v>
                </c:pt>
                <c:pt idx="1017">
                  <c:v>335.8</c:v>
                </c:pt>
                <c:pt idx="1018">
                  <c:v>335.8</c:v>
                </c:pt>
                <c:pt idx="1019">
                  <c:v>335.9</c:v>
                </c:pt>
                <c:pt idx="1020">
                  <c:v>335.8</c:v>
                </c:pt>
                <c:pt idx="1021">
                  <c:v>335.8</c:v>
                </c:pt>
                <c:pt idx="1022">
                  <c:v>335.5</c:v>
                </c:pt>
                <c:pt idx="1023">
                  <c:v>335.5</c:v>
                </c:pt>
                <c:pt idx="1024">
                  <c:v>335.6</c:v>
                </c:pt>
                <c:pt idx="1025">
                  <c:v>335.5</c:v>
                </c:pt>
                <c:pt idx="1026">
                  <c:v>335.5</c:v>
                </c:pt>
                <c:pt idx="1027">
                  <c:v>335.4</c:v>
                </c:pt>
                <c:pt idx="1028">
                  <c:v>335.5</c:v>
                </c:pt>
                <c:pt idx="1029">
                  <c:v>335.2</c:v>
                </c:pt>
                <c:pt idx="1030">
                  <c:v>335.2</c:v>
                </c:pt>
                <c:pt idx="1031">
                  <c:v>334.9</c:v>
                </c:pt>
                <c:pt idx="1032">
                  <c:v>334.8</c:v>
                </c:pt>
                <c:pt idx="1033">
                  <c:v>335.2</c:v>
                </c:pt>
                <c:pt idx="1034">
                  <c:v>334.8</c:v>
                </c:pt>
                <c:pt idx="1035">
                  <c:v>334.9</c:v>
                </c:pt>
                <c:pt idx="1036">
                  <c:v>334.9</c:v>
                </c:pt>
                <c:pt idx="1037">
                  <c:v>334.8</c:v>
                </c:pt>
                <c:pt idx="1038">
                  <c:v>334.9</c:v>
                </c:pt>
                <c:pt idx="1039">
                  <c:v>334.6</c:v>
                </c:pt>
                <c:pt idx="1040">
                  <c:v>334.6</c:v>
                </c:pt>
                <c:pt idx="1041">
                  <c:v>334.6</c:v>
                </c:pt>
                <c:pt idx="1042">
                  <c:v>334.5</c:v>
                </c:pt>
                <c:pt idx="1043">
                  <c:v>334.6</c:v>
                </c:pt>
                <c:pt idx="1044">
                  <c:v>334.3</c:v>
                </c:pt>
                <c:pt idx="1045">
                  <c:v>334.2</c:v>
                </c:pt>
                <c:pt idx="1046">
                  <c:v>334.2</c:v>
                </c:pt>
                <c:pt idx="1047">
                  <c:v>334.1</c:v>
                </c:pt>
                <c:pt idx="1048">
                  <c:v>334.2</c:v>
                </c:pt>
                <c:pt idx="1049">
                  <c:v>334.2</c:v>
                </c:pt>
                <c:pt idx="1050">
                  <c:v>333.9</c:v>
                </c:pt>
                <c:pt idx="1051">
                  <c:v>333.8</c:v>
                </c:pt>
                <c:pt idx="1052">
                  <c:v>333.8</c:v>
                </c:pt>
                <c:pt idx="1053">
                  <c:v>333.9</c:v>
                </c:pt>
                <c:pt idx="1054">
                  <c:v>333.9</c:v>
                </c:pt>
                <c:pt idx="1055">
                  <c:v>333.9</c:v>
                </c:pt>
                <c:pt idx="1056">
                  <c:v>333.9</c:v>
                </c:pt>
                <c:pt idx="1057">
                  <c:v>333.6</c:v>
                </c:pt>
                <c:pt idx="1058">
                  <c:v>333.6</c:v>
                </c:pt>
                <c:pt idx="1059">
                  <c:v>333.6</c:v>
                </c:pt>
                <c:pt idx="1060">
                  <c:v>333.6</c:v>
                </c:pt>
                <c:pt idx="1061">
                  <c:v>333.6</c:v>
                </c:pt>
                <c:pt idx="1062">
                  <c:v>333.5</c:v>
                </c:pt>
                <c:pt idx="1063">
                  <c:v>333.6</c:v>
                </c:pt>
                <c:pt idx="1064">
                  <c:v>333.6</c:v>
                </c:pt>
                <c:pt idx="1065">
                  <c:v>333.2</c:v>
                </c:pt>
                <c:pt idx="1066">
                  <c:v>333.2</c:v>
                </c:pt>
                <c:pt idx="1067">
                  <c:v>333.2</c:v>
                </c:pt>
                <c:pt idx="1068">
                  <c:v>333.2</c:v>
                </c:pt>
                <c:pt idx="1069">
                  <c:v>333.2</c:v>
                </c:pt>
                <c:pt idx="1070">
                  <c:v>333</c:v>
                </c:pt>
                <c:pt idx="1071">
                  <c:v>333</c:v>
                </c:pt>
                <c:pt idx="1072">
                  <c:v>332.9</c:v>
                </c:pt>
                <c:pt idx="1073">
                  <c:v>332.9</c:v>
                </c:pt>
                <c:pt idx="1074">
                  <c:v>332.9</c:v>
                </c:pt>
                <c:pt idx="1075">
                  <c:v>332.9</c:v>
                </c:pt>
                <c:pt idx="1076">
                  <c:v>332.9</c:v>
                </c:pt>
                <c:pt idx="1077">
                  <c:v>332.9</c:v>
                </c:pt>
                <c:pt idx="1078">
                  <c:v>332.5</c:v>
                </c:pt>
                <c:pt idx="1079">
                  <c:v>332.9</c:v>
                </c:pt>
                <c:pt idx="1080">
                  <c:v>332.5</c:v>
                </c:pt>
                <c:pt idx="1081">
                  <c:v>332.5</c:v>
                </c:pt>
                <c:pt idx="1082">
                  <c:v>332.5</c:v>
                </c:pt>
                <c:pt idx="1083">
                  <c:v>332.5</c:v>
                </c:pt>
                <c:pt idx="1084">
                  <c:v>332.5</c:v>
                </c:pt>
                <c:pt idx="1085">
                  <c:v>332.3</c:v>
                </c:pt>
                <c:pt idx="1086">
                  <c:v>332.2</c:v>
                </c:pt>
                <c:pt idx="1087">
                  <c:v>332.2</c:v>
                </c:pt>
                <c:pt idx="1088">
                  <c:v>332.2</c:v>
                </c:pt>
                <c:pt idx="1089">
                  <c:v>332.2</c:v>
                </c:pt>
                <c:pt idx="1090">
                  <c:v>332</c:v>
                </c:pt>
                <c:pt idx="1091">
                  <c:v>332.2</c:v>
                </c:pt>
                <c:pt idx="1092">
                  <c:v>331.9</c:v>
                </c:pt>
                <c:pt idx="1093">
                  <c:v>331.9</c:v>
                </c:pt>
                <c:pt idx="1094">
                  <c:v>331.9</c:v>
                </c:pt>
                <c:pt idx="1095">
                  <c:v>331.9</c:v>
                </c:pt>
                <c:pt idx="1096">
                  <c:v>331.9</c:v>
                </c:pt>
                <c:pt idx="1097">
                  <c:v>331.9</c:v>
                </c:pt>
                <c:pt idx="1098">
                  <c:v>331.9</c:v>
                </c:pt>
                <c:pt idx="1099">
                  <c:v>331.6</c:v>
                </c:pt>
                <c:pt idx="1100">
                  <c:v>331.6</c:v>
                </c:pt>
                <c:pt idx="1101">
                  <c:v>331.3</c:v>
                </c:pt>
                <c:pt idx="1102">
                  <c:v>331.6</c:v>
                </c:pt>
                <c:pt idx="1103">
                  <c:v>331.6</c:v>
                </c:pt>
                <c:pt idx="1104">
                  <c:v>331.2</c:v>
                </c:pt>
                <c:pt idx="1105">
                  <c:v>331.3</c:v>
                </c:pt>
                <c:pt idx="1106">
                  <c:v>331.3</c:v>
                </c:pt>
                <c:pt idx="1107">
                  <c:v>331.3</c:v>
                </c:pt>
                <c:pt idx="1108">
                  <c:v>331.2</c:v>
                </c:pt>
                <c:pt idx="1109">
                  <c:v>331.2</c:v>
                </c:pt>
                <c:pt idx="1110">
                  <c:v>330.9</c:v>
                </c:pt>
                <c:pt idx="1111">
                  <c:v>330.9</c:v>
                </c:pt>
                <c:pt idx="1112">
                  <c:v>330.9</c:v>
                </c:pt>
                <c:pt idx="1113">
                  <c:v>330.9</c:v>
                </c:pt>
                <c:pt idx="1114">
                  <c:v>330.6</c:v>
                </c:pt>
                <c:pt idx="1115">
                  <c:v>330.6</c:v>
                </c:pt>
                <c:pt idx="1116">
                  <c:v>330.6</c:v>
                </c:pt>
                <c:pt idx="1117">
                  <c:v>330.4</c:v>
                </c:pt>
                <c:pt idx="1118">
                  <c:v>330.3</c:v>
                </c:pt>
                <c:pt idx="1119">
                  <c:v>330.3</c:v>
                </c:pt>
                <c:pt idx="1120">
                  <c:v>330.3</c:v>
                </c:pt>
                <c:pt idx="1121">
                  <c:v>330.3</c:v>
                </c:pt>
                <c:pt idx="1122">
                  <c:v>330</c:v>
                </c:pt>
                <c:pt idx="1123">
                  <c:v>329.9</c:v>
                </c:pt>
                <c:pt idx="1124">
                  <c:v>330</c:v>
                </c:pt>
                <c:pt idx="1125">
                  <c:v>329.9</c:v>
                </c:pt>
                <c:pt idx="1126">
                  <c:v>329.7</c:v>
                </c:pt>
                <c:pt idx="1127">
                  <c:v>329.9</c:v>
                </c:pt>
                <c:pt idx="1128">
                  <c:v>329.5</c:v>
                </c:pt>
                <c:pt idx="1129">
                  <c:v>329.6</c:v>
                </c:pt>
                <c:pt idx="1130">
                  <c:v>329.6</c:v>
                </c:pt>
                <c:pt idx="1131">
                  <c:v>329.3</c:v>
                </c:pt>
                <c:pt idx="1132">
                  <c:v>329.2</c:v>
                </c:pt>
                <c:pt idx="1133">
                  <c:v>329.2</c:v>
                </c:pt>
                <c:pt idx="1134">
                  <c:v>329.2</c:v>
                </c:pt>
                <c:pt idx="1135">
                  <c:v>329.3</c:v>
                </c:pt>
                <c:pt idx="1136">
                  <c:v>329.2</c:v>
                </c:pt>
                <c:pt idx="1137">
                  <c:v>329.3</c:v>
                </c:pt>
                <c:pt idx="1138">
                  <c:v>328.9</c:v>
                </c:pt>
                <c:pt idx="1139">
                  <c:v>329</c:v>
                </c:pt>
                <c:pt idx="1140">
                  <c:v>328.9</c:v>
                </c:pt>
                <c:pt idx="1141">
                  <c:v>328.9</c:v>
                </c:pt>
                <c:pt idx="1142">
                  <c:v>328.6</c:v>
                </c:pt>
                <c:pt idx="1143">
                  <c:v>328.6</c:v>
                </c:pt>
                <c:pt idx="1144">
                  <c:v>328.6</c:v>
                </c:pt>
                <c:pt idx="1145">
                  <c:v>328.6</c:v>
                </c:pt>
                <c:pt idx="1146">
                  <c:v>328.2</c:v>
                </c:pt>
                <c:pt idx="1147">
                  <c:v>328.6</c:v>
                </c:pt>
                <c:pt idx="1148">
                  <c:v>328.6</c:v>
                </c:pt>
                <c:pt idx="1149">
                  <c:v>328.2</c:v>
                </c:pt>
                <c:pt idx="1150">
                  <c:v>328.2</c:v>
                </c:pt>
                <c:pt idx="1151">
                  <c:v>328.2</c:v>
                </c:pt>
                <c:pt idx="1152">
                  <c:v>328</c:v>
                </c:pt>
                <c:pt idx="1153">
                  <c:v>328.2</c:v>
                </c:pt>
                <c:pt idx="1154">
                  <c:v>328</c:v>
                </c:pt>
                <c:pt idx="1155">
                  <c:v>328</c:v>
                </c:pt>
                <c:pt idx="1156">
                  <c:v>327.9</c:v>
                </c:pt>
                <c:pt idx="1157">
                  <c:v>328</c:v>
                </c:pt>
                <c:pt idx="1158">
                  <c:v>327.9</c:v>
                </c:pt>
                <c:pt idx="1159">
                  <c:v>328</c:v>
                </c:pt>
                <c:pt idx="1160">
                  <c:v>327.7</c:v>
                </c:pt>
                <c:pt idx="1161">
                  <c:v>327.60000000000002</c:v>
                </c:pt>
                <c:pt idx="1162">
                  <c:v>327.60000000000002</c:v>
                </c:pt>
                <c:pt idx="1163">
                  <c:v>327.60000000000002</c:v>
                </c:pt>
                <c:pt idx="1164">
                  <c:v>327.60000000000002</c:v>
                </c:pt>
                <c:pt idx="1165">
                  <c:v>327.3</c:v>
                </c:pt>
                <c:pt idx="1166">
                  <c:v>327.3</c:v>
                </c:pt>
                <c:pt idx="1167">
                  <c:v>327.3</c:v>
                </c:pt>
                <c:pt idx="1168">
                  <c:v>327</c:v>
                </c:pt>
                <c:pt idx="1169">
                  <c:v>327.3</c:v>
                </c:pt>
                <c:pt idx="1170">
                  <c:v>327</c:v>
                </c:pt>
                <c:pt idx="1171">
                  <c:v>327</c:v>
                </c:pt>
                <c:pt idx="1172">
                  <c:v>327</c:v>
                </c:pt>
                <c:pt idx="1173">
                  <c:v>327</c:v>
                </c:pt>
                <c:pt idx="1174">
                  <c:v>326.60000000000002</c:v>
                </c:pt>
                <c:pt idx="1175">
                  <c:v>326.60000000000002</c:v>
                </c:pt>
                <c:pt idx="1176">
                  <c:v>326.60000000000002</c:v>
                </c:pt>
                <c:pt idx="1177">
                  <c:v>326.60000000000002</c:v>
                </c:pt>
                <c:pt idx="1178">
                  <c:v>326.60000000000002</c:v>
                </c:pt>
                <c:pt idx="1179">
                  <c:v>326.3</c:v>
                </c:pt>
                <c:pt idx="1180">
                  <c:v>326.3</c:v>
                </c:pt>
                <c:pt idx="1181">
                  <c:v>326.3</c:v>
                </c:pt>
                <c:pt idx="1182">
                  <c:v>326.3</c:v>
                </c:pt>
                <c:pt idx="1183">
                  <c:v>326.3</c:v>
                </c:pt>
                <c:pt idx="1184">
                  <c:v>326</c:v>
                </c:pt>
                <c:pt idx="1185">
                  <c:v>326</c:v>
                </c:pt>
                <c:pt idx="1186">
                  <c:v>326</c:v>
                </c:pt>
                <c:pt idx="1187">
                  <c:v>326</c:v>
                </c:pt>
                <c:pt idx="1188">
                  <c:v>325.8</c:v>
                </c:pt>
                <c:pt idx="1189">
                  <c:v>325.60000000000002</c:v>
                </c:pt>
                <c:pt idx="1190">
                  <c:v>325.5</c:v>
                </c:pt>
                <c:pt idx="1191">
                  <c:v>325.60000000000002</c:v>
                </c:pt>
                <c:pt idx="1192">
                  <c:v>325.60000000000002</c:v>
                </c:pt>
                <c:pt idx="1193">
                  <c:v>325.60000000000002</c:v>
                </c:pt>
                <c:pt idx="1194">
                  <c:v>325.5</c:v>
                </c:pt>
                <c:pt idx="1195">
                  <c:v>325.2</c:v>
                </c:pt>
                <c:pt idx="1196">
                  <c:v>325.3</c:v>
                </c:pt>
                <c:pt idx="1197">
                  <c:v>325.2</c:v>
                </c:pt>
                <c:pt idx="1198">
                  <c:v>325.2</c:v>
                </c:pt>
                <c:pt idx="1199">
                  <c:v>324.89999999999998</c:v>
                </c:pt>
                <c:pt idx="1200">
                  <c:v>324.89999999999998</c:v>
                </c:pt>
                <c:pt idx="1201">
                  <c:v>324.89999999999998</c:v>
                </c:pt>
                <c:pt idx="1202">
                  <c:v>324.89999999999998</c:v>
                </c:pt>
                <c:pt idx="1203">
                  <c:v>324.89999999999998</c:v>
                </c:pt>
                <c:pt idx="1204">
                  <c:v>324.89999999999998</c:v>
                </c:pt>
                <c:pt idx="1205">
                  <c:v>324.60000000000002</c:v>
                </c:pt>
                <c:pt idx="1206">
                  <c:v>324.60000000000002</c:v>
                </c:pt>
                <c:pt idx="1207">
                  <c:v>324.7</c:v>
                </c:pt>
                <c:pt idx="1208">
                  <c:v>324.60000000000002</c:v>
                </c:pt>
                <c:pt idx="1209">
                  <c:v>324.7</c:v>
                </c:pt>
                <c:pt idx="1210">
                  <c:v>324.60000000000002</c:v>
                </c:pt>
                <c:pt idx="1211">
                  <c:v>324.3</c:v>
                </c:pt>
                <c:pt idx="1212">
                  <c:v>324.3</c:v>
                </c:pt>
                <c:pt idx="1213">
                  <c:v>324.3</c:v>
                </c:pt>
                <c:pt idx="1214">
                  <c:v>324.3</c:v>
                </c:pt>
                <c:pt idx="1215">
                  <c:v>324.3</c:v>
                </c:pt>
                <c:pt idx="1216">
                  <c:v>323.89999999999998</c:v>
                </c:pt>
                <c:pt idx="1217">
                  <c:v>323.89999999999998</c:v>
                </c:pt>
                <c:pt idx="1218">
                  <c:v>323.89999999999998</c:v>
                </c:pt>
                <c:pt idx="1219">
                  <c:v>323.60000000000002</c:v>
                </c:pt>
                <c:pt idx="1220">
                  <c:v>323.60000000000002</c:v>
                </c:pt>
                <c:pt idx="1221">
                  <c:v>323.60000000000002</c:v>
                </c:pt>
                <c:pt idx="1222">
                  <c:v>323.60000000000002</c:v>
                </c:pt>
                <c:pt idx="1223">
                  <c:v>323.60000000000002</c:v>
                </c:pt>
                <c:pt idx="1224">
                  <c:v>323.60000000000002</c:v>
                </c:pt>
                <c:pt idx="1225">
                  <c:v>323.60000000000002</c:v>
                </c:pt>
                <c:pt idx="1226">
                  <c:v>323.60000000000002</c:v>
                </c:pt>
                <c:pt idx="1227">
                  <c:v>323.3</c:v>
                </c:pt>
                <c:pt idx="1228">
                  <c:v>323.3</c:v>
                </c:pt>
                <c:pt idx="1229">
                  <c:v>323.3</c:v>
                </c:pt>
                <c:pt idx="1230">
                  <c:v>323.10000000000002</c:v>
                </c:pt>
                <c:pt idx="1231">
                  <c:v>323.10000000000002</c:v>
                </c:pt>
                <c:pt idx="1232">
                  <c:v>323</c:v>
                </c:pt>
                <c:pt idx="1233">
                  <c:v>323</c:v>
                </c:pt>
                <c:pt idx="1234">
                  <c:v>323</c:v>
                </c:pt>
                <c:pt idx="1235">
                  <c:v>323</c:v>
                </c:pt>
                <c:pt idx="1236">
                  <c:v>322.89999999999998</c:v>
                </c:pt>
                <c:pt idx="1237">
                  <c:v>322.7</c:v>
                </c:pt>
                <c:pt idx="1238">
                  <c:v>322.7</c:v>
                </c:pt>
                <c:pt idx="1239">
                  <c:v>322.7</c:v>
                </c:pt>
                <c:pt idx="1240">
                  <c:v>322.60000000000002</c:v>
                </c:pt>
                <c:pt idx="1241">
                  <c:v>322.7</c:v>
                </c:pt>
                <c:pt idx="1242">
                  <c:v>322.3</c:v>
                </c:pt>
                <c:pt idx="1243">
                  <c:v>322.3</c:v>
                </c:pt>
                <c:pt idx="1244">
                  <c:v>322.7</c:v>
                </c:pt>
                <c:pt idx="1245">
                  <c:v>322.3</c:v>
                </c:pt>
                <c:pt idx="1246">
                  <c:v>322.3</c:v>
                </c:pt>
                <c:pt idx="1247">
                  <c:v>322.3</c:v>
                </c:pt>
                <c:pt idx="1248">
                  <c:v>322.3</c:v>
                </c:pt>
                <c:pt idx="1249">
                  <c:v>322</c:v>
                </c:pt>
                <c:pt idx="1250">
                  <c:v>322</c:v>
                </c:pt>
                <c:pt idx="1251">
                  <c:v>322.2</c:v>
                </c:pt>
                <c:pt idx="1252">
                  <c:v>322.10000000000002</c:v>
                </c:pt>
                <c:pt idx="1253">
                  <c:v>322.10000000000002</c:v>
                </c:pt>
                <c:pt idx="1254">
                  <c:v>322</c:v>
                </c:pt>
                <c:pt idx="1255">
                  <c:v>321.7</c:v>
                </c:pt>
                <c:pt idx="1256">
                  <c:v>321.7</c:v>
                </c:pt>
                <c:pt idx="1257">
                  <c:v>321.7</c:v>
                </c:pt>
                <c:pt idx="1258">
                  <c:v>321.7</c:v>
                </c:pt>
                <c:pt idx="1259">
                  <c:v>321.7</c:v>
                </c:pt>
                <c:pt idx="1260">
                  <c:v>321.7</c:v>
                </c:pt>
                <c:pt idx="1261">
                  <c:v>321.7</c:v>
                </c:pt>
                <c:pt idx="1262">
                  <c:v>321.39999999999998</c:v>
                </c:pt>
                <c:pt idx="1263">
                  <c:v>321.8</c:v>
                </c:pt>
                <c:pt idx="1264">
                  <c:v>321.39999999999998</c:v>
                </c:pt>
                <c:pt idx="1265">
                  <c:v>321.39999999999998</c:v>
                </c:pt>
                <c:pt idx="1266">
                  <c:v>321.3</c:v>
                </c:pt>
                <c:pt idx="1267">
                  <c:v>321.39999999999998</c:v>
                </c:pt>
                <c:pt idx="1268">
                  <c:v>321.39999999999998</c:v>
                </c:pt>
                <c:pt idx="1269">
                  <c:v>321.39999999999998</c:v>
                </c:pt>
                <c:pt idx="1270">
                  <c:v>321.10000000000002</c:v>
                </c:pt>
                <c:pt idx="1271">
                  <c:v>321</c:v>
                </c:pt>
                <c:pt idx="1272">
                  <c:v>321.10000000000002</c:v>
                </c:pt>
                <c:pt idx="1273">
                  <c:v>321</c:v>
                </c:pt>
                <c:pt idx="1274">
                  <c:v>321</c:v>
                </c:pt>
                <c:pt idx="1275">
                  <c:v>321.10000000000002</c:v>
                </c:pt>
                <c:pt idx="1276">
                  <c:v>321.10000000000002</c:v>
                </c:pt>
                <c:pt idx="1277">
                  <c:v>321</c:v>
                </c:pt>
                <c:pt idx="1278">
                  <c:v>320.7</c:v>
                </c:pt>
                <c:pt idx="1279">
                  <c:v>320.7</c:v>
                </c:pt>
                <c:pt idx="1280">
                  <c:v>320.7</c:v>
                </c:pt>
                <c:pt idx="1281">
                  <c:v>320.60000000000002</c:v>
                </c:pt>
                <c:pt idx="1282">
                  <c:v>320.60000000000002</c:v>
                </c:pt>
                <c:pt idx="1283">
                  <c:v>320.39999999999998</c:v>
                </c:pt>
                <c:pt idx="1284">
                  <c:v>320.39999999999998</c:v>
                </c:pt>
                <c:pt idx="1285">
                  <c:v>320.39999999999998</c:v>
                </c:pt>
                <c:pt idx="1286">
                  <c:v>320.3</c:v>
                </c:pt>
                <c:pt idx="1287">
                  <c:v>320.39999999999998</c:v>
                </c:pt>
                <c:pt idx="1288">
                  <c:v>320.10000000000002</c:v>
                </c:pt>
                <c:pt idx="1289">
                  <c:v>320.3</c:v>
                </c:pt>
                <c:pt idx="1290">
                  <c:v>320</c:v>
                </c:pt>
                <c:pt idx="1291">
                  <c:v>320</c:v>
                </c:pt>
                <c:pt idx="1292">
                  <c:v>320</c:v>
                </c:pt>
                <c:pt idx="1293">
                  <c:v>320.10000000000002</c:v>
                </c:pt>
                <c:pt idx="1294">
                  <c:v>320</c:v>
                </c:pt>
                <c:pt idx="1295">
                  <c:v>320</c:v>
                </c:pt>
                <c:pt idx="1296">
                  <c:v>320</c:v>
                </c:pt>
                <c:pt idx="1297">
                  <c:v>320</c:v>
                </c:pt>
                <c:pt idx="1298">
                  <c:v>320.10000000000002</c:v>
                </c:pt>
                <c:pt idx="1299">
                  <c:v>319.7</c:v>
                </c:pt>
                <c:pt idx="1300">
                  <c:v>319.7</c:v>
                </c:pt>
                <c:pt idx="1301">
                  <c:v>319.7</c:v>
                </c:pt>
                <c:pt idx="1302">
                  <c:v>319.7</c:v>
                </c:pt>
                <c:pt idx="1303">
                  <c:v>319.7</c:v>
                </c:pt>
                <c:pt idx="1304">
                  <c:v>319.60000000000002</c:v>
                </c:pt>
                <c:pt idx="1305">
                  <c:v>319.5</c:v>
                </c:pt>
                <c:pt idx="1306">
                  <c:v>319.3</c:v>
                </c:pt>
                <c:pt idx="1307">
                  <c:v>319.39999999999998</c:v>
                </c:pt>
                <c:pt idx="1308">
                  <c:v>319.39999999999998</c:v>
                </c:pt>
                <c:pt idx="1309">
                  <c:v>319.39999999999998</c:v>
                </c:pt>
                <c:pt idx="1310">
                  <c:v>319.39999999999998</c:v>
                </c:pt>
                <c:pt idx="1311">
                  <c:v>319</c:v>
                </c:pt>
                <c:pt idx="1312">
                  <c:v>319</c:v>
                </c:pt>
                <c:pt idx="1313">
                  <c:v>319.39999999999998</c:v>
                </c:pt>
                <c:pt idx="1314">
                  <c:v>319</c:v>
                </c:pt>
                <c:pt idx="1315">
                  <c:v>319</c:v>
                </c:pt>
                <c:pt idx="1316">
                  <c:v>319</c:v>
                </c:pt>
                <c:pt idx="1317">
                  <c:v>319</c:v>
                </c:pt>
                <c:pt idx="1318">
                  <c:v>319</c:v>
                </c:pt>
                <c:pt idx="1319">
                  <c:v>319</c:v>
                </c:pt>
                <c:pt idx="1320">
                  <c:v>319</c:v>
                </c:pt>
                <c:pt idx="1321">
                  <c:v>319</c:v>
                </c:pt>
                <c:pt idx="1322">
                  <c:v>318.7</c:v>
                </c:pt>
                <c:pt idx="1323">
                  <c:v>318.7</c:v>
                </c:pt>
                <c:pt idx="1324">
                  <c:v>318.7</c:v>
                </c:pt>
                <c:pt idx="1325">
                  <c:v>318.7</c:v>
                </c:pt>
                <c:pt idx="1326">
                  <c:v>318.7</c:v>
                </c:pt>
                <c:pt idx="1327">
                  <c:v>318.39999999999998</c:v>
                </c:pt>
                <c:pt idx="1328">
                  <c:v>318.7</c:v>
                </c:pt>
                <c:pt idx="1329">
                  <c:v>318.39999999999998</c:v>
                </c:pt>
                <c:pt idx="1330">
                  <c:v>318.39999999999998</c:v>
                </c:pt>
                <c:pt idx="1331">
                  <c:v>318.39999999999998</c:v>
                </c:pt>
                <c:pt idx="1332">
                  <c:v>318.39999999999998</c:v>
                </c:pt>
                <c:pt idx="1333">
                  <c:v>318.39999999999998</c:v>
                </c:pt>
                <c:pt idx="1334">
                  <c:v>318.39999999999998</c:v>
                </c:pt>
                <c:pt idx="1335">
                  <c:v>318</c:v>
                </c:pt>
                <c:pt idx="1336">
                  <c:v>318</c:v>
                </c:pt>
                <c:pt idx="1337">
                  <c:v>318</c:v>
                </c:pt>
                <c:pt idx="1338">
                  <c:v>318</c:v>
                </c:pt>
                <c:pt idx="1339">
                  <c:v>318</c:v>
                </c:pt>
                <c:pt idx="1340">
                  <c:v>318</c:v>
                </c:pt>
                <c:pt idx="1341">
                  <c:v>318</c:v>
                </c:pt>
                <c:pt idx="1342">
                  <c:v>317.89999999999998</c:v>
                </c:pt>
                <c:pt idx="1343">
                  <c:v>318</c:v>
                </c:pt>
                <c:pt idx="1344">
                  <c:v>317.7</c:v>
                </c:pt>
                <c:pt idx="1345">
                  <c:v>317.60000000000002</c:v>
                </c:pt>
                <c:pt idx="1346">
                  <c:v>317.7</c:v>
                </c:pt>
                <c:pt idx="1347">
                  <c:v>317.7</c:v>
                </c:pt>
                <c:pt idx="1348">
                  <c:v>317.7</c:v>
                </c:pt>
                <c:pt idx="1349">
                  <c:v>317.60000000000002</c:v>
                </c:pt>
                <c:pt idx="1350">
                  <c:v>317.7</c:v>
                </c:pt>
                <c:pt idx="1351">
                  <c:v>317.39999999999998</c:v>
                </c:pt>
                <c:pt idx="1352">
                  <c:v>317.3</c:v>
                </c:pt>
                <c:pt idx="1353">
                  <c:v>317.39999999999998</c:v>
                </c:pt>
                <c:pt idx="1354">
                  <c:v>317.39999999999998</c:v>
                </c:pt>
                <c:pt idx="1355">
                  <c:v>317.3</c:v>
                </c:pt>
                <c:pt idx="1356">
                  <c:v>317.39999999999998</c:v>
                </c:pt>
                <c:pt idx="1357">
                  <c:v>317.10000000000002</c:v>
                </c:pt>
                <c:pt idx="1358">
                  <c:v>317</c:v>
                </c:pt>
                <c:pt idx="1359">
                  <c:v>317</c:v>
                </c:pt>
                <c:pt idx="1360">
                  <c:v>317</c:v>
                </c:pt>
                <c:pt idx="1361">
                  <c:v>317</c:v>
                </c:pt>
                <c:pt idx="1362">
                  <c:v>317</c:v>
                </c:pt>
                <c:pt idx="1363">
                  <c:v>317.10000000000002</c:v>
                </c:pt>
                <c:pt idx="1364">
                  <c:v>316.7</c:v>
                </c:pt>
                <c:pt idx="1365">
                  <c:v>316.7</c:v>
                </c:pt>
                <c:pt idx="1366">
                  <c:v>316.7</c:v>
                </c:pt>
                <c:pt idx="1367">
                  <c:v>316.7</c:v>
                </c:pt>
                <c:pt idx="1368">
                  <c:v>316.39999999999998</c:v>
                </c:pt>
                <c:pt idx="1369">
                  <c:v>316.7</c:v>
                </c:pt>
                <c:pt idx="1370">
                  <c:v>316.7</c:v>
                </c:pt>
                <c:pt idx="1371">
                  <c:v>316.3</c:v>
                </c:pt>
                <c:pt idx="1372">
                  <c:v>316.3</c:v>
                </c:pt>
                <c:pt idx="1373">
                  <c:v>316.3</c:v>
                </c:pt>
                <c:pt idx="1374">
                  <c:v>316.10000000000002</c:v>
                </c:pt>
                <c:pt idx="1375">
                  <c:v>316</c:v>
                </c:pt>
                <c:pt idx="1376">
                  <c:v>316</c:v>
                </c:pt>
                <c:pt idx="1377">
                  <c:v>316</c:v>
                </c:pt>
                <c:pt idx="1378">
                  <c:v>316</c:v>
                </c:pt>
                <c:pt idx="1379">
                  <c:v>316</c:v>
                </c:pt>
                <c:pt idx="1380">
                  <c:v>315.7</c:v>
                </c:pt>
                <c:pt idx="1381">
                  <c:v>316</c:v>
                </c:pt>
                <c:pt idx="1382">
                  <c:v>315.60000000000002</c:v>
                </c:pt>
                <c:pt idx="1383">
                  <c:v>315.60000000000002</c:v>
                </c:pt>
                <c:pt idx="1384">
                  <c:v>315.60000000000002</c:v>
                </c:pt>
                <c:pt idx="1385">
                  <c:v>315.60000000000002</c:v>
                </c:pt>
                <c:pt idx="1386">
                  <c:v>315.60000000000002</c:v>
                </c:pt>
                <c:pt idx="1387">
                  <c:v>315.7</c:v>
                </c:pt>
                <c:pt idx="1388">
                  <c:v>315.39999999999998</c:v>
                </c:pt>
                <c:pt idx="1389">
                  <c:v>315.3</c:v>
                </c:pt>
                <c:pt idx="1390">
                  <c:v>315.3</c:v>
                </c:pt>
                <c:pt idx="1391">
                  <c:v>315.3</c:v>
                </c:pt>
                <c:pt idx="1392">
                  <c:v>315.3</c:v>
                </c:pt>
                <c:pt idx="1393">
                  <c:v>315</c:v>
                </c:pt>
                <c:pt idx="1394">
                  <c:v>315</c:v>
                </c:pt>
                <c:pt idx="1395">
                  <c:v>315</c:v>
                </c:pt>
                <c:pt idx="1396">
                  <c:v>315</c:v>
                </c:pt>
                <c:pt idx="1397">
                  <c:v>314.7</c:v>
                </c:pt>
                <c:pt idx="1398">
                  <c:v>314.60000000000002</c:v>
                </c:pt>
                <c:pt idx="1399">
                  <c:v>314.7</c:v>
                </c:pt>
                <c:pt idx="1400">
                  <c:v>314.60000000000002</c:v>
                </c:pt>
                <c:pt idx="1401">
                  <c:v>314.60000000000002</c:v>
                </c:pt>
                <c:pt idx="1402">
                  <c:v>314.60000000000002</c:v>
                </c:pt>
                <c:pt idx="1403">
                  <c:v>314.60000000000002</c:v>
                </c:pt>
                <c:pt idx="1404">
                  <c:v>314.60000000000002</c:v>
                </c:pt>
                <c:pt idx="1405">
                  <c:v>314.39999999999998</c:v>
                </c:pt>
                <c:pt idx="1406">
                  <c:v>314.3</c:v>
                </c:pt>
                <c:pt idx="1407">
                  <c:v>314.3</c:v>
                </c:pt>
                <c:pt idx="1408">
                  <c:v>314.3</c:v>
                </c:pt>
                <c:pt idx="1409">
                  <c:v>314.3</c:v>
                </c:pt>
                <c:pt idx="1410">
                  <c:v>314</c:v>
                </c:pt>
                <c:pt idx="1411">
                  <c:v>314.3</c:v>
                </c:pt>
                <c:pt idx="1412">
                  <c:v>313.89999999999998</c:v>
                </c:pt>
                <c:pt idx="1413">
                  <c:v>314.2</c:v>
                </c:pt>
                <c:pt idx="1414">
                  <c:v>313.89999999999998</c:v>
                </c:pt>
                <c:pt idx="1415">
                  <c:v>313.89999999999998</c:v>
                </c:pt>
                <c:pt idx="1416">
                  <c:v>313.60000000000002</c:v>
                </c:pt>
                <c:pt idx="1417">
                  <c:v>313.7</c:v>
                </c:pt>
                <c:pt idx="1418">
                  <c:v>313.60000000000002</c:v>
                </c:pt>
                <c:pt idx="1419">
                  <c:v>313.7</c:v>
                </c:pt>
                <c:pt idx="1420">
                  <c:v>313.3</c:v>
                </c:pt>
                <c:pt idx="1421">
                  <c:v>313.60000000000002</c:v>
                </c:pt>
                <c:pt idx="1422">
                  <c:v>313.39999999999998</c:v>
                </c:pt>
                <c:pt idx="1423">
                  <c:v>313.3</c:v>
                </c:pt>
                <c:pt idx="1424">
                  <c:v>313.3</c:v>
                </c:pt>
                <c:pt idx="1425">
                  <c:v>313.3</c:v>
                </c:pt>
                <c:pt idx="1426">
                  <c:v>313</c:v>
                </c:pt>
                <c:pt idx="1427">
                  <c:v>313</c:v>
                </c:pt>
                <c:pt idx="1428">
                  <c:v>313</c:v>
                </c:pt>
                <c:pt idx="1429">
                  <c:v>313</c:v>
                </c:pt>
                <c:pt idx="1430">
                  <c:v>313</c:v>
                </c:pt>
                <c:pt idx="1431">
                  <c:v>312.89999999999998</c:v>
                </c:pt>
                <c:pt idx="1432">
                  <c:v>312.60000000000002</c:v>
                </c:pt>
                <c:pt idx="1433">
                  <c:v>312.60000000000002</c:v>
                </c:pt>
                <c:pt idx="1434">
                  <c:v>312.7</c:v>
                </c:pt>
                <c:pt idx="1435">
                  <c:v>312.7</c:v>
                </c:pt>
                <c:pt idx="1436">
                  <c:v>312.7</c:v>
                </c:pt>
                <c:pt idx="1437">
                  <c:v>312.7</c:v>
                </c:pt>
                <c:pt idx="1438">
                  <c:v>312.3</c:v>
                </c:pt>
                <c:pt idx="1439">
                  <c:v>312.39999999999998</c:v>
                </c:pt>
                <c:pt idx="1440">
                  <c:v>312.3</c:v>
                </c:pt>
                <c:pt idx="1441">
                  <c:v>312.39999999999998</c:v>
                </c:pt>
                <c:pt idx="1442">
                  <c:v>312.3</c:v>
                </c:pt>
                <c:pt idx="1443">
                  <c:v>312.3</c:v>
                </c:pt>
                <c:pt idx="1444">
                  <c:v>312.10000000000002</c:v>
                </c:pt>
                <c:pt idx="1445">
                  <c:v>312</c:v>
                </c:pt>
                <c:pt idx="1446">
                  <c:v>312</c:v>
                </c:pt>
                <c:pt idx="1447">
                  <c:v>312</c:v>
                </c:pt>
                <c:pt idx="1448">
                  <c:v>312</c:v>
                </c:pt>
                <c:pt idx="1449">
                  <c:v>311.7</c:v>
                </c:pt>
                <c:pt idx="1450">
                  <c:v>312</c:v>
                </c:pt>
                <c:pt idx="1451">
                  <c:v>311.7</c:v>
                </c:pt>
                <c:pt idx="1452">
                  <c:v>311.7</c:v>
                </c:pt>
                <c:pt idx="1453">
                  <c:v>311.3</c:v>
                </c:pt>
                <c:pt idx="1454">
                  <c:v>311.3</c:v>
                </c:pt>
                <c:pt idx="1455">
                  <c:v>311.3</c:v>
                </c:pt>
                <c:pt idx="1456">
                  <c:v>311.3</c:v>
                </c:pt>
                <c:pt idx="1457">
                  <c:v>311.3</c:v>
                </c:pt>
                <c:pt idx="1458">
                  <c:v>311.3</c:v>
                </c:pt>
                <c:pt idx="1459">
                  <c:v>311.3</c:v>
                </c:pt>
                <c:pt idx="1460">
                  <c:v>311.3</c:v>
                </c:pt>
                <c:pt idx="1461">
                  <c:v>311</c:v>
                </c:pt>
                <c:pt idx="1462">
                  <c:v>311.3</c:v>
                </c:pt>
                <c:pt idx="1463">
                  <c:v>311</c:v>
                </c:pt>
                <c:pt idx="1464">
                  <c:v>311</c:v>
                </c:pt>
                <c:pt idx="1465">
                  <c:v>311</c:v>
                </c:pt>
                <c:pt idx="1466">
                  <c:v>310.89999999999998</c:v>
                </c:pt>
                <c:pt idx="1467">
                  <c:v>310.7</c:v>
                </c:pt>
                <c:pt idx="1468">
                  <c:v>310.60000000000002</c:v>
                </c:pt>
                <c:pt idx="1469">
                  <c:v>310.7</c:v>
                </c:pt>
                <c:pt idx="1470">
                  <c:v>310.7</c:v>
                </c:pt>
                <c:pt idx="1471">
                  <c:v>310.3</c:v>
                </c:pt>
                <c:pt idx="1472">
                  <c:v>310.7</c:v>
                </c:pt>
                <c:pt idx="1473">
                  <c:v>310.7</c:v>
                </c:pt>
                <c:pt idx="1474">
                  <c:v>310.3</c:v>
                </c:pt>
                <c:pt idx="1475">
                  <c:v>310.3</c:v>
                </c:pt>
                <c:pt idx="1476">
                  <c:v>310.3</c:v>
                </c:pt>
                <c:pt idx="1477">
                  <c:v>310</c:v>
                </c:pt>
                <c:pt idx="1478">
                  <c:v>310</c:v>
                </c:pt>
                <c:pt idx="1479">
                  <c:v>310</c:v>
                </c:pt>
                <c:pt idx="1480">
                  <c:v>310</c:v>
                </c:pt>
                <c:pt idx="1481">
                  <c:v>310</c:v>
                </c:pt>
                <c:pt idx="1482">
                  <c:v>310</c:v>
                </c:pt>
                <c:pt idx="1483">
                  <c:v>310</c:v>
                </c:pt>
                <c:pt idx="1484">
                  <c:v>309.60000000000002</c:v>
                </c:pt>
                <c:pt idx="1485">
                  <c:v>309.60000000000002</c:v>
                </c:pt>
                <c:pt idx="1486">
                  <c:v>309.60000000000002</c:v>
                </c:pt>
                <c:pt idx="1487">
                  <c:v>309.60000000000002</c:v>
                </c:pt>
                <c:pt idx="1488">
                  <c:v>309.60000000000002</c:v>
                </c:pt>
                <c:pt idx="1489">
                  <c:v>309.60000000000002</c:v>
                </c:pt>
                <c:pt idx="1490">
                  <c:v>309.7</c:v>
                </c:pt>
                <c:pt idx="1491">
                  <c:v>309.60000000000002</c:v>
                </c:pt>
                <c:pt idx="1492">
                  <c:v>309.3</c:v>
                </c:pt>
                <c:pt idx="1493">
                  <c:v>309.3</c:v>
                </c:pt>
                <c:pt idx="1494">
                  <c:v>309.3</c:v>
                </c:pt>
                <c:pt idx="1495">
                  <c:v>309.3</c:v>
                </c:pt>
                <c:pt idx="1496">
                  <c:v>309</c:v>
                </c:pt>
                <c:pt idx="1497">
                  <c:v>309.3</c:v>
                </c:pt>
                <c:pt idx="1498">
                  <c:v>309</c:v>
                </c:pt>
                <c:pt idx="1499">
                  <c:v>309.3</c:v>
                </c:pt>
                <c:pt idx="1500">
                  <c:v>309</c:v>
                </c:pt>
                <c:pt idx="1501">
                  <c:v>308.7</c:v>
                </c:pt>
                <c:pt idx="1502">
                  <c:v>308.7</c:v>
                </c:pt>
                <c:pt idx="1503">
                  <c:v>309</c:v>
                </c:pt>
                <c:pt idx="1504">
                  <c:v>308.60000000000002</c:v>
                </c:pt>
                <c:pt idx="1505">
                  <c:v>308.7</c:v>
                </c:pt>
                <c:pt idx="1506">
                  <c:v>308.7</c:v>
                </c:pt>
                <c:pt idx="1507">
                  <c:v>308.7</c:v>
                </c:pt>
                <c:pt idx="1508">
                  <c:v>308.7</c:v>
                </c:pt>
                <c:pt idx="1509">
                  <c:v>308.60000000000002</c:v>
                </c:pt>
                <c:pt idx="1510">
                  <c:v>308.7</c:v>
                </c:pt>
                <c:pt idx="1511">
                  <c:v>308.39999999999998</c:v>
                </c:pt>
                <c:pt idx="1512">
                  <c:v>308.39999999999998</c:v>
                </c:pt>
                <c:pt idx="1513">
                  <c:v>308.39999999999998</c:v>
                </c:pt>
                <c:pt idx="1514">
                  <c:v>308.39999999999998</c:v>
                </c:pt>
                <c:pt idx="1515">
                  <c:v>308.39999999999998</c:v>
                </c:pt>
                <c:pt idx="1516">
                  <c:v>308.39999999999998</c:v>
                </c:pt>
                <c:pt idx="1517">
                  <c:v>308.39999999999998</c:v>
                </c:pt>
                <c:pt idx="1518">
                  <c:v>308</c:v>
                </c:pt>
                <c:pt idx="1519">
                  <c:v>308.10000000000002</c:v>
                </c:pt>
                <c:pt idx="1520">
                  <c:v>308.10000000000002</c:v>
                </c:pt>
                <c:pt idx="1521">
                  <c:v>307.89999999999998</c:v>
                </c:pt>
                <c:pt idx="1522">
                  <c:v>307.89999999999998</c:v>
                </c:pt>
                <c:pt idx="1523">
                  <c:v>308.10000000000002</c:v>
                </c:pt>
                <c:pt idx="1524">
                  <c:v>308</c:v>
                </c:pt>
                <c:pt idx="1525">
                  <c:v>308.10000000000002</c:v>
                </c:pt>
                <c:pt idx="1526">
                  <c:v>307.7</c:v>
                </c:pt>
                <c:pt idx="1527">
                  <c:v>307.7</c:v>
                </c:pt>
                <c:pt idx="1528">
                  <c:v>307.7</c:v>
                </c:pt>
                <c:pt idx="1529">
                  <c:v>307.7</c:v>
                </c:pt>
                <c:pt idx="1530">
                  <c:v>307.39999999999998</c:v>
                </c:pt>
                <c:pt idx="1531">
                  <c:v>307.7</c:v>
                </c:pt>
                <c:pt idx="1532">
                  <c:v>307.7</c:v>
                </c:pt>
                <c:pt idx="1533">
                  <c:v>307.39999999999998</c:v>
                </c:pt>
                <c:pt idx="1534">
                  <c:v>307.39999999999998</c:v>
                </c:pt>
                <c:pt idx="1535">
                  <c:v>307.7</c:v>
                </c:pt>
                <c:pt idx="1536">
                  <c:v>307.39999999999998</c:v>
                </c:pt>
                <c:pt idx="1537">
                  <c:v>307.39999999999998</c:v>
                </c:pt>
                <c:pt idx="1538">
                  <c:v>307</c:v>
                </c:pt>
                <c:pt idx="1539">
                  <c:v>307.10000000000002</c:v>
                </c:pt>
                <c:pt idx="1540">
                  <c:v>307.39999999999998</c:v>
                </c:pt>
                <c:pt idx="1541">
                  <c:v>307</c:v>
                </c:pt>
                <c:pt idx="1542">
                  <c:v>307.10000000000002</c:v>
                </c:pt>
                <c:pt idx="1543">
                  <c:v>306.8</c:v>
                </c:pt>
                <c:pt idx="1544">
                  <c:v>306.89999999999998</c:v>
                </c:pt>
                <c:pt idx="1545">
                  <c:v>306.7</c:v>
                </c:pt>
                <c:pt idx="1546">
                  <c:v>306.7</c:v>
                </c:pt>
                <c:pt idx="1547">
                  <c:v>306.7</c:v>
                </c:pt>
                <c:pt idx="1548">
                  <c:v>306.7</c:v>
                </c:pt>
                <c:pt idx="1549">
                  <c:v>306.7</c:v>
                </c:pt>
                <c:pt idx="1550">
                  <c:v>306.7</c:v>
                </c:pt>
                <c:pt idx="1551">
                  <c:v>306.7</c:v>
                </c:pt>
                <c:pt idx="1552">
                  <c:v>306.7</c:v>
                </c:pt>
                <c:pt idx="1553">
                  <c:v>306.39999999999998</c:v>
                </c:pt>
                <c:pt idx="1554">
                  <c:v>306.39999999999998</c:v>
                </c:pt>
                <c:pt idx="1555">
                  <c:v>306.39999999999998</c:v>
                </c:pt>
                <c:pt idx="1556">
                  <c:v>306.39999999999998</c:v>
                </c:pt>
                <c:pt idx="1557">
                  <c:v>306.39999999999998</c:v>
                </c:pt>
                <c:pt idx="1558">
                  <c:v>306.39999999999998</c:v>
                </c:pt>
                <c:pt idx="1559">
                  <c:v>306.10000000000002</c:v>
                </c:pt>
                <c:pt idx="1560">
                  <c:v>306</c:v>
                </c:pt>
                <c:pt idx="1561">
                  <c:v>306</c:v>
                </c:pt>
                <c:pt idx="1562">
                  <c:v>306</c:v>
                </c:pt>
                <c:pt idx="1563">
                  <c:v>306</c:v>
                </c:pt>
                <c:pt idx="1564">
                  <c:v>306.10000000000002</c:v>
                </c:pt>
                <c:pt idx="1565">
                  <c:v>306</c:v>
                </c:pt>
                <c:pt idx="1566">
                  <c:v>306</c:v>
                </c:pt>
                <c:pt idx="1567">
                  <c:v>306.10000000000002</c:v>
                </c:pt>
                <c:pt idx="1568">
                  <c:v>306.10000000000002</c:v>
                </c:pt>
                <c:pt idx="1569">
                  <c:v>305.8</c:v>
                </c:pt>
                <c:pt idx="1570">
                  <c:v>305.7</c:v>
                </c:pt>
                <c:pt idx="1571">
                  <c:v>305.7</c:v>
                </c:pt>
                <c:pt idx="1572">
                  <c:v>305.39999999999998</c:v>
                </c:pt>
                <c:pt idx="1573">
                  <c:v>305.3</c:v>
                </c:pt>
                <c:pt idx="1574">
                  <c:v>305.39999999999998</c:v>
                </c:pt>
                <c:pt idx="1575">
                  <c:v>305.39999999999998</c:v>
                </c:pt>
                <c:pt idx="1576">
                  <c:v>305.39999999999998</c:v>
                </c:pt>
                <c:pt idx="1577">
                  <c:v>305.10000000000002</c:v>
                </c:pt>
                <c:pt idx="1578">
                  <c:v>305.10000000000002</c:v>
                </c:pt>
                <c:pt idx="1579">
                  <c:v>305.3</c:v>
                </c:pt>
                <c:pt idx="1580">
                  <c:v>305.10000000000002</c:v>
                </c:pt>
                <c:pt idx="1581">
                  <c:v>305.10000000000002</c:v>
                </c:pt>
                <c:pt idx="1582">
                  <c:v>305.10000000000002</c:v>
                </c:pt>
                <c:pt idx="1583">
                  <c:v>305.10000000000002</c:v>
                </c:pt>
                <c:pt idx="1584">
                  <c:v>304.8</c:v>
                </c:pt>
                <c:pt idx="1585">
                  <c:v>304.8</c:v>
                </c:pt>
                <c:pt idx="1586">
                  <c:v>304.8</c:v>
                </c:pt>
                <c:pt idx="1587">
                  <c:v>304.8</c:v>
                </c:pt>
                <c:pt idx="1588">
                  <c:v>304.7</c:v>
                </c:pt>
                <c:pt idx="1589">
                  <c:v>304.8</c:v>
                </c:pt>
                <c:pt idx="1590">
                  <c:v>304.7</c:v>
                </c:pt>
                <c:pt idx="1591">
                  <c:v>304.39999999999998</c:v>
                </c:pt>
                <c:pt idx="1592">
                  <c:v>304.39999999999998</c:v>
                </c:pt>
                <c:pt idx="1593">
                  <c:v>304.39999999999998</c:v>
                </c:pt>
                <c:pt idx="1594">
                  <c:v>304.3</c:v>
                </c:pt>
                <c:pt idx="1595">
                  <c:v>304.39999999999998</c:v>
                </c:pt>
                <c:pt idx="1596">
                  <c:v>304.2</c:v>
                </c:pt>
                <c:pt idx="1597">
                  <c:v>304</c:v>
                </c:pt>
                <c:pt idx="1598">
                  <c:v>304</c:v>
                </c:pt>
                <c:pt idx="1599">
                  <c:v>304.3</c:v>
                </c:pt>
                <c:pt idx="1600">
                  <c:v>304</c:v>
                </c:pt>
                <c:pt idx="1601">
                  <c:v>304</c:v>
                </c:pt>
                <c:pt idx="1602">
                  <c:v>304.10000000000002</c:v>
                </c:pt>
                <c:pt idx="1603">
                  <c:v>304.10000000000002</c:v>
                </c:pt>
                <c:pt idx="1604">
                  <c:v>303.8</c:v>
                </c:pt>
                <c:pt idx="1605">
                  <c:v>303.7</c:v>
                </c:pt>
                <c:pt idx="1606">
                  <c:v>303.7</c:v>
                </c:pt>
                <c:pt idx="1607">
                  <c:v>303.7</c:v>
                </c:pt>
                <c:pt idx="1608">
                  <c:v>303.7</c:v>
                </c:pt>
                <c:pt idx="1609">
                  <c:v>303.39999999999998</c:v>
                </c:pt>
                <c:pt idx="1610">
                  <c:v>303.39999999999998</c:v>
                </c:pt>
                <c:pt idx="1611">
                  <c:v>303.39999999999998</c:v>
                </c:pt>
                <c:pt idx="1612">
                  <c:v>303.39999999999998</c:v>
                </c:pt>
                <c:pt idx="1613">
                  <c:v>303.39999999999998</c:v>
                </c:pt>
                <c:pt idx="1614">
                  <c:v>303.60000000000002</c:v>
                </c:pt>
                <c:pt idx="1615">
                  <c:v>303.10000000000002</c:v>
                </c:pt>
                <c:pt idx="1616">
                  <c:v>303.10000000000002</c:v>
                </c:pt>
                <c:pt idx="1617">
                  <c:v>303.10000000000002</c:v>
                </c:pt>
                <c:pt idx="1618">
                  <c:v>303.10000000000002</c:v>
                </c:pt>
                <c:pt idx="1619">
                  <c:v>303.10000000000002</c:v>
                </c:pt>
                <c:pt idx="1620">
                  <c:v>303.10000000000002</c:v>
                </c:pt>
                <c:pt idx="1621">
                  <c:v>303.10000000000002</c:v>
                </c:pt>
                <c:pt idx="1622">
                  <c:v>303.10000000000002</c:v>
                </c:pt>
                <c:pt idx="1623">
                  <c:v>302.7</c:v>
                </c:pt>
                <c:pt idx="1624">
                  <c:v>302.7</c:v>
                </c:pt>
                <c:pt idx="1625">
                  <c:v>302.7</c:v>
                </c:pt>
                <c:pt idx="1626">
                  <c:v>302.7</c:v>
                </c:pt>
                <c:pt idx="1627">
                  <c:v>302.7</c:v>
                </c:pt>
                <c:pt idx="1628">
                  <c:v>302.7</c:v>
                </c:pt>
                <c:pt idx="1629">
                  <c:v>302.39999999999998</c:v>
                </c:pt>
                <c:pt idx="1630">
                  <c:v>302.39999999999998</c:v>
                </c:pt>
                <c:pt idx="1631">
                  <c:v>302.5</c:v>
                </c:pt>
                <c:pt idx="1632">
                  <c:v>302.39999999999998</c:v>
                </c:pt>
                <c:pt idx="1633">
                  <c:v>302.39999999999998</c:v>
                </c:pt>
                <c:pt idx="1634">
                  <c:v>302.39999999999998</c:v>
                </c:pt>
                <c:pt idx="1635">
                  <c:v>302.10000000000002</c:v>
                </c:pt>
                <c:pt idx="1636">
                  <c:v>302.3</c:v>
                </c:pt>
                <c:pt idx="1637">
                  <c:v>302.39999999999998</c:v>
                </c:pt>
                <c:pt idx="1638">
                  <c:v>302.10000000000002</c:v>
                </c:pt>
                <c:pt idx="1639">
                  <c:v>302.10000000000002</c:v>
                </c:pt>
                <c:pt idx="1640">
                  <c:v>302.10000000000002</c:v>
                </c:pt>
                <c:pt idx="1641">
                  <c:v>302.2</c:v>
                </c:pt>
                <c:pt idx="1642">
                  <c:v>302.10000000000002</c:v>
                </c:pt>
                <c:pt idx="1643">
                  <c:v>301.8</c:v>
                </c:pt>
                <c:pt idx="1644">
                  <c:v>302.10000000000002</c:v>
                </c:pt>
                <c:pt idx="1645">
                  <c:v>302.10000000000002</c:v>
                </c:pt>
                <c:pt idx="1646">
                  <c:v>301.8</c:v>
                </c:pt>
                <c:pt idx="1647">
                  <c:v>301.8</c:v>
                </c:pt>
                <c:pt idx="1648">
                  <c:v>301.8</c:v>
                </c:pt>
                <c:pt idx="1649">
                  <c:v>301.8</c:v>
                </c:pt>
                <c:pt idx="1650">
                  <c:v>301.8</c:v>
                </c:pt>
                <c:pt idx="1651">
                  <c:v>301.8</c:v>
                </c:pt>
                <c:pt idx="1652">
                  <c:v>301.8</c:v>
                </c:pt>
                <c:pt idx="1653">
                  <c:v>301.8</c:v>
                </c:pt>
                <c:pt idx="1654">
                  <c:v>301.5</c:v>
                </c:pt>
                <c:pt idx="1655">
                  <c:v>301.5</c:v>
                </c:pt>
                <c:pt idx="1656">
                  <c:v>301.10000000000002</c:v>
                </c:pt>
                <c:pt idx="1657">
                  <c:v>301.10000000000002</c:v>
                </c:pt>
                <c:pt idx="1658">
                  <c:v>301.10000000000002</c:v>
                </c:pt>
                <c:pt idx="1659">
                  <c:v>301.10000000000002</c:v>
                </c:pt>
                <c:pt idx="1660">
                  <c:v>301.10000000000002</c:v>
                </c:pt>
                <c:pt idx="1661">
                  <c:v>301.2</c:v>
                </c:pt>
                <c:pt idx="1662">
                  <c:v>301.39999999999998</c:v>
                </c:pt>
                <c:pt idx="1663">
                  <c:v>301.10000000000002</c:v>
                </c:pt>
                <c:pt idx="1664">
                  <c:v>301.10000000000002</c:v>
                </c:pt>
                <c:pt idx="1665">
                  <c:v>301.2</c:v>
                </c:pt>
                <c:pt idx="1666">
                  <c:v>301.10000000000002</c:v>
                </c:pt>
                <c:pt idx="1667">
                  <c:v>301</c:v>
                </c:pt>
                <c:pt idx="1668">
                  <c:v>300.8</c:v>
                </c:pt>
                <c:pt idx="1669">
                  <c:v>301.10000000000002</c:v>
                </c:pt>
                <c:pt idx="1670">
                  <c:v>301.10000000000002</c:v>
                </c:pt>
                <c:pt idx="1671">
                  <c:v>300.8</c:v>
                </c:pt>
                <c:pt idx="1672">
                  <c:v>300.8</c:v>
                </c:pt>
                <c:pt idx="1673">
                  <c:v>300.8</c:v>
                </c:pt>
                <c:pt idx="1674">
                  <c:v>300.8</c:v>
                </c:pt>
                <c:pt idx="1675">
                  <c:v>300.5</c:v>
                </c:pt>
                <c:pt idx="1676">
                  <c:v>300.8</c:v>
                </c:pt>
                <c:pt idx="1677">
                  <c:v>300.8</c:v>
                </c:pt>
                <c:pt idx="1678">
                  <c:v>300.8</c:v>
                </c:pt>
                <c:pt idx="1679">
                  <c:v>300.5</c:v>
                </c:pt>
                <c:pt idx="1680">
                  <c:v>300.5</c:v>
                </c:pt>
                <c:pt idx="1681">
                  <c:v>300.5</c:v>
                </c:pt>
                <c:pt idx="1682">
                  <c:v>300.5</c:v>
                </c:pt>
                <c:pt idx="1683">
                  <c:v>300.5</c:v>
                </c:pt>
                <c:pt idx="1684">
                  <c:v>300.5</c:v>
                </c:pt>
                <c:pt idx="1685">
                  <c:v>300.5</c:v>
                </c:pt>
                <c:pt idx="1686">
                  <c:v>300.5</c:v>
                </c:pt>
                <c:pt idx="1687">
                  <c:v>300.5</c:v>
                </c:pt>
                <c:pt idx="1688">
                  <c:v>300.5</c:v>
                </c:pt>
                <c:pt idx="1689">
                  <c:v>300.5</c:v>
                </c:pt>
                <c:pt idx="1690">
                  <c:v>300.2</c:v>
                </c:pt>
                <c:pt idx="1691">
                  <c:v>300.2</c:v>
                </c:pt>
                <c:pt idx="1692">
                  <c:v>300.10000000000002</c:v>
                </c:pt>
                <c:pt idx="1693">
                  <c:v>300.2</c:v>
                </c:pt>
                <c:pt idx="1694">
                  <c:v>300.10000000000002</c:v>
                </c:pt>
                <c:pt idx="1695">
                  <c:v>300.2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673159024"/>
        <c:axId val="1692159440"/>
      </c:lineChart>
      <c:catAx>
        <c:axId val="1673159024"/>
        <c:scaling>
          <c:orientation val="minMax"/>
        </c:scaling>
        <c:axPos val="b"/>
        <c:crossAx val="1692159440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692159440"/>
        <c:scaling>
          <c:orientation val="minMax"/>
          <c:min val="250"/>
        </c:scaling>
        <c:axPos val="l"/>
        <c:crossAx val="1673159024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시간-가열온도1 (ex2)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ex2_15_heatTemp1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Sheet1!$B$2:$B$355</c:f>
              <c:numCache>
                <c:formatCode>General</c:formatCode>
                <c:ptCount val="354"/>
                <c:pt idx="0">
                  <c:v>294</c:v>
                </c:pt>
                <c:pt idx="1">
                  <c:v>294</c:v>
                </c:pt>
                <c:pt idx="2">
                  <c:v>295</c:v>
                </c:pt>
                <c:pt idx="3">
                  <c:v>295</c:v>
                </c:pt>
                <c:pt idx="4">
                  <c:v>296</c:v>
                </c:pt>
                <c:pt idx="5">
                  <c:v>297</c:v>
                </c:pt>
                <c:pt idx="6">
                  <c:v>298</c:v>
                </c:pt>
                <c:pt idx="7">
                  <c:v>298</c:v>
                </c:pt>
                <c:pt idx="8">
                  <c:v>298</c:v>
                </c:pt>
                <c:pt idx="9">
                  <c:v>298</c:v>
                </c:pt>
                <c:pt idx="10">
                  <c:v>299</c:v>
                </c:pt>
                <c:pt idx="11">
                  <c:v>299</c:v>
                </c:pt>
                <c:pt idx="12">
                  <c:v>299</c:v>
                </c:pt>
                <c:pt idx="13">
                  <c:v>300</c:v>
                </c:pt>
                <c:pt idx="14">
                  <c:v>300</c:v>
                </c:pt>
                <c:pt idx="15">
                  <c:v>301</c:v>
                </c:pt>
                <c:pt idx="16">
                  <c:v>301</c:v>
                </c:pt>
                <c:pt idx="17">
                  <c:v>302</c:v>
                </c:pt>
                <c:pt idx="18">
                  <c:v>302</c:v>
                </c:pt>
                <c:pt idx="19">
                  <c:v>302</c:v>
                </c:pt>
                <c:pt idx="20">
                  <c:v>303</c:v>
                </c:pt>
                <c:pt idx="21">
                  <c:v>303</c:v>
                </c:pt>
                <c:pt idx="22">
                  <c:v>303</c:v>
                </c:pt>
                <c:pt idx="23">
                  <c:v>304</c:v>
                </c:pt>
                <c:pt idx="24">
                  <c:v>304</c:v>
                </c:pt>
                <c:pt idx="25">
                  <c:v>305</c:v>
                </c:pt>
                <c:pt idx="26">
                  <c:v>305</c:v>
                </c:pt>
                <c:pt idx="27">
                  <c:v>305</c:v>
                </c:pt>
                <c:pt idx="28">
                  <c:v>306</c:v>
                </c:pt>
                <c:pt idx="29">
                  <c:v>306</c:v>
                </c:pt>
                <c:pt idx="30">
                  <c:v>307</c:v>
                </c:pt>
                <c:pt idx="31">
                  <c:v>307</c:v>
                </c:pt>
                <c:pt idx="32">
                  <c:v>307</c:v>
                </c:pt>
                <c:pt idx="33">
                  <c:v>308</c:v>
                </c:pt>
                <c:pt idx="34">
                  <c:v>308</c:v>
                </c:pt>
                <c:pt idx="35">
                  <c:v>309</c:v>
                </c:pt>
                <c:pt idx="36">
                  <c:v>309</c:v>
                </c:pt>
                <c:pt idx="37">
                  <c:v>309</c:v>
                </c:pt>
                <c:pt idx="38">
                  <c:v>309</c:v>
                </c:pt>
                <c:pt idx="39">
                  <c:v>310</c:v>
                </c:pt>
                <c:pt idx="40">
                  <c:v>310</c:v>
                </c:pt>
                <c:pt idx="41">
                  <c:v>311</c:v>
                </c:pt>
                <c:pt idx="42">
                  <c:v>311</c:v>
                </c:pt>
                <c:pt idx="43">
                  <c:v>311</c:v>
                </c:pt>
                <c:pt idx="44">
                  <c:v>311</c:v>
                </c:pt>
                <c:pt idx="45">
                  <c:v>312</c:v>
                </c:pt>
                <c:pt idx="46">
                  <c:v>312</c:v>
                </c:pt>
                <c:pt idx="47">
                  <c:v>313</c:v>
                </c:pt>
                <c:pt idx="48">
                  <c:v>313</c:v>
                </c:pt>
                <c:pt idx="49">
                  <c:v>313</c:v>
                </c:pt>
                <c:pt idx="50">
                  <c:v>314</c:v>
                </c:pt>
                <c:pt idx="51">
                  <c:v>314</c:v>
                </c:pt>
                <c:pt idx="52">
                  <c:v>314</c:v>
                </c:pt>
                <c:pt idx="53">
                  <c:v>315</c:v>
                </c:pt>
                <c:pt idx="54">
                  <c:v>315</c:v>
                </c:pt>
                <c:pt idx="55">
                  <c:v>315</c:v>
                </c:pt>
                <c:pt idx="56">
                  <c:v>316</c:v>
                </c:pt>
                <c:pt idx="57">
                  <c:v>316</c:v>
                </c:pt>
                <c:pt idx="58">
                  <c:v>316</c:v>
                </c:pt>
                <c:pt idx="59">
                  <c:v>317</c:v>
                </c:pt>
                <c:pt idx="60">
                  <c:v>317</c:v>
                </c:pt>
                <c:pt idx="61">
                  <c:v>317</c:v>
                </c:pt>
                <c:pt idx="62">
                  <c:v>318</c:v>
                </c:pt>
                <c:pt idx="63">
                  <c:v>318</c:v>
                </c:pt>
                <c:pt idx="64">
                  <c:v>318</c:v>
                </c:pt>
                <c:pt idx="65">
                  <c:v>318</c:v>
                </c:pt>
                <c:pt idx="66">
                  <c:v>318</c:v>
                </c:pt>
                <c:pt idx="67">
                  <c:v>319</c:v>
                </c:pt>
                <c:pt idx="68">
                  <c:v>319</c:v>
                </c:pt>
                <c:pt idx="69">
                  <c:v>319</c:v>
                </c:pt>
                <c:pt idx="70">
                  <c:v>320</c:v>
                </c:pt>
                <c:pt idx="71">
                  <c:v>320</c:v>
                </c:pt>
                <c:pt idx="72">
                  <c:v>320</c:v>
                </c:pt>
                <c:pt idx="73">
                  <c:v>320</c:v>
                </c:pt>
                <c:pt idx="74">
                  <c:v>320</c:v>
                </c:pt>
                <c:pt idx="75">
                  <c:v>321</c:v>
                </c:pt>
                <c:pt idx="76">
                  <c:v>321</c:v>
                </c:pt>
                <c:pt idx="77">
                  <c:v>321</c:v>
                </c:pt>
                <c:pt idx="78">
                  <c:v>322</c:v>
                </c:pt>
                <c:pt idx="79">
                  <c:v>322</c:v>
                </c:pt>
                <c:pt idx="80">
                  <c:v>322</c:v>
                </c:pt>
                <c:pt idx="81">
                  <c:v>322</c:v>
                </c:pt>
                <c:pt idx="82">
                  <c:v>323</c:v>
                </c:pt>
                <c:pt idx="83">
                  <c:v>323</c:v>
                </c:pt>
                <c:pt idx="84">
                  <c:v>323</c:v>
                </c:pt>
                <c:pt idx="85">
                  <c:v>323</c:v>
                </c:pt>
                <c:pt idx="86">
                  <c:v>324</c:v>
                </c:pt>
                <c:pt idx="87">
                  <c:v>324</c:v>
                </c:pt>
                <c:pt idx="88">
                  <c:v>324</c:v>
                </c:pt>
                <c:pt idx="89">
                  <c:v>324</c:v>
                </c:pt>
                <c:pt idx="90">
                  <c:v>325</c:v>
                </c:pt>
                <c:pt idx="91">
                  <c:v>324</c:v>
                </c:pt>
                <c:pt idx="92">
                  <c:v>325</c:v>
                </c:pt>
                <c:pt idx="93">
                  <c:v>325</c:v>
                </c:pt>
                <c:pt idx="94">
                  <c:v>326</c:v>
                </c:pt>
                <c:pt idx="95">
                  <c:v>326</c:v>
                </c:pt>
                <c:pt idx="96">
                  <c:v>326</c:v>
                </c:pt>
                <c:pt idx="97">
                  <c:v>327</c:v>
                </c:pt>
                <c:pt idx="98">
                  <c:v>327</c:v>
                </c:pt>
                <c:pt idx="99">
                  <c:v>328</c:v>
                </c:pt>
                <c:pt idx="100">
                  <c:v>327</c:v>
                </c:pt>
                <c:pt idx="101">
                  <c:v>328</c:v>
                </c:pt>
                <c:pt idx="102">
                  <c:v>328</c:v>
                </c:pt>
                <c:pt idx="103">
                  <c:v>329</c:v>
                </c:pt>
                <c:pt idx="104">
                  <c:v>329</c:v>
                </c:pt>
                <c:pt idx="105">
                  <c:v>329</c:v>
                </c:pt>
                <c:pt idx="106">
                  <c:v>330</c:v>
                </c:pt>
                <c:pt idx="107">
                  <c:v>330</c:v>
                </c:pt>
                <c:pt idx="108">
                  <c:v>330</c:v>
                </c:pt>
                <c:pt idx="109">
                  <c:v>330</c:v>
                </c:pt>
                <c:pt idx="110">
                  <c:v>331</c:v>
                </c:pt>
                <c:pt idx="111">
                  <c:v>331</c:v>
                </c:pt>
                <c:pt idx="112">
                  <c:v>331</c:v>
                </c:pt>
                <c:pt idx="113">
                  <c:v>331</c:v>
                </c:pt>
                <c:pt idx="114">
                  <c:v>332</c:v>
                </c:pt>
                <c:pt idx="115">
                  <c:v>332</c:v>
                </c:pt>
                <c:pt idx="116">
                  <c:v>332</c:v>
                </c:pt>
                <c:pt idx="117">
                  <c:v>332</c:v>
                </c:pt>
                <c:pt idx="118">
                  <c:v>333</c:v>
                </c:pt>
                <c:pt idx="119">
                  <c:v>333</c:v>
                </c:pt>
                <c:pt idx="120">
                  <c:v>333</c:v>
                </c:pt>
                <c:pt idx="121">
                  <c:v>334</c:v>
                </c:pt>
                <c:pt idx="122">
                  <c:v>334</c:v>
                </c:pt>
                <c:pt idx="123">
                  <c:v>335</c:v>
                </c:pt>
                <c:pt idx="124">
                  <c:v>335</c:v>
                </c:pt>
                <c:pt idx="125">
                  <c:v>335</c:v>
                </c:pt>
                <c:pt idx="126">
                  <c:v>336</c:v>
                </c:pt>
                <c:pt idx="127">
                  <c:v>336</c:v>
                </c:pt>
                <c:pt idx="128">
                  <c:v>336</c:v>
                </c:pt>
                <c:pt idx="129">
                  <c:v>337</c:v>
                </c:pt>
                <c:pt idx="130">
                  <c:v>337</c:v>
                </c:pt>
                <c:pt idx="131">
                  <c:v>337</c:v>
                </c:pt>
                <c:pt idx="132">
                  <c:v>337</c:v>
                </c:pt>
                <c:pt idx="133">
                  <c:v>337</c:v>
                </c:pt>
                <c:pt idx="134">
                  <c:v>337</c:v>
                </c:pt>
                <c:pt idx="135">
                  <c:v>337</c:v>
                </c:pt>
                <c:pt idx="136">
                  <c:v>338</c:v>
                </c:pt>
                <c:pt idx="137">
                  <c:v>339</c:v>
                </c:pt>
                <c:pt idx="138">
                  <c:v>339</c:v>
                </c:pt>
                <c:pt idx="139">
                  <c:v>339</c:v>
                </c:pt>
                <c:pt idx="140">
                  <c:v>339</c:v>
                </c:pt>
                <c:pt idx="141">
                  <c:v>341</c:v>
                </c:pt>
                <c:pt idx="142">
                  <c:v>341</c:v>
                </c:pt>
                <c:pt idx="143">
                  <c:v>341</c:v>
                </c:pt>
                <c:pt idx="144">
                  <c:v>341</c:v>
                </c:pt>
                <c:pt idx="145">
                  <c:v>341</c:v>
                </c:pt>
                <c:pt idx="146">
                  <c:v>342</c:v>
                </c:pt>
                <c:pt idx="147">
                  <c:v>342</c:v>
                </c:pt>
                <c:pt idx="148">
                  <c:v>343</c:v>
                </c:pt>
                <c:pt idx="149">
                  <c:v>343</c:v>
                </c:pt>
                <c:pt idx="150">
                  <c:v>344</c:v>
                </c:pt>
                <c:pt idx="151">
                  <c:v>344</c:v>
                </c:pt>
                <c:pt idx="152">
                  <c:v>344</c:v>
                </c:pt>
                <c:pt idx="153">
                  <c:v>344</c:v>
                </c:pt>
                <c:pt idx="154">
                  <c:v>345</c:v>
                </c:pt>
                <c:pt idx="155">
                  <c:v>346</c:v>
                </c:pt>
                <c:pt idx="156">
                  <c:v>346</c:v>
                </c:pt>
                <c:pt idx="157">
                  <c:v>346</c:v>
                </c:pt>
                <c:pt idx="158">
                  <c:v>347</c:v>
                </c:pt>
                <c:pt idx="159">
                  <c:v>347</c:v>
                </c:pt>
                <c:pt idx="160">
                  <c:v>347</c:v>
                </c:pt>
                <c:pt idx="161">
                  <c:v>348</c:v>
                </c:pt>
                <c:pt idx="162">
                  <c:v>348</c:v>
                </c:pt>
                <c:pt idx="163">
                  <c:v>348</c:v>
                </c:pt>
                <c:pt idx="164">
                  <c:v>349</c:v>
                </c:pt>
                <c:pt idx="165">
                  <c:v>349</c:v>
                </c:pt>
                <c:pt idx="166">
                  <c:v>350</c:v>
                </c:pt>
                <c:pt idx="167">
                  <c:v>350</c:v>
                </c:pt>
                <c:pt idx="168">
                  <c:v>350</c:v>
                </c:pt>
                <c:pt idx="169">
                  <c:v>350</c:v>
                </c:pt>
                <c:pt idx="170">
                  <c:v>351</c:v>
                </c:pt>
                <c:pt idx="171">
                  <c:v>351</c:v>
                </c:pt>
                <c:pt idx="172">
                  <c:v>351</c:v>
                </c:pt>
                <c:pt idx="173">
                  <c:v>352</c:v>
                </c:pt>
                <c:pt idx="174">
                  <c:v>352</c:v>
                </c:pt>
                <c:pt idx="175">
                  <c:v>352</c:v>
                </c:pt>
                <c:pt idx="176">
                  <c:v>352</c:v>
                </c:pt>
                <c:pt idx="177">
                  <c:v>354</c:v>
                </c:pt>
                <c:pt idx="178">
                  <c:v>354</c:v>
                </c:pt>
                <c:pt idx="179">
                  <c:v>354</c:v>
                </c:pt>
                <c:pt idx="180">
                  <c:v>354</c:v>
                </c:pt>
                <c:pt idx="181">
                  <c:v>355</c:v>
                </c:pt>
                <c:pt idx="182">
                  <c:v>355</c:v>
                </c:pt>
                <c:pt idx="183">
                  <c:v>355</c:v>
                </c:pt>
                <c:pt idx="184">
                  <c:v>355</c:v>
                </c:pt>
                <c:pt idx="185">
                  <c:v>356</c:v>
                </c:pt>
                <c:pt idx="186">
                  <c:v>356</c:v>
                </c:pt>
                <c:pt idx="187">
                  <c:v>356</c:v>
                </c:pt>
                <c:pt idx="188">
                  <c:v>356</c:v>
                </c:pt>
                <c:pt idx="189">
                  <c:v>357</c:v>
                </c:pt>
                <c:pt idx="190">
                  <c:v>358</c:v>
                </c:pt>
                <c:pt idx="191">
                  <c:v>358</c:v>
                </c:pt>
                <c:pt idx="192">
                  <c:v>358</c:v>
                </c:pt>
                <c:pt idx="193">
                  <c:v>358</c:v>
                </c:pt>
                <c:pt idx="194">
                  <c:v>359</c:v>
                </c:pt>
                <c:pt idx="195">
                  <c:v>359</c:v>
                </c:pt>
                <c:pt idx="196">
                  <c:v>359</c:v>
                </c:pt>
                <c:pt idx="197">
                  <c:v>360</c:v>
                </c:pt>
                <c:pt idx="198">
                  <c:v>361</c:v>
                </c:pt>
                <c:pt idx="199">
                  <c:v>361</c:v>
                </c:pt>
                <c:pt idx="200">
                  <c:v>362</c:v>
                </c:pt>
                <c:pt idx="201">
                  <c:v>362</c:v>
                </c:pt>
                <c:pt idx="202">
                  <c:v>362</c:v>
                </c:pt>
                <c:pt idx="203">
                  <c:v>362</c:v>
                </c:pt>
                <c:pt idx="204">
                  <c:v>362</c:v>
                </c:pt>
                <c:pt idx="205">
                  <c:v>363</c:v>
                </c:pt>
                <c:pt idx="206">
                  <c:v>363</c:v>
                </c:pt>
                <c:pt idx="207">
                  <c:v>363</c:v>
                </c:pt>
                <c:pt idx="208">
                  <c:v>363</c:v>
                </c:pt>
                <c:pt idx="209">
                  <c:v>364</c:v>
                </c:pt>
                <c:pt idx="210">
                  <c:v>365</c:v>
                </c:pt>
                <c:pt idx="211">
                  <c:v>365</c:v>
                </c:pt>
                <c:pt idx="212">
                  <c:v>365</c:v>
                </c:pt>
                <c:pt idx="213">
                  <c:v>365</c:v>
                </c:pt>
                <c:pt idx="214">
                  <c:v>365</c:v>
                </c:pt>
                <c:pt idx="215">
                  <c:v>365</c:v>
                </c:pt>
                <c:pt idx="216">
                  <c:v>366</c:v>
                </c:pt>
                <c:pt idx="217">
                  <c:v>367</c:v>
                </c:pt>
                <c:pt idx="218">
                  <c:v>367</c:v>
                </c:pt>
                <c:pt idx="219">
                  <c:v>367</c:v>
                </c:pt>
                <c:pt idx="220">
                  <c:v>367</c:v>
                </c:pt>
                <c:pt idx="221">
                  <c:v>368</c:v>
                </c:pt>
                <c:pt idx="222">
                  <c:v>369</c:v>
                </c:pt>
                <c:pt idx="223">
                  <c:v>369</c:v>
                </c:pt>
                <c:pt idx="224">
                  <c:v>370</c:v>
                </c:pt>
                <c:pt idx="225">
                  <c:v>370</c:v>
                </c:pt>
                <c:pt idx="226">
                  <c:v>370</c:v>
                </c:pt>
                <c:pt idx="227">
                  <c:v>370</c:v>
                </c:pt>
                <c:pt idx="228">
                  <c:v>371</c:v>
                </c:pt>
                <c:pt idx="229">
                  <c:v>371</c:v>
                </c:pt>
                <c:pt idx="230">
                  <c:v>372</c:v>
                </c:pt>
                <c:pt idx="231">
                  <c:v>372</c:v>
                </c:pt>
                <c:pt idx="232">
                  <c:v>372</c:v>
                </c:pt>
                <c:pt idx="233">
                  <c:v>373</c:v>
                </c:pt>
                <c:pt idx="234">
                  <c:v>373</c:v>
                </c:pt>
                <c:pt idx="235">
                  <c:v>374</c:v>
                </c:pt>
                <c:pt idx="236">
                  <c:v>374</c:v>
                </c:pt>
                <c:pt idx="237">
                  <c:v>374</c:v>
                </c:pt>
                <c:pt idx="238">
                  <c:v>374</c:v>
                </c:pt>
                <c:pt idx="239">
                  <c:v>375</c:v>
                </c:pt>
                <c:pt idx="240">
                  <c:v>375</c:v>
                </c:pt>
                <c:pt idx="241">
                  <c:v>375</c:v>
                </c:pt>
                <c:pt idx="242">
                  <c:v>376</c:v>
                </c:pt>
                <c:pt idx="243">
                  <c:v>376</c:v>
                </c:pt>
                <c:pt idx="244">
                  <c:v>376</c:v>
                </c:pt>
                <c:pt idx="245">
                  <c:v>376</c:v>
                </c:pt>
                <c:pt idx="246">
                  <c:v>377</c:v>
                </c:pt>
                <c:pt idx="247">
                  <c:v>377</c:v>
                </c:pt>
                <c:pt idx="248">
                  <c:v>377</c:v>
                </c:pt>
                <c:pt idx="249">
                  <c:v>377</c:v>
                </c:pt>
                <c:pt idx="250">
                  <c:v>377</c:v>
                </c:pt>
                <c:pt idx="251">
                  <c:v>377</c:v>
                </c:pt>
                <c:pt idx="252">
                  <c:v>378</c:v>
                </c:pt>
                <c:pt idx="253">
                  <c:v>378</c:v>
                </c:pt>
                <c:pt idx="254">
                  <c:v>378</c:v>
                </c:pt>
                <c:pt idx="255">
                  <c:v>379</c:v>
                </c:pt>
                <c:pt idx="256">
                  <c:v>379</c:v>
                </c:pt>
                <c:pt idx="257">
                  <c:v>379</c:v>
                </c:pt>
                <c:pt idx="258">
                  <c:v>380</c:v>
                </c:pt>
                <c:pt idx="259">
                  <c:v>380</c:v>
                </c:pt>
                <c:pt idx="260">
                  <c:v>380</c:v>
                </c:pt>
                <c:pt idx="261">
                  <c:v>381</c:v>
                </c:pt>
                <c:pt idx="262">
                  <c:v>381</c:v>
                </c:pt>
                <c:pt idx="263">
                  <c:v>381</c:v>
                </c:pt>
                <c:pt idx="264">
                  <c:v>381</c:v>
                </c:pt>
                <c:pt idx="265">
                  <c:v>382</c:v>
                </c:pt>
                <c:pt idx="266">
                  <c:v>382</c:v>
                </c:pt>
                <c:pt idx="267">
                  <c:v>384</c:v>
                </c:pt>
                <c:pt idx="268">
                  <c:v>384</c:v>
                </c:pt>
                <c:pt idx="269">
                  <c:v>385</c:v>
                </c:pt>
                <c:pt idx="270">
                  <c:v>385</c:v>
                </c:pt>
                <c:pt idx="271">
                  <c:v>386</c:v>
                </c:pt>
                <c:pt idx="272">
                  <c:v>386</c:v>
                </c:pt>
                <c:pt idx="273">
                  <c:v>386</c:v>
                </c:pt>
                <c:pt idx="274">
                  <c:v>386</c:v>
                </c:pt>
                <c:pt idx="275">
                  <c:v>387</c:v>
                </c:pt>
                <c:pt idx="276">
                  <c:v>387</c:v>
                </c:pt>
                <c:pt idx="277">
                  <c:v>388</c:v>
                </c:pt>
                <c:pt idx="278">
                  <c:v>388</c:v>
                </c:pt>
                <c:pt idx="279">
                  <c:v>388</c:v>
                </c:pt>
                <c:pt idx="280">
                  <c:v>388</c:v>
                </c:pt>
                <c:pt idx="281">
                  <c:v>389</c:v>
                </c:pt>
                <c:pt idx="282">
                  <c:v>389</c:v>
                </c:pt>
                <c:pt idx="283">
                  <c:v>389</c:v>
                </c:pt>
                <c:pt idx="284">
                  <c:v>389</c:v>
                </c:pt>
                <c:pt idx="285">
                  <c:v>389</c:v>
                </c:pt>
                <c:pt idx="286">
                  <c:v>390</c:v>
                </c:pt>
                <c:pt idx="287">
                  <c:v>390</c:v>
                </c:pt>
                <c:pt idx="288">
                  <c:v>390</c:v>
                </c:pt>
                <c:pt idx="289">
                  <c:v>391</c:v>
                </c:pt>
                <c:pt idx="290">
                  <c:v>391</c:v>
                </c:pt>
                <c:pt idx="291">
                  <c:v>391</c:v>
                </c:pt>
                <c:pt idx="292">
                  <c:v>391</c:v>
                </c:pt>
                <c:pt idx="293">
                  <c:v>392</c:v>
                </c:pt>
                <c:pt idx="294">
                  <c:v>392</c:v>
                </c:pt>
                <c:pt idx="295">
                  <c:v>393</c:v>
                </c:pt>
                <c:pt idx="296">
                  <c:v>392</c:v>
                </c:pt>
                <c:pt idx="297">
                  <c:v>393</c:v>
                </c:pt>
                <c:pt idx="298">
                  <c:v>393</c:v>
                </c:pt>
                <c:pt idx="299">
                  <c:v>394</c:v>
                </c:pt>
                <c:pt idx="300">
                  <c:v>394</c:v>
                </c:pt>
                <c:pt idx="301">
                  <c:v>394</c:v>
                </c:pt>
                <c:pt idx="302">
                  <c:v>394</c:v>
                </c:pt>
                <c:pt idx="303">
                  <c:v>394</c:v>
                </c:pt>
                <c:pt idx="304">
                  <c:v>395</c:v>
                </c:pt>
                <c:pt idx="305">
                  <c:v>395</c:v>
                </c:pt>
                <c:pt idx="306">
                  <c:v>395</c:v>
                </c:pt>
                <c:pt idx="307">
                  <c:v>396</c:v>
                </c:pt>
                <c:pt idx="308">
                  <c:v>396</c:v>
                </c:pt>
                <c:pt idx="309">
                  <c:v>397</c:v>
                </c:pt>
                <c:pt idx="310">
                  <c:v>397</c:v>
                </c:pt>
                <c:pt idx="311">
                  <c:v>397</c:v>
                </c:pt>
                <c:pt idx="312">
                  <c:v>397</c:v>
                </c:pt>
                <c:pt idx="313">
                  <c:v>397</c:v>
                </c:pt>
                <c:pt idx="314">
                  <c:v>397</c:v>
                </c:pt>
                <c:pt idx="315">
                  <c:v>397</c:v>
                </c:pt>
                <c:pt idx="316">
                  <c:v>398</c:v>
                </c:pt>
                <c:pt idx="317">
                  <c:v>398</c:v>
                </c:pt>
                <c:pt idx="318">
                  <c:v>398</c:v>
                </c:pt>
                <c:pt idx="319">
                  <c:v>398</c:v>
                </c:pt>
                <c:pt idx="320">
                  <c:v>397</c:v>
                </c:pt>
                <c:pt idx="321">
                  <c:v>397</c:v>
                </c:pt>
                <c:pt idx="322">
                  <c:v>397</c:v>
                </c:pt>
                <c:pt idx="323">
                  <c:v>397</c:v>
                </c:pt>
                <c:pt idx="324">
                  <c:v>397</c:v>
                </c:pt>
                <c:pt idx="325">
                  <c:v>396</c:v>
                </c:pt>
                <c:pt idx="326">
                  <c:v>395</c:v>
                </c:pt>
                <c:pt idx="327">
                  <c:v>395</c:v>
                </c:pt>
                <c:pt idx="328">
                  <c:v>395</c:v>
                </c:pt>
                <c:pt idx="329">
                  <c:v>394</c:v>
                </c:pt>
                <c:pt idx="330">
                  <c:v>394</c:v>
                </c:pt>
                <c:pt idx="331">
                  <c:v>394</c:v>
                </c:pt>
                <c:pt idx="332">
                  <c:v>394</c:v>
                </c:pt>
                <c:pt idx="333">
                  <c:v>393</c:v>
                </c:pt>
                <c:pt idx="334">
                  <c:v>393</c:v>
                </c:pt>
                <c:pt idx="335">
                  <c:v>393</c:v>
                </c:pt>
                <c:pt idx="336">
                  <c:v>392</c:v>
                </c:pt>
                <c:pt idx="337">
                  <c:v>392</c:v>
                </c:pt>
                <c:pt idx="338">
                  <c:v>392</c:v>
                </c:pt>
                <c:pt idx="339">
                  <c:v>392</c:v>
                </c:pt>
                <c:pt idx="340">
                  <c:v>392</c:v>
                </c:pt>
                <c:pt idx="341">
                  <c:v>391</c:v>
                </c:pt>
                <c:pt idx="342">
                  <c:v>391</c:v>
                </c:pt>
                <c:pt idx="343">
                  <c:v>391</c:v>
                </c:pt>
                <c:pt idx="344">
                  <c:v>391</c:v>
                </c:pt>
                <c:pt idx="345">
                  <c:v>390</c:v>
                </c:pt>
                <c:pt idx="346">
                  <c:v>390</c:v>
                </c:pt>
                <c:pt idx="347">
                  <c:v>390</c:v>
                </c:pt>
                <c:pt idx="348">
                  <c:v>389</c:v>
                </c:pt>
                <c:pt idx="349">
                  <c:v>401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ex2_20_heatTemp1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Sheet1!$C$2:$C$355</c:f>
              <c:numCache>
                <c:formatCode>General</c:formatCode>
                <c:ptCount val="354"/>
                <c:pt idx="0">
                  <c:v>288</c:v>
                </c:pt>
                <c:pt idx="1">
                  <c:v>287</c:v>
                </c:pt>
                <c:pt idx="2">
                  <c:v>288</c:v>
                </c:pt>
                <c:pt idx="3">
                  <c:v>290</c:v>
                </c:pt>
                <c:pt idx="4">
                  <c:v>290</c:v>
                </c:pt>
                <c:pt idx="5">
                  <c:v>290</c:v>
                </c:pt>
                <c:pt idx="6">
                  <c:v>291</c:v>
                </c:pt>
                <c:pt idx="7">
                  <c:v>291</c:v>
                </c:pt>
                <c:pt idx="8">
                  <c:v>291</c:v>
                </c:pt>
                <c:pt idx="9">
                  <c:v>292</c:v>
                </c:pt>
                <c:pt idx="10">
                  <c:v>293</c:v>
                </c:pt>
                <c:pt idx="11">
                  <c:v>293</c:v>
                </c:pt>
                <c:pt idx="12">
                  <c:v>293</c:v>
                </c:pt>
                <c:pt idx="13">
                  <c:v>293</c:v>
                </c:pt>
                <c:pt idx="14">
                  <c:v>294</c:v>
                </c:pt>
                <c:pt idx="15">
                  <c:v>294</c:v>
                </c:pt>
                <c:pt idx="16">
                  <c:v>295</c:v>
                </c:pt>
                <c:pt idx="17">
                  <c:v>295</c:v>
                </c:pt>
                <c:pt idx="18">
                  <c:v>296</c:v>
                </c:pt>
                <c:pt idx="19">
                  <c:v>296</c:v>
                </c:pt>
                <c:pt idx="20">
                  <c:v>296</c:v>
                </c:pt>
                <c:pt idx="21">
                  <c:v>297</c:v>
                </c:pt>
                <c:pt idx="22">
                  <c:v>297</c:v>
                </c:pt>
                <c:pt idx="23">
                  <c:v>297</c:v>
                </c:pt>
                <c:pt idx="24">
                  <c:v>298</c:v>
                </c:pt>
                <c:pt idx="25">
                  <c:v>298</c:v>
                </c:pt>
                <c:pt idx="26">
                  <c:v>298</c:v>
                </c:pt>
                <c:pt idx="27">
                  <c:v>299</c:v>
                </c:pt>
                <c:pt idx="28">
                  <c:v>299</c:v>
                </c:pt>
                <c:pt idx="29">
                  <c:v>300</c:v>
                </c:pt>
                <c:pt idx="30">
                  <c:v>300</c:v>
                </c:pt>
                <c:pt idx="31">
                  <c:v>300</c:v>
                </c:pt>
                <c:pt idx="32">
                  <c:v>301</c:v>
                </c:pt>
                <c:pt idx="33">
                  <c:v>302</c:v>
                </c:pt>
                <c:pt idx="34">
                  <c:v>302</c:v>
                </c:pt>
                <c:pt idx="35">
                  <c:v>302</c:v>
                </c:pt>
                <c:pt idx="36">
                  <c:v>303</c:v>
                </c:pt>
                <c:pt idx="37">
                  <c:v>303</c:v>
                </c:pt>
                <c:pt idx="38">
                  <c:v>303</c:v>
                </c:pt>
                <c:pt idx="39">
                  <c:v>304</c:v>
                </c:pt>
                <c:pt idx="40">
                  <c:v>304</c:v>
                </c:pt>
                <c:pt idx="41">
                  <c:v>304</c:v>
                </c:pt>
                <c:pt idx="42">
                  <c:v>305</c:v>
                </c:pt>
                <c:pt idx="43">
                  <c:v>306</c:v>
                </c:pt>
                <c:pt idx="44">
                  <c:v>305</c:v>
                </c:pt>
                <c:pt idx="45">
                  <c:v>306</c:v>
                </c:pt>
                <c:pt idx="46">
                  <c:v>307</c:v>
                </c:pt>
                <c:pt idx="47">
                  <c:v>307</c:v>
                </c:pt>
                <c:pt idx="48">
                  <c:v>308</c:v>
                </c:pt>
                <c:pt idx="49">
                  <c:v>307</c:v>
                </c:pt>
                <c:pt idx="50">
                  <c:v>308</c:v>
                </c:pt>
                <c:pt idx="51">
                  <c:v>309</c:v>
                </c:pt>
                <c:pt idx="52">
                  <c:v>309</c:v>
                </c:pt>
                <c:pt idx="53">
                  <c:v>310</c:v>
                </c:pt>
                <c:pt idx="54">
                  <c:v>310</c:v>
                </c:pt>
                <c:pt idx="55">
                  <c:v>310</c:v>
                </c:pt>
                <c:pt idx="56">
                  <c:v>310</c:v>
                </c:pt>
                <c:pt idx="57">
                  <c:v>311</c:v>
                </c:pt>
                <c:pt idx="58">
                  <c:v>311</c:v>
                </c:pt>
                <c:pt idx="59">
                  <c:v>311</c:v>
                </c:pt>
                <c:pt idx="60">
                  <c:v>311</c:v>
                </c:pt>
                <c:pt idx="61">
                  <c:v>312</c:v>
                </c:pt>
                <c:pt idx="62">
                  <c:v>312</c:v>
                </c:pt>
                <c:pt idx="63">
                  <c:v>313</c:v>
                </c:pt>
                <c:pt idx="64">
                  <c:v>313</c:v>
                </c:pt>
                <c:pt idx="65">
                  <c:v>313</c:v>
                </c:pt>
                <c:pt idx="66">
                  <c:v>314</c:v>
                </c:pt>
                <c:pt idx="67">
                  <c:v>314</c:v>
                </c:pt>
                <c:pt idx="68">
                  <c:v>314</c:v>
                </c:pt>
                <c:pt idx="69">
                  <c:v>315</c:v>
                </c:pt>
                <c:pt idx="70">
                  <c:v>315</c:v>
                </c:pt>
                <c:pt idx="71">
                  <c:v>316</c:v>
                </c:pt>
                <c:pt idx="72">
                  <c:v>316</c:v>
                </c:pt>
                <c:pt idx="73">
                  <c:v>316</c:v>
                </c:pt>
                <c:pt idx="74">
                  <c:v>316</c:v>
                </c:pt>
                <c:pt idx="75">
                  <c:v>317</c:v>
                </c:pt>
                <c:pt idx="76">
                  <c:v>317</c:v>
                </c:pt>
                <c:pt idx="77">
                  <c:v>317</c:v>
                </c:pt>
                <c:pt idx="78">
                  <c:v>318</c:v>
                </c:pt>
                <c:pt idx="79">
                  <c:v>318</c:v>
                </c:pt>
                <c:pt idx="80">
                  <c:v>319</c:v>
                </c:pt>
                <c:pt idx="81">
                  <c:v>318</c:v>
                </c:pt>
                <c:pt idx="82">
                  <c:v>318</c:v>
                </c:pt>
                <c:pt idx="83">
                  <c:v>318</c:v>
                </c:pt>
                <c:pt idx="84">
                  <c:v>319</c:v>
                </c:pt>
                <c:pt idx="85">
                  <c:v>319</c:v>
                </c:pt>
                <c:pt idx="86">
                  <c:v>319</c:v>
                </c:pt>
                <c:pt idx="87">
                  <c:v>319</c:v>
                </c:pt>
                <c:pt idx="88">
                  <c:v>320</c:v>
                </c:pt>
                <c:pt idx="89">
                  <c:v>320</c:v>
                </c:pt>
                <c:pt idx="90">
                  <c:v>321</c:v>
                </c:pt>
                <c:pt idx="91">
                  <c:v>321</c:v>
                </c:pt>
                <c:pt idx="92">
                  <c:v>321</c:v>
                </c:pt>
                <c:pt idx="93">
                  <c:v>321</c:v>
                </c:pt>
                <c:pt idx="94">
                  <c:v>321</c:v>
                </c:pt>
                <c:pt idx="95">
                  <c:v>322</c:v>
                </c:pt>
                <c:pt idx="96">
                  <c:v>322</c:v>
                </c:pt>
                <c:pt idx="97">
                  <c:v>322</c:v>
                </c:pt>
                <c:pt idx="98">
                  <c:v>323</c:v>
                </c:pt>
                <c:pt idx="99">
                  <c:v>323</c:v>
                </c:pt>
                <c:pt idx="100">
                  <c:v>324</c:v>
                </c:pt>
                <c:pt idx="101">
                  <c:v>324</c:v>
                </c:pt>
                <c:pt idx="102">
                  <c:v>324</c:v>
                </c:pt>
                <c:pt idx="103">
                  <c:v>324</c:v>
                </c:pt>
                <c:pt idx="104">
                  <c:v>324</c:v>
                </c:pt>
                <c:pt idx="105">
                  <c:v>324</c:v>
                </c:pt>
                <c:pt idx="106">
                  <c:v>325</c:v>
                </c:pt>
                <c:pt idx="107">
                  <c:v>325</c:v>
                </c:pt>
                <c:pt idx="108">
                  <c:v>325</c:v>
                </c:pt>
                <c:pt idx="109">
                  <c:v>325</c:v>
                </c:pt>
                <c:pt idx="110">
                  <c:v>326</c:v>
                </c:pt>
                <c:pt idx="111">
                  <c:v>327</c:v>
                </c:pt>
                <c:pt idx="112">
                  <c:v>327</c:v>
                </c:pt>
                <c:pt idx="113">
                  <c:v>327</c:v>
                </c:pt>
                <c:pt idx="114">
                  <c:v>327</c:v>
                </c:pt>
                <c:pt idx="115">
                  <c:v>327</c:v>
                </c:pt>
                <c:pt idx="116">
                  <c:v>327</c:v>
                </c:pt>
                <c:pt idx="117">
                  <c:v>328</c:v>
                </c:pt>
                <c:pt idx="118">
                  <c:v>328</c:v>
                </c:pt>
                <c:pt idx="119">
                  <c:v>329</c:v>
                </c:pt>
                <c:pt idx="120">
                  <c:v>329</c:v>
                </c:pt>
                <c:pt idx="121">
                  <c:v>329</c:v>
                </c:pt>
                <c:pt idx="122">
                  <c:v>330</c:v>
                </c:pt>
                <c:pt idx="123">
                  <c:v>330</c:v>
                </c:pt>
                <c:pt idx="124">
                  <c:v>330</c:v>
                </c:pt>
                <c:pt idx="125">
                  <c:v>331</c:v>
                </c:pt>
                <c:pt idx="126">
                  <c:v>331</c:v>
                </c:pt>
                <c:pt idx="127">
                  <c:v>331</c:v>
                </c:pt>
                <c:pt idx="128">
                  <c:v>331</c:v>
                </c:pt>
                <c:pt idx="129">
                  <c:v>332</c:v>
                </c:pt>
                <c:pt idx="130">
                  <c:v>332</c:v>
                </c:pt>
                <c:pt idx="131">
                  <c:v>332</c:v>
                </c:pt>
                <c:pt idx="132">
                  <c:v>333</c:v>
                </c:pt>
                <c:pt idx="133">
                  <c:v>333</c:v>
                </c:pt>
                <c:pt idx="134">
                  <c:v>334</c:v>
                </c:pt>
                <c:pt idx="135">
                  <c:v>333</c:v>
                </c:pt>
                <c:pt idx="136">
                  <c:v>334</c:v>
                </c:pt>
                <c:pt idx="137">
                  <c:v>334</c:v>
                </c:pt>
                <c:pt idx="138">
                  <c:v>335</c:v>
                </c:pt>
                <c:pt idx="139">
                  <c:v>335</c:v>
                </c:pt>
                <c:pt idx="140">
                  <c:v>336</c:v>
                </c:pt>
                <c:pt idx="141">
                  <c:v>336</c:v>
                </c:pt>
                <c:pt idx="142">
                  <c:v>336</c:v>
                </c:pt>
                <c:pt idx="143">
                  <c:v>337</c:v>
                </c:pt>
                <c:pt idx="144">
                  <c:v>337</c:v>
                </c:pt>
                <c:pt idx="145">
                  <c:v>337</c:v>
                </c:pt>
                <c:pt idx="146">
                  <c:v>337</c:v>
                </c:pt>
                <c:pt idx="147">
                  <c:v>337</c:v>
                </c:pt>
                <c:pt idx="148">
                  <c:v>338</c:v>
                </c:pt>
                <c:pt idx="149">
                  <c:v>338</c:v>
                </c:pt>
                <c:pt idx="150">
                  <c:v>338</c:v>
                </c:pt>
                <c:pt idx="151">
                  <c:v>338</c:v>
                </c:pt>
                <c:pt idx="152">
                  <c:v>340</c:v>
                </c:pt>
                <c:pt idx="153">
                  <c:v>340</c:v>
                </c:pt>
                <c:pt idx="154">
                  <c:v>340</c:v>
                </c:pt>
                <c:pt idx="155">
                  <c:v>341</c:v>
                </c:pt>
                <c:pt idx="156">
                  <c:v>340</c:v>
                </c:pt>
                <c:pt idx="157">
                  <c:v>341</c:v>
                </c:pt>
                <c:pt idx="158">
                  <c:v>341</c:v>
                </c:pt>
                <c:pt idx="159">
                  <c:v>341</c:v>
                </c:pt>
                <c:pt idx="160">
                  <c:v>342</c:v>
                </c:pt>
                <c:pt idx="161">
                  <c:v>342</c:v>
                </c:pt>
                <c:pt idx="162">
                  <c:v>342</c:v>
                </c:pt>
                <c:pt idx="163">
                  <c:v>342</c:v>
                </c:pt>
                <c:pt idx="164">
                  <c:v>343</c:v>
                </c:pt>
                <c:pt idx="165">
                  <c:v>343</c:v>
                </c:pt>
                <c:pt idx="166">
                  <c:v>343</c:v>
                </c:pt>
                <c:pt idx="167">
                  <c:v>344</c:v>
                </c:pt>
                <c:pt idx="168">
                  <c:v>345</c:v>
                </c:pt>
                <c:pt idx="169">
                  <c:v>345</c:v>
                </c:pt>
                <c:pt idx="170">
                  <c:v>345</c:v>
                </c:pt>
                <c:pt idx="171">
                  <c:v>346</c:v>
                </c:pt>
                <c:pt idx="172">
                  <c:v>346</c:v>
                </c:pt>
                <c:pt idx="173">
                  <c:v>347</c:v>
                </c:pt>
                <c:pt idx="174">
                  <c:v>347</c:v>
                </c:pt>
                <c:pt idx="175">
                  <c:v>348</c:v>
                </c:pt>
                <c:pt idx="176">
                  <c:v>348</c:v>
                </c:pt>
                <c:pt idx="177">
                  <c:v>348</c:v>
                </c:pt>
                <c:pt idx="178">
                  <c:v>349</c:v>
                </c:pt>
                <c:pt idx="179">
                  <c:v>350</c:v>
                </c:pt>
                <c:pt idx="180">
                  <c:v>350</c:v>
                </c:pt>
                <c:pt idx="181">
                  <c:v>350</c:v>
                </c:pt>
                <c:pt idx="182">
                  <c:v>351</c:v>
                </c:pt>
                <c:pt idx="183">
                  <c:v>351</c:v>
                </c:pt>
                <c:pt idx="184">
                  <c:v>352</c:v>
                </c:pt>
                <c:pt idx="185">
                  <c:v>352</c:v>
                </c:pt>
                <c:pt idx="186">
                  <c:v>352</c:v>
                </c:pt>
                <c:pt idx="187">
                  <c:v>353</c:v>
                </c:pt>
                <c:pt idx="188">
                  <c:v>353</c:v>
                </c:pt>
                <c:pt idx="189">
                  <c:v>354</c:v>
                </c:pt>
                <c:pt idx="190">
                  <c:v>354</c:v>
                </c:pt>
                <c:pt idx="191">
                  <c:v>355</c:v>
                </c:pt>
                <c:pt idx="192">
                  <c:v>355</c:v>
                </c:pt>
                <c:pt idx="193">
                  <c:v>355</c:v>
                </c:pt>
                <c:pt idx="194">
                  <c:v>356</c:v>
                </c:pt>
                <c:pt idx="195">
                  <c:v>356</c:v>
                </c:pt>
                <c:pt idx="196">
                  <c:v>356</c:v>
                </c:pt>
                <c:pt idx="197">
                  <c:v>357</c:v>
                </c:pt>
                <c:pt idx="198">
                  <c:v>357</c:v>
                </c:pt>
                <c:pt idx="199">
                  <c:v>358</c:v>
                </c:pt>
                <c:pt idx="200">
                  <c:v>358</c:v>
                </c:pt>
                <c:pt idx="201">
                  <c:v>358</c:v>
                </c:pt>
                <c:pt idx="202">
                  <c:v>359</c:v>
                </c:pt>
                <c:pt idx="203">
                  <c:v>360</c:v>
                </c:pt>
                <c:pt idx="204">
                  <c:v>359</c:v>
                </c:pt>
                <c:pt idx="205">
                  <c:v>360</c:v>
                </c:pt>
                <c:pt idx="206">
                  <c:v>361</c:v>
                </c:pt>
                <c:pt idx="207">
                  <c:v>361</c:v>
                </c:pt>
                <c:pt idx="208">
                  <c:v>361</c:v>
                </c:pt>
                <c:pt idx="209">
                  <c:v>362</c:v>
                </c:pt>
                <c:pt idx="210">
                  <c:v>362</c:v>
                </c:pt>
                <c:pt idx="211">
                  <c:v>362</c:v>
                </c:pt>
                <c:pt idx="212">
                  <c:v>363</c:v>
                </c:pt>
                <c:pt idx="213">
                  <c:v>363</c:v>
                </c:pt>
                <c:pt idx="214">
                  <c:v>363</c:v>
                </c:pt>
                <c:pt idx="215">
                  <c:v>363</c:v>
                </c:pt>
                <c:pt idx="216">
                  <c:v>364</c:v>
                </c:pt>
                <c:pt idx="217">
                  <c:v>364</c:v>
                </c:pt>
                <c:pt idx="218">
                  <c:v>365</c:v>
                </c:pt>
                <c:pt idx="219">
                  <c:v>365</c:v>
                </c:pt>
                <c:pt idx="220">
                  <c:v>365</c:v>
                </c:pt>
                <c:pt idx="221">
                  <c:v>365</c:v>
                </c:pt>
                <c:pt idx="222">
                  <c:v>366</c:v>
                </c:pt>
                <c:pt idx="223">
                  <c:v>367</c:v>
                </c:pt>
                <c:pt idx="224">
                  <c:v>367</c:v>
                </c:pt>
                <c:pt idx="225">
                  <c:v>367</c:v>
                </c:pt>
                <c:pt idx="226">
                  <c:v>368</c:v>
                </c:pt>
                <c:pt idx="227">
                  <c:v>368</c:v>
                </c:pt>
                <c:pt idx="228">
                  <c:v>369</c:v>
                </c:pt>
                <c:pt idx="229">
                  <c:v>369</c:v>
                </c:pt>
                <c:pt idx="230">
                  <c:v>369</c:v>
                </c:pt>
                <c:pt idx="231">
                  <c:v>370</c:v>
                </c:pt>
                <c:pt idx="232">
                  <c:v>370</c:v>
                </c:pt>
                <c:pt idx="233">
                  <c:v>370</c:v>
                </c:pt>
                <c:pt idx="234">
                  <c:v>371</c:v>
                </c:pt>
                <c:pt idx="235">
                  <c:v>372</c:v>
                </c:pt>
                <c:pt idx="236">
                  <c:v>372</c:v>
                </c:pt>
                <c:pt idx="237">
                  <c:v>372</c:v>
                </c:pt>
                <c:pt idx="238">
                  <c:v>372</c:v>
                </c:pt>
                <c:pt idx="239">
                  <c:v>372</c:v>
                </c:pt>
                <c:pt idx="240">
                  <c:v>373</c:v>
                </c:pt>
                <c:pt idx="241">
                  <c:v>373</c:v>
                </c:pt>
                <c:pt idx="242">
                  <c:v>374</c:v>
                </c:pt>
                <c:pt idx="243">
                  <c:v>374</c:v>
                </c:pt>
                <c:pt idx="244">
                  <c:v>374</c:v>
                </c:pt>
                <c:pt idx="245">
                  <c:v>375</c:v>
                </c:pt>
                <c:pt idx="246">
                  <c:v>375</c:v>
                </c:pt>
                <c:pt idx="247">
                  <c:v>375</c:v>
                </c:pt>
                <c:pt idx="248">
                  <c:v>375</c:v>
                </c:pt>
                <c:pt idx="249">
                  <c:v>375</c:v>
                </c:pt>
                <c:pt idx="250">
                  <c:v>375</c:v>
                </c:pt>
                <c:pt idx="251">
                  <c:v>376</c:v>
                </c:pt>
                <c:pt idx="252">
                  <c:v>376</c:v>
                </c:pt>
                <c:pt idx="253">
                  <c:v>376</c:v>
                </c:pt>
                <c:pt idx="254">
                  <c:v>376</c:v>
                </c:pt>
                <c:pt idx="255">
                  <c:v>377</c:v>
                </c:pt>
                <c:pt idx="256">
                  <c:v>377</c:v>
                </c:pt>
                <c:pt idx="257">
                  <c:v>377</c:v>
                </c:pt>
                <c:pt idx="258">
                  <c:v>378</c:v>
                </c:pt>
                <c:pt idx="259">
                  <c:v>377</c:v>
                </c:pt>
                <c:pt idx="260">
                  <c:v>378</c:v>
                </c:pt>
                <c:pt idx="261">
                  <c:v>378</c:v>
                </c:pt>
                <c:pt idx="262">
                  <c:v>378</c:v>
                </c:pt>
                <c:pt idx="263">
                  <c:v>379</c:v>
                </c:pt>
                <c:pt idx="264">
                  <c:v>379</c:v>
                </c:pt>
                <c:pt idx="265">
                  <c:v>379</c:v>
                </c:pt>
                <c:pt idx="266">
                  <c:v>380</c:v>
                </c:pt>
                <c:pt idx="267">
                  <c:v>380</c:v>
                </c:pt>
                <c:pt idx="268">
                  <c:v>380</c:v>
                </c:pt>
                <c:pt idx="269">
                  <c:v>380</c:v>
                </c:pt>
                <c:pt idx="270">
                  <c:v>381</c:v>
                </c:pt>
                <c:pt idx="271">
                  <c:v>381</c:v>
                </c:pt>
                <c:pt idx="272">
                  <c:v>381</c:v>
                </c:pt>
                <c:pt idx="273">
                  <c:v>381</c:v>
                </c:pt>
                <c:pt idx="274">
                  <c:v>382</c:v>
                </c:pt>
                <c:pt idx="275">
                  <c:v>382</c:v>
                </c:pt>
                <c:pt idx="276">
                  <c:v>384</c:v>
                </c:pt>
                <c:pt idx="277">
                  <c:v>384</c:v>
                </c:pt>
                <c:pt idx="278">
                  <c:v>385</c:v>
                </c:pt>
                <c:pt idx="279">
                  <c:v>385</c:v>
                </c:pt>
                <c:pt idx="280">
                  <c:v>386</c:v>
                </c:pt>
                <c:pt idx="281">
                  <c:v>386</c:v>
                </c:pt>
                <c:pt idx="282">
                  <c:v>387</c:v>
                </c:pt>
                <c:pt idx="283">
                  <c:v>386</c:v>
                </c:pt>
                <c:pt idx="284">
                  <c:v>387</c:v>
                </c:pt>
                <c:pt idx="285">
                  <c:v>388</c:v>
                </c:pt>
                <c:pt idx="286">
                  <c:v>387</c:v>
                </c:pt>
                <c:pt idx="287">
                  <c:v>388</c:v>
                </c:pt>
                <c:pt idx="288">
                  <c:v>388</c:v>
                </c:pt>
                <c:pt idx="289">
                  <c:v>389</c:v>
                </c:pt>
                <c:pt idx="290">
                  <c:v>389</c:v>
                </c:pt>
                <c:pt idx="291">
                  <c:v>389</c:v>
                </c:pt>
                <c:pt idx="292">
                  <c:v>389</c:v>
                </c:pt>
                <c:pt idx="293">
                  <c:v>389</c:v>
                </c:pt>
                <c:pt idx="294">
                  <c:v>390</c:v>
                </c:pt>
                <c:pt idx="295">
                  <c:v>390</c:v>
                </c:pt>
                <c:pt idx="296">
                  <c:v>390</c:v>
                </c:pt>
                <c:pt idx="297">
                  <c:v>391</c:v>
                </c:pt>
                <c:pt idx="298">
                  <c:v>391</c:v>
                </c:pt>
                <c:pt idx="299">
                  <c:v>391</c:v>
                </c:pt>
                <c:pt idx="300">
                  <c:v>391</c:v>
                </c:pt>
                <c:pt idx="301">
                  <c:v>392</c:v>
                </c:pt>
                <c:pt idx="302">
                  <c:v>392</c:v>
                </c:pt>
                <c:pt idx="303">
                  <c:v>392</c:v>
                </c:pt>
                <c:pt idx="304">
                  <c:v>393</c:v>
                </c:pt>
                <c:pt idx="305">
                  <c:v>393</c:v>
                </c:pt>
                <c:pt idx="306">
                  <c:v>394</c:v>
                </c:pt>
                <c:pt idx="307">
                  <c:v>394</c:v>
                </c:pt>
                <c:pt idx="308">
                  <c:v>394</c:v>
                </c:pt>
                <c:pt idx="309">
                  <c:v>394</c:v>
                </c:pt>
                <c:pt idx="310">
                  <c:v>394</c:v>
                </c:pt>
                <c:pt idx="311">
                  <c:v>394</c:v>
                </c:pt>
                <c:pt idx="312">
                  <c:v>395</c:v>
                </c:pt>
                <c:pt idx="313">
                  <c:v>396</c:v>
                </c:pt>
                <c:pt idx="314">
                  <c:v>396</c:v>
                </c:pt>
                <c:pt idx="315">
                  <c:v>397</c:v>
                </c:pt>
                <c:pt idx="316">
                  <c:v>397</c:v>
                </c:pt>
                <c:pt idx="317">
                  <c:v>397</c:v>
                </c:pt>
                <c:pt idx="318">
                  <c:v>397</c:v>
                </c:pt>
                <c:pt idx="319">
                  <c:v>397</c:v>
                </c:pt>
                <c:pt idx="320">
                  <c:v>396</c:v>
                </c:pt>
                <c:pt idx="321">
                  <c:v>396</c:v>
                </c:pt>
                <c:pt idx="322">
                  <c:v>396</c:v>
                </c:pt>
                <c:pt idx="323">
                  <c:v>395</c:v>
                </c:pt>
                <c:pt idx="324">
                  <c:v>395</c:v>
                </c:pt>
                <c:pt idx="325">
                  <c:v>395</c:v>
                </c:pt>
                <c:pt idx="326">
                  <c:v>394</c:v>
                </c:pt>
                <c:pt idx="327">
                  <c:v>394</c:v>
                </c:pt>
                <c:pt idx="328">
                  <c:v>394</c:v>
                </c:pt>
                <c:pt idx="329">
                  <c:v>393</c:v>
                </c:pt>
                <c:pt idx="330">
                  <c:v>393</c:v>
                </c:pt>
                <c:pt idx="331">
                  <c:v>393</c:v>
                </c:pt>
                <c:pt idx="332">
                  <c:v>393</c:v>
                </c:pt>
                <c:pt idx="333">
                  <c:v>392</c:v>
                </c:pt>
                <c:pt idx="334">
                  <c:v>392</c:v>
                </c:pt>
                <c:pt idx="335">
                  <c:v>392</c:v>
                </c:pt>
                <c:pt idx="336">
                  <c:v>392</c:v>
                </c:pt>
                <c:pt idx="337">
                  <c:v>391</c:v>
                </c:pt>
                <c:pt idx="338">
                  <c:v>391</c:v>
                </c:pt>
                <c:pt idx="339">
                  <c:v>391</c:v>
                </c:pt>
                <c:pt idx="340">
                  <c:v>391</c:v>
                </c:pt>
                <c:pt idx="341">
                  <c:v>391</c:v>
                </c:pt>
                <c:pt idx="342">
                  <c:v>390</c:v>
                </c:pt>
                <c:pt idx="343">
                  <c:v>390</c:v>
                </c:pt>
                <c:pt idx="344">
                  <c:v>390</c:v>
                </c:pt>
                <c:pt idx="345">
                  <c:v>389</c:v>
                </c:pt>
                <c:pt idx="346">
                  <c:v>389</c:v>
                </c:pt>
                <c:pt idx="347">
                  <c:v>389</c:v>
                </c:pt>
                <c:pt idx="348">
                  <c:v>389</c:v>
                </c:pt>
                <c:pt idx="349">
                  <c:v>409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ex2_25_heatTemp1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Sheet1!$D$2:$D$355</c:f>
              <c:numCache>
                <c:formatCode>General</c:formatCode>
                <c:ptCount val="354"/>
                <c:pt idx="0">
                  <c:v>309</c:v>
                </c:pt>
                <c:pt idx="1">
                  <c:v>309</c:v>
                </c:pt>
                <c:pt idx="2">
                  <c:v>310</c:v>
                </c:pt>
                <c:pt idx="3">
                  <c:v>311</c:v>
                </c:pt>
                <c:pt idx="4">
                  <c:v>311</c:v>
                </c:pt>
                <c:pt idx="5">
                  <c:v>311</c:v>
                </c:pt>
                <c:pt idx="6">
                  <c:v>312</c:v>
                </c:pt>
                <c:pt idx="7">
                  <c:v>313</c:v>
                </c:pt>
                <c:pt idx="8">
                  <c:v>313</c:v>
                </c:pt>
                <c:pt idx="9">
                  <c:v>314</c:v>
                </c:pt>
                <c:pt idx="10">
                  <c:v>314</c:v>
                </c:pt>
                <c:pt idx="11">
                  <c:v>314</c:v>
                </c:pt>
                <c:pt idx="12">
                  <c:v>314</c:v>
                </c:pt>
                <c:pt idx="13">
                  <c:v>315</c:v>
                </c:pt>
                <c:pt idx="14">
                  <c:v>315</c:v>
                </c:pt>
                <c:pt idx="15">
                  <c:v>316</c:v>
                </c:pt>
                <c:pt idx="16">
                  <c:v>316</c:v>
                </c:pt>
                <c:pt idx="17">
                  <c:v>316</c:v>
                </c:pt>
                <c:pt idx="18">
                  <c:v>317</c:v>
                </c:pt>
                <c:pt idx="19">
                  <c:v>317</c:v>
                </c:pt>
                <c:pt idx="20">
                  <c:v>318</c:v>
                </c:pt>
                <c:pt idx="21">
                  <c:v>318</c:v>
                </c:pt>
                <c:pt idx="22">
                  <c:v>318</c:v>
                </c:pt>
                <c:pt idx="23">
                  <c:v>318</c:v>
                </c:pt>
                <c:pt idx="24">
                  <c:v>319</c:v>
                </c:pt>
                <c:pt idx="25">
                  <c:v>319</c:v>
                </c:pt>
                <c:pt idx="26">
                  <c:v>319</c:v>
                </c:pt>
                <c:pt idx="27">
                  <c:v>319</c:v>
                </c:pt>
                <c:pt idx="28">
                  <c:v>319</c:v>
                </c:pt>
                <c:pt idx="29">
                  <c:v>320</c:v>
                </c:pt>
                <c:pt idx="30">
                  <c:v>320</c:v>
                </c:pt>
                <c:pt idx="31">
                  <c:v>321</c:v>
                </c:pt>
                <c:pt idx="32">
                  <c:v>321</c:v>
                </c:pt>
                <c:pt idx="33">
                  <c:v>321</c:v>
                </c:pt>
                <c:pt idx="34">
                  <c:v>321</c:v>
                </c:pt>
                <c:pt idx="35">
                  <c:v>321</c:v>
                </c:pt>
                <c:pt idx="36">
                  <c:v>321</c:v>
                </c:pt>
                <c:pt idx="37">
                  <c:v>322</c:v>
                </c:pt>
                <c:pt idx="38">
                  <c:v>322</c:v>
                </c:pt>
                <c:pt idx="39">
                  <c:v>323</c:v>
                </c:pt>
                <c:pt idx="40">
                  <c:v>323</c:v>
                </c:pt>
                <c:pt idx="41">
                  <c:v>323</c:v>
                </c:pt>
                <c:pt idx="42">
                  <c:v>323</c:v>
                </c:pt>
                <c:pt idx="43">
                  <c:v>324</c:v>
                </c:pt>
                <c:pt idx="44">
                  <c:v>324</c:v>
                </c:pt>
                <c:pt idx="45">
                  <c:v>324</c:v>
                </c:pt>
                <c:pt idx="46">
                  <c:v>324</c:v>
                </c:pt>
                <c:pt idx="47">
                  <c:v>325</c:v>
                </c:pt>
                <c:pt idx="48">
                  <c:v>325</c:v>
                </c:pt>
                <c:pt idx="49">
                  <c:v>325</c:v>
                </c:pt>
                <c:pt idx="50">
                  <c:v>325</c:v>
                </c:pt>
                <c:pt idx="51">
                  <c:v>325</c:v>
                </c:pt>
                <c:pt idx="52">
                  <c:v>326</c:v>
                </c:pt>
                <c:pt idx="53">
                  <c:v>327</c:v>
                </c:pt>
                <c:pt idx="54">
                  <c:v>327</c:v>
                </c:pt>
                <c:pt idx="55">
                  <c:v>328</c:v>
                </c:pt>
                <c:pt idx="56">
                  <c:v>328</c:v>
                </c:pt>
                <c:pt idx="57">
                  <c:v>328</c:v>
                </c:pt>
                <c:pt idx="58">
                  <c:v>329</c:v>
                </c:pt>
                <c:pt idx="59">
                  <c:v>329</c:v>
                </c:pt>
                <c:pt idx="60">
                  <c:v>329</c:v>
                </c:pt>
                <c:pt idx="61">
                  <c:v>329</c:v>
                </c:pt>
                <c:pt idx="62">
                  <c:v>329</c:v>
                </c:pt>
                <c:pt idx="63">
                  <c:v>330</c:v>
                </c:pt>
                <c:pt idx="64">
                  <c:v>330</c:v>
                </c:pt>
                <c:pt idx="65">
                  <c:v>331</c:v>
                </c:pt>
                <c:pt idx="66">
                  <c:v>331</c:v>
                </c:pt>
                <c:pt idx="67">
                  <c:v>331</c:v>
                </c:pt>
                <c:pt idx="68">
                  <c:v>332</c:v>
                </c:pt>
                <c:pt idx="69">
                  <c:v>331</c:v>
                </c:pt>
                <c:pt idx="70">
                  <c:v>332</c:v>
                </c:pt>
                <c:pt idx="71">
                  <c:v>332</c:v>
                </c:pt>
                <c:pt idx="72">
                  <c:v>333</c:v>
                </c:pt>
                <c:pt idx="73">
                  <c:v>333</c:v>
                </c:pt>
                <c:pt idx="74">
                  <c:v>333</c:v>
                </c:pt>
                <c:pt idx="75">
                  <c:v>334</c:v>
                </c:pt>
                <c:pt idx="76">
                  <c:v>334</c:v>
                </c:pt>
                <c:pt idx="77">
                  <c:v>334</c:v>
                </c:pt>
                <c:pt idx="78">
                  <c:v>335</c:v>
                </c:pt>
                <c:pt idx="79">
                  <c:v>334</c:v>
                </c:pt>
                <c:pt idx="80">
                  <c:v>336</c:v>
                </c:pt>
                <c:pt idx="81">
                  <c:v>335</c:v>
                </c:pt>
                <c:pt idx="82">
                  <c:v>336</c:v>
                </c:pt>
                <c:pt idx="83">
                  <c:v>337</c:v>
                </c:pt>
                <c:pt idx="84">
                  <c:v>336</c:v>
                </c:pt>
                <c:pt idx="85">
                  <c:v>337</c:v>
                </c:pt>
                <c:pt idx="86">
                  <c:v>337</c:v>
                </c:pt>
                <c:pt idx="87">
                  <c:v>337</c:v>
                </c:pt>
                <c:pt idx="88">
                  <c:v>337</c:v>
                </c:pt>
                <c:pt idx="89">
                  <c:v>337</c:v>
                </c:pt>
                <c:pt idx="90">
                  <c:v>338</c:v>
                </c:pt>
                <c:pt idx="91">
                  <c:v>338</c:v>
                </c:pt>
                <c:pt idx="92">
                  <c:v>338</c:v>
                </c:pt>
                <c:pt idx="93">
                  <c:v>339</c:v>
                </c:pt>
                <c:pt idx="94">
                  <c:v>339</c:v>
                </c:pt>
                <c:pt idx="95">
                  <c:v>340</c:v>
                </c:pt>
                <c:pt idx="96">
                  <c:v>340</c:v>
                </c:pt>
                <c:pt idx="97">
                  <c:v>340</c:v>
                </c:pt>
                <c:pt idx="98">
                  <c:v>341</c:v>
                </c:pt>
                <c:pt idx="99">
                  <c:v>341</c:v>
                </c:pt>
                <c:pt idx="100">
                  <c:v>342</c:v>
                </c:pt>
                <c:pt idx="101">
                  <c:v>342</c:v>
                </c:pt>
                <c:pt idx="102">
                  <c:v>342</c:v>
                </c:pt>
                <c:pt idx="103">
                  <c:v>343</c:v>
                </c:pt>
                <c:pt idx="104">
                  <c:v>343</c:v>
                </c:pt>
                <c:pt idx="105">
                  <c:v>343</c:v>
                </c:pt>
                <c:pt idx="106">
                  <c:v>344</c:v>
                </c:pt>
                <c:pt idx="107">
                  <c:v>345</c:v>
                </c:pt>
                <c:pt idx="108">
                  <c:v>344</c:v>
                </c:pt>
                <c:pt idx="109">
                  <c:v>345</c:v>
                </c:pt>
                <c:pt idx="110">
                  <c:v>345</c:v>
                </c:pt>
                <c:pt idx="111">
                  <c:v>346</c:v>
                </c:pt>
                <c:pt idx="112">
                  <c:v>346</c:v>
                </c:pt>
                <c:pt idx="113">
                  <c:v>347</c:v>
                </c:pt>
                <c:pt idx="114">
                  <c:v>347</c:v>
                </c:pt>
                <c:pt idx="115">
                  <c:v>347</c:v>
                </c:pt>
                <c:pt idx="116">
                  <c:v>348</c:v>
                </c:pt>
                <c:pt idx="117">
                  <c:v>348</c:v>
                </c:pt>
                <c:pt idx="118">
                  <c:v>349</c:v>
                </c:pt>
                <c:pt idx="119">
                  <c:v>349</c:v>
                </c:pt>
                <c:pt idx="120">
                  <c:v>349</c:v>
                </c:pt>
                <c:pt idx="121">
                  <c:v>350</c:v>
                </c:pt>
                <c:pt idx="122">
                  <c:v>350</c:v>
                </c:pt>
                <c:pt idx="123">
                  <c:v>350</c:v>
                </c:pt>
                <c:pt idx="124">
                  <c:v>351</c:v>
                </c:pt>
                <c:pt idx="125">
                  <c:v>351</c:v>
                </c:pt>
                <c:pt idx="126">
                  <c:v>351</c:v>
                </c:pt>
                <c:pt idx="127">
                  <c:v>352</c:v>
                </c:pt>
                <c:pt idx="128">
                  <c:v>352</c:v>
                </c:pt>
                <c:pt idx="129">
                  <c:v>352</c:v>
                </c:pt>
                <c:pt idx="130">
                  <c:v>353</c:v>
                </c:pt>
                <c:pt idx="131">
                  <c:v>353</c:v>
                </c:pt>
                <c:pt idx="132">
                  <c:v>354</c:v>
                </c:pt>
                <c:pt idx="133">
                  <c:v>354</c:v>
                </c:pt>
                <c:pt idx="134">
                  <c:v>354</c:v>
                </c:pt>
                <c:pt idx="135">
                  <c:v>355</c:v>
                </c:pt>
                <c:pt idx="136">
                  <c:v>355</c:v>
                </c:pt>
                <c:pt idx="137">
                  <c:v>355</c:v>
                </c:pt>
                <c:pt idx="138">
                  <c:v>356</c:v>
                </c:pt>
                <c:pt idx="139">
                  <c:v>356</c:v>
                </c:pt>
                <c:pt idx="140">
                  <c:v>356</c:v>
                </c:pt>
                <c:pt idx="141">
                  <c:v>357</c:v>
                </c:pt>
                <c:pt idx="142">
                  <c:v>358</c:v>
                </c:pt>
                <c:pt idx="143">
                  <c:v>358</c:v>
                </c:pt>
                <c:pt idx="144">
                  <c:v>358</c:v>
                </c:pt>
                <c:pt idx="145">
                  <c:v>359</c:v>
                </c:pt>
                <c:pt idx="146">
                  <c:v>359</c:v>
                </c:pt>
                <c:pt idx="147">
                  <c:v>359</c:v>
                </c:pt>
                <c:pt idx="148">
                  <c:v>360</c:v>
                </c:pt>
                <c:pt idx="149">
                  <c:v>360</c:v>
                </c:pt>
                <c:pt idx="150">
                  <c:v>360</c:v>
                </c:pt>
                <c:pt idx="151">
                  <c:v>361</c:v>
                </c:pt>
                <c:pt idx="152">
                  <c:v>361</c:v>
                </c:pt>
                <c:pt idx="153">
                  <c:v>361</c:v>
                </c:pt>
                <c:pt idx="154">
                  <c:v>362</c:v>
                </c:pt>
                <c:pt idx="155">
                  <c:v>363</c:v>
                </c:pt>
                <c:pt idx="156">
                  <c:v>363</c:v>
                </c:pt>
                <c:pt idx="157">
                  <c:v>363</c:v>
                </c:pt>
                <c:pt idx="158">
                  <c:v>363</c:v>
                </c:pt>
                <c:pt idx="159">
                  <c:v>364</c:v>
                </c:pt>
                <c:pt idx="160">
                  <c:v>364</c:v>
                </c:pt>
                <c:pt idx="161">
                  <c:v>365</c:v>
                </c:pt>
                <c:pt idx="162">
                  <c:v>364</c:v>
                </c:pt>
                <c:pt idx="163">
                  <c:v>365</c:v>
                </c:pt>
                <c:pt idx="164">
                  <c:v>365</c:v>
                </c:pt>
                <c:pt idx="165">
                  <c:v>366</c:v>
                </c:pt>
                <c:pt idx="166">
                  <c:v>366</c:v>
                </c:pt>
                <c:pt idx="167">
                  <c:v>367</c:v>
                </c:pt>
                <c:pt idx="168">
                  <c:v>367</c:v>
                </c:pt>
                <c:pt idx="169">
                  <c:v>368</c:v>
                </c:pt>
                <c:pt idx="170">
                  <c:v>368</c:v>
                </c:pt>
                <c:pt idx="171">
                  <c:v>369</c:v>
                </c:pt>
                <c:pt idx="172">
                  <c:v>370</c:v>
                </c:pt>
                <c:pt idx="173">
                  <c:v>369</c:v>
                </c:pt>
                <c:pt idx="174">
                  <c:v>370</c:v>
                </c:pt>
                <c:pt idx="175">
                  <c:v>370</c:v>
                </c:pt>
                <c:pt idx="176">
                  <c:v>370</c:v>
                </c:pt>
                <c:pt idx="177">
                  <c:v>371</c:v>
                </c:pt>
                <c:pt idx="178">
                  <c:v>371</c:v>
                </c:pt>
                <c:pt idx="179">
                  <c:v>371</c:v>
                </c:pt>
                <c:pt idx="180">
                  <c:v>371</c:v>
                </c:pt>
                <c:pt idx="181">
                  <c:v>372</c:v>
                </c:pt>
                <c:pt idx="182">
                  <c:v>372</c:v>
                </c:pt>
                <c:pt idx="183">
                  <c:v>372</c:v>
                </c:pt>
                <c:pt idx="184">
                  <c:v>373</c:v>
                </c:pt>
                <c:pt idx="185">
                  <c:v>373</c:v>
                </c:pt>
                <c:pt idx="186">
                  <c:v>374</c:v>
                </c:pt>
                <c:pt idx="187">
                  <c:v>374</c:v>
                </c:pt>
                <c:pt idx="188">
                  <c:v>374</c:v>
                </c:pt>
                <c:pt idx="189">
                  <c:v>374</c:v>
                </c:pt>
                <c:pt idx="190">
                  <c:v>375</c:v>
                </c:pt>
                <c:pt idx="191">
                  <c:v>375</c:v>
                </c:pt>
                <c:pt idx="192">
                  <c:v>376</c:v>
                </c:pt>
                <c:pt idx="193">
                  <c:v>376</c:v>
                </c:pt>
                <c:pt idx="194">
                  <c:v>376</c:v>
                </c:pt>
                <c:pt idx="195">
                  <c:v>376</c:v>
                </c:pt>
                <c:pt idx="196">
                  <c:v>377</c:v>
                </c:pt>
                <c:pt idx="197">
                  <c:v>377</c:v>
                </c:pt>
                <c:pt idx="198">
                  <c:v>377</c:v>
                </c:pt>
                <c:pt idx="199">
                  <c:v>377</c:v>
                </c:pt>
                <c:pt idx="200">
                  <c:v>377</c:v>
                </c:pt>
                <c:pt idx="201">
                  <c:v>378</c:v>
                </c:pt>
                <c:pt idx="202">
                  <c:v>378</c:v>
                </c:pt>
                <c:pt idx="203">
                  <c:v>379</c:v>
                </c:pt>
                <c:pt idx="204">
                  <c:v>379</c:v>
                </c:pt>
                <c:pt idx="205">
                  <c:v>379</c:v>
                </c:pt>
                <c:pt idx="206">
                  <c:v>379</c:v>
                </c:pt>
                <c:pt idx="207">
                  <c:v>380</c:v>
                </c:pt>
                <c:pt idx="208">
                  <c:v>381</c:v>
                </c:pt>
                <c:pt idx="209">
                  <c:v>381</c:v>
                </c:pt>
                <c:pt idx="210">
                  <c:v>381</c:v>
                </c:pt>
                <c:pt idx="211">
                  <c:v>381</c:v>
                </c:pt>
                <c:pt idx="212">
                  <c:v>382</c:v>
                </c:pt>
                <c:pt idx="213">
                  <c:v>383</c:v>
                </c:pt>
                <c:pt idx="214">
                  <c:v>382</c:v>
                </c:pt>
                <c:pt idx="215">
                  <c:v>384</c:v>
                </c:pt>
                <c:pt idx="216">
                  <c:v>385</c:v>
                </c:pt>
                <c:pt idx="217">
                  <c:v>385</c:v>
                </c:pt>
                <c:pt idx="218">
                  <c:v>385</c:v>
                </c:pt>
                <c:pt idx="219">
                  <c:v>385</c:v>
                </c:pt>
                <c:pt idx="220">
                  <c:v>385</c:v>
                </c:pt>
                <c:pt idx="221">
                  <c:v>386</c:v>
                </c:pt>
                <c:pt idx="222">
                  <c:v>386</c:v>
                </c:pt>
                <c:pt idx="223">
                  <c:v>386</c:v>
                </c:pt>
                <c:pt idx="224">
                  <c:v>387</c:v>
                </c:pt>
                <c:pt idx="225">
                  <c:v>387</c:v>
                </c:pt>
                <c:pt idx="226">
                  <c:v>388</c:v>
                </c:pt>
                <c:pt idx="227">
                  <c:v>388</c:v>
                </c:pt>
                <c:pt idx="228">
                  <c:v>388</c:v>
                </c:pt>
                <c:pt idx="229">
                  <c:v>388</c:v>
                </c:pt>
                <c:pt idx="230">
                  <c:v>389</c:v>
                </c:pt>
                <c:pt idx="231">
                  <c:v>389</c:v>
                </c:pt>
                <c:pt idx="232">
                  <c:v>389</c:v>
                </c:pt>
                <c:pt idx="233">
                  <c:v>389</c:v>
                </c:pt>
                <c:pt idx="234">
                  <c:v>390</c:v>
                </c:pt>
                <c:pt idx="235">
                  <c:v>390</c:v>
                </c:pt>
                <c:pt idx="236">
                  <c:v>390</c:v>
                </c:pt>
                <c:pt idx="237">
                  <c:v>391</c:v>
                </c:pt>
                <c:pt idx="238">
                  <c:v>391</c:v>
                </c:pt>
                <c:pt idx="239">
                  <c:v>391</c:v>
                </c:pt>
                <c:pt idx="240">
                  <c:v>392</c:v>
                </c:pt>
                <c:pt idx="241">
                  <c:v>392</c:v>
                </c:pt>
                <c:pt idx="242">
                  <c:v>393</c:v>
                </c:pt>
                <c:pt idx="243">
                  <c:v>393</c:v>
                </c:pt>
                <c:pt idx="244">
                  <c:v>394</c:v>
                </c:pt>
                <c:pt idx="245">
                  <c:v>394</c:v>
                </c:pt>
                <c:pt idx="246">
                  <c:v>394</c:v>
                </c:pt>
                <c:pt idx="247">
                  <c:v>394</c:v>
                </c:pt>
                <c:pt idx="248">
                  <c:v>395</c:v>
                </c:pt>
                <c:pt idx="249">
                  <c:v>396</c:v>
                </c:pt>
                <c:pt idx="250">
                  <c:v>396</c:v>
                </c:pt>
                <c:pt idx="251">
                  <c:v>397</c:v>
                </c:pt>
                <c:pt idx="252">
                  <c:v>397</c:v>
                </c:pt>
                <c:pt idx="253">
                  <c:v>397</c:v>
                </c:pt>
                <c:pt idx="254">
                  <c:v>398</c:v>
                </c:pt>
                <c:pt idx="255">
                  <c:v>398</c:v>
                </c:pt>
                <c:pt idx="256">
                  <c:v>399</c:v>
                </c:pt>
                <c:pt idx="257">
                  <c:v>399</c:v>
                </c:pt>
                <c:pt idx="258">
                  <c:v>400</c:v>
                </c:pt>
                <c:pt idx="259">
                  <c:v>400</c:v>
                </c:pt>
                <c:pt idx="260">
                  <c:v>400</c:v>
                </c:pt>
                <c:pt idx="261">
                  <c:v>400</c:v>
                </c:pt>
                <c:pt idx="262">
                  <c:v>401</c:v>
                </c:pt>
                <c:pt idx="263">
                  <c:v>401</c:v>
                </c:pt>
                <c:pt idx="264">
                  <c:v>401</c:v>
                </c:pt>
                <c:pt idx="265">
                  <c:v>401</c:v>
                </c:pt>
                <c:pt idx="266">
                  <c:v>401</c:v>
                </c:pt>
                <c:pt idx="267">
                  <c:v>402</c:v>
                </c:pt>
                <c:pt idx="268">
                  <c:v>402</c:v>
                </c:pt>
                <c:pt idx="269">
                  <c:v>402</c:v>
                </c:pt>
                <c:pt idx="270">
                  <c:v>402</c:v>
                </c:pt>
                <c:pt idx="271">
                  <c:v>402</c:v>
                </c:pt>
                <c:pt idx="272">
                  <c:v>403</c:v>
                </c:pt>
                <c:pt idx="273">
                  <c:v>403</c:v>
                </c:pt>
                <c:pt idx="274">
                  <c:v>404</c:v>
                </c:pt>
                <c:pt idx="275">
                  <c:v>404</c:v>
                </c:pt>
                <c:pt idx="276">
                  <c:v>404</c:v>
                </c:pt>
                <c:pt idx="277">
                  <c:v>405</c:v>
                </c:pt>
                <c:pt idx="278">
                  <c:v>405</c:v>
                </c:pt>
                <c:pt idx="279">
                  <c:v>406</c:v>
                </c:pt>
                <c:pt idx="280">
                  <c:v>406</c:v>
                </c:pt>
                <c:pt idx="281">
                  <c:v>406</c:v>
                </c:pt>
                <c:pt idx="282">
                  <c:v>407</c:v>
                </c:pt>
                <c:pt idx="283">
                  <c:v>408</c:v>
                </c:pt>
                <c:pt idx="284">
                  <c:v>407</c:v>
                </c:pt>
                <c:pt idx="285">
                  <c:v>408</c:v>
                </c:pt>
                <c:pt idx="286">
                  <c:v>408</c:v>
                </c:pt>
                <c:pt idx="287">
                  <c:v>409</c:v>
                </c:pt>
                <c:pt idx="288">
                  <c:v>409</c:v>
                </c:pt>
                <c:pt idx="289">
                  <c:v>409</c:v>
                </c:pt>
                <c:pt idx="290">
                  <c:v>410</c:v>
                </c:pt>
                <c:pt idx="291">
                  <c:v>411</c:v>
                </c:pt>
                <c:pt idx="292">
                  <c:v>411</c:v>
                </c:pt>
                <c:pt idx="293">
                  <c:v>411</c:v>
                </c:pt>
                <c:pt idx="294">
                  <c:v>412</c:v>
                </c:pt>
                <c:pt idx="295">
                  <c:v>412</c:v>
                </c:pt>
                <c:pt idx="296">
                  <c:v>412</c:v>
                </c:pt>
                <c:pt idx="297">
                  <c:v>413</c:v>
                </c:pt>
                <c:pt idx="298">
                  <c:v>413</c:v>
                </c:pt>
                <c:pt idx="299">
                  <c:v>414</c:v>
                </c:pt>
                <c:pt idx="300">
                  <c:v>414</c:v>
                </c:pt>
                <c:pt idx="301">
                  <c:v>414</c:v>
                </c:pt>
                <c:pt idx="302">
                  <c:v>414</c:v>
                </c:pt>
                <c:pt idx="303">
                  <c:v>413</c:v>
                </c:pt>
                <c:pt idx="304">
                  <c:v>413</c:v>
                </c:pt>
                <c:pt idx="305">
                  <c:v>413</c:v>
                </c:pt>
                <c:pt idx="306">
                  <c:v>413</c:v>
                </c:pt>
                <c:pt idx="307">
                  <c:v>413</c:v>
                </c:pt>
                <c:pt idx="308">
                  <c:v>412</c:v>
                </c:pt>
                <c:pt idx="309">
                  <c:v>412</c:v>
                </c:pt>
                <c:pt idx="310">
                  <c:v>412</c:v>
                </c:pt>
                <c:pt idx="311">
                  <c:v>412</c:v>
                </c:pt>
                <c:pt idx="312">
                  <c:v>412</c:v>
                </c:pt>
                <c:pt idx="313">
                  <c:v>412</c:v>
                </c:pt>
                <c:pt idx="314">
                  <c:v>412</c:v>
                </c:pt>
                <c:pt idx="315">
                  <c:v>412</c:v>
                </c:pt>
                <c:pt idx="316">
                  <c:v>412</c:v>
                </c:pt>
                <c:pt idx="317">
                  <c:v>411</c:v>
                </c:pt>
                <c:pt idx="318">
                  <c:v>412</c:v>
                </c:pt>
                <c:pt idx="319">
                  <c:v>412</c:v>
                </c:pt>
                <c:pt idx="320">
                  <c:v>412</c:v>
                </c:pt>
                <c:pt idx="321">
                  <c:v>412</c:v>
                </c:pt>
                <c:pt idx="322">
                  <c:v>411</c:v>
                </c:pt>
                <c:pt idx="323">
                  <c:v>411</c:v>
                </c:pt>
                <c:pt idx="324">
                  <c:v>412</c:v>
                </c:pt>
                <c:pt idx="325">
                  <c:v>411</c:v>
                </c:pt>
                <c:pt idx="326">
                  <c:v>411</c:v>
                </c:pt>
                <c:pt idx="327">
                  <c:v>411</c:v>
                </c:pt>
                <c:pt idx="328">
                  <c:v>410</c:v>
                </c:pt>
                <c:pt idx="329">
                  <c:v>410</c:v>
                </c:pt>
                <c:pt idx="330">
                  <c:v>409</c:v>
                </c:pt>
                <c:pt idx="331">
                  <c:v>409</c:v>
                </c:pt>
                <c:pt idx="332">
                  <c:v>410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ex2_30_heatTemp1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Sheet1!$E$2:$E$355</c:f>
              <c:numCache>
                <c:formatCode>General</c:formatCode>
                <c:ptCount val="354"/>
                <c:pt idx="0">
                  <c:v>293</c:v>
                </c:pt>
                <c:pt idx="1">
                  <c:v>293</c:v>
                </c:pt>
                <c:pt idx="2">
                  <c:v>295</c:v>
                </c:pt>
                <c:pt idx="3">
                  <c:v>295</c:v>
                </c:pt>
                <c:pt idx="4">
                  <c:v>295</c:v>
                </c:pt>
                <c:pt idx="5">
                  <c:v>296</c:v>
                </c:pt>
                <c:pt idx="6">
                  <c:v>297</c:v>
                </c:pt>
                <c:pt idx="7">
                  <c:v>297</c:v>
                </c:pt>
                <c:pt idx="8">
                  <c:v>297</c:v>
                </c:pt>
                <c:pt idx="9">
                  <c:v>298</c:v>
                </c:pt>
                <c:pt idx="10">
                  <c:v>298</c:v>
                </c:pt>
                <c:pt idx="11">
                  <c:v>298</c:v>
                </c:pt>
                <c:pt idx="12">
                  <c:v>299</c:v>
                </c:pt>
                <c:pt idx="13">
                  <c:v>299</c:v>
                </c:pt>
                <c:pt idx="14">
                  <c:v>300</c:v>
                </c:pt>
                <c:pt idx="15">
                  <c:v>300</c:v>
                </c:pt>
                <c:pt idx="16">
                  <c:v>300</c:v>
                </c:pt>
                <c:pt idx="17">
                  <c:v>301</c:v>
                </c:pt>
                <c:pt idx="18">
                  <c:v>301</c:v>
                </c:pt>
                <c:pt idx="19">
                  <c:v>302</c:v>
                </c:pt>
                <c:pt idx="20">
                  <c:v>302</c:v>
                </c:pt>
                <c:pt idx="21">
                  <c:v>303</c:v>
                </c:pt>
                <c:pt idx="22">
                  <c:v>303</c:v>
                </c:pt>
                <c:pt idx="23">
                  <c:v>304</c:v>
                </c:pt>
                <c:pt idx="24">
                  <c:v>303</c:v>
                </c:pt>
                <c:pt idx="25">
                  <c:v>304</c:v>
                </c:pt>
                <c:pt idx="26">
                  <c:v>305</c:v>
                </c:pt>
                <c:pt idx="27">
                  <c:v>305</c:v>
                </c:pt>
                <c:pt idx="28">
                  <c:v>306</c:v>
                </c:pt>
                <c:pt idx="29">
                  <c:v>306</c:v>
                </c:pt>
                <c:pt idx="30">
                  <c:v>306</c:v>
                </c:pt>
                <c:pt idx="31">
                  <c:v>307</c:v>
                </c:pt>
                <c:pt idx="32">
                  <c:v>307</c:v>
                </c:pt>
                <c:pt idx="33">
                  <c:v>308</c:v>
                </c:pt>
                <c:pt idx="34">
                  <c:v>308</c:v>
                </c:pt>
                <c:pt idx="35">
                  <c:v>309</c:v>
                </c:pt>
                <c:pt idx="36">
                  <c:v>309</c:v>
                </c:pt>
                <c:pt idx="37">
                  <c:v>310</c:v>
                </c:pt>
                <c:pt idx="38">
                  <c:v>310</c:v>
                </c:pt>
                <c:pt idx="39">
                  <c:v>310</c:v>
                </c:pt>
                <c:pt idx="40">
                  <c:v>311</c:v>
                </c:pt>
                <c:pt idx="41">
                  <c:v>311</c:v>
                </c:pt>
                <c:pt idx="42">
                  <c:v>311</c:v>
                </c:pt>
                <c:pt idx="43">
                  <c:v>311</c:v>
                </c:pt>
                <c:pt idx="44">
                  <c:v>312</c:v>
                </c:pt>
                <c:pt idx="45">
                  <c:v>312</c:v>
                </c:pt>
                <c:pt idx="46">
                  <c:v>313</c:v>
                </c:pt>
                <c:pt idx="47">
                  <c:v>313</c:v>
                </c:pt>
                <c:pt idx="48">
                  <c:v>313</c:v>
                </c:pt>
                <c:pt idx="49">
                  <c:v>314</c:v>
                </c:pt>
                <c:pt idx="50">
                  <c:v>314</c:v>
                </c:pt>
                <c:pt idx="51">
                  <c:v>315</c:v>
                </c:pt>
                <c:pt idx="52">
                  <c:v>315</c:v>
                </c:pt>
                <c:pt idx="53">
                  <c:v>316</c:v>
                </c:pt>
                <c:pt idx="54">
                  <c:v>316</c:v>
                </c:pt>
                <c:pt idx="55">
                  <c:v>316</c:v>
                </c:pt>
                <c:pt idx="56">
                  <c:v>316</c:v>
                </c:pt>
                <c:pt idx="57">
                  <c:v>317</c:v>
                </c:pt>
                <c:pt idx="58">
                  <c:v>317</c:v>
                </c:pt>
                <c:pt idx="59">
                  <c:v>318</c:v>
                </c:pt>
                <c:pt idx="60">
                  <c:v>318</c:v>
                </c:pt>
                <c:pt idx="61">
                  <c:v>318</c:v>
                </c:pt>
                <c:pt idx="62">
                  <c:v>318</c:v>
                </c:pt>
                <c:pt idx="63">
                  <c:v>319</c:v>
                </c:pt>
                <c:pt idx="64">
                  <c:v>319</c:v>
                </c:pt>
                <c:pt idx="65">
                  <c:v>319</c:v>
                </c:pt>
                <c:pt idx="66">
                  <c:v>319</c:v>
                </c:pt>
                <c:pt idx="67">
                  <c:v>320</c:v>
                </c:pt>
                <c:pt idx="68">
                  <c:v>320</c:v>
                </c:pt>
                <c:pt idx="69">
                  <c:v>320</c:v>
                </c:pt>
                <c:pt idx="70">
                  <c:v>321</c:v>
                </c:pt>
                <c:pt idx="71">
                  <c:v>321</c:v>
                </c:pt>
                <c:pt idx="72">
                  <c:v>321</c:v>
                </c:pt>
                <c:pt idx="73">
                  <c:v>322</c:v>
                </c:pt>
                <c:pt idx="74">
                  <c:v>322</c:v>
                </c:pt>
                <c:pt idx="75">
                  <c:v>322</c:v>
                </c:pt>
                <c:pt idx="76">
                  <c:v>322</c:v>
                </c:pt>
                <c:pt idx="77">
                  <c:v>323</c:v>
                </c:pt>
                <c:pt idx="78">
                  <c:v>323</c:v>
                </c:pt>
                <c:pt idx="79">
                  <c:v>323</c:v>
                </c:pt>
                <c:pt idx="80">
                  <c:v>324</c:v>
                </c:pt>
                <c:pt idx="81">
                  <c:v>324</c:v>
                </c:pt>
                <c:pt idx="82">
                  <c:v>324</c:v>
                </c:pt>
                <c:pt idx="83">
                  <c:v>324</c:v>
                </c:pt>
                <c:pt idx="84">
                  <c:v>324</c:v>
                </c:pt>
                <c:pt idx="85">
                  <c:v>324</c:v>
                </c:pt>
                <c:pt idx="86">
                  <c:v>325</c:v>
                </c:pt>
                <c:pt idx="87">
                  <c:v>325</c:v>
                </c:pt>
                <c:pt idx="88">
                  <c:v>325</c:v>
                </c:pt>
                <c:pt idx="89">
                  <c:v>326</c:v>
                </c:pt>
                <c:pt idx="90">
                  <c:v>327</c:v>
                </c:pt>
                <c:pt idx="91">
                  <c:v>327</c:v>
                </c:pt>
                <c:pt idx="92">
                  <c:v>327</c:v>
                </c:pt>
                <c:pt idx="93">
                  <c:v>327</c:v>
                </c:pt>
                <c:pt idx="94">
                  <c:v>328</c:v>
                </c:pt>
                <c:pt idx="95">
                  <c:v>328</c:v>
                </c:pt>
                <c:pt idx="96">
                  <c:v>329</c:v>
                </c:pt>
                <c:pt idx="97">
                  <c:v>329</c:v>
                </c:pt>
                <c:pt idx="98">
                  <c:v>329</c:v>
                </c:pt>
                <c:pt idx="99">
                  <c:v>330</c:v>
                </c:pt>
                <c:pt idx="100">
                  <c:v>330</c:v>
                </c:pt>
                <c:pt idx="101">
                  <c:v>329</c:v>
                </c:pt>
                <c:pt idx="102">
                  <c:v>330</c:v>
                </c:pt>
                <c:pt idx="103">
                  <c:v>330</c:v>
                </c:pt>
                <c:pt idx="104">
                  <c:v>331</c:v>
                </c:pt>
                <c:pt idx="105">
                  <c:v>331</c:v>
                </c:pt>
                <c:pt idx="106">
                  <c:v>331</c:v>
                </c:pt>
                <c:pt idx="107">
                  <c:v>332</c:v>
                </c:pt>
                <c:pt idx="108">
                  <c:v>332</c:v>
                </c:pt>
                <c:pt idx="109">
                  <c:v>332</c:v>
                </c:pt>
                <c:pt idx="110">
                  <c:v>332</c:v>
                </c:pt>
                <c:pt idx="111">
                  <c:v>333</c:v>
                </c:pt>
                <c:pt idx="112">
                  <c:v>333</c:v>
                </c:pt>
                <c:pt idx="113">
                  <c:v>334</c:v>
                </c:pt>
                <c:pt idx="114">
                  <c:v>334</c:v>
                </c:pt>
                <c:pt idx="115">
                  <c:v>335</c:v>
                </c:pt>
                <c:pt idx="116">
                  <c:v>335</c:v>
                </c:pt>
                <c:pt idx="117">
                  <c:v>335</c:v>
                </c:pt>
                <c:pt idx="118">
                  <c:v>335</c:v>
                </c:pt>
                <c:pt idx="119">
                  <c:v>335</c:v>
                </c:pt>
                <c:pt idx="120">
                  <c:v>335</c:v>
                </c:pt>
                <c:pt idx="121">
                  <c:v>336</c:v>
                </c:pt>
                <c:pt idx="122">
                  <c:v>336</c:v>
                </c:pt>
                <c:pt idx="123">
                  <c:v>336</c:v>
                </c:pt>
                <c:pt idx="124">
                  <c:v>337</c:v>
                </c:pt>
                <c:pt idx="125">
                  <c:v>336</c:v>
                </c:pt>
                <c:pt idx="126">
                  <c:v>337</c:v>
                </c:pt>
                <c:pt idx="127">
                  <c:v>337</c:v>
                </c:pt>
                <c:pt idx="128">
                  <c:v>337</c:v>
                </c:pt>
                <c:pt idx="129">
                  <c:v>337</c:v>
                </c:pt>
                <c:pt idx="130">
                  <c:v>338</c:v>
                </c:pt>
                <c:pt idx="131">
                  <c:v>338</c:v>
                </c:pt>
                <c:pt idx="132">
                  <c:v>339</c:v>
                </c:pt>
                <c:pt idx="133">
                  <c:v>339</c:v>
                </c:pt>
                <c:pt idx="134">
                  <c:v>339</c:v>
                </c:pt>
                <c:pt idx="135">
                  <c:v>340</c:v>
                </c:pt>
                <c:pt idx="136">
                  <c:v>340</c:v>
                </c:pt>
                <c:pt idx="137">
                  <c:v>341</c:v>
                </c:pt>
                <c:pt idx="138">
                  <c:v>341</c:v>
                </c:pt>
                <c:pt idx="139">
                  <c:v>341</c:v>
                </c:pt>
                <c:pt idx="140">
                  <c:v>342</c:v>
                </c:pt>
                <c:pt idx="141">
                  <c:v>342</c:v>
                </c:pt>
                <c:pt idx="142">
                  <c:v>342</c:v>
                </c:pt>
                <c:pt idx="143">
                  <c:v>343</c:v>
                </c:pt>
                <c:pt idx="144">
                  <c:v>343</c:v>
                </c:pt>
                <c:pt idx="145">
                  <c:v>343</c:v>
                </c:pt>
                <c:pt idx="146">
                  <c:v>343</c:v>
                </c:pt>
                <c:pt idx="147">
                  <c:v>344</c:v>
                </c:pt>
                <c:pt idx="148">
                  <c:v>344</c:v>
                </c:pt>
                <c:pt idx="149">
                  <c:v>344</c:v>
                </c:pt>
                <c:pt idx="150">
                  <c:v>345</c:v>
                </c:pt>
                <c:pt idx="151">
                  <c:v>346</c:v>
                </c:pt>
                <c:pt idx="152">
                  <c:v>346</c:v>
                </c:pt>
                <c:pt idx="153">
                  <c:v>347</c:v>
                </c:pt>
                <c:pt idx="154">
                  <c:v>347</c:v>
                </c:pt>
                <c:pt idx="155">
                  <c:v>347</c:v>
                </c:pt>
                <c:pt idx="156">
                  <c:v>348</c:v>
                </c:pt>
                <c:pt idx="157">
                  <c:v>348</c:v>
                </c:pt>
                <c:pt idx="158">
                  <c:v>348</c:v>
                </c:pt>
                <c:pt idx="159">
                  <c:v>349</c:v>
                </c:pt>
                <c:pt idx="160">
                  <c:v>349</c:v>
                </c:pt>
                <c:pt idx="161">
                  <c:v>349</c:v>
                </c:pt>
                <c:pt idx="162">
                  <c:v>350</c:v>
                </c:pt>
                <c:pt idx="163">
                  <c:v>350</c:v>
                </c:pt>
                <c:pt idx="164">
                  <c:v>351</c:v>
                </c:pt>
                <c:pt idx="165">
                  <c:v>351</c:v>
                </c:pt>
                <c:pt idx="166">
                  <c:v>351</c:v>
                </c:pt>
                <c:pt idx="167">
                  <c:v>352</c:v>
                </c:pt>
                <c:pt idx="168">
                  <c:v>352</c:v>
                </c:pt>
                <c:pt idx="169">
                  <c:v>352</c:v>
                </c:pt>
                <c:pt idx="170">
                  <c:v>352</c:v>
                </c:pt>
                <c:pt idx="171">
                  <c:v>353</c:v>
                </c:pt>
                <c:pt idx="172">
                  <c:v>353</c:v>
                </c:pt>
                <c:pt idx="173">
                  <c:v>353</c:v>
                </c:pt>
                <c:pt idx="174">
                  <c:v>354</c:v>
                </c:pt>
                <c:pt idx="175">
                  <c:v>354</c:v>
                </c:pt>
                <c:pt idx="176">
                  <c:v>354</c:v>
                </c:pt>
                <c:pt idx="177">
                  <c:v>355</c:v>
                </c:pt>
                <c:pt idx="178">
                  <c:v>356</c:v>
                </c:pt>
                <c:pt idx="179">
                  <c:v>356</c:v>
                </c:pt>
                <c:pt idx="180">
                  <c:v>356</c:v>
                </c:pt>
                <c:pt idx="181">
                  <c:v>356</c:v>
                </c:pt>
                <c:pt idx="182">
                  <c:v>357</c:v>
                </c:pt>
                <c:pt idx="183">
                  <c:v>357</c:v>
                </c:pt>
                <c:pt idx="184">
                  <c:v>358</c:v>
                </c:pt>
                <c:pt idx="185">
                  <c:v>359</c:v>
                </c:pt>
                <c:pt idx="186">
                  <c:v>359</c:v>
                </c:pt>
                <c:pt idx="187">
                  <c:v>359</c:v>
                </c:pt>
                <c:pt idx="188">
                  <c:v>359</c:v>
                </c:pt>
                <c:pt idx="189">
                  <c:v>360</c:v>
                </c:pt>
                <c:pt idx="190">
                  <c:v>361</c:v>
                </c:pt>
                <c:pt idx="191">
                  <c:v>361</c:v>
                </c:pt>
                <c:pt idx="192">
                  <c:v>361</c:v>
                </c:pt>
                <c:pt idx="193">
                  <c:v>361</c:v>
                </c:pt>
                <c:pt idx="194">
                  <c:v>362</c:v>
                </c:pt>
                <c:pt idx="195">
                  <c:v>362</c:v>
                </c:pt>
                <c:pt idx="196">
                  <c:v>362</c:v>
                </c:pt>
                <c:pt idx="197">
                  <c:v>363</c:v>
                </c:pt>
                <c:pt idx="198">
                  <c:v>363</c:v>
                </c:pt>
                <c:pt idx="199">
                  <c:v>363</c:v>
                </c:pt>
                <c:pt idx="200">
                  <c:v>364</c:v>
                </c:pt>
                <c:pt idx="201">
                  <c:v>364</c:v>
                </c:pt>
                <c:pt idx="202">
                  <c:v>365</c:v>
                </c:pt>
                <c:pt idx="203">
                  <c:v>364</c:v>
                </c:pt>
                <c:pt idx="204">
                  <c:v>365</c:v>
                </c:pt>
                <c:pt idx="205">
                  <c:v>365</c:v>
                </c:pt>
                <c:pt idx="206">
                  <c:v>365</c:v>
                </c:pt>
                <c:pt idx="207">
                  <c:v>365</c:v>
                </c:pt>
                <c:pt idx="208">
                  <c:v>366</c:v>
                </c:pt>
                <c:pt idx="209">
                  <c:v>366</c:v>
                </c:pt>
                <c:pt idx="210">
                  <c:v>367</c:v>
                </c:pt>
                <c:pt idx="211">
                  <c:v>367</c:v>
                </c:pt>
                <c:pt idx="212">
                  <c:v>367</c:v>
                </c:pt>
                <c:pt idx="213">
                  <c:v>368</c:v>
                </c:pt>
                <c:pt idx="214">
                  <c:v>369</c:v>
                </c:pt>
                <c:pt idx="215">
                  <c:v>369</c:v>
                </c:pt>
                <c:pt idx="216">
                  <c:v>369</c:v>
                </c:pt>
                <c:pt idx="217">
                  <c:v>370</c:v>
                </c:pt>
                <c:pt idx="218">
                  <c:v>370</c:v>
                </c:pt>
                <c:pt idx="219">
                  <c:v>370</c:v>
                </c:pt>
                <c:pt idx="220">
                  <c:v>371</c:v>
                </c:pt>
                <c:pt idx="221">
                  <c:v>371</c:v>
                </c:pt>
                <c:pt idx="222">
                  <c:v>372</c:v>
                </c:pt>
                <c:pt idx="223">
                  <c:v>372</c:v>
                </c:pt>
                <c:pt idx="224">
                  <c:v>372</c:v>
                </c:pt>
                <c:pt idx="225">
                  <c:v>373</c:v>
                </c:pt>
                <c:pt idx="226">
                  <c:v>374</c:v>
                </c:pt>
                <c:pt idx="227">
                  <c:v>374</c:v>
                </c:pt>
                <c:pt idx="228">
                  <c:v>374</c:v>
                </c:pt>
                <c:pt idx="229">
                  <c:v>375</c:v>
                </c:pt>
                <c:pt idx="230">
                  <c:v>374</c:v>
                </c:pt>
                <c:pt idx="231">
                  <c:v>375</c:v>
                </c:pt>
                <c:pt idx="232">
                  <c:v>375</c:v>
                </c:pt>
                <c:pt idx="233">
                  <c:v>376</c:v>
                </c:pt>
                <c:pt idx="234">
                  <c:v>375</c:v>
                </c:pt>
                <c:pt idx="235">
                  <c:v>376</c:v>
                </c:pt>
                <c:pt idx="236">
                  <c:v>376</c:v>
                </c:pt>
                <c:pt idx="237">
                  <c:v>376</c:v>
                </c:pt>
                <c:pt idx="238">
                  <c:v>377</c:v>
                </c:pt>
                <c:pt idx="239">
                  <c:v>377</c:v>
                </c:pt>
                <c:pt idx="240">
                  <c:v>377</c:v>
                </c:pt>
                <c:pt idx="241">
                  <c:v>377</c:v>
                </c:pt>
                <c:pt idx="242">
                  <c:v>378</c:v>
                </c:pt>
                <c:pt idx="243">
                  <c:v>378</c:v>
                </c:pt>
                <c:pt idx="244">
                  <c:v>378</c:v>
                </c:pt>
                <c:pt idx="245">
                  <c:v>379</c:v>
                </c:pt>
                <c:pt idx="246">
                  <c:v>379</c:v>
                </c:pt>
                <c:pt idx="247">
                  <c:v>380</c:v>
                </c:pt>
                <c:pt idx="248">
                  <c:v>380</c:v>
                </c:pt>
                <c:pt idx="249">
                  <c:v>380</c:v>
                </c:pt>
                <c:pt idx="250">
                  <c:v>381</c:v>
                </c:pt>
                <c:pt idx="251">
                  <c:v>380</c:v>
                </c:pt>
                <c:pt idx="252">
                  <c:v>381</c:v>
                </c:pt>
                <c:pt idx="253">
                  <c:v>381</c:v>
                </c:pt>
                <c:pt idx="254">
                  <c:v>381</c:v>
                </c:pt>
                <c:pt idx="255">
                  <c:v>382</c:v>
                </c:pt>
                <c:pt idx="256">
                  <c:v>383</c:v>
                </c:pt>
                <c:pt idx="257">
                  <c:v>383</c:v>
                </c:pt>
                <c:pt idx="258">
                  <c:v>384</c:v>
                </c:pt>
                <c:pt idx="259">
                  <c:v>385</c:v>
                </c:pt>
                <c:pt idx="260">
                  <c:v>385</c:v>
                </c:pt>
                <c:pt idx="261">
                  <c:v>386</c:v>
                </c:pt>
                <c:pt idx="262">
                  <c:v>386</c:v>
                </c:pt>
                <c:pt idx="263">
                  <c:v>386</c:v>
                </c:pt>
                <c:pt idx="264">
                  <c:v>386</c:v>
                </c:pt>
                <c:pt idx="265">
                  <c:v>386</c:v>
                </c:pt>
                <c:pt idx="266">
                  <c:v>387</c:v>
                </c:pt>
                <c:pt idx="267">
                  <c:v>387</c:v>
                </c:pt>
                <c:pt idx="268">
                  <c:v>387</c:v>
                </c:pt>
                <c:pt idx="269">
                  <c:v>388</c:v>
                </c:pt>
                <c:pt idx="270">
                  <c:v>389</c:v>
                </c:pt>
                <c:pt idx="271">
                  <c:v>389</c:v>
                </c:pt>
                <c:pt idx="272">
                  <c:v>389</c:v>
                </c:pt>
                <c:pt idx="273">
                  <c:v>389</c:v>
                </c:pt>
                <c:pt idx="274">
                  <c:v>389</c:v>
                </c:pt>
                <c:pt idx="275">
                  <c:v>390</c:v>
                </c:pt>
                <c:pt idx="276">
                  <c:v>390</c:v>
                </c:pt>
                <c:pt idx="277">
                  <c:v>391</c:v>
                </c:pt>
                <c:pt idx="278">
                  <c:v>391</c:v>
                </c:pt>
                <c:pt idx="279">
                  <c:v>391</c:v>
                </c:pt>
                <c:pt idx="280">
                  <c:v>391</c:v>
                </c:pt>
                <c:pt idx="281">
                  <c:v>392</c:v>
                </c:pt>
                <c:pt idx="282">
                  <c:v>392</c:v>
                </c:pt>
                <c:pt idx="283">
                  <c:v>392</c:v>
                </c:pt>
                <c:pt idx="284">
                  <c:v>394</c:v>
                </c:pt>
                <c:pt idx="285">
                  <c:v>394</c:v>
                </c:pt>
                <c:pt idx="286">
                  <c:v>393</c:v>
                </c:pt>
                <c:pt idx="287">
                  <c:v>392</c:v>
                </c:pt>
                <c:pt idx="288">
                  <c:v>392</c:v>
                </c:pt>
                <c:pt idx="289">
                  <c:v>392</c:v>
                </c:pt>
                <c:pt idx="290">
                  <c:v>392</c:v>
                </c:pt>
                <c:pt idx="291">
                  <c:v>392</c:v>
                </c:pt>
                <c:pt idx="292">
                  <c:v>391</c:v>
                </c:pt>
                <c:pt idx="293">
                  <c:v>390</c:v>
                </c:pt>
                <c:pt idx="294">
                  <c:v>390</c:v>
                </c:pt>
                <c:pt idx="295">
                  <c:v>389</c:v>
                </c:pt>
                <c:pt idx="296">
                  <c:v>389</c:v>
                </c:pt>
                <c:pt idx="297">
                  <c:v>389</c:v>
                </c:pt>
                <c:pt idx="298">
                  <c:v>389</c:v>
                </c:pt>
                <c:pt idx="299">
                  <c:v>389</c:v>
                </c:pt>
                <c:pt idx="300">
                  <c:v>389</c:v>
                </c:pt>
                <c:pt idx="301">
                  <c:v>388</c:v>
                </c:pt>
                <c:pt idx="302">
                  <c:v>388</c:v>
                </c:pt>
                <c:pt idx="303">
                  <c:v>388</c:v>
                </c:pt>
                <c:pt idx="304">
                  <c:v>387</c:v>
                </c:pt>
                <c:pt idx="305">
                  <c:v>387</c:v>
                </c:pt>
                <c:pt idx="306">
                  <c:v>387</c:v>
                </c:pt>
                <c:pt idx="307">
                  <c:v>387</c:v>
                </c:pt>
                <c:pt idx="308">
                  <c:v>386</c:v>
                </c:pt>
                <c:pt idx="309">
                  <c:v>386</c:v>
                </c:pt>
                <c:pt idx="310">
                  <c:v>386</c:v>
                </c:pt>
                <c:pt idx="311">
                  <c:v>386</c:v>
                </c:pt>
                <c:pt idx="312">
                  <c:v>386</c:v>
                </c:pt>
                <c:pt idx="313">
                  <c:v>386</c:v>
                </c:pt>
                <c:pt idx="314">
                  <c:v>386</c:v>
                </c:pt>
                <c:pt idx="315">
                  <c:v>386</c:v>
                </c:pt>
                <c:pt idx="316">
                  <c:v>386</c:v>
                </c:pt>
                <c:pt idx="317">
                  <c:v>387</c:v>
                </c:pt>
                <c:pt idx="318">
                  <c:v>396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ex2_35_heatTemp1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Sheet1!$F$2:$F$355</c:f>
              <c:numCache>
                <c:formatCode>General</c:formatCode>
                <c:ptCount val="354"/>
                <c:pt idx="0">
                  <c:v>301</c:v>
                </c:pt>
                <c:pt idx="1">
                  <c:v>301</c:v>
                </c:pt>
                <c:pt idx="2">
                  <c:v>302</c:v>
                </c:pt>
                <c:pt idx="3">
                  <c:v>302</c:v>
                </c:pt>
                <c:pt idx="4">
                  <c:v>303</c:v>
                </c:pt>
                <c:pt idx="5">
                  <c:v>303</c:v>
                </c:pt>
                <c:pt idx="6">
                  <c:v>303</c:v>
                </c:pt>
                <c:pt idx="7">
                  <c:v>304</c:v>
                </c:pt>
                <c:pt idx="8">
                  <c:v>304</c:v>
                </c:pt>
                <c:pt idx="9">
                  <c:v>304</c:v>
                </c:pt>
                <c:pt idx="10">
                  <c:v>305</c:v>
                </c:pt>
                <c:pt idx="11">
                  <c:v>305</c:v>
                </c:pt>
                <c:pt idx="12">
                  <c:v>306</c:v>
                </c:pt>
                <c:pt idx="13">
                  <c:v>306</c:v>
                </c:pt>
                <c:pt idx="14">
                  <c:v>306</c:v>
                </c:pt>
                <c:pt idx="15">
                  <c:v>306</c:v>
                </c:pt>
                <c:pt idx="16">
                  <c:v>307</c:v>
                </c:pt>
                <c:pt idx="17">
                  <c:v>308</c:v>
                </c:pt>
                <c:pt idx="18">
                  <c:v>307</c:v>
                </c:pt>
                <c:pt idx="19">
                  <c:v>308</c:v>
                </c:pt>
                <c:pt idx="20">
                  <c:v>308</c:v>
                </c:pt>
                <c:pt idx="21">
                  <c:v>308</c:v>
                </c:pt>
                <c:pt idx="22">
                  <c:v>309</c:v>
                </c:pt>
                <c:pt idx="23">
                  <c:v>309</c:v>
                </c:pt>
                <c:pt idx="24">
                  <c:v>309</c:v>
                </c:pt>
                <c:pt idx="25">
                  <c:v>310</c:v>
                </c:pt>
                <c:pt idx="26">
                  <c:v>309</c:v>
                </c:pt>
                <c:pt idx="27">
                  <c:v>310</c:v>
                </c:pt>
                <c:pt idx="28">
                  <c:v>311</c:v>
                </c:pt>
                <c:pt idx="29">
                  <c:v>311</c:v>
                </c:pt>
                <c:pt idx="30">
                  <c:v>311</c:v>
                </c:pt>
                <c:pt idx="31">
                  <c:v>311</c:v>
                </c:pt>
                <c:pt idx="32">
                  <c:v>312</c:v>
                </c:pt>
                <c:pt idx="33">
                  <c:v>312</c:v>
                </c:pt>
                <c:pt idx="34">
                  <c:v>313</c:v>
                </c:pt>
                <c:pt idx="35">
                  <c:v>313</c:v>
                </c:pt>
                <c:pt idx="36">
                  <c:v>313</c:v>
                </c:pt>
                <c:pt idx="37">
                  <c:v>313</c:v>
                </c:pt>
                <c:pt idx="38">
                  <c:v>314</c:v>
                </c:pt>
                <c:pt idx="39">
                  <c:v>314</c:v>
                </c:pt>
                <c:pt idx="40">
                  <c:v>314</c:v>
                </c:pt>
                <c:pt idx="41">
                  <c:v>314</c:v>
                </c:pt>
                <c:pt idx="42">
                  <c:v>315</c:v>
                </c:pt>
                <c:pt idx="43">
                  <c:v>315</c:v>
                </c:pt>
                <c:pt idx="44">
                  <c:v>316</c:v>
                </c:pt>
                <c:pt idx="45">
                  <c:v>316</c:v>
                </c:pt>
                <c:pt idx="46">
                  <c:v>317</c:v>
                </c:pt>
                <c:pt idx="47">
                  <c:v>318</c:v>
                </c:pt>
                <c:pt idx="48">
                  <c:v>318</c:v>
                </c:pt>
                <c:pt idx="49">
                  <c:v>318</c:v>
                </c:pt>
                <c:pt idx="50">
                  <c:v>318</c:v>
                </c:pt>
                <c:pt idx="51">
                  <c:v>318</c:v>
                </c:pt>
                <c:pt idx="52">
                  <c:v>319</c:v>
                </c:pt>
                <c:pt idx="53">
                  <c:v>319</c:v>
                </c:pt>
                <c:pt idx="54">
                  <c:v>319</c:v>
                </c:pt>
                <c:pt idx="55">
                  <c:v>319</c:v>
                </c:pt>
                <c:pt idx="56">
                  <c:v>320</c:v>
                </c:pt>
                <c:pt idx="57">
                  <c:v>320</c:v>
                </c:pt>
                <c:pt idx="58">
                  <c:v>320</c:v>
                </c:pt>
                <c:pt idx="59">
                  <c:v>321</c:v>
                </c:pt>
                <c:pt idx="60">
                  <c:v>321</c:v>
                </c:pt>
                <c:pt idx="61">
                  <c:v>321</c:v>
                </c:pt>
                <c:pt idx="62">
                  <c:v>322</c:v>
                </c:pt>
                <c:pt idx="63">
                  <c:v>322</c:v>
                </c:pt>
                <c:pt idx="64">
                  <c:v>322</c:v>
                </c:pt>
                <c:pt idx="65">
                  <c:v>322</c:v>
                </c:pt>
                <c:pt idx="66">
                  <c:v>323</c:v>
                </c:pt>
                <c:pt idx="67">
                  <c:v>323</c:v>
                </c:pt>
                <c:pt idx="68">
                  <c:v>323</c:v>
                </c:pt>
                <c:pt idx="69">
                  <c:v>323</c:v>
                </c:pt>
                <c:pt idx="70">
                  <c:v>323</c:v>
                </c:pt>
                <c:pt idx="71">
                  <c:v>324</c:v>
                </c:pt>
                <c:pt idx="72">
                  <c:v>324</c:v>
                </c:pt>
                <c:pt idx="73">
                  <c:v>324</c:v>
                </c:pt>
                <c:pt idx="74">
                  <c:v>325</c:v>
                </c:pt>
                <c:pt idx="75">
                  <c:v>324</c:v>
                </c:pt>
                <c:pt idx="76">
                  <c:v>325</c:v>
                </c:pt>
                <c:pt idx="77">
                  <c:v>325</c:v>
                </c:pt>
                <c:pt idx="78">
                  <c:v>325</c:v>
                </c:pt>
                <c:pt idx="79">
                  <c:v>325</c:v>
                </c:pt>
                <c:pt idx="80">
                  <c:v>326</c:v>
                </c:pt>
                <c:pt idx="81">
                  <c:v>326</c:v>
                </c:pt>
                <c:pt idx="82">
                  <c:v>326</c:v>
                </c:pt>
                <c:pt idx="83">
                  <c:v>327</c:v>
                </c:pt>
                <c:pt idx="84">
                  <c:v>327</c:v>
                </c:pt>
                <c:pt idx="85">
                  <c:v>327</c:v>
                </c:pt>
                <c:pt idx="86">
                  <c:v>328</c:v>
                </c:pt>
                <c:pt idx="87">
                  <c:v>328</c:v>
                </c:pt>
                <c:pt idx="88">
                  <c:v>328</c:v>
                </c:pt>
                <c:pt idx="89">
                  <c:v>329</c:v>
                </c:pt>
                <c:pt idx="90">
                  <c:v>329</c:v>
                </c:pt>
                <c:pt idx="91">
                  <c:v>329</c:v>
                </c:pt>
                <c:pt idx="92">
                  <c:v>329</c:v>
                </c:pt>
                <c:pt idx="93">
                  <c:v>330</c:v>
                </c:pt>
                <c:pt idx="94">
                  <c:v>330</c:v>
                </c:pt>
                <c:pt idx="95">
                  <c:v>330</c:v>
                </c:pt>
                <c:pt idx="96">
                  <c:v>331</c:v>
                </c:pt>
                <c:pt idx="97">
                  <c:v>331</c:v>
                </c:pt>
                <c:pt idx="98">
                  <c:v>331</c:v>
                </c:pt>
                <c:pt idx="99">
                  <c:v>331</c:v>
                </c:pt>
                <c:pt idx="100">
                  <c:v>331</c:v>
                </c:pt>
                <c:pt idx="101">
                  <c:v>332</c:v>
                </c:pt>
                <c:pt idx="102">
                  <c:v>332</c:v>
                </c:pt>
                <c:pt idx="103">
                  <c:v>332</c:v>
                </c:pt>
                <c:pt idx="104">
                  <c:v>333</c:v>
                </c:pt>
                <c:pt idx="105">
                  <c:v>333</c:v>
                </c:pt>
                <c:pt idx="106">
                  <c:v>333</c:v>
                </c:pt>
                <c:pt idx="107">
                  <c:v>334</c:v>
                </c:pt>
                <c:pt idx="108">
                  <c:v>334</c:v>
                </c:pt>
                <c:pt idx="109">
                  <c:v>334</c:v>
                </c:pt>
                <c:pt idx="110">
                  <c:v>335</c:v>
                </c:pt>
                <c:pt idx="111">
                  <c:v>334</c:v>
                </c:pt>
                <c:pt idx="112">
                  <c:v>335</c:v>
                </c:pt>
                <c:pt idx="113">
                  <c:v>335</c:v>
                </c:pt>
                <c:pt idx="114">
                  <c:v>336</c:v>
                </c:pt>
                <c:pt idx="115">
                  <c:v>336</c:v>
                </c:pt>
                <c:pt idx="116">
                  <c:v>336</c:v>
                </c:pt>
                <c:pt idx="117">
                  <c:v>337</c:v>
                </c:pt>
                <c:pt idx="118">
                  <c:v>337</c:v>
                </c:pt>
                <c:pt idx="119">
                  <c:v>337</c:v>
                </c:pt>
                <c:pt idx="120">
                  <c:v>337</c:v>
                </c:pt>
                <c:pt idx="121">
                  <c:v>337</c:v>
                </c:pt>
                <c:pt idx="122">
                  <c:v>338</c:v>
                </c:pt>
                <c:pt idx="123">
                  <c:v>338</c:v>
                </c:pt>
                <c:pt idx="124">
                  <c:v>338</c:v>
                </c:pt>
                <c:pt idx="125">
                  <c:v>338</c:v>
                </c:pt>
                <c:pt idx="126">
                  <c:v>339</c:v>
                </c:pt>
                <c:pt idx="127">
                  <c:v>340</c:v>
                </c:pt>
                <c:pt idx="128">
                  <c:v>340</c:v>
                </c:pt>
                <c:pt idx="129">
                  <c:v>340</c:v>
                </c:pt>
                <c:pt idx="130">
                  <c:v>340</c:v>
                </c:pt>
                <c:pt idx="131">
                  <c:v>340</c:v>
                </c:pt>
                <c:pt idx="132">
                  <c:v>341</c:v>
                </c:pt>
                <c:pt idx="133">
                  <c:v>341</c:v>
                </c:pt>
                <c:pt idx="134">
                  <c:v>342</c:v>
                </c:pt>
                <c:pt idx="135">
                  <c:v>342</c:v>
                </c:pt>
                <c:pt idx="136">
                  <c:v>343</c:v>
                </c:pt>
                <c:pt idx="137">
                  <c:v>343</c:v>
                </c:pt>
                <c:pt idx="138">
                  <c:v>343</c:v>
                </c:pt>
                <c:pt idx="139">
                  <c:v>344</c:v>
                </c:pt>
                <c:pt idx="140">
                  <c:v>344</c:v>
                </c:pt>
                <c:pt idx="141">
                  <c:v>345</c:v>
                </c:pt>
                <c:pt idx="142">
                  <c:v>345</c:v>
                </c:pt>
                <c:pt idx="143">
                  <c:v>345</c:v>
                </c:pt>
                <c:pt idx="144">
                  <c:v>346</c:v>
                </c:pt>
                <c:pt idx="145">
                  <c:v>346</c:v>
                </c:pt>
                <c:pt idx="146">
                  <c:v>346</c:v>
                </c:pt>
                <c:pt idx="147">
                  <c:v>347</c:v>
                </c:pt>
                <c:pt idx="148">
                  <c:v>347</c:v>
                </c:pt>
                <c:pt idx="149">
                  <c:v>347</c:v>
                </c:pt>
                <c:pt idx="150">
                  <c:v>348</c:v>
                </c:pt>
                <c:pt idx="151">
                  <c:v>348</c:v>
                </c:pt>
                <c:pt idx="152">
                  <c:v>348</c:v>
                </c:pt>
                <c:pt idx="153">
                  <c:v>349</c:v>
                </c:pt>
                <c:pt idx="154">
                  <c:v>349</c:v>
                </c:pt>
                <c:pt idx="155">
                  <c:v>349</c:v>
                </c:pt>
                <c:pt idx="156">
                  <c:v>350</c:v>
                </c:pt>
                <c:pt idx="157">
                  <c:v>350</c:v>
                </c:pt>
                <c:pt idx="158">
                  <c:v>350</c:v>
                </c:pt>
                <c:pt idx="159">
                  <c:v>351</c:v>
                </c:pt>
                <c:pt idx="160">
                  <c:v>351</c:v>
                </c:pt>
                <c:pt idx="161">
                  <c:v>352</c:v>
                </c:pt>
                <c:pt idx="162">
                  <c:v>352</c:v>
                </c:pt>
                <c:pt idx="163">
                  <c:v>352</c:v>
                </c:pt>
                <c:pt idx="164">
                  <c:v>353</c:v>
                </c:pt>
                <c:pt idx="165">
                  <c:v>354</c:v>
                </c:pt>
                <c:pt idx="166">
                  <c:v>354</c:v>
                </c:pt>
                <c:pt idx="167">
                  <c:v>354</c:v>
                </c:pt>
                <c:pt idx="168">
                  <c:v>354</c:v>
                </c:pt>
                <c:pt idx="169">
                  <c:v>355</c:v>
                </c:pt>
                <c:pt idx="170">
                  <c:v>356</c:v>
                </c:pt>
                <c:pt idx="171">
                  <c:v>356</c:v>
                </c:pt>
                <c:pt idx="172">
                  <c:v>356</c:v>
                </c:pt>
                <c:pt idx="173">
                  <c:v>357</c:v>
                </c:pt>
                <c:pt idx="174">
                  <c:v>357</c:v>
                </c:pt>
                <c:pt idx="175">
                  <c:v>357</c:v>
                </c:pt>
                <c:pt idx="176">
                  <c:v>358</c:v>
                </c:pt>
                <c:pt idx="177">
                  <c:v>358</c:v>
                </c:pt>
                <c:pt idx="178">
                  <c:v>359</c:v>
                </c:pt>
                <c:pt idx="179">
                  <c:v>359</c:v>
                </c:pt>
                <c:pt idx="180">
                  <c:v>359</c:v>
                </c:pt>
                <c:pt idx="181">
                  <c:v>359</c:v>
                </c:pt>
                <c:pt idx="182">
                  <c:v>360</c:v>
                </c:pt>
                <c:pt idx="183">
                  <c:v>361</c:v>
                </c:pt>
                <c:pt idx="184">
                  <c:v>361</c:v>
                </c:pt>
                <c:pt idx="185">
                  <c:v>361</c:v>
                </c:pt>
                <c:pt idx="186">
                  <c:v>361</c:v>
                </c:pt>
                <c:pt idx="187">
                  <c:v>362</c:v>
                </c:pt>
                <c:pt idx="188">
                  <c:v>362</c:v>
                </c:pt>
                <c:pt idx="189">
                  <c:v>363</c:v>
                </c:pt>
                <c:pt idx="190">
                  <c:v>363</c:v>
                </c:pt>
                <c:pt idx="191">
                  <c:v>364</c:v>
                </c:pt>
                <c:pt idx="192">
                  <c:v>364</c:v>
                </c:pt>
                <c:pt idx="193">
                  <c:v>364</c:v>
                </c:pt>
                <c:pt idx="194">
                  <c:v>364</c:v>
                </c:pt>
                <c:pt idx="195">
                  <c:v>365</c:v>
                </c:pt>
                <c:pt idx="196">
                  <c:v>365</c:v>
                </c:pt>
                <c:pt idx="197">
                  <c:v>365</c:v>
                </c:pt>
                <c:pt idx="198">
                  <c:v>366</c:v>
                </c:pt>
                <c:pt idx="199">
                  <c:v>366</c:v>
                </c:pt>
                <c:pt idx="200">
                  <c:v>367</c:v>
                </c:pt>
                <c:pt idx="201">
                  <c:v>367</c:v>
                </c:pt>
                <c:pt idx="202">
                  <c:v>368</c:v>
                </c:pt>
                <c:pt idx="203">
                  <c:v>368</c:v>
                </c:pt>
                <c:pt idx="204">
                  <c:v>369</c:v>
                </c:pt>
                <c:pt idx="205">
                  <c:v>369</c:v>
                </c:pt>
                <c:pt idx="206">
                  <c:v>369</c:v>
                </c:pt>
                <c:pt idx="207">
                  <c:v>369</c:v>
                </c:pt>
                <c:pt idx="208">
                  <c:v>370</c:v>
                </c:pt>
                <c:pt idx="209">
                  <c:v>370</c:v>
                </c:pt>
                <c:pt idx="210">
                  <c:v>371</c:v>
                </c:pt>
                <c:pt idx="211">
                  <c:v>371</c:v>
                </c:pt>
                <c:pt idx="212">
                  <c:v>372</c:v>
                </c:pt>
                <c:pt idx="213">
                  <c:v>372</c:v>
                </c:pt>
                <c:pt idx="214">
                  <c:v>372</c:v>
                </c:pt>
                <c:pt idx="215">
                  <c:v>372</c:v>
                </c:pt>
                <c:pt idx="216">
                  <c:v>373</c:v>
                </c:pt>
                <c:pt idx="217">
                  <c:v>373</c:v>
                </c:pt>
                <c:pt idx="218">
                  <c:v>374</c:v>
                </c:pt>
                <c:pt idx="219">
                  <c:v>374</c:v>
                </c:pt>
                <c:pt idx="220">
                  <c:v>374</c:v>
                </c:pt>
                <c:pt idx="221">
                  <c:v>375</c:v>
                </c:pt>
                <c:pt idx="222">
                  <c:v>375</c:v>
                </c:pt>
                <c:pt idx="223">
                  <c:v>376</c:v>
                </c:pt>
                <c:pt idx="224">
                  <c:v>376</c:v>
                </c:pt>
                <c:pt idx="225">
                  <c:v>376</c:v>
                </c:pt>
                <c:pt idx="226">
                  <c:v>376</c:v>
                </c:pt>
                <c:pt idx="227">
                  <c:v>376</c:v>
                </c:pt>
                <c:pt idx="228">
                  <c:v>377</c:v>
                </c:pt>
                <c:pt idx="229">
                  <c:v>377</c:v>
                </c:pt>
                <c:pt idx="230">
                  <c:v>377</c:v>
                </c:pt>
                <c:pt idx="231">
                  <c:v>377</c:v>
                </c:pt>
                <c:pt idx="232">
                  <c:v>378</c:v>
                </c:pt>
                <c:pt idx="233">
                  <c:v>378</c:v>
                </c:pt>
                <c:pt idx="234">
                  <c:v>378</c:v>
                </c:pt>
                <c:pt idx="235">
                  <c:v>379</c:v>
                </c:pt>
                <c:pt idx="236">
                  <c:v>379</c:v>
                </c:pt>
                <c:pt idx="237">
                  <c:v>379</c:v>
                </c:pt>
                <c:pt idx="238">
                  <c:v>380</c:v>
                </c:pt>
                <c:pt idx="239">
                  <c:v>380</c:v>
                </c:pt>
                <c:pt idx="240">
                  <c:v>381</c:v>
                </c:pt>
                <c:pt idx="241">
                  <c:v>380</c:v>
                </c:pt>
                <c:pt idx="242">
                  <c:v>381</c:v>
                </c:pt>
                <c:pt idx="243">
                  <c:v>382</c:v>
                </c:pt>
                <c:pt idx="244">
                  <c:v>382</c:v>
                </c:pt>
                <c:pt idx="245">
                  <c:v>382</c:v>
                </c:pt>
                <c:pt idx="246">
                  <c:v>383</c:v>
                </c:pt>
                <c:pt idx="247">
                  <c:v>384</c:v>
                </c:pt>
                <c:pt idx="248">
                  <c:v>385</c:v>
                </c:pt>
                <c:pt idx="249">
                  <c:v>385</c:v>
                </c:pt>
                <c:pt idx="250">
                  <c:v>385</c:v>
                </c:pt>
                <c:pt idx="251">
                  <c:v>386</c:v>
                </c:pt>
                <c:pt idx="252">
                  <c:v>386</c:v>
                </c:pt>
                <c:pt idx="253">
                  <c:v>386</c:v>
                </c:pt>
                <c:pt idx="254">
                  <c:v>386</c:v>
                </c:pt>
                <c:pt idx="255">
                  <c:v>387</c:v>
                </c:pt>
                <c:pt idx="256">
                  <c:v>388</c:v>
                </c:pt>
                <c:pt idx="257">
                  <c:v>388</c:v>
                </c:pt>
                <c:pt idx="258">
                  <c:v>389</c:v>
                </c:pt>
                <c:pt idx="259">
                  <c:v>389</c:v>
                </c:pt>
                <c:pt idx="260">
                  <c:v>389</c:v>
                </c:pt>
                <c:pt idx="261">
                  <c:v>389</c:v>
                </c:pt>
                <c:pt idx="262">
                  <c:v>389</c:v>
                </c:pt>
                <c:pt idx="263">
                  <c:v>390</c:v>
                </c:pt>
                <c:pt idx="264">
                  <c:v>390</c:v>
                </c:pt>
                <c:pt idx="265">
                  <c:v>390</c:v>
                </c:pt>
                <c:pt idx="266">
                  <c:v>391</c:v>
                </c:pt>
                <c:pt idx="267">
                  <c:v>391</c:v>
                </c:pt>
                <c:pt idx="268">
                  <c:v>392</c:v>
                </c:pt>
                <c:pt idx="269">
                  <c:v>392</c:v>
                </c:pt>
                <c:pt idx="270">
                  <c:v>392</c:v>
                </c:pt>
                <c:pt idx="271">
                  <c:v>393</c:v>
                </c:pt>
                <c:pt idx="272">
                  <c:v>393</c:v>
                </c:pt>
                <c:pt idx="273">
                  <c:v>393</c:v>
                </c:pt>
                <c:pt idx="274">
                  <c:v>394</c:v>
                </c:pt>
                <c:pt idx="275">
                  <c:v>394</c:v>
                </c:pt>
                <c:pt idx="276">
                  <c:v>394</c:v>
                </c:pt>
                <c:pt idx="277">
                  <c:v>394</c:v>
                </c:pt>
                <c:pt idx="278">
                  <c:v>394</c:v>
                </c:pt>
                <c:pt idx="279">
                  <c:v>395</c:v>
                </c:pt>
                <c:pt idx="280">
                  <c:v>396</c:v>
                </c:pt>
                <c:pt idx="281">
                  <c:v>396</c:v>
                </c:pt>
                <c:pt idx="282">
                  <c:v>396</c:v>
                </c:pt>
                <c:pt idx="283">
                  <c:v>396</c:v>
                </c:pt>
                <c:pt idx="284">
                  <c:v>397</c:v>
                </c:pt>
                <c:pt idx="285">
                  <c:v>396</c:v>
                </c:pt>
                <c:pt idx="286">
                  <c:v>397</c:v>
                </c:pt>
                <c:pt idx="287">
                  <c:v>397</c:v>
                </c:pt>
                <c:pt idx="288">
                  <c:v>398</c:v>
                </c:pt>
                <c:pt idx="289">
                  <c:v>398</c:v>
                </c:pt>
                <c:pt idx="290">
                  <c:v>398</c:v>
                </c:pt>
                <c:pt idx="291">
                  <c:v>398</c:v>
                </c:pt>
                <c:pt idx="292">
                  <c:v>399</c:v>
                </c:pt>
                <c:pt idx="293">
                  <c:v>399</c:v>
                </c:pt>
                <c:pt idx="294">
                  <c:v>400</c:v>
                </c:pt>
                <c:pt idx="295">
                  <c:v>400</c:v>
                </c:pt>
                <c:pt idx="296">
                  <c:v>401</c:v>
                </c:pt>
                <c:pt idx="297">
                  <c:v>401</c:v>
                </c:pt>
                <c:pt idx="298">
                  <c:v>401</c:v>
                </c:pt>
                <c:pt idx="299">
                  <c:v>401</c:v>
                </c:pt>
                <c:pt idx="300">
                  <c:v>401</c:v>
                </c:pt>
                <c:pt idx="301">
                  <c:v>401</c:v>
                </c:pt>
                <c:pt idx="302">
                  <c:v>402</c:v>
                </c:pt>
                <c:pt idx="303">
                  <c:v>402</c:v>
                </c:pt>
                <c:pt idx="304">
                  <c:v>402</c:v>
                </c:pt>
                <c:pt idx="305">
                  <c:v>402</c:v>
                </c:pt>
                <c:pt idx="306">
                  <c:v>403</c:v>
                </c:pt>
                <c:pt idx="307">
                  <c:v>403</c:v>
                </c:pt>
                <c:pt idx="308">
                  <c:v>403</c:v>
                </c:pt>
                <c:pt idx="309">
                  <c:v>403</c:v>
                </c:pt>
                <c:pt idx="310">
                  <c:v>403</c:v>
                </c:pt>
                <c:pt idx="311">
                  <c:v>404</c:v>
                </c:pt>
                <c:pt idx="312">
                  <c:v>404</c:v>
                </c:pt>
                <c:pt idx="313">
                  <c:v>404</c:v>
                </c:pt>
                <c:pt idx="314">
                  <c:v>405</c:v>
                </c:pt>
                <c:pt idx="315">
                  <c:v>405</c:v>
                </c:pt>
                <c:pt idx="316">
                  <c:v>405</c:v>
                </c:pt>
                <c:pt idx="317">
                  <c:v>404</c:v>
                </c:pt>
                <c:pt idx="318">
                  <c:v>404</c:v>
                </c:pt>
                <c:pt idx="319">
                  <c:v>404</c:v>
                </c:pt>
                <c:pt idx="320">
                  <c:v>403</c:v>
                </c:pt>
                <c:pt idx="321">
                  <c:v>403</c:v>
                </c:pt>
                <c:pt idx="322">
                  <c:v>402</c:v>
                </c:pt>
                <c:pt idx="323">
                  <c:v>402</c:v>
                </c:pt>
                <c:pt idx="324">
                  <c:v>402</c:v>
                </c:pt>
                <c:pt idx="325">
                  <c:v>402</c:v>
                </c:pt>
                <c:pt idx="326">
                  <c:v>402</c:v>
                </c:pt>
                <c:pt idx="327">
                  <c:v>402</c:v>
                </c:pt>
                <c:pt idx="328">
                  <c:v>401</c:v>
                </c:pt>
                <c:pt idx="329">
                  <c:v>401</c:v>
                </c:pt>
                <c:pt idx="330">
                  <c:v>401</c:v>
                </c:pt>
                <c:pt idx="331">
                  <c:v>401</c:v>
                </c:pt>
                <c:pt idx="332">
                  <c:v>401</c:v>
                </c:pt>
                <c:pt idx="333">
                  <c:v>401</c:v>
                </c:pt>
                <c:pt idx="334">
                  <c:v>401</c:v>
                </c:pt>
                <c:pt idx="335">
                  <c:v>400</c:v>
                </c:pt>
                <c:pt idx="336">
                  <c:v>400</c:v>
                </c:pt>
                <c:pt idx="337">
                  <c:v>400</c:v>
                </c:pt>
                <c:pt idx="338">
                  <c:v>400</c:v>
                </c:pt>
                <c:pt idx="339">
                  <c:v>399</c:v>
                </c:pt>
                <c:pt idx="340">
                  <c:v>399</c:v>
                </c:pt>
                <c:pt idx="341">
                  <c:v>399</c:v>
                </c:pt>
                <c:pt idx="342">
                  <c:v>399</c:v>
                </c:pt>
                <c:pt idx="343">
                  <c:v>398</c:v>
                </c:pt>
                <c:pt idx="344">
                  <c:v>398</c:v>
                </c:pt>
                <c:pt idx="345">
                  <c:v>398</c:v>
                </c:pt>
                <c:pt idx="346">
                  <c:v>398</c:v>
                </c:pt>
                <c:pt idx="347">
                  <c:v>402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ex2_40_heatTemp1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Sheet1!$G$2:$G$355</c:f>
              <c:numCache>
                <c:formatCode>General</c:formatCode>
                <c:ptCount val="354"/>
                <c:pt idx="0">
                  <c:v>295</c:v>
                </c:pt>
                <c:pt idx="1">
                  <c:v>295</c:v>
                </c:pt>
                <c:pt idx="2">
                  <c:v>295</c:v>
                </c:pt>
                <c:pt idx="3">
                  <c:v>296</c:v>
                </c:pt>
                <c:pt idx="4">
                  <c:v>297</c:v>
                </c:pt>
                <c:pt idx="5">
                  <c:v>297</c:v>
                </c:pt>
                <c:pt idx="6">
                  <c:v>297</c:v>
                </c:pt>
                <c:pt idx="7">
                  <c:v>298</c:v>
                </c:pt>
                <c:pt idx="8">
                  <c:v>298</c:v>
                </c:pt>
                <c:pt idx="9">
                  <c:v>298</c:v>
                </c:pt>
                <c:pt idx="10">
                  <c:v>299</c:v>
                </c:pt>
                <c:pt idx="11">
                  <c:v>299</c:v>
                </c:pt>
                <c:pt idx="12">
                  <c:v>300</c:v>
                </c:pt>
                <c:pt idx="13">
                  <c:v>300</c:v>
                </c:pt>
                <c:pt idx="14">
                  <c:v>300</c:v>
                </c:pt>
                <c:pt idx="15">
                  <c:v>300</c:v>
                </c:pt>
                <c:pt idx="16">
                  <c:v>301</c:v>
                </c:pt>
                <c:pt idx="17">
                  <c:v>302</c:v>
                </c:pt>
                <c:pt idx="18">
                  <c:v>301</c:v>
                </c:pt>
                <c:pt idx="19">
                  <c:v>302</c:v>
                </c:pt>
                <c:pt idx="20">
                  <c:v>303</c:v>
                </c:pt>
                <c:pt idx="21">
                  <c:v>302</c:v>
                </c:pt>
                <c:pt idx="22">
                  <c:v>303</c:v>
                </c:pt>
                <c:pt idx="23">
                  <c:v>304</c:v>
                </c:pt>
                <c:pt idx="24">
                  <c:v>304</c:v>
                </c:pt>
                <c:pt idx="25">
                  <c:v>304</c:v>
                </c:pt>
                <c:pt idx="26">
                  <c:v>305</c:v>
                </c:pt>
                <c:pt idx="27">
                  <c:v>305</c:v>
                </c:pt>
                <c:pt idx="28">
                  <c:v>305</c:v>
                </c:pt>
                <c:pt idx="29">
                  <c:v>306</c:v>
                </c:pt>
                <c:pt idx="30">
                  <c:v>306</c:v>
                </c:pt>
                <c:pt idx="31">
                  <c:v>307</c:v>
                </c:pt>
                <c:pt idx="32">
                  <c:v>307</c:v>
                </c:pt>
                <c:pt idx="33">
                  <c:v>307</c:v>
                </c:pt>
                <c:pt idx="34">
                  <c:v>308</c:v>
                </c:pt>
                <c:pt idx="35">
                  <c:v>308</c:v>
                </c:pt>
                <c:pt idx="36">
                  <c:v>308</c:v>
                </c:pt>
                <c:pt idx="37">
                  <c:v>309</c:v>
                </c:pt>
                <c:pt idx="38">
                  <c:v>309</c:v>
                </c:pt>
                <c:pt idx="39">
                  <c:v>309</c:v>
                </c:pt>
                <c:pt idx="40">
                  <c:v>310</c:v>
                </c:pt>
                <c:pt idx="41">
                  <c:v>310</c:v>
                </c:pt>
                <c:pt idx="42">
                  <c:v>310</c:v>
                </c:pt>
                <c:pt idx="43">
                  <c:v>311</c:v>
                </c:pt>
                <c:pt idx="44">
                  <c:v>311</c:v>
                </c:pt>
                <c:pt idx="45">
                  <c:v>311</c:v>
                </c:pt>
                <c:pt idx="46">
                  <c:v>312</c:v>
                </c:pt>
                <c:pt idx="47">
                  <c:v>312</c:v>
                </c:pt>
                <c:pt idx="48">
                  <c:v>312</c:v>
                </c:pt>
                <c:pt idx="49">
                  <c:v>314</c:v>
                </c:pt>
                <c:pt idx="50">
                  <c:v>314</c:v>
                </c:pt>
                <c:pt idx="51">
                  <c:v>313</c:v>
                </c:pt>
                <c:pt idx="52">
                  <c:v>314</c:v>
                </c:pt>
                <c:pt idx="53">
                  <c:v>314</c:v>
                </c:pt>
                <c:pt idx="54">
                  <c:v>315</c:v>
                </c:pt>
                <c:pt idx="55">
                  <c:v>315</c:v>
                </c:pt>
                <c:pt idx="56">
                  <c:v>316</c:v>
                </c:pt>
                <c:pt idx="57">
                  <c:v>316</c:v>
                </c:pt>
                <c:pt idx="58">
                  <c:v>316</c:v>
                </c:pt>
                <c:pt idx="59">
                  <c:v>316</c:v>
                </c:pt>
                <c:pt idx="60">
                  <c:v>317</c:v>
                </c:pt>
                <c:pt idx="61">
                  <c:v>318</c:v>
                </c:pt>
                <c:pt idx="62">
                  <c:v>318</c:v>
                </c:pt>
                <c:pt idx="63">
                  <c:v>318</c:v>
                </c:pt>
                <c:pt idx="64">
                  <c:v>318</c:v>
                </c:pt>
                <c:pt idx="65">
                  <c:v>319</c:v>
                </c:pt>
                <c:pt idx="66">
                  <c:v>319</c:v>
                </c:pt>
                <c:pt idx="67">
                  <c:v>319</c:v>
                </c:pt>
                <c:pt idx="68">
                  <c:v>320</c:v>
                </c:pt>
                <c:pt idx="69">
                  <c:v>320</c:v>
                </c:pt>
                <c:pt idx="70">
                  <c:v>320</c:v>
                </c:pt>
                <c:pt idx="71">
                  <c:v>321</c:v>
                </c:pt>
                <c:pt idx="72">
                  <c:v>321</c:v>
                </c:pt>
                <c:pt idx="73">
                  <c:v>321</c:v>
                </c:pt>
                <c:pt idx="74">
                  <c:v>321</c:v>
                </c:pt>
                <c:pt idx="75">
                  <c:v>321</c:v>
                </c:pt>
                <c:pt idx="76">
                  <c:v>322</c:v>
                </c:pt>
                <c:pt idx="77">
                  <c:v>321</c:v>
                </c:pt>
                <c:pt idx="78">
                  <c:v>322</c:v>
                </c:pt>
                <c:pt idx="79">
                  <c:v>322</c:v>
                </c:pt>
                <c:pt idx="80">
                  <c:v>322</c:v>
                </c:pt>
                <c:pt idx="81">
                  <c:v>323</c:v>
                </c:pt>
                <c:pt idx="82">
                  <c:v>323</c:v>
                </c:pt>
                <c:pt idx="83">
                  <c:v>324</c:v>
                </c:pt>
                <c:pt idx="84">
                  <c:v>324</c:v>
                </c:pt>
                <c:pt idx="85">
                  <c:v>324</c:v>
                </c:pt>
                <c:pt idx="86">
                  <c:v>324</c:v>
                </c:pt>
                <c:pt idx="87">
                  <c:v>324</c:v>
                </c:pt>
                <c:pt idx="88">
                  <c:v>324</c:v>
                </c:pt>
                <c:pt idx="89">
                  <c:v>325</c:v>
                </c:pt>
                <c:pt idx="90">
                  <c:v>325</c:v>
                </c:pt>
                <c:pt idx="91">
                  <c:v>325</c:v>
                </c:pt>
                <c:pt idx="92">
                  <c:v>325</c:v>
                </c:pt>
                <c:pt idx="93">
                  <c:v>327</c:v>
                </c:pt>
                <c:pt idx="94">
                  <c:v>326</c:v>
                </c:pt>
                <c:pt idx="95">
                  <c:v>326</c:v>
                </c:pt>
                <c:pt idx="96">
                  <c:v>327</c:v>
                </c:pt>
                <c:pt idx="97">
                  <c:v>327</c:v>
                </c:pt>
                <c:pt idx="98">
                  <c:v>328</c:v>
                </c:pt>
                <c:pt idx="99">
                  <c:v>328</c:v>
                </c:pt>
                <c:pt idx="100">
                  <c:v>329</c:v>
                </c:pt>
                <c:pt idx="101">
                  <c:v>329</c:v>
                </c:pt>
                <c:pt idx="102">
                  <c:v>329</c:v>
                </c:pt>
                <c:pt idx="103">
                  <c:v>329</c:v>
                </c:pt>
                <c:pt idx="104">
                  <c:v>329</c:v>
                </c:pt>
                <c:pt idx="105">
                  <c:v>330</c:v>
                </c:pt>
                <c:pt idx="106">
                  <c:v>330</c:v>
                </c:pt>
                <c:pt idx="107">
                  <c:v>330</c:v>
                </c:pt>
                <c:pt idx="108">
                  <c:v>331</c:v>
                </c:pt>
                <c:pt idx="109">
                  <c:v>331</c:v>
                </c:pt>
                <c:pt idx="110">
                  <c:v>331</c:v>
                </c:pt>
                <c:pt idx="111">
                  <c:v>332</c:v>
                </c:pt>
                <c:pt idx="112">
                  <c:v>332</c:v>
                </c:pt>
                <c:pt idx="113">
                  <c:v>332</c:v>
                </c:pt>
                <c:pt idx="114">
                  <c:v>333</c:v>
                </c:pt>
                <c:pt idx="115">
                  <c:v>333</c:v>
                </c:pt>
                <c:pt idx="116">
                  <c:v>333</c:v>
                </c:pt>
                <c:pt idx="117">
                  <c:v>333</c:v>
                </c:pt>
                <c:pt idx="118">
                  <c:v>334</c:v>
                </c:pt>
                <c:pt idx="119">
                  <c:v>334</c:v>
                </c:pt>
                <c:pt idx="120">
                  <c:v>334</c:v>
                </c:pt>
                <c:pt idx="121">
                  <c:v>334</c:v>
                </c:pt>
                <c:pt idx="122">
                  <c:v>334</c:v>
                </c:pt>
                <c:pt idx="123">
                  <c:v>335</c:v>
                </c:pt>
                <c:pt idx="124">
                  <c:v>335</c:v>
                </c:pt>
                <c:pt idx="125">
                  <c:v>335</c:v>
                </c:pt>
                <c:pt idx="126">
                  <c:v>336</c:v>
                </c:pt>
                <c:pt idx="127">
                  <c:v>336</c:v>
                </c:pt>
                <c:pt idx="128">
                  <c:v>337</c:v>
                </c:pt>
                <c:pt idx="129">
                  <c:v>337</c:v>
                </c:pt>
                <c:pt idx="130">
                  <c:v>337</c:v>
                </c:pt>
                <c:pt idx="131">
                  <c:v>337</c:v>
                </c:pt>
                <c:pt idx="132">
                  <c:v>337</c:v>
                </c:pt>
                <c:pt idx="133">
                  <c:v>337</c:v>
                </c:pt>
                <c:pt idx="134">
                  <c:v>338</c:v>
                </c:pt>
                <c:pt idx="135">
                  <c:v>338</c:v>
                </c:pt>
                <c:pt idx="136">
                  <c:v>338</c:v>
                </c:pt>
                <c:pt idx="137">
                  <c:v>339</c:v>
                </c:pt>
                <c:pt idx="138">
                  <c:v>339</c:v>
                </c:pt>
                <c:pt idx="139">
                  <c:v>340</c:v>
                </c:pt>
                <c:pt idx="140">
                  <c:v>339</c:v>
                </c:pt>
                <c:pt idx="141">
                  <c:v>340</c:v>
                </c:pt>
                <c:pt idx="142">
                  <c:v>340</c:v>
                </c:pt>
                <c:pt idx="143">
                  <c:v>341</c:v>
                </c:pt>
                <c:pt idx="144">
                  <c:v>341</c:v>
                </c:pt>
                <c:pt idx="145">
                  <c:v>342</c:v>
                </c:pt>
                <c:pt idx="146">
                  <c:v>342</c:v>
                </c:pt>
                <c:pt idx="147">
                  <c:v>342</c:v>
                </c:pt>
                <c:pt idx="148">
                  <c:v>342</c:v>
                </c:pt>
                <c:pt idx="149">
                  <c:v>343</c:v>
                </c:pt>
                <c:pt idx="150">
                  <c:v>343</c:v>
                </c:pt>
                <c:pt idx="151">
                  <c:v>343</c:v>
                </c:pt>
                <c:pt idx="152">
                  <c:v>344</c:v>
                </c:pt>
                <c:pt idx="153">
                  <c:v>344</c:v>
                </c:pt>
                <c:pt idx="154">
                  <c:v>345</c:v>
                </c:pt>
                <c:pt idx="155">
                  <c:v>345</c:v>
                </c:pt>
                <c:pt idx="156">
                  <c:v>345</c:v>
                </c:pt>
                <c:pt idx="157">
                  <c:v>346</c:v>
                </c:pt>
                <c:pt idx="158">
                  <c:v>346</c:v>
                </c:pt>
                <c:pt idx="159">
                  <c:v>346</c:v>
                </c:pt>
                <c:pt idx="160">
                  <c:v>347</c:v>
                </c:pt>
                <c:pt idx="161">
                  <c:v>348</c:v>
                </c:pt>
                <c:pt idx="162">
                  <c:v>348</c:v>
                </c:pt>
                <c:pt idx="163">
                  <c:v>348</c:v>
                </c:pt>
                <c:pt idx="164">
                  <c:v>349</c:v>
                </c:pt>
                <c:pt idx="165">
                  <c:v>349</c:v>
                </c:pt>
                <c:pt idx="166">
                  <c:v>349</c:v>
                </c:pt>
                <c:pt idx="167">
                  <c:v>350</c:v>
                </c:pt>
                <c:pt idx="168">
                  <c:v>350</c:v>
                </c:pt>
                <c:pt idx="169">
                  <c:v>350</c:v>
                </c:pt>
                <c:pt idx="170">
                  <c:v>350</c:v>
                </c:pt>
                <c:pt idx="171">
                  <c:v>351</c:v>
                </c:pt>
                <c:pt idx="172">
                  <c:v>351</c:v>
                </c:pt>
                <c:pt idx="173">
                  <c:v>351</c:v>
                </c:pt>
                <c:pt idx="174">
                  <c:v>352</c:v>
                </c:pt>
                <c:pt idx="175">
                  <c:v>353</c:v>
                </c:pt>
                <c:pt idx="176">
                  <c:v>353</c:v>
                </c:pt>
                <c:pt idx="177">
                  <c:v>353</c:v>
                </c:pt>
                <c:pt idx="178">
                  <c:v>354</c:v>
                </c:pt>
                <c:pt idx="179">
                  <c:v>354</c:v>
                </c:pt>
                <c:pt idx="180">
                  <c:v>354</c:v>
                </c:pt>
                <c:pt idx="181">
                  <c:v>354</c:v>
                </c:pt>
                <c:pt idx="182">
                  <c:v>355</c:v>
                </c:pt>
                <c:pt idx="183">
                  <c:v>356</c:v>
                </c:pt>
                <c:pt idx="184">
                  <c:v>356</c:v>
                </c:pt>
                <c:pt idx="185">
                  <c:v>356</c:v>
                </c:pt>
                <c:pt idx="186">
                  <c:v>356</c:v>
                </c:pt>
                <c:pt idx="187">
                  <c:v>357</c:v>
                </c:pt>
                <c:pt idx="188">
                  <c:v>357</c:v>
                </c:pt>
                <c:pt idx="189">
                  <c:v>358</c:v>
                </c:pt>
                <c:pt idx="190">
                  <c:v>358</c:v>
                </c:pt>
                <c:pt idx="191">
                  <c:v>358</c:v>
                </c:pt>
                <c:pt idx="192">
                  <c:v>359</c:v>
                </c:pt>
                <c:pt idx="193">
                  <c:v>359</c:v>
                </c:pt>
                <c:pt idx="194">
                  <c:v>359</c:v>
                </c:pt>
                <c:pt idx="195">
                  <c:v>360</c:v>
                </c:pt>
                <c:pt idx="196">
                  <c:v>360</c:v>
                </c:pt>
                <c:pt idx="197">
                  <c:v>360</c:v>
                </c:pt>
                <c:pt idx="198">
                  <c:v>361</c:v>
                </c:pt>
                <c:pt idx="199">
                  <c:v>361</c:v>
                </c:pt>
                <c:pt idx="200">
                  <c:v>361</c:v>
                </c:pt>
                <c:pt idx="201">
                  <c:v>361</c:v>
                </c:pt>
                <c:pt idx="202">
                  <c:v>362</c:v>
                </c:pt>
                <c:pt idx="203">
                  <c:v>362</c:v>
                </c:pt>
                <c:pt idx="204">
                  <c:v>362</c:v>
                </c:pt>
                <c:pt idx="205">
                  <c:v>363</c:v>
                </c:pt>
                <c:pt idx="206">
                  <c:v>363</c:v>
                </c:pt>
                <c:pt idx="207">
                  <c:v>364</c:v>
                </c:pt>
                <c:pt idx="208">
                  <c:v>364</c:v>
                </c:pt>
                <c:pt idx="209">
                  <c:v>365</c:v>
                </c:pt>
                <c:pt idx="210">
                  <c:v>365</c:v>
                </c:pt>
                <c:pt idx="211">
                  <c:v>365</c:v>
                </c:pt>
                <c:pt idx="212">
                  <c:v>365</c:v>
                </c:pt>
                <c:pt idx="213">
                  <c:v>366</c:v>
                </c:pt>
                <c:pt idx="214">
                  <c:v>366</c:v>
                </c:pt>
                <c:pt idx="215">
                  <c:v>367</c:v>
                </c:pt>
                <c:pt idx="216">
                  <c:v>367</c:v>
                </c:pt>
                <c:pt idx="217">
                  <c:v>367</c:v>
                </c:pt>
                <c:pt idx="218">
                  <c:v>368</c:v>
                </c:pt>
                <c:pt idx="219">
                  <c:v>368</c:v>
                </c:pt>
                <c:pt idx="220">
                  <c:v>369</c:v>
                </c:pt>
                <c:pt idx="221">
                  <c:v>369</c:v>
                </c:pt>
                <c:pt idx="222">
                  <c:v>369</c:v>
                </c:pt>
                <c:pt idx="223">
                  <c:v>369</c:v>
                </c:pt>
                <c:pt idx="224">
                  <c:v>370</c:v>
                </c:pt>
                <c:pt idx="225">
                  <c:v>370</c:v>
                </c:pt>
                <c:pt idx="226">
                  <c:v>370</c:v>
                </c:pt>
                <c:pt idx="227">
                  <c:v>371</c:v>
                </c:pt>
                <c:pt idx="228">
                  <c:v>371</c:v>
                </c:pt>
                <c:pt idx="229">
                  <c:v>371</c:v>
                </c:pt>
                <c:pt idx="230">
                  <c:v>372</c:v>
                </c:pt>
                <c:pt idx="231">
                  <c:v>372</c:v>
                </c:pt>
                <c:pt idx="232">
                  <c:v>373</c:v>
                </c:pt>
                <c:pt idx="233">
                  <c:v>373</c:v>
                </c:pt>
                <c:pt idx="234">
                  <c:v>374</c:v>
                </c:pt>
                <c:pt idx="235">
                  <c:v>374</c:v>
                </c:pt>
                <c:pt idx="236">
                  <c:v>375</c:v>
                </c:pt>
                <c:pt idx="237">
                  <c:v>375</c:v>
                </c:pt>
                <c:pt idx="238">
                  <c:v>374</c:v>
                </c:pt>
                <c:pt idx="239">
                  <c:v>375</c:v>
                </c:pt>
                <c:pt idx="240">
                  <c:v>375</c:v>
                </c:pt>
                <c:pt idx="241">
                  <c:v>376</c:v>
                </c:pt>
                <c:pt idx="242">
                  <c:v>376</c:v>
                </c:pt>
                <c:pt idx="243">
                  <c:v>377</c:v>
                </c:pt>
                <c:pt idx="244">
                  <c:v>377</c:v>
                </c:pt>
                <c:pt idx="245">
                  <c:v>377</c:v>
                </c:pt>
                <c:pt idx="246">
                  <c:v>377</c:v>
                </c:pt>
                <c:pt idx="247">
                  <c:v>378</c:v>
                </c:pt>
                <c:pt idx="248">
                  <c:v>378</c:v>
                </c:pt>
                <c:pt idx="249">
                  <c:v>378</c:v>
                </c:pt>
                <c:pt idx="250">
                  <c:v>378</c:v>
                </c:pt>
                <c:pt idx="251">
                  <c:v>378</c:v>
                </c:pt>
                <c:pt idx="252">
                  <c:v>379</c:v>
                </c:pt>
                <c:pt idx="253">
                  <c:v>379</c:v>
                </c:pt>
                <c:pt idx="254">
                  <c:v>379</c:v>
                </c:pt>
                <c:pt idx="255">
                  <c:v>380</c:v>
                </c:pt>
                <c:pt idx="256">
                  <c:v>380</c:v>
                </c:pt>
                <c:pt idx="257">
                  <c:v>381</c:v>
                </c:pt>
                <c:pt idx="258">
                  <c:v>381</c:v>
                </c:pt>
                <c:pt idx="259">
                  <c:v>381</c:v>
                </c:pt>
                <c:pt idx="260">
                  <c:v>382</c:v>
                </c:pt>
                <c:pt idx="261">
                  <c:v>382</c:v>
                </c:pt>
                <c:pt idx="262">
                  <c:v>382</c:v>
                </c:pt>
                <c:pt idx="263">
                  <c:v>383</c:v>
                </c:pt>
                <c:pt idx="264">
                  <c:v>384</c:v>
                </c:pt>
                <c:pt idx="265">
                  <c:v>385</c:v>
                </c:pt>
                <c:pt idx="266">
                  <c:v>385</c:v>
                </c:pt>
                <c:pt idx="267">
                  <c:v>386</c:v>
                </c:pt>
                <c:pt idx="268">
                  <c:v>386</c:v>
                </c:pt>
                <c:pt idx="269">
                  <c:v>387</c:v>
                </c:pt>
                <c:pt idx="270">
                  <c:v>387</c:v>
                </c:pt>
                <c:pt idx="271">
                  <c:v>387</c:v>
                </c:pt>
                <c:pt idx="272">
                  <c:v>388</c:v>
                </c:pt>
                <c:pt idx="273">
                  <c:v>388</c:v>
                </c:pt>
                <c:pt idx="274">
                  <c:v>388</c:v>
                </c:pt>
                <c:pt idx="275">
                  <c:v>389</c:v>
                </c:pt>
                <c:pt idx="276">
                  <c:v>389</c:v>
                </c:pt>
                <c:pt idx="277">
                  <c:v>389</c:v>
                </c:pt>
                <c:pt idx="278">
                  <c:v>390</c:v>
                </c:pt>
                <c:pt idx="279">
                  <c:v>390</c:v>
                </c:pt>
                <c:pt idx="280">
                  <c:v>390</c:v>
                </c:pt>
                <c:pt idx="281">
                  <c:v>391</c:v>
                </c:pt>
                <c:pt idx="282">
                  <c:v>391</c:v>
                </c:pt>
                <c:pt idx="283">
                  <c:v>392</c:v>
                </c:pt>
                <c:pt idx="284">
                  <c:v>392</c:v>
                </c:pt>
                <c:pt idx="285">
                  <c:v>392</c:v>
                </c:pt>
                <c:pt idx="286">
                  <c:v>392</c:v>
                </c:pt>
                <c:pt idx="287">
                  <c:v>393</c:v>
                </c:pt>
                <c:pt idx="288">
                  <c:v>393</c:v>
                </c:pt>
                <c:pt idx="289">
                  <c:v>393</c:v>
                </c:pt>
                <c:pt idx="290">
                  <c:v>394</c:v>
                </c:pt>
                <c:pt idx="291">
                  <c:v>394</c:v>
                </c:pt>
                <c:pt idx="292">
                  <c:v>394</c:v>
                </c:pt>
                <c:pt idx="293">
                  <c:v>395</c:v>
                </c:pt>
                <c:pt idx="294">
                  <c:v>395</c:v>
                </c:pt>
                <c:pt idx="295">
                  <c:v>396</c:v>
                </c:pt>
                <c:pt idx="296">
                  <c:v>396</c:v>
                </c:pt>
                <c:pt idx="297">
                  <c:v>396</c:v>
                </c:pt>
                <c:pt idx="298">
                  <c:v>396</c:v>
                </c:pt>
                <c:pt idx="299">
                  <c:v>397</c:v>
                </c:pt>
                <c:pt idx="300">
                  <c:v>397</c:v>
                </c:pt>
                <c:pt idx="301">
                  <c:v>397</c:v>
                </c:pt>
                <c:pt idx="302">
                  <c:v>398</c:v>
                </c:pt>
                <c:pt idx="303">
                  <c:v>398</c:v>
                </c:pt>
                <c:pt idx="304">
                  <c:v>398</c:v>
                </c:pt>
                <c:pt idx="305">
                  <c:v>399</c:v>
                </c:pt>
                <c:pt idx="306">
                  <c:v>399</c:v>
                </c:pt>
                <c:pt idx="307">
                  <c:v>399</c:v>
                </c:pt>
                <c:pt idx="308">
                  <c:v>400</c:v>
                </c:pt>
                <c:pt idx="309">
                  <c:v>400</c:v>
                </c:pt>
                <c:pt idx="310">
                  <c:v>401</c:v>
                </c:pt>
                <c:pt idx="311">
                  <c:v>401</c:v>
                </c:pt>
                <c:pt idx="312">
                  <c:v>401</c:v>
                </c:pt>
                <c:pt idx="313">
                  <c:v>402</c:v>
                </c:pt>
                <c:pt idx="314">
                  <c:v>401</c:v>
                </c:pt>
                <c:pt idx="315">
                  <c:v>402</c:v>
                </c:pt>
                <c:pt idx="316">
                  <c:v>402</c:v>
                </c:pt>
                <c:pt idx="317">
                  <c:v>401</c:v>
                </c:pt>
                <c:pt idx="318">
                  <c:v>402</c:v>
                </c:pt>
                <c:pt idx="319">
                  <c:v>402</c:v>
                </c:pt>
                <c:pt idx="320">
                  <c:v>402</c:v>
                </c:pt>
                <c:pt idx="321">
                  <c:v>402</c:v>
                </c:pt>
                <c:pt idx="322">
                  <c:v>402</c:v>
                </c:pt>
                <c:pt idx="323">
                  <c:v>402</c:v>
                </c:pt>
                <c:pt idx="324">
                  <c:v>402</c:v>
                </c:pt>
                <c:pt idx="325">
                  <c:v>402</c:v>
                </c:pt>
                <c:pt idx="326">
                  <c:v>402</c:v>
                </c:pt>
                <c:pt idx="327">
                  <c:v>401</c:v>
                </c:pt>
                <c:pt idx="328">
                  <c:v>402</c:v>
                </c:pt>
                <c:pt idx="329">
                  <c:v>402</c:v>
                </c:pt>
                <c:pt idx="330">
                  <c:v>402</c:v>
                </c:pt>
                <c:pt idx="331">
                  <c:v>402</c:v>
                </c:pt>
                <c:pt idx="332">
                  <c:v>402</c:v>
                </c:pt>
                <c:pt idx="333">
                  <c:v>402</c:v>
                </c:pt>
                <c:pt idx="334">
                  <c:v>401</c:v>
                </c:pt>
                <c:pt idx="335">
                  <c:v>401</c:v>
                </c:pt>
                <c:pt idx="336">
                  <c:v>401</c:v>
                </c:pt>
                <c:pt idx="337">
                  <c:v>401</c:v>
                </c:pt>
                <c:pt idx="338">
                  <c:v>401</c:v>
                </c:pt>
                <c:pt idx="339">
                  <c:v>401</c:v>
                </c:pt>
                <c:pt idx="340">
                  <c:v>401</c:v>
                </c:pt>
                <c:pt idx="341">
                  <c:v>401</c:v>
                </c:pt>
                <c:pt idx="342">
                  <c:v>401</c:v>
                </c:pt>
                <c:pt idx="343">
                  <c:v>401</c:v>
                </c:pt>
                <c:pt idx="344">
                  <c:v>401</c:v>
                </c:pt>
                <c:pt idx="345">
                  <c:v>401</c:v>
                </c:pt>
                <c:pt idx="346">
                  <c:v>401</c:v>
                </c:pt>
                <c:pt idx="347">
                  <c:v>401</c:v>
                </c:pt>
                <c:pt idx="348">
                  <c:v>401</c:v>
                </c:pt>
                <c:pt idx="349">
                  <c:v>400</c:v>
                </c:pt>
                <c:pt idx="350">
                  <c:v>400</c:v>
                </c:pt>
                <c:pt idx="351">
                  <c:v>399</c:v>
                </c:pt>
                <c:pt idx="352">
                  <c:v>400</c:v>
                </c:pt>
                <c:pt idx="353">
                  <c:v>400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303552383"/>
        <c:axId val="1305831151"/>
      </c:lineChart>
      <c:catAx>
        <c:axId val="1303552383"/>
        <c:scaling>
          <c:orientation val="minMax"/>
        </c:scaling>
        <c:axPos val="b"/>
        <c:crossAx val="1305831151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305831151"/>
        <c:scaling>
          <c:orientation val="minMax"/>
          <c:min val="250"/>
        </c:scaling>
        <c:axPos val="l"/>
        <c:crossAx val="1303552383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0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시간-쿨링온도(ex5)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ex5_15_coolTemp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Sheet1!$B$2:$B$1697</c:f>
              <c:numCache>
                <c:formatCode>General</c:formatCode>
                <c:ptCount val="1696"/>
                <c:pt idx="493">
                  <c:v>362.8</c:v>
                </c:pt>
                <c:pt idx="494">
                  <c:v>362.9</c:v>
                </c:pt>
                <c:pt idx="495">
                  <c:v>362.8</c:v>
                </c:pt>
                <c:pt idx="496">
                  <c:v>362.9</c:v>
                </c:pt>
                <c:pt idx="497">
                  <c:v>362.9</c:v>
                </c:pt>
                <c:pt idx="498">
                  <c:v>362.9</c:v>
                </c:pt>
                <c:pt idx="499">
                  <c:v>362.9</c:v>
                </c:pt>
                <c:pt idx="500">
                  <c:v>362.9</c:v>
                </c:pt>
                <c:pt idx="501">
                  <c:v>362.6</c:v>
                </c:pt>
                <c:pt idx="502">
                  <c:v>362.5</c:v>
                </c:pt>
                <c:pt idx="503">
                  <c:v>362.6</c:v>
                </c:pt>
                <c:pt idx="504">
                  <c:v>362.5</c:v>
                </c:pt>
                <c:pt idx="505">
                  <c:v>362.6</c:v>
                </c:pt>
                <c:pt idx="506">
                  <c:v>362.6</c:v>
                </c:pt>
                <c:pt idx="507">
                  <c:v>362.2</c:v>
                </c:pt>
                <c:pt idx="508">
                  <c:v>362.2</c:v>
                </c:pt>
                <c:pt idx="509">
                  <c:v>362.2</c:v>
                </c:pt>
                <c:pt idx="510">
                  <c:v>362.2</c:v>
                </c:pt>
                <c:pt idx="511">
                  <c:v>362.2</c:v>
                </c:pt>
                <c:pt idx="512">
                  <c:v>361.9</c:v>
                </c:pt>
                <c:pt idx="513">
                  <c:v>361.9</c:v>
                </c:pt>
                <c:pt idx="514">
                  <c:v>361.9</c:v>
                </c:pt>
                <c:pt idx="515">
                  <c:v>361.9</c:v>
                </c:pt>
                <c:pt idx="516">
                  <c:v>361.9</c:v>
                </c:pt>
                <c:pt idx="517">
                  <c:v>361.9</c:v>
                </c:pt>
                <c:pt idx="518">
                  <c:v>361.5</c:v>
                </c:pt>
                <c:pt idx="519">
                  <c:v>361.5</c:v>
                </c:pt>
                <c:pt idx="520">
                  <c:v>361.5</c:v>
                </c:pt>
                <c:pt idx="521">
                  <c:v>361.2</c:v>
                </c:pt>
                <c:pt idx="522">
                  <c:v>361.2</c:v>
                </c:pt>
                <c:pt idx="523">
                  <c:v>361.2</c:v>
                </c:pt>
                <c:pt idx="524">
                  <c:v>361.2</c:v>
                </c:pt>
                <c:pt idx="525">
                  <c:v>361.2</c:v>
                </c:pt>
                <c:pt idx="526">
                  <c:v>361.2</c:v>
                </c:pt>
                <c:pt idx="527">
                  <c:v>360.9</c:v>
                </c:pt>
                <c:pt idx="528">
                  <c:v>360.9</c:v>
                </c:pt>
                <c:pt idx="529">
                  <c:v>360.9</c:v>
                </c:pt>
                <c:pt idx="530">
                  <c:v>360.9</c:v>
                </c:pt>
                <c:pt idx="531">
                  <c:v>360.9</c:v>
                </c:pt>
                <c:pt idx="532">
                  <c:v>360.6</c:v>
                </c:pt>
                <c:pt idx="533">
                  <c:v>360.5</c:v>
                </c:pt>
                <c:pt idx="534">
                  <c:v>360.2</c:v>
                </c:pt>
                <c:pt idx="535">
                  <c:v>360.3</c:v>
                </c:pt>
                <c:pt idx="536">
                  <c:v>360.2</c:v>
                </c:pt>
                <c:pt idx="537">
                  <c:v>360.2</c:v>
                </c:pt>
                <c:pt idx="538">
                  <c:v>360.2</c:v>
                </c:pt>
                <c:pt idx="539">
                  <c:v>360.2</c:v>
                </c:pt>
                <c:pt idx="540">
                  <c:v>359.9</c:v>
                </c:pt>
                <c:pt idx="541">
                  <c:v>359.9</c:v>
                </c:pt>
                <c:pt idx="542">
                  <c:v>359.9</c:v>
                </c:pt>
                <c:pt idx="543">
                  <c:v>359.9</c:v>
                </c:pt>
                <c:pt idx="544">
                  <c:v>359.9</c:v>
                </c:pt>
                <c:pt idx="545">
                  <c:v>359.9</c:v>
                </c:pt>
                <c:pt idx="546">
                  <c:v>359.6</c:v>
                </c:pt>
                <c:pt idx="547">
                  <c:v>359.6</c:v>
                </c:pt>
                <c:pt idx="548">
                  <c:v>359.6</c:v>
                </c:pt>
                <c:pt idx="549">
                  <c:v>359.6</c:v>
                </c:pt>
                <c:pt idx="550">
                  <c:v>359.6</c:v>
                </c:pt>
                <c:pt idx="551">
                  <c:v>359.6</c:v>
                </c:pt>
                <c:pt idx="552">
                  <c:v>359.6</c:v>
                </c:pt>
                <c:pt idx="553">
                  <c:v>359.3</c:v>
                </c:pt>
                <c:pt idx="554">
                  <c:v>359.3</c:v>
                </c:pt>
                <c:pt idx="555">
                  <c:v>359.2</c:v>
                </c:pt>
                <c:pt idx="556">
                  <c:v>359.2</c:v>
                </c:pt>
                <c:pt idx="557">
                  <c:v>359.2</c:v>
                </c:pt>
                <c:pt idx="558">
                  <c:v>358.9</c:v>
                </c:pt>
                <c:pt idx="559">
                  <c:v>358.8</c:v>
                </c:pt>
                <c:pt idx="560">
                  <c:v>358.8</c:v>
                </c:pt>
                <c:pt idx="561">
                  <c:v>358.9</c:v>
                </c:pt>
                <c:pt idx="562">
                  <c:v>358.9</c:v>
                </c:pt>
                <c:pt idx="563">
                  <c:v>358.9</c:v>
                </c:pt>
                <c:pt idx="564">
                  <c:v>358.5</c:v>
                </c:pt>
                <c:pt idx="565">
                  <c:v>358.5</c:v>
                </c:pt>
                <c:pt idx="566">
                  <c:v>358.5</c:v>
                </c:pt>
                <c:pt idx="567">
                  <c:v>358.2</c:v>
                </c:pt>
                <c:pt idx="568">
                  <c:v>358.2</c:v>
                </c:pt>
                <c:pt idx="569">
                  <c:v>358.2</c:v>
                </c:pt>
                <c:pt idx="570">
                  <c:v>358.2</c:v>
                </c:pt>
                <c:pt idx="571">
                  <c:v>357.9</c:v>
                </c:pt>
                <c:pt idx="572">
                  <c:v>357.8</c:v>
                </c:pt>
                <c:pt idx="573">
                  <c:v>357.8</c:v>
                </c:pt>
                <c:pt idx="574">
                  <c:v>357.9</c:v>
                </c:pt>
                <c:pt idx="575">
                  <c:v>357.9</c:v>
                </c:pt>
                <c:pt idx="576">
                  <c:v>357.8</c:v>
                </c:pt>
                <c:pt idx="577">
                  <c:v>357.9</c:v>
                </c:pt>
                <c:pt idx="578">
                  <c:v>357.6</c:v>
                </c:pt>
                <c:pt idx="579">
                  <c:v>357.6</c:v>
                </c:pt>
                <c:pt idx="580">
                  <c:v>357.5</c:v>
                </c:pt>
                <c:pt idx="581">
                  <c:v>357.6</c:v>
                </c:pt>
                <c:pt idx="582">
                  <c:v>357.2</c:v>
                </c:pt>
                <c:pt idx="583">
                  <c:v>357.2</c:v>
                </c:pt>
                <c:pt idx="584">
                  <c:v>357.2</c:v>
                </c:pt>
                <c:pt idx="585">
                  <c:v>357.2</c:v>
                </c:pt>
                <c:pt idx="586">
                  <c:v>357.2</c:v>
                </c:pt>
                <c:pt idx="587">
                  <c:v>356.8</c:v>
                </c:pt>
                <c:pt idx="588">
                  <c:v>356.8</c:v>
                </c:pt>
                <c:pt idx="589">
                  <c:v>356.9</c:v>
                </c:pt>
                <c:pt idx="590">
                  <c:v>356.6</c:v>
                </c:pt>
                <c:pt idx="591">
                  <c:v>356.4</c:v>
                </c:pt>
                <c:pt idx="592">
                  <c:v>356.4</c:v>
                </c:pt>
                <c:pt idx="593">
                  <c:v>356.4</c:v>
                </c:pt>
                <c:pt idx="594">
                  <c:v>356.4</c:v>
                </c:pt>
                <c:pt idx="595">
                  <c:v>356.1</c:v>
                </c:pt>
                <c:pt idx="596">
                  <c:v>356.2</c:v>
                </c:pt>
                <c:pt idx="597">
                  <c:v>356.1</c:v>
                </c:pt>
                <c:pt idx="598">
                  <c:v>355.9</c:v>
                </c:pt>
                <c:pt idx="599">
                  <c:v>356.2</c:v>
                </c:pt>
                <c:pt idx="600">
                  <c:v>355.9</c:v>
                </c:pt>
                <c:pt idx="601">
                  <c:v>355.9</c:v>
                </c:pt>
                <c:pt idx="602">
                  <c:v>355.5</c:v>
                </c:pt>
                <c:pt idx="603">
                  <c:v>355.9</c:v>
                </c:pt>
                <c:pt idx="604">
                  <c:v>355.5</c:v>
                </c:pt>
                <c:pt idx="605">
                  <c:v>355.5</c:v>
                </c:pt>
                <c:pt idx="606">
                  <c:v>355.5</c:v>
                </c:pt>
                <c:pt idx="607">
                  <c:v>355.2</c:v>
                </c:pt>
                <c:pt idx="608">
                  <c:v>355.2</c:v>
                </c:pt>
                <c:pt idx="609">
                  <c:v>355.2</c:v>
                </c:pt>
                <c:pt idx="610">
                  <c:v>355.2</c:v>
                </c:pt>
                <c:pt idx="611">
                  <c:v>355.2</c:v>
                </c:pt>
                <c:pt idx="612">
                  <c:v>355.1</c:v>
                </c:pt>
                <c:pt idx="613">
                  <c:v>354.9</c:v>
                </c:pt>
                <c:pt idx="614">
                  <c:v>354.5</c:v>
                </c:pt>
                <c:pt idx="615">
                  <c:v>354.5</c:v>
                </c:pt>
                <c:pt idx="616">
                  <c:v>354.6</c:v>
                </c:pt>
                <c:pt idx="617">
                  <c:v>354.5</c:v>
                </c:pt>
                <c:pt idx="618">
                  <c:v>354.5</c:v>
                </c:pt>
                <c:pt idx="619">
                  <c:v>354.2</c:v>
                </c:pt>
                <c:pt idx="620">
                  <c:v>354.3</c:v>
                </c:pt>
                <c:pt idx="621">
                  <c:v>354.2</c:v>
                </c:pt>
                <c:pt idx="622">
                  <c:v>354.2</c:v>
                </c:pt>
                <c:pt idx="623">
                  <c:v>354.2</c:v>
                </c:pt>
                <c:pt idx="624">
                  <c:v>354.2</c:v>
                </c:pt>
                <c:pt idx="625">
                  <c:v>354.2</c:v>
                </c:pt>
                <c:pt idx="626">
                  <c:v>353.9</c:v>
                </c:pt>
                <c:pt idx="627">
                  <c:v>353.9</c:v>
                </c:pt>
                <c:pt idx="628">
                  <c:v>353.5</c:v>
                </c:pt>
                <c:pt idx="629">
                  <c:v>353.5</c:v>
                </c:pt>
                <c:pt idx="630">
                  <c:v>353.6</c:v>
                </c:pt>
                <c:pt idx="631">
                  <c:v>353.6</c:v>
                </c:pt>
                <c:pt idx="632">
                  <c:v>353.5</c:v>
                </c:pt>
                <c:pt idx="633">
                  <c:v>353.3</c:v>
                </c:pt>
                <c:pt idx="634">
                  <c:v>353.3</c:v>
                </c:pt>
                <c:pt idx="635">
                  <c:v>353.2</c:v>
                </c:pt>
                <c:pt idx="636">
                  <c:v>353.2</c:v>
                </c:pt>
                <c:pt idx="637">
                  <c:v>353.2</c:v>
                </c:pt>
                <c:pt idx="638">
                  <c:v>352.9</c:v>
                </c:pt>
                <c:pt idx="639">
                  <c:v>352.9</c:v>
                </c:pt>
                <c:pt idx="640">
                  <c:v>352.9</c:v>
                </c:pt>
                <c:pt idx="641">
                  <c:v>352.9</c:v>
                </c:pt>
                <c:pt idx="642">
                  <c:v>352.9</c:v>
                </c:pt>
                <c:pt idx="643">
                  <c:v>352.6</c:v>
                </c:pt>
                <c:pt idx="644">
                  <c:v>352.6</c:v>
                </c:pt>
                <c:pt idx="645">
                  <c:v>352.6</c:v>
                </c:pt>
                <c:pt idx="646">
                  <c:v>352.6</c:v>
                </c:pt>
                <c:pt idx="647">
                  <c:v>352.3</c:v>
                </c:pt>
                <c:pt idx="648">
                  <c:v>352.3</c:v>
                </c:pt>
                <c:pt idx="649">
                  <c:v>352.2</c:v>
                </c:pt>
                <c:pt idx="650">
                  <c:v>352.3</c:v>
                </c:pt>
                <c:pt idx="651">
                  <c:v>351.9</c:v>
                </c:pt>
                <c:pt idx="652">
                  <c:v>351.9</c:v>
                </c:pt>
                <c:pt idx="653">
                  <c:v>351.9</c:v>
                </c:pt>
                <c:pt idx="654">
                  <c:v>351.9</c:v>
                </c:pt>
                <c:pt idx="655">
                  <c:v>351.6</c:v>
                </c:pt>
                <c:pt idx="656">
                  <c:v>351.5</c:v>
                </c:pt>
                <c:pt idx="657">
                  <c:v>351.5</c:v>
                </c:pt>
                <c:pt idx="658">
                  <c:v>351.5</c:v>
                </c:pt>
                <c:pt idx="659">
                  <c:v>351.5</c:v>
                </c:pt>
                <c:pt idx="660">
                  <c:v>351.5</c:v>
                </c:pt>
                <c:pt idx="661">
                  <c:v>351.6</c:v>
                </c:pt>
                <c:pt idx="662">
                  <c:v>351.3</c:v>
                </c:pt>
                <c:pt idx="663">
                  <c:v>351.5</c:v>
                </c:pt>
                <c:pt idx="664">
                  <c:v>351.3</c:v>
                </c:pt>
                <c:pt idx="665">
                  <c:v>351.3</c:v>
                </c:pt>
                <c:pt idx="666">
                  <c:v>351.2</c:v>
                </c:pt>
                <c:pt idx="667">
                  <c:v>351.3</c:v>
                </c:pt>
                <c:pt idx="668">
                  <c:v>350.9</c:v>
                </c:pt>
                <c:pt idx="669">
                  <c:v>350.9</c:v>
                </c:pt>
                <c:pt idx="670">
                  <c:v>350.9</c:v>
                </c:pt>
                <c:pt idx="671">
                  <c:v>351</c:v>
                </c:pt>
                <c:pt idx="672">
                  <c:v>350.9</c:v>
                </c:pt>
                <c:pt idx="673">
                  <c:v>350.9</c:v>
                </c:pt>
                <c:pt idx="674">
                  <c:v>350.9</c:v>
                </c:pt>
                <c:pt idx="675">
                  <c:v>350.9</c:v>
                </c:pt>
                <c:pt idx="676">
                  <c:v>350.7</c:v>
                </c:pt>
                <c:pt idx="677">
                  <c:v>350.6</c:v>
                </c:pt>
                <c:pt idx="678">
                  <c:v>350.6</c:v>
                </c:pt>
                <c:pt idx="679">
                  <c:v>350.7</c:v>
                </c:pt>
                <c:pt idx="680">
                  <c:v>350.6</c:v>
                </c:pt>
                <c:pt idx="681">
                  <c:v>350.2</c:v>
                </c:pt>
                <c:pt idx="682">
                  <c:v>350.3</c:v>
                </c:pt>
                <c:pt idx="683">
                  <c:v>350.2</c:v>
                </c:pt>
                <c:pt idx="684">
                  <c:v>350.2</c:v>
                </c:pt>
                <c:pt idx="685">
                  <c:v>350.2</c:v>
                </c:pt>
                <c:pt idx="686">
                  <c:v>349.9</c:v>
                </c:pt>
                <c:pt idx="687">
                  <c:v>349.9</c:v>
                </c:pt>
                <c:pt idx="688">
                  <c:v>350</c:v>
                </c:pt>
                <c:pt idx="689">
                  <c:v>349.9</c:v>
                </c:pt>
                <c:pt idx="690">
                  <c:v>349.6</c:v>
                </c:pt>
                <c:pt idx="691">
                  <c:v>349.6</c:v>
                </c:pt>
                <c:pt idx="692">
                  <c:v>349.6</c:v>
                </c:pt>
                <c:pt idx="693">
                  <c:v>349.6</c:v>
                </c:pt>
                <c:pt idx="694">
                  <c:v>349.6</c:v>
                </c:pt>
                <c:pt idx="695">
                  <c:v>349.6</c:v>
                </c:pt>
                <c:pt idx="696">
                  <c:v>349.4</c:v>
                </c:pt>
                <c:pt idx="697">
                  <c:v>349.4</c:v>
                </c:pt>
                <c:pt idx="698">
                  <c:v>349.4</c:v>
                </c:pt>
                <c:pt idx="699">
                  <c:v>349.4</c:v>
                </c:pt>
                <c:pt idx="700">
                  <c:v>349</c:v>
                </c:pt>
                <c:pt idx="701">
                  <c:v>349</c:v>
                </c:pt>
                <c:pt idx="702">
                  <c:v>349</c:v>
                </c:pt>
                <c:pt idx="703">
                  <c:v>348.7</c:v>
                </c:pt>
                <c:pt idx="704">
                  <c:v>349</c:v>
                </c:pt>
                <c:pt idx="705">
                  <c:v>348.7</c:v>
                </c:pt>
                <c:pt idx="706">
                  <c:v>348.7</c:v>
                </c:pt>
                <c:pt idx="707">
                  <c:v>348.7</c:v>
                </c:pt>
                <c:pt idx="708">
                  <c:v>348.7</c:v>
                </c:pt>
                <c:pt idx="709">
                  <c:v>348.7</c:v>
                </c:pt>
                <c:pt idx="710">
                  <c:v>348.4</c:v>
                </c:pt>
                <c:pt idx="711">
                  <c:v>348.4</c:v>
                </c:pt>
                <c:pt idx="712">
                  <c:v>348.4</c:v>
                </c:pt>
                <c:pt idx="713">
                  <c:v>348.4</c:v>
                </c:pt>
                <c:pt idx="714">
                  <c:v>348</c:v>
                </c:pt>
                <c:pt idx="715">
                  <c:v>348.1</c:v>
                </c:pt>
                <c:pt idx="716">
                  <c:v>348</c:v>
                </c:pt>
                <c:pt idx="717">
                  <c:v>348.1</c:v>
                </c:pt>
                <c:pt idx="718">
                  <c:v>348.1</c:v>
                </c:pt>
                <c:pt idx="719">
                  <c:v>347.9</c:v>
                </c:pt>
                <c:pt idx="720">
                  <c:v>347.7</c:v>
                </c:pt>
                <c:pt idx="721">
                  <c:v>347.7</c:v>
                </c:pt>
                <c:pt idx="722">
                  <c:v>347.4</c:v>
                </c:pt>
                <c:pt idx="723">
                  <c:v>347.4</c:v>
                </c:pt>
                <c:pt idx="724">
                  <c:v>347.5</c:v>
                </c:pt>
                <c:pt idx="725">
                  <c:v>347</c:v>
                </c:pt>
                <c:pt idx="726">
                  <c:v>347</c:v>
                </c:pt>
                <c:pt idx="727">
                  <c:v>347.4</c:v>
                </c:pt>
                <c:pt idx="728">
                  <c:v>347.3</c:v>
                </c:pt>
                <c:pt idx="729">
                  <c:v>347</c:v>
                </c:pt>
                <c:pt idx="730">
                  <c:v>347</c:v>
                </c:pt>
                <c:pt idx="731">
                  <c:v>347.1</c:v>
                </c:pt>
                <c:pt idx="732">
                  <c:v>346.7</c:v>
                </c:pt>
                <c:pt idx="733">
                  <c:v>347.1</c:v>
                </c:pt>
                <c:pt idx="734">
                  <c:v>346.7</c:v>
                </c:pt>
                <c:pt idx="735">
                  <c:v>346.7</c:v>
                </c:pt>
                <c:pt idx="736">
                  <c:v>346.7</c:v>
                </c:pt>
                <c:pt idx="737">
                  <c:v>346.4</c:v>
                </c:pt>
                <c:pt idx="738">
                  <c:v>346.7</c:v>
                </c:pt>
                <c:pt idx="739">
                  <c:v>346.6</c:v>
                </c:pt>
                <c:pt idx="740">
                  <c:v>346.4</c:v>
                </c:pt>
                <c:pt idx="741">
                  <c:v>346.4</c:v>
                </c:pt>
                <c:pt idx="742">
                  <c:v>346.4</c:v>
                </c:pt>
                <c:pt idx="743">
                  <c:v>346.1</c:v>
                </c:pt>
                <c:pt idx="744">
                  <c:v>346.1</c:v>
                </c:pt>
                <c:pt idx="745">
                  <c:v>346.1</c:v>
                </c:pt>
                <c:pt idx="746">
                  <c:v>346.1</c:v>
                </c:pt>
                <c:pt idx="747">
                  <c:v>345.9</c:v>
                </c:pt>
                <c:pt idx="748">
                  <c:v>346.1</c:v>
                </c:pt>
                <c:pt idx="749">
                  <c:v>346.1</c:v>
                </c:pt>
                <c:pt idx="750">
                  <c:v>345.8</c:v>
                </c:pt>
                <c:pt idx="751">
                  <c:v>345.8</c:v>
                </c:pt>
                <c:pt idx="752">
                  <c:v>345.7</c:v>
                </c:pt>
                <c:pt idx="753">
                  <c:v>345.8</c:v>
                </c:pt>
                <c:pt idx="754">
                  <c:v>345.5</c:v>
                </c:pt>
                <c:pt idx="755">
                  <c:v>345.5</c:v>
                </c:pt>
                <c:pt idx="756">
                  <c:v>345.5</c:v>
                </c:pt>
                <c:pt idx="757">
                  <c:v>345.5</c:v>
                </c:pt>
                <c:pt idx="758">
                  <c:v>345.1</c:v>
                </c:pt>
                <c:pt idx="759">
                  <c:v>345.1</c:v>
                </c:pt>
                <c:pt idx="760">
                  <c:v>345.1</c:v>
                </c:pt>
                <c:pt idx="761">
                  <c:v>345.1</c:v>
                </c:pt>
                <c:pt idx="762">
                  <c:v>345.1</c:v>
                </c:pt>
                <c:pt idx="763">
                  <c:v>344.8</c:v>
                </c:pt>
                <c:pt idx="764">
                  <c:v>344.8</c:v>
                </c:pt>
                <c:pt idx="765">
                  <c:v>344.8</c:v>
                </c:pt>
                <c:pt idx="766">
                  <c:v>344.9</c:v>
                </c:pt>
                <c:pt idx="767">
                  <c:v>344.5</c:v>
                </c:pt>
                <c:pt idx="768">
                  <c:v>344.5</c:v>
                </c:pt>
                <c:pt idx="769">
                  <c:v>344.4</c:v>
                </c:pt>
                <c:pt idx="770">
                  <c:v>344.5</c:v>
                </c:pt>
                <c:pt idx="771">
                  <c:v>344.5</c:v>
                </c:pt>
                <c:pt idx="772">
                  <c:v>344.4</c:v>
                </c:pt>
                <c:pt idx="773">
                  <c:v>344.3</c:v>
                </c:pt>
                <c:pt idx="774">
                  <c:v>344.2</c:v>
                </c:pt>
                <c:pt idx="775">
                  <c:v>344.2</c:v>
                </c:pt>
                <c:pt idx="776">
                  <c:v>344.2</c:v>
                </c:pt>
                <c:pt idx="777">
                  <c:v>344.2</c:v>
                </c:pt>
                <c:pt idx="778">
                  <c:v>344.2</c:v>
                </c:pt>
                <c:pt idx="779">
                  <c:v>343.9</c:v>
                </c:pt>
                <c:pt idx="780">
                  <c:v>343.9</c:v>
                </c:pt>
                <c:pt idx="781">
                  <c:v>343.9</c:v>
                </c:pt>
                <c:pt idx="782">
                  <c:v>343.8</c:v>
                </c:pt>
                <c:pt idx="783">
                  <c:v>343.5</c:v>
                </c:pt>
                <c:pt idx="784">
                  <c:v>343.5</c:v>
                </c:pt>
                <c:pt idx="785">
                  <c:v>343.5</c:v>
                </c:pt>
                <c:pt idx="786">
                  <c:v>343.3</c:v>
                </c:pt>
                <c:pt idx="787">
                  <c:v>343.2</c:v>
                </c:pt>
                <c:pt idx="788">
                  <c:v>343.2</c:v>
                </c:pt>
                <c:pt idx="789">
                  <c:v>343.2</c:v>
                </c:pt>
                <c:pt idx="790">
                  <c:v>343.2</c:v>
                </c:pt>
                <c:pt idx="791">
                  <c:v>343.2</c:v>
                </c:pt>
                <c:pt idx="792">
                  <c:v>343.2</c:v>
                </c:pt>
                <c:pt idx="793">
                  <c:v>343.2</c:v>
                </c:pt>
                <c:pt idx="794">
                  <c:v>342.9</c:v>
                </c:pt>
                <c:pt idx="795">
                  <c:v>342.8</c:v>
                </c:pt>
                <c:pt idx="796">
                  <c:v>342.9</c:v>
                </c:pt>
                <c:pt idx="797">
                  <c:v>342.9</c:v>
                </c:pt>
                <c:pt idx="798">
                  <c:v>342.9</c:v>
                </c:pt>
                <c:pt idx="799">
                  <c:v>342.6</c:v>
                </c:pt>
                <c:pt idx="800">
                  <c:v>342.6</c:v>
                </c:pt>
                <c:pt idx="801">
                  <c:v>342.5</c:v>
                </c:pt>
                <c:pt idx="802">
                  <c:v>342.5</c:v>
                </c:pt>
                <c:pt idx="803">
                  <c:v>342.6</c:v>
                </c:pt>
                <c:pt idx="804">
                  <c:v>342.2</c:v>
                </c:pt>
                <c:pt idx="805">
                  <c:v>342.3</c:v>
                </c:pt>
                <c:pt idx="806">
                  <c:v>342.2</c:v>
                </c:pt>
                <c:pt idx="807">
                  <c:v>342.2</c:v>
                </c:pt>
                <c:pt idx="808">
                  <c:v>342.2</c:v>
                </c:pt>
                <c:pt idx="809">
                  <c:v>342</c:v>
                </c:pt>
                <c:pt idx="810">
                  <c:v>341.8</c:v>
                </c:pt>
                <c:pt idx="811">
                  <c:v>341.9</c:v>
                </c:pt>
                <c:pt idx="812">
                  <c:v>341.9</c:v>
                </c:pt>
                <c:pt idx="813">
                  <c:v>341.8</c:v>
                </c:pt>
                <c:pt idx="814">
                  <c:v>341.8</c:v>
                </c:pt>
                <c:pt idx="815">
                  <c:v>341.9</c:v>
                </c:pt>
                <c:pt idx="816">
                  <c:v>341.5</c:v>
                </c:pt>
                <c:pt idx="817">
                  <c:v>341.5</c:v>
                </c:pt>
                <c:pt idx="818">
                  <c:v>341.5</c:v>
                </c:pt>
                <c:pt idx="819">
                  <c:v>341.5</c:v>
                </c:pt>
                <c:pt idx="820">
                  <c:v>341.5</c:v>
                </c:pt>
                <c:pt idx="821">
                  <c:v>341.6</c:v>
                </c:pt>
                <c:pt idx="822">
                  <c:v>341.5</c:v>
                </c:pt>
                <c:pt idx="823">
                  <c:v>341.6</c:v>
                </c:pt>
                <c:pt idx="824">
                  <c:v>341.5</c:v>
                </c:pt>
                <c:pt idx="825">
                  <c:v>341.6</c:v>
                </c:pt>
                <c:pt idx="826">
                  <c:v>341.1</c:v>
                </c:pt>
                <c:pt idx="827">
                  <c:v>341.2</c:v>
                </c:pt>
                <c:pt idx="828">
                  <c:v>341.2</c:v>
                </c:pt>
                <c:pt idx="829">
                  <c:v>341.2</c:v>
                </c:pt>
                <c:pt idx="830">
                  <c:v>340.9</c:v>
                </c:pt>
                <c:pt idx="831">
                  <c:v>340.9</c:v>
                </c:pt>
                <c:pt idx="832">
                  <c:v>340.9</c:v>
                </c:pt>
                <c:pt idx="833">
                  <c:v>340.9</c:v>
                </c:pt>
                <c:pt idx="834">
                  <c:v>340.9</c:v>
                </c:pt>
                <c:pt idx="835">
                  <c:v>340.9</c:v>
                </c:pt>
                <c:pt idx="836">
                  <c:v>340.5</c:v>
                </c:pt>
                <c:pt idx="837">
                  <c:v>340.5</c:v>
                </c:pt>
                <c:pt idx="838">
                  <c:v>340.5</c:v>
                </c:pt>
                <c:pt idx="839">
                  <c:v>340.5</c:v>
                </c:pt>
                <c:pt idx="840">
                  <c:v>340.5</c:v>
                </c:pt>
                <c:pt idx="841">
                  <c:v>340.5</c:v>
                </c:pt>
                <c:pt idx="842">
                  <c:v>340.2</c:v>
                </c:pt>
                <c:pt idx="843">
                  <c:v>340.2</c:v>
                </c:pt>
                <c:pt idx="844">
                  <c:v>340.2</c:v>
                </c:pt>
                <c:pt idx="845">
                  <c:v>339.9</c:v>
                </c:pt>
                <c:pt idx="846">
                  <c:v>340.2</c:v>
                </c:pt>
                <c:pt idx="847">
                  <c:v>340.2</c:v>
                </c:pt>
                <c:pt idx="848">
                  <c:v>339.9</c:v>
                </c:pt>
                <c:pt idx="849">
                  <c:v>339.9</c:v>
                </c:pt>
                <c:pt idx="850">
                  <c:v>339.6</c:v>
                </c:pt>
                <c:pt idx="851">
                  <c:v>339.9</c:v>
                </c:pt>
                <c:pt idx="852">
                  <c:v>339.9</c:v>
                </c:pt>
                <c:pt idx="853">
                  <c:v>339.6</c:v>
                </c:pt>
                <c:pt idx="854">
                  <c:v>339.6</c:v>
                </c:pt>
                <c:pt idx="855">
                  <c:v>339.6</c:v>
                </c:pt>
                <c:pt idx="856">
                  <c:v>339.6</c:v>
                </c:pt>
                <c:pt idx="857">
                  <c:v>339.6</c:v>
                </c:pt>
                <c:pt idx="858">
                  <c:v>339.2</c:v>
                </c:pt>
                <c:pt idx="859">
                  <c:v>339.2</c:v>
                </c:pt>
                <c:pt idx="860">
                  <c:v>339.2</c:v>
                </c:pt>
                <c:pt idx="861">
                  <c:v>339.2</c:v>
                </c:pt>
                <c:pt idx="862">
                  <c:v>339.2</c:v>
                </c:pt>
                <c:pt idx="863">
                  <c:v>339.2</c:v>
                </c:pt>
                <c:pt idx="864">
                  <c:v>338.9</c:v>
                </c:pt>
                <c:pt idx="865">
                  <c:v>338.9</c:v>
                </c:pt>
                <c:pt idx="866">
                  <c:v>338.9</c:v>
                </c:pt>
                <c:pt idx="867">
                  <c:v>338.9</c:v>
                </c:pt>
                <c:pt idx="868">
                  <c:v>338.6</c:v>
                </c:pt>
                <c:pt idx="869">
                  <c:v>338.6</c:v>
                </c:pt>
                <c:pt idx="870">
                  <c:v>338.6</c:v>
                </c:pt>
                <c:pt idx="871">
                  <c:v>338.6</c:v>
                </c:pt>
                <c:pt idx="872">
                  <c:v>338.6</c:v>
                </c:pt>
                <c:pt idx="873">
                  <c:v>338.3</c:v>
                </c:pt>
                <c:pt idx="874">
                  <c:v>338.2</c:v>
                </c:pt>
                <c:pt idx="875">
                  <c:v>338.3</c:v>
                </c:pt>
                <c:pt idx="876">
                  <c:v>338.2</c:v>
                </c:pt>
                <c:pt idx="877">
                  <c:v>338</c:v>
                </c:pt>
                <c:pt idx="878">
                  <c:v>338</c:v>
                </c:pt>
                <c:pt idx="879">
                  <c:v>338</c:v>
                </c:pt>
                <c:pt idx="880">
                  <c:v>338</c:v>
                </c:pt>
                <c:pt idx="881">
                  <c:v>338</c:v>
                </c:pt>
                <c:pt idx="882">
                  <c:v>338</c:v>
                </c:pt>
                <c:pt idx="883">
                  <c:v>338</c:v>
                </c:pt>
                <c:pt idx="884">
                  <c:v>337.5</c:v>
                </c:pt>
                <c:pt idx="885">
                  <c:v>337.5</c:v>
                </c:pt>
                <c:pt idx="886">
                  <c:v>337.5</c:v>
                </c:pt>
                <c:pt idx="887">
                  <c:v>337.5</c:v>
                </c:pt>
                <c:pt idx="888">
                  <c:v>337.2</c:v>
                </c:pt>
                <c:pt idx="889">
                  <c:v>337.5</c:v>
                </c:pt>
                <c:pt idx="890">
                  <c:v>337.3</c:v>
                </c:pt>
                <c:pt idx="891">
                  <c:v>337.2</c:v>
                </c:pt>
                <c:pt idx="892">
                  <c:v>337.2</c:v>
                </c:pt>
                <c:pt idx="893">
                  <c:v>337.2</c:v>
                </c:pt>
                <c:pt idx="894">
                  <c:v>337.2</c:v>
                </c:pt>
                <c:pt idx="895">
                  <c:v>336.9</c:v>
                </c:pt>
                <c:pt idx="896">
                  <c:v>337</c:v>
                </c:pt>
                <c:pt idx="897">
                  <c:v>336.9</c:v>
                </c:pt>
                <c:pt idx="898">
                  <c:v>336.8</c:v>
                </c:pt>
                <c:pt idx="899">
                  <c:v>336.9</c:v>
                </c:pt>
                <c:pt idx="900">
                  <c:v>336.6</c:v>
                </c:pt>
                <c:pt idx="901">
                  <c:v>336.5</c:v>
                </c:pt>
                <c:pt idx="902">
                  <c:v>336.6</c:v>
                </c:pt>
                <c:pt idx="903">
                  <c:v>336.5</c:v>
                </c:pt>
                <c:pt idx="904">
                  <c:v>336.6</c:v>
                </c:pt>
                <c:pt idx="905">
                  <c:v>336.5</c:v>
                </c:pt>
                <c:pt idx="906">
                  <c:v>336.5</c:v>
                </c:pt>
                <c:pt idx="907">
                  <c:v>336.2</c:v>
                </c:pt>
                <c:pt idx="908">
                  <c:v>336.2</c:v>
                </c:pt>
                <c:pt idx="909">
                  <c:v>336.2</c:v>
                </c:pt>
                <c:pt idx="910">
                  <c:v>335.9</c:v>
                </c:pt>
                <c:pt idx="911">
                  <c:v>335.9</c:v>
                </c:pt>
                <c:pt idx="912">
                  <c:v>335.9</c:v>
                </c:pt>
                <c:pt idx="913">
                  <c:v>335.9</c:v>
                </c:pt>
                <c:pt idx="914">
                  <c:v>335.9</c:v>
                </c:pt>
                <c:pt idx="915">
                  <c:v>335.9</c:v>
                </c:pt>
                <c:pt idx="916">
                  <c:v>335.9</c:v>
                </c:pt>
                <c:pt idx="917">
                  <c:v>335.9</c:v>
                </c:pt>
                <c:pt idx="918">
                  <c:v>335.6</c:v>
                </c:pt>
                <c:pt idx="919">
                  <c:v>335.6</c:v>
                </c:pt>
                <c:pt idx="920">
                  <c:v>335.6</c:v>
                </c:pt>
                <c:pt idx="921">
                  <c:v>335.6</c:v>
                </c:pt>
                <c:pt idx="922">
                  <c:v>335.5</c:v>
                </c:pt>
                <c:pt idx="923">
                  <c:v>335.3</c:v>
                </c:pt>
                <c:pt idx="924">
                  <c:v>335.3</c:v>
                </c:pt>
                <c:pt idx="925">
                  <c:v>335.2</c:v>
                </c:pt>
                <c:pt idx="926">
                  <c:v>335.3</c:v>
                </c:pt>
                <c:pt idx="927">
                  <c:v>335.3</c:v>
                </c:pt>
                <c:pt idx="928">
                  <c:v>334.9</c:v>
                </c:pt>
                <c:pt idx="929">
                  <c:v>334.9</c:v>
                </c:pt>
                <c:pt idx="930">
                  <c:v>334.9</c:v>
                </c:pt>
                <c:pt idx="931">
                  <c:v>334.9</c:v>
                </c:pt>
                <c:pt idx="932">
                  <c:v>334.9</c:v>
                </c:pt>
                <c:pt idx="933">
                  <c:v>334.9</c:v>
                </c:pt>
                <c:pt idx="934">
                  <c:v>334.6</c:v>
                </c:pt>
                <c:pt idx="935">
                  <c:v>334.9</c:v>
                </c:pt>
                <c:pt idx="936">
                  <c:v>334.6</c:v>
                </c:pt>
                <c:pt idx="937">
                  <c:v>334.6</c:v>
                </c:pt>
                <c:pt idx="938">
                  <c:v>334.6</c:v>
                </c:pt>
                <c:pt idx="939">
                  <c:v>334.2</c:v>
                </c:pt>
                <c:pt idx="940">
                  <c:v>334.6</c:v>
                </c:pt>
                <c:pt idx="941">
                  <c:v>334.3</c:v>
                </c:pt>
                <c:pt idx="942">
                  <c:v>334.3</c:v>
                </c:pt>
                <c:pt idx="943">
                  <c:v>334.3</c:v>
                </c:pt>
                <c:pt idx="944">
                  <c:v>334</c:v>
                </c:pt>
                <c:pt idx="945">
                  <c:v>333.9</c:v>
                </c:pt>
                <c:pt idx="946">
                  <c:v>334</c:v>
                </c:pt>
                <c:pt idx="947">
                  <c:v>334</c:v>
                </c:pt>
                <c:pt idx="948">
                  <c:v>334</c:v>
                </c:pt>
                <c:pt idx="949">
                  <c:v>334</c:v>
                </c:pt>
                <c:pt idx="950">
                  <c:v>334</c:v>
                </c:pt>
                <c:pt idx="951">
                  <c:v>333.7</c:v>
                </c:pt>
                <c:pt idx="952">
                  <c:v>333.7</c:v>
                </c:pt>
                <c:pt idx="953">
                  <c:v>333.7</c:v>
                </c:pt>
                <c:pt idx="954">
                  <c:v>333.7</c:v>
                </c:pt>
                <c:pt idx="955">
                  <c:v>333.3</c:v>
                </c:pt>
                <c:pt idx="956">
                  <c:v>333.3</c:v>
                </c:pt>
                <c:pt idx="957">
                  <c:v>333.3</c:v>
                </c:pt>
                <c:pt idx="958">
                  <c:v>333.3</c:v>
                </c:pt>
                <c:pt idx="959">
                  <c:v>333.3</c:v>
                </c:pt>
                <c:pt idx="960">
                  <c:v>333</c:v>
                </c:pt>
                <c:pt idx="961">
                  <c:v>333</c:v>
                </c:pt>
                <c:pt idx="962">
                  <c:v>333</c:v>
                </c:pt>
                <c:pt idx="963">
                  <c:v>333</c:v>
                </c:pt>
                <c:pt idx="964">
                  <c:v>333</c:v>
                </c:pt>
                <c:pt idx="965">
                  <c:v>332.6</c:v>
                </c:pt>
                <c:pt idx="966">
                  <c:v>332.6</c:v>
                </c:pt>
                <c:pt idx="967">
                  <c:v>332.6</c:v>
                </c:pt>
                <c:pt idx="968">
                  <c:v>332.6</c:v>
                </c:pt>
                <c:pt idx="969">
                  <c:v>332.6</c:v>
                </c:pt>
                <c:pt idx="970">
                  <c:v>332.2</c:v>
                </c:pt>
                <c:pt idx="971">
                  <c:v>332.3</c:v>
                </c:pt>
                <c:pt idx="972">
                  <c:v>332.3</c:v>
                </c:pt>
                <c:pt idx="973">
                  <c:v>332.4</c:v>
                </c:pt>
                <c:pt idx="974">
                  <c:v>332.3</c:v>
                </c:pt>
                <c:pt idx="975">
                  <c:v>332</c:v>
                </c:pt>
                <c:pt idx="976">
                  <c:v>332</c:v>
                </c:pt>
                <c:pt idx="977">
                  <c:v>331.9</c:v>
                </c:pt>
                <c:pt idx="978">
                  <c:v>332</c:v>
                </c:pt>
                <c:pt idx="979">
                  <c:v>331.9</c:v>
                </c:pt>
                <c:pt idx="980">
                  <c:v>332</c:v>
                </c:pt>
                <c:pt idx="981">
                  <c:v>331.7</c:v>
                </c:pt>
                <c:pt idx="982">
                  <c:v>331.6</c:v>
                </c:pt>
                <c:pt idx="983">
                  <c:v>331.6</c:v>
                </c:pt>
                <c:pt idx="984">
                  <c:v>331.7</c:v>
                </c:pt>
                <c:pt idx="985">
                  <c:v>331.7</c:v>
                </c:pt>
                <c:pt idx="986">
                  <c:v>331.6</c:v>
                </c:pt>
                <c:pt idx="987">
                  <c:v>331.5</c:v>
                </c:pt>
                <c:pt idx="988">
                  <c:v>331.3</c:v>
                </c:pt>
                <c:pt idx="989">
                  <c:v>331.3</c:v>
                </c:pt>
                <c:pt idx="990">
                  <c:v>331.3</c:v>
                </c:pt>
                <c:pt idx="991">
                  <c:v>331.3</c:v>
                </c:pt>
                <c:pt idx="992">
                  <c:v>331.3</c:v>
                </c:pt>
                <c:pt idx="993">
                  <c:v>330.9</c:v>
                </c:pt>
                <c:pt idx="994">
                  <c:v>331.3</c:v>
                </c:pt>
                <c:pt idx="995">
                  <c:v>330.9</c:v>
                </c:pt>
                <c:pt idx="996">
                  <c:v>330.9</c:v>
                </c:pt>
                <c:pt idx="997">
                  <c:v>331</c:v>
                </c:pt>
                <c:pt idx="998">
                  <c:v>330.6</c:v>
                </c:pt>
                <c:pt idx="999">
                  <c:v>330.6</c:v>
                </c:pt>
                <c:pt idx="1000">
                  <c:v>330.6</c:v>
                </c:pt>
                <c:pt idx="1001">
                  <c:v>330.6</c:v>
                </c:pt>
                <c:pt idx="1002">
                  <c:v>330.3</c:v>
                </c:pt>
                <c:pt idx="1003">
                  <c:v>330.7</c:v>
                </c:pt>
                <c:pt idx="1004">
                  <c:v>330.3</c:v>
                </c:pt>
                <c:pt idx="1005">
                  <c:v>330.3</c:v>
                </c:pt>
                <c:pt idx="1006">
                  <c:v>330.3</c:v>
                </c:pt>
                <c:pt idx="1007">
                  <c:v>330.3</c:v>
                </c:pt>
                <c:pt idx="1008">
                  <c:v>330.3</c:v>
                </c:pt>
                <c:pt idx="1009">
                  <c:v>330.3</c:v>
                </c:pt>
                <c:pt idx="1010">
                  <c:v>330.3</c:v>
                </c:pt>
                <c:pt idx="1011">
                  <c:v>330</c:v>
                </c:pt>
                <c:pt idx="1012">
                  <c:v>330</c:v>
                </c:pt>
                <c:pt idx="1013">
                  <c:v>330</c:v>
                </c:pt>
                <c:pt idx="1014">
                  <c:v>329.7</c:v>
                </c:pt>
                <c:pt idx="1015">
                  <c:v>329.7</c:v>
                </c:pt>
                <c:pt idx="1016">
                  <c:v>329.7</c:v>
                </c:pt>
                <c:pt idx="1017">
                  <c:v>329.7</c:v>
                </c:pt>
                <c:pt idx="1018">
                  <c:v>329.6</c:v>
                </c:pt>
                <c:pt idx="1019">
                  <c:v>329.4</c:v>
                </c:pt>
                <c:pt idx="1020">
                  <c:v>329.4</c:v>
                </c:pt>
                <c:pt idx="1021">
                  <c:v>329.4</c:v>
                </c:pt>
                <c:pt idx="1022">
                  <c:v>329.3</c:v>
                </c:pt>
                <c:pt idx="1023">
                  <c:v>329.3</c:v>
                </c:pt>
                <c:pt idx="1024">
                  <c:v>329.4</c:v>
                </c:pt>
                <c:pt idx="1025">
                  <c:v>329.4</c:v>
                </c:pt>
                <c:pt idx="1026">
                  <c:v>329.4</c:v>
                </c:pt>
                <c:pt idx="1027">
                  <c:v>329.4</c:v>
                </c:pt>
                <c:pt idx="1028">
                  <c:v>329</c:v>
                </c:pt>
                <c:pt idx="1029">
                  <c:v>329</c:v>
                </c:pt>
                <c:pt idx="1030">
                  <c:v>329</c:v>
                </c:pt>
                <c:pt idx="1031">
                  <c:v>329</c:v>
                </c:pt>
                <c:pt idx="1032">
                  <c:v>328.7</c:v>
                </c:pt>
                <c:pt idx="1033">
                  <c:v>328.7</c:v>
                </c:pt>
                <c:pt idx="1034">
                  <c:v>328.7</c:v>
                </c:pt>
                <c:pt idx="1035">
                  <c:v>328.7</c:v>
                </c:pt>
                <c:pt idx="1036">
                  <c:v>328.7</c:v>
                </c:pt>
                <c:pt idx="1037">
                  <c:v>328.7</c:v>
                </c:pt>
                <c:pt idx="1038">
                  <c:v>328.3</c:v>
                </c:pt>
                <c:pt idx="1039">
                  <c:v>328.3</c:v>
                </c:pt>
                <c:pt idx="1040">
                  <c:v>328.3</c:v>
                </c:pt>
                <c:pt idx="1041">
                  <c:v>328.3</c:v>
                </c:pt>
                <c:pt idx="1042">
                  <c:v>328.4</c:v>
                </c:pt>
                <c:pt idx="1043">
                  <c:v>328.3</c:v>
                </c:pt>
                <c:pt idx="1044">
                  <c:v>328</c:v>
                </c:pt>
                <c:pt idx="1045">
                  <c:v>328.1</c:v>
                </c:pt>
                <c:pt idx="1046">
                  <c:v>328.1</c:v>
                </c:pt>
                <c:pt idx="1047">
                  <c:v>328</c:v>
                </c:pt>
                <c:pt idx="1048">
                  <c:v>328</c:v>
                </c:pt>
                <c:pt idx="1049">
                  <c:v>328</c:v>
                </c:pt>
                <c:pt idx="1050">
                  <c:v>328</c:v>
                </c:pt>
                <c:pt idx="1051">
                  <c:v>327.7</c:v>
                </c:pt>
                <c:pt idx="1052">
                  <c:v>327.8</c:v>
                </c:pt>
                <c:pt idx="1053">
                  <c:v>327.8</c:v>
                </c:pt>
                <c:pt idx="1054">
                  <c:v>327.7</c:v>
                </c:pt>
                <c:pt idx="1055">
                  <c:v>327.7</c:v>
                </c:pt>
                <c:pt idx="1056">
                  <c:v>327.3</c:v>
                </c:pt>
                <c:pt idx="1057">
                  <c:v>327.39999999999998</c:v>
                </c:pt>
                <c:pt idx="1058">
                  <c:v>327.39999999999998</c:v>
                </c:pt>
                <c:pt idx="1059">
                  <c:v>327.39999999999998</c:v>
                </c:pt>
                <c:pt idx="1060">
                  <c:v>327.3</c:v>
                </c:pt>
                <c:pt idx="1061">
                  <c:v>327.3</c:v>
                </c:pt>
                <c:pt idx="1062">
                  <c:v>327.3</c:v>
                </c:pt>
                <c:pt idx="1063">
                  <c:v>327.39999999999998</c:v>
                </c:pt>
                <c:pt idx="1064">
                  <c:v>327.39999999999998</c:v>
                </c:pt>
                <c:pt idx="1065">
                  <c:v>327.39999999999998</c:v>
                </c:pt>
                <c:pt idx="1066">
                  <c:v>327</c:v>
                </c:pt>
                <c:pt idx="1067">
                  <c:v>327.10000000000002</c:v>
                </c:pt>
                <c:pt idx="1068">
                  <c:v>327</c:v>
                </c:pt>
                <c:pt idx="1069">
                  <c:v>327</c:v>
                </c:pt>
                <c:pt idx="1070">
                  <c:v>327</c:v>
                </c:pt>
                <c:pt idx="1071">
                  <c:v>326.7</c:v>
                </c:pt>
                <c:pt idx="1072">
                  <c:v>326.60000000000002</c:v>
                </c:pt>
                <c:pt idx="1073">
                  <c:v>326.60000000000002</c:v>
                </c:pt>
                <c:pt idx="1074">
                  <c:v>326.60000000000002</c:v>
                </c:pt>
                <c:pt idx="1075">
                  <c:v>326.60000000000002</c:v>
                </c:pt>
                <c:pt idx="1076">
                  <c:v>326.7</c:v>
                </c:pt>
                <c:pt idx="1077">
                  <c:v>326.7</c:v>
                </c:pt>
                <c:pt idx="1078">
                  <c:v>326.8</c:v>
                </c:pt>
                <c:pt idx="1079">
                  <c:v>326.7</c:v>
                </c:pt>
                <c:pt idx="1080">
                  <c:v>326.3</c:v>
                </c:pt>
                <c:pt idx="1081">
                  <c:v>326.3</c:v>
                </c:pt>
                <c:pt idx="1082">
                  <c:v>326.3</c:v>
                </c:pt>
                <c:pt idx="1083">
                  <c:v>326.3</c:v>
                </c:pt>
                <c:pt idx="1084">
                  <c:v>326.3</c:v>
                </c:pt>
                <c:pt idx="1085">
                  <c:v>326.3</c:v>
                </c:pt>
                <c:pt idx="1086">
                  <c:v>326.3</c:v>
                </c:pt>
                <c:pt idx="1087">
                  <c:v>326.3</c:v>
                </c:pt>
                <c:pt idx="1088">
                  <c:v>326</c:v>
                </c:pt>
                <c:pt idx="1089">
                  <c:v>326</c:v>
                </c:pt>
                <c:pt idx="1090">
                  <c:v>326</c:v>
                </c:pt>
                <c:pt idx="1091">
                  <c:v>326</c:v>
                </c:pt>
                <c:pt idx="1092">
                  <c:v>326</c:v>
                </c:pt>
                <c:pt idx="1093">
                  <c:v>326</c:v>
                </c:pt>
                <c:pt idx="1094">
                  <c:v>325.7</c:v>
                </c:pt>
                <c:pt idx="1095">
                  <c:v>325.7</c:v>
                </c:pt>
                <c:pt idx="1096">
                  <c:v>325.7</c:v>
                </c:pt>
                <c:pt idx="1097">
                  <c:v>325.60000000000002</c:v>
                </c:pt>
                <c:pt idx="1098">
                  <c:v>325.7</c:v>
                </c:pt>
                <c:pt idx="1099">
                  <c:v>325.7</c:v>
                </c:pt>
                <c:pt idx="1100">
                  <c:v>325.7</c:v>
                </c:pt>
                <c:pt idx="1101">
                  <c:v>325.7</c:v>
                </c:pt>
                <c:pt idx="1102">
                  <c:v>325.7</c:v>
                </c:pt>
                <c:pt idx="1103">
                  <c:v>325.7</c:v>
                </c:pt>
                <c:pt idx="1104">
                  <c:v>325.7</c:v>
                </c:pt>
                <c:pt idx="1105">
                  <c:v>325.3</c:v>
                </c:pt>
                <c:pt idx="1106">
                  <c:v>325.3</c:v>
                </c:pt>
                <c:pt idx="1107">
                  <c:v>325.39999999999998</c:v>
                </c:pt>
                <c:pt idx="1108">
                  <c:v>325.3</c:v>
                </c:pt>
                <c:pt idx="1109">
                  <c:v>325.39999999999998</c:v>
                </c:pt>
                <c:pt idx="1110">
                  <c:v>325.39999999999998</c:v>
                </c:pt>
                <c:pt idx="1111">
                  <c:v>325.3</c:v>
                </c:pt>
                <c:pt idx="1112">
                  <c:v>325</c:v>
                </c:pt>
                <c:pt idx="1113">
                  <c:v>325</c:v>
                </c:pt>
                <c:pt idx="1114">
                  <c:v>325</c:v>
                </c:pt>
                <c:pt idx="1115">
                  <c:v>325</c:v>
                </c:pt>
                <c:pt idx="1116">
                  <c:v>325</c:v>
                </c:pt>
                <c:pt idx="1117">
                  <c:v>325</c:v>
                </c:pt>
                <c:pt idx="1118">
                  <c:v>324.7</c:v>
                </c:pt>
                <c:pt idx="1119">
                  <c:v>324.7</c:v>
                </c:pt>
                <c:pt idx="1120">
                  <c:v>324.60000000000002</c:v>
                </c:pt>
                <c:pt idx="1121">
                  <c:v>324.7</c:v>
                </c:pt>
                <c:pt idx="1122">
                  <c:v>324.7</c:v>
                </c:pt>
                <c:pt idx="1123">
                  <c:v>324.7</c:v>
                </c:pt>
                <c:pt idx="1124">
                  <c:v>324.7</c:v>
                </c:pt>
                <c:pt idx="1125">
                  <c:v>324.7</c:v>
                </c:pt>
                <c:pt idx="1126">
                  <c:v>324.39999999999998</c:v>
                </c:pt>
                <c:pt idx="1127">
                  <c:v>324.39999999999998</c:v>
                </c:pt>
                <c:pt idx="1128">
                  <c:v>324.39999999999998</c:v>
                </c:pt>
                <c:pt idx="1129">
                  <c:v>324.39999999999998</c:v>
                </c:pt>
                <c:pt idx="1130">
                  <c:v>324.39999999999998</c:v>
                </c:pt>
                <c:pt idx="1131">
                  <c:v>324.39999999999998</c:v>
                </c:pt>
                <c:pt idx="1132">
                  <c:v>324</c:v>
                </c:pt>
                <c:pt idx="1133">
                  <c:v>324</c:v>
                </c:pt>
                <c:pt idx="1134">
                  <c:v>324</c:v>
                </c:pt>
                <c:pt idx="1135">
                  <c:v>323.7</c:v>
                </c:pt>
                <c:pt idx="1136">
                  <c:v>323.7</c:v>
                </c:pt>
                <c:pt idx="1137">
                  <c:v>323.7</c:v>
                </c:pt>
                <c:pt idx="1138">
                  <c:v>323.7</c:v>
                </c:pt>
                <c:pt idx="1139">
                  <c:v>323.7</c:v>
                </c:pt>
                <c:pt idx="1140">
                  <c:v>323.60000000000002</c:v>
                </c:pt>
                <c:pt idx="1141">
                  <c:v>323.7</c:v>
                </c:pt>
                <c:pt idx="1142">
                  <c:v>323.7</c:v>
                </c:pt>
                <c:pt idx="1143">
                  <c:v>323.7</c:v>
                </c:pt>
                <c:pt idx="1144">
                  <c:v>323.7</c:v>
                </c:pt>
                <c:pt idx="1145">
                  <c:v>323.39999999999998</c:v>
                </c:pt>
                <c:pt idx="1146">
                  <c:v>323.39999999999998</c:v>
                </c:pt>
                <c:pt idx="1147">
                  <c:v>323.39999999999998</c:v>
                </c:pt>
                <c:pt idx="1148">
                  <c:v>323</c:v>
                </c:pt>
                <c:pt idx="1149">
                  <c:v>323</c:v>
                </c:pt>
                <c:pt idx="1150">
                  <c:v>323.10000000000002</c:v>
                </c:pt>
                <c:pt idx="1151">
                  <c:v>323</c:v>
                </c:pt>
                <c:pt idx="1152">
                  <c:v>323</c:v>
                </c:pt>
                <c:pt idx="1153">
                  <c:v>323.10000000000002</c:v>
                </c:pt>
                <c:pt idx="1154">
                  <c:v>323</c:v>
                </c:pt>
                <c:pt idx="1155">
                  <c:v>322.7</c:v>
                </c:pt>
                <c:pt idx="1156">
                  <c:v>322.7</c:v>
                </c:pt>
                <c:pt idx="1157">
                  <c:v>322.7</c:v>
                </c:pt>
                <c:pt idx="1158">
                  <c:v>322.7</c:v>
                </c:pt>
                <c:pt idx="1159">
                  <c:v>322.7</c:v>
                </c:pt>
                <c:pt idx="1160">
                  <c:v>322.3</c:v>
                </c:pt>
                <c:pt idx="1161">
                  <c:v>322.39999999999998</c:v>
                </c:pt>
                <c:pt idx="1162">
                  <c:v>322.3</c:v>
                </c:pt>
                <c:pt idx="1163">
                  <c:v>322.39999999999998</c:v>
                </c:pt>
                <c:pt idx="1164">
                  <c:v>322.3</c:v>
                </c:pt>
                <c:pt idx="1165">
                  <c:v>322.39999999999998</c:v>
                </c:pt>
                <c:pt idx="1166">
                  <c:v>322.10000000000002</c:v>
                </c:pt>
                <c:pt idx="1167">
                  <c:v>322.10000000000002</c:v>
                </c:pt>
                <c:pt idx="1168">
                  <c:v>322.10000000000002</c:v>
                </c:pt>
                <c:pt idx="1169">
                  <c:v>322.10000000000002</c:v>
                </c:pt>
                <c:pt idx="1170">
                  <c:v>322.10000000000002</c:v>
                </c:pt>
                <c:pt idx="1171">
                  <c:v>322.10000000000002</c:v>
                </c:pt>
                <c:pt idx="1172">
                  <c:v>322.10000000000002</c:v>
                </c:pt>
                <c:pt idx="1173">
                  <c:v>321.8</c:v>
                </c:pt>
                <c:pt idx="1174">
                  <c:v>321.8</c:v>
                </c:pt>
                <c:pt idx="1175">
                  <c:v>321.8</c:v>
                </c:pt>
                <c:pt idx="1176">
                  <c:v>321.8</c:v>
                </c:pt>
                <c:pt idx="1177">
                  <c:v>321.8</c:v>
                </c:pt>
                <c:pt idx="1178">
                  <c:v>321.8</c:v>
                </c:pt>
                <c:pt idx="1179">
                  <c:v>321.8</c:v>
                </c:pt>
                <c:pt idx="1180">
                  <c:v>321.39999999999998</c:v>
                </c:pt>
                <c:pt idx="1181">
                  <c:v>321.39999999999998</c:v>
                </c:pt>
                <c:pt idx="1182">
                  <c:v>321.39999999999998</c:v>
                </c:pt>
                <c:pt idx="1183">
                  <c:v>321.39999999999998</c:v>
                </c:pt>
                <c:pt idx="1184">
                  <c:v>321.39999999999998</c:v>
                </c:pt>
                <c:pt idx="1185">
                  <c:v>321.39999999999998</c:v>
                </c:pt>
                <c:pt idx="1186">
                  <c:v>321.39999999999998</c:v>
                </c:pt>
                <c:pt idx="1187">
                  <c:v>321.10000000000002</c:v>
                </c:pt>
                <c:pt idx="1188">
                  <c:v>321.10000000000002</c:v>
                </c:pt>
                <c:pt idx="1189">
                  <c:v>321.10000000000002</c:v>
                </c:pt>
                <c:pt idx="1190">
                  <c:v>321.10000000000002</c:v>
                </c:pt>
                <c:pt idx="1191">
                  <c:v>321.10000000000002</c:v>
                </c:pt>
                <c:pt idx="1192">
                  <c:v>321.10000000000002</c:v>
                </c:pt>
                <c:pt idx="1193">
                  <c:v>320.8</c:v>
                </c:pt>
                <c:pt idx="1194">
                  <c:v>321.10000000000002</c:v>
                </c:pt>
                <c:pt idx="1195">
                  <c:v>320.7</c:v>
                </c:pt>
                <c:pt idx="1196">
                  <c:v>320.8</c:v>
                </c:pt>
                <c:pt idx="1197">
                  <c:v>320.7</c:v>
                </c:pt>
                <c:pt idx="1198">
                  <c:v>320.7</c:v>
                </c:pt>
                <c:pt idx="1199">
                  <c:v>320.5</c:v>
                </c:pt>
                <c:pt idx="1200">
                  <c:v>320.39999999999998</c:v>
                </c:pt>
                <c:pt idx="1201">
                  <c:v>320.5</c:v>
                </c:pt>
                <c:pt idx="1202">
                  <c:v>320.10000000000002</c:v>
                </c:pt>
                <c:pt idx="1203">
                  <c:v>320.10000000000002</c:v>
                </c:pt>
                <c:pt idx="1204">
                  <c:v>320.10000000000002</c:v>
                </c:pt>
                <c:pt idx="1205">
                  <c:v>320.10000000000002</c:v>
                </c:pt>
                <c:pt idx="1206">
                  <c:v>320.10000000000002</c:v>
                </c:pt>
                <c:pt idx="1207">
                  <c:v>320.10000000000002</c:v>
                </c:pt>
                <c:pt idx="1208">
                  <c:v>320.10000000000002</c:v>
                </c:pt>
                <c:pt idx="1209">
                  <c:v>320.10000000000002</c:v>
                </c:pt>
                <c:pt idx="1210">
                  <c:v>320.10000000000002</c:v>
                </c:pt>
                <c:pt idx="1211">
                  <c:v>319.8</c:v>
                </c:pt>
                <c:pt idx="1212">
                  <c:v>319.8</c:v>
                </c:pt>
                <c:pt idx="1213">
                  <c:v>319.8</c:v>
                </c:pt>
                <c:pt idx="1214">
                  <c:v>319.7</c:v>
                </c:pt>
                <c:pt idx="1215">
                  <c:v>319.39999999999998</c:v>
                </c:pt>
                <c:pt idx="1216">
                  <c:v>319.39999999999998</c:v>
                </c:pt>
                <c:pt idx="1217">
                  <c:v>319.5</c:v>
                </c:pt>
                <c:pt idx="1218">
                  <c:v>319.39999999999998</c:v>
                </c:pt>
                <c:pt idx="1219">
                  <c:v>319.39999999999998</c:v>
                </c:pt>
                <c:pt idx="1220">
                  <c:v>319.5</c:v>
                </c:pt>
                <c:pt idx="1221">
                  <c:v>319.2</c:v>
                </c:pt>
                <c:pt idx="1222">
                  <c:v>319</c:v>
                </c:pt>
                <c:pt idx="1223">
                  <c:v>319</c:v>
                </c:pt>
                <c:pt idx="1224">
                  <c:v>319.2</c:v>
                </c:pt>
                <c:pt idx="1225">
                  <c:v>319.2</c:v>
                </c:pt>
                <c:pt idx="1226">
                  <c:v>319</c:v>
                </c:pt>
                <c:pt idx="1227">
                  <c:v>318.7</c:v>
                </c:pt>
                <c:pt idx="1228">
                  <c:v>318.8</c:v>
                </c:pt>
                <c:pt idx="1229">
                  <c:v>318.7</c:v>
                </c:pt>
                <c:pt idx="1230">
                  <c:v>318.7</c:v>
                </c:pt>
                <c:pt idx="1231">
                  <c:v>318.7</c:v>
                </c:pt>
                <c:pt idx="1232">
                  <c:v>318.7</c:v>
                </c:pt>
                <c:pt idx="1233">
                  <c:v>318.39999999999998</c:v>
                </c:pt>
                <c:pt idx="1234">
                  <c:v>318.39999999999998</c:v>
                </c:pt>
                <c:pt idx="1235">
                  <c:v>318.39999999999998</c:v>
                </c:pt>
                <c:pt idx="1236">
                  <c:v>318.39999999999998</c:v>
                </c:pt>
                <c:pt idx="1237">
                  <c:v>318.39999999999998</c:v>
                </c:pt>
                <c:pt idx="1238">
                  <c:v>318.39999999999998</c:v>
                </c:pt>
                <c:pt idx="1239">
                  <c:v>318.10000000000002</c:v>
                </c:pt>
                <c:pt idx="1240">
                  <c:v>318.10000000000002</c:v>
                </c:pt>
                <c:pt idx="1241">
                  <c:v>318.10000000000002</c:v>
                </c:pt>
                <c:pt idx="1242">
                  <c:v>318.10000000000002</c:v>
                </c:pt>
                <c:pt idx="1243">
                  <c:v>318.10000000000002</c:v>
                </c:pt>
                <c:pt idx="1244">
                  <c:v>318.10000000000002</c:v>
                </c:pt>
                <c:pt idx="1245">
                  <c:v>318.10000000000002</c:v>
                </c:pt>
                <c:pt idx="1246">
                  <c:v>318.10000000000002</c:v>
                </c:pt>
                <c:pt idx="1247">
                  <c:v>317.8</c:v>
                </c:pt>
                <c:pt idx="1248">
                  <c:v>317.89999999999998</c:v>
                </c:pt>
                <c:pt idx="1249">
                  <c:v>317.8</c:v>
                </c:pt>
                <c:pt idx="1250">
                  <c:v>317.7</c:v>
                </c:pt>
                <c:pt idx="1251">
                  <c:v>317.39999999999998</c:v>
                </c:pt>
                <c:pt idx="1252">
                  <c:v>317.5</c:v>
                </c:pt>
                <c:pt idx="1253">
                  <c:v>317.39999999999998</c:v>
                </c:pt>
                <c:pt idx="1254">
                  <c:v>317.39999999999998</c:v>
                </c:pt>
                <c:pt idx="1255">
                  <c:v>317.39999999999998</c:v>
                </c:pt>
                <c:pt idx="1256">
                  <c:v>317.10000000000002</c:v>
                </c:pt>
                <c:pt idx="1257">
                  <c:v>317.10000000000002</c:v>
                </c:pt>
                <c:pt idx="1258">
                  <c:v>317.10000000000002</c:v>
                </c:pt>
                <c:pt idx="1259">
                  <c:v>317.10000000000002</c:v>
                </c:pt>
                <c:pt idx="1260">
                  <c:v>317.10000000000002</c:v>
                </c:pt>
                <c:pt idx="1261">
                  <c:v>317.10000000000002</c:v>
                </c:pt>
                <c:pt idx="1262">
                  <c:v>317.10000000000002</c:v>
                </c:pt>
                <c:pt idx="1263">
                  <c:v>316.8</c:v>
                </c:pt>
                <c:pt idx="1264">
                  <c:v>316.8</c:v>
                </c:pt>
                <c:pt idx="1265">
                  <c:v>316.8</c:v>
                </c:pt>
                <c:pt idx="1266">
                  <c:v>316.8</c:v>
                </c:pt>
                <c:pt idx="1267">
                  <c:v>316.8</c:v>
                </c:pt>
                <c:pt idx="1268">
                  <c:v>316.39999999999998</c:v>
                </c:pt>
                <c:pt idx="1269">
                  <c:v>316.7</c:v>
                </c:pt>
                <c:pt idx="1270">
                  <c:v>316.39999999999998</c:v>
                </c:pt>
                <c:pt idx="1271">
                  <c:v>316.39999999999998</c:v>
                </c:pt>
                <c:pt idx="1272">
                  <c:v>316.39999999999998</c:v>
                </c:pt>
                <c:pt idx="1273">
                  <c:v>316.39999999999998</c:v>
                </c:pt>
                <c:pt idx="1274">
                  <c:v>316.3</c:v>
                </c:pt>
                <c:pt idx="1275">
                  <c:v>316.10000000000002</c:v>
                </c:pt>
                <c:pt idx="1276">
                  <c:v>316.10000000000002</c:v>
                </c:pt>
                <c:pt idx="1277">
                  <c:v>316</c:v>
                </c:pt>
                <c:pt idx="1278">
                  <c:v>316.10000000000002</c:v>
                </c:pt>
                <c:pt idx="1279">
                  <c:v>316.10000000000002</c:v>
                </c:pt>
                <c:pt idx="1280">
                  <c:v>316</c:v>
                </c:pt>
                <c:pt idx="1281">
                  <c:v>315.8</c:v>
                </c:pt>
                <c:pt idx="1282">
                  <c:v>315.7</c:v>
                </c:pt>
                <c:pt idx="1283">
                  <c:v>315.7</c:v>
                </c:pt>
                <c:pt idx="1284">
                  <c:v>315.8</c:v>
                </c:pt>
                <c:pt idx="1285">
                  <c:v>315.7</c:v>
                </c:pt>
                <c:pt idx="1286">
                  <c:v>315.7</c:v>
                </c:pt>
                <c:pt idx="1287">
                  <c:v>315.7</c:v>
                </c:pt>
                <c:pt idx="1288">
                  <c:v>315.39999999999998</c:v>
                </c:pt>
                <c:pt idx="1289">
                  <c:v>315.39999999999998</c:v>
                </c:pt>
                <c:pt idx="1290">
                  <c:v>315.39999999999998</c:v>
                </c:pt>
                <c:pt idx="1291">
                  <c:v>315.39999999999998</c:v>
                </c:pt>
                <c:pt idx="1292">
                  <c:v>315.39999999999998</c:v>
                </c:pt>
                <c:pt idx="1293">
                  <c:v>315.39999999999998</c:v>
                </c:pt>
                <c:pt idx="1294">
                  <c:v>315.3</c:v>
                </c:pt>
                <c:pt idx="1295">
                  <c:v>315.39999999999998</c:v>
                </c:pt>
                <c:pt idx="1296">
                  <c:v>315.10000000000002</c:v>
                </c:pt>
                <c:pt idx="1297">
                  <c:v>315.10000000000002</c:v>
                </c:pt>
                <c:pt idx="1298">
                  <c:v>315.10000000000002</c:v>
                </c:pt>
                <c:pt idx="1299">
                  <c:v>315.10000000000002</c:v>
                </c:pt>
                <c:pt idx="1300">
                  <c:v>315.10000000000002</c:v>
                </c:pt>
                <c:pt idx="1301">
                  <c:v>314.7</c:v>
                </c:pt>
                <c:pt idx="1302">
                  <c:v>314.7</c:v>
                </c:pt>
                <c:pt idx="1303">
                  <c:v>314.7</c:v>
                </c:pt>
                <c:pt idx="1304">
                  <c:v>314.7</c:v>
                </c:pt>
                <c:pt idx="1305">
                  <c:v>314.7</c:v>
                </c:pt>
                <c:pt idx="1306">
                  <c:v>314.3</c:v>
                </c:pt>
                <c:pt idx="1307">
                  <c:v>314.5</c:v>
                </c:pt>
                <c:pt idx="1308">
                  <c:v>314.39999999999998</c:v>
                </c:pt>
                <c:pt idx="1309">
                  <c:v>314.39999999999998</c:v>
                </c:pt>
                <c:pt idx="1310">
                  <c:v>314.39999999999998</c:v>
                </c:pt>
                <c:pt idx="1311">
                  <c:v>314.39999999999998</c:v>
                </c:pt>
                <c:pt idx="1312">
                  <c:v>314.39999999999998</c:v>
                </c:pt>
                <c:pt idx="1313">
                  <c:v>314.39999999999998</c:v>
                </c:pt>
                <c:pt idx="1314">
                  <c:v>314.3</c:v>
                </c:pt>
                <c:pt idx="1315">
                  <c:v>314.39999999999998</c:v>
                </c:pt>
                <c:pt idx="1316">
                  <c:v>314</c:v>
                </c:pt>
                <c:pt idx="1317">
                  <c:v>314.10000000000002</c:v>
                </c:pt>
                <c:pt idx="1318">
                  <c:v>314.10000000000002</c:v>
                </c:pt>
                <c:pt idx="1319">
                  <c:v>314.10000000000002</c:v>
                </c:pt>
                <c:pt idx="1320">
                  <c:v>313.8</c:v>
                </c:pt>
                <c:pt idx="1321">
                  <c:v>314</c:v>
                </c:pt>
                <c:pt idx="1322">
                  <c:v>313.7</c:v>
                </c:pt>
                <c:pt idx="1323">
                  <c:v>313.7</c:v>
                </c:pt>
                <c:pt idx="1324">
                  <c:v>313.7</c:v>
                </c:pt>
                <c:pt idx="1325">
                  <c:v>313.7</c:v>
                </c:pt>
                <c:pt idx="1326">
                  <c:v>313.39999999999998</c:v>
                </c:pt>
                <c:pt idx="1327">
                  <c:v>313.39999999999998</c:v>
                </c:pt>
                <c:pt idx="1328">
                  <c:v>313.39999999999998</c:v>
                </c:pt>
                <c:pt idx="1329">
                  <c:v>313.39999999999998</c:v>
                </c:pt>
                <c:pt idx="1330">
                  <c:v>313.39999999999998</c:v>
                </c:pt>
                <c:pt idx="1331">
                  <c:v>313.39999999999998</c:v>
                </c:pt>
                <c:pt idx="1332">
                  <c:v>313.39999999999998</c:v>
                </c:pt>
                <c:pt idx="1333">
                  <c:v>313.10000000000002</c:v>
                </c:pt>
                <c:pt idx="1334">
                  <c:v>313.39999999999998</c:v>
                </c:pt>
                <c:pt idx="1335">
                  <c:v>313</c:v>
                </c:pt>
                <c:pt idx="1336">
                  <c:v>313</c:v>
                </c:pt>
                <c:pt idx="1337">
                  <c:v>313</c:v>
                </c:pt>
                <c:pt idx="1338">
                  <c:v>313</c:v>
                </c:pt>
                <c:pt idx="1339">
                  <c:v>312.7</c:v>
                </c:pt>
                <c:pt idx="1340">
                  <c:v>312.7</c:v>
                </c:pt>
                <c:pt idx="1341">
                  <c:v>312.8</c:v>
                </c:pt>
                <c:pt idx="1342">
                  <c:v>312.7</c:v>
                </c:pt>
                <c:pt idx="1343">
                  <c:v>312.8</c:v>
                </c:pt>
                <c:pt idx="1344">
                  <c:v>312.7</c:v>
                </c:pt>
                <c:pt idx="1345">
                  <c:v>312.39999999999998</c:v>
                </c:pt>
                <c:pt idx="1346">
                  <c:v>312.39999999999998</c:v>
                </c:pt>
                <c:pt idx="1347">
                  <c:v>312.39999999999998</c:v>
                </c:pt>
                <c:pt idx="1348">
                  <c:v>312.39999999999998</c:v>
                </c:pt>
                <c:pt idx="1349">
                  <c:v>312.39999999999998</c:v>
                </c:pt>
                <c:pt idx="1350">
                  <c:v>312.39999999999998</c:v>
                </c:pt>
                <c:pt idx="1351">
                  <c:v>312.39999999999998</c:v>
                </c:pt>
                <c:pt idx="1352">
                  <c:v>312.10000000000002</c:v>
                </c:pt>
                <c:pt idx="1353">
                  <c:v>312</c:v>
                </c:pt>
                <c:pt idx="1354">
                  <c:v>312</c:v>
                </c:pt>
                <c:pt idx="1355">
                  <c:v>312</c:v>
                </c:pt>
                <c:pt idx="1356">
                  <c:v>312</c:v>
                </c:pt>
                <c:pt idx="1357">
                  <c:v>311.7</c:v>
                </c:pt>
                <c:pt idx="1358">
                  <c:v>312</c:v>
                </c:pt>
                <c:pt idx="1359">
                  <c:v>311.7</c:v>
                </c:pt>
                <c:pt idx="1360">
                  <c:v>311.7</c:v>
                </c:pt>
                <c:pt idx="1361">
                  <c:v>311.7</c:v>
                </c:pt>
                <c:pt idx="1362">
                  <c:v>311.7</c:v>
                </c:pt>
                <c:pt idx="1363">
                  <c:v>311.7</c:v>
                </c:pt>
                <c:pt idx="1364">
                  <c:v>311.8</c:v>
                </c:pt>
                <c:pt idx="1365">
                  <c:v>311.7</c:v>
                </c:pt>
                <c:pt idx="1366">
                  <c:v>311.5</c:v>
                </c:pt>
                <c:pt idx="1367">
                  <c:v>311.39999999999998</c:v>
                </c:pt>
                <c:pt idx="1368">
                  <c:v>311.39999999999998</c:v>
                </c:pt>
                <c:pt idx="1369">
                  <c:v>311.39999999999998</c:v>
                </c:pt>
                <c:pt idx="1370">
                  <c:v>311.39999999999998</c:v>
                </c:pt>
                <c:pt idx="1371">
                  <c:v>311.39999999999998</c:v>
                </c:pt>
                <c:pt idx="1372">
                  <c:v>311.3</c:v>
                </c:pt>
                <c:pt idx="1373">
                  <c:v>311.10000000000002</c:v>
                </c:pt>
                <c:pt idx="1374">
                  <c:v>311</c:v>
                </c:pt>
                <c:pt idx="1375">
                  <c:v>311.10000000000002</c:v>
                </c:pt>
                <c:pt idx="1376">
                  <c:v>311.10000000000002</c:v>
                </c:pt>
                <c:pt idx="1377">
                  <c:v>311.10000000000002</c:v>
                </c:pt>
                <c:pt idx="1378">
                  <c:v>311</c:v>
                </c:pt>
                <c:pt idx="1379">
                  <c:v>311.10000000000002</c:v>
                </c:pt>
                <c:pt idx="1380">
                  <c:v>311</c:v>
                </c:pt>
                <c:pt idx="1381">
                  <c:v>310.8</c:v>
                </c:pt>
                <c:pt idx="1382">
                  <c:v>310.7</c:v>
                </c:pt>
                <c:pt idx="1383">
                  <c:v>310.7</c:v>
                </c:pt>
                <c:pt idx="1384">
                  <c:v>310.7</c:v>
                </c:pt>
                <c:pt idx="1385">
                  <c:v>310.7</c:v>
                </c:pt>
                <c:pt idx="1386">
                  <c:v>310.7</c:v>
                </c:pt>
                <c:pt idx="1387">
                  <c:v>310.8</c:v>
                </c:pt>
                <c:pt idx="1388">
                  <c:v>310.7</c:v>
                </c:pt>
                <c:pt idx="1389">
                  <c:v>310.8</c:v>
                </c:pt>
                <c:pt idx="1390">
                  <c:v>310.7</c:v>
                </c:pt>
                <c:pt idx="1391">
                  <c:v>310.8</c:v>
                </c:pt>
                <c:pt idx="1392">
                  <c:v>310.39999999999998</c:v>
                </c:pt>
                <c:pt idx="1393">
                  <c:v>310.39999999999998</c:v>
                </c:pt>
                <c:pt idx="1394">
                  <c:v>310.39999999999998</c:v>
                </c:pt>
                <c:pt idx="1395">
                  <c:v>310.39999999999998</c:v>
                </c:pt>
                <c:pt idx="1396">
                  <c:v>310.39999999999998</c:v>
                </c:pt>
                <c:pt idx="1397">
                  <c:v>310.39999999999998</c:v>
                </c:pt>
                <c:pt idx="1398">
                  <c:v>310.10000000000002</c:v>
                </c:pt>
                <c:pt idx="1399">
                  <c:v>310.39999999999998</c:v>
                </c:pt>
                <c:pt idx="1400">
                  <c:v>310.10000000000002</c:v>
                </c:pt>
                <c:pt idx="1401">
                  <c:v>310</c:v>
                </c:pt>
                <c:pt idx="1402">
                  <c:v>310.10000000000002</c:v>
                </c:pt>
                <c:pt idx="1403">
                  <c:v>310</c:v>
                </c:pt>
                <c:pt idx="1404">
                  <c:v>310.10000000000002</c:v>
                </c:pt>
                <c:pt idx="1405">
                  <c:v>310</c:v>
                </c:pt>
                <c:pt idx="1406">
                  <c:v>310.10000000000002</c:v>
                </c:pt>
                <c:pt idx="1407">
                  <c:v>309.8</c:v>
                </c:pt>
                <c:pt idx="1408">
                  <c:v>309.8</c:v>
                </c:pt>
                <c:pt idx="1409">
                  <c:v>309.7</c:v>
                </c:pt>
                <c:pt idx="1410">
                  <c:v>309.8</c:v>
                </c:pt>
                <c:pt idx="1411">
                  <c:v>309.8</c:v>
                </c:pt>
                <c:pt idx="1412">
                  <c:v>309.7</c:v>
                </c:pt>
                <c:pt idx="1413">
                  <c:v>309.7</c:v>
                </c:pt>
                <c:pt idx="1414">
                  <c:v>309.8</c:v>
                </c:pt>
                <c:pt idx="1415">
                  <c:v>309.8</c:v>
                </c:pt>
                <c:pt idx="1416">
                  <c:v>309.8</c:v>
                </c:pt>
                <c:pt idx="1417">
                  <c:v>309.3</c:v>
                </c:pt>
                <c:pt idx="1418">
                  <c:v>309.39999999999998</c:v>
                </c:pt>
                <c:pt idx="1419">
                  <c:v>309.39999999999998</c:v>
                </c:pt>
                <c:pt idx="1420">
                  <c:v>309.3</c:v>
                </c:pt>
                <c:pt idx="1421">
                  <c:v>309.3</c:v>
                </c:pt>
                <c:pt idx="1422">
                  <c:v>309.39999999999998</c:v>
                </c:pt>
                <c:pt idx="1423">
                  <c:v>309</c:v>
                </c:pt>
                <c:pt idx="1424">
                  <c:v>309.10000000000002</c:v>
                </c:pt>
                <c:pt idx="1425">
                  <c:v>309.10000000000002</c:v>
                </c:pt>
                <c:pt idx="1426">
                  <c:v>309</c:v>
                </c:pt>
                <c:pt idx="1427">
                  <c:v>309.10000000000002</c:v>
                </c:pt>
                <c:pt idx="1428">
                  <c:v>309.10000000000002</c:v>
                </c:pt>
                <c:pt idx="1429">
                  <c:v>309.10000000000002</c:v>
                </c:pt>
                <c:pt idx="1430">
                  <c:v>309.10000000000002</c:v>
                </c:pt>
                <c:pt idx="1431">
                  <c:v>308.8</c:v>
                </c:pt>
                <c:pt idx="1432">
                  <c:v>308.7</c:v>
                </c:pt>
                <c:pt idx="1433">
                  <c:v>308.7</c:v>
                </c:pt>
                <c:pt idx="1434">
                  <c:v>308.7</c:v>
                </c:pt>
                <c:pt idx="1435">
                  <c:v>308.7</c:v>
                </c:pt>
                <c:pt idx="1436">
                  <c:v>308.8</c:v>
                </c:pt>
                <c:pt idx="1437">
                  <c:v>308.7</c:v>
                </c:pt>
                <c:pt idx="1438">
                  <c:v>308.7</c:v>
                </c:pt>
                <c:pt idx="1439">
                  <c:v>308.7</c:v>
                </c:pt>
                <c:pt idx="1440">
                  <c:v>308.7</c:v>
                </c:pt>
                <c:pt idx="1441">
                  <c:v>308.8</c:v>
                </c:pt>
                <c:pt idx="1442">
                  <c:v>308.7</c:v>
                </c:pt>
                <c:pt idx="1443">
                  <c:v>308.7</c:v>
                </c:pt>
                <c:pt idx="1444">
                  <c:v>308.5</c:v>
                </c:pt>
                <c:pt idx="1445">
                  <c:v>308.39999999999998</c:v>
                </c:pt>
                <c:pt idx="1446">
                  <c:v>308.5</c:v>
                </c:pt>
                <c:pt idx="1447">
                  <c:v>308.39999999999998</c:v>
                </c:pt>
                <c:pt idx="1448">
                  <c:v>308.5</c:v>
                </c:pt>
                <c:pt idx="1449">
                  <c:v>308.39999999999998</c:v>
                </c:pt>
                <c:pt idx="1450">
                  <c:v>308.5</c:v>
                </c:pt>
                <c:pt idx="1451">
                  <c:v>308.39999999999998</c:v>
                </c:pt>
                <c:pt idx="1452">
                  <c:v>308.3</c:v>
                </c:pt>
                <c:pt idx="1453">
                  <c:v>308.39999999999998</c:v>
                </c:pt>
                <c:pt idx="1454">
                  <c:v>308.10000000000002</c:v>
                </c:pt>
                <c:pt idx="1455">
                  <c:v>308.10000000000002</c:v>
                </c:pt>
                <c:pt idx="1456">
                  <c:v>308.10000000000002</c:v>
                </c:pt>
                <c:pt idx="1457">
                  <c:v>308.10000000000002</c:v>
                </c:pt>
                <c:pt idx="1458">
                  <c:v>308.10000000000002</c:v>
                </c:pt>
                <c:pt idx="1459">
                  <c:v>307.8</c:v>
                </c:pt>
                <c:pt idx="1460">
                  <c:v>307.8</c:v>
                </c:pt>
                <c:pt idx="1461">
                  <c:v>307.8</c:v>
                </c:pt>
                <c:pt idx="1462">
                  <c:v>307.8</c:v>
                </c:pt>
                <c:pt idx="1463">
                  <c:v>307.8</c:v>
                </c:pt>
                <c:pt idx="1464">
                  <c:v>307.8</c:v>
                </c:pt>
                <c:pt idx="1465">
                  <c:v>307.8</c:v>
                </c:pt>
                <c:pt idx="1466">
                  <c:v>307.8</c:v>
                </c:pt>
                <c:pt idx="1467">
                  <c:v>307.8</c:v>
                </c:pt>
                <c:pt idx="1468">
                  <c:v>307.8</c:v>
                </c:pt>
                <c:pt idx="1469">
                  <c:v>307.8</c:v>
                </c:pt>
                <c:pt idx="1470">
                  <c:v>307.5</c:v>
                </c:pt>
                <c:pt idx="1471">
                  <c:v>307.60000000000002</c:v>
                </c:pt>
                <c:pt idx="1472">
                  <c:v>307.8</c:v>
                </c:pt>
                <c:pt idx="1473">
                  <c:v>307.5</c:v>
                </c:pt>
                <c:pt idx="1474">
                  <c:v>307.5</c:v>
                </c:pt>
                <c:pt idx="1475">
                  <c:v>307.5</c:v>
                </c:pt>
                <c:pt idx="1476">
                  <c:v>307.5</c:v>
                </c:pt>
                <c:pt idx="1477">
                  <c:v>307.5</c:v>
                </c:pt>
                <c:pt idx="1478">
                  <c:v>307.5</c:v>
                </c:pt>
                <c:pt idx="1479">
                  <c:v>307.10000000000002</c:v>
                </c:pt>
                <c:pt idx="1480">
                  <c:v>307.10000000000002</c:v>
                </c:pt>
                <c:pt idx="1481">
                  <c:v>307.10000000000002</c:v>
                </c:pt>
                <c:pt idx="1482">
                  <c:v>307.2</c:v>
                </c:pt>
                <c:pt idx="1483">
                  <c:v>307.10000000000002</c:v>
                </c:pt>
                <c:pt idx="1484">
                  <c:v>307.10000000000002</c:v>
                </c:pt>
                <c:pt idx="1485">
                  <c:v>307.10000000000002</c:v>
                </c:pt>
                <c:pt idx="1486">
                  <c:v>306.89999999999998</c:v>
                </c:pt>
                <c:pt idx="1487">
                  <c:v>306.8</c:v>
                </c:pt>
                <c:pt idx="1488">
                  <c:v>306.8</c:v>
                </c:pt>
                <c:pt idx="1489">
                  <c:v>306.8</c:v>
                </c:pt>
                <c:pt idx="1490">
                  <c:v>306.8</c:v>
                </c:pt>
                <c:pt idx="1491">
                  <c:v>306.8</c:v>
                </c:pt>
                <c:pt idx="1492">
                  <c:v>306.8</c:v>
                </c:pt>
                <c:pt idx="1493">
                  <c:v>306.89999999999998</c:v>
                </c:pt>
                <c:pt idx="1494">
                  <c:v>306.8</c:v>
                </c:pt>
                <c:pt idx="1495">
                  <c:v>306.5</c:v>
                </c:pt>
                <c:pt idx="1496">
                  <c:v>306.5</c:v>
                </c:pt>
                <c:pt idx="1497">
                  <c:v>306.39999999999998</c:v>
                </c:pt>
                <c:pt idx="1498">
                  <c:v>306.39999999999998</c:v>
                </c:pt>
                <c:pt idx="1499">
                  <c:v>306.10000000000002</c:v>
                </c:pt>
                <c:pt idx="1500">
                  <c:v>306.2</c:v>
                </c:pt>
                <c:pt idx="1501">
                  <c:v>306.10000000000002</c:v>
                </c:pt>
                <c:pt idx="1502">
                  <c:v>306.10000000000002</c:v>
                </c:pt>
                <c:pt idx="1503">
                  <c:v>306.10000000000002</c:v>
                </c:pt>
                <c:pt idx="1504">
                  <c:v>306.10000000000002</c:v>
                </c:pt>
                <c:pt idx="1505">
                  <c:v>306.10000000000002</c:v>
                </c:pt>
                <c:pt idx="1506">
                  <c:v>306.10000000000002</c:v>
                </c:pt>
                <c:pt idx="1507">
                  <c:v>305.8</c:v>
                </c:pt>
                <c:pt idx="1508">
                  <c:v>306.2</c:v>
                </c:pt>
                <c:pt idx="1509">
                  <c:v>305.89999999999998</c:v>
                </c:pt>
                <c:pt idx="1510">
                  <c:v>305.8</c:v>
                </c:pt>
                <c:pt idx="1511">
                  <c:v>305.8</c:v>
                </c:pt>
                <c:pt idx="1512">
                  <c:v>305.8</c:v>
                </c:pt>
                <c:pt idx="1513">
                  <c:v>305.39999999999998</c:v>
                </c:pt>
                <c:pt idx="1514">
                  <c:v>305.39999999999998</c:v>
                </c:pt>
                <c:pt idx="1515">
                  <c:v>305.39999999999998</c:v>
                </c:pt>
                <c:pt idx="1516">
                  <c:v>305.5</c:v>
                </c:pt>
                <c:pt idx="1517">
                  <c:v>305.39999999999998</c:v>
                </c:pt>
                <c:pt idx="1518">
                  <c:v>305.39999999999998</c:v>
                </c:pt>
                <c:pt idx="1519">
                  <c:v>305.39999999999998</c:v>
                </c:pt>
                <c:pt idx="1520">
                  <c:v>305.10000000000002</c:v>
                </c:pt>
                <c:pt idx="1521">
                  <c:v>305.10000000000002</c:v>
                </c:pt>
                <c:pt idx="1522">
                  <c:v>305.10000000000002</c:v>
                </c:pt>
                <c:pt idx="1523">
                  <c:v>305.10000000000002</c:v>
                </c:pt>
                <c:pt idx="1524">
                  <c:v>305.10000000000002</c:v>
                </c:pt>
                <c:pt idx="1525">
                  <c:v>305.10000000000002</c:v>
                </c:pt>
                <c:pt idx="1526">
                  <c:v>305.10000000000002</c:v>
                </c:pt>
                <c:pt idx="1527">
                  <c:v>305.10000000000002</c:v>
                </c:pt>
                <c:pt idx="1528">
                  <c:v>305.10000000000002</c:v>
                </c:pt>
                <c:pt idx="1529">
                  <c:v>304.8</c:v>
                </c:pt>
                <c:pt idx="1530">
                  <c:v>304.8</c:v>
                </c:pt>
                <c:pt idx="1531">
                  <c:v>304.8</c:v>
                </c:pt>
                <c:pt idx="1532">
                  <c:v>304.8</c:v>
                </c:pt>
                <c:pt idx="1533">
                  <c:v>304.8</c:v>
                </c:pt>
                <c:pt idx="1534">
                  <c:v>304.8</c:v>
                </c:pt>
                <c:pt idx="1535">
                  <c:v>304.5</c:v>
                </c:pt>
                <c:pt idx="1536">
                  <c:v>304.5</c:v>
                </c:pt>
                <c:pt idx="1537">
                  <c:v>304.39999999999998</c:v>
                </c:pt>
                <c:pt idx="1538">
                  <c:v>304.5</c:v>
                </c:pt>
                <c:pt idx="1539">
                  <c:v>304.39999999999998</c:v>
                </c:pt>
                <c:pt idx="1540">
                  <c:v>304.39999999999998</c:v>
                </c:pt>
                <c:pt idx="1541">
                  <c:v>304.10000000000002</c:v>
                </c:pt>
                <c:pt idx="1542">
                  <c:v>304.5</c:v>
                </c:pt>
                <c:pt idx="1543">
                  <c:v>304.10000000000002</c:v>
                </c:pt>
                <c:pt idx="1544">
                  <c:v>304.10000000000002</c:v>
                </c:pt>
                <c:pt idx="1545">
                  <c:v>304.10000000000002</c:v>
                </c:pt>
                <c:pt idx="1546">
                  <c:v>304.10000000000002</c:v>
                </c:pt>
                <c:pt idx="1547">
                  <c:v>304.10000000000002</c:v>
                </c:pt>
                <c:pt idx="1548">
                  <c:v>304.2</c:v>
                </c:pt>
                <c:pt idx="1549">
                  <c:v>304.10000000000002</c:v>
                </c:pt>
                <c:pt idx="1550">
                  <c:v>303.8</c:v>
                </c:pt>
                <c:pt idx="1551">
                  <c:v>303.8</c:v>
                </c:pt>
                <c:pt idx="1552">
                  <c:v>303.8</c:v>
                </c:pt>
                <c:pt idx="1553">
                  <c:v>303.8</c:v>
                </c:pt>
                <c:pt idx="1554">
                  <c:v>303.8</c:v>
                </c:pt>
                <c:pt idx="1555">
                  <c:v>303.8</c:v>
                </c:pt>
                <c:pt idx="1556">
                  <c:v>303.7</c:v>
                </c:pt>
                <c:pt idx="1557">
                  <c:v>303.5</c:v>
                </c:pt>
                <c:pt idx="1558">
                  <c:v>303.7</c:v>
                </c:pt>
                <c:pt idx="1559">
                  <c:v>303.5</c:v>
                </c:pt>
                <c:pt idx="1560">
                  <c:v>303.39999999999998</c:v>
                </c:pt>
                <c:pt idx="1561">
                  <c:v>303.39999999999998</c:v>
                </c:pt>
                <c:pt idx="1562">
                  <c:v>303.2</c:v>
                </c:pt>
                <c:pt idx="1563">
                  <c:v>303.10000000000002</c:v>
                </c:pt>
                <c:pt idx="1564">
                  <c:v>303.2</c:v>
                </c:pt>
                <c:pt idx="1565">
                  <c:v>303.2</c:v>
                </c:pt>
                <c:pt idx="1566">
                  <c:v>303.2</c:v>
                </c:pt>
                <c:pt idx="1567">
                  <c:v>303.2</c:v>
                </c:pt>
                <c:pt idx="1568">
                  <c:v>303.2</c:v>
                </c:pt>
                <c:pt idx="1569">
                  <c:v>303.2</c:v>
                </c:pt>
                <c:pt idx="1570">
                  <c:v>303.10000000000002</c:v>
                </c:pt>
                <c:pt idx="1571">
                  <c:v>302.8</c:v>
                </c:pt>
                <c:pt idx="1572">
                  <c:v>303.2</c:v>
                </c:pt>
                <c:pt idx="1573">
                  <c:v>302.8</c:v>
                </c:pt>
                <c:pt idx="1574">
                  <c:v>302.89999999999998</c:v>
                </c:pt>
                <c:pt idx="1575">
                  <c:v>302.8</c:v>
                </c:pt>
                <c:pt idx="1576">
                  <c:v>302.8</c:v>
                </c:pt>
                <c:pt idx="1577">
                  <c:v>302.8</c:v>
                </c:pt>
                <c:pt idx="1578">
                  <c:v>302.5</c:v>
                </c:pt>
                <c:pt idx="1579">
                  <c:v>302.5</c:v>
                </c:pt>
                <c:pt idx="1580">
                  <c:v>302.5</c:v>
                </c:pt>
                <c:pt idx="1581">
                  <c:v>302.39999999999998</c:v>
                </c:pt>
                <c:pt idx="1582">
                  <c:v>302.5</c:v>
                </c:pt>
                <c:pt idx="1583">
                  <c:v>302.5</c:v>
                </c:pt>
                <c:pt idx="1584">
                  <c:v>302.5</c:v>
                </c:pt>
                <c:pt idx="1585">
                  <c:v>302.2</c:v>
                </c:pt>
                <c:pt idx="1586">
                  <c:v>302.2</c:v>
                </c:pt>
                <c:pt idx="1587">
                  <c:v>302.2</c:v>
                </c:pt>
                <c:pt idx="1588">
                  <c:v>302.10000000000002</c:v>
                </c:pt>
                <c:pt idx="1589">
                  <c:v>302.2</c:v>
                </c:pt>
                <c:pt idx="1590">
                  <c:v>302.2</c:v>
                </c:pt>
                <c:pt idx="1591">
                  <c:v>302.2</c:v>
                </c:pt>
                <c:pt idx="1592">
                  <c:v>302.2</c:v>
                </c:pt>
                <c:pt idx="1593">
                  <c:v>302.2</c:v>
                </c:pt>
                <c:pt idx="1594">
                  <c:v>301.89999999999998</c:v>
                </c:pt>
                <c:pt idx="1595">
                  <c:v>301.89999999999998</c:v>
                </c:pt>
                <c:pt idx="1596">
                  <c:v>301.89999999999998</c:v>
                </c:pt>
                <c:pt idx="1597">
                  <c:v>301.89999999999998</c:v>
                </c:pt>
                <c:pt idx="1598">
                  <c:v>301.89999999999998</c:v>
                </c:pt>
                <c:pt idx="1599">
                  <c:v>301.89999999999998</c:v>
                </c:pt>
                <c:pt idx="1600">
                  <c:v>301.89999999999998</c:v>
                </c:pt>
                <c:pt idx="1601">
                  <c:v>301.89999999999998</c:v>
                </c:pt>
                <c:pt idx="1602">
                  <c:v>301.60000000000002</c:v>
                </c:pt>
                <c:pt idx="1603">
                  <c:v>301.60000000000002</c:v>
                </c:pt>
                <c:pt idx="1604">
                  <c:v>301.5</c:v>
                </c:pt>
                <c:pt idx="1605">
                  <c:v>301.60000000000002</c:v>
                </c:pt>
                <c:pt idx="1606">
                  <c:v>301.60000000000002</c:v>
                </c:pt>
                <c:pt idx="1607">
                  <c:v>301.5</c:v>
                </c:pt>
                <c:pt idx="1608">
                  <c:v>301.3</c:v>
                </c:pt>
                <c:pt idx="1609">
                  <c:v>301.3</c:v>
                </c:pt>
                <c:pt idx="1610">
                  <c:v>301.3</c:v>
                </c:pt>
                <c:pt idx="1611">
                  <c:v>301.3</c:v>
                </c:pt>
                <c:pt idx="1612">
                  <c:v>301.3</c:v>
                </c:pt>
                <c:pt idx="1613">
                  <c:v>301.2</c:v>
                </c:pt>
                <c:pt idx="1614">
                  <c:v>301.3</c:v>
                </c:pt>
                <c:pt idx="1615">
                  <c:v>301.3</c:v>
                </c:pt>
                <c:pt idx="1616">
                  <c:v>300.89999999999998</c:v>
                </c:pt>
                <c:pt idx="1617">
                  <c:v>300.89999999999998</c:v>
                </c:pt>
                <c:pt idx="1618">
                  <c:v>300.89999999999998</c:v>
                </c:pt>
                <c:pt idx="1619">
                  <c:v>300.8</c:v>
                </c:pt>
                <c:pt idx="1620">
                  <c:v>300.8</c:v>
                </c:pt>
                <c:pt idx="1621">
                  <c:v>300.89999999999998</c:v>
                </c:pt>
                <c:pt idx="1622">
                  <c:v>300.8</c:v>
                </c:pt>
                <c:pt idx="1623">
                  <c:v>300.8</c:v>
                </c:pt>
                <c:pt idx="1624">
                  <c:v>300.60000000000002</c:v>
                </c:pt>
                <c:pt idx="1625">
                  <c:v>300.60000000000002</c:v>
                </c:pt>
                <c:pt idx="1626">
                  <c:v>300.60000000000002</c:v>
                </c:pt>
                <c:pt idx="1627">
                  <c:v>300.5</c:v>
                </c:pt>
                <c:pt idx="1628">
                  <c:v>300.5</c:v>
                </c:pt>
                <c:pt idx="1629">
                  <c:v>300.60000000000002</c:v>
                </c:pt>
                <c:pt idx="1630">
                  <c:v>300.5</c:v>
                </c:pt>
                <c:pt idx="1631">
                  <c:v>300.5</c:v>
                </c:pt>
                <c:pt idx="1632">
                  <c:v>300.60000000000002</c:v>
                </c:pt>
                <c:pt idx="1633">
                  <c:v>300.2</c:v>
                </c:pt>
                <c:pt idx="1634">
                  <c:v>300.2</c:v>
                </c:pt>
                <c:pt idx="1635">
                  <c:v>300.3</c:v>
                </c:pt>
                <c:pt idx="1636">
                  <c:v>300.2</c:v>
                </c:pt>
                <c:pt idx="1637">
                  <c:v>300.3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ex5_20_coolTemp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Sheet1!$C$2:$C$1697</c:f>
              <c:numCache>
                <c:formatCode>General</c:formatCode>
                <c:ptCount val="1696"/>
                <c:pt idx="471">
                  <c:v>373.5</c:v>
                </c:pt>
                <c:pt idx="472">
                  <c:v>373.8</c:v>
                </c:pt>
                <c:pt idx="473">
                  <c:v>373.4</c:v>
                </c:pt>
                <c:pt idx="474">
                  <c:v>373.5</c:v>
                </c:pt>
                <c:pt idx="475">
                  <c:v>373.5</c:v>
                </c:pt>
                <c:pt idx="476">
                  <c:v>373.5</c:v>
                </c:pt>
                <c:pt idx="477">
                  <c:v>373.5</c:v>
                </c:pt>
                <c:pt idx="478">
                  <c:v>373.5</c:v>
                </c:pt>
                <c:pt idx="479">
                  <c:v>373.5</c:v>
                </c:pt>
                <c:pt idx="480">
                  <c:v>373.1</c:v>
                </c:pt>
                <c:pt idx="481">
                  <c:v>373.1</c:v>
                </c:pt>
                <c:pt idx="482">
                  <c:v>373.1</c:v>
                </c:pt>
                <c:pt idx="483">
                  <c:v>373.1</c:v>
                </c:pt>
                <c:pt idx="484">
                  <c:v>373.1</c:v>
                </c:pt>
                <c:pt idx="485">
                  <c:v>372.8</c:v>
                </c:pt>
                <c:pt idx="486">
                  <c:v>372.8</c:v>
                </c:pt>
                <c:pt idx="487">
                  <c:v>372.8</c:v>
                </c:pt>
                <c:pt idx="488">
                  <c:v>372.8</c:v>
                </c:pt>
                <c:pt idx="489">
                  <c:v>372.8</c:v>
                </c:pt>
                <c:pt idx="490">
                  <c:v>372.4</c:v>
                </c:pt>
                <c:pt idx="491">
                  <c:v>372.4</c:v>
                </c:pt>
                <c:pt idx="492">
                  <c:v>372.4</c:v>
                </c:pt>
                <c:pt idx="493">
                  <c:v>372.4</c:v>
                </c:pt>
                <c:pt idx="494">
                  <c:v>372.4</c:v>
                </c:pt>
                <c:pt idx="495">
                  <c:v>372.1</c:v>
                </c:pt>
                <c:pt idx="496">
                  <c:v>372.1</c:v>
                </c:pt>
                <c:pt idx="497">
                  <c:v>372.1</c:v>
                </c:pt>
                <c:pt idx="498">
                  <c:v>372.1</c:v>
                </c:pt>
                <c:pt idx="499">
                  <c:v>372.1</c:v>
                </c:pt>
                <c:pt idx="500">
                  <c:v>372</c:v>
                </c:pt>
                <c:pt idx="501">
                  <c:v>371.7</c:v>
                </c:pt>
                <c:pt idx="502">
                  <c:v>371.8</c:v>
                </c:pt>
                <c:pt idx="503">
                  <c:v>371.7</c:v>
                </c:pt>
                <c:pt idx="504">
                  <c:v>371.5</c:v>
                </c:pt>
                <c:pt idx="505">
                  <c:v>371.5</c:v>
                </c:pt>
                <c:pt idx="506">
                  <c:v>371.4</c:v>
                </c:pt>
                <c:pt idx="507">
                  <c:v>371.5</c:v>
                </c:pt>
                <c:pt idx="508">
                  <c:v>371.4</c:v>
                </c:pt>
                <c:pt idx="509">
                  <c:v>371.1</c:v>
                </c:pt>
                <c:pt idx="510">
                  <c:v>371.1</c:v>
                </c:pt>
                <c:pt idx="511">
                  <c:v>371.1</c:v>
                </c:pt>
                <c:pt idx="512">
                  <c:v>370.8</c:v>
                </c:pt>
                <c:pt idx="513">
                  <c:v>370.8</c:v>
                </c:pt>
                <c:pt idx="514">
                  <c:v>370.8</c:v>
                </c:pt>
                <c:pt idx="515">
                  <c:v>370.8</c:v>
                </c:pt>
                <c:pt idx="516">
                  <c:v>370.8</c:v>
                </c:pt>
                <c:pt idx="517">
                  <c:v>370.8</c:v>
                </c:pt>
                <c:pt idx="518">
                  <c:v>370.5</c:v>
                </c:pt>
                <c:pt idx="519">
                  <c:v>370.5</c:v>
                </c:pt>
                <c:pt idx="520">
                  <c:v>370.5</c:v>
                </c:pt>
                <c:pt idx="521">
                  <c:v>370.5</c:v>
                </c:pt>
                <c:pt idx="522">
                  <c:v>370.2</c:v>
                </c:pt>
                <c:pt idx="523">
                  <c:v>370.1</c:v>
                </c:pt>
                <c:pt idx="524">
                  <c:v>370.2</c:v>
                </c:pt>
                <c:pt idx="525">
                  <c:v>369.8</c:v>
                </c:pt>
                <c:pt idx="526">
                  <c:v>369.8</c:v>
                </c:pt>
                <c:pt idx="527">
                  <c:v>369.8</c:v>
                </c:pt>
                <c:pt idx="528">
                  <c:v>369.5</c:v>
                </c:pt>
                <c:pt idx="529">
                  <c:v>369.4</c:v>
                </c:pt>
                <c:pt idx="530">
                  <c:v>369.5</c:v>
                </c:pt>
                <c:pt idx="531">
                  <c:v>369.4</c:v>
                </c:pt>
                <c:pt idx="532">
                  <c:v>369.5</c:v>
                </c:pt>
                <c:pt idx="533">
                  <c:v>369.1</c:v>
                </c:pt>
                <c:pt idx="534">
                  <c:v>369.1</c:v>
                </c:pt>
                <c:pt idx="535">
                  <c:v>369.1</c:v>
                </c:pt>
                <c:pt idx="536">
                  <c:v>369.1</c:v>
                </c:pt>
                <c:pt idx="537">
                  <c:v>369.1</c:v>
                </c:pt>
                <c:pt idx="538">
                  <c:v>368.8</c:v>
                </c:pt>
                <c:pt idx="539">
                  <c:v>368.8</c:v>
                </c:pt>
                <c:pt idx="540">
                  <c:v>368.9</c:v>
                </c:pt>
                <c:pt idx="541">
                  <c:v>368.8</c:v>
                </c:pt>
                <c:pt idx="542">
                  <c:v>368.5</c:v>
                </c:pt>
                <c:pt idx="543">
                  <c:v>368.5</c:v>
                </c:pt>
                <c:pt idx="544">
                  <c:v>368.5</c:v>
                </c:pt>
                <c:pt idx="545">
                  <c:v>368.1</c:v>
                </c:pt>
                <c:pt idx="546">
                  <c:v>368.1</c:v>
                </c:pt>
                <c:pt idx="547">
                  <c:v>368.1</c:v>
                </c:pt>
                <c:pt idx="548">
                  <c:v>368.1</c:v>
                </c:pt>
                <c:pt idx="549">
                  <c:v>368.1</c:v>
                </c:pt>
                <c:pt idx="550">
                  <c:v>368.1</c:v>
                </c:pt>
                <c:pt idx="551">
                  <c:v>367.8</c:v>
                </c:pt>
                <c:pt idx="552">
                  <c:v>367.8</c:v>
                </c:pt>
                <c:pt idx="553">
                  <c:v>367.8</c:v>
                </c:pt>
                <c:pt idx="554">
                  <c:v>367.5</c:v>
                </c:pt>
                <c:pt idx="555">
                  <c:v>367.5</c:v>
                </c:pt>
                <c:pt idx="556">
                  <c:v>367.5</c:v>
                </c:pt>
                <c:pt idx="557">
                  <c:v>367.5</c:v>
                </c:pt>
                <c:pt idx="558">
                  <c:v>367.5</c:v>
                </c:pt>
                <c:pt idx="559">
                  <c:v>367</c:v>
                </c:pt>
                <c:pt idx="560">
                  <c:v>367.1</c:v>
                </c:pt>
                <c:pt idx="561">
                  <c:v>367.1</c:v>
                </c:pt>
                <c:pt idx="562">
                  <c:v>367.1</c:v>
                </c:pt>
                <c:pt idx="563">
                  <c:v>366.8</c:v>
                </c:pt>
                <c:pt idx="564">
                  <c:v>366.8</c:v>
                </c:pt>
                <c:pt idx="565">
                  <c:v>366.8</c:v>
                </c:pt>
                <c:pt idx="566">
                  <c:v>366.4</c:v>
                </c:pt>
                <c:pt idx="567">
                  <c:v>366.5</c:v>
                </c:pt>
                <c:pt idx="568">
                  <c:v>366.5</c:v>
                </c:pt>
                <c:pt idx="569">
                  <c:v>366.5</c:v>
                </c:pt>
                <c:pt idx="570">
                  <c:v>366.5</c:v>
                </c:pt>
                <c:pt idx="571">
                  <c:v>366.5</c:v>
                </c:pt>
                <c:pt idx="572">
                  <c:v>366.5</c:v>
                </c:pt>
                <c:pt idx="573">
                  <c:v>366.1</c:v>
                </c:pt>
                <c:pt idx="574">
                  <c:v>366.2</c:v>
                </c:pt>
                <c:pt idx="575">
                  <c:v>366.2</c:v>
                </c:pt>
                <c:pt idx="576">
                  <c:v>366.2</c:v>
                </c:pt>
                <c:pt idx="577">
                  <c:v>366.1</c:v>
                </c:pt>
                <c:pt idx="578">
                  <c:v>365.9</c:v>
                </c:pt>
                <c:pt idx="579">
                  <c:v>365.8</c:v>
                </c:pt>
                <c:pt idx="580">
                  <c:v>365.7</c:v>
                </c:pt>
                <c:pt idx="581">
                  <c:v>365.8</c:v>
                </c:pt>
                <c:pt idx="582">
                  <c:v>365.5</c:v>
                </c:pt>
                <c:pt idx="583">
                  <c:v>365.5</c:v>
                </c:pt>
                <c:pt idx="584">
                  <c:v>365.5</c:v>
                </c:pt>
                <c:pt idx="585">
                  <c:v>365.5</c:v>
                </c:pt>
                <c:pt idx="586">
                  <c:v>365.5</c:v>
                </c:pt>
                <c:pt idx="587">
                  <c:v>365.2</c:v>
                </c:pt>
                <c:pt idx="588">
                  <c:v>365.2</c:v>
                </c:pt>
                <c:pt idx="589">
                  <c:v>365.1</c:v>
                </c:pt>
                <c:pt idx="590">
                  <c:v>364.8</c:v>
                </c:pt>
                <c:pt idx="591">
                  <c:v>364.8</c:v>
                </c:pt>
                <c:pt idx="592">
                  <c:v>364.8</c:v>
                </c:pt>
                <c:pt idx="593">
                  <c:v>364.6</c:v>
                </c:pt>
                <c:pt idx="594">
                  <c:v>364.5</c:v>
                </c:pt>
                <c:pt idx="595">
                  <c:v>364.5</c:v>
                </c:pt>
                <c:pt idx="596">
                  <c:v>364.5</c:v>
                </c:pt>
                <c:pt idx="597">
                  <c:v>364.5</c:v>
                </c:pt>
                <c:pt idx="598">
                  <c:v>364.2</c:v>
                </c:pt>
                <c:pt idx="599">
                  <c:v>364.2</c:v>
                </c:pt>
                <c:pt idx="600">
                  <c:v>364.2</c:v>
                </c:pt>
                <c:pt idx="601">
                  <c:v>364.2</c:v>
                </c:pt>
                <c:pt idx="602">
                  <c:v>363.8</c:v>
                </c:pt>
                <c:pt idx="603">
                  <c:v>363.8</c:v>
                </c:pt>
                <c:pt idx="604">
                  <c:v>363.8</c:v>
                </c:pt>
                <c:pt idx="605">
                  <c:v>363.8</c:v>
                </c:pt>
                <c:pt idx="606">
                  <c:v>363.8</c:v>
                </c:pt>
                <c:pt idx="607">
                  <c:v>363.7</c:v>
                </c:pt>
                <c:pt idx="608">
                  <c:v>363.5</c:v>
                </c:pt>
                <c:pt idx="609">
                  <c:v>363.5</c:v>
                </c:pt>
                <c:pt idx="610">
                  <c:v>363.2</c:v>
                </c:pt>
                <c:pt idx="611">
                  <c:v>363.2</c:v>
                </c:pt>
                <c:pt idx="612">
                  <c:v>363.2</c:v>
                </c:pt>
                <c:pt idx="613">
                  <c:v>363.2</c:v>
                </c:pt>
                <c:pt idx="614">
                  <c:v>362.9</c:v>
                </c:pt>
                <c:pt idx="615">
                  <c:v>362.9</c:v>
                </c:pt>
                <c:pt idx="616">
                  <c:v>362.9</c:v>
                </c:pt>
                <c:pt idx="617">
                  <c:v>362.9</c:v>
                </c:pt>
                <c:pt idx="618">
                  <c:v>362.8</c:v>
                </c:pt>
                <c:pt idx="619">
                  <c:v>362.8</c:v>
                </c:pt>
                <c:pt idx="620">
                  <c:v>362.6</c:v>
                </c:pt>
                <c:pt idx="621">
                  <c:v>362.5</c:v>
                </c:pt>
                <c:pt idx="622">
                  <c:v>362.5</c:v>
                </c:pt>
                <c:pt idx="623">
                  <c:v>362.5</c:v>
                </c:pt>
                <c:pt idx="624">
                  <c:v>362.2</c:v>
                </c:pt>
                <c:pt idx="625">
                  <c:v>362.2</c:v>
                </c:pt>
                <c:pt idx="626">
                  <c:v>362.2</c:v>
                </c:pt>
                <c:pt idx="627">
                  <c:v>362.2</c:v>
                </c:pt>
                <c:pt idx="628">
                  <c:v>361.9</c:v>
                </c:pt>
                <c:pt idx="629">
                  <c:v>361.9</c:v>
                </c:pt>
                <c:pt idx="630">
                  <c:v>361.9</c:v>
                </c:pt>
                <c:pt idx="631">
                  <c:v>361.9</c:v>
                </c:pt>
                <c:pt idx="632">
                  <c:v>361.9</c:v>
                </c:pt>
                <c:pt idx="633">
                  <c:v>361.5</c:v>
                </c:pt>
                <c:pt idx="634">
                  <c:v>361.5</c:v>
                </c:pt>
                <c:pt idx="635">
                  <c:v>361.5</c:v>
                </c:pt>
                <c:pt idx="636">
                  <c:v>361.4</c:v>
                </c:pt>
                <c:pt idx="637">
                  <c:v>361.2</c:v>
                </c:pt>
                <c:pt idx="638">
                  <c:v>361.2</c:v>
                </c:pt>
                <c:pt idx="639">
                  <c:v>360.9</c:v>
                </c:pt>
                <c:pt idx="640">
                  <c:v>360.9</c:v>
                </c:pt>
                <c:pt idx="641">
                  <c:v>360.9</c:v>
                </c:pt>
                <c:pt idx="642">
                  <c:v>360.9</c:v>
                </c:pt>
                <c:pt idx="643">
                  <c:v>360.9</c:v>
                </c:pt>
                <c:pt idx="644">
                  <c:v>360.9</c:v>
                </c:pt>
                <c:pt idx="645">
                  <c:v>360.9</c:v>
                </c:pt>
                <c:pt idx="646">
                  <c:v>360.5</c:v>
                </c:pt>
                <c:pt idx="647">
                  <c:v>360.5</c:v>
                </c:pt>
                <c:pt idx="648">
                  <c:v>360.5</c:v>
                </c:pt>
                <c:pt idx="649">
                  <c:v>360.2</c:v>
                </c:pt>
                <c:pt idx="650">
                  <c:v>360.2</c:v>
                </c:pt>
                <c:pt idx="651">
                  <c:v>360.2</c:v>
                </c:pt>
                <c:pt idx="652">
                  <c:v>359.8</c:v>
                </c:pt>
                <c:pt idx="653">
                  <c:v>359.9</c:v>
                </c:pt>
                <c:pt idx="654">
                  <c:v>359.9</c:v>
                </c:pt>
                <c:pt idx="655">
                  <c:v>359.9</c:v>
                </c:pt>
                <c:pt idx="656">
                  <c:v>359.9</c:v>
                </c:pt>
                <c:pt idx="657">
                  <c:v>359.9</c:v>
                </c:pt>
                <c:pt idx="658">
                  <c:v>359.9</c:v>
                </c:pt>
                <c:pt idx="659">
                  <c:v>359.6</c:v>
                </c:pt>
                <c:pt idx="660">
                  <c:v>359.6</c:v>
                </c:pt>
                <c:pt idx="661">
                  <c:v>359.6</c:v>
                </c:pt>
                <c:pt idx="662">
                  <c:v>359.6</c:v>
                </c:pt>
                <c:pt idx="663">
                  <c:v>359.4</c:v>
                </c:pt>
                <c:pt idx="664">
                  <c:v>359.2</c:v>
                </c:pt>
                <c:pt idx="665">
                  <c:v>359.3</c:v>
                </c:pt>
                <c:pt idx="666">
                  <c:v>358.8</c:v>
                </c:pt>
                <c:pt idx="667">
                  <c:v>358.9</c:v>
                </c:pt>
                <c:pt idx="668">
                  <c:v>358.8</c:v>
                </c:pt>
                <c:pt idx="669">
                  <c:v>358.8</c:v>
                </c:pt>
                <c:pt idx="670">
                  <c:v>358.8</c:v>
                </c:pt>
                <c:pt idx="671">
                  <c:v>358.9</c:v>
                </c:pt>
                <c:pt idx="672">
                  <c:v>358.5</c:v>
                </c:pt>
                <c:pt idx="673">
                  <c:v>358.6</c:v>
                </c:pt>
                <c:pt idx="674">
                  <c:v>358.5</c:v>
                </c:pt>
                <c:pt idx="675">
                  <c:v>358.5</c:v>
                </c:pt>
                <c:pt idx="676">
                  <c:v>358.1</c:v>
                </c:pt>
                <c:pt idx="677">
                  <c:v>358.5</c:v>
                </c:pt>
                <c:pt idx="678">
                  <c:v>358.2</c:v>
                </c:pt>
                <c:pt idx="679">
                  <c:v>358.2</c:v>
                </c:pt>
                <c:pt idx="680">
                  <c:v>358.2</c:v>
                </c:pt>
                <c:pt idx="681">
                  <c:v>358.2</c:v>
                </c:pt>
                <c:pt idx="682">
                  <c:v>358.2</c:v>
                </c:pt>
                <c:pt idx="683">
                  <c:v>357.9</c:v>
                </c:pt>
                <c:pt idx="684">
                  <c:v>357.8</c:v>
                </c:pt>
                <c:pt idx="685">
                  <c:v>357.9</c:v>
                </c:pt>
                <c:pt idx="686">
                  <c:v>357.8</c:v>
                </c:pt>
                <c:pt idx="687">
                  <c:v>357.9</c:v>
                </c:pt>
                <c:pt idx="688">
                  <c:v>357.9</c:v>
                </c:pt>
                <c:pt idx="689">
                  <c:v>357.5</c:v>
                </c:pt>
                <c:pt idx="690">
                  <c:v>357.8</c:v>
                </c:pt>
                <c:pt idx="691">
                  <c:v>357.5</c:v>
                </c:pt>
                <c:pt idx="692">
                  <c:v>357.5</c:v>
                </c:pt>
                <c:pt idx="693">
                  <c:v>357.6</c:v>
                </c:pt>
                <c:pt idx="694">
                  <c:v>357.2</c:v>
                </c:pt>
                <c:pt idx="695">
                  <c:v>357.2</c:v>
                </c:pt>
                <c:pt idx="696">
                  <c:v>357.1</c:v>
                </c:pt>
                <c:pt idx="697">
                  <c:v>357.1</c:v>
                </c:pt>
                <c:pt idx="698">
                  <c:v>356.9</c:v>
                </c:pt>
                <c:pt idx="699">
                  <c:v>357.2</c:v>
                </c:pt>
                <c:pt idx="700">
                  <c:v>356.8</c:v>
                </c:pt>
                <c:pt idx="701">
                  <c:v>356.8</c:v>
                </c:pt>
                <c:pt idx="702">
                  <c:v>356.5</c:v>
                </c:pt>
                <c:pt idx="703">
                  <c:v>356.4</c:v>
                </c:pt>
                <c:pt idx="704">
                  <c:v>356.6</c:v>
                </c:pt>
                <c:pt idx="705">
                  <c:v>356.4</c:v>
                </c:pt>
                <c:pt idx="706">
                  <c:v>356.2</c:v>
                </c:pt>
                <c:pt idx="707">
                  <c:v>356.2</c:v>
                </c:pt>
                <c:pt idx="708">
                  <c:v>356.2</c:v>
                </c:pt>
                <c:pt idx="709">
                  <c:v>356.1</c:v>
                </c:pt>
                <c:pt idx="710">
                  <c:v>356.1</c:v>
                </c:pt>
                <c:pt idx="711">
                  <c:v>356.2</c:v>
                </c:pt>
                <c:pt idx="712">
                  <c:v>355.8</c:v>
                </c:pt>
                <c:pt idx="713">
                  <c:v>355.8</c:v>
                </c:pt>
                <c:pt idx="714">
                  <c:v>355.9</c:v>
                </c:pt>
                <c:pt idx="715">
                  <c:v>355.5</c:v>
                </c:pt>
                <c:pt idx="716">
                  <c:v>355.5</c:v>
                </c:pt>
                <c:pt idx="717">
                  <c:v>355.5</c:v>
                </c:pt>
                <c:pt idx="718">
                  <c:v>355.5</c:v>
                </c:pt>
                <c:pt idx="719">
                  <c:v>355.2</c:v>
                </c:pt>
                <c:pt idx="720">
                  <c:v>355.2</c:v>
                </c:pt>
                <c:pt idx="721">
                  <c:v>355.2</c:v>
                </c:pt>
                <c:pt idx="722">
                  <c:v>355.2</c:v>
                </c:pt>
                <c:pt idx="723">
                  <c:v>355.2</c:v>
                </c:pt>
                <c:pt idx="724">
                  <c:v>354.9</c:v>
                </c:pt>
                <c:pt idx="725">
                  <c:v>354.9</c:v>
                </c:pt>
                <c:pt idx="726">
                  <c:v>354.9</c:v>
                </c:pt>
                <c:pt idx="727">
                  <c:v>354.5</c:v>
                </c:pt>
                <c:pt idx="728">
                  <c:v>354.5</c:v>
                </c:pt>
                <c:pt idx="729">
                  <c:v>354.5</c:v>
                </c:pt>
                <c:pt idx="730">
                  <c:v>354.2</c:v>
                </c:pt>
                <c:pt idx="731">
                  <c:v>354.2</c:v>
                </c:pt>
                <c:pt idx="732">
                  <c:v>354.2</c:v>
                </c:pt>
                <c:pt idx="733">
                  <c:v>354.2</c:v>
                </c:pt>
                <c:pt idx="734">
                  <c:v>354.2</c:v>
                </c:pt>
                <c:pt idx="735">
                  <c:v>354.2</c:v>
                </c:pt>
                <c:pt idx="736">
                  <c:v>353.9</c:v>
                </c:pt>
                <c:pt idx="737">
                  <c:v>353.9</c:v>
                </c:pt>
                <c:pt idx="738">
                  <c:v>353.9</c:v>
                </c:pt>
                <c:pt idx="739">
                  <c:v>353.9</c:v>
                </c:pt>
                <c:pt idx="740">
                  <c:v>353.5</c:v>
                </c:pt>
                <c:pt idx="741">
                  <c:v>353.5</c:v>
                </c:pt>
                <c:pt idx="742">
                  <c:v>353.6</c:v>
                </c:pt>
                <c:pt idx="743">
                  <c:v>353.6</c:v>
                </c:pt>
                <c:pt idx="744">
                  <c:v>353.3</c:v>
                </c:pt>
                <c:pt idx="745">
                  <c:v>353.3</c:v>
                </c:pt>
                <c:pt idx="746">
                  <c:v>353.2</c:v>
                </c:pt>
                <c:pt idx="747">
                  <c:v>353.2</c:v>
                </c:pt>
                <c:pt idx="748">
                  <c:v>353.2</c:v>
                </c:pt>
                <c:pt idx="749">
                  <c:v>353.3</c:v>
                </c:pt>
                <c:pt idx="750">
                  <c:v>352.9</c:v>
                </c:pt>
                <c:pt idx="751">
                  <c:v>352.9</c:v>
                </c:pt>
                <c:pt idx="752">
                  <c:v>352.9</c:v>
                </c:pt>
                <c:pt idx="753">
                  <c:v>352.6</c:v>
                </c:pt>
                <c:pt idx="754">
                  <c:v>352.6</c:v>
                </c:pt>
                <c:pt idx="755">
                  <c:v>352.6</c:v>
                </c:pt>
                <c:pt idx="756">
                  <c:v>352.6</c:v>
                </c:pt>
                <c:pt idx="757">
                  <c:v>352.3</c:v>
                </c:pt>
                <c:pt idx="758">
                  <c:v>352.3</c:v>
                </c:pt>
                <c:pt idx="759">
                  <c:v>352.1</c:v>
                </c:pt>
                <c:pt idx="760">
                  <c:v>352.3</c:v>
                </c:pt>
                <c:pt idx="761">
                  <c:v>352.3</c:v>
                </c:pt>
                <c:pt idx="762">
                  <c:v>351.8</c:v>
                </c:pt>
                <c:pt idx="763">
                  <c:v>351.9</c:v>
                </c:pt>
                <c:pt idx="764">
                  <c:v>351.9</c:v>
                </c:pt>
                <c:pt idx="765">
                  <c:v>351.9</c:v>
                </c:pt>
                <c:pt idx="766">
                  <c:v>351.6</c:v>
                </c:pt>
                <c:pt idx="767">
                  <c:v>351.6</c:v>
                </c:pt>
                <c:pt idx="768">
                  <c:v>351.6</c:v>
                </c:pt>
                <c:pt idx="769">
                  <c:v>351.6</c:v>
                </c:pt>
                <c:pt idx="770">
                  <c:v>351.6</c:v>
                </c:pt>
                <c:pt idx="771">
                  <c:v>351.6</c:v>
                </c:pt>
                <c:pt idx="772">
                  <c:v>351.2</c:v>
                </c:pt>
                <c:pt idx="773">
                  <c:v>351.2</c:v>
                </c:pt>
                <c:pt idx="774">
                  <c:v>351.2</c:v>
                </c:pt>
                <c:pt idx="775">
                  <c:v>351.2</c:v>
                </c:pt>
                <c:pt idx="776">
                  <c:v>350.9</c:v>
                </c:pt>
                <c:pt idx="777">
                  <c:v>350.9</c:v>
                </c:pt>
                <c:pt idx="778">
                  <c:v>350.9</c:v>
                </c:pt>
                <c:pt idx="779">
                  <c:v>350.9</c:v>
                </c:pt>
                <c:pt idx="780">
                  <c:v>351</c:v>
                </c:pt>
                <c:pt idx="781">
                  <c:v>350.6</c:v>
                </c:pt>
                <c:pt idx="782">
                  <c:v>350.6</c:v>
                </c:pt>
                <c:pt idx="783">
                  <c:v>350.6</c:v>
                </c:pt>
                <c:pt idx="784">
                  <c:v>350.6</c:v>
                </c:pt>
                <c:pt idx="785">
                  <c:v>350.3</c:v>
                </c:pt>
                <c:pt idx="786">
                  <c:v>350.3</c:v>
                </c:pt>
                <c:pt idx="787">
                  <c:v>350.3</c:v>
                </c:pt>
                <c:pt idx="788">
                  <c:v>350</c:v>
                </c:pt>
                <c:pt idx="789">
                  <c:v>350.2</c:v>
                </c:pt>
                <c:pt idx="790">
                  <c:v>349.9</c:v>
                </c:pt>
                <c:pt idx="791">
                  <c:v>350</c:v>
                </c:pt>
                <c:pt idx="792">
                  <c:v>349.9</c:v>
                </c:pt>
                <c:pt idx="793">
                  <c:v>349.9</c:v>
                </c:pt>
                <c:pt idx="794">
                  <c:v>349.8</c:v>
                </c:pt>
                <c:pt idx="795">
                  <c:v>349.6</c:v>
                </c:pt>
                <c:pt idx="796">
                  <c:v>349.6</c:v>
                </c:pt>
                <c:pt idx="797">
                  <c:v>349.6</c:v>
                </c:pt>
                <c:pt idx="798">
                  <c:v>349.6</c:v>
                </c:pt>
                <c:pt idx="799">
                  <c:v>349.6</c:v>
                </c:pt>
                <c:pt idx="800">
                  <c:v>349.6</c:v>
                </c:pt>
                <c:pt idx="801">
                  <c:v>349.6</c:v>
                </c:pt>
                <c:pt idx="802">
                  <c:v>349.6</c:v>
                </c:pt>
                <c:pt idx="803">
                  <c:v>349.3</c:v>
                </c:pt>
                <c:pt idx="804">
                  <c:v>349.3</c:v>
                </c:pt>
                <c:pt idx="805">
                  <c:v>349.4</c:v>
                </c:pt>
                <c:pt idx="806">
                  <c:v>349.4</c:v>
                </c:pt>
                <c:pt idx="807">
                  <c:v>349</c:v>
                </c:pt>
                <c:pt idx="808">
                  <c:v>349</c:v>
                </c:pt>
                <c:pt idx="809">
                  <c:v>349</c:v>
                </c:pt>
                <c:pt idx="810">
                  <c:v>349</c:v>
                </c:pt>
                <c:pt idx="811">
                  <c:v>349</c:v>
                </c:pt>
                <c:pt idx="812">
                  <c:v>348.8</c:v>
                </c:pt>
                <c:pt idx="813">
                  <c:v>348.7</c:v>
                </c:pt>
                <c:pt idx="814">
                  <c:v>348.7</c:v>
                </c:pt>
                <c:pt idx="815">
                  <c:v>348.7</c:v>
                </c:pt>
                <c:pt idx="816">
                  <c:v>348.7</c:v>
                </c:pt>
                <c:pt idx="817">
                  <c:v>348.4</c:v>
                </c:pt>
                <c:pt idx="818">
                  <c:v>348.8</c:v>
                </c:pt>
                <c:pt idx="819">
                  <c:v>348.4</c:v>
                </c:pt>
                <c:pt idx="820">
                  <c:v>348.3</c:v>
                </c:pt>
                <c:pt idx="821">
                  <c:v>348.1</c:v>
                </c:pt>
                <c:pt idx="822">
                  <c:v>348.1</c:v>
                </c:pt>
                <c:pt idx="823">
                  <c:v>348.1</c:v>
                </c:pt>
                <c:pt idx="824">
                  <c:v>347.7</c:v>
                </c:pt>
                <c:pt idx="825">
                  <c:v>348.1</c:v>
                </c:pt>
                <c:pt idx="826">
                  <c:v>347.7</c:v>
                </c:pt>
                <c:pt idx="827">
                  <c:v>347.7</c:v>
                </c:pt>
                <c:pt idx="828">
                  <c:v>347.7</c:v>
                </c:pt>
                <c:pt idx="829">
                  <c:v>347.7</c:v>
                </c:pt>
                <c:pt idx="830">
                  <c:v>347.4</c:v>
                </c:pt>
                <c:pt idx="831">
                  <c:v>347.4</c:v>
                </c:pt>
                <c:pt idx="832">
                  <c:v>347.4</c:v>
                </c:pt>
                <c:pt idx="833">
                  <c:v>347</c:v>
                </c:pt>
                <c:pt idx="834">
                  <c:v>347</c:v>
                </c:pt>
                <c:pt idx="835">
                  <c:v>347</c:v>
                </c:pt>
                <c:pt idx="836">
                  <c:v>347</c:v>
                </c:pt>
                <c:pt idx="837">
                  <c:v>347</c:v>
                </c:pt>
                <c:pt idx="838">
                  <c:v>347.1</c:v>
                </c:pt>
                <c:pt idx="839">
                  <c:v>347</c:v>
                </c:pt>
                <c:pt idx="840">
                  <c:v>346.7</c:v>
                </c:pt>
                <c:pt idx="841">
                  <c:v>347</c:v>
                </c:pt>
                <c:pt idx="842">
                  <c:v>346.7</c:v>
                </c:pt>
                <c:pt idx="843">
                  <c:v>346.8</c:v>
                </c:pt>
                <c:pt idx="844">
                  <c:v>346.7</c:v>
                </c:pt>
                <c:pt idx="845">
                  <c:v>346.5</c:v>
                </c:pt>
                <c:pt idx="846">
                  <c:v>346.4</c:v>
                </c:pt>
                <c:pt idx="847">
                  <c:v>346.1</c:v>
                </c:pt>
                <c:pt idx="848">
                  <c:v>346.4</c:v>
                </c:pt>
                <c:pt idx="849">
                  <c:v>346.4</c:v>
                </c:pt>
                <c:pt idx="850">
                  <c:v>346.1</c:v>
                </c:pt>
                <c:pt idx="851">
                  <c:v>346.1</c:v>
                </c:pt>
                <c:pt idx="852">
                  <c:v>346.1</c:v>
                </c:pt>
                <c:pt idx="853">
                  <c:v>345.8</c:v>
                </c:pt>
                <c:pt idx="854">
                  <c:v>345.8</c:v>
                </c:pt>
                <c:pt idx="855">
                  <c:v>345.8</c:v>
                </c:pt>
                <c:pt idx="856">
                  <c:v>345.7</c:v>
                </c:pt>
                <c:pt idx="857">
                  <c:v>345.8</c:v>
                </c:pt>
                <c:pt idx="858">
                  <c:v>345.5</c:v>
                </c:pt>
                <c:pt idx="859">
                  <c:v>345.5</c:v>
                </c:pt>
                <c:pt idx="860">
                  <c:v>345.5</c:v>
                </c:pt>
                <c:pt idx="861">
                  <c:v>345.5</c:v>
                </c:pt>
                <c:pt idx="862">
                  <c:v>345.1</c:v>
                </c:pt>
                <c:pt idx="863">
                  <c:v>345.1</c:v>
                </c:pt>
                <c:pt idx="864">
                  <c:v>345.1</c:v>
                </c:pt>
                <c:pt idx="865">
                  <c:v>345.1</c:v>
                </c:pt>
                <c:pt idx="866">
                  <c:v>345.1</c:v>
                </c:pt>
                <c:pt idx="867">
                  <c:v>345.1</c:v>
                </c:pt>
                <c:pt idx="868">
                  <c:v>344.8</c:v>
                </c:pt>
                <c:pt idx="869">
                  <c:v>344.8</c:v>
                </c:pt>
                <c:pt idx="870">
                  <c:v>344.5</c:v>
                </c:pt>
                <c:pt idx="871">
                  <c:v>344.5</c:v>
                </c:pt>
                <c:pt idx="872">
                  <c:v>344.5</c:v>
                </c:pt>
                <c:pt idx="873">
                  <c:v>344.5</c:v>
                </c:pt>
                <c:pt idx="874">
                  <c:v>344.5</c:v>
                </c:pt>
                <c:pt idx="875">
                  <c:v>344.2</c:v>
                </c:pt>
                <c:pt idx="876">
                  <c:v>344.2</c:v>
                </c:pt>
                <c:pt idx="877">
                  <c:v>344.2</c:v>
                </c:pt>
                <c:pt idx="878">
                  <c:v>344.2</c:v>
                </c:pt>
                <c:pt idx="879">
                  <c:v>344.2</c:v>
                </c:pt>
                <c:pt idx="880">
                  <c:v>344.2</c:v>
                </c:pt>
                <c:pt idx="881">
                  <c:v>344.2</c:v>
                </c:pt>
                <c:pt idx="882">
                  <c:v>343.9</c:v>
                </c:pt>
                <c:pt idx="883">
                  <c:v>343.8</c:v>
                </c:pt>
                <c:pt idx="884">
                  <c:v>343.9</c:v>
                </c:pt>
                <c:pt idx="885">
                  <c:v>343.9</c:v>
                </c:pt>
                <c:pt idx="886">
                  <c:v>343.5</c:v>
                </c:pt>
                <c:pt idx="887">
                  <c:v>343.5</c:v>
                </c:pt>
                <c:pt idx="888">
                  <c:v>343.5</c:v>
                </c:pt>
                <c:pt idx="889">
                  <c:v>343.4</c:v>
                </c:pt>
                <c:pt idx="890">
                  <c:v>343.2</c:v>
                </c:pt>
                <c:pt idx="891">
                  <c:v>343.2</c:v>
                </c:pt>
                <c:pt idx="892">
                  <c:v>343.1</c:v>
                </c:pt>
                <c:pt idx="893">
                  <c:v>343.2</c:v>
                </c:pt>
                <c:pt idx="894">
                  <c:v>343.2</c:v>
                </c:pt>
                <c:pt idx="895">
                  <c:v>342.9</c:v>
                </c:pt>
                <c:pt idx="896">
                  <c:v>342.8</c:v>
                </c:pt>
                <c:pt idx="897">
                  <c:v>342.9</c:v>
                </c:pt>
                <c:pt idx="898">
                  <c:v>342.9</c:v>
                </c:pt>
                <c:pt idx="899">
                  <c:v>342.9</c:v>
                </c:pt>
                <c:pt idx="900">
                  <c:v>342.5</c:v>
                </c:pt>
                <c:pt idx="901">
                  <c:v>342.5</c:v>
                </c:pt>
                <c:pt idx="902">
                  <c:v>342.5</c:v>
                </c:pt>
                <c:pt idx="903">
                  <c:v>342.5</c:v>
                </c:pt>
                <c:pt idx="904">
                  <c:v>342.5</c:v>
                </c:pt>
                <c:pt idx="905">
                  <c:v>342.3</c:v>
                </c:pt>
                <c:pt idx="906">
                  <c:v>342.3</c:v>
                </c:pt>
                <c:pt idx="907">
                  <c:v>342.2</c:v>
                </c:pt>
                <c:pt idx="908">
                  <c:v>342.3</c:v>
                </c:pt>
                <c:pt idx="909">
                  <c:v>342.3</c:v>
                </c:pt>
                <c:pt idx="910">
                  <c:v>341.8</c:v>
                </c:pt>
                <c:pt idx="911">
                  <c:v>341.8</c:v>
                </c:pt>
                <c:pt idx="912">
                  <c:v>342.1</c:v>
                </c:pt>
                <c:pt idx="913">
                  <c:v>341.9</c:v>
                </c:pt>
                <c:pt idx="914">
                  <c:v>341.6</c:v>
                </c:pt>
                <c:pt idx="915">
                  <c:v>341.6</c:v>
                </c:pt>
                <c:pt idx="916">
                  <c:v>341.5</c:v>
                </c:pt>
                <c:pt idx="917">
                  <c:v>341.6</c:v>
                </c:pt>
                <c:pt idx="918">
                  <c:v>341.5</c:v>
                </c:pt>
                <c:pt idx="919">
                  <c:v>341.5</c:v>
                </c:pt>
                <c:pt idx="920">
                  <c:v>341.2</c:v>
                </c:pt>
                <c:pt idx="921">
                  <c:v>341.3</c:v>
                </c:pt>
                <c:pt idx="922">
                  <c:v>341.2</c:v>
                </c:pt>
                <c:pt idx="923">
                  <c:v>340.9</c:v>
                </c:pt>
                <c:pt idx="924">
                  <c:v>340.8</c:v>
                </c:pt>
                <c:pt idx="925">
                  <c:v>340.8</c:v>
                </c:pt>
                <c:pt idx="926">
                  <c:v>340.8</c:v>
                </c:pt>
                <c:pt idx="927">
                  <c:v>340.6</c:v>
                </c:pt>
                <c:pt idx="928">
                  <c:v>340.5</c:v>
                </c:pt>
                <c:pt idx="929">
                  <c:v>340.6</c:v>
                </c:pt>
                <c:pt idx="930">
                  <c:v>340.6</c:v>
                </c:pt>
                <c:pt idx="931">
                  <c:v>340.2</c:v>
                </c:pt>
                <c:pt idx="932">
                  <c:v>340.5</c:v>
                </c:pt>
                <c:pt idx="933">
                  <c:v>340.2</c:v>
                </c:pt>
                <c:pt idx="934">
                  <c:v>340.2</c:v>
                </c:pt>
                <c:pt idx="935">
                  <c:v>340.2</c:v>
                </c:pt>
                <c:pt idx="936">
                  <c:v>340</c:v>
                </c:pt>
                <c:pt idx="937">
                  <c:v>339.9</c:v>
                </c:pt>
                <c:pt idx="938">
                  <c:v>339.9</c:v>
                </c:pt>
                <c:pt idx="939">
                  <c:v>339.9</c:v>
                </c:pt>
                <c:pt idx="940">
                  <c:v>339.9</c:v>
                </c:pt>
                <c:pt idx="941">
                  <c:v>339.9</c:v>
                </c:pt>
                <c:pt idx="942">
                  <c:v>339.9</c:v>
                </c:pt>
                <c:pt idx="943">
                  <c:v>339.6</c:v>
                </c:pt>
                <c:pt idx="944">
                  <c:v>339.6</c:v>
                </c:pt>
                <c:pt idx="945">
                  <c:v>339.6</c:v>
                </c:pt>
                <c:pt idx="946">
                  <c:v>339.6</c:v>
                </c:pt>
                <c:pt idx="947">
                  <c:v>339.6</c:v>
                </c:pt>
                <c:pt idx="948">
                  <c:v>339.6</c:v>
                </c:pt>
                <c:pt idx="949">
                  <c:v>339.6</c:v>
                </c:pt>
                <c:pt idx="950">
                  <c:v>339.6</c:v>
                </c:pt>
                <c:pt idx="951">
                  <c:v>339.2</c:v>
                </c:pt>
                <c:pt idx="952">
                  <c:v>339.6</c:v>
                </c:pt>
                <c:pt idx="953">
                  <c:v>339.2</c:v>
                </c:pt>
                <c:pt idx="954">
                  <c:v>339.2</c:v>
                </c:pt>
                <c:pt idx="955">
                  <c:v>339.2</c:v>
                </c:pt>
                <c:pt idx="956">
                  <c:v>338.9</c:v>
                </c:pt>
                <c:pt idx="957">
                  <c:v>338.9</c:v>
                </c:pt>
                <c:pt idx="958">
                  <c:v>338.9</c:v>
                </c:pt>
                <c:pt idx="959">
                  <c:v>338.9</c:v>
                </c:pt>
                <c:pt idx="960">
                  <c:v>338.9</c:v>
                </c:pt>
                <c:pt idx="961">
                  <c:v>338.9</c:v>
                </c:pt>
                <c:pt idx="962">
                  <c:v>338.6</c:v>
                </c:pt>
                <c:pt idx="963">
                  <c:v>338.6</c:v>
                </c:pt>
                <c:pt idx="964">
                  <c:v>338.5</c:v>
                </c:pt>
                <c:pt idx="965">
                  <c:v>338.5</c:v>
                </c:pt>
                <c:pt idx="966">
                  <c:v>338.6</c:v>
                </c:pt>
                <c:pt idx="967">
                  <c:v>338.3</c:v>
                </c:pt>
                <c:pt idx="968">
                  <c:v>338.3</c:v>
                </c:pt>
                <c:pt idx="969">
                  <c:v>338.2</c:v>
                </c:pt>
                <c:pt idx="970">
                  <c:v>338.2</c:v>
                </c:pt>
                <c:pt idx="971">
                  <c:v>338.2</c:v>
                </c:pt>
                <c:pt idx="972">
                  <c:v>337.9</c:v>
                </c:pt>
                <c:pt idx="973">
                  <c:v>337.9</c:v>
                </c:pt>
                <c:pt idx="974">
                  <c:v>338</c:v>
                </c:pt>
                <c:pt idx="975">
                  <c:v>338</c:v>
                </c:pt>
                <c:pt idx="976">
                  <c:v>337.6</c:v>
                </c:pt>
                <c:pt idx="977">
                  <c:v>337.6</c:v>
                </c:pt>
                <c:pt idx="978">
                  <c:v>337.5</c:v>
                </c:pt>
                <c:pt idx="979">
                  <c:v>337.5</c:v>
                </c:pt>
                <c:pt idx="980">
                  <c:v>337.5</c:v>
                </c:pt>
                <c:pt idx="981">
                  <c:v>337.5</c:v>
                </c:pt>
                <c:pt idx="982">
                  <c:v>337.2</c:v>
                </c:pt>
                <c:pt idx="983">
                  <c:v>337.3</c:v>
                </c:pt>
                <c:pt idx="984">
                  <c:v>337.2</c:v>
                </c:pt>
                <c:pt idx="985">
                  <c:v>337.3</c:v>
                </c:pt>
                <c:pt idx="986">
                  <c:v>336.9</c:v>
                </c:pt>
                <c:pt idx="987">
                  <c:v>336.9</c:v>
                </c:pt>
                <c:pt idx="988">
                  <c:v>336.9</c:v>
                </c:pt>
                <c:pt idx="989">
                  <c:v>336.9</c:v>
                </c:pt>
                <c:pt idx="990">
                  <c:v>336.8</c:v>
                </c:pt>
                <c:pt idx="991">
                  <c:v>336.9</c:v>
                </c:pt>
                <c:pt idx="992">
                  <c:v>336.6</c:v>
                </c:pt>
                <c:pt idx="993">
                  <c:v>336.6</c:v>
                </c:pt>
                <c:pt idx="994">
                  <c:v>336.6</c:v>
                </c:pt>
                <c:pt idx="995">
                  <c:v>336.6</c:v>
                </c:pt>
                <c:pt idx="996">
                  <c:v>336.6</c:v>
                </c:pt>
                <c:pt idx="997">
                  <c:v>336.2</c:v>
                </c:pt>
                <c:pt idx="998">
                  <c:v>336.2</c:v>
                </c:pt>
                <c:pt idx="999">
                  <c:v>336.2</c:v>
                </c:pt>
                <c:pt idx="1000">
                  <c:v>336.2</c:v>
                </c:pt>
                <c:pt idx="1001">
                  <c:v>336.2</c:v>
                </c:pt>
                <c:pt idx="1002">
                  <c:v>335.9</c:v>
                </c:pt>
                <c:pt idx="1003">
                  <c:v>335.9</c:v>
                </c:pt>
                <c:pt idx="1004">
                  <c:v>335.9</c:v>
                </c:pt>
                <c:pt idx="1005">
                  <c:v>335.9</c:v>
                </c:pt>
                <c:pt idx="1006">
                  <c:v>335.9</c:v>
                </c:pt>
                <c:pt idx="1007">
                  <c:v>335.6</c:v>
                </c:pt>
                <c:pt idx="1008">
                  <c:v>335.6</c:v>
                </c:pt>
                <c:pt idx="1009">
                  <c:v>335.6</c:v>
                </c:pt>
                <c:pt idx="1010">
                  <c:v>335.6</c:v>
                </c:pt>
                <c:pt idx="1011">
                  <c:v>335.6</c:v>
                </c:pt>
                <c:pt idx="1012">
                  <c:v>335.3</c:v>
                </c:pt>
                <c:pt idx="1013">
                  <c:v>335.2</c:v>
                </c:pt>
                <c:pt idx="1014">
                  <c:v>335.3</c:v>
                </c:pt>
                <c:pt idx="1015">
                  <c:v>335.3</c:v>
                </c:pt>
                <c:pt idx="1016">
                  <c:v>335.3</c:v>
                </c:pt>
                <c:pt idx="1017">
                  <c:v>334.9</c:v>
                </c:pt>
                <c:pt idx="1018">
                  <c:v>334.9</c:v>
                </c:pt>
                <c:pt idx="1019">
                  <c:v>334.9</c:v>
                </c:pt>
                <c:pt idx="1020">
                  <c:v>334.9</c:v>
                </c:pt>
                <c:pt idx="1021">
                  <c:v>334.9</c:v>
                </c:pt>
                <c:pt idx="1022">
                  <c:v>334.9</c:v>
                </c:pt>
                <c:pt idx="1023">
                  <c:v>334.9</c:v>
                </c:pt>
                <c:pt idx="1024">
                  <c:v>334.9</c:v>
                </c:pt>
                <c:pt idx="1025">
                  <c:v>334.9</c:v>
                </c:pt>
                <c:pt idx="1026">
                  <c:v>334.9</c:v>
                </c:pt>
                <c:pt idx="1027">
                  <c:v>334.6</c:v>
                </c:pt>
                <c:pt idx="1028">
                  <c:v>334.6</c:v>
                </c:pt>
                <c:pt idx="1029">
                  <c:v>334.6</c:v>
                </c:pt>
                <c:pt idx="1030">
                  <c:v>334.6</c:v>
                </c:pt>
                <c:pt idx="1031">
                  <c:v>334.5</c:v>
                </c:pt>
                <c:pt idx="1032">
                  <c:v>334.3</c:v>
                </c:pt>
                <c:pt idx="1033">
                  <c:v>334.3</c:v>
                </c:pt>
                <c:pt idx="1034">
                  <c:v>334.3</c:v>
                </c:pt>
                <c:pt idx="1035">
                  <c:v>334.2</c:v>
                </c:pt>
                <c:pt idx="1036">
                  <c:v>333.9</c:v>
                </c:pt>
                <c:pt idx="1037">
                  <c:v>334</c:v>
                </c:pt>
                <c:pt idx="1038">
                  <c:v>334</c:v>
                </c:pt>
                <c:pt idx="1039">
                  <c:v>334</c:v>
                </c:pt>
                <c:pt idx="1040">
                  <c:v>333.6</c:v>
                </c:pt>
                <c:pt idx="1041">
                  <c:v>333.7</c:v>
                </c:pt>
                <c:pt idx="1042">
                  <c:v>333.7</c:v>
                </c:pt>
                <c:pt idx="1043">
                  <c:v>333.3</c:v>
                </c:pt>
                <c:pt idx="1044">
                  <c:v>333.6</c:v>
                </c:pt>
                <c:pt idx="1045">
                  <c:v>333.3</c:v>
                </c:pt>
                <c:pt idx="1046">
                  <c:v>333.3</c:v>
                </c:pt>
                <c:pt idx="1047">
                  <c:v>333.3</c:v>
                </c:pt>
                <c:pt idx="1048">
                  <c:v>333.3</c:v>
                </c:pt>
                <c:pt idx="1049">
                  <c:v>333</c:v>
                </c:pt>
                <c:pt idx="1050">
                  <c:v>333</c:v>
                </c:pt>
                <c:pt idx="1051">
                  <c:v>333</c:v>
                </c:pt>
                <c:pt idx="1052">
                  <c:v>333</c:v>
                </c:pt>
                <c:pt idx="1053">
                  <c:v>332.9</c:v>
                </c:pt>
                <c:pt idx="1054">
                  <c:v>332.6</c:v>
                </c:pt>
                <c:pt idx="1055">
                  <c:v>332.5</c:v>
                </c:pt>
                <c:pt idx="1056">
                  <c:v>332.6</c:v>
                </c:pt>
                <c:pt idx="1057">
                  <c:v>332.6</c:v>
                </c:pt>
                <c:pt idx="1058">
                  <c:v>332.6</c:v>
                </c:pt>
                <c:pt idx="1059">
                  <c:v>332.6</c:v>
                </c:pt>
                <c:pt idx="1060">
                  <c:v>332.3</c:v>
                </c:pt>
                <c:pt idx="1061">
                  <c:v>332.3</c:v>
                </c:pt>
                <c:pt idx="1062">
                  <c:v>332.4</c:v>
                </c:pt>
                <c:pt idx="1063">
                  <c:v>331.9</c:v>
                </c:pt>
                <c:pt idx="1064">
                  <c:v>332</c:v>
                </c:pt>
                <c:pt idx="1065">
                  <c:v>331.9</c:v>
                </c:pt>
                <c:pt idx="1066">
                  <c:v>331.9</c:v>
                </c:pt>
                <c:pt idx="1067">
                  <c:v>331.9</c:v>
                </c:pt>
                <c:pt idx="1068">
                  <c:v>332</c:v>
                </c:pt>
                <c:pt idx="1069">
                  <c:v>331.6</c:v>
                </c:pt>
                <c:pt idx="1070">
                  <c:v>331.6</c:v>
                </c:pt>
                <c:pt idx="1071">
                  <c:v>331.6</c:v>
                </c:pt>
                <c:pt idx="1072">
                  <c:v>331.3</c:v>
                </c:pt>
                <c:pt idx="1073">
                  <c:v>331.3</c:v>
                </c:pt>
                <c:pt idx="1074">
                  <c:v>331.3</c:v>
                </c:pt>
                <c:pt idx="1075">
                  <c:v>331.3</c:v>
                </c:pt>
                <c:pt idx="1076">
                  <c:v>331.3</c:v>
                </c:pt>
                <c:pt idx="1077">
                  <c:v>331.3</c:v>
                </c:pt>
                <c:pt idx="1078">
                  <c:v>330.9</c:v>
                </c:pt>
                <c:pt idx="1079">
                  <c:v>330.9</c:v>
                </c:pt>
                <c:pt idx="1080">
                  <c:v>330.9</c:v>
                </c:pt>
                <c:pt idx="1081">
                  <c:v>330.9</c:v>
                </c:pt>
                <c:pt idx="1082">
                  <c:v>330.7</c:v>
                </c:pt>
                <c:pt idx="1083">
                  <c:v>330.9</c:v>
                </c:pt>
                <c:pt idx="1084">
                  <c:v>330.6</c:v>
                </c:pt>
                <c:pt idx="1085">
                  <c:v>330.6</c:v>
                </c:pt>
                <c:pt idx="1086">
                  <c:v>330.6</c:v>
                </c:pt>
                <c:pt idx="1087">
                  <c:v>330.3</c:v>
                </c:pt>
                <c:pt idx="1088">
                  <c:v>330.3</c:v>
                </c:pt>
                <c:pt idx="1089">
                  <c:v>330.3</c:v>
                </c:pt>
                <c:pt idx="1090">
                  <c:v>330.3</c:v>
                </c:pt>
                <c:pt idx="1091">
                  <c:v>330.3</c:v>
                </c:pt>
                <c:pt idx="1092">
                  <c:v>330.3</c:v>
                </c:pt>
                <c:pt idx="1093">
                  <c:v>330</c:v>
                </c:pt>
                <c:pt idx="1094">
                  <c:v>329.9</c:v>
                </c:pt>
                <c:pt idx="1095">
                  <c:v>330</c:v>
                </c:pt>
                <c:pt idx="1096">
                  <c:v>330</c:v>
                </c:pt>
                <c:pt idx="1097">
                  <c:v>330</c:v>
                </c:pt>
                <c:pt idx="1098">
                  <c:v>330</c:v>
                </c:pt>
                <c:pt idx="1099">
                  <c:v>329.7</c:v>
                </c:pt>
                <c:pt idx="1100">
                  <c:v>329.7</c:v>
                </c:pt>
                <c:pt idx="1101">
                  <c:v>329.7</c:v>
                </c:pt>
                <c:pt idx="1102">
                  <c:v>329.3</c:v>
                </c:pt>
                <c:pt idx="1103">
                  <c:v>329.3</c:v>
                </c:pt>
                <c:pt idx="1104">
                  <c:v>329.3</c:v>
                </c:pt>
                <c:pt idx="1105">
                  <c:v>329.3</c:v>
                </c:pt>
                <c:pt idx="1106">
                  <c:v>329.4</c:v>
                </c:pt>
                <c:pt idx="1107">
                  <c:v>329.4</c:v>
                </c:pt>
                <c:pt idx="1108">
                  <c:v>329</c:v>
                </c:pt>
                <c:pt idx="1109">
                  <c:v>329</c:v>
                </c:pt>
                <c:pt idx="1110">
                  <c:v>329</c:v>
                </c:pt>
                <c:pt idx="1111">
                  <c:v>329</c:v>
                </c:pt>
                <c:pt idx="1112">
                  <c:v>328.9</c:v>
                </c:pt>
                <c:pt idx="1113">
                  <c:v>328.9</c:v>
                </c:pt>
                <c:pt idx="1114">
                  <c:v>328.7</c:v>
                </c:pt>
                <c:pt idx="1115">
                  <c:v>328.7</c:v>
                </c:pt>
                <c:pt idx="1116">
                  <c:v>328.7</c:v>
                </c:pt>
                <c:pt idx="1117">
                  <c:v>328.4</c:v>
                </c:pt>
                <c:pt idx="1118">
                  <c:v>328.3</c:v>
                </c:pt>
                <c:pt idx="1119">
                  <c:v>328.4</c:v>
                </c:pt>
                <c:pt idx="1120">
                  <c:v>328.4</c:v>
                </c:pt>
                <c:pt idx="1121">
                  <c:v>328.4</c:v>
                </c:pt>
                <c:pt idx="1122">
                  <c:v>328</c:v>
                </c:pt>
                <c:pt idx="1123">
                  <c:v>328.1</c:v>
                </c:pt>
                <c:pt idx="1124">
                  <c:v>328</c:v>
                </c:pt>
                <c:pt idx="1125">
                  <c:v>328</c:v>
                </c:pt>
                <c:pt idx="1126">
                  <c:v>327.7</c:v>
                </c:pt>
                <c:pt idx="1127">
                  <c:v>328</c:v>
                </c:pt>
                <c:pt idx="1128">
                  <c:v>327.7</c:v>
                </c:pt>
                <c:pt idx="1129">
                  <c:v>327.7</c:v>
                </c:pt>
                <c:pt idx="1130">
                  <c:v>327.7</c:v>
                </c:pt>
                <c:pt idx="1131">
                  <c:v>327.39999999999998</c:v>
                </c:pt>
                <c:pt idx="1132">
                  <c:v>327.3</c:v>
                </c:pt>
                <c:pt idx="1133">
                  <c:v>327.39999999999998</c:v>
                </c:pt>
                <c:pt idx="1134">
                  <c:v>327.3</c:v>
                </c:pt>
                <c:pt idx="1135">
                  <c:v>327.3</c:v>
                </c:pt>
                <c:pt idx="1136">
                  <c:v>327</c:v>
                </c:pt>
                <c:pt idx="1137">
                  <c:v>327.3</c:v>
                </c:pt>
                <c:pt idx="1138">
                  <c:v>327</c:v>
                </c:pt>
                <c:pt idx="1139">
                  <c:v>327</c:v>
                </c:pt>
                <c:pt idx="1140">
                  <c:v>327</c:v>
                </c:pt>
                <c:pt idx="1141">
                  <c:v>327</c:v>
                </c:pt>
                <c:pt idx="1142">
                  <c:v>327</c:v>
                </c:pt>
                <c:pt idx="1143">
                  <c:v>326.60000000000002</c:v>
                </c:pt>
                <c:pt idx="1144">
                  <c:v>326.7</c:v>
                </c:pt>
                <c:pt idx="1145">
                  <c:v>326.7</c:v>
                </c:pt>
                <c:pt idx="1146">
                  <c:v>326.7</c:v>
                </c:pt>
                <c:pt idx="1147">
                  <c:v>326.3</c:v>
                </c:pt>
                <c:pt idx="1148">
                  <c:v>326.3</c:v>
                </c:pt>
                <c:pt idx="1149">
                  <c:v>326.3</c:v>
                </c:pt>
                <c:pt idx="1150">
                  <c:v>326.3</c:v>
                </c:pt>
                <c:pt idx="1151">
                  <c:v>326.3</c:v>
                </c:pt>
                <c:pt idx="1152">
                  <c:v>326.3</c:v>
                </c:pt>
                <c:pt idx="1153">
                  <c:v>326.3</c:v>
                </c:pt>
                <c:pt idx="1154">
                  <c:v>326</c:v>
                </c:pt>
                <c:pt idx="1155">
                  <c:v>326</c:v>
                </c:pt>
                <c:pt idx="1156">
                  <c:v>326</c:v>
                </c:pt>
                <c:pt idx="1157">
                  <c:v>326</c:v>
                </c:pt>
                <c:pt idx="1158">
                  <c:v>326</c:v>
                </c:pt>
                <c:pt idx="1159">
                  <c:v>326</c:v>
                </c:pt>
                <c:pt idx="1160">
                  <c:v>326</c:v>
                </c:pt>
                <c:pt idx="1161">
                  <c:v>325.7</c:v>
                </c:pt>
                <c:pt idx="1162">
                  <c:v>325.7</c:v>
                </c:pt>
                <c:pt idx="1163">
                  <c:v>325.7</c:v>
                </c:pt>
                <c:pt idx="1164">
                  <c:v>325.39999999999998</c:v>
                </c:pt>
                <c:pt idx="1165">
                  <c:v>325.3</c:v>
                </c:pt>
                <c:pt idx="1166">
                  <c:v>325.3</c:v>
                </c:pt>
                <c:pt idx="1167">
                  <c:v>325.39999999999998</c:v>
                </c:pt>
                <c:pt idx="1168">
                  <c:v>325.39999999999998</c:v>
                </c:pt>
                <c:pt idx="1169">
                  <c:v>325.3</c:v>
                </c:pt>
                <c:pt idx="1170">
                  <c:v>325</c:v>
                </c:pt>
                <c:pt idx="1171">
                  <c:v>325</c:v>
                </c:pt>
                <c:pt idx="1172">
                  <c:v>325</c:v>
                </c:pt>
                <c:pt idx="1173">
                  <c:v>324.89999999999998</c:v>
                </c:pt>
                <c:pt idx="1174">
                  <c:v>325</c:v>
                </c:pt>
                <c:pt idx="1175">
                  <c:v>325</c:v>
                </c:pt>
                <c:pt idx="1176">
                  <c:v>325</c:v>
                </c:pt>
                <c:pt idx="1177">
                  <c:v>324.7</c:v>
                </c:pt>
                <c:pt idx="1178">
                  <c:v>324.7</c:v>
                </c:pt>
                <c:pt idx="1179">
                  <c:v>324.7</c:v>
                </c:pt>
                <c:pt idx="1180">
                  <c:v>324.7</c:v>
                </c:pt>
                <c:pt idx="1181">
                  <c:v>324.60000000000002</c:v>
                </c:pt>
                <c:pt idx="1182">
                  <c:v>324.7</c:v>
                </c:pt>
                <c:pt idx="1183">
                  <c:v>324.39999999999998</c:v>
                </c:pt>
                <c:pt idx="1184">
                  <c:v>324.39999999999998</c:v>
                </c:pt>
                <c:pt idx="1185">
                  <c:v>324.39999999999998</c:v>
                </c:pt>
                <c:pt idx="1186">
                  <c:v>324.39999999999998</c:v>
                </c:pt>
                <c:pt idx="1187">
                  <c:v>324.39999999999998</c:v>
                </c:pt>
                <c:pt idx="1188">
                  <c:v>324.39999999999998</c:v>
                </c:pt>
                <c:pt idx="1189">
                  <c:v>324</c:v>
                </c:pt>
                <c:pt idx="1190">
                  <c:v>324</c:v>
                </c:pt>
                <c:pt idx="1191">
                  <c:v>324.10000000000002</c:v>
                </c:pt>
                <c:pt idx="1192">
                  <c:v>324</c:v>
                </c:pt>
                <c:pt idx="1193">
                  <c:v>324</c:v>
                </c:pt>
                <c:pt idx="1194">
                  <c:v>324.10000000000002</c:v>
                </c:pt>
                <c:pt idx="1195">
                  <c:v>323.7</c:v>
                </c:pt>
                <c:pt idx="1196">
                  <c:v>323.7</c:v>
                </c:pt>
                <c:pt idx="1197">
                  <c:v>323.7</c:v>
                </c:pt>
                <c:pt idx="1198">
                  <c:v>323.60000000000002</c:v>
                </c:pt>
                <c:pt idx="1199">
                  <c:v>323.7</c:v>
                </c:pt>
                <c:pt idx="1200">
                  <c:v>323.7</c:v>
                </c:pt>
                <c:pt idx="1201">
                  <c:v>323.7</c:v>
                </c:pt>
                <c:pt idx="1202">
                  <c:v>323.7</c:v>
                </c:pt>
                <c:pt idx="1203">
                  <c:v>323.39999999999998</c:v>
                </c:pt>
                <c:pt idx="1204">
                  <c:v>323.7</c:v>
                </c:pt>
                <c:pt idx="1205">
                  <c:v>323.39999999999998</c:v>
                </c:pt>
                <c:pt idx="1206">
                  <c:v>323.39999999999998</c:v>
                </c:pt>
                <c:pt idx="1207">
                  <c:v>323.3</c:v>
                </c:pt>
                <c:pt idx="1208">
                  <c:v>323.39999999999998</c:v>
                </c:pt>
                <c:pt idx="1209">
                  <c:v>323.39999999999998</c:v>
                </c:pt>
                <c:pt idx="1210">
                  <c:v>323.39999999999998</c:v>
                </c:pt>
                <c:pt idx="1211">
                  <c:v>323</c:v>
                </c:pt>
                <c:pt idx="1212">
                  <c:v>323</c:v>
                </c:pt>
                <c:pt idx="1213">
                  <c:v>323.10000000000002</c:v>
                </c:pt>
                <c:pt idx="1214">
                  <c:v>323.10000000000002</c:v>
                </c:pt>
                <c:pt idx="1215">
                  <c:v>322.7</c:v>
                </c:pt>
                <c:pt idx="1216">
                  <c:v>323</c:v>
                </c:pt>
                <c:pt idx="1217">
                  <c:v>322.7</c:v>
                </c:pt>
                <c:pt idx="1218">
                  <c:v>322.7</c:v>
                </c:pt>
                <c:pt idx="1219">
                  <c:v>322.7</c:v>
                </c:pt>
                <c:pt idx="1220">
                  <c:v>322.7</c:v>
                </c:pt>
                <c:pt idx="1221">
                  <c:v>322.7</c:v>
                </c:pt>
                <c:pt idx="1222">
                  <c:v>322.7</c:v>
                </c:pt>
                <c:pt idx="1223">
                  <c:v>322.39999999999998</c:v>
                </c:pt>
                <c:pt idx="1224">
                  <c:v>322.3</c:v>
                </c:pt>
                <c:pt idx="1225">
                  <c:v>322.39999999999998</c:v>
                </c:pt>
                <c:pt idx="1226">
                  <c:v>322.3</c:v>
                </c:pt>
                <c:pt idx="1227">
                  <c:v>322.39999999999998</c:v>
                </c:pt>
                <c:pt idx="1228">
                  <c:v>322.39999999999998</c:v>
                </c:pt>
                <c:pt idx="1229">
                  <c:v>322.10000000000002</c:v>
                </c:pt>
                <c:pt idx="1230">
                  <c:v>322.10000000000002</c:v>
                </c:pt>
                <c:pt idx="1231">
                  <c:v>322.10000000000002</c:v>
                </c:pt>
                <c:pt idx="1232">
                  <c:v>322.10000000000002</c:v>
                </c:pt>
                <c:pt idx="1233">
                  <c:v>322.10000000000002</c:v>
                </c:pt>
                <c:pt idx="1234">
                  <c:v>321.8</c:v>
                </c:pt>
                <c:pt idx="1235">
                  <c:v>321.8</c:v>
                </c:pt>
                <c:pt idx="1236">
                  <c:v>321.8</c:v>
                </c:pt>
                <c:pt idx="1237">
                  <c:v>321.7</c:v>
                </c:pt>
                <c:pt idx="1238">
                  <c:v>321.8</c:v>
                </c:pt>
                <c:pt idx="1239">
                  <c:v>321.8</c:v>
                </c:pt>
                <c:pt idx="1240">
                  <c:v>321.7</c:v>
                </c:pt>
                <c:pt idx="1241">
                  <c:v>321.39999999999998</c:v>
                </c:pt>
                <c:pt idx="1242">
                  <c:v>321.39999999999998</c:v>
                </c:pt>
                <c:pt idx="1243">
                  <c:v>321.39999999999998</c:v>
                </c:pt>
                <c:pt idx="1244">
                  <c:v>321.10000000000002</c:v>
                </c:pt>
                <c:pt idx="1245">
                  <c:v>321.10000000000002</c:v>
                </c:pt>
                <c:pt idx="1246">
                  <c:v>321.10000000000002</c:v>
                </c:pt>
                <c:pt idx="1247">
                  <c:v>321.10000000000002</c:v>
                </c:pt>
                <c:pt idx="1248">
                  <c:v>321.10000000000002</c:v>
                </c:pt>
                <c:pt idx="1249">
                  <c:v>321.10000000000002</c:v>
                </c:pt>
                <c:pt idx="1250">
                  <c:v>321.10000000000002</c:v>
                </c:pt>
                <c:pt idx="1251">
                  <c:v>320.8</c:v>
                </c:pt>
                <c:pt idx="1252">
                  <c:v>321.10000000000002</c:v>
                </c:pt>
                <c:pt idx="1253">
                  <c:v>320.8</c:v>
                </c:pt>
                <c:pt idx="1254">
                  <c:v>320.8</c:v>
                </c:pt>
                <c:pt idx="1255">
                  <c:v>320.5</c:v>
                </c:pt>
                <c:pt idx="1256">
                  <c:v>320.5</c:v>
                </c:pt>
                <c:pt idx="1257">
                  <c:v>320.39999999999998</c:v>
                </c:pt>
                <c:pt idx="1258">
                  <c:v>320.5</c:v>
                </c:pt>
                <c:pt idx="1259">
                  <c:v>320.39999999999998</c:v>
                </c:pt>
                <c:pt idx="1260">
                  <c:v>320.10000000000002</c:v>
                </c:pt>
                <c:pt idx="1261">
                  <c:v>320.10000000000002</c:v>
                </c:pt>
                <c:pt idx="1262">
                  <c:v>320.10000000000002</c:v>
                </c:pt>
                <c:pt idx="1263">
                  <c:v>320.10000000000002</c:v>
                </c:pt>
                <c:pt idx="1264">
                  <c:v>320.10000000000002</c:v>
                </c:pt>
                <c:pt idx="1265">
                  <c:v>320.10000000000002</c:v>
                </c:pt>
                <c:pt idx="1266">
                  <c:v>320</c:v>
                </c:pt>
                <c:pt idx="1267">
                  <c:v>319.7</c:v>
                </c:pt>
                <c:pt idx="1268">
                  <c:v>319.8</c:v>
                </c:pt>
                <c:pt idx="1269">
                  <c:v>319.8</c:v>
                </c:pt>
                <c:pt idx="1270">
                  <c:v>319.7</c:v>
                </c:pt>
                <c:pt idx="1271">
                  <c:v>319.7</c:v>
                </c:pt>
                <c:pt idx="1272">
                  <c:v>319.39999999999998</c:v>
                </c:pt>
                <c:pt idx="1273">
                  <c:v>319.5</c:v>
                </c:pt>
                <c:pt idx="1274">
                  <c:v>319.5</c:v>
                </c:pt>
                <c:pt idx="1275">
                  <c:v>319.3</c:v>
                </c:pt>
                <c:pt idx="1276">
                  <c:v>319</c:v>
                </c:pt>
                <c:pt idx="1277">
                  <c:v>319.10000000000002</c:v>
                </c:pt>
                <c:pt idx="1278">
                  <c:v>319.2</c:v>
                </c:pt>
                <c:pt idx="1279">
                  <c:v>319</c:v>
                </c:pt>
                <c:pt idx="1280">
                  <c:v>319</c:v>
                </c:pt>
                <c:pt idx="1281">
                  <c:v>319.10000000000002</c:v>
                </c:pt>
                <c:pt idx="1282">
                  <c:v>319.10000000000002</c:v>
                </c:pt>
                <c:pt idx="1283">
                  <c:v>318.7</c:v>
                </c:pt>
                <c:pt idx="1284">
                  <c:v>318.8</c:v>
                </c:pt>
                <c:pt idx="1285">
                  <c:v>318.7</c:v>
                </c:pt>
                <c:pt idx="1286">
                  <c:v>318.7</c:v>
                </c:pt>
                <c:pt idx="1287">
                  <c:v>318.39999999999998</c:v>
                </c:pt>
                <c:pt idx="1288">
                  <c:v>318.39999999999998</c:v>
                </c:pt>
                <c:pt idx="1289">
                  <c:v>318.39999999999998</c:v>
                </c:pt>
                <c:pt idx="1290">
                  <c:v>318.39999999999998</c:v>
                </c:pt>
                <c:pt idx="1291">
                  <c:v>318.10000000000002</c:v>
                </c:pt>
                <c:pt idx="1292">
                  <c:v>318.10000000000002</c:v>
                </c:pt>
                <c:pt idx="1293">
                  <c:v>318.10000000000002</c:v>
                </c:pt>
                <c:pt idx="1294">
                  <c:v>318.10000000000002</c:v>
                </c:pt>
                <c:pt idx="1295">
                  <c:v>318</c:v>
                </c:pt>
                <c:pt idx="1296">
                  <c:v>318.10000000000002</c:v>
                </c:pt>
                <c:pt idx="1297">
                  <c:v>318.10000000000002</c:v>
                </c:pt>
                <c:pt idx="1298">
                  <c:v>317.7</c:v>
                </c:pt>
                <c:pt idx="1299">
                  <c:v>317.8</c:v>
                </c:pt>
                <c:pt idx="1300">
                  <c:v>317.8</c:v>
                </c:pt>
                <c:pt idx="1301">
                  <c:v>317.8</c:v>
                </c:pt>
                <c:pt idx="1302">
                  <c:v>317.39999999999998</c:v>
                </c:pt>
                <c:pt idx="1303">
                  <c:v>317.5</c:v>
                </c:pt>
                <c:pt idx="1304">
                  <c:v>317.5</c:v>
                </c:pt>
                <c:pt idx="1305">
                  <c:v>317.5</c:v>
                </c:pt>
                <c:pt idx="1306">
                  <c:v>317.5</c:v>
                </c:pt>
                <c:pt idx="1307">
                  <c:v>317.10000000000002</c:v>
                </c:pt>
                <c:pt idx="1308">
                  <c:v>317.10000000000002</c:v>
                </c:pt>
                <c:pt idx="1309">
                  <c:v>317.10000000000002</c:v>
                </c:pt>
                <c:pt idx="1310">
                  <c:v>317.10000000000002</c:v>
                </c:pt>
                <c:pt idx="1311">
                  <c:v>317.10000000000002</c:v>
                </c:pt>
                <c:pt idx="1312">
                  <c:v>317.10000000000002</c:v>
                </c:pt>
                <c:pt idx="1313">
                  <c:v>317.10000000000002</c:v>
                </c:pt>
                <c:pt idx="1314">
                  <c:v>317.10000000000002</c:v>
                </c:pt>
                <c:pt idx="1315">
                  <c:v>316.8</c:v>
                </c:pt>
                <c:pt idx="1316">
                  <c:v>317</c:v>
                </c:pt>
                <c:pt idx="1317">
                  <c:v>316.8</c:v>
                </c:pt>
                <c:pt idx="1318">
                  <c:v>316.8</c:v>
                </c:pt>
                <c:pt idx="1319">
                  <c:v>316.39999999999998</c:v>
                </c:pt>
                <c:pt idx="1320">
                  <c:v>316.39999999999998</c:v>
                </c:pt>
                <c:pt idx="1321">
                  <c:v>316.39999999999998</c:v>
                </c:pt>
                <c:pt idx="1322">
                  <c:v>316.39999999999998</c:v>
                </c:pt>
                <c:pt idx="1323">
                  <c:v>316.39999999999998</c:v>
                </c:pt>
                <c:pt idx="1324">
                  <c:v>316.39999999999998</c:v>
                </c:pt>
                <c:pt idx="1325">
                  <c:v>316.39999999999998</c:v>
                </c:pt>
                <c:pt idx="1326">
                  <c:v>316.10000000000002</c:v>
                </c:pt>
                <c:pt idx="1327">
                  <c:v>316</c:v>
                </c:pt>
                <c:pt idx="1328">
                  <c:v>316.10000000000002</c:v>
                </c:pt>
                <c:pt idx="1329">
                  <c:v>316</c:v>
                </c:pt>
                <c:pt idx="1330">
                  <c:v>315.7</c:v>
                </c:pt>
                <c:pt idx="1331">
                  <c:v>315.8</c:v>
                </c:pt>
                <c:pt idx="1332">
                  <c:v>315.7</c:v>
                </c:pt>
                <c:pt idx="1333">
                  <c:v>315.8</c:v>
                </c:pt>
                <c:pt idx="1334">
                  <c:v>315.7</c:v>
                </c:pt>
                <c:pt idx="1335">
                  <c:v>315.39999999999998</c:v>
                </c:pt>
                <c:pt idx="1336">
                  <c:v>315.39999999999998</c:v>
                </c:pt>
                <c:pt idx="1337">
                  <c:v>315.39999999999998</c:v>
                </c:pt>
                <c:pt idx="1338">
                  <c:v>315.39999999999998</c:v>
                </c:pt>
                <c:pt idx="1339">
                  <c:v>315.39999999999998</c:v>
                </c:pt>
                <c:pt idx="1340">
                  <c:v>315.39999999999998</c:v>
                </c:pt>
                <c:pt idx="1341">
                  <c:v>315.10000000000002</c:v>
                </c:pt>
                <c:pt idx="1342">
                  <c:v>315.10000000000002</c:v>
                </c:pt>
                <c:pt idx="1343">
                  <c:v>315.10000000000002</c:v>
                </c:pt>
                <c:pt idx="1344">
                  <c:v>315.10000000000002</c:v>
                </c:pt>
                <c:pt idx="1345">
                  <c:v>315.10000000000002</c:v>
                </c:pt>
                <c:pt idx="1346">
                  <c:v>315</c:v>
                </c:pt>
                <c:pt idx="1347">
                  <c:v>314.7</c:v>
                </c:pt>
                <c:pt idx="1348">
                  <c:v>314.7</c:v>
                </c:pt>
                <c:pt idx="1349">
                  <c:v>314.7</c:v>
                </c:pt>
                <c:pt idx="1350">
                  <c:v>314.7</c:v>
                </c:pt>
                <c:pt idx="1351">
                  <c:v>314.7</c:v>
                </c:pt>
                <c:pt idx="1352">
                  <c:v>314.39999999999998</c:v>
                </c:pt>
                <c:pt idx="1353">
                  <c:v>314.39999999999998</c:v>
                </c:pt>
                <c:pt idx="1354">
                  <c:v>314.39999999999998</c:v>
                </c:pt>
                <c:pt idx="1355">
                  <c:v>314.39999999999998</c:v>
                </c:pt>
                <c:pt idx="1356">
                  <c:v>314.39999999999998</c:v>
                </c:pt>
                <c:pt idx="1357">
                  <c:v>314.39999999999998</c:v>
                </c:pt>
                <c:pt idx="1358">
                  <c:v>314.39999999999998</c:v>
                </c:pt>
                <c:pt idx="1359">
                  <c:v>314.39999999999998</c:v>
                </c:pt>
                <c:pt idx="1360">
                  <c:v>314.10000000000002</c:v>
                </c:pt>
                <c:pt idx="1361">
                  <c:v>313.89999999999998</c:v>
                </c:pt>
                <c:pt idx="1362">
                  <c:v>314.10000000000002</c:v>
                </c:pt>
                <c:pt idx="1363">
                  <c:v>314</c:v>
                </c:pt>
                <c:pt idx="1364">
                  <c:v>314.10000000000002</c:v>
                </c:pt>
                <c:pt idx="1365">
                  <c:v>313.7</c:v>
                </c:pt>
                <c:pt idx="1366">
                  <c:v>313.7</c:v>
                </c:pt>
                <c:pt idx="1367">
                  <c:v>313.7</c:v>
                </c:pt>
                <c:pt idx="1368">
                  <c:v>313.7</c:v>
                </c:pt>
                <c:pt idx="1369">
                  <c:v>313.39999999999998</c:v>
                </c:pt>
                <c:pt idx="1370">
                  <c:v>313.39999999999998</c:v>
                </c:pt>
                <c:pt idx="1371">
                  <c:v>313.39999999999998</c:v>
                </c:pt>
                <c:pt idx="1372">
                  <c:v>313.39999999999998</c:v>
                </c:pt>
                <c:pt idx="1373">
                  <c:v>313.39999999999998</c:v>
                </c:pt>
                <c:pt idx="1374">
                  <c:v>313.39999999999998</c:v>
                </c:pt>
                <c:pt idx="1375">
                  <c:v>313.10000000000002</c:v>
                </c:pt>
                <c:pt idx="1376">
                  <c:v>313</c:v>
                </c:pt>
                <c:pt idx="1377">
                  <c:v>313</c:v>
                </c:pt>
                <c:pt idx="1378">
                  <c:v>313</c:v>
                </c:pt>
                <c:pt idx="1379">
                  <c:v>313.10000000000002</c:v>
                </c:pt>
                <c:pt idx="1380">
                  <c:v>313.10000000000002</c:v>
                </c:pt>
                <c:pt idx="1381">
                  <c:v>312.7</c:v>
                </c:pt>
                <c:pt idx="1382">
                  <c:v>312.7</c:v>
                </c:pt>
                <c:pt idx="1383">
                  <c:v>312.8</c:v>
                </c:pt>
                <c:pt idx="1384">
                  <c:v>312.7</c:v>
                </c:pt>
                <c:pt idx="1385">
                  <c:v>312.39999999999998</c:v>
                </c:pt>
                <c:pt idx="1386">
                  <c:v>312.7</c:v>
                </c:pt>
                <c:pt idx="1387">
                  <c:v>312.39999999999998</c:v>
                </c:pt>
                <c:pt idx="1388">
                  <c:v>312.39999999999998</c:v>
                </c:pt>
                <c:pt idx="1389">
                  <c:v>312.39999999999998</c:v>
                </c:pt>
                <c:pt idx="1390">
                  <c:v>312.39999999999998</c:v>
                </c:pt>
                <c:pt idx="1391">
                  <c:v>312.10000000000002</c:v>
                </c:pt>
                <c:pt idx="1392">
                  <c:v>312.10000000000002</c:v>
                </c:pt>
                <c:pt idx="1393">
                  <c:v>312</c:v>
                </c:pt>
                <c:pt idx="1394">
                  <c:v>312</c:v>
                </c:pt>
                <c:pt idx="1395">
                  <c:v>312</c:v>
                </c:pt>
                <c:pt idx="1396">
                  <c:v>311.8</c:v>
                </c:pt>
                <c:pt idx="1397">
                  <c:v>311.7</c:v>
                </c:pt>
                <c:pt idx="1398">
                  <c:v>311.7</c:v>
                </c:pt>
                <c:pt idx="1399">
                  <c:v>311.7</c:v>
                </c:pt>
                <c:pt idx="1400">
                  <c:v>311.5</c:v>
                </c:pt>
                <c:pt idx="1401">
                  <c:v>311.5</c:v>
                </c:pt>
                <c:pt idx="1402">
                  <c:v>311.39999999999998</c:v>
                </c:pt>
                <c:pt idx="1403">
                  <c:v>311.39999999999998</c:v>
                </c:pt>
                <c:pt idx="1404">
                  <c:v>311.3</c:v>
                </c:pt>
                <c:pt idx="1405">
                  <c:v>311.39999999999998</c:v>
                </c:pt>
                <c:pt idx="1406">
                  <c:v>311.39999999999998</c:v>
                </c:pt>
                <c:pt idx="1407">
                  <c:v>311.10000000000002</c:v>
                </c:pt>
                <c:pt idx="1408">
                  <c:v>311.10000000000002</c:v>
                </c:pt>
                <c:pt idx="1409">
                  <c:v>311.10000000000002</c:v>
                </c:pt>
                <c:pt idx="1410">
                  <c:v>311.10000000000002</c:v>
                </c:pt>
                <c:pt idx="1411">
                  <c:v>310.7</c:v>
                </c:pt>
                <c:pt idx="1412">
                  <c:v>310.7</c:v>
                </c:pt>
                <c:pt idx="1413">
                  <c:v>310.8</c:v>
                </c:pt>
                <c:pt idx="1414">
                  <c:v>310.7</c:v>
                </c:pt>
                <c:pt idx="1415">
                  <c:v>310.7</c:v>
                </c:pt>
                <c:pt idx="1416">
                  <c:v>310.8</c:v>
                </c:pt>
                <c:pt idx="1417">
                  <c:v>310.7</c:v>
                </c:pt>
                <c:pt idx="1418">
                  <c:v>310.7</c:v>
                </c:pt>
                <c:pt idx="1419">
                  <c:v>310.60000000000002</c:v>
                </c:pt>
                <c:pt idx="1420">
                  <c:v>310.39999999999998</c:v>
                </c:pt>
                <c:pt idx="1421">
                  <c:v>310.39999999999998</c:v>
                </c:pt>
                <c:pt idx="1422">
                  <c:v>310.39999999999998</c:v>
                </c:pt>
                <c:pt idx="1423">
                  <c:v>310.39999999999998</c:v>
                </c:pt>
                <c:pt idx="1424">
                  <c:v>310.39999999999998</c:v>
                </c:pt>
                <c:pt idx="1425">
                  <c:v>310.10000000000002</c:v>
                </c:pt>
                <c:pt idx="1426">
                  <c:v>310.10000000000002</c:v>
                </c:pt>
                <c:pt idx="1427">
                  <c:v>310.10000000000002</c:v>
                </c:pt>
                <c:pt idx="1428">
                  <c:v>310.10000000000002</c:v>
                </c:pt>
                <c:pt idx="1429">
                  <c:v>310.10000000000002</c:v>
                </c:pt>
                <c:pt idx="1430">
                  <c:v>309.8</c:v>
                </c:pt>
                <c:pt idx="1431">
                  <c:v>309.8</c:v>
                </c:pt>
                <c:pt idx="1432">
                  <c:v>309.7</c:v>
                </c:pt>
                <c:pt idx="1433">
                  <c:v>309.8</c:v>
                </c:pt>
                <c:pt idx="1434">
                  <c:v>309.8</c:v>
                </c:pt>
                <c:pt idx="1435">
                  <c:v>309.8</c:v>
                </c:pt>
                <c:pt idx="1436">
                  <c:v>309.8</c:v>
                </c:pt>
                <c:pt idx="1437">
                  <c:v>309.8</c:v>
                </c:pt>
                <c:pt idx="1438">
                  <c:v>309.39999999999998</c:v>
                </c:pt>
                <c:pt idx="1439">
                  <c:v>309.39999999999998</c:v>
                </c:pt>
                <c:pt idx="1440">
                  <c:v>309.3</c:v>
                </c:pt>
                <c:pt idx="1441">
                  <c:v>309.39999999999998</c:v>
                </c:pt>
                <c:pt idx="1442">
                  <c:v>309.39999999999998</c:v>
                </c:pt>
                <c:pt idx="1443">
                  <c:v>309.39999999999998</c:v>
                </c:pt>
                <c:pt idx="1444">
                  <c:v>309.3</c:v>
                </c:pt>
                <c:pt idx="1445">
                  <c:v>309.10000000000002</c:v>
                </c:pt>
                <c:pt idx="1446">
                  <c:v>309.10000000000002</c:v>
                </c:pt>
                <c:pt idx="1447">
                  <c:v>309</c:v>
                </c:pt>
                <c:pt idx="1448">
                  <c:v>309</c:v>
                </c:pt>
                <c:pt idx="1449">
                  <c:v>309.10000000000002</c:v>
                </c:pt>
                <c:pt idx="1450">
                  <c:v>309</c:v>
                </c:pt>
                <c:pt idx="1451">
                  <c:v>308.8</c:v>
                </c:pt>
                <c:pt idx="1452">
                  <c:v>308.7</c:v>
                </c:pt>
                <c:pt idx="1453">
                  <c:v>308.7</c:v>
                </c:pt>
                <c:pt idx="1454">
                  <c:v>308.7</c:v>
                </c:pt>
                <c:pt idx="1455">
                  <c:v>308.7</c:v>
                </c:pt>
                <c:pt idx="1456">
                  <c:v>308.7</c:v>
                </c:pt>
                <c:pt idx="1457">
                  <c:v>308.7</c:v>
                </c:pt>
                <c:pt idx="1458">
                  <c:v>308.7</c:v>
                </c:pt>
                <c:pt idx="1459">
                  <c:v>308.39999999999998</c:v>
                </c:pt>
                <c:pt idx="1460">
                  <c:v>308.5</c:v>
                </c:pt>
                <c:pt idx="1461">
                  <c:v>308.39999999999998</c:v>
                </c:pt>
                <c:pt idx="1462">
                  <c:v>308.39999999999998</c:v>
                </c:pt>
                <c:pt idx="1463">
                  <c:v>308.39999999999998</c:v>
                </c:pt>
                <c:pt idx="1464">
                  <c:v>308.39999999999998</c:v>
                </c:pt>
                <c:pt idx="1465">
                  <c:v>308.10000000000002</c:v>
                </c:pt>
                <c:pt idx="1466">
                  <c:v>308.2</c:v>
                </c:pt>
                <c:pt idx="1467">
                  <c:v>308.10000000000002</c:v>
                </c:pt>
                <c:pt idx="1468">
                  <c:v>308.2</c:v>
                </c:pt>
                <c:pt idx="1469">
                  <c:v>308.10000000000002</c:v>
                </c:pt>
                <c:pt idx="1470">
                  <c:v>308.10000000000002</c:v>
                </c:pt>
                <c:pt idx="1471">
                  <c:v>308.10000000000002</c:v>
                </c:pt>
                <c:pt idx="1472">
                  <c:v>308.10000000000002</c:v>
                </c:pt>
                <c:pt idx="1473">
                  <c:v>308.10000000000002</c:v>
                </c:pt>
                <c:pt idx="1474">
                  <c:v>307.8</c:v>
                </c:pt>
                <c:pt idx="1475">
                  <c:v>307.8</c:v>
                </c:pt>
                <c:pt idx="1476">
                  <c:v>307.8</c:v>
                </c:pt>
                <c:pt idx="1477">
                  <c:v>307.8</c:v>
                </c:pt>
                <c:pt idx="1478">
                  <c:v>307.8</c:v>
                </c:pt>
                <c:pt idx="1479">
                  <c:v>307.8</c:v>
                </c:pt>
                <c:pt idx="1480">
                  <c:v>307.8</c:v>
                </c:pt>
                <c:pt idx="1481">
                  <c:v>307.8</c:v>
                </c:pt>
                <c:pt idx="1482">
                  <c:v>307.5</c:v>
                </c:pt>
                <c:pt idx="1483">
                  <c:v>307.5</c:v>
                </c:pt>
                <c:pt idx="1484">
                  <c:v>307.5</c:v>
                </c:pt>
                <c:pt idx="1485">
                  <c:v>307.5</c:v>
                </c:pt>
                <c:pt idx="1486">
                  <c:v>307.5</c:v>
                </c:pt>
                <c:pt idx="1487">
                  <c:v>307.5</c:v>
                </c:pt>
                <c:pt idx="1488">
                  <c:v>307.5</c:v>
                </c:pt>
                <c:pt idx="1489">
                  <c:v>307.10000000000002</c:v>
                </c:pt>
                <c:pt idx="1490">
                  <c:v>307.10000000000002</c:v>
                </c:pt>
                <c:pt idx="1491">
                  <c:v>307.10000000000002</c:v>
                </c:pt>
                <c:pt idx="1492">
                  <c:v>307.10000000000002</c:v>
                </c:pt>
                <c:pt idx="1493">
                  <c:v>307.10000000000002</c:v>
                </c:pt>
                <c:pt idx="1494">
                  <c:v>307.2</c:v>
                </c:pt>
                <c:pt idx="1495">
                  <c:v>306.8</c:v>
                </c:pt>
                <c:pt idx="1496">
                  <c:v>306.8</c:v>
                </c:pt>
                <c:pt idx="1497">
                  <c:v>306.8</c:v>
                </c:pt>
                <c:pt idx="1498">
                  <c:v>306.8</c:v>
                </c:pt>
                <c:pt idx="1499">
                  <c:v>306.8</c:v>
                </c:pt>
                <c:pt idx="1500">
                  <c:v>306.8</c:v>
                </c:pt>
                <c:pt idx="1501">
                  <c:v>306.8</c:v>
                </c:pt>
                <c:pt idx="1502">
                  <c:v>306.8</c:v>
                </c:pt>
                <c:pt idx="1503">
                  <c:v>306.5</c:v>
                </c:pt>
                <c:pt idx="1504">
                  <c:v>306.39999999999998</c:v>
                </c:pt>
                <c:pt idx="1505">
                  <c:v>306.5</c:v>
                </c:pt>
                <c:pt idx="1506">
                  <c:v>306.5</c:v>
                </c:pt>
                <c:pt idx="1507">
                  <c:v>306.39999999999998</c:v>
                </c:pt>
                <c:pt idx="1508">
                  <c:v>306.5</c:v>
                </c:pt>
                <c:pt idx="1509">
                  <c:v>306.5</c:v>
                </c:pt>
                <c:pt idx="1510">
                  <c:v>306.10000000000002</c:v>
                </c:pt>
                <c:pt idx="1511">
                  <c:v>306.2</c:v>
                </c:pt>
                <c:pt idx="1512">
                  <c:v>306.10000000000002</c:v>
                </c:pt>
                <c:pt idx="1513">
                  <c:v>306.10000000000002</c:v>
                </c:pt>
                <c:pt idx="1514">
                  <c:v>306.10000000000002</c:v>
                </c:pt>
                <c:pt idx="1515">
                  <c:v>306.10000000000002</c:v>
                </c:pt>
                <c:pt idx="1516">
                  <c:v>306.10000000000002</c:v>
                </c:pt>
                <c:pt idx="1517">
                  <c:v>306.10000000000002</c:v>
                </c:pt>
                <c:pt idx="1518">
                  <c:v>306.10000000000002</c:v>
                </c:pt>
                <c:pt idx="1519">
                  <c:v>305.8</c:v>
                </c:pt>
                <c:pt idx="1520">
                  <c:v>305.8</c:v>
                </c:pt>
                <c:pt idx="1521">
                  <c:v>305.8</c:v>
                </c:pt>
                <c:pt idx="1522">
                  <c:v>305.8</c:v>
                </c:pt>
                <c:pt idx="1523">
                  <c:v>305.8</c:v>
                </c:pt>
                <c:pt idx="1524">
                  <c:v>305.8</c:v>
                </c:pt>
                <c:pt idx="1525">
                  <c:v>305.5</c:v>
                </c:pt>
                <c:pt idx="1526">
                  <c:v>305.39999999999998</c:v>
                </c:pt>
                <c:pt idx="1527">
                  <c:v>305.39999999999998</c:v>
                </c:pt>
                <c:pt idx="1528">
                  <c:v>305.39999999999998</c:v>
                </c:pt>
                <c:pt idx="1529">
                  <c:v>305.39999999999998</c:v>
                </c:pt>
                <c:pt idx="1530">
                  <c:v>305.39999999999998</c:v>
                </c:pt>
                <c:pt idx="1531">
                  <c:v>305.10000000000002</c:v>
                </c:pt>
                <c:pt idx="1532">
                  <c:v>305.39999999999998</c:v>
                </c:pt>
                <c:pt idx="1533">
                  <c:v>305.10000000000002</c:v>
                </c:pt>
                <c:pt idx="1534">
                  <c:v>305.2</c:v>
                </c:pt>
                <c:pt idx="1535">
                  <c:v>305.2</c:v>
                </c:pt>
                <c:pt idx="1536">
                  <c:v>305.10000000000002</c:v>
                </c:pt>
                <c:pt idx="1537">
                  <c:v>305.10000000000002</c:v>
                </c:pt>
                <c:pt idx="1538">
                  <c:v>305.10000000000002</c:v>
                </c:pt>
                <c:pt idx="1539">
                  <c:v>304.89999999999998</c:v>
                </c:pt>
                <c:pt idx="1540">
                  <c:v>305</c:v>
                </c:pt>
                <c:pt idx="1541">
                  <c:v>304.8</c:v>
                </c:pt>
                <c:pt idx="1542">
                  <c:v>304.8</c:v>
                </c:pt>
                <c:pt idx="1543">
                  <c:v>304.8</c:v>
                </c:pt>
                <c:pt idx="1544">
                  <c:v>304.8</c:v>
                </c:pt>
                <c:pt idx="1545">
                  <c:v>304.8</c:v>
                </c:pt>
                <c:pt idx="1546">
                  <c:v>304.39999999999998</c:v>
                </c:pt>
                <c:pt idx="1547">
                  <c:v>304.8</c:v>
                </c:pt>
                <c:pt idx="1548">
                  <c:v>304.39999999999998</c:v>
                </c:pt>
                <c:pt idx="1549">
                  <c:v>304.5</c:v>
                </c:pt>
                <c:pt idx="1550">
                  <c:v>304.39999999999998</c:v>
                </c:pt>
                <c:pt idx="1551">
                  <c:v>304.39999999999998</c:v>
                </c:pt>
                <c:pt idx="1552">
                  <c:v>304.10000000000002</c:v>
                </c:pt>
                <c:pt idx="1553">
                  <c:v>304.10000000000002</c:v>
                </c:pt>
                <c:pt idx="1554">
                  <c:v>304.10000000000002</c:v>
                </c:pt>
                <c:pt idx="1555">
                  <c:v>304.10000000000002</c:v>
                </c:pt>
                <c:pt idx="1556">
                  <c:v>304.10000000000002</c:v>
                </c:pt>
                <c:pt idx="1557">
                  <c:v>304.10000000000002</c:v>
                </c:pt>
                <c:pt idx="1558">
                  <c:v>304.10000000000002</c:v>
                </c:pt>
                <c:pt idx="1559">
                  <c:v>304.10000000000002</c:v>
                </c:pt>
                <c:pt idx="1560">
                  <c:v>303.8</c:v>
                </c:pt>
                <c:pt idx="1561">
                  <c:v>303.8</c:v>
                </c:pt>
                <c:pt idx="1562">
                  <c:v>303.8</c:v>
                </c:pt>
                <c:pt idx="1563">
                  <c:v>303.7</c:v>
                </c:pt>
                <c:pt idx="1564">
                  <c:v>303.8</c:v>
                </c:pt>
                <c:pt idx="1565">
                  <c:v>303.60000000000002</c:v>
                </c:pt>
                <c:pt idx="1566">
                  <c:v>303.5</c:v>
                </c:pt>
                <c:pt idx="1567">
                  <c:v>303.5</c:v>
                </c:pt>
                <c:pt idx="1568">
                  <c:v>303.5</c:v>
                </c:pt>
                <c:pt idx="1569">
                  <c:v>303.5</c:v>
                </c:pt>
                <c:pt idx="1570">
                  <c:v>303.5</c:v>
                </c:pt>
                <c:pt idx="1571">
                  <c:v>303.10000000000002</c:v>
                </c:pt>
                <c:pt idx="1572">
                  <c:v>303.39999999999998</c:v>
                </c:pt>
                <c:pt idx="1573">
                  <c:v>303.2</c:v>
                </c:pt>
                <c:pt idx="1574">
                  <c:v>303.10000000000002</c:v>
                </c:pt>
                <c:pt idx="1575">
                  <c:v>303.10000000000002</c:v>
                </c:pt>
                <c:pt idx="1576">
                  <c:v>303.2</c:v>
                </c:pt>
                <c:pt idx="1577">
                  <c:v>303.2</c:v>
                </c:pt>
                <c:pt idx="1578">
                  <c:v>303.2</c:v>
                </c:pt>
                <c:pt idx="1579">
                  <c:v>303.2</c:v>
                </c:pt>
                <c:pt idx="1580">
                  <c:v>302.89999999999998</c:v>
                </c:pt>
                <c:pt idx="1581">
                  <c:v>303.10000000000002</c:v>
                </c:pt>
                <c:pt idx="1582">
                  <c:v>302.8</c:v>
                </c:pt>
                <c:pt idx="1583">
                  <c:v>302.8</c:v>
                </c:pt>
                <c:pt idx="1584">
                  <c:v>302.5</c:v>
                </c:pt>
                <c:pt idx="1585">
                  <c:v>302.5</c:v>
                </c:pt>
                <c:pt idx="1586">
                  <c:v>302.5</c:v>
                </c:pt>
                <c:pt idx="1587">
                  <c:v>302.5</c:v>
                </c:pt>
                <c:pt idx="1588">
                  <c:v>302.5</c:v>
                </c:pt>
                <c:pt idx="1589">
                  <c:v>302.2</c:v>
                </c:pt>
                <c:pt idx="1590">
                  <c:v>302.2</c:v>
                </c:pt>
                <c:pt idx="1591">
                  <c:v>302.2</c:v>
                </c:pt>
                <c:pt idx="1592">
                  <c:v>302.10000000000002</c:v>
                </c:pt>
                <c:pt idx="1593">
                  <c:v>302.2</c:v>
                </c:pt>
                <c:pt idx="1594">
                  <c:v>302.2</c:v>
                </c:pt>
                <c:pt idx="1595">
                  <c:v>302.2</c:v>
                </c:pt>
                <c:pt idx="1596">
                  <c:v>302.2</c:v>
                </c:pt>
                <c:pt idx="1597">
                  <c:v>302.2</c:v>
                </c:pt>
                <c:pt idx="1598">
                  <c:v>302.2</c:v>
                </c:pt>
                <c:pt idx="1599">
                  <c:v>301.89999999999998</c:v>
                </c:pt>
                <c:pt idx="1600">
                  <c:v>301.89999999999998</c:v>
                </c:pt>
                <c:pt idx="1601">
                  <c:v>301.8</c:v>
                </c:pt>
                <c:pt idx="1602">
                  <c:v>301.8</c:v>
                </c:pt>
                <c:pt idx="1603">
                  <c:v>301.8</c:v>
                </c:pt>
                <c:pt idx="1604">
                  <c:v>301.60000000000002</c:v>
                </c:pt>
                <c:pt idx="1605">
                  <c:v>301.60000000000002</c:v>
                </c:pt>
                <c:pt idx="1606">
                  <c:v>301.5</c:v>
                </c:pt>
                <c:pt idx="1607">
                  <c:v>301.60000000000002</c:v>
                </c:pt>
                <c:pt idx="1608">
                  <c:v>301.5</c:v>
                </c:pt>
                <c:pt idx="1609">
                  <c:v>301.39999999999998</c:v>
                </c:pt>
                <c:pt idx="1610">
                  <c:v>301.2</c:v>
                </c:pt>
                <c:pt idx="1611">
                  <c:v>301.2</c:v>
                </c:pt>
                <c:pt idx="1612">
                  <c:v>301.10000000000002</c:v>
                </c:pt>
                <c:pt idx="1613">
                  <c:v>301.2</c:v>
                </c:pt>
                <c:pt idx="1614">
                  <c:v>301.3</c:v>
                </c:pt>
                <c:pt idx="1615">
                  <c:v>301.3</c:v>
                </c:pt>
                <c:pt idx="1616">
                  <c:v>300.89999999999998</c:v>
                </c:pt>
                <c:pt idx="1617">
                  <c:v>301.2</c:v>
                </c:pt>
                <c:pt idx="1618">
                  <c:v>300.89999999999998</c:v>
                </c:pt>
                <c:pt idx="1619">
                  <c:v>300.89999999999998</c:v>
                </c:pt>
                <c:pt idx="1620">
                  <c:v>300.8</c:v>
                </c:pt>
                <c:pt idx="1621">
                  <c:v>300.8</c:v>
                </c:pt>
                <c:pt idx="1622">
                  <c:v>300.8</c:v>
                </c:pt>
                <c:pt idx="1623">
                  <c:v>300.89999999999998</c:v>
                </c:pt>
                <c:pt idx="1624">
                  <c:v>300.60000000000002</c:v>
                </c:pt>
                <c:pt idx="1625">
                  <c:v>300.60000000000002</c:v>
                </c:pt>
                <c:pt idx="1626">
                  <c:v>300.5</c:v>
                </c:pt>
                <c:pt idx="1627">
                  <c:v>300.60000000000002</c:v>
                </c:pt>
                <c:pt idx="1628">
                  <c:v>300.5</c:v>
                </c:pt>
                <c:pt idx="1629">
                  <c:v>300.60000000000002</c:v>
                </c:pt>
                <c:pt idx="1630">
                  <c:v>300.60000000000002</c:v>
                </c:pt>
                <c:pt idx="1631">
                  <c:v>300.3</c:v>
                </c:pt>
                <c:pt idx="1632">
                  <c:v>300.2</c:v>
                </c:pt>
                <c:pt idx="1633">
                  <c:v>300.2</c:v>
                </c:pt>
                <c:pt idx="1634">
                  <c:v>300.2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ex5_25_coolTemp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Sheet1!$D$2:$D$1697</c:f>
              <c:numCache>
                <c:formatCode>General</c:formatCode>
                <c:ptCount val="1696"/>
                <c:pt idx="442">
                  <c:v>360.2</c:v>
                </c:pt>
                <c:pt idx="443">
                  <c:v>360.2</c:v>
                </c:pt>
                <c:pt idx="444">
                  <c:v>360.2</c:v>
                </c:pt>
                <c:pt idx="445">
                  <c:v>360</c:v>
                </c:pt>
                <c:pt idx="446">
                  <c:v>360</c:v>
                </c:pt>
                <c:pt idx="447">
                  <c:v>360</c:v>
                </c:pt>
                <c:pt idx="448">
                  <c:v>359.9</c:v>
                </c:pt>
                <c:pt idx="449">
                  <c:v>359.9</c:v>
                </c:pt>
                <c:pt idx="450">
                  <c:v>359.9</c:v>
                </c:pt>
                <c:pt idx="451">
                  <c:v>359.6</c:v>
                </c:pt>
                <c:pt idx="452">
                  <c:v>359.5</c:v>
                </c:pt>
                <c:pt idx="453">
                  <c:v>359.6</c:v>
                </c:pt>
                <c:pt idx="454">
                  <c:v>359.6</c:v>
                </c:pt>
                <c:pt idx="455">
                  <c:v>359.3</c:v>
                </c:pt>
                <c:pt idx="456">
                  <c:v>359.3</c:v>
                </c:pt>
                <c:pt idx="457">
                  <c:v>359.2</c:v>
                </c:pt>
                <c:pt idx="458">
                  <c:v>359.3</c:v>
                </c:pt>
                <c:pt idx="459">
                  <c:v>359.3</c:v>
                </c:pt>
                <c:pt idx="460">
                  <c:v>358.9</c:v>
                </c:pt>
                <c:pt idx="461">
                  <c:v>358.9</c:v>
                </c:pt>
                <c:pt idx="462">
                  <c:v>358.8</c:v>
                </c:pt>
                <c:pt idx="463">
                  <c:v>358.8</c:v>
                </c:pt>
                <c:pt idx="464">
                  <c:v>358.8</c:v>
                </c:pt>
                <c:pt idx="465">
                  <c:v>358.9</c:v>
                </c:pt>
                <c:pt idx="466">
                  <c:v>358.5</c:v>
                </c:pt>
                <c:pt idx="467">
                  <c:v>358.5</c:v>
                </c:pt>
                <c:pt idx="468">
                  <c:v>358.5</c:v>
                </c:pt>
                <c:pt idx="469">
                  <c:v>358.2</c:v>
                </c:pt>
                <c:pt idx="470">
                  <c:v>358.2</c:v>
                </c:pt>
                <c:pt idx="471">
                  <c:v>358.2</c:v>
                </c:pt>
                <c:pt idx="472">
                  <c:v>357.9</c:v>
                </c:pt>
                <c:pt idx="473">
                  <c:v>357.8</c:v>
                </c:pt>
                <c:pt idx="474">
                  <c:v>357.9</c:v>
                </c:pt>
                <c:pt idx="475">
                  <c:v>357.9</c:v>
                </c:pt>
                <c:pt idx="476">
                  <c:v>357.9</c:v>
                </c:pt>
                <c:pt idx="477">
                  <c:v>357.9</c:v>
                </c:pt>
                <c:pt idx="478">
                  <c:v>357.8</c:v>
                </c:pt>
                <c:pt idx="479">
                  <c:v>357.5</c:v>
                </c:pt>
                <c:pt idx="480">
                  <c:v>357.6</c:v>
                </c:pt>
                <c:pt idx="481">
                  <c:v>357.5</c:v>
                </c:pt>
                <c:pt idx="482">
                  <c:v>357.5</c:v>
                </c:pt>
                <c:pt idx="483">
                  <c:v>357.4</c:v>
                </c:pt>
                <c:pt idx="484">
                  <c:v>357.2</c:v>
                </c:pt>
                <c:pt idx="485">
                  <c:v>357.2</c:v>
                </c:pt>
                <c:pt idx="486">
                  <c:v>357.2</c:v>
                </c:pt>
                <c:pt idx="487">
                  <c:v>357.2</c:v>
                </c:pt>
                <c:pt idx="488">
                  <c:v>357.2</c:v>
                </c:pt>
                <c:pt idx="489">
                  <c:v>357.2</c:v>
                </c:pt>
                <c:pt idx="490">
                  <c:v>357.2</c:v>
                </c:pt>
                <c:pt idx="491">
                  <c:v>356.9</c:v>
                </c:pt>
                <c:pt idx="492">
                  <c:v>356.9</c:v>
                </c:pt>
                <c:pt idx="493">
                  <c:v>356.9</c:v>
                </c:pt>
                <c:pt idx="494">
                  <c:v>356.5</c:v>
                </c:pt>
                <c:pt idx="495">
                  <c:v>356.5</c:v>
                </c:pt>
                <c:pt idx="496">
                  <c:v>356.4</c:v>
                </c:pt>
                <c:pt idx="497">
                  <c:v>356.4</c:v>
                </c:pt>
                <c:pt idx="498">
                  <c:v>356.2</c:v>
                </c:pt>
                <c:pt idx="499">
                  <c:v>356.2</c:v>
                </c:pt>
                <c:pt idx="500">
                  <c:v>356.1</c:v>
                </c:pt>
                <c:pt idx="501">
                  <c:v>356.1</c:v>
                </c:pt>
                <c:pt idx="502">
                  <c:v>355.9</c:v>
                </c:pt>
                <c:pt idx="503">
                  <c:v>355.9</c:v>
                </c:pt>
                <c:pt idx="504">
                  <c:v>355.8</c:v>
                </c:pt>
                <c:pt idx="505">
                  <c:v>355.5</c:v>
                </c:pt>
                <c:pt idx="506">
                  <c:v>355.5</c:v>
                </c:pt>
                <c:pt idx="507">
                  <c:v>355.5</c:v>
                </c:pt>
                <c:pt idx="508">
                  <c:v>355.2</c:v>
                </c:pt>
                <c:pt idx="509">
                  <c:v>355.2</c:v>
                </c:pt>
                <c:pt idx="510">
                  <c:v>355.2</c:v>
                </c:pt>
                <c:pt idx="511">
                  <c:v>355.2</c:v>
                </c:pt>
                <c:pt idx="512">
                  <c:v>355.2</c:v>
                </c:pt>
                <c:pt idx="513">
                  <c:v>354.8</c:v>
                </c:pt>
                <c:pt idx="514">
                  <c:v>354.9</c:v>
                </c:pt>
                <c:pt idx="515">
                  <c:v>355</c:v>
                </c:pt>
                <c:pt idx="516">
                  <c:v>354.9</c:v>
                </c:pt>
                <c:pt idx="517">
                  <c:v>354.5</c:v>
                </c:pt>
                <c:pt idx="518">
                  <c:v>354.5</c:v>
                </c:pt>
                <c:pt idx="519">
                  <c:v>354.2</c:v>
                </c:pt>
                <c:pt idx="520">
                  <c:v>354.2</c:v>
                </c:pt>
                <c:pt idx="521">
                  <c:v>354.2</c:v>
                </c:pt>
                <c:pt idx="522">
                  <c:v>354.2</c:v>
                </c:pt>
                <c:pt idx="523">
                  <c:v>354.2</c:v>
                </c:pt>
                <c:pt idx="524">
                  <c:v>353.8</c:v>
                </c:pt>
                <c:pt idx="525">
                  <c:v>353.8</c:v>
                </c:pt>
                <c:pt idx="526">
                  <c:v>353.9</c:v>
                </c:pt>
                <c:pt idx="527">
                  <c:v>353.6</c:v>
                </c:pt>
                <c:pt idx="528">
                  <c:v>353.5</c:v>
                </c:pt>
                <c:pt idx="529">
                  <c:v>353.5</c:v>
                </c:pt>
                <c:pt idx="530">
                  <c:v>353.6</c:v>
                </c:pt>
                <c:pt idx="531">
                  <c:v>353.6</c:v>
                </c:pt>
                <c:pt idx="532">
                  <c:v>353.2</c:v>
                </c:pt>
                <c:pt idx="533">
                  <c:v>353.2</c:v>
                </c:pt>
                <c:pt idx="534">
                  <c:v>353.2</c:v>
                </c:pt>
                <c:pt idx="535">
                  <c:v>353.2</c:v>
                </c:pt>
                <c:pt idx="536">
                  <c:v>352.9</c:v>
                </c:pt>
                <c:pt idx="537">
                  <c:v>352.9</c:v>
                </c:pt>
                <c:pt idx="538">
                  <c:v>352.9</c:v>
                </c:pt>
                <c:pt idx="539">
                  <c:v>352.9</c:v>
                </c:pt>
                <c:pt idx="540">
                  <c:v>352.6</c:v>
                </c:pt>
                <c:pt idx="541">
                  <c:v>352.6</c:v>
                </c:pt>
                <c:pt idx="542">
                  <c:v>352.3</c:v>
                </c:pt>
                <c:pt idx="543">
                  <c:v>352.6</c:v>
                </c:pt>
                <c:pt idx="544">
                  <c:v>352.3</c:v>
                </c:pt>
                <c:pt idx="545">
                  <c:v>352.1</c:v>
                </c:pt>
                <c:pt idx="546">
                  <c:v>352.3</c:v>
                </c:pt>
                <c:pt idx="547">
                  <c:v>352.3</c:v>
                </c:pt>
                <c:pt idx="548">
                  <c:v>352.3</c:v>
                </c:pt>
                <c:pt idx="549">
                  <c:v>351.9</c:v>
                </c:pt>
                <c:pt idx="550">
                  <c:v>351.8</c:v>
                </c:pt>
                <c:pt idx="551">
                  <c:v>351.9</c:v>
                </c:pt>
                <c:pt idx="552">
                  <c:v>351.9</c:v>
                </c:pt>
                <c:pt idx="553">
                  <c:v>351.6</c:v>
                </c:pt>
                <c:pt idx="554">
                  <c:v>351.6</c:v>
                </c:pt>
                <c:pt idx="555">
                  <c:v>351.5</c:v>
                </c:pt>
                <c:pt idx="556">
                  <c:v>351.3</c:v>
                </c:pt>
                <c:pt idx="557">
                  <c:v>351.2</c:v>
                </c:pt>
                <c:pt idx="558">
                  <c:v>351.2</c:v>
                </c:pt>
                <c:pt idx="559">
                  <c:v>351.2</c:v>
                </c:pt>
                <c:pt idx="560">
                  <c:v>351.2</c:v>
                </c:pt>
                <c:pt idx="561">
                  <c:v>350.9</c:v>
                </c:pt>
                <c:pt idx="562">
                  <c:v>350.9</c:v>
                </c:pt>
                <c:pt idx="563">
                  <c:v>350.8</c:v>
                </c:pt>
                <c:pt idx="564">
                  <c:v>350.6</c:v>
                </c:pt>
                <c:pt idx="565">
                  <c:v>350.6</c:v>
                </c:pt>
                <c:pt idx="566">
                  <c:v>350.6</c:v>
                </c:pt>
                <c:pt idx="567">
                  <c:v>350.6</c:v>
                </c:pt>
                <c:pt idx="568">
                  <c:v>350.5</c:v>
                </c:pt>
                <c:pt idx="569">
                  <c:v>350.3</c:v>
                </c:pt>
                <c:pt idx="570">
                  <c:v>350.2</c:v>
                </c:pt>
                <c:pt idx="571">
                  <c:v>350.2</c:v>
                </c:pt>
                <c:pt idx="572">
                  <c:v>349.9</c:v>
                </c:pt>
                <c:pt idx="573">
                  <c:v>349.9</c:v>
                </c:pt>
                <c:pt idx="574">
                  <c:v>350</c:v>
                </c:pt>
                <c:pt idx="575">
                  <c:v>349.9</c:v>
                </c:pt>
                <c:pt idx="576">
                  <c:v>349.9</c:v>
                </c:pt>
                <c:pt idx="577">
                  <c:v>349.7</c:v>
                </c:pt>
                <c:pt idx="578">
                  <c:v>349.6</c:v>
                </c:pt>
                <c:pt idx="579">
                  <c:v>349.6</c:v>
                </c:pt>
                <c:pt idx="580">
                  <c:v>349.6</c:v>
                </c:pt>
                <c:pt idx="581">
                  <c:v>349.3</c:v>
                </c:pt>
                <c:pt idx="582">
                  <c:v>349.5</c:v>
                </c:pt>
                <c:pt idx="583">
                  <c:v>349.4</c:v>
                </c:pt>
                <c:pt idx="584">
                  <c:v>349.4</c:v>
                </c:pt>
                <c:pt idx="585">
                  <c:v>349</c:v>
                </c:pt>
                <c:pt idx="586">
                  <c:v>349.3</c:v>
                </c:pt>
                <c:pt idx="587">
                  <c:v>349</c:v>
                </c:pt>
                <c:pt idx="588">
                  <c:v>349.1</c:v>
                </c:pt>
                <c:pt idx="589">
                  <c:v>348.7</c:v>
                </c:pt>
                <c:pt idx="590">
                  <c:v>348.7</c:v>
                </c:pt>
                <c:pt idx="591">
                  <c:v>348.7</c:v>
                </c:pt>
                <c:pt idx="592">
                  <c:v>348.7</c:v>
                </c:pt>
                <c:pt idx="593">
                  <c:v>348.7</c:v>
                </c:pt>
                <c:pt idx="594">
                  <c:v>348.7</c:v>
                </c:pt>
                <c:pt idx="595">
                  <c:v>348.6</c:v>
                </c:pt>
                <c:pt idx="596">
                  <c:v>348.6</c:v>
                </c:pt>
                <c:pt idx="597">
                  <c:v>348.3</c:v>
                </c:pt>
                <c:pt idx="598">
                  <c:v>348.4</c:v>
                </c:pt>
                <c:pt idx="599">
                  <c:v>348.4</c:v>
                </c:pt>
                <c:pt idx="600">
                  <c:v>348.4</c:v>
                </c:pt>
                <c:pt idx="601">
                  <c:v>348.2</c:v>
                </c:pt>
                <c:pt idx="602">
                  <c:v>348.1</c:v>
                </c:pt>
                <c:pt idx="603">
                  <c:v>348.1</c:v>
                </c:pt>
                <c:pt idx="604">
                  <c:v>347.8</c:v>
                </c:pt>
                <c:pt idx="605">
                  <c:v>348.1</c:v>
                </c:pt>
                <c:pt idx="606">
                  <c:v>347.7</c:v>
                </c:pt>
                <c:pt idx="607">
                  <c:v>348</c:v>
                </c:pt>
                <c:pt idx="608">
                  <c:v>347.7</c:v>
                </c:pt>
                <c:pt idx="609">
                  <c:v>347.5</c:v>
                </c:pt>
                <c:pt idx="610">
                  <c:v>347.4</c:v>
                </c:pt>
                <c:pt idx="611">
                  <c:v>347.4</c:v>
                </c:pt>
                <c:pt idx="612">
                  <c:v>347.4</c:v>
                </c:pt>
                <c:pt idx="613">
                  <c:v>347.4</c:v>
                </c:pt>
                <c:pt idx="614">
                  <c:v>347</c:v>
                </c:pt>
                <c:pt idx="615">
                  <c:v>347.1</c:v>
                </c:pt>
                <c:pt idx="616">
                  <c:v>346.7</c:v>
                </c:pt>
                <c:pt idx="617">
                  <c:v>347</c:v>
                </c:pt>
                <c:pt idx="618">
                  <c:v>346.7</c:v>
                </c:pt>
                <c:pt idx="619">
                  <c:v>346.8</c:v>
                </c:pt>
                <c:pt idx="620">
                  <c:v>346.4</c:v>
                </c:pt>
                <c:pt idx="621">
                  <c:v>346.4</c:v>
                </c:pt>
                <c:pt idx="622">
                  <c:v>346.5</c:v>
                </c:pt>
                <c:pt idx="623">
                  <c:v>346.4</c:v>
                </c:pt>
                <c:pt idx="624">
                  <c:v>346.4</c:v>
                </c:pt>
                <c:pt idx="625">
                  <c:v>346.1</c:v>
                </c:pt>
                <c:pt idx="626">
                  <c:v>346.1</c:v>
                </c:pt>
                <c:pt idx="627">
                  <c:v>346.1</c:v>
                </c:pt>
                <c:pt idx="628">
                  <c:v>346.1</c:v>
                </c:pt>
                <c:pt idx="629">
                  <c:v>345.8</c:v>
                </c:pt>
                <c:pt idx="630">
                  <c:v>345.8</c:v>
                </c:pt>
                <c:pt idx="631">
                  <c:v>345.8</c:v>
                </c:pt>
                <c:pt idx="632">
                  <c:v>345.8</c:v>
                </c:pt>
                <c:pt idx="633">
                  <c:v>345.8</c:v>
                </c:pt>
                <c:pt idx="634">
                  <c:v>345.5</c:v>
                </c:pt>
                <c:pt idx="635">
                  <c:v>345.5</c:v>
                </c:pt>
                <c:pt idx="636">
                  <c:v>345.1</c:v>
                </c:pt>
                <c:pt idx="637">
                  <c:v>345.4</c:v>
                </c:pt>
                <c:pt idx="638">
                  <c:v>345.1</c:v>
                </c:pt>
                <c:pt idx="639">
                  <c:v>345.1</c:v>
                </c:pt>
                <c:pt idx="640">
                  <c:v>345.1</c:v>
                </c:pt>
                <c:pt idx="641">
                  <c:v>345.1</c:v>
                </c:pt>
                <c:pt idx="642">
                  <c:v>344.8</c:v>
                </c:pt>
                <c:pt idx="643">
                  <c:v>344.8</c:v>
                </c:pt>
                <c:pt idx="644">
                  <c:v>344.8</c:v>
                </c:pt>
                <c:pt idx="645">
                  <c:v>344.8</c:v>
                </c:pt>
                <c:pt idx="646">
                  <c:v>344.8</c:v>
                </c:pt>
                <c:pt idx="647">
                  <c:v>344.5</c:v>
                </c:pt>
                <c:pt idx="648">
                  <c:v>344.5</c:v>
                </c:pt>
                <c:pt idx="649">
                  <c:v>344.5</c:v>
                </c:pt>
                <c:pt idx="650">
                  <c:v>344.1</c:v>
                </c:pt>
                <c:pt idx="651">
                  <c:v>344.1</c:v>
                </c:pt>
                <c:pt idx="652">
                  <c:v>344.2</c:v>
                </c:pt>
                <c:pt idx="653">
                  <c:v>344.2</c:v>
                </c:pt>
                <c:pt idx="654">
                  <c:v>344.2</c:v>
                </c:pt>
                <c:pt idx="655">
                  <c:v>343.9</c:v>
                </c:pt>
                <c:pt idx="656">
                  <c:v>343.9</c:v>
                </c:pt>
                <c:pt idx="657">
                  <c:v>343.9</c:v>
                </c:pt>
                <c:pt idx="658">
                  <c:v>343.8</c:v>
                </c:pt>
                <c:pt idx="659">
                  <c:v>343.5</c:v>
                </c:pt>
                <c:pt idx="660">
                  <c:v>343.5</c:v>
                </c:pt>
                <c:pt idx="661">
                  <c:v>343.5</c:v>
                </c:pt>
                <c:pt idx="662">
                  <c:v>343.2</c:v>
                </c:pt>
                <c:pt idx="663">
                  <c:v>343.2</c:v>
                </c:pt>
                <c:pt idx="664">
                  <c:v>343.2</c:v>
                </c:pt>
                <c:pt idx="665">
                  <c:v>343.2</c:v>
                </c:pt>
                <c:pt idx="666">
                  <c:v>343.2</c:v>
                </c:pt>
                <c:pt idx="667">
                  <c:v>343.1</c:v>
                </c:pt>
                <c:pt idx="668">
                  <c:v>342.7</c:v>
                </c:pt>
                <c:pt idx="669">
                  <c:v>342.9</c:v>
                </c:pt>
                <c:pt idx="670">
                  <c:v>342.8</c:v>
                </c:pt>
                <c:pt idx="671">
                  <c:v>342.9</c:v>
                </c:pt>
                <c:pt idx="672">
                  <c:v>342.5</c:v>
                </c:pt>
                <c:pt idx="673">
                  <c:v>342.6</c:v>
                </c:pt>
                <c:pt idx="674">
                  <c:v>342.5</c:v>
                </c:pt>
                <c:pt idx="675">
                  <c:v>342.6</c:v>
                </c:pt>
                <c:pt idx="676">
                  <c:v>342.2</c:v>
                </c:pt>
                <c:pt idx="677">
                  <c:v>342.2</c:v>
                </c:pt>
                <c:pt idx="678">
                  <c:v>342.3</c:v>
                </c:pt>
                <c:pt idx="679">
                  <c:v>342.2</c:v>
                </c:pt>
                <c:pt idx="680">
                  <c:v>342.2</c:v>
                </c:pt>
                <c:pt idx="681">
                  <c:v>341.8</c:v>
                </c:pt>
                <c:pt idx="682">
                  <c:v>341.9</c:v>
                </c:pt>
                <c:pt idx="683">
                  <c:v>341.8</c:v>
                </c:pt>
                <c:pt idx="684">
                  <c:v>341.8</c:v>
                </c:pt>
                <c:pt idx="685">
                  <c:v>341.5</c:v>
                </c:pt>
                <c:pt idx="686">
                  <c:v>341.5</c:v>
                </c:pt>
                <c:pt idx="687">
                  <c:v>341.5</c:v>
                </c:pt>
                <c:pt idx="688">
                  <c:v>341.5</c:v>
                </c:pt>
                <c:pt idx="689">
                  <c:v>341.5</c:v>
                </c:pt>
                <c:pt idx="690">
                  <c:v>341.1</c:v>
                </c:pt>
                <c:pt idx="691">
                  <c:v>341.1</c:v>
                </c:pt>
                <c:pt idx="692">
                  <c:v>341.1</c:v>
                </c:pt>
                <c:pt idx="693">
                  <c:v>341.2</c:v>
                </c:pt>
                <c:pt idx="694">
                  <c:v>340.9</c:v>
                </c:pt>
                <c:pt idx="695">
                  <c:v>340.8</c:v>
                </c:pt>
                <c:pt idx="696">
                  <c:v>340.5</c:v>
                </c:pt>
                <c:pt idx="697">
                  <c:v>340.5</c:v>
                </c:pt>
                <c:pt idx="698">
                  <c:v>340.6</c:v>
                </c:pt>
                <c:pt idx="699">
                  <c:v>340.6</c:v>
                </c:pt>
                <c:pt idx="700">
                  <c:v>340.5</c:v>
                </c:pt>
                <c:pt idx="701">
                  <c:v>340.5</c:v>
                </c:pt>
                <c:pt idx="702">
                  <c:v>340.2</c:v>
                </c:pt>
                <c:pt idx="703">
                  <c:v>340.2</c:v>
                </c:pt>
                <c:pt idx="704">
                  <c:v>340.1</c:v>
                </c:pt>
                <c:pt idx="705">
                  <c:v>339.9</c:v>
                </c:pt>
                <c:pt idx="706">
                  <c:v>339.9</c:v>
                </c:pt>
                <c:pt idx="707">
                  <c:v>339.9</c:v>
                </c:pt>
                <c:pt idx="708">
                  <c:v>339.6</c:v>
                </c:pt>
                <c:pt idx="709">
                  <c:v>339.6</c:v>
                </c:pt>
                <c:pt idx="710">
                  <c:v>339.6</c:v>
                </c:pt>
                <c:pt idx="711">
                  <c:v>339.6</c:v>
                </c:pt>
                <c:pt idx="712">
                  <c:v>339.6</c:v>
                </c:pt>
                <c:pt idx="713">
                  <c:v>339.6</c:v>
                </c:pt>
                <c:pt idx="714">
                  <c:v>339.6</c:v>
                </c:pt>
                <c:pt idx="715">
                  <c:v>339.3</c:v>
                </c:pt>
                <c:pt idx="716">
                  <c:v>339.2</c:v>
                </c:pt>
                <c:pt idx="717">
                  <c:v>339.2</c:v>
                </c:pt>
                <c:pt idx="718">
                  <c:v>339.2</c:v>
                </c:pt>
                <c:pt idx="719">
                  <c:v>338.9</c:v>
                </c:pt>
                <c:pt idx="720">
                  <c:v>338.9</c:v>
                </c:pt>
                <c:pt idx="721">
                  <c:v>338.9</c:v>
                </c:pt>
                <c:pt idx="722">
                  <c:v>338.9</c:v>
                </c:pt>
                <c:pt idx="723">
                  <c:v>338.8</c:v>
                </c:pt>
                <c:pt idx="724">
                  <c:v>338.9</c:v>
                </c:pt>
                <c:pt idx="725">
                  <c:v>338.5</c:v>
                </c:pt>
                <c:pt idx="726">
                  <c:v>338.6</c:v>
                </c:pt>
                <c:pt idx="727">
                  <c:v>338.6</c:v>
                </c:pt>
                <c:pt idx="728">
                  <c:v>338.6</c:v>
                </c:pt>
                <c:pt idx="729">
                  <c:v>338.6</c:v>
                </c:pt>
                <c:pt idx="730">
                  <c:v>338.5</c:v>
                </c:pt>
                <c:pt idx="731">
                  <c:v>338.6</c:v>
                </c:pt>
                <c:pt idx="732">
                  <c:v>338.6</c:v>
                </c:pt>
                <c:pt idx="733">
                  <c:v>338.3</c:v>
                </c:pt>
                <c:pt idx="734">
                  <c:v>338.3</c:v>
                </c:pt>
                <c:pt idx="735">
                  <c:v>338.3</c:v>
                </c:pt>
                <c:pt idx="736">
                  <c:v>338.2</c:v>
                </c:pt>
                <c:pt idx="737">
                  <c:v>338.3</c:v>
                </c:pt>
                <c:pt idx="738">
                  <c:v>338</c:v>
                </c:pt>
                <c:pt idx="739">
                  <c:v>337.9</c:v>
                </c:pt>
                <c:pt idx="740">
                  <c:v>337.9</c:v>
                </c:pt>
                <c:pt idx="741">
                  <c:v>337.6</c:v>
                </c:pt>
                <c:pt idx="742">
                  <c:v>337.7</c:v>
                </c:pt>
                <c:pt idx="743">
                  <c:v>337.6</c:v>
                </c:pt>
                <c:pt idx="744">
                  <c:v>337.5</c:v>
                </c:pt>
                <c:pt idx="745">
                  <c:v>337.5</c:v>
                </c:pt>
                <c:pt idx="746">
                  <c:v>337.6</c:v>
                </c:pt>
                <c:pt idx="747">
                  <c:v>337.2</c:v>
                </c:pt>
                <c:pt idx="748">
                  <c:v>337.3</c:v>
                </c:pt>
                <c:pt idx="749">
                  <c:v>337.2</c:v>
                </c:pt>
                <c:pt idx="750">
                  <c:v>337.3</c:v>
                </c:pt>
                <c:pt idx="751">
                  <c:v>336.9</c:v>
                </c:pt>
                <c:pt idx="752">
                  <c:v>336.9</c:v>
                </c:pt>
                <c:pt idx="753">
                  <c:v>336.9</c:v>
                </c:pt>
                <c:pt idx="754">
                  <c:v>336.8</c:v>
                </c:pt>
                <c:pt idx="755">
                  <c:v>336.9</c:v>
                </c:pt>
                <c:pt idx="756">
                  <c:v>336.5</c:v>
                </c:pt>
                <c:pt idx="757">
                  <c:v>336.5</c:v>
                </c:pt>
                <c:pt idx="758">
                  <c:v>336.6</c:v>
                </c:pt>
                <c:pt idx="759">
                  <c:v>336.5</c:v>
                </c:pt>
                <c:pt idx="760">
                  <c:v>336.5</c:v>
                </c:pt>
                <c:pt idx="761">
                  <c:v>336.2</c:v>
                </c:pt>
                <c:pt idx="762">
                  <c:v>336.3</c:v>
                </c:pt>
                <c:pt idx="763">
                  <c:v>336.2</c:v>
                </c:pt>
                <c:pt idx="764">
                  <c:v>336.3</c:v>
                </c:pt>
                <c:pt idx="765">
                  <c:v>336.2</c:v>
                </c:pt>
                <c:pt idx="766">
                  <c:v>335.9</c:v>
                </c:pt>
                <c:pt idx="767">
                  <c:v>335.9</c:v>
                </c:pt>
                <c:pt idx="768">
                  <c:v>335.9</c:v>
                </c:pt>
                <c:pt idx="769">
                  <c:v>335.6</c:v>
                </c:pt>
                <c:pt idx="770">
                  <c:v>335.5</c:v>
                </c:pt>
                <c:pt idx="771">
                  <c:v>335.6</c:v>
                </c:pt>
                <c:pt idx="772">
                  <c:v>335.6</c:v>
                </c:pt>
                <c:pt idx="773">
                  <c:v>335.6</c:v>
                </c:pt>
                <c:pt idx="774">
                  <c:v>335.3</c:v>
                </c:pt>
                <c:pt idx="775">
                  <c:v>335.3</c:v>
                </c:pt>
                <c:pt idx="776">
                  <c:v>335.3</c:v>
                </c:pt>
                <c:pt idx="777">
                  <c:v>335.3</c:v>
                </c:pt>
                <c:pt idx="778">
                  <c:v>335.3</c:v>
                </c:pt>
                <c:pt idx="779">
                  <c:v>335.2</c:v>
                </c:pt>
                <c:pt idx="780">
                  <c:v>334.9</c:v>
                </c:pt>
                <c:pt idx="781">
                  <c:v>334.9</c:v>
                </c:pt>
                <c:pt idx="782">
                  <c:v>334.9</c:v>
                </c:pt>
                <c:pt idx="783">
                  <c:v>334.9</c:v>
                </c:pt>
                <c:pt idx="784">
                  <c:v>334.9</c:v>
                </c:pt>
                <c:pt idx="785">
                  <c:v>334.9</c:v>
                </c:pt>
                <c:pt idx="786">
                  <c:v>334.9</c:v>
                </c:pt>
                <c:pt idx="787">
                  <c:v>334.9</c:v>
                </c:pt>
                <c:pt idx="788">
                  <c:v>334.6</c:v>
                </c:pt>
                <c:pt idx="789">
                  <c:v>334.6</c:v>
                </c:pt>
                <c:pt idx="790">
                  <c:v>334.6</c:v>
                </c:pt>
                <c:pt idx="791">
                  <c:v>334.6</c:v>
                </c:pt>
                <c:pt idx="792">
                  <c:v>334.6</c:v>
                </c:pt>
                <c:pt idx="793">
                  <c:v>334.3</c:v>
                </c:pt>
                <c:pt idx="794">
                  <c:v>334.3</c:v>
                </c:pt>
                <c:pt idx="795">
                  <c:v>334.3</c:v>
                </c:pt>
                <c:pt idx="796">
                  <c:v>334.2</c:v>
                </c:pt>
                <c:pt idx="797">
                  <c:v>334.1</c:v>
                </c:pt>
                <c:pt idx="798">
                  <c:v>334</c:v>
                </c:pt>
                <c:pt idx="799">
                  <c:v>334</c:v>
                </c:pt>
                <c:pt idx="800">
                  <c:v>334</c:v>
                </c:pt>
                <c:pt idx="801">
                  <c:v>334</c:v>
                </c:pt>
                <c:pt idx="802">
                  <c:v>333.9</c:v>
                </c:pt>
                <c:pt idx="803">
                  <c:v>333.7</c:v>
                </c:pt>
                <c:pt idx="804">
                  <c:v>333.7</c:v>
                </c:pt>
                <c:pt idx="805">
                  <c:v>333.6</c:v>
                </c:pt>
                <c:pt idx="806">
                  <c:v>333.6</c:v>
                </c:pt>
                <c:pt idx="807">
                  <c:v>333.3</c:v>
                </c:pt>
                <c:pt idx="808">
                  <c:v>333.3</c:v>
                </c:pt>
                <c:pt idx="809">
                  <c:v>333</c:v>
                </c:pt>
                <c:pt idx="810">
                  <c:v>333</c:v>
                </c:pt>
                <c:pt idx="811">
                  <c:v>333</c:v>
                </c:pt>
                <c:pt idx="812">
                  <c:v>333</c:v>
                </c:pt>
                <c:pt idx="813">
                  <c:v>333</c:v>
                </c:pt>
                <c:pt idx="814">
                  <c:v>333</c:v>
                </c:pt>
                <c:pt idx="815">
                  <c:v>333</c:v>
                </c:pt>
                <c:pt idx="816">
                  <c:v>332.6</c:v>
                </c:pt>
                <c:pt idx="817">
                  <c:v>332.7</c:v>
                </c:pt>
                <c:pt idx="818">
                  <c:v>332.6</c:v>
                </c:pt>
                <c:pt idx="819">
                  <c:v>332.3</c:v>
                </c:pt>
                <c:pt idx="820">
                  <c:v>332.3</c:v>
                </c:pt>
                <c:pt idx="821">
                  <c:v>332.3</c:v>
                </c:pt>
                <c:pt idx="822">
                  <c:v>332.2</c:v>
                </c:pt>
                <c:pt idx="823">
                  <c:v>332.3</c:v>
                </c:pt>
                <c:pt idx="824">
                  <c:v>332</c:v>
                </c:pt>
                <c:pt idx="825">
                  <c:v>332</c:v>
                </c:pt>
                <c:pt idx="826">
                  <c:v>331.9</c:v>
                </c:pt>
                <c:pt idx="827">
                  <c:v>332</c:v>
                </c:pt>
                <c:pt idx="828">
                  <c:v>332</c:v>
                </c:pt>
                <c:pt idx="829">
                  <c:v>331.6</c:v>
                </c:pt>
                <c:pt idx="830">
                  <c:v>331.6</c:v>
                </c:pt>
                <c:pt idx="831">
                  <c:v>331.6</c:v>
                </c:pt>
                <c:pt idx="832">
                  <c:v>331.6</c:v>
                </c:pt>
                <c:pt idx="833">
                  <c:v>331.6</c:v>
                </c:pt>
                <c:pt idx="834">
                  <c:v>331.3</c:v>
                </c:pt>
                <c:pt idx="835">
                  <c:v>331.3</c:v>
                </c:pt>
                <c:pt idx="836">
                  <c:v>331.3</c:v>
                </c:pt>
                <c:pt idx="837">
                  <c:v>331.3</c:v>
                </c:pt>
                <c:pt idx="838">
                  <c:v>331.3</c:v>
                </c:pt>
                <c:pt idx="839">
                  <c:v>331.3</c:v>
                </c:pt>
                <c:pt idx="840">
                  <c:v>330.9</c:v>
                </c:pt>
                <c:pt idx="841">
                  <c:v>330.9</c:v>
                </c:pt>
                <c:pt idx="842">
                  <c:v>330.9</c:v>
                </c:pt>
                <c:pt idx="843">
                  <c:v>330.6</c:v>
                </c:pt>
                <c:pt idx="844">
                  <c:v>330.6</c:v>
                </c:pt>
                <c:pt idx="845">
                  <c:v>330.6</c:v>
                </c:pt>
                <c:pt idx="846">
                  <c:v>330.6</c:v>
                </c:pt>
                <c:pt idx="847">
                  <c:v>330.6</c:v>
                </c:pt>
                <c:pt idx="848">
                  <c:v>330.6</c:v>
                </c:pt>
                <c:pt idx="849">
                  <c:v>330.3</c:v>
                </c:pt>
                <c:pt idx="850">
                  <c:v>330.3</c:v>
                </c:pt>
                <c:pt idx="851">
                  <c:v>330.3</c:v>
                </c:pt>
                <c:pt idx="852">
                  <c:v>330.3</c:v>
                </c:pt>
                <c:pt idx="853">
                  <c:v>330</c:v>
                </c:pt>
                <c:pt idx="854">
                  <c:v>330</c:v>
                </c:pt>
                <c:pt idx="855">
                  <c:v>330</c:v>
                </c:pt>
                <c:pt idx="856">
                  <c:v>330</c:v>
                </c:pt>
                <c:pt idx="857">
                  <c:v>329.7</c:v>
                </c:pt>
                <c:pt idx="858">
                  <c:v>329.7</c:v>
                </c:pt>
                <c:pt idx="859">
                  <c:v>329.7</c:v>
                </c:pt>
                <c:pt idx="860">
                  <c:v>329.6</c:v>
                </c:pt>
                <c:pt idx="861">
                  <c:v>329.4</c:v>
                </c:pt>
                <c:pt idx="862">
                  <c:v>329.3</c:v>
                </c:pt>
                <c:pt idx="863">
                  <c:v>329.4</c:v>
                </c:pt>
                <c:pt idx="864">
                  <c:v>329.4</c:v>
                </c:pt>
                <c:pt idx="865">
                  <c:v>329.3</c:v>
                </c:pt>
                <c:pt idx="866">
                  <c:v>329.4</c:v>
                </c:pt>
                <c:pt idx="867">
                  <c:v>329.3</c:v>
                </c:pt>
                <c:pt idx="868">
                  <c:v>329</c:v>
                </c:pt>
                <c:pt idx="869">
                  <c:v>329</c:v>
                </c:pt>
                <c:pt idx="870">
                  <c:v>329</c:v>
                </c:pt>
                <c:pt idx="871">
                  <c:v>329</c:v>
                </c:pt>
                <c:pt idx="872">
                  <c:v>328.7</c:v>
                </c:pt>
                <c:pt idx="873">
                  <c:v>328.6</c:v>
                </c:pt>
                <c:pt idx="874">
                  <c:v>328.7</c:v>
                </c:pt>
                <c:pt idx="875">
                  <c:v>328.7</c:v>
                </c:pt>
                <c:pt idx="876">
                  <c:v>328.7</c:v>
                </c:pt>
                <c:pt idx="877">
                  <c:v>328.3</c:v>
                </c:pt>
                <c:pt idx="878">
                  <c:v>328.4</c:v>
                </c:pt>
                <c:pt idx="879">
                  <c:v>328.3</c:v>
                </c:pt>
                <c:pt idx="880">
                  <c:v>328.3</c:v>
                </c:pt>
                <c:pt idx="881">
                  <c:v>328.3</c:v>
                </c:pt>
                <c:pt idx="882">
                  <c:v>328</c:v>
                </c:pt>
                <c:pt idx="883">
                  <c:v>328.1</c:v>
                </c:pt>
                <c:pt idx="884">
                  <c:v>328</c:v>
                </c:pt>
                <c:pt idx="885">
                  <c:v>328</c:v>
                </c:pt>
                <c:pt idx="886">
                  <c:v>327.60000000000002</c:v>
                </c:pt>
                <c:pt idx="887">
                  <c:v>327.60000000000002</c:v>
                </c:pt>
                <c:pt idx="888">
                  <c:v>327.7</c:v>
                </c:pt>
                <c:pt idx="889">
                  <c:v>327.7</c:v>
                </c:pt>
                <c:pt idx="890">
                  <c:v>327.60000000000002</c:v>
                </c:pt>
                <c:pt idx="891">
                  <c:v>327.39999999999998</c:v>
                </c:pt>
                <c:pt idx="892">
                  <c:v>327.3</c:v>
                </c:pt>
                <c:pt idx="893">
                  <c:v>327.3</c:v>
                </c:pt>
                <c:pt idx="894">
                  <c:v>327.3</c:v>
                </c:pt>
                <c:pt idx="895">
                  <c:v>327.3</c:v>
                </c:pt>
                <c:pt idx="896">
                  <c:v>327.39999999999998</c:v>
                </c:pt>
                <c:pt idx="897">
                  <c:v>327.10000000000002</c:v>
                </c:pt>
                <c:pt idx="898">
                  <c:v>327</c:v>
                </c:pt>
                <c:pt idx="899">
                  <c:v>327</c:v>
                </c:pt>
                <c:pt idx="900">
                  <c:v>327</c:v>
                </c:pt>
                <c:pt idx="901">
                  <c:v>327.10000000000002</c:v>
                </c:pt>
                <c:pt idx="902">
                  <c:v>326.60000000000002</c:v>
                </c:pt>
                <c:pt idx="903">
                  <c:v>326.8</c:v>
                </c:pt>
                <c:pt idx="904">
                  <c:v>326.60000000000002</c:v>
                </c:pt>
                <c:pt idx="905">
                  <c:v>326.60000000000002</c:v>
                </c:pt>
                <c:pt idx="906">
                  <c:v>326.3</c:v>
                </c:pt>
                <c:pt idx="907">
                  <c:v>326.3</c:v>
                </c:pt>
                <c:pt idx="908">
                  <c:v>326.3</c:v>
                </c:pt>
                <c:pt idx="909">
                  <c:v>326</c:v>
                </c:pt>
                <c:pt idx="910">
                  <c:v>326</c:v>
                </c:pt>
                <c:pt idx="911">
                  <c:v>326</c:v>
                </c:pt>
                <c:pt idx="912">
                  <c:v>325.7</c:v>
                </c:pt>
                <c:pt idx="913">
                  <c:v>326</c:v>
                </c:pt>
                <c:pt idx="914">
                  <c:v>325.60000000000002</c:v>
                </c:pt>
                <c:pt idx="915">
                  <c:v>325.7</c:v>
                </c:pt>
                <c:pt idx="916">
                  <c:v>325.7</c:v>
                </c:pt>
                <c:pt idx="917">
                  <c:v>325.7</c:v>
                </c:pt>
                <c:pt idx="918">
                  <c:v>325.7</c:v>
                </c:pt>
                <c:pt idx="919">
                  <c:v>325.7</c:v>
                </c:pt>
                <c:pt idx="920">
                  <c:v>325.3</c:v>
                </c:pt>
                <c:pt idx="921">
                  <c:v>325.3</c:v>
                </c:pt>
                <c:pt idx="922">
                  <c:v>325.3</c:v>
                </c:pt>
                <c:pt idx="923">
                  <c:v>325.3</c:v>
                </c:pt>
                <c:pt idx="924">
                  <c:v>325.3</c:v>
                </c:pt>
                <c:pt idx="925">
                  <c:v>325.39999999999998</c:v>
                </c:pt>
                <c:pt idx="926">
                  <c:v>325.10000000000002</c:v>
                </c:pt>
                <c:pt idx="927">
                  <c:v>324.89999999999998</c:v>
                </c:pt>
                <c:pt idx="928">
                  <c:v>325</c:v>
                </c:pt>
                <c:pt idx="929">
                  <c:v>325.10000000000002</c:v>
                </c:pt>
                <c:pt idx="930">
                  <c:v>325</c:v>
                </c:pt>
                <c:pt idx="931">
                  <c:v>325</c:v>
                </c:pt>
                <c:pt idx="932">
                  <c:v>324.7</c:v>
                </c:pt>
                <c:pt idx="933">
                  <c:v>324.7</c:v>
                </c:pt>
                <c:pt idx="934">
                  <c:v>324.7</c:v>
                </c:pt>
                <c:pt idx="935">
                  <c:v>324.7</c:v>
                </c:pt>
                <c:pt idx="936">
                  <c:v>324.7</c:v>
                </c:pt>
                <c:pt idx="937">
                  <c:v>324.7</c:v>
                </c:pt>
                <c:pt idx="938">
                  <c:v>324.39999999999998</c:v>
                </c:pt>
                <c:pt idx="939">
                  <c:v>324.39999999999998</c:v>
                </c:pt>
                <c:pt idx="940">
                  <c:v>324.39999999999998</c:v>
                </c:pt>
                <c:pt idx="941">
                  <c:v>324.39999999999998</c:v>
                </c:pt>
                <c:pt idx="942">
                  <c:v>324.39999999999998</c:v>
                </c:pt>
                <c:pt idx="943">
                  <c:v>324.39999999999998</c:v>
                </c:pt>
                <c:pt idx="944">
                  <c:v>324</c:v>
                </c:pt>
                <c:pt idx="945">
                  <c:v>324</c:v>
                </c:pt>
                <c:pt idx="946">
                  <c:v>324</c:v>
                </c:pt>
                <c:pt idx="947">
                  <c:v>324</c:v>
                </c:pt>
                <c:pt idx="948">
                  <c:v>324</c:v>
                </c:pt>
                <c:pt idx="949">
                  <c:v>323.7</c:v>
                </c:pt>
                <c:pt idx="950">
                  <c:v>323.7</c:v>
                </c:pt>
                <c:pt idx="951">
                  <c:v>323.7</c:v>
                </c:pt>
                <c:pt idx="952">
                  <c:v>323.60000000000002</c:v>
                </c:pt>
                <c:pt idx="953">
                  <c:v>323.7</c:v>
                </c:pt>
                <c:pt idx="954">
                  <c:v>323.7</c:v>
                </c:pt>
                <c:pt idx="955">
                  <c:v>323.7</c:v>
                </c:pt>
                <c:pt idx="956">
                  <c:v>323.7</c:v>
                </c:pt>
                <c:pt idx="957">
                  <c:v>323.39999999999998</c:v>
                </c:pt>
                <c:pt idx="958">
                  <c:v>323.3</c:v>
                </c:pt>
                <c:pt idx="959">
                  <c:v>323.39999999999998</c:v>
                </c:pt>
                <c:pt idx="960">
                  <c:v>323.39999999999998</c:v>
                </c:pt>
                <c:pt idx="961">
                  <c:v>323.39999999999998</c:v>
                </c:pt>
                <c:pt idx="962">
                  <c:v>323.3</c:v>
                </c:pt>
                <c:pt idx="963">
                  <c:v>323.10000000000002</c:v>
                </c:pt>
                <c:pt idx="964">
                  <c:v>323</c:v>
                </c:pt>
                <c:pt idx="965">
                  <c:v>323.10000000000002</c:v>
                </c:pt>
                <c:pt idx="966">
                  <c:v>323</c:v>
                </c:pt>
                <c:pt idx="967">
                  <c:v>323</c:v>
                </c:pt>
                <c:pt idx="968">
                  <c:v>323</c:v>
                </c:pt>
                <c:pt idx="969">
                  <c:v>322.8</c:v>
                </c:pt>
                <c:pt idx="970">
                  <c:v>322.7</c:v>
                </c:pt>
                <c:pt idx="971">
                  <c:v>322.7</c:v>
                </c:pt>
                <c:pt idx="972">
                  <c:v>322.8</c:v>
                </c:pt>
                <c:pt idx="973">
                  <c:v>322.7</c:v>
                </c:pt>
                <c:pt idx="974">
                  <c:v>322.7</c:v>
                </c:pt>
                <c:pt idx="975">
                  <c:v>322.7</c:v>
                </c:pt>
                <c:pt idx="976">
                  <c:v>322.7</c:v>
                </c:pt>
                <c:pt idx="977">
                  <c:v>322.39999999999998</c:v>
                </c:pt>
                <c:pt idx="978">
                  <c:v>322.39999999999998</c:v>
                </c:pt>
                <c:pt idx="979">
                  <c:v>322.3</c:v>
                </c:pt>
                <c:pt idx="980">
                  <c:v>322.3</c:v>
                </c:pt>
                <c:pt idx="981">
                  <c:v>322.39999999999998</c:v>
                </c:pt>
                <c:pt idx="982">
                  <c:v>322.10000000000002</c:v>
                </c:pt>
                <c:pt idx="983">
                  <c:v>322.10000000000002</c:v>
                </c:pt>
                <c:pt idx="984">
                  <c:v>322.10000000000002</c:v>
                </c:pt>
                <c:pt idx="985">
                  <c:v>322.10000000000002</c:v>
                </c:pt>
                <c:pt idx="986">
                  <c:v>322.10000000000002</c:v>
                </c:pt>
                <c:pt idx="987">
                  <c:v>322.10000000000002</c:v>
                </c:pt>
                <c:pt idx="988">
                  <c:v>322.10000000000002</c:v>
                </c:pt>
                <c:pt idx="989">
                  <c:v>322</c:v>
                </c:pt>
                <c:pt idx="990">
                  <c:v>321.8</c:v>
                </c:pt>
                <c:pt idx="991">
                  <c:v>321.8</c:v>
                </c:pt>
                <c:pt idx="992">
                  <c:v>321.8</c:v>
                </c:pt>
                <c:pt idx="993">
                  <c:v>321.8</c:v>
                </c:pt>
                <c:pt idx="994">
                  <c:v>321.8</c:v>
                </c:pt>
                <c:pt idx="995">
                  <c:v>321.8</c:v>
                </c:pt>
                <c:pt idx="996">
                  <c:v>321.39999999999998</c:v>
                </c:pt>
                <c:pt idx="997">
                  <c:v>321.8</c:v>
                </c:pt>
                <c:pt idx="998">
                  <c:v>321.39999999999998</c:v>
                </c:pt>
                <c:pt idx="999">
                  <c:v>321.39999999999998</c:v>
                </c:pt>
                <c:pt idx="1000">
                  <c:v>321.39999999999998</c:v>
                </c:pt>
                <c:pt idx="1001">
                  <c:v>321.39999999999998</c:v>
                </c:pt>
                <c:pt idx="1002">
                  <c:v>321.10000000000002</c:v>
                </c:pt>
                <c:pt idx="1003">
                  <c:v>321.10000000000002</c:v>
                </c:pt>
                <c:pt idx="1004">
                  <c:v>321.10000000000002</c:v>
                </c:pt>
                <c:pt idx="1005">
                  <c:v>321.10000000000002</c:v>
                </c:pt>
                <c:pt idx="1006">
                  <c:v>321.10000000000002</c:v>
                </c:pt>
                <c:pt idx="1007">
                  <c:v>321.10000000000002</c:v>
                </c:pt>
                <c:pt idx="1008">
                  <c:v>321.10000000000002</c:v>
                </c:pt>
                <c:pt idx="1009">
                  <c:v>321.10000000000002</c:v>
                </c:pt>
                <c:pt idx="1010">
                  <c:v>320.7</c:v>
                </c:pt>
                <c:pt idx="1011">
                  <c:v>320.7</c:v>
                </c:pt>
                <c:pt idx="1012">
                  <c:v>320.7</c:v>
                </c:pt>
                <c:pt idx="1013">
                  <c:v>320.8</c:v>
                </c:pt>
                <c:pt idx="1014">
                  <c:v>320.39999999999998</c:v>
                </c:pt>
                <c:pt idx="1015">
                  <c:v>320.39999999999998</c:v>
                </c:pt>
                <c:pt idx="1016">
                  <c:v>320.39999999999998</c:v>
                </c:pt>
                <c:pt idx="1017">
                  <c:v>320.5</c:v>
                </c:pt>
                <c:pt idx="1018">
                  <c:v>320.10000000000002</c:v>
                </c:pt>
                <c:pt idx="1019">
                  <c:v>320.2</c:v>
                </c:pt>
                <c:pt idx="1020">
                  <c:v>320.10000000000002</c:v>
                </c:pt>
                <c:pt idx="1021">
                  <c:v>320.10000000000002</c:v>
                </c:pt>
                <c:pt idx="1022">
                  <c:v>319.8</c:v>
                </c:pt>
                <c:pt idx="1023">
                  <c:v>320.10000000000002</c:v>
                </c:pt>
                <c:pt idx="1024">
                  <c:v>319.7</c:v>
                </c:pt>
                <c:pt idx="1025">
                  <c:v>319.8</c:v>
                </c:pt>
                <c:pt idx="1026">
                  <c:v>319.8</c:v>
                </c:pt>
                <c:pt idx="1027">
                  <c:v>319.8</c:v>
                </c:pt>
                <c:pt idx="1028">
                  <c:v>319.7</c:v>
                </c:pt>
                <c:pt idx="1029">
                  <c:v>319.8</c:v>
                </c:pt>
                <c:pt idx="1030">
                  <c:v>319.5</c:v>
                </c:pt>
                <c:pt idx="1031">
                  <c:v>319.5</c:v>
                </c:pt>
                <c:pt idx="1032">
                  <c:v>319.5</c:v>
                </c:pt>
                <c:pt idx="1033">
                  <c:v>319.39999999999998</c:v>
                </c:pt>
                <c:pt idx="1034">
                  <c:v>319.2</c:v>
                </c:pt>
                <c:pt idx="1035">
                  <c:v>319</c:v>
                </c:pt>
                <c:pt idx="1036">
                  <c:v>319.2</c:v>
                </c:pt>
                <c:pt idx="1037">
                  <c:v>319.10000000000002</c:v>
                </c:pt>
                <c:pt idx="1038">
                  <c:v>318.7</c:v>
                </c:pt>
                <c:pt idx="1039">
                  <c:v>319</c:v>
                </c:pt>
                <c:pt idx="1040">
                  <c:v>318.7</c:v>
                </c:pt>
                <c:pt idx="1041">
                  <c:v>318.7</c:v>
                </c:pt>
                <c:pt idx="1042">
                  <c:v>318.7</c:v>
                </c:pt>
                <c:pt idx="1043">
                  <c:v>318.7</c:v>
                </c:pt>
                <c:pt idx="1044">
                  <c:v>318.39999999999998</c:v>
                </c:pt>
                <c:pt idx="1045">
                  <c:v>318.39999999999998</c:v>
                </c:pt>
                <c:pt idx="1046">
                  <c:v>318.39999999999998</c:v>
                </c:pt>
                <c:pt idx="1047">
                  <c:v>318.10000000000002</c:v>
                </c:pt>
                <c:pt idx="1048">
                  <c:v>318.2</c:v>
                </c:pt>
                <c:pt idx="1049">
                  <c:v>318.10000000000002</c:v>
                </c:pt>
                <c:pt idx="1050">
                  <c:v>318.10000000000002</c:v>
                </c:pt>
                <c:pt idx="1051">
                  <c:v>318</c:v>
                </c:pt>
                <c:pt idx="1052">
                  <c:v>318.10000000000002</c:v>
                </c:pt>
                <c:pt idx="1053">
                  <c:v>318.10000000000002</c:v>
                </c:pt>
                <c:pt idx="1054">
                  <c:v>317.89999999999998</c:v>
                </c:pt>
                <c:pt idx="1055">
                  <c:v>317.8</c:v>
                </c:pt>
                <c:pt idx="1056">
                  <c:v>317.89999999999998</c:v>
                </c:pt>
                <c:pt idx="1057">
                  <c:v>317.89999999999998</c:v>
                </c:pt>
                <c:pt idx="1058">
                  <c:v>317.7</c:v>
                </c:pt>
                <c:pt idx="1059">
                  <c:v>317.7</c:v>
                </c:pt>
                <c:pt idx="1060">
                  <c:v>317.7</c:v>
                </c:pt>
                <c:pt idx="1061">
                  <c:v>317.39999999999998</c:v>
                </c:pt>
                <c:pt idx="1062">
                  <c:v>317.39999999999998</c:v>
                </c:pt>
                <c:pt idx="1063">
                  <c:v>317.3</c:v>
                </c:pt>
                <c:pt idx="1064">
                  <c:v>317.39999999999998</c:v>
                </c:pt>
                <c:pt idx="1065">
                  <c:v>317.39999999999998</c:v>
                </c:pt>
                <c:pt idx="1066">
                  <c:v>317.10000000000002</c:v>
                </c:pt>
                <c:pt idx="1067">
                  <c:v>317.10000000000002</c:v>
                </c:pt>
                <c:pt idx="1068">
                  <c:v>317.10000000000002</c:v>
                </c:pt>
                <c:pt idx="1069">
                  <c:v>317.10000000000002</c:v>
                </c:pt>
                <c:pt idx="1070">
                  <c:v>317.10000000000002</c:v>
                </c:pt>
                <c:pt idx="1071">
                  <c:v>317.10000000000002</c:v>
                </c:pt>
                <c:pt idx="1072">
                  <c:v>316.8</c:v>
                </c:pt>
                <c:pt idx="1073">
                  <c:v>316.8</c:v>
                </c:pt>
                <c:pt idx="1074">
                  <c:v>316.8</c:v>
                </c:pt>
                <c:pt idx="1075">
                  <c:v>316.8</c:v>
                </c:pt>
                <c:pt idx="1076">
                  <c:v>316.8</c:v>
                </c:pt>
                <c:pt idx="1077">
                  <c:v>316.39999999999998</c:v>
                </c:pt>
                <c:pt idx="1078">
                  <c:v>316.39999999999998</c:v>
                </c:pt>
                <c:pt idx="1079">
                  <c:v>316.39999999999998</c:v>
                </c:pt>
                <c:pt idx="1080">
                  <c:v>316.39999999999998</c:v>
                </c:pt>
                <c:pt idx="1081">
                  <c:v>316.39999999999998</c:v>
                </c:pt>
                <c:pt idx="1082">
                  <c:v>316.10000000000002</c:v>
                </c:pt>
                <c:pt idx="1083">
                  <c:v>316.3</c:v>
                </c:pt>
                <c:pt idx="1084">
                  <c:v>316.10000000000002</c:v>
                </c:pt>
                <c:pt idx="1085">
                  <c:v>316.10000000000002</c:v>
                </c:pt>
                <c:pt idx="1086">
                  <c:v>316</c:v>
                </c:pt>
                <c:pt idx="1087">
                  <c:v>316</c:v>
                </c:pt>
                <c:pt idx="1088">
                  <c:v>315.8</c:v>
                </c:pt>
                <c:pt idx="1089">
                  <c:v>315.8</c:v>
                </c:pt>
                <c:pt idx="1090">
                  <c:v>315.7</c:v>
                </c:pt>
                <c:pt idx="1091">
                  <c:v>315.7</c:v>
                </c:pt>
                <c:pt idx="1092">
                  <c:v>315.39999999999998</c:v>
                </c:pt>
                <c:pt idx="1093">
                  <c:v>315.5</c:v>
                </c:pt>
                <c:pt idx="1094">
                  <c:v>315.39999999999998</c:v>
                </c:pt>
                <c:pt idx="1095">
                  <c:v>315.39999999999998</c:v>
                </c:pt>
                <c:pt idx="1096">
                  <c:v>315.39999999999998</c:v>
                </c:pt>
                <c:pt idx="1097">
                  <c:v>315.39999999999998</c:v>
                </c:pt>
                <c:pt idx="1098">
                  <c:v>315.39999999999998</c:v>
                </c:pt>
                <c:pt idx="1099">
                  <c:v>315.10000000000002</c:v>
                </c:pt>
                <c:pt idx="1100">
                  <c:v>315.10000000000002</c:v>
                </c:pt>
                <c:pt idx="1101">
                  <c:v>315</c:v>
                </c:pt>
                <c:pt idx="1102">
                  <c:v>315.10000000000002</c:v>
                </c:pt>
                <c:pt idx="1103">
                  <c:v>315.10000000000002</c:v>
                </c:pt>
                <c:pt idx="1104">
                  <c:v>314.7</c:v>
                </c:pt>
                <c:pt idx="1105">
                  <c:v>314.7</c:v>
                </c:pt>
                <c:pt idx="1106">
                  <c:v>314.7</c:v>
                </c:pt>
                <c:pt idx="1107">
                  <c:v>314.7</c:v>
                </c:pt>
                <c:pt idx="1108">
                  <c:v>314.7</c:v>
                </c:pt>
                <c:pt idx="1109">
                  <c:v>314.7</c:v>
                </c:pt>
                <c:pt idx="1110">
                  <c:v>314.39999999999998</c:v>
                </c:pt>
                <c:pt idx="1111">
                  <c:v>314.39999999999998</c:v>
                </c:pt>
                <c:pt idx="1112">
                  <c:v>314.39999999999998</c:v>
                </c:pt>
                <c:pt idx="1113">
                  <c:v>314.39999999999998</c:v>
                </c:pt>
                <c:pt idx="1114">
                  <c:v>314.39999999999998</c:v>
                </c:pt>
                <c:pt idx="1115">
                  <c:v>314.10000000000002</c:v>
                </c:pt>
                <c:pt idx="1116">
                  <c:v>314.3</c:v>
                </c:pt>
                <c:pt idx="1117">
                  <c:v>314.10000000000002</c:v>
                </c:pt>
                <c:pt idx="1118">
                  <c:v>314.39999999999998</c:v>
                </c:pt>
                <c:pt idx="1119">
                  <c:v>314.10000000000002</c:v>
                </c:pt>
                <c:pt idx="1120">
                  <c:v>314.10000000000002</c:v>
                </c:pt>
                <c:pt idx="1121">
                  <c:v>313.7</c:v>
                </c:pt>
                <c:pt idx="1122">
                  <c:v>313.7</c:v>
                </c:pt>
                <c:pt idx="1123">
                  <c:v>313.7</c:v>
                </c:pt>
                <c:pt idx="1124">
                  <c:v>313.60000000000002</c:v>
                </c:pt>
                <c:pt idx="1125">
                  <c:v>313.7</c:v>
                </c:pt>
                <c:pt idx="1126">
                  <c:v>313.39999999999998</c:v>
                </c:pt>
                <c:pt idx="1127">
                  <c:v>313.39999999999998</c:v>
                </c:pt>
                <c:pt idx="1128">
                  <c:v>313.39999999999998</c:v>
                </c:pt>
                <c:pt idx="1129">
                  <c:v>313.39999999999998</c:v>
                </c:pt>
                <c:pt idx="1130">
                  <c:v>313.39999999999998</c:v>
                </c:pt>
                <c:pt idx="1131">
                  <c:v>313.39999999999998</c:v>
                </c:pt>
                <c:pt idx="1132">
                  <c:v>313.10000000000002</c:v>
                </c:pt>
                <c:pt idx="1133">
                  <c:v>313.10000000000002</c:v>
                </c:pt>
                <c:pt idx="1134">
                  <c:v>313.10000000000002</c:v>
                </c:pt>
                <c:pt idx="1135">
                  <c:v>313</c:v>
                </c:pt>
                <c:pt idx="1136">
                  <c:v>313.10000000000002</c:v>
                </c:pt>
                <c:pt idx="1137">
                  <c:v>313</c:v>
                </c:pt>
                <c:pt idx="1138">
                  <c:v>313</c:v>
                </c:pt>
                <c:pt idx="1139">
                  <c:v>312.7</c:v>
                </c:pt>
                <c:pt idx="1140">
                  <c:v>312.7</c:v>
                </c:pt>
                <c:pt idx="1141">
                  <c:v>312.7</c:v>
                </c:pt>
                <c:pt idx="1142">
                  <c:v>312.39999999999998</c:v>
                </c:pt>
                <c:pt idx="1143">
                  <c:v>312.39999999999998</c:v>
                </c:pt>
                <c:pt idx="1144">
                  <c:v>312.39999999999998</c:v>
                </c:pt>
                <c:pt idx="1145">
                  <c:v>312.39999999999998</c:v>
                </c:pt>
                <c:pt idx="1146">
                  <c:v>312.39999999999998</c:v>
                </c:pt>
                <c:pt idx="1147">
                  <c:v>312.10000000000002</c:v>
                </c:pt>
                <c:pt idx="1148">
                  <c:v>312</c:v>
                </c:pt>
                <c:pt idx="1149">
                  <c:v>312.39999999999998</c:v>
                </c:pt>
                <c:pt idx="1150">
                  <c:v>312</c:v>
                </c:pt>
                <c:pt idx="1151">
                  <c:v>312</c:v>
                </c:pt>
                <c:pt idx="1152">
                  <c:v>311.7</c:v>
                </c:pt>
                <c:pt idx="1153">
                  <c:v>312.10000000000002</c:v>
                </c:pt>
                <c:pt idx="1154">
                  <c:v>311.8</c:v>
                </c:pt>
                <c:pt idx="1155">
                  <c:v>311.7</c:v>
                </c:pt>
                <c:pt idx="1156">
                  <c:v>311.7</c:v>
                </c:pt>
                <c:pt idx="1157">
                  <c:v>311.7</c:v>
                </c:pt>
                <c:pt idx="1158">
                  <c:v>311.3</c:v>
                </c:pt>
                <c:pt idx="1159">
                  <c:v>311.39999999999998</c:v>
                </c:pt>
                <c:pt idx="1160">
                  <c:v>311.3</c:v>
                </c:pt>
                <c:pt idx="1161">
                  <c:v>311.39999999999998</c:v>
                </c:pt>
                <c:pt idx="1162">
                  <c:v>311.39999999999998</c:v>
                </c:pt>
                <c:pt idx="1163">
                  <c:v>311.3</c:v>
                </c:pt>
                <c:pt idx="1164">
                  <c:v>311.3</c:v>
                </c:pt>
                <c:pt idx="1165">
                  <c:v>311</c:v>
                </c:pt>
                <c:pt idx="1166">
                  <c:v>311</c:v>
                </c:pt>
                <c:pt idx="1167">
                  <c:v>310.7</c:v>
                </c:pt>
                <c:pt idx="1168">
                  <c:v>310.7</c:v>
                </c:pt>
                <c:pt idx="1169">
                  <c:v>311.10000000000002</c:v>
                </c:pt>
                <c:pt idx="1170">
                  <c:v>310.8</c:v>
                </c:pt>
                <c:pt idx="1171">
                  <c:v>310.7</c:v>
                </c:pt>
                <c:pt idx="1172">
                  <c:v>310.7</c:v>
                </c:pt>
                <c:pt idx="1173">
                  <c:v>310.8</c:v>
                </c:pt>
                <c:pt idx="1174">
                  <c:v>310.39999999999998</c:v>
                </c:pt>
                <c:pt idx="1175">
                  <c:v>310.8</c:v>
                </c:pt>
                <c:pt idx="1176">
                  <c:v>310.7</c:v>
                </c:pt>
                <c:pt idx="1177">
                  <c:v>310.39999999999998</c:v>
                </c:pt>
                <c:pt idx="1178">
                  <c:v>310.39999999999998</c:v>
                </c:pt>
                <c:pt idx="1179">
                  <c:v>310.39999999999998</c:v>
                </c:pt>
                <c:pt idx="1180">
                  <c:v>310.3</c:v>
                </c:pt>
                <c:pt idx="1181">
                  <c:v>310.39999999999998</c:v>
                </c:pt>
                <c:pt idx="1182">
                  <c:v>310.39999999999998</c:v>
                </c:pt>
                <c:pt idx="1183">
                  <c:v>310.10000000000002</c:v>
                </c:pt>
                <c:pt idx="1184">
                  <c:v>310.10000000000002</c:v>
                </c:pt>
                <c:pt idx="1185">
                  <c:v>310</c:v>
                </c:pt>
                <c:pt idx="1186">
                  <c:v>310.10000000000002</c:v>
                </c:pt>
                <c:pt idx="1187">
                  <c:v>309.7</c:v>
                </c:pt>
                <c:pt idx="1188">
                  <c:v>309.8</c:v>
                </c:pt>
                <c:pt idx="1189">
                  <c:v>309.8</c:v>
                </c:pt>
                <c:pt idx="1190">
                  <c:v>309.8</c:v>
                </c:pt>
                <c:pt idx="1191">
                  <c:v>309.8</c:v>
                </c:pt>
                <c:pt idx="1192">
                  <c:v>309.60000000000002</c:v>
                </c:pt>
                <c:pt idx="1193">
                  <c:v>309.7</c:v>
                </c:pt>
                <c:pt idx="1194">
                  <c:v>309.8</c:v>
                </c:pt>
                <c:pt idx="1195">
                  <c:v>309.8</c:v>
                </c:pt>
                <c:pt idx="1196">
                  <c:v>309.39999999999998</c:v>
                </c:pt>
                <c:pt idx="1197">
                  <c:v>309.3</c:v>
                </c:pt>
                <c:pt idx="1198">
                  <c:v>309.39999999999998</c:v>
                </c:pt>
                <c:pt idx="1199">
                  <c:v>309.3</c:v>
                </c:pt>
                <c:pt idx="1200">
                  <c:v>309.39999999999998</c:v>
                </c:pt>
                <c:pt idx="1201">
                  <c:v>309.3</c:v>
                </c:pt>
                <c:pt idx="1202">
                  <c:v>309.10000000000002</c:v>
                </c:pt>
                <c:pt idx="1203">
                  <c:v>309.10000000000002</c:v>
                </c:pt>
                <c:pt idx="1204">
                  <c:v>309</c:v>
                </c:pt>
                <c:pt idx="1205">
                  <c:v>309.10000000000002</c:v>
                </c:pt>
                <c:pt idx="1206">
                  <c:v>309</c:v>
                </c:pt>
                <c:pt idx="1207">
                  <c:v>308.7</c:v>
                </c:pt>
                <c:pt idx="1208">
                  <c:v>309.10000000000002</c:v>
                </c:pt>
                <c:pt idx="1209">
                  <c:v>308.7</c:v>
                </c:pt>
                <c:pt idx="1210">
                  <c:v>308.7</c:v>
                </c:pt>
                <c:pt idx="1211">
                  <c:v>308.7</c:v>
                </c:pt>
                <c:pt idx="1212">
                  <c:v>308.8</c:v>
                </c:pt>
                <c:pt idx="1213">
                  <c:v>308.7</c:v>
                </c:pt>
                <c:pt idx="1214">
                  <c:v>308.8</c:v>
                </c:pt>
                <c:pt idx="1215">
                  <c:v>308.7</c:v>
                </c:pt>
                <c:pt idx="1216">
                  <c:v>308.39999999999998</c:v>
                </c:pt>
                <c:pt idx="1217">
                  <c:v>308.7</c:v>
                </c:pt>
                <c:pt idx="1218">
                  <c:v>308.39999999999998</c:v>
                </c:pt>
                <c:pt idx="1219">
                  <c:v>308.39999999999998</c:v>
                </c:pt>
                <c:pt idx="1220">
                  <c:v>308.39999999999998</c:v>
                </c:pt>
                <c:pt idx="1221">
                  <c:v>308.5</c:v>
                </c:pt>
                <c:pt idx="1222">
                  <c:v>308.39999999999998</c:v>
                </c:pt>
                <c:pt idx="1223">
                  <c:v>308.2</c:v>
                </c:pt>
                <c:pt idx="1224">
                  <c:v>308.10000000000002</c:v>
                </c:pt>
                <c:pt idx="1225">
                  <c:v>308.10000000000002</c:v>
                </c:pt>
                <c:pt idx="1226">
                  <c:v>308.10000000000002</c:v>
                </c:pt>
                <c:pt idx="1227">
                  <c:v>308.10000000000002</c:v>
                </c:pt>
                <c:pt idx="1228">
                  <c:v>308.10000000000002</c:v>
                </c:pt>
                <c:pt idx="1229">
                  <c:v>308.10000000000002</c:v>
                </c:pt>
                <c:pt idx="1230">
                  <c:v>307.8</c:v>
                </c:pt>
                <c:pt idx="1231">
                  <c:v>307.8</c:v>
                </c:pt>
                <c:pt idx="1232">
                  <c:v>307.8</c:v>
                </c:pt>
                <c:pt idx="1233">
                  <c:v>307.8</c:v>
                </c:pt>
                <c:pt idx="1234">
                  <c:v>307.8</c:v>
                </c:pt>
                <c:pt idx="1235">
                  <c:v>307.7</c:v>
                </c:pt>
                <c:pt idx="1236">
                  <c:v>307.8</c:v>
                </c:pt>
                <c:pt idx="1237">
                  <c:v>307.8</c:v>
                </c:pt>
                <c:pt idx="1238">
                  <c:v>307.8</c:v>
                </c:pt>
                <c:pt idx="1239">
                  <c:v>307.8</c:v>
                </c:pt>
                <c:pt idx="1240">
                  <c:v>307.8</c:v>
                </c:pt>
                <c:pt idx="1241">
                  <c:v>307.5</c:v>
                </c:pt>
                <c:pt idx="1242">
                  <c:v>307.5</c:v>
                </c:pt>
                <c:pt idx="1243">
                  <c:v>307.5</c:v>
                </c:pt>
                <c:pt idx="1244">
                  <c:v>307.5</c:v>
                </c:pt>
                <c:pt idx="1245">
                  <c:v>307.5</c:v>
                </c:pt>
                <c:pt idx="1246">
                  <c:v>307.5</c:v>
                </c:pt>
                <c:pt idx="1247">
                  <c:v>307.5</c:v>
                </c:pt>
                <c:pt idx="1248">
                  <c:v>307.5</c:v>
                </c:pt>
                <c:pt idx="1249">
                  <c:v>307</c:v>
                </c:pt>
                <c:pt idx="1250">
                  <c:v>307.10000000000002</c:v>
                </c:pt>
                <c:pt idx="1251">
                  <c:v>307</c:v>
                </c:pt>
                <c:pt idx="1252">
                  <c:v>307.10000000000002</c:v>
                </c:pt>
                <c:pt idx="1253">
                  <c:v>307.10000000000002</c:v>
                </c:pt>
                <c:pt idx="1254">
                  <c:v>306.8</c:v>
                </c:pt>
                <c:pt idx="1255">
                  <c:v>306.8</c:v>
                </c:pt>
                <c:pt idx="1256">
                  <c:v>306.8</c:v>
                </c:pt>
                <c:pt idx="1257">
                  <c:v>306.8</c:v>
                </c:pt>
                <c:pt idx="1258">
                  <c:v>306.8</c:v>
                </c:pt>
                <c:pt idx="1259">
                  <c:v>306.8</c:v>
                </c:pt>
                <c:pt idx="1260">
                  <c:v>306.8</c:v>
                </c:pt>
                <c:pt idx="1261">
                  <c:v>306.8</c:v>
                </c:pt>
                <c:pt idx="1262">
                  <c:v>306.8</c:v>
                </c:pt>
                <c:pt idx="1263">
                  <c:v>306.39999999999998</c:v>
                </c:pt>
                <c:pt idx="1264">
                  <c:v>306.5</c:v>
                </c:pt>
                <c:pt idx="1265">
                  <c:v>306.5</c:v>
                </c:pt>
                <c:pt idx="1266">
                  <c:v>306.5</c:v>
                </c:pt>
                <c:pt idx="1267">
                  <c:v>306.5</c:v>
                </c:pt>
                <c:pt idx="1268">
                  <c:v>306.2</c:v>
                </c:pt>
                <c:pt idx="1269">
                  <c:v>306.2</c:v>
                </c:pt>
                <c:pt idx="1270">
                  <c:v>306.10000000000002</c:v>
                </c:pt>
                <c:pt idx="1271">
                  <c:v>306.2</c:v>
                </c:pt>
                <c:pt idx="1272">
                  <c:v>306.10000000000002</c:v>
                </c:pt>
                <c:pt idx="1273">
                  <c:v>306.10000000000002</c:v>
                </c:pt>
                <c:pt idx="1274">
                  <c:v>306.10000000000002</c:v>
                </c:pt>
                <c:pt idx="1275">
                  <c:v>305.8</c:v>
                </c:pt>
                <c:pt idx="1276">
                  <c:v>306.10000000000002</c:v>
                </c:pt>
                <c:pt idx="1277">
                  <c:v>305.8</c:v>
                </c:pt>
                <c:pt idx="1278">
                  <c:v>305.8</c:v>
                </c:pt>
                <c:pt idx="1279">
                  <c:v>305.8</c:v>
                </c:pt>
                <c:pt idx="1280">
                  <c:v>305.8</c:v>
                </c:pt>
                <c:pt idx="1281">
                  <c:v>305.7</c:v>
                </c:pt>
                <c:pt idx="1282">
                  <c:v>305.8</c:v>
                </c:pt>
                <c:pt idx="1283">
                  <c:v>305.39999999999998</c:v>
                </c:pt>
                <c:pt idx="1284">
                  <c:v>305.39999999999998</c:v>
                </c:pt>
                <c:pt idx="1285">
                  <c:v>305.39999999999998</c:v>
                </c:pt>
                <c:pt idx="1286">
                  <c:v>305.39999999999998</c:v>
                </c:pt>
                <c:pt idx="1287">
                  <c:v>305.10000000000002</c:v>
                </c:pt>
                <c:pt idx="1288">
                  <c:v>305.39999999999998</c:v>
                </c:pt>
                <c:pt idx="1289">
                  <c:v>305.39999999999998</c:v>
                </c:pt>
                <c:pt idx="1290">
                  <c:v>305.10000000000002</c:v>
                </c:pt>
                <c:pt idx="1291">
                  <c:v>305.10000000000002</c:v>
                </c:pt>
                <c:pt idx="1292">
                  <c:v>305.10000000000002</c:v>
                </c:pt>
                <c:pt idx="1293">
                  <c:v>305.10000000000002</c:v>
                </c:pt>
                <c:pt idx="1294">
                  <c:v>305.10000000000002</c:v>
                </c:pt>
                <c:pt idx="1295">
                  <c:v>305.10000000000002</c:v>
                </c:pt>
                <c:pt idx="1296">
                  <c:v>304.8</c:v>
                </c:pt>
                <c:pt idx="1297">
                  <c:v>304.8</c:v>
                </c:pt>
                <c:pt idx="1298">
                  <c:v>305.2</c:v>
                </c:pt>
                <c:pt idx="1299">
                  <c:v>304.8</c:v>
                </c:pt>
                <c:pt idx="1300">
                  <c:v>304.8</c:v>
                </c:pt>
                <c:pt idx="1301">
                  <c:v>304.8</c:v>
                </c:pt>
                <c:pt idx="1302">
                  <c:v>304.8</c:v>
                </c:pt>
                <c:pt idx="1303">
                  <c:v>304.5</c:v>
                </c:pt>
                <c:pt idx="1304">
                  <c:v>304.8</c:v>
                </c:pt>
                <c:pt idx="1305">
                  <c:v>304.8</c:v>
                </c:pt>
                <c:pt idx="1306">
                  <c:v>304.39999999999998</c:v>
                </c:pt>
                <c:pt idx="1307">
                  <c:v>304.39999999999998</c:v>
                </c:pt>
                <c:pt idx="1308">
                  <c:v>304.5</c:v>
                </c:pt>
                <c:pt idx="1309">
                  <c:v>304.39999999999998</c:v>
                </c:pt>
                <c:pt idx="1310">
                  <c:v>304.5</c:v>
                </c:pt>
                <c:pt idx="1311">
                  <c:v>304.39999999999998</c:v>
                </c:pt>
                <c:pt idx="1312">
                  <c:v>304.10000000000002</c:v>
                </c:pt>
                <c:pt idx="1313">
                  <c:v>304.10000000000002</c:v>
                </c:pt>
                <c:pt idx="1314">
                  <c:v>304.10000000000002</c:v>
                </c:pt>
                <c:pt idx="1315">
                  <c:v>304.10000000000002</c:v>
                </c:pt>
                <c:pt idx="1316">
                  <c:v>304.10000000000002</c:v>
                </c:pt>
                <c:pt idx="1317">
                  <c:v>304.2</c:v>
                </c:pt>
                <c:pt idx="1318">
                  <c:v>304</c:v>
                </c:pt>
                <c:pt idx="1319">
                  <c:v>304</c:v>
                </c:pt>
                <c:pt idx="1320">
                  <c:v>304</c:v>
                </c:pt>
                <c:pt idx="1321">
                  <c:v>303.8</c:v>
                </c:pt>
                <c:pt idx="1322">
                  <c:v>303.8</c:v>
                </c:pt>
                <c:pt idx="1323">
                  <c:v>303.8</c:v>
                </c:pt>
                <c:pt idx="1324">
                  <c:v>303.8</c:v>
                </c:pt>
                <c:pt idx="1325">
                  <c:v>303.8</c:v>
                </c:pt>
                <c:pt idx="1326">
                  <c:v>303.5</c:v>
                </c:pt>
                <c:pt idx="1327">
                  <c:v>303.5</c:v>
                </c:pt>
                <c:pt idx="1328">
                  <c:v>303.7</c:v>
                </c:pt>
                <c:pt idx="1329">
                  <c:v>303.5</c:v>
                </c:pt>
                <c:pt idx="1330">
                  <c:v>303.5</c:v>
                </c:pt>
                <c:pt idx="1331">
                  <c:v>303.5</c:v>
                </c:pt>
                <c:pt idx="1332">
                  <c:v>303.39999999999998</c:v>
                </c:pt>
                <c:pt idx="1333">
                  <c:v>303.5</c:v>
                </c:pt>
                <c:pt idx="1334">
                  <c:v>303.2</c:v>
                </c:pt>
                <c:pt idx="1335">
                  <c:v>303.2</c:v>
                </c:pt>
                <c:pt idx="1336">
                  <c:v>303.2</c:v>
                </c:pt>
                <c:pt idx="1337">
                  <c:v>303.10000000000002</c:v>
                </c:pt>
                <c:pt idx="1338">
                  <c:v>303.2</c:v>
                </c:pt>
                <c:pt idx="1339">
                  <c:v>303.2</c:v>
                </c:pt>
                <c:pt idx="1340">
                  <c:v>303.2</c:v>
                </c:pt>
                <c:pt idx="1341">
                  <c:v>303.2</c:v>
                </c:pt>
                <c:pt idx="1342">
                  <c:v>303.10000000000002</c:v>
                </c:pt>
                <c:pt idx="1343">
                  <c:v>302.8</c:v>
                </c:pt>
                <c:pt idx="1344">
                  <c:v>302.8</c:v>
                </c:pt>
                <c:pt idx="1345">
                  <c:v>302.8</c:v>
                </c:pt>
                <c:pt idx="1346">
                  <c:v>302.8</c:v>
                </c:pt>
                <c:pt idx="1347">
                  <c:v>302.8</c:v>
                </c:pt>
                <c:pt idx="1348">
                  <c:v>302.5</c:v>
                </c:pt>
                <c:pt idx="1349">
                  <c:v>302.39999999999998</c:v>
                </c:pt>
                <c:pt idx="1350">
                  <c:v>302.5</c:v>
                </c:pt>
                <c:pt idx="1351">
                  <c:v>302.2</c:v>
                </c:pt>
                <c:pt idx="1352">
                  <c:v>302.5</c:v>
                </c:pt>
                <c:pt idx="1353">
                  <c:v>302.10000000000002</c:v>
                </c:pt>
                <c:pt idx="1354">
                  <c:v>302.2</c:v>
                </c:pt>
                <c:pt idx="1355">
                  <c:v>302.2</c:v>
                </c:pt>
                <c:pt idx="1356">
                  <c:v>302.2</c:v>
                </c:pt>
                <c:pt idx="1357">
                  <c:v>302.2</c:v>
                </c:pt>
                <c:pt idx="1358">
                  <c:v>302.2</c:v>
                </c:pt>
                <c:pt idx="1359">
                  <c:v>301.89999999999998</c:v>
                </c:pt>
                <c:pt idx="1360">
                  <c:v>302.2</c:v>
                </c:pt>
                <c:pt idx="1361">
                  <c:v>302</c:v>
                </c:pt>
                <c:pt idx="1362">
                  <c:v>301.8</c:v>
                </c:pt>
                <c:pt idx="1363">
                  <c:v>301.89999999999998</c:v>
                </c:pt>
                <c:pt idx="1364">
                  <c:v>301.60000000000002</c:v>
                </c:pt>
                <c:pt idx="1365">
                  <c:v>301.89999999999998</c:v>
                </c:pt>
                <c:pt idx="1366">
                  <c:v>301.7</c:v>
                </c:pt>
                <c:pt idx="1367">
                  <c:v>301.60000000000002</c:v>
                </c:pt>
                <c:pt idx="1368">
                  <c:v>301.5</c:v>
                </c:pt>
                <c:pt idx="1369">
                  <c:v>301.5</c:v>
                </c:pt>
                <c:pt idx="1370">
                  <c:v>301.3</c:v>
                </c:pt>
                <c:pt idx="1371">
                  <c:v>301.10000000000002</c:v>
                </c:pt>
                <c:pt idx="1372">
                  <c:v>301.3</c:v>
                </c:pt>
                <c:pt idx="1373">
                  <c:v>301.5</c:v>
                </c:pt>
                <c:pt idx="1374">
                  <c:v>301.3</c:v>
                </c:pt>
                <c:pt idx="1375">
                  <c:v>301.3</c:v>
                </c:pt>
                <c:pt idx="1376">
                  <c:v>301.2</c:v>
                </c:pt>
                <c:pt idx="1377">
                  <c:v>301.3</c:v>
                </c:pt>
                <c:pt idx="1378">
                  <c:v>301.3</c:v>
                </c:pt>
                <c:pt idx="1379">
                  <c:v>300.89999999999998</c:v>
                </c:pt>
                <c:pt idx="1380">
                  <c:v>300.89999999999998</c:v>
                </c:pt>
                <c:pt idx="1381">
                  <c:v>300.89999999999998</c:v>
                </c:pt>
                <c:pt idx="1382">
                  <c:v>300.89999999999998</c:v>
                </c:pt>
                <c:pt idx="1383">
                  <c:v>300.89999999999998</c:v>
                </c:pt>
                <c:pt idx="1384">
                  <c:v>300.89999999999998</c:v>
                </c:pt>
                <c:pt idx="1385">
                  <c:v>300.89999999999998</c:v>
                </c:pt>
                <c:pt idx="1386">
                  <c:v>300.5</c:v>
                </c:pt>
                <c:pt idx="1387">
                  <c:v>300.5</c:v>
                </c:pt>
                <c:pt idx="1388">
                  <c:v>300.60000000000002</c:v>
                </c:pt>
                <c:pt idx="1389">
                  <c:v>300.60000000000002</c:v>
                </c:pt>
                <c:pt idx="1390">
                  <c:v>300.60000000000002</c:v>
                </c:pt>
                <c:pt idx="1391">
                  <c:v>300.60000000000002</c:v>
                </c:pt>
                <c:pt idx="1392">
                  <c:v>300.60000000000002</c:v>
                </c:pt>
                <c:pt idx="1393">
                  <c:v>300.2</c:v>
                </c:pt>
                <c:pt idx="1394">
                  <c:v>300.3</c:v>
                </c:pt>
                <c:pt idx="1395">
                  <c:v>300.2</c:v>
                </c:pt>
                <c:pt idx="1396">
                  <c:v>300.2</c:v>
                </c:pt>
                <c:pt idx="1397">
                  <c:v>300.2</c:v>
                </c:pt>
                <c:pt idx="1398">
                  <c:v>299.89999999999998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ex5_30_coolTemp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Sheet1!$E$2:$E$1697</c:f>
              <c:numCache>
                <c:formatCode>General</c:formatCode>
                <c:ptCount val="1696"/>
                <c:pt idx="407">
                  <c:v>347.9</c:v>
                </c:pt>
                <c:pt idx="408">
                  <c:v>347.7</c:v>
                </c:pt>
                <c:pt idx="409">
                  <c:v>347.7</c:v>
                </c:pt>
                <c:pt idx="410">
                  <c:v>347.8</c:v>
                </c:pt>
                <c:pt idx="411">
                  <c:v>347.7</c:v>
                </c:pt>
                <c:pt idx="412">
                  <c:v>347.7</c:v>
                </c:pt>
                <c:pt idx="413">
                  <c:v>347.7</c:v>
                </c:pt>
                <c:pt idx="414">
                  <c:v>347.7</c:v>
                </c:pt>
                <c:pt idx="415">
                  <c:v>347.4</c:v>
                </c:pt>
                <c:pt idx="416">
                  <c:v>347.5</c:v>
                </c:pt>
                <c:pt idx="417">
                  <c:v>347.4</c:v>
                </c:pt>
                <c:pt idx="418">
                  <c:v>347.7</c:v>
                </c:pt>
                <c:pt idx="419">
                  <c:v>347.4</c:v>
                </c:pt>
                <c:pt idx="420">
                  <c:v>347.4</c:v>
                </c:pt>
                <c:pt idx="421">
                  <c:v>347.6</c:v>
                </c:pt>
                <c:pt idx="422">
                  <c:v>347.4</c:v>
                </c:pt>
                <c:pt idx="423">
                  <c:v>347.7</c:v>
                </c:pt>
                <c:pt idx="424">
                  <c:v>347.4</c:v>
                </c:pt>
                <c:pt idx="425">
                  <c:v>347.4</c:v>
                </c:pt>
                <c:pt idx="426">
                  <c:v>347.4</c:v>
                </c:pt>
                <c:pt idx="427">
                  <c:v>347</c:v>
                </c:pt>
                <c:pt idx="428">
                  <c:v>347.4</c:v>
                </c:pt>
                <c:pt idx="429">
                  <c:v>347</c:v>
                </c:pt>
                <c:pt idx="430">
                  <c:v>347</c:v>
                </c:pt>
                <c:pt idx="431">
                  <c:v>347</c:v>
                </c:pt>
                <c:pt idx="432">
                  <c:v>346.8</c:v>
                </c:pt>
                <c:pt idx="433">
                  <c:v>347</c:v>
                </c:pt>
                <c:pt idx="434">
                  <c:v>347</c:v>
                </c:pt>
                <c:pt idx="435">
                  <c:v>346.8</c:v>
                </c:pt>
                <c:pt idx="436">
                  <c:v>346.8</c:v>
                </c:pt>
                <c:pt idx="437">
                  <c:v>346.7</c:v>
                </c:pt>
                <c:pt idx="438">
                  <c:v>346.8</c:v>
                </c:pt>
                <c:pt idx="439">
                  <c:v>346.7</c:v>
                </c:pt>
                <c:pt idx="440">
                  <c:v>346.7</c:v>
                </c:pt>
                <c:pt idx="441">
                  <c:v>346.4</c:v>
                </c:pt>
                <c:pt idx="442">
                  <c:v>346.4</c:v>
                </c:pt>
                <c:pt idx="443">
                  <c:v>346.4</c:v>
                </c:pt>
                <c:pt idx="444">
                  <c:v>346.4</c:v>
                </c:pt>
                <c:pt idx="445">
                  <c:v>346.4</c:v>
                </c:pt>
                <c:pt idx="446">
                  <c:v>346.4</c:v>
                </c:pt>
                <c:pt idx="447">
                  <c:v>346.4</c:v>
                </c:pt>
                <c:pt idx="448">
                  <c:v>346.1</c:v>
                </c:pt>
                <c:pt idx="449">
                  <c:v>346.1</c:v>
                </c:pt>
                <c:pt idx="450">
                  <c:v>346.1</c:v>
                </c:pt>
                <c:pt idx="451">
                  <c:v>346.1</c:v>
                </c:pt>
                <c:pt idx="452">
                  <c:v>346.1</c:v>
                </c:pt>
                <c:pt idx="453">
                  <c:v>346.1</c:v>
                </c:pt>
                <c:pt idx="454">
                  <c:v>346.1</c:v>
                </c:pt>
                <c:pt idx="455">
                  <c:v>345.8</c:v>
                </c:pt>
                <c:pt idx="456">
                  <c:v>345.8</c:v>
                </c:pt>
                <c:pt idx="457">
                  <c:v>345.5</c:v>
                </c:pt>
                <c:pt idx="458">
                  <c:v>345.5</c:v>
                </c:pt>
                <c:pt idx="459">
                  <c:v>345.7</c:v>
                </c:pt>
                <c:pt idx="460">
                  <c:v>345.5</c:v>
                </c:pt>
                <c:pt idx="461">
                  <c:v>345.4</c:v>
                </c:pt>
                <c:pt idx="462">
                  <c:v>345.5</c:v>
                </c:pt>
                <c:pt idx="463">
                  <c:v>345.1</c:v>
                </c:pt>
                <c:pt idx="464">
                  <c:v>345.1</c:v>
                </c:pt>
                <c:pt idx="465">
                  <c:v>345.1</c:v>
                </c:pt>
                <c:pt idx="466">
                  <c:v>345.1</c:v>
                </c:pt>
                <c:pt idx="467">
                  <c:v>345.1</c:v>
                </c:pt>
                <c:pt idx="468">
                  <c:v>344.8</c:v>
                </c:pt>
                <c:pt idx="469">
                  <c:v>344.8</c:v>
                </c:pt>
                <c:pt idx="470">
                  <c:v>344.8</c:v>
                </c:pt>
                <c:pt idx="471">
                  <c:v>344.8</c:v>
                </c:pt>
                <c:pt idx="472">
                  <c:v>344.5</c:v>
                </c:pt>
                <c:pt idx="473">
                  <c:v>344.5</c:v>
                </c:pt>
                <c:pt idx="474">
                  <c:v>344.5</c:v>
                </c:pt>
                <c:pt idx="475">
                  <c:v>344.5</c:v>
                </c:pt>
                <c:pt idx="476">
                  <c:v>344.5</c:v>
                </c:pt>
                <c:pt idx="477">
                  <c:v>344.2</c:v>
                </c:pt>
                <c:pt idx="478">
                  <c:v>344.2</c:v>
                </c:pt>
                <c:pt idx="479">
                  <c:v>344.2</c:v>
                </c:pt>
                <c:pt idx="480">
                  <c:v>344.2</c:v>
                </c:pt>
                <c:pt idx="481">
                  <c:v>343.9</c:v>
                </c:pt>
                <c:pt idx="482">
                  <c:v>343.9</c:v>
                </c:pt>
                <c:pt idx="483">
                  <c:v>344.1</c:v>
                </c:pt>
                <c:pt idx="484">
                  <c:v>343.9</c:v>
                </c:pt>
                <c:pt idx="485">
                  <c:v>343.9</c:v>
                </c:pt>
                <c:pt idx="486">
                  <c:v>343.8</c:v>
                </c:pt>
                <c:pt idx="487">
                  <c:v>343.5</c:v>
                </c:pt>
                <c:pt idx="488">
                  <c:v>343.5</c:v>
                </c:pt>
                <c:pt idx="489">
                  <c:v>343.2</c:v>
                </c:pt>
                <c:pt idx="490">
                  <c:v>343.4</c:v>
                </c:pt>
                <c:pt idx="491">
                  <c:v>343.2</c:v>
                </c:pt>
                <c:pt idx="492">
                  <c:v>343.2</c:v>
                </c:pt>
                <c:pt idx="493">
                  <c:v>343.2</c:v>
                </c:pt>
                <c:pt idx="494">
                  <c:v>343.2</c:v>
                </c:pt>
                <c:pt idx="495">
                  <c:v>343.2</c:v>
                </c:pt>
                <c:pt idx="496">
                  <c:v>342.9</c:v>
                </c:pt>
                <c:pt idx="497">
                  <c:v>342.8</c:v>
                </c:pt>
                <c:pt idx="498">
                  <c:v>342.9</c:v>
                </c:pt>
                <c:pt idx="499">
                  <c:v>342.8</c:v>
                </c:pt>
                <c:pt idx="500">
                  <c:v>342.5</c:v>
                </c:pt>
                <c:pt idx="501">
                  <c:v>342.5</c:v>
                </c:pt>
                <c:pt idx="502">
                  <c:v>342.5</c:v>
                </c:pt>
                <c:pt idx="503">
                  <c:v>342.5</c:v>
                </c:pt>
                <c:pt idx="504">
                  <c:v>342.5</c:v>
                </c:pt>
                <c:pt idx="505">
                  <c:v>342.5</c:v>
                </c:pt>
                <c:pt idx="506">
                  <c:v>342.2</c:v>
                </c:pt>
                <c:pt idx="507">
                  <c:v>342.2</c:v>
                </c:pt>
                <c:pt idx="508">
                  <c:v>342.2</c:v>
                </c:pt>
                <c:pt idx="509">
                  <c:v>342.2</c:v>
                </c:pt>
                <c:pt idx="510">
                  <c:v>342.2</c:v>
                </c:pt>
                <c:pt idx="511">
                  <c:v>342.2</c:v>
                </c:pt>
                <c:pt idx="512">
                  <c:v>341.8</c:v>
                </c:pt>
                <c:pt idx="513">
                  <c:v>341.9</c:v>
                </c:pt>
                <c:pt idx="514">
                  <c:v>341.8</c:v>
                </c:pt>
                <c:pt idx="515">
                  <c:v>341.9</c:v>
                </c:pt>
                <c:pt idx="516">
                  <c:v>341.8</c:v>
                </c:pt>
                <c:pt idx="517">
                  <c:v>341.5</c:v>
                </c:pt>
                <c:pt idx="518">
                  <c:v>341.5</c:v>
                </c:pt>
                <c:pt idx="519">
                  <c:v>341.5</c:v>
                </c:pt>
                <c:pt idx="520">
                  <c:v>341.5</c:v>
                </c:pt>
                <c:pt idx="521">
                  <c:v>341.1</c:v>
                </c:pt>
                <c:pt idx="522">
                  <c:v>341.1</c:v>
                </c:pt>
                <c:pt idx="523">
                  <c:v>341.2</c:v>
                </c:pt>
                <c:pt idx="524">
                  <c:v>340.9</c:v>
                </c:pt>
                <c:pt idx="525">
                  <c:v>340.8</c:v>
                </c:pt>
                <c:pt idx="526">
                  <c:v>340.8</c:v>
                </c:pt>
                <c:pt idx="527">
                  <c:v>340.9</c:v>
                </c:pt>
                <c:pt idx="528">
                  <c:v>340.6</c:v>
                </c:pt>
                <c:pt idx="529">
                  <c:v>340.6</c:v>
                </c:pt>
                <c:pt idx="530">
                  <c:v>340.5</c:v>
                </c:pt>
                <c:pt idx="531">
                  <c:v>340.5</c:v>
                </c:pt>
                <c:pt idx="532">
                  <c:v>340.5</c:v>
                </c:pt>
                <c:pt idx="533">
                  <c:v>340.5</c:v>
                </c:pt>
                <c:pt idx="534">
                  <c:v>340.5</c:v>
                </c:pt>
                <c:pt idx="535">
                  <c:v>340.5</c:v>
                </c:pt>
                <c:pt idx="536">
                  <c:v>340.2</c:v>
                </c:pt>
                <c:pt idx="537">
                  <c:v>340.2</c:v>
                </c:pt>
                <c:pt idx="538">
                  <c:v>340.2</c:v>
                </c:pt>
                <c:pt idx="539">
                  <c:v>340.2</c:v>
                </c:pt>
                <c:pt idx="540">
                  <c:v>340.2</c:v>
                </c:pt>
                <c:pt idx="541">
                  <c:v>339.9</c:v>
                </c:pt>
                <c:pt idx="542">
                  <c:v>339.9</c:v>
                </c:pt>
                <c:pt idx="543">
                  <c:v>339.6</c:v>
                </c:pt>
                <c:pt idx="544">
                  <c:v>339.7</c:v>
                </c:pt>
                <c:pt idx="545">
                  <c:v>339.6</c:v>
                </c:pt>
                <c:pt idx="546">
                  <c:v>339.6</c:v>
                </c:pt>
                <c:pt idx="547">
                  <c:v>339.6</c:v>
                </c:pt>
                <c:pt idx="548">
                  <c:v>339.6</c:v>
                </c:pt>
                <c:pt idx="549">
                  <c:v>339.4</c:v>
                </c:pt>
                <c:pt idx="550">
                  <c:v>339.2</c:v>
                </c:pt>
                <c:pt idx="551">
                  <c:v>339.2</c:v>
                </c:pt>
                <c:pt idx="552">
                  <c:v>339.2</c:v>
                </c:pt>
                <c:pt idx="553">
                  <c:v>339.2</c:v>
                </c:pt>
                <c:pt idx="554">
                  <c:v>338.9</c:v>
                </c:pt>
                <c:pt idx="555">
                  <c:v>338.9</c:v>
                </c:pt>
                <c:pt idx="556">
                  <c:v>338.9</c:v>
                </c:pt>
                <c:pt idx="557">
                  <c:v>338.9</c:v>
                </c:pt>
                <c:pt idx="558">
                  <c:v>338.9</c:v>
                </c:pt>
                <c:pt idx="559">
                  <c:v>338.6</c:v>
                </c:pt>
                <c:pt idx="560">
                  <c:v>338.5</c:v>
                </c:pt>
                <c:pt idx="561">
                  <c:v>338.6</c:v>
                </c:pt>
                <c:pt idx="562">
                  <c:v>338.6</c:v>
                </c:pt>
                <c:pt idx="563">
                  <c:v>338.6</c:v>
                </c:pt>
                <c:pt idx="564">
                  <c:v>338.6</c:v>
                </c:pt>
                <c:pt idx="565">
                  <c:v>338.3</c:v>
                </c:pt>
                <c:pt idx="566">
                  <c:v>338.2</c:v>
                </c:pt>
                <c:pt idx="567">
                  <c:v>338.2</c:v>
                </c:pt>
                <c:pt idx="568">
                  <c:v>338.3</c:v>
                </c:pt>
                <c:pt idx="569">
                  <c:v>338</c:v>
                </c:pt>
                <c:pt idx="570">
                  <c:v>338</c:v>
                </c:pt>
                <c:pt idx="571">
                  <c:v>337.9</c:v>
                </c:pt>
                <c:pt idx="572">
                  <c:v>338</c:v>
                </c:pt>
                <c:pt idx="573">
                  <c:v>337.9</c:v>
                </c:pt>
                <c:pt idx="574">
                  <c:v>337.7</c:v>
                </c:pt>
                <c:pt idx="575">
                  <c:v>337.5</c:v>
                </c:pt>
                <c:pt idx="576">
                  <c:v>337.6</c:v>
                </c:pt>
                <c:pt idx="577">
                  <c:v>337.6</c:v>
                </c:pt>
                <c:pt idx="578">
                  <c:v>337.5</c:v>
                </c:pt>
                <c:pt idx="579">
                  <c:v>337.5</c:v>
                </c:pt>
                <c:pt idx="580">
                  <c:v>337.5</c:v>
                </c:pt>
                <c:pt idx="581">
                  <c:v>337.5</c:v>
                </c:pt>
                <c:pt idx="582">
                  <c:v>337.3</c:v>
                </c:pt>
                <c:pt idx="583">
                  <c:v>337.6</c:v>
                </c:pt>
                <c:pt idx="584">
                  <c:v>337.2</c:v>
                </c:pt>
                <c:pt idx="585">
                  <c:v>337.3</c:v>
                </c:pt>
                <c:pt idx="586">
                  <c:v>337.3</c:v>
                </c:pt>
                <c:pt idx="587">
                  <c:v>337.2</c:v>
                </c:pt>
                <c:pt idx="588">
                  <c:v>337.3</c:v>
                </c:pt>
                <c:pt idx="589">
                  <c:v>337.2</c:v>
                </c:pt>
                <c:pt idx="590">
                  <c:v>337.2</c:v>
                </c:pt>
                <c:pt idx="591">
                  <c:v>337.2</c:v>
                </c:pt>
                <c:pt idx="592">
                  <c:v>336.8</c:v>
                </c:pt>
                <c:pt idx="593">
                  <c:v>336.8</c:v>
                </c:pt>
                <c:pt idx="594">
                  <c:v>336.9</c:v>
                </c:pt>
                <c:pt idx="595">
                  <c:v>336.8</c:v>
                </c:pt>
                <c:pt idx="596">
                  <c:v>336.8</c:v>
                </c:pt>
                <c:pt idx="597">
                  <c:v>336.9</c:v>
                </c:pt>
                <c:pt idx="598">
                  <c:v>336.6</c:v>
                </c:pt>
                <c:pt idx="599">
                  <c:v>336.7</c:v>
                </c:pt>
                <c:pt idx="600">
                  <c:v>336.6</c:v>
                </c:pt>
                <c:pt idx="601">
                  <c:v>336.5</c:v>
                </c:pt>
                <c:pt idx="602">
                  <c:v>336.5</c:v>
                </c:pt>
                <c:pt idx="603">
                  <c:v>336.2</c:v>
                </c:pt>
                <c:pt idx="604">
                  <c:v>336.5</c:v>
                </c:pt>
                <c:pt idx="605">
                  <c:v>336.2</c:v>
                </c:pt>
                <c:pt idx="606">
                  <c:v>336.2</c:v>
                </c:pt>
                <c:pt idx="607">
                  <c:v>336.2</c:v>
                </c:pt>
                <c:pt idx="608">
                  <c:v>336.2</c:v>
                </c:pt>
                <c:pt idx="609">
                  <c:v>335.9</c:v>
                </c:pt>
                <c:pt idx="610">
                  <c:v>335.9</c:v>
                </c:pt>
                <c:pt idx="611">
                  <c:v>335.9</c:v>
                </c:pt>
                <c:pt idx="612">
                  <c:v>335.9</c:v>
                </c:pt>
                <c:pt idx="613">
                  <c:v>335.9</c:v>
                </c:pt>
                <c:pt idx="614">
                  <c:v>335.7</c:v>
                </c:pt>
                <c:pt idx="615">
                  <c:v>335.9</c:v>
                </c:pt>
                <c:pt idx="616">
                  <c:v>335.6</c:v>
                </c:pt>
                <c:pt idx="617">
                  <c:v>335.6</c:v>
                </c:pt>
                <c:pt idx="618">
                  <c:v>335.6</c:v>
                </c:pt>
                <c:pt idx="619">
                  <c:v>335.3</c:v>
                </c:pt>
                <c:pt idx="620">
                  <c:v>335.5</c:v>
                </c:pt>
                <c:pt idx="621">
                  <c:v>335.3</c:v>
                </c:pt>
                <c:pt idx="622">
                  <c:v>335.3</c:v>
                </c:pt>
                <c:pt idx="623">
                  <c:v>335.3</c:v>
                </c:pt>
                <c:pt idx="624">
                  <c:v>335.3</c:v>
                </c:pt>
                <c:pt idx="625">
                  <c:v>335.3</c:v>
                </c:pt>
                <c:pt idx="626">
                  <c:v>335.2</c:v>
                </c:pt>
                <c:pt idx="627">
                  <c:v>334.9</c:v>
                </c:pt>
                <c:pt idx="628">
                  <c:v>334.9</c:v>
                </c:pt>
                <c:pt idx="629">
                  <c:v>334.9</c:v>
                </c:pt>
                <c:pt idx="630">
                  <c:v>334.9</c:v>
                </c:pt>
                <c:pt idx="631">
                  <c:v>334.9</c:v>
                </c:pt>
                <c:pt idx="632">
                  <c:v>334.9</c:v>
                </c:pt>
                <c:pt idx="633">
                  <c:v>334.9</c:v>
                </c:pt>
                <c:pt idx="634">
                  <c:v>334.9</c:v>
                </c:pt>
                <c:pt idx="635">
                  <c:v>334.9</c:v>
                </c:pt>
                <c:pt idx="636">
                  <c:v>334.6</c:v>
                </c:pt>
                <c:pt idx="637">
                  <c:v>334.6</c:v>
                </c:pt>
                <c:pt idx="638">
                  <c:v>334.6</c:v>
                </c:pt>
                <c:pt idx="639">
                  <c:v>334.6</c:v>
                </c:pt>
                <c:pt idx="640">
                  <c:v>334.6</c:v>
                </c:pt>
                <c:pt idx="641">
                  <c:v>334.3</c:v>
                </c:pt>
                <c:pt idx="642">
                  <c:v>334.3</c:v>
                </c:pt>
                <c:pt idx="643">
                  <c:v>334.2</c:v>
                </c:pt>
                <c:pt idx="644">
                  <c:v>334.1</c:v>
                </c:pt>
                <c:pt idx="645">
                  <c:v>334</c:v>
                </c:pt>
                <c:pt idx="646">
                  <c:v>334</c:v>
                </c:pt>
                <c:pt idx="647">
                  <c:v>334</c:v>
                </c:pt>
                <c:pt idx="648">
                  <c:v>334</c:v>
                </c:pt>
                <c:pt idx="649">
                  <c:v>334</c:v>
                </c:pt>
                <c:pt idx="650">
                  <c:v>334</c:v>
                </c:pt>
                <c:pt idx="651">
                  <c:v>334</c:v>
                </c:pt>
                <c:pt idx="652">
                  <c:v>333.9</c:v>
                </c:pt>
                <c:pt idx="653">
                  <c:v>333.6</c:v>
                </c:pt>
                <c:pt idx="654">
                  <c:v>333.6</c:v>
                </c:pt>
                <c:pt idx="655">
                  <c:v>333.6</c:v>
                </c:pt>
                <c:pt idx="656">
                  <c:v>333.3</c:v>
                </c:pt>
                <c:pt idx="657">
                  <c:v>333.3</c:v>
                </c:pt>
                <c:pt idx="658">
                  <c:v>333.3</c:v>
                </c:pt>
                <c:pt idx="659">
                  <c:v>333.3</c:v>
                </c:pt>
                <c:pt idx="660">
                  <c:v>333.3</c:v>
                </c:pt>
                <c:pt idx="661">
                  <c:v>333.3</c:v>
                </c:pt>
                <c:pt idx="662">
                  <c:v>333.1</c:v>
                </c:pt>
                <c:pt idx="663">
                  <c:v>333</c:v>
                </c:pt>
                <c:pt idx="664">
                  <c:v>333</c:v>
                </c:pt>
                <c:pt idx="665">
                  <c:v>333</c:v>
                </c:pt>
                <c:pt idx="666">
                  <c:v>333</c:v>
                </c:pt>
                <c:pt idx="667">
                  <c:v>332.6</c:v>
                </c:pt>
                <c:pt idx="668">
                  <c:v>332.6</c:v>
                </c:pt>
                <c:pt idx="669">
                  <c:v>332.6</c:v>
                </c:pt>
                <c:pt idx="670">
                  <c:v>332.5</c:v>
                </c:pt>
                <c:pt idx="671">
                  <c:v>332.6</c:v>
                </c:pt>
                <c:pt idx="672">
                  <c:v>332.6</c:v>
                </c:pt>
                <c:pt idx="673">
                  <c:v>332.5</c:v>
                </c:pt>
                <c:pt idx="674">
                  <c:v>332.3</c:v>
                </c:pt>
                <c:pt idx="675">
                  <c:v>332.3</c:v>
                </c:pt>
                <c:pt idx="676">
                  <c:v>332.3</c:v>
                </c:pt>
                <c:pt idx="677">
                  <c:v>331.9</c:v>
                </c:pt>
                <c:pt idx="678">
                  <c:v>331.9</c:v>
                </c:pt>
                <c:pt idx="679">
                  <c:v>332</c:v>
                </c:pt>
                <c:pt idx="680">
                  <c:v>331.9</c:v>
                </c:pt>
                <c:pt idx="681">
                  <c:v>332</c:v>
                </c:pt>
                <c:pt idx="682">
                  <c:v>331.7</c:v>
                </c:pt>
                <c:pt idx="683">
                  <c:v>331.6</c:v>
                </c:pt>
                <c:pt idx="684">
                  <c:v>331.6</c:v>
                </c:pt>
                <c:pt idx="685">
                  <c:v>331.6</c:v>
                </c:pt>
                <c:pt idx="686">
                  <c:v>331.6</c:v>
                </c:pt>
                <c:pt idx="687">
                  <c:v>331.6</c:v>
                </c:pt>
                <c:pt idx="688">
                  <c:v>331.3</c:v>
                </c:pt>
                <c:pt idx="689">
                  <c:v>331.3</c:v>
                </c:pt>
                <c:pt idx="690">
                  <c:v>331.3</c:v>
                </c:pt>
                <c:pt idx="691">
                  <c:v>331.3</c:v>
                </c:pt>
                <c:pt idx="692">
                  <c:v>331.3</c:v>
                </c:pt>
                <c:pt idx="693">
                  <c:v>331.3</c:v>
                </c:pt>
                <c:pt idx="694">
                  <c:v>331.3</c:v>
                </c:pt>
                <c:pt idx="695">
                  <c:v>330.9</c:v>
                </c:pt>
                <c:pt idx="696">
                  <c:v>330.9</c:v>
                </c:pt>
                <c:pt idx="697">
                  <c:v>330.9</c:v>
                </c:pt>
                <c:pt idx="698">
                  <c:v>330.9</c:v>
                </c:pt>
                <c:pt idx="699">
                  <c:v>330.6</c:v>
                </c:pt>
                <c:pt idx="700">
                  <c:v>330.6</c:v>
                </c:pt>
                <c:pt idx="701">
                  <c:v>330.6</c:v>
                </c:pt>
                <c:pt idx="702">
                  <c:v>330.6</c:v>
                </c:pt>
                <c:pt idx="703">
                  <c:v>330.6</c:v>
                </c:pt>
                <c:pt idx="704">
                  <c:v>330.6</c:v>
                </c:pt>
                <c:pt idx="705">
                  <c:v>330.3</c:v>
                </c:pt>
                <c:pt idx="706">
                  <c:v>330.3</c:v>
                </c:pt>
                <c:pt idx="707">
                  <c:v>330.3</c:v>
                </c:pt>
                <c:pt idx="708">
                  <c:v>330.3</c:v>
                </c:pt>
                <c:pt idx="709">
                  <c:v>330.3</c:v>
                </c:pt>
                <c:pt idx="710">
                  <c:v>330.3</c:v>
                </c:pt>
                <c:pt idx="711">
                  <c:v>329.9</c:v>
                </c:pt>
                <c:pt idx="712">
                  <c:v>330</c:v>
                </c:pt>
                <c:pt idx="713">
                  <c:v>330</c:v>
                </c:pt>
                <c:pt idx="714">
                  <c:v>330</c:v>
                </c:pt>
                <c:pt idx="715">
                  <c:v>329.9</c:v>
                </c:pt>
                <c:pt idx="716">
                  <c:v>329.9</c:v>
                </c:pt>
                <c:pt idx="717">
                  <c:v>329.7</c:v>
                </c:pt>
                <c:pt idx="718">
                  <c:v>329.6</c:v>
                </c:pt>
                <c:pt idx="719">
                  <c:v>329.7</c:v>
                </c:pt>
                <c:pt idx="720">
                  <c:v>329.7</c:v>
                </c:pt>
                <c:pt idx="721">
                  <c:v>329.3</c:v>
                </c:pt>
                <c:pt idx="722">
                  <c:v>329.4</c:v>
                </c:pt>
                <c:pt idx="723">
                  <c:v>329.4</c:v>
                </c:pt>
                <c:pt idx="724">
                  <c:v>329.4</c:v>
                </c:pt>
                <c:pt idx="725">
                  <c:v>329.4</c:v>
                </c:pt>
                <c:pt idx="726">
                  <c:v>329.4</c:v>
                </c:pt>
                <c:pt idx="727">
                  <c:v>329.3</c:v>
                </c:pt>
                <c:pt idx="728">
                  <c:v>329.3</c:v>
                </c:pt>
                <c:pt idx="729">
                  <c:v>329</c:v>
                </c:pt>
                <c:pt idx="730">
                  <c:v>328.9</c:v>
                </c:pt>
                <c:pt idx="731">
                  <c:v>328.7</c:v>
                </c:pt>
                <c:pt idx="732">
                  <c:v>328.7</c:v>
                </c:pt>
                <c:pt idx="733">
                  <c:v>328.7</c:v>
                </c:pt>
                <c:pt idx="734">
                  <c:v>328.7</c:v>
                </c:pt>
                <c:pt idx="735">
                  <c:v>328.7</c:v>
                </c:pt>
                <c:pt idx="736">
                  <c:v>328.7</c:v>
                </c:pt>
                <c:pt idx="737">
                  <c:v>328.6</c:v>
                </c:pt>
                <c:pt idx="738">
                  <c:v>328.3</c:v>
                </c:pt>
                <c:pt idx="739">
                  <c:v>328.3</c:v>
                </c:pt>
                <c:pt idx="740">
                  <c:v>328.4</c:v>
                </c:pt>
                <c:pt idx="741">
                  <c:v>328.4</c:v>
                </c:pt>
                <c:pt idx="742">
                  <c:v>328.4</c:v>
                </c:pt>
                <c:pt idx="743">
                  <c:v>328.4</c:v>
                </c:pt>
                <c:pt idx="744">
                  <c:v>328</c:v>
                </c:pt>
                <c:pt idx="745">
                  <c:v>328.1</c:v>
                </c:pt>
                <c:pt idx="746">
                  <c:v>327.9</c:v>
                </c:pt>
                <c:pt idx="747">
                  <c:v>328</c:v>
                </c:pt>
                <c:pt idx="748">
                  <c:v>328</c:v>
                </c:pt>
                <c:pt idx="749">
                  <c:v>328</c:v>
                </c:pt>
                <c:pt idx="750">
                  <c:v>327.7</c:v>
                </c:pt>
                <c:pt idx="751">
                  <c:v>327.7</c:v>
                </c:pt>
                <c:pt idx="752">
                  <c:v>327.60000000000002</c:v>
                </c:pt>
                <c:pt idx="753">
                  <c:v>327.7</c:v>
                </c:pt>
                <c:pt idx="754">
                  <c:v>327.7</c:v>
                </c:pt>
                <c:pt idx="755">
                  <c:v>327.7</c:v>
                </c:pt>
                <c:pt idx="756">
                  <c:v>327.39999999999998</c:v>
                </c:pt>
                <c:pt idx="757">
                  <c:v>327.3</c:v>
                </c:pt>
                <c:pt idx="758">
                  <c:v>327.3</c:v>
                </c:pt>
                <c:pt idx="759">
                  <c:v>327.3</c:v>
                </c:pt>
                <c:pt idx="760">
                  <c:v>327</c:v>
                </c:pt>
                <c:pt idx="761">
                  <c:v>327.3</c:v>
                </c:pt>
                <c:pt idx="762">
                  <c:v>327</c:v>
                </c:pt>
                <c:pt idx="763">
                  <c:v>327</c:v>
                </c:pt>
                <c:pt idx="764">
                  <c:v>327</c:v>
                </c:pt>
                <c:pt idx="765">
                  <c:v>327</c:v>
                </c:pt>
                <c:pt idx="766">
                  <c:v>327</c:v>
                </c:pt>
                <c:pt idx="767">
                  <c:v>326.60000000000002</c:v>
                </c:pt>
                <c:pt idx="768">
                  <c:v>326.60000000000002</c:v>
                </c:pt>
                <c:pt idx="769">
                  <c:v>326.60000000000002</c:v>
                </c:pt>
                <c:pt idx="770">
                  <c:v>326.60000000000002</c:v>
                </c:pt>
                <c:pt idx="771">
                  <c:v>326.60000000000002</c:v>
                </c:pt>
                <c:pt idx="772">
                  <c:v>326.60000000000002</c:v>
                </c:pt>
                <c:pt idx="773">
                  <c:v>326.60000000000002</c:v>
                </c:pt>
                <c:pt idx="774">
                  <c:v>326.3</c:v>
                </c:pt>
                <c:pt idx="775">
                  <c:v>326.3</c:v>
                </c:pt>
                <c:pt idx="776">
                  <c:v>326.3</c:v>
                </c:pt>
                <c:pt idx="777">
                  <c:v>326</c:v>
                </c:pt>
                <c:pt idx="778">
                  <c:v>326</c:v>
                </c:pt>
                <c:pt idx="779">
                  <c:v>326</c:v>
                </c:pt>
                <c:pt idx="780">
                  <c:v>326</c:v>
                </c:pt>
                <c:pt idx="781">
                  <c:v>326</c:v>
                </c:pt>
                <c:pt idx="782">
                  <c:v>326</c:v>
                </c:pt>
                <c:pt idx="783">
                  <c:v>326</c:v>
                </c:pt>
                <c:pt idx="784">
                  <c:v>325.7</c:v>
                </c:pt>
                <c:pt idx="785">
                  <c:v>325.7</c:v>
                </c:pt>
                <c:pt idx="786">
                  <c:v>325.60000000000002</c:v>
                </c:pt>
                <c:pt idx="787">
                  <c:v>325.60000000000002</c:v>
                </c:pt>
                <c:pt idx="788">
                  <c:v>325.7</c:v>
                </c:pt>
                <c:pt idx="789">
                  <c:v>325.60000000000002</c:v>
                </c:pt>
                <c:pt idx="790">
                  <c:v>325.7</c:v>
                </c:pt>
                <c:pt idx="791">
                  <c:v>325.7</c:v>
                </c:pt>
                <c:pt idx="792">
                  <c:v>325.39999999999998</c:v>
                </c:pt>
                <c:pt idx="793">
                  <c:v>325.3</c:v>
                </c:pt>
                <c:pt idx="794">
                  <c:v>325.3</c:v>
                </c:pt>
                <c:pt idx="795">
                  <c:v>325.3</c:v>
                </c:pt>
                <c:pt idx="796">
                  <c:v>325.3</c:v>
                </c:pt>
                <c:pt idx="797">
                  <c:v>325.39999999999998</c:v>
                </c:pt>
                <c:pt idx="798">
                  <c:v>324.89999999999998</c:v>
                </c:pt>
                <c:pt idx="799">
                  <c:v>325</c:v>
                </c:pt>
                <c:pt idx="800">
                  <c:v>325</c:v>
                </c:pt>
                <c:pt idx="801">
                  <c:v>325</c:v>
                </c:pt>
                <c:pt idx="802">
                  <c:v>325</c:v>
                </c:pt>
                <c:pt idx="803">
                  <c:v>324.7</c:v>
                </c:pt>
                <c:pt idx="804">
                  <c:v>324.7</c:v>
                </c:pt>
                <c:pt idx="805">
                  <c:v>324.7</c:v>
                </c:pt>
                <c:pt idx="806">
                  <c:v>324.7</c:v>
                </c:pt>
                <c:pt idx="807">
                  <c:v>324.60000000000002</c:v>
                </c:pt>
                <c:pt idx="808">
                  <c:v>324.7</c:v>
                </c:pt>
                <c:pt idx="809">
                  <c:v>324.3</c:v>
                </c:pt>
                <c:pt idx="810">
                  <c:v>324.39999999999998</c:v>
                </c:pt>
                <c:pt idx="811">
                  <c:v>324.39999999999998</c:v>
                </c:pt>
                <c:pt idx="812">
                  <c:v>324.39999999999998</c:v>
                </c:pt>
                <c:pt idx="813">
                  <c:v>324.39999999999998</c:v>
                </c:pt>
                <c:pt idx="814">
                  <c:v>324.39999999999998</c:v>
                </c:pt>
                <c:pt idx="815">
                  <c:v>324</c:v>
                </c:pt>
                <c:pt idx="816">
                  <c:v>323.89999999999998</c:v>
                </c:pt>
                <c:pt idx="817">
                  <c:v>323.89999999999998</c:v>
                </c:pt>
                <c:pt idx="818">
                  <c:v>324</c:v>
                </c:pt>
                <c:pt idx="819">
                  <c:v>324</c:v>
                </c:pt>
                <c:pt idx="820">
                  <c:v>324</c:v>
                </c:pt>
                <c:pt idx="821">
                  <c:v>323.7</c:v>
                </c:pt>
                <c:pt idx="822">
                  <c:v>323.7</c:v>
                </c:pt>
                <c:pt idx="823">
                  <c:v>323.7</c:v>
                </c:pt>
                <c:pt idx="824">
                  <c:v>323.7</c:v>
                </c:pt>
                <c:pt idx="825">
                  <c:v>323.60000000000002</c:v>
                </c:pt>
                <c:pt idx="826">
                  <c:v>323.60000000000002</c:v>
                </c:pt>
                <c:pt idx="827">
                  <c:v>323.60000000000002</c:v>
                </c:pt>
                <c:pt idx="828">
                  <c:v>323.60000000000002</c:v>
                </c:pt>
                <c:pt idx="829">
                  <c:v>323.7</c:v>
                </c:pt>
                <c:pt idx="830">
                  <c:v>323.39999999999998</c:v>
                </c:pt>
                <c:pt idx="831">
                  <c:v>323.39999999999998</c:v>
                </c:pt>
                <c:pt idx="832">
                  <c:v>323.3</c:v>
                </c:pt>
                <c:pt idx="833">
                  <c:v>323.39999999999998</c:v>
                </c:pt>
                <c:pt idx="834">
                  <c:v>323.3</c:v>
                </c:pt>
                <c:pt idx="835">
                  <c:v>323.39999999999998</c:v>
                </c:pt>
                <c:pt idx="836">
                  <c:v>323</c:v>
                </c:pt>
                <c:pt idx="837">
                  <c:v>323.10000000000002</c:v>
                </c:pt>
                <c:pt idx="838">
                  <c:v>323.10000000000002</c:v>
                </c:pt>
                <c:pt idx="839">
                  <c:v>323</c:v>
                </c:pt>
                <c:pt idx="840">
                  <c:v>323</c:v>
                </c:pt>
                <c:pt idx="841">
                  <c:v>323</c:v>
                </c:pt>
                <c:pt idx="842">
                  <c:v>323</c:v>
                </c:pt>
                <c:pt idx="843">
                  <c:v>322.8</c:v>
                </c:pt>
                <c:pt idx="844">
                  <c:v>322.7</c:v>
                </c:pt>
                <c:pt idx="845">
                  <c:v>322.7</c:v>
                </c:pt>
                <c:pt idx="846">
                  <c:v>322.7</c:v>
                </c:pt>
                <c:pt idx="847">
                  <c:v>322.7</c:v>
                </c:pt>
                <c:pt idx="848">
                  <c:v>322.7</c:v>
                </c:pt>
                <c:pt idx="849">
                  <c:v>322.7</c:v>
                </c:pt>
                <c:pt idx="850">
                  <c:v>322.3</c:v>
                </c:pt>
                <c:pt idx="851">
                  <c:v>322.3</c:v>
                </c:pt>
                <c:pt idx="852">
                  <c:v>322.39999999999998</c:v>
                </c:pt>
                <c:pt idx="853">
                  <c:v>322.3</c:v>
                </c:pt>
                <c:pt idx="854">
                  <c:v>322.3</c:v>
                </c:pt>
                <c:pt idx="855">
                  <c:v>322.3</c:v>
                </c:pt>
                <c:pt idx="856">
                  <c:v>322.39999999999998</c:v>
                </c:pt>
                <c:pt idx="857">
                  <c:v>322.10000000000002</c:v>
                </c:pt>
                <c:pt idx="858">
                  <c:v>322.10000000000002</c:v>
                </c:pt>
                <c:pt idx="859">
                  <c:v>322.10000000000002</c:v>
                </c:pt>
                <c:pt idx="860">
                  <c:v>322.10000000000002</c:v>
                </c:pt>
                <c:pt idx="861">
                  <c:v>321.8</c:v>
                </c:pt>
                <c:pt idx="862">
                  <c:v>321.8</c:v>
                </c:pt>
                <c:pt idx="863">
                  <c:v>321.7</c:v>
                </c:pt>
                <c:pt idx="864">
                  <c:v>321.8</c:v>
                </c:pt>
                <c:pt idx="865">
                  <c:v>321.8</c:v>
                </c:pt>
                <c:pt idx="866">
                  <c:v>321.8</c:v>
                </c:pt>
                <c:pt idx="867">
                  <c:v>321.8</c:v>
                </c:pt>
                <c:pt idx="868">
                  <c:v>321.8</c:v>
                </c:pt>
                <c:pt idx="869">
                  <c:v>321.8</c:v>
                </c:pt>
                <c:pt idx="870">
                  <c:v>321.39999999999998</c:v>
                </c:pt>
                <c:pt idx="871">
                  <c:v>321.39999999999998</c:v>
                </c:pt>
                <c:pt idx="872">
                  <c:v>321.39999999999998</c:v>
                </c:pt>
                <c:pt idx="873">
                  <c:v>321.39999999999998</c:v>
                </c:pt>
                <c:pt idx="874">
                  <c:v>321.39999999999998</c:v>
                </c:pt>
                <c:pt idx="875">
                  <c:v>321.39999999999998</c:v>
                </c:pt>
                <c:pt idx="876">
                  <c:v>321.39999999999998</c:v>
                </c:pt>
                <c:pt idx="877">
                  <c:v>321.39999999999998</c:v>
                </c:pt>
                <c:pt idx="878">
                  <c:v>321.10000000000002</c:v>
                </c:pt>
                <c:pt idx="879">
                  <c:v>321.10000000000002</c:v>
                </c:pt>
                <c:pt idx="880">
                  <c:v>321.10000000000002</c:v>
                </c:pt>
                <c:pt idx="881">
                  <c:v>321.10000000000002</c:v>
                </c:pt>
                <c:pt idx="882">
                  <c:v>321.10000000000002</c:v>
                </c:pt>
                <c:pt idx="883">
                  <c:v>321.10000000000002</c:v>
                </c:pt>
                <c:pt idx="884">
                  <c:v>321.10000000000002</c:v>
                </c:pt>
                <c:pt idx="885">
                  <c:v>320.7</c:v>
                </c:pt>
                <c:pt idx="886">
                  <c:v>320.7</c:v>
                </c:pt>
                <c:pt idx="887">
                  <c:v>320.7</c:v>
                </c:pt>
                <c:pt idx="888">
                  <c:v>320.7</c:v>
                </c:pt>
                <c:pt idx="889">
                  <c:v>320.39999999999998</c:v>
                </c:pt>
                <c:pt idx="890">
                  <c:v>320.39999999999998</c:v>
                </c:pt>
                <c:pt idx="891">
                  <c:v>320.39999999999998</c:v>
                </c:pt>
                <c:pt idx="892">
                  <c:v>320.39999999999998</c:v>
                </c:pt>
                <c:pt idx="893">
                  <c:v>320.39999999999998</c:v>
                </c:pt>
                <c:pt idx="894">
                  <c:v>320.39999999999998</c:v>
                </c:pt>
                <c:pt idx="895">
                  <c:v>320.39999999999998</c:v>
                </c:pt>
                <c:pt idx="896">
                  <c:v>320.10000000000002</c:v>
                </c:pt>
                <c:pt idx="897">
                  <c:v>320.10000000000002</c:v>
                </c:pt>
                <c:pt idx="898">
                  <c:v>320.10000000000002</c:v>
                </c:pt>
                <c:pt idx="899">
                  <c:v>320.10000000000002</c:v>
                </c:pt>
                <c:pt idx="900">
                  <c:v>320.10000000000002</c:v>
                </c:pt>
                <c:pt idx="901">
                  <c:v>320</c:v>
                </c:pt>
                <c:pt idx="902">
                  <c:v>320.10000000000002</c:v>
                </c:pt>
                <c:pt idx="903">
                  <c:v>319.8</c:v>
                </c:pt>
                <c:pt idx="904">
                  <c:v>319.7</c:v>
                </c:pt>
                <c:pt idx="905">
                  <c:v>319.7</c:v>
                </c:pt>
                <c:pt idx="906">
                  <c:v>319.7</c:v>
                </c:pt>
                <c:pt idx="907">
                  <c:v>319.7</c:v>
                </c:pt>
                <c:pt idx="908">
                  <c:v>319.5</c:v>
                </c:pt>
                <c:pt idx="909">
                  <c:v>319.39999999999998</c:v>
                </c:pt>
                <c:pt idx="910">
                  <c:v>319.39999999999998</c:v>
                </c:pt>
                <c:pt idx="911">
                  <c:v>319.5</c:v>
                </c:pt>
                <c:pt idx="912">
                  <c:v>319.39999999999998</c:v>
                </c:pt>
                <c:pt idx="913">
                  <c:v>319.10000000000002</c:v>
                </c:pt>
                <c:pt idx="914">
                  <c:v>319.10000000000002</c:v>
                </c:pt>
                <c:pt idx="915">
                  <c:v>319.10000000000002</c:v>
                </c:pt>
                <c:pt idx="916">
                  <c:v>319</c:v>
                </c:pt>
                <c:pt idx="917">
                  <c:v>319.2</c:v>
                </c:pt>
                <c:pt idx="918">
                  <c:v>319.10000000000002</c:v>
                </c:pt>
                <c:pt idx="919">
                  <c:v>318.7</c:v>
                </c:pt>
                <c:pt idx="920">
                  <c:v>319.2</c:v>
                </c:pt>
                <c:pt idx="921">
                  <c:v>318.7</c:v>
                </c:pt>
                <c:pt idx="922">
                  <c:v>318.7</c:v>
                </c:pt>
                <c:pt idx="923">
                  <c:v>318.7</c:v>
                </c:pt>
                <c:pt idx="924">
                  <c:v>318.39999999999998</c:v>
                </c:pt>
                <c:pt idx="925">
                  <c:v>318.7</c:v>
                </c:pt>
                <c:pt idx="926">
                  <c:v>318.39999999999998</c:v>
                </c:pt>
                <c:pt idx="927">
                  <c:v>318.39999999999998</c:v>
                </c:pt>
                <c:pt idx="928">
                  <c:v>318.39999999999998</c:v>
                </c:pt>
                <c:pt idx="929">
                  <c:v>318</c:v>
                </c:pt>
                <c:pt idx="930">
                  <c:v>318.39999999999998</c:v>
                </c:pt>
                <c:pt idx="931">
                  <c:v>318.10000000000002</c:v>
                </c:pt>
                <c:pt idx="932">
                  <c:v>318</c:v>
                </c:pt>
                <c:pt idx="933">
                  <c:v>318.10000000000002</c:v>
                </c:pt>
                <c:pt idx="934">
                  <c:v>318</c:v>
                </c:pt>
                <c:pt idx="935">
                  <c:v>317.8</c:v>
                </c:pt>
                <c:pt idx="936">
                  <c:v>317.89999999999998</c:v>
                </c:pt>
                <c:pt idx="937">
                  <c:v>317.8</c:v>
                </c:pt>
                <c:pt idx="938">
                  <c:v>317.7</c:v>
                </c:pt>
                <c:pt idx="939">
                  <c:v>317.39999999999998</c:v>
                </c:pt>
                <c:pt idx="940">
                  <c:v>317.8</c:v>
                </c:pt>
                <c:pt idx="941">
                  <c:v>317.5</c:v>
                </c:pt>
                <c:pt idx="942">
                  <c:v>317.39999999999998</c:v>
                </c:pt>
                <c:pt idx="943">
                  <c:v>317.39999999999998</c:v>
                </c:pt>
                <c:pt idx="944">
                  <c:v>317.39999999999998</c:v>
                </c:pt>
                <c:pt idx="945">
                  <c:v>317.3</c:v>
                </c:pt>
                <c:pt idx="946">
                  <c:v>317.10000000000002</c:v>
                </c:pt>
                <c:pt idx="947">
                  <c:v>317.10000000000002</c:v>
                </c:pt>
                <c:pt idx="948">
                  <c:v>317.10000000000002</c:v>
                </c:pt>
                <c:pt idx="949">
                  <c:v>317.10000000000002</c:v>
                </c:pt>
                <c:pt idx="950">
                  <c:v>317.10000000000002</c:v>
                </c:pt>
                <c:pt idx="951">
                  <c:v>317.10000000000002</c:v>
                </c:pt>
                <c:pt idx="952">
                  <c:v>316.8</c:v>
                </c:pt>
                <c:pt idx="953">
                  <c:v>316.8</c:v>
                </c:pt>
                <c:pt idx="954">
                  <c:v>316.8</c:v>
                </c:pt>
                <c:pt idx="955">
                  <c:v>316.7</c:v>
                </c:pt>
                <c:pt idx="956">
                  <c:v>316.8</c:v>
                </c:pt>
                <c:pt idx="957">
                  <c:v>316.7</c:v>
                </c:pt>
                <c:pt idx="958">
                  <c:v>316.3</c:v>
                </c:pt>
                <c:pt idx="959">
                  <c:v>316.3</c:v>
                </c:pt>
                <c:pt idx="960">
                  <c:v>316.3</c:v>
                </c:pt>
                <c:pt idx="961">
                  <c:v>316.39999999999998</c:v>
                </c:pt>
                <c:pt idx="962">
                  <c:v>316.3</c:v>
                </c:pt>
                <c:pt idx="963">
                  <c:v>316.3</c:v>
                </c:pt>
                <c:pt idx="964">
                  <c:v>316</c:v>
                </c:pt>
                <c:pt idx="965">
                  <c:v>316.39999999999998</c:v>
                </c:pt>
                <c:pt idx="966">
                  <c:v>316</c:v>
                </c:pt>
                <c:pt idx="967">
                  <c:v>316</c:v>
                </c:pt>
                <c:pt idx="968">
                  <c:v>316</c:v>
                </c:pt>
                <c:pt idx="969">
                  <c:v>316</c:v>
                </c:pt>
                <c:pt idx="970">
                  <c:v>316</c:v>
                </c:pt>
                <c:pt idx="971">
                  <c:v>315.7</c:v>
                </c:pt>
                <c:pt idx="972">
                  <c:v>315.7</c:v>
                </c:pt>
                <c:pt idx="973">
                  <c:v>315.39999999999998</c:v>
                </c:pt>
                <c:pt idx="974">
                  <c:v>315.7</c:v>
                </c:pt>
                <c:pt idx="975">
                  <c:v>315.3</c:v>
                </c:pt>
                <c:pt idx="976">
                  <c:v>315.39999999999998</c:v>
                </c:pt>
                <c:pt idx="977">
                  <c:v>315.39999999999998</c:v>
                </c:pt>
                <c:pt idx="978">
                  <c:v>315.39999999999998</c:v>
                </c:pt>
                <c:pt idx="979">
                  <c:v>315.39999999999998</c:v>
                </c:pt>
                <c:pt idx="980">
                  <c:v>315.3</c:v>
                </c:pt>
                <c:pt idx="981">
                  <c:v>315.39999999999998</c:v>
                </c:pt>
                <c:pt idx="982">
                  <c:v>315.39999999999998</c:v>
                </c:pt>
                <c:pt idx="983">
                  <c:v>315.10000000000002</c:v>
                </c:pt>
                <c:pt idx="984">
                  <c:v>315.10000000000002</c:v>
                </c:pt>
                <c:pt idx="985">
                  <c:v>315</c:v>
                </c:pt>
                <c:pt idx="986">
                  <c:v>315</c:v>
                </c:pt>
                <c:pt idx="987">
                  <c:v>314.7</c:v>
                </c:pt>
                <c:pt idx="988">
                  <c:v>314.7</c:v>
                </c:pt>
                <c:pt idx="989">
                  <c:v>314.60000000000002</c:v>
                </c:pt>
                <c:pt idx="990">
                  <c:v>314.39999999999998</c:v>
                </c:pt>
                <c:pt idx="991">
                  <c:v>314.7</c:v>
                </c:pt>
                <c:pt idx="992">
                  <c:v>314.60000000000002</c:v>
                </c:pt>
                <c:pt idx="993">
                  <c:v>314.39999999999998</c:v>
                </c:pt>
                <c:pt idx="994">
                  <c:v>314.39999999999998</c:v>
                </c:pt>
                <c:pt idx="995">
                  <c:v>314.39999999999998</c:v>
                </c:pt>
                <c:pt idx="996">
                  <c:v>314.3</c:v>
                </c:pt>
                <c:pt idx="997">
                  <c:v>314.3</c:v>
                </c:pt>
                <c:pt idx="998">
                  <c:v>314.3</c:v>
                </c:pt>
                <c:pt idx="999">
                  <c:v>313.89999999999998</c:v>
                </c:pt>
                <c:pt idx="1000">
                  <c:v>313.89999999999998</c:v>
                </c:pt>
                <c:pt idx="1001">
                  <c:v>313.7</c:v>
                </c:pt>
                <c:pt idx="1002">
                  <c:v>313.7</c:v>
                </c:pt>
                <c:pt idx="1003">
                  <c:v>314</c:v>
                </c:pt>
                <c:pt idx="1004">
                  <c:v>314</c:v>
                </c:pt>
                <c:pt idx="1005">
                  <c:v>313.7</c:v>
                </c:pt>
                <c:pt idx="1006">
                  <c:v>313.7</c:v>
                </c:pt>
                <c:pt idx="1007">
                  <c:v>313.7</c:v>
                </c:pt>
                <c:pt idx="1008">
                  <c:v>313.39999999999998</c:v>
                </c:pt>
                <c:pt idx="1009">
                  <c:v>313.39999999999998</c:v>
                </c:pt>
                <c:pt idx="1010">
                  <c:v>313.39999999999998</c:v>
                </c:pt>
                <c:pt idx="1011">
                  <c:v>313.39999999999998</c:v>
                </c:pt>
                <c:pt idx="1012">
                  <c:v>313.39999999999998</c:v>
                </c:pt>
                <c:pt idx="1013">
                  <c:v>313.3</c:v>
                </c:pt>
                <c:pt idx="1014">
                  <c:v>313</c:v>
                </c:pt>
                <c:pt idx="1015">
                  <c:v>313</c:v>
                </c:pt>
                <c:pt idx="1016">
                  <c:v>313</c:v>
                </c:pt>
                <c:pt idx="1017">
                  <c:v>313</c:v>
                </c:pt>
                <c:pt idx="1018">
                  <c:v>313</c:v>
                </c:pt>
                <c:pt idx="1019">
                  <c:v>312.7</c:v>
                </c:pt>
                <c:pt idx="1020">
                  <c:v>312.7</c:v>
                </c:pt>
                <c:pt idx="1021">
                  <c:v>312.39999999999998</c:v>
                </c:pt>
                <c:pt idx="1022">
                  <c:v>312.7</c:v>
                </c:pt>
                <c:pt idx="1023">
                  <c:v>312.7</c:v>
                </c:pt>
                <c:pt idx="1024">
                  <c:v>312.39999999999998</c:v>
                </c:pt>
                <c:pt idx="1025">
                  <c:v>312.39999999999998</c:v>
                </c:pt>
                <c:pt idx="1026">
                  <c:v>312.39999999999998</c:v>
                </c:pt>
                <c:pt idx="1027">
                  <c:v>312.39999999999998</c:v>
                </c:pt>
                <c:pt idx="1028">
                  <c:v>312.39999999999998</c:v>
                </c:pt>
                <c:pt idx="1029">
                  <c:v>312.39999999999998</c:v>
                </c:pt>
                <c:pt idx="1030">
                  <c:v>312.39999999999998</c:v>
                </c:pt>
                <c:pt idx="1031">
                  <c:v>312</c:v>
                </c:pt>
                <c:pt idx="1032">
                  <c:v>312</c:v>
                </c:pt>
                <c:pt idx="1033">
                  <c:v>312</c:v>
                </c:pt>
                <c:pt idx="1034">
                  <c:v>312</c:v>
                </c:pt>
                <c:pt idx="1035">
                  <c:v>312</c:v>
                </c:pt>
                <c:pt idx="1036">
                  <c:v>312.10000000000002</c:v>
                </c:pt>
                <c:pt idx="1037">
                  <c:v>311.7</c:v>
                </c:pt>
                <c:pt idx="1038">
                  <c:v>311.7</c:v>
                </c:pt>
                <c:pt idx="1039">
                  <c:v>311.7</c:v>
                </c:pt>
                <c:pt idx="1040">
                  <c:v>311.3</c:v>
                </c:pt>
                <c:pt idx="1041">
                  <c:v>311.7</c:v>
                </c:pt>
                <c:pt idx="1042">
                  <c:v>311.3</c:v>
                </c:pt>
                <c:pt idx="1043">
                  <c:v>311.3</c:v>
                </c:pt>
                <c:pt idx="1044">
                  <c:v>311.3</c:v>
                </c:pt>
                <c:pt idx="1045">
                  <c:v>311.3</c:v>
                </c:pt>
                <c:pt idx="1046">
                  <c:v>311.39999999999998</c:v>
                </c:pt>
                <c:pt idx="1047">
                  <c:v>311.3</c:v>
                </c:pt>
                <c:pt idx="1048">
                  <c:v>311.3</c:v>
                </c:pt>
                <c:pt idx="1049">
                  <c:v>311</c:v>
                </c:pt>
                <c:pt idx="1050">
                  <c:v>311</c:v>
                </c:pt>
                <c:pt idx="1051">
                  <c:v>311</c:v>
                </c:pt>
                <c:pt idx="1052">
                  <c:v>310.8</c:v>
                </c:pt>
                <c:pt idx="1053">
                  <c:v>310.7</c:v>
                </c:pt>
                <c:pt idx="1054">
                  <c:v>310.7</c:v>
                </c:pt>
                <c:pt idx="1055">
                  <c:v>310.7</c:v>
                </c:pt>
                <c:pt idx="1056">
                  <c:v>310.7</c:v>
                </c:pt>
                <c:pt idx="1057">
                  <c:v>310.7</c:v>
                </c:pt>
                <c:pt idx="1058">
                  <c:v>310.39999999999998</c:v>
                </c:pt>
                <c:pt idx="1059">
                  <c:v>310.39999999999998</c:v>
                </c:pt>
                <c:pt idx="1060">
                  <c:v>310.39999999999998</c:v>
                </c:pt>
                <c:pt idx="1061">
                  <c:v>310.39999999999998</c:v>
                </c:pt>
                <c:pt idx="1062">
                  <c:v>310.39999999999998</c:v>
                </c:pt>
                <c:pt idx="1063">
                  <c:v>310.39999999999998</c:v>
                </c:pt>
                <c:pt idx="1064">
                  <c:v>310.10000000000002</c:v>
                </c:pt>
                <c:pt idx="1065">
                  <c:v>310.10000000000002</c:v>
                </c:pt>
                <c:pt idx="1066">
                  <c:v>310.10000000000002</c:v>
                </c:pt>
                <c:pt idx="1067">
                  <c:v>310</c:v>
                </c:pt>
                <c:pt idx="1068">
                  <c:v>309.8</c:v>
                </c:pt>
                <c:pt idx="1069">
                  <c:v>309.7</c:v>
                </c:pt>
                <c:pt idx="1070">
                  <c:v>309.60000000000002</c:v>
                </c:pt>
                <c:pt idx="1071">
                  <c:v>309.7</c:v>
                </c:pt>
                <c:pt idx="1072">
                  <c:v>309.7</c:v>
                </c:pt>
                <c:pt idx="1073">
                  <c:v>309.7</c:v>
                </c:pt>
                <c:pt idx="1074">
                  <c:v>309.7</c:v>
                </c:pt>
                <c:pt idx="1075">
                  <c:v>309.8</c:v>
                </c:pt>
                <c:pt idx="1076">
                  <c:v>309.3</c:v>
                </c:pt>
                <c:pt idx="1077">
                  <c:v>309.39999999999998</c:v>
                </c:pt>
                <c:pt idx="1078">
                  <c:v>309.39999999999998</c:v>
                </c:pt>
                <c:pt idx="1079">
                  <c:v>309.3</c:v>
                </c:pt>
                <c:pt idx="1080">
                  <c:v>309.3</c:v>
                </c:pt>
                <c:pt idx="1081">
                  <c:v>309.39999999999998</c:v>
                </c:pt>
                <c:pt idx="1082">
                  <c:v>309.10000000000002</c:v>
                </c:pt>
                <c:pt idx="1083">
                  <c:v>309.10000000000002</c:v>
                </c:pt>
                <c:pt idx="1084">
                  <c:v>309</c:v>
                </c:pt>
                <c:pt idx="1085">
                  <c:v>309</c:v>
                </c:pt>
                <c:pt idx="1086">
                  <c:v>309</c:v>
                </c:pt>
                <c:pt idx="1087">
                  <c:v>309</c:v>
                </c:pt>
                <c:pt idx="1088">
                  <c:v>308.7</c:v>
                </c:pt>
                <c:pt idx="1089">
                  <c:v>308.7</c:v>
                </c:pt>
                <c:pt idx="1090">
                  <c:v>308.7</c:v>
                </c:pt>
                <c:pt idx="1091">
                  <c:v>308.7</c:v>
                </c:pt>
                <c:pt idx="1092">
                  <c:v>308.7</c:v>
                </c:pt>
                <c:pt idx="1093">
                  <c:v>308.7</c:v>
                </c:pt>
                <c:pt idx="1094">
                  <c:v>308.7</c:v>
                </c:pt>
                <c:pt idx="1095">
                  <c:v>308.39999999999998</c:v>
                </c:pt>
                <c:pt idx="1096">
                  <c:v>308.39999999999998</c:v>
                </c:pt>
                <c:pt idx="1097">
                  <c:v>308.39999999999998</c:v>
                </c:pt>
                <c:pt idx="1098">
                  <c:v>308.39999999999998</c:v>
                </c:pt>
                <c:pt idx="1099">
                  <c:v>308.10000000000002</c:v>
                </c:pt>
                <c:pt idx="1100">
                  <c:v>308.3</c:v>
                </c:pt>
                <c:pt idx="1101">
                  <c:v>308.10000000000002</c:v>
                </c:pt>
                <c:pt idx="1102">
                  <c:v>308.10000000000002</c:v>
                </c:pt>
                <c:pt idx="1103">
                  <c:v>308.10000000000002</c:v>
                </c:pt>
                <c:pt idx="1104">
                  <c:v>308.10000000000002</c:v>
                </c:pt>
                <c:pt idx="1105">
                  <c:v>307.8</c:v>
                </c:pt>
                <c:pt idx="1106">
                  <c:v>308</c:v>
                </c:pt>
                <c:pt idx="1107">
                  <c:v>307.8</c:v>
                </c:pt>
                <c:pt idx="1108">
                  <c:v>307.8</c:v>
                </c:pt>
                <c:pt idx="1109">
                  <c:v>307.8</c:v>
                </c:pt>
                <c:pt idx="1110">
                  <c:v>307.8</c:v>
                </c:pt>
                <c:pt idx="1111">
                  <c:v>307.8</c:v>
                </c:pt>
                <c:pt idx="1112">
                  <c:v>307.8</c:v>
                </c:pt>
                <c:pt idx="1113">
                  <c:v>307.5</c:v>
                </c:pt>
                <c:pt idx="1114">
                  <c:v>307.5</c:v>
                </c:pt>
                <c:pt idx="1115">
                  <c:v>307.60000000000002</c:v>
                </c:pt>
                <c:pt idx="1116">
                  <c:v>307.5</c:v>
                </c:pt>
                <c:pt idx="1117">
                  <c:v>307.2</c:v>
                </c:pt>
                <c:pt idx="1118">
                  <c:v>307.10000000000002</c:v>
                </c:pt>
                <c:pt idx="1119">
                  <c:v>307.10000000000002</c:v>
                </c:pt>
                <c:pt idx="1120">
                  <c:v>307.10000000000002</c:v>
                </c:pt>
                <c:pt idx="1121">
                  <c:v>307.10000000000002</c:v>
                </c:pt>
                <c:pt idx="1122">
                  <c:v>307.10000000000002</c:v>
                </c:pt>
                <c:pt idx="1123">
                  <c:v>306.8</c:v>
                </c:pt>
                <c:pt idx="1124">
                  <c:v>306.8</c:v>
                </c:pt>
                <c:pt idx="1125">
                  <c:v>306.8</c:v>
                </c:pt>
                <c:pt idx="1126">
                  <c:v>306.8</c:v>
                </c:pt>
                <c:pt idx="1127">
                  <c:v>306.8</c:v>
                </c:pt>
                <c:pt idx="1128">
                  <c:v>306.8</c:v>
                </c:pt>
                <c:pt idx="1129">
                  <c:v>306.8</c:v>
                </c:pt>
                <c:pt idx="1130">
                  <c:v>306.7</c:v>
                </c:pt>
                <c:pt idx="1131">
                  <c:v>306.39999999999998</c:v>
                </c:pt>
                <c:pt idx="1132">
                  <c:v>306.5</c:v>
                </c:pt>
                <c:pt idx="1133">
                  <c:v>306.5</c:v>
                </c:pt>
                <c:pt idx="1134">
                  <c:v>306.5</c:v>
                </c:pt>
                <c:pt idx="1135">
                  <c:v>306.5</c:v>
                </c:pt>
                <c:pt idx="1136">
                  <c:v>306.5</c:v>
                </c:pt>
                <c:pt idx="1137">
                  <c:v>306.10000000000002</c:v>
                </c:pt>
                <c:pt idx="1138">
                  <c:v>306.10000000000002</c:v>
                </c:pt>
                <c:pt idx="1139">
                  <c:v>306.5</c:v>
                </c:pt>
                <c:pt idx="1140">
                  <c:v>306.10000000000002</c:v>
                </c:pt>
                <c:pt idx="1141">
                  <c:v>306.10000000000002</c:v>
                </c:pt>
                <c:pt idx="1142">
                  <c:v>306.10000000000002</c:v>
                </c:pt>
                <c:pt idx="1143">
                  <c:v>306.10000000000002</c:v>
                </c:pt>
                <c:pt idx="1144">
                  <c:v>306.10000000000002</c:v>
                </c:pt>
                <c:pt idx="1145">
                  <c:v>306.10000000000002</c:v>
                </c:pt>
                <c:pt idx="1146">
                  <c:v>305.89999999999998</c:v>
                </c:pt>
                <c:pt idx="1147">
                  <c:v>305.7</c:v>
                </c:pt>
                <c:pt idx="1148">
                  <c:v>305.8</c:v>
                </c:pt>
                <c:pt idx="1149">
                  <c:v>305.8</c:v>
                </c:pt>
                <c:pt idx="1150">
                  <c:v>305.8</c:v>
                </c:pt>
                <c:pt idx="1151">
                  <c:v>305.8</c:v>
                </c:pt>
                <c:pt idx="1152">
                  <c:v>305.8</c:v>
                </c:pt>
                <c:pt idx="1153">
                  <c:v>305.39999999999998</c:v>
                </c:pt>
                <c:pt idx="1154">
                  <c:v>305.8</c:v>
                </c:pt>
                <c:pt idx="1155">
                  <c:v>305.8</c:v>
                </c:pt>
                <c:pt idx="1156">
                  <c:v>305.39999999999998</c:v>
                </c:pt>
                <c:pt idx="1157">
                  <c:v>305.39999999999998</c:v>
                </c:pt>
                <c:pt idx="1158">
                  <c:v>305.39999999999998</c:v>
                </c:pt>
                <c:pt idx="1159">
                  <c:v>305.39999999999998</c:v>
                </c:pt>
                <c:pt idx="1160">
                  <c:v>305.39999999999998</c:v>
                </c:pt>
                <c:pt idx="1161">
                  <c:v>305.2</c:v>
                </c:pt>
                <c:pt idx="1162">
                  <c:v>305.3</c:v>
                </c:pt>
                <c:pt idx="1163">
                  <c:v>305.10000000000002</c:v>
                </c:pt>
                <c:pt idx="1164">
                  <c:v>305.10000000000002</c:v>
                </c:pt>
                <c:pt idx="1165">
                  <c:v>305.10000000000002</c:v>
                </c:pt>
                <c:pt idx="1166">
                  <c:v>305.10000000000002</c:v>
                </c:pt>
                <c:pt idx="1167">
                  <c:v>305.10000000000002</c:v>
                </c:pt>
                <c:pt idx="1168">
                  <c:v>305.10000000000002</c:v>
                </c:pt>
                <c:pt idx="1169">
                  <c:v>305.10000000000002</c:v>
                </c:pt>
                <c:pt idx="1170">
                  <c:v>305.10000000000002</c:v>
                </c:pt>
                <c:pt idx="1171">
                  <c:v>305.10000000000002</c:v>
                </c:pt>
                <c:pt idx="1172">
                  <c:v>305.10000000000002</c:v>
                </c:pt>
                <c:pt idx="1173">
                  <c:v>304.8</c:v>
                </c:pt>
                <c:pt idx="1174">
                  <c:v>304.8</c:v>
                </c:pt>
                <c:pt idx="1175">
                  <c:v>304.8</c:v>
                </c:pt>
                <c:pt idx="1176">
                  <c:v>304.8</c:v>
                </c:pt>
                <c:pt idx="1177">
                  <c:v>304.8</c:v>
                </c:pt>
                <c:pt idx="1178">
                  <c:v>304.8</c:v>
                </c:pt>
                <c:pt idx="1179">
                  <c:v>304.5</c:v>
                </c:pt>
                <c:pt idx="1180">
                  <c:v>304.39999999999998</c:v>
                </c:pt>
                <c:pt idx="1181">
                  <c:v>304.7</c:v>
                </c:pt>
                <c:pt idx="1182">
                  <c:v>304.39999999999998</c:v>
                </c:pt>
                <c:pt idx="1183">
                  <c:v>304.39999999999998</c:v>
                </c:pt>
                <c:pt idx="1184">
                  <c:v>304.39999999999998</c:v>
                </c:pt>
                <c:pt idx="1185">
                  <c:v>304.5</c:v>
                </c:pt>
                <c:pt idx="1186">
                  <c:v>304.39999999999998</c:v>
                </c:pt>
                <c:pt idx="1187">
                  <c:v>304.39999999999998</c:v>
                </c:pt>
                <c:pt idx="1188">
                  <c:v>304.39999999999998</c:v>
                </c:pt>
                <c:pt idx="1189">
                  <c:v>304.10000000000002</c:v>
                </c:pt>
                <c:pt idx="1190">
                  <c:v>304.10000000000002</c:v>
                </c:pt>
                <c:pt idx="1191">
                  <c:v>304.10000000000002</c:v>
                </c:pt>
                <c:pt idx="1192">
                  <c:v>304.10000000000002</c:v>
                </c:pt>
                <c:pt idx="1193">
                  <c:v>304.10000000000002</c:v>
                </c:pt>
                <c:pt idx="1194">
                  <c:v>304.10000000000002</c:v>
                </c:pt>
                <c:pt idx="1195">
                  <c:v>304.10000000000002</c:v>
                </c:pt>
                <c:pt idx="1196">
                  <c:v>304.10000000000002</c:v>
                </c:pt>
                <c:pt idx="1197">
                  <c:v>304.10000000000002</c:v>
                </c:pt>
                <c:pt idx="1198">
                  <c:v>303.8</c:v>
                </c:pt>
                <c:pt idx="1199">
                  <c:v>303.7</c:v>
                </c:pt>
                <c:pt idx="1200">
                  <c:v>303.8</c:v>
                </c:pt>
                <c:pt idx="1201">
                  <c:v>303.8</c:v>
                </c:pt>
                <c:pt idx="1202">
                  <c:v>303.8</c:v>
                </c:pt>
                <c:pt idx="1203">
                  <c:v>303.8</c:v>
                </c:pt>
                <c:pt idx="1204">
                  <c:v>303.8</c:v>
                </c:pt>
                <c:pt idx="1205">
                  <c:v>303.7</c:v>
                </c:pt>
                <c:pt idx="1206">
                  <c:v>303.8</c:v>
                </c:pt>
                <c:pt idx="1207">
                  <c:v>303.5</c:v>
                </c:pt>
                <c:pt idx="1208">
                  <c:v>303.39999999999998</c:v>
                </c:pt>
                <c:pt idx="1209">
                  <c:v>303.5</c:v>
                </c:pt>
                <c:pt idx="1210">
                  <c:v>303.5</c:v>
                </c:pt>
                <c:pt idx="1211">
                  <c:v>303.39999999999998</c:v>
                </c:pt>
                <c:pt idx="1212">
                  <c:v>303.2</c:v>
                </c:pt>
                <c:pt idx="1213">
                  <c:v>303.2</c:v>
                </c:pt>
                <c:pt idx="1214">
                  <c:v>303.2</c:v>
                </c:pt>
                <c:pt idx="1215">
                  <c:v>303.2</c:v>
                </c:pt>
                <c:pt idx="1216">
                  <c:v>303.2</c:v>
                </c:pt>
                <c:pt idx="1217">
                  <c:v>303.2</c:v>
                </c:pt>
                <c:pt idx="1218">
                  <c:v>303.2</c:v>
                </c:pt>
                <c:pt idx="1219">
                  <c:v>303.2</c:v>
                </c:pt>
                <c:pt idx="1220">
                  <c:v>303.10000000000002</c:v>
                </c:pt>
                <c:pt idx="1221">
                  <c:v>303.10000000000002</c:v>
                </c:pt>
                <c:pt idx="1222">
                  <c:v>302.8</c:v>
                </c:pt>
                <c:pt idx="1223">
                  <c:v>302.8</c:v>
                </c:pt>
                <c:pt idx="1224">
                  <c:v>302.8</c:v>
                </c:pt>
                <c:pt idx="1225">
                  <c:v>302.8</c:v>
                </c:pt>
                <c:pt idx="1226">
                  <c:v>302.8</c:v>
                </c:pt>
                <c:pt idx="1227">
                  <c:v>302.5</c:v>
                </c:pt>
                <c:pt idx="1228">
                  <c:v>302.39999999999998</c:v>
                </c:pt>
                <c:pt idx="1229">
                  <c:v>302.39999999999998</c:v>
                </c:pt>
                <c:pt idx="1230">
                  <c:v>302.5</c:v>
                </c:pt>
                <c:pt idx="1231">
                  <c:v>302.5</c:v>
                </c:pt>
                <c:pt idx="1232">
                  <c:v>302.5</c:v>
                </c:pt>
                <c:pt idx="1233">
                  <c:v>302.5</c:v>
                </c:pt>
                <c:pt idx="1234">
                  <c:v>302.2</c:v>
                </c:pt>
                <c:pt idx="1235">
                  <c:v>302.5</c:v>
                </c:pt>
                <c:pt idx="1236">
                  <c:v>302.2</c:v>
                </c:pt>
                <c:pt idx="1237">
                  <c:v>302.2</c:v>
                </c:pt>
                <c:pt idx="1238">
                  <c:v>302.3</c:v>
                </c:pt>
                <c:pt idx="1239">
                  <c:v>302.10000000000002</c:v>
                </c:pt>
                <c:pt idx="1240">
                  <c:v>302.10000000000002</c:v>
                </c:pt>
                <c:pt idx="1241">
                  <c:v>302.2</c:v>
                </c:pt>
                <c:pt idx="1242">
                  <c:v>301.8</c:v>
                </c:pt>
                <c:pt idx="1243">
                  <c:v>301.89999999999998</c:v>
                </c:pt>
                <c:pt idx="1244">
                  <c:v>301.89999999999998</c:v>
                </c:pt>
                <c:pt idx="1245">
                  <c:v>301.8</c:v>
                </c:pt>
                <c:pt idx="1246">
                  <c:v>301.5</c:v>
                </c:pt>
                <c:pt idx="1247">
                  <c:v>301.8</c:v>
                </c:pt>
                <c:pt idx="1248">
                  <c:v>301.8</c:v>
                </c:pt>
                <c:pt idx="1249">
                  <c:v>301.89999999999998</c:v>
                </c:pt>
                <c:pt idx="1250">
                  <c:v>301.5</c:v>
                </c:pt>
                <c:pt idx="1251">
                  <c:v>301.60000000000002</c:v>
                </c:pt>
                <c:pt idx="1252">
                  <c:v>301.60000000000002</c:v>
                </c:pt>
                <c:pt idx="1253">
                  <c:v>301.5</c:v>
                </c:pt>
                <c:pt idx="1254">
                  <c:v>301.2</c:v>
                </c:pt>
                <c:pt idx="1255">
                  <c:v>301.5</c:v>
                </c:pt>
                <c:pt idx="1256">
                  <c:v>301.2</c:v>
                </c:pt>
                <c:pt idx="1257">
                  <c:v>301.3</c:v>
                </c:pt>
                <c:pt idx="1258">
                  <c:v>301.2</c:v>
                </c:pt>
                <c:pt idx="1259">
                  <c:v>301.3</c:v>
                </c:pt>
                <c:pt idx="1260">
                  <c:v>301.3</c:v>
                </c:pt>
                <c:pt idx="1261">
                  <c:v>301.3</c:v>
                </c:pt>
                <c:pt idx="1262">
                  <c:v>301.3</c:v>
                </c:pt>
                <c:pt idx="1263">
                  <c:v>301.10000000000002</c:v>
                </c:pt>
                <c:pt idx="1264">
                  <c:v>300.89999999999998</c:v>
                </c:pt>
                <c:pt idx="1265">
                  <c:v>300.89999999999998</c:v>
                </c:pt>
                <c:pt idx="1266">
                  <c:v>300.89999999999998</c:v>
                </c:pt>
                <c:pt idx="1267">
                  <c:v>300.89999999999998</c:v>
                </c:pt>
                <c:pt idx="1268">
                  <c:v>300.89999999999998</c:v>
                </c:pt>
                <c:pt idx="1269">
                  <c:v>300.8</c:v>
                </c:pt>
                <c:pt idx="1270">
                  <c:v>300.7</c:v>
                </c:pt>
                <c:pt idx="1271">
                  <c:v>300.60000000000002</c:v>
                </c:pt>
                <c:pt idx="1272">
                  <c:v>300.8</c:v>
                </c:pt>
                <c:pt idx="1273">
                  <c:v>300.60000000000002</c:v>
                </c:pt>
                <c:pt idx="1274">
                  <c:v>300.5</c:v>
                </c:pt>
                <c:pt idx="1275">
                  <c:v>300.60000000000002</c:v>
                </c:pt>
                <c:pt idx="1276">
                  <c:v>300.2</c:v>
                </c:pt>
                <c:pt idx="1277">
                  <c:v>300.3</c:v>
                </c:pt>
                <c:pt idx="1278">
                  <c:v>300.2</c:v>
                </c:pt>
                <c:pt idx="1279">
                  <c:v>300.60000000000002</c:v>
                </c:pt>
                <c:pt idx="1280">
                  <c:v>300.3</c:v>
                </c:pt>
                <c:pt idx="1281">
                  <c:v>300.2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ex5_35_coolTemp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Sheet1!$F$2:$F$1697</c:f>
              <c:numCache>
                <c:formatCode>General</c:formatCode>
                <c:ptCount val="1696"/>
                <c:pt idx="469">
                  <c:v>372.4</c:v>
                </c:pt>
                <c:pt idx="470">
                  <c:v>372.1</c:v>
                </c:pt>
                <c:pt idx="471">
                  <c:v>372.1</c:v>
                </c:pt>
                <c:pt idx="472">
                  <c:v>372.1</c:v>
                </c:pt>
                <c:pt idx="473">
                  <c:v>372.1</c:v>
                </c:pt>
                <c:pt idx="474">
                  <c:v>372</c:v>
                </c:pt>
                <c:pt idx="475">
                  <c:v>372.1</c:v>
                </c:pt>
                <c:pt idx="476">
                  <c:v>372.1</c:v>
                </c:pt>
                <c:pt idx="477">
                  <c:v>371.7</c:v>
                </c:pt>
                <c:pt idx="478">
                  <c:v>371.7</c:v>
                </c:pt>
                <c:pt idx="479">
                  <c:v>371.7</c:v>
                </c:pt>
                <c:pt idx="480">
                  <c:v>371.7</c:v>
                </c:pt>
                <c:pt idx="481">
                  <c:v>371.5</c:v>
                </c:pt>
                <c:pt idx="482">
                  <c:v>371.4</c:v>
                </c:pt>
                <c:pt idx="483">
                  <c:v>371.4</c:v>
                </c:pt>
                <c:pt idx="484">
                  <c:v>371.1</c:v>
                </c:pt>
                <c:pt idx="485">
                  <c:v>371.1</c:v>
                </c:pt>
                <c:pt idx="486">
                  <c:v>371.1</c:v>
                </c:pt>
                <c:pt idx="487">
                  <c:v>371.1</c:v>
                </c:pt>
                <c:pt idx="488">
                  <c:v>371.1</c:v>
                </c:pt>
                <c:pt idx="489">
                  <c:v>371.1</c:v>
                </c:pt>
                <c:pt idx="490">
                  <c:v>371.1</c:v>
                </c:pt>
                <c:pt idx="491">
                  <c:v>371.1</c:v>
                </c:pt>
                <c:pt idx="492">
                  <c:v>371.1</c:v>
                </c:pt>
                <c:pt idx="493">
                  <c:v>370.7</c:v>
                </c:pt>
                <c:pt idx="494">
                  <c:v>370.8</c:v>
                </c:pt>
                <c:pt idx="495">
                  <c:v>370.7</c:v>
                </c:pt>
                <c:pt idx="496">
                  <c:v>370.7</c:v>
                </c:pt>
                <c:pt idx="497">
                  <c:v>370.7</c:v>
                </c:pt>
                <c:pt idx="498">
                  <c:v>370.4</c:v>
                </c:pt>
                <c:pt idx="499">
                  <c:v>370.5</c:v>
                </c:pt>
                <c:pt idx="500">
                  <c:v>370.5</c:v>
                </c:pt>
                <c:pt idx="501">
                  <c:v>370.5</c:v>
                </c:pt>
                <c:pt idx="502">
                  <c:v>370.1</c:v>
                </c:pt>
                <c:pt idx="503">
                  <c:v>370</c:v>
                </c:pt>
                <c:pt idx="504">
                  <c:v>370</c:v>
                </c:pt>
                <c:pt idx="505">
                  <c:v>370.1</c:v>
                </c:pt>
                <c:pt idx="506">
                  <c:v>370</c:v>
                </c:pt>
                <c:pt idx="507">
                  <c:v>369.8</c:v>
                </c:pt>
                <c:pt idx="508">
                  <c:v>369.8</c:v>
                </c:pt>
                <c:pt idx="509">
                  <c:v>369.7</c:v>
                </c:pt>
                <c:pt idx="510">
                  <c:v>369.8</c:v>
                </c:pt>
                <c:pt idx="511">
                  <c:v>369.4</c:v>
                </c:pt>
                <c:pt idx="512">
                  <c:v>369.4</c:v>
                </c:pt>
                <c:pt idx="513">
                  <c:v>369.4</c:v>
                </c:pt>
                <c:pt idx="514">
                  <c:v>369.1</c:v>
                </c:pt>
                <c:pt idx="515">
                  <c:v>369.1</c:v>
                </c:pt>
                <c:pt idx="516">
                  <c:v>369.1</c:v>
                </c:pt>
                <c:pt idx="517">
                  <c:v>369.1</c:v>
                </c:pt>
                <c:pt idx="518">
                  <c:v>368.8</c:v>
                </c:pt>
                <c:pt idx="519">
                  <c:v>368.8</c:v>
                </c:pt>
                <c:pt idx="520">
                  <c:v>368.8</c:v>
                </c:pt>
                <c:pt idx="521">
                  <c:v>368.8</c:v>
                </c:pt>
                <c:pt idx="522">
                  <c:v>368.5</c:v>
                </c:pt>
                <c:pt idx="523">
                  <c:v>368.5</c:v>
                </c:pt>
                <c:pt idx="524">
                  <c:v>368.5</c:v>
                </c:pt>
                <c:pt idx="525">
                  <c:v>368.1</c:v>
                </c:pt>
                <c:pt idx="526">
                  <c:v>368.1</c:v>
                </c:pt>
                <c:pt idx="527">
                  <c:v>368.1</c:v>
                </c:pt>
                <c:pt idx="528">
                  <c:v>368.1</c:v>
                </c:pt>
                <c:pt idx="529">
                  <c:v>368.1</c:v>
                </c:pt>
                <c:pt idx="530">
                  <c:v>367.8</c:v>
                </c:pt>
                <c:pt idx="531">
                  <c:v>367.8</c:v>
                </c:pt>
                <c:pt idx="532">
                  <c:v>367.8</c:v>
                </c:pt>
                <c:pt idx="533">
                  <c:v>367.8</c:v>
                </c:pt>
                <c:pt idx="534">
                  <c:v>367.4</c:v>
                </c:pt>
                <c:pt idx="535">
                  <c:v>367.4</c:v>
                </c:pt>
                <c:pt idx="536">
                  <c:v>367.4</c:v>
                </c:pt>
                <c:pt idx="537">
                  <c:v>367.4</c:v>
                </c:pt>
                <c:pt idx="538">
                  <c:v>367.1</c:v>
                </c:pt>
                <c:pt idx="539">
                  <c:v>367.4</c:v>
                </c:pt>
                <c:pt idx="540">
                  <c:v>367.1</c:v>
                </c:pt>
                <c:pt idx="541">
                  <c:v>367.1</c:v>
                </c:pt>
                <c:pt idx="542">
                  <c:v>367.1</c:v>
                </c:pt>
                <c:pt idx="543">
                  <c:v>366.8</c:v>
                </c:pt>
                <c:pt idx="544">
                  <c:v>366.8</c:v>
                </c:pt>
                <c:pt idx="545">
                  <c:v>366.8</c:v>
                </c:pt>
                <c:pt idx="546">
                  <c:v>366.4</c:v>
                </c:pt>
                <c:pt idx="547">
                  <c:v>366.4</c:v>
                </c:pt>
                <c:pt idx="548">
                  <c:v>366.4</c:v>
                </c:pt>
                <c:pt idx="549">
                  <c:v>366.4</c:v>
                </c:pt>
                <c:pt idx="550">
                  <c:v>366.1</c:v>
                </c:pt>
                <c:pt idx="551">
                  <c:v>366.1</c:v>
                </c:pt>
                <c:pt idx="552">
                  <c:v>366.1</c:v>
                </c:pt>
                <c:pt idx="553">
                  <c:v>366.1</c:v>
                </c:pt>
                <c:pt idx="554">
                  <c:v>366</c:v>
                </c:pt>
                <c:pt idx="555">
                  <c:v>365.8</c:v>
                </c:pt>
                <c:pt idx="556">
                  <c:v>365.8</c:v>
                </c:pt>
                <c:pt idx="557">
                  <c:v>365.7</c:v>
                </c:pt>
                <c:pt idx="558">
                  <c:v>365.4</c:v>
                </c:pt>
                <c:pt idx="559">
                  <c:v>365.4</c:v>
                </c:pt>
                <c:pt idx="560">
                  <c:v>365.5</c:v>
                </c:pt>
                <c:pt idx="561">
                  <c:v>365.4</c:v>
                </c:pt>
                <c:pt idx="562">
                  <c:v>365.1</c:v>
                </c:pt>
                <c:pt idx="563">
                  <c:v>365.1</c:v>
                </c:pt>
                <c:pt idx="564">
                  <c:v>365.2</c:v>
                </c:pt>
                <c:pt idx="565">
                  <c:v>365.1</c:v>
                </c:pt>
                <c:pt idx="566">
                  <c:v>364.8</c:v>
                </c:pt>
                <c:pt idx="567">
                  <c:v>364.8</c:v>
                </c:pt>
                <c:pt idx="568">
                  <c:v>364.8</c:v>
                </c:pt>
                <c:pt idx="569">
                  <c:v>364.5</c:v>
                </c:pt>
                <c:pt idx="570">
                  <c:v>364.4</c:v>
                </c:pt>
                <c:pt idx="571">
                  <c:v>364.5</c:v>
                </c:pt>
                <c:pt idx="572">
                  <c:v>364.5</c:v>
                </c:pt>
                <c:pt idx="573">
                  <c:v>364.2</c:v>
                </c:pt>
                <c:pt idx="574">
                  <c:v>364.1</c:v>
                </c:pt>
                <c:pt idx="575">
                  <c:v>364.2</c:v>
                </c:pt>
                <c:pt idx="576">
                  <c:v>364.1</c:v>
                </c:pt>
                <c:pt idx="577">
                  <c:v>363.8</c:v>
                </c:pt>
                <c:pt idx="578">
                  <c:v>363.8</c:v>
                </c:pt>
                <c:pt idx="579">
                  <c:v>363.8</c:v>
                </c:pt>
                <c:pt idx="580">
                  <c:v>363.6</c:v>
                </c:pt>
                <c:pt idx="581">
                  <c:v>363.5</c:v>
                </c:pt>
                <c:pt idx="582">
                  <c:v>363.5</c:v>
                </c:pt>
                <c:pt idx="583">
                  <c:v>363.5</c:v>
                </c:pt>
                <c:pt idx="584">
                  <c:v>363.5</c:v>
                </c:pt>
                <c:pt idx="585">
                  <c:v>363.5</c:v>
                </c:pt>
                <c:pt idx="586">
                  <c:v>363.5</c:v>
                </c:pt>
                <c:pt idx="587">
                  <c:v>363.2</c:v>
                </c:pt>
                <c:pt idx="588">
                  <c:v>363.1</c:v>
                </c:pt>
                <c:pt idx="589">
                  <c:v>363.2</c:v>
                </c:pt>
                <c:pt idx="590">
                  <c:v>363.1</c:v>
                </c:pt>
                <c:pt idx="591">
                  <c:v>362.9</c:v>
                </c:pt>
                <c:pt idx="592">
                  <c:v>362.8</c:v>
                </c:pt>
                <c:pt idx="593">
                  <c:v>362.8</c:v>
                </c:pt>
                <c:pt idx="594">
                  <c:v>362.8</c:v>
                </c:pt>
                <c:pt idx="595">
                  <c:v>362.8</c:v>
                </c:pt>
                <c:pt idx="596">
                  <c:v>362.7</c:v>
                </c:pt>
                <c:pt idx="597">
                  <c:v>362.5</c:v>
                </c:pt>
                <c:pt idx="598">
                  <c:v>362.5</c:v>
                </c:pt>
                <c:pt idx="599">
                  <c:v>362.5</c:v>
                </c:pt>
                <c:pt idx="600">
                  <c:v>362.5</c:v>
                </c:pt>
                <c:pt idx="601">
                  <c:v>362.2</c:v>
                </c:pt>
                <c:pt idx="602">
                  <c:v>362.2</c:v>
                </c:pt>
                <c:pt idx="603">
                  <c:v>361.9</c:v>
                </c:pt>
                <c:pt idx="604">
                  <c:v>361.8</c:v>
                </c:pt>
                <c:pt idx="605">
                  <c:v>361.8</c:v>
                </c:pt>
                <c:pt idx="606">
                  <c:v>361.8</c:v>
                </c:pt>
                <c:pt idx="607">
                  <c:v>361.8</c:v>
                </c:pt>
                <c:pt idx="608">
                  <c:v>361.8</c:v>
                </c:pt>
                <c:pt idx="609">
                  <c:v>361.8</c:v>
                </c:pt>
                <c:pt idx="610">
                  <c:v>361.5</c:v>
                </c:pt>
                <c:pt idx="611">
                  <c:v>361.5</c:v>
                </c:pt>
                <c:pt idx="612">
                  <c:v>361.5</c:v>
                </c:pt>
                <c:pt idx="613">
                  <c:v>361.2</c:v>
                </c:pt>
                <c:pt idx="614">
                  <c:v>361.2</c:v>
                </c:pt>
                <c:pt idx="615">
                  <c:v>361.2</c:v>
                </c:pt>
                <c:pt idx="616">
                  <c:v>361.2</c:v>
                </c:pt>
                <c:pt idx="617">
                  <c:v>360.9</c:v>
                </c:pt>
                <c:pt idx="618">
                  <c:v>360.9</c:v>
                </c:pt>
                <c:pt idx="619">
                  <c:v>360.9</c:v>
                </c:pt>
                <c:pt idx="620">
                  <c:v>360.9</c:v>
                </c:pt>
                <c:pt idx="621">
                  <c:v>360.9</c:v>
                </c:pt>
                <c:pt idx="622">
                  <c:v>360.5</c:v>
                </c:pt>
                <c:pt idx="623">
                  <c:v>360.5</c:v>
                </c:pt>
                <c:pt idx="624">
                  <c:v>360.5</c:v>
                </c:pt>
                <c:pt idx="625">
                  <c:v>360.5</c:v>
                </c:pt>
                <c:pt idx="626">
                  <c:v>360.5</c:v>
                </c:pt>
                <c:pt idx="627">
                  <c:v>360.2</c:v>
                </c:pt>
                <c:pt idx="628">
                  <c:v>360.2</c:v>
                </c:pt>
                <c:pt idx="629">
                  <c:v>360.2</c:v>
                </c:pt>
                <c:pt idx="630">
                  <c:v>359.8</c:v>
                </c:pt>
                <c:pt idx="631">
                  <c:v>359.8</c:v>
                </c:pt>
                <c:pt idx="632">
                  <c:v>359.8</c:v>
                </c:pt>
                <c:pt idx="633">
                  <c:v>359.8</c:v>
                </c:pt>
                <c:pt idx="634">
                  <c:v>359.8</c:v>
                </c:pt>
                <c:pt idx="635">
                  <c:v>359.5</c:v>
                </c:pt>
                <c:pt idx="636">
                  <c:v>359.5</c:v>
                </c:pt>
                <c:pt idx="637">
                  <c:v>359.5</c:v>
                </c:pt>
                <c:pt idx="638">
                  <c:v>359.4</c:v>
                </c:pt>
                <c:pt idx="639">
                  <c:v>359.5</c:v>
                </c:pt>
                <c:pt idx="640">
                  <c:v>359.5</c:v>
                </c:pt>
                <c:pt idx="641">
                  <c:v>359.2</c:v>
                </c:pt>
                <c:pt idx="642">
                  <c:v>359.2</c:v>
                </c:pt>
                <c:pt idx="643">
                  <c:v>359.2</c:v>
                </c:pt>
                <c:pt idx="644">
                  <c:v>358.8</c:v>
                </c:pt>
                <c:pt idx="645">
                  <c:v>358.8</c:v>
                </c:pt>
                <c:pt idx="646">
                  <c:v>358.8</c:v>
                </c:pt>
                <c:pt idx="647">
                  <c:v>358.8</c:v>
                </c:pt>
                <c:pt idx="648">
                  <c:v>358.8</c:v>
                </c:pt>
                <c:pt idx="649">
                  <c:v>358.8</c:v>
                </c:pt>
                <c:pt idx="650">
                  <c:v>358.5</c:v>
                </c:pt>
                <c:pt idx="651">
                  <c:v>358.5</c:v>
                </c:pt>
                <c:pt idx="652">
                  <c:v>358.5</c:v>
                </c:pt>
                <c:pt idx="653">
                  <c:v>358.2</c:v>
                </c:pt>
                <c:pt idx="654">
                  <c:v>358.1</c:v>
                </c:pt>
                <c:pt idx="655">
                  <c:v>358.1</c:v>
                </c:pt>
                <c:pt idx="656">
                  <c:v>358.2</c:v>
                </c:pt>
                <c:pt idx="657">
                  <c:v>358.1</c:v>
                </c:pt>
                <c:pt idx="658">
                  <c:v>357.9</c:v>
                </c:pt>
                <c:pt idx="659">
                  <c:v>357.8</c:v>
                </c:pt>
                <c:pt idx="660">
                  <c:v>357.8</c:v>
                </c:pt>
                <c:pt idx="661">
                  <c:v>357.8</c:v>
                </c:pt>
                <c:pt idx="662">
                  <c:v>357.8</c:v>
                </c:pt>
                <c:pt idx="663">
                  <c:v>357.5</c:v>
                </c:pt>
                <c:pt idx="664">
                  <c:v>357.5</c:v>
                </c:pt>
                <c:pt idx="665">
                  <c:v>357.5</c:v>
                </c:pt>
                <c:pt idx="666">
                  <c:v>357.5</c:v>
                </c:pt>
                <c:pt idx="667">
                  <c:v>357.1</c:v>
                </c:pt>
                <c:pt idx="668">
                  <c:v>357.1</c:v>
                </c:pt>
                <c:pt idx="669">
                  <c:v>357.2</c:v>
                </c:pt>
                <c:pt idx="670">
                  <c:v>357.2</c:v>
                </c:pt>
                <c:pt idx="671">
                  <c:v>357.2</c:v>
                </c:pt>
                <c:pt idx="672">
                  <c:v>356.8</c:v>
                </c:pt>
                <c:pt idx="673">
                  <c:v>356.9</c:v>
                </c:pt>
                <c:pt idx="674">
                  <c:v>356.8</c:v>
                </c:pt>
                <c:pt idx="675">
                  <c:v>356.8</c:v>
                </c:pt>
                <c:pt idx="676">
                  <c:v>356.5</c:v>
                </c:pt>
                <c:pt idx="677">
                  <c:v>356.4</c:v>
                </c:pt>
                <c:pt idx="678">
                  <c:v>356.4</c:v>
                </c:pt>
                <c:pt idx="679">
                  <c:v>356.1</c:v>
                </c:pt>
                <c:pt idx="680">
                  <c:v>356.2</c:v>
                </c:pt>
                <c:pt idx="681">
                  <c:v>356.1</c:v>
                </c:pt>
                <c:pt idx="682">
                  <c:v>356.1</c:v>
                </c:pt>
                <c:pt idx="683">
                  <c:v>355.8</c:v>
                </c:pt>
                <c:pt idx="684">
                  <c:v>355.8</c:v>
                </c:pt>
                <c:pt idx="685">
                  <c:v>355.8</c:v>
                </c:pt>
                <c:pt idx="686">
                  <c:v>355.8</c:v>
                </c:pt>
                <c:pt idx="687">
                  <c:v>355.5</c:v>
                </c:pt>
                <c:pt idx="688">
                  <c:v>355.5</c:v>
                </c:pt>
                <c:pt idx="689">
                  <c:v>355.5</c:v>
                </c:pt>
                <c:pt idx="690">
                  <c:v>355.5</c:v>
                </c:pt>
                <c:pt idx="691">
                  <c:v>355.2</c:v>
                </c:pt>
                <c:pt idx="692">
                  <c:v>355.2</c:v>
                </c:pt>
                <c:pt idx="693">
                  <c:v>355.1</c:v>
                </c:pt>
                <c:pt idx="694">
                  <c:v>355.2</c:v>
                </c:pt>
                <c:pt idx="695">
                  <c:v>355.1</c:v>
                </c:pt>
                <c:pt idx="696">
                  <c:v>355.1</c:v>
                </c:pt>
                <c:pt idx="697">
                  <c:v>355.1</c:v>
                </c:pt>
                <c:pt idx="698">
                  <c:v>355.2</c:v>
                </c:pt>
                <c:pt idx="699">
                  <c:v>354.9</c:v>
                </c:pt>
                <c:pt idx="700">
                  <c:v>354.8</c:v>
                </c:pt>
                <c:pt idx="701">
                  <c:v>354.9</c:v>
                </c:pt>
                <c:pt idx="702">
                  <c:v>354.8</c:v>
                </c:pt>
                <c:pt idx="703">
                  <c:v>354.5</c:v>
                </c:pt>
                <c:pt idx="704">
                  <c:v>354.5</c:v>
                </c:pt>
                <c:pt idx="705">
                  <c:v>354.5</c:v>
                </c:pt>
                <c:pt idx="706">
                  <c:v>354.2</c:v>
                </c:pt>
                <c:pt idx="707">
                  <c:v>354.2</c:v>
                </c:pt>
                <c:pt idx="708">
                  <c:v>354.2</c:v>
                </c:pt>
                <c:pt idx="709">
                  <c:v>354.2</c:v>
                </c:pt>
                <c:pt idx="710">
                  <c:v>354.2</c:v>
                </c:pt>
                <c:pt idx="711">
                  <c:v>353.8</c:v>
                </c:pt>
                <c:pt idx="712">
                  <c:v>353.8</c:v>
                </c:pt>
                <c:pt idx="713">
                  <c:v>353.8</c:v>
                </c:pt>
                <c:pt idx="714">
                  <c:v>353.5</c:v>
                </c:pt>
                <c:pt idx="715">
                  <c:v>353.5</c:v>
                </c:pt>
                <c:pt idx="716">
                  <c:v>353.5</c:v>
                </c:pt>
                <c:pt idx="717">
                  <c:v>353.5</c:v>
                </c:pt>
                <c:pt idx="718">
                  <c:v>353.5</c:v>
                </c:pt>
                <c:pt idx="719">
                  <c:v>353.2</c:v>
                </c:pt>
                <c:pt idx="720">
                  <c:v>353.2</c:v>
                </c:pt>
                <c:pt idx="721">
                  <c:v>353.2</c:v>
                </c:pt>
                <c:pt idx="722">
                  <c:v>353.2</c:v>
                </c:pt>
                <c:pt idx="723">
                  <c:v>353.2</c:v>
                </c:pt>
                <c:pt idx="724">
                  <c:v>352.9</c:v>
                </c:pt>
                <c:pt idx="725">
                  <c:v>352.9</c:v>
                </c:pt>
                <c:pt idx="726">
                  <c:v>352.8</c:v>
                </c:pt>
                <c:pt idx="727">
                  <c:v>352.9</c:v>
                </c:pt>
                <c:pt idx="728">
                  <c:v>352.9</c:v>
                </c:pt>
                <c:pt idx="729">
                  <c:v>352.6</c:v>
                </c:pt>
                <c:pt idx="730">
                  <c:v>352.5</c:v>
                </c:pt>
                <c:pt idx="731">
                  <c:v>352.5</c:v>
                </c:pt>
                <c:pt idx="732">
                  <c:v>352.1</c:v>
                </c:pt>
                <c:pt idx="733">
                  <c:v>352.2</c:v>
                </c:pt>
                <c:pt idx="734">
                  <c:v>352.1</c:v>
                </c:pt>
                <c:pt idx="735">
                  <c:v>352.2</c:v>
                </c:pt>
                <c:pt idx="736">
                  <c:v>352.2</c:v>
                </c:pt>
                <c:pt idx="737">
                  <c:v>352.2</c:v>
                </c:pt>
                <c:pt idx="738">
                  <c:v>351.8</c:v>
                </c:pt>
                <c:pt idx="739">
                  <c:v>351.9</c:v>
                </c:pt>
                <c:pt idx="740">
                  <c:v>351.8</c:v>
                </c:pt>
                <c:pt idx="741">
                  <c:v>351.5</c:v>
                </c:pt>
                <c:pt idx="742">
                  <c:v>351.5</c:v>
                </c:pt>
                <c:pt idx="743">
                  <c:v>351.5</c:v>
                </c:pt>
                <c:pt idx="744">
                  <c:v>351.5</c:v>
                </c:pt>
                <c:pt idx="745">
                  <c:v>351.5</c:v>
                </c:pt>
                <c:pt idx="746">
                  <c:v>351.5</c:v>
                </c:pt>
                <c:pt idx="747">
                  <c:v>351.2</c:v>
                </c:pt>
                <c:pt idx="748">
                  <c:v>351.2</c:v>
                </c:pt>
                <c:pt idx="749">
                  <c:v>351.2</c:v>
                </c:pt>
                <c:pt idx="750">
                  <c:v>350.8</c:v>
                </c:pt>
                <c:pt idx="751">
                  <c:v>350.9</c:v>
                </c:pt>
                <c:pt idx="752">
                  <c:v>350.9</c:v>
                </c:pt>
                <c:pt idx="753">
                  <c:v>350.9</c:v>
                </c:pt>
                <c:pt idx="754">
                  <c:v>350.6</c:v>
                </c:pt>
                <c:pt idx="755">
                  <c:v>350.6</c:v>
                </c:pt>
                <c:pt idx="756">
                  <c:v>350.5</c:v>
                </c:pt>
                <c:pt idx="757">
                  <c:v>350.5</c:v>
                </c:pt>
                <c:pt idx="758">
                  <c:v>350.5</c:v>
                </c:pt>
                <c:pt idx="759">
                  <c:v>350.2</c:v>
                </c:pt>
                <c:pt idx="760">
                  <c:v>350.2</c:v>
                </c:pt>
                <c:pt idx="761">
                  <c:v>350.2</c:v>
                </c:pt>
                <c:pt idx="762">
                  <c:v>350.2</c:v>
                </c:pt>
                <c:pt idx="763">
                  <c:v>349.9</c:v>
                </c:pt>
                <c:pt idx="764">
                  <c:v>349.9</c:v>
                </c:pt>
                <c:pt idx="765">
                  <c:v>349.9</c:v>
                </c:pt>
                <c:pt idx="766">
                  <c:v>349.9</c:v>
                </c:pt>
                <c:pt idx="767">
                  <c:v>349.9</c:v>
                </c:pt>
                <c:pt idx="768">
                  <c:v>349.6</c:v>
                </c:pt>
                <c:pt idx="769">
                  <c:v>349.6</c:v>
                </c:pt>
                <c:pt idx="770">
                  <c:v>349.6</c:v>
                </c:pt>
                <c:pt idx="771">
                  <c:v>349.6</c:v>
                </c:pt>
                <c:pt idx="772">
                  <c:v>349.3</c:v>
                </c:pt>
                <c:pt idx="773">
                  <c:v>349.3</c:v>
                </c:pt>
                <c:pt idx="774">
                  <c:v>349.3</c:v>
                </c:pt>
                <c:pt idx="775">
                  <c:v>349.3</c:v>
                </c:pt>
                <c:pt idx="776">
                  <c:v>349</c:v>
                </c:pt>
                <c:pt idx="777">
                  <c:v>349</c:v>
                </c:pt>
                <c:pt idx="778">
                  <c:v>349.1</c:v>
                </c:pt>
                <c:pt idx="779">
                  <c:v>348.6</c:v>
                </c:pt>
                <c:pt idx="780">
                  <c:v>349</c:v>
                </c:pt>
                <c:pt idx="781">
                  <c:v>348.7</c:v>
                </c:pt>
                <c:pt idx="782">
                  <c:v>348.7</c:v>
                </c:pt>
                <c:pt idx="783">
                  <c:v>348.7</c:v>
                </c:pt>
                <c:pt idx="784">
                  <c:v>348.6</c:v>
                </c:pt>
                <c:pt idx="785">
                  <c:v>348.6</c:v>
                </c:pt>
                <c:pt idx="786">
                  <c:v>348.3</c:v>
                </c:pt>
                <c:pt idx="787">
                  <c:v>348.4</c:v>
                </c:pt>
                <c:pt idx="788">
                  <c:v>348.3</c:v>
                </c:pt>
                <c:pt idx="789">
                  <c:v>348.3</c:v>
                </c:pt>
                <c:pt idx="790">
                  <c:v>348</c:v>
                </c:pt>
                <c:pt idx="791">
                  <c:v>348</c:v>
                </c:pt>
                <c:pt idx="792">
                  <c:v>348</c:v>
                </c:pt>
                <c:pt idx="793">
                  <c:v>348</c:v>
                </c:pt>
                <c:pt idx="794">
                  <c:v>347.7</c:v>
                </c:pt>
                <c:pt idx="795">
                  <c:v>347.7</c:v>
                </c:pt>
                <c:pt idx="796">
                  <c:v>347.5</c:v>
                </c:pt>
                <c:pt idx="797">
                  <c:v>347.4</c:v>
                </c:pt>
                <c:pt idx="798">
                  <c:v>347.7</c:v>
                </c:pt>
                <c:pt idx="799">
                  <c:v>347.4</c:v>
                </c:pt>
                <c:pt idx="800">
                  <c:v>347.4</c:v>
                </c:pt>
                <c:pt idx="801">
                  <c:v>347.4</c:v>
                </c:pt>
                <c:pt idx="802">
                  <c:v>347</c:v>
                </c:pt>
                <c:pt idx="803">
                  <c:v>347</c:v>
                </c:pt>
                <c:pt idx="804">
                  <c:v>347</c:v>
                </c:pt>
                <c:pt idx="805">
                  <c:v>347</c:v>
                </c:pt>
                <c:pt idx="806">
                  <c:v>346.8</c:v>
                </c:pt>
                <c:pt idx="807">
                  <c:v>346.7</c:v>
                </c:pt>
                <c:pt idx="808">
                  <c:v>346.8</c:v>
                </c:pt>
                <c:pt idx="809">
                  <c:v>346.7</c:v>
                </c:pt>
                <c:pt idx="810">
                  <c:v>346.6</c:v>
                </c:pt>
                <c:pt idx="811">
                  <c:v>346.4</c:v>
                </c:pt>
                <c:pt idx="812">
                  <c:v>346.4</c:v>
                </c:pt>
                <c:pt idx="813">
                  <c:v>346.4</c:v>
                </c:pt>
                <c:pt idx="814">
                  <c:v>346.4</c:v>
                </c:pt>
                <c:pt idx="815">
                  <c:v>346.4</c:v>
                </c:pt>
                <c:pt idx="816">
                  <c:v>346.4</c:v>
                </c:pt>
                <c:pt idx="817">
                  <c:v>346.4</c:v>
                </c:pt>
                <c:pt idx="818">
                  <c:v>346.1</c:v>
                </c:pt>
                <c:pt idx="819">
                  <c:v>346.1</c:v>
                </c:pt>
                <c:pt idx="820">
                  <c:v>346.1</c:v>
                </c:pt>
                <c:pt idx="821">
                  <c:v>346.1</c:v>
                </c:pt>
                <c:pt idx="822">
                  <c:v>346.1</c:v>
                </c:pt>
                <c:pt idx="823">
                  <c:v>346.1</c:v>
                </c:pt>
                <c:pt idx="824">
                  <c:v>345.7</c:v>
                </c:pt>
                <c:pt idx="825">
                  <c:v>345.7</c:v>
                </c:pt>
                <c:pt idx="826">
                  <c:v>345.7</c:v>
                </c:pt>
                <c:pt idx="827">
                  <c:v>345.8</c:v>
                </c:pt>
                <c:pt idx="828">
                  <c:v>345.8</c:v>
                </c:pt>
                <c:pt idx="829">
                  <c:v>345.5</c:v>
                </c:pt>
                <c:pt idx="830">
                  <c:v>345.5</c:v>
                </c:pt>
                <c:pt idx="831">
                  <c:v>345.5</c:v>
                </c:pt>
                <c:pt idx="832">
                  <c:v>345.4</c:v>
                </c:pt>
                <c:pt idx="833">
                  <c:v>345.4</c:v>
                </c:pt>
                <c:pt idx="834">
                  <c:v>345.1</c:v>
                </c:pt>
                <c:pt idx="835">
                  <c:v>345.1</c:v>
                </c:pt>
                <c:pt idx="836">
                  <c:v>345</c:v>
                </c:pt>
                <c:pt idx="837">
                  <c:v>345.1</c:v>
                </c:pt>
                <c:pt idx="838">
                  <c:v>344.8</c:v>
                </c:pt>
                <c:pt idx="839">
                  <c:v>344.8</c:v>
                </c:pt>
                <c:pt idx="840">
                  <c:v>344.8</c:v>
                </c:pt>
                <c:pt idx="841">
                  <c:v>344.8</c:v>
                </c:pt>
                <c:pt idx="842">
                  <c:v>344.7</c:v>
                </c:pt>
                <c:pt idx="843">
                  <c:v>344.4</c:v>
                </c:pt>
                <c:pt idx="844">
                  <c:v>344.5</c:v>
                </c:pt>
                <c:pt idx="845">
                  <c:v>344.5</c:v>
                </c:pt>
                <c:pt idx="846">
                  <c:v>344.2</c:v>
                </c:pt>
                <c:pt idx="847">
                  <c:v>344.1</c:v>
                </c:pt>
                <c:pt idx="848">
                  <c:v>344.2</c:v>
                </c:pt>
                <c:pt idx="849">
                  <c:v>344.1</c:v>
                </c:pt>
                <c:pt idx="850">
                  <c:v>344.1</c:v>
                </c:pt>
                <c:pt idx="851">
                  <c:v>344.1</c:v>
                </c:pt>
                <c:pt idx="852">
                  <c:v>344.1</c:v>
                </c:pt>
                <c:pt idx="853">
                  <c:v>343.8</c:v>
                </c:pt>
                <c:pt idx="854">
                  <c:v>343.8</c:v>
                </c:pt>
                <c:pt idx="855">
                  <c:v>343.9</c:v>
                </c:pt>
                <c:pt idx="856">
                  <c:v>343.5</c:v>
                </c:pt>
                <c:pt idx="857">
                  <c:v>343.4</c:v>
                </c:pt>
                <c:pt idx="858">
                  <c:v>343.5</c:v>
                </c:pt>
                <c:pt idx="859">
                  <c:v>343.5</c:v>
                </c:pt>
                <c:pt idx="860">
                  <c:v>343.2</c:v>
                </c:pt>
                <c:pt idx="861">
                  <c:v>343.2</c:v>
                </c:pt>
                <c:pt idx="862">
                  <c:v>343.2</c:v>
                </c:pt>
                <c:pt idx="863">
                  <c:v>343.2</c:v>
                </c:pt>
                <c:pt idx="864">
                  <c:v>343.2</c:v>
                </c:pt>
                <c:pt idx="865">
                  <c:v>342.8</c:v>
                </c:pt>
                <c:pt idx="866">
                  <c:v>342.8</c:v>
                </c:pt>
                <c:pt idx="867">
                  <c:v>342.8</c:v>
                </c:pt>
                <c:pt idx="868">
                  <c:v>342.8</c:v>
                </c:pt>
                <c:pt idx="869">
                  <c:v>342.5</c:v>
                </c:pt>
                <c:pt idx="870">
                  <c:v>342.5</c:v>
                </c:pt>
                <c:pt idx="871">
                  <c:v>342.5</c:v>
                </c:pt>
                <c:pt idx="872">
                  <c:v>342.4</c:v>
                </c:pt>
                <c:pt idx="873">
                  <c:v>342.2</c:v>
                </c:pt>
                <c:pt idx="874">
                  <c:v>342.5</c:v>
                </c:pt>
                <c:pt idx="875">
                  <c:v>342.2</c:v>
                </c:pt>
                <c:pt idx="876">
                  <c:v>342.2</c:v>
                </c:pt>
                <c:pt idx="877">
                  <c:v>342.2</c:v>
                </c:pt>
                <c:pt idx="878">
                  <c:v>342.1</c:v>
                </c:pt>
                <c:pt idx="879">
                  <c:v>342.1</c:v>
                </c:pt>
                <c:pt idx="880">
                  <c:v>342.2</c:v>
                </c:pt>
                <c:pt idx="881">
                  <c:v>341.8</c:v>
                </c:pt>
                <c:pt idx="882">
                  <c:v>341.8</c:v>
                </c:pt>
                <c:pt idx="883">
                  <c:v>341.8</c:v>
                </c:pt>
                <c:pt idx="884">
                  <c:v>341.8</c:v>
                </c:pt>
                <c:pt idx="885">
                  <c:v>341.8</c:v>
                </c:pt>
                <c:pt idx="886">
                  <c:v>341.5</c:v>
                </c:pt>
                <c:pt idx="887">
                  <c:v>341.5</c:v>
                </c:pt>
                <c:pt idx="888">
                  <c:v>341.5</c:v>
                </c:pt>
                <c:pt idx="889">
                  <c:v>341.3</c:v>
                </c:pt>
                <c:pt idx="890">
                  <c:v>341.5</c:v>
                </c:pt>
                <c:pt idx="891">
                  <c:v>341.1</c:v>
                </c:pt>
                <c:pt idx="892">
                  <c:v>341.1</c:v>
                </c:pt>
                <c:pt idx="893">
                  <c:v>341.1</c:v>
                </c:pt>
                <c:pt idx="894">
                  <c:v>341.1</c:v>
                </c:pt>
                <c:pt idx="895">
                  <c:v>341.1</c:v>
                </c:pt>
                <c:pt idx="896">
                  <c:v>341.1</c:v>
                </c:pt>
                <c:pt idx="897">
                  <c:v>340.8</c:v>
                </c:pt>
                <c:pt idx="898">
                  <c:v>340.8</c:v>
                </c:pt>
                <c:pt idx="899">
                  <c:v>340.8</c:v>
                </c:pt>
                <c:pt idx="900">
                  <c:v>340.8</c:v>
                </c:pt>
                <c:pt idx="901">
                  <c:v>340.5</c:v>
                </c:pt>
                <c:pt idx="902">
                  <c:v>340.8</c:v>
                </c:pt>
                <c:pt idx="903">
                  <c:v>340.6</c:v>
                </c:pt>
                <c:pt idx="904">
                  <c:v>340.5</c:v>
                </c:pt>
                <c:pt idx="905">
                  <c:v>340.5</c:v>
                </c:pt>
                <c:pt idx="906">
                  <c:v>340.5</c:v>
                </c:pt>
                <c:pt idx="907">
                  <c:v>340.2</c:v>
                </c:pt>
                <c:pt idx="908">
                  <c:v>340.2</c:v>
                </c:pt>
                <c:pt idx="909">
                  <c:v>340.2</c:v>
                </c:pt>
                <c:pt idx="910">
                  <c:v>339.9</c:v>
                </c:pt>
                <c:pt idx="911">
                  <c:v>340.2</c:v>
                </c:pt>
                <c:pt idx="912">
                  <c:v>339.9</c:v>
                </c:pt>
                <c:pt idx="913">
                  <c:v>339.9</c:v>
                </c:pt>
                <c:pt idx="914">
                  <c:v>339.9</c:v>
                </c:pt>
                <c:pt idx="915">
                  <c:v>339.6</c:v>
                </c:pt>
                <c:pt idx="916">
                  <c:v>339.6</c:v>
                </c:pt>
                <c:pt idx="917">
                  <c:v>339.6</c:v>
                </c:pt>
                <c:pt idx="918">
                  <c:v>339.6</c:v>
                </c:pt>
                <c:pt idx="919">
                  <c:v>339.6</c:v>
                </c:pt>
                <c:pt idx="920">
                  <c:v>339.6</c:v>
                </c:pt>
                <c:pt idx="921">
                  <c:v>339.6</c:v>
                </c:pt>
                <c:pt idx="922">
                  <c:v>339.2</c:v>
                </c:pt>
                <c:pt idx="923">
                  <c:v>339.1</c:v>
                </c:pt>
                <c:pt idx="924">
                  <c:v>339.2</c:v>
                </c:pt>
                <c:pt idx="925">
                  <c:v>339.2</c:v>
                </c:pt>
                <c:pt idx="926">
                  <c:v>339</c:v>
                </c:pt>
                <c:pt idx="927">
                  <c:v>338.9</c:v>
                </c:pt>
                <c:pt idx="928">
                  <c:v>338.9</c:v>
                </c:pt>
                <c:pt idx="929">
                  <c:v>338.9</c:v>
                </c:pt>
                <c:pt idx="930">
                  <c:v>338.9</c:v>
                </c:pt>
                <c:pt idx="931">
                  <c:v>338.5</c:v>
                </c:pt>
                <c:pt idx="932">
                  <c:v>338.5</c:v>
                </c:pt>
                <c:pt idx="933">
                  <c:v>338.5</c:v>
                </c:pt>
                <c:pt idx="934">
                  <c:v>338.5</c:v>
                </c:pt>
                <c:pt idx="935">
                  <c:v>338.6</c:v>
                </c:pt>
                <c:pt idx="936">
                  <c:v>338.6</c:v>
                </c:pt>
                <c:pt idx="937">
                  <c:v>338.5</c:v>
                </c:pt>
                <c:pt idx="938">
                  <c:v>338.2</c:v>
                </c:pt>
                <c:pt idx="939">
                  <c:v>338.6</c:v>
                </c:pt>
                <c:pt idx="940">
                  <c:v>338.2</c:v>
                </c:pt>
                <c:pt idx="941">
                  <c:v>337.9</c:v>
                </c:pt>
                <c:pt idx="942">
                  <c:v>338.2</c:v>
                </c:pt>
                <c:pt idx="943">
                  <c:v>337.8</c:v>
                </c:pt>
                <c:pt idx="944">
                  <c:v>337.9</c:v>
                </c:pt>
                <c:pt idx="945">
                  <c:v>337.9</c:v>
                </c:pt>
                <c:pt idx="946">
                  <c:v>337.8</c:v>
                </c:pt>
                <c:pt idx="947">
                  <c:v>337.9</c:v>
                </c:pt>
                <c:pt idx="948">
                  <c:v>337.5</c:v>
                </c:pt>
                <c:pt idx="949">
                  <c:v>337.5</c:v>
                </c:pt>
                <c:pt idx="950">
                  <c:v>337.5</c:v>
                </c:pt>
                <c:pt idx="951">
                  <c:v>337.5</c:v>
                </c:pt>
                <c:pt idx="952">
                  <c:v>337.5</c:v>
                </c:pt>
                <c:pt idx="953">
                  <c:v>337.2</c:v>
                </c:pt>
                <c:pt idx="954">
                  <c:v>337.3</c:v>
                </c:pt>
                <c:pt idx="955">
                  <c:v>337.2</c:v>
                </c:pt>
                <c:pt idx="956">
                  <c:v>336.8</c:v>
                </c:pt>
                <c:pt idx="957">
                  <c:v>336.8</c:v>
                </c:pt>
                <c:pt idx="958">
                  <c:v>336.8</c:v>
                </c:pt>
                <c:pt idx="959">
                  <c:v>336.9</c:v>
                </c:pt>
                <c:pt idx="960">
                  <c:v>336.8</c:v>
                </c:pt>
                <c:pt idx="961">
                  <c:v>336.9</c:v>
                </c:pt>
                <c:pt idx="962">
                  <c:v>336.8</c:v>
                </c:pt>
                <c:pt idx="963">
                  <c:v>336.8</c:v>
                </c:pt>
                <c:pt idx="964">
                  <c:v>336.9</c:v>
                </c:pt>
                <c:pt idx="965">
                  <c:v>336.6</c:v>
                </c:pt>
                <c:pt idx="966">
                  <c:v>336.5</c:v>
                </c:pt>
                <c:pt idx="967">
                  <c:v>336.5</c:v>
                </c:pt>
                <c:pt idx="968">
                  <c:v>336.5</c:v>
                </c:pt>
                <c:pt idx="969">
                  <c:v>336.5</c:v>
                </c:pt>
                <c:pt idx="970">
                  <c:v>336.5</c:v>
                </c:pt>
                <c:pt idx="971">
                  <c:v>336.5</c:v>
                </c:pt>
                <c:pt idx="972">
                  <c:v>336.2</c:v>
                </c:pt>
                <c:pt idx="973">
                  <c:v>336.2</c:v>
                </c:pt>
                <c:pt idx="974">
                  <c:v>336.2</c:v>
                </c:pt>
                <c:pt idx="975">
                  <c:v>335.9</c:v>
                </c:pt>
                <c:pt idx="976">
                  <c:v>336.2</c:v>
                </c:pt>
                <c:pt idx="977">
                  <c:v>336</c:v>
                </c:pt>
                <c:pt idx="978">
                  <c:v>335.8</c:v>
                </c:pt>
                <c:pt idx="979">
                  <c:v>335.9</c:v>
                </c:pt>
                <c:pt idx="980">
                  <c:v>335.9</c:v>
                </c:pt>
                <c:pt idx="981">
                  <c:v>335.9</c:v>
                </c:pt>
                <c:pt idx="982">
                  <c:v>335.9</c:v>
                </c:pt>
                <c:pt idx="983">
                  <c:v>335.5</c:v>
                </c:pt>
                <c:pt idx="984">
                  <c:v>335.6</c:v>
                </c:pt>
                <c:pt idx="985">
                  <c:v>335.6</c:v>
                </c:pt>
                <c:pt idx="986">
                  <c:v>335.3</c:v>
                </c:pt>
                <c:pt idx="987">
                  <c:v>335.6</c:v>
                </c:pt>
                <c:pt idx="988">
                  <c:v>335.2</c:v>
                </c:pt>
                <c:pt idx="989">
                  <c:v>335</c:v>
                </c:pt>
                <c:pt idx="990">
                  <c:v>335.1</c:v>
                </c:pt>
                <c:pt idx="991">
                  <c:v>334.9</c:v>
                </c:pt>
                <c:pt idx="992">
                  <c:v>334.9</c:v>
                </c:pt>
                <c:pt idx="993">
                  <c:v>334.9</c:v>
                </c:pt>
                <c:pt idx="994">
                  <c:v>334.9</c:v>
                </c:pt>
                <c:pt idx="995">
                  <c:v>334.9</c:v>
                </c:pt>
                <c:pt idx="996">
                  <c:v>334.6</c:v>
                </c:pt>
                <c:pt idx="997">
                  <c:v>334.6</c:v>
                </c:pt>
                <c:pt idx="998">
                  <c:v>334.6</c:v>
                </c:pt>
                <c:pt idx="999">
                  <c:v>334.6</c:v>
                </c:pt>
                <c:pt idx="1000">
                  <c:v>334.6</c:v>
                </c:pt>
                <c:pt idx="1001">
                  <c:v>334.2</c:v>
                </c:pt>
                <c:pt idx="1002">
                  <c:v>334.2</c:v>
                </c:pt>
                <c:pt idx="1003">
                  <c:v>334.2</c:v>
                </c:pt>
                <c:pt idx="1004">
                  <c:v>334.2</c:v>
                </c:pt>
                <c:pt idx="1005">
                  <c:v>334.2</c:v>
                </c:pt>
                <c:pt idx="1006">
                  <c:v>333.9</c:v>
                </c:pt>
                <c:pt idx="1007">
                  <c:v>333.9</c:v>
                </c:pt>
                <c:pt idx="1008">
                  <c:v>333.9</c:v>
                </c:pt>
                <c:pt idx="1009">
                  <c:v>333.9</c:v>
                </c:pt>
                <c:pt idx="1010">
                  <c:v>334</c:v>
                </c:pt>
                <c:pt idx="1011">
                  <c:v>333.9</c:v>
                </c:pt>
                <c:pt idx="1012">
                  <c:v>333.6</c:v>
                </c:pt>
                <c:pt idx="1013">
                  <c:v>333.6</c:v>
                </c:pt>
                <c:pt idx="1014">
                  <c:v>333.6</c:v>
                </c:pt>
                <c:pt idx="1015">
                  <c:v>333.6</c:v>
                </c:pt>
                <c:pt idx="1016">
                  <c:v>333.3</c:v>
                </c:pt>
                <c:pt idx="1017">
                  <c:v>333.2</c:v>
                </c:pt>
                <c:pt idx="1018">
                  <c:v>333.3</c:v>
                </c:pt>
                <c:pt idx="1019">
                  <c:v>333.3</c:v>
                </c:pt>
                <c:pt idx="1020">
                  <c:v>333</c:v>
                </c:pt>
                <c:pt idx="1021">
                  <c:v>333</c:v>
                </c:pt>
                <c:pt idx="1022">
                  <c:v>333</c:v>
                </c:pt>
                <c:pt idx="1023">
                  <c:v>333</c:v>
                </c:pt>
                <c:pt idx="1024">
                  <c:v>333</c:v>
                </c:pt>
                <c:pt idx="1025">
                  <c:v>333</c:v>
                </c:pt>
                <c:pt idx="1026">
                  <c:v>333</c:v>
                </c:pt>
                <c:pt idx="1027">
                  <c:v>333</c:v>
                </c:pt>
                <c:pt idx="1028">
                  <c:v>332.9</c:v>
                </c:pt>
                <c:pt idx="1029">
                  <c:v>332.6</c:v>
                </c:pt>
                <c:pt idx="1030">
                  <c:v>332.5</c:v>
                </c:pt>
                <c:pt idx="1031">
                  <c:v>332.2</c:v>
                </c:pt>
                <c:pt idx="1032">
                  <c:v>332.3</c:v>
                </c:pt>
                <c:pt idx="1033">
                  <c:v>332.3</c:v>
                </c:pt>
                <c:pt idx="1034">
                  <c:v>332.3</c:v>
                </c:pt>
                <c:pt idx="1035">
                  <c:v>332</c:v>
                </c:pt>
                <c:pt idx="1036">
                  <c:v>332.3</c:v>
                </c:pt>
                <c:pt idx="1037">
                  <c:v>331.9</c:v>
                </c:pt>
                <c:pt idx="1038">
                  <c:v>331.9</c:v>
                </c:pt>
                <c:pt idx="1039">
                  <c:v>331.9</c:v>
                </c:pt>
                <c:pt idx="1040">
                  <c:v>331.9</c:v>
                </c:pt>
                <c:pt idx="1041">
                  <c:v>331.6</c:v>
                </c:pt>
                <c:pt idx="1042">
                  <c:v>331.6</c:v>
                </c:pt>
                <c:pt idx="1043">
                  <c:v>331.6</c:v>
                </c:pt>
                <c:pt idx="1044">
                  <c:v>331.6</c:v>
                </c:pt>
                <c:pt idx="1045">
                  <c:v>331.6</c:v>
                </c:pt>
                <c:pt idx="1046">
                  <c:v>331.6</c:v>
                </c:pt>
                <c:pt idx="1047">
                  <c:v>331.3</c:v>
                </c:pt>
                <c:pt idx="1048">
                  <c:v>331.3</c:v>
                </c:pt>
                <c:pt idx="1049">
                  <c:v>331.3</c:v>
                </c:pt>
                <c:pt idx="1050">
                  <c:v>331.3</c:v>
                </c:pt>
                <c:pt idx="1051">
                  <c:v>331.3</c:v>
                </c:pt>
                <c:pt idx="1052">
                  <c:v>330.9</c:v>
                </c:pt>
                <c:pt idx="1053">
                  <c:v>330.9</c:v>
                </c:pt>
                <c:pt idx="1054">
                  <c:v>330.9</c:v>
                </c:pt>
                <c:pt idx="1055">
                  <c:v>330.6</c:v>
                </c:pt>
                <c:pt idx="1056">
                  <c:v>330.6</c:v>
                </c:pt>
                <c:pt idx="1057">
                  <c:v>330.6</c:v>
                </c:pt>
                <c:pt idx="1058">
                  <c:v>330.6</c:v>
                </c:pt>
                <c:pt idx="1059">
                  <c:v>330.6</c:v>
                </c:pt>
                <c:pt idx="1060">
                  <c:v>330.6</c:v>
                </c:pt>
                <c:pt idx="1061">
                  <c:v>330.6</c:v>
                </c:pt>
                <c:pt idx="1062">
                  <c:v>330.2</c:v>
                </c:pt>
                <c:pt idx="1063">
                  <c:v>330.3</c:v>
                </c:pt>
                <c:pt idx="1064">
                  <c:v>330.3</c:v>
                </c:pt>
                <c:pt idx="1065">
                  <c:v>330.3</c:v>
                </c:pt>
                <c:pt idx="1066">
                  <c:v>330</c:v>
                </c:pt>
                <c:pt idx="1067">
                  <c:v>330</c:v>
                </c:pt>
                <c:pt idx="1068">
                  <c:v>330</c:v>
                </c:pt>
                <c:pt idx="1069">
                  <c:v>329.9</c:v>
                </c:pt>
                <c:pt idx="1070">
                  <c:v>329.7</c:v>
                </c:pt>
                <c:pt idx="1071">
                  <c:v>329.7</c:v>
                </c:pt>
                <c:pt idx="1072">
                  <c:v>329.6</c:v>
                </c:pt>
                <c:pt idx="1073">
                  <c:v>329.6</c:v>
                </c:pt>
                <c:pt idx="1074">
                  <c:v>329.6</c:v>
                </c:pt>
                <c:pt idx="1075">
                  <c:v>329.6</c:v>
                </c:pt>
                <c:pt idx="1076">
                  <c:v>329.3</c:v>
                </c:pt>
                <c:pt idx="1077">
                  <c:v>329.4</c:v>
                </c:pt>
                <c:pt idx="1078">
                  <c:v>329.3</c:v>
                </c:pt>
                <c:pt idx="1079">
                  <c:v>329.4</c:v>
                </c:pt>
                <c:pt idx="1080">
                  <c:v>329.3</c:v>
                </c:pt>
                <c:pt idx="1081">
                  <c:v>329</c:v>
                </c:pt>
                <c:pt idx="1082">
                  <c:v>329</c:v>
                </c:pt>
                <c:pt idx="1083">
                  <c:v>328.9</c:v>
                </c:pt>
                <c:pt idx="1084">
                  <c:v>329</c:v>
                </c:pt>
                <c:pt idx="1085">
                  <c:v>329</c:v>
                </c:pt>
                <c:pt idx="1086">
                  <c:v>328.7</c:v>
                </c:pt>
                <c:pt idx="1087">
                  <c:v>328.7</c:v>
                </c:pt>
                <c:pt idx="1088">
                  <c:v>328.7</c:v>
                </c:pt>
                <c:pt idx="1089">
                  <c:v>328.7</c:v>
                </c:pt>
                <c:pt idx="1090">
                  <c:v>328.7</c:v>
                </c:pt>
                <c:pt idx="1091">
                  <c:v>328.3</c:v>
                </c:pt>
                <c:pt idx="1092">
                  <c:v>328.3</c:v>
                </c:pt>
                <c:pt idx="1093">
                  <c:v>328.3</c:v>
                </c:pt>
                <c:pt idx="1094">
                  <c:v>328.3</c:v>
                </c:pt>
                <c:pt idx="1095">
                  <c:v>328.3</c:v>
                </c:pt>
                <c:pt idx="1096">
                  <c:v>328.3</c:v>
                </c:pt>
                <c:pt idx="1097">
                  <c:v>328</c:v>
                </c:pt>
                <c:pt idx="1098">
                  <c:v>328</c:v>
                </c:pt>
                <c:pt idx="1099">
                  <c:v>328</c:v>
                </c:pt>
                <c:pt idx="1100">
                  <c:v>327.60000000000002</c:v>
                </c:pt>
                <c:pt idx="1101">
                  <c:v>327.60000000000002</c:v>
                </c:pt>
                <c:pt idx="1102">
                  <c:v>327.60000000000002</c:v>
                </c:pt>
                <c:pt idx="1103">
                  <c:v>327.60000000000002</c:v>
                </c:pt>
                <c:pt idx="1104">
                  <c:v>327.60000000000002</c:v>
                </c:pt>
                <c:pt idx="1105">
                  <c:v>327.60000000000002</c:v>
                </c:pt>
                <c:pt idx="1106">
                  <c:v>327.3</c:v>
                </c:pt>
                <c:pt idx="1107">
                  <c:v>327.39999999999998</c:v>
                </c:pt>
                <c:pt idx="1108">
                  <c:v>327.3</c:v>
                </c:pt>
                <c:pt idx="1109">
                  <c:v>327.3</c:v>
                </c:pt>
                <c:pt idx="1110">
                  <c:v>327.39999999999998</c:v>
                </c:pt>
                <c:pt idx="1111">
                  <c:v>327.3</c:v>
                </c:pt>
                <c:pt idx="1112">
                  <c:v>327</c:v>
                </c:pt>
                <c:pt idx="1113">
                  <c:v>327</c:v>
                </c:pt>
                <c:pt idx="1114">
                  <c:v>327</c:v>
                </c:pt>
                <c:pt idx="1115">
                  <c:v>327</c:v>
                </c:pt>
                <c:pt idx="1116">
                  <c:v>326.60000000000002</c:v>
                </c:pt>
                <c:pt idx="1117">
                  <c:v>326.60000000000002</c:v>
                </c:pt>
                <c:pt idx="1118">
                  <c:v>326.60000000000002</c:v>
                </c:pt>
                <c:pt idx="1119">
                  <c:v>326.60000000000002</c:v>
                </c:pt>
                <c:pt idx="1120">
                  <c:v>326.60000000000002</c:v>
                </c:pt>
                <c:pt idx="1121">
                  <c:v>326.3</c:v>
                </c:pt>
                <c:pt idx="1122">
                  <c:v>326.3</c:v>
                </c:pt>
                <c:pt idx="1123">
                  <c:v>326.3</c:v>
                </c:pt>
                <c:pt idx="1124">
                  <c:v>326.3</c:v>
                </c:pt>
                <c:pt idx="1125">
                  <c:v>326.3</c:v>
                </c:pt>
                <c:pt idx="1126">
                  <c:v>326.3</c:v>
                </c:pt>
                <c:pt idx="1127">
                  <c:v>326</c:v>
                </c:pt>
                <c:pt idx="1128">
                  <c:v>326</c:v>
                </c:pt>
                <c:pt idx="1129">
                  <c:v>326</c:v>
                </c:pt>
                <c:pt idx="1130">
                  <c:v>325.60000000000002</c:v>
                </c:pt>
                <c:pt idx="1131">
                  <c:v>325.60000000000002</c:v>
                </c:pt>
                <c:pt idx="1132">
                  <c:v>325.60000000000002</c:v>
                </c:pt>
                <c:pt idx="1133">
                  <c:v>325.3</c:v>
                </c:pt>
                <c:pt idx="1134">
                  <c:v>325.60000000000002</c:v>
                </c:pt>
                <c:pt idx="1135">
                  <c:v>325.60000000000002</c:v>
                </c:pt>
                <c:pt idx="1136">
                  <c:v>325.3</c:v>
                </c:pt>
                <c:pt idx="1137">
                  <c:v>325.3</c:v>
                </c:pt>
                <c:pt idx="1138">
                  <c:v>325.3</c:v>
                </c:pt>
                <c:pt idx="1139">
                  <c:v>325.3</c:v>
                </c:pt>
                <c:pt idx="1140">
                  <c:v>325</c:v>
                </c:pt>
                <c:pt idx="1141">
                  <c:v>325</c:v>
                </c:pt>
                <c:pt idx="1142">
                  <c:v>325</c:v>
                </c:pt>
                <c:pt idx="1143">
                  <c:v>324.89999999999998</c:v>
                </c:pt>
                <c:pt idx="1144">
                  <c:v>325</c:v>
                </c:pt>
                <c:pt idx="1145">
                  <c:v>324.7</c:v>
                </c:pt>
                <c:pt idx="1146">
                  <c:v>324.7</c:v>
                </c:pt>
                <c:pt idx="1147">
                  <c:v>324.7</c:v>
                </c:pt>
                <c:pt idx="1148">
                  <c:v>324.7</c:v>
                </c:pt>
                <c:pt idx="1149">
                  <c:v>324.60000000000002</c:v>
                </c:pt>
                <c:pt idx="1150">
                  <c:v>324.7</c:v>
                </c:pt>
                <c:pt idx="1151">
                  <c:v>324.7</c:v>
                </c:pt>
                <c:pt idx="1152">
                  <c:v>324.39999999999998</c:v>
                </c:pt>
                <c:pt idx="1153">
                  <c:v>324.3</c:v>
                </c:pt>
                <c:pt idx="1154">
                  <c:v>324.39999999999998</c:v>
                </c:pt>
                <c:pt idx="1155">
                  <c:v>324.3</c:v>
                </c:pt>
                <c:pt idx="1156">
                  <c:v>324.39999999999998</c:v>
                </c:pt>
                <c:pt idx="1157">
                  <c:v>324.39999999999998</c:v>
                </c:pt>
                <c:pt idx="1158">
                  <c:v>323.89999999999998</c:v>
                </c:pt>
                <c:pt idx="1159">
                  <c:v>324</c:v>
                </c:pt>
                <c:pt idx="1160">
                  <c:v>324</c:v>
                </c:pt>
                <c:pt idx="1161">
                  <c:v>324</c:v>
                </c:pt>
                <c:pt idx="1162">
                  <c:v>323.8</c:v>
                </c:pt>
                <c:pt idx="1163">
                  <c:v>323.60000000000002</c:v>
                </c:pt>
                <c:pt idx="1164">
                  <c:v>323.60000000000002</c:v>
                </c:pt>
                <c:pt idx="1165">
                  <c:v>323.7</c:v>
                </c:pt>
                <c:pt idx="1166">
                  <c:v>323.60000000000002</c:v>
                </c:pt>
                <c:pt idx="1167">
                  <c:v>323.60000000000002</c:v>
                </c:pt>
                <c:pt idx="1168">
                  <c:v>323.7</c:v>
                </c:pt>
                <c:pt idx="1169">
                  <c:v>323.7</c:v>
                </c:pt>
                <c:pt idx="1170">
                  <c:v>323.39999999999998</c:v>
                </c:pt>
                <c:pt idx="1171">
                  <c:v>323.60000000000002</c:v>
                </c:pt>
                <c:pt idx="1172">
                  <c:v>323.39999999999998</c:v>
                </c:pt>
                <c:pt idx="1173">
                  <c:v>323.3</c:v>
                </c:pt>
                <c:pt idx="1174">
                  <c:v>323.3</c:v>
                </c:pt>
                <c:pt idx="1175">
                  <c:v>323</c:v>
                </c:pt>
                <c:pt idx="1176">
                  <c:v>323</c:v>
                </c:pt>
                <c:pt idx="1177">
                  <c:v>323</c:v>
                </c:pt>
                <c:pt idx="1178">
                  <c:v>323</c:v>
                </c:pt>
                <c:pt idx="1179">
                  <c:v>323</c:v>
                </c:pt>
                <c:pt idx="1180">
                  <c:v>323</c:v>
                </c:pt>
                <c:pt idx="1181">
                  <c:v>322.7</c:v>
                </c:pt>
                <c:pt idx="1182">
                  <c:v>322.7</c:v>
                </c:pt>
                <c:pt idx="1183">
                  <c:v>322.7</c:v>
                </c:pt>
                <c:pt idx="1184">
                  <c:v>322.7</c:v>
                </c:pt>
                <c:pt idx="1185">
                  <c:v>322.7</c:v>
                </c:pt>
                <c:pt idx="1186">
                  <c:v>322.7</c:v>
                </c:pt>
                <c:pt idx="1187">
                  <c:v>322.7</c:v>
                </c:pt>
                <c:pt idx="1188">
                  <c:v>322.3</c:v>
                </c:pt>
                <c:pt idx="1189">
                  <c:v>322.3</c:v>
                </c:pt>
                <c:pt idx="1190">
                  <c:v>322.3</c:v>
                </c:pt>
                <c:pt idx="1191">
                  <c:v>322.3</c:v>
                </c:pt>
                <c:pt idx="1192">
                  <c:v>322.3</c:v>
                </c:pt>
                <c:pt idx="1193">
                  <c:v>322.3</c:v>
                </c:pt>
                <c:pt idx="1194">
                  <c:v>322.10000000000002</c:v>
                </c:pt>
                <c:pt idx="1195">
                  <c:v>322.10000000000002</c:v>
                </c:pt>
                <c:pt idx="1196">
                  <c:v>322.10000000000002</c:v>
                </c:pt>
                <c:pt idx="1197">
                  <c:v>322</c:v>
                </c:pt>
                <c:pt idx="1198">
                  <c:v>322</c:v>
                </c:pt>
                <c:pt idx="1199">
                  <c:v>322</c:v>
                </c:pt>
                <c:pt idx="1200">
                  <c:v>322.10000000000002</c:v>
                </c:pt>
                <c:pt idx="1201">
                  <c:v>322.10000000000002</c:v>
                </c:pt>
                <c:pt idx="1202">
                  <c:v>321.8</c:v>
                </c:pt>
                <c:pt idx="1203">
                  <c:v>321.8</c:v>
                </c:pt>
                <c:pt idx="1204">
                  <c:v>321.8</c:v>
                </c:pt>
                <c:pt idx="1205">
                  <c:v>321.7</c:v>
                </c:pt>
                <c:pt idx="1206">
                  <c:v>321.8</c:v>
                </c:pt>
                <c:pt idx="1207">
                  <c:v>321.7</c:v>
                </c:pt>
                <c:pt idx="1208">
                  <c:v>321.8</c:v>
                </c:pt>
                <c:pt idx="1209">
                  <c:v>321.8</c:v>
                </c:pt>
                <c:pt idx="1210">
                  <c:v>321.39999999999998</c:v>
                </c:pt>
                <c:pt idx="1211">
                  <c:v>321.39999999999998</c:v>
                </c:pt>
                <c:pt idx="1212">
                  <c:v>321.39999999999998</c:v>
                </c:pt>
                <c:pt idx="1213">
                  <c:v>321.39999999999998</c:v>
                </c:pt>
                <c:pt idx="1214">
                  <c:v>321.39999999999998</c:v>
                </c:pt>
                <c:pt idx="1215">
                  <c:v>321.39999999999998</c:v>
                </c:pt>
                <c:pt idx="1216">
                  <c:v>321.39999999999998</c:v>
                </c:pt>
                <c:pt idx="1217">
                  <c:v>321.10000000000002</c:v>
                </c:pt>
                <c:pt idx="1218">
                  <c:v>321.10000000000002</c:v>
                </c:pt>
                <c:pt idx="1219">
                  <c:v>321.10000000000002</c:v>
                </c:pt>
                <c:pt idx="1220">
                  <c:v>321.10000000000002</c:v>
                </c:pt>
                <c:pt idx="1221">
                  <c:v>321.10000000000002</c:v>
                </c:pt>
                <c:pt idx="1222">
                  <c:v>321.10000000000002</c:v>
                </c:pt>
                <c:pt idx="1223">
                  <c:v>320.7</c:v>
                </c:pt>
                <c:pt idx="1224">
                  <c:v>320.7</c:v>
                </c:pt>
                <c:pt idx="1225">
                  <c:v>320.7</c:v>
                </c:pt>
                <c:pt idx="1226">
                  <c:v>320.7</c:v>
                </c:pt>
                <c:pt idx="1227">
                  <c:v>320.7</c:v>
                </c:pt>
                <c:pt idx="1228">
                  <c:v>320.39999999999998</c:v>
                </c:pt>
                <c:pt idx="1229">
                  <c:v>320.39999999999998</c:v>
                </c:pt>
                <c:pt idx="1230">
                  <c:v>320.39999999999998</c:v>
                </c:pt>
                <c:pt idx="1231">
                  <c:v>320.39999999999998</c:v>
                </c:pt>
                <c:pt idx="1232">
                  <c:v>320.39999999999998</c:v>
                </c:pt>
                <c:pt idx="1233">
                  <c:v>320.39999999999998</c:v>
                </c:pt>
                <c:pt idx="1234">
                  <c:v>320.39999999999998</c:v>
                </c:pt>
                <c:pt idx="1235">
                  <c:v>320.10000000000002</c:v>
                </c:pt>
                <c:pt idx="1236">
                  <c:v>320.10000000000002</c:v>
                </c:pt>
                <c:pt idx="1237">
                  <c:v>320.10000000000002</c:v>
                </c:pt>
                <c:pt idx="1238">
                  <c:v>320</c:v>
                </c:pt>
                <c:pt idx="1239">
                  <c:v>320.10000000000002</c:v>
                </c:pt>
                <c:pt idx="1240">
                  <c:v>320.10000000000002</c:v>
                </c:pt>
                <c:pt idx="1241">
                  <c:v>320.10000000000002</c:v>
                </c:pt>
                <c:pt idx="1242">
                  <c:v>319.7</c:v>
                </c:pt>
                <c:pt idx="1243">
                  <c:v>319.7</c:v>
                </c:pt>
                <c:pt idx="1244">
                  <c:v>319.7</c:v>
                </c:pt>
                <c:pt idx="1245">
                  <c:v>319.7</c:v>
                </c:pt>
                <c:pt idx="1246">
                  <c:v>319.7</c:v>
                </c:pt>
                <c:pt idx="1247">
                  <c:v>319.60000000000002</c:v>
                </c:pt>
                <c:pt idx="1248">
                  <c:v>319.39999999999998</c:v>
                </c:pt>
                <c:pt idx="1249">
                  <c:v>319.60000000000002</c:v>
                </c:pt>
                <c:pt idx="1250">
                  <c:v>319.39999999999998</c:v>
                </c:pt>
                <c:pt idx="1251">
                  <c:v>319.39999999999998</c:v>
                </c:pt>
                <c:pt idx="1252">
                  <c:v>319.39999999999998</c:v>
                </c:pt>
                <c:pt idx="1253">
                  <c:v>319.5</c:v>
                </c:pt>
                <c:pt idx="1254">
                  <c:v>319</c:v>
                </c:pt>
                <c:pt idx="1255">
                  <c:v>319</c:v>
                </c:pt>
                <c:pt idx="1256">
                  <c:v>319</c:v>
                </c:pt>
                <c:pt idx="1257">
                  <c:v>319</c:v>
                </c:pt>
                <c:pt idx="1258">
                  <c:v>319</c:v>
                </c:pt>
                <c:pt idx="1259">
                  <c:v>319.2</c:v>
                </c:pt>
                <c:pt idx="1260">
                  <c:v>319</c:v>
                </c:pt>
                <c:pt idx="1261">
                  <c:v>319</c:v>
                </c:pt>
                <c:pt idx="1262">
                  <c:v>318.7</c:v>
                </c:pt>
                <c:pt idx="1263">
                  <c:v>318.7</c:v>
                </c:pt>
                <c:pt idx="1264">
                  <c:v>318.7</c:v>
                </c:pt>
                <c:pt idx="1265">
                  <c:v>318.7</c:v>
                </c:pt>
                <c:pt idx="1266">
                  <c:v>318.7</c:v>
                </c:pt>
                <c:pt idx="1267">
                  <c:v>318.7</c:v>
                </c:pt>
                <c:pt idx="1268">
                  <c:v>318.39999999999998</c:v>
                </c:pt>
                <c:pt idx="1269">
                  <c:v>318.39999999999998</c:v>
                </c:pt>
                <c:pt idx="1270">
                  <c:v>318.39999999999998</c:v>
                </c:pt>
                <c:pt idx="1271">
                  <c:v>318.39999999999998</c:v>
                </c:pt>
                <c:pt idx="1272">
                  <c:v>318.39999999999998</c:v>
                </c:pt>
                <c:pt idx="1273">
                  <c:v>318</c:v>
                </c:pt>
                <c:pt idx="1274">
                  <c:v>318</c:v>
                </c:pt>
                <c:pt idx="1275">
                  <c:v>318</c:v>
                </c:pt>
                <c:pt idx="1276">
                  <c:v>318</c:v>
                </c:pt>
                <c:pt idx="1277">
                  <c:v>318</c:v>
                </c:pt>
                <c:pt idx="1278">
                  <c:v>318</c:v>
                </c:pt>
                <c:pt idx="1279">
                  <c:v>317.8</c:v>
                </c:pt>
                <c:pt idx="1280">
                  <c:v>317.8</c:v>
                </c:pt>
                <c:pt idx="1281">
                  <c:v>317.8</c:v>
                </c:pt>
                <c:pt idx="1282">
                  <c:v>317.7</c:v>
                </c:pt>
                <c:pt idx="1283">
                  <c:v>317.7</c:v>
                </c:pt>
                <c:pt idx="1284">
                  <c:v>317.7</c:v>
                </c:pt>
                <c:pt idx="1285">
                  <c:v>317.7</c:v>
                </c:pt>
                <c:pt idx="1286">
                  <c:v>317.39999999999998</c:v>
                </c:pt>
                <c:pt idx="1287">
                  <c:v>317.39999999999998</c:v>
                </c:pt>
                <c:pt idx="1288">
                  <c:v>317.10000000000002</c:v>
                </c:pt>
                <c:pt idx="1289">
                  <c:v>317.39999999999998</c:v>
                </c:pt>
                <c:pt idx="1290">
                  <c:v>317.2</c:v>
                </c:pt>
                <c:pt idx="1291">
                  <c:v>317.10000000000002</c:v>
                </c:pt>
                <c:pt idx="1292">
                  <c:v>317.10000000000002</c:v>
                </c:pt>
                <c:pt idx="1293">
                  <c:v>317.10000000000002</c:v>
                </c:pt>
                <c:pt idx="1294">
                  <c:v>317.10000000000002</c:v>
                </c:pt>
                <c:pt idx="1295">
                  <c:v>317</c:v>
                </c:pt>
                <c:pt idx="1296">
                  <c:v>316.7</c:v>
                </c:pt>
                <c:pt idx="1297">
                  <c:v>317.10000000000002</c:v>
                </c:pt>
                <c:pt idx="1298">
                  <c:v>316.7</c:v>
                </c:pt>
                <c:pt idx="1299">
                  <c:v>316.7</c:v>
                </c:pt>
                <c:pt idx="1300">
                  <c:v>316.8</c:v>
                </c:pt>
                <c:pt idx="1301">
                  <c:v>316.39999999999998</c:v>
                </c:pt>
                <c:pt idx="1302">
                  <c:v>316.7</c:v>
                </c:pt>
                <c:pt idx="1303">
                  <c:v>316.3</c:v>
                </c:pt>
                <c:pt idx="1304">
                  <c:v>316.3</c:v>
                </c:pt>
                <c:pt idx="1305">
                  <c:v>316.39999999999998</c:v>
                </c:pt>
                <c:pt idx="1306">
                  <c:v>316.39999999999998</c:v>
                </c:pt>
                <c:pt idx="1307">
                  <c:v>316.3</c:v>
                </c:pt>
                <c:pt idx="1308">
                  <c:v>316.39999999999998</c:v>
                </c:pt>
                <c:pt idx="1309">
                  <c:v>316</c:v>
                </c:pt>
                <c:pt idx="1310">
                  <c:v>316.10000000000002</c:v>
                </c:pt>
                <c:pt idx="1311">
                  <c:v>316</c:v>
                </c:pt>
                <c:pt idx="1312">
                  <c:v>315.7</c:v>
                </c:pt>
                <c:pt idx="1313">
                  <c:v>316</c:v>
                </c:pt>
                <c:pt idx="1314">
                  <c:v>315.7</c:v>
                </c:pt>
                <c:pt idx="1315">
                  <c:v>315.89999999999998</c:v>
                </c:pt>
                <c:pt idx="1316">
                  <c:v>315.7</c:v>
                </c:pt>
                <c:pt idx="1317">
                  <c:v>315.7</c:v>
                </c:pt>
                <c:pt idx="1318">
                  <c:v>315.3</c:v>
                </c:pt>
                <c:pt idx="1319">
                  <c:v>315.3</c:v>
                </c:pt>
                <c:pt idx="1320">
                  <c:v>315.3</c:v>
                </c:pt>
                <c:pt idx="1321">
                  <c:v>315.3</c:v>
                </c:pt>
                <c:pt idx="1322">
                  <c:v>315.39999999999998</c:v>
                </c:pt>
                <c:pt idx="1323">
                  <c:v>315.39999999999998</c:v>
                </c:pt>
                <c:pt idx="1324">
                  <c:v>315.3</c:v>
                </c:pt>
                <c:pt idx="1325">
                  <c:v>315</c:v>
                </c:pt>
                <c:pt idx="1326">
                  <c:v>315.10000000000002</c:v>
                </c:pt>
                <c:pt idx="1327">
                  <c:v>315.3</c:v>
                </c:pt>
                <c:pt idx="1328">
                  <c:v>315</c:v>
                </c:pt>
                <c:pt idx="1329">
                  <c:v>315</c:v>
                </c:pt>
                <c:pt idx="1330">
                  <c:v>314.7</c:v>
                </c:pt>
                <c:pt idx="1331">
                  <c:v>314.7</c:v>
                </c:pt>
                <c:pt idx="1332">
                  <c:v>314.60000000000002</c:v>
                </c:pt>
                <c:pt idx="1333">
                  <c:v>314.7</c:v>
                </c:pt>
                <c:pt idx="1334">
                  <c:v>314.7</c:v>
                </c:pt>
                <c:pt idx="1335">
                  <c:v>314.7</c:v>
                </c:pt>
                <c:pt idx="1336">
                  <c:v>314.3</c:v>
                </c:pt>
                <c:pt idx="1337">
                  <c:v>314.39999999999998</c:v>
                </c:pt>
                <c:pt idx="1338">
                  <c:v>314.3</c:v>
                </c:pt>
                <c:pt idx="1339">
                  <c:v>314.3</c:v>
                </c:pt>
                <c:pt idx="1340">
                  <c:v>314.3</c:v>
                </c:pt>
                <c:pt idx="1341">
                  <c:v>314.3</c:v>
                </c:pt>
                <c:pt idx="1342">
                  <c:v>313.89999999999998</c:v>
                </c:pt>
                <c:pt idx="1343">
                  <c:v>314</c:v>
                </c:pt>
                <c:pt idx="1344">
                  <c:v>313.89999999999998</c:v>
                </c:pt>
                <c:pt idx="1345">
                  <c:v>313.8</c:v>
                </c:pt>
                <c:pt idx="1346">
                  <c:v>313.89999999999998</c:v>
                </c:pt>
                <c:pt idx="1347">
                  <c:v>313.89999999999998</c:v>
                </c:pt>
                <c:pt idx="1348">
                  <c:v>313.7</c:v>
                </c:pt>
                <c:pt idx="1349">
                  <c:v>313.60000000000002</c:v>
                </c:pt>
                <c:pt idx="1350">
                  <c:v>313.60000000000002</c:v>
                </c:pt>
                <c:pt idx="1351">
                  <c:v>313.7</c:v>
                </c:pt>
                <c:pt idx="1352">
                  <c:v>313.7</c:v>
                </c:pt>
                <c:pt idx="1353">
                  <c:v>313.3</c:v>
                </c:pt>
                <c:pt idx="1354">
                  <c:v>313.39999999999998</c:v>
                </c:pt>
                <c:pt idx="1355">
                  <c:v>313.39999999999998</c:v>
                </c:pt>
                <c:pt idx="1356">
                  <c:v>313.39999999999998</c:v>
                </c:pt>
                <c:pt idx="1357">
                  <c:v>313.39999999999998</c:v>
                </c:pt>
                <c:pt idx="1358">
                  <c:v>313</c:v>
                </c:pt>
                <c:pt idx="1359">
                  <c:v>313.39999999999998</c:v>
                </c:pt>
                <c:pt idx="1360">
                  <c:v>313</c:v>
                </c:pt>
                <c:pt idx="1361">
                  <c:v>313</c:v>
                </c:pt>
                <c:pt idx="1362">
                  <c:v>312.7</c:v>
                </c:pt>
                <c:pt idx="1363">
                  <c:v>313</c:v>
                </c:pt>
                <c:pt idx="1364">
                  <c:v>312.89999999999998</c:v>
                </c:pt>
                <c:pt idx="1365">
                  <c:v>312.7</c:v>
                </c:pt>
                <c:pt idx="1366">
                  <c:v>312.7</c:v>
                </c:pt>
                <c:pt idx="1367">
                  <c:v>312.7</c:v>
                </c:pt>
                <c:pt idx="1368">
                  <c:v>312.7</c:v>
                </c:pt>
                <c:pt idx="1369">
                  <c:v>312.3</c:v>
                </c:pt>
                <c:pt idx="1370">
                  <c:v>312.39999999999998</c:v>
                </c:pt>
                <c:pt idx="1371">
                  <c:v>312.39999999999998</c:v>
                </c:pt>
                <c:pt idx="1372">
                  <c:v>312.39999999999998</c:v>
                </c:pt>
                <c:pt idx="1373">
                  <c:v>312.39999999999998</c:v>
                </c:pt>
                <c:pt idx="1374">
                  <c:v>312.39999999999998</c:v>
                </c:pt>
                <c:pt idx="1375">
                  <c:v>312.10000000000002</c:v>
                </c:pt>
                <c:pt idx="1376">
                  <c:v>312</c:v>
                </c:pt>
                <c:pt idx="1377">
                  <c:v>312</c:v>
                </c:pt>
                <c:pt idx="1378">
                  <c:v>312</c:v>
                </c:pt>
                <c:pt idx="1379">
                  <c:v>311.7</c:v>
                </c:pt>
                <c:pt idx="1380">
                  <c:v>311.7</c:v>
                </c:pt>
                <c:pt idx="1381">
                  <c:v>311.7</c:v>
                </c:pt>
                <c:pt idx="1382">
                  <c:v>311.3</c:v>
                </c:pt>
                <c:pt idx="1383">
                  <c:v>311.7</c:v>
                </c:pt>
                <c:pt idx="1384">
                  <c:v>311.3</c:v>
                </c:pt>
                <c:pt idx="1385">
                  <c:v>311.39999999999998</c:v>
                </c:pt>
                <c:pt idx="1386">
                  <c:v>311.3</c:v>
                </c:pt>
                <c:pt idx="1387">
                  <c:v>311.3</c:v>
                </c:pt>
                <c:pt idx="1388">
                  <c:v>311.3</c:v>
                </c:pt>
                <c:pt idx="1389">
                  <c:v>311.3</c:v>
                </c:pt>
                <c:pt idx="1390">
                  <c:v>311.2</c:v>
                </c:pt>
                <c:pt idx="1391">
                  <c:v>311</c:v>
                </c:pt>
                <c:pt idx="1392">
                  <c:v>311</c:v>
                </c:pt>
                <c:pt idx="1393">
                  <c:v>311</c:v>
                </c:pt>
                <c:pt idx="1394">
                  <c:v>311</c:v>
                </c:pt>
                <c:pt idx="1395">
                  <c:v>311</c:v>
                </c:pt>
                <c:pt idx="1396">
                  <c:v>310.7</c:v>
                </c:pt>
                <c:pt idx="1397">
                  <c:v>310.7</c:v>
                </c:pt>
                <c:pt idx="1398">
                  <c:v>310.7</c:v>
                </c:pt>
                <c:pt idx="1399">
                  <c:v>310.7</c:v>
                </c:pt>
                <c:pt idx="1400">
                  <c:v>310.60000000000002</c:v>
                </c:pt>
                <c:pt idx="1401">
                  <c:v>310.39999999999998</c:v>
                </c:pt>
                <c:pt idx="1402">
                  <c:v>310.3</c:v>
                </c:pt>
                <c:pt idx="1403">
                  <c:v>310.39999999999998</c:v>
                </c:pt>
                <c:pt idx="1404">
                  <c:v>310.39999999999998</c:v>
                </c:pt>
                <c:pt idx="1405">
                  <c:v>310.39999999999998</c:v>
                </c:pt>
                <c:pt idx="1406">
                  <c:v>310</c:v>
                </c:pt>
                <c:pt idx="1407">
                  <c:v>310.3</c:v>
                </c:pt>
                <c:pt idx="1408">
                  <c:v>310</c:v>
                </c:pt>
                <c:pt idx="1409">
                  <c:v>310</c:v>
                </c:pt>
                <c:pt idx="1410">
                  <c:v>310.10000000000002</c:v>
                </c:pt>
                <c:pt idx="1411">
                  <c:v>309.7</c:v>
                </c:pt>
                <c:pt idx="1412">
                  <c:v>309.7</c:v>
                </c:pt>
                <c:pt idx="1413">
                  <c:v>309.60000000000002</c:v>
                </c:pt>
                <c:pt idx="1414">
                  <c:v>309.60000000000002</c:v>
                </c:pt>
                <c:pt idx="1415">
                  <c:v>309.7</c:v>
                </c:pt>
                <c:pt idx="1416">
                  <c:v>309.7</c:v>
                </c:pt>
                <c:pt idx="1417">
                  <c:v>309.3</c:v>
                </c:pt>
                <c:pt idx="1418">
                  <c:v>309.8</c:v>
                </c:pt>
                <c:pt idx="1419">
                  <c:v>309.3</c:v>
                </c:pt>
                <c:pt idx="1420">
                  <c:v>309.3</c:v>
                </c:pt>
                <c:pt idx="1421">
                  <c:v>309.3</c:v>
                </c:pt>
                <c:pt idx="1422">
                  <c:v>309.10000000000002</c:v>
                </c:pt>
                <c:pt idx="1423">
                  <c:v>309.3</c:v>
                </c:pt>
                <c:pt idx="1424">
                  <c:v>309</c:v>
                </c:pt>
                <c:pt idx="1425">
                  <c:v>309</c:v>
                </c:pt>
                <c:pt idx="1426">
                  <c:v>309</c:v>
                </c:pt>
                <c:pt idx="1427">
                  <c:v>309</c:v>
                </c:pt>
                <c:pt idx="1428">
                  <c:v>309</c:v>
                </c:pt>
                <c:pt idx="1429">
                  <c:v>309</c:v>
                </c:pt>
                <c:pt idx="1430">
                  <c:v>309</c:v>
                </c:pt>
                <c:pt idx="1431">
                  <c:v>309</c:v>
                </c:pt>
                <c:pt idx="1432">
                  <c:v>308.7</c:v>
                </c:pt>
                <c:pt idx="1433">
                  <c:v>308.7</c:v>
                </c:pt>
                <c:pt idx="1434">
                  <c:v>308.7</c:v>
                </c:pt>
                <c:pt idx="1435">
                  <c:v>308.7</c:v>
                </c:pt>
                <c:pt idx="1436">
                  <c:v>308.7</c:v>
                </c:pt>
                <c:pt idx="1437">
                  <c:v>308.7</c:v>
                </c:pt>
                <c:pt idx="1438">
                  <c:v>308.7</c:v>
                </c:pt>
                <c:pt idx="1439">
                  <c:v>308.39999999999998</c:v>
                </c:pt>
                <c:pt idx="1440">
                  <c:v>308.39999999999998</c:v>
                </c:pt>
                <c:pt idx="1441">
                  <c:v>308.39999999999998</c:v>
                </c:pt>
                <c:pt idx="1442">
                  <c:v>308.39999999999998</c:v>
                </c:pt>
                <c:pt idx="1443">
                  <c:v>308.39999999999998</c:v>
                </c:pt>
                <c:pt idx="1444">
                  <c:v>308.39999999999998</c:v>
                </c:pt>
                <c:pt idx="1445">
                  <c:v>308.39999999999998</c:v>
                </c:pt>
                <c:pt idx="1446">
                  <c:v>308.10000000000002</c:v>
                </c:pt>
                <c:pt idx="1447">
                  <c:v>308.10000000000002</c:v>
                </c:pt>
                <c:pt idx="1448">
                  <c:v>308.10000000000002</c:v>
                </c:pt>
                <c:pt idx="1449">
                  <c:v>308.10000000000002</c:v>
                </c:pt>
                <c:pt idx="1450">
                  <c:v>308.10000000000002</c:v>
                </c:pt>
                <c:pt idx="1451">
                  <c:v>308.10000000000002</c:v>
                </c:pt>
                <c:pt idx="1452">
                  <c:v>307.7</c:v>
                </c:pt>
                <c:pt idx="1453">
                  <c:v>307.7</c:v>
                </c:pt>
                <c:pt idx="1454">
                  <c:v>307.8</c:v>
                </c:pt>
                <c:pt idx="1455">
                  <c:v>307.7</c:v>
                </c:pt>
                <c:pt idx="1456">
                  <c:v>307.7</c:v>
                </c:pt>
                <c:pt idx="1457">
                  <c:v>307.5</c:v>
                </c:pt>
                <c:pt idx="1458">
                  <c:v>307.39999999999998</c:v>
                </c:pt>
                <c:pt idx="1459">
                  <c:v>307.7</c:v>
                </c:pt>
                <c:pt idx="1460">
                  <c:v>307.8</c:v>
                </c:pt>
                <c:pt idx="1461">
                  <c:v>307.39999999999998</c:v>
                </c:pt>
                <c:pt idx="1462">
                  <c:v>307.39999999999998</c:v>
                </c:pt>
                <c:pt idx="1463">
                  <c:v>307.39999999999998</c:v>
                </c:pt>
                <c:pt idx="1464">
                  <c:v>307.10000000000002</c:v>
                </c:pt>
                <c:pt idx="1465">
                  <c:v>307.39999999999998</c:v>
                </c:pt>
                <c:pt idx="1466">
                  <c:v>307.39999999999998</c:v>
                </c:pt>
                <c:pt idx="1467">
                  <c:v>307</c:v>
                </c:pt>
                <c:pt idx="1468">
                  <c:v>307.10000000000002</c:v>
                </c:pt>
                <c:pt idx="1469">
                  <c:v>307</c:v>
                </c:pt>
                <c:pt idx="1470">
                  <c:v>307.10000000000002</c:v>
                </c:pt>
                <c:pt idx="1471">
                  <c:v>307</c:v>
                </c:pt>
                <c:pt idx="1472">
                  <c:v>306.7</c:v>
                </c:pt>
                <c:pt idx="1473">
                  <c:v>306.8</c:v>
                </c:pt>
                <c:pt idx="1474">
                  <c:v>306.7</c:v>
                </c:pt>
                <c:pt idx="1475">
                  <c:v>306.7</c:v>
                </c:pt>
                <c:pt idx="1476">
                  <c:v>306.7</c:v>
                </c:pt>
                <c:pt idx="1477">
                  <c:v>306.7</c:v>
                </c:pt>
                <c:pt idx="1478">
                  <c:v>306.8</c:v>
                </c:pt>
                <c:pt idx="1479">
                  <c:v>306.5</c:v>
                </c:pt>
                <c:pt idx="1480">
                  <c:v>306.39999999999998</c:v>
                </c:pt>
                <c:pt idx="1481">
                  <c:v>306.5</c:v>
                </c:pt>
                <c:pt idx="1482">
                  <c:v>306.39999999999998</c:v>
                </c:pt>
                <c:pt idx="1483">
                  <c:v>306.5</c:v>
                </c:pt>
                <c:pt idx="1484">
                  <c:v>306.39999999999998</c:v>
                </c:pt>
                <c:pt idx="1485">
                  <c:v>306.10000000000002</c:v>
                </c:pt>
                <c:pt idx="1486">
                  <c:v>306.10000000000002</c:v>
                </c:pt>
                <c:pt idx="1487">
                  <c:v>306.10000000000002</c:v>
                </c:pt>
                <c:pt idx="1488">
                  <c:v>306.10000000000002</c:v>
                </c:pt>
                <c:pt idx="1489">
                  <c:v>306.10000000000002</c:v>
                </c:pt>
                <c:pt idx="1490">
                  <c:v>306.10000000000002</c:v>
                </c:pt>
                <c:pt idx="1491">
                  <c:v>306</c:v>
                </c:pt>
                <c:pt idx="1492">
                  <c:v>305.8</c:v>
                </c:pt>
                <c:pt idx="1493">
                  <c:v>305.7</c:v>
                </c:pt>
                <c:pt idx="1494">
                  <c:v>305.7</c:v>
                </c:pt>
                <c:pt idx="1495">
                  <c:v>305.39999999999998</c:v>
                </c:pt>
                <c:pt idx="1496">
                  <c:v>305.39999999999998</c:v>
                </c:pt>
                <c:pt idx="1497">
                  <c:v>305.8</c:v>
                </c:pt>
                <c:pt idx="1498">
                  <c:v>305.39999999999998</c:v>
                </c:pt>
                <c:pt idx="1499">
                  <c:v>305.39999999999998</c:v>
                </c:pt>
                <c:pt idx="1500">
                  <c:v>305.39999999999998</c:v>
                </c:pt>
                <c:pt idx="1501">
                  <c:v>305.2</c:v>
                </c:pt>
                <c:pt idx="1502">
                  <c:v>305.10000000000002</c:v>
                </c:pt>
                <c:pt idx="1503">
                  <c:v>305.10000000000002</c:v>
                </c:pt>
                <c:pt idx="1504">
                  <c:v>305.10000000000002</c:v>
                </c:pt>
                <c:pt idx="1505">
                  <c:v>305.10000000000002</c:v>
                </c:pt>
                <c:pt idx="1506">
                  <c:v>304.8</c:v>
                </c:pt>
                <c:pt idx="1507">
                  <c:v>304.8</c:v>
                </c:pt>
                <c:pt idx="1508">
                  <c:v>305.10000000000002</c:v>
                </c:pt>
                <c:pt idx="1509">
                  <c:v>305.10000000000002</c:v>
                </c:pt>
                <c:pt idx="1510">
                  <c:v>304.8</c:v>
                </c:pt>
                <c:pt idx="1511">
                  <c:v>304.8</c:v>
                </c:pt>
                <c:pt idx="1512">
                  <c:v>304.8</c:v>
                </c:pt>
                <c:pt idx="1513">
                  <c:v>304.8</c:v>
                </c:pt>
                <c:pt idx="1514">
                  <c:v>304.8</c:v>
                </c:pt>
                <c:pt idx="1515">
                  <c:v>304.8</c:v>
                </c:pt>
                <c:pt idx="1516">
                  <c:v>304.39999999999998</c:v>
                </c:pt>
                <c:pt idx="1517">
                  <c:v>304.39999999999998</c:v>
                </c:pt>
                <c:pt idx="1518">
                  <c:v>304.39999999999998</c:v>
                </c:pt>
                <c:pt idx="1519">
                  <c:v>304.2</c:v>
                </c:pt>
                <c:pt idx="1520">
                  <c:v>304.3</c:v>
                </c:pt>
                <c:pt idx="1521">
                  <c:v>304.10000000000002</c:v>
                </c:pt>
                <c:pt idx="1522">
                  <c:v>304.10000000000002</c:v>
                </c:pt>
                <c:pt idx="1523">
                  <c:v>304.10000000000002</c:v>
                </c:pt>
                <c:pt idx="1524">
                  <c:v>304</c:v>
                </c:pt>
                <c:pt idx="1525">
                  <c:v>304.10000000000002</c:v>
                </c:pt>
                <c:pt idx="1526">
                  <c:v>304.10000000000002</c:v>
                </c:pt>
                <c:pt idx="1527">
                  <c:v>304.10000000000002</c:v>
                </c:pt>
                <c:pt idx="1528">
                  <c:v>303.8</c:v>
                </c:pt>
                <c:pt idx="1529">
                  <c:v>303.8</c:v>
                </c:pt>
                <c:pt idx="1530">
                  <c:v>303.8</c:v>
                </c:pt>
                <c:pt idx="1531">
                  <c:v>303.7</c:v>
                </c:pt>
                <c:pt idx="1532">
                  <c:v>303.7</c:v>
                </c:pt>
                <c:pt idx="1533">
                  <c:v>303.39999999999998</c:v>
                </c:pt>
                <c:pt idx="1534">
                  <c:v>303.39999999999998</c:v>
                </c:pt>
                <c:pt idx="1535">
                  <c:v>303.5</c:v>
                </c:pt>
                <c:pt idx="1536">
                  <c:v>303.39999999999998</c:v>
                </c:pt>
                <c:pt idx="1537">
                  <c:v>303.39999999999998</c:v>
                </c:pt>
                <c:pt idx="1538">
                  <c:v>303.39999999999998</c:v>
                </c:pt>
                <c:pt idx="1539">
                  <c:v>303.39999999999998</c:v>
                </c:pt>
                <c:pt idx="1540">
                  <c:v>303.2</c:v>
                </c:pt>
                <c:pt idx="1541">
                  <c:v>303.10000000000002</c:v>
                </c:pt>
                <c:pt idx="1542">
                  <c:v>303.10000000000002</c:v>
                </c:pt>
                <c:pt idx="1543">
                  <c:v>303.10000000000002</c:v>
                </c:pt>
                <c:pt idx="1544">
                  <c:v>303.10000000000002</c:v>
                </c:pt>
                <c:pt idx="1545">
                  <c:v>303.10000000000002</c:v>
                </c:pt>
                <c:pt idx="1546">
                  <c:v>303.2</c:v>
                </c:pt>
                <c:pt idx="1547">
                  <c:v>303.10000000000002</c:v>
                </c:pt>
                <c:pt idx="1548">
                  <c:v>303.10000000000002</c:v>
                </c:pt>
                <c:pt idx="1549">
                  <c:v>303.10000000000002</c:v>
                </c:pt>
                <c:pt idx="1550">
                  <c:v>302.7</c:v>
                </c:pt>
                <c:pt idx="1551">
                  <c:v>302.8</c:v>
                </c:pt>
                <c:pt idx="1552">
                  <c:v>302.8</c:v>
                </c:pt>
                <c:pt idx="1553">
                  <c:v>302.8</c:v>
                </c:pt>
                <c:pt idx="1554">
                  <c:v>302.8</c:v>
                </c:pt>
                <c:pt idx="1555">
                  <c:v>302.7</c:v>
                </c:pt>
                <c:pt idx="1556">
                  <c:v>302.5</c:v>
                </c:pt>
                <c:pt idx="1557">
                  <c:v>302.5</c:v>
                </c:pt>
                <c:pt idx="1558">
                  <c:v>302.5</c:v>
                </c:pt>
                <c:pt idx="1559">
                  <c:v>302.2</c:v>
                </c:pt>
                <c:pt idx="1560">
                  <c:v>302.5</c:v>
                </c:pt>
                <c:pt idx="1561">
                  <c:v>302.39999999999998</c:v>
                </c:pt>
                <c:pt idx="1562">
                  <c:v>302.5</c:v>
                </c:pt>
                <c:pt idx="1563">
                  <c:v>302.2</c:v>
                </c:pt>
                <c:pt idx="1564">
                  <c:v>302.2</c:v>
                </c:pt>
                <c:pt idx="1565">
                  <c:v>302.2</c:v>
                </c:pt>
                <c:pt idx="1566">
                  <c:v>302.2</c:v>
                </c:pt>
                <c:pt idx="1567">
                  <c:v>302.2</c:v>
                </c:pt>
                <c:pt idx="1568">
                  <c:v>302.10000000000002</c:v>
                </c:pt>
                <c:pt idx="1569">
                  <c:v>302.2</c:v>
                </c:pt>
                <c:pt idx="1570">
                  <c:v>302.10000000000002</c:v>
                </c:pt>
                <c:pt idx="1571">
                  <c:v>302.2</c:v>
                </c:pt>
                <c:pt idx="1572">
                  <c:v>302.2</c:v>
                </c:pt>
                <c:pt idx="1573">
                  <c:v>301.8</c:v>
                </c:pt>
                <c:pt idx="1574">
                  <c:v>302.2</c:v>
                </c:pt>
                <c:pt idx="1575">
                  <c:v>301.89999999999998</c:v>
                </c:pt>
                <c:pt idx="1576">
                  <c:v>301.89999999999998</c:v>
                </c:pt>
                <c:pt idx="1577">
                  <c:v>301.8</c:v>
                </c:pt>
                <c:pt idx="1578">
                  <c:v>301.8</c:v>
                </c:pt>
                <c:pt idx="1579">
                  <c:v>301.5</c:v>
                </c:pt>
                <c:pt idx="1580">
                  <c:v>301.5</c:v>
                </c:pt>
                <c:pt idx="1581">
                  <c:v>301.5</c:v>
                </c:pt>
                <c:pt idx="1582">
                  <c:v>301.5</c:v>
                </c:pt>
                <c:pt idx="1583">
                  <c:v>301.5</c:v>
                </c:pt>
                <c:pt idx="1584">
                  <c:v>301.5</c:v>
                </c:pt>
                <c:pt idx="1585">
                  <c:v>301.3</c:v>
                </c:pt>
                <c:pt idx="1586">
                  <c:v>301.5</c:v>
                </c:pt>
                <c:pt idx="1587">
                  <c:v>301.39999999999998</c:v>
                </c:pt>
                <c:pt idx="1588">
                  <c:v>301.5</c:v>
                </c:pt>
                <c:pt idx="1589">
                  <c:v>301.10000000000002</c:v>
                </c:pt>
                <c:pt idx="1590">
                  <c:v>301.10000000000002</c:v>
                </c:pt>
                <c:pt idx="1591">
                  <c:v>301.10000000000002</c:v>
                </c:pt>
                <c:pt idx="1592">
                  <c:v>301.10000000000002</c:v>
                </c:pt>
                <c:pt idx="1593">
                  <c:v>301.10000000000002</c:v>
                </c:pt>
                <c:pt idx="1594">
                  <c:v>301.10000000000002</c:v>
                </c:pt>
                <c:pt idx="1595">
                  <c:v>301.10000000000002</c:v>
                </c:pt>
                <c:pt idx="1596">
                  <c:v>301.2</c:v>
                </c:pt>
                <c:pt idx="1597">
                  <c:v>300.8</c:v>
                </c:pt>
                <c:pt idx="1598">
                  <c:v>301.10000000000002</c:v>
                </c:pt>
                <c:pt idx="1599">
                  <c:v>300.8</c:v>
                </c:pt>
                <c:pt idx="1600">
                  <c:v>300.8</c:v>
                </c:pt>
                <c:pt idx="1601">
                  <c:v>300.8</c:v>
                </c:pt>
                <c:pt idx="1602">
                  <c:v>300.89999999999998</c:v>
                </c:pt>
                <c:pt idx="1603">
                  <c:v>300.89999999999998</c:v>
                </c:pt>
                <c:pt idx="1604">
                  <c:v>300.5</c:v>
                </c:pt>
                <c:pt idx="1605">
                  <c:v>300.7</c:v>
                </c:pt>
                <c:pt idx="1606">
                  <c:v>300.5</c:v>
                </c:pt>
                <c:pt idx="1607">
                  <c:v>300.5</c:v>
                </c:pt>
                <c:pt idx="1608">
                  <c:v>300.5</c:v>
                </c:pt>
                <c:pt idx="1609">
                  <c:v>300.5</c:v>
                </c:pt>
                <c:pt idx="1610">
                  <c:v>300.5</c:v>
                </c:pt>
                <c:pt idx="1611">
                  <c:v>300.5</c:v>
                </c:pt>
                <c:pt idx="1612">
                  <c:v>300.5</c:v>
                </c:pt>
                <c:pt idx="1613">
                  <c:v>300.5</c:v>
                </c:pt>
                <c:pt idx="1614">
                  <c:v>300.5</c:v>
                </c:pt>
                <c:pt idx="1615">
                  <c:v>300.10000000000002</c:v>
                </c:pt>
                <c:pt idx="1616">
                  <c:v>300.2</c:v>
                </c:pt>
                <c:pt idx="1617">
                  <c:v>300.2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ex5_40_coolTemp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Sheet1!$G$2:$G$1697</c:f>
              <c:numCache>
                <c:formatCode>General</c:formatCode>
                <c:ptCount val="1696"/>
                <c:pt idx="478">
                  <c:v>373.1</c:v>
                </c:pt>
                <c:pt idx="479">
                  <c:v>373</c:v>
                </c:pt>
                <c:pt idx="480">
                  <c:v>373</c:v>
                </c:pt>
                <c:pt idx="481">
                  <c:v>373</c:v>
                </c:pt>
                <c:pt idx="482">
                  <c:v>373</c:v>
                </c:pt>
                <c:pt idx="483">
                  <c:v>372.7</c:v>
                </c:pt>
                <c:pt idx="484">
                  <c:v>372.7</c:v>
                </c:pt>
                <c:pt idx="485">
                  <c:v>372.7</c:v>
                </c:pt>
                <c:pt idx="486">
                  <c:v>372.7</c:v>
                </c:pt>
                <c:pt idx="487">
                  <c:v>372.7</c:v>
                </c:pt>
                <c:pt idx="488">
                  <c:v>372.4</c:v>
                </c:pt>
                <c:pt idx="489">
                  <c:v>372.5</c:v>
                </c:pt>
                <c:pt idx="490">
                  <c:v>372.4</c:v>
                </c:pt>
                <c:pt idx="491">
                  <c:v>372.4</c:v>
                </c:pt>
                <c:pt idx="492">
                  <c:v>372.4</c:v>
                </c:pt>
                <c:pt idx="493">
                  <c:v>372.1</c:v>
                </c:pt>
                <c:pt idx="494">
                  <c:v>372.1</c:v>
                </c:pt>
                <c:pt idx="495">
                  <c:v>372.1</c:v>
                </c:pt>
                <c:pt idx="496">
                  <c:v>372.1</c:v>
                </c:pt>
                <c:pt idx="497">
                  <c:v>372.1</c:v>
                </c:pt>
                <c:pt idx="498">
                  <c:v>372.1</c:v>
                </c:pt>
                <c:pt idx="499">
                  <c:v>371.7</c:v>
                </c:pt>
                <c:pt idx="500">
                  <c:v>371.7</c:v>
                </c:pt>
                <c:pt idx="501">
                  <c:v>371.7</c:v>
                </c:pt>
                <c:pt idx="502">
                  <c:v>371.7</c:v>
                </c:pt>
                <c:pt idx="503">
                  <c:v>371.3</c:v>
                </c:pt>
                <c:pt idx="504">
                  <c:v>371.4</c:v>
                </c:pt>
                <c:pt idx="505">
                  <c:v>371.4</c:v>
                </c:pt>
                <c:pt idx="506">
                  <c:v>371.1</c:v>
                </c:pt>
                <c:pt idx="507">
                  <c:v>371</c:v>
                </c:pt>
                <c:pt idx="508">
                  <c:v>371.1</c:v>
                </c:pt>
                <c:pt idx="509">
                  <c:v>371.1</c:v>
                </c:pt>
                <c:pt idx="510">
                  <c:v>371</c:v>
                </c:pt>
                <c:pt idx="511">
                  <c:v>371.1</c:v>
                </c:pt>
                <c:pt idx="512">
                  <c:v>370.7</c:v>
                </c:pt>
                <c:pt idx="513">
                  <c:v>370.7</c:v>
                </c:pt>
                <c:pt idx="514">
                  <c:v>370.7</c:v>
                </c:pt>
                <c:pt idx="515">
                  <c:v>370.7</c:v>
                </c:pt>
                <c:pt idx="516">
                  <c:v>370.4</c:v>
                </c:pt>
                <c:pt idx="517">
                  <c:v>370.4</c:v>
                </c:pt>
                <c:pt idx="518">
                  <c:v>370.4</c:v>
                </c:pt>
                <c:pt idx="519">
                  <c:v>370.4</c:v>
                </c:pt>
                <c:pt idx="520">
                  <c:v>370.4</c:v>
                </c:pt>
                <c:pt idx="521">
                  <c:v>370.4</c:v>
                </c:pt>
                <c:pt idx="522">
                  <c:v>370.2</c:v>
                </c:pt>
                <c:pt idx="523">
                  <c:v>370.1</c:v>
                </c:pt>
                <c:pt idx="524">
                  <c:v>370</c:v>
                </c:pt>
                <c:pt idx="525">
                  <c:v>370</c:v>
                </c:pt>
                <c:pt idx="526">
                  <c:v>370</c:v>
                </c:pt>
                <c:pt idx="527">
                  <c:v>370</c:v>
                </c:pt>
                <c:pt idx="528">
                  <c:v>370</c:v>
                </c:pt>
                <c:pt idx="529">
                  <c:v>369.8</c:v>
                </c:pt>
                <c:pt idx="530">
                  <c:v>369.7</c:v>
                </c:pt>
                <c:pt idx="531">
                  <c:v>369.7</c:v>
                </c:pt>
                <c:pt idx="532">
                  <c:v>369.7</c:v>
                </c:pt>
                <c:pt idx="533">
                  <c:v>369.7</c:v>
                </c:pt>
                <c:pt idx="534">
                  <c:v>369.5</c:v>
                </c:pt>
                <c:pt idx="535">
                  <c:v>369.4</c:v>
                </c:pt>
                <c:pt idx="536">
                  <c:v>369</c:v>
                </c:pt>
                <c:pt idx="537">
                  <c:v>369.1</c:v>
                </c:pt>
                <c:pt idx="538">
                  <c:v>369.1</c:v>
                </c:pt>
                <c:pt idx="539">
                  <c:v>369.1</c:v>
                </c:pt>
                <c:pt idx="540">
                  <c:v>369.1</c:v>
                </c:pt>
                <c:pt idx="541">
                  <c:v>368.9</c:v>
                </c:pt>
                <c:pt idx="542">
                  <c:v>368.7</c:v>
                </c:pt>
                <c:pt idx="543">
                  <c:v>368.7</c:v>
                </c:pt>
                <c:pt idx="544">
                  <c:v>368.7</c:v>
                </c:pt>
                <c:pt idx="545">
                  <c:v>368.6</c:v>
                </c:pt>
                <c:pt idx="546">
                  <c:v>368.4</c:v>
                </c:pt>
                <c:pt idx="547">
                  <c:v>368.3</c:v>
                </c:pt>
                <c:pt idx="548">
                  <c:v>368.4</c:v>
                </c:pt>
                <c:pt idx="549">
                  <c:v>368.3</c:v>
                </c:pt>
                <c:pt idx="550">
                  <c:v>368.4</c:v>
                </c:pt>
                <c:pt idx="551">
                  <c:v>368.1</c:v>
                </c:pt>
                <c:pt idx="552">
                  <c:v>368.1</c:v>
                </c:pt>
                <c:pt idx="553">
                  <c:v>368</c:v>
                </c:pt>
                <c:pt idx="554">
                  <c:v>368.1</c:v>
                </c:pt>
                <c:pt idx="555">
                  <c:v>367.7</c:v>
                </c:pt>
                <c:pt idx="556">
                  <c:v>367.8</c:v>
                </c:pt>
                <c:pt idx="557">
                  <c:v>367.7</c:v>
                </c:pt>
                <c:pt idx="558">
                  <c:v>367.8</c:v>
                </c:pt>
                <c:pt idx="559">
                  <c:v>367.4</c:v>
                </c:pt>
                <c:pt idx="560">
                  <c:v>367.4</c:v>
                </c:pt>
                <c:pt idx="561">
                  <c:v>367.3</c:v>
                </c:pt>
                <c:pt idx="562">
                  <c:v>367.3</c:v>
                </c:pt>
                <c:pt idx="563">
                  <c:v>367.3</c:v>
                </c:pt>
                <c:pt idx="564">
                  <c:v>367</c:v>
                </c:pt>
                <c:pt idx="565">
                  <c:v>367</c:v>
                </c:pt>
                <c:pt idx="566">
                  <c:v>367</c:v>
                </c:pt>
                <c:pt idx="567">
                  <c:v>366.8</c:v>
                </c:pt>
                <c:pt idx="568">
                  <c:v>367</c:v>
                </c:pt>
                <c:pt idx="569">
                  <c:v>366.8</c:v>
                </c:pt>
                <c:pt idx="570">
                  <c:v>366.7</c:v>
                </c:pt>
                <c:pt idx="571">
                  <c:v>366.7</c:v>
                </c:pt>
                <c:pt idx="572">
                  <c:v>366.4</c:v>
                </c:pt>
                <c:pt idx="573">
                  <c:v>366.4</c:v>
                </c:pt>
                <c:pt idx="574">
                  <c:v>366.4</c:v>
                </c:pt>
                <c:pt idx="575">
                  <c:v>366.4</c:v>
                </c:pt>
                <c:pt idx="576">
                  <c:v>366.4</c:v>
                </c:pt>
                <c:pt idx="577">
                  <c:v>366.4</c:v>
                </c:pt>
                <c:pt idx="578">
                  <c:v>366.1</c:v>
                </c:pt>
                <c:pt idx="579">
                  <c:v>366.1</c:v>
                </c:pt>
                <c:pt idx="580">
                  <c:v>366.1</c:v>
                </c:pt>
                <c:pt idx="581">
                  <c:v>366.1</c:v>
                </c:pt>
                <c:pt idx="582">
                  <c:v>365.7</c:v>
                </c:pt>
                <c:pt idx="583">
                  <c:v>365.7</c:v>
                </c:pt>
                <c:pt idx="584">
                  <c:v>365.7</c:v>
                </c:pt>
                <c:pt idx="585">
                  <c:v>365.7</c:v>
                </c:pt>
                <c:pt idx="586">
                  <c:v>365.4</c:v>
                </c:pt>
                <c:pt idx="587">
                  <c:v>365.4</c:v>
                </c:pt>
                <c:pt idx="588">
                  <c:v>365.4</c:v>
                </c:pt>
                <c:pt idx="589">
                  <c:v>365.4</c:v>
                </c:pt>
                <c:pt idx="590">
                  <c:v>365.4</c:v>
                </c:pt>
                <c:pt idx="591">
                  <c:v>365.1</c:v>
                </c:pt>
                <c:pt idx="592">
                  <c:v>365.1</c:v>
                </c:pt>
                <c:pt idx="593">
                  <c:v>365.1</c:v>
                </c:pt>
                <c:pt idx="594">
                  <c:v>364.7</c:v>
                </c:pt>
                <c:pt idx="595">
                  <c:v>364.8</c:v>
                </c:pt>
                <c:pt idx="596">
                  <c:v>364.7</c:v>
                </c:pt>
                <c:pt idx="597">
                  <c:v>364.5</c:v>
                </c:pt>
                <c:pt idx="598">
                  <c:v>364.5</c:v>
                </c:pt>
                <c:pt idx="599">
                  <c:v>364.4</c:v>
                </c:pt>
                <c:pt idx="600">
                  <c:v>364.4</c:v>
                </c:pt>
                <c:pt idx="601">
                  <c:v>364.4</c:v>
                </c:pt>
                <c:pt idx="602">
                  <c:v>364.1</c:v>
                </c:pt>
                <c:pt idx="603">
                  <c:v>364.1</c:v>
                </c:pt>
                <c:pt idx="604">
                  <c:v>364.1</c:v>
                </c:pt>
                <c:pt idx="605">
                  <c:v>364.2</c:v>
                </c:pt>
                <c:pt idx="606">
                  <c:v>364</c:v>
                </c:pt>
                <c:pt idx="607">
                  <c:v>363.8</c:v>
                </c:pt>
                <c:pt idx="608">
                  <c:v>363.7</c:v>
                </c:pt>
                <c:pt idx="609">
                  <c:v>363.8</c:v>
                </c:pt>
                <c:pt idx="610">
                  <c:v>363.7</c:v>
                </c:pt>
                <c:pt idx="611">
                  <c:v>363.5</c:v>
                </c:pt>
                <c:pt idx="612">
                  <c:v>363.5</c:v>
                </c:pt>
                <c:pt idx="613">
                  <c:v>363.5</c:v>
                </c:pt>
                <c:pt idx="614">
                  <c:v>363.4</c:v>
                </c:pt>
                <c:pt idx="615">
                  <c:v>363.1</c:v>
                </c:pt>
                <c:pt idx="616">
                  <c:v>363.1</c:v>
                </c:pt>
                <c:pt idx="617">
                  <c:v>363.1</c:v>
                </c:pt>
                <c:pt idx="618">
                  <c:v>362.8</c:v>
                </c:pt>
                <c:pt idx="619">
                  <c:v>362.8</c:v>
                </c:pt>
                <c:pt idx="620">
                  <c:v>362.8</c:v>
                </c:pt>
                <c:pt idx="621">
                  <c:v>362.8</c:v>
                </c:pt>
                <c:pt idx="622">
                  <c:v>362.8</c:v>
                </c:pt>
                <c:pt idx="623">
                  <c:v>362.7</c:v>
                </c:pt>
                <c:pt idx="624">
                  <c:v>362.5</c:v>
                </c:pt>
                <c:pt idx="625">
                  <c:v>362.5</c:v>
                </c:pt>
                <c:pt idx="626">
                  <c:v>362.5</c:v>
                </c:pt>
                <c:pt idx="627">
                  <c:v>362.5</c:v>
                </c:pt>
                <c:pt idx="628">
                  <c:v>362.1</c:v>
                </c:pt>
                <c:pt idx="629">
                  <c:v>362.1</c:v>
                </c:pt>
                <c:pt idx="630">
                  <c:v>362.1</c:v>
                </c:pt>
                <c:pt idx="631">
                  <c:v>362.1</c:v>
                </c:pt>
                <c:pt idx="632">
                  <c:v>361.8</c:v>
                </c:pt>
                <c:pt idx="633">
                  <c:v>361.8</c:v>
                </c:pt>
                <c:pt idx="634">
                  <c:v>361.8</c:v>
                </c:pt>
                <c:pt idx="635">
                  <c:v>361.8</c:v>
                </c:pt>
                <c:pt idx="636">
                  <c:v>361.8</c:v>
                </c:pt>
                <c:pt idx="637">
                  <c:v>361.8</c:v>
                </c:pt>
                <c:pt idx="638">
                  <c:v>361.5</c:v>
                </c:pt>
                <c:pt idx="639">
                  <c:v>361.5</c:v>
                </c:pt>
                <c:pt idx="640">
                  <c:v>361.4</c:v>
                </c:pt>
                <c:pt idx="641">
                  <c:v>361.2</c:v>
                </c:pt>
                <c:pt idx="642">
                  <c:v>361.2</c:v>
                </c:pt>
                <c:pt idx="643">
                  <c:v>361.2</c:v>
                </c:pt>
                <c:pt idx="644">
                  <c:v>361.2</c:v>
                </c:pt>
                <c:pt idx="645">
                  <c:v>360.8</c:v>
                </c:pt>
                <c:pt idx="646">
                  <c:v>360.9</c:v>
                </c:pt>
                <c:pt idx="647">
                  <c:v>360.9</c:v>
                </c:pt>
                <c:pt idx="648">
                  <c:v>360.9</c:v>
                </c:pt>
                <c:pt idx="649">
                  <c:v>360.9</c:v>
                </c:pt>
                <c:pt idx="650">
                  <c:v>360.5</c:v>
                </c:pt>
                <c:pt idx="651">
                  <c:v>360.4</c:v>
                </c:pt>
                <c:pt idx="652">
                  <c:v>360.4</c:v>
                </c:pt>
                <c:pt idx="653">
                  <c:v>360.1</c:v>
                </c:pt>
                <c:pt idx="654">
                  <c:v>360.2</c:v>
                </c:pt>
                <c:pt idx="655">
                  <c:v>360.2</c:v>
                </c:pt>
                <c:pt idx="656">
                  <c:v>360.1</c:v>
                </c:pt>
                <c:pt idx="657">
                  <c:v>359.8</c:v>
                </c:pt>
                <c:pt idx="658">
                  <c:v>359.8</c:v>
                </c:pt>
                <c:pt idx="659">
                  <c:v>359.8</c:v>
                </c:pt>
                <c:pt idx="660">
                  <c:v>359.8</c:v>
                </c:pt>
                <c:pt idx="661">
                  <c:v>359.8</c:v>
                </c:pt>
                <c:pt idx="662">
                  <c:v>359.8</c:v>
                </c:pt>
                <c:pt idx="663">
                  <c:v>359.5</c:v>
                </c:pt>
                <c:pt idx="664">
                  <c:v>359.5</c:v>
                </c:pt>
                <c:pt idx="665">
                  <c:v>359.5</c:v>
                </c:pt>
                <c:pt idx="666">
                  <c:v>359.2</c:v>
                </c:pt>
                <c:pt idx="667">
                  <c:v>359.2</c:v>
                </c:pt>
                <c:pt idx="668">
                  <c:v>359.2</c:v>
                </c:pt>
                <c:pt idx="669">
                  <c:v>358.8</c:v>
                </c:pt>
                <c:pt idx="670">
                  <c:v>358.8</c:v>
                </c:pt>
                <c:pt idx="671">
                  <c:v>358.8</c:v>
                </c:pt>
                <c:pt idx="672">
                  <c:v>358.8</c:v>
                </c:pt>
                <c:pt idx="673">
                  <c:v>358.8</c:v>
                </c:pt>
                <c:pt idx="674">
                  <c:v>358.7</c:v>
                </c:pt>
                <c:pt idx="675">
                  <c:v>358.5</c:v>
                </c:pt>
                <c:pt idx="676">
                  <c:v>358.5</c:v>
                </c:pt>
                <c:pt idx="677">
                  <c:v>358.5</c:v>
                </c:pt>
                <c:pt idx="678">
                  <c:v>358.5</c:v>
                </c:pt>
                <c:pt idx="679">
                  <c:v>358.1</c:v>
                </c:pt>
                <c:pt idx="680">
                  <c:v>358.1</c:v>
                </c:pt>
                <c:pt idx="681">
                  <c:v>358</c:v>
                </c:pt>
                <c:pt idx="682">
                  <c:v>357.8</c:v>
                </c:pt>
                <c:pt idx="683">
                  <c:v>357.7</c:v>
                </c:pt>
                <c:pt idx="684">
                  <c:v>357.8</c:v>
                </c:pt>
                <c:pt idx="685">
                  <c:v>357.8</c:v>
                </c:pt>
                <c:pt idx="686">
                  <c:v>357.8</c:v>
                </c:pt>
                <c:pt idx="687">
                  <c:v>357.8</c:v>
                </c:pt>
                <c:pt idx="688">
                  <c:v>357.5</c:v>
                </c:pt>
                <c:pt idx="689">
                  <c:v>357.4</c:v>
                </c:pt>
                <c:pt idx="690">
                  <c:v>357.5</c:v>
                </c:pt>
                <c:pt idx="691">
                  <c:v>357.4</c:v>
                </c:pt>
                <c:pt idx="692">
                  <c:v>357.1</c:v>
                </c:pt>
                <c:pt idx="693">
                  <c:v>357.1</c:v>
                </c:pt>
                <c:pt idx="694">
                  <c:v>357.1</c:v>
                </c:pt>
                <c:pt idx="695">
                  <c:v>357.1</c:v>
                </c:pt>
                <c:pt idx="696">
                  <c:v>357.1</c:v>
                </c:pt>
                <c:pt idx="697">
                  <c:v>356.8</c:v>
                </c:pt>
                <c:pt idx="698">
                  <c:v>356.8</c:v>
                </c:pt>
                <c:pt idx="699">
                  <c:v>356.8</c:v>
                </c:pt>
                <c:pt idx="700">
                  <c:v>356.8</c:v>
                </c:pt>
                <c:pt idx="701">
                  <c:v>356.4</c:v>
                </c:pt>
                <c:pt idx="702">
                  <c:v>356.5</c:v>
                </c:pt>
                <c:pt idx="703">
                  <c:v>356.4</c:v>
                </c:pt>
                <c:pt idx="704">
                  <c:v>356.4</c:v>
                </c:pt>
                <c:pt idx="705">
                  <c:v>356.1</c:v>
                </c:pt>
                <c:pt idx="706">
                  <c:v>356.1</c:v>
                </c:pt>
                <c:pt idx="707">
                  <c:v>356.1</c:v>
                </c:pt>
                <c:pt idx="708">
                  <c:v>356.2</c:v>
                </c:pt>
                <c:pt idx="709">
                  <c:v>356.1</c:v>
                </c:pt>
                <c:pt idx="710">
                  <c:v>356.1</c:v>
                </c:pt>
                <c:pt idx="711">
                  <c:v>355.8</c:v>
                </c:pt>
                <c:pt idx="712">
                  <c:v>355.8</c:v>
                </c:pt>
                <c:pt idx="713">
                  <c:v>355.8</c:v>
                </c:pt>
                <c:pt idx="714">
                  <c:v>355.4</c:v>
                </c:pt>
                <c:pt idx="715">
                  <c:v>355.5</c:v>
                </c:pt>
                <c:pt idx="716">
                  <c:v>355.4</c:v>
                </c:pt>
                <c:pt idx="717">
                  <c:v>355.2</c:v>
                </c:pt>
                <c:pt idx="718">
                  <c:v>355.1</c:v>
                </c:pt>
                <c:pt idx="719">
                  <c:v>355.1</c:v>
                </c:pt>
                <c:pt idx="720">
                  <c:v>355.2</c:v>
                </c:pt>
                <c:pt idx="721">
                  <c:v>355.1</c:v>
                </c:pt>
                <c:pt idx="722">
                  <c:v>354.9</c:v>
                </c:pt>
                <c:pt idx="723">
                  <c:v>354.9</c:v>
                </c:pt>
                <c:pt idx="724">
                  <c:v>354.8</c:v>
                </c:pt>
                <c:pt idx="725">
                  <c:v>354.9</c:v>
                </c:pt>
                <c:pt idx="726">
                  <c:v>354.5</c:v>
                </c:pt>
                <c:pt idx="727">
                  <c:v>354.5</c:v>
                </c:pt>
                <c:pt idx="728">
                  <c:v>354.5</c:v>
                </c:pt>
                <c:pt idx="729">
                  <c:v>354.5</c:v>
                </c:pt>
                <c:pt idx="730">
                  <c:v>354.5</c:v>
                </c:pt>
                <c:pt idx="731">
                  <c:v>354.2</c:v>
                </c:pt>
                <c:pt idx="732">
                  <c:v>354.2</c:v>
                </c:pt>
                <c:pt idx="733">
                  <c:v>354.2</c:v>
                </c:pt>
                <c:pt idx="734">
                  <c:v>354.2</c:v>
                </c:pt>
                <c:pt idx="735">
                  <c:v>354.2</c:v>
                </c:pt>
                <c:pt idx="736">
                  <c:v>354.1</c:v>
                </c:pt>
                <c:pt idx="737">
                  <c:v>354.2</c:v>
                </c:pt>
                <c:pt idx="738">
                  <c:v>354.2</c:v>
                </c:pt>
                <c:pt idx="739">
                  <c:v>353.8</c:v>
                </c:pt>
                <c:pt idx="740">
                  <c:v>353.9</c:v>
                </c:pt>
                <c:pt idx="741">
                  <c:v>353.8</c:v>
                </c:pt>
                <c:pt idx="742">
                  <c:v>353.8</c:v>
                </c:pt>
                <c:pt idx="743">
                  <c:v>353.8</c:v>
                </c:pt>
                <c:pt idx="744">
                  <c:v>353.5</c:v>
                </c:pt>
                <c:pt idx="745">
                  <c:v>353.5</c:v>
                </c:pt>
                <c:pt idx="746">
                  <c:v>353.5</c:v>
                </c:pt>
                <c:pt idx="747">
                  <c:v>353.5</c:v>
                </c:pt>
                <c:pt idx="748">
                  <c:v>353.2</c:v>
                </c:pt>
                <c:pt idx="749">
                  <c:v>353.2</c:v>
                </c:pt>
                <c:pt idx="750">
                  <c:v>353.2</c:v>
                </c:pt>
                <c:pt idx="751">
                  <c:v>353.2</c:v>
                </c:pt>
                <c:pt idx="752">
                  <c:v>353.2</c:v>
                </c:pt>
                <c:pt idx="753">
                  <c:v>352.8</c:v>
                </c:pt>
                <c:pt idx="754">
                  <c:v>352.8</c:v>
                </c:pt>
                <c:pt idx="755">
                  <c:v>352.9</c:v>
                </c:pt>
                <c:pt idx="756">
                  <c:v>352.9</c:v>
                </c:pt>
                <c:pt idx="757">
                  <c:v>352.8</c:v>
                </c:pt>
                <c:pt idx="758">
                  <c:v>352.8</c:v>
                </c:pt>
                <c:pt idx="759">
                  <c:v>352.5</c:v>
                </c:pt>
                <c:pt idx="760">
                  <c:v>352.5</c:v>
                </c:pt>
                <c:pt idx="761">
                  <c:v>352.5</c:v>
                </c:pt>
                <c:pt idx="762">
                  <c:v>352.5</c:v>
                </c:pt>
                <c:pt idx="763">
                  <c:v>352.2</c:v>
                </c:pt>
                <c:pt idx="764">
                  <c:v>352.1</c:v>
                </c:pt>
                <c:pt idx="765">
                  <c:v>352.1</c:v>
                </c:pt>
                <c:pt idx="766">
                  <c:v>352.1</c:v>
                </c:pt>
                <c:pt idx="767">
                  <c:v>352.1</c:v>
                </c:pt>
                <c:pt idx="768">
                  <c:v>352.1</c:v>
                </c:pt>
                <c:pt idx="769">
                  <c:v>351.8</c:v>
                </c:pt>
                <c:pt idx="770">
                  <c:v>351.8</c:v>
                </c:pt>
                <c:pt idx="771">
                  <c:v>351.8</c:v>
                </c:pt>
                <c:pt idx="772">
                  <c:v>351.8</c:v>
                </c:pt>
                <c:pt idx="773">
                  <c:v>351.5</c:v>
                </c:pt>
                <c:pt idx="774">
                  <c:v>351.5</c:v>
                </c:pt>
                <c:pt idx="775">
                  <c:v>351.5</c:v>
                </c:pt>
                <c:pt idx="776">
                  <c:v>351.5</c:v>
                </c:pt>
                <c:pt idx="777">
                  <c:v>351.5</c:v>
                </c:pt>
                <c:pt idx="778">
                  <c:v>351.5</c:v>
                </c:pt>
                <c:pt idx="779">
                  <c:v>351.1</c:v>
                </c:pt>
                <c:pt idx="780">
                  <c:v>351.5</c:v>
                </c:pt>
                <c:pt idx="781">
                  <c:v>351.1</c:v>
                </c:pt>
                <c:pt idx="782">
                  <c:v>351.2</c:v>
                </c:pt>
                <c:pt idx="783">
                  <c:v>351.1</c:v>
                </c:pt>
                <c:pt idx="784">
                  <c:v>350.8</c:v>
                </c:pt>
                <c:pt idx="785">
                  <c:v>350.8</c:v>
                </c:pt>
                <c:pt idx="786">
                  <c:v>350.9</c:v>
                </c:pt>
                <c:pt idx="787">
                  <c:v>350.8</c:v>
                </c:pt>
                <c:pt idx="788">
                  <c:v>350.5</c:v>
                </c:pt>
                <c:pt idx="789">
                  <c:v>350.5</c:v>
                </c:pt>
                <c:pt idx="790">
                  <c:v>350.6</c:v>
                </c:pt>
                <c:pt idx="791">
                  <c:v>350.6</c:v>
                </c:pt>
                <c:pt idx="792">
                  <c:v>350.5</c:v>
                </c:pt>
                <c:pt idx="793">
                  <c:v>350.5</c:v>
                </c:pt>
                <c:pt idx="794">
                  <c:v>350.6</c:v>
                </c:pt>
                <c:pt idx="795">
                  <c:v>350.6</c:v>
                </c:pt>
                <c:pt idx="796">
                  <c:v>350.1</c:v>
                </c:pt>
                <c:pt idx="797">
                  <c:v>350.2</c:v>
                </c:pt>
                <c:pt idx="798">
                  <c:v>350.2</c:v>
                </c:pt>
                <c:pt idx="799">
                  <c:v>349.9</c:v>
                </c:pt>
                <c:pt idx="800">
                  <c:v>349.9</c:v>
                </c:pt>
                <c:pt idx="801">
                  <c:v>349.9</c:v>
                </c:pt>
                <c:pt idx="802">
                  <c:v>349.9</c:v>
                </c:pt>
                <c:pt idx="803">
                  <c:v>349.9</c:v>
                </c:pt>
                <c:pt idx="804">
                  <c:v>349.9</c:v>
                </c:pt>
                <c:pt idx="805">
                  <c:v>349.6</c:v>
                </c:pt>
                <c:pt idx="806">
                  <c:v>349.6</c:v>
                </c:pt>
                <c:pt idx="807">
                  <c:v>349.6</c:v>
                </c:pt>
                <c:pt idx="808">
                  <c:v>349.6</c:v>
                </c:pt>
                <c:pt idx="809">
                  <c:v>349.6</c:v>
                </c:pt>
                <c:pt idx="810">
                  <c:v>349.6</c:v>
                </c:pt>
                <c:pt idx="811">
                  <c:v>349.6</c:v>
                </c:pt>
                <c:pt idx="812">
                  <c:v>349.3</c:v>
                </c:pt>
                <c:pt idx="813">
                  <c:v>349.3</c:v>
                </c:pt>
                <c:pt idx="814">
                  <c:v>349</c:v>
                </c:pt>
                <c:pt idx="815">
                  <c:v>349.3</c:v>
                </c:pt>
                <c:pt idx="816">
                  <c:v>349</c:v>
                </c:pt>
                <c:pt idx="817">
                  <c:v>349</c:v>
                </c:pt>
                <c:pt idx="818">
                  <c:v>349</c:v>
                </c:pt>
                <c:pt idx="819">
                  <c:v>348.7</c:v>
                </c:pt>
                <c:pt idx="820">
                  <c:v>348.6</c:v>
                </c:pt>
                <c:pt idx="821">
                  <c:v>348.6</c:v>
                </c:pt>
                <c:pt idx="822">
                  <c:v>348.6</c:v>
                </c:pt>
                <c:pt idx="823">
                  <c:v>348.6</c:v>
                </c:pt>
                <c:pt idx="824">
                  <c:v>348.7</c:v>
                </c:pt>
                <c:pt idx="825">
                  <c:v>348.6</c:v>
                </c:pt>
                <c:pt idx="826">
                  <c:v>348.3</c:v>
                </c:pt>
                <c:pt idx="827">
                  <c:v>348.4</c:v>
                </c:pt>
                <c:pt idx="828">
                  <c:v>348.3</c:v>
                </c:pt>
                <c:pt idx="829">
                  <c:v>348.3</c:v>
                </c:pt>
                <c:pt idx="830">
                  <c:v>348.2</c:v>
                </c:pt>
                <c:pt idx="831">
                  <c:v>348</c:v>
                </c:pt>
                <c:pt idx="832">
                  <c:v>348</c:v>
                </c:pt>
                <c:pt idx="833">
                  <c:v>348</c:v>
                </c:pt>
                <c:pt idx="834">
                  <c:v>347.7</c:v>
                </c:pt>
                <c:pt idx="835">
                  <c:v>347.7</c:v>
                </c:pt>
                <c:pt idx="836">
                  <c:v>347.7</c:v>
                </c:pt>
                <c:pt idx="837">
                  <c:v>347.7</c:v>
                </c:pt>
                <c:pt idx="838">
                  <c:v>347.7</c:v>
                </c:pt>
                <c:pt idx="839">
                  <c:v>347.7</c:v>
                </c:pt>
                <c:pt idx="840">
                  <c:v>347.7</c:v>
                </c:pt>
                <c:pt idx="841">
                  <c:v>347.4</c:v>
                </c:pt>
                <c:pt idx="842">
                  <c:v>347.3</c:v>
                </c:pt>
                <c:pt idx="843">
                  <c:v>347.4</c:v>
                </c:pt>
                <c:pt idx="844">
                  <c:v>347</c:v>
                </c:pt>
                <c:pt idx="845">
                  <c:v>347</c:v>
                </c:pt>
                <c:pt idx="846">
                  <c:v>347.2</c:v>
                </c:pt>
                <c:pt idx="847">
                  <c:v>347</c:v>
                </c:pt>
                <c:pt idx="848">
                  <c:v>347</c:v>
                </c:pt>
                <c:pt idx="849">
                  <c:v>346.9</c:v>
                </c:pt>
                <c:pt idx="850">
                  <c:v>347</c:v>
                </c:pt>
                <c:pt idx="851">
                  <c:v>346.7</c:v>
                </c:pt>
                <c:pt idx="852">
                  <c:v>346.7</c:v>
                </c:pt>
                <c:pt idx="853">
                  <c:v>346.7</c:v>
                </c:pt>
                <c:pt idx="854">
                  <c:v>346.7</c:v>
                </c:pt>
                <c:pt idx="855">
                  <c:v>346.7</c:v>
                </c:pt>
                <c:pt idx="856">
                  <c:v>346.7</c:v>
                </c:pt>
                <c:pt idx="857">
                  <c:v>346.4</c:v>
                </c:pt>
                <c:pt idx="858">
                  <c:v>346.4</c:v>
                </c:pt>
                <c:pt idx="859">
                  <c:v>346.3</c:v>
                </c:pt>
                <c:pt idx="860">
                  <c:v>346</c:v>
                </c:pt>
                <c:pt idx="861">
                  <c:v>346.1</c:v>
                </c:pt>
                <c:pt idx="862">
                  <c:v>346</c:v>
                </c:pt>
                <c:pt idx="863">
                  <c:v>346</c:v>
                </c:pt>
                <c:pt idx="864">
                  <c:v>346</c:v>
                </c:pt>
                <c:pt idx="865">
                  <c:v>345.7</c:v>
                </c:pt>
                <c:pt idx="866">
                  <c:v>345.7</c:v>
                </c:pt>
                <c:pt idx="867">
                  <c:v>345.7</c:v>
                </c:pt>
                <c:pt idx="868">
                  <c:v>345.8</c:v>
                </c:pt>
                <c:pt idx="869">
                  <c:v>345.7</c:v>
                </c:pt>
                <c:pt idx="870">
                  <c:v>345.7</c:v>
                </c:pt>
                <c:pt idx="871">
                  <c:v>345.6</c:v>
                </c:pt>
                <c:pt idx="872">
                  <c:v>345.4</c:v>
                </c:pt>
                <c:pt idx="873">
                  <c:v>345.4</c:v>
                </c:pt>
                <c:pt idx="874">
                  <c:v>345.3</c:v>
                </c:pt>
                <c:pt idx="875">
                  <c:v>345.3</c:v>
                </c:pt>
                <c:pt idx="876">
                  <c:v>345.1</c:v>
                </c:pt>
                <c:pt idx="877">
                  <c:v>345</c:v>
                </c:pt>
                <c:pt idx="878">
                  <c:v>345</c:v>
                </c:pt>
                <c:pt idx="879">
                  <c:v>345.1</c:v>
                </c:pt>
                <c:pt idx="880">
                  <c:v>345</c:v>
                </c:pt>
                <c:pt idx="881">
                  <c:v>345</c:v>
                </c:pt>
                <c:pt idx="882">
                  <c:v>345</c:v>
                </c:pt>
                <c:pt idx="883">
                  <c:v>345.1</c:v>
                </c:pt>
                <c:pt idx="884">
                  <c:v>344.8</c:v>
                </c:pt>
                <c:pt idx="885">
                  <c:v>344.7</c:v>
                </c:pt>
                <c:pt idx="886">
                  <c:v>344.8</c:v>
                </c:pt>
                <c:pt idx="887">
                  <c:v>344.7</c:v>
                </c:pt>
                <c:pt idx="888">
                  <c:v>344.4</c:v>
                </c:pt>
                <c:pt idx="889">
                  <c:v>344.4</c:v>
                </c:pt>
                <c:pt idx="890">
                  <c:v>344.4</c:v>
                </c:pt>
                <c:pt idx="891">
                  <c:v>344.3</c:v>
                </c:pt>
                <c:pt idx="892">
                  <c:v>344.4</c:v>
                </c:pt>
                <c:pt idx="893">
                  <c:v>344.4</c:v>
                </c:pt>
                <c:pt idx="894">
                  <c:v>344.4</c:v>
                </c:pt>
                <c:pt idx="895">
                  <c:v>344.1</c:v>
                </c:pt>
                <c:pt idx="896">
                  <c:v>344.1</c:v>
                </c:pt>
                <c:pt idx="897">
                  <c:v>344.2</c:v>
                </c:pt>
                <c:pt idx="898">
                  <c:v>343.9</c:v>
                </c:pt>
                <c:pt idx="899">
                  <c:v>344</c:v>
                </c:pt>
                <c:pt idx="900">
                  <c:v>343.8</c:v>
                </c:pt>
                <c:pt idx="901">
                  <c:v>344.1</c:v>
                </c:pt>
                <c:pt idx="902">
                  <c:v>343.8</c:v>
                </c:pt>
                <c:pt idx="903">
                  <c:v>343.8</c:v>
                </c:pt>
                <c:pt idx="904">
                  <c:v>343.8</c:v>
                </c:pt>
                <c:pt idx="905">
                  <c:v>343.4</c:v>
                </c:pt>
                <c:pt idx="906">
                  <c:v>343.4</c:v>
                </c:pt>
                <c:pt idx="907">
                  <c:v>343.1</c:v>
                </c:pt>
                <c:pt idx="908">
                  <c:v>343.3</c:v>
                </c:pt>
                <c:pt idx="909">
                  <c:v>343.1</c:v>
                </c:pt>
                <c:pt idx="910">
                  <c:v>343.1</c:v>
                </c:pt>
                <c:pt idx="911">
                  <c:v>343.1</c:v>
                </c:pt>
                <c:pt idx="912">
                  <c:v>343.1</c:v>
                </c:pt>
                <c:pt idx="913">
                  <c:v>343.1</c:v>
                </c:pt>
                <c:pt idx="914">
                  <c:v>343.1</c:v>
                </c:pt>
                <c:pt idx="915">
                  <c:v>342.7</c:v>
                </c:pt>
                <c:pt idx="916">
                  <c:v>342.8</c:v>
                </c:pt>
                <c:pt idx="917">
                  <c:v>342.8</c:v>
                </c:pt>
                <c:pt idx="918">
                  <c:v>342.8</c:v>
                </c:pt>
                <c:pt idx="919">
                  <c:v>342.5</c:v>
                </c:pt>
                <c:pt idx="920">
                  <c:v>342.5</c:v>
                </c:pt>
                <c:pt idx="921">
                  <c:v>342.5</c:v>
                </c:pt>
                <c:pt idx="922">
                  <c:v>342.1</c:v>
                </c:pt>
                <c:pt idx="923">
                  <c:v>342.2</c:v>
                </c:pt>
                <c:pt idx="924">
                  <c:v>342.1</c:v>
                </c:pt>
                <c:pt idx="925">
                  <c:v>342.2</c:v>
                </c:pt>
                <c:pt idx="926">
                  <c:v>342.1</c:v>
                </c:pt>
                <c:pt idx="927">
                  <c:v>342.1</c:v>
                </c:pt>
                <c:pt idx="928">
                  <c:v>342.1</c:v>
                </c:pt>
                <c:pt idx="929">
                  <c:v>341.9</c:v>
                </c:pt>
                <c:pt idx="930">
                  <c:v>341.8</c:v>
                </c:pt>
                <c:pt idx="931">
                  <c:v>341.8</c:v>
                </c:pt>
                <c:pt idx="932">
                  <c:v>341.8</c:v>
                </c:pt>
                <c:pt idx="933">
                  <c:v>341.5</c:v>
                </c:pt>
                <c:pt idx="934">
                  <c:v>341.5</c:v>
                </c:pt>
                <c:pt idx="935">
                  <c:v>341.5</c:v>
                </c:pt>
                <c:pt idx="936">
                  <c:v>341.5</c:v>
                </c:pt>
                <c:pt idx="937">
                  <c:v>341.5</c:v>
                </c:pt>
                <c:pt idx="938">
                  <c:v>341.1</c:v>
                </c:pt>
                <c:pt idx="939">
                  <c:v>341.1</c:v>
                </c:pt>
                <c:pt idx="940">
                  <c:v>341.1</c:v>
                </c:pt>
                <c:pt idx="941">
                  <c:v>341.1</c:v>
                </c:pt>
                <c:pt idx="942">
                  <c:v>341.1</c:v>
                </c:pt>
                <c:pt idx="943">
                  <c:v>340.8</c:v>
                </c:pt>
                <c:pt idx="944">
                  <c:v>340.8</c:v>
                </c:pt>
                <c:pt idx="945">
                  <c:v>340.8</c:v>
                </c:pt>
                <c:pt idx="946">
                  <c:v>340.5</c:v>
                </c:pt>
                <c:pt idx="947">
                  <c:v>340.5</c:v>
                </c:pt>
                <c:pt idx="948">
                  <c:v>340.5</c:v>
                </c:pt>
                <c:pt idx="949">
                  <c:v>340.5</c:v>
                </c:pt>
                <c:pt idx="950">
                  <c:v>340.5</c:v>
                </c:pt>
                <c:pt idx="951">
                  <c:v>340.4</c:v>
                </c:pt>
                <c:pt idx="952">
                  <c:v>340.2</c:v>
                </c:pt>
                <c:pt idx="953">
                  <c:v>340.2</c:v>
                </c:pt>
                <c:pt idx="954">
                  <c:v>340.2</c:v>
                </c:pt>
                <c:pt idx="955">
                  <c:v>340.1</c:v>
                </c:pt>
                <c:pt idx="956">
                  <c:v>339.9</c:v>
                </c:pt>
                <c:pt idx="957">
                  <c:v>339.9</c:v>
                </c:pt>
                <c:pt idx="958">
                  <c:v>339.9</c:v>
                </c:pt>
                <c:pt idx="959">
                  <c:v>339.9</c:v>
                </c:pt>
                <c:pt idx="960">
                  <c:v>339.6</c:v>
                </c:pt>
                <c:pt idx="961">
                  <c:v>339.5</c:v>
                </c:pt>
                <c:pt idx="962">
                  <c:v>339.4</c:v>
                </c:pt>
                <c:pt idx="963">
                  <c:v>339.6</c:v>
                </c:pt>
                <c:pt idx="964">
                  <c:v>339.5</c:v>
                </c:pt>
                <c:pt idx="965">
                  <c:v>339.6</c:v>
                </c:pt>
                <c:pt idx="966">
                  <c:v>339.6</c:v>
                </c:pt>
                <c:pt idx="967">
                  <c:v>339.2</c:v>
                </c:pt>
                <c:pt idx="968">
                  <c:v>339.2</c:v>
                </c:pt>
                <c:pt idx="969">
                  <c:v>339.2</c:v>
                </c:pt>
                <c:pt idx="970">
                  <c:v>338.8</c:v>
                </c:pt>
                <c:pt idx="971">
                  <c:v>338.8</c:v>
                </c:pt>
                <c:pt idx="972">
                  <c:v>338.5</c:v>
                </c:pt>
                <c:pt idx="973">
                  <c:v>338.8</c:v>
                </c:pt>
                <c:pt idx="974">
                  <c:v>338.5</c:v>
                </c:pt>
                <c:pt idx="975">
                  <c:v>338.5</c:v>
                </c:pt>
                <c:pt idx="976">
                  <c:v>338.5</c:v>
                </c:pt>
                <c:pt idx="977">
                  <c:v>338.5</c:v>
                </c:pt>
                <c:pt idx="978">
                  <c:v>338.4</c:v>
                </c:pt>
                <c:pt idx="979">
                  <c:v>338.4</c:v>
                </c:pt>
                <c:pt idx="980">
                  <c:v>338.2</c:v>
                </c:pt>
                <c:pt idx="981">
                  <c:v>338.2</c:v>
                </c:pt>
                <c:pt idx="982">
                  <c:v>337.8</c:v>
                </c:pt>
                <c:pt idx="983">
                  <c:v>337.9</c:v>
                </c:pt>
                <c:pt idx="984">
                  <c:v>337.9</c:v>
                </c:pt>
                <c:pt idx="985">
                  <c:v>337.8</c:v>
                </c:pt>
                <c:pt idx="986">
                  <c:v>337.9</c:v>
                </c:pt>
                <c:pt idx="987">
                  <c:v>337.8</c:v>
                </c:pt>
                <c:pt idx="988">
                  <c:v>337.5</c:v>
                </c:pt>
                <c:pt idx="989">
                  <c:v>337.5</c:v>
                </c:pt>
                <c:pt idx="990">
                  <c:v>337.5</c:v>
                </c:pt>
                <c:pt idx="991">
                  <c:v>337.5</c:v>
                </c:pt>
                <c:pt idx="992">
                  <c:v>337.5</c:v>
                </c:pt>
                <c:pt idx="993">
                  <c:v>337.2</c:v>
                </c:pt>
                <c:pt idx="994">
                  <c:v>337.2</c:v>
                </c:pt>
                <c:pt idx="995">
                  <c:v>337.2</c:v>
                </c:pt>
                <c:pt idx="996">
                  <c:v>337.2</c:v>
                </c:pt>
                <c:pt idx="997">
                  <c:v>336.8</c:v>
                </c:pt>
                <c:pt idx="998">
                  <c:v>337.2</c:v>
                </c:pt>
                <c:pt idx="999">
                  <c:v>336.8</c:v>
                </c:pt>
                <c:pt idx="1000">
                  <c:v>336.8</c:v>
                </c:pt>
                <c:pt idx="1001">
                  <c:v>336.8</c:v>
                </c:pt>
                <c:pt idx="1002">
                  <c:v>336.8</c:v>
                </c:pt>
                <c:pt idx="1003">
                  <c:v>336.5</c:v>
                </c:pt>
                <c:pt idx="1004">
                  <c:v>336.5</c:v>
                </c:pt>
                <c:pt idx="1005">
                  <c:v>336.5</c:v>
                </c:pt>
                <c:pt idx="1006">
                  <c:v>336.5</c:v>
                </c:pt>
                <c:pt idx="1007">
                  <c:v>336.5</c:v>
                </c:pt>
                <c:pt idx="1008">
                  <c:v>336.5</c:v>
                </c:pt>
                <c:pt idx="1009">
                  <c:v>336.2</c:v>
                </c:pt>
                <c:pt idx="1010">
                  <c:v>336.5</c:v>
                </c:pt>
                <c:pt idx="1011">
                  <c:v>336.2</c:v>
                </c:pt>
                <c:pt idx="1012">
                  <c:v>336.2</c:v>
                </c:pt>
                <c:pt idx="1013">
                  <c:v>336.2</c:v>
                </c:pt>
                <c:pt idx="1014">
                  <c:v>335.9</c:v>
                </c:pt>
                <c:pt idx="1015">
                  <c:v>335.9</c:v>
                </c:pt>
                <c:pt idx="1016">
                  <c:v>336.2</c:v>
                </c:pt>
                <c:pt idx="1017">
                  <c:v>335.8</c:v>
                </c:pt>
                <c:pt idx="1018">
                  <c:v>335.8</c:v>
                </c:pt>
                <c:pt idx="1019">
                  <c:v>335.9</c:v>
                </c:pt>
                <c:pt idx="1020">
                  <c:v>335.8</c:v>
                </c:pt>
                <c:pt idx="1021">
                  <c:v>335.8</c:v>
                </c:pt>
                <c:pt idx="1022">
                  <c:v>335.5</c:v>
                </c:pt>
                <c:pt idx="1023">
                  <c:v>335.5</c:v>
                </c:pt>
                <c:pt idx="1024">
                  <c:v>335.6</c:v>
                </c:pt>
                <c:pt idx="1025">
                  <c:v>335.5</c:v>
                </c:pt>
                <c:pt idx="1026">
                  <c:v>335.5</c:v>
                </c:pt>
                <c:pt idx="1027">
                  <c:v>335.4</c:v>
                </c:pt>
                <c:pt idx="1028">
                  <c:v>335.5</c:v>
                </c:pt>
                <c:pt idx="1029">
                  <c:v>335.2</c:v>
                </c:pt>
                <c:pt idx="1030">
                  <c:v>335.2</c:v>
                </c:pt>
                <c:pt idx="1031">
                  <c:v>334.9</c:v>
                </c:pt>
                <c:pt idx="1032">
                  <c:v>334.8</c:v>
                </c:pt>
                <c:pt idx="1033">
                  <c:v>335.2</c:v>
                </c:pt>
                <c:pt idx="1034">
                  <c:v>334.8</c:v>
                </c:pt>
                <c:pt idx="1035">
                  <c:v>334.9</c:v>
                </c:pt>
                <c:pt idx="1036">
                  <c:v>334.9</c:v>
                </c:pt>
                <c:pt idx="1037">
                  <c:v>334.8</c:v>
                </c:pt>
                <c:pt idx="1038">
                  <c:v>334.9</c:v>
                </c:pt>
                <c:pt idx="1039">
                  <c:v>334.6</c:v>
                </c:pt>
                <c:pt idx="1040">
                  <c:v>334.6</c:v>
                </c:pt>
                <c:pt idx="1041">
                  <c:v>334.6</c:v>
                </c:pt>
                <c:pt idx="1042">
                  <c:v>334.5</c:v>
                </c:pt>
                <c:pt idx="1043">
                  <c:v>334.6</c:v>
                </c:pt>
                <c:pt idx="1044">
                  <c:v>334.3</c:v>
                </c:pt>
                <c:pt idx="1045">
                  <c:v>334.2</c:v>
                </c:pt>
                <c:pt idx="1046">
                  <c:v>334.2</c:v>
                </c:pt>
                <c:pt idx="1047">
                  <c:v>334.1</c:v>
                </c:pt>
                <c:pt idx="1048">
                  <c:v>334.2</c:v>
                </c:pt>
                <c:pt idx="1049">
                  <c:v>334.2</c:v>
                </c:pt>
                <c:pt idx="1050">
                  <c:v>333.9</c:v>
                </c:pt>
                <c:pt idx="1051">
                  <c:v>333.8</c:v>
                </c:pt>
                <c:pt idx="1052">
                  <c:v>333.8</c:v>
                </c:pt>
                <c:pt idx="1053">
                  <c:v>333.9</c:v>
                </c:pt>
                <c:pt idx="1054">
                  <c:v>333.9</c:v>
                </c:pt>
                <c:pt idx="1055">
                  <c:v>333.9</c:v>
                </c:pt>
                <c:pt idx="1056">
                  <c:v>333.9</c:v>
                </c:pt>
                <c:pt idx="1057">
                  <c:v>333.6</c:v>
                </c:pt>
                <c:pt idx="1058">
                  <c:v>333.6</c:v>
                </c:pt>
                <c:pt idx="1059">
                  <c:v>333.6</c:v>
                </c:pt>
                <c:pt idx="1060">
                  <c:v>333.6</c:v>
                </c:pt>
                <c:pt idx="1061">
                  <c:v>333.6</c:v>
                </c:pt>
                <c:pt idx="1062">
                  <c:v>333.5</c:v>
                </c:pt>
                <c:pt idx="1063">
                  <c:v>333.6</c:v>
                </c:pt>
                <c:pt idx="1064">
                  <c:v>333.6</c:v>
                </c:pt>
                <c:pt idx="1065">
                  <c:v>333.2</c:v>
                </c:pt>
                <c:pt idx="1066">
                  <c:v>333.2</c:v>
                </c:pt>
                <c:pt idx="1067">
                  <c:v>333.2</c:v>
                </c:pt>
                <c:pt idx="1068">
                  <c:v>333.2</c:v>
                </c:pt>
                <c:pt idx="1069">
                  <c:v>333.2</c:v>
                </c:pt>
                <c:pt idx="1070">
                  <c:v>333</c:v>
                </c:pt>
                <c:pt idx="1071">
                  <c:v>333</c:v>
                </c:pt>
                <c:pt idx="1072">
                  <c:v>332.9</c:v>
                </c:pt>
                <c:pt idx="1073">
                  <c:v>332.9</c:v>
                </c:pt>
                <c:pt idx="1074">
                  <c:v>332.9</c:v>
                </c:pt>
                <c:pt idx="1075">
                  <c:v>332.9</c:v>
                </c:pt>
                <c:pt idx="1076">
                  <c:v>332.9</c:v>
                </c:pt>
                <c:pt idx="1077">
                  <c:v>332.9</c:v>
                </c:pt>
                <c:pt idx="1078">
                  <c:v>332.5</c:v>
                </c:pt>
                <c:pt idx="1079">
                  <c:v>332.9</c:v>
                </c:pt>
                <c:pt idx="1080">
                  <c:v>332.5</c:v>
                </c:pt>
                <c:pt idx="1081">
                  <c:v>332.5</c:v>
                </c:pt>
                <c:pt idx="1082">
                  <c:v>332.5</c:v>
                </c:pt>
                <c:pt idx="1083">
                  <c:v>332.5</c:v>
                </c:pt>
                <c:pt idx="1084">
                  <c:v>332.5</c:v>
                </c:pt>
                <c:pt idx="1085">
                  <c:v>332.3</c:v>
                </c:pt>
                <c:pt idx="1086">
                  <c:v>332.2</c:v>
                </c:pt>
                <c:pt idx="1087">
                  <c:v>332.2</c:v>
                </c:pt>
                <c:pt idx="1088">
                  <c:v>332.2</c:v>
                </c:pt>
                <c:pt idx="1089">
                  <c:v>332.2</c:v>
                </c:pt>
                <c:pt idx="1090">
                  <c:v>332</c:v>
                </c:pt>
                <c:pt idx="1091">
                  <c:v>332.2</c:v>
                </c:pt>
                <c:pt idx="1092">
                  <c:v>331.9</c:v>
                </c:pt>
                <c:pt idx="1093">
                  <c:v>331.9</c:v>
                </c:pt>
                <c:pt idx="1094">
                  <c:v>331.9</c:v>
                </c:pt>
                <c:pt idx="1095">
                  <c:v>331.9</c:v>
                </c:pt>
                <c:pt idx="1096">
                  <c:v>331.9</c:v>
                </c:pt>
                <c:pt idx="1097">
                  <c:v>331.9</c:v>
                </c:pt>
                <c:pt idx="1098">
                  <c:v>331.9</c:v>
                </c:pt>
                <c:pt idx="1099">
                  <c:v>331.6</c:v>
                </c:pt>
                <c:pt idx="1100">
                  <c:v>331.6</c:v>
                </c:pt>
                <c:pt idx="1101">
                  <c:v>331.3</c:v>
                </c:pt>
                <c:pt idx="1102">
                  <c:v>331.6</c:v>
                </c:pt>
                <c:pt idx="1103">
                  <c:v>331.6</c:v>
                </c:pt>
                <c:pt idx="1104">
                  <c:v>331.2</c:v>
                </c:pt>
                <c:pt idx="1105">
                  <c:v>331.3</c:v>
                </c:pt>
                <c:pt idx="1106">
                  <c:v>331.3</c:v>
                </c:pt>
                <c:pt idx="1107">
                  <c:v>331.3</c:v>
                </c:pt>
                <c:pt idx="1108">
                  <c:v>331.2</c:v>
                </c:pt>
                <c:pt idx="1109">
                  <c:v>331.2</c:v>
                </c:pt>
                <c:pt idx="1110">
                  <c:v>330.9</c:v>
                </c:pt>
                <c:pt idx="1111">
                  <c:v>330.9</c:v>
                </c:pt>
                <c:pt idx="1112">
                  <c:v>330.9</c:v>
                </c:pt>
                <c:pt idx="1113">
                  <c:v>330.9</c:v>
                </c:pt>
                <c:pt idx="1114">
                  <c:v>330.6</c:v>
                </c:pt>
                <c:pt idx="1115">
                  <c:v>330.6</c:v>
                </c:pt>
                <c:pt idx="1116">
                  <c:v>330.6</c:v>
                </c:pt>
                <c:pt idx="1117">
                  <c:v>330.4</c:v>
                </c:pt>
                <c:pt idx="1118">
                  <c:v>330.3</c:v>
                </c:pt>
                <c:pt idx="1119">
                  <c:v>330.3</c:v>
                </c:pt>
                <c:pt idx="1120">
                  <c:v>330.3</c:v>
                </c:pt>
                <c:pt idx="1121">
                  <c:v>330.3</c:v>
                </c:pt>
                <c:pt idx="1122">
                  <c:v>330</c:v>
                </c:pt>
                <c:pt idx="1123">
                  <c:v>329.9</c:v>
                </c:pt>
                <c:pt idx="1124">
                  <c:v>330</c:v>
                </c:pt>
                <c:pt idx="1125">
                  <c:v>329.9</c:v>
                </c:pt>
                <c:pt idx="1126">
                  <c:v>329.7</c:v>
                </c:pt>
                <c:pt idx="1127">
                  <c:v>329.9</c:v>
                </c:pt>
                <c:pt idx="1128">
                  <c:v>329.5</c:v>
                </c:pt>
                <c:pt idx="1129">
                  <c:v>329.6</c:v>
                </c:pt>
                <c:pt idx="1130">
                  <c:v>329.6</c:v>
                </c:pt>
                <c:pt idx="1131">
                  <c:v>329.3</c:v>
                </c:pt>
                <c:pt idx="1132">
                  <c:v>329.2</c:v>
                </c:pt>
                <c:pt idx="1133">
                  <c:v>329.2</c:v>
                </c:pt>
                <c:pt idx="1134">
                  <c:v>329.2</c:v>
                </c:pt>
                <c:pt idx="1135">
                  <c:v>329.3</c:v>
                </c:pt>
                <c:pt idx="1136">
                  <c:v>329.2</c:v>
                </c:pt>
                <c:pt idx="1137">
                  <c:v>329.3</c:v>
                </c:pt>
                <c:pt idx="1138">
                  <c:v>328.9</c:v>
                </c:pt>
                <c:pt idx="1139">
                  <c:v>329</c:v>
                </c:pt>
                <c:pt idx="1140">
                  <c:v>328.9</c:v>
                </c:pt>
                <c:pt idx="1141">
                  <c:v>328.9</c:v>
                </c:pt>
                <c:pt idx="1142">
                  <c:v>328.6</c:v>
                </c:pt>
                <c:pt idx="1143">
                  <c:v>328.6</c:v>
                </c:pt>
                <c:pt idx="1144">
                  <c:v>328.6</c:v>
                </c:pt>
                <c:pt idx="1145">
                  <c:v>328.6</c:v>
                </c:pt>
                <c:pt idx="1146">
                  <c:v>328.2</c:v>
                </c:pt>
                <c:pt idx="1147">
                  <c:v>328.6</c:v>
                </c:pt>
                <c:pt idx="1148">
                  <c:v>328.6</c:v>
                </c:pt>
                <c:pt idx="1149">
                  <c:v>328.2</c:v>
                </c:pt>
                <c:pt idx="1150">
                  <c:v>328.2</c:v>
                </c:pt>
                <c:pt idx="1151">
                  <c:v>328.2</c:v>
                </c:pt>
                <c:pt idx="1152">
                  <c:v>328</c:v>
                </c:pt>
                <c:pt idx="1153">
                  <c:v>328.2</c:v>
                </c:pt>
                <c:pt idx="1154">
                  <c:v>328</c:v>
                </c:pt>
                <c:pt idx="1155">
                  <c:v>328</c:v>
                </c:pt>
                <c:pt idx="1156">
                  <c:v>327.9</c:v>
                </c:pt>
                <c:pt idx="1157">
                  <c:v>328</c:v>
                </c:pt>
                <c:pt idx="1158">
                  <c:v>327.9</c:v>
                </c:pt>
                <c:pt idx="1159">
                  <c:v>328</c:v>
                </c:pt>
                <c:pt idx="1160">
                  <c:v>327.7</c:v>
                </c:pt>
                <c:pt idx="1161">
                  <c:v>327.60000000000002</c:v>
                </c:pt>
                <c:pt idx="1162">
                  <c:v>327.60000000000002</c:v>
                </c:pt>
                <c:pt idx="1163">
                  <c:v>327.60000000000002</c:v>
                </c:pt>
                <c:pt idx="1164">
                  <c:v>327.60000000000002</c:v>
                </c:pt>
                <c:pt idx="1165">
                  <c:v>327.3</c:v>
                </c:pt>
                <c:pt idx="1166">
                  <c:v>327.3</c:v>
                </c:pt>
                <c:pt idx="1167">
                  <c:v>327.3</c:v>
                </c:pt>
                <c:pt idx="1168">
                  <c:v>327</c:v>
                </c:pt>
                <c:pt idx="1169">
                  <c:v>327.3</c:v>
                </c:pt>
                <c:pt idx="1170">
                  <c:v>327</c:v>
                </c:pt>
                <c:pt idx="1171">
                  <c:v>327</c:v>
                </c:pt>
                <c:pt idx="1172">
                  <c:v>327</c:v>
                </c:pt>
                <c:pt idx="1173">
                  <c:v>327</c:v>
                </c:pt>
                <c:pt idx="1174">
                  <c:v>326.60000000000002</c:v>
                </c:pt>
                <c:pt idx="1175">
                  <c:v>326.60000000000002</c:v>
                </c:pt>
                <c:pt idx="1176">
                  <c:v>326.60000000000002</c:v>
                </c:pt>
                <c:pt idx="1177">
                  <c:v>326.60000000000002</c:v>
                </c:pt>
                <c:pt idx="1178">
                  <c:v>326.60000000000002</c:v>
                </c:pt>
                <c:pt idx="1179">
                  <c:v>326.3</c:v>
                </c:pt>
                <c:pt idx="1180">
                  <c:v>326.3</c:v>
                </c:pt>
                <c:pt idx="1181">
                  <c:v>326.3</c:v>
                </c:pt>
                <c:pt idx="1182">
                  <c:v>326.3</c:v>
                </c:pt>
                <c:pt idx="1183">
                  <c:v>326.3</c:v>
                </c:pt>
                <c:pt idx="1184">
                  <c:v>326</c:v>
                </c:pt>
                <c:pt idx="1185">
                  <c:v>326</c:v>
                </c:pt>
                <c:pt idx="1186">
                  <c:v>326</c:v>
                </c:pt>
                <c:pt idx="1187">
                  <c:v>326</c:v>
                </c:pt>
                <c:pt idx="1188">
                  <c:v>325.8</c:v>
                </c:pt>
                <c:pt idx="1189">
                  <c:v>325.60000000000002</c:v>
                </c:pt>
                <c:pt idx="1190">
                  <c:v>325.5</c:v>
                </c:pt>
                <c:pt idx="1191">
                  <c:v>325.60000000000002</c:v>
                </c:pt>
                <c:pt idx="1192">
                  <c:v>325.60000000000002</c:v>
                </c:pt>
                <c:pt idx="1193">
                  <c:v>325.60000000000002</c:v>
                </c:pt>
                <c:pt idx="1194">
                  <c:v>325.5</c:v>
                </c:pt>
                <c:pt idx="1195">
                  <c:v>325.2</c:v>
                </c:pt>
                <c:pt idx="1196">
                  <c:v>325.3</c:v>
                </c:pt>
                <c:pt idx="1197">
                  <c:v>325.2</c:v>
                </c:pt>
                <c:pt idx="1198">
                  <c:v>325.2</c:v>
                </c:pt>
                <c:pt idx="1199">
                  <c:v>324.89999999999998</c:v>
                </c:pt>
                <c:pt idx="1200">
                  <c:v>324.89999999999998</c:v>
                </c:pt>
                <c:pt idx="1201">
                  <c:v>324.89999999999998</c:v>
                </c:pt>
                <c:pt idx="1202">
                  <c:v>324.89999999999998</c:v>
                </c:pt>
                <c:pt idx="1203">
                  <c:v>324.89999999999998</c:v>
                </c:pt>
                <c:pt idx="1204">
                  <c:v>324.89999999999998</c:v>
                </c:pt>
                <c:pt idx="1205">
                  <c:v>324.60000000000002</c:v>
                </c:pt>
                <c:pt idx="1206">
                  <c:v>324.60000000000002</c:v>
                </c:pt>
                <c:pt idx="1207">
                  <c:v>324.7</c:v>
                </c:pt>
                <c:pt idx="1208">
                  <c:v>324.60000000000002</c:v>
                </c:pt>
                <c:pt idx="1209">
                  <c:v>324.7</c:v>
                </c:pt>
                <c:pt idx="1210">
                  <c:v>324.60000000000002</c:v>
                </c:pt>
                <c:pt idx="1211">
                  <c:v>324.3</c:v>
                </c:pt>
                <c:pt idx="1212">
                  <c:v>324.3</c:v>
                </c:pt>
                <c:pt idx="1213">
                  <c:v>324.3</c:v>
                </c:pt>
                <c:pt idx="1214">
                  <c:v>324.3</c:v>
                </c:pt>
                <c:pt idx="1215">
                  <c:v>324.3</c:v>
                </c:pt>
                <c:pt idx="1216">
                  <c:v>323.89999999999998</c:v>
                </c:pt>
                <c:pt idx="1217">
                  <c:v>323.89999999999998</c:v>
                </c:pt>
                <c:pt idx="1218">
                  <c:v>323.89999999999998</c:v>
                </c:pt>
                <c:pt idx="1219">
                  <c:v>323.60000000000002</c:v>
                </c:pt>
                <c:pt idx="1220">
                  <c:v>323.60000000000002</c:v>
                </c:pt>
                <c:pt idx="1221">
                  <c:v>323.60000000000002</c:v>
                </c:pt>
                <c:pt idx="1222">
                  <c:v>323.60000000000002</c:v>
                </c:pt>
                <c:pt idx="1223">
                  <c:v>323.60000000000002</c:v>
                </c:pt>
                <c:pt idx="1224">
                  <c:v>323.60000000000002</c:v>
                </c:pt>
                <c:pt idx="1225">
                  <c:v>323.60000000000002</c:v>
                </c:pt>
                <c:pt idx="1226">
                  <c:v>323.60000000000002</c:v>
                </c:pt>
                <c:pt idx="1227">
                  <c:v>323.3</c:v>
                </c:pt>
                <c:pt idx="1228">
                  <c:v>323.3</c:v>
                </c:pt>
                <c:pt idx="1229">
                  <c:v>323.3</c:v>
                </c:pt>
                <c:pt idx="1230">
                  <c:v>323.10000000000002</c:v>
                </c:pt>
                <c:pt idx="1231">
                  <c:v>323.10000000000002</c:v>
                </c:pt>
                <c:pt idx="1232">
                  <c:v>323</c:v>
                </c:pt>
                <c:pt idx="1233">
                  <c:v>323</c:v>
                </c:pt>
                <c:pt idx="1234">
                  <c:v>323</c:v>
                </c:pt>
                <c:pt idx="1235">
                  <c:v>323</c:v>
                </c:pt>
                <c:pt idx="1236">
                  <c:v>322.89999999999998</c:v>
                </c:pt>
                <c:pt idx="1237">
                  <c:v>322.7</c:v>
                </c:pt>
                <c:pt idx="1238">
                  <c:v>322.7</c:v>
                </c:pt>
                <c:pt idx="1239">
                  <c:v>322.7</c:v>
                </c:pt>
                <c:pt idx="1240">
                  <c:v>322.60000000000002</c:v>
                </c:pt>
                <c:pt idx="1241">
                  <c:v>322.7</c:v>
                </c:pt>
                <c:pt idx="1242">
                  <c:v>322.3</c:v>
                </c:pt>
                <c:pt idx="1243">
                  <c:v>322.3</c:v>
                </c:pt>
                <c:pt idx="1244">
                  <c:v>322.7</c:v>
                </c:pt>
                <c:pt idx="1245">
                  <c:v>322.3</c:v>
                </c:pt>
                <c:pt idx="1246">
                  <c:v>322.3</c:v>
                </c:pt>
                <c:pt idx="1247">
                  <c:v>322.3</c:v>
                </c:pt>
                <c:pt idx="1248">
                  <c:v>322.3</c:v>
                </c:pt>
                <c:pt idx="1249">
                  <c:v>322</c:v>
                </c:pt>
                <c:pt idx="1250">
                  <c:v>322</c:v>
                </c:pt>
                <c:pt idx="1251">
                  <c:v>322.2</c:v>
                </c:pt>
                <c:pt idx="1252">
                  <c:v>322.10000000000002</c:v>
                </c:pt>
                <c:pt idx="1253">
                  <c:v>322.10000000000002</c:v>
                </c:pt>
                <c:pt idx="1254">
                  <c:v>322</c:v>
                </c:pt>
                <c:pt idx="1255">
                  <c:v>321.7</c:v>
                </c:pt>
                <c:pt idx="1256">
                  <c:v>321.7</c:v>
                </c:pt>
                <c:pt idx="1257">
                  <c:v>321.7</c:v>
                </c:pt>
                <c:pt idx="1258">
                  <c:v>321.7</c:v>
                </c:pt>
                <c:pt idx="1259">
                  <c:v>321.7</c:v>
                </c:pt>
                <c:pt idx="1260">
                  <c:v>321.7</c:v>
                </c:pt>
                <c:pt idx="1261">
                  <c:v>321.7</c:v>
                </c:pt>
                <c:pt idx="1262">
                  <c:v>321.39999999999998</c:v>
                </c:pt>
                <c:pt idx="1263">
                  <c:v>321.8</c:v>
                </c:pt>
                <c:pt idx="1264">
                  <c:v>321.39999999999998</c:v>
                </c:pt>
                <c:pt idx="1265">
                  <c:v>321.39999999999998</c:v>
                </c:pt>
                <c:pt idx="1266">
                  <c:v>321.3</c:v>
                </c:pt>
                <c:pt idx="1267">
                  <c:v>321.39999999999998</c:v>
                </c:pt>
                <c:pt idx="1268">
                  <c:v>321.39999999999998</c:v>
                </c:pt>
                <c:pt idx="1269">
                  <c:v>321.39999999999998</c:v>
                </c:pt>
                <c:pt idx="1270">
                  <c:v>321.10000000000002</c:v>
                </c:pt>
                <c:pt idx="1271">
                  <c:v>321</c:v>
                </c:pt>
                <c:pt idx="1272">
                  <c:v>321.10000000000002</c:v>
                </c:pt>
                <c:pt idx="1273">
                  <c:v>321</c:v>
                </c:pt>
                <c:pt idx="1274">
                  <c:v>321</c:v>
                </c:pt>
                <c:pt idx="1275">
                  <c:v>321.10000000000002</c:v>
                </c:pt>
                <c:pt idx="1276">
                  <c:v>321.10000000000002</c:v>
                </c:pt>
                <c:pt idx="1277">
                  <c:v>321</c:v>
                </c:pt>
                <c:pt idx="1278">
                  <c:v>320.7</c:v>
                </c:pt>
                <c:pt idx="1279">
                  <c:v>320.7</c:v>
                </c:pt>
                <c:pt idx="1280">
                  <c:v>320.7</c:v>
                </c:pt>
                <c:pt idx="1281">
                  <c:v>320.60000000000002</c:v>
                </c:pt>
                <c:pt idx="1282">
                  <c:v>320.60000000000002</c:v>
                </c:pt>
                <c:pt idx="1283">
                  <c:v>320.39999999999998</c:v>
                </c:pt>
                <c:pt idx="1284">
                  <c:v>320.39999999999998</c:v>
                </c:pt>
                <c:pt idx="1285">
                  <c:v>320.39999999999998</c:v>
                </c:pt>
                <c:pt idx="1286">
                  <c:v>320.3</c:v>
                </c:pt>
                <c:pt idx="1287">
                  <c:v>320.39999999999998</c:v>
                </c:pt>
                <c:pt idx="1288">
                  <c:v>320.10000000000002</c:v>
                </c:pt>
                <c:pt idx="1289">
                  <c:v>320.3</c:v>
                </c:pt>
                <c:pt idx="1290">
                  <c:v>320</c:v>
                </c:pt>
                <c:pt idx="1291">
                  <c:v>320</c:v>
                </c:pt>
                <c:pt idx="1292">
                  <c:v>320</c:v>
                </c:pt>
                <c:pt idx="1293">
                  <c:v>320.10000000000002</c:v>
                </c:pt>
                <c:pt idx="1294">
                  <c:v>320</c:v>
                </c:pt>
                <c:pt idx="1295">
                  <c:v>320</c:v>
                </c:pt>
                <c:pt idx="1296">
                  <c:v>320</c:v>
                </c:pt>
                <c:pt idx="1297">
                  <c:v>320</c:v>
                </c:pt>
                <c:pt idx="1298">
                  <c:v>320.10000000000002</c:v>
                </c:pt>
                <c:pt idx="1299">
                  <c:v>319.7</c:v>
                </c:pt>
                <c:pt idx="1300">
                  <c:v>319.7</c:v>
                </c:pt>
                <c:pt idx="1301">
                  <c:v>319.7</c:v>
                </c:pt>
                <c:pt idx="1302">
                  <c:v>319.7</c:v>
                </c:pt>
                <c:pt idx="1303">
                  <c:v>319.7</c:v>
                </c:pt>
                <c:pt idx="1304">
                  <c:v>319.60000000000002</c:v>
                </c:pt>
                <c:pt idx="1305">
                  <c:v>319.5</c:v>
                </c:pt>
                <c:pt idx="1306">
                  <c:v>319.3</c:v>
                </c:pt>
                <c:pt idx="1307">
                  <c:v>319.39999999999998</c:v>
                </c:pt>
                <c:pt idx="1308">
                  <c:v>319.39999999999998</c:v>
                </c:pt>
                <c:pt idx="1309">
                  <c:v>319.39999999999998</c:v>
                </c:pt>
                <c:pt idx="1310">
                  <c:v>319.39999999999998</c:v>
                </c:pt>
                <c:pt idx="1311">
                  <c:v>319</c:v>
                </c:pt>
                <c:pt idx="1312">
                  <c:v>319</c:v>
                </c:pt>
                <c:pt idx="1313">
                  <c:v>319.39999999999998</c:v>
                </c:pt>
                <c:pt idx="1314">
                  <c:v>319</c:v>
                </c:pt>
                <c:pt idx="1315">
                  <c:v>319</c:v>
                </c:pt>
                <c:pt idx="1316">
                  <c:v>319</c:v>
                </c:pt>
                <c:pt idx="1317">
                  <c:v>319</c:v>
                </c:pt>
                <c:pt idx="1318">
                  <c:v>319</c:v>
                </c:pt>
                <c:pt idx="1319">
                  <c:v>319</c:v>
                </c:pt>
                <c:pt idx="1320">
                  <c:v>319</c:v>
                </c:pt>
                <c:pt idx="1321">
                  <c:v>319</c:v>
                </c:pt>
                <c:pt idx="1322">
                  <c:v>318.7</c:v>
                </c:pt>
                <c:pt idx="1323">
                  <c:v>318.7</c:v>
                </c:pt>
                <c:pt idx="1324">
                  <c:v>318.7</c:v>
                </c:pt>
                <c:pt idx="1325">
                  <c:v>318.7</c:v>
                </c:pt>
                <c:pt idx="1326">
                  <c:v>318.7</c:v>
                </c:pt>
                <c:pt idx="1327">
                  <c:v>318.39999999999998</c:v>
                </c:pt>
                <c:pt idx="1328">
                  <c:v>318.7</c:v>
                </c:pt>
                <c:pt idx="1329">
                  <c:v>318.39999999999998</c:v>
                </c:pt>
                <c:pt idx="1330">
                  <c:v>318.39999999999998</c:v>
                </c:pt>
                <c:pt idx="1331">
                  <c:v>318.39999999999998</c:v>
                </c:pt>
                <c:pt idx="1332">
                  <c:v>318.39999999999998</c:v>
                </c:pt>
                <c:pt idx="1333">
                  <c:v>318.39999999999998</c:v>
                </c:pt>
                <c:pt idx="1334">
                  <c:v>318.39999999999998</c:v>
                </c:pt>
                <c:pt idx="1335">
                  <c:v>318</c:v>
                </c:pt>
                <c:pt idx="1336">
                  <c:v>318</c:v>
                </c:pt>
                <c:pt idx="1337">
                  <c:v>318</c:v>
                </c:pt>
                <c:pt idx="1338">
                  <c:v>318</c:v>
                </c:pt>
                <c:pt idx="1339">
                  <c:v>318</c:v>
                </c:pt>
                <c:pt idx="1340">
                  <c:v>318</c:v>
                </c:pt>
                <c:pt idx="1341">
                  <c:v>318</c:v>
                </c:pt>
                <c:pt idx="1342">
                  <c:v>317.89999999999998</c:v>
                </c:pt>
                <c:pt idx="1343">
                  <c:v>318</c:v>
                </c:pt>
                <c:pt idx="1344">
                  <c:v>317.7</c:v>
                </c:pt>
                <c:pt idx="1345">
                  <c:v>317.60000000000002</c:v>
                </c:pt>
                <c:pt idx="1346">
                  <c:v>317.7</c:v>
                </c:pt>
                <c:pt idx="1347">
                  <c:v>317.7</c:v>
                </c:pt>
                <c:pt idx="1348">
                  <c:v>317.7</c:v>
                </c:pt>
                <c:pt idx="1349">
                  <c:v>317.60000000000002</c:v>
                </c:pt>
                <c:pt idx="1350">
                  <c:v>317.7</c:v>
                </c:pt>
                <c:pt idx="1351">
                  <c:v>317.39999999999998</c:v>
                </c:pt>
                <c:pt idx="1352">
                  <c:v>317.3</c:v>
                </c:pt>
                <c:pt idx="1353">
                  <c:v>317.39999999999998</c:v>
                </c:pt>
                <c:pt idx="1354">
                  <c:v>317.39999999999998</c:v>
                </c:pt>
                <c:pt idx="1355">
                  <c:v>317.3</c:v>
                </c:pt>
                <c:pt idx="1356">
                  <c:v>317.39999999999998</c:v>
                </c:pt>
                <c:pt idx="1357">
                  <c:v>317.10000000000002</c:v>
                </c:pt>
                <c:pt idx="1358">
                  <c:v>317</c:v>
                </c:pt>
                <c:pt idx="1359">
                  <c:v>317</c:v>
                </c:pt>
                <c:pt idx="1360">
                  <c:v>317</c:v>
                </c:pt>
                <c:pt idx="1361">
                  <c:v>317</c:v>
                </c:pt>
                <c:pt idx="1362">
                  <c:v>317</c:v>
                </c:pt>
                <c:pt idx="1363">
                  <c:v>317.10000000000002</c:v>
                </c:pt>
                <c:pt idx="1364">
                  <c:v>316.7</c:v>
                </c:pt>
                <c:pt idx="1365">
                  <c:v>316.7</c:v>
                </c:pt>
                <c:pt idx="1366">
                  <c:v>316.7</c:v>
                </c:pt>
                <c:pt idx="1367">
                  <c:v>316.7</c:v>
                </c:pt>
                <c:pt idx="1368">
                  <c:v>316.39999999999998</c:v>
                </c:pt>
                <c:pt idx="1369">
                  <c:v>316.7</c:v>
                </c:pt>
                <c:pt idx="1370">
                  <c:v>316.7</c:v>
                </c:pt>
                <c:pt idx="1371">
                  <c:v>316.3</c:v>
                </c:pt>
                <c:pt idx="1372">
                  <c:v>316.3</c:v>
                </c:pt>
                <c:pt idx="1373">
                  <c:v>316.3</c:v>
                </c:pt>
                <c:pt idx="1374">
                  <c:v>316.10000000000002</c:v>
                </c:pt>
                <c:pt idx="1375">
                  <c:v>316</c:v>
                </c:pt>
                <c:pt idx="1376">
                  <c:v>316</c:v>
                </c:pt>
                <c:pt idx="1377">
                  <c:v>316</c:v>
                </c:pt>
                <c:pt idx="1378">
                  <c:v>316</c:v>
                </c:pt>
                <c:pt idx="1379">
                  <c:v>316</c:v>
                </c:pt>
                <c:pt idx="1380">
                  <c:v>315.7</c:v>
                </c:pt>
                <c:pt idx="1381">
                  <c:v>316</c:v>
                </c:pt>
                <c:pt idx="1382">
                  <c:v>315.60000000000002</c:v>
                </c:pt>
                <c:pt idx="1383">
                  <c:v>315.60000000000002</c:v>
                </c:pt>
                <c:pt idx="1384">
                  <c:v>315.60000000000002</c:v>
                </c:pt>
                <c:pt idx="1385">
                  <c:v>315.60000000000002</c:v>
                </c:pt>
                <c:pt idx="1386">
                  <c:v>315.60000000000002</c:v>
                </c:pt>
                <c:pt idx="1387">
                  <c:v>315.7</c:v>
                </c:pt>
                <c:pt idx="1388">
                  <c:v>315.39999999999998</c:v>
                </c:pt>
                <c:pt idx="1389">
                  <c:v>315.3</c:v>
                </c:pt>
                <c:pt idx="1390">
                  <c:v>315.3</c:v>
                </c:pt>
                <c:pt idx="1391">
                  <c:v>315.3</c:v>
                </c:pt>
                <c:pt idx="1392">
                  <c:v>315.3</c:v>
                </c:pt>
                <c:pt idx="1393">
                  <c:v>315</c:v>
                </c:pt>
                <c:pt idx="1394">
                  <c:v>315</c:v>
                </c:pt>
                <c:pt idx="1395">
                  <c:v>315</c:v>
                </c:pt>
                <c:pt idx="1396">
                  <c:v>315</c:v>
                </c:pt>
                <c:pt idx="1397">
                  <c:v>314.7</c:v>
                </c:pt>
                <c:pt idx="1398">
                  <c:v>314.60000000000002</c:v>
                </c:pt>
                <c:pt idx="1399">
                  <c:v>314.7</c:v>
                </c:pt>
                <c:pt idx="1400">
                  <c:v>314.60000000000002</c:v>
                </c:pt>
                <c:pt idx="1401">
                  <c:v>314.60000000000002</c:v>
                </c:pt>
                <c:pt idx="1402">
                  <c:v>314.60000000000002</c:v>
                </c:pt>
                <c:pt idx="1403">
                  <c:v>314.60000000000002</c:v>
                </c:pt>
                <c:pt idx="1404">
                  <c:v>314.60000000000002</c:v>
                </c:pt>
                <c:pt idx="1405">
                  <c:v>314.39999999999998</c:v>
                </c:pt>
                <c:pt idx="1406">
                  <c:v>314.3</c:v>
                </c:pt>
                <c:pt idx="1407">
                  <c:v>314.3</c:v>
                </c:pt>
                <c:pt idx="1408">
                  <c:v>314.3</c:v>
                </c:pt>
                <c:pt idx="1409">
                  <c:v>314.3</c:v>
                </c:pt>
                <c:pt idx="1410">
                  <c:v>314</c:v>
                </c:pt>
                <c:pt idx="1411">
                  <c:v>314.3</c:v>
                </c:pt>
                <c:pt idx="1412">
                  <c:v>313.89999999999998</c:v>
                </c:pt>
                <c:pt idx="1413">
                  <c:v>314.2</c:v>
                </c:pt>
                <c:pt idx="1414">
                  <c:v>313.89999999999998</c:v>
                </c:pt>
                <c:pt idx="1415">
                  <c:v>313.89999999999998</c:v>
                </c:pt>
                <c:pt idx="1416">
                  <c:v>313.60000000000002</c:v>
                </c:pt>
                <c:pt idx="1417">
                  <c:v>313.7</c:v>
                </c:pt>
                <c:pt idx="1418">
                  <c:v>313.60000000000002</c:v>
                </c:pt>
                <c:pt idx="1419">
                  <c:v>313.7</c:v>
                </c:pt>
                <c:pt idx="1420">
                  <c:v>313.3</c:v>
                </c:pt>
                <c:pt idx="1421">
                  <c:v>313.60000000000002</c:v>
                </c:pt>
                <c:pt idx="1422">
                  <c:v>313.39999999999998</c:v>
                </c:pt>
                <c:pt idx="1423">
                  <c:v>313.3</c:v>
                </c:pt>
                <c:pt idx="1424">
                  <c:v>313.3</c:v>
                </c:pt>
                <c:pt idx="1425">
                  <c:v>313.3</c:v>
                </c:pt>
                <c:pt idx="1426">
                  <c:v>313</c:v>
                </c:pt>
                <c:pt idx="1427">
                  <c:v>313</c:v>
                </c:pt>
                <c:pt idx="1428">
                  <c:v>313</c:v>
                </c:pt>
                <c:pt idx="1429">
                  <c:v>313</c:v>
                </c:pt>
                <c:pt idx="1430">
                  <c:v>313</c:v>
                </c:pt>
                <c:pt idx="1431">
                  <c:v>312.89999999999998</c:v>
                </c:pt>
                <c:pt idx="1432">
                  <c:v>312.60000000000002</c:v>
                </c:pt>
                <c:pt idx="1433">
                  <c:v>312.60000000000002</c:v>
                </c:pt>
                <c:pt idx="1434">
                  <c:v>312.7</c:v>
                </c:pt>
                <c:pt idx="1435">
                  <c:v>312.7</c:v>
                </c:pt>
                <c:pt idx="1436">
                  <c:v>312.7</c:v>
                </c:pt>
                <c:pt idx="1437">
                  <c:v>312.7</c:v>
                </c:pt>
                <c:pt idx="1438">
                  <c:v>312.3</c:v>
                </c:pt>
                <c:pt idx="1439">
                  <c:v>312.39999999999998</c:v>
                </c:pt>
                <c:pt idx="1440">
                  <c:v>312.3</c:v>
                </c:pt>
                <c:pt idx="1441">
                  <c:v>312.39999999999998</c:v>
                </c:pt>
                <c:pt idx="1442">
                  <c:v>312.3</c:v>
                </c:pt>
                <c:pt idx="1443">
                  <c:v>312.3</c:v>
                </c:pt>
                <c:pt idx="1444">
                  <c:v>312.10000000000002</c:v>
                </c:pt>
                <c:pt idx="1445">
                  <c:v>312</c:v>
                </c:pt>
                <c:pt idx="1446">
                  <c:v>312</c:v>
                </c:pt>
                <c:pt idx="1447">
                  <c:v>312</c:v>
                </c:pt>
                <c:pt idx="1448">
                  <c:v>312</c:v>
                </c:pt>
                <c:pt idx="1449">
                  <c:v>311.7</c:v>
                </c:pt>
                <c:pt idx="1450">
                  <c:v>312</c:v>
                </c:pt>
                <c:pt idx="1451">
                  <c:v>311.7</c:v>
                </c:pt>
                <c:pt idx="1452">
                  <c:v>311.7</c:v>
                </c:pt>
                <c:pt idx="1453">
                  <c:v>311.3</c:v>
                </c:pt>
                <c:pt idx="1454">
                  <c:v>311.3</c:v>
                </c:pt>
                <c:pt idx="1455">
                  <c:v>311.3</c:v>
                </c:pt>
                <c:pt idx="1456">
                  <c:v>311.3</c:v>
                </c:pt>
                <c:pt idx="1457">
                  <c:v>311.3</c:v>
                </c:pt>
                <c:pt idx="1458">
                  <c:v>311.3</c:v>
                </c:pt>
                <c:pt idx="1459">
                  <c:v>311.3</c:v>
                </c:pt>
                <c:pt idx="1460">
                  <c:v>311.3</c:v>
                </c:pt>
                <c:pt idx="1461">
                  <c:v>311</c:v>
                </c:pt>
                <c:pt idx="1462">
                  <c:v>311.3</c:v>
                </c:pt>
                <c:pt idx="1463">
                  <c:v>311</c:v>
                </c:pt>
                <c:pt idx="1464">
                  <c:v>311</c:v>
                </c:pt>
                <c:pt idx="1465">
                  <c:v>311</c:v>
                </c:pt>
                <c:pt idx="1466">
                  <c:v>310.89999999999998</c:v>
                </c:pt>
                <c:pt idx="1467">
                  <c:v>310.7</c:v>
                </c:pt>
                <c:pt idx="1468">
                  <c:v>310.60000000000002</c:v>
                </c:pt>
                <c:pt idx="1469">
                  <c:v>310.7</c:v>
                </c:pt>
                <c:pt idx="1470">
                  <c:v>310.7</c:v>
                </c:pt>
                <c:pt idx="1471">
                  <c:v>310.3</c:v>
                </c:pt>
                <c:pt idx="1472">
                  <c:v>310.7</c:v>
                </c:pt>
                <c:pt idx="1473">
                  <c:v>310.7</c:v>
                </c:pt>
                <c:pt idx="1474">
                  <c:v>310.3</c:v>
                </c:pt>
                <c:pt idx="1475">
                  <c:v>310.3</c:v>
                </c:pt>
                <c:pt idx="1476">
                  <c:v>310.3</c:v>
                </c:pt>
                <c:pt idx="1477">
                  <c:v>310</c:v>
                </c:pt>
                <c:pt idx="1478">
                  <c:v>310</c:v>
                </c:pt>
                <c:pt idx="1479">
                  <c:v>310</c:v>
                </c:pt>
                <c:pt idx="1480">
                  <c:v>310</c:v>
                </c:pt>
                <c:pt idx="1481">
                  <c:v>310</c:v>
                </c:pt>
                <c:pt idx="1482">
                  <c:v>310</c:v>
                </c:pt>
                <c:pt idx="1483">
                  <c:v>310</c:v>
                </c:pt>
                <c:pt idx="1484">
                  <c:v>309.60000000000002</c:v>
                </c:pt>
                <c:pt idx="1485">
                  <c:v>309.60000000000002</c:v>
                </c:pt>
                <c:pt idx="1486">
                  <c:v>309.60000000000002</c:v>
                </c:pt>
                <c:pt idx="1487">
                  <c:v>309.60000000000002</c:v>
                </c:pt>
                <c:pt idx="1488">
                  <c:v>309.60000000000002</c:v>
                </c:pt>
                <c:pt idx="1489">
                  <c:v>309.60000000000002</c:v>
                </c:pt>
                <c:pt idx="1490">
                  <c:v>309.7</c:v>
                </c:pt>
                <c:pt idx="1491">
                  <c:v>309.60000000000002</c:v>
                </c:pt>
                <c:pt idx="1492">
                  <c:v>309.3</c:v>
                </c:pt>
                <c:pt idx="1493">
                  <c:v>309.3</c:v>
                </c:pt>
                <c:pt idx="1494">
                  <c:v>309.3</c:v>
                </c:pt>
                <c:pt idx="1495">
                  <c:v>309.3</c:v>
                </c:pt>
                <c:pt idx="1496">
                  <c:v>309</c:v>
                </c:pt>
                <c:pt idx="1497">
                  <c:v>309.3</c:v>
                </c:pt>
                <c:pt idx="1498">
                  <c:v>309</c:v>
                </c:pt>
                <c:pt idx="1499">
                  <c:v>309.3</c:v>
                </c:pt>
                <c:pt idx="1500">
                  <c:v>309</c:v>
                </c:pt>
                <c:pt idx="1501">
                  <c:v>308.7</c:v>
                </c:pt>
                <c:pt idx="1502">
                  <c:v>308.7</c:v>
                </c:pt>
                <c:pt idx="1503">
                  <c:v>309</c:v>
                </c:pt>
                <c:pt idx="1504">
                  <c:v>308.60000000000002</c:v>
                </c:pt>
                <c:pt idx="1505">
                  <c:v>308.7</c:v>
                </c:pt>
                <c:pt idx="1506">
                  <c:v>308.7</c:v>
                </c:pt>
                <c:pt idx="1507">
                  <c:v>308.7</c:v>
                </c:pt>
                <c:pt idx="1508">
                  <c:v>308.7</c:v>
                </c:pt>
                <c:pt idx="1509">
                  <c:v>308.60000000000002</c:v>
                </c:pt>
                <c:pt idx="1510">
                  <c:v>308.7</c:v>
                </c:pt>
                <c:pt idx="1511">
                  <c:v>308.39999999999998</c:v>
                </c:pt>
                <c:pt idx="1512">
                  <c:v>308.39999999999998</c:v>
                </c:pt>
                <c:pt idx="1513">
                  <c:v>308.39999999999998</c:v>
                </c:pt>
                <c:pt idx="1514">
                  <c:v>308.39999999999998</c:v>
                </c:pt>
                <c:pt idx="1515">
                  <c:v>308.39999999999998</c:v>
                </c:pt>
                <c:pt idx="1516">
                  <c:v>308.39999999999998</c:v>
                </c:pt>
                <c:pt idx="1517">
                  <c:v>308.39999999999998</c:v>
                </c:pt>
                <c:pt idx="1518">
                  <c:v>308</c:v>
                </c:pt>
                <c:pt idx="1519">
                  <c:v>308.10000000000002</c:v>
                </c:pt>
                <c:pt idx="1520">
                  <c:v>308.10000000000002</c:v>
                </c:pt>
                <c:pt idx="1521">
                  <c:v>307.89999999999998</c:v>
                </c:pt>
                <c:pt idx="1522">
                  <c:v>307.89999999999998</c:v>
                </c:pt>
                <c:pt idx="1523">
                  <c:v>308.10000000000002</c:v>
                </c:pt>
                <c:pt idx="1524">
                  <c:v>308</c:v>
                </c:pt>
                <c:pt idx="1525">
                  <c:v>308.10000000000002</c:v>
                </c:pt>
                <c:pt idx="1526">
                  <c:v>307.7</c:v>
                </c:pt>
                <c:pt idx="1527">
                  <c:v>307.7</c:v>
                </c:pt>
                <c:pt idx="1528">
                  <c:v>307.7</c:v>
                </c:pt>
                <c:pt idx="1529">
                  <c:v>307.7</c:v>
                </c:pt>
                <c:pt idx="1530">
                  <c:v>307.39999999999998</c:v>
                </c:pt>
                <c:pt idx="1531">
                  <c:v>307.7</c:v>
                </c:pt>
                <c:pt idx="1532">
                  <c:v>307.7</c:v>
                </c:pt>
                <c:pt idx="1533">
                  <c:v>307.39999999999998</c:v>
                </c:pt>
                <c:pt idx="1534">
                  <c:v>307.39999999999998</c:v>
                </c:pt>
                <c:pt idx="1535">
                  <c:v>307.7</c:v>
                </c:pt>
                <c:pt idx="1536">
                  <c:v>307.39999999999998</c:v>
                </c:pt>
                <c:pt idx="1537">
                  <c:v>307.39999999999998</c:v>
                </c:pt>
                <c:pt idx="1538">
                  <c:v>307</c:v>
                </c:pt>
                <c:pt idx="1539">
                  <c:v>307.10000000000002</c:v>
                </c:pt>
                <c:pt idx="1540">
                  <c:v>307.39999999999998</c:v>
                </c:pt>
                <c:pt idx="1541">
                  <c:v>307</c:v>
                </c:pt>
                <c:pt idx="1542">
                  <c:v>307.10000000000002</c:v>
                </c:pt>
                <c:pt idx="1543">
                  <c:v>306.8</c:v>
                </c:pt>
                <c:pt idx="1544">
                  <c:v>306.89999999999998</c:v>
                </c:pt>
                <c:pt idx="1545">
                  <c:v>306.7</c:v>
                </c:pt>
                <c:pt idx="1546">
                  <c:v>306.7</c:v>
                </c:pt>
                <c:pt idx="1547">
                  <c:v>306.7</c:v>
                </c:pt>
                <c:pt idx="1548">
                  <c:v>306.7</c:v>
                </c:pt>
                <c:pt idx="1549">
                  <c:v>306.7</c:v>
                </c:pt>
                <c:pt idx="1550">
                  <c:v>306.7</c:v>
                </c:pt>
                <c:pt idx="1551">
                  <c:v>306.7</c:v>
                </c:pt>
                <c:pt idx="1552">
                  <c:v>306.7</c:v>
                </c:pt>
                <c:pt idx="1553">
                  <c:v>306.39999999999998</c:v>
                </c:pt>
                <c:pt idx="1554">
                  <c:v>306.39999999999998</c:v>
                </c:pt>
                <c:pt idx="1555">
                  <c:v>306.39999999999998</c:v>
                </c:pt>
                <c:pt idx="1556">
                  <c:v>306.39999999999998</c:v>
                </c:pt>
                <c:pt idx="1557">
                  <c:v>306.39999999999998</c:v>
                </c:pt>
                <c:pt idx="1558">
                  <c:v>306.39999999999998</c:v>
                </c:pt>
                <c:pt idx="1559">
                  <c:v>306.10000000000002</c:v>
                </c:pt>
                <c:pt idx="1560">
                  <c:v>306</c:v>
                </c:pt>
                <c:pt idx="1561">
                  <c:v>306</c:v>
                </c:pt>
                <c:pt idx="1562">
                  <c:v>306</c:v>
                </c:pt>
                <c:pt idx="1563">
                  <c:v>306</c:v>
                </c:pt>
                <c:pt idx="1564">
                  <c:v>306.10000000000002</c:v>
                </c:pt>
                <c:pt idx="1565">
                  <c:v>306</c:v>
                </c:pt>
                <c:pt idx="1566">
                  <c:v>306</c:v>
                </c:pt>
                <c:pt idx="1567">
                  <c:v>306.10000000000002</c:v>
                </c:pt>
                <c:pt idx="1568">
                  <c:v>306.10000000000002</c:v>
                </c:pt>
                <c:pt idx="1569">
                  <c:v>305.8</c:v>
                </c:pt>
                <c:pt idx="1570">
                  <c:v>305.7</c:v>
                </c:pt>
                <c:pt idx="1571">
                  <c:v>305.7</c:v>
                </c:pt>
                <c:pt idx="1572">
                  <c:v>305.39999999999998</c:v>
                </c:pt>
                <c:pt idx="1573">
                  <c:v>305.3</c:v>
                </c:pt>
                <c:pt idx="1574">
                  <c:v>305.39999999999998</c:v>
                </c:pt>
                <c:pt idx="1575">
                  <c:v>305.39999999999998</c:v>
                </c:pt>
                <c:pt idx="1576">
                  <c:v>305.39999999999998</c:v>
                </c:pt>
                <c:pt idx="1577">
                  <c:v>305.10000000000002</c:v>
                </c:pt>
                <c:pt idx="1578">
                  <c:v>305.10000000000002</c:v>
                </c:pt>
                <c:pt idx="1579">
                  <c:v>305.3</c:v>
                </c:pt>
                <c:pt idx="1580">
                  <c:v>305.10000000000002</c:v>
                </c:pt>
                <c:pt idx="1581">
                  <c:v>305.10000000000002</c:v>
                </c:pt>
                <c:pt idx="1582">
                  <c:v>305.10000000000002</c:v>
                </c:pt>
                <c:pt idx="1583">
                  <c:v>305.10000000000002</c:v>
                </c:pt>
                <c:pt idx="1584">
                  <c:v>304.8</c:v>
                </c:pt>
                <c:pt idx="1585">
                  <c:v>304.8</c:v>
                </c:pt>
                <c:pt idx="1586">
                  <c:v>304.8</c:v>
                </c:pt>
                <c:pt idx="1587">
                  <c:v>304.8</c:v>
                </c:pt>
                <c:pt idx="1588">
                  <c:v>304.7</c:v>
                </c:pt>
                <c:pt idx="1589">
                  <c:v>304.8</c:v>
                </c:pt>
                <c:pt idx="1590">
                  <c:v>304.7</c:v>
                </c:pt>
                <c:pt idx="1591">
                  <c:v>304.39999999999998</c:v>
                </c:pt>
                <c:pt idx="1592">
                  <c:v>304.39999999999998</c:v>
                </c:pt>
                <c:pt idx="1593">
                  <c:v>304.39999999999998</c:v>
                </c:pt>
                <c:pt idx="1594">
                  <c:v>304.3</c:v>
                </c:pt>
                <c:pt idx="1595">
                  <c:v>304.39999999999998</c:v>
                </c:pt>
                <c:pt idx="1596">
                  <c:v>304.2</c:v>
                </c:pt>
                <c:pt idx="1597">
                  <c:v>304</c:v>
                </c:pt>
                <c:pt idx="1598">
                  <c:v>304</c:v>
                </c:pt>
                <c:pt idx="1599">
                  <c:v>304.3</c:v>
                </c:pt>
                <c:pt idx="1600">
                  <c:v>304</c:v>
                </c:pt>
                <c:pt idx="1601">
                  <c:v>304</c:v>
                </c:pt>
                <c:pt idx="1602">
                  <c:v>304.10000000000002</c:v>
                </c:pt>
                <c:pt idx="1603">
                  <c:v>304.10000000000002</c:v>
                </c:pt>
                <c:pt idx="1604">
                  <c:v>303.8</c:v>
                </c:pt>
                <c:pt idx="1605">
                  <c:v>303.7</c:v>
                </c:pt>
                <c:pt idx="1606">
                  <c:v>303.7</c:v>
                </c:pt>
                <c:pt idx="1607">
                  <c:v>303.7</c:v>
                </c:pt>
                <c:pt idx="1608">
                  <c:v>303.7</c:v>
                </c:pt>
                <c:pt idx="1609">
                  <c:v>303.39999999999998</c:v>
                </c:pt>
                <c:pt idx="1610">
                  <c:v>303.39999999999998</c:v>
                </c:pt>
                <c:pt idx="1611">
                  <c:v>303.39999999999998</c:v>
                </c:pt>
                <c:pt idx="1612">
                  <c:v>303.39999999999998</c:v>
                </c:pt>
                <c:pt idx="1613">
                  <c:v>303.39999999999998</c:v>
                </c:pt>
                <c:pt idx="1614">
                  <c:v>303.60000000000002</c:v>
                </c:pt>
                <c:pt idx="1615">
                  <c:v>303.10000000000002</c:v>
                </c:pt>
                <c:pt idx="1616">
                  <c:v>303.10000000000002</c:v>
                </c:pt>
                <c:pt idx="1617">
                  <c:v>303.10000000000002</c:v>
                </c:pt>
                <c:pt idx="1618">
                  <c:v>303.10000000000002</c:v>
                </c:pt>
                <c:pt idx="1619">
                  <c:v>303.10000000000002</c:v>
                </c:pt>
                <c:pt idx="1620">
                  <c:v>303.10000000000002</c:v>
                </c:pt>
                <c:pt idx="1621">
                  <c:v>303.10000000000002</c:v>
                </c:pt>
                <c:pt idx="1622">
                  <c:v>303.10000000000002</c:v>
                </c:pt>
                <c:pt idx="1623">
                  <c:v>302.7</c:v>
                </c:pt>
                <c:pt idx="1624">
                  <c:v>302.7</c:v>
                </c:pt>
                <c:pt idx="1625">
                  <c:v>302.7</c:v>
                </c:pt>
                <c:pt idx="1626">
                  <c:v>302.7</c:v>
                </c:pt>
                <c:pt idx="1627">
                  <c:v>302.7</c:v>
                </c:pt>
                <c:pt idx="1628">
                  <c:v>302.7</c:v>
                </c:pt>
                <c:pt idx="1629">
                  <c:v>302.39999999999998</c:v>
                </c:pt>
                <c:pt idx="1630">
                  <c:v>302.39999999999998</c:v>
                </c:pt>
                <c:pt idx="1631">
                  <c:v>302.5</c:v>
                </c:pt>
                <c:pt idx="1632">
                  <c:v>302.39999999999998</c:v>
                </c:pt>
                <c:pt idx="1633">
                  <c:v>302.39999999999998</c:v>
                </c:pt>
                <c:pt idx="1634">
                  <c:v>302.39999999999998</c:v>
                </c:pt>
                <c:pt idx="1635">
                  <c:v>302.10000000000002</c:v>
                </c:pt>
                <c:pt idx="1636">
                  <c:v>302.3</c:v>
                </c:pt>
                <c:pt idx="1637">
                  <c:v>302.39999999999998</c:v>
                </c:pt>
                <c:pt idx="1638">
                  <c:v>302.10000000000002</c:v>
                </c:pt>
                <c:pt idx="1639">
                  <c:v>302.10000000000002</c:v>
                </c:pt>
                <c:pt idx="1640">
                  <c:v>302.10000000000002</c:v>
                </c:pt>
                <c:pt idx="1641">
                  <c:v>302.2</c:v>
                </c:pt>
                <c:pt idx="1642">
                  <c:v>302.10000000000002</c:v>
                </c:pt>
                <c:pt idx="1643">
                  <c:v>301.8</c:v>
                </c:pt>
                <c:pt idx="1644">
                  <c:v>302.10000000000002</c:v>
                </c:pt>
                <c:pt idx="1645">
                  <c:v>302.10000000000002</c:v>
                </c:pt>
                <c:pt idx="1646">
                  <c:v>301.8</c:v>
                </c:pt>
                <c:pt idx="1647">
                  <c:v>301.8</c:v>
                </c:pt>
                <c:pt idx="1648">
                  <c:v>301.8</c:v>
                </c:pt>
                <c:pt idx="1649">
                  <c:v>301.8</c:v>
                </c:pt>
                <c:pt idx="1650">
                  <c:v>301.8</c:v>
                </c:pt>
                <c:pt idx="1651">
                  <c:v>301.8</c:v>
                </c:pt>
                <c:pt idx="1652">
                  <c:v>301.8</c:v>
                </c:pt>
                <c:pt idx="1653">
                  <c:v>301.8</c:v>
                </c:pt>
                <c:pt idx="1654">
                  <c:v>301.5</c:v>
                </c:pt>
                <c:pt idx="1655">
                  <c:v>301.5</c:v>
                </c:pt>
                <c:pt idx="1656">
                  <c:v>301.10000000000002</c:v>
                </c:pt>
                <c:pt idx="1657">
                  <c:v>301.10000000000002</c:v>
                </c:pt>
                <c:pt idx="1658">
                  <c:v>301.10000000000002</c:v>
                </c:pt>
                <c:pt idx="1659">
                  <c:v>301.10000000000002</c:v>
                </c:pt>
                <c:pt idx="1660">
                  <c:v>301.10000000000002</c:v>
                </c:pt>
                <c:pt idx="1661">
                  <c:v>301.2</c:v>
                </c:pt>
                <c:pt idx="1662">
                  <c:v>301.39999999999998</c:v>
                </c:pt>
                <c:pt idx="1663">
                  <c:v>301.10000000000002</c:v>
                </c:pt>
                <c:pt idx="1664">
                  <c:v>301.10000000000002</c:v>
                </c:pt>
                <c:pt idx="1665">
                  <c:v>301.2</c:v>
                </c:pt>
                <c:pt idx="1666">
                  <c:v>301.10000000000002</c:v>
                </c:pt>
                <c:pt idx="1667">
                  <c:v>301</c:v>
                </c:pt>
                <c:pt idx="1668">
                  <c:v>300.8</c:v>
                </c:pt>
                <c:pt idx="1669">
                  <c:v>301.10000000000002</c:v>
                </c:pt>
                <c:pt idx="1670">
                  <c:v>301.10000000000002</c:v>
                </c:pt>
                <c:pt idx="1671">
                  <c:v>300.8</c:v>
                </c:pt>
                <c:pt idx="1672">
                  <c:v>300.8</c:v>
                </c:pt>
                <c:pt idx="1673">
                  <c:v>300.8</c:v>
                </c:pt>
                <c:pt idx="1674">
                  <c:v>300.8</c:v>
                </c:pt>
                <c:pt idx="1675">
                  <c:v>300.5</c:v>
                </c:pt>
                <c:pt idx="1676">
                  <c:v>300.8</c:v>
                </c:pt>
                <c:pt idx="1677">
                  <c:v>300.8</c:v>
                </c:pt>
                <c:pt idx="1678">
                  <c:v>300.8</c:v>
                </c:pt>
                <c:pt idx="1679">
                  <c:v>300.5</c:v>
                </c:pt>
                <c:pt idx="1680">
                  <c:v>300.5</c:v>
                </c:pt>
                <c:pt idx="1681">
                  <c:v>300.5</c:v>
                </c:pt>
                <c:pt idx="1682">
                  <c:v>300.5</c:v>
                </c:pt>
                <c:pt idx="1683">
                  <c:v>300.5</c:v>
                </c:pt>
                <c:pt idx="1684">
                  <c:v>300.5</c:v>
                </c:pt>
                <c:pt idx="1685">
                  <c:v>300.5</c:v>
                </c:pt>
                <c:pt idx="1686">
                  <c:v>300.5</c:v>
                </c:pt>
                <c:pt idx="1687">
                  <c:v>300.5</c:v>
                </c:pt>
                <c:pt idx="1688">
                  <c:v>300.5</c:v>
                </c:pt>
                <c:pt idx="1689">
                  <c:v>300.5</c:v>
                </c:pt>
                <c:pt idx="1690">
                  <c:v>300.2</c:v>
                </c:pt>
                <c:pt idx="1691">
                  <c:v>300.2</c:v>
                </c:pt>
                <c:pt idx="1692">
                  <c:v>300.10000000000002</c:v>
                </c:pt>
                <c:pt idx="1693">
                  <c:v>300.2</c:v>
                </c:pt>
                <c:pt idx="1694">
                  <c:v>300.10000000000002</c:v>
                </c:pt>
                <c:pt idx="1695">
                  <c:v>300.2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874307536"/>
        <c:axId val="1879377664"/>
      </c:lineChart>
      <c:catAx>
        <c:axId val="1874307536"/>
        <c:scaling>
          <c:orientation val="minMax"/>
        </c:scaling>
        <c:axPos val="b"/>
        <c:crossAx val="187937766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879377664"/>
        <c:scaling>
          <c:orientation val="minMax"/>
          <c:min val="250"/>
        </c:scaling>
        <c:axPos val="l"/>
        <c:crossAx val="1874307536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1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시간-환경온도 (ex1)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ex1_15_envTemp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Sheet1!$B$2:$B$1988</c:f>
              <c:numCache>
                <c:formatCode>General</c:formatCode>
                <c:ptCount val="1987"/>
                <c:pt idx="0">
                  <c:v>16.8</c:v>
                </c:pt>
                <c:pt idx="1">
                  <c:v>16.8</c:v>
                </c:pt>
                <c:pt idx="2">
                  <c:v>16.8</c:v>
                </c:pt>
                <c:pt idx="3">
                  <c:v>16.8</c:v>
                </c:pt>
                <c:pt idx="4">
                  <c:v>16.8</c:v>
                </c:pt>
                <c:pt idx="5">
                  <c:v>16.8</c:v>
                </c:pt>
                <c:pt idx="6">
                  <c:v>16.8</c:v>
                </c:pt>
                <c:pt idx="7">
                  <c:v>16.8</c:v>
                </c:pt>
                <c:pt idx="8">
                  <c:v>16.8</c:v>
                </c:pt>
                <c:pt idx="9">
                  <c:v>16.8</c:v>
                </c:pt>
                <c:pt idx="10">
                  <c:v>16.8</c:v>
                </c:pt>
                <c:pt idx="11">
                  <c:v>16.8</c:v>
                </c:pt>
                <c:pt idx="12">
                  <c:v>16.8</c:v>
                </c:pt>
                <c:pt idx="13">
                  <c:v>16.8</c:v>
                </c:pt>
                <c:pt idx="14">
                  <c:v>16.8</c:v>
                </c:pt>
                <c:pt idx="15">
                  <c:v>16.8</c:v>
                </c:pt>
                <c:pt idx="16">
                  <c:v>16.8</c:v>
                </c:pt>
                <c:pt idx="17">
                  <c:v>16.8</c:v>
                </c:pt>
                <c:pt idx="18">
                  <c:v>16.8</c:v>
                </c:pt>
                <c:pt idx="19">
                  <c:v>16.8</c:v>
                </c:pt>
                <c:pt idx="20">
                  <c:v>16.8</c:v>
                </c:pt>
                <c:pt idx="21">
                  <c:v>16.8</c:v>
                </c:pt>
                <c:pt idx="22">
                  <c:v>16.8</c:v>
                </c:pt>
                <c:pt idx="23">
                  <c:v>16.899999999999999</c:v>
                </c:pt>
                <c:pt idx="24">
                  <c:v>16.899999999999999</c:v>
                </c:pt>
                <c:pt idx="25">
                  <c:v>16.899999999999999</c:v>
                </c:pt>
                <c:pt idx="26">
                  <c:v>16.899999999999999</c:v>
                </c:pt>
                <c:pt idx="27">
                  <c:v>16.899999999999999</c:v>
                </c:pt>
                <c:pt idx="28">
                  <c:v>16.899999999999999</c:v>
                </c:pt>
                <c:pt idx="29">
                  <c:v>16.899999999999999</c:v>
                </c:pt>
                <c:pt idx="30">
                  <c:v>16.899999999999999</c:v>
                </c:pt>
                <c:pt idx="31">
                  <c:v>16.899999999999999</c:v>
                </c:pt>
                <c:pt idx="32">
                  <c:v>16.899999999999999</c:v>
                </c:pt>
                <c:pt idx="33">
                  <c:v>16.899999999999999</c:v>
                </c:pt>
                <c:pt idx="34">
                  <c:v>16.899999999999999</c:v>
                </c:pt>
                <c:pt idx="35">
                  <c:v>16.899999999999999</c:v>
                </c:pt>
                <c:pt idx="36">
                  <c:v>16.899999999999999</c:v>
                </c:pt>
                <c:pt idx="37">
                  <c:v>16.899999999999999</c:v>
                </c:pt>
                <c:pt idx="38">
                  <c:v>16.899999999999999</c:v>
                </c:pt>
                <c:pt idx="39">
                  <c:v>16.8</c:v>
                </c:pt>
                <c:pt idx="40">
                  <c:v>16.8</c:v>
                </c:pt>
                <c:pt idx="41">
                  <c:v>16.8</c:v>
                </c:pt>
                <c:pt idx="42">
                  <c:v>16.8</c:v>
                </c:pt>
                <c:pt idx="43">
                  <c:v>16.8</c:v>
                </c:pt>
                <c:pt idx="44">
                  <c:v>16.8</c:v>
                </c:pt>
                <c:pt idx="45">
                  <c:v>16.8</c:v>
                </c:pt>
                <c:pt idx="46">
                  <c:v>16.8</c:v>
                </c:pt>
                <c:pt idx="47">
                  <c:v>16.8</c:v>
                </c:pt>
                <c:pt idx="48">
                  <c:v>16.8</c:v>
                </c:pt>
                <c:pt idx="49">
                  <c:v>16.8</c:v>
                </c:pt>
                <c:pt idx="50">
                  <c:v>16.8</c:v>
                </c:pt>
                <c:pt idx="51">
                  <c:v>16.8</c:v>
                </c:pt>
                <c:pt idx="52">
                  <c:v>16.8</c:v>
                </c:pt>
                <c:pt idx="53">
                  <c:v>16.8</c:v>
                </c:pt>
                <c:pt idx="54">
                  <c:v>16.8</c:v>
                </c:pt>
                <c:pt idx="55">
                  <c:v>16.899999999999999</c:v>
                </c:pt>
                <c:pt idx="56">
                  <c:v>16.899999999999999</c:v>
                </c:pt>
                <c:pt idx="57">
                  <c:v>16.899999999999999</c:v>
                </c:pt>
                <c:pt idx="58">
                  <c:v>16.899999999999999</c:v>
                </c:pt>
                <c:pt idx="59">
                  <c:v>16.899999999999999</c:v>
                </c:pt>
                <c:pt idx="60">
                  <c:v>16.899999999999999</c:v>
                </c:pt>
                <c:pt idx="61">
                  <c:v>16.899999999999999</c:v>
                </c:pt>
                <c:pt idx="62">
                  <c:v>16.899999999999999</c:v>
                </c:pt>
                <c:pt idx="63">
                  <c:v>16.899999999999999</c:v>
                </c:pt>
                <c:pt idx="64">
                  <c:v>16.899999999999999</c:v>
                </c:pt>
                <c:pt idx="65">
                  <c:v>16.899999999999999</c:v>
                </c:pt>
                <c:pt idx="66">
                  <c:v>16.899999999999999</c:v>
                </c:pt>
                <c:pt idx="67">
                  <c:v>16.899999999999999</c:v>
                </c:pt>
                <c:pt idx="68">
                  <c:v>16.899999999999999</c:v>
                </c:pt>
                <c:pt idx="69">
                  <c:v>16.899999999999999</c:v>
                </c:pt>
                <c:pt idx="70">
                  <c:v>16.899999999999999</c:v>
                </c:pt>
                <c:pt idx="71">
                  <c:v>16.899999999999999</c:v>
                </c:pt>
                <c:pt idx="72">
                  <c:v>16.899999999999999</c:v>
                </c:pt>
                <c:pt idx="73">
                  <c:v>16.899999999999999</c:v>
                </c:pt>
                <c:pt idx="74">
                  <c:v>16.899999999999999</c:v>
                </c:pt>
                <c:pt idx="75">
                  <c:v>16.899999999999999</c:v>
                </c:pt>
                <c:pt idx="76">
                  <c:v>16.899999999999999</c:v>
                </c:pt>
                <c:pt idx="77">
                  <c:v>16.899999999999999</c:v>
                </c:pt>
                <c:pt idx="78">
                  <c:v>16.899999999999999</c:v>
                </c:pt>
                <c:pt idx="79">
                  <c:v>16.899999999999999</c:v>
                </c:pt>
                <c:pt idx="80">
                  <c:v>16.8</c:v>
                </c:pt>
                <c:pt idx="81">
                  <c:v>16.8</c:v>
                </c:pt>
                <c:pt idx="82">
                  <c:v>16.8</c:v>
                </c:pt>
                <c:pt idx="83">
                  <c:v>16.8</c:v>
                </c:pt>
                <c:pt idx="84">
                  <c:v>16.8</c:v>
                </c:pt>
                <c:pt idx="85">
                  <c:v>16.8</c:v>
                </c:pt>
                <c:pt idx="86">
                  <c:v>16.8</c:v>
                </c:pt>
                <c:pt idx="87">
                  <c:v>16.8</c:v>
                </c:pt>
                <c:pt idx="88">
                  <c:v>16.899999999999999</c:v>
                </c:pt>
                <c:pt idx="89">
                  <c:v>16.899999999999999</c:v>
                </c:pt>
                <c:pt idx="90">
                  <c:v>16.899999999999999</c:v>
                </c:pt>
                <c:pt idx="91">
                  <c:v>16.899999999999999</c:v>
                </c:pt>
                <c:pt idx="92">
                  <c:v>16.899999999999999</c:v>
                </c:pt>
                <c:pt idx="93">
                  <c:v>16.899999999999999</c:v>
                </c:pt>
                <c:pt idx="94">
                  <c:v>16.899999999999999</c:v>
                </c:pt>
                <c:pt idx="95">
                  <c:v>16.899999999999999</c:v>
                </c:pt>
                <c:pt idx="96">
                  <c:v>16.8</c:v>
                </c:pt>
                <c:pt idx="97">
                  <c:v>16.8</c:v>
                </c:pt>
                <c:pt idx="98">
                  <c:v>16.8</c:v>
                </c:pt>
                <c:pt idx="99">
                  <c:v>16.8</c:v>
                </c:pt>
                <c:pt idx="100">
                  <c:v>16.8</c:v>
                </c:pt>
                <c:pt idx="101">
                  <c:v>16.8</c:v>
                </c:pt>
                <c:pt idx="102">
                  <c:v>16.8</c:v>
                </c:pt>
                <c:pt idx="103">
                  <c:v>16.8</c:v>
                </c:pt>
                <c:pt idx="104">
                  <c:v>16.8</c:v>
                </c:pt>
                <c:pt idx="105">
                  <c:v>16.8</c:v>
                </c:pt>
                <c:pt idx="106">
                  <c:v>16.8</c:v>
                </c:pt>
                <c:pt idx="107">
                  <c:v>16.8</c:v>
                </c:pt>
                <c:pt idx="108">
                  <c:v>16.8</c:v>
                </c:pt>
                <c:pt idx="109">
                  <c:v>16.8</c:v>
                </c:pt>
                <c:pt idx="110">
                  <c:v>16.8</c:v>
                </c:pt>
                <c:pt idx="111">
                  <c:v>16.8</c:v>
                </c:pt>
                <c:pt idx="112">
                  <c:v>16.8</c:v>
                </c:pt>
                <c:pt idx="113">
                  <c:v>16.899999999999999</c:v>
                </c:pt>
                <c:pt idx="114">
                  <c:v>16.899999999999999</c:v>
                </c:pt>
                <c:pt idx="115">
                  <c:v>16.899999999999999</c:v>
                </c:pt>
                <c:pt idx="116">
                  <c:v>16.899999999999999</c:v>
                </c:pt>
                <c:pt idx="117">
                  <c:v>16.899999999999999</c:v>
                </c:pt>
                <c:pt idx="118">
                  <c:v>16.899999999999999</c:v>
                </c:pt>
                <c:pt idx="119">
                  <c:v>16.899999999999999</c:v>
                </c:pt>
                <c:pt idx="120">
                  <c:v>16.899999999999999</c:v>
                </c:pt>
                <c:pt idx="121">
                  <c:v>16.899999999999999</c:v>
                </c:pt>
                <c:pt idx="122">
                  <c:v>16.899999999999999</c:v>
                </c:pt>
                <c:pt idx="123">
                  <c:v>16.899999999999999</c:v>
                </c:pt>
                <c:pt idx="124">
                  <c:v>16.899999999999999</c:v>
                </c:pt>
                <c:pt idx="125">
                  <c:v>16.899999999999999</c:v>
                </c:pt>
                <c:pt idx="126">
                  <c:v>16.899999999999999</c:v>
                </c:pt>
                <c:pt idx="127">
                  <c:v>16.899999999999999</c:v>
                </c:pt>
                <c:pt idx="128">
                  <c:v>16.899999999999999</c:v>
                </c:pt>
                <c:pt idx="129">
                  <c:v>16.899999999999999</c:v>
                </c:pt>
                <c:pt idx="130">
                  <c:v>16.899999999999999</c:v>
                </c:pt>
                <c:pt idx="131">
                  <c:v>16.899999999999999</c:v>
                </c:pt>
                <c:pt idx="132">
                  <c:v>16.899999999999999</c:v>
                </c:pt>
                <c:pt idx="133">
                  <c:v>16.899999999999999</c:v>
                </c:pt>
                <c:pt idx="134">
                  <c:v>16.899999999999999</c:v>
                </c:pt>
                <c:pt idx="135">
                  <c:v>16.899999999999999</c:v>
                </c:pt>
                <c:pt idx="136">
                  <c:v>16.899999999999999</c:v>
                </c:pt>
                <c:pt idx="137">
                  <c:v>16.899999999999999</c:v>
                </c:pt>
                <c:pt idx="138">
                  <c:v>16.899999999999999</c:v>
                </c:pt>
                <c:pt idx="139">
                  <c:v>16.899999999999999</c:v>
                </c:pt>
                <c:pt idx="140">
                  <c:v>16.899999999999999</c:v>
                </c:pt>
                <c:pt idx="141">
                  <c:v>16.899999999999999</c:v>
                </c:pt>
                <c:pt idx="142">
                  <c:v>16.899999999999999</c:v>
                </c:pt>
                <c:pt idx="143">
                  <c:v>16.899999999999999</c:v>
                </c:pt>
                <c:pt idx="144">
                  <c:v>16.899999999999999</c:v>
                </c:pt>
                <c:pt idx="145">
                  <c:v>16.899999999999999</c:v>
                </c:pt>
                <c:pt idx="146">
                  <c:v>16.899999999999999</c:v>
                </c:pt>
                <c:pt idx="147">
                  <c:v>16.899999999999999</c:v>
                </c:pt>
                <c:pt idx="148">
                  <c:v>16.899999999999999</c:v>
                </c:pt>
                <c:pt idx="149">
                  <c:v>16.899999999999999</c:v>
                </c:pt>
                <c:pt idx="150">
                  <c:v>16.899999999999999</c:v>
                </c:pt>
                <c:pt idx="151">
                  <c:v>16.899999999999999</c:v>
                </c:pt>
                <c:pt idx="152">
                  <c:v>16.899999999999999</c:v>
                </c:pt>
                <c:pt idx="153">
                  <c:v>16.899999999999999</c:v>
                </c:pt>
                <c:pt idx="154">
                  <c:v>16.899999999999999</c:v>
                </c:pt>
                <c:pt idx="155">
                  <c:v>16.899999999999999</c:v>
                </c:pt>
                <c:pt idx="156">
                  <c:v>16.899999999999999</c:v>
                </c:pt>
                <c:pt idx="157">
                  <c:v>16.899999999999999</c:v>
                </c:pt>
                <c:pt idx="158">
                  <c:v>16.899999999999999</c:v>
                </c:pt>
                <c:pt idx="159">
                  <c:v>16.899999999999999</c:v>
                </c:pt>
                <c:pt idx="160">
                  <c:v>16.899999999999999</c:v>
                </c:pt>
                <c:pt idx="161">
                  <c:v>16.899999999999999</c:v>
                </c:pt>
                <c:pt idx="162">
                  <c:v>16.899999999999999</c:v>
                </c:pt>
                <c:pt idx="163">
                  <c:v>16.899999999999999</c:v>
                </c:pt>
                <c:pt idx="164">
                  <c:v>16.899999999999999</c:v>
                </c:pt>
                <c:pt idx="165">
                  <c:v>16.899999999999999</c:v>
                </c:pt>
                <c:pt idx="166">
                  <c:v>16.899999999999999</c:v>
                </c:pt>
                <c:pt idx="167">
                  <c:v>16.899999999999999</c:v>
                </c:pt>
                <c:pt idx="168">
                  <c:v>16.899999999999999</c:v>
                </c:pt>
                <c:pt idx="169">
                  <c:v>16.899999999999999</c:v>
                </c:pt>
                <c:pt idx="170">
                  <c:v>16.899999999999999</c:v>
                </c:pt>
                <c:pt idx="171">
                  <c:v>16.899999999999999</c:v>
                </c:pt>
                <c:pt idx="172">
                  <c:v>16.899999999999999</c:v>
                </c:pt>
                <c:pt idx="173">
                  <c:v>16.899999999999999</c:v>
                </c:pt>
                <c:pt idx="174">
                  <c:v>16.899999999999999</c:v>
                </c:pt>
                <c:pt idx="175">
                  <c:v>16.899999999999999</c:v>
                </c:pt>
                <c:pt idx="176">
                  <c:v>16.899999999999999</c:v>
                </c:pt>
                <c:pt idx="177">
                  <c:v>16.899999999999999</c:v>
                </c:pt>
                <c:pt idx="178">
                  <c:v>16.899999999999999</c:v>
                </c:pt>
                <c:pt idx="179">
                  <c:v>16.899999999999999</c:v>
                </c:pt>
                <c:pt idx="180">
                  <c:v>16.899999999999999</c:v>
                </c:pt>
                <c:pt idx="181">
                  <c:v>16.899999999999999</c:v>
                </c:pt>
                <c:pt idx="182">
                  <c:v>16.899999999999999</c:v>
                </c:pt>
                <c:pt idx="183">
                  <c:v>16.899999999999999</c:v>
                </c:pt>
                <c:pt idx="184">
                  <c:v>16.899999999999999</c:v>
                </c:pt>
                <c:pt idx="185">
                  <c:v>16.899999999999999</c:v>
                </c:pt>
                <c:pt idx="186">
                  <c:v>16.8</c:v>
                </c:pt>
                <c:pt idx="187">
                  <c:v>16.8</c:v>
                </c:pt>
                <c:pt idx="188">
                  <c:v>16.8</c:v>
                </c:pt>
                <c:pt idx="189">
                  <c:v>16.8</c:v>
                </c:pt>
                <c:pt idx="190">
                  <c:v>16.8</c:v>
                </c:pt>
                <c:pt idx="191">
                  <c:v>16.8</c:v>
                </c:pt>
                <c:pt idx="192">
                  <c:v>16.8</c:v>
                </c:pt>
                <c:pt idx="193">
                  <c:v>16.8</c:v>
                </c:pt>
                <c:pt idx="194">
                  <c:v>16.899999999999999</c:v>
                </c:pt>
                <c:pt idx="195">
                  <c:v>16.899999999999999</c:v>
                </c:pt>
                <c:pt idx="196">
                  <c:v>16.899999999999999</c:v>
                </c:pt>
                <c:pt idx="197">
                  <c:v>16.899999999999999</c:v>
                </c:pt>
                <c:pt idx="198">
                  <c:v>16.899999999999999</c:v>
                </c:pt>
                <c:pt idx="199">
                  <c:v>16.899999999999999</c:v>
                </c:pt>
                <c:pt idx="200">
                  <c:v>16.899999999999999</c:v>
                </c:pt>
                <c:pt idx="201">
                  <c:v>16.899999999999999</c:v>
                </c:pt>
                <c:pt idx="202">
                  <c:v>16.899999999999999</c:v>
                </c:pt>
                <c:pt idx="203">
                  <c:v>16.899999999999999</c:v>
                </c:pt>
                <c:pt idx="204">
                  <c:v>16.899999999999999</c:v>
                </c:pt>
                <c:pt idx="205">
                  <c:v>16.899999999999999</c:v>
                </c:pt>
                <c:pt idx="206">
                  <c:v>16.899999999999999</c:v>
                </c:pt>
                <c:pt idx="207">
                  <c:v>16.899999999999999</c:v>
                </c:pt>
                <c:pt idx="208">
                  <c:v>16.899999999999999</c:v>
                </c:pt>
                <c:pt idx="209">
                  <c:v>16.899999999999999</c:v>
                </c:pt>
                <c:pt idx="210">
                  <c:v>16.899999999999999</c:v>
                </c:pt>
                <c:pt idx="211">
                  <c:v>16.899999999999999</c:v>
                </c:pt>
                <c:pt idx="212">
                  <c:v>16.899999999999999</c:v>
                </c:pt>
                <c:pt idx="213">
                  <c:v>16.899999999999999</c:v>
                </c:pt>
                <c:pt idx="214">
                  <c:v>16.899999999999999</c:v>
                </c:pt>
                <c:pt idx="215">
                  <c:v>16.899999999999999</c:v>
                </c:pt>
                <c:pt idx="216">
                  <c:v>16.899999999999999</c:v>
                </c:pt>
                <c:pt idx="217">
                  <c:v>16.899999999999999</c:v>
                </c:pt>
                <c:pt idx="218">
                  <c:v>16.899999999999999</c:v>
                </c:pt>
                <c:pt idx="219">
                  <c:v>16.899999999999999</c:v>
                </c:pt>
                <c:pt idx="220">
                  <c:v>16.899999999999999</c:v>
                </c:pt>
                <c:pt idx="221">
                  <c:v>16.899999999999999</c:v>
                </c:pt>
                <c:pt idx="222">
                  <c:v>16.899999999999999</c:v>
                </c:pt>
                <c:pt idx="223">
                  <c:v>16.899999999999999</c:v>
                </c:pt>
                <c:pt idx="224">
                  <c:v>16.899999999999999</c:v>
                </c:pt>
                <c:pt idx="225">
                  <c:v>16.899999999999999</c:v>
                </c:pt>
                <c:pt idx="226">
                  <c:v>16.899999999999999</c:v>
                </c:pt>
                <c:pt idx="227">
                  <c:v>16.899999999999999</c:v>
                </c:pt>
                <c:pt idx="228">
                  <c:v>16.899999999999999</c:v>
                </c:pt>
                <c:pt idx="229">
                  <c:v>16.899999999999999</c:v>
                </c:pt>
                <c:pt idx="230">
                  <c:v>16.899999999999999</c:v>
                </c:pt>
                <c:pt idx="231">
                  <c:v>16.899999999999999</c:v>
                </c:pt>
                <c:pt idx="232">
                  <c:v>16.899999999999999</c:v>
                </c:pt>
                <c:pt idx="233">
                  <c:v>16.899999999999999</c:v>
                </c:pt>
                <c:pt idx="234">
                  <c:v>16.899999999999999</c:v>
                </c:pt>
                <c:pt idx="235">
                  <c:v>16.899999999999999</c:v>
                </c:pt>
                <c:pt idx="236">
                  <c:v>16.899999999999999</c:v>
                </c:pt>
                <c:pt idx="237">
                  <c:v>16.899999999999999</c:v>
                </c:pt>
                <c:pt idx="238">
                  <c:v>16.899999999999999</c:v>
                </c:pt>
                <c:pt idx="239">
                  <c:v>16.899999999999999</c:v>
                </c:pt>
                <c:pt idx="240">
                  <c:v>16.899999999999999</c:v>
                </c:pt>
                <c:pt idx="241">
                  <c:v>16.899999999999999</c:v>
                </c:pt>
                <c:pt idx="242">
                  <c:v>16.899999999999999</c:v>
                </c:pt>
                <c:pt idx="243">
                  <c:v>16.899999999999999</c:v>
                </c:pt>
                <c:pt idx="244">
                  <c:v>16.899999999999999</c:v>
                </c:pt>
                <c:pt idx="245">
                  <c:v>16.899999999999999</c:v>
                </c:pt>
                <c:pt idx="246">
                  <c:v>16.899999999999999</c:v>
                </c:pt>
                <c:pt idx="247">
                  <c:v>16.899999999999999</c:v>
                </c:pt>
                <c:pt idx="248">
                  <c:v>16.899999999999999</c:v>
                </c:pt>
                <c:pt idx="249">
                  <c:v>16.899999999999999</c:v>
                </c:pt>
                <c:pt idx="250">
                  <c:v>16.899999999999999</c:v>
                </c:pt>
                <c:pt idx="251">
                  <c:v>16.899999999999999</c:v>
                </c:pt>
                <c:pt idx="252">
                  <c:v>16.899999999999999</c:v>
                </c:pt>
                <c:pt idx="253">
                  <c:v>16.899999999999999</c:v>
                </c:pt>
                <c:pt idx="254">
                  <c:v>16.899999999999999</c:v>
                </c:pt>
                <c:pt idx="255">
                  <c:v>16.899999999999999</c:v>
                </c:pt>
                <c:pt idx="256">
                  <c:v>16.899999999999999</c:v>
                </c:pt>
                <c:pt idx="257">
                  <c:v>16.899999999999999</c:v>
                </c:pt>
                <c:pt idx="258">
                  <c:v>16.899999999999999</c:v>
                </c:pt>
                <c:pt idx="259">
                  <c:v>16.899999999999999</c:v>
                </c:pt>
                <c:pt idx="260">
                  <c:v>16.899999999999999</c:v>
                </c:pt>
                <c:pt idx="261">
                  <c:v>16.899999999999999</c:v>
                </c:pt>
                <c:pt idx="262">
                  <c:v>16.899999999999999</c:v>
                </c:pt>
                <c:pt idx="263">
                  <c:v>16.899999999999999</c:v>
                </c:pt>
                <c:pt idx="264">
                  <c:v>16.899999999999999</c:v>
                </c:pt>
                <c:pt idx="265">
                  <c:v>16.899999999999999</c:v>
                </c:pt>
                <c:pt idx="266">
                  <c:v>16.899999999999999</c:v>
                </c:pt>
                <c:pt idx="267">
                  <c:v>16.899999999999999</c:v>
                </c:pt>
                <c:pt idx="268">
                  <c:v>16.899999999999999</c:v>
                </c:pt>
                <c:pt idx="269">
                  <c:v>16.899999999999999</c:v>
                </c:pt>
                <c:pt idx="270">
                  <c:v>16.899999999999999</c:v>
                </c:pt>
                <c:pt idx="271">
                  <c:v>16.899999999999999</c:v>
                </c:pt>
                <c:pt idx="272">
                  <c:v>16.899999999999999</c:v>
                </c:pt>
                <c:pt idx="273">
                  <c:v>16.899999999999999</c:v>
                </c:pt>
                <c:pt idx="274">
                  <c:v>16.899999999999999</c:v>
                </c:pt>
                <c:pt idx="275">
                  <c:v>16.899999999999999</c:v>
                </c:pt>
                <c:pt idx="276">
                  <c:v>16.899999999999999</c:v>
                </c:pt>
                <c:pt idx="277">
                  <c:v>16.899999999999999</c:v>
                </c:pt>
                <c:pt idx="278">
                  <c:v>16.899999999999999</c:v>
                </c:pt>
                <c:pt idx="279">
                  <c:v>16.899999999999999</c:v>
                </c:pt>
                <c:pt idx="280">
                  <c:v>16.899999999999999</c:v>
                </c:pt>
                <c:pt idx="281">
                  <c:v>16.899999999999999</c:v>
                </c:pt>
                <c:pt idx="282">
                  <c:v>16.899999999999999</c:v>
                </c:pt>
                <c:pt idx="283">
                  <c:v>16.899999999999999</c:v>
                </c:pt>
                <c:pt idx="284">
                  <c:v>16.899999999999999</c:v>
                </c:pt>
                <c:pt idx="285">
                  <c:v>16.899999999999999</c:v>
                </c:pt>
                <c:pt idx="286">
                  <c:v>16.899999999999999</c:v>
                </c:pt>
                <c:pt idx="287">
                  <c:v>16.899999999999999</c:v>
                </c:pt>
                <c:pt idx="288">
                  <c:v>16.899999999999999</c:v>
                </c:pt>
                <c:pt idx="289">
                  <c:v>16.899999999999999</c:v>
                </c:pt>
                <c:pt idx="290">
                  <c:v>16.899999999999999</c:v>
                </c:pt>
                <c:pt idx="291">
                  <c:v>16.899999999999999</c:v>
                </c:pt>
                <c:pt idx="292">
                  <c:v>16.899999999999999</c:v>
                </c:pt>
                <c:pt idx="293">
                  <c:v>16.899999999999999</c:v>
                </c:pt>
                <c:pt idx="294">
                  <c:v>16.899999999999999</c:v>
                </c:pt>
                <c:pt idx="295">
                  <c:v>16.899999999999999</c:v>
                </c:pt>
                <c:pt idx="296">
                  <c:v>16.899999999999999</c:v>
                </c:pt>
                <c:pt idx="297">
                  <c:v>16.899999999999999</c:v>
                </c:pt>
                <c:pt idx="298">
                  <c:v>16.899999999999999</c:v>
                </c:pt>
                <c:pt idx="299">
                  <c:v>16.899999999999999</c:v>
                </c:pt>
                <c:pt idx="300">
                  <c:v>16.899999999999999</c:v>
                </c:pt>
                <c:pt idx="301">
                  <c:v>16.899999999999999</c:v>
                </c:pt>
                <c:pt idx="302">
                  <c:v>16.899999999999999</c:v>
                </c:pt>
                <c:pt idx="303">
                  <c:v>16.899999999999999</c:v>
                </c:pt>
                <c:pt idx="304">
                  <c:v>16.899999999999999</c:v>
                </c:pt>
                <c:pt idx="305">
                  <c:v>16.899999999999999</c:v>
                </c:pt>
                <c:pt idx="306">
                  <c:v>16.899999999999999</c:v>
                </c:pt>
                <c:pt idx="307">
                  <c:v>16.899999999999999</c:v>
                </c:pt>
                <c:pt idx="308">
                  <c:v>16.899999999999999</c:v>
                </c:pt>
                <c:pt idx="309">
                  <c:v>16.899999999999999</c:v>
                </c:pt>
                <c:pt idx="310">
                  <c:v>16.899999999999999</c:v>
                </c:pt>
                <c:pt idx="311">
                  <c:v>16.899999999999999</c:v>
                </c:pt>
                <c:pt idx="312">
                  <c:v>16.899999999999999</c:v>
                </c:pt>
                <c:pt idx="313">
                  <c:v>16.899999999999999</c:v>
                </c:pt>
                <c:pt idx="314">
                  <c:v>16.899999999999999</c:v>
                </c:pt>
                <c:pt idx="315">
                  <c:v>16.899999999999999</c:v>
                </c:pt>
                <c:pt idx="316">
                  <c:v>16.899999999999999</c:v>
                </c:pt>
                <c:pt idx="317">
                  <c:v>16.899999999999999</c:v>
                </c:pt>
                <c:pt idx="318">
                  <c:v>16.899999999999999</c:v>
                </c:pt>
                <c:pt idx="319">
                  <c:v>16.899999999999999</c:v>
                </c:pt>
                <c:pt idx="320">
                  <c:v>16.899999999999999</c:v>
                </c:pt>
                <c:pt idx="321">
                  <c:v>16.899999999999999</c:v>
                </c:pt>
                <c:pt idx="322">
                  <c:v>16.899999999999999</c:v>
                </c:pt>
                <c:pt idx="323">
                  <c:v>16.899999999999999</c:v>
                </c:pt>
                <c:pt idx="324">
                  <c:v>16.899999999999999</c:v>
                </c:pt>
                <c:pt idx="325">
                  <c:v>16.899999999999999</c:v>
                </c:pt>
                <c:pt idx="326">
                  <c:v>16.899999999999999</c:v>
                </c:pt>
                <c:pt idx="327">
                  <c:v>16.899999999999999</c:v>
                </c:pt>
                <c:pt idx="328">
                  <c:v>16.899999999999999</c:v>
                </c:pt>
                <c:pt idx="329">
                  <c:v>16.899999999999999</c:v>
                </c:pt>
                <c:pt idx="330">
                  <c:v>16.899999999999999</c:v>
                </c:pt>
                <c:pt idx="331">
                  <c:v>16.899999999999999</c:v>
                </c:pt>
                <c:pt idx="332">
                  <c:v>16.899999999999999</c:v>
                </c:pt>
                <c:pt idx="333">
                  <c:v>16.899999999999999</c:v>
                </c:pt>
                <c:pt idx="334">
                  <c:v>16.899999999999999</c:v>
                </c:pt>
                <c:pt idx="335">
                  <c:v>16.899999999999999</c:v>
                </c:pt>
                <c:pt idx="336">
                  <c:v>16.899999999999999</c:v>
                </c:pt>
                <c:pt idx="337">
                  <c:v>16.899999999999999</c:v>
                </c:pt>
                <c:pt idx="338">
                  <c:v>16.899999999999999</c:v>
                </c:pt>
                <c:pt idx="339">
                  <c:v>16.899999999999999</c:v>
                </c:pt>
                <c:pt idx="340">
                  <c:v>16.899999999999999</c:v>
                </c:pt>
                <c:pt idx="341">
                  <c:v>16.899999999999999</c:v>
                </c:pt>
                <c:pt idx="342">
                  <c:v>16.899999999999999</c:v>
                </c:pt>
                <c:pt idx="343">
                  <c:v>16.899999999999999</c:v>
                </c:pt>
                <c:pt idx="344">
                  <c:v>16.899999999999999</c:v>
                </c:pt>
                <c:pt idx="345">
                  <c:v>16.899999999999999</c:v>
                </c:pt>
                <c:pt idx="346">
                  <c:v>16.899999999999999</c:v>
                </c:pt>
                <c:pt idx="347">
                  <c:v>16.899999999999999</c:v>
                </c:pt>
                <c:pt idx="348">
                  <c:v>16.899999999999999</c:v>
                </c:pt>
                <c:pt idx="349">
                  <c:v>16.899999999999999</c:v>
                </c:pt>
                <c:pt idx="350">
                  <c:v>16.899999999999999</c:v>
                </c:pt>
                <c:pt idx="351">
                  <c:v>16.899999999999999</c:v>
                </c:pt>
                <c:pt idx="352">
                  <c:v>16.899999999999999</c:v>
                </c:pt>
                <c:pt idx="353">
                  <c:v>16.899999999999999</c:v>
                </c:pt>
                <c:pt idx="354">
                  <c:v>16.899999999999999</c:v>
                </c:pt>
                <c:pt idx="355">
                  <c:v>16.899999999999999</c:v>
                </c:pt>
                <c:pt idx="356">
                  <c:v>16.899999999999999</c:v>
                </c:pt>
                <c:pt idx="357">
                  <c:v>16.899999999999999</c:v>
                </c:pt>
                <c:pt idx="358">
                  <c:v>16.899999999999999</c:v>
                </c:pt>
                <c:pt idx="359">
                  <c:v>16.899999999999999</c:v>
                </c:pt>
                <c:pt idx="360">
                  <c:v>16.899999999999999</c:v>
                </c:pt>
                <c:pt idx="361">
                  <c:v>16.899999999999999</c:v>
                </c:pt>
                <c:pt idx="362">
                  <c:v>16.899999999999999</c:v>
                </c:pt>
                <c:pt idx="363">
                  <c:v>16.899999999999999</c:v>
                </c:pt>
                <c:pt idx="364">
                  <c:v>16.899999999999999</c:v>
                </c:pt>
                <c:pt idx="365">
                  <c:v>16.899999999999999</c:v>
                </c:pt>
                <c:pt idx="366">
                  <c:v>16.899999999999999</c:v>
                </c:pt>
                <c:pt idx="367">
                  <c:v>16.899999999999999</c:v>
                </c:pt>
                <c:pt idx="368">
                  <c:v>16.899999999999999</c:v>
                </c:pt>
                <c:pt idx="369">
                  <c:v>16.899999999999999</c:v>
                </c:pt>
                <c:pt idx="370">
                  <c:v>16.899999999999999</c:v>
                </c:pt>
                <c:pt idx="371">
                  <c:v>16.899999999999999</c:v>
                </c:pt>
                <c:pt idx="372">
                  <c:v>16.899999999999999</c:v>
                </c:pt>
                <c:pt idx="373">
                  <c:v>16.899999999999999</c:v>
                </c:pt>
                <c:pt idx="374">
                  <c:v>16.899999999999999</c:v>
                </c:pt>
                <c:pt idx="375">
                  <c:v>16.899999999999999</c:v>
                </c:pt>
                <c:pt idx="376">
                  <c:v>16.899999999999999</c:v>
                </c:pt>
                <c:pt idx="377">
                  <c:v>16.899999999999999</c:v>
                </c:pt>
                <c:pt idx="378">
                  <c:v>16.899999999999999</c:v>
                </c:pt>
                <c:pt idx="379">
                  <c:v>16.899999999999999</c:v>
                </c:pt>
                <c:pt idx="380">
                  <c:v>16.899999999999999</c:v>
                </c:pt>
                <c:pt idx="381">
                  <c:v>16.899999999999999</c:v>
                </c:pt>
                <c:pt idx="382">
                  <c:v>16.899999999999999</c:v>
                </c:pt>
                <c:pt idx="383">
                  <c:v>16.899999999999999</c:v>
                </c:pt>
                <c:pt idx="384">
                  <c:v>16.899999999999999</c:v>
                </c:pt>
                <c:pt idx="385">
                  <c:v>16.899999999999999</c:v>
                </c:pt>
                <c:pt idx="386">
                  <c:v>16.899999999999999</c:v>
                </c:pt>
                <c:pt idx="387">
                  <c:v>16.899999999999999</c:v>
                </c:pt>
                <c:pt idx="388">
                  <c:v>16.899999999999999</c:v>
                </c:pt>
                <c:pt idx="389">
                  <c:v>16.899999999999999</c:v>
                </c:pt>
                <c:pt idx="390">
                  <c:v>16.899999999999999</c:v>
                </c:pt>
                <c:pt idx="391">
                  <c:v>16.899999999999999</c:v>
                </c:pt>
                <c:pt idx="392">
                  <c:v>16.899999999999999</c:v>
                </c:pt>
                <c:pt idx="393">
                  <c:v>16.899999999999999</c:v>
                </c:pt>
                <c:pt idx="394">
                  <c:v>16.899999999999999</c:v>
                </c:pt>
                <c:pt idx="395">
                  <c:v>16.899999999999999</c:v>
                </c:pt>
                <c:pt idx="396">
                  <c:v>16.899999999999999</c:v>
                </c:pt>
                <c:pt idx="397">
                  <c:v>16.899999999999999</c:v>
                </c:pt>
                <c:pt idx="398">
                  <c:v>16.899999999999999</c:v>
                </c:pt>
                <c:pt idx="399">
                  <c:v>16.899999999999999</c:v>
                </c:pt>
                <c:pt idx="400">
                  <c:v>16.899999999999999</c:v>
                </c:pt>
                <c:pt idx="401">
                  <c:v>16.899999999999999</c:v>
                </c:pt>
                <c:pt idx="402">
                  <c:v>16.899999999999999</c:v>
                </c:pt>
                <c:pt idx="403">
                  <c:v>16.899999999999999</c:v>
                </c:pt>
                <c:pt idx="404">
                  <c:v>16.899999999999999</c:v>
                </c:pt>
                <c:pt idx="405">
                  <c:v>16.899999999999999</c:v>
                </c:pt>
                <c:pt idx="406">
                  <c:v>16.899999999999999</c:v>
                </c:pt>
                <c:pt idx="407">
                  <c:v>16.899999999999999</c:v>
                </c:pt>
                <c:pt idx="408">
                  <c:v>16.899999999999999</c:v>
                </c:pt>
                <c:pt idx="409">
                  <c:v>16.899999999999999</c:v>
                </c:pt>
                <c:pt idx="410">
                  <c:v>16.899999999999999</c:v>
                </c:pt>
                <c:pt idx="411">
                  <c:v>16.899999999999999</c:v>
                </c:pt>
                <c:pt idx="412">
                  <c:v>16.899999999999999</c:v>
                </c:pt>
                <c:pt idx="413">
                  <c:v>16.899999999999999</c:v>
                </c:pt>
                <c:pt idx="414">
                  <c:v>16.899999999999999</c:v>
                </c:pt>
                <c:pt idx="415">
                  <c:v>16.899999999999999</c:v>
                </c:pt>
                <c:pt idx="416">
                  <c:v>16.899999999999999</c:v>
                </c:pt>
                <c:pt idx="417">
                  <c:v>16.899999999999999</c:v>
                </c:pt>
                <c:pt idx="418">
                  <c:v>16.899999999999999</c:v>
                </c:pt>
                <c:pt idx="419">
                  <c:v>16.899999999999999</c:v>
                </c:pt>
                <c:pt idx="420">
                  <c:v>16.899999999999999</c:v>
                </c:pt>
                <c:pt idx="421">
                  <c:v>16.899999999999999</c:v>
                </c:pt>
                <c:pt idx="422">
                  <c:v>16.899999999999999</c:v>
                </c:pt>
                <c:pt idx="423">
                  <c:v>16.899999999999999</c:v>
                </c:pt>
                <c:pt idx="424">
                  <c:v>16.899999999999999</c:v>
                </c:pt>
                <c:pt idx="425">
                  <c:v>16.899999999999999</c:v>
                </c:pt>
                <c:pt idx="426">
                  <c:v>16.899999999999999</c:v>
                </c:pt>
                <c:pt idx="427">
                  <c:v>16.899999999999999</c:v>
                </c:pt>
                <c:pt idx="428">
                  <c:v>16.899999999999999</c:v>
                </c:pt>
                <c:pt idx="429">
                  <c:v>16.899999999999999</c:v>
                </c:pt>
                <c:pt idx="430">
                  <c:v>16.899999999999999</c:v>
                </c:pt>
                <c:pt idx="431">
                  <c:v>16.899999999999999</c:v>
                </c:pt>
                <c:pt idx="432">
                  <c:v>16.899999999999999</c:v>
                </c:pt>
                <c:pt idx="433">
                  <c:v>16.899999999999999</c:v>
                </c:pt>
                <c:pt idx="434">
                  <c:v>16.899999999999999</c:v>
                </c:pt>
                <c:pt idx="435">
                  <c:v>16.899999999999999</c:v>
                </c:pt>
                <c:pt idx="436">
                  <c:v>16.899999999999999</c:v>
                </c:pt>
                <c:pt idx="437">
                  <c:v>16.899999999999999</c:v>
                </c:pt>
                <c:pt idx="438">
                  <c:v>16.899999999999999</c:v>
                </c:pt>
                <c:pt idx="439">
                  <c:v>16.899999999999999</c:v>
                </c:pt>
                <c:pt idx="440">
                  <c:v>16.899999999999999</c:v>
                </c:pt>
                <c:pt idx="441">
                  <c:v>16.899999999999999</c:v>
                </c:pt>
                <c:pt idx="442">
                  <c:v>16.899999999999999</c:v>
                </c:pt>
                <c:pt idx="443">
                  <c:v>16.899999999999999</c:v>
                </c:pt>
                <c:pt idx="444">
                  <c:v>16.899999999999999</c:v>
                </c:pt>
                <c:pt idx="445">
                  <c:v>16.899999999999999</c:v>
                </c:pt>
                <c:pt idx="446">
                  <c:v>16.899999999999999</c:v>
                </c:pt>
                <c:pt idx="447">
                  <c:v>16.899999999999999</c:v>
                </c:pt>
                <c:pt idx="448">
                  <c:v>17</c:v>
                </c:pt>
                <c:pt idx="449">
                  <c:v>17</c:v>
                </c:pt>
                <c:pt idx="450">
                  <c:v>17</c:v>
                </c:pt>
                <c:pt idx="451">
                  <c:v>17</c:v>
                </c:pt>
                <c:pt idx="452">
                  <c:v>17</c:v>
                </c:pt>
                <c:pt idx="453">
                  <c:v>17</c:v>
                </c:pt>
                <c:pt idx="454">
                  <c:v>17</c:v>
                </c:pt>
                <c:pt idx="455">
                  <c:v>17</c:v>
                </c:pt>
                <c:pt idx="456">
                  <c:v>17.100000000000001</c:v>
                </c:pt>
                <c:pt idx="457">
                  <c:v>17.100000000000001</c:v>
                </c:pt>
                <c:pt idx="458">
                  <c:v>17.100000000000001</c:v>
                </c:pt>
                <c:pt idx="459">
                  <c:v>17.100000000000001</c:v>
                </c:pt>
                <c:pt idx="460">
                  <c:v>17.100000000000001</c:v>
                </c:pt>
                <c:pt idx="461">
                  <c:v>17.100000000000001</c:v>
                </c:pt>
                <c:pt idx="462">
                  <c:v>17.100000000000001</c:v>
                </c:pt>
                <c:pt idx="463">
                  <c:v>17.100000000000001</c:v>
                </c:pt>
                <c:pt idx="464">
                  <c:v>17</c:v>
                </c:pt>
                <c:pt idx="465">
                  <c:v>17</c:v>
                </c:pt>
                <c:pt idx="466">
                  <c:v>17</c:v>
                </c:pt>
                <c:pt idx="467">
                  <c:v>17</c:v>
                </c:pt>
                <c:pt idx="468">
                  <c:v>17</c:v>
                </c:pt>
                <c:pt idx="469">
                  <c:v>17</c:v>
                </c:pt>
                <c:pt idx="470">
                  <c:v>17</c:v>
                </c:pt>
                <c:pt idx="471">
                  <c:v>17</c:v>
                </c:pt>
                <c:pt idx="472">
                  <c:v>17</c:v>
                </c:pt>
                <c:pt idx="473">
                  <c:v>16.899999999999999</c:v>
                </c:pt>
                <c:pt idx="474">
                  <c:v>16.899999999999999</c:v>
                </c:pt>
                <c:pt idx="475">
                  <c:v>16.899999999999999</c:v>
                </c:pt>
                <c:pt idx="476">
                  <c:v>16.899999999999999</c:v>
                </c:pt>
                <c:pt idx="477">
                  <c:v>16.899999999999999</c:v>
                </c:pt>
                <c:pt idx="478">
                  <c:v>16.899999999999999</c:v>
                </c:pt>
                <c:pt idx="479">
                  <c:v>16.899999999999999</c:v>
                </c:pt>
                <c:pt idx="480">
                  <c:v>16.899999999999999</c:v>
                </c:pt>
                <c:pt idx="481">
                  <c:v>16.899999999999999</c:v>
                </c:pt>
                <c:pt idx="482">
                  <c:v>16.899999999999999</c:v>
                </c:pt>
                <c:pt idx="483">
                  <c:v>16.899999999999999</c:v>
                </c:pt>
                <c:pt idx="484">
                  <c:v>16.899999999999999</c:v>
                </c:pt>
                <c:pt idx="485">
                  <c:v>16.899999999999999</c:v>
                </c:pt>
                <c:pt idx="486">
                  <c:v>16.899999999999999</c:v>
                </c:pt>
                <c:pt idx="487">
                  <c:v>16.899999999999999</c:v>
                </c:pt>
                <c:pt idx="488">
                  <c:v>16.899999999999999</c:v>
                </c:pt>
                <c:pt idx="489">
                  <c:v>16.899999999999999</c:v>
                </c:pt>
                <c:pt idx="490">
                  <c:v>16.899999999999999</c:v>
                </c:pt>
                <c:pt idx="491">
                  <c:v>16.899999999999999</c:v>
                </c:pt>
                <c:pt idx="492">
                  <c:v>16.899999999999999</c:v>
                </c:pt>
                <c:pt idx="493">
                  <c:v>16.899999999999999</c:v>
                </c:pt>
                <c:pt idx="494">
                  <c:v>16.899999999999999</c:v>
                </c:pt>
                <c:pt idx="495">
                  <c:v>16.899999999999999</c:v>
                </c:pt>
                <c:pt idx="496">
                  <c:v>16.899999999999999</c:v>
                </c:pt>
                <c:pt idx="497">
                  <c:v>16.899999999999999</c:v>
                </c:pt>
                <c:pt idx="498">
                  <c:v>16.899999999999999</c:v>
                </c:pt>
                <c:pt idx="499">
                  <c:v>16.899999999999999</c:v>
                </c:pt>
                <c:pt idx="500">
                  <c:v>16.899999999999999</c:v>
                </c:pt>
                <c:pt idx="501">
                  <c:v>16.899999999999999</c:v>
                </c:pt>
                <c:pt idx="502">
                  <c:v>16.899999999999999</c:v>
                </c:pt>
                <c:pt idx="503">
                  <c:v>16.899999999999999</c:v>
                </c:pt>
                <c:pt idx="504">
                  <c:v>16.899999999999999</c:v>
                </c:pt>
                <c:pt idx="505">
                  <c:v>16.899999999999999</c:v>
                </c:pt>
                <c:pt idx="506">
                  <c:v>16.899999999999999</c:v>
                </c:pt>
                <c:pt idx="507">
                  <c:v>16.899999999999999</c:v>
                </c:pt>
                <c:pt idx="508">
                  <c:v>16.899999999999999</c:v>
                </c:pt>
                <c:pt idx="509">
                  <c:v>16.899999999999999</c:v>
                </c:pt>
                <c:pt idx="510">
                  <c:v>16.899999999999999</c:v>
                </c:pt>
                <c:pt idx="511">
                  <c:v>16.899999999999999</c:v>
                </c:pt>
                <c:pt idx="512">
                  <c:v>16.899999999999999</c:v>
                </c:pt>
                <c:pt idx="513">
                  <c:v>16.899999999999999</c:v>
                </c:pt>
                <c:pt idx="514">
                  <c:v>16.899999999999999</c:v>
                </c:pt>
                <c:pt idx="515">
                  <c:v>16.899999999999999</c:v>
                </c:pt>
                <c:pt idx="516">
                  <c:v>16.899999999999999</c:v>
                </c:pt>
                <c:pt idx="517">
                  <c:v>16.899999999999999</c:v>
                </c:pt>
                <c:pt idx="518">
                  <c:v>16.899999999999999</c:v>
                </c:pt>
                <c:pt idx="519">
                  <c:v>16.899999999999999</c:v>
                </c:pt>
                <c:pt idx="520">
                  <c:v>16.899999999999999</c:v>
                </c:pt>
                <c:pt idx="521">
                  <c:v>16.899999999999999</c:v>
                </c:pt>
                <c:pt idx="522">
                  <c:v>16.899999999999999</c:v>
                </c:pt>
                <c:pt idx="523">
                  <c:v>16.899999999999999</c:v>
                </c:pt>
                <c:pt idx="524">
                  <c:v>16.899999999999999</c:v>
                </c:pt>
                <c:pt idx="525">
                  <c:v>16.899999999999999</c:v>
                </c:pt>
                <c:pt idx="526">
                  <c:v>16.899999999999999</c:v>
                </c:pt>
                <c:pt idx="527">
                  <c:v>16.899999999999999</c:v>
                </c:pt>
                <c:pt idx="528">
                  <c:v>16.899999999999999</c:v>
                </c:pt>
                <c:pt idx="529">
                  <c:v>16.899999999999999</c:v>
                </c:pt>
                <c:pt idx="530">
                  <c:v>16.899999999999999</c:v>
                </c:pt>
                <c:pt idx="531">
                  <c:v>16.899999999999999</c:v>
                </c:pt>
                <c:pt idx="532">
                  <c:v>16.899999999999999</c:v>
                </c:pt>
                <c:pt idx="533">
                  <c:v>16.899999999999999</c:v>
                </c:pt>
                <c:pt idx="534">
                  <c:v>16.899999999999999</c:v>
                </c:pt>
                <c:pt idx="535">
                  <c:v>16.899999999999999</c:v>
                </c:pt>
                <c:pt idx="536">
                  <c:v>16.899999999999999</c:v>
                </c:pt>
                <c:pt idx="537">
                  <c:v>16.899999999999999</c:v>
                </c:pt>
                <c:pt idx="538">
                  <c:v>16.899999999999999</c:v>
                </c:pt>
                <c:pt idx="539">
                  <c:v>16.899999999999999</c:v>
                </c:pt>
                <c:pt idx="540">
                  <c:v>16.899999999999999</c:v>
                </c:pt>
                <c:pt idx="541">
                  <c:v>16.899999999999999</c:v>
                </c:pt>
                <c:pt idx="542">
                  <c:v>16.899999999999999</c:v>
                </c:pt>
                <c:pt idx="543">
                  <c:v>16.899999999999999</c:v>
                </c:pt>
                <c:pt idx="544">
                  <c:v>16.899999999999999</c:v>
                </c:pt>
                <c:pt idx="545">
                  <c:v>16.899999999999999</c:v>
                </c:pt>
                <c:pt idx="546">
                  <c:v>16.899999999999999</c:v>
                </c:pt>
                <c:pt idx="547">
                  <c:v>16.899999999999999</c:v>
                </c:pt>
                <c:pt idx="548">
                  <c:v>16.899999999999999</c:v>
                </c:pt>
                <c:pt idx="549">
                  <c:v>16.899999999999999</c:v>
                </c:pt>
                <c:pt idx="550">
                  <c:v>16.899999999999999</c:v>
                </c:pt>
                <c:pt idx="551">
                  <c:v>16.899999999999999</c:v>
                </c:pt>
                <c:pt idx="552">
                  <c:v>16.899999999999999</c:v>
                </c:pt>
                <c:pt idx="553">
                  <c:v>16.899999999999999</c:v>
                </c:pt>
                <c:pt idx="554">
                  <c:v>16.899999999999999</c:v>
                </c:pt>
                <c:pt idx="555">
                  <c:v>16.899999999999999</c:v>
                </c:pt>
                <c:pt idx="556">
                  <c:v>16.899999999999999</c:v>
                </c:pt>
                <c:pt idx="557">
                  <c:v>16.899999999999999</c:v>
                </c:pt>
                <c:pt idx="558">
                  <c:v>16.899999999999999</c:v>
                </c:pt>
                <c:pt idx="559">
                  <c:v>16.899999999999999</c:v>
                </c:pt>
                <c:pt idx="560">
                  <c:v>16.899999999999999</c:v>
                </c:pt>
                <c:pt idx="561">
                  <c:v>16.899999999999999</c:v>
                </c:pt>
                <c:pt idx="562">
                  <c:v>16.899999999999999</c:v>
                </c:pt>
                <c:pt idx="563">
                  <c:v>16.899999999999999</c:v>
                </c:pt>
                <c:pt idx="564">
                  <c:v>16.899999999999999</c:v>
                </c:pt>
                <c:pt idx="565">
                  <c:v>16.899999999999999</c:v>
                </c:pt>
                <c:pt idx="566">
                  <c:v>16.899999999999999</c:v>
                </c:pt>
                <c:pt idx="567">
                  <c:v>16.899999999999999</c:v>
                </c:pt>
                <c:pt idx="568">
                  <c:v>16.899999999999999</c:v>
                </c:pt>
                <c:pt idx="569">
                  <c:v>16.899999999999999</c:v>
                </c:pt>
                <c:pt idx="570">
                  <c:v>16.899999999999999</c:v>
                </c:pt>
                <c:pt idx="571">
                  <c:v>16.899999999999999</c:v>
                </c:pt>
                <c:pt idx="572">
                  <c:v>16.899999999999999</c:v>
                </c:pt>
                <c:pt idx="573">
                  <c:v>16.899999999999999</c:v>
                </c:pt>
                <c:pt idx="574">
                  <c:v>16.899999999999999</c:v>
                </c:pt>
                <c:pt idx="575">
                  <c:v>16.899999999999999</c:v>
                </c:pt>
                <c:pt idx="576">
                  <c:v>16.899999999999999</c:v>
                </c:pt>
                <c:pt idx="577">
                  <c:v>16.899999999999999</c:v>
                </c:pt>
                <c:pt idx="578">
                  <c:v>16.899999999999999</c:v>
                </c:pt>
                <c:pt idx="579">
                  <c:v>16.899999999999999</c:v>
                </c:pt>
                <c:pt idx="580">
                  <c:v>16.899999999999999</c:v>
                </c:pt>
                <c:pt idx="581">
                  <c:v>16.899999999999999</c:v>
                </c:pt>
                <c:pt idx="582">
                  <c:v>16.899999999999999</c:v>
                </c:pt>
                <c:pt idx="583">
                  <c:v>16.899999999999999</c:v>
                </c:pt>
                <c:pt idx="584">
                  <c:v>16.899999999999999</c:v>
                </c:pt>
                <c:pt idx="585">
                  <c:v>16.899999999999999</c:v>
                </c:pt>
                <c:pt idx="586">
                  <c:v>16.899999999999999</c:v>
                </c:pt>
                <c:pt idx="587">
                  <c:v>16.899999999999999</c:v>
                </c:pt>
                <c:pt idx="588">
                  <c:v>16.899999999999999</c:v>
                </c:pt>
                <c:pt idx="589">
                  <c:v>16.899999999999999</c:v>
                </c:pt>
                <c:pt idx="590">
                  <c:v>16.899999999999999</c:v>
                </c:pt>
                <c:pt idx="591">
                  <c:v>16.899999999999999</c:v>
                </c:pt>
                <c:pt idx="592">
                  <c:v>16.899999999999999</c:v>
                </c:pt>
                <c:pt idx="593">
                  <c:v>16.899999999999999</c:v>
                </c:pt>
                <c:pt idx="594">
                  <c:v>16.899999999999999</c:v>
                </c:pt>
                <c:pt idx="595">
                  <c:v>16.899999999999999</c:v>
                </c:pt>
                <c:pt idx="596">
                  <c:v>16.899999999999999</c:v>
                </c:pt>
                <c:pt idx="597">
                  <c:v>16.899999999999999</c:v>
                </c:pt>
                <c:pt idx="598">
                  <c:v>16.899999999999999</c:v>
                </c:pt>
                <c:pt idx="599">
                  <c:v>16.899999999999999</c:v>
                </c:pt>
                <c:pt idx="600">
                  <c:v>16.899999999999999</c:v>
                </c:pt>
                <c:pt idx="601">
                  <c:v>16.899999999999999</c:v>
                </c:pt>
                <c:pt idx="602">
                  <c:v>16.899999999999999</c:v>
                </c:pt>
                <c:pt idx="603">
                  <c:v>16.899999999999999</c:v>
                </c:pt>
                <c:pt idx="604">
                  <c:v>16.899999999999999</c:v>
                </c:pt>
                <c:pt idx="605">
                  <c:v>16.899999999999999</c:v>
                </c:pt>
                <c:pt idx="606">
                  <c:v>16.899999999999999</c:v>
                </c:pt>
                <c:pt idx="607">
                  <c:v>16.899999999999999</c:v>
                </c:pt>
                <c:pt idx="608">
                  <c:v>16.899999999999999</c:v>
                </c:pt>
                <c:pt idx="609">
                  <c:v>16.899999999999999</c:v>
                </c:pt>
                <c:pt idx="610">
                  <c:v>16.899999999999999</c:v>
                </c:pt>
                <c:pt idx="611">
                  <c:v>16.899999999999999</c:v>
                </c:pt>
                <c:pt idx="612">
                  <c:v>16.899999999999999</c:v>
                </c:pt>
                <c:pt idx="613">
                  <c:v>16.899999999999999</c:v>
                </c:pt>
                <c:pt idx="614">
                  <c:v>16.899999999999999</c:v>
                </c:pt>
                <c:pt idx="615">
                  <c:v>16.899999999999999</c:v>
                </c:pt>
                <c:pt idx="616">
                  <c:v>16.899999999999999</c:v>
                </c:pt>
                <c:pt idx="617">
                  <c:v>16.899999999999999</c:v>
                </c:pt>
                <c:pt idx="618">
                  <c:v>16.899999999999999</c:v>
                </c:pt>
                <c:pt idx="619">
                  <c:v>16.899999999999999</c:v>
                </c:pt>
                <c:pt idx="620">
                  <c:v>16.899999999999999</c:v>
                </c:pt>
                <c:pt idx="621">
                  <c:v>16.899999999999999</c:v>
                </c:pt>
                <c:pt idx="622">
                  <c:v>16.899999999999999</c:v>
                </c:pt>
                <c:pt idx="623">
                  <c:v>16.899999999999999</c:v>
                </c:pt>
                <c:pt idx="624">
                  <c:v>16.899999999999999</c:v>
                </c:pt>
                <c:pt idx="625">
                  <c:v>16.899999999999999</c:v>
                </c:pt>
                <c:pt idx="626">
                  <c:v>16.899999999999999</c:v>
                </c:pt>
                <c:pt idx="627">
                  <c:v>16.899999999999999</c:v>
                </c:pt>
                <c:pt idx="628">
                  <c:v>16.899999999999999</c:v>
                </c:pt>
                <c:pt idx="629">
                  <c:v>16.899999999999999</c:v>
                </c:pt>
                <c:pt idx="630">
                  <c:v>16.899999999999999</c:v>
                </c:pt>
                <c:pt idx="631">
                  <c:v>16.899999999999999</c:v>
                </c:pt>
                <c:pt idx="632">
                  <c:v>16.899999999999999</c:v>
                </c:pt>
                <c:pt idx="633">
                  <c:v>16.899999999999999</c:v>
                </c:pt>
                <c:pt idx="634">
                  <c:v>16.899999999999999</c:v>
                </c:pt>
                <c:pt idx="635">
                  <c:v>16.899999999999999</c:v>
                </c:pt>
                <c:pt idx="636">
                  <c:v>16.899999999999999</c:v>
                </c:pt>
                <c:pt idx="637">
                  <c:v>16.899999999999999</c:v>
                </c:pt>
                <c:pt idx="638">
                  <c:v>16.899999999999999</c:v>
                </c:pt>
                <c:pt idx="639">
                  <c:v>16.899999999999999</c:v>
                </c:pt>
                <c:pt idx="640">
                  <c:v>16.899999999999999</c:v>
                </c:pt>
                <c:pt idx="641">
                  <c:v>16.899999999999999</c:v>
                </c:pt>
                <c:pt idx="642">
                  <c:v>16.899999999999999</c:v>
                </c:pt>
                <c:pt idx="643">
                  <c:v>16.899999999999999</c:v>
                </c:pt>
                <c:pt idx="644">
                  <c:v>16.899999999999999</c:v>
                </c:pt>
                <c:pt idx="645">
                  <c:v>16.899999999999999</c:v>
                </c:pt>
                <c:pt idx="646">
                  <c:v>16.899999999999999</c:v>
                </c:pt>
                <c:pt idx="647">
                  <c:v>16.899999999999999</c:v>
                </c:pt>
                <c:pt idx="648">
                  <c:v>16.899999999999999</c:v>
                </c:pt>
                <c:pt idx="649">
                  <c:v>16.899999999999999</c:v>
                </c:pt>
                <c:pt idx="650">
                  <c:v>16.899999999999999</c:v>
                </c:pt>
                <c:pt idx="651">
                  <c:v>16.899999999999999</c:v>
                </c:pt>
                <c:pt idx="652">
                  <c:v>16.899999999999999</c:v>
                </c:pt>
                <c:pt idx="653">
                  <c:v>16.899999999999999</c:v>
                </c:pt>
                <c:pt idx="654">
                  <c:v>16.899999999999999</c:v>
                </c:pt>
                <c:pt idx="655">
                  <c:v>16.899999999999999</c:v>
                </c:pt>
                <c:pt idx="656">
                  <c:v>16.899999999999999</c:v>
                </c:pt>
                <c:pt idx="657">
                  <c:v>16.899999999999999</c:v>
                </c:pt>
                <c:pt idx="658">
                  <c:v>16.899999999999999</c:v>
                </c:pt>
                <c:pt idx="659">
                  <c:v>16.899999999999999</c:v>
                </c:pt>
                <c:pt idx="660">
                  <c:v>16.899999999999999</c:v>
                </c:pt>
                <c:pt idx="661">
                  <c:v>16.899999999999999</c:v>
                </c:pt>
                <c:pt idx="662">
                  <c:v>16.899999999999999</c:v>
                </c:pt>
                <c:pt idx="663">
                  <c:v>16.899999999999999</c:v>
                </c:pt>
                <c:pt idx="664">
                  <c:v>16.899999999999999</c:v>
                </c:pt>
                <c:pt idx="665">
                  <c:v>16.899999999999999</c:v>
                </c:pt>
                <c:pt idx="666">
                  <c:v>16.899999999999999</c:v>
                </c:pt>
                <c:pt idx="667">
                  <c:v>16.899999999999999</c:v>
                </c:pt>
                <c:pt idx="668">
                  <c:v>16.899999999999999</c:v>
                </c:pt>
                <c:pt idx="669">
                  <c:v>16.899999999999999</c:v>
                </c:pt>
                <c:pt idx="670">
                  <c:v>16.899999999999999</c:v>
                </c:pt>
                <c:pt idx="671">
                  <c:v>16.899999999999999</c:v>
                </c:pt>
                <c:pt idx="672">
                  <c:v>16.899999999999999</c:v>
                </c:pt>
                <c:pt idx="673">
                  <c:v>16.899999999999999</c:v>
                </c:pt>
                <c:pt idx="674">
                  <c:v>16.899999999999999</c:v>
                </c:pt>
                <c:pt idx="675">
                  <c:v>16.899999999999999</c:v>
                </c:pt>
                <c:pt idx="676">
                  <c:v>16.899999999999999</c:v>
                </c:pt>
                <c:pt idx="677">
                  <c:v>16.899999999999999</c:v>
                </c:pt>
                <c:pt idx="678">
                  <c:v>16.899999999999999</c:v>
                </c:pt>
                <c:pt idx="679">
                  <c:v>16.899999999999999</c:v>
                </c:pt>
                <c:pt idx="680">
                  <c:v>16.899999999999999</c:v>
                </c:pt>
                <c:pt idx="681">
                  <c:v>16.899999999999999</c:v>
                </c:pt>
                <c:pt idx="682">
                  <c:v>16.899999999999999</c:v>
                </c:pt>
                <c:pt idx="683">
                  <c:v>16.899999999999999</c:v>
                </c:pt>
                <c:pt idx="684">
                  <c:v>16.899999999999999</c:v>
                </c:pt>
                <c:pt idx="685">
                  <c:v>16.899999999999999</c:v>
                </c:pt>
                <c:pt idx="686">
                  <c:v>16.899999999999999</c:v>
                </c:pt>
                <c:pt idx="687">
                  <c:v>16.899999999999999</c:v>
                </c:pt>
                <c:pt idx="688">
                  <c:v>16.899999999999999</c:v>
                </c:pt>
                <c:pt idx="689">
                  <c:v>16.899999999999999</c:v>
                </c:pt>
                <c:pt idx="690">
                  <c:v>16.899999999999999</c:v>
                </c:pt>
                <c:pt idx="691">
                  <c:v>16.899999999999999</c:v>
                </c:pt>
                <c:pt idx="692">
                  <c:v>16.899999999999999</c:v>
                </c:pt>
                <c:pt idx="693">
                  <c:v>16.899999999999999</c:v>
                </c:pt>
                <c:pt idx="694">
                  <c:v>16.899999999999999</c:v>
                </c:pt>
                <c:pt idx="695">
                  <c:v>16.899999999999999</c:v>
                </c:pt>
                <c:pt idx="696">
                  <c:v>16.899999999999999</c:v>
                </c:pt>
                <c:pt idx="697">
                  <c:v>16.899999999999999</c:v>
                </c:pt>
                <c:pt idx="698">
                  <c:v>16.899999999999999</c:v>
                </c:pt>
                <c:pt idx="699">
                  <c:v>16.899999999999999</c:v>
                </c:pt>
                <c:pt idx="700">
                  <c:v>16.899999999999999</c:v>
                </c:pt>
                <c:pt idx="701">
                  <c:v>16.899999999999999</c:v>
                </c:pt>
                <c:pt idx="702">
                  <c:v>16.899999999999999</c:v>
                </c:pt>
                <c:pt idx="703">
                  <c:v>16.899999999999999</c:v>
                </c:pt>
                <c:pt idx="704">
                  <c:v>16.899999999999999</c:v>
                </c:pt>
                <c:pt idx="705">
                  <c:v>16.899999999999999</c:v>
                </c:pt>
                <c:pt idx="706">
                  <c:v>16.899999999999999</c:v>
                </c:pt>
                <c:pt idx="707">
                  <c:v>16.899999999999999</c:v>
                </c:pt>
                <c:pt idx="708">
                  <c:v>16.899999999999999</c:v>
                </c:pt>
                <c:pt idx="709">
                  <c:v>16.899999999999999</c:v>
                </c:pt>
                <c:pt idx="710">
                  <c:v>16.899999999999999</c:v>
                </c:pt>
                <c:pt idx="711">
                  <c:v>16.899999999999999</c:v>
                </c:pt>
                <c:pt idx="712">
                  <c:v>16.899999999999999</c:v>
                </c:pt>
                <c:pt idx="713">
                  <c:v>16.899999999999999</c:v>
                </c:pt>
                <c:pt idx="714">
                  <c:v>16.899999999999999</c:v>
                </c:pt>
                <c:pt idx="715">
                  <c:v>16.899999999999999</c:v>
                </c:pt>
                <c:pt idx="716">
                  <c:v>16.899999999999999</c:v>
                </c:pt>
                <c:pt idx="717">
                  <c:v>16.899999999999999</c:v>
                </c:pt>
                <c:pt idx="718">
                  <c:v>16.899999999999999</c:v>
                </c:pt>
                <c:pt idx="719">
                  <c:v>16.899999999999999</c:v>
                </c:pt>
                <c:pt idx="720">
                  <c:v>16.899999999999999</c:v>
                </c:pt>
                <c:pt idx="721">
                  <c:v>16.899999999999999</c:v>
                </c:pt>
                <c:pt idx="722">
                  <c:v>16.899999999999999</c:v>
                </c:pt>
                <c:pt idx="723">
                  <c:v>16.899999999999999</c:v>
                </c:pt>
                <c:pt idx="724">
                  <c:v>16.899999999999999</c:v>
                </c:pt>
                <c:pt idx="725">
                  <c:v>16.899999999999999</c:v>
                </c:pt>
                <c:pt idx="726">
                  <c:v>16.899999999999999</c:v>
                </c:pt>
                <c:pt idx="727">
                  <c:v>16.899999999999999</c:v>
                </c:pt>
                <c:pt idx="728">
                  <c:v>16.899999999999999</c:v>
                </c:pt>
                <c:pt idx="729">
                  <c:v>16.899999999999999</c:v>
                </c:pt>
                <c:pt idx="730">
                  <c:v>16.899999999999999</c:v>
                </c:pt>
                <c:pt idx="731">
                  <c:v>16.899999999999999</c:v>
                </c:pt>
                <c:pt idx="732">
                  <c:v>16.899999999999999</c:v>
                </c:pt>
                <c:pt idx="733">
                  <c:v>16.899999999999999</c:v>
                </c:pt>
                <c:pt idx="734">
                  <c:v>16.899999999999999</c:v>
                </c:pt>
                <c:pt idx="735">
                  <c:v>16.899999999999999</c:v>
                </c:pt>
                <c:pt idx="736">
                  <c:v>16.899999999999999</c:v>
                </c:pt>
                <c:pt idx="737">
                  <c:v>16.899999999999999</c:v>
                </c:pt>
                <c:pt idx="738">
                  <c:v>16.899999999999999</c:v>
                </c:pt>
                <c:pt idx="739">
                  <c:v>16.899999999999999</c:v>
                </c:pt>
                <c:pt idx="740">
                  <c:v>16.899999999999999</c:v>
                </c:pt>
                <c:pt idx="741">
                  <c:v>16.899999999999999</c:v>
                </c:pt>
                <c:pt idx="742">
                  <c:v>16.899999999999999</c:v>
                </c:pt>
                <c:pt idx="743">
                  <c:v>16.899999999999999</c:v>
                </c:pt>
                <c:pt idx="744">
                  <c:v>16.899999999999999</c:v>
                </c:pt>
                <c:pt idx="745">
                  <c:v>16.899999999999999</c:v>
                </c:pt>
                <c:pt idx="746">
                  <c:v>16.899999999999999</c:v>
                </c:pt>
                <c:pt idx="747">
                  <c:v>16.899999999999999</c:v>
                </c:pt>
                <c:pt idx="748">
                  <c:v>16.899999999999999</c:v>
                </c:pt>
                <c:pt idx="749">
                  <c:v>16.899999999999999</c:v>
                </c:pt>
                <c:pt idx="750">
                  <c:v>16.899999999999999</c:v>
                </c:pt>
                <c:pt idx="751">
                  <c:v>16.899999999999999</c:v>
                </c:pt>
                <c:pt idx="752">
                  <c:v>16.899999999999999</c:v>
                </c:pt>
                <c:pt idx="753">
                  <c:v>16.899999999999999</c:v>
                </c:pt>
                <c:pt idx="754">
                  <c:v>16.899999999999999</c:v>
                </c:pt>
                <c:pt idx="755">
                  <c:v>16.899999999999999</c:v>
                </c:pt>
                <c:pt idx="756">
                  <c:v>16.899999999999999</c:v>
                </c:pt>
                <c:pt idx="757">
                  <c:v>16.899999999999999</c:v>
                </c:pt>
                <c:pt idx="758">
                  <c:v>16.899999999999999</c:v>
                </c:pt>
                <c:pt idx="759">
                  <c:v>16.899999999999999</c:v>
                </c:pt>
                <c:pt idx="760">
                  <c:v>16.899999999999999</c:v>
                </c:pt>
                <c:pt idx="761">
                  <c:v>16.899999999999999</c:v>
                </c:pt>
                <c:pt idx="762">
                  <c:v>16.899999999999999</c:v>
                </c:pt>
                <c:pt idx="763">
                  <c:v>16.899999999999999</c:v>
                </c:pt>
                <c:pt idx="764">
                  <c:v>16.899999999999999</c:v>
                </c:pt>
                <c:pt idx="765">
                  <c:v>16.899999999999999</c:v>
                </c:pt>
                <c:pt idx="766">
                  <c:v>16.899999999999999</c:v>
                </c:pt>
                <c:pt idx="767">
                  <c:v>16.899999999999999</c:v>
                </c:pt>
                <c:pt idx="768">
                  <c:v>16.899999999999999</c:v>
                </c:pt>
                <c:pt idx="769">
                  <c:v>16.899999999999999</c:v>
                </c:pt>
                <c:pt idx="770">
                  <c:v>16.899999999999999</c:v>
                </c:pt>
                <c:pt idx="771">
                  <c:v>16.899999999999999</c:v>
                </c:pt>
                <c:pt idx="772">
                  <c:v>16.899999999999999</c:v>
                </c:pt>
                <c:pt idx="773">
                  <c:v>16.899999999999999</c:v>
                </c:pt>
                <c:pt idx="774">
                  <c:v>16.899999999999999</c:v>
                </c:pt>
                <c:pt idx="775">
                  <c:v>16.899999999999999</c:v>
                </c:pt>
                <c:pt idx="776">
                  <c:v>16.899999999999999</c:v>
                </c:pt>
                <c:pt idx="777">
                  <c:v>16.899999999999999</c:v>
                </c:pt>
                <c:pt idx="778">
                  <c:v>16.899999999999999</c:v>
                </c:pt>
                <c:pt idx="779">
                  <c:v>16.899999999999999</c:v>
                </c:pt>
                <c:pt idx="780">
                  <c:v>16.899999999999999</c:v>
                </c:pt>
                <c:pt idx="781">
                  <c:v>16.899999999999999</c:v>
                </c:pt>
                <c:pt idx="782">
                  <c:v>16.899999999999999</c:v>
                </c:pt>
                <c:pt idx="783">
                  <c:v>16.899999999999999</c:v>
                </c:pt>
                <c:pt idx="784">
                  <c:v>16.899999999999999</c:v>
                </c:pt>
                <c:pt idx="785">
                  <c:v>16.899999999999999</c:v>
                </c:pt>
                <c:pt idx="786">
                  <c:v>16.899999999999999</c:v>
                </c:pt>
                <c:pt idx="787">
                  <c:v>16.899999999999999</c:v>
                </c:pt>
                <c:pt idx="788">
                  <c:v>16.899999999999999</c:v>
                </c:pt>
                <c:pt idx="789">
                  <c:v>16.899999999999999</c:v>
                </c:pt>
                <c:pt idx="790">
                  <c:v>16.899999999999999</c:v>
                </c:pt>
                <c:pt idx="791">
                  <c:v>16.899999999999999</c:v>
                </c:pt>
                <c:pt idx="792">
                  <c:v>16.899999999999999</c:v>
                </c:pt>
                <c:pt idx="793">
                  <c:v>16.899999999999999</c:v>
                </c:pt>
                <c:pt idx="794">
                  <c:v>16.899999999999999</c:v>
                </c:pt>
                <c:pt idx="795">
                  <c:v>16.899999999999999</c:v>
                </c:pt>
                <c:pt idx="796">
                  <c:v>16.899999999999999</c:v>
                </c:pt>
                <c:pt idx="797">
                  <c:v>16.899999999999999</c:v>
                </c:pt>
                <c:pt idx="798">
                  <c:v>16.899999999999999</c:v>
                </c:pt>
                <c:pt idx="799">
                  <c:v>16.899999999999999</c:v>
                </c:pt>
                <c:pt idx="800">
                  <c:v>16.899999999999999</c:v>
                </c:pt>
                <c:pt idx="801">
                  <c:v>16.899999999999999</c:v>
                </c:pt>
                <c:pt idx="802">
                  <c:v>16.899999999999999</c:v>
                </c:pt>
                <c:pt idx="803">
                  <c:v>16.899999999999999</c:v>
                </c:pt>
                <c:pt idx="804">
                  <c:v>16.899999999999999</c:v>
                </c:pt>
                <c:pt idx="805">
                  <c:v>16.899999999999999</c:v>
                </c:pt>
                <c:pt idx="806">
                  <c:v>16.899999999999999</c:v>
                </c:pt>
                <c:pt idx="807">
                  <c:v>16.899999999999999</c:v>
                </c:pt>
                <c:pt idx="808">
                  <c:v>16.899999999999999</c:v>
                </c:pt>
                <c:pt idx="809">
                  <c:v>16.899999999999999</c:v>
                </c:pt>
                <c:pt idx="810">
                  <c:v>16.899999999999999</c:v>
                </c:pt>
                <c:pt idx="811">
                  <c:v>16.899999999999999</c:v>
                </c:pt>
                <c:pt idx="812">
                  <c:v>16.899999999999999</c:v>
                </c:pt>
                <c:pt idx="813">
                  <c:v>16.899999999999999</c:v>
                </c:pt>
                <c:pt idx="814">
                  <c:v>16.899999999999999</c:v>
                </c:pt>
                <c:pt idx="815">
                  <c:v>16.899999999999999</c:v>
                </c:pt>
                <c:pt idx="816">
                  <c:v>16.899999999999999</c:v>
                </c:pt>
                <c:pt idx="817">
                  <c:v>16.899999999999999</c:v>
                </c:pt>
                <c:pt idx="818">
                  <c:v>16.899999999999999</c:v>
                </c:pt>
                <c:pt idx="819">
                  <c:v>16.899999999999999</c:v>
                </c:pt>
                <c:pt idx="820">
                  <c:v>16.899999999999999</c:v>
                </c:pt>
                <c:pt idx="821">
                  <c:v>16.899999999999999</c:v>
                </c:pt>
                <c:pt idx="822">
                  <c:v>16.899999999999999</c:v>
                </c:pt>
                <c:pt idx="823">
                  <c:v>16.899999999999999</c:v>
                </c:pt>
                <c:pt idx="824">
                  <c:v>16.899999999999999</c:v>
                </c:pt>
                <c:pt idx="825">
                  <c:v>16.899999999999999</c:v>
                </c:pt>
                <c:pt idx="826">
                  <c:v>16.899999999999999</c:v>
                </c:pt>
                <c:pt idx="827">
                  <c:v>16.899999999999999</c:v>
                </c:pt>
                <c:pt idx="828">
                  <c:v>16.899999999999999</c:v>
                </c:pt>
                <c:pt idx="829">
                  <c:v>16.899999999999999</c:v>
                </c:pt>
                <c:pt idx="830">
                  <c:v>16.899999999999999</c:v>
                </c:pt>
                <c:pt idx="831">
                  <c:v>16.899999999999999</c:v>
                </c:pt>
                <c:pt idx="832">
                  <c:v>16.899999999999999</c:v>
                </c:pt>
                <c:pt idx="833">
                  <c:v>16.899999999999999</c:v>
                </c:pt>
                <c:pt idx="834">
                  <c:v>16.899999999999999</c:v>
                </c:pt>
                <c:pt idx="835">
                  <c:v>16.899999999999999</c:v>
                </c:pt>
                <c:pt idx="836">
                  <c:v>16.899999999999999</c:v>
                </c:pt>
                <c:pt idx="837">
                  <c:v>16.899999999999999</c:v>
                </c:pt>
                <c:pt idx="838">
                  <c:v>16.899999999999999</c:v>
                </c:pt>
                <c:pt idx="839">
                  <c:v>16.899999999999999</c:v>
                </c:pt>
                <c:pt idx="840">
                  <c:v>16.899999999999999</c:v>
                </c:pt>
                <c:pt idx="841">
                  <c:v>16.899999999999999</c:v>
                </c:pt>
                <c:pt idx="842">
                  <c:v>16.899999999999999</c:v>
                </c:pt>
                <c:pt idx="843">
                  <c:v>16.899999999999999</c:v>
                </c:pt>
                <c:pt idx="844">
                  <c:v>16.899999999999999</c:v>
                </c:pt>
                <c:pt idx="845">
                  <c:v>16.899999999999999</c:v>
                </c:pt>
                <c:pt idx="846">
                  <c:v>16.899999999999999</c:v>
                </c:pt>
                <c:pt idx="847">
                  <c:v>16.899999999999999</c:v>
                </c:pt>
                <c:pt idx="848">
                  <c:v>16.899999999999999</c:v>
                </c:pt>
                <c:pt idx="849">
                  <c:v>16.8</c:v>
                </c:pt>
                <c:pt idx="850">
                  <c:v>16.8</c:v>
                </c:pt>
                <c:pt idx="851">
                  <c:v>16.8</c:v>
                </c:pt>
                <c:pt idx="852">
                  <c:v>16.8</c:v>
                </c:pt>
                <c:pt idx="853">
                  <c:v>16.8</c:v>
                </c:pt>
                <c:pt idx="854">
                  <c:v>16.8</c:v>
                </c:pt>
                <c:pt idx="855">
                  <c:v>16.8</c:v>
                </c:pt>
                <c:pt idx="856">
                  <c:v>16.8</c:v>
                </c:pt>
                <c:pt idx="857">
                  <c:v>16.8</c:v>
                </c:pt>
                <c:pt idx="858">
                  <c:v>16.8</c:v>
                </c:pt>
                <c:pt idx="859">
                  <c:v>16.8</c:v>
                </c:pt>
                <c:pt idx="860">
                  <c:v>16.8</c:v>
                </c:pt>
                <c:pt idx="861">
                  <c:v>16.8</c:v>
                </c:pt>
                <c:pt idx="862">
                  <c:v>16.8</c:v>
                </c:pt>
                <c:pt idx="863">
                  <c:v>16.8</c:v>
                </c:pt>
                <c:pt idx="864">
                  <c:v>16.8</c:v>
                </c:pt>
                <c:pt idx="865">
                  <c:v>16.8</c:v>
                </c:pt>
                <c:pt idx="866">
                  <c:v>16.8</c:v>
                </c:pt>
                <c:pt idx="867">
                  <c:v>16.8</c:v>
                </c:pt>
                <c:pt idx="868">
                  <c:v>16.8</c:v>
                </c:pt>
                <c:pt idx="869">
                  <c:v>16.8</c:v>
                </c:pt>
                <c:pt idx="870">
                  <c:v>16.8</c:v>
                </c:pt>
                <c:pt idx="871">
                  <c:v>16.8</c:v>
                </c:pt>
                <c:pt idx="872">
                  <c:v>16.8</c:v>
                </c:pt>
                <c:pt idx="873">
                  <c:v>16.8</c:v>
                </c:pt>
                <c:pt idx="874">
                  <c:v>16.899999999999999</c:v>
                </c:pt>
                <c:pt idx="875">
                  <c:v>16.899999999999999</c:v>
                </c:pt>
                <c:pt idx="876">
                  <c:v>16.899999999999999</c:v>
                </c:pt>
                <c:pt idx="877">
                  <c:v>16.899999999999999</c:v>
                </c:pt>
                <c:pt idx="878">
                  <c:v>16.899999999999999</c:v>
                </c:pt>
                <c:pt idx="879">
                  <c:v>16.899999999999999</c:v>
                </c:pt>
                <c:pt idx="880">
                  <c:v>16.899999999999999</c:v>
                </c:pt>
                <c:pt idx="881">
                  <c:v>16.899999999999999</c:v>
                </c:pt>
                <c:pt idx="882">
                  <c:v>16.899999999999999</c:v>
                </c:pt>
                <c:pt idx="883">
                  <c:v>16.899999999999999</c:v>
                </c:pt>
                <c:pt idx="884">
                  <c:v>16.899999999999999</c:v>
                </c:pt>
                <c:pt idx="885">
                  <c:v>16.899999999999999</c:v>
                </c:pt>
                <c:pt idx="886">
                  <c:v>16.899999999999999</c:v>
                </c:pt>
                <c:pt idx="887">
                  <c:v>16.899999999999999</c:v>
                </c:pt>
                <c:pt idx="888">
                  <c:v>16.899999999999999</c:v>
                </c:pt>
                <c:pt idx="889">
                  <c:v>16.899999999999999</c:v>
                </c:pt>
                <c:pt idx="890">
                  <c:v>16.899999999999999</c:v>
                </c:pt>
                <c:pt idx="891">
                  <c:v>16.899999999999999</c:v>
                </c:pt>
                <c:pt idx="892">
                  <c:v>16.899999999999999</c:v>
                </c:pt>
                <c:pt idx="893">
                  <c:v>16.899999999999999</c:v>
                </c:pt>
                <c:pt idx="894">
                  <c:v>16.899999999999999</c:v>
                </c:pt>
                <c:pt idx="895">
                  <c:v>16.899999999999999</c:v>
                </c:pt>
                <c:pt idx="896">
                  <c:v>16.899999999999999</c:v>
                </c:pt>
                <c:pt idx="897">
                  <c:v>16.899999999999999</c:v>
                </c:pt>
                <c:pt idx="898">
                  <c:v>16.899999999999999</c:v>
                </c:pt>
                <c:pt idx="899">
                  <c:v>16.899999999999999</c:v>
                </c:pt>
                <c:pt idx="900">
                  <c:v>16.899999999999999</c:v>
                </c:pt>
                <c:pt idx="901">
                  <c:v>16.899999999999999</c:v>
                </c:pt>
                <c:pt idx="902">
                  <c:v>16.899999999999999</c:v>
                </c:pt>
                <c:pt idx="903">
                  <c:v>16.899999999999999</c:v>
                </c:pt>
                <c:pt idx="904">
                  <c:v>16.899999999999999</c:v>
                </c:pt>
                <c:pt idx="905">
                  <c:v>16.899999999999999</c:v>
                </c:pt>
                <c:pt idx="906">
                  <c:v>16.899999999999999</c:v>
                </c:pt>
                <c:pt idx="907">
                  <c:v>16.899999999999999</c:v>
                </c:pt>
                <c:pt idx="908">
                  <c:v>16.899999999999999</c:v>
                </c:pt>
                <c:pt idx="909">
                  <c:v>16.899999999999999</c:v>
                </c:pt>
                <c:pt idx="910">
                  <c:v>16.899999999999999</c:v>
                </c:pt>
                <c:pt idx="911">
                  <c:v>16.899999999999999</c:v>
                </c:pt>
                <c:pt idx="912">
                  <c:v>16.899999999999999</c:v>
                </c:pt>
                <c:pt idx="913">
                  <c:v>16.899999999999999</c:v>
                </c:pt>
                <c:pt idx="914">
                  <c:v>16.899999999999999</c:v>
                </c:pt>
                <c:pt idx="915">
                  <c:v>16.8</c:v>
                </c:pt>
                <c:pt idx="916">
                  <c:v>16.8</c:v>
                </c:pt>
                <c:pt idx="917">
                  <c:v>16.8</c:v>
                </c:pt>
                <c:pt idx="918">
                  <c:v>16.8</c:v>
                </c:pt>
                <c:pt idx="919">
                  <c:v>16.8</c:v>
                </c:pt>
                <c:pt idx="920">
                  <c:v>16.8</c:v>
                </c:pt>
                <c:pt idx="921">
                  <c:v>16.8</c:v>
                </c:pt>
                <c:pt idx="922">
                  <c:v>16.8</c:v>
                </c:pt>
                <c:pt idx="923">
                  <c:v>16.899999999999999</c:v>
                </c:pt>
                <c:pt idx="924">
                  <c:v>16.899999999999999</c:v>
                </c:pt>
                <c:pt idx="925">
                  <c:v>16.899999999999999</c:v>
                </c:pt>
                <c:pt idx="926">
                  <c:v>16.899999999999999</c:v>
                </c:pt>
                <c:pt idx="927">
                  <c:v>16.899999999999999</c:v>
                </c:pt>
                <c:pt idx="928">
                  <c:v>16.899999999999999</c:v>
                </c:pt>
                <c:pt idx="929">
                  <c:v>16.899999999999999</c:v>
                </c:pt>
                <c:pt idx="930">
                  <c:v>16.899999999999999</c:v>
                </c:pt>
                <c:pt idx="931">
                  <c:v>16.899999999999999</c:v>
                </c:pt>
                <c:pt idx="932">
                  <c:v>16.899999999999999</c:v>
                </c:pt>
                <c:pt idx="933">
                  <c:v>16.899999999999999</c:v>
                </c:pt>
                <c:pt idx="934">
                  <c:v>16.899999999999999</c:v>
                </c:pt>
                <c:pt idx="935">
                  <c:v>16.899999999999999</c:v>
                </c:pt>
                <c:pt idx="936">
                  <c:v>16.899999999999999</c:v>
                </c:pt>
                <c:pt idx="937">
                  <c:v>16.899999999999999</c:v>
                </c:pt>
                <c:pt idx="938">
                  <c:v>16.899999999999999</c:v>
                </c:pt>
                <c:pt idx="939">
                  <c:v>16.899999999999999</c:v>
                </c:pt>
                <c:pt idx="940">
                  <c:v>16.899999999999999</c:v>
                </c:pt>
                <c:pt idx="941">
                  <c:v>16.899999999999999</c:v>
                </c:pt>
                <c:pt idx="942">
                  <c:v>16.899999999999999</c:v>
                </c:pt>
                <c:pt idx="943">
                  <c:v>16.899999999999999</c:v>
                </c:pt>
                <c:pt idx="944">
                  <c:v>16.899999999999999</c:v>
                </c:pt>
                <c:pt idx="945">
                  <c:v>16.899999999999999</c:v>
                </c:pt>
                <c:pt idx="946">
                  <c:v>16.899999999999999</c:v>
                </c:pt>
                <c:pt idx="947">
                  <c:v>16.899999999999999</c:v>
                </c:pt>
                <c:pt idx="948">
                  <c:v>16.899999999999999</c:v>
                </c:pt>
                <c:pt idx="949">
                  <c:v>16.899999999999999</c:v>
                </c:pt>
                <c:pt idx="950">
                  <c:v>16.899999999999999</c:v>
                </c:pt>
                <c:pt idx="951">
                  <c:v>16.899999999999999</c:v>
                </c:pt>
                <c:pt idx="952">
                  <c:v>16.899999999999999</c:v>
                </c:pt>
                <c:pt idx="953">
                  <c:v>16.899999999999999</c:v>
                </c:pt>
                <c:pt idx="954">
                  <c:v>16.899999999999999</c:v>
                </c:pt>
                <c:pt idx="955">
                  <c:v>16.899999999999999</c:v>
                </c:pt>
                <c:pt idx="956">
                  <c:v>16.899999999999999</c:v>
                </c:pt>
                <c:pt idx="957">
                  <c:v>16.899999999999999</c:v>
                </c:pt>
                <c:pt idx="958">
                  <c:v>16.899999999999999</c:v>
                </c:pt>
                <c:pt idx="959">
                  <c:v>16.899999999999999</c:v>
                </c:pt>
                <c:pt idx="960">
                  <c:v>16.899999999999999</c:v>
                </c:pt>
                <c:pt idx="961">
                  <c:v>16.899999999999999</c:v>
                </c:pt>
                <c:pt idx="962">
                  <c:v>16.899999999999999</c:v>
                </c:pt>
                <c:pt idx="963">
                  <c:v>16.899999999999999</c:v>
                </c:pt>
                <c:pt idx="964">
                  <c:v>16.899999999999999</c:v>
                </c:pt>
                <c:pt idx="965">
                  <c:v>16.899999999999999</c:v>
                </c:pt>
                <c:pt idx="966">
                  <c:v>16.899999999999999</c:v>
                </c:pt>
                <c:pt idx="967">
                  <c:v>16.899999999999999</c:v>
                </c:pt>
                <c:pt idx="968">
                  <c:v>16.899999999999999</c:v>
                </c:pt>
                <c:pt idx="969">
                  <c:v>16.899999999999999</c:v>
                </c:pt>
                <c:pt idx="970">
                  <c:v>16.899999999999999</c:v>
                </c:pt>
                <c:pt idx="971">
                  <c:v>16.899999999999999</c:v>
                </c:pt>
                <c:pt idx="972">
                  <c:v>16.899999999999999</c:v>
                </c:pt>
                <c:pt idx="973">
                  <c:v>16.899999999999999</c:v>
                </c:pt>
                <c:pt idx="974">
                  <c:v>16.899999999999999</c:v>
                </c:pt>
                <c:pt idx="975">
                  <c:v>16.899999999999999</c:v>
                </c:pt>
                <c:pt idx="976">
                  <c:v>16.899999999999999</c:v>
                </c:pt>
                <c:pt idx="977">
                  <c:v>16.899999999999999</c:v>
                </c:pt>
                <c:pt idx="978">
                  <c:v>16.899999999999999</c:v>
                </c:pt>
                <c:pt idx="979">
                  <c:v>16.899999999999999</c:v>
                </c:pt>
                <c:pt idx="980">
                  <c:v>16.899999999999999</c:v>
                </c:pt>
                <c:pt idx="981">
                  <c:v>16.899999999999999</c:v>
                </c:pt>
                <c:pt idx="982">
                  <c:v>16.899999999999999</c:v>
                </c:pt>
                <c:pt idx="983">
                  <c:v>16.899999999999999</c:v>
                </c:pt>
                <c:pt idx="984">
                  <c:v>16.899999999999999</c:v>
                </c:pt>
                <c:pt idx="985">
                  <c:v>16.899999999999999</c:v>
                </c:pt>
                <c:pt idx="986">
                  <c:v>16.899999999999999</c:v>
                </c:pt>
                <c:pt idx="987">
                  <c:v>16.899999999999999</c:v>
                </c:pt>
                <c:pt idx="988">
                  <c:v>16.899999999999999</c:v>
                </c:pt>
                <c:pt idx="989">
                  <c:v>16.899999999999999</c:v>
                </c:pt>
                <c:pt idx="990">
                  <c:v>16.899999999999999</c:v>
                </c:pt>
                <c:pt idx="991">
                  <c:v>16.899999999999999</c:v>
                </c:pt>
                <c:pt idx="992">
                  <c:v>16.899999999999999</c:v>
                </c:pt>
                <c:pt idx="993">
                  <c:v>16.899999999999999</c:v>
                </c:pt>
                <c:pt idx="994">
                  <c:v>16.899999999999999</c:v>
                </c:pt>
                <c:pt idx="995">
                  <c:v>16.899999999999999</c:v>
                </c:pt>
                <c:pt idx="996">
                  <c:v>16.899999999999999</c:v>
                </c:pt>
                <c:pt idx="997">
                  <c:v>16.899999999999999</c:v>
                </c:pt>
                <c:pt idx="998">
                  <c:v>16.899999999999999</c:v>
                </c:pt>
                <c:pt idx="999">
                  <c:v>16.899999999999999</c:v>
                </c:pt>
                <c:pt idx="1000">
                  <c:v>16.899999999999999</c:v>
                </c:pt>
                <c:pt idx="1001">
                  <c:v>16.899999999999999</c:v>
                </c:pt>
                <c:pt idx="1002">
                  <c:v>16.899999999999999</c:v>
                </c:pt>
                <c:pt idx="1003">
                  <c:v>16.899999999999999</c:v>
                </c:pt>
                <c:pt idx="1004">
                  <c:v>16.899999999999999</c:v>
                </c:pt>
                <c:pt idx="1005">
                  <c:v>16.899999999999999</c:v>
                </c:pt>
                <c:pt idx="1006">
                  <c:v>16.899999999999999</c:v>
                </c:pt>
                <c:pt idx="1007">
                  <c:v>16.899999999999999</c:v>
                </c:pt>
                <c:pt idx="1008">
                  <c:v>16.899999999999999</c:v>
                </c:pt>
                <c:pt idx="1009">
                  <c:v>16.899999999999999</c:v>
                </c:pt>
                <c:pt idx="1010">
                  <c:v>16.899999999999999</c:v>
                </c:pt>
                <c:pt idx="1011">
                  <c:v>16.899999999999999</c:v>
                </c:pt>
                <c:pt idx="1012">
                  <c:v>16.899999999999999</c:v>
                </c:pt>
                <c:pt idx="1013">
                  <c:v>16.899999999999999</c:v>
                </c:pt>
                <c:pt idx="1014">
                  <c:v>16.899999999999999</c:v>
                </c:pt>
                <c:pt idx="1015">
                  <c:v>16.899999999999999</c:v>
                </c:pt>
                <c:pt idx="1016">
                  <c:v>16.899999999999999</c:v>
                </c:pt>
                <c:pt idx="1017">
                  <c:v>16.899999999999999</c:v>
                </c:pt>
                <c:pt idx="1018">
                  <c:v>16.899999999999999</c:v>
                </c:pt>
                <c:pt idx="1019">
                  <c:v>16.899999999999999</c:v>
                </c:pt>
                <c:pt idx="1020">
                  <c:v>16.899999999999999</c:v>
                </c:pt>
                <c:pt idx="1021">
                  <c:v>16.899999999999999</c:v>
                </c:pt>
                <c:pt idx="1022">
                  <c:v>16.899999999999999</c:v>
                </c:pt>
                <c:pt idx="1023">
                  <c:v>16.899999999999999</c:v>
                </c:pt>
                <c:pt idx="1024">
                  <c:v>16.899999999999999</c:v>
                </c:pt>
                <c:pt idx="1025">
                  <c:v>16.899999999999999</c:v>
                </c:pt>
                <c:pt idx="1026">
                  <c:v>16.899999999999999</c:v>
                </c:pt>
                <c:pt idx="1027">
                  <c:v>16.899999999999999</c:v>
                </c:pt>
                <c:pt idx="1028">
                  <c:v>16.899999999999999</c:v>
                </c:pt>
                <c:pt idx="1029">
                  <c:v>16.899999999999999</c:v>
                </c:pt>
                <c:pt idx="1030">
                  <c:v>16.899999999999999</c:v>
                </c:pt>
                <c:pt idx="1031">
                  <c:v>16.899999999999999</c:v>
                </c:pt>
                <c:pt idx="1032">
                  <c:v>16.899999999999999</c:v>
                </c:pt>
                <c:pt idx="1033">
                  <c:v>16.899999999999999</c:v>
                </c:pt>
                <c:pt idx="1034">
                  <c:v>16.899999999999999</c:v>
                </c:pt>
                <c:pt idx="1035">
                  <c:v>16.899999999999999</c:v>
                </c:pt>
                <c:pt idx="1036">
                  <c:v>16.899999999999999</c:v>
                </c:pt>
                <c:pt idx="1037">
                  <c:v>16.899999999999999</c:v>
                </c:pt>
                <c:pt idx="1038">
                  <c:v>16.899999999999999</c:v>
                </c:pt>
                <c:pt idx="1039">
                  <c:v>16.899999999999999</c:v>
                </c:pt>
                <c:pt idx="1040">
                  <c:v>16.899999999999999</c:v>
                </c:pt>
                <c:pt idx="1041">
                  <c:v>16.899999999999999</c:v>
                </c:pt>
                <c:pt idx="1042">
                  <c:v>16.899999999999999</c:v>
                </c:pt>
                <c:pt idx="1043">
                  <c:v>16.899999999999999</c:v>
                </c:pt>
                <c:pt idx="1044">
                  <c:v>16.899999999999999</c:v>
                </c:pt>
                <c:pt idx="1045">
                  <c:v>16.899999999999999</c:v>
                </c:pt>
                <c:pt idx="1046">
                  <c:v>17</c:v>
                </c:pt>
                <c:pt idx="1047">
                  <c:v>17</c:v>
                </c:pt>
                <c:pt idx="1048">
                  <c:v>17</c:v>
                </c:pt>
                <c:pt idx="1049">
                  <c:v>17</c:v>
                </c:pt>
                <c:pt idx="1050">
                  <c:v>17</c:v>
                </c:pt>
                <c:pt idx="1051">
                  <c:v>17</c:v>
                </c:pt>
                <c:pt idx="1052">
                  <c:v>17</c:v>
                </c:pt>
                <c:pt idx="1053">
                  <c:v>17</c:v>
                </c:pt>
                <c:pt idx="1054">
                  <c:v>17.100000000000001</c:v>
                </c:pt>
                <c:pt idx="1055">
                  <c:v>17.100000000000001</c:v>
                </c:pt>
                <c:pt idx="1056">
                  <c:v>17.100000000000001</c:v>
                </c:pt>
                <c:pt idx="1057">
                  <c:v>17.100000000000001</c:v>
                </c:pt>
                <c:pt idx="1058">
                  <c:v>17.100000000000001</c:v>
                </c:pt>
                <c:pt idx="1059">
                  <c:v>17.100000000000001</c:v>
                </c:pt>
                <c:pt idx="1060">
                  <c:v>17.100000000000001</c:v>
                </c:pt>
                <c:pt idx="1061">
                  <c:v>17.100000000000001</c:v>
                </c:pt>
                <c:pt idx="1062">
                  <c:v>17.100000000000001</c:v>
                </c:pt>
                <c:pt idx="1063">
                  <c:v>17.100000000000001</c:v>
                </c:pt>
                <c:pt idx="1064">
                  <c:v>17.100000000000001</c:v>
                </c:pt>
                <c:pt idx="1065">
                  <c:v>17.100000000000001</c:v>
                </c:pt>
                <c:pt idx="1066">
                  <c:v>17.100000000000001</c:v>
                </c:pt>
                <c:pt idx="1067">
                  <c:v>17.100000000000001</c:v>
                </c:pt>
                <c:pt idx="1068">
                  <c:v>17.100000000000001</c:v>
                </c:pt>
                <c:pt idx="1069">
                  <c:v>17.100000000000001</c:v>
                </c:pt>
                <c:pt idx="1070">
                  <c:v>17.100000000000001</c:v>
                </c:pt>
                <c:pt idx="1071">
                  <c:v>17.100000000000001</c:v>
                </c:pt>
                <c:pt idx="1072">
                  <c:v>17.100000000000001</c:v>
                </c:pt>
                <c:pt idx="1073">
                  <c:v>17.100000000000001</c:v>
                </c:pt>
                <c:pt idx="1074">
                  <c:v>17.100000000000001</c:v>
                </c:pt>
                <c:pt idx="1075">
                  <c:v>17.100000000000001</c:v>
                </c:pt>
                <c:pt idx="1076">
                  <c:v>17.100000000000001</c:v>
                </c:pt>
                <c:pt idx="1077">
                  <c:v>17.100000000000001</c:v>
                </c:pt>
                <c:pt idx="1078">
                  <c:v>17.100000000000001</c:v>
                </c:pt>
                <c:pt idx="1079">
                  <c:v>17.100000000000001</c:v>
                </c:pt>
                <c:pt idx="1080">
                  <c:v>17.100000000000001</c:v>
                </c:pt>
                <c:pt idx="1081">
                  <c:v>17.100000000000001</c:v>
                </c:pt>
                <c:pt idx="1082">
                  <c:v>17.100000000000001</c:v>
                </c:pt>
                <c:pt idx="1083">
                  <c:v>17.100000000000001</c:v>
                </c:pt>
                <c:pt idx="1084">
                  <c:v>17.100000000000001</c:v>
                </c:pt>
                <c:pt idx="1085">
                  <c:v>17.100000000000001</c:v>
                </c:pt>
                <c:pt idx="1086">
                  <c:v>17.2</c:v>
                </c:pt>
                <c:pt idx="1087">
                  <c:v>17.2</c:v>
                </c:pt>
                <c:pt idx="1088">
                  <c:v>17.2</c:v>
                </c:pt>
                <c:pt idx="1089">
                  <c:v>17.2</c:v>
                </c:pt>
                <c:pt idx="1090">
                  <c:v>17.2</c:v>
                </c:pt>
                <c:pt idx="1091">
                  <c:v>17.2</c:v>
                </c:pt>
                <c:pt idx="1092">
                  <c:v>17.2</c:v>
                </c:pt>
                <c:pt idx="1093">
                  <c:v>17.2</c:v>
                </c:pt>
                <c:pt idx="1094">
                  <c:v>17.2</c:v>
                </c:pt>
                <c:pt idx="1095">
                  <c:v>17.2</c:v>
                </c:pt>
                <c:pt idx="1096">
                  <c:v>17.2</c:v>
                </c:pt>
                <c:pt idx="1097">
                  <c:v>17.2</c:v>
                </c:pt>
                <c:pt idx="1098">
                  <c:v>17.2</c:v>
                </c:pt>
                <c:pt idx="1099">
                  <c:v>17.2</c:v>
                </c:pt>
                <c:pt idx="1100">
                  <c:v>17.2</c:v>
                </c:pt>
                <c:pt idx="1101">
                  <c:v>17.2</c:v>
                </c:pt>
                <c:pt idx="1102">
                  <c:v>17.2</c:v>
                </c:pt>
                <c:pt idx="1103">
                  <c:v>17.2</c:v>
                </c:pt>
                <c:pt idx="1104">
                  <c:v>17.2</c:v>
                </c:pt>
                <c:pt idx="1105">
                  <c:v>17.2</c:v>
                </c:pt>
                <c:pt idx="1106">
                  <c:v>17.2</c:v>
                </c:pt>
                <c:pt idx="1107">
                  <c:v>17.2</c:v>
                </c:pt>
                <c:pt idx="1108">
                  <c:v>17.2</c:v>
                </c:pt>
                <c:pt idx="1109">
                  <c:v>17.2</c:v>
                </c:pt>
                <c:pt idx="1110">
                  <c:v>17.2</c:v>
                </c:pt>
                <c:pt idx="1111">
                  <c:v>17.2</c:v>
                </c:pt>
                <c:pt idx="1112">
                  <c:v>17.2</c:v>
                </c:pt>
                <c:pt idx="1113">
                  <c:v>17.2</c:v>
                </c:pt>
                <c:pt idx="1114">
                  <c:v>17.2</c:v>
                </c:pt>
                <c:pt idx="1115">
                  <c:v>17.2</c:v>
                </c:pt>
                <c:pt idx="1116">
                  <c:v>17.2</c:v>
                </c:pt>
                <c:pt idx="1117">
                  <c:v>17.2</c:v>
                </c:pt>
                <c:pt idx="1118">
                  <c:v>17.2</c:v>
                </c:pt>
                <c:pt idx="1119">
                  <c:v>17.2</c:v>
                </c:pt>
                <c:pt idx="1120">
                  <c:v>17.2</c:v>
                </c:pt>
                <c:pt idx="1121">
                  <c:v>17.2</c:v>
                </c:pt>
                <c:pt idx="1122">
                  <c:v>17.2</c:v>
                </c:pt>
                <c:pt idx="1123">
                  <c:v>17.2</c:v>
                </c:pt>
                <c:pt idx="1124">
                  <c:v>17.2</c:v>
                </c:pt>
                <c:pt idx="1125">
                  <c:v>17.2</c:v>
                </c:pt>
                <c:pt idx="1126">
                  <c:v>17.2</c:v>
                </c:pt>
                <c:pt idx="1127">
                  <c:v>17.2</c:v>
                </c:pt>
                <c:pt idx="1128">
                  <c:v>17.2</c:v>
                </c:pt>
                <c:pt idx="1129">
                  <c:v>17.2</c:v>
                </c:pt>
                <c:pt idx="1130">
                  <c:v>17.2</c:v>
                </c:pt>
                <c:pt idx="1131">
                  <c:v>17.2</c:v>
                </c:pt>
                <c:pt idx="1132">
                  <c:v>17.2</c:v>
                </c:pt>
                <c:pt idx="1133">
                  <c:v>17.2</c:v>
                </c:pt>
                <c:pt idx="1134">
                  <c:v>17.2</c:v>
                </c:pt>
                <c:pt idx="1135">
                  <c:v>17.2</c:v>
                </c:pt>
                <c:pt idx="1136">
                  <c:v>17.2</c:v>
                </c:pt>
                <c:pt idx="1137">
                  <c:v>17.2</c:v>
                </c:pt>
                <c:pt idx="1138">
                  <c:v>17.2</c:v>
                </c:pt>
                <c:pt idx="1139">
                  <c:v>17.2</c:v>
                </c:pt>
                <c:pt idx="1140">
                  <c:v>17.2</c:v>
                </c:pt>
                <c:pt idx="1141">
                  <c:v>17.2</c:v>
                </c:pt>
                <c:pt idx="1142">
                  <c:v>17.2</c:v>
                </c:pt>
                <c:pt idx="1143">
                  <c:v>17.2</c:v>
                </c:pt>
                <c:pt idx="1144">
                  <c:v>17.2</c:v>
                </c:pt>
                <c:pt idx="1145">
                  <c:v>17.2</c:v>
                </c:pt>
                <c:pt idx="1146">
                  <c:v>17.2</c:v>
                </c:pt>
                <c:pt idx="1147">
                  <c:v>17.2</c:v>
                </c:pt>
                <c:pt idx="1148">
                  <c:v>17.2</c:v>
                </c:pt>
                <c:pt idx="1149">
                  <c:v>17.2</c:v>
                </c:pt>
                <c:pt idx="1150">
                  <c:v>17.2</c:v>
                </c:pt>
                <c:pt idx="1151">
                  <c:v>17.2</c:v>
                </c:pt>
                <c:pt idx="1152">
                  <c:v>17.2</c:v>
                </c:pt>
                <c:pt idx="1153">
                  <c:v>17.2</c:v>
                </c:pt>
                <c:pt idx="1154">
                  <c:v>17.2</c:v>
                </c:pt>
                <c:pt idx="1155">
                  <c:v>17.2</c:v>
                </c:pt>
                <c:pt idx="1156">
                  <c:v>17.2</c:v>
                </c:pt>
                <c:pt idx="1157">
                  <c:v>17.2</c:v>
                </c:pt>
                <c:pt idx="1158">
                  <c:v>17.2</c:v>
                </c:pt>
                <c:pt idx="1159">
                  <c:v>17.2</c:v>
                </c:pt>
                <c:pt idx="1160">
                  <c:v>17.2</c:v>
                </c:pt>
                <c:pt idx="1161">
                  <c:v>17.2</c:v>
                </c:pt>
                <c:pt idx="1162">
                  <c:v>17.2</c:v>
                </c:pt>
                <c:pt idx="1163">
                  <c:v>17.2</c:v>
                </c:pt>
                <c:pt idx="1164">
                  <c:v>17.2</c:v>
                </c:pt>
                <c:pt idx="1165">
                  <c:v>17.2</c:v>
                </c:pt>
                <c:pt idx="1166">
                  <c:v>17.2</c:v>
                </c:pt>
                <c:pt idx="1167">
                  <c:v>17.2</c:v>
                </c:pt>
                <c:pt idx="1168">
                  <c:v>17.2</c:v>
                </c:pt>
                <c:pt idx="1169">
                  <c:v>17.2</c:v>
                </c:pt>
                <c:pt idx="1170">
                  <c:v>17.2</c:v>
                </c:pt>
                <c:pt idx="1171">
                  <c:v>17.2</c:v>
                </c:pt>
                <c:pt idx="1172">
                  <c:v>17.2</c:v>
                </c:pt>
                <c:pt idx="1173">
                  <c:v>17.2</c:v>
                </c:pt>
                <c:pt idx="1174">
                  <c:v>17.2</c:v>
                </c:pt>
                <c:pt idx="1175">
                  <c:v>17.2</c:v>
                </c:pt>
                <c:pt idx="1176">
                  <c:v>17.2</c:v>
                </c:pt>
                <c:pt idx="1177">
                  <c:v>17.2</c:v>
                </c:pt>
                <c:pt idx="1178">
                  <c:v>17.2</c:v>
                </c:pt>
                <c:pt idx="1179">
                  <c:v>17.2</c:v>
                </c:pt>
                <c:pt idx="1180">
                  <c:v>17.2</c:v>
                </c:pt>
                <c:pt idx="1181">
                  <c:v>17.2</c:v>
                </c:pt>
                <c:pt idx="1182">
                  <c:v>17.2</c:v>
                </c:pt>
                <c:pt idx="1183">
                  <c:v>17.2</c:v>
                </c:pt>
                <c:pt idx="1184">
                  <c:v>17.2</c:v>
                </c:pt>
                <c:pt idx="1185">
                  <c:v>17.2</c:v>
                </c:pt>
                <c:pt idx="1186">
                  <c:v>17.2</c:v>
                </c:pt>
                <c:pt idx="1187">
                  <c:v>17.2</c:v>
                </c:pt>
                <c:pt idx="1188">
                  <c:v>17.2</c:v>
                </c:pt>
                <c:pt idx="1189">
                  <c:v>17.2</c:v>
                </c:pt>
                <c:pt idx="1190">
                  <c:v>17.2</c:v>
                </c:pt>
                <c:pt idx="1191">
                  <c:v>17.2</c:v>
                </c:pt>
                <c:pt idx="1192">
                  <c:v>17.2</c:v>
                </c:pt>
                <c:pt idx="1193">
                  <c:v>17.2</c:v>
                </c:pt>
                <c:pt idx="1194">
                  <c:v>17.2</c:v>
                </c:pt>
                <c:pt idx="1195">
                  <c:v>17.2</c:v>
                </c:pt>
                <c:pt idx="1196">
                  <c:v>17.2</c:v>
                </c:pt>
                <c:pt idx="1197">
                  <c:v>17.2</c:v>
                </c:pt>
                <c:pt idx="1198">
                  <c:v>17.2</c:v>
                </c:pt>
                <c:pt idx="1199">
                  <c:v>17.2</c:v>
                </c:pt>
                <c:pt idx="1200">
                  <c:v>17.2</c:v>
                </c:pt>
                <c:pt idx="1201">
                  <c:v>17.2</c:v>
                </c:pt>
                <c:pt idx="1202">
                  <c:v>17.2</c:v>
                </c:pt>
                <c:pt idx="1203">
                  <c:v>17.2</c:v>
                </c:pt>
                <c:pt idx="1204">
                  <c:v>17.2</c:v>
                </c:pt>
                <c:pt idx="1205">
                  <c:v>17.2</c:v>
                </c:pt>
                <c:pt idx="1206">
                  <c:v>17.2</c:v>
                </c:pt>
                <c:pt idx="1207">
                  <c:v>17.2</c:v>
                </c:pt>
                <c:pt idx="1208">
                  <c:v>17.2</c:v>
                </c:pt>
                <c:pt idx="1209">
                  <c:v>17.2</c:v>
                </c:pt>
                <c:pt idx="1210">
                  <c:v>17.2</c:v>
                </c:pt>
                <c:pt idx="1211">
                  <c:v>17.2</c:v>
                </c:pt>
                <c:pt idx="1212">
                  <c:v>17.2</c:v>
                </c:pt>
                <c:pt idx="1213">
                  <c:v>17.2</c:v>
                </c:pt>
                <c:pt idx="1214">
                  <c:v>17.2</c:v>
                </c:pt>
                <c:pt idx="1215">
                  <c:v>17.2</c:v>
                </c:pt>
                <c:pt idx="1216">
                  <c:v>17.2</c:v>
                </c:pt>
                <c:pt idx="1217">
                  <c:v>17.2</c:v>
                </c:pt>
                <c:pt idx="1218">
                  <c:v>17.2</c:v>
                </c:pt>
                <c:pt idx="1219">
                  <c:v>17.2</c:v>
                </c:pt>
                <c:pt idx="1220">
                  <c:v>17.2</c:v>
                </c:pt>
                <c:pt idx="1221">
                  <c:v>17.2</c:v>
                </c:pt>
                <c:pt idx="1222">
                  <c:v>17.2</c:v>
                </c:pt>
                <c:pt idx="1223">
                  <c:v>17.2</c:v>
                </c:pt>
                <c:pt idx="1224">
                  <c:v>17.2</c:v>
                </c:pt>
                <c:pt idx="1225">
                  <c:v>17.2</c:v>
                </c:pt>
                <c:pt idx="1226">
                  <c:v>17.2</c:v>
                </c:pt>
                <c:pt idx="1227">
                  <c:v>17.2</c:v>
                </c:pt>
                <c:pt idx="1228">
                  <c:v>17.2</c:v>
                </c:pt>
                <c:pt idx="1229">
                  <c:v>17.2</c:v>
                </c:pt>
                <c:pt idx="1230">
                  <c:v>17.2</c:v>
                </c:pt>
                <c:pt idx="1231">
                  <c:v>17.2</c:v>
                </c:pt>
                <c:pt idx="1232">
                  <c:v>17.2</c:v>
                </c:pt>
                <c:pt idx="1233">
                  <c:v>17.2</c:v>
                </c:pt>
                <c:pt idx="1234">
                  <c:v>17.2</c:v>
                </c:pt>
                <c:pt idx="1235">
                  <c:v>17.2</c:v>
                </c:pt>
                <c:pt idx="1236">
                  <c:v>17.2</c:v>
                </c:pt>
                <c:pt idx="1237">
                  <c:v>17.2</c:v>
                </c:pt>
                <c:pt idx="1238">
                  <c:v>17.2</c:v>
                </c:pt>
                <c:pt idx="1239">
                  <c:v>17.2</c:v>
                </c:pt>
                <c:pt idx="1240">
                  <c:v>17.2</c:v>
                </c:pt>
                <c:pt idx="1241">
                  <c:v>17.2</c:v>
                </c:pt>
                <c:pt idx="1242">
                  <c:v>17.2</c:v>
                </c:pt>
                <c:pt idx="1243">
                  <c:v>17.2</c:v>
                </c:pt>
                <c:pt idx="1244">
                  <c:v>17.2</c:v>
                </c:pt>
                <c:pt idx="1245">
                  <c:v>17.2</c:v>
                </c:pt>
                <c:pt idx="1246">
                  <c:v>17.2</c:v>
                </c:pt>
                <c:pt idx="1247">
                  <c:v>17.2</c:v>
                </c:pt>
                <c:pt idx="1248">
                  <c:v>17.2</c:v>
                </c:pt>
                <c:pt idx="1249">
                  <c:v>17.2</c:v>
                </c:pt>
                <c:pt idx="1250">
                  <c:v>17.2</c:v>
                </c:pt>
                <c:pt idx="1251">
                  <c:v>17.2</c:v>
                </c:pt>
                <c:pt idx="1252">
                  <c:v>17.2</c:v>
                </c:pt>
                <c:pt idx="1253">
                  <c:v>17.2</c:v>
                </c:pt>
                <c:pt idx="1254">
                  <c:v>17.2</c:v>
                </c:pt>
                <c:pt idx="1255">
                  <c:v>17.2</c:v>
                </c:pt>
                <c:pt idx="1256">
                  <c:v>17.2</c:v>
                </c:pt>
                <c:pt idx="1257">
                  <c:v>17.2</c:v>
                </c:pt>
                <c:pt idx="1258">
                  <c:v>17.2</c:v>
                </c:pt>
                <c:pt idx="1259">
                  <c:v>17.2</c:v>
                </c:pt>
                <c:pt idx="1260">
                  <c:v>17.2</c:v>
                </c:pt>
                <c:pt idx="1261">
                  <c:v>17.2</c:v>
                </c:pt>
                <c:pt idx="1262">
                  <c:v>17.2</c:v>
                </c:pt>
                <c:pt idx="1263">
                  <c:v>17.2</c:v>
                </c:pt>
                <c:pt idx="1264">
                  <c:v>17.2</c:v>
                </c:pt>
                <c:pt idx="1265">
                  <c:v>17.2</c:v>
                </c:pt>
                <c:pt idx="1266">
                  <c:v>17.2</c:v>
                </c:pt>
                <c:pt idx="1267">
                  <c:v>17.2</c:v>
                </c:pt>
                <c:pt idx="1268">
                  <c:v>17.2</c:v>
                </c:pt>
                <c:pt idx="1269">
                  <c:v>17.2</c:v>
                </c:pt>
                <c:pt idx="1270">
                  <c:v>17.2</c:v>
                </c:pt>
                <c:pt idx="1271">
                  <c:v>17.2</c:v>
                </c:pt>
                <c:pt idx="1272">
                  <c:v>17.2</c:v>
                </c:pt>
                <c:pt idx="1273">
                  <c:v>17.2</c:v>
                </c:pt>
                <c:pt idx="1274">
                  <c:v>17.2</c:v>
                </c:pt>
                <c:pt idx="1275">
                  <c:v>17.2</c:v>
                </c:pt>
                <c:pt idx="1276">
                  <c:v>17.2</c:v>
                </c:pt>
                <c:pt idx="1277">
                  <c:v>17.2</c:v>
                </c:pt>
                <c:pt idx="1278">
                  <c:v>17.2</c:v>
                </c:pt>
                <c:pt idx="1279">
                  <c:v>17.2</c:v>
                </c:pt>
                <c:pt idx="1280">
                  <c:v>17.2</c:v>
                </c:pt>
                <c:pt idx="1281">
                  <c:v>17.2</c:v>
                </c:pt>
                <c:pt idx="1282">
                  <c:v>17.2</c:v>
                </c:pt>
                <c:pt idx="1283">
                  <c:v>17.2</c:v>
                </c:pt>
                <c:pt idx="1284">
                  <c:v>17.2</c:v>
                </c:pt>
                <c:pt idx="1285">
                  <c:v>17.2</c:v>
                </c:pt>
                <c:pt idx="1286">
                  <c:v>17.2</c:v>
                </c:pt>
                <c:pt idx="1287">
                  <c:v>17.2</c:v>
                </c:pt>
                <c:pt idx="1288">
                  <c:v>17.2</c:v>
                </c:pt>
                <c:pt idx="1289">
                  <c:v>17.2</c:v>
                </c:pt>
                <c:pt idx="1290">
                  <c:v>17.2</c:v>
                </c:pt>
                <c:pt idx="1291">
                  <c:v>17.2</c:v>
                </c:pt>
                <c:pt idx="1292">
                  <c:v>17.2</c:v>
                </c:pt>
                <c:pt idx="1293">
                  <c:v>17.2</c:v>
                </c:pt>
                <c:pt idx="1294">
                  <c:v>17.2</c:v>
                </c:pt>
                <c:pt idx="1295">
                  <c:v>17.2</c:v>
                </c:pt>
                <c:pt idx="1296">
                  <c:v>17.2</c:v>
                </c:pt>
                <c:pt idx="1297">
                  <c:v>17.2</c:v>
                </c:pt>
                <c:pt idx="1298">
                  <c:v>17.2</c:v>
                </c:pt>
                <c:pt idx="1299">
                  <c:v>17.2</c:v>
                </c:pt>
                <c:pt idx="1300">
                  <c:v>17.2</c:v>
                </c:pt>
                <c:pt idx="1301">
                  <c:v>17.2</c:v>
                </c:pt>
                <c:pt idx="1302">
                  <c:v>17.2</c:v>
                </c:pt>
                <c:pt idx="1303">
                  <c:v>17.2</c:v>
                </c:pt>
                <c:pt idx="1304">
                  <c:v>17.2</c:v>
                </c:pt>
                <c:pt idx="1305">
                  <c:v>17.2</c:v>
                </c:pt>
                <c:pt idx="1306">
                  <c:v>17.2</c:v>
                </c:pt>
                <c:pt idx="1307">
                  <c:v>17.100000000000001</c:v>
                </c:pt>
                <c:pt idx="1308">
                  <c:v>17.100000000000001</c:v>
                </c:pt>
                <c:pt idx="1309">
                  <c:v>17.100000000000001</c:v>
                </c:pt>
                <c:pt idx="1310">
                  <c:v>17.100000000000001</c:v>
                </c:pt>
                <c:pt idx="1311">
                  <c:v>17.100000000000001</c:v>
                </c:pt>
                <c:pt idx="1312">
                  <c:v>17.100000000000001</c:v>
                </c:pt>
                <c:pt idx="1313">
                  <c:v>17.100000000000001</c:v>
                </c:pt>
                <c:pt idx="1314">
                  <c:v>17.100000000000001</c:v>
                </c:pt>
                <c:pt idx="1315">
                  <c:v>17.100000000000001</c:v>
                </c:pt>
                <c:pt idx="1316">
                  <c:v>17.100000000000001</c:v>
                </c:pt>
                <c:pt idx="1317">
                  <c:v>17.100000000000001</c:v>
                </c:pt>
                <c:pt idx="1318">
                  <c:v>17.100000000000001</c:v>
                </c:pt>
                <c:pt idx="1319">
                  <c:v>17.100000000000001</c:v>
                </c:pt>
                <c:pt idx="1320">
                  <c:v>17.100000000000001</c:v>
                </c:pt>
                <c:pt idx="1321">
                  <c:v>17.100000000000001</c:v>
                </c:pt>
                <c:pt idx="1322">
                  <c:v>17.100000000000001</c:v>
                </c:pt>
                <c:pt idx="1323">
                  <c:v>17.100000000000001</c:v>
                </c:pt>
                <c:pt idx="1324">
                  <c:v>17.100000000000001</c:v>
                </c:pt>
                <c:pt idx="1325">
                  <c:v>17.100000000000001</c:v>
                </c:pt>
                <c:pt idx="1326">
                  <c:v>17.100000000000001</c:v>
                </c:pt>
                <c:pt idx="1327">
                  <c:v>17.100000000000001</c:v>
                </c:pt>
                <c:pt idx="1328">
                  <c:v>17.100000000000001</c:v>
                </c:pt>
                <c:pt idx="1329">
                  <c:v>17.100000000000001</c:v>
                </c:pt>
                <c:pt idx="1330">
                  <c:v>17.100000000000001</c:v>
                </c:pt>
                <c:pt idx="1331">
                  <c:v>17.100000000000001</c:v>
                </c:pt>
                <c:pt idx="1332">
                  <c:v>17.2</c:v>
                </c:pt>
                <c:pt idx="1333">
                  <c:v>17.2</c:v>
                </c:pt>
                <c:pt idx="1334">
                  <c:v>17.2</c:v>
                </c:pt>
                <c:pt idx="1335">
                  <c:v>17.2</c:v>
                </c:pt>
                <c:pt idx="1336">
                  <c:v>17.2</c:v>
                </c:pt>
                <c:pt idx="1337">
                  <c:v>17.2</c:v>
                </c:pt>
                <c:pt idx="1338">
                  <c:v>17.2</c:v>
                </c:pt>
                <c:pt idx="1339">
                  <c:v>17.2</c:v>
                </c:pt>
                <c:pt idx="1340">
                  <c:v>17.2</c:v>
                </c:pt>
                <c:pt idx="1341">
                  <c:v>17.2</c:v>
                </c:pt>
                <c:pt idx="1342">
                  <c:v>17.2</c:v>
                </c:pt>
                <c:pt idx="1343">
                  <c:v>17.2</c:v>
                </c:pt>
                <c:pt idx="1344">
                  <c:v>17.2</c:v>
                </c:pt>
                <c:pt idx="1345">
                  <c:v>17.2</c:v>
                </c:pt>
                <c:pt idx="1346">
                  <c:v>17.2</c:v>
                </c:pt>
                <c:pt idx="1347">
                  <c:v>17.2</c:v>
                </c:pt>
                <c:pt idx="1348">
                  <c:v>17.2</c:v>
                </c:pt>
                <c:pt idx="1349">
                  <c:v>17.2</c:v>
                </c:pt>
                <c:pt idx="1350">
                  <c:v>17.2</c:v>
                </c:pt>
                <c:pt idx="1351">
                  <c:v>17.2</c:v>
                </c:pt>
                <c:pt idx="1352">
                  <c:v>17.2</c:v>
                </c:pt>
                <c:pt idx="1353">
                  <c:v>17.2</c:v>
                </c:pt>
                <c:pt idx="1354">
                  <c:v>17.2</c:v>
                </c:pt>
                <c:pt idx="1355">
                  <c:v>17.2</c:v>
                </c:pt>
                <c:pt idx="1356">
                  <c:v>17.2</c:v>
                </c:pt>
                <c:pt idx="1357">
                  <c:v>17.100000000000001</c:v>
                </c:pt>
                <c:pt idx="1358">
                  <c:v>17.100000000000001</c:v>
                </c:pt>
                <c:pt idx="1359">
                  <c:v>17.100000000000001</c:v>
                </c:pt>
                <c:pt idx="1360">
                  <c:v>17.100000000000001</c:v>
                </c:pt>
                <c:pt idx="1361">
                  <c:v>17.100000000000001</c:v>
                </c:pt>
                <c:pt idx="1362">
                  <c:v>17.100000000000001</c:v>
                </c:pt>
                <c:pt idx="1363">
                  <c:v>17.100000000000001</c:v>
                </c:pt>
                <c:pt idx="1364">
                  <c:v>17.100000000000001</c:v>
                </c:pt>
                <c:pt idx="1365">
                  <c:v>17.100000000000001</c:v>
                </c:pt>
                <c:pt idx="1366">
                  <c:v>17.100000000000001</c:v>
                </c:pt>
                <c:pt idx="1367">
                  <c:v>17.100000000000001</c:v>
                </c:pt>
                <c:pt idx="1368">
                  <c:v>17.100000000000001</c:v>
                </c:pt>
                <c:pt idx="1369">
                  <c:v>17.100000000000001</c:v>
                </c:pt>
                <c:pt idx="1370">
                  <c:v>17.100000000000001</c:v>
                </c:pt>
                <c:pt idx="1371">
                  <c:v>17.100000000000001</c:v>
                </c:pt>
                <c:pt idx="1372">
                  <c:v>17.100000000000001</c:v>
                </c:pt>
                <c:pt idx="1373">
                  <c:v>17.100000000000001</c:v>
                </c:pt>
                <c:pt idx="1374">
                  <c:v>17.100000000000001</c:v>
                </c:pt>
                <c:pt idx="1375">
                  <c:v>17.100000000000001</c:v>
                </c:pt>
                <c:pt idx="1376">
                  <c:v>17.100000000000001</c:v>
                </c:pt>
                <c:pt idx="1377">
                  <c:v>17.100000000000001</c:v>
                </c:pt>
                <c:pt idx="1378">
                  <c:v>17.100000000000001</c:v>
                </c:pt>
                <c:pt idx="1379">
                  <c:v>17.100000000000001</c:v>
                </c:pt>
                <c:pt idx="1380">
                  <c:v>17.100000000000001</c:v>
                </c:pt>
                <c:pt idx="1381">
                  <c:v>17.100000000000001</c:v>
                </c:pt>
                <c:pt idx="1382">
                  <c:v>17.100000000000001</c:v>
                </c:pt>
                <c:pt idx="1383">
                  <c:v>17.100000000000001</c:v>
                </c:pt>
                <c:pt idx="1384">
                  <c:v>17.100000000000001</c:v>
                </c:pt>
                <c:pt idx="1385">
                  <c:v>17.100000000000001</c:v>
                </c:pt>
                <c:pt idx="1386">
                  <c:v>17.100000000000001</c:v>
                </c:pt>
                <c:pt idx="1387">
                  <c:v>17.100000000000001</c:v>
                </c:pt>
                <c:pt idx="1388">
                  <c:v>17.100000000000001</c:v>
                </c:pt>
                <c:pt idx="1389">
                  <c:v>17.100000000000001</c:v>
                </c:pt>
                <c:pt idx="1390">
                  <c:v>17.100000000000001</c:v>
                </c:pt>
                <c:pt idx="1391">
                  <c:v>17.100000000000001</c:v>
                </c:pt>
                <c:pt idx="1392">
                  <c:v>17.100000000000001</c:v>
                </c:pt>
                <c:pt idx="1393">
                  <c:v>17.100000000000001</c:v>
                </c:pt>
                <c:pt idx="1394">
                  <c:v>17.100000000000001</c:v>
                </c:pt>
                <c:pt idx="1395">
                  <c:v>17.100000000000001</c:v>
                </c:pt>
                <c:pt idx="1396">
                  <c:v>17.100000000000001</c:v>
                </c:pt>
                <c:pt idx="1397">
                  <c:v>17.100000000000001</c:v>
                </c:pt>
                <c:pt idx="1398">
                  <c:v>17.100000000000001</c:v>
                </c:pt>
                <c:pt idx="1399">
                  <c:v>17.100000000000001</c:v>
                </c:pt>
                <c:pt idx="1400">
                  <c:v>17.100000000000001</c:v>
                </c:pt>
                <c:pt idx="1401">
                  <c:v>17.100000000000001</c:v>
                </c:pt>
                <c:pt idx="1402">
                  <c:v>17.100000000000001</c:v>
                </c:pt>
                <c:pt idx="1403">
                  <c:v>17.100000000000001</c:v>
                </c:pt>
                <c:pt idx="1404">
                  <c:v>17.100000000000001</c:v>
                </c:pt>
                <c:pt idx="1405">
                  <c:v>17.100000000000001</c:v>
                </c:pt>
                <c:pt idx="1406">
                  <c:v>17.100000000000001</c:v>
                </c:pt>
                <c:pt idx="1407">
                  <c:v>17.100000000000001</c:v>
                </c:pt>
                <c:pt idx="1408">
                  <c:v>17.100000000000001</c:v>
                </c:pt>
                <c:pt idx="1409">
                  <c:v>17.100000000000001</c:v>
                </c:pt>
                <c:pt idx="1410">
                  <c:v>17.100000000000001</c:v>
                </c:pt>
                <c:pt idx="1411">
                  <c:v>17.100000000000001</c:v>
                </c:pt>
                <c:pt idx="1412">
                  <c:v>17.100000000000001</c:v>
                </c:pt>
                <c:pt idx="1413">
                  <c:v>17.100000000000001</c:v>
                </c:pt>
                <c:pt idx="1414">
                  <c:v>17.100000000000001</c:v>
                </c:pt>
                <c:pt idx="1415">
                  <c:v>17.100000000000001</c:v>
                </c:pt>
                <c:pt idx="1416">
                  <c:v>17.100000000000001</c:v>
                </c:pt>
                <c:pt idx="1417">
                  <c:v>17.100000000000001</c:v>
                </c:pt>
                <c:pt idx="1418">
                  <c:v>17.100000000000001</c:v>
                </c:pt>
                <c:pt idx="1419">
                  <c:v>17.100000000000001</c:v>
                </c:pt>
                <c:pt idx="1420">
                  <c:v>17.100000000000001</c:v>
                </c:pt>
                <c:pt idx="1421">
                  <c:v>17.100000000000001</c:v>
                </c:pt>
                <c:pt idx="1422">
                  <c:v>17.100000000000001</c:v>
                </c:pt>
                <c:pt idx="1423">
                  <c:v>17.100000000000001</c:v>
                </c:pt>
                <c:pt idx="1424">
                  <c:v>17.100000000000001</c:v>
                </c:pt>
                <c:pt idx="1425">
                  <c:v>17.100000000000001</c:v>
                </c:pt>
                <c:pt idx="1426">
                  <c:v>17.100000000000001</c:v>
                </c:pt>
                <c:pt idx="1427">
                  <c:v>17.100000000000001</c:v>
                </c:pt>
                <c:pt idx="1428">
                  <c:v>17.100000000000001</c:v>
                </c:pt>
                <c:pt idx="1429">
                  <c:v>17.100000000000001</c:v>
                </c:pt>
                <c:pt idx="1430">
                  <c:v>17.100000000000001</c:v>
                </c:pt>
                <c:pt idx="1431">
                  <c:v>17.100000000000001</c:v>
                </c:pt>
                <c:pt idx="1432">
                  <c:v>17.100000000000001</c:v>
                </c:pt>
                <c:pt idx="1433">
                  <c:v>17.100000000000001</c:v>
                </c:pt>
                <c:pt idx="1434">
                  <c:v>17.100000000000001</c:v>
                </c:pt>
                <c:pt idx="1435">
                  <c:v>17.100000000000001</c:v>
                </c:pt>
                <c:pt idx="1436">
                  <c:v>17.100000000000001</c:v>
                </c:pt>
                <c:pt idx="1437">
                  <c:v>17.100000000000001</c:v>
                </c:pt>
                <c:pt idx="1438">
                  <c:v>17</c:v>
                </c:pt>
                <c:pt idx="1439">
                  <c:v>17</c:v>
                </c:pt>
                <c:pt idx="1440">
                  <c:v>17</c:v>
                </c:pt>
                <c:pt idx="1441">
                  <c:v>17</c:v>
                </c:pt>
                <c:pt idx="1442">
                  <c:v>17</c:v>
                </c:pt>
                <c:pt idx="1443">
                  <c:v>17</c:v>
                </c:pt>
                <c:pt idx="1444">
                  <c:v>17</c:v>
                </c:pt>
                <c:pt idx="1445">
                  <c:v>17</c:v>
                </c:pt>
                <c:pt idx="1446">
                  <c:v>17</c:v>
                </c:pt>
                <c:pt idx="1447">
                  <c:v>17</c:v>
                </c:pt>
                <c:pt idx="1448">
                  <c:v>17</c:v>
                </c:pt>
                <c:pt idx="1449">
                  <c:v>17</c:v>
                </c:pt>
                <c:pt idx="1450">
                  <c:v>17</c:v>
                </c:pt>
                <c:pt idx="1451">
                  <c:v>17</c:v>
                </c:pt>
                <c:pt idx="1452">
                  <c:v>17</c:v>
                </c:pt>
                <c:pt idx="1453">
                  <c:v>17</c:v>
                </c:pt>
                <c:pt idx="1454">
                  <c:v>17</c:v>
                </c:pt>
                <c:pt idx="1455">
                  <c:v>17.100000000000001</c:v>
                </c:pt>
                <c:pt idx="1456">
                  <c:v>17.100000000000001</c:v>
                </c:pt>
                <c:pt idx="1457">
                  <c:v>17.100000000000001</c:v>
                </c:pt>
                <c:pt idx="1458">
                  <c:v>17.100000000000001</c:v>
                </c:pt>
                <c:pt idx="1459">
                  <c:v>17.100000000000001</c:v>
                </c:pt>
                <c:pt idx="1460">
                  <c:v>17.100000000000001</c:v>
                </c:pt>
                <c:pt idx="1461">
                  <c:v>17.100000000000001</c:v>
                </c:pt>
                <c:pt idx="1462">
                  <c:v>17.100000000000001</c:v>
                </c:pt>
                <c:pt idx="1463">
                  <c:v>17.100000000000001</c:v>
                </c:pt>
                <c:pt idx="1464">
                  <c:v>17.100000000000001</c:v>
                </c:pt>
                <c:pt idx="1465">
                  <c:v>17.100000000000001</c:v>
                </c:pt>
                <c:pt idx="1466">
                  <c:v>17.100000000000001</c:v>
                </c:pt>
                <c:pt idx="1467">
                  <c:v>17.100000000000001</c:v>
                </c:pt>
                <c:pt idx="1468">
                  <c:v>17.100000000000001</c:v>
                </c:pt>
                <c:pt idx="1469">
                  <c:v>17.100000000000001</c:v>
                </c:pt>
                <c:pt idx="1470">
                  <c:v>17.100000000000001</c:v>
                </c:pt>
                <c:pt idx="1471">
                  <c:v>17.100000000000001</c:v>
                </c:pt>
                <c:pt idx="1472">
                  <c:v>17.100000000000001</c:v>
                </c:pt>
                <c:pt idx="1473">
                  <c:v>17.100000000000001</c:v>
                </c:pt>
                <c:pt idx="1474">
                  <c:v>17.100000000000001</c:v>
                </c:pt>
                <c:pt idx="1475">
                  <c:v>17.100000000000001</c:v>
                </c:pt>
                <c:pt idx="1476">
                  <c:v>17.100000000000001</c:v>
                </c:pt>
                <c:pt idx="1477">
                  <c:v>17.100000000000001</c:v>
                </c:pt>
                <c:pt idx="1478">
                  <c:v>17.100000000000001</c:v>
                </c:pt>
                <c:pt idx="1479">
                  <c:v>17.100000000000001</c:v>
                </c:pt>
                <c:pt idx="1480">
                  <c:v>17.100000000000001</c:v>
                </c:pt>
                <c:pt idx="1481">
                  <c:v>17.100000000000001</c:v>
                </c:pt>
                <c:pt idx="1482">
                  <c:v>17.100000000000001</c:v>
                </c:pt>
                <c:pt idx="1483">
                  <c:v>17.100000000000001</c:v>
                </c:pt>
                <c:pt idx="1484">
                  <c:v>17.100000000000001</c:v>
                </c:pt>
                <c:pt idx="1485">
                  <c:v>17.100000000000001</c:v>
                </c:pt>
                <c:pt idx="1486">
                  <c:v>17.100000000000001</c:v>
                </c:pt>
                <c:pt idx="1487">
                  <c:v>17.100000000000001</c:v>
                </c:pt>
                <c:pt idx="1488">
                  <c:v>17</c:v>
                </c:pt>
                <c:pt idx="1489">
                  <c:v>17</c:v>
                </c:pt>
                <c:pt idx="1490">
                  <c:v>17</c:v>
                </c:pt>
                <c:pt idx="1491">
                  <c:v>17</c:v>
                </c:pt>
                <c:pt idx="1492">
                  <c:v>17</c:v>
                </c:pt>
                <c:pt idx="1493">
                  <c:v>17</c:v>
                </c:pt>
                <c:pt idx="1494">
                  <c:v>17</c:v>
                </c:pt>
                <c:pt idx="1495">
                  <c:v>17</c:v>
                </c:pt>
                <c:pt idx="1496">
                  <c:v>17.100000000000001</c:v>
                </c:pt>
                <c:pt idx="1497">
                  <c:v>17.100000000000001</c:v>
                </c:pt>
                <c:pt idx="1498">
                  <c:v>17.100000000000001</c:v>
                </c:pt>
                <c:pt idx="1499">
                  <c:v>17.100000000000001</c:v>
                </c:pt>
                <c:pt idx="1500">
                  <c:v>17.100000000000001</c:v>
                </c:pt>
                <c:pt idx="1501">
                  <c:v>17.100000000000001</c:v>
                </c:pt>
                <c:pt idx="1502">
                  <c:v>17.100000000000001</c:v>
                </c:pt>
                <c:pt idx="1503">
                  <c:v>17.100000000000001</c:v>
                </c:pt>
                <c:pt idx="1504">
                  <c:v>17.100000000000001</c:v>
                </c:pt>
                <c:pt idx="1505">
                  <c:v>17.100000000000001</c:v>
                </c:pt>
                <c:pt idx="1506">
                  <c:v>17.100000000000001</c:v>
                </c:pt>
                <c:pt idx="1507">
                  <c:v>17.100000000000001</c:v>
                </c:pt>
                <c:pt idx="1508">
                  <c:v>17.100000000000001</c:v>
                </c:pt>
                <c:pt idx="1509">
                  <c:v>17.100000000000001</c:v>
                </c:pt>
                <c:pt idx="1510">
                  <c:v>17.100000000000001</c:v>
                </c:pt>
                <c:pt idx="1511">
                  <c:v>17.100000000000001</c:v>
                </c:pt>
                <c:pt idx="1512">
                  <c:v>17.100000000000001</c:v>
                </c:pt>
                <c:pt idx="1513">
                  <c:v>17.100000000000001</c:v>
                </c:pt>
                <c:pt idx="1514">
                  <c:v>17.100000000000001</c:v>
                </c:pt>
                <c:pt idx="1515">
                  <c:v>17.100000000000001</c:v>
                </c:pt>
                <c:pt idx="1516">
                  <c:v>17.100000000000001</c:v>
                </c:pt>
                <c:pt idx="1517">
                  <c:v>17.100000000000001</c:v>
                </c:pt>
                <c:pt idx="1518">
                  <c:v>17.100000000000001</c:v>
                </c:pt>
                <c:pt idx="1519">
                  <c:v>17.100000000000001</c:v>
                </c:pt>
                <c:pt idx="1520">
                  <c:v>17.100000000000001</c:v>
                </c:pt>
                <c:pt idx="1521">
                  <c:v>17.100000000000001</c:v>
                </c:pt>
                <c:pt idx="1522">
                  <c:v>17.100000000000001</c:v>
                </c:pt>
                <c:pt idx="1523">
                  <c:v>17.100000000000001</c:v>
                </c:pt>
                <c:pt idx="1524">
                  <c:v>17.100000000000001</c:v>
                </c:pt>
                <c:pt idx="1525">
                  <c:v>17.100000000000001</c:v>
                </c:pt>
                <c:pt idx="1526">
                  <c:v>17.100000000000001</c:v>
                </c:pt>
                <c:pt idx="1527">
                  <c:v>17.100000000000001</c:v>
                </c:pt>
                <c:pt idx="1528">
                  <c:v>17.100000000000001</c:v>
                </c:pt>
                <c:pt idx="1529">
                  <c:v>17.100000000000001</c:v>
                </c:pt>
                <c:pt idx="1530">
                  <c:v>17.100000000000001</c:v>
                </c:pt>
                <c:pt idx="1531">
                  <c:v>17.100000000000001</c:v>
                </c:pt>
                <c:pt idx="1532">
                  <c:v>17.100000000000001</c:v>
                </c:pt>
                <c:pt idx="1533">
                  <c:v>17.100000000000001</c:v>
                </c:pt>
                <c:pt idx="1534">
                  <c:v>17.100000000000001</c:v>
                </c:pt>
                <c:pt idx="1535">
                  <c:v>17.100000000000001</c:v>
                </c:pt>
                <c:pt idx="1536">
                  <c:v>17.100000000000001</c:v>
                </c:pt>
                <c:pt idx="1537">
                  <c:v>17</c:v>
                </c:pt>
                <c:pt idx="1538">
                  <c:v>17</c:v>
                </c:pt>
                <c:pt idx="1539">
                  <c:v>17</c:v>
                </c:pt>
                <c:pt idx="1540">
                  <c:v>17</c:v>
                </c:pt>
                <c:pt idx="1541">
                  <c:v>17</c:v>
                </c:pt>
                <c:pt idx="1542">
                  <c:v>17</c:v>
                </c:pt>
                <c:pt idx="1543">
                  <c:v>17</c:v>
                </c:pt>
                <c:pt idx="1544">
                  <c:v>17</c:v>
                </c:pt>
                <c:pt idx="1545">
                  <c:v>17</c:v>
                </c:pt>
                <c:pt idx="1546">
                  <c:v>17</c:v>
                </c:pt>
                <c:pt idx="1547">
                  <c:v>17</c:v>
                </c:pt>
                <c:pt idx="1548">
                  <c:v>17</c:v>
                </c:pt>
                <c:pt idx="1549">
                  <c:v>17</c:v>
                </c:pt>
                <c:pt idx="1550">
                  <c:v>17</c:v>
                </c:pt>
                <c:pt idx="1551">
                  <c:v>17</c:v>
                </c:pt>
                <c:pt idx="1552">
                  <c:v>17</c:v>
                </c:pt>
                <c:pt idx="1553">
                  <c:v>17.100000000000001</c:v>
                </c:pt>
                <c:pt idx="1554">
                  <c:v>17.100000000000001</c:v>
                </c:pt>
                <c:pt idx="1555">
                  <c:v>17.100000000000001</c:v>
                </c:pt>
                <c:pt idx="1556">
                  <c:v>17.100000000000001</c:v>
                </c:pt>
                <c:pt idx="1557">
                  <c:v>17.100000000000001</c:v>
                </c:pt>
                <c:pt idx="1558">
                  <c:v>17.100000000000001</c:v>
                </c:pt>
                <c:pt idx="1559">
                  <c:v>17.100000000000001</c:v>
                </c:pt>
                <c:pt idx="1560">
                  <c:v>17.100000000000001</c:v>
                </c:pt>
                <c:pt idx="1561">
                  <c:v>17.100000000000001</c:v>
                </c:pt>
                <c:pt idx="1562">
                  <c:v>17.100000000000001</c:v>
                </c:pt>
                <c:pt idx="1563">
                  <c:v>17.100000000000001</c:v>
                </c:pt>
                <c:pt idx="1564">
                  <c:v>17.100000000000001</c:v>
                </c:pt>
                <c:pt idx="1565">
                  <c:v>17.100000000000001</c:v>
                </c:pt>
                <c:pt idx="1566">
                  <c:v>17.100000000000001</c:v>
                </c:pt>
                <c:pt idx="1567">
                  <c:v>17.100000000000001</c:v>
                </c:pt>
                <c:pt idx="1568">
                  <c:v>17.100000000000001</c:v>
                </c:pt>
                <c:pt idx="1569">
                  <c:v>17</c:v>
                </c:pt>
                <c:pt idx="1570">
                  <c:v>17</c:v>
                </c:pt>
                <c:pt idx="1571">
                  <c:v>17</c:v>
                </c:pt>
                <c:pt idx="1572">
                  <c:v>17</c:v>
                </c:pt>
                <c:pt idx="1573">
                  <c:v>17</c:v>
                </c:pt>
                <c:pt idx="1574">
                  <c:v>17</c:v>
                </c:pt>
                <c:pt idx="1575">
                  <c:v>17</c:v>
                </c:pt>
                <c:pt idx="1576">
                  <c:v>17</c:v>
                </c:pt>
                <c:pt idx="1577">
                  <c:v>17</c:v>
                </c:pt>
                <c:pt idx="1578">
                  <c:v>17.100000000000001</c:v>
                </c:pt>
                <c:pt idx="1579">
                  <c:v>17.100000000000001</c:v>
                </c:pt>
                <c:pt idx="1580">
                  <c:v>17.100000000000001</c:v>
                </c:pt>
                <c:pt idx="1581">
                  <c:v>17.100000000000001</c:v>
                </c:pt>
                <c:pt idx="1582">
                  <c:v>17.100000000000001</c:v>
                </c:pt>
                <c:pt idx="1583">
                  <c:v>17.100000000000001</c:v>
                </c:pt>
                <c:pt idx="1584">
                  <c:v>17.100000000000001</c:v>
                </c:pt>
                <c:pt idx="1585">
                  <c:v>17.100000000000001</c:v>
                </c:pt>
                <c:pt idx="1586">
                  <c:v>17.100000000000001</c:v>
                </c:pt>
                <c:pt idx="1587">
                  <c:v>17.100000000000001</c:v>
                </c:pt>
                <c:pt idx="1588">
                  <c:v>17.100000000000001</c:v>
                </c:pt>
                <c:pt idx="1589">
                  <c:v>17.100000000000001</c:v>
                </c:pt>
                <c:pt idx="1590">
                  <c:v>17.100000000000001</c:v>
                </c:pt>
                <c:pt idx="1591">
                  <c:v>17.100000000000001</c:v>
                </c:pt>
                <c:pt idx="1592">
                  <c:v>17.100000000000001</c:v>
                </c:pt>
                <c:pt idx="1593">
                  <c:v>17.100000000000001</c:v>
                </c:pt>
                <c:pt idx="1594">
                  <c:v>17.100000000000001</c:v>
                </c:pt>
                <c:pt idx="1595">
                  <c:v>17.100000000000001</c:v>
                </c:pt>
                <c:pt idx="1596">
                  <c:v>17.100000000000001</c:v>
                </c:pt>
                <c:pt idx="1597">
                  <c:v>17.100000000000001</c:v>
                </c:pt>
                <c:pt idx="1598">
                  <c:v>17.100000000000001</c:v>
                </c:pt>
                <c:pt idx="1599">
                  <c:v>17.100000000000001</c:v>
                </c:pt>
                <c:pt idx="1600">
                  <c:v>17.100000000000001</c:v>
                </c:pt>
                <c:pt idx="1601">
                  <c:v>17.100000000000001</c:v>
                </c:pt>
                <c:pt idx="1602">
                  <c:v>17.100000000000001</c:v>
                </c:pt>
                <c:pt idx="1603">
                  <c:v>17.100000000000001</c:v>
                </c:pt>
                <c:pt idx="1604">
                  <c:v>17.100000000000001</c:v>
                </c:pt>
                <c:pt idx="1605">
                  <c:v>17.100000000000001</c:v>
                </c:pt>
                <c:pt idx="1606">
                  <c:v>17.100000000000001</c:v>
                </c:pt>
                <c:pt idx="1607">
                  <c:v>17.100000000000001</c:v>
                </c:pt>
                <c:pt idx="1608">
                  <c:v>17.100000000000001</c:v>
                </c:pt>
                <c:pt idx="1609">
                  <c:v>17.100000000000001</c:v>
                </c:pt>
                <c:pt idx="1610">
                  <c:v>17</c:v>
                </c:pt>
                <c:pt idx="1611">
                  <c:v>17</c:v>
                </c:pt>
                <c:pt idx="1612">
                  <c:v>17</c:v>
                </c:pt>
                <c:pt idx="1613">
                  <c:v>17</c:v>
                </c:pt>
                <c:pt idx="1614">
                  <c:v>17</c:v>
                </c:pt>
                <c:pt idx="1615">
                  <c:v>17</c:v>
                </c:pt>
                <c:pt idx="1616">
                  <c:v>17</c:v>
                </c:pt>
                <c:pt idx="1617">
                  <c:v>17</c:v>
                </c:pt>
                <c:pt idx="1618">
                  <c:v>17.100000000000001</c:v>
                </c:pt>
                <c:pt idx="1619">
                  <c:v>17.100000000000001</c:v>
                </c:pt>
                <c:pt idx="1620">
                  <c:v>17.100000000000001</c:v>
                </c:pt>
                <c:pt idx="1621">
                  <c:v>17.100000000000001</c:v>
                </c:pt>
                <c:pt idx="1622">
                  <c:v>17.100000000000001</c:v>
                </c:pt>
                <c:pt idx="1623">
                  <c:v>17.100000000000001</c:v>
                </c:pt>
                <c:pt idx="1624">
                  <c:v>17.100000000000001</c:v>
                </c:pt>
                <c:pt idx="1625">
                  <c:v>17.100000000000001</c:v>
                </c:pt>
                <c:pt idx="1626">
                  <c:v>17.100000000000001</c:v>
                </c:pt>
                <c:pt idx="1627">
                  <c:v>17</c:v>
                </c:pt>
                <c:pt idx="1628">
                  <c:v>17</c:v>
                </c:pt>
                <c:pt idx="1629">
                  <c:v>17</c:v>
                </c:pt>
                <c:pt idx="1630">
                  <c:v>17</c:v>
                </c:pt>
                <c:pt idx="1631">
                  <c:v>17</c:v>
                </c:pt>
                <c:pt idx="1632">
                  <c:v>17</c:v>
                </c:pt>
                <c:pt idx="1633">
                  <c:v>17</c:v>
                </c:pt>
                <c:pt idx="1634">
                  <c:v>17</c:v>
                </c:pt>
                <c:pt idx="1635">
                  <c:v>16.899999999999999</c:v>
                </c:pt>
                <c:pt idx="1636">
                  <c:v>16.899999999999999</c:v>
                </c:pt>
                <c:pt idx="1637">
                  <c:v>16.899999999999999</c:v>
                </c:pt>
                <c:pt idx="1638">
                  <c:v>16.899999999999999</c:v>
                </c:pt>
                <c:pt idx="1639">
                  <c:v>16.899999999999999</c:v>
                </c:pt>
                <c:pt idx="1640">
                  <c:v>16.899999999999999</c:v>
                </c:pt>
                <c:pt idx="1641">
                  <c:v>16.899999999999999</c:v>
                </c:pt>
                <c:pt idx="1642">
                  <c:v>16.899999999999999</c:v>
                </c:pt>
                <c:pt idx="1643">
                  <c:v>16.899999999999999</c:v>
                </c:pt>
                <c:pt idx="1644">
                  <c:v>16.899999999999999</c:v>
                </c:pt>
                <c:pt idx="1645">
                  <c:v>16.899999999999999</c:v>
                </c:pt>
                <c:pt idx="1646">
                  <c:v>16.899999999999999</c:v>
                </c:pt>
                <c:pt idx="1647">
                  <c:v>16.899999999999999</c:v>
                </c:pt>
                <c:pt idx="1648">
                  <c:v>16.899999999999999</c:v>
                </c:pt>
                <c:pt idx="1649">
                  <c:v>16.899999999999999</c:v>
                </c:pt>
                <c:pt idx="1650">
                  <c:v>16.899999999999999</c:v>
                </c:pt>
                <c:pt idx="1651">
                  <c:v>17</c:v>
                </c:pt>
                <c:pt idx="1652">
                  <c:v>17</c:v>
                </c:pt>
                <c:pt idx="1653">
                  <c:v>17</c:v>
                </c:pt>
                <c:pt idx="1654">
                  <c:v>17</c:v>
                </c:pt>
                <c:pt idx="1655">
                  <c:v>17</c:v>
                </c:pt>
                <c:pt idx="1656">
                  <c:v>17</c:v>
                </c:pt>
                <c:pt idx="1657">
                  <c:v>17</c:v>
                </c:pt>
                <c:pt idx="1658">
                  <c:v>17</c:v>
                </c:pt>
                <c:pt idx="1659">
                  <c:v>16.899999999999999</c:v>
                </c:pt>
                <c:pt idx="1660">
                  <c:v>16.899999999999999</c:v>
                </c:pt>
                <c:pt idx="1661">
                  <c:v>16.899999999999999</c:v>
                </c:pt>
                <c:pt idx="1662">
                  <c:v>16.899999999999999</c:v>
                </c:pt>
                <c:pt idx="1663">
                  <c:v>16.899999999999999</c:v>
                </c:pt>
                <c:pt idx="1664">
                  <c:v>16.899999999999999</c:v>
                </c:pt>
                <c:pt idx="1665">
                  <c:v>16.899999999999999</c:v>
                </c:pt>
                <c:pt idx="1666">
                  <c:v>16.899999999999999</c:v>
                </c:pt>
                <c:pt idx="1667">
                  <c:v>16.899999999999999</c:v>
                </c:pt>
                <c:pt idx="1668">
                  <c:v>16.899999999999999</c:v>
                </c:pt>
                <c:pt idx="1669">
                  <c:v>16.899999999999999</c:v>
                </c:pt>
                <c:pt idx="1670">
                  <c:v>16.899999999999999</c:v>
                </c:pt>
                <c:pt idx="1671">
                  <c:v>16.899999999999999</c:v>
                </c:pt>
                <c:pt idx="1672">
                  <c:v>16.899999999999999</c:v>
                </c:pt>
                <c:pt idx="1673">
                  <c:v>16.899999999999999</c:v>
                </c:pt>
                <c:pt idx="1674">
                  <c:v>16.899999999999999</c:v>
                </c:pt>
                <c:pt idx="1675">
                  <c:v>16.899999999999999</c:v>
                </c:pt>
                <c:pt idx="1676">
                  <c:v>16.899999999999999</c:v>
                </c:pt>
                <c:pt idx="1677">
                  <c:v>16.899999999999999</c:v>
                </c:pt>
                <c:pt idx="1678">
                  <c:v>16.899999999999999</c:v>
                </c:pt>
                <c:pt idx="1679">
                  <c:v>16.899999999999999</c:v>
                </c:pt>
                <c:pt idx="1680">
                  <c:v>16.899999999999999</c:v>
                </c:pt>
                <c:pt idx="1681">
                  <c:v>16.899999999999999</c:v>
                </c:pt>
                <c:pt idx="1682">
                  <c:v>16.899999999999999</c:v>
                </c:pt>
                <c:pt idx="1683">
                  <c:v>16.899999999999999</c:v>
                </c:pt>
                <c:pt idx="1684">
                  <c:v>16.899999999999999</c:v>
                </c:pt>
                <c:pt idx="1685">
                  <c:v>16.899999999999999</c:v>
                </c:pt>
                <c:pt idx="1686">
                  <c:v>16.899999999999999</c:v>
                </c:pt>
                <c:pt idx="1687">
                  <c:v>16.899999999999999</c:v>
                </c:pt>
                <c:pt idx="1688">
                  <c:v>16.899999999999999</c:v>
                </c:pt>
                <c:pt idx="1689">
                  <c:v>16.899999999999999</c:v>
                </c:pt>
                <c:pt idx="1690">
                  <c:v>16.899999999999999</c:v>
                </c:pt>
                <c:pt idx="1691">
                  <c:v>16.899999999999999</c:v>
                </c:pt>
                <c:pt idx="1692">
                  <c:v>16.899999999999999</c:v>
                </c:pt>
                <c:pt idx="1693">
                  <c:v>16.899999999999999</c:v>
                </c:pt>
                <c:pt idx="1694">
                  <c:v>16.899999999999999</c:v>
                </c:pt>
                <c:pt idx="1695">
                  <c:v>16.899999999999999</c:v>
                </c:pt>
                <c:pt idx="1696">
                  <c:v>16.899999999999999</c:v>
                </c:pt>
                <c:pt idx="1697">
                  <c:v>16.899999999999999</c:v>
                </c:pt>
                <c:pt idx="1698">
                  <c:v>16.899999999999999</c:v>
                </c:pt>
                <c:pt idx="1699">
                  <c:v>16.899999999999999</c:v>
                </c:pt>
                <c:pt idx="1700">
                  <c:v>16.899999999999999</c:v>
                </c:pt>
                <c:pt idx="1701">
                  <c:v>16.899999999999999</c:v>
                </c:pt>
                <c:pt idx="1702">
                  <c:v>16.899999999999999</c:v>
                </c:pt>
                <c:pt idx="1703">
                  <c:v>16.899999999999999</c:v>
                </c:pt>
                <c:pt idx="1704">
                  <c:v>16.899999999999999</c:v>
                </c:pt>
                <c:pt idx="1705">
                  <c:v>16.899999999999999</c:v>
                </c:pt>
                <c:pt idx="1706">
                  <c:v>16.899999999999999</c:v>
                </c:pt>
                <c:pt idx="1707">
                  <c:v>16.899999999999999</c:v>
                </c:pt>
                <c:pt idx="1708">
                  <c:v>16.899999999999999</c:v>
                </c:pt>
                <c:pt idx="1709">
                  <c:v>16.899999999999999</c:v>
                </c:pt>
                <c:pt idx="1710">
                  <c:v>16.899999999999999</c:v>
                </c:pt>
                <c:pt idx="1711">
                  <c:v>16.899999999999999</c:v>
                </c:pt>
                <c:pt idx="1712">
                  <c:v>16.899999999999999</c:v>
                </c:pt>
                <c:pt idx="1713">
                  <c:v>16.899999999999999</c:v>
                </c:pt>
                <c:pt idx="1714">
                  <c:v>16.899999999999999</c:v>
                </c:pt>
                <c:pt idx="1715">
                  <c:v>16.899999999999999</c:v>
                </c:pt>
                <c:pt idx="1716">
                  <c:v>16.899999999999999</c:v>
                </c:pt>
                <c:pt idx="1717">
                  <c:v>16.899999999999999</c:v>
                </c:pt>
                <c:pt idx="1718">
                  <c:v>16.899999999999999</c:v>
                </c:pt>
                <c:pt idx="1719">
                  <c:v>16.899999999999999</c:v>
                </c:pt>
                <c:pt idx="1720">
                  <c:v>16.899999999999999</c:v>
                </c:pt>
                <c:pt idx="1721">
                  <c:v>16.899999999999999</c:v>
                </c:pt>
                <c:pt idx="1722">
                  <c:v>16.899999999999999</c:v>
                </c:pt>
                <c:pt idx="1723">
                  <c:v>16.899999999999999</c:v>
                </c:pt>
                <c:pt idx="1724">
                  <c:v>16.899999999999999</c:v>
                </c:pt>
                <c:pt idx="1725">
                  <c:v>16.899999999999999</c:v>
                </c:pt>
                <c:pt idx="1726">
                  <c:v>16.899999999999999</c:v>
                </c:pt>
                <c:pt idx="1727">
                  <c:v>16.899999999999999</c:v>
                </c:pt>
                <c:pt idx="1728">
                  <c:v>16.899999999999999</c:v>
                </c:pt>
                <c:pt idx="1729">
                  <c:v>16.899999999999999</c:v>
                </c:pt>
                <c:pt idx="1730">
                  <c:v>16.899999999999999</c:v>
                </c:pt>
                <c:pt idx="1731">
                  <c:v>16.899999999999999</c:v>
                </c:pt>
                <c:pt idx="1732">
                  <c:v>16.899999999999999</c:v>
                </c:pt>
                <c:pt idx="1733">
                  <c:v>16.899999999999999</c:v>
                </c:pt>
                <c:pt idx="1734">
                  <c:v>16.899999999999999</c:v>
                </c:pt>
                <c:pt idx="1735">
                  <c:v>16.899999999999999</c:v>
                </c:pt>
                <c:pt idx="1736">
                  <c:v>16.899999999999999</c:v>
                </c:pt>
                <c:pt idx="1737">
                  <c:v>16.899999999999999</c:v>
                </c:pt>
                <c:pt idx="1738">
                  <c:v>16.899999999999999</c:v>
                </c:pt>
                <c:pt idx="1739">
                  <c:v>16.899999999999999</c:v>
                </c:pt>
                <c:pt idx="1740">
                  <c:v>16.899999999999999</c:v>
                </c:pt>
                <c:pt idx="1741">
                  <c:v>16.899999999999999</c:v>
                </c:pt>
                <c:pt idx="1742">
                  <c:v>16.899999999999999</c:v>
                </c:pt>
                <c:pt idx="1743">
                  <c:v>16.899999999999999</c:v>
                </c:pt>
                <c:pt idx="1744">
                  <c:v>16.899999999999999</c:v>
                </c:pt>
                <c:pt idx="1745">
                  <c:v>16.899999999999999</c:v>
                </c:pt>
                <c:pt idx="1746">
                  <c:v>16.899999999999999</c:v>
                </c:pt>
                <c:pt idx="1747">
                  <c:v>16.899999999999999</c:v>
                </c:pt>
                <c:pt idx="1748">
                  <c:v>16.899999999999999</c:v>
                </c:pt>
                <c:pt idx="1749">
                  <c:v>16.899999999999999</c:v>
                </c:pt>
                <c:pt idx="1750">
                  <c:v>16.899999999999999</c:v>
                </c:pt>
                <c:pt idx="1751">
                  <c:v>16.899999999999999</c:v>
                </c:pt>
                <c:pt idx="1752">
                  <c:v>16.899999999999999</c:v>
                </c:pt>
                <c:pt idx="1753">
                  <c:v>16.899999999999999</c:v>
                </c:pt>
                <c:pt idx="1754">
                  <c:v>16.899999999999999</c:v>
                </c:pt>
                <c:pt idx="1755">
                  <c:v>16.899999999999999</c:v>
                </c:pt>
                <c:pt idx="1756">
                  <c:v>16.899999999999999</c:v>
                </c:pt>
                <c:pt idx="1757">
                  <c:v>16.899999999999999</c:v>
                </c:pt>
                <c:pt idx="1758">
                  <c:v>16.899999999999999</c:v>
                </c:pt>
                <c:pt idx="1759">
                  <c:v>16.899999999999999</c:v>
                </c:pt>
                <c:pt idx="1760">
                  <c:v>16.899999999999999</c:v>
                </c:pt>
                <c:pt idx="1761">
                  <c:v>16.899999999999999</c:v>
                </c:pt>
                <c:pt idx="1762">
                  <c:v>16.899999999999999</c:v>
                </c:pt>
                <c:pt idx="1763">
                  <c:v>16.899999999999999</c:v>
                </c:pt>
                <c:pt idx="1764">
                  <c:v>16.899999999999999</c:v>
                </c:pt>
                <c:pt idx="1765">
                  <c:v>16.899999999999999</c:v>
                </c:pt>
                <c:pt idx="1766">
                  <c:v>16.899999999999999</c:v>
                </c:pt>
                <c:pt idx="1767">
                  <c:v>16.899999999999999</c:v>
                </c:pt>
                <c:pt idx="1768">
                  <c:v>16.899999999999999</c:v>
                </c:pt>
                <c:pt idx="1769">
                  <c:v>16.899999999999999</c:v>
                </c:pt>
                <c:pt idx="1770">
                  <c:v>16.899999999999999</c:v>
                </c:pt>
                <c:pt idx="1771">
                  <c:v>16.899999999999999</c:v>
                </c:pt>
                <c:pt idx="1772">
                  <c:v>16.899999999999999</c:v>
                </c:pt>
                <c:pt idx="1773">
                  <c:v>16.899999999999999</c:v>
                </c:pt>
                <c:pt idx="1774">
                  <c:v>16.899999999999999</c:v>
                </c:pt>
                <c:pt idx="1775">
                  <c:v>16.899999999999999</c:v>
                </c:pt>
                <c:pt idx="1776">
                  <c:v>16.899999999999999</c:v>
                </c:pt>
                <c:pt idx="1777">
                  <c:v>16.899999999999999</c:v>
                </c:pt>
                <c:pt idx="1778">
                  <c:v>16.899999999999999</c:v>
                </c:pt>
                <c:pt idx="1779">
                  <c:v>16.899999999999999</c:v>
                </c:pt>
                <c:pt idx="1780">
                  <c:v>16.899999999999999</c:v>
                </c:pt>
                <c:pt idx="1781">
                  <c:v>16.899999999999999</c:v>
                </c:pt>
                <c:pt idx="1782">
                  <c:v>16.899999999999999</c:v>
                </c:pt>
                <c:pt idx="1783">
                  <c:v>16.899999999999999</c:v>
                </c:pt>
                <c:pt idx="1784">
                  <c:v>16.899999999999999</c:v>
                </c:pt>
                <c:pt idx="1785">
                  <c:v>16.899999999999999</c:v>
                </c:pt>
                <c:pt idx="1786">
                  <c:v>16.899999999999999</c:v>
                </c:pt>
                <c:pt idx="1787">
                  <c:v>16.899999999999999</c:v>
                </c:pt>
                <c:pt idx="1788">
                  <c:v>16.899999999999999</c:v>
                </c:pt>
                <c:pt idx="1789">
                  <c:v>16.899999999999999</c:v>
                </c:pt>
                <c:pt idx="1790">
                  <c:v>16.899999999999999</c:v>
                </c:pt>
                <c:pt idx="1791">
                  <c:v>16.899999999999999</c:v>
                </c:pt>
                <c:pt idx="1792">
                  <c:v>16.899999999999999</c:v>
                </c:pt>
                <c:pt idx="1793">
                  <c:v>16.899999999999999</c:v>
                </c:pt>
                <c:pt idx="1794">
                  <c:v>16.899999999999999</c:v>
                </c:pt>
                <c:pt idx="1795">
                  <c:v>16.899999999999999</c:v>
                </c:pt>
                <c:pt idx="1796">
                  <c:v>16.899999999999999</c:v>
                </c:pt>
                <c:pt idx="1797">
                  <c:v>16.899999999999999</c:v>
                </c:pt>
                <c:pt idx="1798">
                  <c:v>16.899999999999999</c:v>
                </c:pt>
                <c:pt idx="1799">
                  <c:v>16.899999999999999</c:v>
                </c:pt>
                <c:pt idx="1800">
                  <c:v>16.899999999999999</c:v>
                </c:pt>
                <c:pt idx="1801">
                  <c:v>16.899999999999999</c:v>
                </c:pt>
                <c:pt idx="1802">
                  <c:v>16.899999999999999</c:v>
                </c:pt>
                <c:pt idx="1803">
                  <c:v>16.899999999999999</c:v>
                </c:pt>
                <c:pt idx="1804">
                  <c:v>16.899999999999999</c:v>
                </c:pt>
                <c:pt idx="1805">
                  <c:v>16.899999999999999</c:v>
                </c:pt>
                <c:pt idx="1806">
                  <c:v>16.899999999999999</c:v>
                </c:pt>
                <c:pt idx="1807">
                  <c:v>16.899999999999999</c:v>
                </c:pt>
                <c:pt idx="1808">
                  <c:v>16.899999999999999</c:v>
                </c:pt>
                <c:pt idx="1809">
                  <c:v>16.899999999999999</c:v>
                </c:pt>
                <c:pt idx="1810">
                  <c:v>16.899999999999999</c:v>
                </c:pt>
                <c:pt idx="1811">
                  <c:v>16.899999999999999</c:v>
                </c:pt>
                <c:pt idx="1812">
                  <c:v>16.899999999999999</c:v>
                </c:pt>
                <c:pt idx="1813">
                  <c:v>16.899999999999999</c:v>
                </c:pt>
                <c:pt idx="1814">
                  <c:v>16.899999999999999</c:v>
                </c:pt>
                <c:pt idx="1815">
                  <c:v>16.899999999999999</c:v>
                </c:pt>
                <c:pt idx="1816">
                  <c:v>16.899999999999999</c:v>
                </c:pt>
                <c:pt idx="1817">
                  <c:v>16.899999999999999</c:v>
                </c:pt>
                <c:pt idx="1818">
                  <c:v>16.899999999999999</c:v>
                </c:pt>
                <c:pt idx="1819">
                  <c:v>16.899999999999999</c:v>
                </c:pt>
                <c:pt idx="1820">
                  <c:v>16.899999999999999</c:v>
                </c:pt>
                <c:pt idx="1821">
                  <c:v>16.899999999999999</c:v>
                </c:pt>
                <c:pt idx="1822">
                  <c:v>16.899999999999999</c:v>
                </c:pt>
                <c:pt idx="1823">
                  <c:v>16.899999999999999</c:v>
                </c:pt>
                <c:pt idx="1824">
                  <c:v>16.899999999999999</c:v>
                </c:pt>
                <c:pt idx="1825">
                  <c:v>16.899999999999999</c:v>
                </c:pt>
                <c:pt idx="1826">
                  <c:v>16.899999999999999</c:v>
                </c:pt>
                <c:pt idx="1827">
                  <c:v>16.899999999999999</c:v>
                </c:pt>
                <c:pt idx="1828">
                  <c:v>16.899999999999999</c:v>
                </c:pt>
                <c:pt idx="1829">
                  <c:v>16.899999999999999</c:v>
                </c:pt>
                <c:pt idx="1830">
                  <c:v>16.899999999999999</c:v>
                </c:pt>
                <c:pt idx="1831">
                  <c:v>16.8</c:v>
                </c:pt>
                <c:pt idx="1832">
                  <c:v>16.8</c:v>
                </c:pt>
                <c:pt idx="1833">
                  <c:v>16.8</c:v>
                </c:pt>
                <c:pt idx="1834">
                  <c:v>16.8</c:v>
                </c:pt>
                <c:pt idx="1835">
                  <c:v>16.8</c:v>
                </c:pt>
                <c:pt idx="1836">
                  <c:v>16.8</c:v>
                </c:pt>
                <c:pt idx="1837">
                  <c:v>16.8</c:v>
                </c:pt>
                <c:pt idx="1838">
                  <c:v>16.8</c:v>
                </c:pt>
                <c:pt idx="1839">
                  <c:v>16.899999999999999</c:v>
                </c:pt>
                <c:pt idx="1840">
                  <c:v>16.899999999999999</c:v>
                </c:pt>
                <c:pt idx="1841">
                  <c:v>16.899999999999999</c:v>
                </c:pt>
                <c:pt idx="1842">
                  <c:v>16.899999999999999</c:v>
                </c:pt>
                <c:pt idx="1843">
                  <c:v>16.899999999999999</c:v>
                </c:pt>
                <c:pt idx="1844">
                  <c:v>16.899999999999999</c:v>
                </c:pt>
                <c:pt idx="1845">
                  <c:v>16.899999999999999</c:v>
                </c:pt>
                <c:pt idx="1846">
                  <c:v>16.899999999999999</c:v>
                </c:pt>
                <c:pt idx="1847">
                  <c:v>16.899999999999999</c:v>
                </c:pt>
                <c:pt idx="1848">
                  <c:v>16.899999999999999</c:v>
                </c:pt>
                <c:pt idx="1849">
                  <c:v>16.899999999999999</c:v>
                </c:pt>
                <c:pt idx="1850">
                  <c:v>16.899999999999999</c:v>
                </c:pt>
                <c:pt idx="1851">
                  <c:v>16.899999999999999</c:v>
                </c:pt>
                <c:pt idx="1852">
                  <c:v>16.899999999999999</c:v>
                </c:pt>
                <c:pt idx="1853">
                  <c:v>16.899999999999999</c:v>
                </c:pt>
                <c:pt idx="1854">
                  <c:v>16.899999999999999</c:v>
                </c:pt>
                <c:pt idx="1855">
                  <c:v>16.899999999999999</c:v>
                </c:pt>
                <c:pt idx="1856">
                  <c:v>16.899999999999999</c:v>
                </c:pt>
                <c:pt idx="1857">
                  <c:v>16.899999999999999</c:v>
                </c:pt>
                <c:pt idx="1858">
                  <c:v>16.899999999999999</c:v>
                </c:pt>
                <c:pt idx="1859">
                  <c:v>16.899999999999999</c:v>
                </c:pt>
                <c:pt idx="1860">
                  <c:v>16.899999999999999</c:v>
                </c:pt>
                <c:pt idx="1861">
                  <c:v>16.899999999999999</c:v>
                </c:pt>
                <c:pt idx="1862">
                  <c:v>16.899999999999999</c:v>
                </c:pt>
                <c:pt idx="1863">
                  <c:v>16.899999999999999</c:v>
                </c:pt>
                <c:pt idx="1864">
                  <c:v>16.899999999999999</c:v>
                </c:pt>
                <c:pt idx="1865">
                  <c:v>16.899999999999999</c:v>
                </c:pt>
                <c:pt idx="1866">
                  <c:v>16.899999999999999</c:v>
                </c:pt>
                <c:pt idx="1867">
                  <c:v>16.899999999999999</c:v>
                </c:pt>
                <c:pt idx="1868">
                  <c:v>16.899999999999999</c:v>
                </c:pt>
                <c:pt idx="1869">
                  <c:v>16.899999999999999</c:v>
                </c:pt>
                <c:pt idx="1870">
                  <c:v>16.899999999999999</c:v>
                </c:pt>
                <c:pt idx="1871">
                  <c:v>16.899999999999999</c:v>
                </c:pt>
                <c:pt idx="1872">
                  <c:v>16.8</c:v>
                </c:pt>
                <c:pt idx="1873">
                  <c:v>16.8</c:v>
                </c:pt>
                <c:pt idx="1874">
                  <c:v>16.8</c:v>
                </c:pt>
                <c:pt idx="1875">
                  <c:v>16.8</c:v>
                </c:pt>
                <c:pt idx="1876">
                  <c:v>16.8</c:v>
                </c:pt>
                <c:pt idx="1877">
                  <c:v>16.8</c:v>
                </c:pt>
                <c:pt idx="1878">
                  <c:v>16.8</c:v>
                </c:pt>
                <c:pt idx="1879">
                  <c:v>16.8</c:v>
                </c:pt>
                <c:pt idx="1880">
                  <c:v>16.8</c:v>
                </c:pt>
                <c:pt idx="1881">
                  <c:v>16.8</c:v>
                </c:pt>
                <c:pt idx="1882">
                  <c:v>16.8</c:v>
                </c:pt>
                <c:pt idx="1883">
                  <c:v>16.8</c:v>
                </c:pt>
                <c:pt idx="1884">
                  <c:v>16.8</c:v>
                </c:pt>
                <c:pt idx="1885">
                  <c:v>16.8</c:v>
                </c:pt>
                <c:pt idx="1886">
                  <c:v>16.8</c:v>
                </c:pt>
                <c:pt idx="1887">
                  <c:v>16.8</c:v>
                </c:pt>
                <c:pt idx="1888">
                  <c:v>16.8</c:v>
                </c:pt>
                <c:pt idx="1889">
                  <c:v>16.899999999999999</c:v>
                </c:pt>
                <c:pt idx="1890">
                  <c:v>16.899999999999999</c:v>
                </c:pt>
                <c:pt idx="1891">
                  <c:v>16.899999999999999</c:v>
                </c:pt>
                <c:pt idx="1892">
                  <c:v>16.899999999999999</c:v>
                </c:pt>
                <c:pt idx="1893">
                  <c:v>16.899999999999999</c:v>
                </c:pt>
                <c:pt idx="1894">
                  <c:v>16.899999999999999</c:v>
                </c:pt>
                <c:pt idx="1895">
                  <c:v>16.899999999999999</c:v>
                </c:pt>
                <c:pt idx="1896">
                  <c:v>16.899999999999999</c:v>
                </c:pt>
                <c:pt idx="1897">
                  <c:v>16.899999999999999</c:v>
                </c:pt>
                <c:pt idx="1898">
                  <c:v>16.899999999999999</c:v>
                </c:pt>
                <c:pt idx="1899">
                  <c:v>16.899999999999999</c:v>
                </c:pt>
                <c:pt idx="1900">
                  <c:v>16.899999999999999</c:v>
                </c:pt>
                <c:pt idx="1901">
                  <c:v>16.899999999999999</c:v>
                </c:pt>
                <c:pt idx="1902">
                  <c:v>16.899999999999999</c:v>
                </c:pt>
                <c:pt idx="1903">
                  <c:v>16.899999999999999</c:v>
                </c:pt>
                <c:pt idx="1904">
                  <c:v>16.899999999999999</c:v>
                </c:pt>
                <c:pt idx="1905">
                  <c:v>16.899999999999999</c:v>
                </c:pt>
                <c:pt idx="1906">
                  <c:v>16.899999999999999</c:v>
                </c:pt>
                <c:pt idx="1907">
                  <c:v>16.899999999999999</c:v>
                </c:pt>
                <c:pt idx="1908">
                  <c:v>16.899999999999999</c:v>
                </c:pt>
                <c:pt idx="1909">
                  <c:v>16.899999999999999</c:v>
                </c:pt>
                <c:pt idx="1910">
                  <c:v>16.899999999999999</c:v>
                </c:pt>
                <c:pt idx="1911">
                  <c:v>16.899999999999999</c:v>
                </c:pt>
                <c:pt idx="1912">
                  <c:v>16.899999999999999</c:v>
                </c:pt>
                <c:pt idx="1913">
                  <c:v>16.899999999999999</c:v>
                </c:pt>
                <c:pt idx="1914">
                  <c:v>16.899999999999999</c:v>
                </c:pt>
                <c:pt idx="1915">
                  <c:v>16.899999999999999</c:v>
                </c:pt>
                <c:pt idx="1916">
                  <c:v>16.899999999999999</c:v>
                </c:pt>
                <c:pt idx="1917">
                  <c:v>16.899999999999999</c:v>
                </c:pt>
                <c:pt idx="1918">
                  <c:v>16.899999999999999</c:v>
                </c:pt>
                <c:pt idx="1919">
                  <c:v>16.899999999999999</c:v>
                </c:pt>
                <c:pt idx="1920">
                  <c:v>16.899999999999999</c:v>
                </c:pt>
                <c:pt idx="1921">
                  <c:v>16.8</c:v>
                </c:pt>
                <c:pt idx="1922">
                  <c:v>16.8</c:v>
                </c:pt>
                <c:pt idx="1923">
                  <c:v>16.8</c:v>
                </c:pt>
                <c:pt idx="1924">
                  <c:v>16.8</c:v>
                </c:pt>
                <c:pt idx="1925">
                  <c:v>16.8</c:v>
                </c:pt>
                <c:pt idx="1926">
                  <c:v>16.8</c:v>
                </c:pt>
                <c:pt idx="1927">
                  <c:v>16.8</c:v>
                </c:pt>
                <c:pt idx="1928">
                  <c:v>16.8</c:v>
                </c:pt>
                <c:pt idx="1929">
                  <c:v>16.8</c:v>
                </c:pt>
                <c:pt idx="1930">
                  <c:v>16.8</c:v>
                </c:pt>
                <c:pt idx="1931">
                  <c:v>16.8</c:v>
                </c:pt>
                <c:pt idx="1932">
                  <c:v>16.8</c:v>
                </c:pt>
                <c:pt idx="1933">
                  <c:v>16.8</c:v>
                </c:pt>
                <c:pt idx="1934">
                  <c:v>16.8</c:v>
                </c:pt>
                <c:pt idx="1935">
                  <c:v>16.8</c:v>
                </c:pt>
                <c:pt idx="1936">
                  <c:v>16.8</c:v>
                </c:pt>
                <c:pt idx="1937">
                  <c:v>16.8</c:v>
                </c:pt>
                <c:pt idx="1938">
                  <c:v>16.899999999999999</c:v>
                </c:pt>
                <c:pt idx="1939">
                  <c:v>16.899999999999999</c:v>
                </c:pt>
                <c:pt idx="1940">
                  <c:v>16.899999999999999</c:v>
                </c:pt>
                <c:pt idx="1941">
                  <c:v>16.899999999999999</c:v>
                </c:pt>
                <c:pt idx="1942">
                  <c:v>16.899999999999999</c:v>
                </c:pt>
                <c:pt idx="1943">
                  <c:v>16.899999999999999</c:v>
                </c:pt>
                <c:pt idx="1944">
                  <c:v>16.899999999999999</c:v>
                </c:pt>
                <c:pt idx="1945">
                  <c:v>16.899999999999999</c:v>
                </c:pt>
                <c:pt idx="1946">
                  <c:v>16.8</c:v>
                </c:pt>
                <c:pt idx="1947">
                  <c:v>16.8</c:v>
                </c:pt>
                <c:pt idx="1948">
                  <c:v>16.8</c:v>
                </c:pt>
                <c:pt idx="1949">
                  <c:v>16.8</c:v>
                </c:pt>
                <c:pt idx="1950">
                  <c:v>16.8</c:v>
                </c:pt>
                <c:pt idx="1951">
                  <c:v>16.8</c:v>
                </c:pt>
                <c:pt idx="1952">
                  <c:v>16.8</c:v>
                </c:pt>
                <c:pt idx="1953">
                  <c:v>16.8</c:v>
                </c:pt>
                <c:pt idx="1954">
                  <c:v>16.899999999999999</c:v>
                </c:pt>
                <c:pt idx="1955">
                  <c:v>16.899999999999999</c:v>
                </c:pt>
                <c:pt idx="1956">
                  <c:v>16.899999999999999</c:v>
                </c:pt>
                <c:pt idx="1957">
                  <c:v>16.899999999999999</c:v>
                </c:pt>
                <c:pt idx="1958">
                  <c:v>16.899999999999999</c:v>
                </c:pt>
                <c:pt idx="1959">
                  <c:v>16.899999999999999</c:v>
                </c:pt>
                <c:pt idx="1960">
                  <c:v>16.899999999999999</c:v>
                </c:pt>
                <c:pt idx="1961">
                  <c:v>16.899999999999999</c:v>
                </c:pt>
                <c:pt idx="1962">
                  <c:v>16.8</c:v>
                </c:pt>
                <c:pt idx="1963">
                  <c:v>16.8</c:v>
                </c:pt>
                <c:pt idx="1964">
                  <c:v>16.8</c:v>
                </c:pt>
                <c:pt idx="1965">
                  <c:v>16.8</c:v>
                </c:pt>
                <c:pt idx="1966">
                  <c:v>16.8</c:v>
                </c:pt>
                <c:pt idx="1967">
                  <c:v>16.8</c:v>
                </c:pt>
                <c:pt idx="1968">
                  <c:v>16.8</c:v>
                </c:pt>
                <c:pt idx="1969">
                  <c:v>16.8</c:v>
                </c:pt>
                <c:pt idx="1970">
                  <c:v>16.899999999999999</c:v>
                </c:pt>
                <c:pt idx="1971">
                  <c:v>16.899999999999999</c:v>
                </c:pt>
                <c:pt idx="1972">
                  <c:v>16.899999999999999</c:v>
                </c:pt>
                <c:pt idx="1973">
                  <c:v>16.899999999999999</c:v>
                </c:pt>
                <c:pt idx="1974">
                  <c:v>16.899999999999999</c:v>
                </c:pt>
                <c:pt idx="1975">
                  <c:v>16.899999999999999</c:v>
                </c:pt>
                <c:pt idx="1976">
                  <c:v>16.899999999999999</c:v>
                </c:pt>
                <c:pt idx="1977">
                  <c:v>16.899999999999999</c:v>
                </c:pt>
                <c:pt idx="1978">
                  <c:v>16.899999999999999</c:v>
                </c:pt>
                <c:pt idx="1979">
                  <c:v>16.899999999999999</c:v>
                </c:pt>
                <c:pt idx="1980">
                  <c:v>16.899999999999999</c:v>
                </c:pt>
                <c:pt idx="1981">
                  <c:v>16.899999999999999</c:v>
                </c:pt>
                <c:pt idx="1982">
                  <c:v>16.899999999999999</c:v>
                </c:pt>
                <c:pt idx="1983">
                  <c:v>16.899999999999999</c:v>
                </c:pt>
                <c:pt idx="1984">
                  <c:v>16.899999999999999</c:v>
                </c:pt>
                <c:pt idx="1985">
                  <c:v>16.899999999999999</c:v>
                </c:pt>
                <c:pt idx="1986">
                  <c:v>16.899999999999999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ex1_20_endTemp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Sheet1!$C$2:$C$1988</c:f>
              <c:numCache>
                <c:formatCode>General</c:formatCode>
                <c:ptCount val="1987"/>
                <c:pt idx="0">
                  <c:v>21</c:v>
                </c:pt>
                <c:pt idx="1">
                  <c:v>21</c:v>
                </c:pt>
                <c:pt idx="2">
                  <c:v>21</c:v>
                </c:pt>
                <c:pt idx="3">
                  <c:v>21</c:v>
                </c:pt>
                <c:pt idx="4">
                  <c:v>21</c:v>
                </c:pt>
                <c:pt idx="5">
                  <c:v>21</c:v>
                </c:pt>
                <c:pt idx="6">
                  <c:v>21</c:v>
                </c:pt>
                <c:pt idx="7">
                  <c:v>21</c:v>
                </c:pt>
                <c:pt idx="8">
                  <c:v>21</c:v>
                </c:pt>
                <c:pt idx="9">
                  <c:v>21</c:v>
                </c:pt>
                <c:pt idx="10">
                  <c:v>21</c:v>
                </c:pt>
                <c:pt idx="11">
                  <c:v>21</c:v>
                </c:pt>
                <c:pt idx="12">
                  <c:v>21</c:v>
                </c:pt>
                <c:pt idx="13">
                  <c:v>21</c:v>
                </c:pt>
                <c:pt idx="14">
                  <c:v>21</c:v>
                </c:pt>
                <c:pt idx="15">
                  <c:v>21</c:v>
                </c:pt>
                <c:pt idx="16">
                  <c:v>20.9</c:v>
                </c:pt>
                <c:pt idx="17">
                  <c:v>20.9</c:v>
                </c:pt>
                <c:pt idx="18">
                  <c:v>20.9</c:v>
                </c:pt>
                <c:pt idx="19">
                  <c:v>20.9</c:v>
                </c:pt>
                <c:pt idx="20">
                  <c:v>20.9</c:v>
                </c:pt>
                <c:pt idx="21">
                  <c:v>20.9</c:v>
                </c:pt>
                <c:pt idx="22">
                  <c:v>20.9</c:v>
                </c:pt>
                <c:pt idx="23">
                  <c:v>20.9</c:v>
                </c:pt>
                <c:pt idx="24">
                  <c:v>20.8</c:v>
                </c:pt>
                <c:pt idx="25">
                  <c:v>20.8</c:v>
                </c:pt>
                <c:pt idx="26">
                  <c:v>20.8</c:v>
                </c:pt>
                <c:pt idx="27">
                  <c:v>20.8</c:v>
                </c:pt>
                <c:pt idx="28">
                  <c:v>20.8</c:v>
                </c:pt>
                <c:pt idx="29">
                  <c:v>20.8</c:v>
                </c:pt>
                <c:pt idx="30">
                  <c:v>20.8</c:v>
                </c:pt>
                <c:pt idx="31">
                  <c:v>20.8</c:v>
                </c:pt>
                <c:pt idx="32">
                  <c:v>20.8</c:v>
                </c:pt>
                <c:pt idx="33">
                  <c:v>20.8</c:v>
                </c:pt>
                <c:pt idx="34">
                  <c:v>20.8</c:v>
                </c:pt>
                <c:pt idx="35">
                  <c:v>20.8</c:v>
                </c:pt>
                <c:pt idx="36">
                  <c:v>20.8</c:v>
                </c:pt>
                <c:pt idx="37">
                  <c:v>20.8</c:v>
                </c:pt>
                <c:pt idx="38">
                  <c:v>20.8</c:v>
                </c:pt>
                <c:pt idx="39">
                  <c:v>20.8</c:v>
                </c:pt>
                <c:pt idx="40">
                  <c:v>20.8</c:v>
                </c:pt>
                <c:pt idx="41">
                  <c:v>20.8</c:v>
                </c:pt>
                <c:pt idx="42">
                  <c:v>20.8</c:v>
                </c:pt>
                <c:pt idx="43">
                  <c:v>20.8</c:v>
                </c:pt>
                <c:pt idx="44">
                  <c:v>20.8</c:v>
                </c:pt>
                <c:pt idx="45">
                  <c:v>20.8</c:v>
                </c:pt>
                <c:pt idx="46">
                  <c:v>20.8</c:v>
                </c:pt>
                <c:pt idx="47">
                  <c:v>20.8</c:v>
                </c:pt>
                <c:pt idx="48">
                  <c:v>20.8</c:v>
                </c:pt>
                <c:pt idx="49">
                  <c:v>20.7</c:v>
                </c:pt>
                <c:pt idx="50">
                  <c:v>20.7</c:v>
                </c:pt>
                <c:pt idx="51">
                  <c:v>20.7</c:v>
                </c:pt>
                <c:pt idx="52">
                  <c:v>20.7</c:v>
                </c:pt>
                <c:pt idx="53">
                  <c:v>20.7</c:v>
                </c:pt>
                <c:pt idx="54">
                  <c:v>20.7</c:v>
                </c:pt>
                <c:pt idx="55">
                  <c:v>20.7</c:v>
                </c:pt>
                <c:pt idx="56">
                  <c:v>20.7</c:v>
                </c:pt>
                <c:pt idx="57">
                  <c:v>20.7</c:v>
                </c:pt>
                <c:pt idx="58">
                  <c:v>20.7</c:v>
                </c:pt>
                <c:pt idx="59">
                  <c:v>20.7</c:v>
                </c:pt>
                <c:pt idx="60">
                  <c:v>20.7</c:v>
                </c:pt>
                <c:pt idx="61">
                  <c:v>20.7</c:v>
                </c:pt>
                <c:pt idx="62">
                  <c:v>20.7</c:v>
                </c:pt>
                <c:pt idx="63">
                  <c:v>20.7</c:v>
                </c:pt>
                <c:pt idx="64">
                  <c:v>20.7</c:v>
                </c:pt>
                <c:pt idx="65">
                  <c:v>20.7</c:v>
                </c:pt>
                <c:pt idx="66">
                  <c:v>20.7</c:v>
                </c:pt>
                <c:pt idx="67">
                  <c:v>20.7</c:v>
                </c:pt>
                <c:pt idx="68">
                  <c:v>20.7</c:v>
                </c:pt>
                <c:pt idx="69">
                  <c:v>20.7</c:v>
                </c:pt>
                <c:pt idx="70">
                  <c:v>20.7</c:v>
                </c:pt>
                <c:pt idx="71">
                  <c:v>20.7</c:v>
                </c:pt>
                <c:pt idx="72">
                  <c:v>20.7</c:v>
                </c:pt>
                <c:pt idx="73">
                  <c:v>20.7</c:v>
                </c:pt>
                <c:pt idx="74">
                  <c:v>20.7</c:v>
                </c:pt>
                <c:pt idx="75">
                  <c:v>20.7</c:v>
                </c:pt>
                <c:pt idx="76">
                  <c:v>20.7</c:v>
                </c:pt>
                <c:pt idx="77">
                  <c:v>20.7</c:v>
                </c:pt>
                <c:pt idx="78">
                  <c:v>20.7</c:v>
                </c:pt>
                <c:pt idx="79">
                  <c:v>20.7</c:v>
                </c:pt>
                <c:pt idx="80">
                  <c:v>20.7</c:v>
                </c:pt>
                <c:pt idx="81">
                  <c:v>20.7</c:v>
                </c:pt>
                <c:pt idx="82">
                  <c:v>20.7</c:v>
                </c:pt>
                <c:pt idx="83">
                  <c:v>20.7</c:v>
                </c:pt>
                <c:pt idx="84">
                  <c:v>20.7</c:v>
                </c:pt>
                <c:pt idx="85">
                  <c:v>20.7</c:v>
                </c:pt>
                <c:pt idx="86">
                  <c:v>20.7</c:v>
                </c:pt>
                <c:pt idx="87">
                  <c:v>20.7</c:v>
                </c:pt>
                <c:pt idx="88">
                  <c:v>20.7</c:v>
                </c:pt>
                <c:pt idx="89">
                  <c:v>20.7</c:v>
                </c:pt>
                <c:pt idx="90">
                  <c:v>20.6</c:v>
                </c:pt>
                <c:pt idx="91">
                  <c:v>20.6</c:v>
                </c:pt>
                <c:pt idx="92">
                  <c:v>20.6</c:v>
                </c:pt>
                <c:pt idx="93">
                  <c:v>20.6</c:v>
                </c:pt>
                <c:pt idx="94">
                  <c:v>20.6</c:v>
                </c:pt>
                <c:pt idx="95">
                  <c:v>20.6</c:v>
                </c:pt>
                <c:pt idx="96">
                  <c:v>20.6</c:v>
                </c:pt>
                <c:pt idx="97">
                  <c:v>20.6</c:v>
                </c:pt>
                <c:pt idx="98">
                  <c:v>20.6</c:v>
                </c:pt>
                <c:pt idx="99">
                  <c:v>20.6</c:v>
                </c:pt>
                <c:pt idx="100">
                  <c:v>20.6</c:v>
                </c:pt>
                <c:pt idx="101">
                  <c:v>20.6</c:v>
                </c:pt>
                <c:pt idx="102">
                  <c:v>20.6</c:v>
                </c:pt>
                <c:pt idx="103">
                  <c:v>20.6</c:v>
                </c:pt>
                <c:pt idx="104">
                  <c:v>20.6</c:v>
                </c:pt>
                <c:pt idx="105">
                  <c:v>20.6</c:v>
                </c:pt>
                <c:pt idx="106">
                  <c:v>20.6</c:v>
                </c:pt>
                <c:pt idx="107">
                  <c:v>20.6</c:v>
                </c:pt>
                <c:pt idx="108">
                  <c:v>20.6</c:v>
                </c:pt>
                <c:pt idx="109">
                  <c:v>20.6</c:v>
                </c:pt>
                <c:pt idx="110">
                  <c:v>20.6</c:v>
                </c:pt>
                <c:pt idx="111">
                  <c:v>20.6</c:v>
                </c:pt>
                <c:pt idx="112">
                  <c:v>20.6</c:v>
                </c:pt>
                <c:pt idx="113">
                  <c:v>20.6</c:v>
                </c:pt>
                <c:pt idx="114">
                  <c:v>20.5</c:v>
                </c:pt>
                <c:pt idx="115">
                  <c:v>20.5</c:v>
                </c:pt>
                <c:pt idx="116">
                  <c:v>20.5</c:v>
                </c:pt>
                <c:pt idx="117">
                  <c:v>20.5</c:v>
                </c:pt>
                <c:pt idx="118">
                  <c:v>20.5</c:v>
                </c:pt>
                <c:pt idx="119">
                  <c:v>20.5</c:v>
                </c:pt>
                <c:pt idx="120">
                  <c:v>20.5</c:v>
                </c:pt>
                <c:pt idx="121">
                  <c:v>20.5</c:v>
                </c:pt>
                <c:pt idx="122">
                  <c:v>20.6</c:v>
                </c:pt>
                <c:pt idx="123">
                  <c:v>20.6</c:v>
                </c:pt>
                <c:pt idx="124">
                  <c:v>20.6</c:v>
                </c:pt>
                <c:pt idx="125">
                  <c:v>20.6</c:v>
                </c:pt>
                <c:pt idx="126">
                  <c:v>20.6</c:v>
                </c:pt>
                <c:pt idx="127">
                  <c:v>20.6</c:v>
                </c:pt>
                <c:pt idx="128">
                  <c:v>20.6</c:v>
                </c:pt>
                <c:pt idx="129">
                  <c:v>20.6</c:v>
                </c:pt>
                <c:pt idx="130">
                  <c:v>20.6</c:v>
                </c:pt>
                <c:pt idx="131">
                  <c:v>20.5</c:v>
                </c:pt>
                <c:pt idx="132">
                  <c:v>20.5</c:v>
                </c:pt>
                <c:pt idx="133">
                  <c:v>20.5</c:v>
                </c:pt>
                <c:pt idx="134">
                  <c:v>20.5</c:v>
                </c:pt>
                <c:pt idx="135">
                  <c:v>20.5</c:v>
                </c:pt>
                <c:pt idx="136">
                  <c:v>20.5</c:v>
                </c:pt>
                <c:pt idx="137">
                  <c:v>20.5</c:v>
                </c:pt>
                <c:pt idx="138">
                  <c:v>20.5</c:v>
                </c:pt>
                <c:pt idx="139">
                  <c:v>20.5</c:v>
                </c:pt>
                <c:pt idx="140">
                  <c:v>20.5</c:v>
                </c:pt>
                <c:pt idx="141">
                  <c:v>20.5</c:v>
                </c:pt>
                <c:pt idx="142">
                  <c:v>20.5</c:v>
                </c:pt>
                <c:pt idx="143">
                  <c:v>20.5</c:v>
                </c:pt>
                <c:pt idx="144">
                  <c:v>20.5</c:v>
                </c:pt>
                <c:pt idx="145">
                  <c:v>20.5</c:v>
                </c:pt>
                <c:pt idx="146">
                  <c:v>20.5</c:v>
                </c:pt>
                <c:pt idx="147">
                  <c:v>20.5</c:v>
                </c:pt>
                <c:pt idx="148">
                  <c:v>20.5</c:v>
                </c:pt>
                <c:pt idx="149">
                  <c:v>20.5</c:v>
                </c:pt>
                <c:pt idx="150">
                  <c:v>20.5</c:v>
                </c:pt>
                <c:pt idx="151">
                  <c:v>20.5</c:v>
                </c:pt>
                <c:pt idx="152">
                  <c:v>20.5</c:v>
                </c:pt>
                <c:pt idx="153">
                  <c:v>20.5</c:v>
                </c:pt>
                <c:pt idx="154">
                  <c:v>20.5</c:v>
                </c:pt>
                <c:pt idx="155">
                  <c:v>20.5</c:v>
                </c:pt>
                <c:pt idx="156">
                  <c:v>20.5</c:v>
                </c:pt>
                <c:pt idx="157">
                  <c:v>20.5</c:v>
                </c:pt>
                <c:pt idx="158">
                  <c:v>20.5</c:v>
                </c:pt>
                <c:pt idx="159">
                  <c:v>20.5</c:v>
                </c:pt>
                <c:pt idx="160">
                  <c:v>20.5</c:v>
                </c:pt>
                <c:pt idx="161">
                  <c:v>20.5</c:v>
                </c:pt>
                <c:pt idx="162">
                  <c:v>20.5</c:v>
                </c:pt>
                <c:pt idx="163">
                  <c:v>20.399999999999999</c:v>
                </c:pt>
                <c:pt idx="164">
                  <c:v>20.399999999999999</c:v>
                </c:pt>
                <c:pt idx="165">
                  <c:v>20.399999999999999</c:v>
                </c:pt>
                <c:pt idx="166">
                  <c:v>20.399999999999999</c:v>
                </c:pt>
                <c:pt idx="167">
                  <c:v>20.399999999999999</c:v>
                </c:pt>
                <c:pt idx="168">
                  <c:v>20.399999999999999</c:v>
                </c:pt>
                <c:pt idx="169">
                  <c:v>20.399999999999999</c:v>
                </c:pt>
                <c:pt idx="170">
                  <c:v>20.399999999999999</c:v>
                </c:pt>
                <c:pt idx="171">
                  <c:v>20.399999999999999</c:v>
                </c:pt>
                <c:pt idx="172">
                  <c:v>20.399999999999999</c:v>
                </c:pt>
                <c:pt idx="173">
                  <c:v>20.399999999999999</c:v>
                </c:pt>
                <c:pt idx="174">
                  <c:v>20.399999999999999</c:v>
                </c:pt>
                <c:pt idx="175">
                  <c:v>20.399999999999999</c:v>
                </c:pt>
                <c:pt idx="176">
                  <c:v>20.399999999999999</c:v>
                </c:pt>
                <c:pt idx="177">
                  <c:v>20.399999999999999</c:v>
                </c:pt>
                <c:pt idx="178">
                  <c:v>20.399999999999999</c:v>
                </c:pt>
                <c:pt idx="179">
                  <c:v>20.399999999999999</c:v>
                </c:pt>
                <c:pt idx="180">
                  <c:v>20.399999999999999</c:v>
                </c:pt>
                <c:pt idx="181">
                  <c:v>20.399999999999999</c:v>
                </c:pt>
                <c:pt idx="182">
                  <c:v>20.399999999999999</c:v>
                </c:pt>
                <c:pt idx="183">
                  <c:v>20.399999999999999</c:v>
                </c:pt>
                <c:pt idx="184">
                  <c:v>20.399999999999999</c:v>
                </c:pt>
                <c:pt idx="185">
                  <c:v>20.399999999999999</c:v>
                </c:pt>
                <c:pt idx="186">
                  <c:v>20.399999999999999</c:v>
                </c:pt>
                <c:pt idx="187">
                  <c:v>20.399999999999999</c:v>
                </c:pt>
                <c:pt idx="188">
                  <c:v>20.399999999999999</c:v>
                </c:pt>
                <c:pt idx="189">
                  <c:v>20.399999999999999</c:v>
                </c:pt>
                <c:pt idx="190">
                  <c:v>20.399999999999999</c:v>
                </c:pt>
                <c:pt idx="191">
                  <c:v>20.399999999999999</c:v>
                </c:pt>
                <c:pt idx="192">
                  <c:v>20.399999999999999</c:v>
                </c:pt>
                <c:pt idx="193">
                  <c:v>20.399999999999999</c:v>
                </c:pt>
                <c:pt idx="194">
                  <c:v>20.399999999999999</c:v>
                </c:pt>
                <c:pt idx="195">
                  <c:v>20.399999999999999</c:v>
                </c:pt>
                <c:pt idx="196">
                  <c:v>20.399999999999999</c:v>
                </c:pt>
                <c:pt idx="197">
                  <c:v>20.399999999999999</c:v>
                </c:pt>
                <c:pt idx="198">
                  <c:v>20.399999999999999</c:v>
                </c:pt>
                <c:pt idx="199">
                  <c:v>20.399999999999999</c:v>
                </c:pt>
                <c:pt idx="200">
                  <c:v>20.399999999999999</c:v>
                </c:pt>
                <c:pt idx="201">
                  <c:v>20.399999999999999</c:v>
                </c:pt>
                <c:pt idx="202">
                  <c:v>20.399999999999999</c:v>
                </c:pt>
                <c:pt idx="203">
                  <c:v>20.399999999999999</c:v>
                </c:pt>
                <c:pt idx="204">
                  <c:v>20.399999999999999</c:v>
                </c:pt>
                <c:pt idx="205">
                  <c:v>20.399999999999999</c:v>
                </c:pt>
                <c:pt idx="206">
                  <c:v>20.399999999999999</c:v>
                </c:pt>
                <c:pt idx="207">
                  <c:v>20.399999999999999</c:v>
                </c:pt>
                <c:pt idx="208">
                  <c:v>20.399999999999999</c:v>
                </c:pt>
                <c:pt idx="209">
                  <c:v>20.399999999999999</c:v>
                </c:pt>
                <c:pt idx="210">
                  <c:v>20.399999999999999</c:v>
                </c:pt>
                <c:pt idx="211">
                  <c:v>20.399999999999999</c:v>
                </c:pt>
                <c:pt idx="212">
                  <c:v>20.399999999999999</c:v>
                </c:pt>
                <c:pt idx="213">
                  <c:v>20.399999999999999</c:v>
                </c:pt>
                <c:pt idx="214">
                  <c:v>20.399999999999999</c:v>
                </c:pt>
                <c:pt idx="215">
                  <c:v>20.399999999999999</c:v>
                </c:pt>
                <c:pt idx="216">
                  <c:v>20.399999999999999</c:v>
                </c:pt>
                <c:pt idx="217">
                  <c:v>20.399999999999999</c:v>
                </c:pt>
                <c:pt idx="218">
                  <c:v>20.399999999999999</c:v>
                </c:pt>
                <c:pt idx="219">
                  <c:v>20.399999999999999</c:v>
                </c:pt>
                <c:pt idx="220">
                  <c:v>20.399999999999999</c:v>
                </c:pt>
                <c:pt idx="221">
                  <c:v>20.399999999999999</c:v>
                </c:pt>
                <c:pt idx="222">
                  <c:v>20.399999999999999</c:v>
                </c:pt>
                <c:pt idx="223">
                  <c:v>20.399999999999999</c:v>
                </c:pt>
                <c:pt idx="224">
                  <c:v>20.399999999999999</c:v>
                </c:pt>
                <c:pt idx="225">
                  <c:v>20.399999999999999</c:v>
                </c:pt>
                <c:pt idx="226">
                  <c:v>20.399999999999999</c:v>
                </c:pt>
                <c:pt idx="227">
                  <c:v>20.399999999999999</c:v>
                </c:pt>
                <c:pt idx="228">
                  <c:v>20.399999999999999</c:v>
                </c:pt>
                <c:pt idx="229">
                  <c:v>20.399999999999999</c:v>
                </c:pt>
                <c:pt idx="230">
                  <c:v>20.399999999999999</c:v>
                </c:pt>
                <c:pt idx="231">
                  <c:v>20.399999999999999</c:v>
                </c:pt>
                <c:pt idx="232">
                  <c:v>20.399999999999999</c:v>
                </c:pt>
                <c:pt idx="233">
                  <c:v>20.399999999999999</c:v>
                </c:pt>
                <c:pt idx="234">
                  <c:v>20.399999999999999</c:v>
                </c:pt>
                <c:pt idx="235">
                  <c:v>20.399999999999999</c:v>
                </c:pt>
                <c:pt idx="236">
                  <c:v>20.399999999999999</c:v>
                </c:pt>
                <c:pt idx="237">
                  <c:v>20.399999999999999</c:v>
                </c:pt>
                <c:pt idx="238">
                  <c:v>20.399999999999999</c:v>
                </c:pt>
                <c:pt idx="239">
                  <c:v>20.399999999999999</c:v>
                </c:pt>
                <c:pt idx="240">
                  <c:v>20.399999999999999</c:v>
                </c:pt>
                <c:pt idx="241">
                  <c:v>20.399999999999999</c:v>
                </c:pt>
                <c:pt idx="242">
                  <c:v>20.399999999999999</c:v>
                </c:pt>
                <c:pt idx="243">
                  <c:v>20.399999999999999</c:v>
                </c:pt>
                <c:pt idx="244">
                  <c:v>20.399999999999999</c:v>
                </c:pt>
                <c:pt idx="245">
                  <c:v>20.3</c:v>
                </c:pt>
                <c:pt idx="246">
                  <c:v>20.3</c:v>
                </c:pt>
                <c:pt idx="247">
                  <c:v>20.3</c:v>
                </c:pt>
                <c:pt idx="248">
                  <c:v>20.3</c:v>
                </c:pt>
                <c:pt idx="249">
                  <c:v>20.3</c:v>
                </c:pt>
                <c:pt idx="250">
                  <c:v>20.3</c:v>
                </c:pt>
                <c:pt idx="251">
                  <c:v>20.3</c:v>
                </c:pt>
                <c:pt idx="252">
                  <c:v>20.3</c:v>
                </c:pt>
                <c:pt idx="253">
                  <c:v>20.3</c:v>
                </c:pt>
                <c:pt idx="254">
                  <c:v>20.3</c:v>
                </c:pt>
                <c:pt idx="255">
                  <c:v>20.3</c:v>
                </c:pt>
                <c:pt idx="256">
                  <c:v>20.3</c:v>
                </c:pt>
                <c:pt idx="257">
                  <c:v>20.3</c:v>
                </c:pt>
                <c:pt idx="258">
                  <c:v>20.3</c:v>
                </c:pt>
                <c:pt idx="259">
                  <c:v>20.3</c:v>
                </c:pt>
                <c:pt idx="260">
                  <c:v>20.3</c:v>
                </c:pt>
                <c:pt idx="261">
                  <c:v>20.3</c:v>
                </c:pt>
                <c:pt idx="262">
                  <c:v>20.3</c:v>
                </c:pt>
                <c:pt idx="263">
                  <c:v>20.3</c:v>
                </c:pt>
                <c:pt idx="264">
                  <c:v>20.3</c:v>
                </c:pt>
                <c:pt idx="265">
                  <c:v>20.3</c:v>
                </c:pt>
                <c:pt idx="266">
                  <c:v>20.3</c:v>
                </c:pt>
                <c:pt idx="267">
                  <c:v>20.3</c:v>
                </c:pt>
                <c:pt idx="268">
                  <c:v>20.3</c:v>
                </c:pt>
                <c:pt idx="269">
                  <c:v>20.3</c:v>
                </c:pt>
                <c:pt idx="270">
                  <c:v>20.3</c:v>
                </c:pt>
                <c:pt idx="271">
                  <c:v>20.3</c:v>
                </c:pt>
                <c:pt idx="272">
                  <c:v>20.3</c:v>
                </c:pt>
                <c:pt idx="273">
                  <c:v>20.3</c:v>
                </c:pt>
                <c:pt idx="274">
                  <c:v>20.3</c:v>
                </c:pt>
                <c:pt idx="275">
                  <c:v>20.3</c:v>
                </c:pt>
                <c:pt idx="276">
                  <c:v>20.3</c:v>
                </c:pt>
                <c:pt idx="277">
                  <c:v>20.3</c:v>
                </c:pt>
                <c:pt idx="278">
                  <c:v>20.2</c:v>
                </c:pt>
                <c:pt idx="279">
                  <c:v>20.2</c:v>
                </c:pt>
                <c:pt idx="280">
                  <c:v>20.2</c:v>
                </c:pt>
                <c:pt idx="281">
                  <c:v>20.2</c:v>
                </c:pt>
                <c:pt idx="282">
                  <c:v>20.2</c:v>
                </c:pt>
                <c:pt idx="283">
                  <c:v>20.2</c:v>
                </c:pt>
                <c:pt idx="284">
                  <c:v>20.2</c:v>
                </c:pt>
                <c:pt idx="285">
                  <c:v>20.2</c:v>
                </c:pt>
                <c:pt idx="286">
                  <c:v>20.2</c:v>
                </c:pt>
                <c:pt idx="287">
                  <c:v>20.2</c:v>
                </c:pt>
                <c:pt idx="288">
                  <c:v>20.2</c:v>
                </c:pt>
                <c:pt idx="289">
                  <c:v>20.2</c:v>
                </c:pt>
                <c:pt idx="290">
                  <c:v>20.2</c:v>
                </c:pt>
                <c:pt idx="291">
                  <c:v>20.2</c:v>
                </c:pt>
                <c:pt idx="292">
                  <c:v>20.2</c:v>
                </c:pt>
                <c:pt idx="293">
                  <c:v>20.2</c:v>
                </c:pt>
                <c:pt idx="294">
                  <c:v>20.2</c:v>
                </c:pt>
                <c:pt idx="295">
                  <c:v>20.2</c:v>
                </c:pt>
                <c:pt idx="296">
                  <c:v>20.2</c:v>
                </c:pt>
                <c:pt idx="297">
                  <c:v>20.2</c:v>
                </c:pt>
                <c:pt idx="298">
                  <c:v>20.2</c:v>
                </c:pt>
                <c:pt idx="299">
                  <c:v>20.2</c:v>
                </c:pt>
                <c:pt idx="300">
                  <c:v>20.2</c:v>
                </c:pt>
                <c:pt idx="301">
                  <c:v>20.2</c:v>
                </c:pt>
                <c:pt idx="302">
                  <c:v>20.2</c:v>
                </c:pt>
                <c:pt idx="303">
                  <c:v>20.2</c:v>
                </c:pt>
                <c:pt idx="304">
                  <c:v>20.2</c:v>
                </c:pt>
                <c:pt idx="305">
                  <c:v>20.2</c:v>
                </c:pt>
                <c:pt idx="306">
                  <c:v>20.2</c:v>
                </c:pt>
                <c:pt idx="307">
                  <c:v>20.2</c:v>
                </c:pt>
                <c:pt idx="308">
                  <c:v>20.2</c:v>
                </c:pt>
                <c:pt idx="309">
                  <c:v>20.2</c:v>
                </c:pt>
                <c:pt idx="310">
                  <c:v>20.2</c:v>
                </c:pt>
                <c:pt idx="311">
                  <c:v>20.2</c:v>
                </c:pt>
                <c:pt idx="312">
                  <c:v>20.2</c:v>
                </c:pt>
                <c:pt idx="313">
                  <c:v>20.2</c:v>
                </c:pt>
                <c:pt idx="314">
                  <c:v>20.2</c:v>
                </c:pt>
                <c:pt idx="315">
                  <c:v>20.2</c:v>
                </c:pt>
                <c:pt idx="316">
                  <c:v>20.2</c:v>
                </c:pt>
                <c:pt idx="317">
                  <c:v>20.2</c:v>
                </c:pt>
                <c:pt idx="318">
                  <c:v>20.2</c:v>
                </c:pt>
                <c:pt idx="319">
                  <c:v>20.2</c:v>
                </c:pt>
                <c:pt idx="320">
                  <c:v>20.2</c:v>
                </c:pt>
                <c:pt idx="321">
                  <c:v>20.2</c:v>
                </c:pt>
                <c:pt idx="322">
                  <c:v>20.2</c:v>
                </c:pt>
                <c:pt idx="323">
                  <c:v>20.2</c:v>
                </c:pt>
                <c:pt idx="324">
                  <c:v>20.2</c:v>
                </c:pt>
                <c:pt idx="325">
                  <c:v>20.2</c:v>
                </c:pt>
                <c:pt idx="326">
                  <c:v>20.2</c:v>
                </c:pt>
                <c:pt idx="327">
                  <c:v>20.100000000000001</c:v>
                </c:pt>
                <c:pt idx="328">
                  <c:v>20.100000000000001</c:v>
                </c:pt>
                <c:pt idx="329">
                  <c:v>20.100000000000001</c:v>
                </c:pt>
                <c:pt idx="330">
                  <c:v>20.100000000000001</c:v>
                </c:pt>
                <c:pt idx="331">
                  <c:v>20.100000000000001</c:v>
                </c:pt>
                <c:pt idx="332">
                  <c:v>20.100000000000001</c:v>
                </c:pt>
                <c:pt idx="333">
                  <c:v>20.100000000000001</c:v>
                </c:pt>
                <c:pt idx="334">
                  <c:v>20.100000000000001</c:v>
                </c:pt>
                <c:pt idx="335">
                  <c:v>20.100000000000001</c:v>
                </c:pt>
                <c:pt idx="336">
                  <c:v>20.100000000000001</c:v>
                </c:pt>
                <c:pt idx="337">
                  <c:v>20.100000000000001</c:v>
                </c:pt>
                <c:pt idx="338">
                  <c:v>20.100000000000001</c:v>
                </c:pt>
                <c:pt idx="339">
                  <c:v>20.100000000000001</c:v>
                </c:pt>
                <c:pt idx="340">
                  <c:v>20.100000000000001</c:v>
                </c:pt>
                <c:pt idx="341">
                  <c:v>20.100000000000001</c:v>
                </c:pt>
                <c:pt idx="342">
                  <c:v>20.100000000000001</c:v>
                </c:pt>
                <c:pt idx="343">
                  <c:v>20.100000000000001</c:v>
                </c:pt>
                <c:pt idx="344">
                  <c:v>20.100000000000001</c:v>
                </c:pt>
                <c:pt idx="345">
                  <c:v>20.100000000000001</c:v>
                </c:pt>
                <c:pt idx="346">
                  <c:v>20.100000000000001</c:v>
                </c:pt>
                <c:pt idx="347">
                  <c:v>20.100000000000001</c:v>
                </c:pt>
                <c:pt idx="348">
                  <c:v>20.100000000000001</c:v>
                </c:pt>
                <c:pt idx="349">
                  <c:v>20.100000000000001</c:v>
                </c:pt>
                <c:pt idx="350">
                  <c:v>20.100000000000001</c:v>
                </c:pt>
                <c:pt idx="351">
                  <c:v>20.100000000000001</c:v>
                </c:pt>
                <c:pt idx="352">
                  <c:v>20.100000000000001</c:v>
                </c:pt>
                <c:pt idx="353">
                  <c:v>20.100000000000001</c:v>
                </c:pt>
                <c:pt idx="354">
                  <c:v>20.100000000000001</c:v>
                </c:pt>
                <c:pt idx="355">
                  <c:v>20.100000000000001</c:v>
                </c:pt>
                <c:pt idx="356">
                  <c:v>20.100000000000001</c:v>
                </c:pt>
                <c:pt idx="357">
                  <c:v>20.100000000000001</c:v>
                </c:pt>
                <c:pt idx="358">
                  <c:v>20.100000000000001</c:v>
                </c:pt>
                <c:pt idx="359">
                  <c:v>20.100000000000001</c:v>
                </c:pt>
                <c:pt idx="360">
                  <c:v>20.100000000000001</c:v>
                </c:pt>
                <c:pt idx="361">
                  <c:v>20.100000000000001</c:v>
                </c:pt>
                <c:pt idx="362">
                  <c:v>20.100000000000001</c:v>
                </c:pt>
                <c:pt idx="363">
                  <c:v>20.100000000000001</c:v>
                </c:pt>
                <c:pt idx="364">
                  <c:v>20.100000000000001</c:v>
                </c:pt>
                <c:pt idx="365">
                  <c:v>20.100000000000001</c:v>
                </c:pt>
                <c:pt idx="366">
                  <c:v>20.100000000000001</c:v>
                </c:pt>
                <c:pt idx="367">
                  <c:v>20.100000000000001</c:v>
                </c:pt>
                <c:pt idx="368">
                  <c:v>20.100000000000001</c:v>
                </c:pt>
                <c:pt idx="369">
                  <c:v>20.100000000000001</c:v>
                </c:pt>
                <c:pt idx="370">
                  <c:v>20.100000000000001</c:v>
                </c:pt>
                <c:pt idx="371">
                  <c:v>20.100000000000001</c:v>
                </c:pt>
                <c:pt idx="372">
                  <c:v>20.100000000000001</c:v>
                </c:pt>
                <c:pt idx="373">
                  <c:v>20.100000000000001</c:v>
                </c:pt>
                <c:pt idx="374">
                  <c:v>20.100000000000001</c:v>
                </c:pt>
                <c:pt idx="375">
                  <c:v>20.100000000000001</c:v>
                </c:pt>
                <c:pt idx="376">
                  <c:v>20.100000000000001</c:v>
                </c:pt>
                <c:pt idx="377">
                  <c:v>20.100000000000001</c:v>
                </c:pt>
                <c:pt idx="378">
                  <c:v>20.100000000000001</c:v>
                </c:pt>
                <c:pt idx="379">
                  <c:v>20.100000000000001</c:v>
                </c:pt>
                <c:pt idx="380">
                  <c:v>20.100000000000001</c:v>
                </c:pt>
                <c:pt idx="381">
                  <c:v>20.100000000000001</c:v>
                </c:pt>
                <c:pt idx="382">
                  <c:v>20.100000000000001</c:v>
                </c:pt>
                <c:pt idx="383">
                  <c:v>20.100000000000001</c:v>
                </c:pt>
                <c:pt idx="384">
                  <c:v>20.100000000000001</c:v>
                </c:pt>
                <c:pt idx="385">
                  <c:v>20.100000000000001</c:v>
                </c:pt>
                <c:pt idx="386">
                  <c:v>20.100000000000001</c:v>
                </c:pt>
                <c:pt idx="387">
                  <c:v>20.100000000000001</c:v>
                </c:pt>
                <c:pt idx="388">
                  <c:v>20.100000000000001</c:v>
                </c:pt>
                <c:pt idx="389">
                  <c:v>20.100000000000001</c:v>
                </c:pt>
                <c:pt idx="390">
                  <c:v>20.100000000000001</c:v>
                </c:pt>
                <c:pt idx="391">
                  <c:v>20.100000000000001</c:v>
                </c:pt>
                <c:pt idx="392">
                  <c:v>20.100000000000001</c:v>
                </c:pt>
                <c:pt idx="393">
                  <c:v>20.100000000000001</c:v>
                </c:pt>
                <c:pt idx="394">
                  <c:v>20.100000000000001</c:v>
                </c:pt>
                <c:pt idx="395">
                  <c:v>20.100000000000001</c:v>
                </c:pt>
                <c:pt idx="396">
                  <c:v>20.100000000000001</c:v>
                </c:pt>
                <c:pt idx="397">
                  <c:v>20.100000000000001</c:v>
                </c:pt>
                <c:pt idx="398">
                  <c:v>20.100000000000001</c:v>
                </c:pt>
                <c:pt idx="399">
                  <c:v>20.100000000000001</c:v>
                </c:pt>
                <c:pt idx="400">
                  <c:v>20.100000000000001</c:v>
                </c:pt>
                <c:pt idx="401">
                  <c:v>20.100000000000001</c:v>
                </c:pt>
                <c:pt idx="402">
                  <c:v>20.100000000000001</c:v>
                </c:pt>
                <c:pt idx="403">
                  <c:v>20.100000000000001</c:v>
                </c:pt>
                <c:pt idx="404">
                  <c:v>20.100000000000001</c:v>
                </c:pt>
                <c:pt idx="405">
                  <c:v>20.100000000000001</c:v>
                </c:pt>
                <c:pt idx="406">
                  <c:v>20.100000000000001</c:v>
                </c:pt>
                <c:pt idx="407">
                  <c:v>20.100000000000001</c:v>
                </c:pt>
                <c:pt idx="408">
                  <c:v>20.100000000000001</c:v>
                </c:pt>
                <c:pt idx="409">
                  <c:v>20.100000000000001</c:v>
                </c:pt>
                <c:pt idx="410">
                  <c:v>20.100000000000001</c:v>
                </c:pt>
                <c:pt idx="411">
                  <c:v>20.100000000000001</c:v>
                </c:pt>
                <c:pt idx="412">
                  <c:v>20.100000000000001</c:v>
                </c:pt>
                <c:pt idx="413">
                  <c:v>20.100000000000001</c:v>
                </c:pt>
                <c:pt idx="414">
                  <c:v>20.100000000000001</c:v>
                </c:pt>
                <c:pt idx="415">
                  <c:v>20.100000000000001</c:v>
                </c:pt>
                <c:pt idx="416">
                  <c:v>20.100000000000001</c:v>
                </c:pt>
                <c:pt idx="417">
                  <c:v>20</c:v>
                </c:pt>
                <c:pt idx="418">
                  <c:v>20</c:v>
                </c:pt>
                <c:pt idx="419">
                  <c:v>20</c:v>
                </c:pt>
                <c:pt idx="420">
                  <c:v>20</c:v>
                </c:pt>
                <c:pt idx="421">
                  <c:v>20</c:v>
                </c:pt>
                <c:pt idx="422">
                  <c:v>20</c:v>
                </c:pt>
                <c:pt idx="423">
                  <c:v>20</c:v>
                </c:pt>
                <c:pt idx="424">
                  <c:v>20</c:v>
                </c:pt>
                <c:pt idx="425">
                  <c:v>20</c:v>
                </c:pt>
                <c:pt idx="426">
                  <c:v>20</c:v>
                </c:pt>
                <c:pt idx="427">
                  <c:v>20</c:v>
                </c:pt>
                <c:pt idx="428">
                  <c:v>20</c:v>
                </c:pt>
                <c:pt idx="429">
                  <c:v>20</c:v>
                </c:pt>
                <c:pt idx="430">
                  <c:v>20</c:v>
                </c:pt>
                <c:pt idx="431">
                  <c:v>20</c:v>
                </c:pt>
                <c:pt idx="432">
                  <c:v>20</c:v>
                </c:pt>
                <c:pt idx="433">
                  <c:v>20</c:v>
                </c:pt>
                <c:pt idx="434">
                  <c:v>20</c:v>
                </c:pt>
                <c:pt idx="435">
                  <c:v>20</c:v>
                </c:pt>
                <c:pt idx="436">
                  <c:v>20</c:v>
                </c:pt>
                <c:pt idx="437">
                  <c:v>20</c:v>
                </c:pt>
                <c:pt idx="438">
                  <c:v>20</c:v>
                </c:pt>
                <c:pt idx="439">
                  <c:v>20</c:v>
                </c:pt>
                <c:pt idx="440">
                  <c:v>20</c:v>
                </c:pt>
                <c:pt idx="441">
                  <c:v>20</c:v>
                </c:pt>
                <c:pt idx="442">
                  <c:v>20</c:v>
                </c:pt>
                <c:pt idx="443">
                  <c:v>20</c:v>
                </c:pt>
                <c:pt idx="444">
                  <c:v>20</c:v>
                </c:pt>
                <c:pt idx="445">
                  <c:v>20</c:v>
                </c:pt>
                <c:pt idx="446">
                  <c:v>20</c:v>
                </c:pt>
                <c:pt idx="447">
                  <c:v>20</c:v>
                </c:pt>
                <c:pt idx="448">
                  <c:v>20</c:v>
                </c:pt>
                <c:pt idx="449">
                  <c:v>20</c:v>
                </c:pt>
                <c:pt idx="450">
                  <c:v>20</c:v>
                </c:pt>
                <c:pt idx="451">
                  <c:v>20</c:v>
                </c:pt>
                <c:pt idx="452">
                  <c:v>20</c:v>
                </c:pt>
                <c:pt idx="453">
                  <c:v>20</c:v>
                </c:pt>
                <c:pt idx="454">
                  <c:v>20</c:v>
                </c:pt>
                <c:pt idx="455">
                  <c:v>20</c:v>
                </c:pt>
                <c:pt idx="456">
                  <c:v>20</c:v>
                </c:pt>
                <c:pt idx="457">
                  <c:v>20</c:v>
                </c:pt>
                <c:pt idx="458">
                  <c:v>20</c:v>
                </c:pt>
                <c:pt idx="459">
                  <c:v>20</c:v>
                </c:pt>
                <c:pt idx="460">
                  <c:v>20</c:v>
                </c:pt>
                <c:pt idx="461">
                  <c:v>20</c:v>
                </c:pt>
                <c:pt idx="462">
                  <c:v>20</c:v>
                </c:pt>
                <c:pt idx="463">
                  <c:v>20</c:v>
                </c:pt>
                <c:pt idx="464">
                  <c:v>20</c:v>
                </c:pt>
                <c:pt idx="465">
                  <c:v>20</c:v>
                </c:pt>
                <c:pt idx="466">
                  <c:v>20</c:v>
                </c:pt>
                <c:pt idx="467">
                  <c:v>20</c:v>
                </c:pt>
                <c:pt idx="468">
                  <c:v>20</c:v>
                </c:pt>
                <c:pt idx="469">
                  <c:v>20</c:v>
                </c:pt>
                <c:pt idx="470">
                  <c:v>20</c:v>
                </c:pt>
                <c:pt idx="471">
                  <c:v>20</c:v>
                </c:pt>
                <c:pt idx="472">
                  <c:v>20</c:v>
                </c:pt>
                <c:pt idx="473">
                  <c:v>20</c:v>
                </c:pt>
                <c:pt idx="474">
                  <c:v>20</c:v>
                </c:pt>
                <c:pt idx="475">
                  <c:v>20</c:v>
                </c:pt>
                <c:pt idx="476">
                  <c:v>20</c:v>
                </c:pt>
                <c:pt idx="477">
                  <c:v>20</c:v>
                </c:pt>
                <c:pt idx="478">
                  <c:v>20</c:v>
                </c:pt>
                <c:pt idx="479">
                  <c:v>20</c:v>
                </c:pt>
                <c:pt idx="480">
                  <c:v>20</c:v>
                </c:pt>
                <c:pt idx="481">
                  <c:v>20</c:v>
                </c:pt>
                <c:pt idx="482">
                  <c:v>20</c:v>
                </c:pt>
                <c:pt idx="483">
                  <c:v>19.899999999999999</c:v>
                </c:pt>
                <c:pt idx="484">
                  <c:v>19.899999999999999</c:v>
                </c:pt>
                <c:pt idx="485">
                  <c:v>19.899999999999999</c:v>
                </c:pt>
                <c:pt idx="486">
                  <c:v>19.899999999999999</c:v>
                </c:pt>
                <c:pt idx="487">
                  <c:v>19.899999999999999</c:v>
                </c:pt>
                <c:pt idx="488">
                  <c:v>19.899999999999999</c:v>
                </c:pt>
                <c:pt idx="489">
                  <c:v>19.899999999999999</c:v>
                </c:pt>
                <c:pt idx="490">
                  <c:v>19.899999999999999</c:v>
                </c:pt>
                <c:pt idx="491">
                  <c:v>20</c:v>
                </c:pt>
                <c:pt idx="492">
                  <c:v>20</c:v>
                </c:pt>
                <c:pt idx="493">
                  <c:v>20</c:v>
                </c:pt>
                <c:pt idx="494">
                  <c:v>20</c:v>
                </c:pt>
                <c:pt idx="495">
                  <c:v>20</c:v>
                </c:pt>
                <c:pt idx="496">
                  <c:v>20</c:v>
                </c:pt>
                <c:pt idx="497">
                  <c:v>20</c:v>
                </c:pt>
                <c:pt idx="498">
                  <c:v>20</c:v>
                </c:pt>
                <c:pt idx="499">
                  <c:v>19.899999999999999</c:v>
                </c:pt>
                <c:pt idx="500">
                  <c:v>19.899999999999999</c:v>
                </c:pt>
                <c:pt idx="501">
                  <c:v>19.899999999999999</c:v>
                </c:pt>
                <c:pt idx="502">
                  <c:v>19.899999999999999</c:v>
                </c:pt>
                <c:pt idx="503">
                  <c:v>19.899999999999999</c:v>
                </c:pt>
                <c:pt idx="504">
                  <c:v>19.899999999999999</c:v>
                </c:pt>
                <c:pt idx="505">
                  <c:v>19.899999999999999</c:v>
                </c:pt>
                <c:pt idx="506">
                  <c:v>19.899999999999999</c:v>
                </c:pt>
                <c:pt idx="507">
                  <c:v>19.899999999999999</c:v>
                </c:pt>
                <c:pt idx="508">
                  <c:v>19.899999999999999</c:v>
                </c:pt>
                <c:pt idx="509">
                  <c:v>19.899999999999999</c:v>
                </c:pt>
                <c:pt idx="510">
                  <c:v>19.899999999999999</c:v>
                </c:pt>
                <c:pt idx="511">
                  <c:v>19.899999999999999</c:v>
                </c:pt>
                <c:pt idx="512">
                  <c:v>19.899999999999999</c:v>
                </c:pt>
                <c:pt idx="513">
                  <c:v>19.899999999999999</c:v>
                </c:pt>
                <c:pt idx="514">
                  <c:v>19.899999999999999</c:v>
                </c:pt>
                <c:pt idx="515">
                  <c:v>19.8</c:v>
                </c:pt>
                <c:pt idx="516">
                  <c:v>19.8</c:v>
                </c:pt>
                <c:pt idx="517">
                  <c:v>19.8</c:v>
                </c:pt>
                <c:pt idx="518">
                  <c:v>19.8</c:v>
                </c:pt>
                <c:pt idx="519">
                  <c:v>19.8</c:v>
                </c:pt>
                <c:pt idx="520">
                  <c:v>19.8</c:v>
                </c:pt>
                <c:pt idx="521">
                  <c:v>19.8</c:v>
                </c:pt>
                <c:pt idx="522">
                  <c:v>19.8</c:v>
                </c:pt>
                <c:pt idx="523">
                  <c:v>19.899999999999999</c:v>
                </c:pt>
                <c:pt idx="524">
                  <c:v>19.899999999999999</c:v>
                </c:pt>
                <c:pt idx="525">
                  <c:v>19.899999999999999</c:v>
                </c:pt>
                <c:pt idx="526">
                  <c:v>19.899999999999999</c:v>
                </c:pt>
                <c:pt idx="527">
                  <c:v>19.899999999999999</c:v>
                </c:pt>
                <c:pt idx="528">
                  <c:v>19.899999999999999</c:v>
                </c:pt>
                <c:pt idx="529">
                  <c:v>19.899999999999999</c:v>
                </c:pt>
                <c:pt idx="530">
                  <c:v>19.899999999999999</c:v>
                </c:pt>
                <c:pt idx="531">
                  <c:v>19.899999999999999</c:v>
                </c:pt>
                <c:pt idx="532">
                  <c:v>19.899999999999999</c:v>
                </c:pt>
                <c:pt idx="533">
                  <c:v>19.899999999999999</c:v>
                </c:pt>
                <c:pt idx="534">
                  <c:v>19.899999999999999</c:v>
                </c:pt>
                <c:pt idx="535">
                  <c:v>19.899999999999999</c:v>
                </c:pt>
                <c:pt idx="536">
                  <c:v>19.899999999999999</c:v>
                </c:pt>
                <c:pt idx="537">
                  <c:v>19.899999999999999</c:v>
                </c:pt>
                <c:pt idx="538">
                  <c:v>19.899999999999999</c:v>
                </c:pt>
                <c:pt idx="539">
                  <c:v>19.899999999999999</c:v>
                </c:pt>
                <c:pt idx="540">
                  <c:v>19.899999999999999</c:v>
                </c:pt>
                <c:pt idx="541">
                  <c:v>19.899999999999999</c:v>
                </c:pt>
                <c:pt idx="542">
                  <c:v>19.899999999999999</c:v>
                </c:pt>
                <c:pt idx="543">
                  <c:v>19.899999999999999</c:v>
                </c:pt>
                <c:pt idx="544">
                  <c:v>19.899999999999999</c:v>
                </c:pt>
                <c:pt idx="545">
                  <c:v>19.899999999999999</c:v>
                </c:pt>
                <c:pt idx="546">
                  <c:v>19.899999999999999</c:v>
                </c:pt>
                <c:pt idx="547">
                  <c:v>19.899999999999999</c:v>
                </c:pt>
                <c:pt idx="548">
                  <c:v>19.899999999999999</c:v>
                </c:pt>
                <c:pt idx="549">
                  <c:v>19.899999999999999</c:v>
                </c:pt>
                <c:pt idx="550">
                  <c:v>19.899999999999999</c:v>
                </c:pt>
                <c:pt idx="551">
                  <c:v>19.899999999999999</c:v>
                </c:pt>
                <c:pt idx="552">
                  <c:v>19.899999999999999</c:v>
                </c:pt>
                <c:pt idx="553">
                  <c:v>19.899999999999999</c:v>
                </c:pt>
                <c:pt idx="554">
                  <c:v>19.899999999999999</c:v>
                </c:pt>
                <c:pt idx="555">
                  <c:v>19.899999999999999</c:v>
                </c:pt>
                <c:pt idx="556">
                  <c:v>19.899999999999999</c:v>
                </c:pt>
                <c:pt idx="557">
                  <c:v>19.899999999999999</c:v>
                </c:pt>
                <c:pt idx="558">
                  <c:v>19.899999999999999</c:v>
                </c:pt>
                <c:pt idx="559">
                  <c:v>19.899999999999999</c:v>
                </c:pt>
                <c:pt idx="560">
                  <c:v>19.899999999999999</c:v>
                </c:pt>
                <c:pt idx="561">
                  <c:v>19.899999999999999</c:v>
                </c:pt>
                <c:pt idx="562">
                  <c:v>19.899999999999999</c:v>
                </c:pt>
                <c:pt idx="563">
                  <c:v>19.899999999999999</c:v>
                </c:pt>
                <c:pt idx="564">
                  <c:v>19.8</c:v>
                </c:pt>
                <c:pt idx="565">
                  <c:v>19.8</c:v>
                </c:pt>
                <c:pt idx="566">
                  <c:v>19.8</c:v>
                </c:pt>
                <c:pt idx="567">
                  <c:v>19.8</c:v>
                </c:pt>
                <c:pt idx="568">
                  <c:v>19.8</c:v>
                </c:pt>
                <c:pt idx="569">
                  <c:v>19.8</c:v>
                </c:pt>
                <c:pt idx="570">
                  <c:v>19.8</c:v>
                </c:pt>
                <c:pt idx="571">
                  <c:v>19.8</c:v>
                </c:pt>
                <c:pt idx="572">
                  <c:v>19.899999999999999</c:v>
                </c:pt>
                <c:pt idx="573">
                  <c:v>19.899999999999999</c:v>
                </c:pt>
                <c:pt idx="574">
                  <c:v>19.899999999999999</c:v>
                </c:pt>
                <c:pt idx="575">
                  <c:v>19.899999999999999</c:v>
                </c:pt>
                <c:pt idx="576">
                  <c:v>19.899999999999999</c:v>
                </c:pt>
                <c:pt idx="577">
                  <c:v>19.899999999999999</c:v>
                </c:pt>
                <c:pt idx="578">
                  <c:v>19.899999999999999</c:v>
                </c:pt>
                <c:pt idx="579">
                  <c:v>19.899999999999999</c:v>
                </c:pt>
                <c:pt idx="580">
                  <c:v>19.899999999999999</c:v>
                </c:pt>
                <c:pt idx="581">
                  <c:v>19.899999999999999</c:v>
                </c:pt>
                <c:pt idx="582">
                  <c:v>19.899999999999999</c:v>
                </c:pt>
                <c:pt idx="583">
                  <c:v>19.899999999999999</c:v>
                </c:pt>
                <c:pt idx="584">
                  <c:v>19.899999999999999</c:v>
                </c:pt>
                <c:pt idx="585">
                  <c:v>19.899999999999999</c:v>
                </c:pt>
                <c:pt idx="586">
                  <c:v>19.899999999999999</c:v>
                </c:pt>
                <c:pt idx="587">
                  <c:v>19.899999999999999</c:v>
                </c:pt>
                <c:pt idx="588">
                  <c:v>19.899999999999999</c:v>
                </c:pt>
                <c:pt idx="589">
                  <c:v>19.899999999999999</c:v>
                </c:pt>
                <c:pt idx="590">
                  <c:v>19.899999999999999</c:v>
                </c:pt>
                <c:pt idx="591">
                  <c:v>19.899999999999999</c:v>
                </c:pt>
                <c:pt idx="592">
                  <c:v>19.899999999999999</c:v>
                </c:pt>
                <c:pt idx="593">
                  <c:v>19.899999999999999</c:v>
                </c:pt>
                <c:pt idx="594">
                  <c:v>19.899999999999999</c:v>
                </c:pt>
                <c:pt idx="595">
                  <c:v>19.899999999999999</c:v>
                </c:pt>
                <c:pt idx="596">
                  <c:v>19.899999999999999</c:v>
                </c:pt>
                <c:pt idx="597">
                  <c:v>19.899999999999999</c:v>
                </c:pt>
                <c:pt idx="598">
                  <c:v>19.899999999999999</c:v>
                </c:pt>
                <c:pt idx="599">
                  <c:v>19.899999999999999</c:v>
                </c:pt>
                <c:pt idx="600">
                  <c:v>19.899999999999999</c:v>
                </c:pt>
                <c:pt idx="601">
                  <c:v>19.899999999999999</c:v>
                </c:pt>
                <c:pt idx="602">
                  <c:v>19.899999999999999</c:v>
                </c:pt>
                <c:pt idx="603">
                  <c:v>19.899999999999999</c:v>
                </c:pt>
                <c:pt idx="604">
                  <c:v>19.899999999999999</c:v>
                </c:pt>
                <c:pt idx="605">
                  <c:v>19.899999999999999</c:v>
                </c:pt>
                <c:pt idx="606">
                  <c:v>19.899999999999999</c:v>
                </c:pt>
                <c:pt idx="607">
                  <c:v>19.899999999999999</c:v>
                </c:pt>
                <c:pt idx="608">
                  <c:v>19.899999999999999</c:v>
                </c:pt>
                <c:pt idx="609">
                  <c:v>19.899999999999999</c:v>
                </c:pt>
                <c:pt idx="610">
                  <c:v>19.899999999999999</c:v>
                </c:pt>
                <c:pt idx="611">
                  <c:v>19.899999999999999</c:v>
                </c:pt>
                <c:pt idx="612">
                  <c:v>19.899999999999999</c:v>
                </c:pt>
                <c:pt idx="613">
                  <c:v>19.899999999999999</c:v>
                </c:pt>
                <c:pt idx="614">
                  <c:v>19.899999999999999</c:v>
                </c:pt>
                <c:pt idx="615">
                  <c:v>19.899999999999999</c:v>
                </c:pt>
                <c:pt idx="616">
                  <c:v>19.899999999999999</c:v>
                </c:pt>
                <c:pt idx="617">
                  <c:v>19.899999999999999</c:v>
                </c:pt>
                <c:pt idx="618">
                  <c:v>19.899999999999999</c:v>
                </c:pt>
                <c:pt idx="619">
                  <c:v>19.899999999999999</c:v>
                </c:pt>
                <c:pt idx="620">
                  <c:v>19.899999999999999</c:v>
                </c:pt>
                <c:pt idx="621">
                  <c:v>19.899999999999999</c:v>
                </c:pt>
                <c:pt idx="622">
                  <c:v>19.899999999999999</c:v>
                </c:pt>
                <c:pt idx="623">
                  <c:v>19.899999999999999</c:v>
                </c:pt>
                <c:pt idx="624">
                  <c:v>19.899999999999999</c:v>
                </c:pt>
                <c:pt idx="625">
                  <c:v>19.899999999999999</c:v>
                </c:pt>
                <c:pt idx="626">
                  <c:v>19.899999999999999</c:v>
                </c:pt>
                <c:pt idx="627">
                  <c:v>19.899999999999999</c:v>
                </c:pt>
                <c:pt idx="628">
                  <c:v>19.899999999999999</c:v>
                </c:pt>
                <c:pt idx="629">
                  <c:v>20</c:v>
                </c:pt>
                <c:pt idx="630">
                  <c:v>20</c:v>
                </c:pt>
                <c:pt idx="631">
                  <c:v>20</c:v>
                </c:pt>
                <c:pt idx="632">
                  <c:v>20</c:v>
                </c:pt>
                <c:pt idx="633">
                  <c:v>20</c:v>
                </c:pt>
                <c:pt idx="634">
                  <c:v>20</c:v>
                </c:pt>
                <c:pt idx="635">
                  <c:v>20</c:v>
                </c:pt>
                <c:pt idx="636">
                  <c:v>20</c:v>
                </c:pt>
                <c:pt idx="637">
                  <c:v>20</c:v>
                </c:pt>
                <c:pt idx="638">
                  <c:v>20</c:v>
                </c:pt>
                <c:pt idx="639">
                  <c:v>20</c:v>
                </c:pt>
                <c:pt idx="640">
                  <c:v>20</c:v>
                </c:pt>
                <c:pt idx="641">
                  <c:v>20</c:v>
                </c:pt>
                <c:pt idx="642">
                  <c:v>20</c:v>
                </c:pt>
                <c:pt idx="643">
                  <c:v>20</c:v>
                </c:pt>
                <c:pt idx="644">
                  <c:v>20</c:v>
                </c:pt>
                <c:pt idx="645">
                  <c:v>20</c:v>
                </c:pt>
                <c:pt idx="646">
                  <c:v>20</c:v>
                </c:pt>
                <c:pt idx="647">
                  <c:v>20</c:v>
                </c:pt>
                <c:pt idx="648">
                  <c:v>20</c:v>
                </c:pt>
                <c:pt idx="649">
                  <c:v>20</c:v>
                </c:pt>
                <c:pt idx="650">
                  <c:v>20</c:v>
                </c:pt>
                <c:pt idx="651">
                  <c:v>20</c:v>
                </c:pt>
                <c:pt idx="652">
                  <c:v>20</c:v>
                </c:pt>
                <c:pt idx="653">
                  <c:v>20</c:v>
                </c:pt>
                <c:pt idx="654">
                  <c:v>20</c:v>
                </c:pt>
                <c:pt idx="655">
                  <c:v>20</c:v>
                </c:pt>
                <c:pt idx="656">
                  <c:v>20</c:v>
                </c:pt>
                <c:pt idx="657">
                  <c:v>20</c:v>
                </c:pt>
                <c:pt idx="658">
                  <c:v>20</c:v>
                </c:pt>
                <c:pt idx="659">
                  <c:v>20</c:v>
                </c:pt>
                <c:pt idx="660">
                  <c:v>20</c:v>
                </c:pt>
                <c:pt idx="661">
                  <c:v>20</c:v>
                </c:pt>
                <c:pt idx="662">
                  <c:v>20</c:v>
                </c:pt>
                <c:pt idx="663">
                  <c:v>20</c:v>
                </c:pt>
                <c:pt idx="664">
                  <c:v>20</c:v>
                </c:pt>
                <c:pt idx="665">
                  <c:v>20</c:v>
                </c:pt>
                <c:pt idx="666">
                  <c:v>20</c:v>
                </c:pt>
                <c:pt idx="667">
                  <c:v>20</c:v>
                </c:pt>
                <c:pt idx="668">
                  <c:v>20</c:v>
                </c:pt>
                <c:pt idx="669">
                  <c:v>20</c:v>
                </c:pt>
                <c:pt idx="670">
                  <c:v>20</c:v>
                </c:pt>
                <c:pt idx="671">
                  <c:v>20</c:v>
                </c:pt>
                <c:pt idx="672">
                  <c:v>20</c:v>
                </c:pt>
                <c:pt idx="673">
                  <c:v>20</c:v>
                </c:pt>
                <c:pt idx="674">
                  <c:v>20</c:v>
                </c:pt>
                <c:pt idx="675">
                  <c:v>20</c:v>
                </c:pt>
                <c:pt idx="676">
                  <c:v>20</c:v>
                </c:pt>
                <c:pt idx="677">
                  <c:v>20</c:v>
                </c:pt>
                <c:pt idx="678">
                  <c:v>20.100000000000001</c:v>
                </c:pt>
                <c:pt idx="679">
                  <c:v>20.100000000000001</c:v>
                </c:pt>
                <c:pt idx="680">
                  <c:v>20.100000000000001</c:v>
                </c:pt>
                <c:pt idx="681">
                  <c:v>20.100000000000001</c:v>
                </c:pt>
                <c:pt idx="682">
                  <c:v>20.100000000000001</c:v>
                </c:pt>
                <c:pt idx="683">
                  <c:v>20.100000000000001</c:v>
                </c:pt>
                <c:pt idx="684">
                  <c:v>20.100000000000001</c:v>
                </c:pt>
                <c:pt idx="685">
                  <c:v>20.100000000000001</c:v>
                </c:pt>
                <c:pt idx="686">
                  <c:v>20</c:v>
                </c:pt>
                <c:pt idx="687">
                  <c:v>20</c:v>
                </c:pt>
                <c:pt idx="688">
                  <c:v>20</c:v>
                </c:pt>
                <c:pt idx="689">
                  <c:v>20</c:v>
                </c:pt>
                <c:pt idx="690">
                  <c:v>20</c:v>
                </c:pt>
                <c:pt idx="691">
                  <c:v>20</c:v>
                </c:pt>
                <c:pt idx="692">
                  <c:v>20</c:v>
                </c:pt>
                <c:pt idx="693">
                  <c:v>20</c:v>
                </c:pt>
                <c:pt idx="694">
                  <c:v>20</c:v>
                </c:pt>
                <c:pt idx="695">
                  <c:v>20.100000000000001</c:v>
                </c:pt>
                <c:pt idx="696">
                  <c:v>20.100000000000001</c:v>
                </c:pt>
                <c:pt idx="697">
                  <c:v>20.100000000000001</c:v>
                </c:pt>
                <c:pt idx="698">
                  <c:v>20.100000000000001</c:v>
                </c:pt>
                <c:pt idx="699">
                  <c:v>20.100000000000001</c:v>
                </c:pt>
                <c:pt idx="700">
                  <c:v>20.100000000000001</c:v>
                </c:pt>
                <c:pt idx="701">
                  <c:v>20.100000000000001</c:v>
                </c:pt>
                <c:pt idx="702">
                  <c:v>20.100000000000001</c:v>
                </c:pt>
                <c:pt idx="703">
                  <c:v>20.100000000000001</c:v>
                </c:pt>
                <c:pt idx="704">
                  <c:v>20.100000000000001</c:v>
                </c:pt>
                <c:pt idx="705">
                  <c:v>20.100000000000001</c:v>
                </c:pt>
                <c:pt idx="706">
                  <c:v>20.100000000000001</c:v>
                </c:pt>
                <c:pt idx="707">
                  <c:v>20.100000000000001</c:v>
                </c:pt>
                <c:pt idx="708">
                  <c:v>20.100000000000001</c:v>
                </c:pt>
                <c:pt idx="709">
                  <c:v>20.100000000000001</c:v>
                </c:pt>
                <c:pt idx="710">
                  <c:v>20.100000000000001</c:v>
                </c:pt>
                <c:pt idx="711">
                  <c:v>20.100000000000001</c:v>
                </c:pt>
                <c:pt idx="712">
                  <c:v>20.100000000000001</c:v>
                </c:pt>
                <c:pt idx="713">
                  <c:v>20.100000000000001</c:v>
                </c:pt>
                <c:pt idx="714">
                  <c:v>20.100000000000001</c:v>
                </c:pt>
                <c:pt idx="715">
                  <c:v>20.100000000000001</c:v>
                </c:pt>
                <c:pt idx="716">
                  <c:v>20.100000000000001</c:v>
                </c:pt>
                <c:pt idx="717">
                  <c:v>20.100000000000001</c:v>
                </c:pt>
                <c:pt idx="718">
                  <c:v>20.100000000000001</c:v>
                </c:pt>
                <c:pt idx="719">
                  <c:v>20.100000000000001</c:v>
                </c:pt>
                <c:pt idx="720">
                  <c:v>20.100000000000001</c:v>
                </c:pt>
                <c:pt idx="721">
                  <c:v>20.100000000000001</c:v>
                </c:pt>
                <c:pt idx="722">
                  <c:v>20.100000000000001</c:v>
                </c:pt>
                <c:pt idx="723">
                  <c:v>20.100000000000001</c:v>
                </c:pt>
                <c:pt idx="724">
                  <c:v>20.100000000000001</c:v>
                </c:pt>
                <c:pt idx="725">
                  <c:v>20.100000000000001</c:v>
                </c:pt>
                <c:pt idx="726">
                  <c:v>20.100000000000001</c:v>
                </c:pt>
                <c:pt idx="727">
                  <c:v>20</c:v>
                </c:pt>
                <c:pt idx="728">
                  <c:v>20</c:v>
                </c:pt>
                <c:pt idx="729">
                  <c:v>20</c:v>
                </c:pt>
                <c:pt idx="730">
                  <c:v>20</c:v>
                </c:pt>
                <c:pt idx="731">
                  <c:v>20</c:v>
                </c:pt>
                <c:pt idx="732">
                  <c:v>20</c:v>
                </c:pt>
                <c:pt idx="733">
                  <c:v>20</c:v>
                </c:pt>
                <c:pt idx="734">
                  <c:v>20</c:v>
                </c:pt>
                <c:pt idx="735">
                  <c:v>20</c:v>
                </c:pt>
                <c:pt idx="736">
                  <c:v>20</c:v>
                </c:pt>
                <c:pt idx="737">
                  <c:v>20</c:v>
                </c:pt>
                <c:pt idx="738">
                  <c:v>20</c:v>
                </c:pt>
                <c:pt idx="739">
                  <c:v>20</c:v>
                </c:pt>
                <c:pt idx="740">
                  <c:v>20</c:v>
                </c:pt>
                <c:pt idx="741">
                  <c:v>20</c:v>
                </c:pt>
                <c:pt idx="742">
                  <c:v>20</c:v>
                </c:pt>
                <c:pt idx="743">
                  <c:v>20</c:v>
                </c:pt>
                <c:pt idx="744">
                  <c:v>20</c:v>
                </c:pt>
                <c:pt idx="745">
                  <c:v>20</c:v>
                </c:pt>
                <c:pt idx="746">
                  <c:v>20</c:v>
                </c:pt>
                <c:pt idx="747">
                  <c:v>20</c:v>
                </c:pt>
                <c:pt idx="748">
                  <c:v>20</c:v>
                </c:pt>
                <c:pt idx="749">
                  <c:v>20</c:v>
                </c:pt>
                <c:pt idx="750">
                  <c:v>20</c:v>
                </c:pt>
                <c:pt idx="751">
                  <c:v>20</c:v>
                </c:pt>
                <c:pt idx="752">
                  <c:v>19.899999999999999</c:v>
                </c:pt>
                <c:pt idx="753">
                  <c:v>19.899999999999999</c:v>
                </c:pt>
                <c:pt idx="754">
                  <c:v>19.899999999999999</c:v>
                </c:pt>
                <c:pt idx="755">
                  <c:v>19.899999999999999</c:v>
                </c:pt>
                <c:pt idx="756">
                  <c:v>19.899999999999999</c:v>
                </c:pt>
                <c:pt idx="757">
                  <c:v>19.899999999999999</c:v>
                </c:pt>
                <c:pt idx="758">
                  <c:v>19.899999999999999</c:v>
                </c:pt>
                <c:pt idx="759">
                  <c:v>19.899999999999999</c:v>
                </c:pt>
                <c:pt idx="760">
                  <c:v>20</c:v>
                </c:pt>
                <c:pt idx="761">
                  <c:v>20</c:v>
                </c:pt>
                <c:pt idx="762">
                  <c:v>20</c:v>
                </c:pt>
                <c:pt idx="763">
                  <c:v>20</c:v>
                </c:pt>
                <c:pt idx="764">
                  <c:v>20</c:v>
                </c:pt>
                <c:pt idx="765">
                  <c:v>20</c:v>
                </c:pt>
                <c:pt idx="766">
                  <c:v>20</c:v>
                </c:pt>
                <c:pt idx="767">
                  <c:v>20</c:v>
                </c:pt>
                <c:pt idx="768">
                  <c:v>20</c:v>
                </c:pt>
                <c:pt idx="769">
                  <c:v>20</c:v>
                </c:pt>
                <c:pt idx="770">
                  <c:v>20</c:v>
                </c:pt>
                <c:pt idx="771">
                  <c:v>20</c:v>
                </c:pt>
                <c:pt idx="772">
                  <c:v>20</c:v>
                </c:pt>
                <c:pt idx="773">
                  <c:v>20</c:v>
                </c:pt>
                <c:pt idx="774">
                  <c:v>20</c:v>
                </c:pt>
                <c:pt idx="775">
                  <c:v>20</c:v>
                </c:pt>
                <c:pt idx="776">
                  <c:v>20</c:v>
                </c:pt>
                <c:pt idx="777">
                  <c:v>20</c:v>
                </c:pt>
                <c:pt idx="778">
                  <c:v>20</c:v>
                </c:pt>
                <c:pt idx="779">
                  <c:v>20</c:v>
                </c:pt>
                <c:pt idx="780">
                  <c:v>20</c:v>
                </c:pt>
                <c:pt idx="781">
                  <c:v>20</c:v>
                </c:pt>
                <c:pt idx="782">
                  <c:v>20</c:v>
                </c:pt>
                <c:pt idx="783">
                  <c:v>20</c:v>
                </c:pt>
                <c:pt idx="784">
                  <c:v>20</c:v>
                </c:pt>
                <c:pt idx="785">
                  <c:v>20</c:v>
                </c:pt>
                <c:pt idx="786">
                  <c:v>20</c:v>
                </c:pt>
                <c:pt idx="787">
                  <c:v>20</c:v>
                </c:pt>
                <c:pt idx="788">
                  <c:v>20</c:v>
                </c:pt>
                <c:pt idx="789">
                  <c:v>20</c:v>
                </c:pt>
                <c:pt idx="790">
                  <c:v>20</c:v>
                </c:pt>
                <c:pt idx="791">
                  <c:v>20</c:v>
                </c:pt>
                <c:pt idx="792">
                  <c:v>20</c:v>
                </c:pt>
                <c:pt idx="793">
                  <c:v>20</c:v>
                </c:pt>
                <c:pt idx="794">
                  <c:v>20</c:v>
                </c:pt>
                <c:pt idx="795">
                  <c:v>20</c:v>
                </c:pt>
                <c:pt idx="796">
                  <c:v>20</c:v>
                </c:pt>
                <c:pt idx="797">
                  <c:v>20</c:v>
                </c:pt>
                <c:pt idx="798">
                  <c:v>20</c:v>
                </c:pt>
                <c:pt idx="799">
                  <c:v>20</c:v>
                </c:pt>
                <c:pt idx="800">
                  <c:v>20</c:v>
                </c:pt>
                <c:pt idx="801">
                  <c:v>19.899999999999999</c:v>
                </c:pt>
                <c:pt idx="802">
                  <c:v>19.899999999999999</c:v>
                </c:pt>
                <c:pt idx="803">
                  <c:v>19.899999999999999</c:v>
                </c:pt>
                <c:pt idx="804">
                  <c:v>19.899999999999999</c:v>
                </c:pt>
                <c:pt idx="805">
                  <c:v>19.899999999999999</c:v>
                </c:pt>
                <c:pt idx="806">
                  <c:v>19.899999999999999</c:v>
                </c:pt>
                <c:pt idx="807">
                  <c:v>19.899999999999999</c:v>
                </c:pt>
                <c:pt idx="808">
                  <c:v>19.899999999999999</c:v>
                </c:pt>
                <c:pt idx="809">
                  <c:v>19.899999999999999</c:v>
                </c:pt>
                <c:pt idx="810">
                  <c:v>19.899999999999999</c:v>
                </c:pt>
                <c:pt idx="811">
                  <c:v>19.899999999999999</c:v>
                </c:pt>
                <c:pt idx="812">
                  <c:v>19.899999999999999</c:v>
                </c:pt>
                <c:pt idx="813">
                  <c:v>19.899999999999999</c:v>
                </c:pt>
                <c:pt idx="814">
                  <c:v>19.899999999999999</c:v>
                </c:pt>
                <c:pt idx="815">
                  <c:v>19.899999999999999</c:v>
                </c:pt>
                <c:pt idx="816">
                  <c:v>19.899999999999999</c:v>
                </c:pt>
                <c:pt idx="817">
                  <c:v>19.899999999999999</c:v>
                </c:pt>
                <c:pt idx="818">
                  <c:v>19.899999999999999</c:v>
                </c:pt>
                <c:pt idx="819">
                  <c:v>19.899999999999999</c:v>
                </c:pt>
                <c:pt idx="820">
                  <c:v>19.899999999999999</c:v>
                </c:pt>
                <c:pt idx="821">
                  <c:v>19.899999999999999</c:v>
                </c:pt>
                <c:pt idx="822">
                  <c:v>19.899999999999999</c:v>
                </c:pt>
                <c:pt idx="823">
                  <c:v>19.899999999999999</c:v>
                </c:pt>
                <c:pt idx="824">
                  <c:v>19.899999999999999</c:v>
                </c:pt>
                <c:pt idx="825">
                  <c:v>19.899999999999999</c:v>
                </c:pt>
                <c:pt idx="826">
                  <c:v>19.899999999999999</c:v>
                </c:pt>
                <c:pt idx="827">
                  <c:v>19.899999999999999</c:v>
                </c:pt>
                <c:pt idx="828">
                  <c:v>19.899999999999999</c:v>
                </c:pt>
                <c:pt idx="829">
                  <c:v>19.899999999999999</c:v>
                </c:pt>
                <c:pt idx="830">
                  <c:v>19.899999999999999</c:v>
                </c:pt>
                <c:pt idx="831">
                  <c:v>19.899999999999999</c:v>
                </c:pt>
                <c:pt idx="832">
                  <c:v>19.899999999999999</c:v>
                </c:pt>
                <c:pt idx="833">
                  <c:v>19.899999999999999</c:v>
                </c:pt>
                <c:pt idx="834">
                  <c:v>19.899999999999999</c:v>
                </c:pt>
                <c:pt idx="835">
                  <c:v>19.899999999999999</c:v>
                </c:pt>
                <c:pt idx="836">
                  <c:v>19.899999999999999</c:v>
                </c:pt>
                <c:pt idx="837">
                  <c:v>19.899999999999999</c:v>
                </c:pt>
                <c:pt idx="838">
                  <c:v>19.899999999999999</c:v>
                </c:pt>
                <c:pt idx="839">
                  <c:v>19.899999999999999</c:v>
                </c:pt>
                <c:pt idx="840">
                  <c:v>19.899999999999999</c:v>
                </c:pt>
                <c:pt idx="841">
                  <c:v>19.899999999999999</c:v>
                </c:pt>
                <c:pt idx="842">
                  <c:v>19.8</c:v>
                </c:pt>
                <c:pt idx="843">
                  <c:v>19.8</c:v>
                </c:pt>
                <c:pt idx="844">
                  <c:v>19.8</c:v>
                </c:pt>
                <c:pt idx="845">
                  <c:v>19.8</c:v>
                </c:pt>
                <c:pt idx="846">
                  <c:v>19.8</c:v>
                </c:pt>
                <c:pt idx="847">
                  <c:v>19.8</c:v>
                </c:pt>
                <c:pt idx="848">
                  <c:v>19.8</c:v>
                </c:pt>
                <c:pt idx="849">
                  <c:v>19.8</c:v>
                </c:pt>
                <c:pt idx="850">
                  <c:v>19.899999999999999</c:v>
                </c:pt>
                <c:pt idx="851">
                  <c:v>19.899999999999999</c:v>
                </c:pt>
                <c:pt idx="852">
                  <c:v>19.899999999999999</c:v>
                </c:pt>
                <c:pt idx="853">
                  <c:v>19.899999999999999</c:v>
                </c:pt>
                <c:pt idx="854">
                  <c:v>19.899999999999999</c:v>
                </c:pt>
                <c:pt idx="855">
                  <c:v>19.899999999999999</c:v>
                </c:pt>
                <c:pt idx="856">
                  <c:v>19.899999999999999</c:v>
                </c:pt>
                <c:pt idx="857">
                  <c:v>19.899999999999999</c:v>
                </c:pt>
                <c:pt idx="858">
                  <c:v>19.899999999999999</c:v>
                </c:pt>
                <c:pt idx="859">
                  <c:v>19.899999999999999</c:v>
                </c:pt>
                <c:pt idx="860">
                  <c:v>19.899999999999999</c:v>
                </c:pt>
                <c:pt idx="861">
                  <c:v>19.899999999999999</c:v>
                </c:pt>
                <c:pt idx="862">
                  <c:v>19.899999999999999</c:v>
                </c:pt>
                <c:pt idx="863">
                  <c:v>19.899999999999999</c:v>
                </c:pt>
                <c:pt idx="864">
                  <c:v>19.899999999999999</c:v>
                </c:pt>
                <c:pt idx="865">
                  <c:v>19.899999999999999</c:v>
                </c:pt>
                <c:pt idx="866">
                  <c:v>19.899999999999999</c:v>
                </c:pt>
                <c:pt idx="867">
                  <c:v>19.899999999999999</c:v>
                </c:pt>
                <c:pt idx="868">
                  <c:v>19.899999999999999</c:v>
                </c:pt>
                <c:pt idx="869">
                  <c:v>19.899999999999999</c:v>
                </c:pt>
                <c:pt idx="870">
                  <c:v>19.899999999999999</c:v>
                </c:pt>
                <c:pt idx="871">
                  <c:v>19.899999999999999</c:v>
                </c:pt>
                <c:pt idx="872">
                  <c:v>19.899999999999999</c:v>
                </c:pt>
                <c:pt idx="873">
                  <c:v>19.899999999999999</c:v>
                </c:pt>
                <c:pt idx="874">
                  <c:v>19.899999999999999</c:v>
                </c:pt>
                <c:pt idx="875">
                  <c:v>19.899999999999999</c:v>
                </c:pt>
                <c:pt idx="876">
                  <c:v>19.899999999999999</c:v>
                </c:pt>
                <c:pt idx="877">
                  <c:v>19.899999999999999</c:v>
                </c:pt>
                <c:pt idx="878">
                  <c:v>19.899999999999999</c:v>
                </c:pt>
                <c:pt idx="879">
                  <c:v>19.899999999999999</c:v>
                </c:pt>
                <c:pt idx="880">
                  <c:v>19.899999999999999</c:v>
                </c:pt>
                <c:pt idx="881">
                  <c:v>19.899999999999999</c:v>
                </c:pt>
                <c:pt idx="882">
                  <c:v>19.899999999999999</c:v>
                </c:pt>
                <c:pt idx="883">
                  <c:v>19.899999999999999</c:v>
                </c:pt>
                <c:pt idx="884">
                  <c:v>19.899999999999999</c:v>
                </c:pt>
                <c:pt idx="885">
                  <c:v>19.899999999999999</c:v>
                </c:pt>
                <c:pt idx="886">
                  <c:v>19.899999999999999</c:v>
                </c:pt>
                <c:pt idx="887">
                  <c:v>19.899999999999999</c:v>
                </c:pt>
                <c:pt idx="888">
                  <c:v>19.899999999999999</c:v>
                </c:pt>
                <c:pt idx="889">
                  <c:v>19.899999999999999</c:v>
                </c:pt>
                <c:pt idx="890">
                  <c:v>19.899999999999999</c:v>
                </c:pt>
                <c:pt idx="891">
                  <c:v>19.8</c:v>
                </c:pt>
                <c:pt idx="892">
                  <c:v>19.8</c:v>
                </c:pt>
                <c:pt idx="893">
                  <c:v>19.8</c:v>
                </c:pt>
                <c:pt idx="894">
                  <c:v>19.8</c:v>
                </c:pt>
                <c:pt idx="895">
                  <c:v>19.8</c:v>
                </c:pt>
                <c:pt idx="896">
                  <c:v>19.8</c:v>
                </c:pt>
                <c:pt idx="897">
                  <c:v>19.8</c:v>
                </c:pt>
                <c:pt idx="898">
                  <c:v>19.8</c:v>
                </c:pt>
                <c:pt idx="899">
                  <c:v>19.8</c:v>
                </c:pt>
                <c:pt idx="900">
                  <c:v>19.8</c:v>
                </c:pt>
                <c:pt idx="901">
                  <c:v>19.8</c:v>
                </c:pt>
                <c:pt idx="902">
                  <c:v>19.8</c:v>
                </c:pt>
                <c:pt idx="903">
                  <c:v>19.8</c:v>
                </c:pt>
                <c:pt idx="904">
                  <c:v>19.8</c:v>
                </c:pt>
                <c:pt idx="905">
                  <c:v>19.8</c:v>
                </c:pt>
                <c:pt idx="906">
                  <c:v>19.8</c:v>
                </c:pt>
                <c:pt idx="907">
                  <c:v>19.8</c:v>
                </c:pt>
                <c:pt idx="908">
                  <c:v>19.8</c:v>
                </c:pt>
                <c:pt idx="909">
                  <c:v>19.8</c:v>
                </c:pt>
                <c:pt idx="910">
                  <c:v>19.8</c:v>
                </c:pt>
                <c:pt idx="911">
                  <c:v>19.8</c:v>
                </c:pt>
                <c:pt idx="912">
                  <c:v>19.8</c:v>
                </c:pt>
                <c:pt idx="913">
                  <c:v>19.8</c:v>
                </c:pt>
                <c:pt idx="914">
                  <c:v>19.8</c:v>
                </c:pt>
                <c:pt idx="915">
                  <c:v>19.8</c:v>
                </c:pt>
                <c:pt idx="916">
                  <c:v>19.8</c:v>
                </c:pt>
                <c:pt idx="917">
                  <c:v>19.8</c:v>
                </c:pt>
                <c:pt idx="918">
                  <c:v>19.8</c:v>
                </c:pt>
                <c:pt idx="919">
                  <c:v>19.8</c:v>
                </c:pt>
                <c:pt idx="920">
                  <c:v>19.8</c:v>
                </c:pt>
                <c:pt idx="921">
                  <c:v>19.8</c:v>
                </c:pt>
                <c:pt idx="922">
                  <c:v>19.8</c:v>
                </c:pt>
                <c:pt idx="923">
                  <c:v>19.8</c:v>
                </c:pt>
                <c:pt idx="924">
                  <c:v>19.8</c:v>
                </c:pt>
                <c:pt idx="925">
                  <c:v>19.8</c:v>
                </c:pt>
                <c:pt idx="926">
                  <c:v>19.8</c:v>
                </c:pt>
                <c:pt idx="927">
                  <c:v>19.8</c:v>
                </c:pt>
                <c:pt idx="928">
                  <c:v>19.8</c:v>
                </c:pt>
                <c:pt idx="929">
                  <c:v>19.8</c:v>
                </c:pt>
                <c:pt idx="930">
                  <c:v>19.8</c:v>
                </c:pt>
                <c:pt idx="931">
                  <c:v>19.8</c:v>
                </c:pt>
                <c:pt idx="932">
                  <c:v>19.7</c:v>
                </c:pt>
                <c:pt idx="933">
                  <c:v>19.7</c:v>
                </c:pt>
                <c:pt idx="934">
                  <c:v>19.7</c:v>
                </c:pt>
                <c:pt idx="935">
                  <c:v>19.7</c:v>
                </c:pt>
                <c:pt idx="936">
                  <c:v>19.7</c:v>
                </c:pt>
                <c:pt idx="937">
                  <c:v>19.7</c:v>
                </c:pt>
                <c:pt idx="938">
                  <c:v>19.7</c:v>
                </c:pt>
                <c:pt idx="939">
                  <c:v>19.7</c:v>
                </c:pt>
                <c:pt idx="940">
                  <c:v>19.7</c:v>
                </c:pt>
                <c:pt idx="941">
                  <c:v>19.7</c:v>
                </c:pt>
                <c:pt idx="942">
                  <c:v>19.7</c:v>
                </c:pt>
                <c:pt idx="943">
                  <c:v>19.7</c:v>
                </c:pt>
                <c:pt idx="944">
                  <c:v>19.7</c:v>
                </c:pt>
                <c:pt idx="945">
                  <c:v>19.7</c:v>
                </c:pt>
                <c:pt idx="946">
                  <c:v>19.7</c:v>
                </c:pt>
                <c:pt idx="947">
                  <c:v>19.7</c:v>
                </c:pt>
                <c:pt idx="948">
                  <c:v>19.8</c:v>
                </c:pt>
                <c:pt idx="949">
                  <c:v>19.8</c:v>
                </c:pt>
                <c:pt idx="950">
                  <c:v>19.8</c:v>
                </c:pt>
                <c:pt idx="951">
                  <c:v>19.8</c:v>
                </c:pt>
                <c:pt idx="952">
                  <c:v>19.8</c:v>
                </c:pt>
                <c:pt idx="953">
                  <c:v>19.8</c:v>
                </c:pt>
                <c:pt idx="954">
                  <c:v>19.8</c:v>
                </c:pt>
                <c:pt idx="955">
                  <c:v>19.8</c:v>
                </c:pt>
                <c:pt idx="956">
                  <c:v>19.8</c:v>
                </c:pt>
                <c:pt idx="957">
                  <c:v>19.8</c:v>
                </c:pt>
                <c:pt idx="958">
                  <c:v>19.8</c:v>
                </c:pt>
                <c:pt idx="959">
                  <c:v>19.8</c:v>
                </c:pt>
                <c:pt idx="960">
                  <c:v>19.8</c:v>
                </c:pt>
                <c:pt idx="961">
                  <c:v>19.8</c:v>
                </c:pt>
                <c:pt idx="962">
                  <c:v>19.8</c:v>
                </c:pt>
                <c:pt idx="963">
                  <c:v>19.8</c:v>
                </c:pt>
                <c:pt idx="964">
                  <c:v>19.8</c:v>
                </c:pt>
                <c:pt idx="965">
                  <c:v>19.7</c:v>
                </c:pt>
                <c:pt idx="966">
                  <c:v>19.7</c:v>
                </c:pt>
                <c:pt idx="967">
                  <c:v>19.7</c:v>
                </c:pt>
                <c:pt idx="968">
                  <c:v>19.7</c:v>
                </c:pt>
                <c:pt idx="969">
                  <c:v>19.7</c:v>
                </c:pt>
                <c:pt idx="970">
                  <c:v>19.7</c:v>
                </c:pt>
                <c:pt idx="971">
                  <c:v>19.7</c:v>
                </c:pt>
                <c:pt idx="972">
                  <c:v>19.7</c:v>
                </c:pt>
                <c:pt idx="973">
                  <c:v>19.7</c:v>
                </c:pt>
                <c:pt idx="974">
                  <c:v>19.7</c:v>
                </c:pt>
                <c:pt idx="975">
                  <c:v>19.7</c:v>
                </c:pt>
                <c:pt idx="976">
                  <c:v>19.7</c:v>
                </c:pt>
                <c:pt idx="977">
                  <c:v>19.7</c:v>
                </c:pt>
                <c:pt idx="978">
                  <c:v>19.7</c:v>
                </c:pt>
                <c:pt idx="979">
                  <c:v>19.7</c:v>
                </c:pt>
                <c:pt idx="980">
                  <c:v>19.7</c:v>
                </c:pt>
                <c:pt idx="981">
                  <c:v>19.600000000000001</c:v>
                </c:pt>
                <c:pt idx="982">
                  <c:v>19.600000000000001</c:v>
                </c:pt>
                <c:pt idx="983">
                  <c:v>19.600000000000001</c:v>
                </c:pt>
                <c:pt idx="984">
                  <c:v>19.600000000000001</c:v>
                </c:pt>
                <c:pt idx="985">
                  <c:v>19.600000000000001</c:v>
                </c:pt>
                <c:pt idx="986">
                  <c:v>19.600000000000001</c:v>
                </c:pt>
                <c:pt idx="987">
                  <c:v>19.600000000000001</c:v>
                </c:pt>
                <c:pt idx="988">
                  <c:v>19.600000000000001</c:v>
                </c:pt>
                <c:pt idx="989">
                  <c:v>19.7</c:v>
                </c:pt>
                <c:pt idx="990">
                  <c:v>19.7</c:v>
                </c:pt>
                <c:pt idx="991">
                  <c:v>19.7</c:v>
                </c:pt>
                <c:pt idx="992">
                  <c:v>19.7</c:v>
                </c:pt>
                <c:pt idx="993">
                  <c:v>19.7</c:v>
                </c:pt>
                <c:pt idx="994">
                  <c:v>19.7</c:v>
                </c:pt>
                <c:pt idx="995">
                  <c:v>19.7</c:v>
                </c:pt>
                <c:pt idx="996">
                  <c:v>19.7</c:v>
                </c:pt>
                <c:pt idx="997">
                  <c:v>19.7</c:v>
                </c:pt>
                <c:pt idx="998">
                  <c:v>19.7</c:v>
                </c:pt>
                <c:pt idx="999">
                  <c:v>19.7</c:v>
                </c:pt>
                <c:pt idx="1000">
                  <c:v>19.7</c:v>
                </c:pt>
                <c:pt idx="1001">
                  <c:v>19.7</c:v>
                </c:pt>
                <c:pt idx="1002">
                  <c:v>19.7</c:v>
                </c:pt>
                <c:pt idx="1003">
                  <c:v>19.7</c:v>
                </c:pt>
                <c:pt idx="1004">
                  <c:v>19.7</c:v>
                </c:pt>
                <c:pt idx="1005">
                  <c:v>19.7</c:v>
                </c:pt>
                <c:pt idx="1006">
                  <c:v>19.7</c:v>
                </c:pt>
                <c:pt idx="1007">
                  <c:v>19.7</c:v>
                </c:pt>
                <c:pt idx="1008">
                  <c:v>19.7</c:v>
                </c:pt>
                <c:pt idx="1009">
                  <c:v>19.7</c:v>
                </c:pt>
                <c:pt idx="1010">
                  <c:v>19.7</c:v>
                </c:pt>
                <c:pt idx="1011">
                  <c:v>19.7</c:v>
                </c:pt>
                <c:pt idx="1012">
                  <c:v>19.7</c:v>
                </c:pt>
                <c:pt idx="1013">
                  <c:v>19.7</c:v>
                </c:pt>
                <c:pt idx="1014">
                  <c:v>19.7</c:v>
                </c:pt>
                <c:pt idx="1015">
                  <c:v>19.7</c:v>
                </c:pt>
                <c:pt idx="1016">
                  <c:v>19.7</c:v>
                </c:pt>
                <c:pt idx="1017">
                  <c:v>19.7</c:v>
                </c:pt>
                <c:pt idx="1018">
                  <c:v>19.7</c:v>
                </c:pt>
                <c:pt idx="1019">
                  <c:v>19.7</c:v>
                </c:pt>
                <c:pt idx="1020">
                  <c:v>19.7</c:v>
                </c:pt>
                <c:pt idx="1021">
                  <c:v>19.7</c:v>
                </c:pt>
                <c:pt idx="1022">
                  <c:v>19.7</c:v>
                </c:pt>
                <c:pt idx="1023">
                  <c:v>19.7</c:v>
                </c:pt>
                <c:pt idx="1024">
                  <c:v>19.7</c:v>
                </c:pt>
                <c:pt idx="1025">
                  <c:v>19.7</c:v>
                </c:pt>
                <c:pt idx="1026">
                  <c:v>19.7</c:v>
                </c:pt>
                <c:pt idx="1027">
                  <c:v>19.7</c:v>
                </c:pt>
                <c:pt idx="1028">
                  <c:v>19.7</c:v>
                </c:pt>
                <c:pt idx="1029">
                  <c:v>19.7</c:v>
                </c:pt>
                <c:pt idx="1030">
                  <c:v>19.8</c:v>
                </c:pt>
                <c:pt idx="1031">
                  <c:v>19.8</c:v>
                </c:pt>
                <c:pt idx="1032">
                  <c:v>19.8</c:v>
                </c:pt>
                <c:pt idx="1033">
                  <c:v>19.8</c:v>
                </c:pt>
                <c:pt idx="1034">
                  <c:v>19.8</c:v>
                </c:pt>
                <c:pt idx="1035">
                  <c:v>19.8</c:v>
                </c:pt>
                <c:pt idx="1036">
                  <c:v>19.8</c:v>
                </c:pt>
                <c:pt idx="1037">
                  <c:v>19.8</c:v>
                </c:pt>
                <c:pt idx="1038">
                  <c:v>19.8</c:v>
                </c:pt>
                <c:pt idx="1039">
                  <c:v>19.8</c:v>
                </c:pt>
                <c:pt idx="1040">
                  <c:v>19.8</c:v>
                </c:pt>
                <c:pt idx="1041">
                  <c:v>19.8</c:v>
                </c:pt>
                <c:pt idx="1042">
                  <c:v>19.8</c:v>
                </c:pt>
                <c:pt idx="1043">
                  <c:v>19.8</c:v>
                </c:pt>
                <c:pt idx="1044">
                  <c:v>19.8</c:v>
                </c:pt>
                <c:pt idx="1045">
                  <c:v>19.8</c:v>
                </c:pt>
                <c:pt idx="1046">
                  <c:v>19.8</c:v>
                </c:pt>
                <c:pt idx="1047">
                  <c:v>20</c:v>
                </c:pt>
                <c:pt idx="1048">
                  <c:v>20</c:v>
                </c:pt>
                <c:pt idx="1049">
                  <c:v>20</c:v>
                </c:pt>
                <c:pt idx="1050">
                  <c:v>20</c:v>
                </c:pt>
                <c:pt idx="1051">
                  <c:v>20</c:v>
                </c:pt>
                <c:pt idx="1052">
                  <c:v>20</c:v>
                </c:pt>
                <c:pt idx="1053">
                  <c:v>20</c:v>
                </c:pt>
                <c:pt idx="1054">
                  <c:v>20</c:v>
                </c:pt>
                <c:pt idx="1055">
                  <c:v>20</c:v>
                </c:pt>
                <c:pt idx="1056">
                  <c:v>20</c:v>
                </c:pt>
                <c:pt idx="1057">
                  <c:v>20</c:v>
                </c:pt>
                <c:pt idx="1058">
                  <c:v>20</c:v>
                </c:pt>
                <c:pt idx="1059">
                  <c:v>20</c:v>
                </c:pt>
                <c:pt idx="1060">
                  <c:v>20</c:v>
                </c:pt>
                <c:pt idx="1061">
                  <c:v>20</c:v>
                </c:pt>
                <c:pt idx="1062">
                  <c:v>20</c:v>
                </c:pt>
                <c:pt idx="1063">
                  <c:v>20.2</c:v>
                </c:pt>
                <c:pt idx="1064">
                  <c:v>20.2</c:v>
                </c:pt>
                <c:pt idx="1065">
                  <c:v>20.2</c:v>
                </c:pt>
                <c:pt idx="1066">
                  <c:v>20.2</c:v>
                </c:pt>
                <c:pt idx="1067">
                  <c:v>20.2</c:v>
                </c:pt>
                <c:pt idx="1068">
                  <c:v>20.2</c:v>
                </c:pt>
                <c:pt idx="1069">
                  <c:v>20.2</c:v>
                </c:pt>
                <c:pt idx="1070">
                  <c:v>20.2</c:v>
                </c:pt>
                <c:pt idx="1071">
                  <c:v>20.2</c:v>
                </c:pt>
                <c:pt idx="1072">
                  <c:v>20.2</c:v>
                </c:pt>
                <c:pt idx="1073">
                  <c:v>20.2</c:v>
                </c:pt>
                <c:pt idx="1074">
                  <c:v>20.2</c:v>
                </c:pt>
                <c:pt idx="1075">
                  <c:v>20.2</c:v>
                </c:pt>
                <c:pt idx="1076">
                  <c:v>20.2</c:v>
                </c:pt>
                <c:pt idx="1077">
                  <c:v>20.2</c:v>
                </c:pt>
                <c:pt idx="1078">
                  <c:v>20.2</c:v>
                </c:pt>
                <c:pt idx="1079">
                  <c:v>20.3</c:v>
                </c:pt>
                <c:pt idx="1080">
                  <c:v>20.3</c:v>
                </c:pt>
                <c:pt idx="1081">
                  <c:v>20.3</c:v>
                </c:pt>
                <c:pt idx="1082">
                  <c:v>20.3</c:v>
                </c:pt>
                <c:pt idx="1083">
                  <c:v>20.3</c:v>
                </c:pt>
                <c:pt idx="1084">
                  <c:v>20.3</c:v>
                </c:pt>
                <c:pt idx="1085">
                  <c:v>20.3</c:v>
                </c:pt>
                <c:pt idx="1086">
                  <c:v>20.3</c:v>
                </c:pt>
                <c:pt idx="1087">
                  <c:v>20.399999999999999</c:v>
                </c:pt>
                <c:pt idx="1088">
                  <c:v>20.399999999999999</c:v>
                </c:pt>
                <c:pt idx="1089">
                  <c:v>20.399999999999999</c:v>
                </c:pt>
                <c:pt idx="1090">
                  <c:v>20.399999999999999</c:v>
                </c:pt>
                <c:pt idx="1091">
                  <c:v>20.399999999999999</c:v>
                </c:pt>
                <c:pt idx="1092">
                  <c:v>20.399999999999999</c:v>
                </c:pt>
                <c:pt idx="1093">
                  <c:v>20.399999999999999</c:v>
                </c:pt>
                <c:pt idx="1094">
                  <c:v>20.399999999999999</c:v>
                </c:pt>
                <c:pt idx="1095">
                  <c:v>20.399999999999999</c:v>
                </c:pt>
                <c:pt idx="1096">
                  <c:v>20.399999999999999</c:v>
                </c:pt>
                <c:pt idx="1097">
                  <c:v>20.399999999999999</c:v>
                </c:pt>
                <c:pt idx="1098">
                  <c:v>20.399999999999999</c:v>
                </c:pt>
                <c:pt idx="1099">
                  <c:v>20.399999999999999</c:v>
                </c:pt>
                <c:pt idx="1100">
                  <c:v>20.399999999999999</c:v>
                </c:pt>
                <c:pt idx="1101">
                  <c:v>20.399999999999999</c:v>
                </c:pt>
                <c:pt idx="1102">
                  <c:v>20.399999999999999</c:v>
                </c:pt>
                <c:pt idx="1103">
                  <c:v>20.399999999999999</c:v>
                </c:pt>
                <c:pt idx="1104">
                  <c:v>20.399999999999999</c:v>
                </c:pt>
                <c:pt idx="1105">
                  <c:v>20.399999999999999</c:v>
                </c:pt>
                <c:pt idx="1106">
                  <c:v>20.399999999999999</c:v>
                </c:pt>
                <c:pt idx="1107">
                  <c:v>20.399999999999999</c:v>
                </c:pt>
                <c:pt idx="1108">
                  <c:v>20.399999999999999</c:v>
                </c:pt>
                <c:pt idx="1109">
                  <c:v>20.399999999999999</c:v>
                </c:pt>
                <c:pt idx="1110">
                  <c:v>20.399999999999999</c:v>
                </c:pt>
                <c:pt idx="1111">
                  <c:v>20.399999999999999</c:v>
                </c:pt>
                <c:pt idx="1112">
                  <c:v>20.399999999999999</c:v>
                </c:pt>
                <c:pt idx="1113">
                  <c:v>20.399999999999999</c:v>
                </c:pt>
                <c:pt idx="1114">
                  <c:v>20.399999999999999</c:v>
                </c:pt>
                <c:pt idx="1115">
                  <c:v>20.399999999999999</c:v>
                </c:pt>
                <c:pt idx="1116">
                  <c:v>20.399999999999999</c:v>
                </c:pt>
                <c:pt idx="1117">
                  <c:v>20.399999999999999</c:v>
                </c:pt>
                <c:pt idx="1118">
                  <c:v>20.399999999999999</c:v>
                </c:pt>
                <c:pt idx="1119">
                  <c:v>20.399999999999999</c:v>
                </c:pt>
                <c:pt idx="1120">
                  <c:v>20.399999999999999</c:v>
                </c:pt>
                <c:pt idx="1121">
                  <c:v>20.399999999999999</c:v>
                </c:pt>
                <c:pt idx="1122">
                  <c:v>20.399999999999999</c:v>
                </c:pt>
                <c:pt idx="1123">
                  <c:v>20.399999999999999</c:v>
                </c:pt>
                <c:pt idx="1124">
                  <c:v>20.399999999999999</c:v>
                </c:pt>
                <c:pt idx="1125">
                  <c:v>20.399999999999999</c:v>
                </c:pt>
                <c:pt idx="1126">
                  <c:v>20.399999999999999</c:v>
                </c:pt>
                <c:pt idx="1127">
                  <c:v>20.399999999999999</c:v>
                </c:pt>
                <c:pt idx="1128">
                  <c:v>20.399999999999999</c:v>
                </c:pt>
                <c:pt idx="1129">
                  <c:v>20.399999999999999</c:v>
                </c:pt>
                <c:pt idx="1130">
                  <c:v>20.399999999999999</c:v>
                </c:pt>
                <c:pt idx="1131">
                  <c:v>20.399999999999999</c:v>
                </c:pt>
                <c:pt idx="1132">
                  <c:v>20.399999999999999</c:v>
                </c:pt>
                <c:pt idx="1133">
                  <c:v>20.399999999999999</c:v>
                </c:pt>
                <c:pt idx="1134">
                  <c:v>20.399999999999999</c:v>
                </c:pt>
                <c:pt idx="1135">
                  <c:v>20.399999999999999</c:v>
                </c:pt>
                <c:pt idx="1136">
                  <c:v>20.399999999999999</c:v>
                </c:pt>
                <c:pt idx="1137">
                  <c:v>20.3</c:v>
                </c:pt>
                <c:pt idx="1138">
                  <c:v>20.3</c:v>
                </c:pt>
                <c:pt idx="1139">
                  <c:v>20.3</c:v>
                </c:pt>
                <c:pt idx="1140">
                  <c:v>20.3</c:v>
                </c:pt>
                <c:pt idx="1141">
                  <c:v>20.3</c:v>
                </c:pt>
                <c:pt idx="1142">
                  <c:v>20.3</c:v>
                </c:pt>
                <c:pt idx="1143">
                  <c:v>20.3</c:v>
                </c:pt>
                <c:pt idx="1144">
                  <c:v>20.3</c:v>
                </c:pt>
                <c:pt idx="1145">
                  <c:v>20.3</c:v>
                </c:pt>
                <c:pt idx="1146">
                  <c:v>20.3</c:v>
                </c:pt>
                <c:pt idx="1147">
                  <c:v>20.3</c:v>
                </c:pt>
                <c:pt idx="1148">
                  <c:v>20.3</c:v>
                </c:pt>
                <c:pt idx="1149">
                  <c:v>20.3</c:v>
                </c:pt>
                <c:pt idx="1150">
                  <c:v>20.3</c:v>
                </c:pt>
                <c:pt idx="1151">
                  <c:v>20.3</c:v>
                </c:pt>
                <c:pt idx="1152">
                  <c:v>20.3</c:v>
                </c:pt>
                <c:pt idx="1153">
                  <c:v>20.2</c:v>
                </c:pt>
                <c:pt idx="1154">
                  <c:v>20.2</c:v>
                </c:pt>
                <c:pt idx="1155">
                  <c:v>20.2</c:v>
                </c:pt>
                <c:pt idx="1156">
                  <c:v>20.2</c:v>
                </c:pt>
                <c:pt idx="1157">
                  <c:v>20.2</c:v>
                </c:pt>
                <c:pt idx="1158">
                  <c:v>20.2</c:v>
                </c:pt>
                <c:pt idx="1159">
                  <c:v>20.2</c:v>
                </c:pt>
                <c:pt idx="1160">
                  <c:v>20.2</c:v>
                </c:pt>
                <c:pt idx="1161">
                  <c:v>20.2</c:v>
                </c:pt>
                <c:pt idx="1162">
                  <c:v>20.2</c:v>
                </c:pt>
                <c:pt idx="1163">
                  <c:v>20.2</c:v>
                </c:pt>
                <c:pt idx="1164">
                  <c:v>20.2</c:v>
                </c:pt>
                <c:pt idx="1165">
                  <c:v>20.2</c:v>
                </c:pt>
                <c:pt idx="1166">
                  <c:v>20.2</c:v>
                </c:pt>
                <c:pt idx="1167">
                  <c:v>20.2</c:v>
                </c:pt>
                <c:pt idx="1168">
                  <c:v>20.2</c:v>
                </c:pt>
                <c:pt idx="1169">
                  <c:v>20.100000000000001</c:v>
                </c:pt>
                <c:pt idx="1170">
                  <c:v>20.100000000000001</c:v>
                </c:pt>
                <c:pt idx="1171">
                  <c:v>20.100000000000001</c:v>
                </c:pt>
                <c:pt idx="1172">
                  <c:v>20.100000000000001</c:v>
                </c:pt>
                <c:pt idx="1173">
                  <c:v>20.100000000000001</c:v>
                </c:pt>
                <c:pt idx="1174">
                  <c:v>20.100000000000001</c:v>
                </c:pt>
                <c:pt idx="1175">
                  <c:v>20.100000000000001</c:v>
                </c:pt>
                <c:pt idx="1176">
                  <c:v>20.100000000000001</c:v>
                </c:pt>
                <c:pt idx="1177">
                  <c:v>20.100000000000001</c:v>
                </c:pt>
                <c:pt idx="1178">
                  <c:v>20.100000000000001</c:v>
                </c:pt>
                <c:pt idx="1179">
                  <c:v>20.100000000000001</c:v>
                </c:pt>
                <c:pt idx="1180">
                  <c:v>20.100000000000001</c:v>
                </c:pt>
                <c:pt idx="1181">
                  <c:v>20.100000000000001</c:v>
                </c:pt>
                <c:pt idx="1182">
                  <c:v>20.100000000000001</c:v>
                </c:pt>
                <c:pt idx="1183">
                  <c:v>20.100000000000001</c:v>
                </c:pt>
                <c:pt idx="1184">
                  <c:v>20.100000000000001</c:v>
                </c:pt>
                <c:pt idx="1185">
                  <c:v>20.100000000000001</c:v>
                </c:pt>
                <c:pt idx="1186">
                  <c:v>20.100000000000001</c:v>
                </c:pt>
                <c:pt idx="1187">
                  <c:v>20.100000000000001</c:v>
                </c:pt>
                <c:pt idx="1188">
                  <c:v>20.100000000000001</c:v>
                </c:pt>
                <c:pt idx="1189">
                  <c:v>20.100000000000001</c:v>
                </c:pt>
                <c:pt idx="1190">
                  <c:v>20.100000000000001</c:v>
                </c:pt>
                <c:pt idx="1191">
                  <c:v>20.100000000000001</c:v>
                </c:pt>
                <c:pt idx="1192">
                  <c:v>20.100000000000001</c:v>
                </c:pt>
                <c:pt idx="1193">
                  <c:v>20.100000000000001</c:v>
                </c:pt>
                <c:pt idx="1194">
                  <c:v>20.100000000000001</c:v>
                </c:pt>
                <c:pt idx="1195">
                  <c:v>20.100000000000001</c:v>
                </c:pt>
                <c:pt idx="1196">
                  <c:v>20.100000000000001</c:v>
                </c:pt>
                <c:pt idx="1197">
                  <c:v>20.100000000000001</c:v>
                </c:pt>
                <c:pt idx="1198">
                  <c:v>20.100000000000001</c:v>
                </c:pt>
                <c:pt idx="1199">
                  <c:v>20.100000000000001</c:v>
                </c:pt>
                <c:pt idx="1200">
                  <c:v>20.100000000000001</c:v>
                </c:pt>
                <c:pt idx="1201">
                  <c:v>20.100000000000001</c:v>
                </c:pt>
                <c:pt idx="1202">
                  <c:v>20</c:v>
                </c:pt>
                <c:pt idx="1203">
                  <c:v>20</c:v>
                </c:pt>
                <c:pt idx="1204">
                  <c:v>20</c:v>
                </c:pt>
                <c:pt idx="1205">
                  <c:v>20</c:v>
                </c:pt>
                <c:pt idx="1206">
                  <c:v>20</c:v>
                </c:pt>
                <c:pt idx="1207">
                  <c:v>20</c:v>
                </c:pt>
                <c:pt idx="1208">
                  <c:v>20</c:v>
                </c:pt>
                <c:pt idx="1209">
                  <c:v>20</c:v>
                </c:pt>
                <c:pt idx="1210">
                  <c:v>20</c:v>
                </c:pt>
                <c:pt idx="1211">
                  <c:v>20</c:v>
                </c:pt>
                <c:pt idx="1212">
                  <c:v>20</c:v>
                </c:pt>
                <c:pt idx="1213">
                  <c:v>20</c:v>
                </c:pt>
                <c:pt idx="1214">
                  <c:v>20</c:v>
                </c:pt>
                <c:pt idx="1215">
                  <c:v>20</c:v>
                </c:pt>
                <c:pt idx="1216">
                  <c:v>20</c:v>
                </c:pt>
                <c:pt idx="1217">
                  <c:v>20</c:v>
                </c:pt>
                <c:pt idx="1218">
                  <c:v>20</c:v>
                </c:pt>
                <c:pt idx="1219">
                  <c:v>20</c:v>
                </c:pt>
                <c:pt idx="1220">
                  <c:v>20</c:v>
                </c:pt>
                <c:pt idx="1221">
                  <c:v>20</c:v>
                </c:pt>
                <c:pt idx="1222">
                  <c:v>20</c:v>
                </c:pt>
                <c:pt idx="1223">
                  <c:v>20</c:v>
                </c:pt>
                <c:pt idx="1224">
                  <c:v>20</c:v>
                </c:pt>
                <c:pt idx="1225">
                  <c:v>20</c:v>
                </c:pt>
                <c:pt idx="1226">
                  <c:v>20</c:v>
                </c:pt>
                <c:pt idx="1227">
                  <c:v>20</c:v>
                </c:pt>
                <c:pt idx="1228">
                  <c:v>20</c:v>
                </c:pt>
                <c:pt idx="1229">
                  <c:v>20</c:v>
                </c:pt>
                <c:pt idx="1230">
                  <c:v>20</c:v>
                </c:pt>
                <c:pt idx="1231">
                  <c:v>20</c:v>
                </c:pt>
                <c:pt idx="1232">
                  <c:v>20</c:v>
                </c:pt>
                <c:pt idx="1233">
                  <c:v>20</c:v>
                </c:pt>
                <c:pt idx="1234">
                  <c:v>20</c:v>
                </c:pt>
                <c:pt idx="1235">
                  <c:v>19.899999999999999</c:v>
                </c:pt>
                <c:pt idx="1236">
                  <c:v>19.899999999999999</c:v>
                </c:pt>
                <c:pt idx="1237">
                  <c:v>19.899999999999999</c:v>
                </c:pt>
                <c:pt idx="1238">
                  <c:v>19.899999999999999</c:v>
                </c:pt>
                <c:pt idx="1239">
                  <c:v>19.899999999999999</c:v>
                </c:pt>
                <c:pt idx="1240">
                  <c:v>19.899999999999999</c:v>
                </c:pt>
                <c:pt idx="1241">
                  <c:v>19.899999999999999</c:v>
                </c:pt>
                <c:pt idx="1242">
                  <c:v>19.899999999999999</c:v>
                </c:pt>
                <c:pt idx="1243">
                  <c:v>19.899999999999999</c:v>
                </c:pt>
                <c:pt idx="1244">
                  <c:v>19.899999999999999</c:v>
                </c:pt>
                <c:pt idx="1245">
                  <c:v>19.899999999999999</c:v>
                </c:pt>
                <c:pt idx="1246">
                  <c:v>19.899999999999999</c:v>
                </c:pt>
                <c:pt idx="1247">
                  <c:v>19.899999999999999</c:v>
                </c:pt>
                <c:pt idx="1248">
                  <c:v>19.899999999999999</c:v>
                </c:pt>
                <c:pt idx="1249">
                  <c:v>19.899999999999999</c:v>
                </c:pt>
                <c:pt idx="1250">
                  <c:v>19.899999999999999</c:v>
                </c:pt>
                <c:pt idx="1251">
                  <c:v>19.899999999999999</c:v>
                </c:pt>
                <c:pt idx="1252">
                  <c:v>19.899999999999999</c:v>
                </c:pt>
                <c:pt idx="1253">
                  <c:v>19.899999999999999</c:v>
                </c:pt>
                <c:pt idx="1254">
                  <c:v>19.899999999999999</c:v>
                </c:pt>
                <c:pt idx="1255">
                  <c:v>19.899999999999999</c:v>
                </c:pt>
                <c:pt idx="1256">
                  <c:v>19.899999999999999</c:v>
                </c:pt>
                <c:pt idx="1257">
                  <c:v>19.899999999999999</c:v>
                </c:pt>
                <c:pt idx="1258">
                  <c:v>19.899999999999999</c:v>
                </c:pt>
                <c:pt idx="1259">
                  <c:v>19.8</c:v>
                </c:pt>
                <c:pt idx="1260">
                  <c:v>19.8</c:v>
                </c:pt>
                <c:pt idx="1261">
                  <c:v>19.8</c:v>
                </c:pt>
                <c:pt idx="1262">
                  <c:v>19.8</c:v>
                </c:pt>
                <c:pt idx="1263">
                  <c:v>19.8</c:v>
                </c:pt>
                <c:pt idx="1264">
                  <c:v>19.8</c:v>
                </c:pt>
                <c:pt idx="1265">
                  <c:v>19.8</c:v>
                </c:pt>
                <c:pt idx="1266">
                  <c:v>19.8</c:v>
                </c:pt>
                <c:pt idx="1267">
                  <c:v>19.8</c:v>
                </c:pt>
                <c:pt idx="1268">
                  <c:v>19.8</c:v>
                </c:pt>
                <c:pt idx="1269">
                  <c:v>19.8</c:v>
                </c:pt>
                <c:pt idx="1270">
                  <c:v>19.8</c:v>
                </c:pt>
                <c:pt idx="1271">
                  <c:v>19.8</c:v>
                </c:pt>
                <c:pt idx="1272">
                  <c:v>19.8</c:v>
                </c:pt>
                <c:pt idx="1273">
                  <c:v>19.8</c:v>
                </c:pt>
                <c:pt idx="1274">
                  <c:v>19.8</c:v>
                </c:pt>
                <c:pt idx="1275">
                  <c:v>19.8</c:v>
                </c:pt>
                <c:pt idx="1276">
                  <c:v>19.8</c:v>
                </c:pt>
                <c:pt idx="1277">
                  <c:v>19.8</c:v>
                </c:pt>
                <c:pt idx="1278">
                  <c:v>19.8</c:v>
                </c:pt>
                <c:pt idx="1279">
                  <c:v>19.8</c:v>
                </c:pt>
                <c:pt idx="1280">
                  <c:v>19.8</c:v>
                </c:pt>
                <c:pt idx="1281">
                  <c:v>19.8</c:v>
                </c:pt>
                <c:pt idx="1282">
                  <c:v>19.8</c:v>
                </c:pt>
                <c:pt idx="1283">
                  <c:v>19.8</c:v>
                </c:pt>
                <c:pt idx="1284">
                  <c:v>19.8</c:v>
                </c:pt>
                <c:pt idx="1285">
                  <c:v>19.8</c:v>
                </c:pt>
                <c:pt idx="1286">
                  <c:v>19.8</c:v>
                </c:pt>
                <c:pt idx="1287">
                  <c:v>19.8</c:v>
                </c:pt>
                <c:pt idx="1288">
                  <c:v>19.8</c:v>
                </c:pt>
                <c:pt idx="1289">
                  <c:v>19.8</c:v>
                </c:pt>
                <c:pt idx="1290">
                  <c:v>19.8</c:v>
                </c:pt>
                <c:pt idx="1291">
                  <c:v>19.8</c:v>
                </c:pt>
                <c:pt idx="1292">
                  <c:v>19.8</c:v>
                </c:pt>
                <c:pt idx="1293">
                  <c:v>19.8</c:v>
                </c:pt>
                <c:pt idx="1294">
                  <c:v>19.8</c:v>
                </c:pt>
                <c:pt idx="1295">
                  <c:v>19.8</c:v>
                </c:pt>
                <c:pt idx="1296">
                  <c:v>19.8</c:v>
                </c:pt>
                <c:pt idx="1297">
                  <c:v>19.8</c:v>
                </c:pt>
                <c:pt idx="1298">
                  <c:v>19.8</c:v>
                </c:pt>
                <c:pt idx="1299">
                  <c:v>19.8</c:v>
                </c:pt>
                <c:pt idx="1300">
                  <c:v>19.8</c:v>
                </c:pt>
                <c:pt idx="1301">
                  <c:v>19.8</c:v>
                </c:pt>
                <c:pt idx="1302">
                  <c:v>19.8</c:v>
                </c:pt>
                <c:pt idx="1303">
                  <c:v>19.8</c:v>
                </c:pt>
                <c:pt idx="1304">
                  <c:v>19.8</c:v>
                </c:pt>
                <c:pt idx="1305">
                  <c:v>19.8</c:v>
                </c:pt>
                <c:pt idx="1306">
                  <c:v>19.8</c:v>
                </c:pt>
                <c:pt idx="1307">
                  <c:v>19.8</c:v>
                </c:pt>
                <c:pt idx="1308">
                  <c:v>19.8</c:v>
                </c:pt>
                <c:pt idx="1309">
                  <c:v>19.8</c:v>
                </c:pt>
                <c:pt idx="1310">
                  <c:v>19.8</c:v>
                </c:pt>
                <c:pt idx="1311">
                  <c:v>19.8</c:v>
                </c:pt>
                <c:pt idx="1312">
                  <c:v>19.8</c:v>
                </c:pt>
                <c:pt idx="1313">
                  <c:v>19.8</c:v>
                </c:pt>
                <c:pt idx="1314">
                  <c:v>19.8</c:v>
                </c:pt>
                <c:pt idx="1315">
                  <c:v>19.8</c:v>
                </c:pt>
                <c:pt idx="1316">
                  <c:v>19.8</c:v>
                </c:pt>
                <c:pt idx="1317">
                  <c:v>19.7</c:v>
                </c:pt>
                <c:pt idx="1318">
                  <c:v>19.7</c:v>
                </c:pt>
                <c:pt idx="1319">
                  <c:v>19.7</c:v>
                </c:pt>
                <c:pt idx="1320">
                  <c:v>19.7</c:v>
                </c:pt>
                <c:pt idx="1321">
                  <c:v>19.7</c:v>
                </c:pt>
                <c:pt idx="1322">
                  <c:v>19.7</c:v>
                </c:pt>
                <c:pt idx="1323">
                  <c:v>19.7</c:v>
                </c:pt>
                <c:pt idx="1324">
                  <c:v>19.7</c:v>
                </c:pt>
                <c:pt idx="1325">
                  <c:v>19.7</c:v>
                </c:pt>
                <c:pt idx="1326">
                  <c:v>19.7</c:v>
                </c:pt>
                <c:pt idx="1327">
                  <c:v>19.7</c:v>
                </c:pt>
                <c:pt idx="1328">
                  <c:v>19.7</c:v>
                </c:pt>
                <c:pt idx="1329">
                  <c:v>19.7</c:v>
                </c:pt>
                <c:pt idx="1330">
                  <c:v>19.7</c:v>
                </c:pt>
                <c:pt idx="1331">
                  <c:v>19.7</c:v>
                </c:pt>
                <c:pt idx="1332">
                  <c:v>19.7</c:v>
                </c:pt>
                <c:pt idx="1333">
                  <c:v>19.600000000000001</c:v>
                </c:pt>
                <c:pt idx="1334">
                  <c:v>19.600000000000001</c:v>
                </c:pt>
                <c:pt idx="1335">
                  <c:v>19.600000000000001</c:v>
                </c:pt>
                <c:pt idx="1336">
                  <c:v>19.600000000000001</c:v>
                </c:pt>
                <c:pt idx="1337">
                  <c:v>19.600000000000001</c:v>
                </c:pt>
                <c:pt idx="1338">
                  <c:v>19.600000000000001</c:v>
                </c:pt>
                <c:pt idx="1339">
                  <c:v>19.600000000000001</c:v>
                </c:pt>
                <c:pt idx="1340">
                  <c:v>19.600000000000001</c:v>
                </c:pt>
                <c:pt idx="1341">
                  <c:v>19.600000000000001</c:v>
                </c:pt>
                <c:pt idx="1342">
                  <c:v>19.600000000000001</c:v>
                </c:pt>
                <c:pt idx="1343">
                  <c:v>19.600000000000001</c:v>
                </c:pt>
                <c:pt idx="1344">
                  <c:v>19.600000000000001</c:v>
                </c:pt>
                <c:pt idx="1345">
                  <c:v>19.600000000000001</c:v>
                </c:pt>
                <c:pt idx="1346">
                  <c:v>19.600000000000001</c:v>
                </c:pt>
                <c:pt idx="1347">
                  <c:v>19.600000000000001</c:v>
                </c:pt>
                <c:pt idx="1348">
                  <c:v>19.600000000000001</c:v>
                </c:pt>
                <c:pt idx="1349">
                  <c:v>19.600000000000001</c:v>
                </c:pt>
                <c:pt idx="1350">
                  <c:v>19.600000000000001</c:v>
                </c:pt>
                <c:pt idx="1351">
                  <c:v>19.600000000000001</c:v>
                </c:pt>
                <c:pt idx="1352">
                  <c:v>19.600000000000001</c:v>
                </c:pt>
                <c:pt idx="1353">
                  <c:v>19.600000000000001</c:v>
                </c:pt>
                <c:pt idx="1354">
                  <c:v>19.600000000000001</c:v>
                </c:pt>
                <c:pt idx="1355">
                  <c:v>19.600000000000001</c:v>
                </c:pt>
                <c:pt idx="1356">
                  <c:v>19.600000000000001</c:v>
                </c:pt>
                <c:pt idx="1357">
                  <c:v>19.7</c:v>
                </c:pt>
                <c:pt idx="1358">
                  <c:v>19.7</c:v>
                </c:pt>
                <c:pt idx="1359">
                  <c:v>19.7</c:v>
                </c:pt>
                <c:pt idx="1360">
                  <c:v>19.7</c:v>
                </c:pt>
                <c:pt idx="1361">
                  <c:v>19.7</c:v>
                </c:pt>
                <c:pt idx="1362">
                  <c:v>19.7</c:v>
                </c:pt>
                <c:pt idx="1363">
                  <c:v>19.7</c:v>
                </c:pt>
                <c:pt idx="1364">
                  <c:v>19.7</c:v>
                </c:pt>
                <c:pt idx="1365">
                  <c:v>19.7</c:v>
                </c:pt>
                <c:pt idx="1366">
                  <c:v>19.7</c:v>
                </c:pt>
                <c:pt idx="1367">
                  <c:v>19.7</c:v>
                </c:pt>
                <c:pt idx="1368">
                  <c:v>19.7</c:v>
                </c:pt>
                <c:pt idx="1369">
                  <c:v>19.7</c:v>
                </c:pt>
                <c:pt idx="1370">
                  <c:v>19.7</c:v>
                </c:pt>
                <c:pt idx="1371">
                  <c:v>19.7</c:v>
                </c:pt>
                <c:pt idx="1372">
                  <c:v>19.7</c:v>
                </c:pt>
                <c:pt idx="1373">
                  <c:v>19.7</c:v>
                </c:pt>
                <c:pt idx="1374">
                  <c:v>19.8</c:v>
                </c:pt>
                <c:pt idx="1375">
                  <c:v>19.8</c:v>
                </c:pt>
                <c:pt idx="1376">
                  <c:v>19.8</c:v>
                </c:pt>
                <c:pt idx="1377">
                  <c:v>19.8</c:v>
                </c:pt>
                <c:pt idx="1378">
                  <c:v>19.8</c:v>
                </c:pt>
                <c:pt idx="1379">
                  <c:v>19.8</c:v>
                </c:pt>
                <c:pt idx="1380">
                  <c:v>19.8</c:v>
                </c:pt>
                <c:pt idx="1381">
                  <c:v>19.8</c:v>
                </c:pt>
                <c:pt idx="1382">
                  <c:v>19.8</c:v>
                </c:pt>
                <c:pt idx="1383">
                  <c:v>19.8</c:v>
                </c:pt>
                <c:pt idx="1384">
                  <c:v>19.8</c:v>
                </c:pt>
                <c:pt idx="1385">
                  <c:v>19.8</c:v>
                </c:pt>
                <c:pt idx="1386">
                  <c:v>19.8</c:v>
                </c:pt>
                <c:pt idx="1387">
                  <c:v>19.8</c:v>
                </c:pt>
                <c:pt idx="1388">
                  <c:v>19.8</c:v>
                </c:pt>
                <c:pt idx="1389">
                  <c:v>19.8</c:v>
                </c:pt>
                <c:pt idx="1390">
                  <c:v>19.899999999999999</c:v>
                </c:pt>
                <c:pt idx="1391">
                  <c:v>19.899999999999999</c:v>
                </c:pt>
                <c:pt idx="1392">
                  <c:v>19.899999999999999</c:v>
                </c:pt>
                <c:pt idx="1393">
                  <c:v>19.899999999999999</c:v>
                </c:pt>
                <c:pt idx="1394">
                  <c:v>19.899999999999999</c:v>
                </c:pt>
                <c:pt idx="1395">
                  <c:v>19.899999999999999</c:v>
                </c:pt>
                <c:pt idx="1396">
                  <c:v>19.899999999999999</c:v>
                </c:pt>
                <c:pt idx="1397">
                  <c:v>19.899999999999999</c:v>
                </c:pt>
                <c:pt idx="1398">
                  <c:v>20</c:v>
                </c:pt>
                <c:pt idx="1399">
                  <c:v>20</c:v>
                </c:pt>
                <c:pt idx="1400">
                  <c:v>20</c:v>
                </c:pt>
                <c:pt idx="1401">
                  <c:v>20</c:v>
                </c:pt>
                <c:pt idx="1402">
                  <c:v>20</c:v>
                </c:pt>
                <c:pt idx="1403">
                  <c:v>20</c:v>
                </c:pt>
                <c:pt idx="1404">
                  <c:v>20</c:v>
                </c:pt>
                <c:pt idx="1405">
                  <c:v>20</c:v>
                </c:pt>
                <c:pt idx="1406">
                  <c:v>20</c:v>
                </c:pt>
                <c:pt idx="1407">
                  <c:v>20.2</c:v>
                </c:pt>
                <c:pt idx="1408">
                  <c:v>20.2</c:v>
                </c:pt>
                <c:pt idx="1409">
                  <c:v>20.2</c:v>
                </c:pt>
                <c:pt idx="1410">
                  <c:v>20.2</c:v>
                </c:pt>
                <c:pt idx="1411">
                  <c:v>20.2</c:v>
                </c:pt>
                <c:pt idx="1412">
                  <c:v>20.2</c:v>
                </c:pt>
                <c:pt idx="1413">
                  <c:v>20.2</c:v>
                </c:pt>
                <c:pt idx="1414">
                  <c:v>20.2</c:v>
                </c:pt>
                <c:pt idx="1415">
                  <c:v>20.2</c:v>
                </c:pt>
                <c:pt idx="1416">
                  <c:v>20.2</c:v>
                </c:pt>
                <c:pt idx="1417">
                  <c:v>20.2</c:v>
                </c:pt>
                <c:pt idx="1418">
                  <c:v>20.2</c:v>
                </c:pt>
                <c:pt idx="1419">
                  <c:v>20.2</c:v>
                </c:pt>
                <c:pt idx="1420">
                  <c:v>20.2</c:v>
                </c:pt>
                <c:pt idx="1421">
                  <c:v>20.2</c:v>
                </c:pt>
                <c:pt idx="1422">
                  <c:v>20.2</c:v>
                </c:pt>
                <c:pt idx="1423">
                  <c:v>20.3</c:v>
                </c:pt>
                <c:pt idx="1424">
                  <c:v>20.3</c:v>
                </c:pt>
                <c:pt idx="1425">
                  <c:v>20.3</c:v>
                </c:pt>
                <c:pt idx="1426">
                  <c:v>20.3</c:v>
                </c:pt>
                <c:pt idx="1427">
                  <c:v>20.3</c:v>
                </c:pt>
                <c:pt idx="1428">
                  <c:v>20.3</c:v>
                </c:pt>
                <c:pt idx="1429">
                  <c:v>20.3</c:v>
                </c:pt>
                <c:pt idx="1430">
                  <c:v>20.3</c:v>
                </c:pt>
                <c:pt idx="1431">
                  <c:v>20.3</c:v>
                </c:pt>
                <c:pt idx="1432">
                  <c:v>20.3</c:v>
                </c:pt>
                <c:pt idx="1433">
                  <c:v>20.3</c:v>
                </c:pt>
                <c:pt idx="1434">
                  <c:v>20.3</c:v>
                </c:pt>
                <c:pt idx="1435">
                  <c:v>20.3</c:v>
                </c:pt>
                <c:pt idx="1436">
                  <c:v>20.3</c:v>
                </c:pt>
                <c:pt idx="1437">
                  <c:v>20.3</c:v>
                </c:pt>
                <c:pt idx="1438">
                  <c:v>20.3</c:v>
                </c:pt>
                <c:pt idx="1439">
                  <c:v>20.399999999999999</c:v>
                </c:pt>
                <c:pt idx="1440">
                  <c:v>20.399999999999999</c:v>
                </c:pt>
                <c:pt idx="1441">
                  <c:v>20.399999999999999</c:v>
                </c:pt>
                <c:pt idx="1442">
                  <c:v>20.399999999999999</c:v>
                </c:pt>
                <c:pt idx="1443">
                  <c:v>20.399999999999999</c:v>
                </c:pt>
                <c:pt idx="1444">
                  <c:v>20.399999999999999</c:v>
                </c:pt>
                <c:pt idx="1445">
                  <c:v>20.399999999999999</c:v>
                </c:pt>
                <c:pt idx="1446">
                  <c:v>20.399999999999999</c:v>
                </c:pt>
                <c:pt idx="1447">
                  <c:v>20.399999999999999</c:v>
                </c:pt>
                <c:pt idx="1448">
                  <c:v>20.399999999999999</c:v>
                </c:pt>
                <c:pt idx="1449">
                  <c:v>20.399999999999999</c:v>
                </c:pt>
                <c:pt idx="1450">
                  <c:v>20.399999999999999</c:v>
                </c:pt>
                <c:pt idx="1451">
                  <c:v>20.399999999999999</c:v>
                </c:pt>
                <c:pt idx="1452">
                  <c:v>20.399999999999999</c:v>
                </c:pt>
                <c:pt idx="1453">
                  <c:v>20.399999999999999</c:v>
                </c:pt>
                <c:pt idx="1454">
                  <c:v>20.399999999999999</c:v>
                </c:pt>
                <c:pt idx="1455">
                  <c:v>20.399999999999999</c:v>
                </c:pt>
                <c:pt idx="1456">
                  <c:v>20.399999999999999</c:v>
                </c:pt>
                <c:pt idx="1457">
                  <c:v>20.399999999999999</c:v>
                </c:pt>
                <c:pt idx="1458">
                  <c:v>20.399999999999999</c:v>
                </c:pt>
                <c:pt idx="1459">
                  <c:v>20.399999999999999</c:v>
                </c:pt>
                <c:pt idx="1460">
                  <c:v>20.399999999999999</c:v>
                </c:pt>
                <c:pt idx="1461">
                  <c:v>20.399999999999999</c:v>
                </c:pt>
                <c:pt idx="1462">
                  <c:v>20.399999999999999</c:v>
                </c:pt>
                <c:pt idx="1463">
                  <c:v>20.399999999999999</c:v>
                </c:pt>
                <c:pt idx="1464">
                  <c:v>20.399999999999999</c:v>
                </c:pt>
                <c:pt idx="1465">
                  <c:v>20.399999999999999</c:v>
                </c:pt>
                <c:pt idx="1466">
                  <c:v>20.399999999999999</c:v>
                </c:pt>
                <c:pt idx="1467">
                  <c:v>20.399999999999999</c:v>
                </c:pt>
                <c:pt idx="1468">
                  <c:v>20.399999999999999</c:v>
                </c:pt>
                <c:pt idx="1469">
                  <c:v>20.399999999999999</c:v>
                </c:pt>
                <c:pt idx="1470">
                  <c:v>20.399999999999999</c:v>
                </c:pt>
                <c:pt idx="1471">
                  <c:v>20.399999999999999</c:v>
                </c:pt>
                <c:pt idx="1472">
                  <c:v>20.3</c:v>
                </c:pt>
                <c:pt idx="1473">
                  <c:v>20.3</c:v>
                </c:pt>
                <c:pt idx="1474">
                  <c:v>20.3</c:v>
                </c:pt>
                <c:pt idx="1475">
                  <c:v>20.3</c:v>
                </c:pt>
                <c:pt idx="1476">
                  <c:v>20.3</c:v>
                </c:pt>
                <c:pt idx="1477">
                  <c:v>20.3</c:v>
                </c:pt>
                <c:pt idx="1478">
                  <c:v>20.3</c:v>
                </c:pt>
                <c:pt idx="1479">
                  <c:v>20.3</c:v>
                </c:pt>
                <c:pt idx="1480">
                  <c:v>20.3</c:v>
                </c:pt>
                <c:pt idx="1481">
                  <c:v>20.3</c:v>
                </c:pt>
                <c:pt idx="1482">
                  <c:v>20.3</c:v>
                </c:pt>
                <c:pt idx="1483">
                  <c:v>20.3</c:v>
                </c:pt>
                <c:pt idx="1484">
                  <c:v>20.3</c:v>
                </c:pt>
                <c:pt idx="1485">
                  <c:v>20.3</c:v>
                </c:pt>
                <c:pt idx="1486">
                  <c:v>20.3</c:v>
                </c:pt>
                <c:pt idx="1487">
                  <c:v>20.3</c:v>
                </c:pt>
                <c:pt idx="1488">
                  <c:v>20.2</c:v>
                </c:pt>
                <c:pt idx="1489">
                  <c:v>20.2</c:v>
                </c:pt>
                <c:pt idx="1490">
                  <c:v>20.2</c:v>
                </c:pt>
                <c:pt idx="1491">
                  <c:v>20.2</c:v>
                </c:pt>
                <c:pt idx="1492">
                  <c:v>20.2</c:v>
                </c:pt>
                <c:pt idx="1493">
                  <c:v>20.2</c:v>
                </c:pt>
                <c:pt idx="1494">
                  <c:v>20.2</c:v>
                </c:pt>
                <c:pt idx="1495">
                  <c:v>20.2</c:v>
                </c:pt>
                <c:pt idx="1496">
                  <c:v>20.2</c:v>
                </c:pt>
                <c:pt idx="1497">
                  <c:v>20.2</c:v>
                </c:pt>
                <c:pt idx="1498">
                  <c:v>20.2</c:v>
                </c:pt>
                <c:pt idx="1499">
                  <c:v>20.2</c:v>
                </c:pt>
                <c:pt idx="1500">
                  <c:v>20.2</c:v>
                </c:pt>
                <c:pt idx="1501">
                  <c:v>20.2</c:v>
                </c:pt>
                <c:pt idx="1502">
                  <c:v>20.2</c:v>
                </c:pt>
                <c:pt idx="1503">
                  <c:v>20.2</c:v>
                </c:pt>
                <c:pt idx="1504">
                  <c:v>20.2</c:v>
                </c:pt>
                <c:pt idx="1505">
                  <c:v>20.2</c:v>
                </c:pt>
                <c:pt idx="1506">
                  <c:v>20.2</c:v>
                </c:pt>
                <c:pt idx="1507">
                  <c:v>20.2</c:v>
                </c:pt>
                <c:pt idx="1508">
                  <c:v>20.2</c:v>
                </c:pt>
                <c:pt idx="1509">
                  <c:v>20.2</c:v>
                </c:pt>
                <c:pt idx="1510">
                  <c:v>20.2</c:v>
                </c:pt>
                <c:pt idx="1511">
                  <c:v>20.2</c:v>
                </c:pt>
                <c:pt idx="1512">
                  <c:v>20.2</c:v>
                </c:pt>
                <c:pt idx="1513">
                  <c:v>20.100000000000001</c:v>
                </c:pt>
                <c:pt idx="1514">
                  <c:v>20.100000000000001</c:v>
                </c:pt>
                <c:pt idx="1515">
                  <c:v>20.100000000000001</c:v>
                </c:pt>
                <c:pt idx="1516">
                  <c:v>20.100000000000001</c:v>
                </c:pt>
                <c:pt idx="1517">
                  <c:v>20.100000000000001</c:v>
                </c:pt>
                <c:pt idx="1518">
                  <c:v>20.100000000000001</c:v>
                </c:pt>
                <c:pt idx="1519">
                  <c:v>20.100000000000001</c:v>
                </c:pt>
                <c:pt idx="1520">
                  <c:v>20.100000000000001</c:v>
                </c:pt>
                <c:pt idx="1521">
                  <c:v>20.100000000000001</c:v>
                </c:pt>
                <c:pt idx="1522">
                  <c:v>20.100000000000001</c:v>
                </c:pt>
                <c:pt idx="1523">
                  <c:v>20.100000000000001</c:v>
                </c:pt>
                <c:pt idx="1524">
                  <c:v>20.100000000000001</c:v>
                </c:pt>
                <c:pt idx="1525">
                  <c:v>20.100000000000001</c:v>
                </c:pt>
                <c:pt idx="1526">
                  <c:v>20.100000000000001</c:v>
                </c:pt>
                <c:pt idx="1527">
                  <c:v>20.100000000000001</c:v>
                </c:pt>
                <c:pt idx="1528">
                  <c:v>20.100000000000001</c:v>
                </c:pt>
                <c:pt idx="1529">
                  <c:v>20.100000000000001</c:v>
                </c:pt>
                <c:pt idx="1530">
                  <c:v>20.100000000000001</c:v>
                </c:pt>
                <c:pt idx="1531">
                  <c:v>20.100000000000001</c:v>
                </c:pt>
                <c:pt idx="1532">
                  <c:v>20.100000000000001</c:v>
                </c:pt>
                <c:pt idx="1533">
                  <c:v>20.100000000000001</c:v>
                </c:pt>
                <c:pt idx="1534">
                  <c:v>20.100000000000001</c:v>
                </c:pt>
                <c:pt idx="1535">
                  <c:v>20.100000000000001</c:v>
                </c:pt>
                <c:pt idx="1536">
                  <c:v>20.100000000000001</c:v>
                </c:pt>
                <c:pt idx="1537">
                  <c:v>20</c:v>
                </c:pt>
                <c:pt idx="1538">
                  <c:v>20</c:v>
                </c:pt>
                <c:pt idx="1539">
                  <c:v>20</c:v>
                </c:pt>
                <c:pt idx="1540">
                  <c:v>20</c:v>
                </c:pt>
                <c:pt idx="1541">
                  <c:v>20</c:v>
                </c:pt>
                <c:pt idx="1542">
                  <c:v>20</c:v>
                </c:pt>
                <c:pt idx="1543">
                  <c:v>20</c:v>
                </c:pt>
                <c:pt idx="1544">
                  <c:v>20</c:v>
                </c:pt>
                <c:pt idx="1545">
                  <c:v>20</c:v>
                </c:pt>
                <c:pt idx="1546">
                  <c:v>20</c:v>
                </c:pt>
                <c:pt idx="1547">
                  <c:v>20</c:v>
                </c:pt>
                <c:pt idx="1548">
                  <c:v>20</c:v>
                </c:pt>
                <c:pt idx="1549">
                  <c:v>20</c:v>
                </c:pt>
                <c:pt idx="1550">
                  <c:v>20</c:v>
                </c:pt>
                <c:pt idx="1551">
                  <c:v>20</c:v>
                </c:pt>
                <c:pt idx="1552">
                  <c:v>20</c:v>
                </c:pt>
                <c:pt idx="1553">
                  <c:v>20</c:v>
                </c:pt>
                <c:pt idx="1554">
                  <c:v>19.899999999999999</c:v>
                </c:pt>
                <c:pt idx="1555">
                  <c:v>19.899999999999999</c:v>
                </c:pt>
                <c:pt idx="1556">
                  <c:v>19.899999999999999</c:v>
                </c:pt>
                <c:pt idx="1557">
                  <c:v>19.899999999999999</c:v>
                </c:pt>
                <c:pt idx="1558">
                  <c:v>19.899999999999999</c:v>
                </c:pt>
                <c:pt idx="1559">
                  <c:v>19.899999999999999</c:v>
                </c:pt>
                <c:pt idx="1560">
                  <c:v>19.899999999999999</c:v>
                </c:pt>
                <c:pt idx="1561">
                  <c:v>19.899999999999999</c:v>
                </c:pt>
                <c:pt idx="1562">
                  <c:v>19.899999999999999</c:v>
                </c:pt>
                <c:pt idx="1563">
                  <c:v>19.899999999999999</c:v>
                </c:pt>
                <c:pt idx="1564">
                  <c:v>19.899999999999999</c:v>
                </c:pt>
                <c:pt idx="1565">
                  <c:v>19.899999999999999</c:v>
                </c:pt>
                <c:pt idx="1566">
                  <c:v>19.899999999999999</c:v>
                </c:pt>
                <c:pt idx="1567">
                  <c:v>19.899999999999999</c:v>
                </c:pt>
                <c:pt idx="1568">
                  <c:v>19.899999999999999</c:v>
                </c:pt>
                <c:pt idx="1569">
                  <c:v>19.899999999999999</c:v>
                </c:pt>
                <c:pt idx="1570">
                  <c:v>19.8</c:v>
                </c:pt>
                <c:pt idx="1571">
                  <c:v>19.8</c:v>
                </c:pt>
                <c:pt idx="1572">
                  <c:v>19.8</c:v>
                </c:pt>
                <c:pt idx="1573">
                  <c:v>19.8</c:v>
                </c:pt>
                <c:pt idx="1574">
                  <c:v>19.8</c:v>
                </c:pt>
                <c:pt idx="1575">
                  <c:v>19.8</c:v>
                </c:pt>
                <c:pt idx="1576">
                  <c:v>19.8</c:v>
                </c:pt>
                <c:pt idx="1577">
                  <c:v>19.8</c:v>
                </c:pt>
                <c:pt idx="1578">
                  <c:v>19.8</c:v>
                </c:pt>
                <c:pt idx="1579">
                  <c:v>19.8</c:v>
                </c:pt>
                <c:pt idx="1580">
                  <c:v>19.8</c:v>
                </c:pt>
                <c:pt idx="1581">
                  <c:v>19.8</c:v>
                </c:pt>
                <c:pt idx="1582">
                  <c:v>19.8</c:v>
                </c:pt>
                <c:pt idx="1583">
                  <c:v>19.8</c:v>
                </c:pt>
                <c:pt idx="1584">
                  <c:v>19.8</c:v>
                </c:pt>
                <c:pt idx="1585">
                  <c:v>19.8</c:v>
                </c:pt>
                <c:pt idx="1586">
                  <c:v>19.8</c:v>
                </c:pt>
                <c:pt idx="1587">
                  <c:v>19.8</c:v>
                </c:pt>
                <c:pt idx="1588">
                  <c:v>19.8</c:v>
                </c:pt>
                <c:pt idx="1589">
                  <c:v>19.8</c:v>
                </c:pt>
                <c:pt idx="1590">
                  <c:v>19.8</c:v>
                </c:pt>
                <c:pt idx="1591">
                  <c:v>19.8</c:v>
                </c:pt>
                <c:pt idx="1592">
                  <c:v>19.8</c:v>
                </c:pt>
                <c:pt idx="1593">
                  <c:v>19.8</c:v>
                </c:pt>
                <c:pt idx="1594">
                  <c:v>19.8</c:v>
                </c:pt>
                <c:pt idx="1595">
                  <c:v>19.8</c:v>
                </c:pt>
                <c:pt idx="1596">
                  <c:v>19.8</c:v>
                </c:pt>
                <c:pt idx="1597">
                  <c:v>19.8</c:v>
                </c:pt>
                <c:pt idx="1598">
                  <c:v>19.8</c:v>
                </c:pt>
                <c:pt idx="1599">
                  <c:v>19.8</c:v>
                </c:pt>
                <c:pt idx="1600">
                  <c:v>19.8</c:v>
                </c:pt>
                <c:pt idx="1601">
                  <c:v>19.8</c:v>
                </c:pt>
                <c:pt idx="1602">
                  <c:v>19.8</c:v>
                </c:pt>
                <c:pt idx="1603">
                  <c:v>19.8</c:v>
                </c:pt>
                <c:pt idx="1604">
                  <c:v>19.8</c:v>
                </c:pt>
                <c:pt idx="1605">
                  <c:v>19.8</c:v>
                </c:pt>
                <c:pt idx="1606">
                  <c:v>19.8</c:v>
                </c:pt>
                <c:pt idx="1607">
                  <c:v>19.8</c:v>
                </c:pt>
                <c:pt idx="1608">
                  <c:v>19.8</c:v>
                </c:pt>
                <c:pt idx="1609">
                  <c:v>19.8</c:v>
                </c:pt>
                <c:pt idx="1610">
                  <c:v>19.8</c:v>
                </c:pt>
                <c:pt idx="1611">
                  <c:v>19.600000000000001</c:v>
                </c:pt>
                <c:pt idx="1612">
                  <c:v>19.600000000000001</c:v>
                </c:pt>
                <c:pt idx="1613">
                  <c:v>19.600000000000001</c:v>
                </c:pt>
                <c:pt idx="1614">
                  <c:v>19.600000000000001</c:v>
                </c:pt>
                <c:pt idx="1615">
                  <c:v>19.600000000000001</c:v>
                </c:pt>
                <c:pt idx="1616">
                  <c:v>19.600000000000001</c:v>
                </c:pt>
                <c:pt idx="1617">
                  <c:v>19.600000000000001</c:v>
                </c:pt>
                <c:pt idx="1618">
                  <c:v>19.600000000000001</c:v>
                </c:pt>
                <c:pt idx="1619">
                  <c:v>19.7</c:v>
                </c:pt>
                <c:pt idx="1620">
                  <c:v>19.7</c:v>
                </c:pt>
                <c:pt idx="1621">
                  <c:v>19.7</c:v>
                </c:pt>
                <c:pt idx="1622">
                  <c:v>19.7</c:v>
                </c:pt>
                <c:pt idx="1623">
                  <c:v>19.7</c:v>
                </c:pt>
                <c:pt idx="1624">
                  <c:v>19.7</c:v>
                </c:pt>
                <c:pt idx="1625">
                  <c:v>19.7</c:v>
                </c:pt>
                <c:pt idx="1626">
                  <c:v>19.7</c:v>
                </c:pt>
                <c:pt idx="1627">
                  <c:v>19.7</c:v>
                </c:pt>
                <c:pt idx="1628">
                  <c:v>19.7</c:v>
                </c:pt>
                <c:pt idx="1629">
                  <c:v>19.7</c:v>
                </c:pt>
                <c:pt idx="1630">
                  <c:v>19.7</c:v>
                </c:pt>
                <c:pt idx="1631">
                  <c:v>19.7</c:v>
                </c:pt>
                <c:pt idx="1632">
                  <c:v>19.7</c:v>
                </c:pt>
                <c:pt idx="1633">
                  <c:v>19.7</c:v>
                </c:pt>
                <c:pt idx="1634">
                  <c:v>19.7</c:v>
                </c:pt>
                <c:pt idx="1635">
                  <c:v>19.7</c:v>
                </c:pt>
                <c:pt idx="1636">
                  <c:v>19.600000000000001</c:v>
                </c:pt>
                <c:pt idx="1637">
                  <c:v>19.600000000000001</c:v>
                </c:pt>
                <c:pt idx="1638">
                  <c:v>19.600000000000001</c:v>
                </c:pt>
                <c:pt idx="1639">
                  <c:v>19.600000000000001</c:v>
                </c:pt>
                <c:pt idx="1640">
                  <c:v>19.600000000000001</c:v>
                </c:pt>
                <c:pt idx="1641">
                  <c:v>19.600000000000001</c:v>
                </c:pt>
                <c:pt idx="1642">
                  <c:v>19.600000000000001</c:v>
                </c:pt>
                <c:pt idx="1643">
                  <c:v>19.600000000000001</c:v>
                </c:pt>
                <c:pt idx="1644">
                  <c:v>19.600000000000001</c:v>
                </c:pt>
                <c:pt idx="1645">
                  <c:v>19.600000000000001</c:v>
                </c:pt>
                <c:pt idx="1646">
                  <c:v>19.600000000000001</c:v>
                </c:pt>
                <c:pt idx="1647">
                  <c:v>19.600000000000001</c:v>
                </c:pt>
                <c:pt idx="1648">
                  <c:v>19.600000000000001</c:v>
                </c:pt>
                <c:pt idx="1649">
                  <c:v>19.600000000000001</c:v>
                </c:pt>
                <c:pt idx="1650">
                  <c:v>19.600000000000001</c:v>
                </c:pt>
                <c:pt idx="1651">
                  <c:v>19.600000000000001</c:v>
                </c:pt>
                <c:pt idx="1652">
                  <c:v>19.600000000000001</c:v>
                </c:pt>
                <c:pt idx="1653">
                  <c:v>19.600000000000001</c:v>
                </c:pt>
                <c:pt idx="1654">
                  <c:v>19.600000000000001</c:v>
                </c:pt>
                <c:pt idx="1655">
                  <c:v>19.600000000000001</c:v>
                </c:pt>
                <c:pt idx="1656">
                  <c:v>19.600000000000001</c:v>
                </c:pt>
                <c:pt idx="1657">
                  <c:v>19.600000000000001</c:v>
                </c:pt>
                <c:pt idx="1658">
                  <c:v>19.600000000000001</c:v>
                </c:pt>
                <c:pt idx="1659">
                  <c:v>19.600000000000001</c:v>
                </c:pt>
                <c:pt idx="1660">
                  <c:v>19.600000000000001</c:v>
                </c:pt>
                <c:pt idx="1661">
                  <c:v>19.600000000000001</c:v>
                </c:pt>
                <c:pt idx="1662">
                  <c:v>19.600000000000001</c:v>
                </c:pt>
                <c:pt idx="1663">
                  <c:v>19.600000000000001</c:v>
                </c:pt>
                <c:pt idx="1664">
                  <c:v>19.600000000000001</c:v>
                </c:pt>
                <c:pt idx="1665">
                  <c:v>19.600000000000001</c:v>
                </c:pt>
                <c:pt idx="1666">
                  <c:v>19.600000000000001</c:v>
                </c:pt>
                <c:pt idx="1667">
                  <c:v>19.600000000000001</c:v>
                </c:pt>
                <c:pt idx="1668">
                  <c:v>19.600000000000001</c:v>
                </c:pt>
                <c:pt idx="1669">
                  <c:v>19.600000000000001</c:v>
                </c:pt>
                <c:pt idx="1670">
                  <c:v>19.600000000000001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ex1_25_envTemp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Sheet1!$D$2:$D$1988</c:f>
              <c:numCache>
                <c:formatCode>General</c:formatCode>
                <c:ptCount val="1987"/>
                <c:pt idx="0">
                  <c:v>24.1</c:v>
                </c:pt>
                <c:pt idx="1">
                  <c:v>24.1</c:v>
                </c:pt>
                <c:pt idx="2">
                  <c:v>24.1</c:v>
                </c:pt>
                <c:pt idx="3">
                  <c:v>24.1</c:v>
                </c:pt>
                <c:pt idx="4">
                  <c:v>24.1</c:v>
                </c:pt>
                <c:pt idx="5">
                  <c:v>24.1</c:v>
                </c:pt>
                <c:pt idx="6">
                  <c:v>24.6</c:v>
                </c:pt>
                <c:pt idx="7">
                  <c:v>24.6</c:v>
                </c:pt>
                <c:pt idx="8">
                  <c:v>24.6</c:v>
                </c:pt>
                <c:pt idx="9">
                  <c:v>24.6</c:v>
                </c:pt>
                <c:pt idx="10">
                  <c:v>24.6</c:v>
                </c:pt>
                <c:pt idx="11">
                  <c:v>24.6</c:v>
                </c:pt>
                <c:pt idx="12">
                  <c:v>24.6</c:v>
                </c:pt>
                <c:pt idx="13">
                  <c:v>24.6</c:v>
                </c:pt>
                <c:pt idx="14">
                  <c:v>24.6</c:v>
                </c:pt>
                <c:pt idx="15">
                  <c:v>25.2</c:v>
                </c:pt>
                <c:pt idx="16">
                  <c:v>25.2</c:v>
                </c:pt>
                <c:pt idx="17">
                  <c:v>25.2</c:v>
                </c:pt>
                <c:pt idx="18">
                  <c:v>25.2</c:v>
                </c:pt>
                <c:pt idx="19">
                  <c:v>25.2</c:v>
                </c:pt>
                <c:pt idx="20">
                  <c:v>25.2</c:v>
                </c:pt>
                <c:pt idx="21">
                  <c:v>25.2</c:v>
                </c:pt>
                <c:pt idx="22">
                  <c:v>25.2</c:v>
                </c:pt>
                <c:pt idx="23">
                  <c:v>25.2</c:v>
                </c:pt>
                <c:pt idx="24">
                  <c:v>25.8</c:v>
                </c:pt>
                <c:pt idx="25">
                  <c:v>25.8</c:v>
                </c:pt>
                <c:pt idx="26">
                  <c:v>25.8</c:v>
                </c:pt>
                <c:pt idx="27">
                  <c:v>25.8</c:v>
                </c:pt>
                <c:pt idx="28">
                  <c:v>25.8</c:v>
                </c:pt>
                <c:pt idx="29">
                  <c:v>25.8</c:v>
                </c:pt>
                <c:pt idx="30">
                  <c:v>25.8</c:v>
                </c:pt>
                <c:pt idx="31">
                  <c:v>25.8</c:v>
                </c:pt>
                <c:pt idx="32">
                  <c:v>26.4</c:v>
                </c:pt>
                <c:pt idx="33">
                  <c:v>26.4</c:v>
                </c:pt>
                <c:pt idx="34">
                  <c:v>26.4</c:v>
                </c:pt>
                <c:pt idx="35">
                  <c:v>26.4</c:v>
                </c:pt>
                <c:pt idx="36">
                  <c:v>26.4</c:v>
                </c:pt>
                <c:pt idx="37">
                  <c:v>26.4</c:v>
                </c:pt>
                <c:pt idx="38">
                  <c:v>26.4</c:v>
                </c:pt>
                <c:pt idx="39">
                  <c:v>26.4</c:v>
                </c:pt>
                <c:pt idx="40">
                  <c:v>26.9</c:v>
                </c:pt>
                <c:pt idx="41">
                  <c:v>26.9</c:v>
                </c:pt>
                <c:pt idx="42">
                  <c:v>26.9</c:v>
                </c:pt>
                <c:pt idx="43">
                  <c:v>26.9</c:v>
                </c:pt>
                <c:pt idx="44">
                  <c:v>26.9</c:v>
                </c:pt>
                <c:pt idx="45">
                  <c:v>26.9</c:v>
                </c:pt>
                <c:pt idx="46">
                  <c:v>26.9</c:v>
                </c:pt>
                <c:pt idx="47">
                  <c:v>27.4</c:v>
                </c:pt>
                <c:pt idx="48">
                  <c:v>27.4</c:v>
                </c:pt>
                <c:pt idx="49">
                  <c:v>27.4</c:v>
                </c:pt>
                <c:pt idx="50">
                  <c:v>27.4</c:v>
                </c:pt>
                <c:pt idx="51">
                  <c:v>27.4</c:v>
                </c:pt>
                <c:pt idx="52">
                  <c:v>27.4</c:v>
                </c:pt>
                <c:pt idx="53">
                  <c:v>27.4</c:v>
                </c:pt>
                <c:pt idx="54">
                  <c:v>27.4</c:v>
                </c:pt>
                <c:pt idx="55">
                  <c:v>27.8</c:v>
                </c:pt>
                <c:pt idx="56">
                  <c:v>27.8</c:v>
                </c:pt>
                <c:pt idx="57">
                  <c:v>27.8</c:v>
                </c:pt>
                <c:pt idx="58">
                  <c:v>27.8</c:v>
                </c:pt>
                <c:pt idx="59">
                  <c:v>27.8</c:v>
                </c:pt>
                <c:pt idx="60">
                  <c:v>27.8</c:v>
                </c:pt>
                <c:pt idx="61">
                  <c:v>27.8</c:v>
                </c:pt>
                <c:pt idx="62">
                  <c:v>27.8</c:v>
                </c:pt>
                <c:pt idx="63">
                  <c:v>27.8</c:v>
                </c:pt>
                <c:pt idx="64">
                  <c:v>28</c:v>
                </c:pt>
                <c:pt idx="65">
                  <c:v>28</c:v>
                </c:pt>
                <c:pt idx="66">
                  <c:v>28</c:v>
                </c:pt>
                <c:pt idx="67">
                  <c:v>28</c:v>
                </c:pt>
                <c:pt idx="68">
                  <c:v>28</c:v>
                </c:pt>
                <c:pt idx="69">
                  <c:v>28</c:v>
                </c:pt>
                <c:pt idx="70">
                  <c:v>28</c:v>
                </c:pt>
                <c:pt idx="71">
                  <c:v>28</c:v>
                </c:pt>
                <c:pt idx="72">
                  <c:v>28</c:v>
                </c:pt>
                <c:pt idx="73">
                  <c:v>28.2</c:v>
                </c:pt>
                <c:pt idx="74">
                  <c:v>28.2</c:v>
                </c:pt>
                <c:pt idx="75">
                  <c:v>28.2</c:v>
                </c:pt>
                <c:pt idx="76">
                  <c:v>28.2</c:v>
                </c:pt>
                <c:pt idx="77">
                  <c:v>28.2</c:v>
                </c:pt>
                <c:pt idx="78">
                  <c:v>28.2</c:v>
                </c:pt>
                <c:pt idx="79">
                  <c:v>28.2</c:v>
                </c:pt>
                <c:pt idx="80">
                  <c:v>28.2</c:v>
                </c:pt>
                <c:pt idx="81">
                  <c:v>28.2</c:v>
                </c:pt>
                <c:pt idx="82">
                  <c:v>28.2</c:v>
                </c:pt>
                <c:pt idx="83">
                  <c:v>28.2</c:v>
                </c:pt>
                <c:pt idx="84">
                  <c:v>28.2</c:v>
                </c:pt>
                <c:pt idx="85">
                  <c:v>28.2</c:v>
                </c:pt>
                <c:pt idx="86">
                  <c:v>28.2</c:v>
                </c:pt>
                <c:pt idx="87">
                  <c:v>28.2</c:v>
                </c:pt>
                <c:pt idx="88">
                  <c:v>28.2</c:v>
                </c:pt>
                <c:pt idx="89">
                  <c:v>28.2</c:v>
                </c:pt>
                <c:pt idx="90">
                  <c:v>28.2</c:v>
                </c:pt>
                <c:pt idx="91">
                  <c:v>28.2</c:v>
                </c:pt>
                <c:pt idx="92">
                  <c:v>28.2</c:v>
                </c:pt>
                <c:pt idx="93">
                  <c:v>28.2</c:v>
                </c:pt>
                <c:pt idx="94">
                  <c:v>28.2</c:v>
                </c:pt>
                <c:pt idx="95">
                  <c:v>28.2</c:v>
                </c:pt>
                <c:pt idx="96">
                  <c:v>28.2</c:v>
                </c:pt>
                <c:pt idx="97">
                  <c:v>28.2</c:v>
                </c:pt>
                <c:pt idx="98">
                  <c:v>28.2</c:v>
                </c:pt>
                <c:pt idx="99">
                  <c:v>28.2</c:v>
                </c:pt>
                <c:pt idx="100">
                  <c:v>28.2</c:v>
                </c:pt>
                <c:pt idx="101">
                  <c:v>28.2</c:v>
                </c:pt>
                <c:pt idx="102">
                  <c:v>28.2</c:v>
                </c:pt>
                <c:pt idx="103">
                  <c:v>28.2</c:v>
                </c:pt>
                <c:pt idx="104">
                  <c:v>28.2</c:v>
                </c:pt>
                <c:pt idx="105">
                  <c:v>28</c:v>
                </c:pt>
                <c:pt idx="106">
                  <c:v>28</c:v>
                </c:pt>
                <c:pt idx="107">
                  <c:v>28</c:v>
                </c:pt>
                <c:pt idx="108">
                  <c:v>28</c:v>
                </c:pt>
                <c:pt idx="109">
                  <c:v>28</c:v>
                </c:pt>
                <c:pt idx="110">
                  <c:v>28</c:v>
                </c:pt>
                <c:pt idx="111">
                  <c:v>28</c:v>
                </c:pt>
                <c:pt idx="112">
                  <c:v>28</c:v>
                </c:pt>
                <c:pt idx="113">
                  <c:v>27.9</c:v>
                </c:pt>
                <c:pt idx="114">
                  <c:v>27.9</c:v>
                </c:pt>
                <c:pt idx="115">
                  <c:v>27.9</c:v>
                </c:pt>
                <c:pt idx="116">
                  <c:v>27.9</c:v>
                </c:pt>
                <c:pt idx="117">
                  <c:v>27.9</c:v>
                </c:pt>
                <c:pt idx="118">
                  <c:v>27.9</c:v>
                </c:pt>
                <c:pt idx="119">
                  <c:v>27.9</c:v>
                </c:pt>
                <c:pt idx="120">
                  <c:v>27.9</c:v>
                </c:pt>
                <c:pt idx="121">
                  <c:v>27.7</c:v>
                </c:pt>
                <c:pt idx="122">
                  <c:v>27.7</c:v>
                </c:pt>
                <c:pt idx="123">
                  <c:v>27.7</c:v>
                </c:pt>
                <c:pt idx="124">
                  <c:v>27.7</c:v>
                </c:pt>
                <c:pt idx="125">
                  <c:v>27.7</c:v>
                </c:pt>
                <c:pt idx="126">
                  <c:v>27.7</c:v>
                </c:pt>
                <c:pt idx="127">
                  <c:v>27.7</c:v>
                </c:pt>
                <c:pt idx="128">
                  <c:v>27.7</c:v>
                </c:pt>
                <c:pt idx="129">
                  <c:v>27.7</c:v>
                </c:pt>
                <c:pt idx="130">
                  <c:v>27.5</c:v>
                </c:pt>
                <c:pt idx="131">
                  <c:v>27.5</c:v>
                </c:pt>
                <c:pt idx="132">
                  <c:v>27.5</c:v>
                </c:pt>
                <c:pt idx="133">
                  <c:v>27.5</c:v>
                </c:pt>
                <c:pt idx="134">
                  <c:v>27.5</c:v>
                </c:pt>
                <c:pt idx="135">
                  <c:v>27.5</c:v>
                </c:pt>
                <c:pt idx="136">
                  <c:v>27.5</c:v>
                </c:pt>
                <c:pt idx="137">
                  <c:v>27.3</c:v>
                </c:pt>
                <c:pt idx="138">
                  <c:v>27.3</c:v>
                </c:pt>
                <c:pt idx="139">
                  <c:v>27.3</c:v>
                </c:pt>
                <c:pt idx="140">
                  <c:v>27.3</c:v>
                </c:pt>
                <c:pt idx="141">
                  <c:v>27.3</c:v>
                </c:pt>
                <c:pt idx="142">
                  <c:v>27.3</c:v>
                </c:pt>
                <c:pt idx="143">
                  <c:v>27.3</c:v>
                </c:pt>
                <c:pt idx="144">
                  <c:v>27.3</c:v>
                </c:pt>
                <c:pt idx="145">
                  <c:v>27.3</c:v>
                </c:pt>
                <c:pt idx="146">
                  <c:v>27.1</c:v>
                </c:pt>
                <c:pt idx="147">
                  <c:v>27.1</c:v>
                </c:pt>
                <c:pt idx="148">
                  <c:v>27.1</c:v>
                </c:pt>
                <c:pt idx="149">
                  <c:v>27.1</c:v>
                </c:pt>
                <c:pt idx="150">
                  <c:v>27.1</c:v>
                </c:pt>
                <c:pt idx="151">
                  <c:v>27.1</c:v>
                </c:pt>
                <c:pt idx="152">
                  <c:v>27.1</c:v>
                </c:pt>
                <c:pt idx="153">
                  <c:v>27.1</c:v>
                </c:pt>
                <c:pt idx="154">
                  <c:v>26.9</c:v>
                </c:pt>
                <c:pt idx="155">
                  <c:v>26.9</c:v>
                </c:pt>
                <c:pt idx="156">
                  <c:v>26.9</c:v>
                </c:pt>
                <c:pt idx="157">
                  <c:v>26.9</c:v>
                </c:pt>
                <c:pt idx="158">
                  <c:v>26.9</c:v>
                </c:pt>
                <c:pt idx="159">
                  <c:v>26.9</c:v>
                </c:pt>
                <c:pt idx="160">
                  <c:v>26.9</c:v>
                </c:pt>
                <c:pt idx="161">
                  <c:v>26.9</c:v>
                </c:pt>
                <c:pt idx="162">
                  <c:v>26.7</c:v>
                </c:pt>
                <c:pt idx="163">
                  <c:v>26.7</c:v>
                </c:pt>
                <c:pt idx="164">
                  <c:v>26.7</c:v>
                </c:pt>
                <c:pt idx="165">
                  <c:v>26.7</c:v>
                </c:pt>
                <c:pt idx="166">
                  <c:v>26.7</c:v>
                </c:pt>
                <c:pt idx="167">
                  <c:v>26.7</c:v>
                </c:pt>
                <c:pt idx="168">
                  <c:v>26.7</c:v>
                </c:pt>
                <c:pt idx="169">
                  <c:v>26.7</c:v>
                </c:pt>
                <c:pt idx="170">
                  <c:v>26.7</c:v>
                </c:pt>
                <c:pt idx="171">
                  <c:v>26.5</c:v>
                </c:pt>
                <c:pt idx="172">
                  <c:v>26.5</c:v>
                </c:pt>
                <c:pt idx="173">
                  <c:v>26.5</c:v>
                </c:pt>
                <c:pt idx="174">
                  <c:v>26.5</c:v>
                </c:pt>
                <c:pt idx="175">
                  <c:v>26.5</c:v>
                </c:pt>
                <c:pt idx="176">
                  <c:v>26.5</c:v>
                </c:pt>
                <c:pt idx="177">
                  <c:v>26.5</c:v>
                </c:pt>
                <c:pt idx="178">
                  <c:v>26.4</c:v>
                </c:pt>
                <c:pt idx="179">
                  <c:v>26.4</c:v>
                </c:pt>
                <c:pt idx="180">
                  <c:v>26.4</c:v>
                </c:pt>
                <c:pt idx="181">
                  <c:v>26.4</c:v>
                </c:pt>
                <c:pt idx="182">
                  <c:v>26.4</c:v>
                </c:pt>
                <c:pt idx="183">
                  <c:v>26.4</c:v>
                </c:pt>
                <c:pt idx="184">
                  <c:v>26.4</c:v>
                </c:pt>
                <c:pt idx="185">
                  <c:v>26.4</c:v>
                </c:pt>
                <c:pt idx="186">
                  <c:v>26.2</c:v>
                </c:pt>
                <c:pt idx="187">
                  <c:v>26.2</c:v>
                </c:pt>
                <c:pt idx="188">
                  <c:v>26.2</c:v>
                </c:pt>
                <c:pt idx="189">
                  <c:v>26.2</c:v>
                </c:pt>
                <c:pt idx="190">
                  <c:v>26.2</c:v>
                </c:pt>
                <c:pt idx="191">
                  <c:v>26.2</c:v>
                </c:pt>
                <c:pt idx="192">
                  <c:v>26.2</c:v>
                </c:pt>
                <c:pt idx="193">
                  <c:v>26.2</c:v>
                </c:pt>
                <c:pt idx="194">
                  <c:v>26.2</c:v>
                </c:pt>
                <c:pt idx="195">
                  <c:v>26</c:v>
                </c:pt>
                <c:pt idx="196">
                  <c:v>26</c:v>
                </c:pt>
                <c:pt idx="197">
                  <c:v>26</c:v>
                </c:pt>
                <c:pt idx="198">
                  <c:v>26</c:v>
                </c:pt>
                <c:pt idx="199">
                  <c:v>26</c:v>
                </c:pt>
                <c:pt idx="200">
                  <c:v>26</c:v>
                </c:pt>
                <c:pt idx="201">
                  <c:v>26</c:v>
                </c:pt>
                <c:pt idx="202">
                  <c:v>26</c:v>
                </c:pt>
                <c:pt idx="203">
                  <c:v>25.9</c:v>
                </c:pt>
                <c:pt idx="204">
                  <c:v>25.9</c:v>
                </c:pt>
                <c:pt idx="205">
                  <c:v>25.9</c:v>
                </c:pt>
                <c:pt idx="206">
                  <c:v>25.9</c:v>
                </c:pt>
                <c:pt idx="207">
                  <c:v>25.9</c:v>
                </c:pt>
                <c:pt idx="208">
                  <c:v>25.9</c:v>
                </c:pt>
                <c:pt idx="209">
                  <c:v>25.9</c:v>
                </c:pt>
                <c:pt idx="210">
                  <c:v>25.9</c:v>
                </c:pt>
                <c:pt idx="211">
                  <c:v>25.8</c:v>
                </c:pt>
                <c:pt idx="212">
                  <c:v>25.8</c:v>
                </c:pt>
                <c:pt idx="213">
                  <c:v>25.8</c:v>
                </c:pt>
                <c:pt idx="214">
                  <c:v>25.8</c:v>
                </c:pt>
                <c:pt idx="215">
                  <c:v>25.8</c:v>
                </c:pt>
                <c:pt idx="216">
                  <c:v>25.8</c:v>
                </c:pt>
                <c:pt idx="217">
                  <c:v>25.8</c:v>
                </c:pt>
                <c:pt idx="218">
                  <c:v>25.8</c:v>
                </c:pt>
                <c:pt idx="219">
                  <c:v>25.6</c:v>
                </c:pt>
                <c:pt idx="220">
                  <c:v>25.6</c:v>
                </c:pt>
                <c:pt idx="221">
                  <c:v>25.6</c:v>
                </c:pt>
                <c:pt idx="222">
                  <c:v>25.6</c:v>
                </c:pt>
                <c:pt idx="223">
                  <c:v>25.6</c:v>
                </c:pt>
                <c:pt idx="224">
                  <c:v>25.6</c:v>
                </c:pt>
                <c:pt idx="225">
                  <c:v>25.6</c:v>
                </c:pt>
                <c:pt idx="226">
                  <c:v>25.6</c:v>
                </c:pt>
                <c:pt idx="227">
                  <c:v>25.5</c:v>
                </c:pt>
                <c:pt idx="228">
                  <c:v>25.5</c:v>
                </c:pt>
                <c:pt idx="229">
                  <c:v>25.5</c:v>
                </c:pt>
                <c:pt idx="230">
                  <c:v>25.5</c:v>
                </c:pt>
                <c:pt idx="231">
                  <c:v>25.5</c:v>
                </c:pt>
                <c:pt idx="232">
                  <c:v>25.5</c:v>
                </c:pt>
                <c:pt idx="233">
                  <c:v>25.5</c:v>
                </c:pt>
                <c:pt idx="234">
                  <c:v>25.5</c:v>
                </c:pt>
                <c:pt idx="235">
                  <c:v>25.5</c:v>
                </c:pt>
                <c:pt idx="236">
                  <c:v>25.4</c:v>
                </c:pt>
                <c:pt idx="237">
                  <c:v>25.4</c:v>
                </c:pt>
                <c:pt idx="238">
                  <c:v>25.4</c:v>
                </c:pt>
                <c:pt idx="239">
                  <c:v>25.4</c:v>
                </c:pt>
                <c:pt idx="240">
                  <c:v>25.4</c:v>
                </c:pt>
                <c:pt idx="241">
                  <c:v>25.4</c:v>
                </c:pt>
                <c:pt idx="242">
                  <c:v>25.4</c:v>
                </c:pt>
                <c:pt idx="243">
                  <c:v>25.4</c:v>
                </c:pt>
                <c:pt idx="244">
                  <c:v>25.3</c:v>
                </c:pt>
                <c:pt idx="245">
                  <c:v>25.3</c:v>
                </c:pt>
                <c:pt idx="246">
                  <c:v>25.3</c:v>
                </c:pt>
                <c:pt idx="247">
                  <c:v>25.3</c:v>
                </c:pt>
                <c:pt idx="248">
                  <c:v>25.3</c:v>
                </c:pt>
                <c:pt idx="249">
                  <c:v>25.3</c:v>
                </c:pt>
                <c:pt idx="250">
                  <c:v>25.3</c:v>
                </c:pt>
                <c:pt idx="251">
                  <c:v>25.3</c:v>
                </c:pt>
                <c:pt idx="252">
                  <c:v>25.1</c:v>
                </c:pt>
                <c:pt idx="253">
                  <c:v>25.1</c:v>
                </c:pt>
                <c:pt idx="254">
                  <c:v>25.1</c:v>
                </c:pt>
                <c:pt idx="255">
                  <c:v>25.1</c:v>
                </c:pt>
                <c:pt idx="256">
                  <c:v>25.1</c:v>
                </c:pt>
                <c:pt idx="257">
                  <c:v>25.1</c:v>
                </c:pt>
                <c:pt idx="258">
                  <c:v>25.1</c:v>
                </c:pt>
                <c:pt idx="259">
                  <c:v>25.1</c:v>
                </c:pt>
                <c:pt idx="260">
                  <c:v>25.1</c:v>
                </c:pt>
                <c:pt idx="261">
                  <c:v>25.1</c:v>
                </c:pt>
                <c:pt idx="262">
                  <c:v>25.1</c:v>
                </c:pt>
                <c:pt idx="263">
                  <c:v>25.1</c:v>
                </c:pt>
                <c:pt idx="264">
                  <c:v>25.1</c:v>
                </c:pt>
                <c:pt idx="265">
                  <c:v>25.1</c:v>
                </c:pt>
                <c:pt idx="266">
                  <c:v>25.1</c:v>
                </c:pt>
                <c:pt idx="267">
                  <c:v>25.1</c:v>
                </c:pt>
                <c:pt idx="268">
                  <c:v>25</c:v>
                </c:pt>
                <c:pt idx="269">
                  <c:v>25</c:v>
                </c:pt>
                <c:pt idx="270">
                  <c:v>25</c:v>
                </c:pt>
                <c:pt idx="271">
                  <c:v>25</c:v>
                </c:pt>
                <c:pt idx="272">
                  <c:v>25</c:v>
                </c:pt>
                <c:pt idx="273">
                  <c:v>25</c:v>
                </c:pt>
                <c:pt idx="274">
                  <c:v>25</c:v>
                </c:pt>
                <c:pt idx="275">
                  <c:v>25</c:v>
                </c:pt>
                <c:pt idx="276">
                  <c:v>25</c:v>
                </c:pt>
                <c:pt idx="277">
                  <c:v>24.9</c:v>
                </c:pt>
                <c:pt idx="278">
                  <c:v>24.9</c:v>
                </c:pt>
                <c:pt idx="279">
                  <c:v>24.9</c:v>
                </c:pt>
                <c:pt idx="280">
                  <c:v>24.9</c:v>
                </c:pt>
                <c:pt idx="281">
                  <c:v>24.9</c:v>
                </c:pt>
                <c:pt idx="282">
                  <c:v>24.9</c:v>
                </c:pt>
                <c:pt idx="283">
                  <c:v>24.9</c:v>
                </c:pt>
                <c:pt idx="284">
                  <c:v>24.9</c:v>
                </c:pt>
                <c:pt idx="285">
                  <c:v>24.8</c:v>
                </c:pt>
                <c:pt idx="286">
                  <c:v>24.8</c:v>
                </c:pt>
                <c:pt idx="287">
                  <c:v>24.8</c:v>
                </c:pt>
                <c:pt idx="288">
                  <c:v>24.8</c:v>
                </c:pt>
                <c:pt idx="289">
                  <c:v>24.8</c:v>
                </c:pt>
                <c:pt idx="290">
                  <c:v>24.8</c:v>
                </c:pt>
                <c:pt idx="291">
                  <c:v>24.8</c:v>
                </c:pt>
                <c:pt idx="292">
                  <c:v>24.8</c:v>
                </c:pt>
                <c:pt idx="293">
                  <c:v>24.8</c:v>
                </c:pt>
                <c:pt idx="294">
                  <c:v>24.7</c:v>
                </c:pt>
                <c:pt idx="295">
                  <c:v>24.7</c:v>
                </c:pt>
                <c:pt idx="296">
                  <c:v>24.7</c:v>
                </c:pt>
                <c:pt idx="297">
                  <c:v>24.7</c:v>
                </c:pt>
                <c:pt idx="298">
                  <c:v>24.7</c:v>
                </c:pt>
                <c:pt idx="299">
                  <c:v>24.7</c:v>
                </c:pt>
                <c:pt idx="300">
                  <c:v>24.7</c:v>
                </c:pt>
                <c:pt idx="301">
                  <c:v>24.7</c:v>
                </c:pt>
                <c:pt idx="302">
                  <c:v>24.6</c:v>
                </c:pt>
                <c:pt idx="303">
                  <c:v>24.6</c:v>
                </c:pt>
                <c:pt idx="304">
                  <c:v>24.6</c:v>
                </c:pt>
                <c:pt idx="305">
                  <c:v>24.6</c:v>
                </c:pt>
                <c:pt idx="306">
                  <c:v>24.6</c:v>
                </c:pt>
                <c:pt idx="307">
                  <c:v>24.6</c:v>
                </c:pt>
                <c:pt idx="308">
                  <c:v>24.6</c:v>
                </c:pt>
                <c:pt idx="309">
                  <c:v>24.6</c:v>
                </c:pt>
                <c:pt idx="310">
                  <c:v>24.6</c:v>
                </c:pt>
                <c:pt idx="311">
                  <c:v>24.6</c:v>
                </c:pt>
                <c:pt idx="312">
                  <c:v>24.6</c:v>
                </c:pt>
                <c:pt idx="313">
                  <c:v>24.6</c:v>
                </c:pt>
                <c:pt idx="314">
                  <c:v>24.6</c:v>
                </c:pt>
                <c:pt idx="315">
                  <c:v>24.6</c:v>
                </c:pt>
                <c:pt idx="316">
                  <c:v>24.6</c:v>
                </c:pt>
                <c:pt idx="317">
                  <c:v>24.5</c:v>
                </c:pt>
                <c:pt idx="318">
                  <c:v>24.5</c:v>
                </c:pt>
                <c:pt idx="319">
                  <c:v>24.5</c:v>
                </c:pt>
                <c:pt idx="320">
                  <c:v>24.5</c:v>
                </c:pt>
                <c:pt idx="321">
                  <c:v>24.5</c:v>
                </c:pt>
                <c:pt idx="322">
                  <c:v>24.5</c:v>
                </c:pt>
                <c:pt idx="323">
                  <c:v>24.5</c:v>
                </c:pt>
                <c:pt idx="324">
                  <c:v>24.5</c:v>
                </c:pt>
                <c:pt idx="325">
                  <c:v>24.5</c:v>
                </c:pt>
                <c:pt idx="326">
                  <c:v>24.4</c:v>
                </c:pt>
                <c:pt idx="327">
                  <c:v>24.4</c:v>
                </c:pt>
                <c:pt idx="328">
                  <c:v>24.4</c:v>
                </c:pt>
                <c:pt idx="329">
                  <c:v>24.4</c:v>
                </c:pt>
                <c:pt idx="330">
                  <c:v>24.4</c:v>
                </c:pt>
                <c:pt idx="331">
                  <c:v>24.4</c:v>
                </c:pt>
                <c:pt idx="332">
                  <c:v>24.4</c:v>
                </c:pt>
                <c:pt idx="333">
                  <c:v>24.4</c:v>
                </c:pt>
                <c:pt idx="334">
                  <c:v>24.3</c:v>
                </c:pt>
                <c:pt idx="335">
                  <c:v>24.3</c:v>
                </c:pt>
                <c:pt idx="336">
                  <c:v>24.3</c:v>
                </c:pt>
                <c:pt idx="337">
                  <c:v>24.3</c:v>
                </c:pt>
                <c:pt idx="338">
                  <c:v>24.3</c:v>
                </c:pt>
                <c:pt idx="339">
                  <c:v>24.3</c:v>
                </c:pt>
                <c:pt idx="340">
                  <c:v>24.3</c:v>
                </c:pt>
                <c:pt idx="341">
                  <c:v>24.3</c:v>
                </c:pt>
                <c:pt idx="342">
                  <c:v>24.3</c:v>
                </c:pt>
                <c:pt idx="343">
                  <c:v>24.3</c:v>
                </c:pt>
                <c:pt idx="344">
                  <c:v>24.3</c:v>
                </c:pt>
                <c:pt idx="345">
                  <c:v>24.3</c:v>
                </c:pt>
                <c:pt idx="346">
                  <c:v>24.3</c:v>
                </c:pt>
                <c:pt idx="347">
                  <c:v>24.3</c:v>
                </c:pt>
                <c:pt idx="348">
                  <c:v>24.3</c:v>
                </c:pt>
                <c:pt idx="349">
                  <c:v>24.3</c:v>
                </c:pt>
                <c:pt idx="350">
                  <c:v>24.4</c:v>
                </c:pt>
                <c:pt idx="351">
                  <c:v>24.4</c:v>
                </c:pt>
                <c:pt idx="352">
                  <c:v>24.4</c:v>
                </c:pt>
                <c:pt idx="353">
                  <c:v>24.4</c:v>
                </c:pt>
                <c:pt idx="354">
                  <c:v>24.4</c:v>
                </c:pt>
                <c:pt idx="355">
                  <c:v>24.4</c:v>
                </c:pt>
                <c:pt idx="356">
                  <c:v>24.4</c:v>
                </c:pt>
                <c:pt idx="357">
                  <c:v>24.4</c:v>
                </c:pt>
                <c:pt idx="358">
                  <c:v>24.6</c:v>
                </c:pt>
                <c:pt idx="359">
                  <c:v>24.6</c:v>
                </c:pt>
                <c:pt idx="360">
                  <c:v>24.6</c:v>
                </c:pt>
                <c:pt idx="361">
                  <c:v>24.6</c:v>
                </c:pt>
                <c:pt idx="362">
                  <c:v>24.6</c:v>
                </c:pt>
                <c:pt idx="363">
                  <c:v>24.6</c:v>
                </c:pt>
                <c:pt idx="364">
                  <c:v>24.6</c:v>
                </c:pt>
                <c:pt idx="365">
                  <c:v>24.6</c:v>
                </c:pt>
                <c:pt idx="366">
                  <c:v>24.6</c:v>
                </c:pt>
                <c:pt idx="367">
                  <c:v>24.9</c:v>
                </c:pt>
                <c:pt idx="368">
                  <c:v>24.9</c:v>
                </c:pt>
                <c:pt idx="369">
                  <c:v>24.9</c:v>
                </c:pt>
                <c:pt idx="370">
                  <c:v>24.9</c:v>
                </c:pt>
                <c:pt idx="371">
                  <c:v>24.9</c:v>
                </c:pt>
                <c:pt idx="372">
                  <c:v>24.9</c:v>
                </c:pt>
                <c:pt idx="373">
                  <c:v>24.9</c:v>
                </c:pt>
                <c:pt idx="374">
                  <c:v>24.9</c:v>
                </c:pt>
                <c:pt idx="375">
                  <c:v>25.2</c:v>
                </c:pt>
                <c:pt idx="376">
                  <c:v>25.2</c:v>
                </c:pt>
                <c:pt idx="377">
                  <c:v>25.2</c:v>
                </c:pt>
                <c:pt idx="378">
                  <c:v>25.2</c:v>
                </c:pt>
                <c:pt idx="379">
                  <c:v>25.2</c:v>
                </c:pt>
                <c:pt idx="380">
                  <c:v>25.2</c:v>
                </c:pt>
                <c:pt idx="381">
                  <c:v>25.2</c:v>
                </c:pt>
                <c:pt idx="382">
                  <c:v>25.2</c:v>
                </c:pt>
                <c:pt idx="383">
                  <c:v>25.7</c:v>
                </c:pt>
                <c:pt idx="384">
                  <c:v>25.7</c:v>
                </c:pt>
                <c:pt idx="385">
                  <c:v>25.7</c:v>
                </c:pt>
                <c:pt idx="386">
                  <c:v>25.7</c:v>
                </c:pt>
                <c:pt idx="387">
                  <c:v>25.7</c:v>
                </c:pt>
                <c:pt idx="388">
                  <c:v>25.7</c:v>
                </c:pt>
                <c:pt idx="389">
                  <c:v>25.7</c:v>
                </c:pt>
                <c:pt idx="390">
                  <c:v>25.7</c:v>
                </c:pt>
                <c:pt idx="391">
                  <c:v>26.2</c:v>
                </c:pt>
                <c:pt idx="392">
                  <c:v>26.2</c:v>
                </c:pt>
                <c:pt idx="393">
                  <c:v>26.2</c:v>
                </c:pt>
                <c:pt idx="394">
                  <c:v>26.2</c:v>
                </c:pt>
                <c:pt idx="395">
                  <c:v>26.2</c:v>
                </c:pt>
                <c:pt idx="396">
                  <c:v>26.2</c:v>
                </c:pt>
                <c:pt idx="397">
                  <c:v>26.2</c:v>
                </c:pt>
                <c:pt idx="398">
                  <c:v>26.2</c:v>
                </c:pt>
                <c:pt idx="399">
                  <c:v>26.7</c:v>
                </c:pt>
                <c:pt idx="400">
                  <c:v>26.7</c:v>
                </c:pt>
                <c:pt idx="401">
                  <c:v>26.7</c:v>
                </c:pt>
                <c:pt idx="402">
                  <c:v>26.7</c:v>
                </c:pt>
                <c:pt idx="403">
                  <c:v>26.7</c:v>
                </c:pt>
                <c:pt idx="404">
                  <c:v>26.7</c:v>
                </c:pt>
                <c:pt idx="405">
                  <c:v>26.7</c:v>
                </c:pt>
                <c:pt idx="406">
                  <c:v>26.7</c:v>
                </c:pt>
                <c:pt idx="407">
                  <c:v>27.1</c:v>
                </c:pt>
                <c:pt idx="408">
                  <c:v>27.1</c:v>
                </c:pt>
                <c:pt idx="409">
                  <c:v>27.1</c:v>
                </c:pt>
                <c:pt idx="410">
                  <c:v>27.1</c:v>
                </c:pt>
                <c:pt idx="411">
                  <c:v>27.1</c:v>
                </c:pt>
                <c:pt idx="412">
                  <c:v>27.1</c:v>
                </c:pt>
                <c:pt idx="413">
                  <c:v>27.1</c:v>
                </c:pt>
                <c:pt idx="414">
                  <c:v>27.1</c:v>
                </c:pt>
                <c:pt idx="415">
                  <c:v>27.1</c:v>
                </c:pt>
                <c:pt idx="416">
                  <c:v>27.4</c:v>
                </c:pt>
                <c:pt idx="417">
                  <c:v>27.4</c:v>
                </c:pt>
                <c:pt idx="418">
                  <c:v>27.4</c:v>
                </c:pt>
                <c:pt idx="419">
                  <c:v>27.4</c:v>
                </c:pt>
                <c:pt idx="420">
                  <c:v>27.4</c:v>
                </c:pt>
                <c:pt idx="421">
                  <c:v>27.4</c:v>
                </c:pt>
                <c:pt idx="422">
                  <c:v>27.4</c:v>
                </c:pt>
                <c:pt idx="423">
                  <c:v>27.4</c:v>
                </c:pt>
                <c:pt idx="424">
                  <c:v>27.6</c:v>
                </c:pt>
                <c:pt idx="425">
                  <c:v>27.6</c:v>
                </c:pt>
                <c:pt idx="426">
                  <c:v>27.6</c:v>
                </c:pt>
                <c:pt idx="427">
                  <c:v>27.6</c:v>
                </c:pt>
                <c:pt idx="428">
                  <c:v>27.6</c:v>
                </c:pt>
                <c:pt idx="429">
                  <c:v>27.6</c:v>
                </c:pt>
                <c:pt idx="430">
                  <c:v>27.6</c:v>
                </c:pt>
                <c:pt idx="431">
                  <c:v>27.6</c:v>
                </c:pt>
                <c:pt idx="432">
                  <c:v>27.8</c:v>
                </c:pt>
                <c:pt idx="433">
                  <c:v>27.8</c:v>
                </c:pt>
                <c:pt idx="434">
                  <c:v>27.8</c:v>
                </c:pt>
                <c:pt idx="435">
                  <c:v>27.8</c:v>
                </c:pt>
                <c:pt idx="436">
                  <c:v>27.8</c:v>
                </c:pt>
                <c:pt idx="437">
                  <c:v>27.8</c:v>
                </c:pt>
                <c:pt idx="438">
                  <c:v>27.8</c:v>
                </c:pt>
                <c:pt idx="439">
                  <c:v>27.8</c:v>
                </c:pt>
                <c:pt idx="440">
                  <c:v>27.8</c:v>
                </c:pt>
                <c:pt idx="441">
                  <c:v>27.8</c:v>
                </c:pt>
                <c:pt idx="442">
                  <c:v>27.8</c:v>
                </c:pt>
                <c:pt idx="443">
                  <c:v>27.8</c:v>
                </c:pt>
                <c:pt idx="444">
                  <c:v>27.8</c:v>
                </c:pt>
                <c:pt idx="445">
                  <c:v>27.8</c:v>
                </c:pt>
                <c:pt idx="446">
                  <c:v>27.8</c:v>
                </c:pt>
                <c:pt idx="447">
                  <c:v>27.8</c:v>
                </c:pt>
                <c:pt idx="448">
                  <c:v>27.8</c:v>
                </c:pt>
                <c:pt idx="449">
                  <c:v>27.8</c:v>
                </c:pt>
                <c:pt idx="450">
                  <c:v>27.8</c:v>
                </c:pt>
                <c:pt idx="451">
                  <c:v>27.8</c:v>
                </c:pt>
                <c:pt idx="452">
                  <c:v>27.8</c:v>
                </c:pt>
                <c:pt idx="453">
                  <c:v>27.8</c:v>
                </c:pt>
                <c:pt idx="454">
                  <c:v>27.8</c:v>
                </c:pt>
                <c:pt idx="455">
                  <c:v>27.8</c:v>
                </c:pt>
                <c:pt idx="456">
                  <c:v>27.8</c:v>
                </c:pt>
                <c:pt idx="457">
                  <c:v>27.8</c:v>
                </c:pt>
                <c:pt idx="458">
                  <c:v>27.8</c:v>
                </c:pt>
                <c:pt idx="459">
                  <c:v>27.8</c:v>
                </c:pt>
                <c:pt idx="460">
                  <c:v>27.8</c:v>
                </c:pt>
                <c:pt idx="461">
                  <c:v>27.8</c:v>
                </c:pt>
                <c:pt idx="462">
                  <c:v>27.8</c:v>
                </c:pt>
                <c:pt idx="463">
                  <c:v>27.8</c:v>
                </c:pt>
                <c:pt idx="464">
                  <c:v>27.8</c:v>
                </c:pt>
                <c:pt idx="465">
                  <c:v>27.7</c:v>
                </c:pt>
                <c:pt idx="466">
                  <c:v>27.7</c:v>
                </c:pt>
                <c:pt idx="467">
                  <c:v>27.7</c:v>
                </c:pt>
                <c:pt idx="468">
                  <c:v>27.7</c:v>
                </c:pt>
                <c:pt idx="469">
                  <c:v>27.7</c:v>
                </c:pt>
                <c:pt idx="470">
                  <c:v>27.7</c:v>
                </c:pt>
                <c:pt idx="471">
                  <c:v>27.7</c:v>
                </c:pt>
                <c:pt idx="472">
                  <c:v>27.7</c:v>
                </c:pt>
                <c:pt idx="473">
                  <c:v>27.6</c:v>
                </c:pt>
                <c:pt idx="474">
                  <c:v>27.6</c:v>
                </c:pt>
                <c:pt idx="475">
                  <c:v>27.6</c:v>
                </c:pt>
                <c:pt idx="476">
                  <c:v>27.6</c:v>
                </c:pt>
                <c:pt idx="477">
                  <c:v>27.6</c:v>
                </c:pt>
                <c:pt idx="478">
                  <c:v>27.6</c:v>
                </c:pt>
                <c:pt idx="479">
                  <c:v>27.6</c:v>
                </c:pt>
                <c:pt idx="480">
                  <c:v>27.6</c:v>
                </c:pt>
                <c:pt idx="481">
                  <c:v>27.5</c:v>
                </c:pt>
                <c:pt idx="482">
                  <c:v>27.5</c:v>
                </c:pt>
                <c:pt idx="483">
                  <c:v>27.5</c:v>
                </c:pt>
                <c:pt idx="484">
                  <c:v>27.5</c:v>
                </c:pt>
                <c:pt idx="485">
                  <c:v>27.5</c:v>
                </c:pt>
                <c:pt idx="486">
                  <c:v>27.5</c:v>
                </c:pt>
                <c:pt idx="487">
                  <c:v>27.5</c:v>
                </c:pt>
                <c:pt idx="488">
                  <c:v>27.5</c:v>
                </c:pt>
                <c:pt idx="489">
                  <c:v>27.4</c:v>
                </c:pt>
                <c:pt idx="490">
                  <c:v>27.4</c:v>
                </c:pt>
                <c:pt idx="491">
                  <c:v>27.4</c:v>
                </c:pt>
                <c:pt idx="492">
                  <c:v>27.4</c:v>
                </c:pt>
                <c:pt idx="493">
                  <c:v>27.4</c:v>
                </c:pt>
                <c:pt idx="494">
                  <c:v>27.4</c:v>
                </c:pt>
                <c:pt idx="495">
                  <c:v>27.4</c:v>
                </c:pt>
                <c:pt idx="496">
                  <c:v>27.4</c:v>
                </c:pt>
                <c:pt idx="497">
                  <c:v>27.4</c:v>
                </c:pt>
                <c:pt idx="498">
                  <c:v>27.3</c:v>
                </c:pt>
                <c:pt idx="499">
                  <c:v>27.3</c:v>
                </c:pt>
                <c:pt idx="500">
                  <c:v>27.3</c:v>
                </c:pt>
                <c:pt idx="501">
                  <c:v>27.3</c:v>
                </c:pt>
                <c:pt idx="502">
                  <c:v>27.3</c:v>
                </c:pt>
                <c:pt idx="503">
                  <c:v>27.3</c:v>
                </c:pt>
                <c:pt idx="504">
                  <c:v>27.3</c:v>
                </c:pt>
                <c:pt idx="505">
                  <c:v>27.3</c:v>
                </c:pt>
                <c:pt idx="506">
                  <c:v>27.1</c:v>
                </c:pt>
                <c:pt idx="507">
                  <c:v>27.1</c:v>
                </c:pt>
                <c:pt idx="508">
                  <c:v>27.1</c:v>
                </c:pt>
                <c:pt idx="509">
                  <c:v>27.1</c:v>
                </c:pt>
                <c:pt idx="510">
                  <c:v>27.1</c:v>
                </c:pt>
                <c:pt idx="511">
                  <c:v>27.1</c:v>
                </c:pt>
                <c:pt idx="512">
                  <c:v>27.1</c:v>
                </c:pt>
                <c:pt idx="513">
                  <c:v>27.1</c:v>
                </c:pt>
                <c:pt idx="514">
                  <c:v>27</c:v>
                </c:pt>
                <c:pt idx="515">
                  <c:v>27</c:v>
                </c:pt>
                <c:pt idx="516">
                  <c:v>27</c:v>
                </c:pt>
                <c:pt idx="517">
                  <c:v>27</c:v>
                </c:pt>
                <c:pt idx="518">
                  <c:v>27</c:v>
                </c:pt>
                <c:pt idx="519">
                  <c:v>27</c:v>
                </c:pt>
                <c:pt idx="520">
                  <c:v>27</c:v>
                </c:pt>
                <c:pt idx="521">
                  <c:v>27</c:v>
                </c:pt>
                <c:pt idx="522">
                  <c:v>26.9</c:v>
                </c:pt>
                <c:pt idx="523">
                  <c:v>26.9</c:v>
                </c:pt>
                <c:pt idx="524">
                  <c:v>26.9</c:v>
                </c:pt>
                <c:pt idx="525">
                  <c:v>26.9</c:v>
                </c:pt>
                <c:pt idx="526">
                  <c:v>26.9</c:v>
                </c:pt>
                <c:pt idx="527">
                  <c:v>26.9</c:v>
                </c:pt>
                <c:pt idx="528">
                  <c:v>26.9</c:v>
                </c:pt>
                <c:pt idx="529">
                  <c:v>26.9</c:v>
                </c:pt>
                <c:pt idx="530">
                  <c:v>26.8</c:v>
                </c:pt>
                <c:pt idx="531">
                  <c:v>26.8</c:v>
                </c:pt>
                <c:pt idx="532">
                  <c:v>26.8</c:v>
                </c:pt>
                <c:pt idx="533">
                  <c:v>26.8</c:v>
                </c:pt>
                <c:pt idx="534">
                  <c:v>26.8</c:v>
                </c:pt>
                <c:pt idx="535">
                  <c:v>26.8</c:v>
                </c:pt>
                <c:pt idx="536">
                  <c:v>26.8</c:v>
                </c:pt>
                <c:pt idx="537">
                  <c:v>26.8</c:v>
                </c:pt>
                <c:pt idx="538">
                  <c:v>26.7</c:v>
                </c:pt>
                <c:pt idx="539">
                  <c:v>26.7</c:v>
                </c:pt>
                <c:pt idx="540">
                  <c:v>26.7</c:v>
                </c:pt>
                <c:pt idx="541">
                  <c:v>26.7</c:v>
                </c:pt>
                <c:pt idx="542">
                  <c:v>26.7</c:v>
                </c:pt>
                <c:pt idx="543">
                  <c:v>26.7</c:v>
                </c:pt>
                <c:pt idx="544">
                  <c:v>26.7</c:v>
                </c:pt>
                <c:pt idx="545">
                  <c:v>26.7</c:v>
                </c:pt>
                <c:pt idx="546">
                  <c:v>26.7</c:v>
                </c:pt>
                <c:pt idx="547">
                  <c:v>26.5</c:v>
                </c:pt>
                <c:pt idx="548">
                  <c:v>26.5</c:v>
                </c:pt>
                <c:pt idx="549">
                  <c:v>26.5</c:v>
                </c:pt>
                <c:pt idx="550">
                  <c:v>26.5</c:v>
                </c:pt>
                <c:pt idx="551">
                  <c:v>26.5</c:v>
                </c:pt>
                <c:pt idx="552">
                  <c:v>26.5</c:v>
                </c:pt>
                <c:pt idx="553">
                  <c:v>26.5</c:v>
                </c:pt>
                <c:pt idx="554">
                  <c:v>26.5</c:v>
                </c:pt>
                <c:pt idx="555">
                  <c:v>26.3</c:v>
                </c:pt>
                <c:pt idx="556">
                  <c:v>26.3</c:v>
                </c:pt>
                <c:pt idx="557">
                  <c:v>26.3</c:v>
                </c:pt>
                <c:pt idx="558">
                  <c:v>26.3</c:v>
                </c:pt>
                <c:pt idx="559">
                  <c:v>26.3</c:v>
                </c:pt>
                <c:pt idx="560">
                  <c:v>26.3</c:v>
                </c:pt>
                <c:pt idx="561">
                  <c:v>26.3</c:v>
                </c:pt>
                <c:pt idx="562">
                  <c:v>26.3</c:v>
                </c:pt>
                <c:pt idx="563">
                  <c:v>26.3</c:v>
                </c:pt>
                <c:pt idx="564">
                  <c:v>26.3</c:v>
                </c:pt>
                <c:pt idx="565">
                  <c:v>26.3</c:v>
                </c:pt>
                <c:pt idx="566">
                  <c:v>26.3</c:v>
                </c:pt>
                <c:pt idx="567">
                  <c:v>26.3</c:v>
                </c:pt>
                <c:pt idx="568">
                  <c:v>26.3</c:v>
                </c:pt>
                <c:pt idx="569">
                  <c:v>26.3</c:v>
                </c:pt>
                <c:pt idx="570">
                  <c:v>26.3</c:v>
                </c:pt>
                <c:pt idx="571">
                  <c:v>26.1</c:v>
                </c:pt>
                <c:pt idx="572">
                  <c:v>26.1</c:v>
                </c:pt>
                <c:pt idx="573">
                  <c:v>26.1</c:v>
                </c:pt>
                <c:pt idx="574">
                  <c:v>26.1</c:v>
                </c:pt>
                <c:pt idx="575">
                  <c:v>26.1</c:v>
                </c:pt>
                <c:pt idx="576">
                  <c:v>26.1</c:v>
                </c:pt>
                <c:pt idx="577">
                  <c:v>26.1</c:v>
                </c:pt>
                <c:pt idx="578">
                  <c:v>26.1</c:v>
                </c:pt>
                <c:pt idx="579">
                  <c:v>26.1</c:v>
                </c:pt>
                <c:pt idx="580">
                  <c:v>26.1</c:v>
                </c:pt>
                <c:pt idx="581">
                  <c:v>26.1</c:v>
                </c:pt>
                <c:pt idx="582">
                  <c:v>26.1</c:v>
                </c:pt>
                <c:pt idx="583">
                  <c:v>26.1</c:v>
                </c:pt>
                <c:pt idx="584">
                  <c:v>26.1</c:v>
                </c:pt>
                <c:pt idx="585">
                  <c:v>26.1</c:v>
                </c:pt>
                <c:pt idx="586">
                  <c:v>26.1</c:v>
                </c:pt>
                <c:pt idx="587">
                  <c:v>26</c:v>
                </c:pt>
                <c:pt idx="588">
                  <c:v>26</c:v>
                </c:pt>
                <c:pt idx="589">
                  <c:v>26</c:v>
                </c:pt>
                <c:pt idx="590">
                  <c:v>26</c:v>
                </c:pt>
                <c:pt idx="591">
                  <c:v>26</c:v>
                </c:pt>
                <c:pt idx="592">
                  <c:v>26</c:v>
                </c:pt>
                <c:pt idx="593">
                  <c:v>26</c:v>
                </c:pt>
                <c:pt idx="594">
                  <c:v>26</c:v>
                </c:pt>
                <c:pt idx="595">
                  <c:v>26</c:v>
                </c:pt>
                <c:pt idx="596">
                  <c:v>25.9</c:v>
                </c:pt>
                <c:pt idx="597">
                  <c:v>25.9</c:v>
                </c:pt>
                <c:pt idx="598">
                  <c:v>25.9</c:v>
                </c:pt>
                <c:pt idx="599">
                  <c:v>25.9</c:v>
                </c:pt>
                <c:pt idx="600">
                  <c:v>25.9</c:v>
                </c:pt>
                <c:pt idx="601">
                  <c:v>25.9</c:v>
                </c:pt>
                <c:pt idx="602">
                  <c:v>25.9</c:v>
                </c:pt>
                <c:pt idx="603">
                  <c:v>25.9</c:v>
                </c:pt>
                <c:pt idx="604">
                  <c:v>25.7</c:v>
                </c:pt>
                <c:pt idx="605">
                  <c:v>25.7</c:v>
                </c:pt>
                <c:pt idx="606">
                  <c:v>25.7</c:v>
                </c:pt>
                <c:pt idx="607">
                  <c:v>25.7</c:v>
                </c:pt>
                <c:pt idx="608">
                  <c:v>25.7</c:v>
                </c:pt>
                <c:pt idx="609">
                  <c:v>25.7</c:v>
                </c:pt>
                <c:pt idx="610">
                  <c:v>25.7</c:v>
                </c:pt>
                <c:pt idx="611">
                  <c:v>25.7</c:v>
                </c:pt>
                <c:pt idx="612">
                  <c:v>25.6</c:v>
                </c:pt>
                <c:pt idx="613">
                  <c:v>25.6</c:v>
                </c:pt>
                <c:pt idx="614">
                  <c:v>25.6</c:v>
                </c:pt>
                <c:pt idx="615">
                  <c:v>25.6</c:v>
                </c:pt>
                <c:pt idx="616">
                  <c:v>25.6</c:v>
                </c:pt>
                <c:pt idx="617">
                  <c:v>25.6</c:v>
                </c:pt>
                <c:pt idx="618">
                  <c:v>25.6</c:v>
                </c:pt>
                <c:pt idx="619">
                  <c:v>25.6</c:v>
                </c:pt>
                <c:pt idx="620">
                  <c:v>25.6</c:v>
                </c:pt>
                <c:pt idx="621">
                  <c:v>25.6</c:v>
                </c:pt>
                <c:pt idx="622">
                  <c:v>25.6</c:v>
                </c:pt>
                <c:pt idx="623">
                  <c:v>25.6</c:v>
                </c:pt>
                <c:pt idx="624">
                  <c:v>25.6</c:v>
                </c:pt>
                <c:pt idx="625">
                  <c:v>25.6</c:v>
                </c:pt>
                <c:pt idx="626">
                  <c:v>25.6</c:v>
                </c:pt>
                <c:pt idx="627">
                  <c:v>25.6</c:v>
                </c:pt>
                <c:pt idx="628">
                  <c:v>25.5</c:v>
                </c:pt>
                <c:pt idx="629">
                  <c:v>25.5</c:v>
                </c:pt>
                <c:pt idx="630">
                  <c:v>25.5</c:v>
                </c:pt>
                <c:pt idx="631">
                  <c:v>25.5</c:v>
                </c:pt>
                <c:pt idx="632">
                  <c:v>25.5</c:v>
                </c:pt>
                <c:pt idx="633">
                  <c:v>25.5</c:v>
                </c:pt>
                <c:pt idx="634">
                  <c:v>25.5</c:v>
                </c:pt>
                <c:pt idx="635">
                  <c:v>25.5</c:v>
                </c:pt>
                <c:pt idx="636">
                  <c:v>25.5</c:v>
                </c:pt>
                <c:pt idx="637">
                  <c:v>25.4</c:v>
                </c:pt>
                <c:pt idx="638">
                  <c:v>25.4</c:v>
                </c:pt>
                <c:pt idx="639">
                  <c:v>25.4</c:v>
                </c:pt>
                <c:pt idx="640">
                  <c:v>25.4</c:v>
                </c:pt>
                <c:pt idx="641">
                  <c:v>25.4</c:v>
                </c:pt>
                <c:pt idx="642">
                  <c:v>25.4</c:v>
                </c:pt>
                <c:pt idx="643">
                  <c:v>25.4</c:v>
                </c:pt>
                <c:pt idx="644">
                  <c:v>25.4</c:v>
                </c:pt>
                <c:pt idx="645">
                  <c:v>25.3</c:v>
                </c:pt>
                <c:pt idx="646">
                  <c:v>25.3</c:v>
                </c:pt>
                <c:pt idx="647">
                  <c:v>25.3</c:v>
                </c:pt>
                <c:pt idx="648">
                  <c:v>25.3</c:v>
                </c:pt>
                <c:pt idx="649">
                  <c:v>25.3</c:v>
                </c:pt>
                <c:pt idx="650">
                  <c:v>25.3</c:v>
                </c:pt>
                <c:pt idx="651">
                  <c:v>25.3</c:v>
                </c:pt>
                <c:pt idx="652">
                  <c:v>25.3</c:v>
                </c:pt>
                <c:pt idx="653">
                  <c:v>25.3</c:v>
                </c:pt>
                <c:pt idx="654">
                  <c:v>25.3</c:v>
                </c:pt>
                <c:pt idx="655">
                  <c:v>25.3</c:v>
                </c:pt>
                <c:pt idx="656">
                  <c:v>25.3</c:v>
                </c:pt>
                <c:pt idx="657">
                  <c:v>25.3</c:v>
                </c:pt>
                <c:pt idx="658">
                  <c:v>25.3</c:v>
                </c:pt>
                <c:pt idx="659">
                  <c:v>25.3</c:v>
                </c:pt>
                <c:pt idx="660">
                  <c:v>25.3</c:v>
                </c:pt>
                <c:pt idx="661">
                  <c:v>25.2</c:v>
                </c:pt>
                <c:pt idx="662">
                  <c:v>25.2</c:v>
                </c:pt>
                <c:pt idx="663">
                  <c:v>25.2</c:v>
                </c:pt>
                <c:pt idx="664">
                  <c:v>25.2</c:v>
                </c:pt>
                <c:pt idx="665">
                  <c:v>25.2</c:v>
                </c:pt>
                <c:pt idx="666">
                  <c:v>25.2</c:v>
                </c:pt>
                <c:pt idx="667">
                  <c:v>25.2</c:v>
                </c:pt>
                <c:pt idx="668">
                  <c:v>25.2</c:v>
                </c:pt>
                <c:pt idx="669">
                  <c:v>25.1</c:v>
                </c:pt>
                <c:pt idx="670">
                  <c:v>25.1</c:v>
                </c:pt>
                <c:pt idx="671">
                  <c:v>25.1</c:v>
                </c:pt>
                <c:pt idx="672">
                  <c:v>25.1</c:v>
                </c:pt>
                <c:pt idx="673">
                  <c:v>25.1</c:v>
                </c:pt>
                <c:pt idx="674">
                  <c:v>25.1</c:v>
                </c:pt>
                <c:pt idx="675">
                  <c:v>25.1</c:v>
                </c:pt>
                <c:pt idx="676">
                  <c:v>25.1</c:v>
                </c:pt>
                <c:pt idx="677">
                  <c:v>25.1</c:v>
                </c:pt>
                <c:pt idx="678">
                  <c:v>25</c:v>
                </c:pt>
                <c:pt idx="679">
                  <c:v>25</c:v>
                </c:pt>
                <c:pt idx="680">
                  <c:v>25</c:v>
                </c:pt>
                <c:pt idx="681">
                  <c:v>25</c:v>
                </c:pt>
                <c:pt idx="682">
                  <c:v>25</c:v>
                </c:pt>
                <c:pt idx="683">
                  <c:v>25</c:v>
                </c:pt>
                <c:pt idx="684">
                  <c:v>25</c:v>
                </c:pt>
                <c:pt idx="685">
                  <c:v>25</c:v>
                </c:pt>
                <c:pt idx="686">
                  <c:v>25</c:v>
                </c:pt>
                <c:pt idx="687">
                  <c:v>25</c:v>
                </c:pt>
                <c:pt idx="688">
                  <c:v>25</c:v>
                </c:pt>
                <c:pt idx="689">
                  <c:v>25</c:v>
                </c:pt>
                <c:pt idx="690">
                  <c:v>25</c:v>
                </c:pt>
                <c:pt idx="691">
                  <c:v>25</c:v>
                </c:pt>
                <c:pt idx="692">
                  <c:v>25</c:v>
                </c:pt>
                <c:pt idx="693">
                  <c:v>25</c:v>
                </c:pt>
                <c:pt idx="694">
                  <c:v>24.9</c:v>
                </c:pt>
                <c:pt idx="695">
                  <c:v>24.9</c:v>
                </c:pt>
                <c:pt idx="696">
                  <c:v>24.9</c:v>
                </c:pt>
                <c:pt idx="697">
                  <c:v>24.9</c:v>
                </c:pt>
                <c:pt idx="698">
                  <c:v>24.9</c:v>
                </c:pt>
                <c:pt idx="699">
                  <c:v>24.9</c:v>
                </c:pt>
                <c:pt idx="700">
                  <c:v>24.9</c:v>
                </c:pt>
                <c:pt idx="701">
                  <c:v>24.9</c:v>
                </c:pt>
                <c:pt idx="702">
                  <c:v>24.9</c:v>
                </c:pt>
                <c:pt idx="703">
                  <c:v>24.9</c:v>
                </c:pt>
                <c:pt idx="704">
                  <c:v>24.9</c:v>
                </c:pt>
                <c:pt idx="705">
                  <c:v>24.9</c:v>
                </c:pt>
                <c:pt idx="706">
                  <c:v>24.9</c:v>
                </c:pt>
                <c:pt idx="707">
                  <c:v>24.9</c:v>
                </c:pt>
                <c:pt idx="708">
                  <c:v>24.9</c:v>
                </c:pt>
                <c:pt idx="709">
                  <c:v>24.9</c:v>
                </c:pt>
                <c:pt idx="710">
                  <c:v>24.9</c:v>
                </c:pt>
                <c:pt idx="711">
                  <c:v>24.9</c:v>
                </c:pt>
                <c:pt idx="712">
                  <c:v>24.9</c:v>
                </c:pt>
                <c:pt idx="713">
                  <c:v>24.9</c:v>
                </c:pt>
                <c:pt idx="714">
                  <c:v>24.9</c:v>
                </c:pt>
                <c:pt idx="715">
                  <c:v>24.9</c:v>
                </c:pt>
                <c:pt idx="716">
                  <c:v>24.9</c:v>
                </c:pt>
                <c:pt idx="717">
                  <c:v>24.9</c:v>
                </c:pt>
                <c:pt idx="718">
                  <c:v>24.8</c:v>
                </c:pt>
                <c:pt idx="719">
                  <c:v>24.8</c:v>
                </c:pt>
                <c:pt idx="720">
                  <c:v>24.8</c:v>
                </c:pt>
                <c:pt idx="721">
                  <c:v>24.8</c:v>
                </c:pt>
                <c:pt idx="722">
                  <c:v>24.8</c:v>
                </c:pt>
                <c:pt idx="723">
                  <c:v>24.8</c:v>
                </c:pt>
                <c:pt idx="724">
                  <c:v>24.8</c:v>
                </c:pt>
                <c:pt idx="725">
                  <c:v>24.8</c:v>
                </c:pt>
                <c:pt idx="726">
                  <c:v>24.8</c:v>
                </c:pt>
                <c:pt idx="727">
                  <c:v>24.8</c:v>
                </c:pt>
                <c:pt idx="728">
                  <c:v>24.8</c:v>
                </c:pt>
                <c:pt idx="729">
                  <c:v>24.8</c:v>
                </c:pt>
                <c:pt idx="730">
                  <c:v>24.8</c:v>
                </c:pt>
                <c:pt idx="731">
                  <c:v>24.8</c:v>
                </c:pt>
                <c:pt idx="732">
                  <c:v>24.8</c:v>
                </c:pt>
                <c:pt idx="733">
                  <c:v>24.8</c:v>
                </c:pt>
                <c:pt idx="734">
                  <c:v>24.8</c:v>
                </c:pt>
                <c:pt idx="735">
                  <c:v>24.8</c:v>
                </c:pt>
                <c:pt idx="736">
                  <c:v>24.8</c:v>
                </c:pt>
                <c:pt idx="737">
                  <c:v>24.8</c:v>
                </c:pt>
                <c:pt idx="738">
                  <c:v>24.8</c:v>
                </c:pt>
                <c:pt idx="739">
                  <c:v>24.8</c:v>
                </c:pt>
                <c:pt idx="740">
                  <c:v>24.8</c:v>
                </c:pt>
                <c:pt idx="741">
                  <c:v>24.8</c:v>
                </c:pt>
                <c:pt idx="742">
                  <c:v>24.8</c:v>
                </c:pt>
                <c:pt idx="743">
                  <c:v>24.7</c:v>
                </c:pt>
                <c:pt idx="744">
                  <c:v>24.7</c:v>
                </c:pt>
                <c:pt idx="745">
                  <c:v>24.7</c:v>
                </c:pt>
                <c:pt idx="746">
                  <c:v>24.7</c:v>
                </c:pt>
                <c:pt idx="747">
                  <c:v>24.7</c:v>
                </c:pt>
                <c:pt idx="748">
                  <c:v>24.7</c:v>
                </c:pt>
                <c:pt idx="749">
                  <c:v>24.7</c:v>
                </c:pt>
                <c:pt idx="750">
                  <c:v>24.7</c:v>
                </c:pt>
                <c:pt idx="751">
                  <c:v>24.6</c:v>
                </c:pt>
                <c:pt idx="752">
                  <c:v>24.6</c:v>
                </c:pt>
                <c:pt idx="753">
                  <c:v>24.6</c:v>
                </c:pt>
                <c:pt idx="754">
                  <c:v>24.6</c:v>
                </c:pt>
                <c:pt idx="755">
                  <c:v>24.6</c:v>
                </c:pt>
                <c:pt idx="756">
                  <c:v>24.6</c:v>
                </c:pt>
                <c:pt idx="757">
                  <c:v>24.6</c:v>
                </c:pt>
                <c:pt idx="758">
                  <c:v>24.6</c:v>
                </c:pt>
                <c:pt idx="759">
                  <c:v>24.6</c:v>
                </c:pt>
                <c:pt idx="760">
                  <c:v>24.6</c:v>
                </c:pt>
                <c:pt idx="761">
                  <c:v>24.6</c:v>
                </c:pt>
                <c:pt idx="762">
                  <c:v>24.6</c:v>
                </c:pt>
                <c:pt idx="763">
                  <c:v>24.6</c:v>
                </c:pt>
                <c:pt idx="764">
                  <c:v>24.6</c:v>
                </c:pt>
                <c:pt idx="765">
                  <c:v>24.6</c:v>
                </c:pt>
                <c:pt idx="766">
                  <c:v>24.6</c:v>
                </c:pt>
                <c:pt idx="767">
                  <c:v>24.6</c:v>
                </c:pt>
                <c:pt idx="768">
                  <c:v>24.6</c:v>
                </c:pt>
                <c:pt idx="769">
                  <c:v>24.6</c:v>
                </c:pt>
                <c:pt idx="770">
                  <c:v>24.6</c:v>
                </c:pt>
                <c:pt idx="771">
                  <c:v>24.6</c:v>
                </c:pt>
                <c:pt idx="772">
                  <c:v>24.6</c:v>
                </c:pt>
                <c:pt idx="773">
                  <c:v>24.6</c:v>
                </c:pt>
                <c:pt idx="774">
                  <c:v>24.6</c:v>
                </c:pt>
                <c:pt idx="775">
                  <c:v>24.6</c:v>
                </c:pt>
                <c:pt idx="776">
                  <c:v>24.6</c:v>
                </c:pt>
                <c:pt idx="777">
                  <c:v>24.6</c:v>
                </c:pt>
                <c:pt idx="778">
                  <c:v>24.6</c:v>
                </c:pt>
                <c:pt idx="779">
                  <c:v>24.6</c:v>
                </c:pt>
                <c:pt idx="780">
                  <c:v>24.6</c:v>
                </c:pt>
                <c:pt idx="781">
                  <c:v>24.6</c:v>
                </c:pt>
                <c:pt idx="782">
                  <c:v>24.6</c:v>
                </c:pt>
                <c:pt idx="783">
                  <c:v>24.6</c:v>
                </c:pt>
                <c:pt idx="784">
                  <c:v>24.5</c:v>
                </c:pt>
                <c:pt idx="785">
                  <c:v>24.5</c:v>
                </c:pt>
                <c:pt idx="786">
                  <c:v>24.5</c:v>
                </c:pt>
                <c:pt idx="787">
                  <c:v>24.5</c:v>
                </c:pt>
                <c:pt idx="788">
                  <c:v>24.5</c:v>
                </c:pt>
                <c:pt idx="789">
                  <c:v>24.5</c:v>
                </c:pt>
                <c:pt idx="790">
                  <c:v>24.5</c:v>
                </c:pt>
                <c:pt idx="791">
                  <c:v>24.5</c:v>
                </c:pt>
                <c:pt idx="792">
                  <c:v>24.4</c:v>
                </c:pt>
                <c:pt idx="793">
                  <c:v>24.4</c:v>
                </c:pt>
                <c:pt idx="794">
                  <c:v>24.4</c:v>
                </c:pt>
                <c:pt idx="795">
                  <c:v>24.4</c:v>
                </c:pt>
                <c:pt idx="796">
                  <c:v>24.4</c:v>
                </c:pt>
                <c:pt idx="797">
                  <c:v>24.4</c:v>
                </c:pt>
                <c:pt idx="798">
                  <c:v>24.4</c:v>
                </c:pt>
                <c:pt idx="799">
                  <c:v>24.4</c:v>
                </c:pt>
                <c:pt idx="800">
                  <c:v>24.5</c:v>
                </c:pt>
                <c:pt idx="801">
                  <c:v>24.5</c:v>
                </c:pt>
                <c:pt idx="802">
                  <c:v>24.5</c:v>
                </c:pt>
                <c:pt idx="803">
                  <c:v>24.5</c:v>
                </c:pt>
                <c:pt idx="804">
                  <c:v>24.5</c:v>
                </c:pt>
                <c:pt idx="805">
                  <c:v>24.5</c:v>
                </c:pt>
                <c:pt idx="806">
                  <c:v>24.5</c:v>
                </c:pt>
                <c:pt idx="807">
                  <c:v>24.5</c:v>
                </c:pt>
                <c:pt idx="808">
                  <c:v>24.6</c:v>
                </c:pt>
                <c:pt idx="809">
                  <c:v>24.6</c:v>
                </c:pt>
                <c:pt idx="810">
                  <c:v>24.6</c:v>
                </c:pt>
                <c:pt idx="811">
                  <c:v>24.6</c:v>
                </c:pt>
                <c:pt idx="812">
                  <c:v>24.6</c:v>
                </c:pt>
                <c:pt idx="813">
                  <c:v>24.6</c:v>
                </c:pt>
                <c:pt idx="814">
                  <c:v>24.6</c:v>
                </c:pt>
                <c:pt idx="815">
                  <c:v>24.6</c:v>
                </c:pt>
                <c:pt idx="816">
                  <c:v>24.6</c:v>
                </c:pt>
                <c:pt idx="817">
                  <c:v>24.9</c:v>
                </c:pt>
                <c:pt idx="818">
                  <c:v>24.9</c:v>
                </c:pt>
                <c:pt idx="819">
                  <c:v>24.9</c:v>
                </c:pt>
                <c:pt idx="820">
                  <c:v>24.9</c:v>
                </c:pt>
                <c:pt idx="821">
                  <c:v>24.9</c:v>
                </c:pt>
                <c:pt idx="822">
                  <c:v>24.9</c:v>
                </c:pt>
                <c:pt idx="823">
                  <c:v>24.9</c:v>
                </c:pt>
                <c:pt idx="824">
                  <c:v>24.9</c:v>
                </c:pt>
                <c:pt idx="825">
                  <c:v>25.2</c:v>
                </c:pt>
                <c:pt idx="826">
                  <c:v>25.2</c:v>
                </c:pt>
                <c:pt idx="827">
                  <c:v>25.2</c:v>
                </c:pt>
                <c:pt idx="828">
                  <c:v>25.2</c:v>
                </c:pt>
                <c:pt idx="829">
                  <c:v>25.2</c:v>
                </c:pt>
                <c:pt idx="830">
                  <c:v>25.2</c:v>
                </c:pt>
                <c:pt idx="831">
                  <c:v>25.2</c:v>
                </c:pt>
                <c:pt idx="832">
                  <c:v>25.2</c:v>
                </c:pt>
                <c:pt idx="833">
                  <c:v>25.6</c:v>
                </c:pt>
                <c:pt idx="834">
                  <c:v>25.6</c:v>
                </c:pt>
                <c:pt idx="835">
                  <c:v>25.6</c:v>
                </c:pt>
                <c:pt idx="836">
                  <c:v>25.6</c:v>
                </c:pt>
                <c:pt idx="837">
                  <c:v>25.6</c:v>
                </c:pt>
                <c:pt idx="838">
                  <c:v>25.6</c:v>
                </c:pt>
                <c:pt idx="839">
                  <c:v>25.6</c:v>
                </c:pt>
                <c:pt idx="840">
                  <c:v>25.6</c:v>
                </c:pt>
                <c:pt idx="841">
                  <c:v>26.1</c:v>
                </c:pt>
                <c:pt idx="842">
                  <c:v>26.1</c:v>
                </c:pt>
                <c:pt idx="843">
                  <c:v>26.1</c:v>
                </c:pt>
                <c:pt idx="844">
                  <c:v>26.1</c:v>
                </c:pt>
                <c:pt idx="845">
                  <c:v>26.1</c:v>
                </c:pt>
                <c:pt idx="846">
                  <c:v>26.1</c:v>
                </c:pt>
                <c:pt idx="847">
                  <c:v>26.1</c:v>
                </c:pt>
                <c:pt idx="848">
                  <c:v>26.1</c:v>
                </c:pt>
                <c:pt idx="849">
                  <c:v>26.6</c:v>
                </c:pt>
                <c:pt idx="850">
                  <c:v>26.6</c:v>
                </c:pt>
                <c:pt idx="851">
                  <c:v>26.6</c:v>
                </c:pt>
                <c:pt idx="852">
                  <c:v>26.6</c:v>
                </c:pt>
                <c:pt idx="853">
                  <c:v>26.6</c:v>
                </c:pt>
                <c:pt idx="854">
                  <c:v>26.6</c:v>
                </c:pt>
                <c:pt idx="855">
                  <c:v>26.6</c:v>
                </c:pt>
                <c:pt idx="856">
                  <c:v>26.6</c:v>
                </c:pt>
                <c:pt idx="857">
                  <c:v>26.6</c:v>
                </c:pt>
                <c:pt idx="858">
                  <c:v>27</c:v>
                </c:pt>
                <c:pt idx="859">
                  <c:v>27</c:v>
                </c:pt>
                <c:pt idx="860">
                  <c:v>27</c:v>
                </c:pt>
                <c:pt idx="861">
                  <c:v>27</c:v>
                </c:pt>
                <c:pt idx="862">
                  <c:v>27</c:v>
                </c:pt>
                <c:pt idx="863">
                  <c:v>27</c:v>
                </c:pt>
                <c:pt idx="864">
                  <c:v>27</c:v>
                </c:pt>
                <c:pt idx="865">
                  <c:v>27</c:v>
                </c:pt>
                <c:pt idx="866">
                  <c:v>27.2</c:v>
                </c:pt>
                <c:pt idx="867">
                  <c:v>27.2</c:v>
                </c:pt>
                <c:pt idx="868">
                  <c:v>27.2</c:v>
                </c:pt>
                <c:pt idx="869">
                  <c:v>27.2</c:v>
                </c:pt>
                <c:pt idx="870">
                  <c:v>27.2</c:v>
                </c:pt>
                <c:pt idx="871">
                  <c:v>27.2</c:v>
                </c:pt>
                <c:pt idx="872">
                  <c:v>27.2</c:v>
                </c:pt>
                <c:pt idx="873">
                  <c:v>27.2</c:v>
                </c:pt>
                <c:pt idx="874">
                  <c:v>27.6</c:v>
                </c:pt>
                <c:pt idx="875">
                  <c:v>27.6</c:v>
                </c:pt>
                <c:pt idx="876">
                  <c:v>27.6</c:v>
                </c:pt>
                <c:pt idx="877">
                  <c:v>27.6</c:v>
                </c:pt>
                <c:pt idx="878">
                  <c:v>27.6</c:v>
                </c:pt>
                <c:pt idx="879">
                  <c:v>27.6</c:v>
                </c:pt>
                <c:pt idx="880">
                  <c:v>27.6</c:v>
                </c:pt>
                <c:pt idx="881">
                  <c:v>27.6</c:v>
                </c:pt>
                <c:pt idx="882">
                  <c:v>27.8</c:v>
                </c:pt>
                <c:pt idx="883">
                  <c:v>27.8</c:v>
                </c:pt>
                <c:pt idx="884">
                  <c:v>27.8</c:v>
                </c:pt>
                <c:pt idx="885">
                  <c:v>27.8</c:v>
                </c:pt>
                <c:pt idx="886">
                  <c:v>27.8</c:v>
                </c:pt>
                <c:pt idx="887">
                  <c:v>27.8</c:v>
                </c:pt>
                <c:pt idx="888">
                  <c:v>27.8</c:v>
                </c:pt>
                <c:pt idx="889">
                  <c:v>27.8</c:v>
                </c:pt>
                <c:pt idx="890">
                  <c:v>27.9</c:v>
                </c:pt>
                <c:pt idx="891">
                  <c:v>27.9</c:v>
                </c:pt>
                <c:pt idx="892">
                  <c:v>27.9</c:v>
                </c:pt>
                <c:pt idx="893">
                  <c:v>27.9</c:v>
                </c:pt>
                <c:pt idx="894">
                  <c:v>27.9</c:v>
                </c:pt>
                <c:pt idx="895">
                  <c:v>27.9</c:v>
                </c:pt>
                <c:pt idx="896">
                  <c:v>27.9</c:v>
                </c:pt>
                <c:pt idx="897">
                  <c:v>27.9</c:v>
                </c:pt>
                <c:pt idx="898">
                  <c:v>27.9</c:v>
                </c:pt>
                <c:pt idx="899">
                  <c:v>28</c:v>
                </c:pt>
                <c:pt idx="900">
                  <c:v>28</c:v>
                </c:pt>
                <c:pt idx="901">
                  <c:v>28</c:v>
                </c:pt>
                <c:pt idx="902">
                  <c:v>28</c:v>
                </c:pt>
                <c:pt idx="903">
                  <c:v>28</c:v>
                </c:pt>
                <c:pt idx="904">
                  <c:v>28</c:v>
                </c:pt>
                <c:pt idx="905">
                  <c:v>28</c:v>
                </c:pt>
                <c:pt idx="906">
                  <c:v>28</c:v>
                </c:pt>
                <c:pt idx="907">
                  <c:v>27.9</c:v>
                </c:pt>
                <c:pt idx="908">
                  <c:v>27.9</c:v>
                </c:pt>
                <c:pt idx="909">
                  <c:v>27.9</c:v>
                </c:pt>
                <c:pt idx="910">
                  <c:v>27.9</c:v>
                </c:pt>
                <c:pt idx="911">
                  <c:v>27.9</c:v>
                </c:pt>
                <c:pt idx="912">
                  <c:v>27.9</c:v>
                </c:pt>
                <c:pt idx="913">
                  <c:v>27.9</c:v>
                </c:pt>
                <c:pt idx="914">
                  <c:v>27.9</c:v>
                </c:pt>
                <c:pt idx="915">
                  <c:v>27.8</c:v>
                </c:pt>
                <c:pt idx="916">
                  <c:v>27.8</c:v>
                </c:pt>
                <c:pt idx="917">
                  <c:v>27.8</c:v>
                </c:pt>
                <c:pt idx="918">
                  <c:v>27.8</c:v>
                </c:pt>
                <c:pt idx="919">
                  <c:v>27.8</c:v>
                </c:pt>
                <c:pt idx="920">
                  <c:v>27.8</c:v>
                </c:pt>
                <c:pt idx="921">
                  <c:v>27.8</c:v>
                </c:pt>
                <c:pt idx="922">
                  <c:v>27.8</c:v>
                </c:pt>
                <c:pt idx="923">
                  <c:v>27.7</c:v>
                </c:pt>
                <c:pt idx="924">
                  <c:v>27.7</c:v>
                </c:pt>
                <c:pt idx="925">
                  <c:v>27.7</c:v>
                </c:pt>
                <c:pt idx="926">
                  <c:v>27.7</c:v>
                </c:pt>
                <c:pt idx="927">
                  <c:v>27.7</c:v>
                </c:pt>
                <c:pt idx="928">
                  <c:v>27.7</c:v>
                </c:pt>
                <c:pt idx="929">
                  <c:v>27.7</c:v>
                </c:pt>
                <c:pt idx="930">
                  <c:v>27.7</c:v>
                </c:pt>
                <c:pt idx="931">
                  <c:v>27.6</c:v>
                </c:pt>
                <c:pt idx="932">
                  <c:v>27.6</c:v>
                </c:pt>
                <c:pt idx="933">
                  <c:v>27.6</c:v>
                </c:pt>
                <c:pt idx="934">
                  <c:v>27.6</c:v>
                </c:pt>
                <c:pt idx="935">
                  <c:v>27.6</c:v>
                </c:pt>
                <c:pt idx="936">
                  <c:v>27.6</c:v>
                </c:pt>
                <c:pt idx="937">
                  <c:v>27.6</c:v>
                </c:pt>
                <c:pt idx="938">
                  <c:v>27.6</c:v>
                </c:pt>
                <c:pt idx="939">
                  <c:v>27.5</c:v>
                </c:pt>
                <c:pt idx="940">
                  <c:v>27.5</c:v>
                </c:pt>
                <c:pt idx="941">
                  <c:v>27.5</c:v>
                </c:pt>
                <c:pt idx="942">
                  <c:v>27.5</c:v>
                </c:pt>
                <c:pt idx="943">
                  <c:v>27.5</c:v>
                </c:pt>
                <c:pt idx="944">
                  <c:v>27.5</c:v>
                </c:pt>
                <c:pt idx="945">
                  <c:v>27.5</c:v>
                </c:pt>
                <c:pt idx="946">
                  <c:v>27.5</c:v>
                </c:pt>
                <c:pt idx="947">
                  <c:v>27.5</c:v>
                </c:pt>
                <c:pt idx="948">
                  <c:v>27.3</c:v>
                </c:pt>
                <c:pt idx="949">
                  <c:v>27.3</c:v>
                </c:pt>
                <c:pt idx="950">
                  <c:v>27.3</c:v>
                </c:pt>
                <c:pt idx="951">
                  <c:v>27.3</c:v>
                </c:pt>
                <c:pt idx="952">
                  <c:v>27.3</c:v>
                </c:pt>
                <c:pt idx="953">
                  <c:v>27.3</c:v>
                </c:pt>
                <c:pt idx="954">
                  <c:v>27.3</c:v>
                </c:pt>
                <c:pt idx="955">
                  <c:v>27.3</c:v>
                </c:pt>
                <c:pt idx="956">
                  <c:v>27.2</c:v>
                </c:pt>
                <c:pt idx="957">
                  <c:v>27.2</c:v>
                </c:pt>
                <c:pt idx="958">
                  <c:v>27.2</c:v>
                </c:pt>
                <c:pt idx="959">
                  <c:v>27.2</c:v>
                </c:pt>
                <c:pt idx="960">
                  <c:v>27.2</c:v>
                </c:pt>
                <c:pt idx="961">
                  <c:v>27.2</c:v>
                </c:pt>
                <c:pt idx="962">
                  <c:v>27.2</c:v>
                </c:pt>
                <c:pt idx="963">
                  <c:v>27.2</c:v>
                </c:pt>
                <c:pt idx="964">
                  <c:v>27</c:v>
                </c:pt>
                <c:pt idx="965">
                  <c:v>27</c:v>
                </c:pt>
                <c:pt idx="966">
                  <c:v>27</c:v>
                </c:pt>
                <c:pt idx="967">
                  <c:v>27</c:v>
                </c:pt>
                <c:pt idx="968">
                  <c:v>27</c:v>
                </c:pt>
                <c:pt idx="969">
                  <c:v>27</c:v>
                </c:pt>
                <c:pt idx="970">
                  <c:v>27</c:v>
                </c:pt>
                <c:pt idx="971">
                  <c:v>27</c:v>
                </c:pt>
                <c:pt idx="972">
                  <c:v>26.9</c:v>
                </c:pt>
                <c:pt idx="973">
                  <c:v>26.9</c:v>
                </c:pt>
                <c:pt idx="974">
                  <c:v>26.9</c:v>
                </c:pt>
                <c:pt idx="975">
                  <c:v>26.9</c:v>
                </c:pt>
                <c:pt idx="976">
                  <c:v>26.9</c:v>
                </c:pt>
                <c:pt idx="977">
                  <c:v>26.9</c:v>
                </c:pt>
                <c:pt idx="978">
                  <c:v>26.9</c:v>
                </c:pt>
                <c:pt idx="979">
                  <c:v>26.9</c:v>
                </c:pt>
                <c:pt idx="980">
                  <c:v>26.8</c:v>
                </c:pt>
                <c:pt idx="981">
                  <c:v>26.8</c:v>
                </c:pt>
                <c:pt idx="982">
                  <c:v>26.8</c:v>
                </c:pt>
                <c:pt idx="983">
                  <c:v>26.8</c:v>
                </c:pt>
                <c:pt idx="984">
                  <c:v>26.8</c:v>
                </c:pt>
                <c:pt idx="985">
                  <c:v>26.8</c:v>
                </c:pt>
                <c:pt idx="986">
                  <c:v>26.8</c:v>
                </c:pt>
                <c:pt idx="987">
                  <c:v>26.8</c:v>
                </c:pt>
                <c:pt idx="988">
                  <c:v>26.7</c:v>
                </c:pt>
                <c:pt idx="989">
                  <c:v>26.7</c:v>
                </c:pt>
                <c:pt idx="990">
                  <c:v>26.7</c:v>
                </c:pt>
                <c:pt idx="991">
                  <c:v>26.7</c:v>
                </c:pt>
                <c:pt idx="992">
                  <c:v>26.7</c:v>
                </c:pt>
                <c:pt idx="993">
                  <c:v>26.7</c:v>
                </c:pt>
                <c:pt idx="994">
                  <c:v>26.7</c:v>
                </c:pt>
                <c:pt idx="995">
                  <c:v>26.7</c:v>
                </c:pt>
                <c:pt idx="996">
                  <c:v>26.7</c:v>
                </c:pt>
                <c:pt idx="997">
                  <c:v>26.6</c:v>
                </c:pt>
                <c:pt idx="998">
                  <c:v>26.6</c:v>
                </c:pt>
                <c:pt idx="999">
                  <c:v>26.6</c:v>
                </c:pt>
                <c:pt idx="1000">
                  <c:v>26.6</c:v>
                </c:pt>
                <c:pt idx="1001">
                  <c:v>26.6</c:v>
                </c:pt>
                <c:pt idx="1002">
                  <c:v>26.6</c:v>
                </c:pt>
                <c:pt idx="1003">
                  <c:v>26.6</c:v>
                </c:pt>
                <c:pt idx="1004">
                  <c:v>26.6</c:v>
                </c:pt>
                <c:pt idx="1005">
                  <c:v>26.4</c:v>
                </c:pt>
                <c:pt idx="1006">
                  <c:v>26.4</c:v>
                </c:pt>
                <c:pt idx="1007">
                  <c:v>26.4</c:v>
                </c:pt>
                <c:pt idx="1008">
                  <c:v>26.4</c:v>
                </c:pt>
                <c:pt idx="1009">
                  <c:v>26.4</c:v>
                </c:pt>
                <c:pt idx="1010">
                  <c:v>26.4</c:v>
                </c:pt>
                <c:pt idx="1011">
                  <c:v>26.4</c:v>
                </c:pt>
                <c:pt idx="1012">
                  <c:v>26.4</c:v>
                </c:pt>
                <c:pt idx="1013">
                  <c:v>26.3</c:v>
                </c:pt>
                <c:pt idx="1014">
                  <c:v>26.3</c:v>
                </c:pt>
                <c:pt idx="1015">
                  <c:v>26.3</c:v>
                </c:pt>
                <c:pt idx="1016">
                  <c:v>26.3</c:v>
                </c:pt>
                <c:pt idx="1017">
                  <c:v>26.3</c:v>
                </c:pt>
                <c:pt idx="1018">
                  <c:v>26.3</c:v>
                </c:pt>
                <c:pt idx="1019">
                  <c:v>26.3</c:v>
                </c:pt>
                <c:pt idx="1020">
                  <c:v>26.3</c:v>
                </c:pt>
                <c:pt idx="1021">
                  <c:v>26.3</c:v>
                </c:pt>
                <c:pt idx="1022">
                  <c:v>26.3</c:v>
                </c:pt>
                <c:pt idx="1023">
                  <c:v>26.3</c:v>
                </c:pt>
                <c:pt idx="1024">
                  <c:v>26.3</c:v>
                </c:pt>
                <c:pt idx="1025">
                  <c:v>26.3</c:v>
                </c:pt>
                <c:pt idx="1026">
                  <c:v>26.3</c:v>
                </c:pt>
                <c:pt idx="1027">
                  <c:v>26.3</c:v>
                </c:pt>
                <c:pt idx="1028">
                  <c:v>26.3</c:v>
                </c:pt>
                <c:pt idx="1029">
                  <c:v>26.1</c:v>
                </c:pt>
                <c:pt idx="1030">
                  <c:v>26.1</c:v>
                </c:pt>
                <c:pt idx="1031">
                  <c:v>26.1</c:v>
                </c:pt>
                <c:pt idx="1032">
                  <c:v>26.1</c:v>
                </c:pt>
                <c:pt idx="1033">
                  <c:v>26.1</c:v>
                </c:pt>
                <c:pt idx="1034">
                  <c:v>26.1</c:v>
                </c:pt>
                <c:pt idx="1035">
                  <c:v>26.1</c:v>
                </c:pt>
                <c:pt idx="1036">
                  <c:v>26.1</c:v>
                </c:pt>
                <c:pt idx="1037">
                  <c:v>26.1</c:v>
                </c:pt>
                <c:pt idx="1038">
                  <c:v>26.1</c:v>
                </c:pt>
                <c:pt idx="1039">
                  <c:v>26.1</c:v>
                </c:pt>
                <c:pt idx="1040">
                  <c:v>26.1</c:v>
                </c:pt>
                <c:pt idx="1041">
                  <c:v>26.1</c:v>
                </c:pt>
                <c:pt idx="1042">
                  <c:v>26.1</c:v>
                </c:pt>
                <c:pt idx="1043">
                  <c:v>26.1</c:v>
                </c:pt>
                <c:pt idx="1044">
                  <c:v>26.1</c:v>
                </c:pt>
                <c:pt idx="1045">
                  <c:v>26.1</c:v>
                </c:pt>
                <c:pt idx="1046">
                  <c:v>26</c:v>
                </c:pt>
                <c:pt idx="1047">
                  <c:v>26</c:v>
                </c:pt>
                <c:pt idx="1048">
                  <c:v>26</c:v>
                </c:pt>
                <c:pt idx="1049">
                  <c:v>26</c:v>
                </c:pt>
                <c:pt idx="1050">
                  <c:v>26</c:v>
                </c:pt>
                <c:pt idx="1051">
                  <c:v>26</c:v>
                </c:pt>
                <c:pt idx="1052">
                  <c:v>26</c:v>
                </c:pt>
                <c:pt idx="1053">
                  <c:v>26</c:v>
                </c:pt>
                <c:pt idx="1054">
                  <c:v>25.9</c:v>
                </c:pt>
                <c:pt idx="1055">
                  <c:v>25.9</c:v>
                </c:pt>
                <c:pt idx="1056">
                  <c:v>25.9</c:v>
                </c:pt>
                <c:pt idx="1057">
                  <c:v>25.9</c:v>
                </c:pt>
                <c:pt idx="1058">
                  <c:v>25.9</c:v>
                </c:pt>
                <c:pt idx="1059">
                  <c:v>25.9</c:v>
                </c:pt>
                <c:pt idx="1060">
                  <c:v>25.9</c:v>
                </c:pt>
                <c:pt idx="1061">
                  <c:v>25.9</c:v>
                </c:pt>
                <c:pt idx="1062">
                  <c:v>25.8</c:v>
                </c:pt>
                <c:pt idx="1063">
                  <c:v>25.8</c:v>
                </c:pt>
                <c:pt idx="1064">
                  <c:v>25.8</c:v>
                </c:pt>
                <c:pt idx="1065">
                  <c:v>25.8</c:v>
                </c:pt>
                <c:pt idx="1066">
                  <c:v>25.8</c:v>
                </c:pt>
                <c:pt idx="1067">
                  <c:v>25.8</c:v>
                </c:pt>
                <c:pt idx="1068">
                  <c:v>25.8</c:v>
                </c:pt>
                <c:pt idx="1069">
                  <c:v>25.8</c:v>
                </c:pt>
                <c:pt idx="1070">
                  <c:v>25.7</c:v>
                </c:pt>
                <c:pt idx="1071">
                  <c:v>25.7</c:v>
                </c:pt>
                <c:pt idx="1072">
                  <c:v>25.7</c:v>
                </c:pt>
                <c:pt idx="1073">
                  <c:v>25.7</c:v>
                </c:pt>
                <c:pt idx="1074">
                  <c:v>25.7</c:v>
                </c:pt>
                <c:pt idx="1075">
                  <c:v>25.7</c:v>
                </c:pt>
                <c:pt idx="1076">
                  <c:v>25.7</c:v>
                </c:pt>
                <c:pt idx="1077">
                  <c:v>25.7</c:v>
                </c:pt>
                <c:pt idx="1078">
                  <c:v>25.7</c:v>
                </c:pt>
                <c:pt idx="1079">
                  <c:v>25.6</c:v>
                </c:pt>
                <c:pt idx="1080">
                  <c:v>25.6</c:v>
                </c:pt>
                <c:pt idx="1081">
                  <c:v>25.6</c:v>
                </c:pt>
                <c:pt idx="1082">
                  <c:v>25.6</c:v>
                </c:pt>
                <c:pt idx="1083">
                  <c:v>25.6</c:v>
                </c:pt>
                <c:pt idx="1084">
                  <c:v>25.6</c:v>
                </c:pt>
                <c:pt idx="1085">
                  <c:v>25.6</c:v>
                </c:pt>
                <c:pt idx="1086">
                  <c:v>25.6</c:v>
                </c:pt>
                <c:pt idx="1087">
                  <c:v>25.5</c:v>
                </c:pt>
                <c:pt idx="1088">
                  <c:v>25.5</c:v>
                </c:pt>
                <c:pt idx="1089">
                  <c:v>25.5</c:v>
                </c:pt>
                <c:pt idx="1090">
                  <c:v>25.5</c:v>
                </c:pt>
                <c:pt idx="1091">
                  <c:v>25.5</c:v>
                </c:pt>
                <c:pt idx="1092">
                  <c:v>25.5</c:v>
                </c:pt>
                <c:pt idx="1093">
                  <c:v>25.5</c:v>
                </c:pt>
                <c:pt idx="1094">
                  <c:v>25.5</c:v>
                </c:pt>
                <c:pt idx="1095">
                  <c:v>25.5</c:v>
                </c:pt>
                <c:pt idx="1096">
                  <c:v>25.5</c:v>
                </c:pt>
                <c:pt idx="1097">
                  <c:v>25.5</c:v>
                </c:pt>
                <c:pt idx="1098">
                  <c:v>25.5</c:v>
                </c:pt>
                <c:pt idx="1099">
                  <c:v>25.5</c:v>
                </c:pt>
                <c:pt idx="1100">
                  <c:v>25.5</c:v>
                </c:pt>
                <c:pt idx="1101">
                  <c:v>25.5</c:v>
                </c:pt>
                <c:pt idx="1102">
                  <c:v>25.5</c:v>
                </c:pt>
                <c:pt idx="1103">
                  <c:v>25.4</c:v>
                </c:pt>
                <c:pt idx="1104">
                  <c:v>25.4</c:v>
                </c:pt>
                <c:pt idx="1105">
                  <c:v>25.4</c:v>
                </c:pt>
                <c:pt idx="1106">
                  <c:v>25.4</c:v>
                </c:pt>
                <c:pt idx="1107">
                  <c:v>25.4</c:v>
                </c:pt>
                <c:pt idx="1108">
                  <c:v>25.4</c:v>
                </c:pt>
                <c:pt idx="1109">
                  <c:v>25.4</c:v>
                </c:pt>
                <c:pt idx="1110">
                  <c:v>25.4</c:v>
                </c:pt>
                <c:pt idx="1111">
                  <c:v>25.4</c:v>
                </c:pt>
                <c:pt idx="1112">
                  <c:v>25.4</c:v>
                </c:pt>
                <c:pt idx="1113">
                  <c:v>25.4</c:v>
                </c:pt>
                <c:pt idx="1114">
                  <c:v>25.4</c:v>
                </c:pt>
                <c:pt idx="1115">
                  <c:v>25.4</c:v>
                </c:pt>
                <c:pt idx="1116">
                  <c:v>25.4</c:v>
                </c:pt>
                <c:pt idx="1117">
                  <c:v>25.4</c:v>
                </c:pt>
                <c:pt idx="1118">
                  <c:v>25.4</c:v>
                </c:pt>
                <c:pt idx="1119">
                  <c:v>25.3</c:v>
                </c:pt>
                <c:pt idx="1120">
                  <c:v>25.3</c:v>
                </c:pt>
                <c:pt idx="1121">
                  <c:v>25.3</c:v>
                </c:pt>
                <c:pt idx="1122">
                  <c:v>25.3</c:v>
                </c:pt>
                <c:pt idx="1123">
                  <c:v>25.3</c:v>
                </c:pt>
                <c:pt idx="1124">
                  <c:v>25.3</c:v>
                </c:pt>
                <c:pt idx="1125">
                  <c:v>25.3</c:v>
                </c:pt>
                <c:pt idx="1126">
                  <c:v>25.3</c:v>
                </c:pt>
                <c:pt idx="1127">
                  <c:v>25.3</c:v>
                </c:pt>
                <c:pt idx="1128">
                  <c:v>25.3</c:v>
                </c:pt>
                <c:pt idx="1129">
                  <c:v>25.3</c:v>
                </c:pt>
                <c:pt idx="1130">
                  <c:v>25.3</c:v>
                </c:pt>
                <c:pt idx="1131">
                  <c:v>25.3</c:v>
                </c:pt>
                <c:pt idx="1132">
                  <c:v>25.3</c:v>
                </c:pt>
                <c:pt idx="1133">
                  <c:v>25.3</c:v>
                </c:pt>
                <c:pt idx="1134">
                  <c:v>25.3</c:v>
                </c:pt>
                <c:pt idx="1135">
                  <c:v>25.3</c:v>
                </c:pt>
                <c:pt idx="1136">
                  <c:v>25.2</c:v>
                </c:pt>
                <c:pt idx="1137">
                  <c:v>25.2</c:v>
                </c:pt>
                <c:pt idx="1138">
                  <c:v>25.2</c:v>
                </c:pt>
                <c:pt idx="1139">
                  <c:v>25.2</c:v>
                </c:pt>
                <c:pt idx="1140">
                  <c:v>25.2</c:v>
                </c:pt>
                <c:pt idx="1141">
                  <c:v>25.2</c:v>
                </c:pt>
                <c:pt idx="1142">
                  <c:v>25.2</c:v>
                </c:pt>
                <c:pt idx="1143">
                  <c:v>25.2</c:v>
                </c:pt>
                <c:pt idx="1144">
                  <c:v>25.2</c:v>
                </c:pt>
                <c:pt idx="1145">
                  <c:v>25.2</c:v>
                </c:pt>
                <c:pt idx="1146">
                  <c:v>25.2</c:v>
                </c:pt>
                <c:pt idx="1147">
                  <c:v>25.2</c:v>
                </c:pt>
                <c:pt idx="1148">
                  <c:v>25.2</c:v>
                </c:pt>
                <c:pt idx="1149">
                  <c:v>25.2</c:v>
                </c:pt>
                <c:pt idx="1150">
                  <c:v>25.2</c:v>
                </c:pt>
                <c:pt idx="1151">
                  <c:v>25.2</c:v>
                </c:pt>
                <c:pt idx="1152">
                  <c:v>25.2</c:v>
                </c:pt>
                <c:pt idx="1153">
                  <c:v>25.2</c:v>
                </c:pt>
                <c:pt idx="1154">
                  <c:v>25.2</c:v>
                </c:pt>
                <c:pt idx="1155">
                  <c:v>25.2</c:v>
                </c:pt>
                <c:pt idx="1156">
                  <c:v>25.2</c:v>
                </c:pt>
                <c:pt idx="1157">
                  <c:v>25.2</c:v>
                </c:pt>
                <c:pt idx="1158">
                  <c:v>25.2</c:v>
                </c:pt>
                <c:pt idx="1159">
                  <c:v>25.2</c:v>
                </c:pt>
                <c:pt idx="1160">
                  <c:v>25.1</c:v>
                </c:pt>
                <c:pt idx="1161">
                  <c:v>25.1</c:v>
                </c:pt>
                <c:pt idx="1162">
                  <c:v>25.1</c:v>
                </c:pt>
                <c:pt idx="1163">
                  <c:v>25.1</c:v>
                </c:pt>
                <c:pt idx="1164">
                  <c:v>25.1</c:v>
                </c:pt>
                <c:pt idx="1165">
                  <c:v>25.1</c:v>
                </c:pt>
                <c:pt idx="1166">
                  <c:v>25.1</c:v>
                </c:pt>
                <c:pt idx="1167">
                  <c:v>25.1</c:v>
                </c:pt>
                <c:pt idx="1168">
                  <c:v>25.1</c:v>
                </c:pt>
                <c:pt idx="1169">
                  <c:v>25</c:v>
                </c:pt>
                <c:pt idx="1170">
                  <c:v>25</c:v>
                </c:pt>
                <c:pt idx="1171">
                  <c:v>25</c:v>
                </c:pt>
                <c:pt idx="1172">
                  <c:v>25</c:v>
                </c:pt>
                <c:pt idx="1173">
                  <c:v>25</c:v>
                </c:pt>
                <c:pt idx="1174">
                  <c:v>25</c:v>
                </c:pt>
                <c:pt idx="1175">
                  <c:v>25</c:v>
                </c:pt>
                <c:pt idx="1176">
                  <c:v>25</c:v>
                </c:pt>
                <c:pt idx="1177">
                  <c:v>25</c:v>
                </c:pt>
                <c:pt idx="1178">
                  <c:v>25</c:v>
                </c:pt>
                <c:pt idx="1179">
                  <c:v>25</c:v>
                </c:pt>
                <c:pt idx="1180">
                  <c:v>25</c:v>
                </c:pt>
                <c:pt idx="1181">
                  <c:v>25</c:v>
                </c:pt>
                <c:pt idx="1182">
                  <c:v>25</c:v>
                </c:pt>
                <c:pt idx="1183">
                  <c:v>25</c:v>
                </c:pt>
                <c:pt idx="1184">
                  <c:v>25</c:v>
                </c:pt>
                <c:pt idx="1185">
                  <c:v>24.9</c:v>
                </c:pt>
                <c:pt idx="1186">
                  <c:v>24.9</c:v>
                </c:pt>
                <c:pt idx="1187">
                  <c:v>24.9</c:v>
                </c:pt>
                <c:pt idx="1188">
                  <c:v>24.9</c:v>
                </c:pt>
                <c:pt idx="1189">
                  <c:v>24.9</c:v>
                </c:pt>
                <c:pt idx="1190">
                  <c:v>24.9</c:v>
                </c:pt>
                <c:pt idx="1191">
                  <c:v>24.9</c:v>
                </c:pt>
                <c:pt idx="1192">
                  <c:v>24.9</c:v>
                </c:pt>
                <c:pt idx="1193">
                  <c:v>24.9</c:v>
                </c:pt>
                <c:pt idx="1194">
                  <c:v>24.9</c:v>
                </c:pt>
                <c:pt idx="1195">
                  <c:v>24.9</c:v>
                </c:pt>
                <c:pt idx="1196">
                  <c:v>24.9</c:v>
                </c:pt>
                <c:pt idx="1197">
                  <c:v>24.9</c:v>
                </c:pt>
                <c:pt idx="1198">
                  <c:v>24.9</c:v>
                </c:pt>
                <c:pt idx="1199">
                  <c:v>24.9</c:v>
                </c:pt>
                <c:pt idx="1200">
                  <c:v>24.9</c:v>
                </c:pt>
                <c:pt idx="1201">
                  <c:v>24.9</c:v>
                </c:pt>
                <c:pt idx="1202">
                  <c:v>24.9</c:v>
                </c:pt>
                <c:pt idx="1203">
                  <c:v>24.9</c:v>
                </c:pt>
                <c:pt idx="1204">
                  <c:v>24.9</c:v>
                </c:pt>
                <c:pt idx="1205">
                  <c:v>24.9</c:v>
                </c:pt>
                <c:pt idx="1206">
                  <c:v>24.9</c:v>
                </c:pt>
                <c:pt idx="1207">
                  <c:v>24.9</c:v>
                </c:pt>
                <c:pt idx="1208">
                  <c:v>24.9</c:v>
                </c:pt>
                <c:pt idx="1209">
                  <c:v>24.9</c:v>
                </c:pt>
                <c:pt idx="1210">
                  <c:v>24.9</c:v>
                </c:pt>
                <c:pt idx="1211">
                  <c:v>24.9</c:v>
                </c:pt>
                <c:pt idx="1212">
                  <c:v>24.9</c:v>
                </c:pt>
                <c:pt idx="1213">
                  <c:v>24.9</c:v>
                </c:pt>
                <c:pt idx="1214">
                  <c:v>24.9</c:v>
                </c:pt>
                <c:pt idx="1215">
                  <c:v>24.9</c:v>
                </c:pt>
                <c:pt idx="1216">
                  <c:v>24.9</c:v>
                </c:pt>
                <c:pt idx="1217">
                  <c:v>24.9</c:v>
                </c:pt>
                <c:pt idx="1218">
                  <c:v>24.9</c:v>
                </c:pt>
                <c:pt idx="1219">
                  <c:v>24.9</c:v>
                </c:pt>
                <c:pt idx="1220">
                  <c:v>24.9</c:v>
                </c:pt>
                <c:pt idx="1221">
                  <c:v>24.9</c:v>
                </c:pt>
                <c:pt idx="1222">
                  <c:v>24.9</c:v>
                </c:pt>
                <c:pt idx="1223">
                  <c:v>24.9</c:v>
                </c:pt>
                <c:pt idx="1224">
                  <c:v>24.9</c:v>
                </c:pt>
                <c:pt idx="1225">
                  <c:v>24.9</c:v>
                </c:pt>
                <c:pt idx="1226">
                  <c:v>24.8</c:v>
                </c:pt>
                <c:pt idx="1227">
                  <c:v>24.8</c:v>
                </c:pt>
                <c:pt idx="1228">
                  <c:v>24.8</c:v>
                </c:pt>
                <c:pt idx="1229">
                  <c:v>24.8</c:v>
                </c:pt>
                <c:pt idx="1230">
                  <c:v>24.8</c:v>
                </c:pt>
                <c:pt idx="1231">
                  <c:v>24.8</c:v>
                </c:pt>
                <c:pt idx="1232">
                  <c:v>24.8</c:v>
                </c:pt>
                <c:pt idx="1233">
                  <c:v>24.8</c:v>
                </c:pt>
                <c:pt idx="1234">
                  <c:v>24.8</c:v>
                </c:pt>
                <c:pt idx="1235">
                  <c:v>24.8</c:v>
                </c:pt>
                <c:pt idx="1236">
                  <c:v>24.8</c:v>
                </c:pt>
                <c:pt idx="1237">
                  <c:v>24.8</c:v>
                </c:pt>
                <c:pt idx="1238">
                  <c:v>24.8</c:v>
                </c:pt>
                <c:pt idx="1239">
                  <c:v>24.8</c:v>
                </c:pt>
                <c:pt idx="1240">
                  <c:v>24.8</c:v>
                </c:pt>
                <c:pt idx="1241">
                  <c:v>24.8</c:v>
                </c:pt>
                <c:pt idx="1242">
                  <c:v>24.8</c:v>
                </c:pt>
                <c:pt idx="1243">
                  <c:v>24.8</c:v>
                </c:pt>
                <c:pt idx="1244">
                  <c:v>24.8</c:v>
                </c:pt>
                <c:pt idx="1245">
                  <c:v>24.8</c:v>
                </c:pt>
                <c:pt idx="1246">
                  <c:v>24.8</c:v>
                </c:pt>
                <c:pt idx="1247">
                  <c:v>24.8</c:v>
                </c:pt>
                <c:pt idx="1248">
                  <c:v>24.8</c:v>
                </c:pt>
                <c:pt idx="1249">
                  <c:v>24.8</c:v>
                </c:pt>
                <c:pt idx="1250">
                  <c:v>24.7</c:v>
                </c:pt>
                <c:pt idx="1251">
                  <c:v>24.7</c:v>
                </c:pt>
                <c:pt idx="1252">
                  <c:v>24.7</c:v>
                </c:pt>
                <c:pt idx="1253">
                  <c:v>24.7</c:v>
                </c:pt>
                <c:pt idx="1254">
                  <c:v>24.7</c:v>
                </c:pt>
                <c:pt idx="1255">
                  <c:v>24.7</c:v>
                </c:pt>
                <c:pt idx="1256">
                  <c:v>24.7</c:v>
                </c:pt>
                <c:pt idx="1257">
                  <c:v>24.7</c:v>
                </c:pt>
                <c:pt idx="1258">
                  <c:v>24.7</c:v>
                </c:pt>
                <c:pt idx="1259">
                  <c:v>24.6</c:v>
                </c:pt>
                <c:pt idx="1260">
                  <c:v>24.6</c:v>
                </c:pt>
                <c:pt idx="1261">
                  <c:v>24.6</c:v>
                </c:pt>
                <c:pt idx="1262">
                  <c:v>24.6</c:v>
                </c:pt>
                <c:pt idx="1263">
                  <c:v>24.6</c:v>
                </c:pt>
                <c:pt idx="1264">
                  <c:v>24.6</c:v>
                </c:pt>
                <c:pt idx="1265">
                  <c:v>24.6</c:v>
                </c:pt>
                <c:pt idx="1266">
                  <c:v>24.6</c:v>
                </c:pt>
                <c:pt idx="1267">
                  <c:v>24.6</c:v>
                </c:pt>
                <c:pt idx="1268">
                  <c:v>24.6</c:v>
                </c:pt>
                <c:pt idx="1269">
                  <c:v>24.6</c:v>
                </c:pt>
                <c:pt idx="1270">
                  <c:v>24.6</c:v>
                </c:pt>
                <c:pt idx="1271">
                  <c:v>24.6</c:v>
                </c:pt>
                <c:pt idx="1272">
                  <c:v>24.6</c:v>
                </c:pt>
                <c:pt idx="1273">
                  <c:v>24.6</c:v>
                </c:pt>
                <c:pt idx="1274">
                  <c:v>24.6</c:v>
                </c:pt>
                <c:pt idx="1275">
                  <c:v>24.6</c:v>
                </c:pt>
                <c:pt idx="1276">
                  <c:v>24.6</c:v>
                </c:pt>
                <c:pt idx="1277">
                  <c:v>24.6</c:v>
                </c:pt>
                <c:pt idx="1278">
                  <c:v>24.6</c:v>
                </c:pt>
                <c:pt idx="1279">
                  <c:v>24.6</c:v>
                </c:pt>
                <c:pt idx="1280">
                  <c:v>24.6</c:v>
                </c:pt>
                <c:pt idx="1281">
                  <c:v>24.6</c:v>
                </c:pt>
                <c:pt idx="1282">
                  <c:v>24.6</c:v>
                </c:pt>
                <c:pt idx="1283">
                  <c:v>24.5</c:v>
                </c:pt>
                <c:pt idx="1284">
                  <c:v>24.5</c:v>
                </c:pt>
                <c:pt idx="1285">
                  <c:v>24.5</c:v>
                </c:pt>
                <c:pt idx="1286">
                  <c:v>24.5</c:v>
                </c:pt>
                <c:pt idx="1287">
                  <c:v>24.5</c:v>
                </c:pt>
                <c:pt idx="1288">
                  <c:v>24.5</c:v>
                </c:pt>
                <c:pt idx="1289">
                  <c:v>24.5</c:v>
                </c:pt>
                <c:pt idx="1290">
                  <c:v>24.5</c:v>
                </c:pt>
                <c:pt idx="1291">
                  <c:v>24.6</c:v>
                </c:pt>
                <c:pt idx="1292">
                  <c:v>24.6</c:v>
                </c:pt>
                <c:pt idx="1293">
                  <c:v>24.6</c:v>
                </c:pt>
                <c:pt idx="1294">
                  <c:v>24.6</c:v>
                </c:pt>
                <c:pt idx="1295">
                  <c:v>24.6</c:v>
                </c:pt>
                <c:pt idx="1296">
                  <c:v>24.6</c:v>
                </c:pt>
                <c:pt idx="1297">
                  <c:v>24.6</c:v>
                </c:pt>
                <c:pt idx="1298">
                  <c:v>24.6</c:v>
                </c:pt>
                <c:pt idx="1299">
                  <c:v>24.6</c:v>
                </c:pt>
                <c:pt idx="1300">
                  <c:v>24.6</c:v>
                </c:pt>
                <c:pt idx="1301">
                  <c:v>24.6</c:v>
                </c:pt>
                <c:pt idx="1302">
                  <c:v>24.6</c:v>
                </c:pt>
                <c:pt idx="1303">
                  <c:v>24.6</c:v>
                </c:pt>
                <c:pt idx="1304">
                  <c:v>24.6</c:v>
                </c:pt>
                <c:pt idx="1305">
                  <c:v>24.6</c:v>
                </c:pt>
                <c:pt idx="1306">
                  <c:v>24.6</c:v>
                </c:pt>
                <c:pt idx="1307">
                  <c:v>24.6</c:v>
                </c:pt>
                <c:pt idx="1308">
                  <c:v>24.6</c:v>
                </c:pt>
                <c:pt idx="1309">
                  <c:v>24.6</c:v>
                </c:pt>
                <c:pt idx="1310">
                  <c:v>24.6</c:v>
                </c:pt>
                <c:pt idx="1311">
                  <c:v>24.6</c:v>
                </c:pt>
                <c:pt idx="1312">
                  <c:v>24.6</c:v>
                </c:pt>
                <c:pt idx="1313">
                  <c:v>24.6</c:v>
                </c:pt>
                <c:pt idx="1314">
                  <c:v>24.6</c:v>
                </c:pt>
                <c:pt idx="1315">
                  <c:v>24.6</c:v>
                </c:pt>
                <c:pt idx="1316">
                  <c:v>24.6</c:v>
                </c:pt>
                <c:pt idx="1317">
                  <c:v>24.6</c:v>
                </c:pt>
                <c:pt idx="1318">
                  <c:v>24.6</c:v>
                </c:pt>
                <c:pt idx="1319">
                  <c:v>24.6</c:v>
                </c:pt>
                <c:pt idx="1320">
                  <c:v>24.6</c:v>
                </c:pt>
                <c:pt idx="1321">
                  <c:v>24.6</c:v>
                </c:pt>
                <c:pt idx="1322">
                  <c:v>24.6</c:v>
                </c:pt>
                <c:pt idx="1323">
                  <c:v>24.6</c:v>
                </c:pt>
                <c:pt idx="1324">
                  <c:v>24.7</c:v>
                </c:pt>
                <c:pt idx="1325">
                  <c:v>24.7</c:v>
                </c:pt>
                <c:pt idx="1326">
                  <c:v>24.7</c:v>
                </c:pt>
                <c:pt idx="1327">
                  <c:v>24.7</c:v>
                </c:pt>
                <c:pt idx="1328">
                  <c:v>24.7</c:v>
                </c:pt>
                <c:pt idx="1329">
                  <c:v>24.7</c:v>
                </c:pt>
                <c:pt idx="1330">
                  <c:v>24.7</c:v>
                </c:pt>
                <c:pt idx="1331">
                  <c:v>24.7</c:v>
                </c:pt>
                <c:pt idx="1332">
                  <c:v>24.8</c:v>
                </c:pt>
                <c:pt idx="1333">
                  <c:v>24.8</c:v>
                </c:pt>
                <c:pt idx="1334">
                  <c:v>24.8</c:v>
                </c:pt>
                <c:pt idx="1335">
                  <c:v>24.8</c:v>
                </c:pt>
                <c:pt idx="1336">
                  <c:v>24.8</c:v>
                </c:pt>
                <c:pt idx="1337">
                  <c:v>24.8</c:v>
                </c:pt>
                <c:pt idx="1338">
                  <c:v>24.8</c:v>
                </c:pt>
                <c:pt idx="1339">
                  <c:v>24.8</c:v>
                </c:pt>
                <c:pt idx="1340">
                  <c:v>24.8</c:v>
                </c:pt>
                <c:pt idx="1341">
                  <c:v>24.8</c:v>
                </c:pt>
                <c:pt idx="1342">
                  <c:v>24.8</c:v>
                </c:pt>
                <c:pt idx="1343">
                  <c:v>24.8</c:v>
                </c:pt>
                <c:pt idx="1344">
                  <c:v>24.8</c:v>
                </c:pt>
                <c:pt idx="1345">
                  <c:v>24.8</c:v>
                </c:pt>
                <c:pt idx="1346">
                  <c:v>24.8</c:v>
                </c:pt>
                <c:pt idx="1347">
                  <c:v>24.8</c:v>
                </c:pt>
                <c:pt idx="1348">
                  <c:v>24.8</c:v>
                </c:pt>
                <c:pt idx="1349">
                  <c:v>24.9</c:v>
                </c:pt>
                <c:pt idx="1350">
                  <c:v>24.9</c:v>
                </c:pt>
                <c:pt idx="1351">
                  <c:v>24.9</c:v>
                </c:pt>
                <c:pt idx="1352">
                  <c:v>24.9</c:v>
                </c:pt>
                <c:pt idx="1353">
                  <c:v>24.9</c:v>
                </c:pt>
                <c:pt idx="1354">
                  <c:v>24.9</c:v>
                </c:pt>
                <c:pt idx="1355">
                  <c:v>24.9</c:v>
                </c:pt>
                <c:pt idx="1356">
                  <c:v>24.9</c:v>
                </c:pt>
                <c:pt idx="1357">
                  <c:v>24.9</c:v>
                </c:pt>
                <c:pt idx="1358">
                  <c:v>24.9</c:v>
                </c:pt>
                <c:pt idx="1359">
                  <c:v>24.9</c:v>
                </c:pt>
                <c:pt idx="1360">
                  <c:v>24.9</c:v>
                </c:pt>
                <c:pt idx="1361">
                  <c:v>24.9</c:v>
                </c:pt>
                <c:pt idx="1362">
                  <c:v>24.9</c:v>
                </c:pt>
                <c:pt idx="1363">
                  <c:v>24.9</c:v>
                </c:pt>
                <c:pt idx="1364">
                  <c:v>24.9</c:v>
                </c:pt>
                <c:pt idx="1365">
                  <c:v>25</c:v>
                </c:pt>
                <c:pt idx="1366">
                  <c:v>25</c:v>
                </c:pt>
                <c:pt idx="1367">
                  <c:v>25</c:v>
                </c:pt>
                <c:pt idx="1368">
                  <c:v>25</c:v>
                </c:pt>
                <c:pt idx="1369">
                  <c:v>25</c:v>
                </c:pt>
                <c:pt idx="1370">
                  <c:v>25</c:v>
                </c:pt>
                <c:pt idx="1371">
                  <c:v>25</c:v>
                </c:pt>
                <c:pt idx="1372">
                  <c:v>25</c:v>
                </c:pt>
                <c:pt idx="1373">
                  <c:v>25.1</c:v>
                </c:pt>
                <c:pt idx="1374">
                  <c:v>25.1</c:v>
                </c:pt>
                <c:pt idx="1375">
                  <c:v>25.1</c:v>
                </c:pt>
                <c:pt idx="1376">
                  <c:v>25.1</c:v>
                </c:pt>
                <c:pt idx="1377">
                  <c:v>25.1</c:v>
                </c:pt>
                <c:pt idx="1378">
                  <c:v>25.1</c:v>
                </c:pt>
                <c:pt idx="1379">
                  <c:v>25.1</c:v>
                </c:pt>
                <c:pt idx="1380">
                  <c:v>25.1</c:v>
                </c:pt>
                <c:pt idx="1381">
                  <c:v>25.2</c:v>
                </c:pt>
                <c:pt idx="1382">
                  <c:v>25.2</c:v>
                </c:pt>
                <c:pt idx="1383">
                  <c:v>25.2</c:v>
                </c:pt>
                <c:pt idx="1384">
                  <c:v>25.2</c:v>
                </c:pt>
                <c:pt idx="1385">
                  <c:v>25.2</c:v>
                </c:pt>
                <c:pt idx="1386">
                  <c:v>25.2</c:v>
                </c:pt>
                <c:pt idx="1387">
                  <c:v>25.2</c:v>
                </c:pt>
                <c:pt idx="1388">
                  <c:v>25.2</c:v>
                </c:pt>
                <c:pt idx="1389">
                  <c:v>25.2</c:v>
                </c:pt>
                <c:pt idx="1390">
                  <c:v>25.3</c:v>
                </c:pt>
                <c:pt idx="1391">
                  <c:v>25.3</c:v>
                </c:pt>
                <c:pt idx="1392">
                  <c:v>25.3</c:v>
                </c:pt>
                <c:pt idx="1393">
                  <c:v>25.3</c:v>
                </c:pt>
                <c:pt idx="1394">
                  <c:v>25.3</c:v>
                </c:pt>
                <c:pt idx="1395">
                  <c:v>25.3</c:v>
                </c:pt>
                <c:pt idx="1396">
                  <c:v>25.3</c:v>
                </c:pt>
                <c:pt idx="1397">
                  <c:v>25.3</c:v>
                </c:pt>
                <c:pt idx="1398">
                  <c:v>25.4</c:v>
                </c:pt>
                <c:pt idx="1399">
                  <c:v>25.4</c:v>
                </c:pt>
                <c:pt idx="1400">
                  <c:v>25.4</c:v>
                </c:pt>
                <c:pt idx="1401">
                  <c:v>25.4</c:v>
                </c:pt>
                <c:pt idx="1402">
                  <c:v>25.4</c:v>
                </c:pt>
                <c:pt idx="1403">
                  <c:v>25.4</c:v>
                </c:pt>
                <c:pt idx="1404">
                  <c:v>25.4</c:v>
                </c:pt>
                <c:pt idx="1405">
                  <c:v>25.4</c:v>
                </c:pt>
                <c:pt idx="1406">
                  <c:v>25.4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ex1_30_envTemp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Sheet1!$E$2:$E$1988</c:f>
              <c:numCache>
                <c:formatCode>General</c:formatCode>
                <c:ptCount val="1987"/>
                <c:pt idx="0">
                  <c:v>29.1</c:v>
                </c:pt>
                <c:pt idx="1">
                  <c:v>29.1</c:v>
                </c:pt>
                <c:pt idx="2">
                  <c:v>29.1</c:v>
                </c:pt>
                <c:pt idx="3">
                  <c:v>29.1</c:v>
                </c:pt>
                <c:pt idx="4">
                  <c:v>29.1</c:v>
                </c:pt>
                <c:pt idx="5">
                  <c:v>29.1</c:v>
                </c:pt>
                <c:pt idx="6">
                  <c:v>29.1</c:v>
                </c:pt>
                <c:pt idx="7">
                  <c:v>29.8</c:v>
                </c:pt>
                <c:pt idx="8">
                  <c:v>29.8</c:v>
                </c:pt>
                <c:pt idx="9">
                  <c:v>29.8</c:v>
                </c:pt>
                <c:pt idx="10">
                  <c:v>29.8</c:v>
                </c:pt>
                <c:pt idx="11">
                  <c:v>29.8</c:v>
                </c:pt>
                <c:pt idx="12">
                  <c:v>29.8</c:v>
                </c:pt>
                <c:pt idx="13">
                  <c:v>29.8</c:v>
                </c:pt>
                <c:pt idx="14">
                  <c:v>29.8</c:v>
                </c:pt>
                <c:pt idx="15">
                  <c:v>30.5</c:v>
                </c:pt>
                <c:pt idx="16">
                  <c:v>30.5</c:v>
                </c:pt>
                <c:pt idx="17">
                  <c:v>30.5</c:v>
                </c:pt>
                <c:pt idx="18">
                  <c:v>30.5</c:v>
                </c:pt>
                <c:pt idx="19">
                  <c:v>30.5</c:v>
                </c:pt>
                <c:pt idx="20">
                  <c:v>30.5</c:v>
                </c:pt>
                <c:pt idx="21">
                  <c:v>30.5</c:v>
                </c:pt>
                <c:pt idx="22">
                  <c:v>30.5</c:v>
                </c:pt>
                <c:pt idx="23">
                  <c:v>31.1</c:v>
                </c:pt>
                <c:pt idx="24">
                  <c:v>31.1</c:v>
                </c:pt>
                <c:pt idx="25">
                  <c:v>31.1</c:v>
                </c:pt>
                <c:pt idx="26">
                  <c:v>31.1</c:v>
                </c:pt>
                <c:pt idx="27">
                  <c:v>31.1</c:v>
                </c:pt>
                <c:pt idx="28">
                  <c:v>31.1</c:v>
                </c:pt>
                <c:pt idx="29">
                  <c:v>31.1</c:v>
                </c:pt>
                <c:pt idx="30">
                  <c:v>31.1</c:v>
                </c:pt>
                <c:pt idx="31">
                  <c:v>31.7</c:v>
                </c:pt>
                <c:pt idx="32">
                  <c:v>31.7</c:v>
                </c:pt>
                <c:pt idx="33">
                  <c:v>31.7</c:v>
                </c:pt>
                <c:pt idx="34">
                  <c:v>31.7</c:v>
                </c:pt>
                <c:pt idx="35">
                  <c:v>31.7</c:v>
                </c:pt>
                <c:pt idx="36">
                  <c:v>31.7</c:v>
                </c:pt>
                <c:pt idx="37">
                  <c:v>31.7</c:v>
                </c:pt>
                <c:pt idx="38">
                  <c:v>31.7</c:v>
                </c:pt>
                <c:pt idx="39">
                  <c:v>32.4</c:v>
                </c:pt>
                <c:pt idx="40">
                  <c:v>32.4</c:v>
                </c:pt>
                <c:pt idx="41">
                  <c:v>32.4</c:v>
                </c:pt>
                <c:pt idx="42">
                  <c:v>32.4</c:v>
                </c:pt>
                <c:pt idx="43">
                  <c:v>32.4</c:v>
                </c:pt>
                <c:pt idx="44">
                  <c:v>32.4</c:v>
                </c:pt>
                <c:pt idx="45">
                  <c:v>32.4</c:v>
                </c:pt>
                <c:pt idx="46">
                  <c:v>32.4</c:v>
                </c:pt>
                <c:pt idx="47">
                  <c:v>32.799999999999997</c:v>
                </c:pt>
                <c:pt idx="48">
                  <c:v>32.799999999999997</c:v>
                </c:pt>
                <c:pt idx="49">
                  <c:v>32.799999999999997</c:v>
                </c:pt>
                <c:pt idx="50">
                  <c:v>32.799999999999997</c:v>
                </c:pt>
                <c:pt idx="51">
                  <c:v>32.799999999999997</c:v>
                </c:pt>
                <c:pt idx="52">
                  <c:v>32.799999999999997</c:v>
                </c:pt>
                <c:pt idx="53">
                  <c:v>32.799999999999997</c:v>
                </c:pt>
                <c:pt idx="54">
                  <c:v>32.799999999999997</c:v>
                </c:pt>
                <c:pt idx="55">
                  <c:v>32.799999999999997</c:v>
                </c:pt>
                <c:pt idx="56">
                  <c:v>33.299999999999997</c:v>
                </c:pt>
                <c:pt idx="57">
                  <c:v>33.299999999999997</c:v>
                </c:pt>
                <c:pt idx="58">
                  <c:v>33.299999999999997</c:v>
                </c:pt>
                <c:pt idx="59">
                  <c:v>33.299999999999997</c:v>
                </c:pt>
                <c:pt idx="60">
                  <c:v>33.299999999999997</c:v>
                </c:pt>
                <c:pt idx="61">
                  <c:v>33.299999999999997</c:v>
                </c:pt>
                <c:pt idx="62">
                  <c:v>33.299999999999997</c:v>
                </c:pt>
                <c:pt idx="63">
                  <c:v>33.299999999999997</c:v>
                </c:pt>
                <c:pt idx="64">
                  <c:v>33.5</c:v>
                </c:pt>
                <c:pt idx="65">
                  <c:v>33.5</c:v>
                </c:pt>
                <c:pt idx="66">
                  <c:v>33.5</c:v>
                </c:pt>
                <c:pt idx="67">
                  <c:v>33.5</c:v>
                </c:pt>
                <c:pt idx="68">
                  <c:v>33.5</c:v>
                </c:pt>
                <c:pt idx="69">
                  <c:v>33.5</c:v>
                </c:pt>
                <c:pt idx="70">
                  <c:v>33.5</c:v>
                </c:pt>
                <c:pt idx="71">
                  <c:v>33.5</c:v>
                </c:pt>
                <c:pt idx="72">
                  <c:v>33.6</c:v>
                </c:pt>
                <c:pt idx="73">
                  <c:v>33.6</c:v>
                </c:pt>
                <c:pt idx="74">
                  <c:v>33.6</c:v>
                </c:pt>
                <c:pt idx="75">
                  <c:v>33.6</c:v>
                </c:pt>
                <c:pt idx="76">
                  <c:v>33.6</c:v>
                </c:pt>
                <c:pt idx="77">
                  <c:v>33.6</c:v>
                </c:pt>
                <c:pt idx="78">
                  <c:v>33.6</c:v>
                </c:pt>
                <c:pt idx="79">
                  <c:v>33.6</c:v>
                </c:pt>
                <c:pt idx="80">
                  <c:v>33.6</c:v>
                </c:pt>
                <c:pt idx="81">
                  <c:v>33.6</c:v>
                </c:pt>
                <c:pt idx="82">
                  <c:v>33.6</c:v>
                </c:pt>
                <c:pt idx="83">
                  <c:v>33.6</c:v>
                </c:pt>
                <c:pt idx="84">
                  <c:v>33.6</c:v>
                </c:pt>
                <c:pt idx="85">
                  <c:v>33.6</c:v>
                </c:pt>
                <c:pt idx="86">
                  <c:v>33.6</c:v>
                </c:pt>
                <c:pt idx="87">
                  <c:v>33.6</c:v>
                </c:pt>
                <c:pt idx="88">
                  <c:v>33.4</c:v>
                </c:pt>
                <c:pt idx="89">
                  <c:v>33.4</c:v>
                </c:pt>
                <c:pt idx="90">
                  <c:v>33.4</c:v>
                </c:pt>
                <c:pt idx="91">
                  <c:v>33.4</c:v>
                </c:pt>
                <c:pt idx="92">
                  <c:v>33.4</c:v>
                </c:pt>
                <c:pt idx="93">
                  <c:v>33.4</c:v>
                </c:pt>
                <c:pt idx="94">
                  <c:v>33.4</c:v>
                </c:pt>
                <c:pt idx="95">
                  <c:v>33.4</c:v>
                </c:pt>
                <c:pt idx="96">
                  <c:v>33.200000000000003</c:v>
                </c:pt>
                <c:pt idx="97">
                  <c:v>33.200000000000003</c:v>
                </c:pt>
                <c:pt idx="98">
                  <c:v>33.200000000000003</c:v>
                </c:pt>
                <c:pt idx="99">
                  <c:v>33.200000000000003</c:v>
                </c:pt>
                <c:pt idx="100">
                  <c:v>33.200000000000003</c:v>
                </c:pt>
                <c:pt idx="101">
                  <c:v>33.200000000000003</c:v>
                </c:pt>
                <c:pt idx="102">
                  <c:v>33.200000000000003</c:v>
                </c:pt>
                <c:pt idx="103">
                  <c:v>33.200000000000003</c:v>
                </c:pt>
                <c:pt idx="104">
                  <c:v>33.200000000000003</c:v>
                </c:pt>
                <c:pt idx="105">
                  <c:v>32.9</c:v>
                </c:pt>
                <c:pt idx="106">
                  <c:v>32.9</c:v>
                </c:pt>
                <c:pt idx="107">
                  <c:v>32.9</c:v>
                </c:pt>
                <c:pt idx="108">
                  <c:v>32.9</c:v>
                </c:pt>
                <c:pt idx="109">
                  <c:v>32.9</c:v>
                </c:pt>
                <c:pt idx="110">
                  <c:v>32.9</c:v>
                </c:pt>
                <c:pt idx="111">
                  <c:v>32.9</c:v>
                </c:pt>
                <c:pt idx="112">
                  <c:v>32.9</c:v>
                </c:pt>
                <c:pt idx="113">
                  <c:v>32.700000000000003</c:v>
                </c:pt>
                <c:pt idx="114">
                  <c:v>32.700000000000003</c:v>
                </c:pt>
                <c:pt idx="115">
                  <c:v>32.700000000000003</c:v>
                </c:pt>
                <c:pt idx="116">
                  <c:v>32.700000000000003</c:v>
                </c:pt>
                <c:pt idx="117">
                  <c:v>32.700000000000003</c:v>
                </c:pt>
                <c:pt idx="118">
                  <c:v>32.700000000000003</c:v>
                </c:pt>
                <c:pt idx="119">
                  <c:v>32.700000000000003</c:v>
                </c:pt>
                <c:pt idx="120">
                  <c:v>32.700000000000003</c:v>
                </c:pt>
                <c:pt idx="121">
                  <c:v>32.299999999999997</c:v>
                </c:pt>
                <c:pt idx="122">
                  <c:v>32.299999999999997</c:v>
                </c:pt>
                <c:pt idx="123">
                  <c:v>32.299999999999997</c:v>
                </c:pt>
                <c:pt idx="124">
                  <c:v>32.299999999999997</c:v>
                </c:pt>
                <c:pt idx="125">
                  <c:v>32.299999999999997</c:v>
                </c:pt>
                <c:pt idx="126">
                  <c:v>32.299999999999997</c:v>
                </c:pt>
                <c:pt idx="127">
                  <c:v>32.299999999999997</c:v>
                </c:pt>
                <c:pt idx="128">
                  <c:v>32.299999999999997</c:v>
                </c:pt>
                <c:pt idx="129">
                  <c:v>32</c:v>
                </c:pt>
                <c:pt idx="130">
                  <c:v>32</c:v>
                </c:pt>
                <c:pt idx="131">
                  <c:v>32</c:v>
                </c:pt>
                <c:pt idx="132">
                  <c:v>32</c:v>
                </c:pt>
                <c:pt idx="133">
                  <c:v>32</c:v>
                </c:pt>
                <c:pt idx="134">
                  <c:v>32</c:v>
                </c:pt>
                <c:pt idx="135">
                  <c:v>32</c:v>
                </c:pt>
                <c:pt idx="136">
                  <c:v>32</c:v>
                </c:pt>
                <c:pt idx="137">
                  <c:v>31.7</c:v>
                </c:pt>
                <c:pt idx="138">
                  <c:v>31.7</c:v>
                </c:pt>
                <c:pt idx="139">
                  <c:v>31.7</c:v>
                </c:pt>
                <c:pt idx="140">
                  <c:v>31.7</c:v>
                </c:pt>
                <c:pt idx="141">
                  <c:v>31.7</c:v>
                </c:pt>
                <c:pt idx="142">
                  <c:v>31.7</c:v>
                </c:pt>
                <c:pt idx="143">
                  <c:v>31.7</c:v>
                </c:pt>
                <c:pt idx="144">
                  <c:v>31.7</c:v>
                </c:pt>
                <c:pt idx="145">
                  <c:v>31.7</c:v>
                </c:pt>
                <c:pt idx="146">
                  <c:v>31.4</c:v>
                </c:pt>
                <c:pt idx="147">
                  <c:v>31.4</c:v>
                </c:pt>
                <c:pt idx="148">
                  <c:v>31.4</c:v>
                </c:pt>
                <c:pt idx="149">
                  <c:v>31.4</c:v>
                </c:pt>
                <c:pt idx="150">
                  <c:v>31.4</c:v>
                </c:pt>
                <c:pt idx="151">
                  <c:v>31.4</c:v>
                </c:pt>
                <c:pt idx="152">
                  <c:v>31.4</c:v>
                </c:pt>
                <c:pt idx="153">
                  <c:v>31.4</c:v>
                </c:pt>
                <c:pt idx="154">
                  <c:v>31.1</c:v>
                </c:pt>
                <c:pt idx="155">
                  <c:v>31.1</c:v>
                </c:pt>
                <c:pt idx="156">
                  <c:v>31.1</c:v>
                </c:pt>
                <c:pt idx="157">
                  <c:v>31.1</c:v>
                </c:pt>
                <c:pt idx="158">
                  <c:v>31.1</c:v>
                </c:pt>
                <c:pt idx="159">
                  <c:v>31.1</c:v>
                </c:pt>
                <c:pt idx="160">
                  <c:v>31.1</c:v>
                </c:pt>
                <c:pt idx="161">
                  <c:v>31.1</c:v>
                </c:pt>
                <c:pt idx="162">
                  <c:v>30.8</c:v>
                </c:pt>
                <c:pt idx="163">
                  <c:v>30.8</c:v>
                </c:pt>
                <c:pt idx="164">
                  <c:v>30.8</c:v>
                </c:pt>
                <c:pt idx="165">
                  <c:v>30.8</c:v>
                </c:pt>
                <c:pt idx="166">
                  <c:v>30.8</c:v>
                </c:pt>
                <c:pt idx="167">
                  <c:v>30.8</c:v>
                </c:pt>
                <c:pt idx="168">
                  <c:v>30.8</c:v>
                </c:pt>
                <c:pt idx="169">
                  <c:v>30.8</c:v>
                </c:pt>
                <c:pt idx="170">
                  <c:v>30.6</c:v>
                </c:pt>
                <c:pt idx="171">
                  <c:v>30.6</c:v>
                </c:pt>
                <c:pt idx="172">
                  <c:v>30.6</c:v>
                </c:pt>
                <c:pt idx="173">
                  <c:v>30.6</c:v>
                </c:pt>
                <c:pt idx="174">
                  <c:v>30.6</c:v>
                </c:pt>
                <c:pt idx="175">
                  <c:v>30.6</c:v>
                </c:pt>
                <c:pt idx="176">
                  <c:v>30.6</c:v>
                </c:pt>
                <c:pt idx="177">
                  <c:v>30.6</c:v>
                </c:pt>
                <c:pt idx="178">
                  <c:v>30.3</c:v>
                </c:pt>
                <c:pt idx="179">
                  <c:v>30.3</c:v>
                </c:pt>
                <c:pt idx="180">
                  <c:v>30.3</c:v>
                </c:pt>
                <c:pt idx="181">
                  <c:v>30.3</c:v>
                </c:pt>
                <c:pt idx="182">
                  <c:v>30.3</c:v>
                </c:pt>
                <c:pt idx="183">
                  <c:v>30.3</c:v>
                </c:pt>
                <c:pt idx="184">
                  <c:v>30.3</c:v>
                </c:pt>
                <c:pt idx="185">
                  <c:v>30.3</c:v>
                </c:pt>
                <c:pt idx="186">
                  <c:v>30.1</c:v>
                </c:pt>
                <c:pt idx="187">
                  <c:v>30.1</c:v>
                </c:pt>
                <c:pt idx="188">
                  <c:v>30.1</c:v>
                </c:pt>
                <c:pt idx="189">
                  <c:v>30.1</c:v>
                </c:pt>
                <c:pt idx="190">
                  <c:v>30.1</c:v>
                </c:pt>
                <c:pt idx="191">
                  <c:v>30.1</c:v>
                </c:pt>
                <c:pt idx="192">
                  <c:v>30.1</c:v>
                </c:pt>
                <c:pt idx="193">
                  <c:v>30.1</c:v>
                </c:pt>
                <c:pt idx="194">
                  <c:v>30.1</c:v>
                </c:pt>
                <c:pt idx="195">
                  <c:v>29.8</c:v>
                </c:pt>
                <c:pt idx="196">
                  <c:v>29.8</c:v>
                </c:pt>
                <c:pt idx="197">
                  <c:v>29.8</c:v>
                </c:pt>
                <c:pt idx="198">
                  <c:v>29.8</c:v>
                </c:pt>
                <c:pt idx="199">
                  <c:v>29.8</c:v>
                </c:pt>
                <c:pt idx="200">
                  <c:v>29.8</c:v>
                </c:pt>
                <c:pt idx="201">
                  <c:v>29.8</c:v>
                </c:pt>
                <c:pt idx="202">
                  <c:v>29.8</c:v>
                </c:pt>
                <c:pt idx="203">
                  <c:v>29.6</c:v>
                </c:pt>
                <c:pt idx="204">
                  <c:v>29.6</c:v>
                </c:pt>
                <c:pt idx="205">
                  <c:v>29.6</c:v>
                </c:pt>
                <c:pt idx="206">
                  <c:v>29.6</c:v>
                </c:pt>
                <c:pt idx="207">
                  <c:v>29.6</c:v>
                </c:pt>
                <c:pt idx="208">
                  <c:v>29.6</c:v>
                </c:pt>
                <c:pt idx="209">
                  <c:v>29.6</c:v>
                </c:pt>
                <c:pt idx="210">
                  <c:v>29.6</c:v>
                </c:pt>
                <c:pt idx="211">
                  <c:v>29.5</c:v>
                </c:pt>
                <c:pt idx="212">
                  <c:v>29.5</c:v>
                </c:pt>
                <c:pt idx="213">
                  <c:v>29.5</c:v>
                </c:pt>
                <c:pt idx="214">
                  <c:v>29.5</c:v>
                </c:pt>
                <c:pt idx="215">
                  <c:v>29.5</c:v>
                </c:pt>
                <c:pt idx="216">
                  <c:v>29.5</c:v>
                </c:pt>
                <c:pt idx="217">
                  <c:v>29.5</c:v>
                </c:pt>
                <c:pt idx="218">
                  <c:v>29.5</c:v>
                </c:pt>
                <c:pt idx="219">
                  <c:v>29.2</c:v>
                </c:pt>
                <c:pt idx="220">
                  <c:v>29.2</c:v>
                </c:pt>
                <c:pt idx="221">
                  <c:v>29.2</c:v>
                </c:pt>
                <c:pt idx="222">
                  <c:v>29.2</c:v>
                </c:pt>
                <c:pt idx="223">
                  <c:v>29.2</c:v>
                </c:pt>
                <c:pt idx="224">
                  <c:v>29.2</c:v>
                </c:pt>
                <c:pt idx="225">
                  <c:v>29.2</c:v>
                </c:pt>
                <c:pt idx="226">
                  <c:v>29.2</c:v>
                </c:pt>
                <c:pt idx="227">
                  <c:v>29</c:v>
                </c:pt>
                <c:pt idx="228">
                  <c:v>29</c:v>
                </c:pt>
                <c:pt idx="229">
                  <c:v>29</c:v>
                </c:pt>
                <c:pt idx="230">
                  <c:v>29</c:v>
                </c:pt>
                <c:pt idx="231">
                  <c:v>29</c:v>
                </c:pt>
                <c:pt idx="232">
                  <c:v>29</c:v>
                </c:pt>
                <c:pt idx="233">
                  <c:v>29</c:v>
                </c:pt>
                <c:pt idx="234">
                  <c:v>29</c:v>
                </c:pt>
                <c:pt idx="235">
                  <c:v>29</c:v>
                </c:pt>
                <c:pt idx="236">
                  <c:v>28.9</c:v>
                </c:pt>
                <c:pt idx="237">
                  <c:v>28.9</c:v>
                </c:pt>
                <c:pt idx="238">
                  <c:v>28.9</c:v>
                </c:pt>
                <c:pt idx="239">
                  <c:v>28.9</c:v>
                </c:pt>
                <c:pt idx="240">
                  <c:v>28.9</c:v>
                </c:pt>
                <c:pt idx="241">
                  <c:v>28.9</c:v>
                </c:pt>
                <c:pt idx="242">
                  <c:v>28.9</c:v>
                </c:pt>
                <c:pt idx="243">
                  <c:v>28.9</c:v>
                </c:pt>
                <c:pt idx="244">
                  <c:v>29</c:v>
                </c:pt>
                <c:pt idx="245">
                  <c:v>29</c:v>
                </c:pt>
                <c:pt idx="246">
                  <c:v>29</c:v>
                </c:pt>
                <c:pt idx="247">
                  <c:v>29</c:v>
                </c:pt>
                <c:pt idx="248">
                  <c:v>29</c:v>
                </c:pt>
                <c:pt idx="249">
                  <c:v>29</c:v>
                </c:pt>
                <c:pt idx="250">
                  <c:v>29</c:v>
                </c:pt>
                <c:pt idx="251">
                  <c:v>29</c:v>
                </c:pt>
                <c:pt idx="252">
                  <c:v>29.1</c:v>
                </c:pt>
                <c:pt idx="253">
                  <c:v>29.1</c:v>
                </c:pt>
                <c:pt idx="254">
                  <c:v>29.1</c:v>
                </c:pt>
                <c:pt idx="255">
                  <c:v>29.1</c:v>
                </c:pt>
                <c:pt idx="256">
                  <c:v>29.1</c:v>
                </c:pt>
                <c:pt idx="257">
                  <c:v>29.1</c:v>
                </c:pt>
                <c:pt idx="258">
                  <c:v>29.1</c:v>
                </c:pt>
                <c:pt idx="259">
                  <c:v>29.1</c:v>
                </c:pt>
                <c:pt idx="260">
                  <c:v>29.4</c:v>
                </c:pt>
                <c:pt idx="261">
                  <c:v>29.4</c:v>
                </c:pt>
                <c:pt idx="262">
                  <c:v>29.4</c:v>
                </c:pt>
                <c:pt idx="263">
                  <c:v>29.4</c:v>
                </c:pt>
                <c:pt idx="264">
                  <c:v>29.4</c:v>
                </c:pt>
                <c:pt idx="265">
                  <c:v>29.4</c:v>
                </c:pt>
                <c:pt idx="266">
                  <c:v>29.4</c:v>
                </c:pt>
                <c:pt idx="267">
                  <c:v>29.4</c:v>
                </c:pt>
                <c:pt idx="268">
                  <c:v>29.7</c:v>
                </c:pt>
                <c:pt idx="269">
                  <c:v>29.7</c:v>
                </c:pt>
                <c:pt idx="270">
                  <c:v>29.7</c:v>
                </c:pt>
                <c:pt idx="271">
                  <c:v>29.7</c:v>
                </c:pt>
                <c:pt idx="272">
                  <c:v>29.7</c:v>
                </c:pt>
                <c:pt idx="273">
                  <c:v>29.7</c:v>
                </c:pt>
                <c:pt idx="274">
                  <c:v>29.7</c:v>
                </c:pt>
                <c:pt idx="275">
                  <c:v>29.7</c:v>
                </c:pt>
                <c:pt idx="276">
                  <c:v>29.7</c:v>
                </c:pt>
                <c:pt idx="277">
                  <c:v>30.1</c:v>
                </c:pt>
                <c:pt idx="278">
                  <c:v>30.1</c:v>
                </c:pt>
                <c:pt idx="279">
                  <c:v>30.1</c:v>
                </c:pt>
                <c:pt idx="280">
                  <c:v>30.1</c:v>
                </c:pt>
                <c:pt idx="281">
                  <c:v>30.1</c:v>
                </c:pt>
                <c:pt idx="282">
                  <c:v>30.1</c:v>
                </c:pt>
                <c:pt idx="283">
                  <c:v>30.1</c:v>
                </c:pt>
                <c:pt idx="284">
                  <c:v>30.1</c:v>
                </c:pt>
                <c:pt idx="285">
                  <c:v>30.5</c:v>
                </c:pt>
                <c:pt idx="286">
                  <c:v>30.5</c:v>
                </c:pt>
                <c:pt idx="287">
                  <c:v>30.5</c:v>
                </c:pt>
                <c:pt idx="288">
                  <c:v>30.5</c:v>
                </c:pt>
                <c:pt idx="289">
                  <c:v>30.5</c:v>
                </c:pt>
                <c:pt idx="290">
                  <c:v>30.5</c:v>
                </c:pt>
                <c:pt idx="291">
                  <c:v>30.5</c:v>
                </c:pt>
                <c:pt idx="292">
                  <c:v>30.5</c:v>
                </c:pt>
                <c:pt idx="293">
                  <c:v>31.1</c:v>
                </c:pt>
                <c:pt idx="294">
                  <c:v>31.1</c:v>
                </c:pt>
                <c:pt idx="295">
                  <c:v>31.1</c:v>
                </c:pt>
                <c:pt idx="296">
                  <c:v>31.1</c:v>
                </c:pt>
                <c:pt idx="297">
                  <c:v>31.1</c:v>
                </c:pt>
                <c:pt idx="298">
                  <c:v>31.1</c:v>
                </c:pt>
                <c:pt idx="299">
                  <c:v>31.1</c:v>
                </c:pt>
                <c:pt idx="300">
                  <c:v>31.1</c:v>
                </c:pt>
                <c:pt idx="301">
                  <c:v>31.6</c:v>
                </c:pt>
                <c:pt idx="302">
                  <c:v>31.6</c:v>
                </c:pt>
                <c:pt idx="303">
                  <c:v>31.6</c:v>
                </c:pt>
                <c:pt idx="304">
                  <c:v>31.6</c:v>
                </c:pt>
                <c:pt idx="305">
                  <c:v>31.6</c:v>
                </c:pt>
                <c:pt idx="306">
                  <c:v>31.6</c:v>
                </c:pt>
                <c:pt idx="307">
                  <c:v>31.6</c:v>
                </c:pt>
                <c:pt idx="308">
                  <c:v>31.6</c:v>
                </c:pt>
                <c:pt idx="309">
                  <c:v>32.1</c:v>
                </c:pt>
                <c:pt idx="310">
                  <c:v>32.1</c:v>
                </c:pt>
                <c:pt idx="311">
                  <c:v>32.1</c:v>
                </c:pt>
                <c:pt idx="312">
                  <c:v>32.1</c:v>
                </c:pt>
                <c:pt idx="313">
                  <c:v>32.1</c:v>
                </c:pt>
                <c:pt idx="314">
                  <c:v>32.1</c:v>
                </c:pt>
                <c:pt idx="315">
                  <c:v>32.1</c:v>
                </c:pt>
                <c:pt idx="316">
                  <c:v>32.1</c:v>
                </c:pt>
                <c:pt idx="317">
                  <c:v>32.4</c:v>
                </c:pt>
                <c:pt idx="318">
                  <c:v>32.4</c:v>
                </c:pt>
                <c:pt idx="319">
                  <c:v>32.4</c:v>
                </c:pt>
                <c:pt idx="320">
                  <c:v>32.4</c:v>
                </c:pt>
                <c:pt idx="321">
                  <c:v>32.4</c:v>
                </c:pt>
                <c:pt idx="322">
                  <c:v>32.4</c:v>
                </c:pt>
                <c:pt idx="323">
                  <c:v>32.4</c:v>
                </c:pt>
                <c:pt idx="324">
                  <c:v>32.4</c:v>
                </c:pt>
                <c:pt idx="325">
                  <c:v>32.4</c:v>
                </c:pt>
                <c:pt idx="326">
                  <c:v>32.6</c:v>
                </c:pt>
                <c:pt idx="327">
                  <c:v>32.6</c:v>
                </c:pt>
                <c:pt idx="328">
                  <c:v>32.6</c:v>
                </c:pt>
                <c:pt idx="329">
                  <c:v>32.6</c:v>
                </c:pt>
                <c:pt idx="330">
                  <c:v>32.6</c:v>
                </c:pt>
                <c:pt idx="331">
                  <c:v>32.6</c:v>
                </c:pt>
                <c:pt idx="332">
                  <c:v>32.6</c:v>
                </c:pt>
                <c:pt idx="333">
                  <c:v>32.6</c:v>
                </c:pt>
                <c:pt idx="334">
                  <c:v>32.799999999999997</c:v>
                </c:pt>
                <c:pt idx="335">
                  <c:v>32.799999999999997</c:v>
                </c:pt>
                <c:pt idx="336">
                  <c:v>32.799999999999997</c:v>
                </c:pt>
                <c:pt idx="337">
                  <c:v>32.799999999999997</c:v>
                </c:pt>
                <c:pt idx="338">
                  <c:v>32.799999999999997</c:v>
                </c:pt>
                <c:pt idx="339">
                  <c:v>32.799999999999997</c:v>
                </c:pt>
                <c:pt idx="340">
                  <c:v>32.799999999999997</c:v>
                </c:pt>
                <c:pt idx="341">
                  <c:v>32.799999999999997</c:v>
                </c:pt>
                <c:pt idx="342">
                  <c:v>32.799999999999997</c:v>
                </c:pt>
                <c:pt idx="343">
                  <c:v>32.799999999999997</c:v>
                </c:pt>
                <c:pt idx="344">
                  <c:v>32.799999999999997</c:v>
                </c:pt>
                <c:pt idx="345">
                  <c:v>32.799999999999997</c:v>
                </c:pt>
                <c:pt idx="346">
                  <c:v>32.799999999999997</c:v>
                </c:pt>
                <c:pt idx="347">
                  <c:v>32.799999999999997</c:v>
                </c:pt>
                <c:pt idx="348">
                  <c:v>32.799999999999997</c:v>
                </c:pt>
                <c:pt idx="349">
                  <c:v>32.799999999999997</c:v>
                </c:pt>
                <c:pt idx="350">
                  <c:v>32.799999999999997</c:v>
                </c:pt>
                <c:pt idx="351">
                  <c:v>32.799999999999997</c:v>
                </c:pt>
                <c:pt idx="352">
                  <c:v>32.799999999999997</c:v>
                </c:pt>
                <c:pt idx="353">
                  <c:v>32.799999999999997</c:v>
                </c:pt>
                <c:pt idx="354">
                  <c:v>32.799999999999997</c:v>
                </c:pt>
                <c:pt idx="355">
                  <c:v>32.799999999999997</c:v>
                </c:pt>
                <c:pt idx="356">
                  <c:v>32.799999999999997</c:v>
                </c:pt>
                <c:pt idx="357">
                  <c:v>32.799999999999997</c:v>
                </c:pt>
                <c:pt idx="358">
                  <c:v>32.700000000000003</c:v>
                </c:pt>
                <c:pt idx="359">
                  <c:v>32.700000000000003</c:v>
                </c:pt>
                <c:pt idx="360">
                  <c:v>32.700000000000003</c:v>
                </c:pt>
                <c:pt idx="361">
                  <c:v>32.700000000000003</c:v>
                </c:pt>
                <c:pt idx="362">
                  <c:v>32.700000000000003</c:v>
                </c:pt>
                <c:pt idx="363">
                  <c:v>32.700000000000003</c:v>
                </c:pt>
                <c:pt idx="364">
                  <c:v>32.700000000000003</c:v>
                </c:pt>
                <c:pt idx="365">
                  <c:v>32.700000000000003</c:v>
                </c:pt>
                <c:pt idx="366">
                  <c:v>32.5</c:v>
                </c:pt>
                <c:pt idx="367">
                  <c:v>32.5</c:v>
                </c:pt>
                <c:pt idx="368">
                  <c:v>32.5</c:v>
                </c:pt>
                <c:pt idx="369">
                  <c:v>32.5</c:v>
                </c:pt>
                <c:pt idx="370">
                  <c:v>32.5</c:v>
                </c:pt>
                <c:pt idx="371">
                  <c:v>32.5</c:v>
                </c:pt>
                <c:pt idx="372">
                  <c:v>32.5</c:v>
                </c:pt>
                <c:pt idx="373">
                  <c:v>32.5</c:v>
                </c:pt>
                <c:pt idx="374">
                  <c:v>32.5</c:v>
                </c:pt>
                <c:pt idx="375">
                  <c:v>32.299999999999997</c:v>
                </c:pt>
                <c:pt idx="376">
                  <c:v>32.299999999999997</c:v>
                </c:pt>
                <c:pt idx="377">
                  <c:v>32.299999999999997</c:v>
                </c:pt>
                <c:pt idx="378">
                  <c:v>32.299999999999997</c:v>
                </c:pt>
                <c:pt idx="379">
                  <c:v>32.299999999999997</c:v>
                </c:pt>
                <c:pt idx="380">
                  <c:v>32.299999999999997</c:v>
                </c:pt>
                <c:pt idx="381">
                  <c:v>32.299999999999997</c:v>
                </c:pt>
                <c:pt idx="382">
                  <c:v>32.299999999999997</c:v>
                </c:pt>
                <c:pt idx="383">
                  <c:v>32</c:v>
                </c:pt>
                <c:pt idx="384">
                  <c:v>32</c:v>
                </c:pt>
                <c:pt idx="385">
                  <c:v>32</c:v>
                </c:pt>
                <c:pt idx="386">
                  <c:v>32</c:v>
                </c:pt>
                <c:pt idx="387">
                  <c:v>32</c:v>
                </c:pt>
                <c:pt idx="388">
                  <c:v>32</c:v>
                </c:pt>
                <c:pt idx="389">
                  <c:v>32</c:v>
                </c:pt>
                <c:pt idx="390">
                  <c:v>32</c:v>
                </c:pt>
                <c:pt idx="391">
                  <c:v>31.8</c:v>
                </c:pt>
                <c:pt idx="392">
                  <c:v>31.8</c:v>
                </c:pt>
                <c:pt idx="393">
                  <c:v>31.8</c:v>
                </c:pt>
                <c:pt idx="394">
                  <c:v>31.8</c:v>
                </c:pt>
                <c:pt idx="395">
                  <c:v>31.8</c:v>
                </c:pt>
                <c:pt idx="396">
                  <c:v>31.8</c:v>
                </c:pt>
                <c:pt idx="397">
                  <c:v>31.8</c:v>
                </c:pt>
                <c:pt idx="398">
                  <c:v>31.8</c:v>
                </c:pt>
                <c:pt idx="399">
                  <c:v>31.5</c:v>
                </c:pt>
                <c:pt idx="400">
                  <c:v>31.5</c:v>
                </c:pt>
                <c:pt idx="401">
                  <c:v>31.5</c:v>
                </c:pt>
                <c:pt idx="402">
                  <c:v>31.5</c:v>
                </c:pt>
                <c:pt idx="403">
                  <c:v>31.5</c:v>
                </c:pt>
                <c:pt idx="404">
                  <c:v>31.5</c:v>
                </c:pt>
                <c:pt idx="405">
                  <c:v>31.5</c:v>
                </c:pt>
                <c:pt idx="406">
                  <c:v>31.5</c:v>
                </c:pt>
                <c:pt idx="407">
                  <c:v>31.3</c:v>
                </c:pt>
                <c:pt idx="408">
                  <c:v>31.3</c:v>
                </c:pt>
                <c:pt idx="409">
                  <c:v>31.3</c:v>
                </c:pt>
                <c:pt idx="410">
                  <c:v>31.3</c:v>
                </c:pt>
                <c:pt idx="411">
                  <c:v>31.3</c:v>
                </c:pt>
                <c:pt idx="412">
                  <c:v>31.3</c:v>
                </c:pt>
                <c:pt idx="413">
                  <c:v>31.3</c:v>
                </c:pt>
                <c:pt idx="414">
                  <c:v>31.3</c:v>
                </c:pt>
                <c:pt idx="415">
                  <c:v>31.3</c:v>
                </c:pt>
                <c:pt idx="416">
                  <c:v>31</c:v>
                </c:pt>
                <c:pt idx="417">
                  <c:v>31</c:v>
                </c:pt>
                <c:pt idx="418">
                  <c:v>31</c:v>
                </c:pt>
                <c:pt idx="419">
                  <c:v>31</c:v>
                </c:pt>
                <c:pt idx="420">
                  <c:v>31</c:v>
                </c:pt>
                <c:pt idx="421">
                  <c:v>31</c:v>
                </c:pt>
                <c:pt idx="422">
                  <c:v>31</c:v>
                </c:pt>
                <c:pt idx="423">
                  <c:v>31</c:v>
                </c:pt>
                <c:pt idx="424">
                  <c:v>30.8</c:v>
                </c:pt>
                <c:pt idx="425">
                  <c:v>30.8</c:v>
                </c:pt>
                <c:pt idx="426">
                  <c:v>30.8</c:v>
                </c:pt>
                <c:pt idx="427">
                  <c:v>30.8</c:v>
                </c:pt>
                <c:pt idx="428">
                  <c:v>30.8</c:v>
                </c:pt>
                <c:pt idx="429">
                  <c:v>30.8</c:v>
                </c:pt>
                <c:pt idx="430">
                  <c:v>30.8</c:v>
                </c:pt>
                <c:pt idx="431">
                  <c:v>30.8</c:v>
                </c:pt>
                <c:pt idx="432">
                  <c:v>30.6</c:v>
                </c:pt>
                <c:pt idx="433">
                  <c:v>30.6</c:v>
                </c:pt>
                <c:pt idx="434">
                  <c:v>30.6</c:v>
                </c:pt>
                <c:pt idx="435">
                  <c:v>30.6</c:v>
                </c:pt>
                <c:pt idx="436">
                  <c:v>30.6</c:v>
                </c:pt>
                <c:pt idx="437">
                  <c:v>30.6</c:v>
                </c:pt>
                <c:pt idx="438">
                  <c:v>30.6</c:v>
                </c:pt>
                <c:pt idx="439">
                  <c:v>30.6</c:v>
                </c:pt>
                <c:pt idx="440">
                  <c:v>30.4</c:v>
                </c:pt>
                <c:pt idx="441">
                  <c:v>30.4</c:v>
                </c:pt>
                <c:pt idx="442">
                  <c:v>30.4</c:v>
                </c:pt>
                <c:pt idx="443">
                  <c:v>30.4</c:v>
                </c:pt>
                <c:pt idx="444">
                  <c:v>30.4</c:v>
                </c:pt>
                <c:pt idx="445">
                  <c:v>30.4</c:v>
                </c:pt>
                <c:pt idx="446">
                  <c:v>30.4</c:v>
                </c:pt>
                <c:pt idx="447">
                  <c:v>30.4</c:v>
                </c:pt>
                <c:pt idx="448">
                  <c:v>30.1</c:v>
                </c:pt>
                <c:pt idx="449">
                  <c:v>30.1</c:v>
                </c:pt>
                <c:pt idx="450">
                  <c:v>30.1</c:v>
                </c:pt>
                <c:pt idx="451">
                  <c:v>30.1</c:v>
                </c:pt>
                <c:pt idx="452">
                  <c:v>30.1</c:v>
                </c:pt>
                <c:pt idx="453">
                  <c:v>30.1</c:v>
                </c:pt>
                <c:pt idx="454">
                  <c:v>30.1</c:v>
                </c:pt>
                <c:pt idx="455">
                  <c:v>30.1</c:v>
                </c:pt>
                <c:pt idx="456">
                  <c:v>30.1</c:v>
                </c:pt>
                <c:pt idx="457">
                  <c:v>29.9</c:v>
                </c:pt>
                <c:pt idx="458">
                  <c:v>29.9</c:v>
                </c:pt>
                <c:pt idx="459">
                  <c:v>29.9</c:v>
                </c:pt>
                <c:pt idx="460">
                  <c:v>29.9</c:v>
                </c:pt>
                <c:pt idx="461">
                  <c:v>29.9</c:v>
                </c:pt>
                <c:pt idx="462">
                  <c:v>29.9</c:v>
                </c:pt>
                <c:pt idx="463">
                  <c:v>29.9</c:v>
                </c:pt>
                <c:pt idx="464">
                  <c:v>29.9</c:v>
                </c:pt>
                <c:pt idx="465">
                  <c:v>29.7</c:v>
                </c:pt>
                <c:pt idx="466">
                  <c:v>29.7</c:v>
                </c:pt>
                <c:pt idx="467">
                  <c:v>29.7</c:v>
                </c:pt>
                <c:pt idx="468">
                  <c:v>29.7</c:v>
                </c:pt>
                <c:pt idx="469">
                  <c:v>29.7</c:v>
                </c:pt>
                <c:pt idx="470">
                  <c:v>29.7</c:v>
                </c:pt>
                <c:pt idx="471">
                  <c:v>29.7</c:v>
                </c:pt>
                <c:pt idx="472">
                  <c:v>29.7</c:v>
                </c:pt>
                <c:pt idx="473">
                  <c:v>29.5</c:v>
                </c:pt>
                <c:pt idx="474">
                  <c:v>29.5</c:v>
                </c:pt>
                <c:pt idx="475">
                  <c:v>29.5</c:v>
                </c:pt>
                <c:pt idx="476">
                  <c:v>29.5</c:v>
                </c:pt>
                <c:pt idx="477">
                  <c:v>29.5</c:v>
                </c:pt>
                <c:pt idx="478">
                  <c:v>29.5</c:v>
                </c:pt>
                <c:pt idx="479">
                  <c:v>29.5</c:v>
                </c:pt>
                <c:pt idx="480">
                  <c:v>29.5</c:v>
                </c:pt>
                <c:pt idx="481">
                  <c:v>29.3</c:v>
                </c:pt>
                <c:pt idx="482">
                  <c:v>29.3</c:v>
                </c:pt>
                <c:pt idx="483">
                  <c:v>29.3</c:v>
                </c:pt>
                <c:pt idx="484">
                  <c:v>29.3</c:v>
                </c:pt>
                <c:pt idx="485">
                  <c:v>29.3</c:v>
                </c:pt>
                <c:pt idx="486">
                  <c:v>29.3</c:v>
                </c:pt>
                <c:pt idx="487">
                  <c:v>29.3</c:v>
                </c:pt>
                <c:pt idx="488">
                  <c:v>29.3</c:v>
                </c:pt>
                <c:pt idx="489">
                  <c:v>29.2</c:v>
                </c:pt>
                <c:pt idx="490">
                  <c:v>29.2</c:v>
                </c:pt>
                <c:pt idx="491">
                  <c:v>29.2</c:v>
                </c:pt>
                <c:pt idx="492">
                  <c:v>29.2</c:v>
                </c:pt>
                <c:pt idx="493">
                  <c:v>29.2</c:v>
                </c:pt>
                <c:pt idx="494">
                  <c:v>29.2</c:v>
                </c:pt>
                <c:pt idx="495">
                  <c:v>29.2</c:v>
                </c:pt>
                <c:pt idx="496">
                  <c:v>29.2</c:v>
                </c:pt>
                <c:pt idx="497">
                  <c:v>29.1</c:v>
                </c:pt>
                <c:pt idx="498">
                  <c:v>29.1</c:v>
                </c:pt>
                <c:pt idx="499">
                  <c:v>29.1</c:v>
                </c:pt>
                <c:pt idx="500">
                  <c:v>29.1</c:v>
                </c:pt>
                <c:pt idx="501">
                  <c:v>29.1</c:v>
                </c:pt>
                <c:pt idx="502">
                  <c:v>29.1</c:v>
                </c:pt>
                <c:pt idx="503">
                  <c:v>29.1</c:v>
                </c:pt>
                <c:pt idx="504">
                  <c:v>29.1</c:v>
                </c:pt>
                <c:pt idx="505">
                  <c:v>29.1</c:v>
                </c:pt>
                <c:pt idx="506">
                  <c:v>29.1</c:v>
                </c:pt>
                <c:pt idx="507">
                  <c:v>29.1</c:v>
                </c:pt>
                <c:pt idx="508">
                  <c:v>29.1</c:v>
                </c:pt>
                <c:pt idx="509">
                  <c:v>29.1</c:v>
                </c:pt>
                <c:pt idx="510">
                  <c:v>29.1</c:v>
                </c:pt>
                <c:pt idx="511">
                  <c:v>29.1</c:v>
                </c:pt>
                <c:pt idx="512">
                  <c:v>29.1</c:v>
                </c:pt>
                <c:pt idx="513">
                  <c:v>29.1</c:v>
                </c:pt>
                <c:pt idx="514">
                  <c:v>29.2</c:v>
                </c:pt>
                <c:pt idx="515">
                  <c:v>29.2</c:v>
                </c:pt>
                <c:pt idx="516">
                  <c:v>29.2</c:v>
                </c:pt>
                <c:pt idx="517">
                  <c:v>29.2</c:v>
                </c:pt>
                <c:pt idx="518">
                  <c:v>29.2</c:v>
                </c:pt>
                <c:pt idx="519">
                  <c:v>29.2</c:v>
                </c:pt>
                <c:pt idx="520">
                  <c:v>29.2</c:v>
                </c:pt>
                <c:pt idx="521">
                  <c:v>29.2</c:v>
                </c:pt>
                <c:pt idx="522">
                  <c:v>29.4</c:v>
                </c:pt>
                <c:pt idx="523">
                  <c:v>29.4</c:v>
                </c:pt>
                <c:pt idx="524">
                  <c:v>29.4</c:v>
                </c:pt>
                <c:pt idx="525">
                  <c:v>29.4</c:v>
                </c:pt>
                <c:pt idx="526">
                  <c:v>29.4</c:v>
                </c:pt>
                <c:pt idx="527">
                  <c:v>29.4</c:v>
                </c:pt>
                <c:pt idx="528">
                  <c:v>29.4</c:v>
                </c:pt>
                <c:pt idx="529">
                  <c:v>29.4</c:v>
                </c:pt>
                <c:pt idx="530">
                  <c:v>29.7</c:v>
                </c:pt>
                <c:pt idx="531">
                  <c:v>29.7</c:v>
                </c:pt>
                <c:pt idx="532">
                  <c:v>29.7</c:v>
                </c:pt>
                <c:pt idx="533">
                  <c:v>29.7</c:v>
                </c:pt>
                <c:pt idx="534">
                  <c:v>29.7</c:v>
                </c:pt>
                <c:pt idx="535">
                  <c:v>29.7</c:v>
                </c:pt>
                <c:pt idx="536">
                  <c:v>29.7</c:v>
                </c:pt>
                <c:pt idx="537">
                  <c:v>29.7</c:v>
                </c:pt>
                <c:pt idx="538">
                  <c:v>30.1</c:v>
                </c:pt>
                <c:pt idx="539">
                  <c:v>30.1</c:v>
                </c:pt>
                <c:pt idx="540">
                  <c:v>30.1</c:v>
                </c:pt>
                <c:pt idx="541">
                  <c:v>30.1</c:v>
                </c:pt>
                <c:pt idx="542">
                  <c:v>30.1</c:v>
                </c:pt>
                <c:pt idx="543">
                  <c:v>30.1</c:v>
                </c:pt>
                <c:pt idx="544">
                  <c:v>30.1</c:v>
                </c:pt>
                <c:pt idx="545">
                  <c:v>30.1</c:v>
                </c:pt>
                <c:pt idx="546">
                  <c:v>30.1</c:v>
                </c:pt>
                <c:pt idx="547">
                  <c:v>30.5</c:v>
                </c:pt>
                <c:pt idx="548">
                  <c:v>30.5</c:v>
                </c:pt>
                <c:pt idx="549">
                  <c:v>30.5</c:v>
                </c:pt>
                <c:pt idx="550">
                  <c:v>30.5</c:v>
                </c:pt>
                <c:pt idx="551">
                  <c:v>30.5</c:v>
                </c:pt>
                <c:pt idx="552">
                  <c:v>30.5</c:v>
                </c:pt>
                <c:pt idx="553">
                  <c:v>30.5</c:v>
                </c:pt>
                <c:pt idx="554">
                  <c:v>30.5</c:v>
                </c:pt>
                <c:pt idx="555">
                  <c:v>31</c:v>
                </c:pt>
                <c:pt idx="556">
                  <c:v>31</c:v>
                </c:pt>
                <c:pt idx="557">
                  <c:v>31</c:v>
                </c:pt>
                <c:pt idx="558">
                  <c:v>31</c:v>
                </c:pt>
                <c:pt idx="559">
                  <c:v>31</c:v>
                </c:pt>
                <c:pt idx="560">
                  <c:v>31</c:v>
                </c:pt>
                <c:pt idx="561">
                  <c:v>31</c:v>
                </c:pt>
                <c:pt idx="562">
                  <c:v>31</c:v>
                </c:pt>
                <c:pt idx="563">
                  <c:v>31.5</c:v>
                </c:pt>
                <c:pt idx="564">
                  <c:v>31.5</c:v>
                </c:pt>
                <c:pt idx="565">
                  <c:v>31.5</c:v>
                </c:pt>
                <c:pt idx="566">
                  <c:v>31.5</c:v>
                </c:pt>
                <c:pt idx="567">
                  <c:v>31.5</c:v>
                </c:pt>
                <c:pt idx="568">
                  <c:v>31.5</c:v>
                </c:pt>
                <c:pt idx="569">
                  <c:v>31.5</c:v>
                </c:pt>
                <c:pt idx="570">
                  <c:v>31.5</c:v>
                </c:pt>
                <c:pt idx="571">
                  <c:v>31.8</c:v>
                </c:pt>
                <c:pt idx="572">
                  <c:v>31.8</c:v>
                </c:pt>
                <c:pt idx="573">
                  <c:v>31.8</c:v>
                </c:pt>
                <c:pt idx="574">
                  <c:v>31.8</c:v>
                </c:pt>
                <c:pt idx="575">
                  <c:v>31.8</c:v>
                </c:pt>
                <c:pt idx="576">
                  <c:v>31.8</c:v>
                </c:pt>
                <c:pt idx="577">
                  <c:v>31.8</c:v>
                </c:pt>
                <c:pt idx="578">
                  <c:v>31.8</c:v>
                </c:pt>
                <c:pt idx="579">
                  <c:v>32.200000000000003</c:v>
                </c:pt>
                <c:pt idx="580">
                  <c:v>32.200000000000003</c:v>
                </c:pt>
                <c:pt idx="581">
                  <c:v>32.200000000000003</c:v>
                </c:pt>
                <c:pt idx="582">
                  <c:v>32.200000000000003</c:v>
                </c:pt>
                <c:pt idx="583">
                  <c:v>32.200000000000003</c:v>
                </c:pt>
                <c:pt idx="584">
                  <c:v>32.200000000000003</c:v>
                </c:pt>
                <c:pt idx="585">
                  <c:v>32.200000000000003</c:v>
                </c:pt>
                <c:pt idx="586">
                  <c:v>32.200000000000003</c:v>
                </c:pt>
                <c:pt idx="587">
                  <c:v>32.200000000000003</c:v>
                </c:pt>
                <c:pt idx="588">
                  <c:v>32.6</c:v>
                </c:pt>
                <c:pt idx="589">
                  <c:v>32.6</c:v>
                </c:pt>
                <c:pt idx="590">
                  <c:v>32.6</c:v>
                </c:pt>
                <c:pt idx="591">
                  <c:v>32.6</c:v>
                </c:pt>
                <c:pt idx="592">
                  <c:v>32.6</c:v>
                </c:pt>
                <c:pt idx="593">
                  <c:v>32.6</c:v>
                </c:pt>
                <c:pt idx="594">
                  <c:v>32.6</c:v>
                </c:pt>
                <c:pt idx="595">
                  <c:v>32.6</c:v>
                </c:pt>
                <c:pt idx="596">
                  <c:v>32.700000000000003</c:v>
                </c:pt>
                <c:pt idx="597">
                  <c:v>32.700000000000003</c:v>
                </c:pt>
                <c:pt idx="598">
                  <c:v>32.700000000000003</c:v>
                </c:pt>
                <c:pt idx="599">
                  <c:v>32.700000000000003</c:v>
                </c:pt>
                <c:pt idx="600">
                  <c:v>32.700000000000003</c:v>
                </c:pt>
                <c:pt idx="601">
                  <c:v>32.700000000000003</c:v>
                </c:pt>
                <c:pt idx="602">
                  <c:v>32.700000000000003</c:v>
                </c:pt>
                <c:pt idx="603">
                  <c:v>32.700000000000003</c:v>
                </c:pt>
                <c:pt idx="604">
                  <c:v>32.799999999999997</c:v>
                </c:pt>
                <c:pt idx="605">
                  <c:v>32.799999999999997</c:v>
                </c:pt>
                <c:pt idx="606">
                  <c:v>32.799999999999997</c:v>
                </c:pt>
                <c:pt idx="607">
                  <c:v>32.799999999999997</c:v>
                </c:pt>
                <c:pt idx="608">
                  <c:v>32.799999999999997</c:v>
                </c:pt>
                <c:pt idx="609">
                  <c:v>32.799999999999997</c:v>
                </c:pt>
                <c:pt idx="610">
                  <c:v>32.799999999999997</c:v>
                </c:pt>
                <c:pt idx="611">
                  <c:v>32.799999999999997</c:v>
                </c:pt>
                <c:pt idx="612">
                  <c:v>32.799999999999997</c:v>
                </c:pt>
                <c:pt idx="613">
                  <c:v>32.799999999999997</c:v>
                </c:pt>
                <c:pt idx="614">
                  <c:v>32.799999999999997</c:v>
                </c:pt>
                <c:pt idx="615">
                  <c:v>32.799999999999997</c:v>
                </c:pt>
                <c:pt idx="616">
                  <c:v>32.799999999999997</c:v>
                </c:pt>
                <c:pt idx="617">
                  <c:v>32.799999999999997</c:v>
                </c:pt>
                <c:pt idx="618">
                  <c:v>32.799999999999997</c:v>
                </c:pt>
                <c:pt idx="619">
                  <c:v>32.799999999999997</c:v>
                </c:pt>
                <c:pt idx="620">
                  <c:v>32.700000000000003</c:v>
                </c:pt>
                <c:pt idx="621">
                  <c:v>32.700000000000003</c:v>
                </c:pt>
                <c:pt idx="622">
                  <c:v>32.700000000000003</c:v>
                </c:pt>
                <c:pt idx="623">
                  <c:v>32.700000000000003</c:v>
                </c:pt>
                <c:pt idx="624">
                  <c:v>32.700000000000003</c:v>
                </c:pt>
                <c:pt idx="625">
                  <c:v>32.700000000000003</c:v>
                </c:pt>
                <c:pt idx="626">
                  <c:v>32.700000000000003</c:v>
                </c:pt>
                <c:pt idx="627">
                  <c:v>32.700000000000003</c:v>
                </c:pt>
                <c:pt idx="628">
                  <c:v>32.5</c:v>
                </c:pt>
                <c:pt idx="629">
                  <c:v>32.5</c:v>
                </c:pt>
                <c:pt idx="630">
                  <c:v>32.5</c:v>
                </c:pt>
                <c:pt idx="631">
                  <c:v>32.5</c:v>
                </c:pt>
                <c:pt idx="632">
                  <c:v>32.5</c:v>
                </c:pt>
                <c:pt idx="633">
                  <c:v>32.5</c:v>
                </c:pt>
                <c:pt idx="634">
                  <c:v>32.5</c:v>
                </c:pt>
                <c:pt idx="635">
                  <c:v>32.5</c:v>
                </c:pt>
                <c:pt idx="636">
                  <c:v>32.5</c:v>
                </c:pt>
                <c:pt idx="637">
                  <c:v>32.4</c:v>
                </c:pt>
                <c:pt idx="638">
                  <c:v>32.4</c:v>
                </c:pt>
                <c:pt idx="639">
                  <c:v>32.4</c:v>
                </c:pt>
                <c:pt idx="640">
                  <c:v>32.4</c:v>
                </c:pt>
                <c:pt idx="641">
                  <c:v>32.4</c:v>
                </c:pt>
                <c:pt idx="642">
                  <c:v>32.4</c:v>
                </c:pt>
                <c:pt idx="643">
                  <c:v>32.4</c:v>
                </c:pt>
                <c:pt idx="644">
                  <c:v>32.4</c:v>
                </c:pt>
                <c:pt idx="645">
                  <c:v>32.1</c:v>
                </c:pt>
                <c:pt idx="646">
                  <c:v>32.1</c:v>
                </c:pt>
                <c:pt idx="647">
                  <c:v>32.1</c:v>
                </c:pt>
                <c:pt idx="648">
                  <c:v>32.1</c:v>
                </c:pt>
                <c:pt idx="649">
                  <c:v>32.1</c:v>
                </c:pt>
                <c:pt idx="650">
                  <c:v>32.1</c:v>
                </c:pt>
                <c:pt idx="651">
                  <c:v>32.1</c:v>
                </c:pt>
                <c:pt idx="652">
                  <c:v>32.1</c:v>
                </c:pt>
                <c:pt idx="653">
                  <c:v>31.9</c:v>
                </c:pt>
                <c:pt idx="654">
                  <c:v>31.9</c:v>
                </c:pt>
                <c:pt idx="655">
                  <c:v>31.9</c:v>
                </c:pt>
                <c:pt idx="656">
                  <c:v>31.9</c:v>
                </c:pt>
                <c:pt idx="657">
                  <c:v>31.9</c:v>
                </c:pt>
                <c:pt idx="658">
                  <c:v>31.9</c:v>
                </c:pt>
                <c:pt idx="659">
                  <c:v>31.9</c:v>
                </c:pt>
                <c:pt idx="660">
                  <c:v>31.9</c:v>
                </c:pt>
                <c:pt idx="661">
                  <c:v>31.7</c:v>
                </c:pt>
                <c:pt idx="662">
                  <c:v>31.7</c:v>
                </c:pt>
                <c:pt idx="663">
                  <c:v>31.7</c:v>
                </c:pt>
                <c:pt idx="664">
                  <c:v>31.7</c:v>
                </c:pt>
                <c:pt idx="665">
                  <c:v>31.7</c:v>
                </c:pt>
                <c:pt idx="666">
                  <c:v>31.7</c:v>
                </c:pt>
                <c:pt idx="667">
                  <c:v>31.7</c:v>
                </c:pt>
                <c:pt idx="668">
                  <c:v>31.7</c:v>
                </c:pt>
                <c:pt idx="669">
                  <c:v>31.4</c:v>
                </c:pt>
                <c:pt idx="670">
                  <c:v>31.4</c:v>
                </c:pt>
                <c:pt idx="671">
                  <c:v>31.4</c:v>
                </c:pt>
                <c:pt idx="672">
                  <c:v>31.4</c:v>
                </c:pt>
                <c:pt idx="673">
                  <c:v>31.4</c:v>
                </c:pt>
                <c:pt idx="674">
                  <c:v>31.4</c:v>
                </c:pt>
                <c:pt idx="675">
                  <c:v>31.4</c:v>
                </c:pt>
                <c:pt idx="676">
                  <c:v>31.4</c:v>
                </c:pt>
                <c:pt idx="677">
                  <c:v>31.4</c:v>
                </c:pt>
                <c:pt idx="678">
                  <c:v>31.2</c:v>
                </c:pt>
                <c:pt idx="679">
                  <c:v>31.2</c:v>
                </c:pt>
                <c:pt idx="680">
                  <c:v>31.2</c:v>
                </c:pt>
                <c:pt idx="681">
                  <c:v>31.2</c:v>
                </c:pt>
                <c:pt idx="682">
                  <c:v>31.2</c:v>
                </c:pt>
                <c:pt idx="683">
                  <c:v>31.2</c:v>
                </c:pt>
                <c:pt idx="684">
                  <c:v>31.2</c:v>
                </c:pt>
                <c:pt idx="685">
                  <c:v>31.2</c:v>
                </c:pt>
                <c:pt idx="686">
                  <c:v>31</c:v>
                </c:pt>
                <c:pt idx="687">
                  <c:v>31</c:v>
                </c:pt>
                <c:pt idx="688">
                  <c:v>31</c:v>
                </c:pt>
                <c:pt idx="689">
                  <c:v>31</c:v>
                </c:pt>
                <c:pt idx="690">
                  <c:v>31</c:v>
                </c:pt>
                <c:pt idx="691">
                  <c:v>31</c:v>
                </c:pt>
                <c:pt idx="692">
                  <c:v>31</c:v>
                </c:pt>
                <c:pt idx="693">
                  <c:v>31</c:v>
                </c:pt>
                <c:pt idx="694">
                  <c:v>30.8</c:v>
                </c:pt>
                <c:pt idx="695">
                  <c:v>30.8</c:v>
                </c:pt>
                <c:pt idx="696">
                  <c:v>30.8</c:v>
                </c:pt>
                <c:pt idx="697">
                  <c:v>30.8</c:v>
                </c:pt>
                <c:pt idx="698">
                  <c:v>30.8</c:v>
                </c:pt>
                <c:pt idx="699">
                  <c:v>30.8</c:v>
                </c:pt>
                <c:pt idx="700">
                  <c:v>30.8</c:v>
                </c:pt>
                <c:pt idx="701">
                  <c:v>30.8</c:v>
                </c:pt>
                <c:pt idx="702">
                  <c:v>30.6</c:v>
                </c:pt>
                <c:pt idx="703">
                  <c:v>30.6</c:v>
                </c:pt>
                <c:pt idx="704">
                  <c:v>30.6</c:v>
                </c:pt>
                <c:pt idx="705">
                  <c:v>30.6</c:v>
                </c:pt>
                <c:pt idx="706">
                  <c:v>30.6</c:v>
                </c:pt>
                <c:pt idx="707">
                  <c:v>30.6</c:v>
                </c:pt>
                <c:pt idx="708">
                  <c:v>30.6</c:v>
                </c:pt>
                <c:pt idx="709">
                  <c:v>30.6</c:v>
                </c:pt>
                <c:pt idx="710">
                  <c:v>30.4</c:v>
                </c:pt>
                <c:pt idx="711">
                  <c:v>30.4</c:v>
                </c:pt>
                <c:pt idx="712">
                  <c:v>30.4</c:v>
                </c:pt>
                <c:pt idx="713">
                  <c:v>30.4</c:v>
                </c:pt>
                <c:pt idx="714">
                  <c:v>30.4</c:v>
                </c:pt>
                <c:pt idx="715">
                  <c:v>30.4</c:v>
                </c:pt>
                <c:pt idx="716">
                  <c:v>30.4</c:v>
                </c:pt>
                <c:pt idx="717">
                  <c:v>30.4</c:v>
                </c:pt>
                <c:pt idx="718">
                  <c:v>30.3</c:v>
                </c:pt>
                <c:pt idx="719">
                  <c:v>30.3</c:v>
                </c:pt>
                <c:pt idx="720">
                  <c:v>30.3</c:v>
                </c:pt>
                <c:pt idx="721">
                  <c:v>30.3</c:v>
                </c:pt>
                <c:pt idx="722">
                  <c:v>30.3</c:v>
                </c:pt>
                <c:pt idx="723">
                  <c:v>30.3</c:v>
                </c:pt>
                <c:pt idx="724">
                  <c:v>30.3</c:v>
                </c:pt>
                <c:pt idx="725">
                  <c:v>30.3</c:v>
                </c:pt>
                <c:pt idx="726">
                  <c:v>30.3</c:v>
                </c:pt>
                <c:pt idx="727">
                  <c:v>30.1</c:v>
                </c:pt>
                <c:pt idx="728">
                  <c:v>30.1</c:v>
                </c:pt>
                <c:pt idx="729">
                  <c:v>30.1</c:v>
                </c:pt>
                <c:pt idx="730">
                  <c:v>30.1</c:v>
                </c:pt>
                <c:pt idx="731">
                  <c:v>30.1</c:v>
                </c:pt>
                <c:pt idx="732">
                  <c:v>30.1</c:v>
                </c:pt>
                <c:pt idx="733">
                  <c:v>30.1</c:v>
                </c:pt>
                <c:pt idx="734">
                  <c:v>30.1</c:v>
                </c:pt>
                <c:pt idx="735">
                  <c:v>29.9</c:v>
                </c:pt>
                <c:pt idx="736">
                  <c:v>29.9</c:v>
                </c:pt>
                <c:pt idx="737">
                  <c:v>29.9</c:v>
                </c:pt>
                <c:pt idx="738">
                  <c:v>29.9</c:v>
                </c:pt>
                <c:pt idx="739">
                  <c:v>29.9</c:v>
                </c:pt>
                <c:pt idx="740">
                  <c:v>29.9</c:v>
                </c:pt>
                <c:pt idx="741">
                  <c:v>29.9</c:v>
                </c:pt>
                <c:pt idx="742">
                  <c:v>29.9</c:v>
                </c:pt>
                <c:pt idx="743">
                  <c:v>29.8</c:v>
                </c:pt>
                <c:pt idx="744">
                  <c:v>29.8</c:v>
                </c:pt>
                <c:pt idx="745">
                  <c:v>29.8</c:v>
                </c:pt>
                <c:pt idx="746">
                  <c:v>29.8</c:v>
                </c:pt>
                <c:pt idx="747">
                  <c:v>29.8</c:v>
                </c:pt>
                <c:pt idx="748">
                  <c:v>29.8</c:v>
                </c:pt>
                <c:pt idx="749">
                  <c:v>29.8</c:v>
                </c:pt>
                <c:pt idx="750">
                  <c:v>29.8</c:v>
                </c:pt>
                <c:pt idx="751">
                  <c:v>29.6</c:v>
                </c:pt>
                <c:pt idx="752">
                  <c:v>29.6</c:v>
                </c:pt>
                <c:pt idx="753">
                  <c:v>29.6</c:v>
                </c:pt>
                <c:pt idx="754">
                  <c:v>29.6</c:v>
                </c:pt>
                <c:pt idx="755">
                  <c:v>29.6</c:v>
                </c:pt>
                <c:pt idx="756">
                  <c:v>29.6</c:v>
                </c:pt>
                <c:pt idx="757">
                  <c:v>29.6</c:v>
                </c:pt>
                <c:pt idx="758">
                  <c:v>29.6</c:v>
                </c:pt>
                <c:pt idx="759">
                  <c:v>29.5</c:v>
                </c:pt>
                <c:pt idx="760">
                  <c:v>29.5</c:v>
                </c:pt>
                <c:pt idx="761">
                  <c:v>29.5</c:v>
                </c:pt>
                <c:pt idx="762">
                  <c:v>29.5</c:v>
                </c:pt>
                <c:pt idx="763">
                  <c:v>29.5</c:v>
                </c:pt>
                <c:pt idx="764">
                  <c:v>29.5</c:v>
                </c:pt>
                <c:pt idx="765">
                  <c:v>29.5</c:v>
                </c:pt>
                <c:pt idx="766">
                  <c:v>29.5</c:v>
                </c:pt>
                <c:pt idx="767">
                  <c:v>29.5</c:v>
                </c:pt>
                <c:pt idx="768">
                  <c:v>29.3</c:v>
                </c:pt>
                <c:pt idx="769">
                  <c:v>29.3</c:v>
                </c:pt>
                <c:pt idx="770">
                  <c:v>29.3</c:v>
                </c:pt>
                <c:pt idx="771">
                  <c:v>29.3</c:v>
                </c:pt>
                <c:pt idx="772">
                  <c:v>29.3</c:v>
                </c:pt>
                <c:pt idx="773">
                  <c:v>29.3</c:v>
                </c:pt>
                <c:pt idx="774">
                  <c:v>29.3</c:v>
                </c:pt>
                <c:pt idx="775">
                  <c:v>29.3</c:v>
                </c:pt>
                <c:pt idx="776">
                  <c:v>29.2</c:v>
                </c:pt>
                <c:pt idx="777">
                  <c:v>29.2</c:v>
                </c:pt>
                <c:pt idx="778">
                  <c:v>29.2</c:v>
                </c:pt>
                <c:pt idx="779">
                  <c:v>29.2</c:v>
                </c:pt>
                <c:pt idx="780">
                  <c:v>29.2</c:v>
                </c:pt>
                <c:pt idx="781">
                  <c:v>29.2</c:v>
                </c:pt>
                <c:pt idx="782">
                  <c:v>29.2</c:v>
                </c:pt>
                <c:pt idx="783">
                  <c:v>29.2</c:v>
                </c:pt>
                <c:pt idx="784">
                  <c:v>29.1</c:v>
                </c:pt>
                <c:pt idx="785">
                  <c:v>29.1</c:v>
                </c:pt>
                <c:pt idx="786">
                  <c:v>29.1</c:v>
                </c:pt>
                <c:pt idx="787">
                  <c:v>29.1</c:v>
                </c:pt>
                <c:pt idx="788">
                  <c:v>29.1</c:v>
                </c:pt>
                <c:pt idx="789">
                  <c:v>29.1</c:v>
                </c:pt>
                <c:pt idx="790">
                  <c:v>29.1</c:v>
                </c:pt>
                <c:pt idx="791">
                  <c:v>29.1</c:v>
                </c:pt>
                <c:pt idx="792">
                  <c:v>29.1</c:v>
                </c:pt>
                <c:pt idx="793">
                  <c:v>29.1</c:v>
                </c:pt>
                <c:pt idx="794">
                  <c:v>29.1</c:v>
                </c:pt>
                <c:pt idx="795">
                  <c:v>29.1</c:v>
                </c:pt>
                <c:pt idx="796">
                  <c:v>29.1</c:v>
                </c:pt>
                <c:pt idx="797">
                  <c:v>29.1</c:v>
                </c:pt>
                <c:pt idx="798">
                  <c:v>29.1</c:v>
                </c:pt>
                <c:pt idx="799">
                  <c:v>29.1</c:v>
                </c:pt>
                <c:pt idx="800">
                  <c:v>29.2</c:v>
                </c:pt>
                <c:pt idx="801">
                  <c:v>29.2</c:v>
                </c:pt>
                <c:pt idx="802">
                  <c:v>29.2</c:v>
                </c:pt>
                <c:pt idx="803">
                  <c:v>29.2</c:v>
                </c:pt>
                <c:pt idx="804">
                  <c:v>29.2</c:v>
                </c:pt>
                <c:pt idx="805">
                  <c:v>29.2</c:v>
                </c:pt>
                <c:pt idx="806">
                  <c:v>29.2</c:v>
                </c:pt>
                <c:pt idx="807">
                  <c:v>29.2</c:v>
                </c:pt>
                <c:pt idx="808">
                  <c:v>29.5</c:v>
                </c:pt>
                <c:pt idx="809">
                  <c:v>29.5</c:v>
                </c:pt>
                <c:pt idx="810">
                  <c:v>29.5</c:v>
                </c:pt>
                <c:pt idx="811">
                  <c:v>29.5</c:v>
                </c:pt>
                <c:pt idx="812">
                  <c:v>29.5</c:v>
                </c:pt>
                <c:pt idx="813">
                  <c:v>29.5</c:v>
                </c:pt>
                <c:pt idx="814">
                  <c:v>29.5</c:v>
                </c:pt>
                <c:pt idx="815">
                  <c:v>29.5</c:v>
                </c:pt>
                <c:pt idx="816">
                  <c:v>29.5</c:v>
                </c:pt>
                <c:pt idx="817">
                  <c:v>29.8</c:v>
                </c:pt>
                <c:pt idx="818">
                  <c:v>29.8</c:v>
                </c:pt>
                <c:pt idx="819">
                  <c:v>29.8</c:v>
                </c:pt>
                <c:pt idx="820">
                  <c:v>29.8</c:v>
                </c:pt>
                <c:pt idx="821">
                  <c:v>29.8</c:v>
                </c:pt>
                <c:pt idx="822">
                  <c:v>29.8</c:v>
                </c:pt>
                <c:pt idx="823">
                  <c:v>29.8</c:v>
                </c:pt>
                <c:pt idx="824">
                  <c:v>29.8</c:v>
                </c:pt>
                <c:pt idx="825">
                  <c:v>30.1</c:v>
                </c:pt>
                <c:pt idx="826">
                  <c:v>30.1</c:v>
                </c:pt>
                <c:pt idx="827">
                  <c:v>30.1</c:v>
                </c:pt>
                <c:pt idx="828">
                  <c:v>30.1</c:v>
                </c:pt>
                <c:pt idx="829">
                  <c:v>30.1</c:v>
                </c:pt>
                <c:pt idx="830">
                  <c:v>30.1</c:v>
                </c:pt>
                <c:pt idx="831">
                  <c:v>30.1</c:v>
                </c:pt>
                <c:pt idx="832">
                  <c:v>30.1</c:v>
                </c:pt>
                <c:pt idx="833">
                  <c:v>30.6</c:v>
                </c:pt>
                <c:pt idx="834">
                  <c:v>30.6</c:v>
                </c:pt>
                <c:pt idx="835">
                  <c:v>30.6</c:v>
                </c:pt>
                <c:pt idx="836">
                  <c:v>30.6</c:v>
                </c:pt>
                <c:pt idx="837">
                  <c:v>30.6</c:v>
                </c:pt>
                <c:pt idx="838">
                  <c:v>30.6</c:v>
                </c:pt>
                <c:pt idx="839">
                  <c:v>30.6</c:v>
                </c:pt>
                <c:pt idx="840">
                  <c:v>30.6</c:v>
                </c:pt>
                <c:pt idx="841">
                  <c:v>31.1</c:v>
                </c:pt>
                <c:pt idx="842">
                  <c:v>31.1</c:v>
                </c:pt>
                <c:pt idx="843">
                  <c:v>31.1</c:v>
                </c:pt>
                <c:pt idx="844">
                  <c:v>31.1</c:v>
                </c:pt>
                <c:pt idx="845">
                  <c:v>31.1</c:v>
                </c:pt>
                <c:pt idx="846">
                  <c:v>31.1</c:v>
                </c:pt>
                <c:pt idx="847">
                  <c:v>31.1</c:v>
                </c:pt>
                <c:pt idx="848">
                  <c:v>31.1</c:v>
                </c:pt>
                <c:pt idx="849">
                  <c:v>31.6</c:v>
                </c:pt>
                <c:pt idx="850">
                  <c:v>31.6</c:v>
                </c:pt>
                <c:pt idx="851">
                  <c:v>31.6</c:v>
                </c:pt>
                <c:pt idx="852">
                  <c:v>31.6</c:v>
                </c:pt>
                <c:pt idx="853">
                  <c:v>31.6</c:v>
                </c:pt>
                <c:pt idx="854">
                  <c:v>31.6</c:v>
                </c:pt>
                <c:pt idx="855">
                  <c:v>31.6</c:v>
                </c:pt>
                <c:pt idx="856">
                  <c:v>31.6</c:v>
                </c:pt>
                <c:pt idx="857">
                  <c:v>31.6</c:v>
                </c:pt>
                <c:pt idx="858">
                  <c:v>32</c:v>
                </c:pt>
                <c:pt idx="859">
                  <c:v>32</c:v>
                </c:pt>
                <c:pt idx="860">
                  <c:v>32</c:v>
                </c:pt>
                <c:pt idx="861">
                  <c:v>32</c:v>
                </c:pt>
                <c:pt idx="862">
                  <c:v>32</c:v>
                </c:pt>
                <c:pt idx="863">
                  <c:v>32</c:v>
                </c:pt>
                <c:pt idx="864">
                  <c:v>32</c:v>
                </c:pt>
                <c:pt idx="865">
                  <c:v>32</c:v>
                </c:pt>
                <c:pt idx="866">
                  <c:v>32.4</c:v>
                </c:pt>
                <c:pt idx="867">
                  <c:v>32.4</c:v>
                </c:pt>
                <c:pt idx="868">
                  <c:v>32.4</c:v>
                </c:pt>
                <c:pt idx="869">
                  <c:v>32.4</c:v>
                </c:pt>
                <c:pt idx="870">
                  <c:v>32.4</c:v>
                </c:pt>
                <c:pt idx="871">
                  <c:v>32.4</c:v>
                </c:pt>
                <c:pt idx="872">
                  <c:v>32.4</c:v>
                </c:pt>
                <c:pt idx="873">
                  <c:v>32.4</c:v>
                </c:pt>
                <c:pt idx="874">
                  <c:v>32.6</c:v>
                </c:pt>
                <c:pt idx="875">
                  <c:v>32.6</c:v>
                </c:pt>
                <c:pt idx="876">
                  <c:v>32.6</c:v>
                </c:pt>
                <c:pt idx="877">
                  <c:v>32.6</c:v>
                </c:pt>
                <c:pt idx="878">
                  <c:v>32.6</c:v>
                </c:pt>
                <c:pt idx="879">
                  <c:v>32.6</c:v>
                </c:pt>
                <c:pt idx="880">
                  <c:v>32.6</c:v>
                </c:pt>
                <c:pt idx="881">
                  <c:v>32.6</c:v>
                </c:pt>
                <c:pt idx="882">
                  <c:v>32.799999999999997</c:v>
                </c:pt>
                <c:pt idx="883">
                  <c:v>32.799999999999997</c:v>
                </c:pt>
                <c:pt idx="884">
                  <c:v>32.799999999999997</c:v>
                </c:pt>
                <c:pt idx="885">
                  <c:v>32.799999999999997</c:v>
                </c:pt>
                <c:pt idx="886">
                  <c:v>32.799999999999997</c:v>
                </c:pt>
                <c:pt idx="887">
                  <c:v>32.799999999999997</c:v>
                </c:pt>
                <c:pt idx="888">
                  <c:v>32.799999999999997</c:v>
                </c:pt>
                <c:pt idx="889">
                  <c:v>32.799999999999997</c:v>
                </c:pt>
                <c:pt idx="890">
                  <c:v>32.799999999999997</c:v>
                </c:pt>
                <c:pt idx="891">
                  <c:v>32.799999999999997</c:v>
                </c:pt>
                <c:pt idx="892">
                  <c:v>32.799999999999997</c:v>
                </c:pt>
                <c:pt idx="893">
                  <c:v>32.799999999999997</c:v>
                </c:pt>
                <c:pt idx="894">
                  <c:v>32.799999999999997</c:v>
                </c:pt>
                <c:pt idx="895">
                  <c:v>32.799999999999997</c:v>
                </c:pt>
                <c:pt idx="896">
                  <c:v>32.799999999999997</c:v>
                </c:pt>
                <c:pt idx="897">
                  <c:v>32.799999999999997</c:v>
                </c:pt>
                <c:pt idx="898">
                  <c:v>32.799999999999997</c:v>
                </c:pt>
                <c:pt idx="899">
                  <c:v>32.799999999999997</c:v>
                </c:pt>
                <c:pt idx="900">
                  <c:v>32.799999999999997</c:v>
                </c:pt>
                <c:pt idx="901">
                  <c:v>32.799999999999997</c:v>
                </c:pt>
                <c:pt idx="902">
                  <c:v>32.799999999999997</c:v>
                </c:pt>
                <c:pt idx="903">
                  <c:v>32.799999999999997</c:v>
                </c:pt>
                <c:pt idx="904">
                  <c:v>32.799999999999997</c:v>
                </c:pt>
                <c:pt idx="905">
                  <c:v>32.799999999999997</c:v>
                </c:pt>
                <c:pt idx="906">
                  <c:v>32.799999999999997</c:v>
                </c:pt>
                <c:pt idx="907">
                  <c:v>32.700000000000003</c:v>
                </c:pt>
                <c:pt idx="908">
                  <c:v>32.700000000000003</c:v>
                </c:pt>
                <c:pt idx="909">
                  <c:v>32.700000000000003</c:v>
                </c:pt>
                <c:pt idx="910">
                  <c:v>32.700000000000003</c:v>
                </c:pt>
                <c:pt idx="911">
                  <c:v>32.700000000000003</c:v>
                </c:pt>
                <c:pt idx="912">
                  <c:v>32.700000000000003</c:v>
                </c:pt>
                <c:pt idx="913">
                  <c:v>32.700000000000003</c:v>
                </c:pt>
                <c:pt idx="914">
                  <c:v>32.700000000000003</c:v>
                </c:pt>
                <c:pt idx="915">
                  <c:v>32.5</c:v>
                </c:pt>
                <c:pt idx="916">
                  <c:v>32.5</c:v>
                </c:pt>
                <c:pt idx="917">
                  <c:v>32.5</c:v>
                </c:pt>
                <c:pt idx="918">
                  <c:v>32.5</c:v>
                </c:pt>
                <c:pt idx="919">
                  <c:v>32.5</c:v>
                </c:pt>
                <c:pt idx="920">
                  <c:v>32.5</c:v>
                </c:pt>
                <c:pt idx="921">
                  <c:v>32.5</c:v>
                </c:pt>
                <c:pt idx="922">
                  <c:v>32.5</c:v>
                </c:pt>
                <c:pt idx="923">
                  <c:v>32.299999999999997</c:v>
                </c:pt>
                <c:pt idx="924">
                  <c:v>32.299999999999997</c:v>
                </c:pt>
                <c:pt idx="925">
                  <c:v>32.299999999999997</c:v>
                </c:pt>
                <c:pt idx="926">
                  <c:v>32.299999999999997</c:v>
                </c:pt>
                <c:pt idx="927">
                  <c:v>32.299999999999997</c:v>
                </c:pt>
                <c:pt idx="928">
                  <c:v>32.299999999999997</c:v>
                </c:pt>
                <c:pt idx="929">
                  <c:v>32.299999999999997</c:v>
                </c:pt>
                <c:pt idx="930">
                  <c:v>32.299999999999997</c:v>
                </c:pt>
                <c:pt idx="931">
                  <c:v>32.1</c:v>
                </c:pt>
                <c:pt idx="932">
                  <c:v>32.1</c:v>
                </c:pt>
                <c:pt idx="933">
                  <c:v>32.1</c:v>
                </c:pt>
                <c:pt idx="934">
                  <c:v>32.1</c:v>
                </c:pt>
                <c:pt idx="935">
                  <c:v>32.1</c:v>
                </c:pt>
                <c:pt idx="936">
                  <c:v>32.1</c:v>
                </c:pt>
                <c:pt idx="937">
                  <c:v>32.1</c:v>
                </c:pt>
                <c:pt idx="938">
                  <c:v>32.1</c:v>
                </c:pt>
                <c:pt idx="939">
                  <c:v>31.8</c:v>
                </c:pt>
                <c:pt idx="940">
                  <c:v>31.8</c:v>
                </c:pt>
                <c:pt idx="941">
                  <c:v>31.8</c:v>
                </c:pt>
                <c:pt idx="942">
                  <c:v>31.8</c:v>
                </c:pt>
                <c:pt idx="943">
                  <c:v>31.8</c:v>
                </c:pt>
                <c:pt idx="944">
                  <c:v>31.8</c:v>
                </c:pt>
                <c:pt idx="945">
                  <c:v>31.8</c:v>
                </c:pt>
                <c:pt idx="946">
                  <c:v>31.8</c:v>
                </c:pt>
                <c:pt idx="947">
                  <c:v>31.8</c:v>
                </c:pt>
                <c:pt idx="948">
                  <c:v>31.7</c:v>
                </c:pt>
                <c:pt idx="949">
                  <c:v>31.7</c:v>
                </c:pt>
                <c:pt idx="950">
                  <c:v>31.7</c:v>
                </c:pt>
                <c:pt idx="951">
                  <c:v>31.7</c:v>
                </c:pt>
                <c:pt idx="952">
                  <c:v>31.7</c:v>
                </c:pt>
                <c:pt idx="953">
                  <c:v>31.7</c:v>
                </c:pt>
                <c:pt idx="954">
                  <c:v>31.7</c:v>
                </c:pt>
                <c:pt idx="955">
                  <c:v>31.7</c:v>
                </c:pt>
                <c:pt idx="956">
                  <c:v>31.5</c:v>
                </c:pt>
                <c:pt idx="957">
                  <c:v>31.5</c:v>
                </c:pt>
                <c:pt idx="958">
                  <c:v>31.5</c:v>
                </c:pt>
                <c:pt idx="959">
                  <c:v>31.5</c:v>
                </c:pt>
                <c:pt idx="960">
                  <c:v>31.5</c:v>
                </c:pt>
                <c:pt idx="961">
                  <c:v>31.5</c:v>
                </c:pt>
                <c:pt idx="962">
                  <c:v>31.5</c:v>
                </c:pt>
                <c:pt idx="963">
                  <c:v>31.5</c:v>
                </c:pt>
                <c:pt idx="964">
                  <c:v>31.2</c:v>
                </c:pt>
                <c:pt idx="965">
                  <c:v>31.2</c:v>
                </c:pt>
                <c:pt idx="966">
                  <c:v>31.2</c:v>
                </c:pt>
                <c:pt idx="967">
                  <c:v>31.2</c:v>
                </c:pt>
                <c:pt idx="968">
                  <c:v>31.2</c:v>
                </c:pt>
                <c:pt idx="969">
                  <c:v>31.2</c:v>
                </c:pt>
                <c:pt idx="970">
                  <c:v>31.2</c:v>
                </c:pt>
                <c:pt idx="971">
                  <c:v>31.2</c:v>
                </c:pt>
                <c:pt idx="972">
                  <c:v>31</c:v>
                </c:pt>
                <c:pt idx="973">
                  <c:v>31</c:v>
                </c:pt>
                <c:pt idx="974">
                  <c:v>31</c:v>
                </c:pt>
                <c:pt idx="975">
                  <c:v>31</c:v>
                </c:pt>
                <c:pt idx="976">
                  <c:v>31</c:v>
                </c:pt>
                <c:pt idx="977">
                  <c:v>31</c:v>
                </c:pt>
                <c:pt idx="978">
                  <c:v>31</c:v>
                </c:pt>
                <c:pt idx="979">
                  <c:v>31</c:v>
                </c:pt>
                <c:pt idx="980">
                  <c:v>30.9</c:v>
                </c:pt>
                <c:pt idx="981">
                  <c:v>30.9</c:v>
                </c:pt>
                <c:pt idx="982">
                  <c:v>30.9</c:v>
                </c:pt>
                <c:pt idx="983">
                  <c:v>30.9</c:v>
                </c:pt>
                <c:pt idx="984">
                  <c:v>30.9</c:v>
                </c:pt>
                <c:pt idx="985">
                  <c:v>30.9</c:v>
                </c:pt>
                <c:pt idx="986">
                  <c:v>30.9</c:v>
                </c:pt>
                <c:pt idx="987">
                  <c:v>30.9</c:v>
                </c:pt>
                <c:pt idx="988">
                  <c:v>30.9</c:v>
                </c:pt>
                <c:pt idx="989">
                  <c:v>30.6</c:v>
                </c:pt>
                <c:pt idx="990">
                  <c:v>30.6</c:v>
                </c:pt>
                <c:pt idx="991">
                  <c:v>30.6</c:v>
                </c:pt>
                <c:pt idx="992">
                  <c:v>30.6</c:v>
                </c:pt>
                <c:pt idx="993">
                  <c:v>30.6</c:v>
                </c:pt>
                <c:pt idx="994">
                  <c:v>30.6</c:v>
                </c:pt>
                <c:pt idx="995">
                  <c:v>30.6</c:v>
                </c:pt>
                <c:pt idx="996">
                  <c:v>30.6</c:v>
                </c:pt>
                <c:pt idx="997">
                  <c:v>30.4</c:v>
                </c:pt>
                <c:pt idx="998">
                  <c:v>30.4</c:v>
                </c:pt>
                <c:pt idx="999">
                  <c:v>30.4</c:v>
                </c:pt>
                <c:pt idx="1000">
                  <c:v>30.4</c:v>
                </c:pt>
                <c:pt idx="1001">
                  <c:v>30.4</c:v>
                </c:pt>
                <c:pt idx="1002">
                  <c:v>30.4</c:v>
                </c:pt>
                <c:pt idx="1003">
                  <c:v>30.4</c:v>
                </c:pt>
                <c:pt idx="1004">
                  <c:v>30.4</c:v>
                </c:pt>
                <c:pt idx="1005">
                  <c:v>30.3</c:v>
                </c:pt>
                <c:pt idx="1006">
                  <c:v>30.3</c:v>
                </c:pt>
                <c:pt idx="1007">
                  <c:v>30.3</c:v>
                </c:pt>
                <c:pt idx="1008">
                  <c:v>30.3</c:v>
                </c:pt>
                <c:pt idx="1009">
                  <c:v>30.3</c:v>
                </c:pt>
                <c:pt idx="1010">
                  <c:v>30.3</c:v>
                </c:pt>
                <c:pt idx="1011">
                  <c:v>30.3</c:v>
                </c:pt>
                <c:pt idx="1012">
                  <c:v>30.3</c:v>
                </c:pt>
                <c:pt idx="1013">
                  <c:v>30.1</c:v>
                </c:pt>
                <c:pt idx="1014">
                  <c:v>30.1</c:v>
                </c:pt>
                <c:pt idx="1015">
                  <c:v>30.1</c:v>
                </c:pt>
                <c:pt idx="1016">
                  <c:v>30.1</c:v>
                </c:pt>
                <c:pt idx="1017">
                  <c:v>30.1</c:v>
                </c:pt>
                <c:pt idx="1018">
                  <c:v>30.1</c:v>
                </c:pt>
                <c:pt idx="1019">
                  <c:v>30.1</c:v>
                </c:pt>
                <c:pt idx="1020">
                  <c:v>30.1</c:v>
                </c:pt>
                <c:pt idx="1021">
                  <c:v>29.9</c:v>
                </c:pt>
                <c:pt idx="1022">
                  <c:v>29.9</c:v>
                </c:pt>
                <c:pt idx="1023">
                  <c:v>29.9</c:v>
                </c:pt>
                <c:pt idx="1024">
                  <c:v>29.9</c:v>
                </c:pt>
                <c:pt idx="1025">
                  <c:v>29.9</c:v>
                </c:pt>
                <c:pt idx="1026">
                  <c:v>29.9</c:v>
                </c:pt>
                <c:pt idx="1027">
                  <c:v>29.9</c:v>
                </c:pt>
                <c:pt idx="1028">
                  <c:v>29.9</c:v>
                </c:pt>
                <c:pt idx="1029">
                  <c:v>29.8</c:v>
                </c:pt>
                <c:pt idx="1030">
                  <c:v>29.8</c:v>
                </c:pt>
                <c:pt idx="1031">
                  <c:v>29.8</c:v>
                </c:pt>
                <c:pt idx="1032">
                  <c:v>29.8</c:v>
                </c:pt>
                <c:pt idx="1033">
                  <c:v>29.8</c:v>
                </c:pt>
                <c:pt idx="1034">
                  <c:v>29.8</c:v>
                </c:pt>
                <c:pt idx="1035">
                  <c:v>29.8</c:v>
                </c:pt>
                <c:pt idx="1036">
                  <c:v>29.8</c:v>
                </c:pt>
                <c:pt idx="1037">
                  <c:v>29.8</c:v>
                </c:pt>
                <c:pt idx="1038">
                  <c:v>29.6</c:v>
                </c:pt>
                <c:pt idx="1039">
                  <c:v>29.6</c:v>
                </c:pt>
                <c:pt idx="1040">
                  <c:v>29.6</c:v>
                </c:pt>
                <c:pt idx="1041">
                  <c:v>29.6</c:v>
                </c:pt>
                <c:pt idx="1042">
                  <c:v>29.6</c:v>
                </c:pt>
                <c:pt idx="1043">
                  <c:v>29.6</c:v>
                </c:pt>
                <c:pt idx="1044">
                  <c:v>29.6</c:v>
                </c:pt>
                <c:pt idx="1045">
                  <c:v>29.6</c:v>
                </c:pt>
                <c:pt idx="1046">
                  <c:v>29.5</c:v>
                </c:pt>
                <c:pt idx="1047">
                  <c:v>29.5</c:v>
                </c:pt>
                <c:pt idx="1048">
                  <c:v>29.5</c:v>
                </c:pt>
                <c:pt idx="1049">
                  <c:v>29.5</c:v>
                </c:pt>
                <c:pt idx="1050">
                  <c:v>29.5</c:v>
                </c:pt>
                <c:pt idx="1051">
                  <c:v>29.5</c:v>
                </c:pt>
                <c:pt idx="1052">
                  <c:v>29.5</c:v>
                </c:pt>
                <c:pt idx="1053">
                  <c:v>29.5</c:v>
                </c:pt>
                <c:pt idx="1054">
                  <c:v>29.3</c:v>
                </c:pt>
                <c:pt idx="1055">
                  <c:v>29.3</c:v>
                </c:pt>
                <c:pt idx="1056">
                  <c:v>29.3</c:v>
                </c:pt>
                <c:pt idx="1057">
                  <c:v>29.3</c:v>
                </c:pt>
                <c:pt idx="1058">
                  <c:v>29.3</c:v>
                </c:pt>
                <c:pt idx="1059">
                  <c:v>29.3</c:v>
                </c:pt>
                <c:pt idx="1060">
                  <c:v>29.3</c:v>
                </c:pt>
                <c:pt idx="1061">
                  <c:v>29.3</c:v>
                </c:pt>
                <c:pt idx="1062">
                  <c:v>29.2</c:v>
                </c:pt>
                <c:pt idx="1063">
                  <c:v>29.2</c:v>
                </c:pt>
                <c:pt idx="1064">
                  <c:v>29.2</c:v>
                </c:pt>
                <c:pt idx="1065">
                  <c:v>29.2</c:v>
                </c:pt>
                <c:pt idx="1066">
                  <c:v>29.2</c:v>
                </c:pt>
                <c:pt idx="1067">
                  <c:v>29.2</c:v>
                </c:pt>
                <c:pt idx="1068">
                  <c:v>29.2</c:v>
                </c:pt>
                <c:pt idx="1069">
                  <c:v>29.2</c:v>
                </c:pt>
                <c:pt idx="1070">
                  <c:v>29.1</c:v>
                </c:pt>
                <c:pt idx="1071">
                  <c:v>29.1</c:v>
                </c:pt>
                <c:pt idx="1072">
                  <c:v>29.1</c:v>
                </c:pt>
                <c:pt idx="1073">
                  <c:v>29.1</c:v>
                </c:pt>
                <c:pt idx="1074">
                  <c:v>29.1</c:v>
                </c:pt>
                <c:pt idx="1075">
                  <c:v>29.1</c:v>
                </c:pt>
                <c:pt idx="1076">
                  <c:v>29.1</c:v>
                </c:pt>
                <c:pt idx="1077">
                  <c:v>29.1</c:v>
                </c:pt>
                <c:pt idx="1078">
                  <c:v>29.1</c:v>
                </c:pt>
                <c:pt idx="1079">
                  <c:v>29.1</c:v>
                </c:pt>
                <c:pt idx="1080">
                  <c:v>29.1</c:v>
                </c:pt>
                <c:pt idx="1081">
                  <c:v>29.1</c:v>
                </c:pt>
                <c:pt idx="1082">
                  <c:v>29.1</c:v>
                </c:pt>
                <c:pt idx="1083">
                  <c:v>29.1</c:v>
                </c:pt>
                <c:pt idx="1084">
                  <c:v>29.1</c:v>
                </c:pt>
                <c:pt idx="1085">
                  <c:v>29.1</c:v>
                </c:pt>
                <c:pt idx="1086">
                  <c:v>29.1</c:v>
                </c:pt>
                <c:pt idx="1087">
                  <c:v>29.4</c:v>
                </c:pt>
                <c:pt idx="1088">
                  <c:v>29.4</c:v>
                </c:pt>
                <c:pt idx="1089">
                  <c:v>29.4</c:v>
                </c:pt>
                <c:pt idx="1090">
                  <c:v>29.4</c:v>
                </c:pt>
                <c:pt idx="1091">
                  <c:v>29.4</c:v>
                </c:pt>
                <c:pt idx="1092">
                  <c:v>29.4</c:v>
                </c:pt>
                <c:pt idx="1093">
                  <c:v>29.4</c:v>
                </c:pt>
                <c:pt idx="1094">
                  <c:v>29.4</c:v>
                </c:pt>
                <c:pt idx="1095">
                  <c:v>29.7</c:v>
                </c:pt>
                <c:pt idx="1096">
                  <c:v>29.7</c:v>
                </c:pt>
                <c:pt idx="1097">
                  <c:v>29.7</c:v>
                </c:pt>
                <c:pt idx="1098">
                  <c:v>29.7</c:v>
                </c:pt>
                <c:pt idx="1099">
                  <c:v>29.7</c:v>
                </c:pt>
                <c:pt idx="1100">
                  <c:v>29.7</c:v>
                </c:pt>
                <c:pt idx="1101">
                  <c:v>29.7</c:v>
                </c:pt>
                <c:pt idx="1102">
                  <c:v>29.7</c:v>
                </c:pt>
                <c:pt idx="1103">
                  <c:v>30.1</c:v>
                </c:pt>
                <c:pt idx="1104">
                  <c:v>30.1</c:v>
                </c:pt>
                <c:pt idx="1105">
                  <c:v>30.1</c:v>
                </c:pt>
                <c:pt idx="1106">
                  <c:v>30.1</c:v>
                </c:pt>
                <c:pt idx="1107">
                  <c:v>30.1</c:v>
                </c:pt>
                <c:pt idx="1108">
                  <c:v>30.1</c:v>
                </c:pt>
                <c:pt idx="1109">
                  <c:v>30.1</c:v>
                </c:pt>
                <c:pt idx="1110">
                  <c:v>30.1</c:v>
                </c:pt>
                <c:pt idx="1111">
                  <c:v>30.5</c:v>
                </c:pt>
                <c:pt idx="1112">
                  <c:v>30.5</c:v>
                </c:pt>
                <c:pt idx="1113">
                  <c:v>30.5</c:v>
                </c:pt>
                <c:pt idx="1114">
                  <c:v>30.5</c:v>
                </c:pt>
                <c:pt idx="1115">
                  <c:v>30.5</c:v>
                </c:pt>
                <c:pt idx="1116">
                  <c:v>30.5</c:v>
                </c:pt>
                <c:pt idx="1117">
                  <c:v>30.5</c:v>
                </c:pt>
                <c:pt idx="1118">
                  <c:v>30.5</c:v>
                </c:pt>
                <c:pt idx="1119">
                  <c:v>31</c:v>
                </c:pt>
                <c:pt idx="1120">
                  <c:v>31</c:v>
                </c:pt>
                <c:pt idx="1121">
                  <c:v>31</c:v>
                </c:pt>
                <c:pt idx="1122">
                  <c:v>31</c:v>
                </c:pt>
                <c:pt idx="1123">
                  <c:v>31</c:v>
                </c:pt>
                <c:pt idx="1124">
                  <c:v>31</c:v>
                </c:pt>
                <c:pt idx="1125">
                  <c:v>31</c:v>
                </c:pt>
                <c:pt idx="1126">
                  <c:v>31</c:v>
                </c:pt>
                <c:pt idx="1127">
                  <c:v>31</c:v>
                </c:pt>
                <c:pt idx="1128">
                  <c:v>31.5</c:v>
                </c:pt>
                <c:pt idx="1129">
                  <c:v>31.5</c:v>
                </c:pt>
                <c:pt idx="1130">
                  <c:v>31.5</c:v>
                </c:pt>
                <c:pt idx="1131">
                  <c:v>31.5</c:v>
                </c:pt>
                <c:pt idx="1132">
                  <c:v>31.5</c:v>
                </c:pt>
                <c:pt idx="1133">
                  <c:v>31.5</c:v>
                </c:pt>
                <c:pt idx="1134">
                  <c:v>31.5</c:v>
                </c:pt>
                <c:pt idx="1135">
                  <c:v>31.5</c:v>
                </c:pt>
                <c:pt idx="1136">
                  <c:v>31.9</c:v>
                </c:pt>
                <c:pt idx="1137">
                  <c:v>31.9</c:v>
                </c:pt>
                <c:pt idx="1138">
                  <c:v>31.9</c:v>
                </c:pt>
                <c:pt idx="1139">
                  <c:v>31.9</c:v>
                </c:pt>
                <c:pt idx="1140">
                  <c:v>31.9</c:v>
                </c:pt>
                <c:pt idx="1141">
                  <c:v>31.9</c:v>
                </c:pt>
                <c:pt idx="1142">
                  <c:v>31.9</c:v>
                </c:pt>
                <c:pt idx="1143">
                  <c:v>31.9</c:v>
                </c:pt>
                <c:pt idx="1144">
                  <c:v>32.4</c:v>
                </c:pt>
                <c:pt idx="1145">
                  <c:v>32.4</c:v>
                </c:pt>
                <c:pt idx="1146">
                  <c:v>32.4</c:v>
                </c:pt>
                <c:pt idx="1147">
                  <c:v>32.4</c:v>
                </c:pt>
                <c:pt idx="1148">
                  <c:v>32.4</c:v>
                </c:pt>
                <c:pt idx="1149">
                  <c:v>32.4</c:v>
                </c:pt>
                <c:pt idx="1150">
                  <c:v>32.4</c:v>
                </c:pt>
                <c:pt idx="1151">
                  <c:v>32.4</c:v>
                </c:pt>
                <c:pt idx="1152">
                  <c:v>32.700000000000003</c:v>
                </c:pt>
                <c:pt idx="1153">
                  <c:v>32.700000000000003</c:v>
                </c:pt>
                <c:pt idx="1154">
                  <c:v>32.700000000000003</c:v>
                </c:pt>
                <c:pt idx="1155">
                  <c:v>32.700000000000003</c:v>
                </c:pt>
                <c:pt idx="1156">
                  <c:v>32.700000000000003</c:v>
                </c:pt>
                <c:pt idx="1157">
                  <c:v>32.700000000000003</c:v>
                </c:pt>
                <c:pt idx="1158">
                  <c:v>32.700000000000003</c:v>
                </c:pt>
                <c:pt idx="1159">
                  <c:v>32.700000000000003</c:v>
                </c:pt>
                <c:pt idx="1160">
                  <c:v>32.9</c:v>
                </c:pt>
                <c:pt idx="1161">
                  <c:v>32.9</c:v>
                </c:pt>
                <c:pt idx="1162">
                  <c:v>32.9</c:v>
                </c:pt>
                <c:pt idx="1163">
                  <c:v>32.9</c:v>
                </c:pt>
                <c:pt idx="1164">
                  <c:v>32.9</c:v>
                </c:pt>
                <c:pt idx="1165">
                  <c:v>32.9</c:v>
                </c:pt>
                <c:pt idx="1166">
                  <c:v>32.9</c:v>
                </c:pt>
                <c:pt idx="1167">
                  <c:v>32.9</c:v>
                </c:pt>
                <c:pt idx="1168">
                  <c:v>32.9</c:v>
                </c:pt>
                <c:pt idx="1169">
                  <c:v>33</c:v>
                </c:pt>
                <c:pt idx="1170">
                  <c:v>33</c:v>
                </c:pt>
                <c:pt idx="1171">
                  <c:v>33</c:v>
                </c:pt>
                <c:pt idx="1172">
                  <c:v>33</c:v>
                </c:pt>
                <c:pt idx="1173">
                  <c:v>33</c:v>
                </c:pt>
                <c:pt idx="1174">
                  <c:v>33</c:v>
                </c:pt>
                <c:pt idx="1175">
                  <c:v>33</c:v>
                </c:pt>
                <c:pt idx="1176">
                  <c:v>33</c:v>
                </c:pt>
                <c:pt idx="1177">
                  <c:v>33</c:v>
                </c:pt>
                <c:pt idx="1178">
                  <c:v>33</c:v>
                </c:pt>
                <c:pt idx="1179">
                  <c:v>33</c:v>
                </c:pt>
                <c:pt idx="1180">
                  <c:v>33</c:v>
                </c:pt>
                <c:pt idx="1181">
                  <c:v>33</c:v>
                </c:pt>
                <c:pt idx="1182">
                  <c:v>33</c:v>
                </c:pt>
                <c:pt idx="1183">
                  <c:v>33</c:v>
                </c:pt>
                <c:pt idx="1184">
                  <c:v>33</c:v>
                </c:pt>
                <c:pt idx="1185">
                  <c:v>32.799999999999997</c:v>
                </c:pt>
                <c:pt idx="1186">
                  <c:v>32.799999999999997</c:v>
                </c:pt>
                <c:pt idx="1187">
                  <c:v>32.799999999999997</c:v>
                </c:pt>
                <c:pt idx="1188">
                  <c:v>32.799999999999997</c:v>
                </c:pt>
                <c:pt idx="1189">
                  <c:v>32.799999999999997</c:v>
                </c:pt>
                <c:pt idx="1190">
                  <c:v>32.799999999999997</c:v>
                </c:pt>
                <c:pt idx="1191">
                  <c:v>32.799999999999997</c:v>
                </c:pt>
                <c:pt idx="1192">
                  <c:v>32.799999999999997</c:v>
                </c:pt>
                <c:pt idx="1193">
                  <c:v>32.700000000000003</c:v>
                </c:pt>
                <c:pt idx="1194">
                  <c:v>32.700000000000003</c:v>
                </c:pt>
                <c:pt idx="1195">
                  <c:v>32.700000000000003</c:v>
                </c:pt>
                <c:pt idx="1196">
                  <c:v>32.700000000000003</c:v>
                </c:pt>
                <c:pt idx="1197">
                  <c:v>32.700000000000003</c:v>
                </c:pt>
                <c:pt idx="1198">
                  <c:v>32.700000000000003</c:v>
                </c:pt>
                <c:pt idx="1199">
                  <c:v>32.700000000000003</c:v>
                </c:pt>
                <c:pt idx="1200">
                  <c:v>32.700000000000003</c:v>
                </c:pt>
                <c:pt idx="1201">
                  <c:v>32.5</c:v>
                </c:pt>
                <c:pt idx="1202">
                  <c:v>32.5</c:v>
                </c:pt>
                <c:pt idx="1203">
                  <c:v>32.5</c:v>
                </c:pt>
                <c:pt idx="1204">
                  <c:v>32.5</c:v>
                </c:pt>
                <c:pt idx="1205">
                  <c:v>32.5</c:v>
                </c:pt>
                <c:pt idx="1206">
                  <c:v>32.5</c:v>
                </c:pt>
                <c:pt idx="1207">
                  <c:v>32.5</c:v>
                </c:pt>
                <c:pt idx="1208">
                  <c:v>32.5</c:v>
                </c:pt>
                <c:pt idx="1209">
                  <c:v>32.299999999999997</c:v>
                </c:pt>
                <c:pt idx="1210">
                  <c:v>32.299999999999997</c:v>
                </c:pt>
                <c:pt idx="1211">
                  <c:v>32.299999999999997</c:v>
                </c:pt>
                <c:pt idx="1212">
                  <c:v>32.299999999999997</c:v>
                </c:pt>
                <c:pt idx="1213">
                  <c:v>32.299999999999997</c:v>
                </c:pt>
                <c:pt idx="1214">
                  <c:v>32.299999999999997</c:v>
                </c:pt>
                <c:pt idx="1215">
                  <c:v>32.299999999999997</c:v>
                </c:pt>
                <c:pt idx="1216">
                  <c:v>32.299999999999997</c:v>
                </c:pt>
                <c:pt idx="1217">
                  <c:v>32.299999999999997</c:v>
                </c:pt>
                <c:pt idx="1218">
                  <c:v>32.1</c:v>
                </c:pt>
                <c:pt idx="1219">
                  <c:v>32.1</c:v>
                </c:pt>
                <c:pt idx="1220">
                  <c:v>32.1</c:v>
                </c:pt>
                <c:pt idx="1221">
                  <c:v>32.1</c:v>
                </c:pt>
                <c:pt idx="1222">
                  <c:v>32.1</c:v>
                </c:pt>
                <c:pt idx="1223">
                  <c:v>32.1</c:v>
                </c:pt>
                <c:pt idx="1224">
                  <c:v>32.1</c:v>
                </c:pt>
                <c:pt idx="1225">
                  <c:v>32.1</c:v>
                </c:pt>
                <c:pt idx="1226">
                  <c:v>31.8</c:v>
                </c:pt>
                <c:pt idx="1227">
                  <c:v>31.8</c:v>
                </c:pt>
                <c:pt idx="1228">
                  <c:v>31.8</c:v>
                </c:pt>
                <c:pt idx="1229">
                  <c:v>31.8</c:v>
                </c:pt>
                <c:pt idx="1230">
                  <c:v>31.8</c:v>
                </c:pt>
                <c:pt idx="1231">
                  <c:v>31.8</c:v>
                </c:pt>
                <c:pt idx="1232">
                  <c:v>31.8</c:v>
                </c:pt>
                <c:pt idx="1233">
                  <c:v>31.8</c:v>
                </c:pt>
                <c:pt idx="1234">
                  <c:v>31.7</c:v>
                </c:pt>
                <c:pt idx="1235">
                  <c:v>31.7</c:v>
                </c:pt>
                <c:pt idx="1236">
                  <c:v>31.7</c:v>
                </c:pt>
                <c:pt idx="1237">
                  <c:v>31.7</c:v>
                </c:pt>
                <c:pt idx="1238">
                  <c:v>31.7</c:v>
                </c:pt>
                <c:pt idx="1239">
                  <c:v>31.7</c:v>
                </c:pt>
                <c:pt idx="1240">
                  <c:v>31.7</c:v>
                </c:pt>
                <c:pt idx="1241">
                  <c:v>31.7</c:v>
                </c:pt>
                <c:pt idx="1242">
                  <c:v>31.5</c:v>
                </c:pt>
                <c:pt idx="1243">
                  <c:v>31.5</c:v>
                </c:pt>
                <c:pt idx="1244">
                  <c:v>31.5</c:v>
                </c:pt>
                <c:pt idx="1245">
                  <c:v>31.5</c:v>
                </c:pt>
                <c:pt idx="1246">
                  <c:v>31.5</c:v>
                </c:pt>
                <c:pt idx="1247">
                  <c:v>31.5</c:v>
                </c:pt>
                <c:pt idx="1248">
                  <c:v>31.5</c:v>
                </c:pt>
                <c:pt idx="1249">
                  <c:v>31.5</c:v>
                </c:pt>
                <c:pt idx="1250">
                  <c:v>31.2</c:v>
                </c:pt>
                <c:pt idx="1251">
                  <c:v>31.2</c:v>
                </c:pt>
                <c:pt idx="1252">
                  <c:v>31.2</c:v>
                </c:pt>
                <c:pt idx="1253">
                  <c:v>31.2</c:v>
                </c:pt>
                <c:pt idx="1254">
                  <c:v>31.2</c:v>
                </c:pt>
                <c:pt idx="1255">
                  <c:v>31.2</c:v>
                </c:pt>
                <c:pt idx="1256">
                  <c:v>31.2</c:v>
                </c:pt>
                <c:pt idx="1257">
                  <c:v>31.2</c:v>
                </c:pt>
                <c:pt idx="1258">
                  <c:v>31.2</c:v>
                </c:pt>
                <c:pt idx="1259">
                  <c:v>31.1</c:v>
                </c:pt>
                <c:pt idx="1260">
                  <c:v>31.1</c:v>
                </c:pt>
                <c:pt idx="1261">
                  <c:v>31.1</c:v>
                </c:pt>
                <c:pt idx="1262">
                  <c:v>31.1</c:v>
                </c:pt>
                <c:pt idx="1263">
                  <c:v>31.1</c:v>
                </c:pt>
                <c:pt idx="1264">
                  <c:v>31.1</c:v>
                </c:pt>
                <c:pt idx="1265">
                  <c:v>31.1</c:v>
                </c:pt>
                <c:pt idx="1266">
                  <c:v>31.1</c:v>
                </c:pt>
                <c:pt idx="1267">
                  <c:v>30.8</c:v>
                </c:pt>
                <c:pt idx="1268">
                  <c:v>30.8</c:v>
                </c:pt>
                <c:pt idx="1269">
                  <c:v>30.8</c:v>
                </c:pt>
                <c:pt idx="1270">
                  <c:v>30.8</c:v>
                </c:pt>
                <c:pt idx="1271">
                  <c:v>30.8</c:v>
                </c:pt>
                <c:pt idx="1272">
                  <c:v>30.8</c:v>
                </c:pt>
                <c:pt idx="1273">
                  <c:v>30.8</c:v>
                </c:pt>
                <c:pt idx="1274">
                  <c:v>30.8</c:v>
                </c:pt>
                <c:pt idx="1275">
                  <c:v>30.7</c:v>
                </c:pt>
                <c:pt idx="1276">
                  <c:v>30.7</c:v>
                </c:pt>
                <c:pt idx="1277">
                  <c:v>30.7</c:v>
                </c:pt>
                <c:pt idx="1278">
                  <c:v>30.7</c:v>
                </c:pt>
                <c:pt idx="1279">
                  <c:v>30.7</c:v>
                </c:pt>
                <c:pt idx="1280">
                  <c:v>30.7</c:v>
                </c:pt>
                <c:pt idx="1281">
                  <c:v>30.7</c:v>
                </c:pt>
                <c:pt idx="1282">
                  <c:v>30.7</c:v>
                </c:pt>
                <c:pt idx="1283">
                  <c:v>30.5</c:v>
                </c:pt>
                <c:pt idx="1284">
                  <c:v>30.5</c:v>
                </c:pt>
                <c:pt idx="1285">
                  <c:v>30.5</c:v>
                </c:pt>
                <c:pt idx="1286">
                  <c:v>30.5</c:v>
                </c:pt>
                <c:pt idx="1287">
                  <c:v>30.5</c:v>
                </c:pt>
                <c:pt idx="1288">
                  <c:v>30.5</c:v>
                </c:pt>
                <c:pt idx="1289">
                  <c:v>30.5</c:v>
                </c:pt>
                <c:pt idx="1290">
                  <c:v>30.5</c:v>
                </c:pt>
                <c:pt idx="1291">
                  <c:v>30.3</c:v>
                </c:pt>
                <c:pt idx="1292">
                  <c:v>30.3</c:v>
                </c:pt>
                <c:pt idx="1293">
                  <c:v>30.3</c:v>
                </c:pt>
                <c:pt idx="1294">
                  <c:v>30.3</c:v>
                </c:pt>
                <c:pt idx="1295">
                  <c:v>30.3</c:v>
                </c:pt>
                <c:pt idx="1296">
                  <c:v>30.3</c:v>
                </c:pt>
                <c:pt idx="1297">
                  <c:v>30.3</c:v>
                </c:pt>
                <c:pt idx="1298">
                  <c:v>30.3</c:v>
                </c:pt>
                <c:pt idx="1299">
                  <c:v>30.3</c:v>
                </c:pt>
                <c:pt idx="1300">
                  <c:v>30.2</c:v>
                </c:pt>
                <c:pt idx="1301">
                  <c:v>30.2</c:v>
                </c:pt>
                <c:pt idx="1302">
                  <c:v>30.2</c:v>
                </c:pt>
                <c:pt idx="1303">
                  <c:v>30.2</c:v>
                </c:pt>
                <c:pt idx="1304">
                  <c:v>30.2</c:v>
                </c:pt>
                <c:pt idx="1305">
                  <c:v>30.2</c:v>
                </c:pt>
                <c:pt idx="1306">
                  <c:v>30.2</c:v>
                </c:pt>
                <c:pt idx="1307">
                  <c:v>30.2</c:v>
                </c:pt>
                <c:pt idx="1308">
                  <c:v>30</c:v>
                </c:pt>
                <c:pt idx="1309">
                  <c:v>30</c:v>
                </c:pt>
                <c:pt idx="1310">
                  <c:v>30</c:v>
                </c:pt>
                <c:pt idx="1311">
                  <c:v>30</c:v>
                </c:pt>
                <c:pt idx="1312">
                  <c:v>30</c:v>
                </c:pt>
                <c:pt idx="1313">
                  <c:v>30</c:v>
                </c:pt>
                <c:pt idx="1314">
                  <c:v>30</c:v>
                </c:pt>
                <c:pt idx="1315">
                  <c:v>30</c:v>
                </c:pt>
                <c:pt idx="1316">
                  <c:v>29.8</c:v>
                </c:pt>
                <c:pt idx="1317">
                  <c:v>29.8</c:v>
                </c:pt>
                <c:pt idx="1318">
                  <c:v>29.8</c:v>
                </c:pt>
                <c:pt idx="1319">
                  <c:v>29.8</c:v>
                </c:pt>
                <c:pt idx="1320">
                  <c:v>29.8</c:v>
                </c:pt>
                <c:pt idx="1321">
                  <c:v>29.8</c:v>
                </c:pt>
                <c:pt idx="1322">
                  <c:v>29.8</c:v>
                </c:pt>
                <c:pt idx="1323">
                  <c:v>29.8</c:v>
                </c:pt>
                <c:pt idx="1324">
                  <c:v>29.7</c:v>
                </c:pt>
                <c:pt idx="1325">
                  <c:v>29.7</c:v>
                </c:pt>
                <c:pt idx="1326">
                  <c:v>29.7</c:v>
                </c:pt>
                <c:pt idx="1327">
                  <c:v>29.7</c:v>
                </c:pt>
                <c:pt idx="1328">
                  <c:v>29.7</c:v>
                </c:pt>
                <c:pt idx="1329">
                  <c:v>29.7</c:v>
                </c:pt>
                <c:pt idx="1330">
                  <c:v>29.7</c:v>
                </c:pt>
                <c:pt idx="1331">
                  <c:v>29.7</c:v>
                </c:pt>
                <c:pt idx="1332">
                  <c:v>29.5</c:v>
                </c:pt>
                <c:pt idx="1333">
                  <c:v>29.5</c:v>
                </c:pt>
                <c:pt idx="1334">
                  <c:v>29.5</c:v>
                </c:pt>
                <c:pt idx="1335">
                  <c:v>29.5</c:v>
                </c:pt>
                <c:pt idx="1336">
                  <c:v>29.5</c:v>
                </c:pt>
                <c:pt idx="1337">
                  <c:v>29.5</c:v>
                </c:pt>
                <c:pt idx="1338">
                  <c:v>29.5</c:v>
                </c:pt>
                <c:pt idx="1339">
                  <c:v>29.5</c:v>
                </c:pt>
                <c:pt idx="1340">
                  <c:v>29.4</c:v>
                </c:pt>
                <c:pt idx="1341">
                  <c:v>29.4</c:v>
                </c:pt>
                <c:pt idx="1342">
                  <c:v>29.4</c:v>
                </c:pt>
                <c:pt idx="1343">
                  <c:v>29.4</c:v>
                </c:pt>
                <c:pt idx="1344">
                  <c:v>29.4</c:v>
                </c:pt>
                <c:pt idx="1345">
                  <c:v>29.4</c:v>
                </c:pt>
                <c:pt idx="1346">
                  <c:v>29.4</c:v>
                </c:pt>
                <c:pt idx="1347">
                  <c:v>29.4</c:v>
                </c:pt>
                <c:pt idx="1348">
                  <c:v>29.4</c:v>
                </c:pt>
                <c:pt idx="1349">
                  <c:v>29.2</c:v>
                </c:pt>
                <c:pt idx="1350">
                  <c:v>29.2</c:v>
                </c:pt>
                <c:pt idx="1351">
                  <c:v>29.2</c:v>
                </c:pt>
                <c:pt idx="1352">
                  <c:v>29.2</c:v>
                </c:pt>
                <c:pt idx="1353">
                  <c:v>29.2</c:v>
                </c:pt>
                <c:pt idx="1354">
                  <c:v>29.2</c:v>
                </c:pt>
                <c:pt idx="1355">
                  <c:v>29.2</c:v>
                </c:pt>
                <c:pt idx="1356">
                  <c:v>29.2</c:v>
                </c:pt>
                <c:pt idx="1357">
                  <c:v>29.1</c:v>
                </c:pt>
                <c:pt idx="1358">
                  <c:v>29.1</c:v>
                </c:pt>
                <c:pt idx="1359">
                  <c:v>29.1</c:v>
                </c:pt>
                <c:pt idx="1360">
                  <c:v>29.1</c:v>
                </c:pt>
                <c:pt idx="1361">
                  <c:v>29.1</c:v>
                </c:pt>
                <c:pt idx="1362">
                  <c:v>29.1</c:v>
                </c:pt>
                <c:pt idx="1363">
                  <c:v>29.1</c:v>
                </c:pt>
                <c:pt idx="1364">
                  <c:v>29.1</c:v>
                </c:pt>
                <c:pt idx="1365">
                  <c:v>29.1</c:v>
                </c:pt>
                <c:pt idx="1366">
                  <c:v>29.1</c:v>
                </c:pt>
                <c:pt idx="1367">
                  <c:v>29.1</c:v>
                </c:pt>
                <c:pt idx="1368">
                  <c:v>29.1</c:v>
                </c:pt>
                <c:pt idx="1369">
                  <c:v>29.1</c:v>
                </c:pt>
                <c:pt idx="1370">
                  <c:v>29.1</c:v>
                </c:pt>
                <c:pt idx="1371">
                  <c:v>29.1</c:v>
                </c:pt>
                <c:pt idx="1372">
                  <c:v>29.1</c:v>
                </c:pt>
                <c:pt idx="1373">
                  <c:v>29.3</c:v>
                </c:pt>
                <c:pt idx="1374">
                  <c:v>29.3</c:v>
                </c:pt>
                <c:pt idx="1375">
                  <c:v>29.3</c:v>
                </c:pt>
                <c:pt idx="1376">
                  <c:v>29.3</c:v>
                </c:pt>
                <c:pt idx="1377">
                  <c:v>29.3</c:v>
                </c:pt>
                <c:pt idx="1378">
                  <c:v>29.3</c:v>
                </c:pt>
                <c:pt idx="1379">
                  <c:v>29.3</c:v>
                </c:pt>
                <c:pt idx="1380">
                  <c:v>29.3</c:v>
                </c:pt>
                <c:pt idx="1381">
                  <c:v>29.6</c:v>
                </c:pt>
                <c:pt idx="1382">
                  <c:v>29.6</c:v>
                </c:pt>
                <c:pt idx="1383">
                  <c:v>29.6</c:v>
                </c:pt>
                <c:pt idx="1384">
                  <c:v>29.6</c:v>
                </c:pt>
                <c:pt idx="1385">
                  <c:v>29.6</c:v>
                </c:pt>
                <c:pt idx="1386">
                  <c:v>29.6</c:v>
                </c:pt>
                <c:pt idx="1387">
                  <c:v>29.6</c:v>
                </c:pt>
                <c:pt idx="1388">
                  <c:v>29.6</c:v>
                </c:pt>
                <c:pt idx="1389">
                  <c:v>29.6</c:v>
                </c:pt>
                <c:pt idx="1390">
                  <c:v>30</c:v>
                </c:pt>
                <c:pt idx="1391">
                  <c:v>30</c:v>
                </c:pt>
                <c:pt idx="1392">
                  <c:v>30</c:v>
                </c:pt>
                <c:pt idx="1393">
                  <c:v>30</c:v>
                </c:pt>
                <c:pt idx="1394">
                  <c:v>30</c:v>
                </c:pt>
                <c:pt idx="1395">
                  <c:v>30</c:v>
                </c:pt>
                <c:pt idx="1396">
                  <c:v>30</c:v>
                </c:pt>
                <c:pt idx="1397">
                  <c:v>30</c:v>
                </c:pt>
                <c:pt idx="1398">
                  <c:v>30.4</c:v>
                </c:pt>
                <c:pt idx="1399">
                  <c:v>30.4</c:v>
                </c:pt>
                <c:pt idx="1400">
                  <c:v>30.4</c:v>
                </c:pt>
                <c:pt idx="1401">
                  <c:v>30.4</c:v>
                </c:pt>
                <c:pt idx="1402">
                  <c:v>30.4</c:v>
                </c:pt>
                <c:pt idx="1403">
                  <c:v>30.4</c:v>
                </c:pt>
                <c:pt idx="1404">
                  <c:v>30.4</c:v>
                </c:pt>
                <c:pt idx="1405">
                  <c:v>30.7</c:v>
                </c:pt>
                <c:pt idx="1406">
                  <c:v>30.7</c:v>
                </c:pt>
                <c:pt idx="1407">
                  <c:v>30.7</c:v>
                </c:pt>
                <c:pt idx="1408">
                  <c:v>30.7</c:v>
                </c:pt>
                <c:pt idx="1409">
                  <c:v>30.7</c:v>
                </c:pt>
                <c:pt idx="1410">
                  <c:v>30.7</c:v>
                </c:pt>
                <c:pt idx="1411">
                  <c:v>30.7</c:v>
                </c:pt>
                <c:pt idx="1412">
                  <c:v>30.7</c:v>
                </c:pt>
                <c:pt idx="1413">
                  <c:v>31.2</c:v>
                </c:pt>
                <c:pt idx="1414">
                  <c:v>31.2</c:v>
                </c:pt>
                <c:pt idx="1415">
                  <c:v>31.2</c:v>
                </c:pt>
                <c:pt idx="1416">
                  <c:v>31.2</c:v>
                </c:pt>
                <c:pt idx="1417">
                  <c:v>31.2</c:v>
                </c:pt>
                <c:pt idx="1418">
                  <c:v>31.2</c:v>
                </c:pt>
                <c:pt idx="1419">
                  <c:v>31.2</c:v>
                </c:pt>
                <c:pt idx="1420">
                  <c:v>31.2</c:v>
                </c:pt>
                <c:pt idx="1421">
                  <c:v>31.7</c:v>
                </c:pt>
                <c:pt idx="1422">
                  <c:v>31.7</c:v>
                </c:pt>
                <c:pt idx="1423">
                  <c:v>31.7</c:v>
                </c:pt>
                <c:pt idx="1424">
                  <c:v>31.7</c:v>
                </c:pt>
                <c:pt idx="1425">
                  <c:v>31.7</c:v>
                </c:pt>
                <c:pt idx="1426">
                  <c:v>31.7</c:v>
                </c:pt>
                <c:pt idx="1427">
                  <c:v>31.7</c:v>
                </c:pt>
                <c:pt idx="1428">
                  <c:v>31.7</c:v>
                </c:pt>
                <c:pt idx="1429">
                  <c:v>32.1</c:v>
                </c:pt>
                <c:pt idx="1430">
                  <c:v>32.1</c:v>
                </c:pt>
                <c:pt idx="1431">
                  <c:v>32.1</c:v>
                </c:pt>
                <c:pt idx="1432">
                  <c:v>32.1</c:v>
                </c:pt>
                <c:pt idx="1433">
                  <c:v>32.1</c:v>
                </c:pt>
                <c:pt idx="1434">
                  <c:v>32.1</c:v>
                </c:pt>
                <c:pt idx="1435">
                  <c:v>32.1</c:v>
                </c:pt>
                <c:pt idx="1436">
                  <c:v>32.1</c:v>
                </c:pt>
                <c:pt idx="1437">
                  <c:v>32.4</c:v>
                </c:pt>
                <c:pt idx="1438">
                  <c:v>32.4</c:v>
                </c:pt>
                <c:pt idx="1439">
                  <c:v>32.4</c:v>
                </c:pt>
                <c:pt idx="1440">
                  <c:v>32.4</c:v>
                </c:pt>
                <c:pt idx="1441">
                  <c:v>32.4</c:v>
                </c:pt>
                <c:pt idx="1442">
                  <c:v>32.4</c:v>
                </c:pt>
                <c:pt idx="1443">
                  <c:v>32.4</c:v>
                </c:pt>
                <c:pt idx="1444">
                  <c:v>32.4</c:v>
                </c:pt>
                <c:pt idx="1445">
                  <c:v>32.4</c:v>
                </c:pt>
                <c:pt idx="1446">
                  <c:v>32.6</c:v>
                </c:pt>
                <c:pt idx="1447">
                  <c:v>32.6</c:v>
                </c:pt>
                <c:pt idx="1448">
                  <c:v>32.6</c:v>
                </c:pt>
                <c:pt idx="1449">
                  <c:v>32.6</c:v>
                </c:pt>
                <c:pt idx="1450">
                  <c:v>32.6</c:v>
                </c:pt>
                <c:pt idx="1451">
                  <c:v>32.6</c:v>
                </c:pt>
                <c:pt idx="1452">
                  <c:v>32.6</c:v>
                </c:pt>
                <c:pt idx="1453">
                  <c:v>32.6</c:v>
                </c:pt>
                <c:pt idx="1454">
                  <c:v>32.799999999999997</c:v>
                </c:pt>
                <c:pt idx="1455">
                  <c:v>32.799999999999997</c:v>
                </c:pt>
                <c:pt idx="1456">
                  <c:v>32.799999999999997</c:v>
                </c:pt>
                <c:pt idx="1457">
                  <c:v>32.799999999999997</c:v>
                </c:pt>
                <c:pt idx="1458">
                  <c:v>32.799999999999997</c:v>
                </c:pt>
                <c:pt idx="1459">
                  <c:v>32.799999999999997</c:v>
                </c:pt>
                <c:pt idx="1460">
                  <c:v>32.799999999999997</c:v>
                </c:pt>
                <c:pt idx="1461">
                  <c:v>32.799999999999997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ex1_35_envTemp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Sheet1!$F$2:$F$1988</c:f>
              <c:numCache>
                <c:formatCode>General</c:formatCode>
                <c:ptCount val="1987"/>
                <c:pt idx="0">
                  <c:v>34.200000000000003</c:v>
                </c:pt>
                <c:pt idx="1">
                  <c:v>34.200000000000003</c:v>
                </c:pt>
                <c:pt idx="2">
                  <c:v>34.200000000000003</c:v>
                </c:pt>
                <c:pt idx="3">
                  <c:v>34.200000000000003</c:v>
                </c:pt>
                <c:pt idx="4">
                  <c:v>34.200000000000003</c:v>
                </c:pt>
                <c:pt idx="5">
                  <c:v>34.200000000000003</c:v>
                </c:pt>
                <c:pt idx="6">
                  <c:v>34.200000000000003</c:v>
                </c:pt>
                <c:pt idx="7">
                  <c:v>34.200000000000003</c:v>
                </c:pt>
                <c:pt idx="8">
                  <c:v>34.9</c:v>
                </c:pt>
                <c:pt idx="9">
                  <c:v>34.9</c:v>
                </c:pt>
                <c:pt idx="10">
                  <c:v>34.9</c:v>
                </c:pt>
                <c:pt idx="11">
                  <c:v>34.9</c:v>
                </c:pt>
                <c:pt idx="12">
                  <c:v>34.9</c:v>
                </c:pt>
                <c:pt idx="13">
                  <c:v>34.9</c:v>
                </c:pt>
                <c:pt idx="14">
                  <c:v>34.9</c:v>
                </c:pt>
                <c:pt idx="15">
                  <c:v>34.9</c:v>
                </c:pt>
                <c:pt idx="16">
                  <c:v>35.6</c:v>
                </c:pt>
                <c:pt idx="17">
                  <c:v>35.6</c:v>
                </c:pt>
                <c:pt idx="18">
                  <c:v>35.6</c:v>
                </c:pt>
                <c:pt idx="19">
                  <c:v>35.6</c:v>
                </c:pt>
                <c:pt idx="20">
                  <c:v>35.6</c:v>
                </c:pt>
                <c:pt idx="21">
                  <c:v>35.6</c:v>
                </c:pt>
                <c:pt idx="22">
                  <c:v>35.6</c:v>
                </c:pt>
                <c:pt idx="23">
                  <c:v>35.6</c:v>
                </c:pt>
                <c:pt idx="24">
                  <c:v>36.200000000000003</c:v>
                </c:pt>
                <c:pt idx="25">
                  <c:v>36.200000000000003</c:v>
                </c:pt>
                <c:pt idx="26">
                  <c:v>36.200000000000003</c:v>
                </c:pt>
                <c:pt idx="27">
                  <c:v>36.200000000000003</c:v>
                </c:pt>
                <c:pt idx="28">
                  <c:v>36.200000000000003</c:v>
                </c:pt>
                <c:pt idx="29">
                  <c:v>36.200000000000003</c:v>
                </c:pt>
                <c:pt idx="30">
                  <c:v>36.200000000000003</c:v>
                </c:pt>
                <c:pt idx="31">
                  <c:v>36.200000000000003</c:v>
                </c:pt>
                <c:pt idx="32">
                  <c:v>36.200000000000003</c:v>
                </c:pt>
                <c:pt idx="33">
                  <c:v>36.9</c:v>
                </c:pt>
                <c:pt idx="34">
                  <c:v>36.9</c:v>
                </c:pt>
                <c:pt idx="35">
                  <c:v>36.9</c:v>
                </c:pt>
                <c:pt idx="36">
                  <c:v>36.9</c:v>
                </c:pt>
                <c:pt idx="37">
                  <c:v>36.9</c:v>
                </c:pt>
                <c:pt idx="38">
                  <c:v>36.9</c:v>
                </c:pt>
                <c:pt idx="39">
                  <c:v>36.9</c:v>
                </c:pt>
                <c:pt idx="40">
                  <c:v>36.9</c:v>
                </c:pt>
                <c:pt idx="41">
                  <c:v>37.4</c:v>
                </c:pt>
                <c:pt idx="42">
                  <c:v>37.4</c:v>
                </c:pt>
                <c:pt idx="43">
                  <c:v>37.4</c:v>
                </c:pt>
                <c:pt idx="44">
                  <c:v>37.4</c:v>
                </c:pt>
                <c:pt idx="45">
                  <c:v>37.4</c:v>
                </c:pt>
                <c:pt idx="46">
                  <c:v>37.4</c:v>
                </c:pt>
                <c:pt idx="47">
                  <c:v>37.4</c:v>
                </c:pt>
                <c:pt idx="48">
                  <c:v>37.4</c:v>
                </c:pt>
                <c:pt idx="49">
                  <c:v>38</c:v>
                </c:pt>
                <c:pt idx="50">
                  <c:v>38</c:v>
                </c:pt>
                <c:pt idx="51">
                  <c:v>38</c:v>
                </c:pt>
                <c:pt idx="52">
                  <c:v>38</c:v>
                </c:pt>
                <c:pt idx="53">
                  <c:v>38</c:v>
                </c:pt>
                <c:pt idx="54">
                  <c:v>38</c:v>
                </c:pt>
                <c:pt idx="55">
                  <c:v>38</c:v>
                </c:pt>
                <c:pt idx="56">
                  <c:v>38</c:v>
                </c:pt>
                <c:pt idx="57">
                  <c:v>38.4</c:v>
                </c:pt>
                <c:pt idx="58">
                  <c:v>38.4</c:v>
                </c:pt>
                <c:pt idx="59">
                  <c:v>38.4</c:v>
                </c:pt>
                <c:pt idx="60">
                  <c:v>38.4</c:v>
                </c:pt>
                <c:pt idx="61">
                  <c:v>38.4</c:v>
                </c:pt>
                <c:pt idx="62">
                  <c:v>38.4</c:v>
                </c:pt>
                <c:pt idx="63">
                  <c:v>38.4</c:v>
                </c:pt>
                <c:pt idx="64">
                  <c:v>38.4</c:v>
                </c:pt>
                <c:pt idx="65">
                  <c:v>38.5</c:v>
                </c:pt>
                <c:pt idx="66">
                  <c:v>38.5</c:v>
                </c:pt>
                <c:pt idx="67">
                  <c:v>38.5</c:v>
                </c:pt>
                <c:pt idx="68">
                  <c:v>38.5</c:v>
                </c:pt>
                <c:pt idx="69">
                  <c:v>38.5</c:v>
                </c:pt>
                <c:pt idx="70">
                  <c:v>38.5</c:v>
                </c:pt>
                <c:pt idx="71">
                  <c:v>38.5</c:v>
                </c:pt>
                <c:pt idx="72">
                  <c:v>38.5</c:v>
                </c:pt>
                <c:pt idx="73">
                  <c:v>38.6</c:v>
                </c:pt>
                <c:pt idx="74">
                  <c:v>38.6</c:v>
                </c:pt>
                <c:pt idx="75">
                  <c:v>38.6</c:v>
                </c:pt>
                <c:pt idx="76">
                  <c:v>38.6</c:v>
                </c:pt>
                <c:pt idx="77">
                  <c:v>38.6</c:v>
                </c:pt>
                <c:pt idx="78">
                  <c:v>38.6</c:v>
                </c:pt>
                <c:pt idx="79">
                  <c:v>38.6</c:v>
                </c:pt>
                <c:pt idx="80">
                  <c:v>38.6</c:v>
                </c:pt>
                <c:pt idx="81">
                  <c:v>38.6</c:v>
                </c:pt>
                <c:pt idx="82">
                  <c:v>38.5</c:v>
                </c:pt>
                <c:pt idx="83">
                  <c:v>38.5</c:v>
                </c:pt>
                <c:pt idx="84">
                  <c:v>38.5</c:v>
                </c:pt>
                <c:pt idx="85">
                  <c:v>38.5</c:v>
                </c:pt>
                <c:pt idx="86">
                  <c:v>38.5</c:v>
                </c:pt>
                <c:pt idx="87">
                  <c:v>38.5</c:v>
                </c:pt>
                <c:pt idx="88">
                  <c:v>38.5</c:v>
                </c:pt>
                <c:pt idx="89">
                  <c:v>38.5</c:v>
                </c:pt>
                <c:pt idx="90">
                  <c:v>38.299999999999997</c:v>
                </c:pt>
                <c:pt idx="91">
                  <c:v>38.299999999999997</c:v>
                </c:pt>
                <c:pt idx="92">
                  <c:v>38.299999999999997</c:v>
                </c:pt>
                <c:pt idx="93">
                  <c:v>38.299999999999997</c:v>
                </c:pt>
                <c:pt idx="94">
                  <c:v>38.299999999999997</c:v>
                </c:pt>
                <c:pt idx="95">
                  <c:v>38.299999999999997</c:v>
                </c:pt>
                <c:pt idx="96">
                  <c:v>38.299999999999997</c:v>
                </c:pt>
                <c:pt idx="97">
                  <c:v>38.299999999999997</c:v>
                </c:pt>
                <c:pt idx="98">
                  <c:v>38.1</c:v>
                </c:pt>
                <c:pt idx="99">
                  <c:v>38.1</c:v>
                </c:pt>
                <c:pt idx="100">
                  <c:v>38.1</c:v>
                </c:pt>
                <c:pt idx="101">
                  <c:v>38.1</c:v>
                </c:pt>
                <c:pt idx="102">
                  <c:v>38.1</c:v>
                </c:pt>
                <c:pt idx="103">
                  <c:v>38.1</c:v>
                </c:pt>
                <c:pt idx="104">
                  <c:v>38.1</c:v>
                </c:pt>
                <c:pt idx="105">
                  <c:v>38.1</c:v>
                </c:pt>
                <c:pt idx="106">
                  <c:v>37.799999999999997</c:v>
                </c:pt>
                <c:pt idx="107">
                  <c:v>37.799999999999997</c:v>
                </c:pt>
                <c:pt idx="108">
                  <c:v>37.799999999999997</c:v>
                </c:pt>
                <c:pt idx="109">
                  <c:v>37.799999999999997</c:v>
                </c:pt>
                <c:pt idx="110">
                  <c:v>37.799999999999997</c:v>
                </c:pt>
                <c:pt idx="111">
                  <c:v>37.799999999999997</c:v>
                </c:pt>
                <c:pt idx="112">
                  <c:v>37.799999999999997</c:v>
                </c:pt>
                <c:pt idx="113">
                  <c:v>37.799999999999997</c:v>
                </c:pt>
                <c:pt idx="114">
                  <c:v>37.299999999999997</c:v>
                </c:pt>
                <c:pt idx="115">
                  <c:v>37.299999999999997</c:v>
                </c:pt>
                <c:pt idx="116">
                  <c:v>37.299999999999997</c:v>
                </c:pt>
                <c:pt idx="117">
                  <c:v>37.299999999999997</c:v>
                </c:pt>
                <c:pt idx="118">
                  <c:v>37.299999999999997</c:v>
                </c:pt>
                <c:pt idx="119">
                  <c:v>37.299999999999997</c:v>
                </c:pt>
                <c:pt idx="120">
                  <c:v>37.299999999999997</c:v>
                </c:pt>
                <c:pt idx="121">
                  <c:v>37.299999999999997</c:v>
                </c:pt>
                <c:pt idx="122">
                  <c:v>37.299999999999997</c:v>
                </c:pt>
                <c:pt idx="123">
                  <c:v>37</c:v>
                </c:pt>
                <c:pt idx="124">
                  <c:v>37</c:v>
                </c:pt>
                <c:pt idx="125">
                  <c:v>37</c:v>
                </c:pt>
                <c:pt idx="126">
                  <c:v>37</c:v>
                </c:pt>
                <c:pt idx="127">
                  <c:v>37</c:v>
                </c:pt>
                <c:pt idx="128">
                  <c:v>37</c:v>
                </c:pt>
                <c:pt idx="129">
                  <c:v>37</c:v>
                </c:pt>
                <c:pt idx="130">
                  <c:v>37</c:v>
                </c:pt>
                <c:pt idx="131">
                  <c:v>36.6</c:v>
                </c:pt>
                <c:pt idx="132">
                  <c:v>36.6</c:v>
                </c:pt>
                <c:pt idx="133">
                  <c:v>36.6</c:v>
                </c:pt>
                <c:pt idx="134">
                  <c:v>36.6</c:v>
                </c:pt>
                <c:pt idx="135">
                  <c:v>36.6</c:v>
                </c:pt>
                <c:pt idx="136">
                  <c:v>36.6</c:v>
                </c:pt>
                <c:pt idx="137">
                  <c:v>36.6</c:v>
                </c:pt>
                <c:pt idx="138">
                  <c:v>36.6</c:v>
                </c:pt>
                <c:pt idx="139">
                  <c:v>36.200000000000003</c:v>
                </c:pt>
                <c:pt idx="140">
                  <c:v>36.200000000000003</c:v>
                </c:pt>
                <c:pt idx="141">
                  <c:v>36.200000000000003</c:v>
                </c:pt>
                <c:pt idx="142">
                  <c:v>36.200000000000003</c:v>
                </c:pt>
                <c:pt idx="143">
                  <c:v>36.200000000000003</c:v>
                </c:pt>
                <c:pt idx="144">
                  <c:v>36.200000000000003</c:v>
                </c:pt>
                <c:pt idx="145">
                  <c:v>36.200000000000003</c:v>
                </c:pt>
                <c:pt idx="146">
                  <c:v>36.200000000000003</c:v>
                </c:pt>
                <c:pt idx="147">
                  <c:v>35.9</c:v>
                </c:pt>
                <c:pt idx="148">
                  <c:v>35.9</c:v>
                </c:pt>
                <c:pt idx="149">
                  <c:v>35.9</c:v>
                </c:pt>
                <c:pt idx="150">
                  <c:v>35.9</c:v>
                </c:pt>
                <c:pt idx="151">
                  <c:v>35.9</c:v>
                </c:pt>
                <c:pt idx="152">
                  <c:v>35.9</c:v>
                </c:pt>
                <c:pt idx="153">
                  <c:v>35.9</c:v>
                </c:pt>
                <c:pt idx="154">
                  <c:v>35.9</c:v>
                </c:pt>
                <c:pt idx="155">
                  <c:v>35.5</c:v>
                </c:pt>
                <c:pt idx="156">
                  <c:v>35.5</c:v>
                </c:pt>
                <c:pt idx="157">
                  <c:v>35.5</c:v>
                </c:pt>
                <c:pt idx="158">
                  <c:v>35.5</c:v>
                </c:pt>
                <c:pt idx="159">
                  <c:v>35.5</c:v>
                </c:pt>
                <c:pt idx="160">
                  <c:v>35.5</c:v>
                </c:pt>
                <c:pt idx="161">
                  <c:v>35.5</c:v>
                </c:pt>
                <c:pt idx="162">
                  <c:v>35.5</c:v>
                </c:pt>
                <c:pt idx="163">
                  <c:v>35.5</c:v>
                </c:pt>
                <c:pt idx="164">
                  <c:v>35.200000000000003</c:v>
                </c:pt>
                <c:pt idx="165">
                  <c:v>35.200000000000003</c:v>
                </c:pt>
                <c:pt idx="166">
                  <c:v>35.200000000000003</c:v>
                </c:pt>
                <c:pt idx="167">
                  <c:v>35.200000000000003</c:v>
                </c:pt>
                <c:pt idx="168">
                  <c:v>35.200000000000003</c:v>
                </c:pt>
                <c:pt idx="169">
                  <c:v>35.200000000000003</c:v>
                </c:pt>
                <c:pt idx="170">
                  <c:v>35.200000000000003</c:v>
                </c:pt>
                <c:pt idx="171">
                  <c:v>35.200000000000003</c:v>
                </c:pt>
                <c:pt idx="172">
                  <c:v>34.799999999999997</c:v>
                </c:pt>
                <c:pt idx="173">
                  <c:v>34.799999999999997</c:v>
                </c:pt>
                <c:pt idx="174">
                  <c:v>34.799999999999997</c:v>
                </c:pt>
                <c:pt idx="175">
                  <c:v>34.799999999999997</c:v>
                </c:pt>
                <c:pt idx="176">
                  <c:v>34.799999999999997</c:v>
                </c:pt>
                <c:pt idx="177">
                  <c:v>34.799999999999997</c:v>
                </c:pt>
                <c:pt idx="178">
                  <c:v>34.799999999999997</c:v>
                </c:pt>
                <c:pt idx="179">
                  <c:v>34.799999999999997</c:v>
                </c:pt>
                <c:pt idx="180">
                  <c:v>34.6</c:v>
                </c:pt>
                <c:pt idx="181">
                  <c:v>34.6</c:v>
                </c:pt>
                <c:pt idx="182">
                  <c:v>34.6</c:v>
                </c:pt>
                <c:pt idx="183">
                  <c:v>34.6</c:v>
                </c:pt>
                <c:pt idx="184">
                  <c:v>34.6</c:v>
                </c:pt>
                <c:pt idx="185">
                  <c:v>34.6</c:v>
                </c:pt>
                <c:pt idx="186">
                  <c:v>34.6</c:v>
                </c:pt>
                <c:pt idx="187">
                  <c:v>34.6</c:v>
                </c:pt>
                <c:pt idx="188">
                  <c:v>34.299999999999997</c:v>
                </c:pt>
                <c:pt idx="189">
                  <c:v>34.299999999999997</c:v>
                </c:pt>
                <c:pt idx="190">
                  <c:v>34.299999999999997</c:v>
                </c:pt>
                <c:pt idx="191">
                  <c:v>34.299999999999997</c:v>
                </c:pt>
                <c:pt idx="192">
                  <c:v>34.299999999999997</c:v>
                </c:pt>
                <c:pt idx="193">
                  <c:v>34.299999999999997</c:v>
                </c:pt>
                <c:pt idx="194">
                  <c:v>34.299999999999997</c:v>
                </c:pt>
                <c:pt idx="195">
                  <c:v>34.299999999999997</c:v>
                </c:pt>
                <c:pt idx="196">
                  <c:v>34</c:v>
                </c:pt>
                <c:pt idx="197">
                  <c:v>34</c:v>
                </c:pt>
                <c:pt idx="198">
                  <c:v>34</c:v>
                </c:pt>
                <c:pt idx="199">
                  <c:v>34</c:v>
                </c:pt>
                <c:pt idx="200">
                  <c:v>34</c:v>
                </c:pt>
                <c:pt idx="201">
                  <c:v>34</c:v>
                </c:pt>
                <c:pt idx="202">
                  <c:v>34</c:v>
                </c:pt>
                <c:pt idx="203">
                  <c:v>34</c:v>
                </c:pt>
                <c:pt idx="204">
                  <c:v>33.700000000000003</c:v>
                </c:pt>
                <c:pt idx="205">
                  <c:v>33.700000000000003</c:v>
                </c:pt>
                <c:pt idx="206">
                  <c:v>33.700000000000003</c:v>
                </c:pt>
                <c:pt idx="207">
                  <c:v>33.700000000000003</c:v>
                </c:pt>
                <c:pt idx="208">
                  <c:v>33.700000000000003</c:v>
                </c:pt>
                <c:pt idx="209">
                  <c:v>33.700000000000003</c:v>
                </c:pt>
                <c:pt idx="210">
                  <c:v>33.700000000000003</c:v>
                </c:pt>
                <c:pt idx="211">
                  <c:v>33.700000000000003</c:v>
                </c:pt>
                <c:pt idx="212">
                  <c:v>33.700000000000003</c:v>
                </c:pt>
                <c:pt idx="213">
                  <c:v>33.6</c:v>
                </c:pt>
                <c:pt idx="214">
                  <c:v>33.6</c:v>
                </c:pt>
                <c:pt idx="215">
                  <c:v>33.6</c:v>
                </c:pt>
                <c:pt idx="216">
                  <c:v>33.6</c:v>
                </c:pt>
                <c:pt idx="217">
                  <c:v>33.6</c:v>
                </c:pt>
                <c:pt idx="218">
                  <c:v>33.6</c:v>
                </c:pt>
                <c:pt idx="219">
                  <c:v>33.6</c:v>
                </c:pt>
                <c:pt idx="220">
                  <c:v>33.6</c:v>
                </c:pt>
                <c:pt idx="221">
                  <c:v>33.700000000000003</c:v>
                </c:pt>
                <c:pt idx="222">
                  <c:v>33.700000000000003</c:v>
                </c:pt>
                <c:pt idx="223">
                  <c:v>33.700000000000003</c:v>
                </c:pt>
                <c:pt idx="224">
                  <c:v>33.700000000000003</c:v>
                </c:pt>
                <c:pt idx="225">
                  <c:v>33.700000000000003</c:v>
                </c:pt>
                <c:pt idx="226">
                  <c:v>33.700000000000003</c:v>
                </c:pt>
                <c:pt idx="227">
                  <c:v>33.700000000000003</c:v>
                </c:pt>
                <c:pt idx="228">
                  <c:v>33.700000000000003</c:v>
                </c:pt>
                <c:pt idx="229">
                  <c:v>33.9</c:v>
                </c:pt>
                <c:pt idx="230">
                  <c:v>33.9</c:v>
                </c:pt>
                <c:pt idx="231">
                  <c:v>33.9</c:v>
                </c:pt>
                <c:pt idx="232">
                  <c:v>33.9</c:v>
                </c:pt>
                <c:pt idx="233">
                  <c:v>33.9</c:v>
                </c:pt>
                <c:pt idx="234">
                  <c:v>33.9</c:v>
                </c:pt>
                <c:pt idx="235">
                  <c:v>33.9</c:v>
                </c:pt>
                <c:pt idx="236">
                  <c:v>33.9</c:v>
                </c:pt>
                <c:pt idx="237">
                  <c:v>34.1</c:v>
                </c:pt>
                <c:pt idx="238">
                  <c:v>34.1</c:v>
                </c:pt>
                <c:pt idx="239">
                  <c:v>34.1</c:v>
                </c:pt>
                <c:pt idx="240">
                  <c:v>34.1</c:v>
                </c:pt>
                <c:pt idx="241">
                  <c:v>34.1</c:v>
                </c:pt>
                <c:pt idx="242">
                  <c:v>34.1</c:v>
                </c:pt>
                <c:pt idx="243">
                  <c:v>34.1</c:v>
                </c:pt>
                <c:pt idx="244">
                  <c:v>34.1</c:v>
                </c:pt>
                <c:pt idx="245">
                  <c:v>34.5</c:v>
                </c:pt>
                <c:pt idx="246">
                  <c:v>34.5</c:v>
                </c:pt>
                <c:pt idx="247">
                  <c:v>34.5</c:v>
                </c:pt>
                <c:pt idx="248">
                  <c:v>34.5</c:v>
                </c:pt>
                <c:pt idx="249">
                  <c:v>34.5</c:v>
                </c:pt>
                <c:pt idx="250">
                  <c:v>34.5</c:v>
                </c:pt>
                <c:pt idx="251">
                  <c:v>34.5</c:v>
                </c:pt>
                <c:pt idx="252">
                  <c:v>34.5</c:v>
                </c:pt>
                <c:pt idx="253">
                  <c:v>35</c:v>
                </c:pt>
                <c:pt idx="254">
                  <c:v>35</c:v>
                </c:pt>
                <c:pt idx="255">
                  <c:v>35</c:v>
                </c:pt>
                <c:pt idx="256">
                  <c:v>35</c:v>
                </c:pt>
                <c:pt idx="257">
                  <c:v>35</c:v>
                </c:pt>
                <c:pt idx="258">
                  <c:v>35</c:v>
                </c:pt>
                <c:pt idx="259">
                  <c:v>35</c:v>
                </c:pt>
                <c:pt idx="260">
                  <c:v>35</c:v>
                </c:pt>
                <c:pt idx="261">
                  <c:v>35</c:v>
                </c:pt>
                <c:pt idx="262">
                  <c:v>35.4</c:v>
                </c:pt>
                <c:pt idx="263">
                  <c:v>35.4</c:v>
                </c:pt>
                <c:pt idx="264">
                  <c:v>35.4</c:v>
                </c:pt>
                <c:pt idx="265">
                  <c:v>35.4</c:v>
                </c:pt>
                <c:pt idx="266">
                  <c:v>35.4</c:v>
                </c:pt>
                <c:pt idx="267">
                  <c:v>35.4</c:v>
                </c:pt>
                <c:pt idx="268">
                  <c:v>35.4</c:v>
                </c:pt>
                <c:pt idx="269">
                  <c:v>35.4</c:v>
                </c:pt>
                <c:pt idx="270">
                  <c:v>36</c:v>
                </c:pt>
                <c:pt idx="271">
                  <c:v>36</c:v>
                </c:pt>
                <c:pt idx="272">
                  <c:v>36</c:v>
                </c:pt>
                <c:pt idx="273">
                  <c:v>36</c:v>
                </c:pt>
                <c:pt idx="274">
                  <c:v>36</c:v>
                </c:pt>
                <c:pt idx="275">
                  <c:v>36</c:v>
                </c:pt>
                <c:pt idx="276">
                  <c:v>36</c:v>
                </c:pt>
                <c:pt idx="277">
                  <c:v>36</c:v>
                </c:pt>
                <c:pt idx="278">
                  <c:v>36.5</c:v>
                </c:pt>
                <c:pt idx="279">
                  <c:v>36.5</c:v>
                </c:pt>
                <c:pt idx="280">
                  <c:v>36.5</c:v>
                </c:pt>
                <c:pt idx="281">
                  <c:v>36.5</c:v>
                </c:pt>
                <c:pt idx="282">
                  <c:v>36.5</c:v>
                </c:pt>
                <c:pt idx="283">
                  <c:v>36.5</c:v>
                </c:pt>
                <c:pt idx="284">
                  <c:v>36.5</c:v>
                </c:pt>
                <c:pt idx="285">
                  <c:v>36.5</c:v>
                </c:pt>
                <c:pt idx="286">
                  <c:v>37</c:v>
                </c:pt>
                <c:pt idx="287">
                  <c:v>37</c:v>
                </c:pt>
                <c:pt idx="288">
                  <c:v>37</c:v>
                </c:pt>
                <c:pt idx="289">
                  <c:v>37</c:v>
                </c:pt>
                <c:pt idx="290">
                  <c:v>37</c:v>
                </c:pt>
                <c:pt idx="291">
                  <c:v>37</c:v>
                </c:pt>
                <c:pt idx="292">
                  <c:v>37</c:v>
                </c:pt>
                <c:pt idx="293">
                  <c:v>37</c:v>
                </c:pt>
                <c:pt idx="294">
                  <c:v>37.299999999999997</c:v>
                </c:pt>
                <c:pt idx="295">
                  <c:v>37.299999999999997</c:v>
                </c:pt>
                <c:pt idx="296">
                  <c:v>37.299999999999997</c:v>
                </c:pt>
                <c:pt idx="297">
                  <c:v>37.299999999999997</c:v>
                </c:pt>
                <c:pt idx="298">
                  <c:v>37.299999999999997</c:v>
                </c:pt>
                <c:pt idx="299">
                  <c:v>37.299999999999997</c:v>
                </c:pt>
                <c:pt idx="300">
                  <c:v>37.299999999999997</c:v>
                </c:pt>
                <c:pt idx="301">
                  <c:v>37.299999999999997</c:v>
                </c:pt>
                <c:pt idx="302">
                  <c:v>37.299999999999997</c:v>
                </c:pt>
                <c:pt idx="303">
                  <c:v>37.700000000000003</c:v>
                </c:pt>
                <c:pt idx="304">
                  <c:v>37.700000000000003</c:v>
                </c:pt>
                <c:pt idx="305">
                  <c:v>37.700000000000003</c:v>
                </c:pt>
                <c:pt idx="306">
                  <c:v>37.700000000000003</c:v>
                </c:pt>
                <c:pt idx="307">
                  <c:v>37.700000000000003</c:v>
                </c:pt>
                <c:pt idx="308">
                  <c:v>37.700000000000003</c:v>
                </c:pt>
                <c:pt idx="309">
                  <c:v>37.700000000000003</c:v>
                </c:pt>
                <c:pt idx="310">
                  <c:v>37.700000000000003</c:v>
                </c:pt>
                <c:pt idx="311">
                  <c:v>37.799999999999997</c:v>
                </c:pt>
                <c:pt idx="312">
                  <c:v>37.799999999999997</c:v>
                </c:pt>
                <c:pt idx="313">
                  <c:v>37.799999999999997</c:v>
                </c:pt>
                <c:pt idx="314">
                  <c:v>37.799999999999997</c:v>
                </c:pt>
                <c:pt idx="315">
                  <c:v>37.799999999999997</c:v>
                </c:pt>
                <c:pt idx="316">
                  <c:v>37.799999999999997</c:v>
                </c:pt>
                <c:pt idx="317">
                  <c:v>37.799999999999997</c:v>
                </c:pt>
                <c:pt idx="318">
                  <c:v>37.799999999999997</c:v>
                </c:pt>
                <c:pt idx="319">
                  <c:v>37.799999999999997</c:v>
                </c:pt>
                <c:pt idx="320">
                  <c:v>37.799999999999997</c:v>
                </c:pt>
                <c:pt idx="321">
                  <c:v>37.799999999999997</c:v>
                </c:pt>
                <c:pt idx="322">
                  <c:v>37.799999999999997</c:v>
                </c:pt>
                <c:pt idx="323">
                  <c:v>37.799999999999997</c:v>
                </c:pt>
                <c:pt idx="324">
                  <c:v>37.799999999999997</c:v>
                </c:pt>
                <c:pt idx="325">
                  <c:v>37.799999999999997</c:v>
                </c:pt>
                <c:pt idx="326">
                  <c:v>37.799999999999997</c:v>
                </c:pt>
                <c:pt idx="327">
                  <c:v>37.700000000000003</c:v>
                </c:pt>
                <c:pt idx="328">
                  <c:v>37.700000000000003</c:v>
                </c:pt>
                <c:pt idx="329">
                  <c:v>37.700000000000003</c:v>
                </c:pt>
                <c:pt idx="330">
                  <c:v>37.700000000000003</c:v>
                </c:pt>
                <c:pt idx="331">
                  <c:v>37.700000000000003</c:v>
                </c:pt>
                <c:pt idx="332">
                  <c:v>37.700000000000003</c:v>
                </c:pt>
                <c:pt idx="333">
                  <c:v>37.700000000000003</c:v>
                </c:pt>
                <c:pt idx="334">
                  <c:v>37.700000000000003</c:v>
                </c:pt>
                <c:pt idx="335">
                  <c:v>37.6</c:v>
                </c:pt>
                <c:pt idx="336">
                  <c:v>37.6</c:v>
                </c:pt>
                <c:pt idx="337">
                  <c:v>37.6</c:v>
                </c:pt>
                <c:pt idx="338">
                  <c:v>37.6</c:v>
                </c:pt>
                <c:pt idx="339">
                  <c:v>37.6</c:v>
                </c:pt>
                <c:pt idx="340">
                  <c:v>37.6</c:v>
                </c:pt>
                <c:pt idx="341">
                  <c:v>37.6</c:v>
                </c:pt>
                <c:pt idx="342">
                  <c:v>37.6</c:v>
                </c:pt>
                <c:pt idx="343">
                  <c:v>37.299999999999997</c:v>
                </c:pt>
                <c:pt idx="344">
                  <c:v>37.299999999999997</c:v>
                </c:pt>
                <c:pt idx="345">
                  <c:v>37.299999999999997</c:v>
                </c:pt>
                <c:pt idx="346">
                  <c:v>37.299999999999997</c:v>
                </c:pt>
                <c:pt idx="347">
                  <c:v>37.299999999999997</c:v>
                </c:pt>
                <c:pt idx="348">
                  <c:v>37.299999999999997</c:v>
                </c:pt>
                <c:pt idx="349">
                  <c:v>37.299999999999997</c:v>
                </c:pt>
                <c:pt idx="350">
                  <c:v>37.299999999999997</c:v>
                </c:pt>
                <c:pt idx="351">
                  <c:v>37.299999999999997</c:v>
                </c:pt>
                <c:pt idx="352">
                  <c:v>37.1</c:v>
                </c:pt>
                <c:pt idx="353">
                  <c:v>37.1</c:v>
                </c:pt>
                <c:pt idx="354">
                  <c:v>37.1</c:v>
                </c:pt>
                <c:pt idx="355">
                  <c:v>37.1</c:v>
                </c:pt>
                <c:pt idx="356">
                  <c:v>37.1</c:v>
                </c:pt>
                <c:pt idx="357">
                  <c:v>37.1</c:v>
                </c:pt>
                <c:pt idx="358">
                  <c:v>37.1</c:v>
                </c:pt>
                <c:pt idx="359">
                  <c:v>37.1</c:v>
                </c:pt>
                <c:pt idx="360">
                  <c:v>36.799999999999997</c:v>
                </c:pt>
                <c:pt idx="361">
                  <c:v>36.799999999999997</c:v>
                </c:pt>
                <c:pt idx="362">
                  <c:v>36.799999999999997</c:v>
                </c:pt>
                <c:pt idx="363">
                  <c:v>36.799999999999997</c:v>
                </c:pt>
                <c:pt idx="364">
                  <c:v>36.799999999999997</c:v>
                </c:pt>
                <c:pt idx="365">
                  <c:v>36.799999999999997</c:v>
                </c:pt>
                <c:pt idx="366">
                  <c:v>36.799999999999997</c:v>
                </c:pt>
                <c:pt idx="367">
                  <c:v>36.799999999999997</c:v>
                </c:pt>
                <c:pt idx="368">
                  <c:v>36.5</c:v>
                </c:pt>
                <c:pt idx="369">
                  <c:v>36.5</c:v>
                </c:pt>
                <c:pt idx="370">
                  <c:v>36.5</c:v>
                </c:pt>
                <c:pt idx="371">
                  <c:v>36.5</c:v>
                </c:pt>
                <c:pt idx="372">
                  <c:v>36.5</c:v>
                </c:pt>
                <c:pt idx="373">
                  <c:v>36.5</c:v>
                </c:pt>
                <c:pt idx="374">
                  <c:v>36.5</c:v>
                </c:pt>
                <c:pt idx="375">
                  <c:v>36.5</c:v>
                </c:pt>
                <c:pt idx="376">
                  <c:v>36.1</c:v>
                </c:pt>
                <c:pt idx="377">
                  <c:v>36.1</c:v>
                </c:pt>
                <c:pt idx="378">
                  <c:v>36.1</c:v>
                </c:pt>
                <c:pt idx="379">
                  <c:v>36.1</c:v>
                </c:pt>
                <c:pt idx="380">
                  <c:v>36.1</c:v>
                </c:pt>
                <c:pt idx="381">
                  <c:v>36.1</c:v>
                </c:pt>
                <c:pt idx="382">
                  <c:v>36.1</c:v>
                </c:pt>
                <c:pt idx="383">
                  <c:v>36.1</c:v>
                </c:pt>
                <c:pt idx="384">
                  <c:v>35.799999999999997</c:v>
                </c:pt>
                <c:pt idx="385">
                  <c:v>35.799999999999997</c:v>
                </c:pt>
                <c:pt idx="386">
                  <c:v>35.799999999999997</c:v>
                </c:pt>
                <c:pt idx="387">
                  <c:v>35.799999999999997</c:v>
                </c:pt>
                <c:pt idx="388">
                  <c:v>35.799999999999997</c:v>
                </c:pt>
                <c:pt idx="389">
                  <c:v>35.799999999999997</c:v>
                </c:pt>
                <c:pt idx="390">
                  <c:v>35.799999999999997</c:v>
                </c:pt>
                <c:pt idx="391">
                  <c:v>35.799999999999997</c:v>
                </c:pt>
                <c:pt idx="392">
                  <c:v>35.799999999999997</c:v>
                </c:pt>
                <c:pt idx="393">
                  <c:v>35.4</c:v>
                </c:pt>
                <c:pt idx="394">
                  <c:v>35.4</c:v>
                </c:pt>
                <c:pt idx="395">
                  <c:v>35.4</c:v>
                </c:pt>
                <c:pt idx="396">
                  <c:v>35.4</c:v>
                </c:pt>
                <c:pt idx="397">
                  <c:v>35.4</c:v>
                </c:pt>
                <c:pt idx="398">
                  <c:v>35.4</c:v>
                </c:pt>
                <c:pt idx="399">
                  <c:v>35.4</c:v>
                </c:pt>
                <c:pt idx="400">
                  <c:v>35.4</c:v>
                </c:pt>
                <c:pt idx="401">
                  <c:v>35.1</c:v>
                </c:pt>
                <c:pt idx="402">
                  <c:v>35.1</c:v>
                </c:pt>
                <c:pt idx="403">
                  <c:v>35.1</c:v>
                </c:pt>
                <c:pt idx="404">
                  <c:v>35.1</c:v>
                </c:pt>
                <c:pt idx="405">
                  <c:v>35.1</c:v>
                </c:pt>
                <c:pt idx="406">
                  <c:v>35.1</c:v>
                </c:pt>
                <c:pt idx="407">
                  <c:v>35.1</c:v>
                </c:pt>
                <c:pt idx="408">
                  <c:v>35.1</c:v>
                </c:pt>
                <c:pt idx="409">
                  <c:v>34.799999999999997</c:v>
                </c:pt>
                <c:pt idx="410">
                  <c:v>34.799999999999997</c:v>
                </c:pt>
                <c:pt idx="411">
                  <c:v>34.799999999999997</c:v>
                </c:pt>
                <c:pt idx="412">
                  <c:v>34.799999999999997</c:v>
                </c:pt>
                <c:pt idx="413">
                  <c:v>34.799999999999997</c:v>
                </c:pt>
                <c:pt idx="414">
                  <c:v>34.799999999999997</c:v>
                </c:pt>
                <c:pt idx="415">
                  <c:v>34.799999999999997</c:v>
                </c:pt>
                <c:pt idx="416">
                  <c:v>34.799999999999997</c:v>
                </c:pt>
                <c:pt idx="417">
                  <c:v>34.5</c:v>
                </c:pt>
                <c:pt idx="418">
                  <c:v>34.5</c:v>
                </c:pt>
                <c:pt idx="419">
                  <c:v>34.5</c:v>
                </c:pt>
                <c:pt idx="420">
                  <c:v>34.5</c:v>
                </c:pt>
                <c:pt idx="421">
                  <c:v>34.5</c:v>
                </c:pt>
                <c:pt idx="422">
                  <c:v>34.5</c:v>
                </c:pt>
                <c:pt idx="423">
                  <c:v>34.5</c:v>
                </c:pt>
                <c:pt idx="424">
                  <c:v>34.5</c:v>
                </c:pt>
                <c:pt idx="425">
                  <c:v>34.200000000000003</c:v>
                </c:pt>
                <c:pt idx="426">
                  <c:v>34.200000000000003</c:v>
                </c:pt>
                <c:pt idx="427">
                  <c:v>34.200000000000003</c:v>
                </c:pt>
                <c:pt idx="428">
                  <c:v>34.200000000000003</c:v>
                </c:pt>
                <c:pt idx="429">
                  <c:v>34.200000000000003</c:v>
                </c:pt>
                <c:pt idx="430">
                  <c:v>34.200000000000003</c:v>
                </c:pt>
                <c:pt idx="431">
                  <c:v>34.200000000000003</c:v>
                </c:pt>
                <c:pt idx="432">
                  <c:v>34.200000000000003</c:v>
                </c:pt>
                <c:pt idx="433">
                  <c:v>34.200000000000003</c:v>
                </c:pt>
                <c:pt idx="434">
                  <c:v>34.1</c:v>
                </c:pt>
                <c:pt idx="435">
                  <c:v>34.1</c:v>
                </c:pt>
                <c:pt idx="436">
                  <c:v>34.1</c:v>
                </c:pt>
                <c:pt idx="437">
                  <c:v>34.1</c:v>
                </c:pt>
                <c:pt idx="438">
                  <c:v>34.1</c:v>
                </c:pt>
                <c:pt idx="439">
                  <c:v>34.1</c:v>
                </c:pt>
                <c:pt idx="440">
                  <c:v>34.1</c:v>
                </c:pt>
                <c:pt idx="441">
                  <c:v>34.1</c:v>
                </c:pt>
                <c:pt idx="442">
                  <c:v>33.799999999999997</c:v>
                </c:pt>
                <c:pt idx="443">
                  <c:v>33.799999999999997</c:v>
                </c:pt>
                <c:pt idx="444">
                  <c:v>33.799999999999997</c:v>
                </c:pt>
                <c:pt idx="445">
                  <c:v>33.799999999999997</c:v>
                </c:pt>
                <c:pt idx="446">
                  <c:v>33.799999999999997</c:v>
                </c:pt>
                <c:pt idx="447">
                  <c:v>33.799999999999997</c:v>
                </c:pt>
                <c:pt idx="448">
                  <c:v>33.799999999999997</c:v>
                </c:pt>
                <c:pt idx="449">
                  <c:v>33.799999999999997</c:v>
                </c:pt>
                <c:pt idx="450">
                  <c:v>33.700000000000003</c:v>
                </c:pt>
                <c:pt idx="451">
                  <c:v>33.700000000000003</c:v>
                </c:pt>
                <c:pt idx="452">
                  <c:v>33.700000000000003</c:v>
                </c:pt>
                <c:pt idx="453">
                  <c:v>33.700000000000003</c:v>
                </c:pt>
                <c:pt idx="454">
                  <c:v>33.700000000000003</c:v>
                </c:pt>
                <c:pt idx="455">
                  <c:v>33.700000000000003</c:v>
                </c:pt>
                <c:pt idx="456">
                  <c:v>33.700000000000003</c:v>
                </c:pt>
                <c:pt idx="457">
                  <c:v>33.700000000000003</c:v>
                </c:pt>
                <c:pt idx="458">
                  <c:v>33.799999999999997</c:v>
                </c:pt>
                <c:pt idx="459">
                  <c:v>33.799999999999997</c:v>
                </c:pt>
                <c:pt idx="460">
                  <c:v>33.799999999999997</c:v>
                </c:pt>
                <c:pt idx="461">
                  <c:v>33.799999999999997</c:v>
                </c:pt>
                <c:pt idx="462">
                  <c:v>33.799999999999997</c:v>
                </c:pt>
                <c:pt idx="463">
                  <c:v>33.799999999999997</c:v>
                </c:pt>
                <c:pt idx="464">
                  <c:v>33.799999999999997</c:v>
                </c:pt>
                <c:pt idx="465">
                  <c:v>33.799999999999997</c:v>
                </c:pt>
                <c:pt idx="466">
                  <c:v>34</c:v>
                </c:pt>
                <c:pt idx="467">
                  <c:v>34</c:v>
                </c:pt>
                <c:pt idx="468">
                  <c:v>34</c:v>
                </c:pt>
                <c:pt idx="469">
                  <c:v>34</c:v>
                </c:pt>
                <c:pt idx="470">
                  <c:v>34</c:v>
                </c:pt>
                <c:pt idx="471">
                  <c:v>34</c:v>
                </c:pt>
                <c:pt idx="472">
                  <c:v>34</c:v>
                </c:pt>
                <c:pt idx="473">
                  <c:v>34</c:v>
                </c:pt>
                <c:pt idx="474">
                  <c:v>34.299999999999997</c:v>
                </c:pt>
                <c:pt idx="475">
                  <c:v>34.299999999999997</c:v>
                </c:pt>
                <c:pt idx="476">
                  <c:v>34.299999999999997</c:v>
                </c:pt>
                <c:pt idx="477">
                  <c:v>34.299999999999997</c:v>
                </c:pt>
                <c:pt idx="478">
                  <c:v>34.299999999999997</c:v>
                </c:pt>
                <c:pt idx="479">
                  <c:v>34.299999999999997</c:v>
                </c:pt>
                <c:pt idx="480">
                  <c:v>34.299999999999997</c:v>
                </c:pt>
                <c:pt idx="481">
                  <c:v>34.299999999999997</c:v>
                </c:pt>
                <c:pt idx="482">
                  <c:v>34.299999999999997</c:v>
                </c:pt>
                <c:pt idx="483">
                  <c:v>34.700000000000003</c:v>
                </c:pt>
                <c:pt idx="484">
                  <c:v>34.700000000000003</c:v>
                </c:pt>
                <c:pt idx="485">
                  <c:v>34.700000000000003</c:v>
                </c:pt>
                <c:pt idx="486">
                  <c:v>34.700000000000003</c:v>
                </c:pt>
                <c:pt idx="487">
                  <c:v>34.700000000000003</c:v>
                </c:pt>
                <c:pt idx="488">
                  <c:v>34.700000000000003</c:v>
                </c:pt>
                <c:pt idx="489">
                  <c:v>34.700000000000003</c:v>
                </c:pt>
                <c:pt idx="490">
                  <c:v>34.700000000000003</c:v>
                </c:pt>
                <c:pt idx="491">
                  <c:v>35.1</c:v>
                </c:pt>
                <c:pt idx="492">
                  <c:v>35.1</c:v>
                </c:pt>
                <c:pt idx="493">
                  <c:v>35.1</c:v>
                </c:pt>
                <c:pt idx="494">
                  <c:v>35.1</c:v>
                </c:pt>
                <c:pt idx="495">
                  <c:v>35.1</c:v>
                </c:pt>
                <c:pt idx="496">
                  <c:v>35.1</c:v>
                </c:pt>
                <c:pt idx="497">
                  <c:v>35.1</c:v>
                </c:pt>
                <c:pt idx="498">
                  <c:v>35.1</c:v>
                </c:pt>
                <c:pt idx="499">
                  <c:v>35.6</c:v>
                </c:pt>
                <c:pt idx="500">
                  <c:v>35.6</c:v>
                </c:pt>
                <c:pt idx="501">
                  <c:v>35.6</c:v>
                </c:pt>
                <c:pt idx="502">
                  <c:v>35.6</c:v>
                </c:pt>
                <c:pt idx="503">
                  <c:v>35.6</c:v>
                </c:pt>
                <c:pt idx="504">
                  <c:v>35.6</c:v>
                </c:pt>
                <c:pt idx="505">
                  <c:v>35.6</c:v>
                </c:pt>
                <c:pt idx="506">
                  <c:v>35.6</c:v>
                </c:pt>
                <c:pt idx="507">
                  <c:v>36.1</c:v>
                </c:pt>
                <c:pt idx="508">
                  <c:v>36.1</c:v>
                </c:pt>
                <c:pt idx="509">
                  <c:v>36.1</c:v>
                </c:pt>
                <c:pt idx="510">
                  <c:v>36.1</c:v>
                </c:pt>
                <c:pt idx="511">
                  <c:v>36.1</c:v>
                </c:pt>
                <c:pt idx="512">
                  <c:v>36.1</c:v>
                </c:pt>
                <c:pt idx="513">
                  <c:v>36.1</c:v>
                </c:pt>
                <c:pt idx="514">
                  <c:v>36.1</c:v>
                </c:pt>
                <c:pt idx="515">
                  <c:v>36.6</c:v>
                </c:pt>
                <c:pt idx="516">
                  <c:v>36.6</c:v>
                </c:pt>
                <c:pt idx="517">
                  <c:v>36.6</c:v>
                </c:pt>
                <c:pt idx="518">
                  <c:v>36.6</c:v>
                </c:pt>
                <c:pt idx="519">
                  <c:v>36.6</c:v>
                </c:pt>
                <c:pt idx="520">
                  <c:v>36.6</c:v>
                </c:pt>
                <c:pt idx="521">
                  <c:v>36.6</c:v>
                </c:pt>
                <c:pt idx="522">
                  <c:v>36.6</c:v>
                </c:pt>
                <c:pt idx="523">
                  <c:v>36.6</c:v>
                </c:pt>
                <c:pt idx="524">
                  <c:v>37.200000000000003</c:v>
                </c:pt>
                <c:pt idx="525">
                  <c:v>37.200000000000003</c:v>
                </c:pt>
                <c:pt idx="526">
                  <c:v>37.200000000000003</c:v>
                </c:pt>
                <c:pt idx="527">
                  <c:v>37.200000000000003</c:v>
                </c:pt>
                <c:pt idx="528">
                  <c:v>37.200000000000003</c:v>
                </c:pt>
                <c:pt idx="529">
                  <c:v>37.200000000000003</c:v>
                </c:pt>
                <c:pt idx="530">
                  <c:v>37.200000000000003</c:v>
                </c:pt>
                <c:pt idx="531">
                  <c:v>37.200000000000003</c:v>
                </c:pt>
                <c:pt idx="532">
                  <c:v>37.6</c:v>
                </c:pt>
                <c:pt idx="533">
                  <c:v>37.6</c:v>
                </c:pt>
                <c:pt idx="534">
                  <c:v>37.6</c:v>
                </c:pt>
                <c:pt idx="535">
                  <c:v>37.6</c:v>
                </c:pt>
                <c:pt idx="536">
                  <c:v>37.6</c:v>
                </c:pt>
                <c:pt idx="537">
                  <c:v>37.6</c:v>
                </c:pt>
                <c:pt idx="538">
                  <c:v>37.6</c:v>
                </c:pt>
                <c:pt idx="539">
                  <c:v>37.6</c:v>
                </c:pt>
                <c:pt idx="540">
                  <c:v>38</c:v>
                </c:pt>
                <c:pt idx="541">
                  <c:v>38</c:v>
                </c:pt>
                <c:pt idx="542">
                  <c:v>38</c:v>
                </c:pt>
                <c:pt idx="543">
                  <c:v>38</c:v>
                </c:pt>
                <c:pt idx="544">
                  <c:v>38</c:v>
                </c:pt>
                <c:pt idx="545">
                  <c:v>38</c:v>
                </c:pt>
                <c:pt idx="546">
                  <c:v>38</c:v>
                </c:pt>
                <c:pt idx="547">
                  <c:v>38</c:v>
                </c:pt>
                <c:pt idx="548">
                  <c:v>38.200000000000003</c:v>
                </c:pt>
                <c:pt idx="549">
                  <c:v>38.200000000000003</c:v>
                </c:pt>
                <c:pt idx="550">
                  <c:v>38.200000000000003</c:v>
                </c:pt>
                <c:pt idx="551">
                  <c:v>38.200000000000003</c:v>
                </c:pt>
                <c:pt idx="552">
                  <c:v>38.200000000000003</c:v>
                </c:pt>
                <c:pt idx="553">
                  <c:v>38.200000000000003</c:v>
                </c:pt>
                <c:pt idx="554">
                  <c:v>38.200000000000003</c:v>
                </c:pt>
                <c:pt idx="555">
                  <c:v>38.200000000000003</c:v>
                </c:pt>
                <c:pt idx="556">
                  <c:v>38.200000000000003</c:v>
                </c:pt>
                <c:pt idx="557">
                  <c:v>38.200000000000003</c:v>
                </c:pt>
                <c:pt idx="558">
                  <c:v>38.200000000000003</c:v>
                </c:pt>
                <c:pt idx="559">
                  <c:v>38.200000000000003</c:v>
                </c:pt>
                <c:pt idx="560">
                  <c:v>38.200000000000003</c:v>
                </c:pt>
                <c:pt idx="561">
                  <c:v>38.200000000000003</c:v>
                </c:pt>
                <c:pt idx="562">
                  <c:v>38.200000000000003</c:v>
                </c:pt>
                <c:pt idx="563">
                  <c:v>38.200000000000003</c:v>
                </c:pt>
                <c:pt idx="564">
                  <c:v>38.200000000000003</c:v>
                </c:pt>
                <c:pt idx="565">
                  <c:v>38.200000000000003</c:v>
                </c:pt>
                <c:pt idx="566">
                  <c:v>38.200000000000003</c:v>
                </c:pt>
                <c:pt idx="567">
                  <c:v>38.200000000000003</c:v>
                </c:pt>
                <c:pt idx="568">
                  <c:v>38.200000000000003</c:v>
                </c:pt>
                <c:pt idx="569">
                  <c:v>38.200000000000003</c:v>
                </c:pt>
                <c:pt idx="570">
                  <c:v>38.200000000000003</c:v>
                </c:pt>
                <c:pt idx="571">
                  <c:v>38.200000000000003</c:v>
                </c:pt>
                <c:pt idx="572">
                  <c:v>38.200000000000003</c:v>
                </c:pt>
                <c:pt idx="573">
                  <c:v>38.1</c:v>
                </c:pt>
                <c:pt idx="574">
                  <c:v>38.1</c:v>
                </c:pt>
                <c:pt idx="575">
                  <c:v>38.1</c:v>
                </c:pt>
                <c:pt idx="576">
                  <c:v>38.1</c:v>
                </c:pt>
                <c:pt idx="577">
                  <c:v>38.1</c:v>
                </c:pt>
                <c:pt idx="578">
                  <c:v>38.1</c:v>
                </c:pt>
                <c:pt idx="579">
                  <c:v>38.1</c:v>
                </c:pt>
                <c:pt idx="580">
                  <c:v>38.1</c:v>
                </c:pt>
                <c:pt idx="581">
                  <c:v>37.799999999999997</c:v>
                </c:pt>
                <c:pt idx="582">
                  <c:v>37.799999999999997</c:v>
                </c:pt>
                <c:pt idx="583">
                  <c:v>37.799999999999997</c:v>
                </c:pt>
                <c:pt idx="584">
                  <c:v>37.799999999999997</c:v>
                </c:pt>
                <c:pt idx="585">
                  <c:v>37.799999999999997</c:v>
                </c:pt>
                <c:pt idx="586">
                  <c:v>37.799999999999997</c:v>
                </c:pt>
                <c:pt idx="587">
                  <c:v>37.799999999999997</c:v>
                </c:pt>
                <c:pt idx="588">
                  <c:v>37.799999999999997</c:v>
                </c:pt>
                <c:pt idx="589">
                  <c:v>37.5</c:v>
                </c:pt>
                <c:pt idx="590">
                  <c:v>37.5</c:v>
                </c:pt>
                <c:pt idx="591">
                  <c:v>37.5</c:v>
                </c:pt>
                <c:pt idx="592">
                  <c:v>37.5</c:v>
                </c:pt>
                <c:pt idx="593">
                  <c:v>37.5</c:v>
                </c:pt>
                <c:pt idx="594">
                  <c:v>37.5</c:v>
                </c:pt>
                <c:pt idx="595">
                  <c:v>37.5</c:v>
                </c:pt>
                <c:pt idx="596">
                  <c:v>37.5</c:v>
                </c:pt>
                <c:pt idx="597">
                  <c:v>37.299999999999997</c:v>
                </c:pt>
                <c:pt idx="598">
                  <c:v>37.299999999999997</c:v>
                </c:pt>
                <c:pt idx="599">
                  <c:v>37.299999999999997</c:v>
                </c:pt>
                <c:pt idx="600">
                  <c:v>37.299999999999997</c:v>
                </c:pt>
                <c:pt idx="601">
                  <c:v>37.299999999999997</c:v>
                </c:pt>
                <c:pt idx="602">
                  <c:v>37.299999999999997</c:v>
                </c:pt>
                <c:pt idx="603">
                  <c:v>37.299999999999997</c:v>
                </c:pt>
                <c:pt idx="604">
                  <c:v>37.299999999999997</c:v>
                </c:pt>
                <c:pt idx="605">
                  <c:v>37</c:v>
                </c:pt>
                <c:pt idx="606">
                  <c:v>37</c:v>
                </c:pt>
                <c:pt idx="607">
                  <c:v>37</c:v>
                </c:pt>
                <c:pt idx="608">
                  <c:v>37</c:v>
                </c:pt>
                <c:pt idx="609">
                  <c:v>37</c:v>
                </c:pt>
                <c:pt idx="610">
                  <c:v>37</c:v>
                </c:pt>
                <c:pt idx="611">
                  <c:v>37</c:v>
                </c:pt>
                <c:pt idx="612">
                  <c:v>37</c:v>
                </c:pt>
                <c:pt idx="613">
                  <c:v>37</c:v>
                </c:pt>
                <c:pt idx="614">
                  <c:v>36.700000000000003</c:v>
                </c:pt>
                <c:pt idx="615">
                  <c:v>36.700000000000003</c:v>
                </c:pt>
                <c:pt idx="616">
                  <c:v>36.700000000000003</c:v>
                </c:pt>
                <c:pt idx="617">
                  <c:v>36.700000000000003</c:v>
                </c:pt>
                <c:pt idx="618">
                  <c:v>36.700000000000003</c:v>
                </c:pt>
                <c:pt idx="619">
                  <c:v>36.700000000000003</c:v>
                </c:pt>
                <c:pt idx="620">
                  <c:v>36.700000000000003</c:v>
                </c:pt>
                <c:pt idx="621">
                  <c:v>36.700000000000003</c:v>
                </c:pt>
                <c:pt idx="622">
                  <c:v>36.4</c:v>
                </c:pt>
                <c:pt idx="623">
                  <c:v>36.4</c:v>
                </c:pt>
                <c:pt idx="624">
                  <c:v>36.4</c:v>
                </c:pt>
                <c:pt idx="625">
                  <c:v>36.4</c:v>
                </c:pt>
                <c:pt idx="626">
                  <c:v>36.4</c:v>
                </c:pt>
                <c:pt idx="627">
                  <c:v>36.4</c:v>
                </c:pt>
                <c:pt idx="628">
                  <c:v>36.4</c:v>
                </c:pt>
                <c:pt idx="629">
                  <c:v>36.4</c:v>
                </c:pt>
                <c:pt idx="630">
                  <c:v>36.1</c:v>
                </c:pt>
                <c:pt idx="631">
                  <c:v>36.1</c:v>
                </c:pt>
                <c:pt idx="632">
                  <c:v>36.1</c:v>
                </c:pt>
                <c:pt idx="633">
                  <c:v>36.1</c:v>
                </c:pt>
                <c:pt idx="634">
                  <c:v>36.1</c:v>
                </c:pt>
                <c:pt idx="635">
                  <c:v>36.1</c:v>
                </c:pt>
                <c:pt idx="636">
                  <c:v>36.1</c:v>
                </c:pt>
                <c:pt idx="637">
                  <c:v>36.1</c:v>
                </c:pt>
                <c:pt idx="638">
                  <c:v>35.799999999999997</c:v>
                </c:pt>
                <c:pt idx="639">
                  <c:v>35.799999999999997</c:v>
                </c:pt>
                <c:pt idx="640">
                  <c:v>35.799999999999997</c:v>
                </c:pt>
                <c:pt idx="641">
                  <c:v>35.799999999999997</c:v>
                </c:pt>
                <c:pt idx="642">
                  <c:v>35.799999999999997</c:v>
                </c:pt>
                <c:pt idx="643">
                  <c:v>35.799999999999997</c:v>
                </c:pt>
                <c:pt idx="644">
                  <c:v>35.799999999999997</c:v>
                </c:pt>
                <c:pt idx="645">
                  <c:v>35.799999999999997</c:v>
                </c:pt>
                <c:pt idx="646">
                  <c:v>35.5</c:v>
                </c:pt>
                <c:pt idx="647">
                  <c:v>35.5</c:v>
                </c:pt>
                <c:pt idx="648">
                  <c:v>35.5</c:v>
                </c:pt>
                <c:pt idx="649">
                  <c:v>35.5</c:v>
                </c:pt>
                <c:pt idx="650">
                  <c:v>35.5</c:v>
                </c:pt>
                <c:pt idx="651">
                  <c:v>35.5</c:v>
                </c:pt>
                <c:pt idx="652">
                  <c:v>35.5</c:v>
                </c:pt>
                <c:pt idx="653">
                  <c:v>35.5</c:v>
                </c:pt>
                <c:pt idx="654">
                  <c:v>35.5</c:v>
                </c:pt>
                <c:pt idx="655">
                  <c:v>35.200000000000003</c:v>
                </c:pt>
                <c:pt idx="656">
                  <c:v>35.200000000000003</c:v>
                </c:pt>
                <c:pt idx="657">
                  <c:v>35.200000000000003</c:v>
                </c:pt>
                <c:pt idx="658">
                  <c:v>35.200000000000003</c:v>
                </c:pt>
                <c:pt idx="659">
                  <c:v>35.200000000000003</c:v>
                </c:pt>
                <c:pt idx="660">
                  <c:v>35.200000000000003</c:v>
                </c:pt>
                <c:pt idx="661">
                  <c:v>35.200000000000003</c:v>
                </c:pt>
                <c:pt idx="662">
                  <c:v>35.200000000000003</c:v>
                </c:pt>
                <c:pt idx="663">
                  <c:v>35</c:v>
                </c:pt>
                <c:pt idx="664">
                  <c:v>35</c:v>
                </c:pt>
                <c:pt idx="665">
                  <c:v>35</c:v>
                </c:pt>
                <c:pt idx="666">
                  <c:v>35</c:v>
                </c:pt>
                <c:pt idx="667">
                  <c:v>35</c:v>
                </c:pt>
                <c:pt idx="668">
                  <c:v>35</c:v>
                </c:pt>
                <c:pt idx="669">
                  <c:v>35</c:v>
                </c:pt>
                <c:pt idx="670">
                  <c:v>35</c:v>
                </c:pt>
                <c:pt idx="671">
                  <c:v>34.700000000000003</c:v>
                </c:pt>
                <c:pt idx="672">
                  <c:v>34.700000000000003</c:v>
                </c:pt>
                <c:pt idx="673">
                  <c:v>34.700000000000003</c:v>
                </c:pt>
                <c:pt idx="674">
                  <c:v>34.700000000000003</c:v>
                </c:pt>
                <c:pt idx="675">
                  <c:v>34.700000000000003</c:v>
                </c:pt>
                <c:pt idx="676">
                  <c:v>34.700000000000003</c:v>
                </c:pt>
                <c:pt idx="677">
                  <c:v>34.700000000000003</c:v>
                </c:pt>
                <c:pt idx="678">
                  <c:v>34.700000000000003</c:v>
                </c:pt>
                <c:pt idx="679">
                  <c:v>34.4</c:v>
                </c:pt>
                <c:pt idx="680">
                  <c:v>34.4</c:v>
                </c:pt>
                <c:pt idx="681">
                  <c:v>34.4</c:v>
                </c:pt>
                <c:pt idx="682">
                  <c:v>34.4</c:v>
                </c:pt>
                <c:pt idx="683">
                  <c:v>34.4</c:v>
                </c:pt>
                <c:pt idx="684">
                  <c:v>34.4</c:v>
                </c:pt>
                <c:pt idx="685">
                  <c:v>34.4</c:v>
                </c:pt>
                <c:pt idx="686">
                  <c:v>34.4</c:v>
                </c:pt>
                <c:pt idx="687">
                  <c:v>34.1</c:v>
                </c:pt>
                <c:pt idx="688">
                  <c:v>34.1</c:v>
                </c:pt>
                <c:pt idx="689">
                  <c:v>34.1</c:v>
                </c:pt>
                <c:pt idx="690">
                  <c:v>34.1</c:v>
                </c:pt>
                <c:pt idx="691">
                  <c:v>34.1</c:v>
                </c:pt>
                <c:pt idx="692">
                  <c:v>34.1</c:v>
                </c:pt>
                <c:pt idx="693">
                  <c:v>34.1</c:v>
                </c:pt>
                <c:pt idx="694">
                  <c:v>34.1</c:v>
                </c:pt>
                <c:pt idx="695">
                  <c:v>34</c:v>
                </c:pt>
                <c:pt idx="696">
                  <c:v>34</c:v>
                </c:pt>
                <c:pt idx="697">
                  <c:v>34</c:v>
                </c:pt>
                <c:pt idx="698">
                  <c:v>34</c:v>
                </c:pt>
                <c:pt idx="699">
                  <c:v>34</c:v>
                </c:pt>
                <c:pt idx="700">
                  <c:v>34</c:v>
                </c:pt>
                <c:pt idx="701">
                  <c:v>34</c:v>
                </c:pt>
                <c:pt idx="702">
                  <c:v>34</c:v>
                </c:pt>
                <c:pt idx="703">
                  <c:v>34</c:v>
                </c:pt>
                <c:pt idx="704">
                  <c:v>33.9</c:v>
                </c:pt>
                <c:pt idx="705">
                  <c:v>33.9</c:v>
                </c:pt>
                <c:pt idx="706">
                  <c:v>33.9</c:v>
                </c:pt>
                <c:pt idx="707">
                  <c:v>33.9</c:v>
                </c:pt>
                <c:pt idx="708">
                  <c:v>33.9</c:v>
                </c:pt>
                <c:pt idx="709">
                  <c:v>33.9</c:v>
                </c:pt>
                <c:pt idx="710">
                  <c:v>33.9</c:v>
                </c:pt>
                <c:pt idx="711">
                  <c:v>33.9</c:v>
                </c:pt>
                <c:pt idx="712">
                  <c:v>33.9</c:v>
                </c:pt>
                <c:pt idx="713">
                  <c:v>33.9</c:v>
                </c:pt>
                <c:pt idx="714">
                  <c:v>33.9</c:v>
                </c:pt>
                <c:pt idx="715">
                  <c:v>33.9</c:v>
                </c:pt>
                <c:pt idx="716">
                  <c:v>33.9</c:v>
                </c:pt>
                <c:pt idx="717">
                  <c:v>33.9</c:v>
                </c:pt>
                <c:pt idx="718">
                  <c:v>33.9</c:v>
                </c:pt>
                <c:pt idx="719">
                  <c:v>33.9</c:v>
                </c:pt>
                <c:pt idx="720">
                  <c:v>34.1</c:v>
                </c:pt>
                <c:pt idx="721">
                  <c:v>34.1</c:v>
                </c:pt>
                <c:pt idx="722">
                  <c:v>34.1</c:v>
                </c:pt>
                <c:pt idx="723">
                  <c:v>34.1</c:v>
                </c:pt>
                <c:pt idx="724">
                  <c:v>34.1</c:v>
                </c:pt>
                <c:pt idx="725">
                  <c:v>34.1</c:v>
                </c:pt>
                <c:pt idx="726">
                  <c:v>34.1</c:v>
                </c:pt>
                <c:pt idx="727">
                  <c:v>34.1</c:v>
                </c:pt>
                <c:pt idx="728">
                  <c:v>34.4</c:v>
                </c:pt>
                <c:pt idx="729">
                  <c:v>34.4</c:v>
                </c:pt>
                <c:pt idx="730">
                  <c:v>34.4</c:v>
                </c:pt>
                <c:pt idx="731">
                  <c:v>34.4</c:v>
                </c:pt>
                <c:pt idx="732">
                  <c:v>34.4</c:v>
                </c:pt>
                <c:pt idx="733">
                  <c:v>34.4</c:v>
                </c:pt>
                <c:pt idx="734">
                  <c:v>34.4</c:v>
                </c:pt>
                <c:pt idx="735">
                  <c:v>34.4</c:v>
                </c:pt>
                <c:pt idx="736">
                  <c:v>34.700000000000003</c:v>
                </c:pt>
                <c:pt idx="737">
                  <c:v>34.700000000000003</c:v>
                </c:pt>
                <c:pt idx="738">
                  <c:v>34.700000000000003</c:v>
                </c:pt>
                <c:pt idx="739">
                  <c:v>34.700000000000003</c:v>
                </c:pt>
                <c:pt idx="740">
                  <c:v>34.700000000000003</c:v>
                </c:pt>
                <c:pt idx="741">
                  <c:v>34.700000000000003</c:v>
                </c:pt>
                <c:pt idx="742">
                  <c:v>34.700000000000003</c:v>
                </c:pt>
                <c:pt idx="743">
                  <c:v>34.700000000000003</c:v>
                </c:pt>
                <c:pt idx="744">
                  <c:v>34.700000000000003</c:v>
                </c:pt>
                <c:pt idx="745">
                  <c:v>35.1</c:v>
                </c:pt>
                <c:pt idx="746">
                  <c:v>35.1</c:v>
                </c:pt>
                <c:pt idx="747">
                  <c:v>35.1</c:v>
                </c:pt>
                <c:pt idx="748">
                  <c:v>35.1</c:v>
                </c:pt>
                <c:pt idx="749">
                  <c:v>35.1</c:v>
                </c:pt>
                <c:pt idx="750">
                  <c:v>35.1</c:v>
                </c:pt>
                <c:pt idx="751">
                  <c:v>35.1</c:v>
                </c:pt>
                <c:pt idx="752">
                  <c:v>35.1</c:v>
                </c:pt>
                <c:pt idx="753">
                  <c:v>35.6</c:v>
                </c:pt>
                <c:pt idx="754">
                  <c:v>35.6</c:v>
                </c:pt>
                <c:pt idx="755">
                  <c:v>35.6</c:v>
                </c:pt>
                <c:pt idx="756">
                  <c:v>35.6</c:v>
                </c:pt>
                <c:pt idx="757">
                  <c:v>35.6</c:v>
                </c:pt>
                <c:pt idx="758">
                  <c:v>35.6</c:v>
                </c:pt>
                <c:pt idx="759">
                  <c:v>35.6</c:v>
                </c:pt>
                <c:pt idx="760">
                  <c:v>35.6</c:v>
                </c:pt>
                <c:pt idx="761">
                  <c:v>36.200000000000003</c:v>
                </c:pt>
                <c:pt idx="762">
                  <c:v>36.200000000000003</c:v>
                </c:pt>
                <c:pt idx="763">
                  <c:v>36.200000000000003</c:v>
                </c:pt>
                <c:pt idx="764">
                  <c:v>36.200000000000003</c:v>
                </c:pt>
                <c:pt idx="765">
                  <c:v>36.200000000000003</c:v>
                </c:pt>
                <c:pt idx="766">
                  <c:v>36.200000000000003</c:v>
                </c:pt>
                <c:pt idx="767">
                  <c:v>36.200000000000003</c:v>
                </c:pt>
                <c:pt idx="768">
                  <c:v>36.200000000000003</c:v>
                </c:pt>
                <c:pt idx="769">
                  <c:v>36.700000000000003</c:v>
                </c:pt>
                <c:pt idx="770">
                  <c:v>36.700000000000003</c:v>
                </c:pt>
                <c:pt idx="771">
                  <c:v>36.700000000000003</c:v>
                </c:pt>
                <c:pt idx="772">
                  <c:v>36.700000000000003</c:v>
                </c:pt>
                <c:pt idx="773">
                  <c:v>36.700000000000003</c:v>
                </c:pt>
                <c:pt idx="774">
                  <c:v>36.700000000000003</c:v>
                </c:pt>
                <c:pt idx="775">
                  <c:v>36.700000000000003</c:v>
                </c:pt>
                <c:pt idx="776">
                  <c:v>36.700000000000003</c:v>
                </c:pt>
                <c:pt idx="777">
                  <c:v>37.200000000000003</c:v>
                </c:pt>
                <c:pt idx="778">
                  <c:v>37.200000000000003</c:v>
                </c:pt>
                <c:pt idx="779">
                  <c:v>37.200000000000003</c:v>
                </c:pt>
                <c:pt idx="780">
                  <c:v>37.200000000000003</c:v>
                </c:pt>
                <c:pt idx="781">
                  <c:v>37.200000000000003</c:v>
                </c:pt>
                <c:pt idx="782">
                  <c:v>37.200000000000003</c:v>
                </c:pt>
                <c:pt idx="783">
                  <c:v>37.200000000000003</c:v>
                </c:pt>
                <c:pt idx="784">
                  <c:v>37.200000000000003</c:v>
                </c:pt>
                <c:pt idx="785">
                  <c:v>37.200000000000003</c:v>
                </c:pt>
                <c:pt idx="786">
                  <c:v>37.6</c:v>
                </c:pt>
                <c:pt idx="787">
                  <c:v>37.6</c:v>
                </c:pt>
                <c:pt idx="788">
                  <c:v>37.6</c:v>
                </c:pt>
                <c:pt idx="789">
                  <c:v>37.6</c:v>
                </c:pt>
                <c:pt idx="790">
                  <c:v>37.6</c:v>
                </c:pt>
                <c:pt idx="791">
                  <c:v>37.6</c:v>
                </c:pt>
                <c:pt idx="792">
                  <c:v>37.6</c:v>
                </c:pt>
                <c:pt idx="793">
                  <c:v>37.6</c:v>
                </c:pt>
                <c:pt idx="794">
                  <c:v>37.9</c:v>
                </c:pt>
                <c:pt idx="795">
                  <c:v>37.9</c:v>
                </c:pt>
                <c:pt idx="796">
                  <c:v>37.9</c:v>
                </c:pt>
                <c:pt idx="797">
                  <c:v>37.9</c:v>
                </c:pt>
                <c:pt idx="798">
                  <c:v>37.9</c:v>
                </c:pt>
                <c:pt idx="799">
                  <c:v>37.9</c:v>
                </c:pt>
                <c:pt idx="800">
                  <c:v>37.9</c:v>
                </c:pt>
                <c:pt idx="801">
                  <c:v>37.9</c:v>
                </c:pt>
                <c:pt idx="802">
                  <c:v>38.1</c:v>
                </c:pt>
                <c:pt idx="803">
                  <c:v>38.1</c:v>
                </c:pt>
                <c:pt idx="804">
                  <c:v>38.1</c:v>
                </c:pt>
                <c:pt idx="805">
                  <c:v>38.1</c:v>
                </c:pt>
                <c:pt idx="806">
                  <c:v>38.1</c:v>
                </c:pt>
                <c:pt idx="807">
                  <c:v>38.1</c:v>
                </c:pt>
                <c:pt idx="808">
                  <c:v>38.1</c:v>
                </c:pt>
                <c:pt idx="809">
                  <c:v>38.1</c:v>
                </c:pt>
                <c:pt idx="810">
                  <c:v>38.200000000000003</c:v>
                </c:pt>
                <c:pt idx="811">
                  <c:v>38.200000000000003</c:v>
                </c:pt>
                <c:pt idx="812">
                  <c:v>38.200000000000003</c:v>
                </c:pt>
                <c:pt idx="813">
                  <c:v>38.200000000000003</c:v>
                </c:pt>
                <c:pt idx="814">
                  <c:v>38.200000000000003</c:v>
                </c:pt>
                <c:pt idx="815">
                  <c:v>38.200000000000003</c:v>
                </c:pt>
                <c:pt idx="816">
                  <c:v>38.200000000000003</c:v>
                </c:pt>
                <c:pt idx="817">
                  <c:v>38.200000000000003</c:v>
                </c:pt>
                <c:pt idx="818">
                  <c:v>38.1</c:v>
                </c:pt>
                <c:pt idx="819">
                  <c:v>38.1</c:v>
                </c:pt>
                <c:pt idx="820">
                  <c:v>38.1</c:v>
                </c:pt>
                <c:pt idx="821">
                  <c:v>38.1</c:v>
                </c:pt>
                <c:pt idx="822">
                  <c:v>38.1</c:v>
                </c:pt>
                <c:pt idx="823">
                  <c:v>38.1</c:v>
                </c:pt>
                <c:pt idx="824">
                  <c:v>38.1</c:v>
                </c:pt>
                <c:pt idx="825">
                  <c:v>38.1</c:v>
                </c:pt>
                <c:pt idx="826">
                  <c:v>38</c:v>
                </c:pt>
                <c:pt idx="827">
                  <c:v>38</c:v>
                </c:pt>
                <c:pt idx="828">
                  <c:v>38</c:v>
                </c:pt>
                <c:pt idx="829">
                  <c:v>38</c:v>
                </c:pt>
                <c:pt idx="830">
                  <c:v>38</c:v>
                </c:pt>
                <c:pt idx="831">
                  <c:v>38</c:v>
                </c:pt>
                <c:pt idx="832">
                  <c:v>38</c:v>
                </c:pt>
                <c:pt idx="833">
                  <c:v>38</c:v>
                </c:pt>
                <c:pt idx="834">
                  <c:v>38</c:v>
                </c:pt>
                <c:pt idx="835">
                  <c:v>37.700000000000003</c:v>
                </c:pt>
                <c:pt idx="836">
                  <c:v>37.700000000000003</c:v>
                </c:pt>
                <c:pt idx="837">
                  <c:v>37.700000000000003</c:v>
                </c:pt>
                <c:pt idx="838">
                  <c:v>37.700000000000003</c:v>
                </c:pt>
                <c:pt idx="839">
                  <c:v>37.700000000000003</c:v>
                </c:pt>
                <c:pt idx="840">
                  <c:v>37.700000000000003</c:v>
                </c:pt>
                <c:pt idx="841">
                  <c:v>37.700000000000003</c:v>
                </c:pt>
                <c:pt idx="842">
                  <c:v>37.700000000000003</c:v>
                </c:pt>
                <c:pt idx="843">
                  <c:v>37.5</c:v>
                </c:pt>
                <c:pt idx="844">
                  <c:v>37.5</c:v>
                </c:pt>
                <c:pt idx="845">
                  <c:v>37.5</c:v>
                </c:pt>
                <c:pt idx="846">
                  <c:v>37.5</c:v>
                </c:pt>
                <c:pt idx="847">
                  <c:v>37.5</c:v>
                </c:pt>
                <c:pt idx="848">
                  <c:v>37.5</c:v>
                </c:pt>
                <c:pt idx="849">
                  <c:v>37.5</c:v>
                </c:pt>
                <c:pt idx="850">
                  <c:v>37.5</c:v>
                </c:pt>
                <c:pt idx="851">
                  <c:v>37.299999999999997</c:v>
                </c:pt>
                <c:pt idx="852">
                  <c:v>37.299999999999997</c:v>
                </c:pt>
                <c:pt idx="853">
                  <c:v>37.299999999999997</c:v>
                </c:pt>
                <c:pt idx="854">
                  <c:v>37.299999999999997</c:v>
                </c:pt>
                <c:pt idx="855">
                  <c:v>37.299999999999997</c:v>
                </c:pt>
                <c:pt idx="856">
                  <c:v>37.299999999999997</c:v>
                </c:pt>
                <c:pt idx="857">
                  <c:v>37.299999999999997</c:v>
                </c:pt>
                <c:pt idx="858">
                  <c:v>37.299999999999997</c:v>
                </c:pt>
                <c:pt idx="859">
                  <c:v>37</c:v>
                </c:pt>
                <c:pt idx="860">
                  <c:v>37</c:v>
                </c:pt>
                <c:pt idx="861">
                  <c:v>37</c:v>
                </c:pt>
                <c:pt idx="862">
                  <c:v>37</c:v>
                </c:pt>
                <c:pt idx="863">
                  <c:v>37</c:v>
                </c:pt>
                <c:pt idx="864">
                  <c:v>37</c:v>
                </c:pt>
                <c:pt idx="865">
                  <c:v>37</c:v>
                </c:pt>
                <c:pt idx="866">
                  <c:v>37</c:v>
                </c:pt>
                <c:pt idx="867">
                  <c:v>36.700000000000003</c:v>
                </c:pt>
                <c:pt idx="868">
                  <c:v>36.700000000000003</c:v>
                </c:pt>
                <c:pt idx="869">
                  <c:v>36.700000000000003</c:v>
                </c:pt>
                <c:pt idx="870">
                  <c:v>36.700000000000003</c:v>
                </c:pt>
                <c:pt idx="871">
                  <c:v>36.700000000000003</c:v>
                </c:pt>
                <c:pt idx="872">
                  <c:v>36.700000000000003</c:v>
                </c:pt>
                <c:pt idx="873">
                  <c:v>36.700000000000003</c:v>
                </c:pt>
                <c:pt idx="874">
                  <c:v>36.700000000000003</c:v>
                </c:pt>
                <c:pt idx="875">
                  <c:v>36.4</c:v>
                </c:pt>
                <c:pt idx="876">
                  <c:v>36.4</c:v>
                </c:pt>
                <c:pt idx="877">
                  <c:v>36.4</c:v>
                </c:pt>
                <c:pt idx="878">
                  <c:v>36.4</c:v>
                </c:pt>
                <c:pt idx="879">
                  <c:v>36.4</c:v>
                </c:pt>
                <c:pt idx="880">
                  <c:v>36.4</c:v>
                </c:pt>
                <c:pt idx="881">
                  <c:v>36.4</c:v>
                </c:pt>
                <c:pt idx="882">
                  <c:v>36.4</c:v>
                </c:pt>
                <c:pt idx="883">
                  <c:v>36.4</c:v>
                </c:pt>
                <c:pt idx="884">
                  <c:v>36.1</c:v>
                </c:pt>
                <c:pt idx="885">
                  <c:v>36.1</c:v>
                </c:pt>
                <c:pt idx="886">
                  <c:v>36.1</c:v>
                </c:pt>
                <c:pt idx="887">
                  <c:v>36.1</c:v>
                </c:pt>
                <c:pt idx="888">
                  <c:v>36.1</c:v>
                </c:pt>
                <c:pt idx="889">
                  <c:v>36.1</c:v>
                </c:pt>
                <c:pt idx="890">
                  <c:v>36.1</c:v>
                </c:pt>
                <c:pt idx="891">
                  <c:v>36.1</c:v>
                </c:pt>
                <c:pt idx="892">
                  <c:v>35.700000000000003</c:v>
                </c:pt>
                <c:pt idx="893">
                  <c:v>35.700000000000003</c:v>
                </c:pt>
                <c:pt idx="894">
                  <c:v>35.700000000000003</c:v>
                </c:pt>
                <c:pt idx="895">
                  <c:v>35.700000000000003</c:v>
                </c:pt>
                <c:pt idx="896">
                  <c:v>35.700000000000003</c:v>
                </c:pt>
                <c:pt idx="897">
                  <c:v>35.700000000000003</c:v>
                </c:pt>
                <c:pt idx="898">
                  <c:v>35.700000000000003</c:v>
                </c:pt>
                <c:pt idx="899">
                  <c:v>35.700000000000003</c:v>
                </c:pt>
                <c:pt idx="900">
                  <c:v>35.4</c:v>
                </c:pt>
                <c:pt idx="901">
                  <c:v>35.4</c:v>
                </c:pt>
                <c:pt idx="902">
                  <c:v>35.4</c:v>
                </c:pt>
                <c:pt idx="903">
                  <c:v>35.4</c:v>
                </c:pt>
                <c:pt idx="904">
                  <c:v>35.4</c:v>
                </c:pt>
                <c:pt idx="905">
                  <c:v>35.4</c:v>
                </c:pt>
                <c:pt idx="906">
                  <c:v>35.4</c:v>
                </c:pt>
                <c:pt idx="907">
                  <c:v>35.4</c:v>
                </c:pt>
                <c:pt idx="908">
                  <c:v>35.1</c:v>
                </c:pt>
                <c:pt idx="909">
                  <c:v>35.1</c:v>
                </c:pt>
                <c:pt idx="910">
                  <c:v>35.1</c:v>
                </c:pt>
                <c:pt idx="911">
                  <c:v>35.1</c:v>
                </c:pt>
                <c:pt idx="912">
                  <c:v>35.1</c:v>
                </c:pt>
                <c:pt idx="913">
                  <c:v>35.1</c:v>
                </c:pt>
                <c:pt idx="914">
                  <c:v>35.1</c:v>
                </c:pt>
                <c:pt idx="915">
                  <c:v>35.1</c:v>
                </c:pt>
                <c:pt idx="916">
                  <c:v>34.799999999999997</c:v>
                </c:pt>
                <c:pt idx="917">
                  <c:v>34.799999999999997</c:v>
                </c:pt>
                <c:pt idx="918">
                  <c:v>34.799999999999997</c:v>
                </c:pt>
                <c:pt idx="919">
                  <c:v>34.799999999999997</c:v>
                </c:pt>
                <c:pt idx="920">
                  <c:v>34.799999999999997</c:v>
                </c:pt>
                <c:pt idx="921">
                  <c:v>34.799999999999997</c:v>
                </c:pt>
                <c:pt idx="922">
                  <c:v>34.799999999999997</c:v>
                </c:pt>
                <c:pt idx="923">
                  <c:v>34.799999999999997</c:v>
                </c:pt>
                <c:pt idx="924">
                  <c:v>34.799999999999997</c:v>
                </c:pt>
                <c:pt idx="925">
                  <c:v>34.6</c:v>
                </c:pt>
                <c:pt idx="926">
                  <c:v>34.6</c:v>
                </c:pt>
                <c:pt idx="927">
                  <c:v>34.6</c:v>
                </c:pt>
                <c:pt idx="928">
                  <c:v>34.6</c:v>
                </c:pt>
                <c:pt idx="929">
                  <c:v>34.6</c:v>
                </c:pt>
                <c:pt idx="930">
                  <c:v>34.6</c:v>
                </c:pt>
                <c:pt idx="931">
                  <c:v>34.6</c:v>
                </c:pt>
                <c:pt idx="932">
                  <c:v>34.6</c:v>
                </c:pt>
                <c:pt idx="933">
                  <c:v>34.4</c:v>
                </c:pt>
                <c:pt idx="934">
                  <c:v>34.4</c:v>
                </c:pt>
                <c:pt idx="935">
                  <c:v>34.4</c:v>
                </c:pt>
                <c:pt idx="936">
                  <c:v>34.4</c:v>
                </c:pt>
                <c:pt idx="937">
                  <c:v>34.4</c:v>
                </c:pt>
                <c:pt idx="938">
                  <c:v>34.4</c:v>
                </c:pt>
                <c:pt idx="939">
                  <c:v>34.4</c:v>
                </c:pt>
                <c:pt idx="940">
                  <c:v>34.4</c:v>
                </c:pt>
                <c:pt idx="941">
                  <c:v>34.200000000000003</c:v>
                </c:pt>
                <c:pt idx="942">
                  <c:v>34.200000000000003</c:v>
                </c:pt>
                <c:pt idx="943">
                  <c:v>34.200000000000003</c:v>
                </c:pt>
                <c:pt idx="944">
                  <c:v>34.200000000000003</c:v>
                </c:pt>
                <c:pt idx="945">
                  <c:v>34.200000000000003</c:v>
                </c:pt>
                <c:pt idx="946">
                  <c:v>34.200000000000003</c:v>
                </c:pt>
                <c:pt idx="947">
                  <c:v>34.200000000000003</c:v>
                </c:pt>
                <c:pt idx="948">
                  <c:v>34.200000000000003</c:v>
                </c:pt>
                <c:pt idx="949">
                  <c:v>33.9</c:v>
                </c:pt>
                <c:pt idx="950">
                  <c:v>33.9</c:v>
                </c:pt>
                <c:pt idx="951">
                  <c:v>33.9</c:v>
                </c:pt>
                <c:pt idx="952">
                  <c:v>33.9</c:v>
                </c:pt>
                <c:pt idx="953">
                  <c:v>33.9</c:v>
                </c:pt>
                <c:pt idx="954">
                  <c:v>33.9</c:v>
                </c:pt>
                <c:pt idx="955">
                  <c:v>33.9</c:v>
                </c:pt>
                <c:pt idx="956">
                  <c:v>33.9</c:v>
                </c:pt>
                <c:pt idx="957">
                  <c:v>33.799999999999997</c:v>
                </c:pt>
                <c:pt idx="958">
                  <c:v>33.799999999999997</c:v>
                </c:pt>
                <c:pt idx="959">
                  <c:v>33.799999999999997</c:v>
                </c:pt>
                <c:pt idx="960">
                  <c:v>33.799999999999997</c:v>
                </c:pt>
                <c:pt idx="961">
                  <c:v>33.799999999999997</c:v>
                </c:pt>
                <c:pt idx="962">
                  <c:v>33.799999999999997</c:v>
                </c:pt>
                <c:pt idx="963">
                  <c:v>33.799999999999997</c:v>
                </c:pt>
                <c:pt idx="964">
                  <c:v>33.799999999999997</c:v>
                </c:pt>
                <c:pt idx="965">
                  <c:v>33.799999999999997</c:v>
                </c:pt>
                <c:pt idx="966">
                  <c:v>33.799999999999997</c:v>
                </c:pt>
                <c:pt idx="967">
                  <c:v>33.799999999999997</c:v>
                </c:pt>
                <c:pt idx="968">
                  <c:v>33.799999999999997</c:v>
                </c:pt>
                <c:pt idx="969">
                  <c:v>33.799999999999997</c:v>
                </c:pt>
                <c:pt idx="970">
                  <c:v>33.799999999999997</c:v>
                </c:pt>
                <c:pt idx="971">
                  <c:v>33.799999999999997</c:v>
                </c:pt>
                <c:pt idx="972">
                  <c:v>33.799999999999997</c:v>
                </c:pt>
                <c:pt idx="973">
                  <c:v>33.799999999999997</c:v>
                </c:pt>
                <c:pt idx="974">
                  <c:v>34</c:v>
                </c:pt>
                <c:pt idx="975">
                  <c:v>34</c:v>
                </c:pt>
                <c:pt idx="976">
                  <c:v>34</c:v>
                </c:pt>
                <c:pt idx="977">
                  <c:v>34</c:v>
                </c:pt>
                <c:pt idx="978">
                  <c:v>34</c:v>
                </c:pt>
                <c:pt idx="979">
                  <c:v>34</c:v>
                </c:pt>
                <c:pt idx="980">
                  <c:v>34</c:v>
                </c:pt>
                <c:pt idx="981">
                  <c:v>34</c:v>
                </c:pt>
                <c:pt idx="982">
                  <c:v>34.200000000000003</c:v>
                </c:pt>
                <c:pt idx="983">
                  <c:v>34.200000000000003</c:v>
                </c:pt>
                <c:pt idx="984">
                  <c:v>34.200000000000003</c:v>
                </c:pt>
                <c:pt idx="985">
                  <c:v>34.200000000000003</c:v>
                </c:pt>
                <c:pt idx="986">
                  <c:v>34.200000000000003</c:v>
                </c:pt>
                <c:pt idx="987">
                  <c:v>34.200000000000003</c:v>
                </c:pt>
                <c:pt idx="988">
                  <c:v>34.200000000000003</c:v>
                </c:pt>
                <c:pt idx="989">
                  <c:v>34.200000000000003</c:v>
                </c:pt>
                <c:pt idx="990">
                  <c:v>34.700000000000003</c:v>
                </c:pt>
                <c:pt idx="991">
                  <c:v>34.700000000000003</c:v>
                </c:pt>
                <c:pt idx="992">
                  <c:v>34.700000000000003</c:v>
                </c:pt>
                <c:pt idx="993">
                  <c:v>34.700000000000003</c:v>
                </c:pt>
                <c:pt idx="994">
                  <c:v>34.700000000000003</c:v>
                </c:pt>
                <c:pt idx="995">
                  <c:v>34.700000000000003</c:v>
                </c:pt>
                <c:pt idx="996">
                  <c:v>34.700000000000003</c:v>
                </c:pt>
                <c:pt idx="997">
                  <c:v>34.700000000000003</c:v>
                </c:pt>
                <c:pt idx="998">
                  <c:v>35.1</c:v>
                </c:pt>
                <c:pt idx="999">
                  <c:v>35.1</c:v>
                </c:pt>
                <c:pt idx="1000">
                  <c:v>35.1</c:v>
                </c:pt>
                <c:pt idx="1001">
                  <c:v>35.1</c:v>
                </c:pt>
                <c:pt idx="1002">
                  <c:v>35.1</c:v>
                </c:pt>
                <c:pt idx="1003">
                  <c:v>35.1</c:v>
                </c:pt>
                <c:pt idx="1004">
                  <c:v>35.1</c:v>
                </c:pt>
                <c:pt idx="1005">
                  <c:v>35.1</c:v>
                </c:pt>
                <c:pt idx="1006">
                  <c:v>35.6</c:v>
                </c:pt>
                <c:pt idx="1007">
                  <c:v>35.6</c:v>
                </c:pt>
                <c:pt idx="1008">
                  <c:v>35.6</c:v>
                </c:pt>
                <c:pt idx="1009">
                  <c:v>35.6</c:v>
                </c:pt>
                <c:pt idx="1010">
                  <c:v>35.6</c:v>
                </c:pt>
                <c:pt idx="1011">
                  <c:v>35.6</c:v>
                </c:pt>
                <c:pt idx="1012">
                  <c:v>35.6</c:v>
                </c:pt>
                <c:pt idx="1013">
                  <c:v>35.6</c:v>
                </c:pt>
                <c:pt idx="1014">
                  <c:v>35.6</c:v>
                </c:pt>
                <c:pt idx="1015">
                  <c:v>36.1</c:v>
                </c:pt>
                <c:pt idx="1016">
                  <c:v>36.1</c:v>
                </c:pt>
                <c:pt idx="1017">
                  <c:v>36.1</c:v>
                </c:pt>
                <c:pt idx="1018">
                  <c:v>36.1</c:v>
                </c:pt>
                <c:pt idx="1019">
                  <c:v>36.1</c:v>
                </c:pt>
                <c:pt idx="1020">
                  <c:v>36.1</c:v>
                </c:pt>
                <c:pt idx="1021">
                  <c:v>36.1</c:v>
                </c:pt>
                <c:pt idx="1022">
                  <c:v>36.1</c:v>
                </c:pt>
                <c:pt idx="1023">
                  <c:v>36.6</c:v>
                </c:pt>
                <c:pt idx="1024">
                  <c:v>36.6</c:v>
                </c:pt>
                <c:pt idx="1025">
                  <c:v>36.6</c:v>
                </c:pt>
                <c:pt idx="1026">
                  <c:v>36.6</c:v>
                </c:pt>
                <c:pt idx="1027">
                  <c:v>36.6</c:v>
                </c:pt>
                <c:pt idx="1028">
                  <c:v>36.6</c:v>
                </c:pt>
                <c:pt idx="1029">
                  <c:v>36.6</c:v>
                </c:pt>
                <c:pt idx="1030">
                  <c:v>36.6</c:v>
                </c:pt>
                <c:pt idx="1031">
                  <c:v>37.1</c:v>
                </c:pt>
                <c:pt idx="1032">
                  <c:v>37.1</c:v>
                </c:pt>
                <c:pt idx="1033">
                  <c:v>37.1</c:v>
                </c:pt>
                <c:pt idx="1034">
                  <c:v>37.1</c:v>
                </c:pt>
                <c:pt idx="1035">
                  <c:v>37.1</c:v>
                </c:pt>
                <c:pt idx="1036">
                  <c:v>37.1</c:v>
                </c:pt>
                <c:pt idx="1037">
                  <c:v>37.1</c:v>
                </c:pt>
                <c:pt idx="1038">
                  <c:v>37.1</c:v>
                </c:pt>
                <c:pt idx="1039">
                  <c:v>37.6</c:v>
                </c:pt>
                <c:pt idx="1040">
                  <c:v>37.6</c:v>
                </c:pt>
                <c:pt idx="1041">
                  <c:v>37.6</c:v>
                </c:pt>
                <c:pt idx="1042">
                  <c:v>37.6</c:v>
                </c:pt>
                <c:pt idx="1043">
                  <c:v>37.6</c:v>
                </c:pt>
                <c:pt idx="1044">
                  <c:v>37.6</c:v>
                </c:pt>
                <c:pt idx="1045">
                  <c:v>37.6</c:v>
                </c:pt>
                <c:pt idx="1046">
                  <c:v>37.6</c:v>
                </c:pt>
                <c:pt idx="1047">
                  <c:v>37.9</c:v>
                </c:pt>
                <c:pt idx="1048">
                  <c:v>37.9</c:v>
                </c:pt>
                <c:pt idx="1049">
                  <c:v>37.9</c:v>
                </c:pt>
                <c:pt idx="1050">
                  <c:v>37.9</c:v>
                </c:pt>
                <c:pt idx="1051">
                  <c:v>37.9</c:v>
                </c:pt>
                <c:pt idx="1052">
                  <c:v>37.9</c:v>
                </c:pt>
                <c:pt idx="1053">
                  <c:v>37.9</c:v>
                </c:pt>
                <c:pt idx="1054">
                  <c:v>37.9</c:v>
                </c:pt>
                <c:pt idx="1055">
                  <c:v>37.9</c:v>
                </c:pt>
                <c:pt idx="1056">
                  <c:v>38.1</c:v>
                </c:pt>
                <c:pt idx="1057">
                  <c:v>38.1</c:v>
                </c:pt>
                <c:pt idx="1058">
                  <c:v>38.1</c:v>
                </c:pt>
                <c:pt idx="1059">
                  <c:v>38.1</c:v>
                </c:pt>
                <c:pt idx="1060">
                  <c:v>38.1</c:v>
                </c:pt>
                <c:pt idx="1061">
                  <c:v>38.1</c:v>
                </c:pt>
                <c:pt idx="1062">
                  <c:v>38.1</c:v>
                </c:pt>
                <c:pt idx="1063">
                  <c:v>38.1</c:v>
                </c:pt>
                <c:pt idx="1064">
                  <c:v>38.1</c:v>
                </c:pt>
                <c:pt idx="1065">
                  <c:v>38.1</c:v>
                </c:pt>
                <c:pt idx="1066">
                  <c:v>38.1</c:v>
                </c:pt>
                <c:pt idx="1067">
                  <c:v>38.1</c:v>
                </c:pt>
                <c:pt idx="1068">
                  <c:v>38.1</c:v>
                </c:pt>
                <c:pt idx="1069">
                  <c:v>38.1</c:v>
                </c:pt>
                <c:pt idx="1070">
                  <c:v>38.1</c:v>
                </c:pt>
                <c:pt idx="1071">
                  <c:v>38.1</c:v>
                </c:pt>
                <c:pt idx="1072">
                  <c:v>38</c:v>
                </c:pt>
                <c:pt idx="1073">
                  <c:v>38</c:v>
                </c:pt>
                <c:pt idx="1074">
                  <c:v>38</c:v>
                </c:pt>
                <c:pt idx="1075">
                  <c:v>38</c:v>
                </c:pt>
                <c:pt idx="1076">
                  <c:v>38</c:v>
                </c:pt>
                <c:pt idx="1077">
                  <c:v>38</c:v>
                </c:pt>
                <c:pt idx="1078">
                  <c:v>38</c:v>
                </c:pt>
                <c:pt idx="1079">
                  <c:v>38</c:v>
                </c:pt>
                <c:pt idx="1080">
                  <c:v>37.799999999999997</c:v>
                </c:pt>
                <c:pt idx="1081">
                  <c:v>37.799999999999997</c:v>
                </c:pt>
                <c:pt idx="1082">
                  <c:v>37.799999999999997</c:v>
                </c:pt>
                <c:pt idx="1083">
                  <c:v>37.799999999999997</c:v>
                </c:pt>
                <c:pt idx="1084">
                  <c:v>37.799999999999997</c:v>
                </c:pt>
                <c:pt idx="1085">
                  <c:v>37.799999999999997</c:v>
                </c:pt>
                <c:pt idx="1086">
                  <c:v>37.799999999999997</c:v>
                </c:pt>
                <c:pt idx="1087">
                  <c:v>37.799999999999997</c:v>
                </c:pt>
                <c:pt idx="1088">
                  <c:v>37.6</c:v>
                </c:pt>
                <c:pt idx="1089">
                  <c:v>37.6</c:v>
                </c:pt>
                <c:pt idx="1090">
                  <c:v>37.6</c:v>
                </c:pt>
                <c:pt idx="1091">
                  <c:v>37.6</c:v>
                </c:pt>
                <c:pt idx="1092">
                  <c:v>37.6</c:v>
                </c:pt>
                <c:pt idx="1093">
                  <c:v>37.6</c:v>
                </c:pt>
                <c:pt idx="1094">
                  <c:v>37.6</c:v>
                </c:pt>
                <c:pt idx="1095">
                  <c:v>37.6</c:v>
                </c:pt>
                <c:pt idx="1096">
                  <c:v>37.299999999999997</c:v>
                </c:pt>
                <c:pt idx="1097">
                  <c:v>37.299999999999997</c:v>
                </c:pt>
                <c:pt idx="1098">
                  <c:v>37.299999999999997</c:v>
                </c:pt>
                <c:pt idx="1099">
                  <c:v>37.299999999999997</c:v>
                </c:pt>
                <c:pt idx="1100">
                  <c:v>37.299999999999997</c:v>
                </c:pt>
                <c:pt idx="1101">
                  <c:v>37.299999999999997</c:v>
                </c:pt>
                <c:pt idx="1102">
                  <c:v>37.299999999999997</c:v>
                </c:pt>
                <c:pt idx="1103">
                  <c:v>37.299999999999997</c:v>
                </c:pt>
                <c:pt idx="1104">
                  <c:v>37.299999999999997</c:v>
                </c:pt>
                <c:pt idx="1105">
                  <c:v>37</c:v>
                </c:pt>
                <c:pt idx="1106">
                  <c:v>37</c:v>
                </c:pt>
                <c:pt idx="1107">
                  <c:v>37</c:v>
                </c:pt>
                <c:pt idx="1108">
                  <c:v>37</c:v>
                </c:pt>
                <c:pt idx="1109">
                  <c:v>37</c:v>
                </c:pt>
                <c:pt idx="1110">
                  <c:v>37</c:v>
                </c:pt>
                <c:pt idx="1111">
                  <c:v>37</c:v>
                </c:pt>
                <c:pt idx="1112">
                  <c:v>37</c:v>
                </c:pt>
                <c:pt idx="1113">
                  <c:v>36.799999999999997</c:v>
                </c:pt>
                <c:pt idx="1114">
                  <c:v>36.799999999999997</c:v>
                </c:pt>
                <c:pt idx="1115">
                  <c:v>36.799999999999997</c:v>
                </c:pt>
                <c:pt idx="1116">
                  <c:v>36.799999999999997</c:v>
                </c:pt>
                <c:pt idx="1117">
                  <c:v>36.799999999999997</c:v>
                </c:pt>
                <c:pt idx="1118">
                  <c:v>36.799999999999997</c:v>
                </c:pt>
                <c:pt idx="1119">
                  <c:v>36.799999999999997</c:v>
                </c:pt>
                <c:pt idx="1120">
                  <c:v>36.799999999999997</c:v>
                </c:pt>
                <c:pt idx="1121">
                  <c:v>36.5</c:v>
                </c:pt>
                <c:pt idx="1122">
                  <c:v>36.5</c:v>
                </c:pt>
                <c:pt idx="1123">
                  <c:v>36.5</c:v>
                </c:pt>
                <c:pt idx="1124">
                  <c:v>36.5</c:v>
                </c:pt>
                <c:pt idx="1125">
                  <c:v>36.5</c:v>
                </c:pt>
                <c:pt idx="1126">
                  <c:v>36.5</c:v>
                </c:pt>
                <c:pt idx="1127">
                  <c:v>36.5</c:v>
                </c:pt>
                <c:pt idx="1128">
                  <c:v>36.5</c:v>
                </c:pt>
                <c:pt idx="1129">
                  <c:v>36.200000000000003</c:v>
                </c:pt>
                <c:pt idx="1130">
                  <c:v>36.200000000000003</c:v>
                </c:pt>
                <c:pt idx="1131">
                  <c:v>36.200000000000003</c:v>
                </c:pt>
                <c:pt idx="1132">
                  <c:v>36.200000000000003</c:v>
                </c:pt>
                <c:pt idx="1133">
                  <c:v>36.200000000000003</c:v>
                </c:pt>
                <c:pt idx="1134">
                  <c:v>36.200000000000003</c:v>
                </c:pt>
                <c:pt idx="1135">
                  <c:v>36.200000000000003</c:v>
                </c:pt>
                <c:pt idx="1136">
                  <c:v>36.200000000000003</c:v>
                </c:pt>
                <c:pt idx="1137">
                  <c:v>36</c:v>
                </c:pt>
                <c:pt idx="1138">
                  <c:v>36</c:v>
                </c:pt>
                <c:pt idx="1139">
                  <c:v>36</c:v>
                </c:pt>
                <c:pt idx="1140">
                  <c:v>36</c:v>
                </c:pt>
                <c:pt idx="1141">
                  <c:v>36</c:v>
                </c:pt>
                <c:pt idx="1142">
                  <c:v>36</c:v>
                </c:pt>
                <c:pt idx="1143">
                  <c:v>36</c:v>
                </c:pt>
                <c:pt idx="1144">
                  <c:v>36</c:v>
                </c:pt>
                <c:pt idx="1145">
                  <c:v>36</c:v>
                </c:pt>
                <c:pt idx="1146">
                  <c:v>35.6</c:v>
                </c:pt>
                <c:pt idx="1147">
                  <c:v>35.6</c:v>
                </c:pt>
                <c:pt idx="1148">
                  <c:v>35.6</c:v>
                </c:pt>
                <c:pt idx="1149">
                  <c:v>35.6</c:v>
                </c:pt>
                <c:pt idx="1150">
                  <c:v>35.6</c:v>
                </c:pt>
                <c:pt idx="1151">
                  <c:v>35.6</c:v>
                </c:pt>
                <c:pt idx="1152">
                  <c:v>35.6</c:v>
                </c:pt>
                <c:pt idx="1153">
                  <c:v>35.6</c:v>
                </c:pt>
                <c:pt idx="1154">
                  <c:v>35.299999999999997</c:v>
                </c:pt>
                <c:pt idx="1155">
                  <c:v>35.299999999999997</c:v>
                </c:pt>
                <c:pt idx="1156">
                  <c:v>35.299999999999997</c:v>
                </c:pt>
                <c:pt idx="1157">
                  <c:v>35.299999999999997</c:v>
                </c:pt>
                <c:pt idx="1158">
                  <c:v>35.299999999999997</c:v>
                </c:pt>
                <c:pt idx="1159">
                  <c:v>35.299999999999997</c:v>
                </c:pt>
                <c:pt idx="1160">
                  <c:v>35.299999999999997</c:v>
                </c:pt>
                <c:pt idx="1161">
                  <c:v>35.299999999999997</c:v>
                </c:pt>
                <c:pt idx="1162">
                  <c:v>35</c:v>
                </c:pt>
                <c:pt idx="1163">
                  <c:v>35</c:v>
                </c:pt>
                <c:pt idx="1164">
                  <c:v>35</c:v>
                </c:pt>
                <c:pt idx="1165">
                  <c:v>35</c:v>
                </c:pt>
                <c:pt idx="1166">
                  <c:v>35</c:v>
                </c:pt>
                <c:pt idx="1167">
                  <c:v>35</c:v>
                </c:pt>
                <c:pt idx="1168">
                  <c:v>35</c:v>
                </c:pt>
                <c:pt idx="1169">
                  <c:v>35</c:v>
                </c:pt>
                <c:pt idx="1170">
                  <c:v>34.799999999999997</c:v>
                </c:pt>
                <c:pt idx="1171">
                  <c:v>34.799999999999997</c:v>
                </c:pt>
                <c:pt idx="1172">
                  <c:v>34.799999999999997</c:v>
                </c:pt>
                <c:pt idx="1173">
                  <c:v>34.799999999999997</c:v>
                </c:pt>
                <c:pt idx="1174">
                  <c:v>34.799999999999997</c:v>
                </c:pt>
                <c:pt idx="1175">
                  <c:v>34.799999999999997</c:v>
                </c:pt>
                <c:pt idx="1176">
                  <c:v>34.799999999999997</c:v>
                </c:pt>
                <c:pt idx="1177">
                  <c:v>34.799999999999997</c:v>
                </c:pt>
                <c:pt idx="1178">
                  <c:v>34.5</c:v>
                </c:pt>
                <c:pt idx="1179">
                  <c:v>34.5</c:v>
                </c:pt>
                <c:pt idx="1180">
                  <c:v>34.5</c:v>
                </c:pt>
                <c:pt idx="1181">
                  <c:v>34.5</c:v>
                </c:pt>
                <c:pt idx="1182">
                  <c:v>34.5</c:v>
                </c:pt>
                <c:pt idx="1183">
                  <c:v>34.5</c:v>
                </c:pt>
                <c:pt idx="1184">
                  <c:v>34.5</c:v>
                </c:pt>
                <c:pt idx="1185">
                  <c:v>34.5</c:v>
                </c:pt>
                <c:pt idx="1186">
                  <c:v>34.5</c:v>
                </c:pt>
                <c:pt idx="1187">
                  <c:v>34.299999999999997</c:v>
                </c:pt>
                <c:pt idx="1188">
                  <c:v>34.299999999999997</c:v>
                </c:pt>
                <c:pt idx="1189">
                  <c:v>34.299999999999997</c:v>
                </c:pt>
                <c:pt idx="1190">
                  <c:v>34.299999999999997</c:v>
                </c:pt>
                <c:pt idx="1191">
                  <c:v>34.299999999999997</c:v>
                </c:pt>
                <c:pt idx="1192">
                  <c:v>34.299999999999997</c:v>
                </c:pt>
                <c:pt idx="1193">
                  <c:v>34.299999999999997</c:v>
                </c:pt>
                <c:pt idx="1194">
                  <c:v>34.299999999999997</c:v>
                </c:pt>
                <c:pt idx="1195">
                  <c:v>34.1</c:v>
                </c:pt>
                <c:pt idx="1196">
                  <c:v>34.1</c:v>
                </c:pt>
                <c:pt idx="1197">
                  <c:v>34.1</c:v>
                </c:pt>
                <c:pt idx="1198">
                  <c:v>34.1</c:v>
                </c:pt>
                <c:pt idx="1199">
                  <c:v>34.1</c:v>
                </c:pt>
                <c:pt idx="1200">
                  <c:v>34.1</c:v>
                </c:pt>
                <c:pt idx="1201">
                  <c:v>34.1</c:v>
                </c:pt>
                <c:pt idx="1202">
                  <c:v>34.1</c:v>
                </c:pt>
                <c:pt idx="1203">
                  <c:v>33.9</c:v>
                </c:pt>
                <c:pt idx="1204">
                  <c:v>33.9</c:v>
                </c:pt>
                <c:pt idx="1205">
                  <c:v>33.9</c:v>
                </c:pt>
                <c:pt idx="1206">
                  <c:v>33.9</c:v>
                </c:pt>
                <c:pt idx="1207">
                  <c:v>33.9</c:v>
                </c:pt>
                <c:pt idx="1208">
                  <c:v>33.9</c:v>
                </c:pt>
                <c:pt idx="1209">
                  <c:v>33.9</c:v>
                </c:pt>
                <c:pt idx="1210">
                  <c:v>33.9</c:v>
                </c:pt>
                <c:pt idx="1211">
                  <c:v>33.799999999999997</c:v>
                </c:pt>
                <c:pt idx="1212">
                  <c:v>33.799999999999997</c:v>
                </c:pt>
                <c:pt idx="1213">
                  <c:v>33.799999999999997</c:v>
                </c:pt>
                <c:pt idx="1214">
                  <c:v>33.799999999999997</c:v>
                </c:pt>
                <c:pt idx="1215">
                  <c:v>33.799999999999997</c:v>
                </c:pt>
                <c:pt idx="1216">
                  <c:v>33.799999999999997</c:v>
                </c:pt>
                <c:pt idx="1217">
                  <c:v>33.799999999999997</c:v>
                </c:pt>
                <c:pt idx="1218">
                  <c:v>33.799999999999997</c:v>
                </c:pt>
                <c:pt idx="1219">
                  <c:v>33.9</c:v>
                </c:pt>
                <c:pt idx="1220">
                  <c:v>33.9</c:v>
                </c:pt>
                <c:pt idx="1221">
                  <c:v>33.9</c:v>
                </c:pt>
                <c:pt idx="1222">
                  <c:v>33.9</c:v>
                </c:pt>
                <c:pt idx="1223">
                  <c:v>33.9</c:v>
                </c:pt>
                <c:pt idx="1224">
                  <c:v>33.9</c:v>
                </c:pt>
                <c:pt idx="1225">
                  <c:v>33.9</c:v>
                </c:pt>
                <c:pt idx="1226">
                  <c:v>33.9</c:v>
                </c:pt>
                <c:pt idx="1227">
                  <c:v>34</c:v>
                </c:pt>
                <c:pt idx="1228">
                  <c:v>34</c:v>
                </c:pt>
                <c:pt idx="1229">
                  <c:v>34</c:v>
                </c:pt>
                <c:pt idx="1230">
                  <c:v>34</c:v>
                </c:pt>
                <c:pt idx="1231">
                  <c:v>34</c:v>
                </c:pt>
                <c:pt idx="1232">
                  <c:v>34</c:v>
                </c:pt>
                <c:pt idx="1233">
                  <c:v>34</c:v>
                </c:pt>
                <c:pt idx="1234">
                  <c:v>34</c:v>
                </c:pt>
                <c:pt idx="1235">
                  <c:v>34</c:v>
                </c:pt>
                <c:pt idx="1236">
                  <c:v>34.299999999999997</c:v>
                </c:pt>
                <c:pt idx="1237">
                  <c:v>34.299999999999997</c:v>
                </c:pt>
                <c:pt idx="1238">
                  <c:v>34.299999999999997</c:v>
                </c:pt>
                <c:pt idx="1239">
                  <c:v>34.299999999999997</c:v>
                </c:pt>
                <c:pt idx="1240">
                  <c:v>34.299999999999997</c:v>
                </c:pt>
                <c:pt idx="1241">
                  <c:v>34.299999999999997</c:v>
                </c:pt>
                <c:pt idx="1242">
                  <c:v>34.299999999999997</c:v>
                </c:pt>
                <c:pt idx="1243">
                  <c:v>34.299999999999997</c:v>
                </c:pt>
                <c:pt idx="1244">
                  <c:v>34.700000000000003</c:v>
                </c:pt>
                <c:pt idx="1245">
                  <c:v>34.700000000000003</c:v>
                </c:pt>
                <c:pt idx="1246">
                  <c:v>34.700000000000003</c:v>
                </c:pt>
                <c:pt idx="1247">
                  <c:v>34.700000000000003</c:v>
                </c:pt>
                <c:pt idx="1248">
                  <c:v>34.700000000000003</c:v>
                </c:pt>
                <c:pt idx="1249">
                  <c:v>34.700000000000003</c:v>
                </c:pt>
                <c:pt idx="1250">
                  <c:v>34.700000000000003</c:v>
                </c:pt>
                <c:pt idx="1251">
                  <c:v>34.700000000000003</c:v>
                </c:pt>
                <c:pt idx="1252">
                  <c:v>35.200000000000003</c:v>
                </c:pt>
                <c:pt idx="1253">
                  <c:v>35.200000000000003</c:v>
                </c:pt>
                <c:pt idx="1254">
                  <c:v>35.200000000000003</c:v>
                </c:pt>
                <c:pt idx="1255">
                  <c:v>35.200000000000003</c:v>
                </c:pt>
                <c:pt idx="1256">
                  <c:v>35.200000000000003</c:v>
                </c:pt>
                <c:pt idx="1257">
                  <c:v>35.200000000000003</c:v>
                </c:pt>
                <c:pt idx="1258">
                  <c:v>35.200000000000003</c:v>
                </c:pt>
                <c:pt idx="1259">
                  <c:v>35.200000000000003</c:v>
                </c:pt>
                <c:pt idx="1260">
                  <c:v>35.700000000000003</c:v>
                </c:pt>
                <c:pt idx="1261">
                  <c:v>35.700000000000003</c:v>
                </c:pt>
                <c:pt idx="1262">
                  <c:v>35.700000000000003</c:v>
                </c:pt>
                <c:pt idx="1263">
                  <c:v>35.700000000000003</c:v>
                </c:pt>
                <c:pt idx="1264">
                  <c:v>35.700000000000003</c:v>
                </c:pt>
                <c:pt idx="1265">
                  <c:v>35.700000000000003</c:v>
                </c:pt>
                <c:pt idx="1266">
                  <c:v>35.700000000000003</c:v>
                </c:pt>
                <c:pt idx="1267">
                  <c:v>35.700000000000003</c:v>
                </c:pt>
                <c:pt idx="1268">
                  <c:v>36.299999999999997</c:v>
                </c:pt>
                <c:pt idx="1269">
                  <c:v>36.299999999999997</c:v>
                </c:pt>
                <c:pt idx="1270">
                  <c:v>36.299999999999997</c:v>
                </c:pt>
                <c:pt idx="1271">
                  <c:v>36.299999999999997</c:v>
                </c:pt>
                <c:pt idx="1272">
                  <c:v>36.299999999999997</c:v>
                </c:pt>
                <c:pt idx="1273">
                  <c:v>36.299999999999997</c:v>
                </c:pt>
                <c:pt idx="1274">
                  <c:v>36.299999999999997</c:v>
                </c:pt>
                <c:pt idx="1275">
                  <c:v>36.299999999999997</c:v>
                </c:pt>
                <c:pt idx="1276">
                  <c:v>36.299999999999997</c:v>
                </c:pt>
                <c:pt idx="1277">
                  <c:v>36.799999999999997</c:v>
                </c:pt>
                <c:pt idx="1278">
                  <c:v>36.799999999999997</c:v>
                </c:pt>
                <c:pt idx="1279">
                  <c:v>36.799999999999997</c:v>
                </c:pt>
                <c:pt idx="1280">
                  <c:v>36.799999999999997</c:v>
                </c:pt>
                <c:pt idx="1281">
                  <c:v>36.799999999999997</c:v>
                </c:pt>
                <c:pt idx="1282">
                  <c:v>36.799999999999997</c:v>
                </c:pt>
                <c:pt idx="1283">
                  <c:v>36.799999999999997</c:v>
                </c:pt>
                <c:pt idx="1284">
                  <c:v>36.799999999999997</c:v>
                </c:pt>
                <c:pt idx="1285">
                  <c:v>37.299999999999997</c:v>
                </c:pt>
                <c:pt idx="1286">
                  <c:v>37.299999999999997</c:v>
                </c:pt>
                <c:pt idx="1287">
                  <c:v>37.299999999999997</c:v>
                </c:pt>
                <c:pt idx="1288">
                  <c:v>37.299999999999997</c:v>
                </c:pt>
                <c:pt idx="1289">
                  <c:v>37.299999999999997</c:v>
                </c:pt>
                <c:pt idx="1290">
                  <c:v>37.299999999999997</c:v>
                </c:pt>
                <c:pt idx="1291">
                  <c:v>37.299999999999997</c:v>
                </c:pt>
                <c:pt idx="1292">
                  <c:v>37.299999999999997</c:v>
                </c:pt>
                <c:pt idx="1293">
                  <c:v>37.6</c:v>
                </c:pt>
                <c:pt idx="1294">
                  <c:v>37.6</c:v>
                </c:pt>
                <c:pt idx="1295">
                  <c:v>37.6</c:v>
                </c:pt>
                <c:pt idx="1296">
                  <c:v>37.6</c:v>
                </c:pt>
                <c:pt idx="1297">
                  <c:v>37.6</c:v>
                </c:pt>
                <c:pt idx="1298">
                  <c:v>37.6</c:v>
                </c:pt>
                <c:pt idx="1299">
                  <c:v>37.6</c:v>
                </c:pt>
                <c:pt idx="1300">
                  <c:v>37.6</c:v>
                </c:pt>
                <c:pt idx="1301">
                  <c:v>37.9</c:v>
                </c:pt>
                <c:pt idx="1302">
                  <c:v>37.9</c:v>
                </c:pt>
                <c:pt idx="1303">
                  <c:v>37.9</c:v>
                </c:pt>
                <c:pt idx="1304">
                  <c:v>37.9</c:v>
                </c:pt>
                <c:pt idx="1305">
                  <c:v>37.9</c:v>
                </c:pt>
                <c:pt idx="1306">
                  <c:v>37.9</c:v>
                </c:pt>
                <c:pt idx="1307">
                  <c:v>37.9</c:v>
                </c:pt>
                <c:pt idx="1308">
                  <c:v>37.9</c:v>
                </c:pt>
                <c:pt idx="1309">
                  <c:v>38.1</c:v>
                </c:pt>
                <c:pt idx="1310">
                  <c:v>38.1</c:v>
                </c:pt>
                <c:pt idx="1311">
                  <c:v>38.1</c:v>
                </c:pt>
                <c:pt idx="1312">
                  <c:v>38.1</c:v>
                </c:pt>
                <c:pt idx="1313">
                  <c:v>38.1</c:v>
                </c:pt>
                <c:pt idx="1314">
                  <c:v>38.1</c:v>
                </c:pt>
                <c:pt idx="1315">
                  <c:v>38.1</c:v>
                </c:pt>
                <c:pt idx="1316">
                  <c:v>38.1</c:v>
                </c:pt>
                <c:pt idx="1317">
                  <c:v>38.1</c:v>
                </c:pt>
                <c:pt idx="1318">
                  <c:v>38.1</c:v>
                </c:pt>
                <c:pt idx="1319">
                  <c:v>38.1</c:v>
                </c:pt>
                <c:pt idx="1320">
                  <c:v>38.1</c:v>
                </c:pt>
                <c:pt idx="1321">
                  <c:v>38.1</c:v>
                </c:pt>
                <c:pt idx="1322">
                  <c:v>38.1</c:v>
                </c:pt>
                <c:pt idx="1323">
                  <c:v>38.1</c:v>
                </c:pt>
                <c:pt idx="1324">
                  <c:v>38.1</c:v>
                </c:pt>
                <c:pt idx="1325">
                  <c:v>38.1</c:v>
                </c:pt>
                <c:pt idx="1326">
                  <c:v>38</c:v>
                </c:pt>
                <c:pt idx="1327">
                  <c:v>38</c:v>
                </c:pt>
                <c:pt idx="1328">
                  <c:v>38</c:v>
                </c:pt>
                <c:pt idx="1329">
                  <c:v>38</c:v>
                </c:pt>
                <c:pt idx="1330">
                  <c:v>38</c:v>
                </c:pt>
                <c:pt idx="1331">
                  <c:v>38</c:v>
                </c:pt>
                <c:pt idx="1332">
                  <c:v>38</c:v>
                </c:pt>
                <c:pt idx="1333">
                  <c:v>38</c:v>
                </c:pt>
                <c:pt idx="1334">
                  <c:v>37.799999999999997</c:v>
                </c:pt>
                <c:pt idx="1335">
                  <c:v>37.799999999999997</c:v>
                </c:pt>
                <c:pt idx="1336">
                  <c:v>37.799999999999997</c:v>
                </c:pt>
                <c:pt idx="1337">
                  <c:v>37.799999999999997</c:v>
                </c:pt>
                <c:pt idx="1338">
                  <c:v>37.799999999999997</c:v>
                </c:pt>
                <c:pt idx="1339">
                  <c:v>37.799999999999997</c:v>
                </c:pt>
                <c:pt idx="1340">
                  <c:v>37.799999999999997</c:v>
                </c:pt>
                <c:pt idx="1341">
                  <c:v>37.799999999999997</c:v>
                </c:pt>
                <c:pt idx="1342">
                  <c:v>37.6</c:v>
                </c:pt>
                <c:pt idx="1343">
                  <c:v>37.6</c:v>
                </c:pt>
                <c:pt idx="1344">
                  <c:v>37.6</c:v>
                </c:pt>
                <c:pt idx="1345">
                  <c:v>37.6</c:v>
                </c:pt>
                <c:pt idx="1346">
                  <c:v>37.6</c:v>
                </c:pt>
                <c:pt idx="1347">
                  <c:v>37.6</c:v>
                </c:pt>
                <c:pt idx="1348">
                  <c:v>37.6</c:v>
                </c:pt>
                <c:pt idx="1349">
                  <c:v>37.6</c:v>
                </c:pt>
                <c:pt idx="1350">
                  <c:v>37.299999999999997</c:v>
                </c:pt>
                <c:pt idx="1351">
                  <c:v>37.299999999999997</c:v>
                </c:pt>
                <c:pt idx="1352">
                  <c:v>37.299999999999997</c:v>
                </c:pt>
                <c:pt idx="1353">
                  <c:v>37.299999999999997</c:v>
                </c:pt>
                <c:pt idx="1354">
                  <c:v>37.299999999999997</c:v>
                </c:pt>
                <c:pt idx="1355">
                  <c:v>37.299999999999997</c:v>
                </c:pt>
                <c:pt idx="1356">
                  <c:v>37.299999999999997</c:v>
                </c:pt>
                <c:pt idx="1357">
                  <c:v>37.299999999999997</c:v>
                </c:pt>
                <c:pt idx="1358">
                  <c:v>37</c:v>
                </c:pt>
                <c:pt idx="1359">
                  <c:v>37</c:v>
                </c:pt>
                <c:pt idx="1360">
                  <c:v>37</c:v>
                </c:pt>
                <c:pt idx="1361">
                  <c:v>37</c:v>
                </c:pt>
                <c:pt idx="1362">
                  <c:v>37</c:v>
                </c:pt>
                <c:pt idx="1363">
                  <c:v>37</c:v>
                </c:pt>
                <c:pt idx="1364">
                  <c:v>37</c:v>
                </c:pt>
                <c:pt idx="1365">
                  <c:v>37</c:v>
                </c:pt>
                <c:pt idx="1366">
                  <c:v>37</c:v>
                </c:pt>
                <c:pt idx="1367">
                  <c:v>36.700000000000003</c:v>
                </c:pt>
                <c:pt idx="1368">
                  <c:v>36.700000000000003</c:v>
                </c:pt>
                <c:pt idx="1369">
                  <c:v>36.700000000000003</c:v>
                </c:pt>
                <c:pt idx="1370">
                  <c:v>36.700000000000003</c:v>
                </c:pt>
                <c:pt idx="1371">
                  <c:v>36.700000000000003</c:v>
                </c:pt>
                <c:pt idx="1372">
                  <c:v>36.700000000000003</c:v>
                </c:pt>
                <c:pt idx="1373">
                  <c:v>36.700000000000003</c:v>
                </c:pt>
                <c:pt idx="1374">
                  <c:v>36.700000000000003</c:v>
                </c:pt>
                <c:pt idx="1375">
                  <c:v>36.4</c:v>
                </c:pt>
                <c:pt idx="1376">
                  <c:v>36.4</c:v>
                </c:pt>
                <c:pt idx="1377">
                  <c:v>36.4</c:v>
                </c:pt>
                <c:pt idx="1378">
                  <c:v>36.4</c:v>
                </c:pt>
                <c:pt idx="1379">
                  <c:v>36.4</c:v>
                </c:pt>
                <c:pt idx="1380">
                  <c:v>36.4</c:v>
                </c:pt>
                <c:pt idx="1381">
                  <c:v>36.4</c:v>
                </c:pt>
                <c:pt idx="1382">
                  <c:v>36.4</c:v>
                </c:pt>
                <c:pt idx="1383">
                  <c:v>36.1</c:v>
                </c:pt>
                <c:pt idx="1384">
                  <c:v>36.1</c:v>
                </c:pt>
                <c:pt idx="1385">
                  <c:v>36.1</c:v>
                </c:pt>
                <c:pt idx="1386">
                  <c:v>36.1</c:v>
                </c:pt>
                <c:pt idx="1387">
                  <c:v>36.1</c:v>
                </c:pt>
                <c:pt idx="1388">
                  <c:v>36.1</c:v>
                </c:pt>
                <c:pt idx="1389">
                  <c:v>36.1</c:v>
                </c:pt>
                <c:pt idx="1390">
                  <c:v>36.1</c:v>
                </c:pt>
                <c:pt idx="1391">
                  <c:v>35.9</c:v>
                </c:pt>
                <c:pt idx="1392">
                  <c:v>35.9</c:v>
                </c:pt>
                <c:pt idx="1393">
                  <c:v>35.9</c:v>
                </c:pt>
                <c:pt idx="1394">
                  <c:v>35.9</c:v>
                </c:pt>
                <c:pt idx="1395">
                  <c:v>35.9</c:v>
                </c:pt>
                <c:pt idx="1396">
                  <c:v>35.9</c:v>
                </c:pt>
                <c:pt idx="1397">
                  <c:v>35.9</c:v>
                </c:pt>
                <c:pt idx="1398">
                  <c:v>35.9</c:v>
                </c:pt>
                <c:pt idx="1399">
                  <c:v>35.5</c:v>
                </c:pt>
                <c:pt idx="1400">
                  <c:v>35.5</c:v>
                </c:pt>
                <c:pt idx="1401">
                  <c:v>35.5</c:v>
                </c:pt>
                <c:pt idx="1402">
                  <c:v>35.5</c:v>
                </c:pt>
                <c:pt idx="1403">
                  <c:v>35.5</c:v>
                </c:pt>
                <c:pt idx="1404">
                  <c:v>35.5</c:v>
                </c:pt>
                <c:pt idx="1405">
                  <c:v>35.5</c:v>
                </c:pt>
                <c:pt idx="1406">
                  <c:v>35.5</c:v>
                </c:pt>
                <c:pt idx="1407">
                  <c:v>35.200000000000003</c:v>
                </c:pt>
                <c:pt idx="1408">
                  <c:v>35.200000000000003</c:v>
                </c:pt>
                <c:pt idx="1409">
                  <c:v>35.200000000000003</c:v>
                </c:pt>
                <c:pt idx="1410">
                  <c:v>35.200000000000003</c:v>
                </c:pt>
                <c:pt idx="1411">
                  <c:v>35.200000000000003</c:v>
                </c:pt>
                <c:pt idx="1412">
                  <c:v>35.200000000000003</c:v>
                </c:pt>
                <c:pt idx="1413">
                  <c:v>35.200000000000003</c:v>
                </c:pt>
                <c:pt idx="1414">
                  <c:v>35.200000000000003</c:v>
                </c:pt>
                <c:pt idx="1415">
                  <c:v>35.200000000000003</c:v>
                </c:pt>
                <c:pt idx="1416">
                  <c:v>35</c:v>
                </c:pt>
                <c:pt idx="1417">
                  <c:v>35</c:v>
                </c:pt>
                <c:pt idx="1418">
                  <c:v>35</c:v>
                </c:pt>
                <c:pt idx="1419">
                  <c:v>35</c:v>
                </c:pt>
                <c:pt idx="1420">
                  <c:v>35</c:v>
                </c:pt>
                <c:pt idx="1421">
                  <c:v>35</c:v>
                </c:pt>
                <c:pt idx="1422">
                  <c:v>35</c:v>
                </c:pt>
                <c:pt idx="1423">
                  <c:v>35</c:v>
                </c:pt>
                <c:pt idx="1424">
                  <c:v>34.700000000000003</c:v>
                </c:pt>
                <c:pt idx="1425">
                  <c:v>34.700000000000003</c:v>
                </c:pt>
                <c:pt idx="1426">
                  <c:v>34.700000000000003</c:v>
                </c:pt>
                <c:pt idx="1427">
                  <c:v>34.700000000000003</c:v>
                </c:pt>
                <c:pt idx="1428">
                  <c:v>34.700000000000003</c:v>
                </c:pt>
                <c:pt idx="1429">
                  <c:v>34.700000000000003</c:v>
                </c:pt>
                <c:pt idx="1430">
                  <c:v>34.700000000000003</c:v>
                </c:pt>
                <c:pt idx="1431">
                  <c:v>34.700000000000003</c:v>
                </c:pt>
                <c:pt idx="1432">
                  <c:v>34.5</c:v>
                </c:pt>
                <c:pt idx="1433">
                  <c:v>34.5</c:v>
                </c:pt>
                <c:pt idx="1434">
                  <c:v>34.5</c:v>
                </c:pt>
                <c:pt idx="1435">
                  <c:v>34.5</c:v>
                </c:pt>
                <c:pt idx="1436">
                  <c:v>34.5</c:v>
                </c:pt>
                <c:pt idx="1437">
                  <c:v>34.5</c:v>
                </c:pt>
                <c:pt idx="1438">
                  <c:v>34.5</c:v>
                </c:pt>
                <c:pt idx="1439">
                  <c:v>34.5</c:v>
                </c:pt>
                <c:pt idx="1440">
                  <c:v>34.200000000000003</c:v>
                </c:pt>
                <c:pt idx="1441">
                  <c:v>34.200000000000003</c:v>
                </c:pt>
                <c:pt idx="1442">
                  <c:v>34.200000000000003</c:v>
                </c:pt>
                <c:pt idx="1443">
                  <c:v>34.200000000000003</c:v>
                </c:pt>
                <c:pt idx="1444">
                  <c:v>34.200000000000003</c:v>
                </c:pt>
                <c:pt idx="1445">
                  <c:v>34.200000000000003</c:v>
                </c:pt>
                <c:pt idx="1446">
                  <c:v>34.200000000000003</c:v>
                </c:pt>
                <c:pt idx="1447">
                  <c:v>34.200000000000003</c:v>
                </c:pt>
                <c:pt idx="1448">
                  <c:v>34.1</c:v>
                </c:pt>
                <c:pt idx="1449">
                  <c:v>34.1</c:v>
                </c:pt>
                <c:pt idx="1450">
                  <c:v>34.1</c:v>
                </c:pt>
                <c:pt idx="1451">
                  <c:v>34.1</c:v>
                </c:pt>
                <c:pt idx="1452">
                  <c:v>34.1</c:v>
                </c:pt>
                <c:pt idx="1453">
                  <c:v>34.1</c:v>
                </c:pt>
                <c:pt idx="1454">
                  <c:v>34.1</c:v>
                </c:pt>
                <c:pt idx="1455">
                  <c:v>34.1</c:v>
                </c:pt>
                <c:pt idx="1456">
                  <c:v>34.1</c:v>
                </c:pt>
                <c:pt idx="1457">
                  <c:v>33.9</c:v>
                </c:pt>
                <c:pt idx="1458">
                  <c:v>33.9</c:v>
                </c:pt>
                <c:pt idx="1459">
                  <c:v>33.9</c:v>
                </c:pt>
                <c:pt idx="1460">
                  <c:v>33.9</c:v>
                </c:pt>
                <c:pt idx="1461">
                  <c:v>33.9</c:v>
                </c:pt>
                <c:pt idx="1462">
                  <c:v>33.9</c:v>
                </c:pt>
                <c:pt idx="1463">
                  <c:v>33.9</c:v>
                </c:pt>
                <c:pt idx="1464">
                  <c:v>33.9</c:v>
                </c:pt>
                <c:pt idx="1465">
                  <c:v>33.9</c:v>
                </c:pt>
                <c:pt idx="1466">
                  <c:v>33.9</c:v>
                </c:pt>
                <c:pt idx="1467">
                  <c:v>33.9</c:v>
                </c:pt>
                <c:pt idx="1468">
                  <c:v>33.9</c:v>
                </c:pt>
                <c:pt idx="1469">
                  <c:v>33.9</c:v>
                </c:pt>
                <c:pt idx="1470">
                  <c:v>33.9</c:v>
                </c:pt>
                <c:pt idx="1471">
                  <c:v>33.9</c:v>
                </c:pt>
                <c:pt idx="1472">
                  <c:v>33.9</c:v>
                </c:pt>
                <c:pt idx="1473">
                  <c:v>34</c:v>
                </c:pt>
                <c:pt idx="1474">
                  <c:v>34</c:v>
                </c:pt>
                <c:pt idx="1475">
                  <c:v>34</c:v>
                </c:pt>
                <c:pt idx="1476">
                  <c:v>34</c:v>
                </c:pt>
                <c:pt idx="1477">
                  <c:v>34</c:v>
                </c:pt>
                <c:pt idx="1478">
                  <c:v>34</c:v>
                </c:pt>
                <c:pt idx="1479">
                  <c:v>34</c:v>
                </c:pt>
                <c:pt idx="1480">
                  <c:v>34</c:v>
                </c:pt>
                <c:pt idx="1481">
                  <c:v>34.200000000000003</c:v>
                </c:pt>
                <c:pt idx="1482">
                  <c:v>34.200000000000003</c:v>
                </c:pt>
                <c:pt idx="1483">
                  <c:v>34.200000000000003</c:v>
                </c:pt>
                <c:pt idx="1484">
                  <c:v>34.200000000000003</c:v>
                </c:pt>
                <c:pt idx="1485">
                  <c:v>34.200000000000003</c:v>
                </c:pt>
                <c:pt idx="1486">
                  <c:v>34.200000000000003</c:v>
                </c:pt>
                <c:pt idx="1487">
                  <c:v>34.200000000000003</c:v>
                </c:pt>
                <c:pt idx="1488">
                  <c:v>34.200000000000003</c:v>
                </c:pt>
                <c:pt idx="1489">
                  <c:v>34.4</c:v>
                </c:pt>
                <c:pt idx="1490">
                  <c:v>34.4</c:v>
                </c:pt>
                <c:pt idx="1491">
                  <c:v>34.4</c:v>
                </c:pt>
                <c:pt idx="1492">
                  <c:v>34.4</c:v>
                </c:pt>
                <c:pt idx="1493">
                  <c:v>34.4</c:v>
                </c:pt>
                <c:pt idx="1494">
                  <c:v>34.4</c:v>
                </c:pt>
                <c:pt idx="1495">
                  <c:v>34.4</c:v>
                </c:pt>
                <c:pt idx="1496">
                  <c:v>34.4</c:v>
                </c:pt>
                <c:pt idx="1497">
                  <c:v>34.799999999999997</c:v>
                </c:pt>
                <c:pt idx="1498">
                  <c:v>34.799999999999997</c:v>
                </c:pt>
                <c:pt idx="1499">
                  <c:v>34.799999999999997</c:v>
                </c:pt>
                <c:pt idx="1500">
                  <c:v>34.799999999999997</c:v>
                </c:pt>
                <c:pt idx="1501">
                  <c:v>34.799999999999997</c:v>
                </c:pt>
                <c:pt idx="1502">
                  <c:v>34.799999999999997</c:v>
                </c:pt>
                <c:pt idx="1503">
                  <c:v>34.799999999999997</c:v>
                </c:pt>
                <c:pt idx="1504">
                  <c:v>34.799999999999997</c:v>
                </c:pt>
                <c:pt idx="1505">
                  <c:v>34.799999999999997</c:v>
                </c:pt>
                <c:pt idx="1506">
                  <c:v>35.299999999999997</c:v>
                </c:pt>
                <c:pt idx="1507">
                  <c:v>35.299999999999997</c:v>
                </c:pt>
                <c:pt idx="1508">
                  <c:v>35.299999999999997</c:v>
                </c:pt>
                <c:pt idx="1509">
                  <c:v>35.299999999999997</c:v>
                </c:pt>
                <c:pt idx="1510">
                  <c:v>35.299999999999997</c:v>
                </c:pt>
                <c:pt idx="1511">
                  <c:v>35.299999999999997</c:v>
                </c:pt>
                <c:pt idx="1512">
                  <c:v>35.299999999999997</c:v>
                </c:pt>
                <c:pt idx="1513">
                  <c:v>35.299999999999997</c:v>
                </c:pt>
                <c:pt idx="1514">
                  <c:v>35.9</c:v>
                </c:pt>
                <c:pt idx="1515">
                  <c:v>35.9</c:v>
                </c:pt>
                <c:pt idx="1516">
                  <c:v>35.9</c:v>
                </c:pt>
                <c:pt idx="1517">
                  <c:v>35.9</c:v>
                </c:pt>
                <c:pt idx="1518">
                  <c:v>35.9</c:v>
                </c:pt>
                <c:pt idx="1519">
                  <c:v>35.9</c:v>
                </c:pt>
                <c:pt idx="1520">
                  <c:v>35.9</c:v>
                </c:pt>
                <c:pt idx="1521">
                  <c:v>35.9</c:v>
                </c:pt>
                <c:pt idx="1522">
                  <c:v>36.4</c:v>
                </c:pt>
                <c:pt idx="1523">
                  <c:v>36.4</c:v>
                </c:pt>
                <c:pt idx="1524">
                  <c:v>36.4</c:v>
                </c:pt>
                <c:pt idx="1525">
                  <c:v>36.4</c:v>
                </c:pt>
                <c:pt idx="1526">
                  <c:v>36.4</c:v>
                </c:pt>
                <c:pt idx="1527">
                  <c:v>36.4</c:v>
                </c:pt>
                <c:pt idx="1528">
                  <c:v>36.4</c:v>
                </c:pt>
                <c:pt idx="1529">
                  <c:v>36.4</c:v>
                </c:pt>
                <c:pt idx="1530">
                  <c:v>36.799999999999997</c:v>
                </c:pt>
                <c:pt idx="1531">
                  <c:v>36.799999999999997</c:v>
                </c:pt>
                <c:pt idx="1532">
                  <c:v>36.799999999999997</c:v>
                </c:pt>
                <c:pt idx="1533">
                  <c:v>36.799999999999997</c:v>
                </c:pt>
                <c:pt idx="1534">
                  <c:v>36.799999999999997</c:v>
                </c:pt>
                <c:pt idx="1535">
                  <c:v>36.799999999999997</c:v>
                </c:pt>
                <c:pt idx="1536">
                  <c:v>36.799999999999997</c:v>
                </c:pt>
                <c:pt idx="1537">
                  <c:v>36.799999999999997</c:v>
                </c:pt>
                <c:pt idx="1538">
                  <c:v>37.299999999999997</c:v>
                </c:pt>
                <c:pt idx="1539">
                  <c:v>37.299999999999997</c:v>
                </c:pt>
                <c:pt idx="1540">
                  <c:v>37.299999999999997</c:v>
                </c:pt>
                <c:pt idx="1541">
                  <c:v>37.299999999999997</c:v>
                </c:pt>
                <c:pt idx="1542">
                  <c:v>37.299999999999997</c:v>
                </c:pt>
                <c:pt idx="1543">
                  <c:v>37.299999999999997</c:v>
                </c:pt>
                <c:pt idx="1544">
                  <c:v>37.299999999999997</c:v>
                </c:pt>
                <c:pt idx="1545">
                  <c:v>37.299999999999997</c:v>
                </c:pt>
                <c:pt idx="1546">
                  <c:v>37.299999999999997</c:v>
                </c:pt>
                <c:pt idx="1547">
                  <c:v>37.6</c:v>
                </c:pt>
                <c:pt idx="1548">
                  <c:v>37.6</c:v>
                </c:pt>
                <c:pt idx="1549">
                  <c:v>37.6</c:v>
                </c:pt>
                <c:pt idx="1550">
                  <c:v>37.6</c:v>
                </c:pt>
                <c:pt idx="1551">
                  <c:v>37.6</c:v>
                </c:pt>
                <c:pt idx="1552">
                  <c:v>37.6</c:v>
                </c:pt>
                <c:pt idx="1553">
                  <c:v>37.6</c:v>
                </c:pt>
                <c:pt idx="1554">
                  <c:v>37.6</c:v>
                </c:pt>
                <c:pt idx="1555">
                  <c:v>37.799999999999997</c:v>
                </c:pt>
                <c:pt idx="1556">
                  <c:v>37.799999999999997</c:v>
                </c:pt>
                <c:pt idx="1557">
                  <c:v>37.799999999999997</c:v>
                </c:pt>
                <c:pt idx="1558">
                  <c:v>37.799999999999997</c:v>
                </c:pt>
                <c:pt idx="1559">
                  <c:v>37.799999999999997</c:v>
                </c:pt>
                <c:pt idx="1560">
                  <c:v>37.799999999999997</c:v>
                </c:pt>
                <c:pt idx="1561">
                  <c:v>37.799999999999997</c:v>
                </c:pt>
                <c:pt idx="1562">
                  <c:v>37.799999999999997</c:v>
                </c:pt>
                <c:pt idx="1563">
                  <c:v>37.9</c:v>
                </c:pt>
                <c:pt idx="1564">
                  <c:v>37.9</c:v>
                </c:pt>
                <c:pt idx="1565">
                  <c:v>37.9</c:v>
                </c:pt>
                <c:pt idx="1566">
                  <c:v>37.9</c:v>
                </c:pt>
                <c:pt idx="1567">
                  <c:v>37.9</c:v>
                </c:pt>
                <c:pt idx="1568">
                  <c:v>37.9</c:v>
                </c:pt>
                <c:pt idx="1569">
                  <c:v>37.9</c:v>
                </c:pt>
                <c:pt idx="1570">
                  <c:v>37.9</c:v>
                </c:pt>
                <c:pt idx="1571">
                  <c:v>37.9</c:v>
                </c:pt>
                <c:pt idx="1572">
                  <c:v>37.9</c:v>
                </c:pt>
                <c:pt idx="1573">
                  <c:v>37.9</c:v>
                </c:pt>
                <c:pt idx="1574">
                  <c:v>37.9</c:v>
                </c:pt>
                <c:pt idx="1575">
                  <c:v>37.9</c:v>
                </c:pt>
                <c:pt idx="1576">
                  <c:v>37.9</c:v>
                </c:pt>
                <c:pt idx="1577">
                  <c:v>37.9</c:v>
                </c:pt>
                <c:pt idx="1578">
                  <c:v>37.9</c:v>
                </c:pt>
                <c:pt idx="1579">
                  <c:v>37.700000000000003</c:v>
                </c:pt>
                <c:pt idx="1580">
                  <c:v>37.700000000000003</c:v>
                </c:pt>
                <c:pt idx="1581">
                  <c:v>37.700000000000003</c:v>
                </c:pt>
                <c:pt idx="1582">
                  <c:v>37.700000000000003</c:v>
                </c:pt>
                <c:pt idx="1583">
                  <c:v>37.700000000000003</c:v>
                </c:pt>
                <c:pt idx="1584">
                  <c:v>37.700000000000003</c:v>
                </c:pt>
                <c:pt idx="1585">
                  <c:v>37.700000000000003</c:v>
                </c:pt>
                <c:pt idx="1586">
                  <c:v>37.700000000000003</c:v>
                </c:pt>
                <c:pt idx="1587">
                  <c:v>37.700000000000003</c:v>
                </c:pt>
                <c:pt idx="1588">
                  <c:v>37.6</c:v>
                </c:pt>
                <c:pt idx="1589">
                  <c:v>37.6</c:v>
                </c:pt>
                <c:pt idx="1590">
                  <c:v>37.6</c:v>
                </c:pt>
                <c:pt idx="1591">
                  <c:v>37.6</c:v>
                </c:pt>
                <c:pt idx="1592">
                  <c:v>37.6</c:v>
                </c:pt>
                <c:pt idx="1593">
                  <c:v>37.6</c:v>
                </c:pt>
                <c:pt idx="1594">
                  <c:v>37.6</c:v>
                </c:pt>
                <c:pt idx="1595">
                  <c:v>37.6</c:v>
                </c:pt>
                <c:pt idx="1596">
                  <c:v>37.299999999999997</c:v>
                </c:pt>
                <c:pt idx="1597">
                  <c:v>37.299999999999997</c:v>
                </c:pt>
                <c:pt idx="1598">
                  <c:v>37.299999999999997</c:v>
                </c:pt>
                <c:pt idx="1599">
                  <c:v>37.299999999999997</c:v>
                </c:pt>
                <c:pt idx="1600">
                  <c:v>37.299999999999997</c:v>
                </c:pt>
                <c:pt idx="1601">
                  <c:v>37.299999999999997</c:v>
                </c:pt>
                <c:pt idx="1602">
                  <c:v>37.299999999999997</c:v>
                </c:pt>
                <c:pt idx="1603">
                  <c:v>37.299999999999997</c:v>
                </c:pt>
                <c:pt idx="1604">
                  <c:v>37</c:v>
                </c:pt>
                <c:pt idx="1605">
                  <c:v>37</c:v>
                </c:pt>
                <c:pt idx="1606">
                  <c:v>37</c:v>
                </c:pt>
                <c:pt idx="1607">
                  <c:v>37</c:v>
                </c:pt>
                <c:pt idx="1608">
                  <c:v>37</c:v>
                </c:pt>
                <c:pt idx="1609">
                  <c:v>37</c:v>
                </c:pt>
                <c:pt idx="1610">
                  <c:v>37</c:v>
                </c:pt>
                <c:pt idx="1611">
                  <c:v>37</c:v>
                </c:pt>
                <c:pt idx="1612">
                  <c:v>36.799999999999997</c:v>
                </c:pt>
                <c:pt idx="1613">
                  <c:v>36.799999999999997</c:v>
                </c:pt>
                <c:pt idx="1614">
                  <c:v>36.799999999999997</c:v>
                </c:pt>
                <c:pt idx="1615">
                  <c:v>36.799999999999997</c:v>
                </c:pt>
                <c:pt idx="1616">
                  <c:v>36.799999999999997</c:v>
                </c:pt>
                <c:pt idx="1617">
                  <c:v>36.799999999999997</c:v>
                </c:pt>
                <c:pt idx="1618">
                  <c:v>36.799999999999997</c:v>
                </c:pt>
                <c:pt idx="1619">
                  <c:v>36.799999999999997</c:v>
                </c:pt>
                <c:pt idx="1620">
                  <c:v>36.5</c:v>
                </c:pt>
                <c:pt idx="1621">
                  <c:v>36.5</c:v>
                </c:pt>
                <c:pt idx="1622">
                  <c:v>36.5</c:v>
                </c:pt>
                <c:pt idx="1623">
                  <c:v>36.5</c:v>
                </c:pt>
                <c:pt idx="1624">
                  <c:v>36.5</c:v>
                </c:pt>
                <c:pt idx="1625">
                  <c:v>36.5</c:v>
                </c:pt>
                <c:pt idx="1626">
                  <c:v>36.5</c:v>
                </c:pt>
                <c:pt idx="1627">
                  <c:v>36.5</c:v>
                </c:pt>
                <c:pt idx="1628">
                  <c:v>36.299999999999997</c:v>
                </c:pt>
                <c:pt idx="1629">
                  <c:v>36.299999999999997</c:v>
                </c:pt>
                <c:pt idx="1630">
                  <c:v>36.299999999999997</c:v>
                </c:pt>
                <c:pt idx="1631">
                  <c:v>36.299999999999997</c:v>
                </c:pt>
                <c:pt idx="1632">
                  <c:v>36.299999999999997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ex1_40_envTemp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Sheet1!$A$2:$A$1988</c:f>
              <c:numCache>
                <c:formatCode>General</c:formatCode>
                <c:ptCount val="1987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244.75</c:v>
                </c:pt>
                <c:pt idx="980">
                  <c:v>245</c:v>
                </c:pt>
                <c:pt idx="981">
                  <c:v>245.25</c:v>
                </c:pt>
                <c:pt idx="982">
                  <c:v>245.5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248.76</c:v>
                </c:pt>
                <c:pt idx="996">
                  <c:v>249.01</c:v>
                </c:pt>
                <c:pt idx="997">
                  <c:v>249.26</c:v>
                </c:pt>
                <c:pt idx="998">
                  <c:v>249.51</c:v>
                </c:pt>
                <c:pt idx="999">
                  <c:v>249.76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</c:v>
                </c:pt>
                <c:pt idx="1015">
                  <c:v>253.75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</c:v>
                </c:pt>
                <c:pt idx="1095">
                  <c:v>273.75</c:v>
                </c:pt>
                <c:pt idx="1096">
                  <c:v>274.02999999999997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275.76</c:v>
                </c:pt>
                <c:pt idx="1104">
                  <c:v>276</c:v>
                </c:pt>
                <c:pt idx="1105">
                  <c:v>276.25</c:v>
                </c:pt>
                <c:pt idx="1106">
                  <c:v>276.5</c:v>
                </c:pt>
                <c:pt idx="1107">
                  <c:v>276.75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279.26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281.25</c:v>
                </c:pt>
                <c:pt idx="1126">
                  <c:v>281.5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283.52999999999997</c:v>
                </c:pt>
                <c:pt idx="1135">
                  <c:v>283.79000000000002</c:v>
                </c:pt>
                <c:pt idx="1136">
                  <c:v>284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286.25</c:v>
                </c:pt>
                <c:pt idx="1146">
                  <c:v>286.5</c:v>
                </c:pt>
                <c:pt idx="1147">
                  <c:v>286.75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289.27999999999997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297.02999999999997</c:v>
                </c:pt>
                <c:pt idx="1189">
                  <c:v>297.27999999999997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298.27999999999997</c:v>
                </c:pt>
                <c:pt idx="1194">
                  <c:v>298.5</c:v>
                </c:pt>
                <c:pt idx="1195">
                  <c:v>298.75</c:v>
                </c:pt>
                <c:pt idx="1196">
                  <c:v>299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306.27999999999997</c:v>
                </c:pt>
                <c:pt idx="1226">
                  <c:v>306.52999999999997</c:v>
                </c:pt>
                <c:pt idx="1227">
                  <c:v>306.77999999999997</c:v>
                </c:pt>
                <c:pt idx="1228">
                  <c:v>307</c:v>
                </c:pt>
                <c:pt idx="1229">
                  <c:v>307.25</c:v>
                </c:pt>
                <c:pt idx="1230">
                  <c:v>307.5</c:v>
                </c:pt>
                <c:pt idx="1231">
                  <c:v>307.75</c:v>
                </c:pt>
                <c:pt idx="1232">
                  <c:v>308</c:v>
                </c:pt>
                <c:pt idx="1233">
                  <c:v>308.25</c:v>
                </c:pt>
                <c:pt idx="1234">
                  <c:v>308.51</c:v>
                </c:pt>
                <c:pt idx="1235">
                  <c:v>308.76</c:v>
                </c:pt>
                <c:pt idx="1236">
                  <c:v>309.01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309.77999999999997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311.25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</c:v>
                </c:pt>
                <c:pt idx="1281">
                  <c:v>320.25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324.01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340.28</c:v>
                </c:pt>
                <c:pt idx="1362">
                  <c:v>340.53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349.28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362.53</c:v>
                </c:pt>
                <c:pt idx="1451">
                  <c:v>362.78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363.78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369.53</c:v>
                </c:pt>
                <c:pt idx="1479">
                  <c:v>369.78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374.27</c:v>
                </c:pt>
                <c:pt idx="1498">
                  <c:v>374.53</c:v>
                </c:pt>
                <c:pt idx="1499">
                  <c:v>374.78</c:v>
                </c:pt>
                <c:pt idx="1500">
                  <c:v>375.03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376.26</c:v>
                </c:pt>
                <c:pt idx="1506">
                  <c:v>376.5</c:v>
                </c:pt>
                <c:pt idx="1507">
                  <c:v>376.75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378.75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</c:v>
                </c:pt>
                <c:pt idx="1537">
                  <c:v>384.25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</c:v>
                </c:pt>
                <c:pt idx="1567">
                  <c:v>391.75</c:v>
                </c:pt>
                <c:pt idx="1568">
                  <c:v>392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394.02</c:v>
                </c:pt>
                <c:pt idx="1577">
                  <c:v>394.27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395.78</c:v>
                </c:pt>
                <c:pt idx="1584">
                  <c:v>396.03</c:v>
                </c:pt>
                <c:pt idx="1585">
                  <c:v>396.28</c:v>
                </c:pt>
                <c:pt idx="1586">
                  <c:v>396.5</c:v>
                </c:pt>
                <c:pt idx="1587">
                  <c:v>396.75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398.75</c:v>
                </c:pt>
                <c:pt idx="1596">
                  <c:v>399</c:v>
                </c:pt>
                <c:pt idx="1597">
                  <c:v>399.25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407.28</c:v>
                </c:pt>
                <c:pt idx="1630">
                  <c:v>407.53</c:v>
                </c:pt>
                <c:pt idx="1631">
                  <c:v>407.78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411.76</c:v>
                </c:pt>
                <c:pt idx="1648">
                  <c:v>412.01</c:v>
                </c:pt>
                <c:pt idx="1649">
                  <c:v>412.26</c:v>
                </c:pt>
                <c:pt idx="1650">
                  <c:v>412.51</c:v>
                </c:pt>
                <c:pt idx="1651">
                  <c:v>412.76</c:v>
                </c:pt>
                <c:pt idx="1652">
                  <c:v>413.01</c:v>
                </c:pt>
                <c:pt idx="1653">
                  <c:v>413.26</c:v>
                </c:pt>
                <c:pt idx="1654">
                  <c:v>413.51</c:v>
                </c:pt>
                <c:pt idx="1655">
                  <c:v>413.76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424.28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426.76</c:v>
                </c:pt>
                <c:pt idx="1708">
                  <c:v>427.02</c:v>
                </c:pt>
                <c:pt idx="1709">
                  <c:v>427.26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434.27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  <c:pt idx="1746">
                  <c:v>436.52</c:v>
                </c:pt>
                <c:pt idx="1747">
                  <c:v>436.77</c:v>
                </c:pt>
                <c:pt idx="1748">
                  <c:v>437.02</c:v>
                </c:pt>
                <c:pt idx="1749">
                  <c:v>437.27</c:v>
                </c:pt>
                <c:pt idx="1750">
                  <c:v>437.52</c:v>
                </c:pt>
                <c:pt idx="1751">
                  <c:v>437.77</c:v>
                </c:pt>
                <c:pt idx="1752">
                  <c:v>438.02</c:v>
                </c:pt>
                <c:pt idx="1753">
                  <c:v>438.27</c:v>
                </c:pt>
                <c:pt idx="1754">
                  <c:v>438.52</c:v>
                </c:pt>
                <c:pt idx="1755">
                  <c:v>438.77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439.53</c:v>
                </c:pt>
                <c:pt idx="1759">
                  <c:v>439.78</c:v>
                </c:pt>
                <c:pt idx="1760">
                  <c:v>440.03</c:v>
                </c:pt>
                <c:pt idx="1761">
                  <c:v>440.28</c:v>
                </c:pt>
                <c:pt idx="1762">
                  <c:v>440.53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444.26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447.02</c:v>
                </c:pt>
                <c:pt idx="1789">
                  <c:v>447.27</c:v>
                </c:pt>
                <c:pt idx="1790">
                  <c:v>447.52</c:v>
                </c:pt>
                <c:pt idx="1791">
                  <c:v>447.77</c:v>
                </c:pt>
                <c:pt idx="1792">
                  <c:v>448.02</c:v>
                </c:pt>
                <c:pt idx="1793">
                  <c:v>448.27</c:v>
                </c:pt>
                <c:pt idx="1794">
                  <c:v>448.52</c:v>
                </c:pt>
                <c:pt idx="1795">
                  <c:v>448.77</c:v>
                </c:pt>
                <c:pt idx="1796">
                  <c:v>449.02</c:v>
                </c:pt>
                <c:pt idx="1797">
                  <c:v>449.27</c:v>
                </c:pt>
                <c:pt idx="1798">
                  <c:v>449.52</c:v>
                </c:pt>
                <c:pt idx="1799">
                  <c:v>449.78</c:v>
                </c:pt>
                <c:pt idx="1800">
                  <c:v>450.01</c:v>
                </c:pt>
                <c:pt idx="1801">
                  <c:v>450.26</c:v>
                </c:pt>
                <c:pt idx="1802">
                  <c:v>450.51</c:v>
                </c:pt>
                <c:pt idx="1803">
                  <c:v>450.76</c:v>
                </c:pt>
                <c:pt idx="1804">
                  <c:v>451.01</c:v>
                </c:pt>
                <c:pt idx="1805">
                  <c:v>451.26</c:v>
                </c:pt>
                <c:pt idx="1806">
                  <c:v>451.51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</c:v>
                </c:pt>
                <c:pt idx="1823">
                  <c:v>455.75</c:v>
                </c:pt>
                <c:pt idx="1824">
                  <c:v>456</c:v>
                </c:pt>
                <c:pt idx="1825">
                  <c:v>456.25</c:v>
                </c:pt>
                <c:pt idx="1826">
                  <c:v>456.5</c:v>
                </c:pt>
                <c:pt idx="1827">
                  <c:v>456.75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457.52</c:v>
                </c:pt>
                <c:pt idx="1831">
                  <c:v>457.77</c:v>
                </c:pt>
                <c:pt idx="1832">
                  <c:v>458.02</c:v>
                </c:pt>
                <c:pt idx="1833">
                  <c:v>458.27</c:v>
                </c:pt>
                <c:pt idx="1834">
                  <c:v>458.52</c:v>
                </c:pt>
                <c:pt idx="1835">
                  <c:v>458.77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462.53</c:v>
                </c:pt>
                <c:pt idx="1851">
                  <c:v>462.78</c:v>
                </c:pt>
                <c:pt idx="1852">
                  <c:v>463.03</c:v>
                </c:pt>
                <c:pt idx="1853">
                  <c:v>463.28</c:v>
                </c:pt>
                <c:pt idx="1854">
                  <c:v>463.53</c:v>
                </c:pt>
                <c:pt idx="1855">
                  <c:v>463.78</c:v>
                </c:pt>
                <c:pt idx="1856">
                  <c:v>464.03</c:v>
                </c:pt>
                <c:pt idx="1857">
                  <c:v>464.28</c:v>
                </c:pt>
                <c:pt idx="1858">
                  <c:v>464.53</c:v>
                </c:pt>
                <c:pt idx="1859">
                  <c:v>464.78</c:v>
                </c:pt>
                <c:pt idx="1860">
                  <c:v>465.03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466.53</c:v>
                </c:pt>
                <c:pt idx="1867">
                  <c:v>466.78</c:v>
                </c:pt>
                <c:pt idx="1868">
                  <c:v>467.03</c:v>
                </c:pt>
                <c:pt idx="1869">
                  <c:v>467.28</c:v>
                </c:pt>
                <c:pt idx="1870">
                  <c:v>467.5</c:v>
                </c:pt>
                <c:pt idx="1871">
                  <c:v>467.75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469.02</c:v>
                </c:pt>
                <c:pt idx="1877">
                  <c:v>469.27</c:v>
                </c:pt>
                <c:pt idx="1878">
                  <c:v>469.53</c:v>
                </c:pt>
                <c:pt idx="1879">
                  <c:v>469.75</c:v>
                </c:pt>
                <c:pt idx="1880">
                  <c:v>470.02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474.02</c:v>
                </c:pt>
                <c:pt idx="1897">
                  <c:v>474.27</c:v>
                </c:pt>
                <c:pt idx="1898">
                  <c:v>474.52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477.25</c:v>
                </c:pt>
                <c:pt idx="1910">
                  <c:v>477.5</c:v>
                </c:pt>
                <c:pt idx="1911">
                  <c:v>477.75</c:v>
                </c:pt>
                <c:pt idx="1912">
                  <c:v>478</c:v>
                </c:pt>
                <c:pt idx="1913">
                  <c:v>478.25</c:v>
                </c:pt>
                <c:pt idx="1914">
                  <c:v>478.5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484.27</c:v>
                </c:pt>
                <c:pt idx="1938">
                  <c:v>484.53</c:v>
                </c:pt>
                <c:pt idx="1939">
                  <c:v>484.78</c:v>
                </c:pt>
                <c:pt idx="1940">
                  <c:v>485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487.03</c:v>
                </c:pt>
                <c:pt idx="1949">
                  <c:v>487.28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489.27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490.02</c:v>
                </c:pt>
                <c:pt idx="1961">
                  <c:v>490.27</c:v>
                </c:pt>
                <c:pt idx="1962">
                  <c:v>490.52</c:v>
                </c:pt>
                <c:pt idx="1963">
                  <c:v>490.77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493.52</c:v>
                </c:pt>
                <c:pt idx="1975">
                  <c:v>493.77</c:v>
                </c:pt>
                <c:pt idx="1976">
                  <c:v>494.02</c:v>
                </c:pt>
                <c:pt idx="1977">
                  <c:v>494.27</c:v>
                </c:pt>
                <c:pt idx="1978">
                  <c:v>494.52</c:v>
                </c:pt>
                <c:pt idx="1979">
                  <c:v>494.77</c:v>
                </c:pt>
                <c:pt idx="1980">
                  <c:v>495.02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496.28</c:v>
                </c:pt>
                <c:pt idx="1986">
                  <c:v>496.53</c:v>
                </c:pt>
              </c:numCache>
            </c:numRef>
          </c:cat>
          <c:val>
            <c:numRef>
              <c:f>Sheet1!$G$2:$G$1988</c:f>
              <c:numCache>
                <c:formatCode>General</c:formatCode>
                <c:ptCount val="1987"/>
                <c:pt idx="0">
                  <c:v>39.299999999999997</c:v>
                </c:pt>
                <c:pt idx="1">
                  <c:v>39.299999999999997</c:v>
                </c:pt>
                <c:pt idx="2">
                  <c:v>39.299999999999997</c:v>
                </c:pt>
                <c:pt idx="3">
                  <c:v>39.299999999999997</c:v>
                </c:pt>
                <c:pt idx="4">
                  <c:v>39.299999999999997</c:v>
                </c:pt>
                <c:pt idx="5">
                  <c:v>39.299999999999997</c:v>
                </c:pt>
                <c:pt idx="6">
                  <c:v>39.299999999999997</c:v>
                </c:pt>
                <c:pt idx="7">
                  <c:v>39.9</c:v>
                </c:pt>
                <c:pt idx="8">
                  <c:v>39.9</c:v>
                </c:pt>
                <c:pt idx="9">
                  <c:v>39.9</c:v>
                </c:pt>
                <c:pt idx="10">
                  <c:v>39.9</c:v>
                </c:pt>
                <c:pt idx="11">
                  <c:v>39.9</c:v>
                </c:pt>
                <c:pt idx="12">
                  <c:v>39.9</c:v>
                </c:pt>
                <c:pt idx="13">
                  <c:v>39.9</c:v>
                </c:pt>
                <c:pt idx="14">
                  <c:v>39.9</c:v>
                </c:pt>
                <c:pt idx="15">
                  <c:v>40.299999999999997</c:v>
                </c:pt>
                <c:pt idx="16">
                  <c:v>40.299999999999997</c:v>
                </c:pt>
                <c:pt idx="17">
                  <c:v>40.299999999999997</c:v>
                </c:pt>
                <c:pt idx="18">
                  <c:v>40.299999999999997</c:v>
                </c:pt>
                <c:pt idx="19">
                  <c:v>40.299999999999997</c:v>
                </c:pt>
                <c:pt idx="20">
                  <c:v>40.299999999999997</c:v>
                </c:pt>
                <c:pt idx="21">
                  <c:v>40.299999999999997</c:v>
                </c:pt>
                <c:pt idx="22">
                  <c:v>40.299999999999997</c:v>
                </c:pt>
                <c:pt idx="23">
                  <c:v>40.299999999999997</c:v>
                </c:pt>
                <c:pt idx="24">
                  <c:v>40.9</c:v>
                </c:pt>
                <c:pt idx="25">
                  <c:v>40.9</c:v>
                </c:pt>
                <c:pt idx="26">
                  <c:v>40.9</c:v>
                </c:pt>
                <c:pt idx="27">
                  <c:v>40.9</c:v>
                </c:pt>
                <c:pt idx="28">
                  <c:v>40.9</c:v>
                </c:pt>
                <c:pt idx="29">
                  <c:v>40.9</c:v>
                </c:pt>
                <c:pt idx="30">
                  <c:v>40.9</c:v>
                </c:pt>
                <c:pt idx="31">
                  <c:v>40.9</c:v>
                </c:pt>
                <c:pt idx="32">
                  <c:v>41.5</c:v>
                </c:pt>
                <c:pt idx="33">
                  <c:v>41.5</c:v>
                </c:pt>
                <c:pt idx="34">
                  <c:v>41.5</c:v>
                </c:pt>
                <c:pt idx="35">
                  <c:v>41.5</c:v>
                </c:pt>
                <c:pt idx="36">
                  <c:v>41.5</c:v>
                </c:pt>
                <c:pt idx="37">
                  <c:v>41.5</c:v>
                </c:pt>
                <c:pt idx="38">
                  <c:v>41.5</c:v>
                </c:pt>
                <c:pt idx="39">
                  <c:v>41.5</c:v>
                </c:pt>
                <c:pt idx="40">
                  <c:v>42.1</c:v>
                </c:pt>
                <c:pt idx="41">
                  <c:v>42.1</c:v>
                </c:pt>
                <c:pt idx="42">
                  <c:v>42.1</c:v>
                </c:pt>
                <c:pt idx="43">
                  <c:v>42.1</c:v>
                </c:pt>
                <c:pt idx="44">
                  <c:v>42.1</c:v>
                </c:pt>
                <c:pt idx="45">
                  <c:v>42.1</c:v>
                </c:pt>
                <c:pt idx="46">
                  <c:v>42.1</c:v>
                </c:pt>
                <c:pt idx="47">
                  <c:v>42.1</c:v>
                </c:pt>
                <c:pt idx="48">
                  <c:v>42.6</c:v>
                </c:pt>
                <c:pt idx="49">
                  <c:v>42.6</c:v>
                </c:pt>
                <c:pt idx="50">
                  <c:v>42.6</c:v>
                </c:pt>
                <c:pt idx="51">
                  <c:v>42.6</c:v>
                </c:pt>
                <c:pt idx="52">
                  <c:v>42.6</c:v>
                </c:pt>
                <c:pt idx="53">
                  <c:v>42.6</c:v>
                </c:pt>
                <c:pt idx="54">
                  <c:v>42.6</c:v>
                </c:pt>
                <c:pt idx="55">
                  <c:v>42.6</c:v>
                </c:pt>
                <c:pt idx="56">
                  <c:v>42.9</c:v>
                </c:pt>
                <c:pt idx="57">
                  <c:v>42.9</c:v>
                </c:pt>
                <c:pt idx="58">
                  <c:v>42.9</c:v>
                </c:pt>
                <c:pt idx="59">
                  <c:v>42.9</c:v>
                </c:pt>
                <c:pt idx="60">
                  <c:v>42.9</c:v>
                </c:pt>
                <c:pt idx="61">
                  <c:v>42.9</c:v>
                </c:pt>
                <c:pt idx="62">
                  <c:v>42.9</c:v>
                </c:pt>
                <c:pt idx="63">
                  <c:v>42.9</c:v>
                </c:pt>
                <c:pt idx="64">
                  <c:v>43.1</c:v>
                </c:pt>
                <c:pt idx="65">
                  <c:v>43.1</c:v>
                </c:pt>
                <c:pt idx="66">
                  <c:v>43.1</c:v>
                </c:pt>
                <c:pt idx="67">
                  <c:v>43.1</c:v>
                </c:pt>
                <c:pt idx="68">
                  <c:v>43.1</c:v>
                </c:pt>
                <c:pt idx="69">
                  <c:v>43.1</c:v>
                </c:pt>
                <c:pt idx="70">
                  <c:v>43.1</c:v>
                </c:pt>
                <c:pt idx="71">
                  <c:v>43.1</c:v>
                </c:pt>
                <c:pt idx="72">
                  <c:v>43.1</c:v>
                </c:pt>
                <c:pt idx="73">
                  <c:v>43.1</c:v>
                </c:pt>
                <c:pt idx="74">
                  <c:v>43.1</c:v>
                </c:pt>
                <c:pt idx="75">
                  <c:v>43.1</c:v>
                </c:pt>
                <c:pt idx="76">
                  <c:v>43.1</c:v>
                </c:pt>
                <c:pt idx="77">
                  <c:v>43.1</c:v>
                </c:pt>
                <c:pt idx="78">
                  <c:v>43.1</c:v>
                </c:pt>
                <c:pt idx="79">
                  <c:v>43.1</c:v>
                </c:pt>
                <c:pt idx="80">
                  <c:v>43.1</c:v>
                </c:pt>
                <c:pt idx="81">
                  <c:v>43</c:v>
                </c:pt>
                <c:pt idx="82">
                  <c:v>43</c:v>
                </c:pt>
                <c:pt idx="83">
                  <c:v>43</c:v>
                </c:pt>
                <c:pt idx="84">
                  <c:v>43</c:v>
                </c:pt>
                <c:pt idx="85">
                  <c:v>43</c:v>
                </c:pt>
                <c:pt idx="86">
                  <c:v>43</c:v>
                </c:pt>
                <c:pt idx="87">
                  <c:v>43</c:v>
                </c:pt>
                <c:pt idx="88">
                  <c:v>43</c:v>
                </c:pt>
                <c:pt idx="89">
                  <c:v>42.7</c:v>
                </c:pt>
                <c:pt idx="90">
                  <c:v>42.7</c:v>
                </c:pt>
                <c:pt idx="91">
                  <c:v>42.7</c:v>
                </c:pt>
                <c:pt idx="92">
                  <c:v>42.7</c:v>
                </c:pt>
                <c:pt idx="93">
                  <c:v>42.7</c:v>
                </c:pt>
                <c:pt idx="94">
                  <c:v>42.7</c:v>
                </c:pt>
                <c:pt idx="95">
                  <c:v>42.7</c:v>
                </c:pt>
                <c:pt idx="96">
                  <c:v>42.7</c:v>
                </c:pt>
                <c:pt idx="97">
                  <c:v>42.4</c:v>
                </c:pt>
                <c:pt idx="98">
                  <c:v>42.4</c:v>
                </c:pt>
                <c:pt idx="99">
                  <c:v>42.4</c:v>
                </c:pt>
                <c:pt idx="100">
                  <c:v>42.4</c:v>
                </c:pt>
                <c:pt idx="101">
                  <c:v>42.4</c:v>
                </c:pt>
                <c:pt idx="102">
                  <c:v>42.4</c:v>
                </c:pt>
                <c:pt idx="103">
                  <c:v>42.4</c:v>
                </c:pt>
                <c:pt idx="104">
                  <c:v>42.4</c:v>
                </c:pt>
                <c:pt idx="105">
                  <c:v>42</c:v>
                </c:pt>
                <c:pt idx="106">
                  <c:v>42</c:v>
                </c:pt>
                <c:pt idx="107">
                  <c:v>42</c:v>
                </c:pt>
                <c:pt idx="108">
                  <c:v>42</c:v>
                </c:pt>
                <c:pt idx="109">
                  <c:v>42</c:v>
                </c:pt>
                <c:pt idx="110">
                  <c:v>42</c:v>
                </c:pt>
                <c:pt idx="111">
                  <c:v>42</c:v>
                </c:pt>
                <c:pt idx="112">
                  <c:v>42</c:v>
                </c:pt>
                <c:pt idx="113">
                  <c:v>42</c:v>
                </c:pt>
                <c:pt idx="114">
                  <c:v>41.6</c:v>
                </c:pt>
                <c:pt idx="115">
                  <c:v>41.6</c:v>
                </c:pt>
                <c:pt idx="116">
                  <c:v>41.6</c:v>
                </c:pt>
                <c:pt idx="117">
                  <c:v>41.6</c:v>
                </c:pt>
                <c:pt idx="118">
                  <c:v>41.6</c:v>
                </c:pt>
                <c:pt idx="119">
                  <c:v>41.6</c:v>
                </c:pt>
                <c:pt idx="120">
                  <c:v>41.6</c:v>
                </c:pt>
                <c:pt idx="121">
                  <c:v>41.6</c:v>
                </c:pt>
                <c:pt idx="122">
                  <c:v>41.2</c:v>
                </c:pt>
                <c:pt idx="123">
                  <c:v>41.2</c:v>
                </c:pt>
                <c:pt idx="124">
                  <c:v>41.2</c:v>
                </c:pt>
                <c:pt idx="125">
                  <c:v>41.2</c:v>
                </c:pt>
                <c:pt idx="126">
                  <c:v>41.2</c:v>
                </c:pt>
                <c:pt idx="127">
                  <c:v>41.2</c:v>
                </c:pt>
                <c:pt idx="128">
                  <c:v>41.2</c:v>
                </c:pt>
                <c:pt idx="129">
                  <c:v>41.2</c:v>
                </c:pt>
                <c:pt idx="130">
                  <c:v>40.700000000000003</c:v>
                </c:pt>
                <c:pt idx="131">
                  <c:v>40.700000000000003</c:v>
                </c:pt>
                <c:pt idx="132">
                  <c:v>40.700000000000003</c:v>
                </c:pt>
                <c:pt idx="133">
                  <c:v>40.700000000000003</c:v>
                </c:pt>
                <c:pt idx="134">
                  <c:v>40.700000000000003</c:v>
                </c:pt>
                <c:pt idx="135">
                  <c:v>40.700000000000003</c:v>
                </c:pt>
                <c:pt idx="136">
                  <c:v>40.700000000000003</c:v>
                </c:pt>
                <c:pt idx="137">
                  <c:v>40.700000000000003</c:v>
                </c:pt>
                <c:pt idx="138">
                  <c:v>40.299999999999997</c:v>
                </c:pt>
                <c:pt idx="139">
                  <c:v>40.299999999999997</c:v>
                </c:pt>
                <c:pt idx="140">
                  <c:v>40.299999999999997</c:v>
                </c:pt>
                <c:pt idx="141">
                  <c:v>40.299999999999997</c:v>
                </c:pt>
                <c:pt idx="142">
                  <c:v>40.299999999999997</c:v>
                </c:pt>
                <c:pt idx="143">
                  <c:v>40.299999999999997</c:v>
                </c:pt>
                <c:pt idx="144">
                  <c:v>40.299999999999997</c:v>
                </c:pt>
                <c:pt idx="145">
                  <c:v>40.299999999999997</c:v>
                </c:pt>
                <c:pt idx="146">
                  <c:v>39.799999999999997</c:v>
                </c:pt>
                <c:pt idx="147">
                  <c:v>39.799999999999997</c:v>
                </c:pt>
                <c:pt idx="148">
                  <c:v>39.799999999999997</c:v>
                </c:pt>
                <c:pt idx="149">
                  <c:v>39.799999999999997</c:v>
                </c:pt>
                <c:pt idx="150">
                  <c:v>39.799999999999997</c:v>
                </c:pt>
                <c:pt idx="151">
                  <c:v>39.799999999999997</c:v>
                </c:pt>
                <c:pt idx="152">
                  <c:v>39.799999999999997</c:v>
                </c:pt>
                <c:pt idx="153">
                  <c:v>39.799999999999997</c:v>
                </c:pt>
                <c:pt idx="154">
                  <c:v>39.799999999999997</c:v>
                </c:pt>
                <c:pt idx="155">
                  <c:v>39.299999999999997</c:v>
                </c:pt>
                <c:pt idx="156">
                  <c:v>39.299999999999997</c:v>
                </c:pt>
                <c:pt idx="157">
                  <c:v>39.299999999999997</c:v>
                </c:pt>
                <c:pt idx="158">
                  <c:v>39.299999999999997</c:v>
                </c:pt>
                <c:pt idx="159">
                  <c:v>39.299999999999997</c:v>
                </c:pt>
                <c:pt idx="160">
                  <c:v>39.299999999999997</c:v>
                </c:pt>
                <c:pt idx="161">
                  <c:v>39.299999999999997</c:v>
                </c:pt>
                <c:pt idx="162">
                  <c:v>39.299999999999997</c:v>
                </c:pt>
                <c:pt idx="163">
                  <c:v>38.9</c:v>
                </c:pt>
                <c:pt idx="164">
                  <c:v>38.9</c:v>
                </c:pt>
                <c:pt idx="165">
                  <c:v>38.9</c:v>
                </c:pt>
                <c:pt idx="166">
                  <c:v>38.9</c:v>
                </c:pt>
                <c:pt idx="167">
                  <c:v>38.9</c:v>
                </c:pt>
                <c:pt idx="168">
                  <c:v>38.9</c:v>
                </c:pt>
                <c:pt idx="169">
                  <c:v>38.9</c:v>
                </c:pt>
                <c:pt idx="170">
                  <c:v>38.9</c:v>
                </c:pt>
                <c:pt idx="171">
                  <c:v>38.5</c:v>
                </c:pt>
                <c:pt idx="172">
                  <c:v>38.5</c:v>
                </c:pt>
                <c:pt idx="173">
                  <c:v>38.5</c:v>
                </c:pt>
                <c:pt idx="174">
                  <c:v>38.5</c:v>
                </c:pt>
                <c:pt idx="175">
                  <c:v>38.5</c:v>
                </c:pt>
                <c:pt idx="176">
                  <c:v>38.5</c:v>
                </c:pt>
                <c:pt idx="177">
                  <c:v>38.5</c:v>
                </c:pt>
                <c:pt idx="178">
                  <c:v>38.5</c:v>
                </c:pt>
                <c:pt idx="179">
                  <c:v>38.1</c:v>
                </c:pt>
                <c:pt idx="180">
                  <c:v>38.1</c:v>
                </c:pt>
                <c:pt idx="181">
                  <c:v>38.1</c:v>
                </c:pt>
                <c:pt idx="182">
                  <c:v>38.1</c:v>
                </c:pt>
                <c:pt idx="183">
                  <c:v>38.1</c:v>
                </c:pt>
                <c:pt idx="184">
                  <c:v>38.1</c:v>
                </c:pt>
                <c:pt idx="185">
                  <c:v>38.1</c:v>
                </c:pt>
                <c:pt idx="186">
                  <c:v>38.1</c:v>
                </c:pt>
                <c:pt idx="187">
                  <c:v>38</c:v>
                </c:pt>
                <c:pt idx="188">
                  <c:v>38</c:v>
                </c:pt>
                <c:pt idx="189">
                  <c:v>38</c:v>
                </c:pt>
                <c:pt idx="190">
                  <c:v>38</c:v>
                </c:pt>
                <c:pt idx="191">
                  <c:v>38</c:v>
                </c:pt>
                <c:pt idx="192">
                  <c:v>38</c:v>
                </c:pt>
                <c:pt idx="193">
                  <c:v>38</c:v>
                </c:pt>
                <c:pt idx="194">
                  <c:v>38</c:v>
                </c:pt>
                <c:pt idx="195">
                  <c:v>38.1</c:v>
                </c:pt>
                <c:pt idx="196">
                  <c:v>38.1</c:v>
                </c:pt>
                <c:pt idx="197">
                  <c:v>38.1</c:v>
                </c:pt>
                <c:pt idx="198">
                  <c:v>38.1</c:v>
                </c:pt>
                <c:pt idx="199">
                  <c:v>38.1</c:v>
                </c:pt>
                <c:pt idx="200">
                  <c:v>38.1</c:v>
                </c:pt>
                <c:pt idx="201">
                  <c:v>38.1</c:v>
                </c:pt>
                <c:pt idx="202">
                  <c:v>38.1</c:v>
                </c:pt>
                <c:pt idx="203">
                  <c:v>38.1</c:v>
                </c:pt>
                <c:pt idx="204">
                  <c:v>38.200000000000003</c:v>
                </c:pt>
                <c:pt idx="205">
                  <c:v>38.200000000000003</c:v>
                </c:pt>
                <c:pt idx="206">
                  <c:v>38.200000000000003</c:v>
                </c:pt>
                <c:pt idx="207">
                  <c:v>38.200000000000003</c:v>
                </c:pt>
                <c:pt idx="208">
                  <c:v>38.200000000000003</c:v>
                </c:pt>
                <c:pt idx="209">
                  <c:v>38.200000000000003</c:v>
                </c:pt>
                <c:pt idx="210">
                  <c:v>38.200000000000003</c:v>
                </c:pt>
                <c:pt idx="211">
                  <c:v>38.200000000000003</c:v>
                </c:pt>
                <c:pt idx="212">
                  <c:v>38.5</c:v>
                </c:pt>
                <c:pt idx="213">
                  <c:v>38.5</c:v>
                </c:pt>
                <c:pt idx="214">
                  <c:v>38.5</c:v>
                </c:pt>
                <c:pt idx="215">
                  <c:v>38.5</c:v>
                </c:pt>
                <c:pt idx="216">
                  <c:v>38.5</c:v>
                </c:pt>
                <c:pt idx="217">
                  <c:v>38.5</c:v>
                </c:pt>
                <c:pt idx="218">
                  <c:v>38.5</c:v>
                </c:pt>
                <c:pt idx="219">
                  <c:v>38.5</c:v>
                </c:pt>
                <c:pt idx="220">
                  <c:v>38.799999999999997</c:v>
                </c:pt>
                <c:pt idx="221">
                  <c:v>38.799999999999997</c:v>
                </c:pt>
                <c:pt idx="222">
                  <c:v>38.799999999999997</c:v>
                </c:pt>
                <c:pt idx="223">
                  <c:v>38.799999999999997</c:v>
                </c:pt>
                <c:pt idx="224">
                  <c:v>38.799999999999997</c:v>
                </c:pt>
                <c:pt idx="225">
                  <c:v>38.799999999999997</c:v>
                </c:pt>
                <c:pt idx="226">
                  <c:v>38.799999999999997</c:v>
                </c:pt>
                <c:pt idx="227">
                  <c:v>38.799999999999997</c:v>
                </c:pt>
                <c:pt idx="228">
                  <c:v>39.200000000000003</c:v>
                </c:pt>
                <c:pt idx="229">
                  <c:v>39.200000000000003</c:v>
                </c:pt>
                <c:pt idx="230">
                  <c:v>39.200000000000003</c:v>
                </c:pt>
                <c:pt idx="231">
                  <c:v>39.200000000000003</c:v>
                </c:pt>
                <c:pt idx="232">
                  <c:v>39.200000000000003</c:v>
                </c:pt>
                <c:pt idx="233">
                  <c:v>39.200000000000003</c:v>
                </c:pt>
                <c:pt idx="234">
                  <c:v>39.200000000000003</c:v>
                </c:pt>
                <c:pt idx="235">
                  <c:v>39.200000000000003</c:v>
                </c:pt>
                <c:pt idx="236">
                  <c:v>39.700000000000003</c:v>
                </c:pt>
                <c:pt idx="237">
                  <c:v>39.700000000000003</c:v>
                </c:pt>
                <c:pt idx="238">
                  <c:v>39.700000000000003</c:v>
                </c:pt>
                <c:pt idx="239">
                  <c:v>39.700000000000003</c:v>
                </c:pt>
                <c:pt idx="240">
                  <c:v>39.700000000000003</c:v>
                </c:pt>
                <c:pt idx="241">
                  <c:v>39.700000000000003</c:v>
                </c:pt>
                <c:pt idx="242">
                  <c:v>39.700000000000003</c:v>
                </c:pt>
                <c:pt idx="243">
                  <c:v>39.700000000000003</c:v>
                </c:pt>
                <c:pt idx="244">
                  <c:v>40.200000000000003</c:v>
                </c:pt>
                <c:pt idx="245">
                  <c:v>40.200000000000003</c:v>
                </c:pt>
                <c:pt idx="246">
                  <c:v>40.200000000000003</c:v>
                </c:pt>
                <c:pt idx="247">
                  <c:v>40.200000000000003</c:v>
                </c:pt>
                <c:pt idx="248">
                  <c:v>40.200000000000003</c:v>
                </c:pt>
                <c:pt idx="249">
                  <c:v>40.200000000000003</c:v>
                </c:pt>
                <c:pt idx="250">
                  <c:v>40.200000000000003</c:v>
                </c:pt>
                <c:pt idx="251">
                  <c:v>40.200000000000003</c:v>
                </c:pt>
                <c:pt idx="252">
                  <c:v>40.200000000000003</c:v>
                </c:pt>
                <c:pt idx="253">
                  <c:v>40.700000000000003</c:v>
                </c:pt>
                <c:pt idx="254">
                  <c:v>40.700000000000003</c:v>
                </c:pt>
                <c:pt idx="255">
                  <c:v>40.700000000000003</c:v>
                </c:pt>
                <c:pt idx="256">
                  <c:v>40.700000000000003</c:v>
                </c:pt>
                <c:pt idx="257">
                  <c:v>40.700000000000003</c:v>
                </c:pt>
                <c:pt idx="258">
                  <c:v>40.700000000000003</c:v>
                </c:pt>
                <c:pt idx="259">
                  <c:v>40.700000000000003</c:v>
                </c:pt>
                <c:pt idx="260">
                  <c:v>40.700000000000003</c:v>
                </c:pt>
                <c:pt idx="261">
                  <c:v>41.4</c:v>
                </c:pt>
                <c:pt idx="262">
                  <c:v>41.4</c:v>
                </c:pt>
                <c:pt idx="263">
                  <c:v>41.4</c:v>
                </c:pt>
                <c:pt idx="264">
                  <c:v>41.4</c:v>
                </c:pt>
                <c:pt idx="265">
                  <c:v>41.4</c:v>
                </c:pt>
                <c:pt idx="266">
                  <c:v>41.4</c:v>
                </c:pt>
                <c:pt idx="267">
                  <c:v>41.4</c:v>
                </c:pt>
                <c:pt idx="268">
                  <c:v>41.4</c:v>
                </c:pt>
                <c:pt idx="269">
                  <c:v>41.9</c:v>
                </c:pt>
                <c:pt idx="270">
                  <c:v>41.9</c:v>
                </c:pt>
                <c:pt idx="271">
                  <c:v>41.9</c:v>
                </c:pt>
                <c:pt idx="272">
                  <c:v>41.9</c:v>
                </c:pt>
                <c:pt idx="273">
                  <c:v>41.9</c:v>
                </c:pt>
                <c:pt idx="274">
                  <c:v>41.9</c:v>
                </c:pt>
                <c:pt idx="275">
                  <c:v>41.9</c:v>
                </c:pt>
                <c:pt idx="276">
                  <c:v>41.9</c:v>
                </c:pt>
                <c:pt idx="277">
                  <c:v>42.3</c:v>
                </c:pt>
                <c:pt idx="278">
                  <c:v>42.3</c:v>
                </c:pt>
                <c:pt idx="279">
                  <c:v>42.3</c:v>
                </c:pt>
                <c:pt idx="280">
                  <c:v>42.3</c:v>
                </c:pt>
                <c:pt idx="281">
                  <c:v>42.3</c:v>
                </c:pt>
                <c:pt idx="282">
                  <c:v>42.3</c:v>
                </c:pt>
                <c:pt idx="283">
                  <c:v>42.3</c:v>
                </c:pt>
                <c:pt idx="284">
                  <c:v>42.3</c:v>
                </c:pt>
                <c:pt idx="285">
                  <c:v>42.7</c:v>
                </c:pt>
                <c:pt idx="286">
                  <c:v>42.7</c:v>
                </c:pt>
                <c:pt idx="287">
                  <c:v>42.7</c:v>
                </c:pt>
                <c:pt idx="288">
                  <c:v>42.7</c:v>
                </c:pt>
                <c:pt idx="289">
                  <c:v>42.7</c:v>
                </c:pt>
                <c:pt idx="290">
                  <c:v>42.7</c:v>
                </c:pt>
                <c:pt idx="291">
                  <c:v>42.7</c:v>
                </c:pt>
                <c:pt idx="292">
                  <c:v>42.7</c:v>
                </c:pt>
                <c:pt idx="293">
                  <c:v>42.7</c:v>
                </c:pt>
                <c:pt idx="294">
                  <c:v>42.9</c:v>
                </c:pt>
                <c:pt idx="295">
                  <c:v>42.9</c:v>
                </c:pt>
                <c:pt idx="296">
                  <c:v>42.9</c:v>
                </c:pt>
                <c:pt idx="297">
                  <c:v>42.9</c:v>
                </c:pt>
                <c:pt idx="298">
                  <c:v>42.9</c:v>
                </c:pt>
                <c:pt idx="299">
                  <c:v>42.9</c:v>
                </c:pt>
                <c:pt idx="300">
                  <c:v>42.9</c:v>
                </c:pt>
                <c:pt idx="301">
                  <c:v>42.9</c:v>
                </c:pt>
                <c:pt idx="302">
                  <c:v>43</c:v>
                </c:pt>
                <c:pt idx="303">
                  <c:v>43</c:v>
                </c:pt>
                <c:pt idx="304">
                  <c:v>43</c:v>
                </c:pt>
                <c:pt idx="305">
                  <c:v>43</c:v>
                </c:pt>
                <c:pt idx="306">
                  <c:v>43</c:v>
                </c:pt>
                <c:pt idx="307">
                  <c:v>43</c:v>
                </c:pt>
                <c:pt idx="308">
                  <c:v>43</c:v>
                </c:pt>
                <c:pt idx="309">
                  <c:v>43</c:v>
                </c:pt>
                <c:pt idx="310">
                  <c:v>42.9</c:v>
                </c:pt>
                <c:pt idx="311">
                  <c:v>42.9</c:v>
                </c:pt>
                <c:pt idx="312">
                  <c:v>42.9</c:v>
                </c:pt>
                <c:pt idx="313">
                  <c:v>42.9</c:v>
                </c:pt>
                <c:pt idx="314">
                  <c:v>42.9</c:v>
                </c:pt>
                <c:pt idx="315">
                  <c:v>42.9</c:v>
                </c:pt>
                <c:pt idx="316">
                  <c:v>42.9</c:v>
                </c:pt>
                <c:pt idx="317">
                  <c:v>42.9</c:v>
                </c:pt>
                <c:pt idx="318">
                  <c:v>42.7</c:v>
                </c:pt>
                <c:pt idx="319">
                  <c:v>42.7</c:v>
                </c:pt>
                <c:pt idx="320">
                  <c:v>42.7</c:v>
                </c:pt>
                <c:pt idx="321">
                  <c:v>42.7</c:v>
                </c:pt>
                <c:pt idx="322">
                  <c:v>42.7</c:v>
                </c:pt>
                <c:pt idx="323">
                  <c:v>42.7</c:v>
                </c:pt>
                <c:pt idx="324">
                  <c:v>42.7</c:v>
                </c:pt>
                <c:pt idx="325">
                  <c:v>42.7</c:v>
                </c:pt>
                <c:pt idx="326">
                  <c:v>42.4</c:v>
                </c:pt>
                <c:pt idx="327">
                  <c:v>42.4</c:v>
                </c:pt>
                <c:pt idx="328">
                  <c:v>42.4</c:v>
                </c:pt>
                <c:pt idx="329">
                  <c:v>42.4</c:v>
                </c:pt>
                <c:pt idx="330">
                  <c:v>42.4</c:v>
                </c:pt>
                <c:pt idx="331">
                  <c:v>42.4</c:v>
                </c:pt>
                <c:pt idx="332">
                  <c:v>42.4</c:v>
                </c:pt>
                <c:pt idx="333">
                  <c:v>42.4</c:v>
                </c:pt>
                <c:pt idx="334">
                  <c:v>42</c:v>
                </c:pt>
                <c:pt idx="335">
                  <c:v>42</c:v>
                </c:pt>
                <c:pt idx="336">
                  <c:v>42</c:v>
                </c:pt>
                <c:pt idx="337">
                  <c:v>42</c:v>
                </c:pt>
                <c:pt idx="338">
                  <c:v>42</c:v>
                </c:pt>
                <c:pt idx="339">
                  <c:v>42</c:v>
                </c:pt>
                <c:pt idx="340">
                  <c:v>42</c:v>
                </c:pt>
                <c:pt idx="341">
                  <c:v>42</c:v>
                </c:pt>
                <c:pt idx="342">
                  <c:v>42</c:v>
                </c:pt>
                <c:pt idx="343">
                  <c:v>41.6</c:v>
                </c:pt>
                <c:pt idx="344">
                  <c:v>41.6</c:v>
                </c:pt>
                <c:pt idx="345">
                  <c:v>41.6</c:v>
                </c:pt>
                <c:pt idx="346">
                  <c:v>41.6</c:v>
                </c:pt>
                <c:pt idx="347">
                  <c:v>41.6</c:v>
                </c:pt>
                <c:pt idx="348">
                  <c:v>41.6</c:v>
                </c:pt>
                <c:pt idx="349">
                  <c:v>41.6</c:v>
                </c:pt>
                <c:pt idx="350">
                  <c:v>41.6</c:v>
                </c:pt>
                <c:pt idx="351">
                  <c:v>41.2</c:v>
                </c:pt>
                <c:pt idx="352">
                  <c:v>41.2</c:v>
                </c:pt>
                <c:pt idx="353">
                  <c:v>41.2</c:v>
                </c:pt>
                <c:pt idx="354">
                  <c:v>41.2</c:v>
                </c:pt>
                <c:pt idx="355">
                  <c:v>41.2</c:v>
                </c:pt>
                <c:pt idx="356">
                  <c:v>41.2</c:v>
                </c:pt>
                <c:pt idx="357">
                  <c:v>41.2</c:v>
                </c:pt>
                <c:pt idx="358">
                  <c:v>41.2</c:v>
                </c:pt>
                <c:pt idx="359">
                  <c:v>40.799999999999997</c:v>
                </c:pt>
                <c:pt idx="360">
                  <c:v>40.799999999999997</c:v>
                </c:pt>
                <c:pt idx="361">
                  <c:v>40.799999999999997</c:v>
                </c:pt>
                <c:pt idx="362">
                  <c:v>40.799999999999997</c:v>
                </c:pt>
                <c:pt idx="363">
                  <c:v>40.799999999999997</c:v>
                </c:pt>
                <c:pt idx="364">
                  <c:v>40.799999999999997</c:v>
                </c:pt>
                <c:pt idx="365">
                  <c:v>40.799999999999997</c:v>
                </c:pt>
                <c:pt idx="366">
                  <c:v>40.799999999999997</c:v>
                </c:pt>
                <c:pt idx="367">
                  <c:v>40.299999999999997</c:v>
                </c:pt>
                <c:pt idx="368">
                  <c:v>40.299999999999997</c:v>
                </c:pt>
                <c:pt idx="369">
                  <c:v>40.299999999999997</c:v>
                </c:pt>
                <c:pt idx="370">
                  <c:v>40.299999999999997</c:v>
                </c:pt>
                <c:pt idx="371">
                  <c:v>40.299999999999997</c:v>
                </c:pt>
                <c:pt idx="372">
                  <c:v>40.299999999999997</c:v>
                </c:pt>
                <c:pt idx="373">
                  <c:v>40.299999999999997</c:v>
                </c:pt>
                <c:pt idx="374">
                  <c:v>40.299999999999997</c:v>
                </c:pt>
                <c:pt idx="375">
                  <c:v>39.9</c:v>
                </c:pt>
                <c:pt idx="376">
                  <c:v>39.9</c:v>
                </c:pt>
                <c:pt idx="377">
                  <c:v>39.9</c:v>
                </c:pt>
                <c:pt idx="378">
                  <c:v>39.9</c:v>
                </c:pt>
                <c:pt idx="379">
                  <c:v>39.9</c:v>
                </c:pt>
                <c:pt idx="380">
                  <c:v>39.9</c:v>
                </c:pt>
                <c:pt idx="381">
                  <c:v>39.9</c:v>
                </c:pt>
                <c:pt idx="382">
                  <c:v>39.9</c:v>
                </c:pt>
                <c:pt idx="383">
                  <c:v>39.9</c:v>
                </c:pt>
                <c:pt idx="384">
                  <c:v>39.6</c:v>
                </c:pt>
                <c:pt idx="385">
                  <c:v>39.6</c:v>
                </c:pt>
                <c:pt idx="386">
                  <c:v>39.6</c:v>
                </c:pt>
                <c:pt idx="387">
                  <c:v>39.6</c:v>
                </c:pt>
                <c:pt idx="388">
                  <c:v>39.6</c:v>
                </c:pt>
                <c:pt idx="389">
                  <c:v>39.6</c:v>
                </c:pt>
                <c:pt idx="390">
                  <c:v>39.6</c:v>
                </c:pt>
                <c:pt idx="391">
                  <c:v>39.6</c:v>
                </c:pt>
                <c:pt idx="392">
                  <c:v>39.1</c:v>
                </c:pt>
                <c:pt idx="393">
                  <c:v>39.1</c:v>
                </c:pt>
                <c:pt idx="394">
                  <c:v>39.1</c:v>
                </c:pt>
                <c:pt idx="395">
                  <c:v>39.1</c:v>
                </c:pt>
                <c:pt idx="396">
                  <c:v>39.1</c:v>
                </c:pt>
                <c:pt idx="397">
                  <c:v>39.1</c:v>
                </c:pt>
                <c:pt idx="398">
                  <c:v>39.1</c:v>
                </c:pt>
                <c:pt idx="399">
                  <c:v>39.1</c:v>
                </c:pt>
                <c:pt idx="400">
                  <c:v>38.799999999999997</c:v>
                </c:pt>
                <c:pt idx="401">
                  <c:v>38.799999999999997</c:v>
                </c:pt>
                <c:pt idx="402">
                  <c:v>38.799999999999997</c:v>
                </c:pt>
                <c:pt idx="403">
                  <c:v>38.799999999999997</c:v>
                </c:pt>
                <c:pt idx="404">
                  <c:v>38.799999999999997</c:v>
                </c:pt>
                <c:pt idx="405">
                  <c:v>38.799999999999997</c:v>
                </c:pt>
                <c:pt idx="406">
                  <c:v>38.799999999999997</c:v>
                </c:pt>
                <c:pt idx="407">
                  <c:v>38.799999999999997</c:v>
                </c:pt>
                <c:pt idx="408">
                  <c:v>38.5</c:v>
                </c:pt>
                <c:pt idx="409">
                  <c:v>38.5</c:v>
                </c:pt>
                <c:pt idx="410">
                  <c:v>38.5</c:v>
                </c:pt>
                <c:pt idx="411">
                  <c:v>38.5</c:v>
                </c:pt>
                <c:pt idx="412">
                  <c:v>38.5</c:v>
                </c:pt>
                <c:pt idx="413">
                  <c:v>38.5</c:v>
                </c:pt>
                <c:pt idx="414">
                  <c:v>38.5</c:v>
                </c:pt>
                <c:pt idx="415">
                  <c:v>38.5</c:v>
                </c:pt>
                <c:pt idx="416">
                  <c:v>38.299999999999997</c:v>
                </c:pt>
                <c:pt idx="417">
                  <c:v>38.299999999999997</c:v>
                </c:pt>
                <c:pt idx="418">
                  <c:v>38.299999999999997</c:v>
                </c:pt>
                <c:pt idx="419">
                  <c:v>38.299999999999997</c:v>
                </c:pt>
                <c:pt idx="420">
                  <c:v>38.299999999999997</c:v>
                </c:pt>
                <c:pt idx="421">
                  <c:v>38.299999999999997</c:v>
                </c:pt>
                <c:pt idx="422">
                  <c:v>38.299999999999997</c:v>
                </c:pt>
                <c:pt idx="423">
                  <c:v>38.299999999999997</c:v>
                </c:pt>
                <c:pt idx="424">
                  <c:v>38.299999999999997</c:v>
                </c:pt>
                <c:pt idx="425">
                  <c:v>38.200000000000003</c:v>
                </c:pt>
                <c:pt idx="426">
                  <c:v>38.200000000000003</c:v>
                </c:pt>
                <c:pt idx="427">
                  <c:v>38.200000000000003</c:v>
                </c:pt>
                <c:pt idx="428">
                  <c:v>38.200000000000003</c:v>
                </c:pt>
                <c:pt idx="429">
                  <c:v>38.200000000000003</c:v>
                </c:pt>
                <c:pt idx="430">
                  <c:v>38.200000000000003</c:v>
                </c:pt>
                <c:pt idx="431">
                  <c:v>38.200000000000003</c:v>
                </c:pt>
                <c:pt idx="432">
                  <c:v>38.200000000000003</c:v>
                </c:pt>
                <c:pt idx="433">
                  <c:v>38.299999999999997</c:v>
                </c:pt>
                <c:pt idx="434">
                  <c:v>38.299999999999997</c:v>
                </c:pt>
                <c:pt idx="435">
                  <c:v>38.299999999999997</c:v>
                </c:pt>
                <c:pt idx="436">
                  <c:v>38.299999999999997</c:v>
                </c:pt>
                <c:pt idx="437">
                  <c:v>38.299999999999997</c:v>
                </c:pt>
                <c:pt idx="438">
                  <c:v>38.299999999999997</c:v>
                </c:pt>
                <c:pt idx="439">
                  <c:v>38.299999999999997</c:v>
                </c:pt>
                <c:pt idx="440">
                  <c:v>38.299999999999997</c:v>
                </c:pt>
                <c:pt idx="441">
                  <c:v>38.5</c:v>
                </c:pt>
                <c:pt idx="442">
                  <c:v>38.5</c:v>
                </c:pt>
                <c:pt idx="443">
                  <c:v>38.5</c:v>
                </c:pt>
                <c:pt idx="444">
                  <c:v>38.5</c:v>
                </c:pt>
                <c:pt idx="445">
                  <c:v>38.5</c:v>
                </c:pt>
                <c:pt idx="446">
                  <c:v>38.5</c:v>
                </c:pt>
                <c:pt idx="447">
                  <c:v>38.5</c:v>
                </c:pt>
                <c:pt idx="448">
                  <c:v>38.5</c:v>
                </c:pt>
                <c:pt idx="449">
                  <c:v>38.9</c:v>
                </c:pt>
                <c:pt idx="450">
                  <c:v>38.9</c:v>
                </c:pt>
                <c:pt idx="451">
                  <c:v>38.9</c:v>
                </c:pt>
                <c:pt idx="452">
                  <c:v>38.9</c:v>
                </c:pt>
                <c:pt idx="453">
                  <c:v>38.9</c:v>
                </c:pt>
                <c:pt idx="454">
                  <c:v>38.9</c:v>
                </c:pt>
                <c:pt idx="455">
                  <c:v>38.9</c:v>
                </c:pt>
                <c:pt idx="456">
                  <c:v>38.9</c:v>
                </c:pt>
                <c:pt idx="457">
                  <c:v>39.299999999999997</c:v>
                </c:pt>
                <c:pt idx="458">
                  <c:v>39.299999999999997</c:v>
                </c:pt>
                <c:pt idx="459">
                  <c:v>39.299999999999997</c:v>
                </c:pt>
                <c:pt idx="460">
                  <c:v>39.299999999999997</c:v>
                </c:pt>
                <c:pt idx="461">
                  <c:v>39.299999999999997</c:v>
                </c:pt>
                <c:pt idx="462">
                  <c:v>39.299999999999997</c:v>
                </c:pt>
                <c:pt idx="463">
                  <c:v>39.299999999999997</c:v>
                </c:pt>
                <c:pt idx="464">
                  <c:v>39.299999999999997</c:v>
                </c:pt>
                <c:pt idx="465">
                  <c:v>39.700000000000003</c:v>
                </c:pt>
                <c:pt idx="466">
                  <c:v>39.700000000000003</c:v>
                </c:pt>
                <c:pt idx="467">
                  <c:v>39.700000000000003</c:v>
                </c:pt>
                <c:pt idx="468">
                  <c:v>39.700000000000003</c:v>
                </c:pt>
                <c:pt idx="469">
                  <c:v>39.700000000000003</c:v>
                </c:pt>
                <c:pt idx="470">
                  <c:v>39.700000000000003</c:v>
                </c:pt>
                <c:pt idx="471">
                  <c:v>39.700000000000003</c:v>
                </c:pt>
                <c:pt idx="472">
                  <c:v>39.700000000000003</c:v>
                </c:pt>
                <c:pt idx="473">
                  <c:v>39.700000000000003</c:v>
                </c:pt>
                <c:pt idx="474">
                  <c:v>40.299999999999997</c:v>
                </c:pt>
                <c:pt idx="475">
                  <c:v>40.299999999999997</c:v>
                </c:pt>
                <c:pt idx="476">
                  <c:v>40.299999999999997</c:v>
                </c:pt>
                <c:pt idx="477">
                  <c:v>40.299999999999997</c:v>
                </c:pt>
                <c:pt idx="478">
                  <c:v>40.299999999999997</c:v>
                </c:pt>
                <c:pt idx="479">
                  <c:v>40.299999999999997</c:v>
                </c:pt>
                <c:pt idx="480">
                  <c:v>40.299999999999997</c:v>
                </c:pt>
                <c:pt idx="481">
                  <c:v>40.299999999999997</c:v>
                </c:pt>
                <c:pt idx="482">
                  <c:v>40.9</c:v>
                </c:pt>
                <c:pt idx="483">
                  <c:v>40.9</c:v>
                </c:pt>
                <c:pt idx="484">
                  <c:v>40.9</c:v>
                </c:pt>
                <c:pt idx="485">
                  <c:v>40.9</c:v>
                </c:pt>
                <c:pt idx="486">
                  <c:v>40.9</c:v>
                </c:pt>
                <c:pt idx="487">
                  <c:v>40.9</c:v>
                </c:pt>
                <c:pt idx="488">
                  <c:v>40.9</c:v>
                </c:pt>
                <c:pt idx="489">
                  <c:v>40.9</c:v>
                </c:pt>
                <c:pt idx="490">
                  <c:v>41.5</c:v>
                </c:pt>
                <c:pt idx="491">
                  <c:v>41.5</c:v>
                </c:pt>
                <c:pt idx="492">
                  <c:v>41.5</c:v>
                </c:pt>
                <c:pt idx="493">
                  <c:v>41.5</c:v>
                </c:pt>
                <c:pt idx="494">
                  <c:v>41.5</c:v>
                </c:pt>
                <c:pt idx="495">
                  <c:v>41.5</c:v>
                </c:pt>
                <c:pt idx="496">
                  <c:v>41.5</c:v>
                </c:pt>
                <c:pt idx="497">
                  <c:v>41.5</c:v>
                </c:pt>
                <c:pt idx="498">
                  <c:v>42.1</c:v>
                </c:pt>
                <c:pt idx="499">
                  <c:v>42.1</c:v>
                </c:pt>
                <c:pt idx="500">
                  <c:v>42.1</c:v>
                </c:pt>
                <c:pt idx="501">
                  <c:v>42.1</c:v>
                </c:pt>
                <c:pt idx="502">
                  <c:v>42.1</c:v>
                </c:pt>
                <c:pt idx="503">
                  <c:v>42.1</c:v>
                </c:pt>
                <c:pt idx="504">
                  <c:v>42.1</c:v>
                </c:pt>
                <c:pt idx="505">
                  <c:v>42.1</c:v>
                </c:pt>
                <c:pt idx="506">
                  <c:v>42.5</c:v>
                </c:pt>
                <c:pt idx="507">
                  <c:v>42.5</c:v>
                </c:pt>
                <c:pt idx="508">
                  <c:v>42.5</c:v>
                </c:pt>
                <c:pt idx="509">
                  <c:v>42.5</c:v>
                </c:pt>
                <c:pt idx="510">
                  <c:v>42.5</c:v>
                </c:pt>
                <c:pt idx="511">
                  <c:v>42.5</c:v>
                </c:pt>
                <c:pt idx="512">
                  <c:v>42.5</c:v>
                </c:pt>
                <c:pt idx="513">
                  <c:v>42.5</c:v>
                </c:pt>
                <c:pt idx="514">
                  <c:v>42.5</c:v>
                </c:pt>
                <c:pt idx="515">
                  <c:v>42.9</c:v>
                </c:pt>
                <c:pt idx="516">
                  <c:v>42.9</c:v>
                </c:pt>
                <c:pt idx="517">
                  <c:v>42.9</c:v>
                </c:pt>
                <c:pt idx="518">
                  <c:v>42.9</c:v>
                </c:pt>
                <c:pt idx="519">
                  <c:v>42.9</c:v>
                </c:pt>
                <c:pt idx="520">
                  <c:v>42.9</c:v>
                </c:pt>
                <c:pt idx="521">
                  <c:v>42.9</c:v>
                </c:pt>
                <c:pt idx="522">
                  <c:v>42.9</c:v>
                </c:pt>
                <c:pt idx="523">
                  <c:v>43.2</c:v>
                </c:pt>
                <c:pt idx="524">
                  <c:v>43.2</c:v>
                </c:pt>
                <c:pt idx="525">
                  <c:v>43.2</c:v>
                </c:pt>
                <c:pt idx="526">
                  <c:v>43.2</c:v>
                </c:pt>
                <c:pt idx="527">
                  <c:v>43.2</c:v>
                </c:pt>
                <c:pt idx="528">
                  <c:v>43.2</c:v>
                </c:pt>
                <c:pt idx="529">
                  <c:v>43.2</c:v>
                </c:pt>
                <c:pt idx="530">
                  <c:v>43.2</c:v>
                </c:pt>
                <c:pt idx="531">
                  <c:v>43.3</c:v>
                </c:pt>
                <c:pt idx="532">
                  <c:v>43.3</c:v>
                </c:pt>
                <c:pt idx="533">
                  <c:v>43.3</c:v>
                </c:pt>
                <c:pt idx="534">
                  <c:v>43.3</c:v>
                </c:pt>
                <c:pt idx="535">
                  <c:v>43.3</c:v>
                </c:pt>
                <c:pt idx="536">
                  <c:v>43.3</c:v>
                </c:pt>
                <c:pt idx="537">
                  <c:v>43.3</c:v>
                </c:pt>
                <c:pt idx="538">
                  <c:v>43.3</c:v>
                </c:pt>
                <c:pt idx="539">
                  <c:v>43.3</c:v>
                </c:pt>
                <c:pt idx="540">
                  <c:v>43.3</c:v>
                </c:pt>
                <c:pt idx="541">
                  <c:v>43.3</c:v>
                </c:pt>
                <c:pt idx="542">
                  <c:v>43.3</c:v>
                </c:pt>
                <c:pt idx="543">
                  <c:v>43.3</c:v>
                </c:pt>
                <c:pt idx="544">
                  <c:v>43.3</c:v>
                </c:pt>
                <c:pt idx="545">
                  <c:v>43.3</c:v>
                </c:pt>
                <c:pt idx="546">
                  <c:v>43.3</c:v>
                </c:pt>
                <c:pt idx="547">
                  <c:v>43.1</c:v>
                </c:pt>
                <c:pt idx="548">
                  <c:v>43.1</c:v>
                </c:pt>
                <c:pt idx="549">
                  <c:v>43.1</c:v>
                </c:pt>
                <c:pt idx="550">
                  <c:v>43.1</c:v>
                </c:pt>
                <c:pt idx="551">
                  <c:v>43.1</c:v>
                </c:pt>
                <c:pt idx="552">
                  <c:v>43.1</c:v>
                </c:pt>
                <c:pt idx="553">
                  <c:v>43.1</c:v>
                </c:pt>
                <c:pt idx="554">
                  <c:v>43.1</c:v>
                </c:pt>
                <c:pt idx="555">
                  <c:v>43.1</c:v>
                </c:pt>
                <c:pt idx="556">
                  <c:v>42.8</c:v>
                </c:pt>
                <c:pt idx="557">
                  <c:v>42.8</c:v>
                </c:pt>
                <c:pt idx="558">
                  <c:v>42.8</c:v>
                </c:pt>
                <c:pt idx="559">
                  <c:v>42.8</c:v>
                </c:pt>
                <c:pt idx="560">
                  <c:v>42.8</c:v>
                </c:pt>
                <c:pt idx="561">
                  <c:v>42.8</c:v>
                </c:pt>
                <c:pt idx="562">
                  <c:v>42.8</c:v>
                </c:pt>
                <c:pt idx="563">
                  <c:v>42.8</c:v>
                </c:pt>
                <c:pt idx="564">
                  <c:v>42.4</c:v>
                </c:pt>
                <c:pt idx="565">
                  <c:v>42.4</c:v>
                </c:pt>
                <c:pt idx="566">
                  <c:v>42.4</c:v>
                </c:pt>
                <c:pt idx="567">
                  <c:v>42.4</c:v>
                </c:pt>
                <c:pt idx="568">
                  <c:v>42.4</c:v>
                </c:pt>
                <c:pt idx="569">
                  <c:v>42.4</c:v>
                </c:pt>
                <c:pt idx="570">
                  <c:v>42.4</c:v>
                </c:pt>
                <c:pt idx="571">
                  <c:v>42.4</c:v>
                </c:pt>
                <c:pt idx="572">
                  <c:v>42</c:v>
                </c:pt>
                <c:pt idx="573">
                  <c:v>42</c:v>
                </c:pt>
                <c:pt idx="574">
                  <c:v>42</c:v>
                </c:pt>
                <c:pt idx="575">
                  <c:v>42</c:v>
                </c:pt>
                <c:pt idx="576">
                  <c:v>42</c:v>
                </c:pt>
                <c:pt idx="577">
                  <c:v>42</c:v>
                </c:pt>
                <c:pt idx="578">
                  <c:v>42</c:v>
                </c:pt>
                <c:pt idx="579">
                  <c:v>42</c:v>
                </c:pt>
                <c:pt idx="580">
                  <c:v>41.6</c:v>
                </c:pt>
                <c:pt idx="581">
                  <c:v>41.6</c:v>
                </c:pt>
                <c:pt idx="582">
                  <c:v>41.6</c:v>
                </c:pt>
                <c:pt idx="583">
                  <c:v>41.6</c:v>
                </c:pt>
                <c:pt idx="584">
                  <c:v>41.6</c:v>
                </c:pt>
                <c:pt idx="585">
                  <c:v>41.6</c:v>
                </c:pt>
                <c:pt idx="586">
                  <c:v>41.6</c:v>
                </c:pt>
                <c:pt idx="587">
                  <c:v>41.6</c:v>
                </c:pt>
                <c:pt idx="588">
                  <c:v>41.2</c:v>
                </c:pt>
                <c:pt idx="589">
                  <c:v>41.2</c:v>
                </c:pt>
                <c:pt idx="590">
                  <c:v>41.2</c:v>
                </c:pt>
                <c:pt idx="591">
                  <c:v>41.2</c:v>
                </c:pt>
                <c:pt idx="592">
                  <c:v>41.2</c:v>
                </c:pt>
                <c:pt idx="593">
                  <c:v>41.2</c:v>
                </c:pt>
                <c:pt idx="594">
                  <c:v>41.2</c:v>
                </c:pt>
                <c:pt idx="595">
                  <c:v>41.2</c:v>
                </c:pt>
                <c:pt idx="596">
                  <c:v>40.799999999999997</c:v>
                </c:pt>
                <c:pt idx="597">
                  <c:v>40.799999999999997</c:v>
                </c:pt>
                <c:pt idx="598">
                  <c:v>40.799999999999997</c:v>
                </c:pt>
                <c:pt idx="599">
                  <c:v>40.799999999999997</c:v>
                </c:pt>
                <c:pt idx="600">
                  <c:v>40.799999999999997</c:v>
                </c:pt>
                <c:pt idx="601">
                  <c:v>40.799999999999997</c:v>
                </c:pt>
                <c:pt idx="602">
                  <c:v>40.799999999999997</c:v>
                </c:pt>
                <c:pt idx="603">
                  <c:v>40.799999999999997</c:v>
                </c:pt>
                <c:pt idx="604">
                  <c:v>40.799999999999997</c:v>
                </c:pt>
                <c:pt idx="605">
                  <c:v>40.4</c:v>
                </c:pt>
                <c:pt idx="606">
                  <c:v>40.4</c:v>
                </c:pt>
                <c:pt idx="607">
                  <c:v>40.4</c:v>
                </c:pt>
                <c:pt idx="608">
                  <c:v>40.4</c:v>
                </c:pt>
                <c:pt idx="609">
                  <c:v>40.4</c:v>
                </c:pt>
                <c:pt idx="610">
                  <c:v>40.4</c:v>
                </c:pt>
                <c:pt idx="611">
                  <c:v>40.4</c:v>
                </c:pt>
                <c:pt idx="612">
                  <c:v>40.4</c:v>
                </c:pt>
                <c:pt idx="613">
                  <c:v>39.9</c:v>
                </c:pt>
                <c:pt idx="614">
                  <c:v>39.9</c:v>
                </c:pt>
                <c:pt idx="615">
                  <c:v>39.9</c:v>
                </c:pt>
                <c:pt idx="616">
                  <c:v>39.9</c:v>
                </c:pt>
                <c:pt idx="617">
                  <c:v>39.9</c:v>
                </c:pt>
                <c:pt idx="618">
                  <c:v>39.9</c:v>
                </c:pt>
                <c:pt idx="619">
                  <c:v>39.9</c:v>
                </c:pt>
                <c:pt idx="620">
                  <c:v>39.9</c:v>
                </c:pt>
                <c:pt idx="621">
                  <c:v>39.6</c:v>
                </c:pt>
                <c:pt idx="622">
                  <c:v>39.6</c:v>
                </c:pt>
                <c:pt idx="623">
                  <c:v>39.6</c:v>
                </c:pt>
                <c:pt idx="624">
                  <c:v>39.6</c:v>
                </c:pt>
                <c:pt idx="625">
                  <c:v>39.6</c:v>
                </c:pt>
                <c:pt idx="626">
                  <c:v>39.6</c:v>
                </c:pt>
                <c:pt idx="627">
                  <c:v>39.6</c:v>
                </c:pt>
                <c:pt idx="628">
                  <c:v>39.6</c:v>
                </c:pt>
                <c:pt idx="629">
                  <c:v>39.200000000000003</c:v>
                </c:pt>
                <c:pt idx="630">
                  <c:v>39.200000000000003</c:v>
                </c:pt>
                <c:pt idx="631">
                  <c:v>39.200000000000003</c:v>
                </c:pt>
                <c:pt idx="632">
                  <c:v>39.200000000000003</c:v>
                </c:pt>
                <c:pt idx="633">
                  <c:v>39.200000000000003</c:v>
                </c:pt>
                <c:pt idx="634">
                  <c:v>39.200000000000003</c:v>
                </c:pt>
                <c:pt idx="635">
                  <c:v>39.200000000000003</c:v>
                </c:pt>
                <c:pt idx="636">
                  <c:v>39.200000000000003</c:v>
                </c:pt>
                <c:pt idx="637">
                  <c:v>38.799999999999997</c:v>
                </c:pt>
                <c:pt idx="638">
                  <c:v>38.799999999999997</c:v>
                </c:pt>
                <c:pt idx="639">
                  <c:v>38.799999999999997</c:v>
                </c:pt>
                <c:pt idx="640">
                  <c:v>38.799999999999997</c:v>
                </c:pt>
                <c:pt idx="641">
                  <c:v>38.799999999999997</c:v>
                </c:pt>
                <c:pt idx="642">
                  <c:v>38.799999999999997</c:v>
                </c:pt>
                <c:pt idx="643">
                  <c:v>38.799999999999997</c:v>
                </c:pt>
                <c:pt idx="644">
                  <c:v>38.799999999999997</c:v>
                </c:pt>
                <c:pt idx="645">
                  <c:v>38.799999999999997</c:v>
                </c:pt>
                <c:pt idx="646">
                  <c:v>38.5</c:v>
                </c:pt>
                <c:pt idx="647">
                  <c:v>38.5</c:v>
                </c:pt>
                <c:pt idx="648">
                  <c:v>38.5</c:v>
                </c:pt>
                <c:pt idx="649">
                  <c:v>38.5</c:v>
                </c:pt>
                <c:pt idx="650">
                  <c:v>38.5</c:v>
                </c:pt>
                <c:pt idx="651">
                  <c:v>38.5</c:v>
                </c:pt>
                <c:pt idx="652">
                  <c:v>38.5</c:v>
                </c:pt>
                <c:pt idx="653">
                  <c:v>38.5</c:v>
                </c:pt>
                <c:pt idx="654">
                  <c:v>38.299999999999997</c:v>
                </c:pt>
                <c:pt idx="655">
                  <c:v>38.299999999999997</c:v>
                </c:pt>
                <c:pt idx="656">
                  <c:v>38.299999999999997</c:v>
                </c:pt>
                <c:pt idx="657">
                  <c:v>38.299999999999997</c:v>
                </c:pt>
                <c:pt idx="658">
                  <c:v>38.299999999999997</c:v>
                </c:pt>
                <c:pt idx="659">
                  <c:v>38.299999999999997</c:v>
                </c:pt>
                <c:pt idx="660">
                  <c:v>38.299999999999997</c:v>
                </c:pt>
                <c:pt idx="661">
                  <c:v>38.299999999999997</c:v>
                </c:pt>
                <c:pt idx="662">
                  <c:v>38.4</c:v>
                </c:pt>
                <c:pt idx="663">
                  <c:v>38.4</c:v>
                </c:pt>
                <c:pt idx="664">
                  <c:v>38.4</c:v>
                </c:pt>
                <c:pt idx="665">
                  <c:v>38.4</c:v>
                </c:pt>
                <c:pt idx="666">
                  <c:v>38.4</c:v>
                </c:pt>
                <c:pt idx="667">
                  <c:v>38.4</c:v>
                </c:pt>
                <c:pt idx="668">
                  <c:v>38.4</c:v>
                </c:pt>
                <c:pt idx="669">
                  <c:v>38.4</c:v>
                </c:pt>
                <c:pt idx="670">
                  <c:v>38.4</c:v>
                </c:pt>
                <c:pt idx="671">
                  <c:v>38.4</c:v>
                </c:pt>
                <c:pt idx="672">
                  <c:v>38.4</c:v>
                </c:pt>
                <c:pt idx="673">
                  <c:v>38.4</c:v>
                </c:pt>
                <c:pt idx="674">
                  <c:v>38.4</c:v>
                </c:pt>
                <c:pt idx="675">
                  <c:v>38.4</c:v>
                </c:pt>
                <c:pt idx="676">
                  <c:v>38.4</c:v>
                </c:pt>
                <c:pt idx="677">
                  <c:v>38.4</c:v>
                </c:pt>
                <c:pt idx="678">
                  <c:v>38.700000000000003</c:v>
                </c:pt>
                <c:pt idx="679">
                  <c:v>38.700000000000003</c:v>
                </c:pt>
                <c:pt idx="680">
                  <c:v>38.700000000000003</c:v>
                </c:pt>
                <c:pt idx="681">
                  <c:v>38.700000000000003</c:v>
                </c:pt>
                <c:pt idx="682">
                  <c:v>38.700000000000003</c:v>
                </c:pt>
                <c:pt idx="683">
                  <c:v>38.700000000000003</c:v>
                </c:pt>
                <c:pt idx="684">
                  <c:v>38.700000000000003</c:v>
                </c:pt>
                <c:pt idx="685">
                  <c:v>38.700000000000003</c:v>
                </c:pt>
                <c:pt idx="686">
                  <c:v>39.1</c:v>
                </c:pt>
                <c:pt idx="687">
                  <c:v>39.1</c:v>
                </c:pt>
                <c:pt idx="688">
                  <c:v>39.1</c:v>
                </c:pt>
                <c:pt idx="689">
                  <c:v>39.1</c:v>
                </c:pt>
                <c:pt idx="690">
                  <c:v>39.1</c:v>
                </c:pt>
                <c:pt idx="691">
                  <c:v>39.1</c:v>
                </c:pt>
                <c:pt idx="692">
                  <c:v>39.1</c:v>
                </c:pt>
                <c:pt idx="693">
                  <c:v>39.1</c:v>
                </c:pt>
                <c:pt idx="694">
                  <c:v>39.1</c:v>
                </c:pt>
                <c:pt idx="695">
                  <c:v>39.5</c:v>
                </c:pt>
                <c:pt idx="696">
                  <c:v>39.5</c:v>
                </c:pt>
                <c:pt idx="697">
                  <c:v>39.5</c:v>
                </c:pt>
                <c:pt idx="698">
                  <c:v>39.5</c:v>
                </c:pt>
                <c:pt idx="699">
                  <c:v>39.5</c:v>
                </c:pt>
                <c:pt idx="700">
                  <c:v>39.5</c:v>
                </c:pt>
                <c:pt idx="701">
                  <c:v>39.5</c:v>
                </c:pt>
                <c:pt idx="702">
                  <c:v>39.5</c:v>
                </c:pt>
                <c:pt idx="703">
                  <c:v>40</c:v>
                </c:pt>
                <c:pt idx="704">
                  <c:v>40</c:v>
                </c:pt>
                <c:pt idx="705">
                  <c:v>40</c:v>
                </c:pt>
                <c:pt idx="706">
                  <c:v>40</c:v>
                </c:pt>
                <c:pt idx="707">
                  <c:v>40</c:v>
                </c:pt>
                <c:pt idx="708">
                  <c:v>40</c:v>
                </c:pt>
                <c:pt idx="709">
                  <c:v>40</c:v>
                </c:pt>
                <c:pt idx="710">
                  <c:v>40</c:v>
                </c:pt>
                <c:pt idx="711">
                  <c:v>40.5</c:v>
                </c:pt>
                <c:pt idx="712">
                  <c:v>40.5</c:v>
                </c:pt>
                <c:pt idx="713">
                  <c:v>40.5</c:v>
                </c:pt>
                <c:pt idx="714">
                  <c:v>40.5</c:v>
                </c:pt>
                <c:pt idx="715">
                  <c:v>40.5</c:v>
                </c:pt>
                <c:pt idx="716">
                  <c:v>40.5</c:v>
                </c:pt>
                <c:pt idx="717">
                  <c:v>40.5</c:v>
                </c:pt>
                <c:pt idx="718">
                  <c:v>40.5</c:v>
                </c:pt>
                <c:pt idx="719">
                  <c:v>41.2</c:v>
                </c:pt>
                <c:pt idx="720">
                  <c:v>41.2</c:v>
                </c:pt>
                <c:pt idx="721">
                  <c:v>41.2</c:v>
                </c:pt>
                <c:pt idx="722">
                  <c:v>41.2</c:v>
                </c:pt>
                <c:pt idx="723">
                  <c:v>41.2</c:v>
                </c:pt>
                <c:pt idx="724">
                  <c:v>41.2</c:v>
                </c:pt>
                <c:pt idx="725">
                  <c:v>41.2</c:v>
                </c:pt>
                <c:pt idx="726">
                  <c:v>41.2</c:v>
                </c:pt>
                <c:pt idx="727">
                  <c:v>41.7</c:v>
                </c:pt>
                <c:pt idx="728">
                  <c:v>41.7</c:v>
                </c:pt>
                <c:pt idx="729">
                  <c:v>41.7</c:v>
                </c:pt>
                <c:pt idx="730">
                  <c:v>41.7</c:v>
                </c:pt>
                <c:pt idx="731">
                  <c:v>41.7</c:v>
                </c:pt>
                <c:pt idx="732">
                  <c:v>41.7</c:v>
                </c:pt>
                <c:pt idx="733">
                  <c:v>41.7</c:v>
                </c:pt>
                <c:pt idx="734">
                  <c:v>41.7</c:v>
                </c:pt>
                <c:pt idx="735">
                  <c:v>41.7</c:v>
                </c:pt>
                <c:pt idx="736">
                  <c:v>42.3</c:v>
                </c:pt>
                <c:pt idx="737">
                  <c:v>42.3</c:v>
                </c:pt>
                <c:pt idx="738">
                  <c:v>42.3</c:v>
                </c:pt>
                <c:pt idx="739">
                  <c:v>42.3</c:v>
                </c:pt>
                <c:pt idx="740">
                  <c:v>42.3</c:v>
                </c:pt>
                <c:pt idx="741">
                  <c:v>42.3</c:v>
                </c:pt>
                <c:pt idx="742">
                  <c:v>42.3</c:v>
                </c:pt>
                <c:pt idx="743">
                  <c:v>42.3</c:v>
                </c:pt>
                <c:pt idx="744">
                  <c:v>42.7</c:v>
                </c:pt>
                <c:pt idx="745">
                  <c:v>42.7</c:v>
                </c:pt>
                <c:pt idx="746">
                  <c:v>42.7</c:v>
                </c:pt>
                <c:pt idx="747">
                  <c:v>42.7</c:v>
                </c:pt>
                <c:pt idx="748">
                  <c:v>42.7</c:v>
                </c:pt>
                <c:pt idx="749">
                  <c:v>42.7</c:v>
                </c:pt>
                <c:pt idx="750">
                  <c:v>42.7</c:v>
                </c:pt>
                <c:pt idx="751">
                  <c:v>42.7</c:v>
                </c:pt>
                <c:pt idx="752">
                  <c:v>43</c:v>
                </c:pt>
                <c:pt idx="753">
                  <c:v>43</c:v>
                </c:pt>
                <c:pt idx="754">
                  <c:v>43</c:v>
                </c:pt>
                <c:pt idx="755">
                  <c:v>43</c:v>
                </c:pt>
                <c:pt idx="756">
                  <c:v>43</c:v>
                </c:pt>
                <c:pt idx="757">
                  <c:v>43</c:v>
                </c:pt>
                <c:pt idx="758">
                  <c:v>43</c:v>
                </c:pt>
                <c:pt idx="759">
                  <c:v>43</c:v>
                </c:pt>
                <c:pt idx="760">
                  <c:v>43.2</c:v>
                </c:pt>
                <c:pt idx="761">
                  <c:v>43.2</c:v>
                </c:pt>
                <c:pt idx="762">
                  <c:v>43.2</c:v>
                </c:pt>
                <c:pt idx="763">
                  <c:v>43.2</c:v>
                </c:pt>
                <c:pt idx="764">
                  <c:v>43.2</c:v>
                </c:pt>
                <c:pt idx="765">
                  <c:v>43.2</c:v>
                </c:pt>
                <c:pt idx="766">
                  <c:v>43.2</c:v>
                </c:pt>
                <c:pt idx="767">
                  <c:v>43.2</c:v>
                </c:pt>
                <c:pt idx="768">
                  <c:v>43.2</c:v>
                </c:pt>
                <c:pt idx="769">
                  <c:v>43.2</c:v>
                </c:pt>
                <c:pt idx="770">
                  <c:v>43.2</c:v>
                </c:pt>
                <c:pt idx="771">
                  <c:v>43.2</c:v>
                </c:pt>
                <c:pt idx="772">
                  <c:v>43.2</c:v>
                </c:pt>
                <c:pt idx="773">
                  <c:v>43.2</c:v>
                </c:pt>
                <c:pt idx="774">
                  <c:v>43.2</c:v>
                </c:pt>
                <c:pt idx="775">
                  <c:v>43.2</c:v>
                </c:pt>
                <c:pt idx="776">
                  <c:v>43.2</c:v>
                </c:pt>
                <c:pt idx="777">
                  <c:v>43.1</c:v>
                </c:pt>
                <c:pt idx="778">
                  <c:v>43.1</c:v>
                </c:pt>
                <c:pt idx="779">
                  <c:v>43.1</c:v>
                </c:pt>
                <c:pt idx="780">
                  <c:v>43.1</c:v>
                </c:pt>
                <c:pt idx="781">
                  <c:v>43.1</c:v>
                </c:pt>
                <c:pt idx="782">
                  <c:v>43.1</c:v>
                </c:pt>
                <c:pt idx="783">
                  <c:v>43.1</c:v>
                </c:pt>
                <c:pt idx="784">
                  <c:v>43.1</c:v>
                </c:pt>
                <c:pt idx="785">
                  <c:v>42.9</c:v>
                </c:pt>
                <c:pt idx="786">
                  <c:v>42.9</c:v>
                </c:pt>
                <c:pt idx="787">
                  <c:v>42.9</c:v>
                </c:pt>
                <c:pt idx="788">
                  <c:v>42.9</c:v>
                </c:pt>
                <c:pt idx="789">
                  <c:v>42.9</c:v>
                </c:pt>
                <c:pt idx="790">
                  <c:v>42.9</c:v>
                </c:pt>
                <c:pt idx="791">
                  <c:v>42.9</c:v>
                </c:pt>
                <c:pt idx="792">
                  <c:v>42.9</c:v>
                </c:pt>
                <c:pt idx="793">
                  <c:v>42.5</c:v>
                </c:pt>
                <c:pt idx="794">
                  <c:v>42.5</c:v>
                </c:pt>
                <c:pt idx="795">
                  <c:v>42.5</c:v>
                </c:pt>
                <c:pt idx="796">
                  <c:v>42.5</c:v>
                </c:pt>
                <c:pt idx="797">
                  <c:v>42.5</c:v>
                </c:pt>
                <c:pt idx="798">
                  <c:v>42.5</c:v>
                </c:pt>
                <c:pt idx="799">
                  <c:v>42.5</c:v>
                </c:pt>
                <c:pt idx="800">
                  <c:v>42.5</c:v>
                </c:pt>
                <c:pt idx="801">
                  <c:v>42.1</c:v>
                </c:pt>
                <c:pt idx="802">
                  <c:v>42.1</c:v>
                </c:pt>
                <c:pt idx="803">
                  <c:v>42.1</c:v>
                </c:pt>
                <c:pt idx="804">
                  <c:v>42.1</c:v>
                </c:pt>
                <c:pt idx="805">
                  <c:v>42.1</c:v>
                </c:pt>
                <c:pt idx="806">
                  <c:v>42.1</c:v>
                </c:pt>
                <c:pt idx="807">
                  <c:v>42.1</c:v>
                </c:pt>
                <c:pt idx="808">
                  <c:v>42.1</c:v>
                </c:pt>
                <c:pt idx="809">
                  <c:v>41.7</c:v>
                </c:pt>
                <c:pt idx="810">
                  <c:v>41.7</c:v>
                </c:pt>
                <c:pt idx="811">
                  <c:v>41.7</c:v>
                </c:pt>
                <c:pt idx="812">
                  <c:v>41.7</c:v>
                </c:pt>
                <c:pt idx="813">
                  <c:v>41.7</c:v>
                </c:pt>
                <c:pt idx="814">
                  <c:v>41.7</c:v>
                </c:pt>
                <c:pt idx="815">
                  <c:v>41.7</c:v>
                </c:pt>
                <c:pt idx="816">
                  <c:v>41.4</c:v>
                </c:pt>
                <c:pt idx="817">
                  <c:v>41.4</c:v>
                </c:pt>
                <c:pt idx="818">
                  <c:v>41.4</c:v>
                </c:pt>
                <c:pt idx="819">
                  <c:v>41.4</c:v>
                </c:pt>
                <c:pt idx="820">
                  <c:v>41.4</c:v>
                </c:pt>
                <c:pt idx="821">
                  <c:v>41.4</c:v>
                </c:pt>
                <c:pt idx="822">
                  <c:v>41.4</c:v>
                </c:pt>
                <c:pt idx="823">
                  <c:v>41.4</c:v>
                </c:pt>
                <c:pt idx="824">
                  <c:v>41</c:v>
                </c:pt>
                <c:pt idx="825">
                  <c:v>41</c:v>
                </c:pt>
                <c:pt idx="826">
                  <c:v>41</c:v>
                </c:pt>
                <c:pt idx="827">
                  <c:v>41</c:v>
                </c:pt>
                <c:pt idx="828">
                  <c:v>41</c:v>
                </c:pt>
                <c:pt idx="829">
                  <c:v>41</c:v>
                </c:pt>
                <c:pt idx="830">
                  <c:v>41</c:v>
                </c:pt>
                <c:pt idx="831">
                  <c:v>41</c:v>
                </c:pt>
                <c:pt idx="832">
                  <c:v>40.6</c:v>
                </c:pt>
                <c:pt idx="833">
                  <c:v>40.6</c:v>
                </c:pt>
                <c:pt idx="834">
                  <c:v>40.6</c:v>
                </c:pt>
                <c:pt idx="835">
                  <c:v>40.6</c:v>
                </c:pt>
                <c:pt idx="836">
                  <c:v>40.6</c:v>
                </c:pt>
                <c:pt idx="837">
                  <c:v>40.6</c:v>
                </c:pt>
                <c:pt idx="838">
                  <c:v>40.6</c:v>
                </c:pt>
                <c:pt idx="839">
                  <c:v>40.6</c:v>
                </c:pt>
                <c:pt idx="840">
                  <c:v>40.6</c:v>
                </c:pt>
                <c:pt idx="841">
                  <c:v>40.200000000000003</c:v>
                </c:pt>
                <c:pt idx="842">
                  <c:v>40.200000000000003</c:v>
                </c:pt>
                <c:pt idx="843">
                  <c:v>40.200000000000003</c:v>
                </c:pt>
                <c:pt idx="844">
                  <c:v>40.200000000000003</c:v>
                </c:pt>
                <c:pt idx="845">
                  <c:v>40.200000000000003</c:v>
                </c:pt>
                <c:pt idx="846">
                  <c:v>40.200000000000003</c:v>
                </c:pt>
                <c:pt idx="847">
                  <c:v>40.200000000000003</c:v>
                </c:pt>
                <c:pt idx="848">
                  <c:v>40.200000000000003</c:v>
                </c:pt>
                <c:pt idx="849">
                  <c:v>39.799999999999997</c:v>
                </c:pt>
                <c:pt idx="850">
                  <c:v>39.799999999999997</c:v>
                </c:pt>
                <c:pt idx="851">
                  <c:v>39.799999999999997</c:v>
                </c:pt>
                <c:pt idx="852">
                  <c:v>39.799999999999997</c:v>
                </c:pt>
                <c:pt idx="853">
                  <c:v>39.799999999999997</c:v>
                </c:pt>
                <c:pt idx="854">
                  <c:v>39.799999999999997</c:v>
                </c:pt>
                <c:pt idx="855">
                  <c:v>39.799999999999997</c:v>
                </c:pt>
                <c:pt idx="856">
                  <c:v>39.799999999999997</c:v>
                </c:pt>
                <c:pt idx="857">
                  <c:v>39.4</c:v>
                </c:pt>
                <c:pt idx="858">
                  <c:v>39.4</c:v>
                </c:pt>
                <c:pt idx="859">
                  <c:v>39.4</c:v>
                </c:pt>
                <c:pt idx="860">
                  <c:v>39.4</c:v>
                </c:pt>
                <c:pt idx="861">
                  <c:v>39.4</c:v>
                </c:pt>
                <c:pt idx="862">
                  <c:v>39.4</c:v>
                </c:pt>
                <c:pt idx="863">
                  <c:v>39.4</c:v>
                </c:pt>
                <c:pt idx="864">
                  <c:v>39.4</c:v>
                </c:pt>
                <c:pt idx="865">
                  <c:v>39</c:v>
                </c:pt>
                <c:pt idx="866">
                  <c:v>39</c:v>
                </c:pt>
                <c:pt idx="867">
                  <c:v>39</c:v>
                </c:pt>
                <c:pt idx="868">
                  <c:v>39</c:v>
                </c:pt>
                <c:pt idx="869">
                  <c:v>39</c:v>
                </c:pt>
                <c:pt idx="870">
                  <c:v>39</c:v>
                </c:pt>
                <c:pt idx="871">
                  <c:v>39</c:v>
                </c:pt>
                <c:pt idx="872">
                  <c:v>39</c:v>
                </c:pt>
                <c:pt idx="873">
                  <c:v>38.700000000000003</c:v>
                </c:pt>
                <c:pt idx="874">
                  <c:v>38.700000000000003</c:v>
                </c:pt>
                <c:pt idx="875">
                  <c:v>38.700000000000003</c:v>
                </c:pt>
                <c:pt idx="876">
                  <c:v>38.700000000000003</c:v>
                </c:pt>
                <c:pt idx="877">
                  <c:v>38.700000000000003</c:v>
                </c:pt>
                <c:pt idx="878">
                  <c:v>38.700000000000003</c:v>
                </c:pt>
                <c:pt idx="879">
                  <c:v>38.700000000000003</c:v>
                </c:pt>
                <c:pt idx="880">
                  <c:v>38.700000000000003</c:v>
                </c:pt>
                <c:pt idx="881">
                  <c:v>38.700000000000003</c:v>
                </c:pt>
                <c:pt idx="882">
                  <c:v>38.5</c:v>
                </c:pt>
                <c:pt idx="883">
                  <c:v>38.5</c:v>
                </c:pt>
                <c:pt idx="884">
                  <c:v>38.5</c:v>
                </c:pt>
                <c:pt idx="885">
                  <c:v>38.5</c:v>
                </c:pt>
                <c:pt idx="886">
                  <c:v>38.5</c:v>
                </c:pt>
                <c:pt idx="887">
                  <c:v>38.5</c:v>
                </c:pt>
                <c:pt idx="888">
                  <c:v>38.5</c:v>
                </c:pt>
                <c:pt idx="889">
                  <c:v>38.5</c:v>
                </c:pt>
                <c:pt idx="890">
                  <c:v>38.4</c:v>
                </c:pt>
                <c:pt idx="891">
                  <c:v>38.4</c:v>
                </c:pt>
                <c:pt idx="892">
                  <c:v>38.4</c:v>
                </c:pt>
                <c:pt idx="893">
                  <c:v>38.4</c:v>
                </c:pt>
                <c:pt idx="894">
                  <c:v>38.4</c:v>
                </c:pt>
                <c:pt idx="895">
                  <c:v>38.4</c:v>
                </c:pt>
                <c:pt idx="896">
                  <c:v>38.4</c:v>
                </c:pt>
                <c:pt idx="897">
                  <c:v>38.4</c:v>
                </c:pt>
                <c:pt idx="898">
                  <c:v>38.4</c:v>
                </c:pt>
                <c:pt idx="899">
                  <c:v>38.4</c:v>
                </c:pt>
                <c:pt idx="900">
                  <c:v>38.4</c:v>
                </c:pt>
                <c:pt idx="901">
                  <c:v>38.4</c:v>
                </c:pt>
                <c:pt idx="902">
                  <c:v>38.4</c:v>
                </c:pt>
                <c:pt idx="903">
                  <c:v>38.4</c:v>
                </c:pt>
                <c:pt idx="904">
                  <c:v>38.4</c:v>
                </c:pt>
                <c:pt idx="905">
                  <c:v>38.4</c:v>
                </c:pt>
                <c:pt idx="906">
                  <c:v>38.6</c:v>
                </c:pt>
                <c:pt idx="907">
                  <c:v>38.6</c:v>
                </c:pt>
                <c:pt idx="908">
                  <c:v>38.6</c:v>
                </c:pt>
                <c:pt idx="909">
                  <c:v>38.6</c:v>
                </c:pt>
                <c:pt idx="910">
                  <c:v>38.6</c:v>
                </c:pt>
                <c:pt idx="911">
                  <c:v>38.6</c:v>
                </c:pt>
                <c:pt idx="912">
                  <c:v>38.6</c:v>
                </c:pt>
                <c:pt idx="913">
                  <c:v>38.6</c:v>
                </c:pt>
                <c:pt idx="914">
                  <c:v>38.9</c:v>
                </c:pt>
                <c:pt idx="915">
                  <c:v>38.9</c:v>
                </c:pt>
                <c:pt idx="916">
                  <c:v>38.9</c:v>
                </c:pt>
                <c:pt idx="917">
                  <c:v>38.9</c:v>
                </c:pt>
                <c:pt idx="918">
                  <c:v>38.9</c:v>
                </c:pt>
                <c:pt idx="919">
                  <c:v>38.9</c:v>
                </c:pt>
                <c:pt idx="920">
                  <c:v>38.9</c:v>
                </c:pt>
                <c:pt idx="921">
                  <c:v>38.9</c:v>
                </c:pt>
                <c:pt idx="922">
                  <c:v>38.9</c:v>
                </c:pt>
                <c:pt idx="923">
                  <c:v>39.299999999999997</c:v>
                </c:pt>
                <c:pt idx="924">
                  <c:v>39.299999999999997</c:v>
                </c:pt>
                <c:pt idx="925">
                  <c:v>39.299999999999997</c:v>
                </c:pt>
                <c:pt idx="926">
                  <c:v>39.299999999999997</c:v>
                </c:pt>
                <c:pt idx="927">
                  <c:v>39.299999999999997</c:v>
                </c:pt>
                <c:pt idx="928">
                  <c:v>39.299999999999997</c:v>
                </c:pt>
                <c:pt idx="929">
                  <c:v>39.299999999999997</c:v>
                </c:pt>
                <c:pt idx="930">
                  <c:v>39.299999999999997</c:v>
                </c:pt>
                <c:pt idx="931">
                  <c:v>39.6</c:v>
                </c:pt>
                <c:pt idx="932">
                  <c:v>39.6</c:v>
                </c:pt>
                <c:pt idx="933">
                  <c:v>39.6</c:v>
                </c:pt>
                <c:pt idx="934">
                  <c:v>39.6</c:v>
                </c:pt>
                <c:pt idx="935">
                  <c:v>39.6</c:v>
                </c:pt>
                <c:pt idx="936">
                  <c:v>39.6</c:v>
                </c:pt>
                <c:pt idx="937">
                  <c:v>39.6</c:v>
                </c:pt>
                <c:pt idx="938">
                  <c:v>39.6</c:v>
                </c:pt>
                <c:pt idx="939">
                  <c:v>40.1</c:v>
                </c:pt>
                <c:pt idx="940">
                  <c:v>40.1</c:v>
                </c:pt>
                <c:pt idx="941">
                  <c:v>40.1</c:v>
                </c:pt>
                <c:pt idx="942">
                  <c:v>40.1</c:v>
                </c:pt>
                <c:pt idx="943">
                  <c:v>40.1</c:v>
                </c:pt>
                <c:pt idx="944">
                  <c:v>40.1</c:v>
                </c:pt>
                <c:pt idx="945">
                  <c:v>40.1</c:v>
                </c:pt>
                <c:pt idx="946">
                  <c:v>40.1</c:v>
                </c:pt>
                <c:pt idx="947">
                  <c:v>40.6</c:v>
                </c:pt>
                <c:pt idx="948">
                  <c:v>40.6</c:v>
                </c:pt>
                <c:pt idx="949">
                  <c:v>40.6</c:v>
                </c:pt>
                <c:pt idx="950">
                  <c:v>40.6</c:v>
                </c:pt>
                <c:pt idx="951">
                  <c:v>40.6</c:v>
                </c:pt>
                <c:pt idx="952">
                  <c:v>40.6</c:v>
                </c:pt>
                <c:pt idx="953">
                  <c:v>40.6</c:v>
                </c:pt>
                <c:pt idx="954">
                  <c:v>40.6</c:v>
                </c:pt>
                <c:pt idx="955">
                  <c:v>41.2</c:v>
                </c:pt>
                <c:pt idx="956">
                  <c:v>41.2</c:v>
                </c:pt>
                <c:pt idx="957">
                  <c:v>41.2</c:v>
                </c:pt>
                <c:pt idx="958">
                  <c:v>41.2</c:v>
                </c:pt>
                <c:pt idx="959">
                  <c:v>41.2</c:v>
                </c:pt>
                <c:pt idx="960">
                  <c:v>41.2</c:v>
                </c:pt>
                <c:pt idx="961">
                  <c:v>41.2</c:v>
                </c:pt>
                <c:pt idx="962">
                  <c:v>41.2</c:v>
                </c:pt>
                <c:pt idx="963">
                  <c:v>41.8</c:v>
                </c:pt>
                <c:pt idx="964">
                  <c:v>41.8</c:v>
                </c:pt>
                <c:pt idx="965">
                  <c:v>41.8</c:v>
                </c:pt>
                <c:pt idx="966">
                  <c:v>41.8</c:v>
                </c:pt>
                <c:pt idx="967">
                  <c:v>41.8</c:v>
                </c:pt>
                <c:pt idx="968">
                  <c:v>41.8</c:v>
                </c:pt>
                <c:pt idx="969">
                  <c:v>41.8</c:v>
                </c:pt>
                <c:pt idx="970">
                  <c:v>41.8</c:v>
                </c:pt>
                <c:pt idx="971">
                  <c:v>41.8</c:v>
                </c:pt>
                <c:pt idx="972">
                  <c:v>42.3</c:v>
                </c:pt>
                <c:pt idx="973">
                  <c:v>42.3</c:v>
                </c:pt>
                <c:pt idx="974">
                  <c:v>42.3</c:v>
                </c:pt>
                <c:pt idx="975">
                  <c:v>42.3</c:v>
                </c:pt>
                <c:pt idx="976">
                  <c:v>42.3</c:v>
                </c:pt>
                <c:pt idx="977">
                  <c:v>42.3</c:v>
                </c:pt>
                <c:pt idx="978">
                  <c:v>42.3</c:v>
                </c:pt>
                <c:pt idx="979">
                  <c:v>42.3</c:v>
                </c:pt>
                <c:pt idx="980">
                  <c:v>42.8</c:v>
                </c:pt>
                <c:pt idx="981">
                  <c:v>42.8</c:v>
                </c:pt>
                <c:pt idx="982">
                  <c:v>42.8</c:v>
                </c:pt>
                <c:pt idx="983">
                  <c:v>42.8</c:v>
                </c:pt>
                <c:pt idx="984">
                  <c:v>42.8</c:v>
                </c:pt>
                <c:pt idx="985">
                  <c:v>42.8</c:v>
                </c:pt>
                <c:pt idx="986">
                  <c:v>42.8</c:v>
                </c:pt>
                <c:pt idx="987">
                  <c:v>42.8</c:v>
                </c:pt>
                <c:pt idx="988">
                  <c:v>43.1</c:v>
                </c:pt>
                <c:pt idx="989">
                  <c:v>43.1</c:v>
                </c:pt>
                <c:pt idx="990">
                  <c:v>43.1</c:v>
                </c:pt>
                <c:pt idx="991">
                  <c:v>43.1</c:v>
                </c:pt>
                <c:pt idx="992">
                  <c:v>43.1</c:v>
                </c:pt>
                <c:pt idx="993">
                  <c:v>43.1</c:v>
                </c:pt>
                <c:pt idx="994">
                  <c:v>43.1</c:v>
                </c:pt>
                <c:pt idx="995">
                  <c:v>43.1</c:v>
                </c:pt>
                <c:pt idx="996">
                  <c:v>43.2</c:v>
                </c:pt>
                <c:pt idx="997">
                  <c:v>43.2</c:v>
                </c:pt>
                <c:pt idx="998">
                  <c:v>43.2</c:v>
                </c:pt>
                <c:pt idx="999">
                  <c:v>43.2</c:v>
                </c:pt>
                <c:pt idx="1000">
                  <c:v>43.2</c:v>
                </c:pt>
                <c:pt idx="1001">
                  <c:v>43.2</c:v>
                </c:pt>
                <c:pt idx="1002">
                  <c:v>43.2</c:v>
                </c:pt>
                <c:pt idx="1003">
                  <c:v>43.2</c:v>
                </c:pt>
                <c:pt idx="1004">
                  <c:v>43.2</c:v>
                </c:pt>
                <c:pt idx="1005">
                  <c:v>43.2</c:v>
                </c:pt>
                <c:pt idx="1006">
                  <c:v>43.2</c:v>
                </c:pt>
                <c:pt idx="1007">
                  <c:v>43.2</c:v>
                </c:pt>
                <c:pt idx="1008">
                  <c:v>43.2</c:v>
                </c:pt>
                <c:pt idx="1009">
                  <c:v>43.2</c:v>
                </c:pt>
                <c:pt idx="1010">
                  <c:v>43.2</c:v>
                </c:pt>
                <c:pt idx="1011">
                  <c:v>43.2</c:v>
                </c:pt>
                <c:pt idx="1012">
                  <c:v>43.2</c:v>
                </c:pt>
                <c:pt idx="1013">
                  <c:v>43.1</c:v>
                </c:pt>
                <c:pt idx="1014">
                  <c:v>43.1</c:v>
                </c:pt>
                <c:pt idx="1015">
                  <c:v>43.1</c:v>
                </c:pt>
                <c:pt idx="1016">
                  <c:v>43.1</c:v>
                </c:pt>
                <c:pt idx="1017">
                  <c:v>43.1</c:v>
                </c:pt>
                <c:pt idx="1018">
                  <c:v>43.1</c:v>
                </c:pt>
                <c:pt idx="1019">
                  <c:v>43.1</c:v>
                </c:pt>
                <c:pt idx="1020">
                  <c:v>43.1</c:v>
                </c:pt>
                <c:pt idx="1021">
                  <c:v>42.8</c:v>
                </c:pt>
                <c:pt idx="1022">
                  <c:v>42.8</c:v>
                </c:pt>
                <c:pt idx="1023">
                  <c:v>42.8</c:v>
                </c:pt>
                <c:pt idx="1024">
                  <c:v>42.8</c:v>
                </c:pt>
                <c:pt idx="1025">
                  <c:v>42.8</c:v>
                </c:pt>
                <c:pt idx="1026">
                  <c:v>42.8</c:v>
                </c:pt>
                <c:pt idx="1027">
                  <c:v>42.8</c:v>
                </c:pt>
                <c:pt idx="1028">
                  <c:v>42.8</c:v>
                </c:pt>
                <c:pt idx="1029">
                  <c:v>42.5</c:v>
                </c:pt>
                <c:pt idx="1030">
                  <c:v>42.5</c:v>
                </c:pt>
                <c:pt idx="1031">
                  <c:v>42.5</c:v>
                </c:pt>
                <c:pt idx="1032">
                  <c:v>42.5</c:v>
                </c:pt>
                <c:pt idx="1033">
                  <c:v>42.5</c:v>
                </c:pt>
                <c:pt idx="1034">
                  <c:v>42.5</c:v>
                </c:pt>
                <c:pt idx="1035">
                  <c:v>42.5</c:v>
                </c:pt>
                <c:pt idx="1036">
                  <c:v>42.5</c:v>
                </c:pt>
                <c:pt idx="1037">
                  <c:v>42.2</c:v>
                </c:pt>
                <c:pt idx="1038">
                  <c:v>42.2</c:v>
                </c:pt>
                <c:pt idx="1039">
                  <c:v>42.2</c:v>
                </c:pt>
                <c:pt idx="1040">
                  <c:v>42.2</c:v>
                </c:pt>
                <c:pt idx="1041">
                  <c:v>42.2</c:v>
                </c:pt>
                <c:pt idx="1042">
                  <c:v>42.2</c:v>
                </c:pt>
                <c:pt idx="1043">
                  <c:v>42.2</c:v>
                </c:pt>
                <c:pt idx="1044">
                  <c:v>42.2</c:v>
                </c:pt>
                <c:pt idx="1045">
                  <c:v>41.7</c:v>
                </c:pt>
                <c:pt idx="1046">
                  <c:v>41.7</c:v>
                </c:pt>
                <c:pt idx="1047">
                  <c:v>41.7</c:v>
                </c:pt>
                <c:pt idx="1048">
                  <c:v>41.7</c:v>
                </c:pt>
                <c:pt idx="1049">
                  <c:v>41.7</c:v>
                </c:pt>
                <c:pt idx="1050">
                  <c:v>41.7</c:v>
                </c:pt>
                <c:pt idx="1051">
                  <c:v>41.7</c:v>
                </c:pt>
                <c:pt idx="1052">
                  <c:v>41.7</c:v>
                </c:pt>
                <c:pt idx="1053">
                  <c:v>41.3</c:v>
                </c:pt>
                <c:pt idx="1054">
                  <c:v>41.3</c:v>
                </c:pt>
                <c:pt idx="1055">
                  <c:v>41.3</c:v>
                </c:pt>
                <c:pt idx="1056">
                  <c:v>41.3</c:v>
                </c:pt>
                <c:pt idx="1057">
                  <c:v>41.3</c:v>
                </c:pt>
                <c:pt idx="1058">
                  <c:v>41.3</c:v>
                </c:pt>
                <c:pt idx="1059">
                  <c:v>41.3</c:v>
                </c:pt>
                <c:pt idx="1060">
                  <c:v>41.3</c:v>
                </c:pt>
                <c:pt idx="1061">
                  <c:v>41.3</c:v>
                </c:pt>
                <c:pt idx="1062">
                  <c:v>40.799999999999997</c:v>
                </c:pt>
                <c:pt idx="1063">
                  <c:v>40.799999999999997</c:v>
                </c:pt>
                <c:pt idx="1064">
                  <c:v>40.799999999999997</c:v>
                </c:pt>
                <c:pt idx="1065">
                  <c:v>40.799999999999997</c:v>
                </c:pt>
                <c:pt idx="1066">
                  <c:v>40.799999999999997</c:v>
                </c:pt>
                <c:pt idx="1067">
                  <c:v>40.799999999999997</c:v>
                </c:pt>
                <c:pt idx="1068">
                  <c:v>40.799999999999997</c:v>
                </c:pt>
                <c:pt idx="1069">
                  <c:v>40.799999999999997</c:v>
                </c:pt>
                <c:pt idx="1070">
                  <c:v>40.4</c:v>
                </c:pt>
                <c:pt idx="1071">
                  <c:v>40.4</c:v>
                </c:pt>
                <c:pt idx="1072">
                  <c:v>40.4</c:v>
                </c:pt>
                <c:pt idx="1073">
                  <c:v>40.4</c:v>
                </c:pt>
                <c:pt idx="1074">
                  <c:v>40.4</c:v>
                </c:pt>
                <c:pt idx="1075">
                  <c:v>40.4</c:v>
                </c:pt>
                <c:pt idx="1076">
                  <c:v>40.4</c:v>
                </c:pt>
                <c:pt idx="1077">
                  <c:v>40.4</c:v>
                </c:pt>
                <c:pt idx="1078">
                  <c:v>40</c:v>
                </c:pt>
                <c:pt idx="1079">
                  <c:v>40</c:v>
                </c:pt>
                <c:pt idx="1080">
                  <c:v>40</c:v>
                </c:pt>
                <c:pt idx="1081">
                  <c:v>40</c:v>
                </c:pt>
                <c:pt idx="1082">
                  <c:v>40</c:v>
                </c:pt>
                <c:pt idx="1083">
                  <c:v>40</c:v>
                </c:pt>
                <c:pt idx="1084">
                  <c:v>40</c:v>
                </c:pt>
                <c:pt idx="1085">
                  <c:v>40</c:v>
                </c:pt>
                <c:pt idx="1086">
                  <c:v>39.700000000000003</c:v>
                </c:pt>
                <c:pt idx="1087">
                  <c:v>39.700000000000003</c:v>
                </c:pt>
                <c:pt idx="1088">
                  <c:v>39.700000000000003</c:v>
                </c:pt>
                <c:pt idx="1089">
                  <c:v>39.700000000000003</c:v>
                </c:pt>
                <c:pt idx="1090">
                  <c:v>39.700000000000003</c:v>
                </c:pt>
                <c:pt idx="1091">
                  <c:v>39.700000000000003</c:v>
                </c:pt>
                <c:pt idx="1092">
                  <c:v>39.700000000000003</c:v>
                </c:pt>
                <c:pt idx="1093">
                  <c:v>39.700000000000003</c:v>
                </c:pt>
                <c:pt idx="1094">
                  <c:v>39.299999999999997</c:v>
                </c:pt>
                <c:pt idx="1095">
                  <c:v>39.299999999999997</c:v>
                </c:pt>
                <c:pt idx="1096">
                  <c:v>39.299999999999997</c:v>
                </c:pt>
                <c:pt idx="1097">
                  <c:v>39.299999999999997</c:v>
                </c:pt>
                <c:pt idx="1098">
                  <c:v>39.299999999999997</c:v>
                </c:pt>
                <c:pt idx="1099">
                  <c:v>39.299999999999997</c:v>
                </c:pt>
                <c:pt idx="1100">
                  <c:v>39.299999999999997</c:v>
                </c:pt>
                <c:pt idx="1101">
                  <c:v>39.299999999999997</c:v>
                </c:pt>
                <c:pt idx="1102">
                  <c:v>39.299999999999997</c:v>
                </c:pt>
                <c:pt idx="1103">
                  <c:v>38.9</c:v>
                </c:pt>
                <c:pt idx="1104">
                  <c:v>38.9</c:v>
                </c:pt>
                <c:pt idx="1105">
                  <c:v>38.9</c:v>
                </c:pt>
                <c:pt idx="1106">
                  <c:v>38.9</c:v>
                </c:pt>
                <c:pt idx="1107">
                  <c:v>38.9</c:v>
                </c:pt>
                <c:pt idx="1108">
                  <c:v>38.9</c:v>
                </c:pt>
                <c:pt idx="1109">
                  <c:v>38.9</c:v>
                </c:pt>
                <c:pt idx="1110">
                  <c:v>38.9</c:v>
                </c:pt>
                <c:pt idx="1111">
                  <c:v>38.5</c:v>
                </c:pt>
                <c:pt idx="1112">
                  <c:v>38.5</c:v>
                </c:pt>
                <c:pt idx="1113">
                  <c:v>38.5</c:v>
                </c:pt>
                <c:pt idx="1114">
                  <c:v>38.5</c:v>
                </c:pt>
                <c:pt idx="1115">
                  <c:v>38.5</c:v>
                </c:pt>
                <c:pt idx="1116">
                  <c:v>38.5</c:v>
                </c:pt>
                <c:pt idx="1117">
                  <c:v>38.5</c:v>
                </c:pt>
                <c:pt idx="1118">
                  <c:v>38.5</c:v>
                </c:pt>
                <c:pt idx="1119">
                  <c:v>38.299999999999997</c:v>
                </c:pt>
                <c:pt idx="1120">
                  <c:v>38.299999999999997</c:v>
                </c:pt>
                <c:pt idx="1121">
                  <c:v>38.299999999999997</c:v>
                </c:pt>
                <c:pt idx="1122">
                  <c:v>38.299999999999997</c:v>
                </c:pt>
                <c:pt idx="1123">
                  <c:v>38.299999999999997</c:v>
                </c:pt>
                <c:pt idx="1124">
                  <c:v>38.299999999999997</c:v>
                </c:pt>
                <c:pt idx="1125">
                  <c:v>38.299999999999997</c:v>
                </c:pt>
                <c:pt idx="1126">
                  <c:v>38.299999999999997</c:v>
                </c:pt>
                <c:pt idx="1127">
                  <c:v>38.200000000000003</c:v>
                </c:pt>
                <c:pt idx="1128">
                  <c:v>38.200000000000003</c:v>
                </c:pt>
                <c:pt idx="1129">
                  <c:v>38.200000000000003</c:v>
                </c:pt>
                <c:pt idx="1130">
                  <c:v>38.200000000000003</c:v>
                </c:pt>
                <c:pt idx="1131">
                  <c:v>38.200000000000003</c:v>
                </c:pt>
                <c:pt idx="1132">
                  <c:v>38.200000000000003</c:v>
                </c:pt>
                <c:pt idx="1133">
                  <c:v>38.200000000000003</c:v>
                </c:pt>
                <c:pt idx="1134">
                  <c:v>38.200000000000003</c:v>
                </c:pt>
                <c:pt idx="1135">
                  <c:v>38.299999999999997</c:v>
                </c:pt>
                <c:pt idx="1136">
                  <c:v>38.299999999999997</c:v>
                </c:pt>
                <c:pt idx="1137">
                  <c:v>38.299999999999997</c:v>
                </c:pt>
                <c:pt idx="1138">
                  <c:v>38.299999999999997</c:v>
                </c:pt>
                <c:pt idx="1139">
                  <c:v>38.299999999999997</c:v>
                </c:pt>
                <c:pt idx="1140">
                  <c:v>38.299999999999997</c:v>
                </c:pt>
                <c:pt idx="1141">
                  <c:v>38.299999999999997</c:v>
                </c:pt>
                <c:pt idx="1142">
                  <c:v>38.299999999999997</c:v>
                </c:pt>
                <c:pt idx="1143">
                  <c:v>38.299999999999997</c:v>
                </c:pt>
                <c:pt idx="1144">
                  <c:v>38.5</c:v>
                </c:pt>
                <c:pt idx="1145">
                  <c:v>38.5</c:v>
                </c:pt>
                <c:pt idx="1146">
                  <c:v>38.5</c:v>
                </c:pt>
                <c:pt idx="1147">
                  <c:v>38.5</c:v>
                </c:pt>
                <c:pt idx="1148">
                  <c:v>38.5</c:v>
                </c:pt>
                <c:pt idx="1149">
                  <c:v>38.5</c:v>
                </c:pt>
                <c:pt idx="1150">
                  <c:v>38.5</c:v>
                </c:pt>
                <c:pt idx="1151">
                  <c:v>38.5</c:v>
                </c:pt>
                <c:pt idx="1152">
                  <c:v>38.799999999999997</c:v>
                </c:pt>
                <c:pt idx="1153">
                  <c:v>38.799999999999997</c:v>
                </c:pt>
                <c:pt idx="1154">
                  <c:v>38.799999999999997</c:v>
                </c:pt>
                <c:pt idx="1155">
                  <c:v>38.799999999999997</c:v>
                </c:pt>
                <c:pt idx="1156">
                  <c:v>38.799999999999997</c:v>
                </c:pt>
                <c:pt idx="1157">
                  <c:v>38.799999999999997</c:v>
                </c:pt>
                <c:pt idx="1158">
                  <c:v>38.799999999999997</c:v>
                </c:pt>
                <c:pt idx="1159">
                  <c:v>38.799999999999997</c:v>
                </c:pt>
                <c:pt idx="1160">
                  <c:v>39.200000000000003</c:v>
                </c:pt>
                <c:pt idx="1161">
                  <c:v>39.200000000000003</c:v>
                </c:pt>
                <c:pt idx="1162">
                  <c:v>39.200000000000003</c:v>
                </c:pt>
                <c:pt idx="1163">
                  <c:v>39.200000000000003</c:v>
                </c:pt>
                <c:pt idx="1164">
                  <c:v>39.200000000000003</c:v>
                </c:pt>
                <c:pt idx="1165">
                  <c:v>39.200000000000003</c:v>
                </c:pt>
                <c:pt idx="1166">
                  <c:v>39.200000000000003</c:v>
                </c:pt>
                <c:pt idx="1167">
                  <c:v>39.200000000000003</c:v>
                </c:pt>
                <c:pt idx="1168">
                  <c:v>39.6</c:v>
                </c:pt>
                <c:pt idx="1169">
                  <c:v>39.6</c:v>
                </c:pt>
                <c:pt idx="1170">
                  <c:v>39.6</c:v>
                </c:pt>
                <c:pt idx="1171">
                  <c:v>39.6</c:v>
                </c:pt>
                <c:pt idx="1172">
                  <c:v>39.6</c:v>
                </c:pt>
                <c:pt idx="1173">
                  <c:v>39.6</c:v>
                </c:pt>
                <c:pt idx="1174">
                  <c:v>39.6</c:v>
                </c:pt>
                <c:pt idx="1175">
                  <c:v>39.6</c:v>
                </c:pt>
                <c:pt idx="1176">
                  <c:v>40.200000000000003</c:v>
                </c:pt>
                <c:pt idx="1177">
                  <c:v>40.200000000000003</c:v>
                </c:pt>
                <c:pt idx="1178">
                  <c:v>40.200000000000003</c:v>
                </c:pt>
                <c:pt idx="1179">
                  <c:v>40.200000000000003</c:v>
                </c:pt>
                <c:pt idx="1180">
                  <c:v>40.200000000000003</c:v>
                </c:pt>
                <c:pt idx="1181">
                  <c:v>40.200000000000003</c:v>
                </c:pt>
                <c:pt idx="1182">
                  <c:v>40.200000000000003</c:v>
                </c:pt>
                <c:pt idx="1183">
                  <c:v>40.200000000000003</c:v>
                </c:pt>
                <c:pt idx="1184">
                  <c:v>40.6</c:v>
                </c:pt>
                <c:pt idx="1185">
                  <c:v>40.6</c:v>
                </c:pt>
                <c:pt idx="1186">
                  <c:v>40.6</c:v>
                </c:pt>
                <c:pt idx="1187">
                  <c:v>40.6</c:v>
                </c:pt>
                <c:pt idx="1188">
                  <c:v>40.6</c:v>
                </c:pt>
                <c:pt idx="1189">
                  <c:v>40.6</c:v>
                </c:pt>
                <c:pt idx="1190">
                  <c:v>40.6</c:v>
                </c:pt>
                <c:pt idx="1191">
                  <c:v>40.6</c:v>
                </c:pt>
                <c:pt idx="1192">
                  <c:v>40.6</c:v>
                </c:pt>
                <c:pt idx="1193">
                  <c:v>41.3</c:v>
                </c:pt>
                <c:pt idx="1194">
                  <c:v>41.3</c:v>
                </c:pt>
                <c:pt idx="1195">
                  <c:v>41.3</c:v>
                </c:pt>
                <c:pt idx="1196">
                  <c:v>41.3</c:v>
                </c:pt>
                <c:pt idx="1197">
                  <c:v>41.3</c:v>
                </c:pt>
                <c:pt idx="1198">
                  <c:v>41.3</c:v>
                </c:pt>
                <c:pt idx="1199">
                  <c:v>41.3</c:v>
                </c:pt>
                <c:pt idx="1200">
                  <c:v>41.3</c:v>
                </c:pt>
                <c:pt idx="1201">
                  <c:v>41.9</c:v>
                </c:pt>
                <c:pt idx="1202">
                  <c:v>41.9</c:v>
                </c:pt>
                <c:pt idx="1203">
                  <c:v>41.9</c:v>
                </c:pt>
                <c:pt idx="1204">
                  <c:v>41.9</c:v>
                </c:pt>
                <c:pt idx="1205">
                  <c:v>41.9</c:v>
                </c:pt>
                <c:pt idx="1206">
                  <c:v>41.9</c:v>
                </c:pt>
                <c:pt idx="1207">
                  <c:v>41.9</c:v>
                </c:pt>
                <c:pt idx="1208">
                  <c:v>41.9</c:v>
                </c:pt>
                <c:pt idx="1209">
                  <c:v>42.4</c:v>
                </c:pt>
                <c:pt idx="1210">
                  <c:v>42.4</c:v>
                </c:pt>
                <c:pt idx="1211">
                  <c:v>42.4</c:v>
                </c:pt>
                <c:pt idx="1212">
                  <c:v>42.4</c:v>
                </c:pt>
                <c:pt idx="1213">
                  <c:v>42.4</c:v>
                </c:pt>
                <c:pt idx="1214">
                  <c:v>42.4</c:v>
                </c:pt>
                <c:pt idx="1215">
                  <c:v>42.4</c:v>
                </c:pt>
                <c:pt idx="1216">
                  <c:v>42.4</c:v>
                </c:pt>
                <c:pt idx="1217">
                  <c:v>42.8</c:v>
                </c:pt>
                <c:pt idx="1218">
                  <c:v>42.8</c:v>
                </c:pt>
                <c:pt idx="1219">
                  <c:v>42.8</c:v>
                </c:pt>
                <c:pt idx="1220">
                  <c:v>42.8</c:v>
                </c:pt>
                <c:pt idx="1221">
                  <c:v>42.8</c:v>
                </c:pt>
                <c:pt idx="1222">
                  <c:v>42.8</c:v>
                </c:pt>
                <c:pt idx="1223">
                  <c:v>42.8</c:v>
                </c:pt>
                <c:pt idx="1224">
                  <c:v>42.8</c:v>
                </c:pt>
                <c:pt idx="1225">
                  <c:v>43.1</c:v>
                </c:pt>
                <c:pt idx="1226">
                  <c:v>43.1</c:v>
                </c:pt>
                <c:pt idx="1227">
                  <c:v>43.1</c:v>
                </c:pt>
                <c:pt idx="1228">
                  <c:v>43.1</c:v>
                </c:pt>
                <c:pt idx="1229">
                  <c:v>43.1</c:v>
                </c:pt>
                <c:pt idx="1230">
                  <c:v>43.1</c:v>
                </c:pt>
                <c:pt idx="1231">
                  <c:v>43.1</c:v>
                </c:pt>
                <c:pt idx="1232">
                  <c:v>43.1</c:v>
                </c:pt>
                <c:pt idx="1233">
                  <c:v>43.2</c:v>
                </c:pt>
                <c:pt idx="1234">
                  <c:v>43.2</c:v>
                </c:pt>
                <c:pt idx="1235">
                  <c:v>43.2</c:v>
                </c:pt>
                <c:pt idx="1236">
                  <c:v>43.2</c:v>
                </c:pt>
                <c:pt idx="1237">
                  <c:v>43.2</c:v>
                </c:pt>
                <c:pt idx="1238">
                  <c:v>43.2</c:v>
                </c:pt>
                <c:pt idx="1239">
                  <c:v>43.2</c:v>
                </c:pt>
                <c:pt idx="1240">
                  <c:v>43.2</c:v>
                </c:pt>
                <c:pt idx="1241">
                  <c:v>43.2</c:v>
                </c:pt>
                <c:pt idx="1242">
                  <c:v>43.2</c:v>
                </c:pt>
                <c:pt idx="1243">
                  <c:v>43.2</c:v>
                </c:pt>
                <c:pt idx="1244">
                  <c:v>43.2</c:v>
                </c:pt>
                <c:pt idx="1245">
                  <c:v>43.2</c:v>
                </c:pt>
                <c:pt idx="1246">
                  <c:v>43.2</c:v>
                </c:pt>
                <c:pt idx="1247">
                  <c:v>43.2</c:v>
                </c:pt>
                <c:pt idx="1248">
                  <c:v>43.2</c:v>
                </c:pt>
                <c:pt idx="1249">
                  <c:v>43.2</c:v>
                </c:pt>
                <c:pt idx="1250">
                  <c:v>43.1</c:v>
                </c:pt>
                <c:pt idx="1251">
                  <c:v>43.1</c:v>
                </c:pt>
                <c:pt idx="1252">
                  <c:v>43.1</c:v>
                </c:pt>
                <c:pt idx="1253">
                  <c:v>43.1</c:v>
                </c:pt>
                <c:pt idx="1254">
                  <c:v>43.1</c:v>
                </c:pt>
                <c:pt idx="1255">
                  <c:v>43.1</c:v>
                </c:pt>
                <c:pt idx="1256">
                  <c:v>43.1</c:v>
                </c:pt>
                <c:pt idx="1257">
                  <c:v>43.1</c:v>
                </c:pt>
                <c:pt idx="1258">
                  <c:v>42.8</c:v>
                </c:pt>
                <c:pt idx="1259">
                  <c:v>42.8</c:v>
                </c:pt>
                <c:pt idx="1260">
                  <c:v>42.8</c:v>
                </c:pt>
                <c:pt idx="1261">
                  <c:v>42.8</c:v>
                </c:pt>
                <c:pt idx="1262">
                  <c:v>42.8</c:v>
                </c:pt>
                <c:pt idx="1263">
                  <c:v>42.8</c:v>
                </c:pt>
                <c:pt idx="1264">
                  <c:v>42.8</c:v>
                </c:pt>
                <c:pt idx="1265">
                  <c:v>42.8</c:v>
                </c:pt>
                <c:pt idx="1266">
                  <c:v>42.5</c:v>
                </c:pt>
                <c:pt idx="1267">
                  <c:v>42.5</c:v>
                </c:pt>
                <c:pt idx="1268">
                  <c:v>42.5</c:v>
                </c:pt>
                <c:pt idx="1269">
                  <c:v>42.5</c:v>
                </c:pt>
                <c:pt idx="1270">
                  <c:v>42.5</c:v>
                </c:pt>
                <c:pt idx="1271">
                  <c:v>42.5</c:v>
                </c:pt>
                <c:pt idx="1272">
                  <c:v>42.5</c:v>
                </c:pt>
                <c:pt idx="1273">
                  <c:v>42.5</c:v>
                </c:pt>
                <c:pt idx="1274">
                  <c:v>42.1</c:v>
                </c:pt>
                <c:pt idx="1275">
                  <c:v>42.1</c:v>
                </c:pt>
                <c:pt idx="1276">
                  <c:v>42.1</c:v>
                </c:pt>
                <c:pt idx="1277">
                  <c:v>42.1</c:v>
                </c:pt>
                <c:pt idx="1278">
                  <c:v>42.1</c:v>
                </c:pt>
                <c:pt idx="1279">
                  <c:v>42.1</c:v>
                </c:pt>
                <c:pt idx="1280">
                  <c:v>42.1</c:v>
                </c:pt>
                <c:pt idx="1281">
                  <c:v>42.1</c:v>
                </c:pt>
                <c:pt idx="1282">
                  <c:v>42.1</c:v>
                </c:pt>
                <c:pt idx="1283">
                  <c:v>41.7</c:v>
                </c:pt>
                <c:pt idx="1284">
                  <c:v>41.7</c:v>
                </c:pt>
                <c:pt idx="1285">
                  <c:v>41.7</c:v>
                </c:pt>
                <c:pt idx="1286">
                  <c:v>41.7</c:v>
                </c:pt>
                <c:pt idx="1287">
                  <c:v>41.7</c:v>
                </c:pt>
                <c:pt idx="1288">
                  <c:v>41.7</c:v>
                </c:pt>
                <c:pt idx="1289">
                  <c:v>41.7</c:v>
                </c:pt>
                <c:pt idx="1290">
                  <c:v>41.7</c:v>
                </c:pt>
                <c:pt idx="1291">
                  <c:v>41.4</c:v>
                </c:pt>
                <c:pt idx="1292">
                  <c:v>41.4</c:v>
                </c:pt>
                <c:pt idx="1293">
                  <c:v>41.4</c:v>
                </c:pt>
                <c:pt idx="1294">
                  <c:v>41.4</c:v>
                </c:pt>
                <c:pt idx="1295">
                  <c:v>41.4</c:v>
                </c:pt>
                <c:pt idx="1296">
                  <c:v>41.4</c:v>
                </c:pt>
                <c:pt idx="1297">
                  <c:v>41.4</c:v>
                </c:pt>
                <c:pt idx="1298">
                  <c:v>41.4</c:v>
                </c:pt>
                <c:pt idx="1299">
                  <c:v>41</c:v>
                </c:pt>
                <c:pt idx="1300">
                  <c:v>41</c:v>
                </c:pt>
                <c:pt idx="1301">
                  <c:v>41</c:v>
                </c:pt>
                <c:pt idx="1302">
                  <c:v>41</c:v>
                </c:pt>
                <c:pt idx="1303">
                  <c:v>41</c:v>
                </c:pt>
                <c:pt idx="1304">
                  <c:v>41</c:v>
                </c:pt>
                <c:pt idx="1305">
                  <c:v>41</c:v>
                </c:pt>
                <c:pt idx="1306">
                  <c:v>41</c:v>
                </c:pt>
                <c:pt idx="1307">
                  <c:v>40.6</c:v>
                </c:pt>
                <c:pt idx="1308">
                  <c:v>40.6</c:v>
                </c:pt>
                <c:pt idx="1309">
                  <c:v>40.6</c:v>
                </c:pt>
                <c:pt idx="1310">
                  <c:v>40.6</c:v>
                </c:pt>
                <c:pt idx="1311">
                  <c:v>40.6</c:v>
                </c:pt>
                <c:pt idx="1312">
                  <c:v>40.6</c:v>
                </c:pt>
                <c:pt idx="1313">
                  <c:v>40.6</c:v>
                </c:pt>
                <c:pt idx="1314">
                  <c:v>40.6</c:v>
                </c:pt>
                <c:pt idx="1315">
                  <c:v>40.1</c:v>
                </c:pt>
                <c:pt idx="1316">
                  <c:v>40.1</c:v>
                </c:pt>
                <c:pt idx="1317">
                  <c:v>40.1</c:v>
                </c:pt>
                <c:pt idx="1318">
                  <c:v>40.1</c:v>
                </c:pt>
                <c:pt idx="1319">
                  <c:v>40.1</c:v>
                </c:pt>
                <c:pt idx="1320">
                  <c:v>40.1</c:v>
                </c:pt>
                <c:pt idx="1321">
                  <c:v>40.1</c:v>
                </c:pt>
                <c:pt idx="1322">
                  <c:v>40.1</c:v>
                </c:pt>
                <c:pt idx="1323">
                  <c:v>40.1</c:v>
                </c:pt>
                <c:pt idx="1324">
                  <c:v>39.6</c:v>
                </c:pt>
                <c:pt idx="1325">
                  <c:v>39.6</c:v>
                </c:pt>
                <c:pt idx="1326">
                  <c:v>39.6</c:v>
                </c:pt>
                <c:pt idx="1327">
                  <c:v>39.6</c:v>
                </c:pt>
                <c:pt idx="1328">
                  <c:v>39.6</c:v>
                </c:pt>
                <c:pt idx="1329">
                  <c:v>39.6</c:v>
                </c:pt>
                <c:pt idx="1330">
                  <c:v>39.6</c:v>
                </c:pt>
                <c:pt idx="1331">
                  <c:v>39.6</c:v>
                </c:pt>
                <c:pt idx="1332">
                  <c:v>39.299999999999997</c:v>
                </c:pt>
                <c:pt idx="1333">
                  <c:v>39.299999999999997</c:v>
                </c:pt>
                <c:pt idx="1334">
                  <c:v>39.299999999999997</c:v>
                </c:pt>
                <c:pt idx="1335">
                  <c:v>39.299999999999997</c:v>
                </c:pt>
                <c:pt idx="1336">
                  <c:v>39.299999999999997</c:v>
                </c:pt>
                <c:pt idx="1337">
                  <c:v>39.299999999999997</c:v>
                </c:pt>
                <c:pt idx="1338">
                  <c:v>39.299999999999997</c:v>
                </c:pt>
                <c:pt idx="1339">
                  <c:v>39.299999999999997</c:v>
                </c:pt>
                <c:pt idx="1340">
                  <c:v>38.9</c:v>
                </c:pt>
                <c:pt idx="1341">
                  <c:v>38.9</c:v>
                </c:pt>
                <c:pt idx="1342">
                  <c:v>38.9</c:v>
                </c:pt>
                <c:pt idx="1343">
                  <c:v>38.9</c:v>
                </c:pt>
                <c:pt idx="1344">
                  <c:v>38.9</c:v>
                </c:pt>
                <c:pt idx="1345">
                  <c:v>38.9</c:v>
                </c:pt>
                <c:pt idx="1346">
                  <c:v>38.9</c:v>
                </c:pt>
                <c:pt idx="1347">
                  <c:v>38.9</c:v>
                </c:pt>
                <c:pt idx="1348">
                  <c:v>38.5</c:v>
                </c:pt>
                <c:pt idx="1349">
                  <c:v>38.5</c:v>
                </c:pt>
                <c:pt idx="1350">
                  <c:v>38.5</c:v>
                </c:pt>
                <c:pt idx="1351">
                  <c:v>38.5</c:v>
                </c:pt>
                <c:pt idx="1352">
                  <c:v>38.5</c:v>
                </c:pt>
                <c:pt idx="1353">
                  <c:v>38.5</c:v>
                </c:pt>
                <c:pt idx="1354">
                  <c:v>38.5</c:v>
                </c:pt>
                <c:pt idx="1355">
                  <c:v>38.5</c:v>
                </c:pt>
                <c:pt idx="1356">
                  <c:v>38.299999999999997</c:v>
                </c:pt>
                <c:pt idx="1357">
                  <c:v>38.299999999999997</c:v>
                </c:pt>
                <c:pt idx="1358">
                  <c:v>38.299999999999997</c:v>
                </c:pt>
                <c:pt idx="1359">
                  <c:v>38.299999999999997</c:v>
                </c:pt>
                <c:pt idx="1360">
                  <c:v>38.299999999999997</c:v>
                </c:pt>
                <c:pt idx="1361">
                  <c:v>38.299999999999997</c:v>
                </c:pt>
                <c:pt idx="1362">
                  <c:v>38.299999999999997</c:v>
                </c:pt>
                <c:pt idx="1363">
                  <c:v>38.299999999999997</c:v>
                </c:pt>
                <c:pt idx="1364">
                  <c:v>38.4</c:v>
                </c:pt>
                <c:pt idx="1365">
                  <c:v>38.4</c:v>
                </c:pt>
                <c:pt idx="1366">
                  <c:v>38.4</c:v>
                </c:pt>
                <c:pt idx="1367">
                  <c:v>38.4</c:v>
                </c:pt>
                <c:pt idx="1368">
                  <c:v>38.4</c:v>
                </c:pt>
                <c:pt idx="1369">
                  <c:v>38.4</c:v>
                </c:pt>
                <c:pt idx="1370">
                  <c:v>38.4</c:v>
                </c:pt>
                <c:pt idx="1371">
                  <c:v>38.4</c:v>
                </c:pt>
                <c:pt idx="1372">
                  <c:v>38.4</c:v>
                </c:pt>
                <c:pt idx="1373">
                  <c:v>38.4</c:v>
                </c:pt>
                <c:pt idx="1374">
                  <c:v>38.4</c:v>
                </c:pt>
                <c:pt idx="1375">
                  <c:v>38.4</c:v>
                </c:pt>
                <c:pt idx="1376">
                  <c:v>38.4</c:v>
                </c:pt>
                <c:pt idx="1377">
                  <c:v>38.4</c:v>
                </c:pt>
                <c:pt idx="1378">
                  <c:v>38.4</c:v>
                </c:pt>
                <c:pt idx="1379">
                  <c:v>38.4</c:v>
                </c:pt>
                <c:pt idx="1380">
                  <c:v>38.4</c:v>
                </c:pt>
                <c:pt idx="1381">
                  <c:v>38.700000000000003</c:v>
                </c:pt>
                <c:pt idx="1382">
                  <c:v>38.700000000000003</c:v>
                </c:pt>
                <c:pt idx="1383">
                  <c:v>38.700000000000003</c:v>
                </c:pt>
                <c:pt idx="1384">
                  <c:v>38.700000000000003</c:v>
                </c:pt>
                <c:pt idx="1385">
                  <c:v>38.700000000000003</c:v>
                </c:pt>
                <c:pt idx="1386">
                  <c:v>38.700000000000003</c:v>
                </c:pt>
                <c:pt idx="1387">
                  <c:v>38.700000000000003</c:v>
                </c:pt>
                <c:pt idx="1388">
                  <c:v>38.700000000000003</c:v>
                </c:pt>
                <c:pt idx="1389">
                  <c:v>39</c:v>
                </c:pt>
                <c:pt idx="1390">
                  <c:v>39</c:v>
                </c:pt>
                <c:pt idx="1391">
                  <c:v>39</c:v>
                </c:pt>
                <c:pt idx="1392">
                  <c:v>39</c:v>
                </c:pt>
                <c:pt idx="1393">
                  <c:v>39</c:v>
                </c:pt>
                <c:pt idx="1394">
                  <c:v>39</c:v>
                </c:pt>
                <c:pt idx="1395">
                  <c:v>39</c:v>
                </c:pt>
                <c:pt idx="1396">
                  <c:v>39</c:v>
                </c:pt>
                <c:pt idx="1397">
                  <c:v>39.4</c:v>
                </c:pt>
                <c:pt idx="1398">
                  <c:v>39.4</c:v>
                </c:pt>
                <c:pt idx="1399">
                  <c:v>39.4</c:v>
                </c:pt>
                <c:pt idx="1400">
                  <c:v>39.4</c:v>
                </c:pt>
                <c:pt idx="1401">
                  <c:v>39.4</c:v>
                </c:pt>
                <c:pt idx="1402">
                  <c:v>39.4</c:v>
                </c:pt>
                <c:pt idx="1403">
                  <c:v>39.4</c:v>
                </c:pt>
                <c:pt idx="1404">
                  <c:v>39.4</c:v>
                </c:pt>
                <c:pt idx="1405">
                  <c:v>39.9</c:v>
                </c:pt>
                <c:pt idx="1406">
                  <c:v>39.9</c:v>
                </c:pt>
                <c:pt idx="1407">
                  <c:v>39.9</c:v>
                </c:pt>
                <c:pt idx="1408">
                  <c:v>39.9</c:v>
                </c:pt>
                <c:pt idx="1409">
                  <c:v>39.9</c:v>
                </c:pt>
                <c:pt idx="1410">
                  <c:v>39.9</c:v>
                </c:pt>
                <c:pt idx="1411">
                  <c:v>39.9</c:v>
                </c:pt>
                <c:pt idx="1412">
                  <c:v>39.9</c:v>
                </c:pt>
                <c:pt idx="1413">
                  <c:v>39.9</c:v>
                </c:pt>
                <c:pt idx="1414">
                  <c:v>40.299999999999997</c:v>
                </c:pt>
                <c:pt idx="1415">
                  <c:v>40.299999999999997</c:v>
                </c:pt>
                <c:pt idx="1416">
                  <c:v>40.299999999999997</c:v>
                </c:pt>
                <c:pt idx="1417">
                  <c:v>40.299999999999997</c:v>
                </c:pt>
                <c:pt idx="1418">
                  <c:v>40.299999999999997</c:v>
                </c:pt>
                <c:pt idx="1419">
                  <c:v>40.299999999999997</c:v>
                </c:pt>
                <c:pt idx="1420">
                  <c:v>40.299999999999997</c:v>
                </c:pt>
                <c:pt idx="1421">
                  <c:v>40.299999999999997</c:v>
                </c:pt>
                <c:pt idx="1422">
                  <c:v>40.9</c:v>
                </c:pt>
                <c:pt idx="1423">
                  <c:v>40.9</c:v>
                </c:pt>
                <c:pt idx="1424">
                  <c:v>40.9</c:v>
                </c:pt>
                <c:pt idx="1425">
                  <c:v>40.9</c:v>
                </c:pt>
                <c:pt idx="1426">
                  <c:v>40.9</c:v>
                </c:pt>
                <c:pt idx="1427">
                  <c:v>40.9</c:v>
                </c:pt>
                <c:pt idx="1428">
                  <c:v>40.9</c:v>
                </c:pt>
                <c:pt idx="1429">
                  <c:v>40.9</c:v>
                </c:pt>
                <c:pt idx="1430">
                  <c:v>41.5</c:v>
                </c:pt>
                <c:pt idx="1431">
                  <c:v>41.5</c:v>
                </c:pt>
                <c:pt idx="1432">
                  <c:v>41.5</c:v>
                </c:pt>
                <c:pt idx="1433">
                  <c:v>41.5</c:v>
                </c:pt>
                <c:pt idx="1434">
                  <c:v>41.5</c:v>
                </c:pt>
                <c:pt idx="1435">
                  <c:v>41.5</c:v>
                </c:pt>
                <c:pt idx="1436">
                  <c:v>41.5</c:v>
                </c:pt>
                <c:pt idx="1437">
                  <c:v>41.5</c:v>
                </c:pt>
                <c:pt idx="1438">
                  <c:v>42.1</c:v>
                </c:pt>
                <c:pt idx="1439">
                  <c:v>42.1</c:v>
                </c:pt>
                <c:pt idx="1440">
                  <c:v>42.1</c:v>
                </c:pt>
                <c:pt idx="1441">
                  <c:v>42.1</c:v>
                </c:pt>
                <c:pt idx="1442">
                  <c:v>42.1</c:v>
                </c:pt>
                <c:pt idx="1443">
                  <c:v>42.1</c:v>
                </c:pt>
                <c:pt idx="1444">
                  <c:v>42.1</c:v>
                </c:pt>
                <c:pt idx="1445">
                  <c:v>42.1</c:v>
                </c:pt>
                <c:pt idx="1446">
                  <c:v>42.6</c:v>
                </c:pt>
                <c:pt idx="1447">
                  <c:v>42.6</c:v>
                </c:pt>
                <c:pt idx="1448">
                  <c:v>42.6</c:v>
                </c:pt>
                <c:pt idx="1449">
                  <c:v>42.6</c:v>
                </c:pt>
                <c:pt idx="1450">
                  <c:v>42.6</c:v>
                </c:pt>
                <c:pt idx="1451">
                  <c:v>42.6</c:v>
                </c:pt>
                <c:pt idx="1452">
                  <c:v>42.6</c:v>
                </c:pt>
                <c:pt idx="1453">
                  <c:v>42.6</c:v>
                </c:pt>
                <c:pt idx="1454">
                  <c:v>42.6</c:v>
                </c:pt>
                <c:pt idx="1455">
                  <c:v>43</c:v>
                </c:pt>
                <c:pt idx="1456">
                  <c:v>43</c:v>
                </c:pt>
                <c:pt idx="1457">
                  <c:v>43</c:v>
                </c:pt>
                <c:pt idx="1458">
                  <c:v>43</c:v>
                </c:pt>
                <c:pt idx="1459">
                  <c:v>43</c:v>
                </c:pt>
                <c:pt idx="1460">
                  <c:v>43</c:v>
                </c:pt>
                <c:pt idx="1461">
                  <c:v>43</c:v>
                </c:pt>
                <c:pt idx="1462">
                  <c:v>43</c:v>
                </c:pt>
                <c:pt idx="1463">
                  <c:v>43.3</c:v>
                </c:pt>
                <c:pt idx="1464">
                  <c:v>43.3</c:v>
                </c:pt>
                <c:pt idx="1465">
                  <c:v>43.3</c:v>
                </c:pt>
                <c:pt idx="1466">
                  <c:v>43.3</c:v>
                </c:pt>
                <c:pt idx="1467">
                  <c:v>43.3</c:v>
                </c:pt>
                <c:pt idx="1468">
                  <c:v>43.3</c:v>
                </c:pt>
                <c:pt idx="1469">
                  <c:v>43.3</c:v>
                </c:pt>
                <c:pt idx="1470">
                  <c:v>43.3</c:v>
                </c:pt>
                <c:pt idx="1471">
                  <c:v>43.4</c:v>
                </c:pt>
                <c:pt idx="1472">
                  <c:v>43.4</c:v>
                </c:pt>
                <c:pt idx="1473">
                  <c:v>43.4</c:v>
                </c:pt>
                <c:pt idx="1474">
                  <c:v>43.4</c:v>
                </c:pt>
                <c:pt idx="1475">
                  <c:v>43.4</c:v>
                </c:pt>
                <c:pt idx="1476">
                  <c:v>43.4</c:v>
                </c:pt>
                <c:pt idx="1477">
                  <c:v>43.4</c:v>
                </c:pt>
                <c:pt idx="1478">
                  <c:v>43.4</c:v>
                </c:pt>
                <c:pt idx="1479">
                  <c:v>43.3</c:v>
                </c:pt>
                <c:pt idx="1480">
                  <c:v>43.3</c:v>
                </c:pt>
                <c:pt idx="1481">
                  <c:v>43.3</c:v>
                </c:pt>
                <c:pt idx="1482">
                  <c:v>43.3</c:v>
                </c:pt>
                <c:pt idx="1483">
                  <c:v>43.3</c:v>
                </c:pt>
                <c:pt idx="1484">
                  <c:v>43.3</c:v>
                </c:pt>
                <c:pt idx="1485">
                  <c:v>43.3</c:v>
                </c:pt>
                <c:pt idx="1486">
                  <c:v>43.3</c:v>
                </c:pt>
                <c:pt idx="1487">
                  <c:v>43.1</c:v>
                </c:pt>
                <c:pt idx="1488">
                  <c:v>43.1</c:v>
                </c:pt>
                <c:pt idx="1489">
                  <c:v>43.1</c:v>
                </c:pt>
                <c:pt idx="1490">
                  <c:v>43.1</c:v>
                </c:pt>
                <c:pt idx="1491">
                  <c:v>43.1</c:v>
                </c:pt>
                <c:pt idx="1492">
                  <c:v>43.1</c:v>
                </c:pt>
                <c:pt idx="1493">
                  <c:v>43.1</c:v>
                </c:pt>
                <c:pt idx="1494">
                  <c:v>43.1</c:v>
                </c:pt>
                <c:pt idx="1495">
                  <c:v>42.8</c:v>
                </c:pt>
                <c:pt idx="1496">
                  <c:v>42.8</c:v>
                </c:pt>
                <c:pt idx="1497">
                  <c:v>42.8</c:v>
                </c:pt>
                <c:pt idx="1498">
                  <c:v>42.8</c:v>
                </c:pt>
                <c:pt idx="1499">
                  <c:v>42.8</c:v>
                </c:pt>
                <c:pt idx="1500">
                  <c:v>42.8</c:v>
                </c:pt>
                <c:pt idx="1501">
                  <c:v>42.8</c:v>
                </c:pt>
                <c:pt idx="1502">
                  <c:v>42.8</c:v>
                </c:pt>
                <c:pt idx="1503">
                  <c:v>42.8</c:v>
                </c:pt>
                <c:pt idx="1504">
                  <c:v>42.5</c:v>
                </c:pt>
                <c:pt idx="1505">
                  <c:v>42.5</c:v>
                </c:pt>
                <c:pt idx="1506">
                  <c:v>42.5</c:v>
                </c:pt>
                <c:pt idx="1507">
                  <c:v>42.5</c:v>
                </c:pt>
                <c:pt idx="1508">
                  <c:v>42.5</c:v>
                </c:pt>
                <c:pt idx="1509">
                  <c:v>42.5</c:v>
                </c:pt>
                <c:pt idx="1510">
                  <c:v>42.5</c:v>
                </c:pt>
                <c:pt idx="1511">
                  <c:v>42.5</c:v>
                </c:pt>
                <c:pt idx="1512">
                  <c:v>42.2</c:v>
                </c:pt>
                <c:pt idx="1513">
                  <c:v>42.2</c:v>
                </c:pt>
                <c:pt idx="1514">
                  <c:v>42.2</c:v>
                </c:pt>
                <c:pt idx="1515">
                  <c:v>42.2</c:v>
                </c:pt>
                <c:pt idx="1516">
                  <c:v>42.2</c:v>
                </c:pt>
                <c:pt idx="1517">
                  <c:v>42.2</c:v>
                </c:pt>
                <c:pt idx="1518">
                  <c:v>42.2</c:v>
                </c:pt>
                <c:pt idx="1519">
                  <c:v>42.2</c:v>
                </c:pt>
                <c:pt idx="1520">
                  <c:v>41.8</c:v>
                </c:pt>
                <c:pt idx="1521">
                  <c:v>41.8</c:v>
                </c:pt>
                <c:pt idx="1522">
                  <c:v>41.8</c:v>
                </c:pt>
                <c:pt idx="1523">
                  <c:v>41.8</c:v>
                </c:pt>
                <c:pt idx="1524">
                  <c:v>41.8</c:v>
                </c:pt>
                <c:pt idx="1525">
                  <c:v>41.8</c:v>
                </c:pt>
                <c:pt idx="1526">
                  <c:v>41.8</c:v>
                </c:pt>
                <c:pt idx="1527">
                  <c:v>41.8</c:v>
                </c:pt>
                <c:pt idx="1528">
                  <c:v>41.4</c:v>
                </c:pt>
                <c:pt idx="1529">
                  <c:v>41.4</c:v>
                </c:pt>
                <c:pt idx="1530">
                  <c:v>41.4</c:v>
                </c:pt>
                <c:pt idx="1531">
                  <c:v>41.4</c:v>
                </c:pt>
                <c:pt idx="1532">
                  <c:v>41.4</c:v>
                </c:pt>
                <c:pt idx="1533">
                  <c:v>41.4</c:v>
                </c:pt>
                <c:pt idx="1534">
                  <c:v>41.4</c:v>
                </c:pt>
                <c:pt idx="1535">
                  <c:v>41.4</c:v>
                </c:pt>
                <c:pt idx="1536">
                  <c:v>40.9</c:v>
                </c:pt>
                <c:pt idx="1537">
                  <c:v>40.9</c:v>
                </c:pt>
                <c:pt idx="1538">
                  <c:v>40.9</c:v>
                </c:pt>
                <c:pt idx="1539">
                  <c:v>40.9</c:v>
                </c:pt>
                <c:pt idx="1540">
                  <c:v>40.9</c:v>
                </c:pt>
                <c:pt idx="1541">
                  <c:v>40.9</c:v>
                </c:pt>
                <c:pt idx="1542">
                  <c:v>40.9</c:v>
                </c:pt>
                <c:pt idx="1543">
                  <c:v>40.9</c:v>
                </c:pt>
                <c:pt idx="1544">
                  <c:v>40.9</c:v>
                </c:pt>
                <c:pt idx="1545">
                  <c:v>40.5</c:v>
                </c:pt>
                <c:pt idx="1546">
                  <c:v>40.5</c:v>
                </c:pt>
                <c:pt idx="1547">
                  <c:v>40.5</c:v>
                </c:pt>
                <c:pt idx="1548">
                  <c:v>40.5</c:v>
                </c:pt>
                <c:pt idx="1549">
                  <c:v>40.5</c:v>
                </c:pt>
                <c:pt idx="1550">
                  <c:v>40.5</c:v>
                </c:pt>
                <c:pt idx="1551">
                  <c:v>40.5</c:v>
                </c:pt>
                <c:pt idx="1552">
                  <c:v>40.5</c:v>
                </c:pt>
                <c:pt idx="1553">
                  <c:v>40.1</c:v>
                </c:pt>
                <c:pt idx="1554">
                  <c:v>40.1</c:v>
                </c:pt>
                <c:pt idx="1555">
                  <c:v>40.1</c:v>
                </c:pt>
                <c:pt idx="1556">
                  <c:v>40.1</c:v>
                </c:pt>
                <c:pt idx="1557">
                  <c:v>40.1</c:v>
                </c:pt>
                <c:pt idx="1558">
                  <c:v>40.1</c:v>
                </c:pt>
                <c:pt idx="1559">
                  <c:v>40.1</c:v>
                </c:pt>
                <c:pt idx="1560">
                  <c:v>40.1</c:v>
                </c:pt>
                <c:pt idx="1561">
                  <c:v>39.700000000000003</c:v>
                </c:pt>
                <c:pt idx="1562">
                  <c:v>39.700000000000003</c:v>
                </c:pt>
                <c:pt idx="1563">
                  <c:v>39.700000000000003</c:v>
                </c:pt>
                <c:pt idx="1564">
                  <c:v>39.700000000000003</c:v>
                </c:pt>
                <c:pt idx="1565">
                  <c:v>39.700000000000003</c:v>
                </c:pt>
                <c:pt idx="1566">
                  <c:v>39.700000000000003</c:v>
                </c:pt>
                <c:pt idx="1567">
                  <c:v>39.700000000000003</c:v>
                </c:pt>
                <c:pt idx="1568">
                  <c:v>39.700000000000003</c:v>
                </c:pt>
                <c:pt idx="1569">
                  <c:v>39.299999999999997</c:v>
                </c:pt>
                <c:pt idx="1570">
                  <c:v>39.299999999999997</c:v>
                </c:pt>
                <c:pt idx="1571">
                  <c:v>39.299999999999997</c:v>
                </c:pt>
                <c:pt idx="1572">
                  <c:v>39.299999999999997</c:v>
                </c:pt>
                <c:pt idx="1573">
                  <c:v>39.299999999999997</c:v>
                </c:pt>
                <c:pt idx="1574">
                  <c:v>39.299999999999997</c:v>
                </c:pt>
                <c:pt idx="1575">
                  <c:v>39.299999999999997</c:v>
                </c:pt>
                <c:pt idx="1576">
                  <c:v>39.299999999999997</c:v>
                </c:pt>
                <c:pt idx="1577">
                  <c:v>39</c:v>
                </c:pt>
                <c:pt idx="1578">
                  <c:v>39</c:v>
                </c:pt>
                <c:pt idx="1579">
                  <c:v>39</c:v>
                </c:pt>
                <c:pt idx="1580">
                  <c:v>39</c:v>
                </c:pt>
                <c:pt idx="1581">
                  <c:v>39</c:v>
                </c:pt>
                <c:pt idx="1582">
                  <c:v>39</c:v>
                </c:pt>
                <c:pt idx="1583">
                  <c:v>39</c:v>
                </c:pt>
                <c:pt idx="1584">
                  <c:v>39</c:v>
                </c:pt>
                <c:pt idx="1585">
                  <c:v>38.6</c:v>
                </c:pt>
                <c:pt idx="1586">
                  <c:v>38.6</c:v>
                </c:pt>
                <c:pt idx="1587">
                  <c:v>38.6</c:v>
                </c:pt>
                <c:pt idx="1588">
                  <c:v>38.6</c:v>
                </c:pt>
                <c:pt idx="1589">
                  <c:v>38.6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961098400"/>
        <c:axId val="1964413472"/>
      </c:lineChart>
      <c:catAx>
        <c:axId val="1961098400"/>
        <c:scaling>
          <c:orientation val="minMax"/>
        </c:scaling>
        <c:axPos val="b"/>
        <c:crossAx val="1964413472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964413472"/>
        <c:scaling>
          <c:orientation val="minMax"/>
          <c:min val="15"/>
        </c:scaling>
        <c:axPos val="l"/>
        <c:crossAx val="1961098400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2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시간-환경온도 (ex2)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ex2_15_envTemp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Sheet1!$B$2:$B$1747</c:f>
              <c:numCache>
                <c:formatCode>General</c:formatCode>
                <c:ptCount val="1746"/>
                <c:pt idx="0">
                  <c:v>16.899999999999999</c:v>
                </c:pt>
                <c:pt idx="1">
                  <c:v>16.899999999999999</c:v>
                </c:pt>
                <c:pt idx="2">
                  <c:v>16.899999999999999</c:v>
                </c:pt>
                <c:pt idx="3">
                  <c:v>16.899999999999999</c:v>
                </c:pt>
                <c:pt idx="4">
                  <c:v>16.899999999999999</c:v>
                </c:pt>
                <c:pt idx="5">
                  <c:v>16.899999999999999</c:v>
                </c:pt>
                <c:pt idx="6">
                  <c:v>16.899999999999999</c:v>
                </c:pt>
                <c:pt idx="7">
                  <c:v>16.899999999999999</c:v>
                </c:pt>
                <c:pt idx="8">
                  <c:v>16.899999999999999</c:v>
                </c:pt>
                <c:pt idx="9">
                  <c:v>16.899999999999999</c:v>
                </c:pt>
                <c:pt idx="10">
                  <c:v>16.899999999999999</c:v>
                </c:pt>
                <c:pt idx="11">
                  <c:v>16.899999999999999</c:v>
                </c:pt>
                <c:pt idx="12">
                  <c:v>16.899999999999999</c:v>
                </c:pt>
                <c:pt idx="13">
                  <c:v>16.899999999999999</c:v>
                </c:pt>
                <c:pt idx="14">
                  <c:v>16.899999999999999</c:v>
                </c:pt>
                <c:pt idx="15">
                  <c:v>16.899999999999999</c:v>
                </c:pt>
                <c:pt idx="16">
                  <c:v>16.899999999999999</c:v>
                </c:pt>
                <c:pt idx="17">
                  <c:v>16.899999999999999</c:v>
                </c:pt>
                <c:pt idx="18">
                  <c:v>16.899999999999999</c:v>
                </c:pt>
                <c:pt idx="19">
                  <c:v>16.899999999999999</c:v>
                </c:pt>
                <c:pt idx="20">
                  <c:v>16.899999999999999</c:v>
                </c:pt>
                <c:pt idx="21">
                  <c:v>16.899999999999999</c:v>
                </c:pt>
                <c:pt idx="22">
                  <c:v>16.899999999999999</c:v>
                </c:pt>
                <c:pt idx="23">
                  <c:v>16.899999999999999</c:v>
                </c:pt>
                <c:pt idx="24">
                  <c:v>16.899999999999999</c:v>
                </c:pt>
                <c:pt idx="25">
                  <c:v>16.899999999999999</c:v>
                </c:pt>
                <c:pt idx="26">
                  <c:v>16.899999999999999</c:v>
                </c:pt>
                <c:pt idx="27">
                  <c:v>16.899999999999999</c:v>
                </c:pt>
                <c:pt idx="28">
                  <c:v>16.899999999999999</c:v>
                </c:pt>
                <c:pt idx="29">
                  <c:v>16.899999999999999</c:v>
                </c:pt>
                <c:pt idx="30">
                  <c:v>16.899999999999999</c:v>
                </c:pt>
                <c:pt idx="31">
                  <c:v>16.899999999999999</c:v>
                </c:pt>
                <c:pt idx="32">
                  <c:v>16.899999999999999</c:v>
                </c:pt>
                <c:pt idx="33">
                  <c:v>16.899999999999999</c:v>
                </c:pt>
                <c:pt idx="34">
                  <c:v>16.899999999999999</c:v>
                </c:pt>
                <c:pt idx="35">
                  <c:v>16.899999999999999</c:v>
                </c:pt>
                <c:pt idx="36">
                  <c:v>16.899999999999999</c:v>
                </c:pt>
                <c:pt idx="37">
                  <c:v>16.899999999999999</c:v>
                </c:pt>
                <c:pt idx="38">
                  <c:v>16.899999999999999</c:v>
                </c:pt>
                <c:pt idx="39">
                  <c:v>16.899999999999999</c:v>
                </c:pt>
                <c:pt idx="40">
                  <c:v>16.899999999999999</c:v>
                </c:pt>
                <c:pt idx="41">
                  <c:v>16.899999999999999</c:v>
                </c:pt>
                <c:pt idx="42">
                  <c:v>16.899999999999999</c:v>
                </c:pt>
                <c:pt idx="43">
                  <c:v>16.8</c:v>
                </c:pt>
                <c:pt idx="44">
                  <c:v>16.8</c:v>
                </c:pt>
                <c:pt idx="45">
                  <c:v>16.8</c:v>
                </c:pt>
                <c:pt idx="46">
                  <c:v>16.8</c:v>
                </c:pt>
                <c:pt idx="47">
                  <c:v>16.8</c:v>
                </c:pt>
                <c:pt idx="48">
                  <c:v>16.8</c:v>
                </c:pt>
                <c:pt idx="49">
                  <c:v>16.8</c:v>
                </c:pt>
                <c:pt idx="50">
                  <c:v>16.8</c:v>
                </c:pt>
                <c:pt idx="51">
                  <c:v>16.8</c:v>
                </c:pt>
                <c:pt idx="52">
                  <c:v>16.8</c:v>
                </c:pt>
                <c:pt idx="53">
                  <c:v>16.8</c:v>
                </c:pt>
                <c:pt idx="54">
                  <c:v>16.8</c:v>
                </c:pt>
                <c:pt idx="55">
                  <c:v>16.8</c:v>
                </c:pt>
                <c:pt idx="56">
                  <c:v>16.8</c:v>
                </c:pt>
                <c:pt idx="57">
                  <c:v>16.8</c:v>
                </c:pt>
                <c:pt idx="58">
                  <c:v>16.8</c:v>
                </c:pt>
                <c:pt idx="59">
                  <c:v>16.8</c:v>
                </c:pt>
                <c:pt idx="60">
                  <c:v>16.8</c:v>
                </c:pt>
                <c:pt idx="61">
                  <c:v>16.8</c:v>
                </c:pt>
                <c:pt idx="62">
                  <c:v>16.8</c:v>
                </c:pt>
                <c:pt idx="63">
                  <c:v>16.8</c:v>
                </c:pt>
                <c:pt idx="64">
                  <c:v>16.8</c:v>
                </c:pt>
                <c:pt idx="65">
                  <c:v>16.8</c:v>
                </c:pt>
                <c:pt idx="66">
                  <c:v>16.8</c:v>
                </c:pt>
                <c:pt idx="67">
                  <c:v>16.8</c:v>
                </c:pt>
                <c:pt idx="68">
                  <c:v>16.8</c:v>
                </c:pt>
                <c:pt idx="69">
                  <c:v>16.8</c:v>
                </c:pt>
                <c:pt idx="70">
                  <c:v>16.8</c:v>
                </c:pt>
                <c:pt idx="71">
                  <c:v>16.8</c:v>
                </c:pt>
                <c:pt idx="72">
                  <c:v>16.8</c:v>
                </c:pt>
                <c:pt idx="73">
                  <c:v>16.8</c:v>
                </c:pt>
                <c:pt idx="74">
                  <c:v>16.8</c:v>
                </c:pt>
                <c:pt idx="75">
                  <c:v>16.8</c:v>
                </c:pt>
                <c:pt idx="76">
                  <c:v>16.8</c:v>
                </c:pt>
                <c:pt idx="77">
                  <c:v>16.8</c:v>
                </c:pt>
                <c:pt idx="78">
                  <c:v>16.8</c:v>
                </c:pt>
                <c:pt idx="79">
                  <c:v>16.8</c:v>
                </c:pt>
                <c:pt idx="80">
                  <c:v>16.8</c:v>
                </c:pt>
                <c:pt idx="81">
                  <c:v>16.8</c:v>
                </c:pt>
                <c:pt idx="82">
                  <c:v>16.8</c:v>
                </c:pt>
                <c:pt idx="83">
                  <c:v>16.8</c:v>
                </c:pt>
                <c:pt idx="84">
                  <c:v>16.8</c:v>
                </c:pt>
                <c:pt idx="85">
                  <c:v>16.8</c:v>
                </c:pt>
                <c:pt idx="86">
                  <c:v>16.8</c:v>
                </c:pt>
                <c:pt idx="87">
                  <c:v>16.8</c:v>
                </c:pt>
                <c:pt idx="88">
                  <c:v>16.8</c:v>
                </c:pt>
                <c:pt idx="89">
                  <c:v>16.8</c:v>
                </c:pt>
                <c:pt idx="90">
                  <c:v>16.8</c:v>
                </c:pt>
                <c:pt idx="91">
                  <c:v>16.8</c:v>
                </c:pt>
                <c:pt idx="92">
                  <c:v>16.8</c:v>
                </c:pt>
                <c:pt idx="93">
                  <c:v>16.8</c:v>
                </c:pt>
                <c:pt idx="94">
                  <c:v>16.8</c:v>
                </c:pt>
                <c:pt idx="95">
                  <c:v>16.8</c:v>
                </c:pt>
                <c:pt idx="96">
                  <c:v>16.8</c:v>
                </c:pt>
                <c:pt idx="97">
                  <c:v>16.8</c:v>
                </c:pt>
                <c:pt idx="98">
                  <c:v>16.8</c:v>
                </c:pt>
                <c:pt idx="99">
                  <c:v>16.8</c:v>
                </c:pt>
                <c:pt idx="100">
                  <c:v>16.8</c:v>
                </c:pt>
                <c:pt idx="101">
                  <c:v>16.8</c:v>
                </c:pt>
                <c:pt idx="102">
                  <c:v>16.8</c:v>
                </c:pt>
                <c:pt idx="103">
                  <c:v>16.8</c:v>
                </c:pt>
                <c:pt idx="104">
                  <c:v>16.8</c:v>
                </c:pt>
                <c:pt idx="105">
                  <c:v>16.8</c:v>
                </c:pt>
                <c:pt idx="106">
                  <c:v>16.8</c:v>
                </c:pt>
                <c:pt idx="107">
                  <c:v>16.8</c:v>
                </c:pt>
                <c:pt idx="108">
                  <c:v>16.8</c:v>
                </c:pt>
                <c:pt idx="109">
                  <c:v>16.8</c:v>
                </c:pt>
                <c:pt idx="110">
                  <c:v>16.8</c:v>
                </c:pt>
                <c:pt idx="111">
                  <c:v>16.8</c:v>
                </c:pt>
                <c:pt idx="112">
                  <c:v>16.8</c:v>
                </c:pt>
                <c:pt idx="113">
                  <c:v>16.8</c:v>
                </c:pt>
                <c:pt idx="114">
                  <c:v>16.8</c:v>
                </c:pt>
                <c:pt idx="115">
                  <c:v>16.8</c:v>
                </c:pt>
                <c:pt idx="116">
                  <c:v>16.8</c:v>
                </c:pt>
                <c:pt idx="117">
                  <c:v>16.8</c:v>
                </c:pt>
                <c:pt idx="118">
                  <c:v>16.8</c:v>
                </c:pt>
                <c:pt idx="119">
                  <c:v>16.8</c:v>
                </c:pt>
                <c:pt idx="120">
                  <c:v>16.8</c:v>
                </c:pt>
                <c:pt idx="121">
                  <c:v>16.8</c:v>
                </c:pt>
                <c:pt idx="122">
                  <c:v>16.8</c:v>
                </c:pt>
                <c:pt idx="123">
                  <c:v>16.8</c:v>
                </c:pt>
                <c:pt idx="124">
                  <c:v>16.8</c:v>
                </c:pt>
                <c:pt idx="125">
                  <c:v>16.7</c:v>
                </c:pt>
                <c:pt idx="126">
                  <c:v>16.7</c:v>
                </c:pt>
                <c:pt idx="127">
                  <c:v>16.7</c:v>
                </c:pt>
                <c:pt idx="128">
                  <c:v>16.7</c:v>
                </c:pt>
                <c:pt idx="129">
                  <c:v>16.7</c:v>
                </c:pt>
                <c:pt idx="130">
                  <c:v>16.7</c:v>
                </c:pt>
                <c:pt idx="131">
                  <c:v>16.7</c:v>
                </c:pt>
                <c:pt idx="132">
                  <c:v>16.7</c:v>
                </c:pt>
                <c:pt idx="133">
                  <c:v>16.600000000000001</c:v>
                </c:pt>
                <c:pt idx="134">
                  <c:v>16.600000000000001</c:v>
                </c:pt>
                <c:pt idx="135">
                  <c:v>16.600000000000001</c:v>
                </c:pt>
                <c:pt idx="136">
                  <c:v>16.600000000000001</c:v>
                </c:pt>
                <c:pt idx="137">
                  <c:v>16.600000000000001</c:v>
                </c:pt>
                <c:pt idx="138">
                  <c:v>16.600000000000001</c:v>
                </c:pt>
                <c:pt idx="139">
                  <c:v>16.600000000000001</c:v>
                </c:pt>
                <c:pt idx="140">
                  <c:v>16.600000000000001</c:v>
                </c:pt>
                <c:pt idx="141">
                  <c:v>16.7</c:v>
                </c:pt>
                <c:pt idx="142">
                  <c:v>16.7</c:v>
                </c:pt>
                <c:pt idx="143">
                  <c:v>16.7</c:v>
                </c:pt>
                <c:pt idx="144">
                  <c:v>16.7</c:v>
                </c:pt>
                <c:pt idx="145">
                  <c:v>16.7</c:v>
                </c:pt>
                <c:pt idx="146">
                  <c:v>16.7</c:v>
                </c:pt>
                <c:pt idx="147">
                  <c:v>16.7</c:v>
                </c:pt>
                <c:pt idx="148">
                  <c:v>16.7</c:v>
                </c:pt>
                <c:pt idx="149">
                  <c:v>16.600000000000001</c:v>
                </c:pt>
                <c:pt idx="150">
                  <c:v>16.600000000000001</c:v>
                </c:pt>
                <c:pt idx="151">
                  <c:v>16.600000000000001</c:v>
                </c:pt>
                <c:pt idx="152">
                  <c:v>16.600000000000001</c:v>
                </c:pt>
                <c:pt idx="153">
                  <c:v>16.600000000000001</c:v>
                </c:pt>
                <c:pt idx="154">
                  <c:v>16.600000000000001</c:v>
                </c:pt>
                <c:pt idx="155">
                  <c:v>16.600000000000001</c:v>
                </c:pt>
                <c:pt idx="156">
                  <c:v>16.600000000000001</c:v>
                </c:pt>
                <c:pt idx="157">
                  <c:v>16.8</c:v>
                </c:pt>
                <c:pt idx="158">
                  <c:v>16.8</c:v>
                </c:pt>
                <c:pt idx="159">
                  <c:v>16.8</c:v>
                </c:pt>
                <c:pt idx="160">
                  <c:v>16.8</c:v>
                </c:pt>
                <c:pt idx="161">
                  <c:v>16.8</c:v>
                </c:pt>
                <c:pt idx="162">
                  <c:v>16.8</c:v>
                </c:pt>
                <c:pt idx="163">
                  <c:v>16.8</c:v>
                </c:pt>
                <c:pt idx="164">
                  <c:v>16.8</c:v>
                </c:pt>
                <c:pt idx="165">
                  <c:v>16.8</c:v>
                </c:pt>
                <c:pt idx="166">
                  <c:v>16.8</c:v>
                </c:pt>
                <c:pt idx="167">
                  <c:v>16.8</c:v>
                </c:pt>
                <c:pt idx="168">
                  <c:v>16.8</c:v>
                </c:pt>
                <c:pt idx="169">
                  <c:v>16.8</c:v>
                </c:pt>
                <c:pt idx="170">
                  <c:v>16.8</c:v>
                </c:pt>
                <c:pt idx="171">
                  <c:v>16.8</c:v>
                </c:pt>
                <c:pt idx="172">
                  <c:v>16.8</c:v>
                </c:pt>
                <c:pt idx="173">
                  <c:v>16.8</c:v>
                </c:pt>
                <c:pt idx="174">
                  <c:v>16.8</c:v>
                </c:pt>
                <c:pt idx="175">
                  <c:v>16.8</c:v>
                </c:pt>
                <c:pt idx="176">
                  <c:v>16.8</c:v>
                </c:pt>
                <c:pt idx="177">
                  <c:v>16.8</c:v>
                </c:pt>
                <c:pt idx="178">
                  <c:v>16.8</c:v>
                </c:pt>
                <c:pt idx="179">
                  <c:v>16.8</c:v>
                </c:pt>
                <c:pt idx="180">
                  <c:v>16.8</c:v>
                </c:pt>
                <c:pt idx="181">
                  <c:v>16.8</c:v>
                </c:pt>
                <c:pt idx="182">
                  <c:v>16.8</c:v>
                </c:pt>
                <c:pt idx="183">
                  <c:v>16.8</c:v>
                </c:pt>
                <c:pt idx="184">
                  <c:v>16.8</c:v>
                </c:pt>
                <c:pt idx="185">
                  <c:v>16.8</c:v>
                </c:pt>
                <c:pt idx="186">
                  <c:v>16.8</c:v>
                </c:pt>
                <c:pt idx="187">
                  <c:v>16.8</c:v>
                </c:pt>
                <c:pt idx="188">
                  <c:v>16.8</c:v>
                </c:pt>
                <c:pt idx="189">
                  <c:v>16.8</c:v>
                </c:pt>
                <c:pt idx="190">
                  <c:v>16.8</c:v>
                </c:pt>
                <c:pt idx="191">
                  <c:v>16.8</c:v>
                </c:pt>
                <c:pt idx="192">
                  <c:v>16.8</c:v>
                </c:pt>
                <c:pt idx="193">
                  <c:v>16.8</c:v>
                </c:pt>
                <c:pt idx="194">
                  <c:v>16.8</c:v>
                </c:pt>
                <c:pt idx="195">
                  <c:v>16.8</c:v>
                </c:pt>
                <c:pt idx="196">
                  <c:v>16.8</c:v>
                </c:pt>
                <c:pt idx="197">
                  <c:v>16.8</c:v>
                </c:pt>
                <c:pt idx="198">
                  <c:v>16.8</c:v>
                </c:pt>
                <c:pt idx="199">
                  <c:v>16.8</c:v>
                </c:pt>
                <c:pt idx="200">
                  <c:v>16.8</c:v>
                </c:pt>
                <c:pt idx="201">
                  <c:v>16.8</c:v>
                </c:pt>
                <c:pt idx="202">
                  <c:v>16.8</c:v>
                </c:pt>
                <c:pt idx="203">
                  <c:v>16.8</c:v>
                </c:pt>
                <c:pt idx="204">
                  <c:v>16.8</c:v>
                </c:pt>
                <c:pt idx="205">
                  <c:v>16.8</c:v>
                </c:pt>
                <c:pt idx="206">
                  <c:v>16.8</c:v>
                </c:pt>
                <c:pt idx="207">
                  <c:v>16.8</c:v>
                </c:pt>
                <c:pt idx="208">
                  <c:v>16.8</c:v>
                </c:pt>
                <c:pt idx="209">
                  <c:v>16.8</c:v>
                </c:pt>
                <c:pt idx="210">
                  <c:v>16.8</c:v>
                </c:pt>
                <c:pt idx="211">
                  <c:v>16.8</c:v>
                </c:pt>
                <c:pt idx="212">
                  <c:v>16.8</c:v>
                </c:pt>
                <c:pt idx="213">
                  <c:v>16.8</c:v>
                </c:pt>
                <c:pt idx="214">
                  <c:v>16.8</c:v>
                </c:pt>
                <c:pt idx="215">
                  <c:v>16.8</c:v>
                </c:pt>
                <c:pt idx="216">
                  <c:v>16.8</c:v>
                </c:pt>
                <c:pt idx="217">
                  <c:v>16.8</c:v>
                </c:pt>
                <c:pt idx="218">
                  <c:v>16.8</c:v>
                </c:pt>
                <c:pt idx="219">
                  <c:v>16.8</c:v>
                </c:pt>
                <c:pt idx="220">
                  <c:v>16.8</c:v>
                </c:pt>
                <c:pt idx="221">
                  <c:v>16.8</c:v>
                </c:pt>
                <c:pt idx="222">
                  <c:v>16.8</c:v>
                </c:pt>
                <c:pt idx="223">
                  <c:v>16.8</c:v>
                </c:pt>
                <c:pt idx="224">
                  <c:v>16.8</c:v>
                </c:pt>
                <c:pt idx="225">
                  <c:v>16.8</c:v>
                </c:pt>
                <c:pt idx="226">
                  <c:v>16.8</c:v>
                </c:pt>
                <c:pt idx="227">
                  <c:v>16.8</c:v>
                </c:pt>
                <c:pt idx="228">
                  <c:v>16.8</c:v>
                </c:pt>
                <c:pt idx="229">
                  <c:v>16.8</c:v>
                </c:pt>
                <c:pt idx="230">
                  <c:v>16.8</c:v>
                </c:pt>
                <c:pt idx="231">
                  <c:v>16.8</c:v>
                </c:pt>
                <c:pt idx="232">
                  <c:v>16.8</c:v>
                </c:pt>
                <c:pt idx="233">
                  <c:v>16.8</c:v>
                </c:pt>
                <c:pt idx="234">
                  <c:v>16.8</c:v>
                </c:pt>
                <c:pt idx="235">
                  <c:v>16.8</c:v>
                </c:pt>
                <c:pt idx="236">
                  <c:v>16.8</c:v>
                </c:pt>
                <c:pt idx="237">
                  <c:v>16.8</c:v>
                </c:pt>
                <c:pt idx="238">
                  <c:v>16.8</c:v>
                </c:pt>
                <c:pt idx="239">
                  <c:v>16.8</c:v>
                </c:pt>
                <c:pt idx="240">
                  <c:v>16.8</c:v>
                </c:pt>
                <c:pt idx="241">
                  <c:v>16.8</c:v>
                </c:pt>
                <c:pt idx="242">
                  <c:v>16.8</c:v>
                </c:pt>
                <c:pt idx="243">
                  <c:v>16.8</c:v>
                </c:pt>
                <c:pt idx="244">
                  <c:v>16.8</c:v>
                </c:pt>
                <c:pt idx="245">
                  <c:v>16.8</c:v>
                </c:pt>
                <c:pt idx="246">
                  <c:v>16.8</c:v>
                </c:pt>
                <c:pt idx="247">
                  <c:v>16.8</c:v>
                </c:pt>
                <c:pt idx="248">
                  <c:v>16.8</c:v>
                </c:pt>
                <c:pt idx="249">
                  <c:v>16.8</c:v>
                </c:pt>
                <c:pt idx="250">
                  <c:v>16.8</c:v>
                </c:pt>
                <c:pt idx="251">
                  <c:v>16.8</c:v>
                </c:pt>
                <c:pt idx="252">
                  <c:v>16.8</c:v>
                </c:pt>
                <c:pt idx="253">
                  <c:v>16.8</c:v>
                </c:pt>
                <c:pt idx="254">
                  <c:v>16.8</c:v>
                </c:pt>
                <c:pt idx="255">
                  <c:v>16.8</c:v>
                </c:pt>
                <c:pt idx="256">
                  <c:v>16.7</c:v>
                </c:pt>
                <c:pt idx="257">
                  <c:v>16.7</c:v>
                </c:pt>
                <c:pt idx="258">
                  <c:v>16.7</c:v>
                </c:pt>
                <c:pt idx="259">
                  <c:v>16.7</c:v>
                </c:pt>
                <c:pt idx="260">
                  <c:v>16.7</c:v>
                </c:pt>
                <c:pt idx="261">
                  <c:v>16.7</c:v>
                </c:pt>
                <c:pt idx="262">
                  <c:v>16.7</c:v>
                </c:pt>
                <c:pt idx="263">
                  <c:v>16.7</c:v>
                </c:pt>
                <c:pt idx="264">
                  <c:v>16.8</c:v>
                </c:pt>
                <c:pt idx="265">
                  <c:v>16.8</c:v>
                </c:pt>
                <c:pt idx="266">
                  <c:v>16.8</c:v>
                </c:pt>
                <c:pt idx="267">
                  <c:v>16.8</c:v>
                </c:pt>
                <c:pt idx="268">
                  <c:v>16.8</c:v>
                </c:pt>
                <c:pt idx="269">
                  <c:v>16.8</c:v>
                </c:pt>
                <c:pt idx="270">
                  <c:v>16.8</c:v>
                </c:pt>
                <c:pt idx="271">
                  <c:v>16.8</c:v>
                </c:pt>
                <c:pt idx="272">
                  <c:v>16.7</c:v>
                </c:pt>
                <c:pt idx="273">
                  <c:v>16.7</c:v>
                </c:pt>
                <c:pt idx="274">
                  <c:v>16.7</c:v>
                </c:pt>
                <c:pt idx="275">
                  <c:v>16.7</c:v>
                </c:pt>
                <c:pt idx="276">
                  <c:v>16.7</c:v>
                </c:pt>
                <c:pt idx="277">
                  <c:v>16.7</c:v>
                </c:pt>
                <c:pt idx="278">
                  <c:v>16.7</c:v>
                </c:pt>
                <c:pt idx="279">
                  <c:v>16.7</c:v>
                </c:pt>
                <c:pt idx="280">
                  <c:v>16.8</c:v>
                </c:pt>
                <c:pt idx="281">
                  <c:v>16.8</c:v>
                </c:pt>
                <c:pt idx="282">
                  <c:v>16.8</c:v>
                </c:pt>
                <c:pt idx="283">
                  <c:v>16.8</c:v>
                </c:pt>
                <c:pt idx="284">
                  <c:v>16.8</c:v>
                </c:pt>
                <c:pt idx="285">
                  <c:v>16.8</c:v>
                </c:pt>
                <c:pt idx="286">
                  <c:v>16.8</c:v>
                </c:pt>
                <c:pt idx="287">
                  <c:v>16.8</c:v>
                </c:pt>
                <c:pt idx="288">
                  <c:v>16.8</c:v>
                </c:pt>
                <c:pt idx="289">
                  <c:v>16.8</c:v>
                </c:pt>
                <c:pt idx="290">
                  <c:v>16.8</c:v>
                </c:pt>
                <c:pt idx="291">
                  <c:v>16.8</c:v>
                </c:pt>
                <c:pt idx="292">
                  <c:v>16.8</c:v>
                </c:pt>
                <c:pt idx="293">
                  <c:v>16.8</c:v>
                </c:pt>
                <c:pt idx="294">
                  <c:v>16.8</c:v>
                </c:pt>
                <c:pt idx="295">
                  <c:v>16.8</c:v>
                </c:pt>
                <c:pt idx="296">
                  <c:v>16.8</c:v>
                </c:pt>
                <c:pt idx="297">
                  <c:v>16.8</c:v>
                </c:pt>
                <c:pt idx="298">
                  <c:v>16.8</c:v>
                </c:pt>
                <c:pt idx="299">
                  <c:v>16.8</c:v>
                </c:pt>
                <c:pt idx="300">
                  <c:v>16.8</c:v>
                </c:pt>
                <c:pt idx="301">
                  <c:v>16.8</c:v>
                </c:pt>
                <c:pt idx="302">
                  <c:v>16.8</c:v>
                </c:pt>
                <c:pt idx="303">
                  <c:v>16.8</c:v>
                </c:pt>
                <c:pt idx="304">
                  <c:v>16.8</c:v>
                </c:pt>
                <c:pt idx="305">
                  <c:v>16.8</c:v>
                </c:pt>
                <c:pt idx="306">
                  <c:v>16.8</c:v>
                </c:pt>
                <c:pt idx="307">
                  <c:v>16.8</c:v>
                </c:pt>
                <c:pt idx="308">
                  <c:v>16.8</c:v>
                </c:pt>
                <c:pt idx="309">
                  <c:v>16.8</c:v>
                </c:pt>
                <c:pt idx="310">
                  <c:v>16.8</c:v>
                </c:pt>
                <c:pt idx="311">
                  <c:v>16.8</c:v>
                </c:pt>
                <c:pt idx="312">
                  <c:v>16.8</c:v>
                </c:pt>
                <c:pt idx="313">
                  <c:v>16.8</c:v>
                </c:pt>
                <c:pt idx="314">
                  <c:v>16.8</c:v>
                </c:pt>
                <c:pt idx="315">
                  <c:v>16.8</c:v>
                </c:pt>
                <c:pt idx="316">
                  <c:v>16.8</c:v>
                </c:pt>
                <c:pt idx="317">
                  <c:v>16.8</c:v>
                </c:pt>
                <c:pt idx="318">
                  <c:v>16.8</c:v>
                </c:pt>
                <c:pt idx="319">
                  <c:v>16.8</c:v>
                </c:pt>
                <c:pt idx="320">
                  <c:v>16.8</c:v>
                </c:pt>
                <c:pt idx="321">
                  <c:v>16.8</c:v>
                </c:pt>
                <c:pt idx="322">
                  <c:v>16.8</c:v>
                </c:pt>
                <c:pt idx="323">
                  <c:v>16.8</c:v>
                </c:pt>
                <c:pt idx="324">
                  <c:v>16.8</c:v>
                </c:pt>
                <c:pt idx="325">
                  <c:v>16.8</c:v>
                </c:pt>
                <c:pt idx="326">
                  <c:v>16.8</c:v>
                </c:pt>
                <c:pt idx="327">
                  <c:v>16.8</c:v>
                </c:pt>
                <c:pt idx="328">
                  <c:v>16.8</c:v>
                </c:pt>
                <c:pt idx="329">
                  <c:v>16.8</c:v>
                </c:pt>
                <c:pt idx="330">
                  <c:v>16.8</c:v>
                </c:pt>
                <c:pt idx="331">
                  <c:v>16.8</c:v>
                </c:pt>
                <c:pt idx="332">
                  <c:v>16.8</c:v>
                </c:pt>
                <c:pt idx="333">
                  <c:v>16.8</c:v>
                </c:pt>
                <c:pt idx="334">
                  <c:v>16.8</c:v>
                </c:pt>
                <c:pt idx="335">
                  <c:v>16.8</c:v>
                </c:pt>
                <c:pt idx="336">
                  <c:v>16.8</c:v>
                </c:pt>
                <c:pt idx="337">
                  <c:v>16.8</c:v>
                </c:pt>
                <c:pt idx="338">
                  <c:v>16.8</c:v>
                </c:pt>
                <c:pt idx="339">
                  <c:v>16.8</c:v>
                </c:pt>
                <c:pt idx="340">
                  <c:v>16.8</c:v>
                </c:pt>
                <c:pt idx="341">
                  <c:v>16.8</c:v>
                </c:pt>
                <c:pt idx="342">
                  <c:v>16.8</c:v>
                </c:pt>
                <c:pt idx="343">
                  <c:v>16.8</c:v>
                </c:pt>
                <c:pt idx="344">
                  <c:v>16.8</c:v>
                </c:pt>
                <c:pt idx="345">
                  <c:v>16.8</c:v>
                </c:pt>
                <c:pt idx="346">
                  <c:v>16.8</c:v>
                </c:pt>
                <c:pt idx="347">
                  <c:v>16.8</c:v>
                </c:pt>
                <c:pt idx="348">
                  <c:v>16.8</c:v>
                </c:pt>
                <c:pt idx="349">
                  <c:v>16.8</c:v>
                </c:pt>
                <c:pt idx="350">
                  <c:v>16.8</c:v>
                </c:pt>
                <c:pt idx="351">
                  <c:v>16.8</c:v>
                </c:pt>
                <c:pt idx="352">
                  <c:v>16.8</c:v>
                </c:pt>
                <c:pt idx="353">
                  <c:v>16.8</c:v>
                </c:pt>
                <c:pt idx="354">
                  <c:v>16.8</c:v>
                </c:pt>
                <c:pt idx="355">
                  <c:v>16.8</c:v>
                </c:pt>
                <c:pt idx="356">
                  <c:v>16.8</c:v>
                </c:pt>
                <c:pt idx="357">
                  <c:v>16.8</c:v>
                </c:pt>
                <c:pt idx="358">
                  <c:v>16.8</c:v>
                </c:pt>
                <c:pt idx="359">
                  <c:v>16.8</c:v>
                </c:pt>
                <c:pt idx="360">
                  <c:v>16.8</c:v>
                </c:pt>
                <c:pt idx="361">
                  <c:v>16.8</c:v>
                </c:pt>
                <c:pt idx="362">
                  <c:v>16.8</c:v>
                </c:pt>
                <c:pt idx="363">
                  <c:v>16.8</c:v>
                </c:pt>
                <c:pt idx="364">
                  <c:v>16.8</c:v>
                </c:pt>
                <c:pt idx="365">
                  <c:v>16.8</c:v>
                </c:pt>
                <c:pt idx="366">
                  <c:v>16.8</c:v>
                </c:pt>
                <c:pt idx="367">
                  <c:v>16.8</c:v>
                </c:pt>
                <c:pt idx="368">
                  <c:v>16.8</c:v>
                </c:pt>
                <c:pt idx="369">
                  <c:v>16.8</c:v>
                </c:pt>
                <c:pt idx="370">
                  <c:v>16.8</c:v>
                </c:pt>
                <c:pt idx="371">
                  <c:v>16.8</c:v>
                </c:pt>
                <c:pt idx="372">
                  <c:v>16.8</c:v>
                </c:pt>
                <c:pt idx="373">
                  <c:v>16.8</c:v>
                </c:pt>
                <c:pt idx="374">
                  <c:v>16.8</c:v>
                </c:pt>
                <c:pt idx="375">
                  <c:v>16.8</c:v>
                </c:pt>
                <c:pt idx="376">
                  <c:v>16.8</c:v>
                </c:pt>
                <c:pt idx="377">
                  <c:v>16.8</c:v>
                </c:pt>
                <c:pt idx="378">
                  <c:v>16.8</c:v>
                </c:pt>
                <c:pt idx="379">
                  <c:v>16.8</c:v>
                </c:pt>
                <c:pt idx="380">
                  <c:v>16.8</c:v>
                </c:pt>
                <c:pt idx="381">
                  <c:v>16.8</c:v>
                </c:pt>
                <c:pt idx="382">
                  <c:v>16.8</c:v>
                </c:pt>
                <c:pt idx="383">
                  <c:v>16.8</c:v>
                </c:pt>
                <c:pt idx="384">
                  <c:v>16.8</c:v>
                </c:pt>
                <c:pt idx="385">
                  <c:v>16.8</c:v>
                </c:pt>
                <c:pt idx="386">
                  <c:v>16.8</c:v>
                </c:pt>
                <c:pt idx="387">
                  <c:v>16.8</c:v>
                </c:pt>
                <c:pt idx="388">
                  <c:v>16.8</c:v>
                </c:pt>
                <c:pt idx="389">
                  <c:v>16.8</c:v>
                </c:pt>
                <c:pt idx="390">
                  <c:v>16.8</c:v>
                </c:pt>
                <c:pt idx="391">
                  <c:v>16.8</c:v>
                </c:pt>
                <c:pt idx="392">
                  <c:v>16.8</c:v>
                </c:pt>
                <c:pt idx="393">
                  <c:v>16.8</c:v>
                </c:pt>
                <c:pt idx="394">
                  <c:v>16.8</c:v>
                </c:pt>
                <c:pt idx="395">
                  <c:v>16.8</c:v>
                </c:pt>
                <c:pt idx="396">
                  <c:v>16.8</c:v>
                </c:pt>
                <c:pt idx="397">
                  <c:v>16.8</c:v>
                </c:pt>
                <c:pt idx="398">
                  <c:v>16.8</c:v>
                </c:pt>
                <c:pt idx="399">
                  <c:v>16.8</c:v>
                </c:pt>
                <c:pt idx="400">
                  <c:v>16.8</c:v>
                </c:pt>
                <c:pt idx="401">
                  <c:v>16.8</c:v>
                </c:pt>
                <c:pt idx="402">
                  <c:v>16.8</c:v>
                </c:pt>
                <c:pt idx="403">
                  <c:v>16.8</c:v>
                </c:pt>
                <c:pt idx="404">
                  <c:v>16.8</c:v>
                </c:pt>
                <c:pt idx="405">
                  <c:v>16.8</c:v>
                </c:pt>
                <c:pt idx="406">
                  <c:v>16.8</c:v>
                </c:pt>
                <c:pt idx="407">
                  <c:v>16.8</c:v>
                </c:pt>
                <c:pt idx="408">
                  <c:v>16.8</c:v>
                </c:pt>
                <c:pt idx="409">
                  <c:v>16.8</c:v>
                </c:pt>
                <c:pt idx="410">
                  <c:v>16.8</c:v>
                </c:pt>
                <c:pt idx="411">
                  <c:v>16.8</c:v>
                </c:pt>
                <c:pt idx="412">
                  <c:v>16.8</c:v>
                </c:pt>
                <c:pt idx="413">
                  <c:v>16.8</c:v>
                </c:pt>
                <c:pt idx="414">
                  <c:v>16.8</c:v>
                </c:pt>
                <c:pt idx="415">
                  <c:v>16.8</c:v>
                </c:pt>
                <c:pt idx="416">
                  <c:v>16.8</c:v>
                </c:pt>
                <c:pt idx="417">
                  <c:v>16.8</c:v>
                </c:pt>
                <c:pt idx="418">
                  <c:v>16.8</c:v>
                </c:pt>
                <c:pt idx="419">
                  <c:v>16.8</c:v>
                </c:pt>
                <c:pt idx="420">
                  <c:v>16.8</c:v>
                </c:pt>
                <c:pt idx="421">
                  <c:v>16.8</c:v>
                </c:pt>
                <c:pt idx="422">
                  <c:v>16.8</c:v>
                </c:pt>
                <c:pt idx="423">
                  <c:v>16.8</c:v>
                </c:pt>
                <c:pt idx="424">
                  <c:v>16.8</c:v>
                </c:pt>
                <c:pt idx="425">
                  <c:v>16.8</c:v>
                </c:pt>
                <c:pt idx="426">
                  <c:v>16.8</c:v>
                </c:pt>
                <c:pt idx="427">
                  <c:v>16.899999999999999</c:v>
                </c:pt>
                <c:pt idx="428">
                  <c:v>16.899999999999999</c:v>
                </c:pt>
                <c:pt idx="429">
                  <c:v>16.899999999999999</c:v>
                </c:pt>
                <c:pt idx="430">
                  <c:v>16.899999999999999</c:v>
                </c:pt>
                <c:pt idx="431">
                  <c:v>16.899999999999999</c:v>
                </c:pt>
                <c:pt idx="432">
                  <c:v>16.899999999999999</c:v>
                </c:pt>
                <c:pt idx="433">
                  <c:v>16.899999999999999</c:v>
                </c:pt>
                <c:pt idx="434">
                  <c:v>16.899999999999999</c:v>
                </c:pt>
                <c:pt idx="435">
                  <c:v>16.899999999999999</c:v>
                </c:pt>
                <c:pt idx="436">
                  <c:v>16.899999999999999</c:v>
                </c:pt>
                <c:pt idx="437">
                  <c:v>16.899999999999999</c:v>
                </c:pt>
                <c:pt idx="438">
                  <c:v>16.899999999999999</c:v>
                </c:pt>
                <c:pt idx="439">
                  <c:v>16.899999999999999</c:v>
                </c:pt>
                <c:pt idx="440">
                  <c:v>16.899999999999999</c:v>
                </c:pt>
                <c:pt idx="441">
                  <c:v>16.899999999999999</c:v>
                </c:pt>
                <c:pt idx="442">
                  <c:v>16.899999999999999</c:v>
                </c:pt>
                <c:pt idx="443">
                  <c:v>16.899999999999999</c:v>
                </c:pt>
                <c:pt idx="444">
                  <c:v>16.899999999999999</c:v>
                </c:pt>
                <c:pt idx="445">
                  <c:v>16.899999999999999</c:v>
                </c:pt>
                <c:pt idx="446">
                  <c:v>16.899999999999999</c:v>
                </c:pt>
                <c:pt idx="447">
                  <c:v>16.899999999999999</c:v>
                </c:pt>
                <c:pt idx="448">
                  <c:v>16.899999999999999</c:v>
                </c:pt>
                <c:pt idx="449">
                  <c:v>16.899999999999999</c:v>
                </c:pt>
                <c:pt idx="450">
                  <c:v>16.899999999999999</c:v>
                </c:pt>
                <c:pt idx="451">
                  <c:v>16.899999999999999</c:v>
                </c:pt>
                <c:pt idx="452">
                  <c:v>16.899999999999999</c:v>
                </c:pt>
                <c:pt idx="453">
                  <c:v>16.899999999999999</c:v>
                </c:pt>
                <c:pt idx="454">
                  <c:v>16.899999999999999</c:v>
                </c:pt>
                <c:pt idx="455">
                  <c:v>16.899999999999999</c:v>
                </c:pt>
                <c:pt idx="456">
                  <c:v>16.899999999999999</c:v>
                </c:pt>
                <c:pt idx="457">
                  <c:v>16.899999999999999</c:v>
                </c:pt>
                <c:pt idx="458">
                  <c:v>16.899999999999999</c:v>
                </c:pt>
                <c:pt idx="459">
                  <c:v>16.899999999999999</c:v>
                </c:pt>
                <c:pt idx="460">
                  <c:v>16.899999999999999</c:v>
                </c:pt>
                <c:pt idx="461">
                  <c:v>16.899999999999999</c:v>
                </c:pt>
                <c:pt idx="462">
                  <c:v>16.899999999999999</c:v>
                </c:pt>
                <c:pt idx="463">
                  <c:v>16.899999999999999</c:v>
                </c:pt>
                <c:pt idx="464">
                  <c:v>16.899999999999999</c:v>
                </c:pt>
                <c:pt idx="465">
                  <c:v>16.899999999999999</c:v>
                </c:pt>
                <c:pt idx="466">
                  <c:v>16.899999999999999</c:v>
                </c:pt>
                <c:pt idx="467">
                  <c:v>16.899999999999999</c:v>
                </c:pt>
                <c:pt idx="468">
                  <c:v>17</c:v>
                </c:pt>
                <c:pt idx="469">
                  <c:v>17</c:v>
                </c:pt>
                <c:pt idx="470">
                  <c:v>17</c:v>
                </c:pt>
                <c:pt idx="471">
                  <c:v>17</c:v>
                </c:pt>
                <c:pt idx="472">
                  <c:v>17</c:v>
                </c:pt>
                <c:pt idx="473">
                  <c:v>17</c:v>
                </c:pt>
                <c:pt idx="474">
                  <c:v>17</c:v>
                </c:pt>
                <c:pt idx="475">
                  <c:v>17</c:v>
                </c:pt>
                <c:pt idx="476">
                  <c:v>17</c:v>
                </c:pt>
                <c:pt idx="477">
                  <c:v>17.100000000000001</c:v>
                </c:pt>
                <c:pt idx="478">
                  <c:v>17.100000000000001</c:v>
                </c:pt>
                <c:pt idx="479">
                  <c:v>17.100000000000001</c:v>
                </c:pt>
                <c:pt idx="480">
                  <c:v>17.100000000000001</c:v>
                </c:pt>
                <c:pt idx="481">
                  <c:v>17.100000000000001</c:v>
                </c:pt>
                <c:pt idx="482">
                  <c:v>17.100000000000001</c:v>
                </c:pt>
                <c:pt idx="483">
                  <c:v>17.100000000000001</c:v>
                </c:pt>
                <c:pt idx="484">
                  <c:v>17.100000000000001</c:v>
                </c:pt>
                <c:pt idx="485">
                  <c:v>17.100000000000001</c:v>
                </c:pt>
                <c:pt idx="486">
                  <c:v>17.100000000000001</c:v>
                </c:pt>
                <c:pt idx="487">
                  <c:v>17.100000000000001</c:v>
                </c:pt>
                <c:pt idx="488">
                  <c:v>17.100000000000001</c:v>
                </c:pt>
                <c:pt idx="489">
                  <c:v>17.100000000000001</c:v>
                </c:pt>
                <c:pt idx="490">
                  <c:v>17.100000000000001</c:v>
                </c:pt>
                <c:pt idx="491">
                  <c:v>17.100000000000001</c:v>
                </c:pt>
                <c:pt idx="492">
                  <c:v>17.100000000000001</c:v>
                </c:pt>
                <c:pt idx="493">
                  <c:v>17.100000000000001</c:v>
                </c:pt>
                <c:pt idx="494">
                  <c:v>17.100000000000001</c:v>
                </c:pt>
                <c:pt idx="495">
                  <c:v>17.100000000000001</c:v>
                </c:pt>
                <c:pt idx="496">
                  <c:v>17.100000000000001</c:v>
                </c:pt>
                <c:pt idx="497">
                  <c:v>17.100000000000001</c:v>
                </c:pt>
                <c:pt idx="498">
                  <c:v>17.100000000000001</c:v>
                </c:pt>
                <c:pt idx="499">
                  <c:v>17.100000000000001</c:v>
                </c:pt>
                <c:pt idx="500">
                  <c:v>17.100000000000001</c:v>
                </c:pt>
                <c:pt idx="501">
                  <c:v>17.2</c:v>
                </c:pt>
                <c:pt idx="502">
                  <c:v>17.2</c:v>
                </c:pt>
                <c:pt idx="503">
                  <c:v>17.2</c:v>
                </c:pt>
                <c:pt idx="504">
                  <c:v>17.2</c:v>
                </c:pt>
                <c:pt idx="505">
                  <c:v>17.2</c:v>
                </c:pt>
                <c:pt idx="506">
                  <c:v>17.2</c:v>
                </c:pt>
                <c:pt idx="507">
                  <c:v>17.2</c:v>
                </c:pt>
                <c:pt idx="508">
                  <c:v>17.2</c:v>
                </c:pt>
                <c:pt idx="509">
                  <c:v>17.100000000000001</c:v>
                </c:pt>
                <c:pt idx="510">
                  <c:v>17.100000000000001</c:v>
                </c:pt>
                <c:pt idx="511">
                  <c:v>17.100000000000001</c:v>
                </c:pt>
                <c:pt idx="512">
                  <c:v>17.100000000000001</c:v>
                </c:pt>
                <c:pt idx="513">
                  <c:v>17.100000000000001</c:v>
                </c:pt>
                <c:pt idx="514">
                  <c:v>17.100000000000001</c:v>
                </c:pt>
                <c:pt idx="515">
                  <c:v>17.100000000000001</c:v>
                </c:pt>
                <c:pt idx="516">
                  <c:v>17.100000000000001</c:v>
                </c:pt>
                <c:pt idx="517">
                  <c:v>17.100000000000001</c:v>
                </c:pt>
                <c:pt idx="518">
                  <c:v>17.100000000000001</c:v>
                </c:pt>
                <c:pt idx="519">
                  <c:v>17.100000000000001</c:v>
                </c:pt>
                <c:pt idx="520">
                  <c:v>17.100000000000001</c:v>
                </c:pt>
                <c:pt idx="521">
                  <c:v>17.100000000000001</c:v>
                </c:pt>
                <c:pt idx="522">
                  <c:v>17.100000000000001</c:v>
                </c:pt>
                <c:pt idx="523">
                  <c:v>17.100000000000001</c:v>
                </c:pt>
                <c:pt idx="524">
                  <c:v>17.100000000000001</c:v>
                </c:pt>
                <c:pt idx="525">
                  <c:v>17.100000000000001</c:v>
                </c:pt>
                <c:pt idx="526">
                  <c:v>17.2</c:v>
                </c:pt>
                <c:pt idx="527">
                  <c:v>17.2</c:v>
                </c:pt>
                <c:pt idx="528">
                  <c:v>17.2</c:v>
                </c:pt>
                <c:pt idx="529">
                  <c:v>17.2</c:v>
                </c:pt>
                <c:pt idx="530">
                  <c:v>17.2</c:v>
                </c:pt>
                <c:pt idx="531">
                  <c:v>17.2</c:v>
                </c:pt>
                <c:pt idx="532">
                  <c:v>17.2</c:v>
                </c:pt>
                <c:pt idx="533">
                  <c:v>17.2</c:v>
                </c:pt>
                <c:pt idx="534">
                  <c:v>17.2</c:v>
                </c:pt>
                <c:pt idx="535">
                  <c:v>17.2</c:v>
                </c:pt>
                <c:pt idx="536">
                  <c:v>17.2</c:v>
                </c:pt>
                <c:pt idx="537">
                  <c:v>17.2</c:v>
                </c:pt>
                <c:pt idx="538">
                  <c:v>17.2</c:v>
                </c:pt>
                <c:pt idx="539">
                  <c:v>17.2</c:v>
                </c:pt>
                <c:pt idx="540">
                  <c:v>17.2</c:v>
                </c:pt>
                <c:pt idx="541">
                  <c:v>17.2</c:v>
                </c:pt>
                <c:pt idx="542">
                  <c:v>17.2</c:v>
                </c:pt>
                <c:pt idx="543">
                  <c:v>17.2</c:v>
                </c:pt>
                <c:pt idx="544">
                  <c:v>17.2</c:v>
                </c:pt>
                <c:pt idx="545">
                  <c:v>17.2</c:v>
                </c:pt>
                <c:pt idx="546">
                  <c:v>17.2</c:v>
                </c:pt>
                <c:pt idx="547">
                  <c:v>17.2</c:v>
                </c:pt>
                <c:pt idx="548">
                  <c:v>17.2</c:v>
                </c:pt>
                <c:pt idx="549">
                  <c:v>17.2</c:v>
                </c:pt>
                <c:pt idx="550">
                  <c:v>17.2</c:v>
                </c:pt>
                <c:pt idx="551">
                  <c:v>17.2</c:v>
                </c:pt>
                <c:pt idx="552">
                  <c:v>17.2</c:v>
                </c:pt>
                <c:pt idx="553">
                  <c:v>17.2</c:v>
                </c:pt>
                <c:pt idx="554">
                  <c:v>17.2</c:v>
                </c:pt>
                <c:pt idx="555">
                  <c:v>17.2</c:v>
                </c:pt>
                <c:pt idx="556">
                  <c:v>17.2</c:v>
                </c:pt>
                <c:pt idx="557">
                  <c:v>17.2</c:v>
                </c:pt>
                <c:pt idx="558">
                  <c:v>17.100000000000001</c:v>
                </c:pt>
                <c:pt idx="559">
                  <c:v>17.100000000000001</c:v>
                </c:pt>
                <c:pt idx="560">
                  <c:v>17.100000000000001</c:v>
                </c:pt>
                <c:pt idx="561">
                  <c:v>17.100000000000001</c:v>
                </c:pt>
                <c:pt idx="562">
                  <c:v>17.100000000000001</c:v>
                </c:pt>
                <c:pt idx="563">
                  <c:v>17.100000000000001</c:v>
                </c:pt>
                <c:pt idx="564">
                  <c:v>17.100000000000001</c:v>
                </c:pt>
                <c:pt idx="565">
                  <c:v>17.100000000000001</c:v>
                </c:pt>
                <c:pt idx="566">
                  <c:v>17.100000000000001</c:v>
                </c:pt>
                <c:pt idx="567">
                  <c:v>17.2</c:v>
                </c:pt>
                <c:pt idx="568">
                  <c:v>17.2</c:v>
                </c:pt>
                <c:pt idx="569">
                  <c:v>17.2</c:v>
                </c:pt>
                <c:pt idx="570">
                  <c:v>17.2</c:v>
                </c:pt>
                <c:pt idx="571">
                  <c:v>17.2</c:v>
                </c:pt>
                <c:pt idx="572">
                  <c:v>17.2</c:v>
                </c:pt>
                <c:pt idx="573">
                  <c:v>17.2</c:v>
                </c:pt>
                <c:pt idx="574">
                  <c:v>17.2</c:v>
                </c:pt>
                <c:pt idx="575">
                  <c:v>17.100000000000001</c:v>
                </c:pt>
                <c:pt idx="576">
                  <c:v>17.100000000000001</c:v>
                </c:pt>
                <c:pt idx="577">
                  <c:v>17.100000000000001</c:v>
                </c:pt>
                <c:pt idx="578">
                  <c:v>17.100000000000001</c:v>
                </c:pt>
                <c:pt idx="579">
                  <c:v>17.100000000000001</c:v>
                </c:pt>
                <c:pt idx="580">
                  <c:v>17.100000000000001</c:v>
                </c:pt>
                <c:pt idx="581">
                  <c:v>17.100000000000001</c:v>
                </c:pt>
                <c:pt idx="582">
                  <c:v>17.100000000000001</c:v>
                </c:pt>
                <c:pt idx="583">
                  <c:v>17.2</c:v>
                </c:pt>
                <c:pt idx="584">
                  <c:v>17.2</c:v>
                </c:pt>
                <c:pt idx="585">
                  <c:v>17.2</c:v>
                </c:pt>
                <c:pt idx="586">
                  <c:v>17.2</c:v>
                </c:pt>
                <c:pt idx="587">
                  <c:v>17.2</c:v>
                </c:pt>
                <c:pt idx="588">
                  <c:v>17.2</c:v>
                </c:pt>
                <c:pt idx="589">
                  <c:v>17.2</c:v>
                </c:pt>
                <c:pt idx="590">
                  <c:v>17.2</c:v>
                </c:pt>
                <c:pt idx="591">
                  <c:v>17.100000000000001</c:v>
                </c:pt>
                <c:pt idx="592">
                  <c:v>17.100000000000001</c:v>
                </c:pt>
                <c:pt idx="593">
                  <c:v>17.100000000000001</c:v>
                </c:pt>
                <c:pt idx="594">
                  <c:v>17.100000000000001</c:v>
                </c:pt>
                <c:pt idx="595">
                  <c:v>17.100000000000001</c:v>
                </c:pt>
                <c:pt idx="596">
                  <c:v>17.100000000000001</c:v>
                </c:pt>
                <c:pt idx="597">
                  <c:v>17.100000000000001</c:v>
                </c:pt>
                <c:pt idx="598">
                  <c:v>17.100000000000001</c:v>
                </c:pt>
                <c:pt idx="599">
                  <c:v>17.100000000000001</c:v>
                </c:pt>
                <c:pt idx="600">
                  <c:v>17.100000000000001</c:v>
                </c:pt>
                <c:pt idx="601">
                  <c:v>17.100000000000001</c:v>
                </c:pt>
                <c:pt idx="602">
                  <c:v>17.100000000000001</c:v>
                </c:pt>
                <c:pt idx="603">
                  <c:v>17.100000000000001</c:v>
                </c:pt>
                <c:pt idx="604">
                  <c:v>17.100000000000001</c:v>
                </c:pt>
                <c:pt idx="605">
                  <c:v>17.100000000000001</c:v>
                </c:pt>
                <c:pt idx="606">
                  <c:v>17.100000000000001</c:v>
                </c:pt>
                <c:pt idx="607">
                  <c:v>17.100000000000001</c:v>
                </c:pt>
                <c:pt idx="608">
                  <c:v>17.100000000000001</c:v>
                </c:pt>
                <c:pt idx="609">
                  <c:v>17.100000000000001</c:v>
                </c:pt>
                <c:pt idx="610">
                  <c:v>17.100000000000001</c:v>
                </c:pt>
                <c:pt idx="611">
                  <c:v>17.100000000000001</c:v>
                </c:pt>
                <c:pt idx="612">
                  <c:v>17.100000000000001</c:v>
                </c:pt>
                <c:pt idx="613">
                  <c:v>17.100000000000001</c:v>
                </c:pt>
                <c:pt idx="614">
                  <c:v>17.100000000000001</c:v>
                </c:pt>
                <c:pt idx="615">
                  <c:v>17.100000000000001</c:v>
                </c:pt>
                <c:pt idx="616">
                  <c:v>17.100000000000001</c:v>
                </c:pt>
                <c:pt idx="617">
                  <c:v>17.100000000000001</c:v>
                </c:pt>
                <c:pt idx="618">
                  <c:v>17.100000000000001</c:v>
                </c:pt>
                <c:pt idx="619">
                  <c:v>17.100000000000001</c:v>
                </c:pt>
                <c:pt idx="620">
                  <c:v>17.100000000000001</c:v>
                </c:pt>
                <c:pt idx="621">
                  <c:v>17.100000000000001</c:v>
                </c:pt>
                <c:pt idx="622">
                  <c:v>17.100000000000001</c:v>
                </c:pt>
                <c:pt idx="623">
                  <c:v>17.100000000000001</c:v>
                </c:pt>
                <c:pt idx="624">
                  <c:v>17.100000000000001</c:v>
                </c:pt>
                <c:pt idx="625">
                  <c:v>17.100000000000001</c:v>
                </c:pt>
                <c:pt idx="626">
                  <c:v>17.100000000000001</c:v>
                </c:pt>
                <c:pt idx="627">
                  <c:v>17.100000000000001</c:v>
                </c:pt>
                <c:pt idx="628">
                  <c:v>17.100000000000001</c:v>
                </c:pt>
                <c:pt idx="629">
                  <c:v>17.100000000000001</c:v>
                </c:pt>
                <c:pt idx="630">
                  <c:v>17.100000000000001</c:v>
                </c:pt>
                <c:pt idx="631">
                  <c:v>17.100000000000001</c:v>
                </c:pt>
                <c:pt idx="632">
                  <c:v>17.100000000000001</c:v>
                </c:pt>
                <c:pt idx="633">
                  <c:v>17.100000000000001</c:v>
                </c:pt>
                <c:pt idx="634">
                  <c:v>17.100000000000001</c:v>
                </c:pt>
                <c:pt idx="635">
                  <c:v>17.100000000000001</c:v>
                </c:pt>
                <c:pt idx="636">
                  <c:v>17.100000000000001</c:v>
                </c:pt>
                <c:pt idx="637">
                  <c:v>17.100000000000001</c:v>
                </c:pt>
                <c:pt idx="638">
                  <c:v>17.100000000000001</c:v>
                </c:pt>
                <c:pt idx="639">
                  <c:v>17.100000000000001</c:v>
                </c:pt>
                <c:pt idx="640">
                  <c:v>17.100000000000001</c:v>
                </c:pt>
                <c:pt idx="641">
                  <c:v>17.100000000000001</c:v>
                </c:pt>
                <c:pt idx="642">
                  <c:v>17.100000000000001</c:v>
                </c:pt>
                <c:pt idx="643">
                  <c:v>17.100000000000001</c:v>
                </c:pt>
                <c:pt idx="644">
                  <c:v>17.100000000000001</c:v>
                </c:pt>
                <c:pt idx="645">
                  <c:v>17.100000000000001</c:v>
                </c:pt>
                <c:pt idx="646">
                  <c:v>17.100000000000001</c:v>
                </c:pt>
                <c:pt idx="647">
                  <c:v>17.100000000000001</c:v>
                </c:pt>
                <c:pt idx="648">
                  <c:v>17.100000000000001</c:v>
                </c:pt>
                <c:pt idx="649">
                  <c:v>17.100000000000001</c:v>
                </c:pt>
                <c:pt idx="650">
                  <c:v>17.100000000000001</c:v>
                </c:pt>
                <c:pt idx="651">
                  <c:v>17.100000000000001</c:v>
                </c:pt>
                <c:pt idx="652">
                  <c:v>17.100000000000001</c:v>
                </c:pt>
                <c:pt idx="653">
                  <c:v>17.100000000000001</c:v>
                </c:pt>
                <c:pt idx="654">
                  <c:v>17.100000000000001</c:v>
                </c:pt>
                <c:pt idx="655">
                  <c:v>17.100000000000001</c:v>
                </c:pt>
                <c:pt idx="656">
                  <c:v>17.100000000000001</c:v>
                </c:pt>
                <c:pt idx="657">
                  <c:v>17.100000000000001</c:v>
                </c:pt>
                <c:pt idx="658">
                  <c:v>17.100000000000001</c:v>
                </c:pt>
                <c:pt idx="659">
                  <c:v>17.100000000000001</c:v>
                </c:pt>
                <c:pt idx="660">
                  <c:v>17.100000000000001</c:v>
                </c:pt>
                <c:pt idx="661">
                  <c:v>17.100000000000001</c:v>
                </c:pt>
                <c:pt idx="662">
                  <c:v>17.100000000000001</c:v>
                </c:pt>
                <c:pt idx="663">
                  <c:v>17.100000000000001</c:v>
                </c:pt>
                <c:pt idx="664">
                  <c:v>17.100000000000001</c:v>
                </c:pt>
                <c:pt idx="665">
                  <c:v>17.2</c:v>
                </c:pt>
                <c:pt idx="666">
                  <c:v>17.2</c:v>
                </c:pt>
                <c:pt idx="667">
                  <c:v>17.2</c:v>
                </c:pt>
                <c:pt idx="668">
                  <c:v>17.2</c:v>
                </c:pt>
                <c:pt idx="669">
                  <c:v>17.2</c:v>
                </c:pt>
                <c:pt idx="670">
                  <c:v>17.2</c:v>
                </c:pt>
                <c:pt idx="671">
                  <c:v>17.2</c:v>
                </c:pt>
                <c:pt idx="672">
                  <c:v>17.2</c:v>
                </c:pt>
                <c:pt idx="673">
                  <c:v>17.100000000000001</c:v>
                </c:pt>
                <c:pt idx="674">
                  <c:v>17.100000000000001</c:v>
                </c:pt>
                <c:pt idx="675">
                  <c:v>17.100000000000001</c:v>
                </c:pt>
                <c:pt idx="676">
                  <c:v>17.100000000000001</c:v>
                </c:pt>
                <c:pt idx="677">
                  <c:v>17.100000000000001</c:v>
                </c:pt>
                <c:pt idx="678">
                  <c:v>17.100000000000001</c:v>
                </c:pt>
                <c:pt idx="679">
                  <c:v>17.100000000000001</c:v>
                </c:pt>
                <c:pt idx="680">
                  <c:v>17.100000000000001</c:v>
                </c:pt>
                <c:pt idx="681">
                  <c:v>17.100000000000001</c:v>
                </c:pt>
                <c:pt idx="682">
                  <c:v>17.100000000000001</c:v>
                </c:pt>
                <c:pt idx="683">
                  <c:v>17.100000000000001</c:v>
                </c:pt>
                <c:pt idx="684">
                  <c:v>17.100000000000001</c:v>
                </c:pt>
                <c:pt idx="685">
                  <c:v>17.100000000000001</c:v>
                </c:pt>
                <c:pt idx="686">
                  <c:v>17.100000000000001</c:v>
                </c:pt>
                <c:pt idx="687">
                  <c:v>17.100000000000001</c:v>
                </c:pt>
                <c:pt idx="688">
                  <c:v>17.100000000000001</c:v>
                </c:pt>
                <c:pt idx="689">
                  <c:v>17.100000000000001</c:v>
                </c:pt>
                <c:pt idx="690">
                  <c:v>17.100000000000001</c:v>
                </c:pt>
                <c:pt idx="691">
                  <c:v>17.100000000000001</c:v>
                </c:pt>
                <c:pt idx="692">
                  <c:v>17.100000000000001</c:v>
                </c:pt>
                <c:pt idx="693">
                  <c:v>17.100000000000001</c:v>
                </c:pt>
                <c:pt idx="694">
                  <c:v>17.100000000000001</c:v>
                </c:pt>
                <c:pt idx="695">
                  <c:v>17.100000000000001</c:v>
                </c:pt>
                <c:pt idx="696">
                  <c:v>17.100000000000001</c:v>
                </c:pt>
                <c:pt idx="697">
                  <c:v>17.100000000000001</c:v>
                </c:pt>
                <c:pt idx="698">
                  <c:v>17.100000000000001</c:v>
                </c:pt>
                <c:pt idx="699">
                  <c:v>17.100000000000001</c:v>
                </c:pt>
                <c:pt idx="700">
                  <c:v>17.100000000000001</c:v>
                </c:pt>
                <c:pt idx="701">
                  <c:v>17.100000000000001</c:v>
                </c:pt>
                <c:pt idx="702">
                  <c:v>17.100000000000001</c:v>
                </c:pt>
                <c:pt idx="703">
                  <c:v>17.100000000000001</c:v>
                </c:pt>
                <c:pt idx="704">
                  <c:v>17.100000000000001</c:v>
                </c:pt>
                <c:pt idx="705">
                  <c:v>17.100000000000001</c:v>
                </c:pt>
                <c:pt idx="706">
                  <c:v>17.100000000000001</c:v>
                </c:pt>
                <c:pt idx="707">
                  <c:v>17.100000000000001</c:v>
                </c:pt>
                <c:pt idx="708">
                  <c:v>17.100000000000001</c:v>
                </c:pt>
                <c:pt idx="709">
                  <c:v>17.100000000000001</c:v>
                </c:pt>
                <c:pt idx="710">
                  <c:v>17.100000000000001</c:v>
                </c:pt>
                <c:pt idx="711">
                  <c:v>17.100000000000001</c:v>
                </c:pt>
                <c:pt idx="712">
                  <c:v>17.100000000000001</c:v>
                </c:pt>
                <c:pt idx="713">
                  <c:v>17.100000000000001</c:v>
                </c:pt>
                <c:pt idx="714">
                  <c:v>17.100000000000001</c:v>
                </c:pt>
                <c:pt idx="715">
                  <c:v>17.100000000000001</c:v>
                </c:pt>
                <c:pt idx="716">
                  <c:v>17.100000000000001</c:v>
                </c:pt>
                <c:pt idx="717">
                  <c:v>17.100000000000001</c:v>
                </c:pt>
                <c:pt idx="718">
                  <c:v>17.100000000000001</c:v>
                </c:pt>
                <c:pt idx="719">
                  <c:v>17.100000000000001</c:v>
                </c:pt>
                <c:pt idx="720">
                  <c:v>17.100000000000001</c:v>
                </c:pt>
                <c:pt idx="721">
                  <c:v>17.100000000000001</c:v>
                </c:pt>
                <c:pt idx="722">
                  <c:v>17.100000000000001</c:v>
                </c:pt>
                <c:pt idx="723">
                  <c:v>17.100000000000001</c:v>
                </c:pt>
                <c:pt idx="724">
                  <c:v>17.100000000000001</c:v>
                </c:pt>
                <c:pt idx="725">
                  <c:v>17.100000000000001</c:v>
                </c:pt>
                <c:pt idx="726">
                  <c:v>17.100000000000001</c:v>
                </c:pt>
                <c:pt idx="727">
                  <c:v>17.100000000000001</c:v>
                </c:pt>
                <c:pt idx="728">
                  <c:v>17.100000000000001</c:v>
                </c:pt>
                <c:pt idx="729">
                  <c:v>17.100000000000001</c:v>
                </c:pt>
                <c:pt idx="730">
                  <c:v>17.100000000000001</c:v>
                </c:pt>
                <c:pt idx="731">
                  <c:v>17.100000000000001</c:v>
                </c:pt>
                <c:pt idx="732">
                  <c:v>17.100000000000001</c:v>
                </c:pt>
                <c:pt idx="733">
                  <c:v>17.100000000000001</c:v>
                </c:pt>
                <c:pt idx="734">
                  <c:v>17.100000000000001</c:v>
                </c:pt>
                <c:pt idx="735">
                  <c:v>17.100000000000001</c:v>
                </c:pt>
                <c:pt idx="736">
                  <c:v>17.100000000000001</c:v>
                </c:pt>
                <c:pt idx="737">
                  <c:v>17.100000000000001</c:v>
                </c:pt>
                <c:pt idx="738">
                  <c:v>17.100000000000001</c:v>
                </c:pt>
                <c:pt idx="739">
                  <c:v>17.100000000000001</c:v>
                </c:pt>
                <c:pt idx="740">
                  <c:v>17.100000000000001</c:v>
                </c:pt>
                <c:pt idx="741">
                  <c:v>17.100000000000001</c:v>
                </c:pt>
                <c:pt idx="742">
                  <c:v>17.100000000000001</c:v>
                </c:pt>
                <c:pt idx="743">
                  <c:v>17.100000000000001</c:v>
                </c:pt>
                <c:pt idx="744">
                  <c:v>17.100000000000001</c:v>
                </c:pt>
                <c:pt idx="745">
                  <c:v>17.100000000000001</c:v>
                </c:pt>
                <c:pt idx="746">
                  <c:v>17.100000000000001</c:v>
                </c:pt>
                <c:pt idx="747">
                  <c:v>17.100000000000001</c:v>
                </c:pt>
                <c:pt idx="748">
                  <c:v>17.100000000000001</c:v>
                </c:pt>
                <c:pt idx="749">
                  <c:v>17.100000000000001</c:v>
                </c:pt>
                <c:pt idx="750">
                  <c:v>17.100000000000001</c:v>
                </c:pt>
                <c:pt idx="751">
                  <c:v>17.100000000000001</c:v>
                </c:pt>
                <c:pt idx="752">
                  <c:v>17.100000000000001</c:v>
                </c:pt>
                <c:pt idx="753">
                  <c:v>17.100000000000001</c:v>
                </c:pt>
                <c:pt idx="754">
                  <c:v>17.100000000000001</c:v>
                </c:pt>
                <c:pt idx="755">
                  <c:v>17.100000000000001</c:v>
                </c:pt>
                <c:pt idx="756">
                  <c:v>17.100000000000001</c:v>
                </c:pt>
                <c:pt idx="757">
                  <c:v>17.100000000000001</c:v>
                </c:pt>
                <c:pt idx="758">
                  <c:v>17.100000000000001</c:v>
                </c:pt>
                <c:pt idx="759">
                  <c:v>17.100000000000001</c:v>
                </c:pt>
                <c:pt idx="760">
                  <c:v>17.100000000000001</c:v>
                </c:pt>
                <c:pt idx="761">
                  <c:v>17.100000000000001</c:v>
                </c:pt>
                <c:pt idx="762">
                  <c:v>17.100000000000001</c:v>
                </c:pt>
                <c:pt idx="763">
                  <c:v>17.100000000000001</c:v>
                </c:pt>
                <c:pt idx="764">
                  <c:v>17.100000000000001</c:v>
                </c:pt>
                <c:pt idx="765">
                  <c:v>17.100000000000001</c:v>
                </c:pt>
                <c:pt idx="766">
                  <c:v>17.100000000000001</c:v>
                </c:pt>
                <c:pt idx="767">
                  <c:v>17.100000000000001</c:v>
                </c:pt>
                <c:pt idx="768">
                  <c:v>17.100000000000001</c:v>
                </c:pt>
                <c:pt idx="769">
                  <c:v>17.100000000000001</c:v>
                </c:pt>
                <c:pt idx="770">
                  <c:v>17.100000000000001</c:v>
                </c:pt>
                <c:pt idx="771">
                  <c:v>17.100000000000001</c:v>
                </c:pt>
                <c:pt idx="772">
                  <c:v>17.100000000000001</c:v>
                </c:pt>
                <c:pt idx="773">
                  <c:v>17.100000000000001</c:v>
                </c:pt>
                <c:pt idx="774">
                  <c:v>17.100000000000001</c:v>
                </c:pt>
                <c:pt idx="775">
                  <c:v>17.100000000000001</c:v>
                </c:pt>
                <c:pt idx="776">
                  <c:v>17.100000000000001</c:v>
                </c:pt>
                <c:pt idx="777">
                  <c:v>17.100000000000001</c:v>
                </c:pt>
                <c:pt idx="778">
                  <c:v>17.100000000000001</c:v>
                </c:pt>
                <c:pt idx="779">
                  <c:v>17.100000000000001</c:v>
                </c:pt>
                <c:pt idx="780">
                  <c:v>17.100000000000001</c:v>
                </c:pt>
                <c:pt idx="781">
                  <c:v>17.100000000000001</c:v>
                </c:pt>
                <c:pt idx="782">
                  <c:v>17.100000000000001</c:v>
                </c:pt>
                <c:pt idx="783">
                  <c:v>17.100000000000001</c:v>
                </c:pt>
                <c:pt idx="784">
                  <c:v>17.100000000000001</c:v>
                </c:pt>
                <c:pt idx="785">
                  <c:v>17.100000000000001</c:v>
                </c:pt>
                <c:pt idx="786">
                  <c:v>17.100000000000001</c:v>
                </c:pt>
                <c:pt idx="787">
                  <c:v>17.100000000000001</c:v>
                </c:pt>
                <c:pt idx="788">
                  <c:v>17.100000000000001</c:v>
                </c:pt>
                <c:pt idx="789">
                  <c:v>17.100000000000001</c:v>
                </c:pt>
                <c:pt idx="790">
                  <c:v>17.100000000000001</c:v>
                </c:pt>
                <c:pt idx="791">
                  <c:v>17.100000000000001</c:v>
                </c:pt>
                <c:pt idx="792">
                  <c:v>17.100000000000001</c:v>
                </c:pt>
                <c:pt idx="793">
                  <c:v>17.100000000000001</c:v>
                </c:pt>
                <c:pt idx="794">
                  <c:v>17.100000000000001</c:v>
                </c:pt>
                <c:pt idx="795">
                  <c:v>17.100000000000001</c:v>
                </c:pt>
                <c:pt idx="796">
                  <c:v>17.100000000000001</c:v>
                </c:pt>
                <c:pt idx="797">
                  <c:v>17.100000000000001</c:v>
                </c:pt>
                <c:pt idx="798">
                  <c:v>17.100000000000001</c:v>
                </c:pt>
                <c:pt idx="799">
                  <c:v>17.100000000000001</c:v>
                </c:pt>
                <c:pt idx="800">
                  <c:v>17.100000000000001</c:v>
                </c:pt>
                <c:pt idx="801">
                  <c:v>17.100000000000001</c:v>
                </c:pt>
                <c:pt idx="802">
                  <c:v>17.100000000000001</c:v>
                </c:pt>
                <c:pt idx="803">
                  <c:v>17.100000000000001</c:v>
                </c:pt>
                <c:pt idx="804">
                  <c:v>17.100000000000001</c:v>
                </c:pt>
                <c:pt idx="805">
                  <c:v>17.100000000000001</c:v>
                </c:pt>
                <c:pt idx="806">
                  <c:v>17.100000000000001</c:v>
                </c:pt>
                <c:pt idx="807">
                  <c:v>17.100000000000001</c:v>
                </c:pt>
                <c:pt idx="808">
                  <c:v>17.100000000000001</c:v>
                </c:pt>
                <c:pt idx="809">
                  <c:v>17.100000000000001</c:v>
                </c:pt>
                <c:pt idx="810">
                  <c:v>17.100000000000001</c:v>
                </c:pt>
                <c:pt idx="811">
                  <c:v>17.100000000000001</c:v>
                </c:pt>
                <c:pt idx="812">
                  <c:v>17.100000000000001</c:v>
                </c:pt>
                <c:pt idx="813">
                  <c:v>17.100000000000001</c:v>
                </c:pt>
                <c:pt idx="814">
                  <c:v>17.100000000000001</c:v>
                </c:pt>
                <c:pt idx="815">
                  <c:v>17.100000000000001</c:v>
                </c:pt>
                <c:pt idx="816">
                  <c:v>17.100000000000001</c:v>
                </c:pt>
                <c:pt idx="817">
                  <c:v>17.100000000000001</c:v>
                </c:pt>
                <c:pt idx="818">
                  <c:v>17.100000000000001</c:v>
                </c:pt>
                <c:pt idx="819">
                  <c:v>17.100000000000001</c:v>
                </c:pt>
                <c:pt idx="820">
                  <c:v>17.100000000000001</c:v>
                </c:pt>
                <c:pt idx="821">
                  <c:v>17.100000000000001</c:v>
                </c:pt>
                <c:pt idx="822">
                  <c:v>17.100000000000001</c:v>
                </c:pt>
                <c:pt idx="823">
                  <c:v>17.100000000000001</c:v>
                </c:pt>
                <c:pt idx="824">
                  <c:v>17.100000000000001</c:v>
                </c:pt>
                <c:pt idx="825">
                  <c:v>17.100000000000001</c:v>
                </c:pt>
                <c:pt idx="826">
                  <c:v>17.100000000000001</c:v>
                </c:pt>
                <c:pt idx="827">
                  <c:v>17.100000000000001</c:v>
                </c:pt>
                <c:pt idx="828">
                  <c:v>17.100000000000001</c:v>
                </c:pt>
                <c:pt idx="829">
                  <c:v>17.100000000000001</c:v>
                </c:pt>
                <c:pt idx="830">
                  <c:v>17.100000000000001</c:v>
                </c:pt>
                <c:pt idx="831">
                  <c:v>17.100000000000001</c:v>
                </c:pt>
                <c:pt idx="832">
                  <c:v>17.100000000000001</c:v>
                </c:pt>
                <c:pt idx="833">
                  <c:v>17.100000000000001</c:v>
                </c:pt>
                <c:pt idx="834">
                  <c:v>17.100000000000001</c:v>
                </c:pt>
                <c:pt idx="835">
                  <c:v>17.100000000000001</c:v>
                </c:pt>
                <c:pt idx="836">
                  <c:v>17.100000000000001</c:v>
                </c:pt>
                <c:pt idx="837">
                  <c:v>17.100000000000001</c:v>
                </c:pt>
                <c:pt idx="838">
                  <c:v>17.100000000000001</c:v>
                </c:pt>
                <c:pt idx="839">
                  <c:v>17.100000000000001</c:v>
                </c:pt>
                <c:pt idx="840">
                  <c:v>17.100000000000001</c:v>
                </c:pt>
                <c:pt idx="841">
                  <c:v>17.100000000000001</c:v>
                </c:pt>
                <c:pt idx="842">
                  <c:v>17.100000000000001</c:v>
                </c:pt>
                <c:pt idx="843">
                  <c:v>17.100000000000001</c:v>
                </c:pt>
                <c:pt idx="844">
                  <c:v>17.100000000000001</c:v>
                </c:pt>
                <c:pt idx="845">
                  <c:v>17.100000000000001</c:v>
                </c:pt>
                <c:pt idx="846">
                  <c:v>17.100000000000001</c:v>
                </c:pt>
                <c:pt idx="847">
                  <c:v>17.100000000000001</c:v>
                </c:pt>
                <c:pt idx="848">
                  <c:v>17.100000000000001</c:v>
                </c:pt>
                <c:pt idx="849">
                  <c:v>17.100000000000001</c:v>
                </c:pt>
                <c:pt idx="850">
                  <c:v>17.100000000000001</c:v>
                </c:pt>
                <c:pt idx="851">
                  <c:v>17.100000000000001</c:v>
                </c:pt>
                <c:pt idx="852">
                  <c:v>17.100000000000001</c:v>
                </c:pt>
                <c:pt idx="853">
                  <c:v>17</c:v>
                </c:pt>
                <c:pt idx="854">
                  <c:v>17</c:v>
                </c:pt>
                <c:pt idx="855">
                  <c:v>17</c:v>
                </c:pt>
                <c:pt idx="856">
                  <c:v>17</c:v>
                </c:pt>
                <c:pt idx="857">
                  <c:v>17</c:v>
                </c:pt>
                <c:pt idx="858">
                  <c:v>17</c:v>
                </c:pt>
                <c:pt idx="859">
                  <c:v>17</c:v>
                </c:pt>
                <c:pt idx="860">
                  <c:v>17</c:v>
                </c:pt>
                <c:pt idx="861">
                  <c:v>16.899999999999999</c:v>
                </c:pt>
                <c:pt idx="862">
                  <c:v>16.899999999999999</c:v>
                </c:pt>
                <c:pt idx="863">
                  <c:v>16.899999999999999</c:v>
                </c:pt>
                <c:pt idx="864">
                  <c:v>16.899999999999999</c:v>
                </c:pt>
                <c:pt idx="865">
                  <c:v>16.899999999999999</c:v>
                </c:pt>
                <c:pt idx="866">
                  <c:v>16.899999999999999</c:v>
                </c:pt>
                <c:pt idx="867">
                  <c:v>16.899999999999999</c:v>
                </c:pt>
                <c:pt idx="868">
                  <c:v>16.899999999999999</c:v>
                </c:pt>
                <c:pt idx="869">
                  <c:v>16.899999999999999</c:v>
                </c:pt>
                <c:pt idx="870">
                  <c:v>16.899999999999999</c:v>
                </c:pt>
                <c:pt idx="871">
                  <c:v>16.899999999999999</c:v>
                </c:pt>
                <c:pt idx="872">
                  <c:v>16.899999999999999</c:v>
                </c:pt>
                <c:pt idx="873">
                  <c:v>16.899999999999999</c:v>
                </c:pt>
                <c:pt idx="874">
                  <c:v>16.899999999999999</c:v>
                </c:pt>
                <c:pt idx="875">
                  <c:v>16.899999999999999</c:v>
                </c:pt>
                <c:pt idx="876">
                  <c:v>16.899999999999999</c:v>
                </c:pt>
                <c:pt idx="877">
                  <c:v>16.899999999999999</c:v>
                </c:pt>
                <c:pt idx="878">
                  <c:v>17</c:v>
                </c:pt>
                <c:pt idx="879">
                  <c:v>17</c:v>
                </c:pt>
                <c:pt idx="880">
                  <c:v>17</c:v>
                </c:pt>
                <c:pt idx="881">
                  <c:v>17</c:v>
                </c:pt>
                <c:pt idx="882">
                  <c:v>17</c:v>
                </c:pt>
                <c:pt idx="883">
                  <c:v>17</c:v>
                </c:pt>
                <c:pt idx="884">
                  <c:v>17</c:v>
                </c:pt>
                <c:pt idx="885">
                  <c:v>17</c:v>
                </c:pt>
                <c:pt idx="886">
                  <c:v>17.100000000000001</c:v>
                </c:pt>
                <c:pt idx="887">
                  <c:v>17.100000000000001</c:v>
                </c:pt>
                <c:pt idx="888">
                  <c:v>17.100000000000001</c:v>
                </c:pt>
                <c:pt idx="889">
                  <c:v>17.100000000000001</c:v>
                </c:pt>
                <c:pt idx="890">
                  <c:v>17.100000000000001</c:v>
                </c:pt>
                <c:pt idx="891">
                  <c:v>17.100000000000001</c:v>
                </c:pt>
                <c:pt idx="892">
                  <c:v>17.100000000000001</c:v>
                </c:pt>
                <c:pt idx="893">
                  <c:v>17.100000000000001</c:v>
                </c:pt>
                <c:pt idx="894">
                  <c:v>17</c:v>
                </c:pt>
                <c:pt idx="895">
                  <c:v>17</c:v>
                </c:pt>
                <c:pt idx="896">
                  <c:v>17</c:v>
                </c:pt>
                <c:pt idx="897">
                  <c:v>17</c:v>
                </c:pt>
                <c:pt idx="898">
                  <c:v>17</c:v>
                </c:pt>
                <c:pt idx="899">
                  <c:v>17</c:v>
                </c:pt>
                <c:pt idx="900">
                  <c:v>17</c:v>
                </c:pt>
                <c:pt idx="901">
                  <c:v>17</c:v>
                </c:pt>
                <c:pt idx="902">
                  <c:v>17</c:v>
                </c:pt>
                <c:pt idx="903">
                  <c:v>17</c:v>
                </c:pt>
                <c:pt idx="904">
                  <c:v>17</c:v>
                </c:pt>
                <c:pt idx="905">
                  <c:v>17</c:v>
                </c:pt>
                <c:pt idx="906">
                  <c:v>17</c:v>
                </c:pt>
                <c:pt idx="907">
                  <c:v>17</c:v>
                </c:pt>
                <c:pt idx="908">
                  <c:v>17</c:v>
                </c:pt>
                <c:pt idx="909">
                  <c:v>17</c:v>
                </c:pt>
                <c:pt idx="910">
                  <c:v>16.899999999999999</c:v>
                </c:pt>
                <c:pt idx="911">
                  <c:v>16.899999999999999</c:v>
                </c:pt>
                <c:pt idx="912">
                  <c:v>16.899999999999999</c:v>
                </c:pt>
                <c:pt idx="913">
                  <c:v>16.899999999999999</c:v>
                </c:pt>
                <c:pt idx="914">
                  <c:v>16.899999999999999</c:v>
                </c:pt>
                <c:pt idx="915">
                  <c:v>16.899999999999999</c:v>
                </c:pt>
                <c:pt idx="916">
                  <c:v>16.899999999999999</c:v>
                </c:pt>
                <c:pt idx="917">
                  <c:v>16.899999999999999</c:v>
                </c:pt>
                <c:pt idx="918">
                  <c:v>16.899999999999999</c:v>
                </c:pt>
                <c:pt idx="919">
                  <c:v>16.899999999999999</c:v>
                </c:pt>
                <c:pt idx="920">
                  <c:v>16.899999999999999</c:v>
                </c:pt>
                <c:pt idx="921">
                  <c:v>16.899999999999999</c:v>
                </c:pt>
                <c:pt idx="922">
                  <c:v>16.899999999999999</c:v>
                </c:pt>
                <c:pt idx="923">
                  <c:v>16.899999999999999</c:v>
                </c:pt>
                <c:pt idx="924">
                  <c:v>16.899999999999999</c:v>
                </c:pt>
                <c:pt idx="925">
                  <c:v>16.899999999999999</c:v>
                </c:pt>
                <c:pt idx="926">
                  <c:v>16.899999999999999</c:v>
                </c:pt>
                <c:pt idx="927">
                  <c:v>16.899999999999999</c:v>
                </c:pt>
                <c:pt idx="928">
                  <c:v>16.899999999999999</c:v>
                </c:pt>
                <c:pt idx="929">
                  <c:v>16.899999999999999</c:v>
                </c:pt>
                <c:pt idx="930">
                  <c:v>16.899999999999999</c:v>
                </c:pt>
                <c:pt idx="931">
                  <c:v>16.899999999999999</c:v>
                </c:pt>
                <c:pt idx="932">
                  <c:v>16.899999999999999</c:v>
                </c:pt>
                <c:pt idx="933">
                  <c:v>16.899999999999999</c:v>
                </c:pt>
                <c:pt idx="934">
                  <c:v>16.899999999999999</c:v>
                </c:pt>
                <c:pt idx="935">
                  <c:v>16.899999999999999</c:v>
                </c:pt>
                <c:pt idx="936">
                  <c:v>16.899999999999999</c:v>
                </c:pt>
                <c:pt idx="937">
                  <c:v>16.899999999999999</c:v>
                </c:pt>
                <c:pt idx="938">
                  <c:v>16.899999999999999</c:v>
                </c:pt>
                <c:pt idx="939">
                  <c:v>16.899999999999999</c:v>
                </c:pt>
                <c:pt idx="940">
                  <c:v>16.899999999999999</c:v>
                </c:pt>
                <c:pt idx="941">
                  <c:v>16.899999999999999</c:v>
                </c:pt>
                <c:pt idx="942">
                  <c:v>16.899999999999999</c:v>
                </c:pt>
                <c:pt idx="943">
                  <c:v>16.899999999999999</c:v>
                </c:pt>
                <c:pt idx="944">
                  <c:v>16.899999999999999</c:v>
                </c:pt>
                <c:pt idx="945">
                  <c:v>16.899999999999999</c:v>
                </c:pt>
                <c:pt idx="946">
                  <c:v>16.899999999999999</c:v>
                </c:pt>
                <c:pt idx="947">
                  <c:v>16.899999999999999</c:v>
                </c:pt>
                <c:pt idx="948">
                  <c:v>16.899999999999999</c:v>
                </c:pt>
                <c:pt idx="949">
                  <c:v>16.899999999999999</c:v>
                </c:pt>
                <c:pt idx="950">
                  <c:v>16.899999999999999</c:v>
                </c:pt>
                <c:pt idx="951">
                  <c:v>16.899999999999999</c:v>
                </c:pt>
                <c:pt idx="952">
                  <c:v>16.899999999999999</c:v>
                </c:pt>
                <c:pt idx="953">
                  <c:v>16.899999999999999</c:v>
                </c:pt>
                <c:pt idx="954">
                  <c:v>16.899999999999999</c:v>
                </c:pt>
                <c:pt idx="955">
                  <c:v>16.899999999999999</c:v>
                </c:pt>
                <c:pt idx="956">
                  <c:v>16.899999999999999</c:v>
                </c:pt>
                <c:pt idx="957">
                  <c:v>16.899999999999999</c:v>
                </c:pt>
                <c:pt idx="958">
                  <c:v>16.899999999999999</c:v>
                </c:pt>
                <c:pt idx="959">
                  <c:v>16.899999999999999</c:v>
                </c:pt>
                <c:pt idx="960">
                  <c:v>16.899999999999999</c:v>
                </c:pt>
                <c:pt idx="961">
                  <c:v>16.899999999999999</c:v>
                </c:pt>
                <c:pt idx="962">
                  <c:v>16.899999999999999</c:v>
                </c:pt>
                <c:pt idx="963">
                  <c:v>16.899999999999999</c:v>
                </c:pt>
                <c:pt idx="964">
                  <c:v>16.899999999999999</c:v>
                </c:pt>
                <c:pt idx="965">
                  <c:v>16.899999999999999</c:v>
                </c:pt>
                <c:pt idx="966">
                  <c:v>16.899999999999999</c:v>
                </c:pt>
                <c:pt idx="967">
                  <c:v>16.899999999999999</c:v>
                </c:pt>
                <c:pt idx="968">
                  <c:v>16.899999999999999</c:v>
                </c:pt>
                <c:pt idx="969">
                  <c:v>16.899999999999999</c:v>
                </c:pt>
                <c:pt idx="970">
                  <c:v>16.899999999999999</c:v>
                </c:pt>
                <c:pt idx="971">
                  <c:v>16.899999999999999</c:v>
                </c:pt>
                <c:pt idx="972">
                  <c:v>16.899999999999999</c:v>
                </c:pt>
                <c:pt idx="973">
                  <c:v>16.899999999999999</c:v>
                </c:pt>
                <c:pt idx="974">
                  <c:v>16.899999999999999</c:v>
                </c:pt>
                <c:pt idx="975">
                  <c:v>16.899999999999999</c:v>
                </c:pt>
                <c:pt idx="976">
                  <c:v>16.899999999999999</c:v>
                </c:pt>
                <c:pt idx="977">
                  <c:v>16.899999999999999</c:v>
                </c:pt>
                <c:pt idx="978">
                  <c:v>16.899999999999999</c:v>
                </c:pt>
                <c:pt idx="979">
                  <c:v>16.899999999999999</c:v>
                </c:pt>
                <c:pt idx="980">
                  <c:v>16.899999999999999</c:v>
                </c:pt>
                <c:pt idx="981">
                  <c:v>16.899999999999999</c:v>
                </c:pt>
                <c:pt idx="982">
                  <c:v>16.899999999999999</c:v>
                </c:pt>
                <c:pt idx="983">
                  <c:v>16.899999999999999</c:v>
                </c:pt>
                <c:pt idx="984">
                  <c:v>16.899999999999999</c:v>
                </c:pt>
                <c:pt idx="985">
                  <c:v>16.899999999999999</c:v>
                </c:pt>
                <c:pt idx="986">
                  <c:v>16.899999999999999</c:v>
                </c:pt>
                <c:pt idx="987">
                  <c:v>16.899999999999999</c:v>
                </c:pt>
                <c:pt idx="988">
                  <c:v>16.899999999999999</c:v>
                </c:pt>
                <c:pt idx="989">
                  <c:v>16.899999999999999</c:v>
                </c:pt>
                <c:pt idx="990">
                  <c:v>16.899999999999999</c:v>
                </c:pt>
                <c:pt idx="991">
                  <c:v>16.899999999999999</c:v>
                </c:pt>
                <c:pt idx="992">
                  <c:v>16.899999999999999</c:v>
                </c:pt>
                <c:pt idx="993">
                  <c:v>16.899999999999999</c:v>
                </c:pt>
                <c:pt idx="994">
                  <c:v>16.899999999999999</c:v>
                </c:pt>
                <c:pt idx="995">
                  <c:v>16.899999999999999</c:v>
                </c:pt>
                <c:pt idx="996">
                  <c:v>16.899999999999999</c:v>
                </c:pt>
                <c:pt idx="997">
                  <c:v>16.899999999999999</c:v>
                </c:pt>
                <c:pt idx="998">
                  <c:v>16.899999999999999</c:v>
                </c:pt>
                <c:pt idx="999">
                  <c:v>16.899999999999999</c:v>
                </c:pt>
                <c:pt idx="1000">
                  <c:v>16.899999999999999</c:v>
                </c:pt>
                <c:pt idx="1001">
                  <c:v>16.899999999999999</c:v>
                </c:pt>
                <c:pt idx="1002">
                  <c:v>16.899999999999999</c:v>
                </c:pt>
                <c:pt idx="1003">
                  <c:v>16.899999999999999</c:v>
                </c:pt>
                <c:pt idx="1004">
                  <c:v>16.899999999999999</c:v>
                </c:pt>
                <c:pt idx="1005">
                  <c:v>16.899999999999999</c:v>
                </c:pt>
                <c:pt idx="1006">
                  <c:v>16.899999999999999</c:v>
                </c:pt>
                <c:pt idx="1007">
                  <c:v>16.899999999999999</c:v>
                </c:pt>
                <c:pt idx="1008">
                  <c:v>16.899999999999999</c:v>
                </c:pt>
                <c:pt idx="1009">
                  <c:v>16.899999999999999</c:v>
                </c:pt>
                <c:pt idx="1010">
                  <c:v>16.899999999999999</c:v>
                </c:pt>
                <c:pt idx="1011">
                  <c:v>16.899999999999999</c:v>
                </c:pt>
                <c:pt idx="1012">
                  <c:v>16.899999999999999</c:v>
                </c:pt>
                <c:pt idx="1013">
                  <c:v>16.899999999999999</c:v>
                </c:pt>
                <c:pt idx="1014">
                  <c:v>16.899999999999999</c:v>
                </c:pt>
                <c:pt idx="1015">
                  <c:v>16.899999999999999</c:v>
                </c:pt>
                <c:pt idx="1016">
                  <c:v>16.899999999999999</c:v>
                </c:pt>
                <c:pt idx="1017">
                  <c:v>16.899999999999999</c:v>
                </c:pt>
                <c:pt idx="1018">
                  <c:v>16.899999999999999</c:v>
                </c:pt>
                <c:pt idx="1019">
                  <c:v>16.899999999999999</c:v>
                </c:pt>
                <c:pt idx="1020">
                  <c:v>16.899999999999999</c:v>
                </c:pt>
                <c:pt idx="1021">
                  <c:v>16.899999999999999</c:v>
                </c:pt>
                <c:pt idx="1022">
                  <c:v>16.899999999999999</c:v>
                </c:pt>
                <c:pt idx="1023">
                  <c:v>16.899999999999999</c:v>
                </c:pt>
                <c:pt idx="1024">
                  <c:v>16.899999999999999</c:v>
                </c:pt>
                <c:pt idx="1025">
                  <c:v>16.899999999999999</c:v>
                </c:pt>
                <c:pt idx="1026">
                  <c:v>16.899999999999999</c:v>
                </c:pt>
                <c:pt idx="1027">
                  <c:v>16.899999999999999</c:v>
                </c:pt>
                <c:pt idx="1028">
                  <c:v>16.899999999999999</c:v>
                </c:pt>
                <c:pt idx="1029">
                  <c:v>16.899999999999999</c:v>
                </c:pt>
                <c:pt idx="1030">
                  <c:v>16.899999999999999</c:v>
                </c:pt>
                <c:pt idx="1031">
                  <c:v>16.899999999999999</c:v>
                </c:pt>
                <c:pt idx="1032">
                  <c:v>16.899999999999999</c:v>
                </c:pt>
                <c:pt idx="1033">
                  <c:v>16.899999999999999</c:v>
                </c:pt>
                <c:pt idx="1034">
                  <c:v>16.899999999999999</c:v>
                </c:pt>
                <c:pt idx="1035">
                  <c:v>16.899999999999999</c:v>
                </c:pt>
                <c:pt idx="1036">
                  <c:v>16.899999999999999</c:v>
                </c:pt>
                <c:pt idx="1037">
                  <c:v>16.899999999999999</c:v>
                </c:pt>
                <c:pt idx="1038">
                  <c:v>16.899999999999999</c:v>
                </c:pt>
                <c:pt idx="1039">
                  <c:v>16.899999999999999</c:v>
                </c:pt>
                <c:pt idx="1040">
                  <c:v>16.899999999999999</c:v>
                </c:pt>
                <c:pt idx="1041">
                  <c:v>16.899999999999999</c:v>
                </c:pt>
                <c:pt idx="1042">
                  <c:v>16.899999999999999</c:v>
                </c:pt>
                <c:pt idx="1043">
                  <c:v>16.899999999999999</c:v>
                </c:pt>
                <c:pt idx="1044">
                  <c:v>16.899999999999999</c:v>
                </c:pt>
                <c:pt idx="1045">
                  <c:v>16.899999999999999</c:v>
                </c:pt>
                <c:pt idx="1046">
                  <c:v>16.899999999999999</c:v>
                </c:pt>
                <c:pt idx="1047">
                  <c:v>16.899999999999999</c:v>
                </c:pt>
                <c:pt idx="1048">
                  <c:v>16.899999999999999</c:v>
                </c:pt>
                <c:pt idx="1049">
                  <c:v>16.899999999999999</c:v>
                </c:pt>
                <c:pt idx="1050">
                  <c:v>16.899999999999999</c:v>
                </c:pt>
                <c:pt idx="1051">
                  <c:v>16.899999999999999</c:v>
                </c:pt>
                <c:pt idx="1052">
                  <c:v>16.899999999999999</c:v>
                </c:pt>
                <c:pt idx="1053">
                  <c:v>16.899999999999999</c:v>
                </c:pt>
                <c:pt idx="1054">
                  <c:v>16.899999999999999</c:v>
                </c:pt>
                <c:pt idx="1055">
                  <c:v>16.899999999999999</c:v>
                </c:pt>
                <c:pt idx="1056">
                  <c:v>16.899999999999999</c:v>
                </c:pt>
                <c:pt idx="1057">
                  <c:v>16.899999999999999</c:v>
                </c:pt>
                <c:pt idx="1058">
                  <c:v>16.899999999999999</c:v>
                </c:pt>
                <c:pt idx="1059">
                  <c:v>16.899999999999999</c:v>
                </c:pt>
                <c:pt idx="1060">
                  <c:v>16.899999999999999</c:v>
                </c:pt>
                <c:pt idx="1061">
                  <c:v>16.899999999999999</c:v>
                </c:pt>
                <c:pt idx="1062">
                  <c:v>16.899999999999999</c:v>
                </c:pt>
                <c:pt idx="1063">
                  <c:v>16.899999999999999</c:v>
                </c:pt>
                <c:pt idx="1064">
                  <c:v>16.899999999999999</c:v>
                </c:pt>
                <c:pt idx="1065">
                  <c:v>16.899999999999999</c:v>
                </c:pt>
                <c:pt idx="1066">
                  <c:v>16.899999999999999</c:v>
                </c:pt>
                <c:pt idx="1067">
                  <c:v>16.899999999999999</c:v>
                </c:pt>
                <c:pt idx="1068">
                  <c:v>16.899999999999999</c:v>
                </c:pt>
                <c:pt idx="1069">
                  <c:v>16.899999999999999</c:v>
                </c:pt>
                <c:pt idx="1070">
                  <c:v>16.899999999999999</c:v>
                </c:pt>
                <c:pt idx="1071">
                  <c:v>16.899999999999999</c:v>
                </c:pt>
                <c:pt idx="1072">
                  <c:v>16.899999999999999</c:v>
                </c:pt>
                <c:pt idx="1073">
                  <c:v>16.899999999999999</c:v>
                </c:pt>
                <c:pt idx="1074">
                  <c:v>16.899999999999999</c:v>
                </c:pt>
                <c:pt idx="1075">
                  <c:v>16.899999999999999</c:v>
                </c:pt>
                <c:pt idx="1076">
                  <c:v>16.899999999999999</c:v>
                </c:pt>
                <c:pt idx="1077">
                  <c:v>16.899999999999999</c:v>
                </c:pt>
                <c:pt idx="1078">
                  <c:v>16.899999999999999</c:v>
                </c:pt>
                <c:pt idx="1079">
                  <c:v>16.899999999999999</c:v>
                </c:pt>
                <c:pt idx="1080">
                  <c:v>16.899999999999999</c:v>
                </c:pt>
                <c:pt idx="1081">
                  <c:v>16.899999999999999</c:v>
                </c:pt>
                <c:pt idx="1082">
                  <c:v>16.899999999999999</c:v>
                </c:pt>
                <c:pt idx="1083">
                  <c:v>16.899999999999999</c:v>
                </c:pt>
                <c:pt idx="1084">
                  <c:v>16.899999999999999</c:v>
                </c:pt>
                <c:pt idx="1085">
                  <c:v>16.899999999999999</c:v>
                </c:pt>
                <c:pt idx="1086">
                  <c:v>16.899999999999999</c:v>
                </c:pt>
                <c:pt idx="1087">
                  <c:v>16.899999999999999</c:v>
                </c:pt>
                <c:pt idx="1088">
                  <c:v>16.899999999999999</c:v>
                </c:pt>
                <c:pt idx="1089">
                  <c:v>16.899999999999999</c:v>
                </c:pt>
                <c:pt idx="1090">
                  <c:v>16.899999999999999</c:v>
                </c:pt>
                <c:pt idx="1091">
                  <c:v>16.899999999999999</c:v>
                </c:pt>
                <c:pt idx="1092">
                  <c:v>16.899999999999999</c:v>
                </c:pt>
                <c:pt idx="1093">
                  <c:v>16.899999999999999</c:v>
                </c:pt>
                <c:pt idx="1094">
                  <c:v>16.899999999999999</c:v>
                </c:pt>
                <c:pt idx="1095">
                  <c:v>16.899999999999999</c:v>
                </c:pt>
                <c:pt idx="1096">
                  <c:v>16.899999999999999</c:v>
                </c:pt>
                <c:pt idx="1097">
                  <c:v>16.899999999999999</c:v>
                </c:pt>
                <c:pt idx="1098">
                  <c:v>16.899999999999999</c:v>
                </c:pt>
                <c:pt idx="1099">
                  <c:v>16.8</c:v>
                </c:pt>
                <c:pt idx="1100">
                  <c:v>16.8</c:v>
                </c:pt>
                <c:pt idx="1101">
                  <c:v>16.8</c:v>
                </c:pt>
                <c:pt idx="1102">
                  <c:v>16.8</c:v>
                </c:pt>
                <c:pt idx="1103">
                  <c:v>16.8</c:v>
                </c:pt>
                <c:pt idx="1104">
                  <c:v>16.8</c:v>
                </c:pt>
                <c:pt idx="1105">
                  <c:v>16.8</c:v>
                </c:pt>
                <c:pt idx="1106">
                  <c:v>16.8</c:v>
                </c:pt>
                <c:pt idx="1107">
                  <c:v>16.899999999999999</c:v>
                </c:pt>
                <c:pt idx="1108">
                  <c:v>16.899999999999999</c:v>
                </c:pt>
                <c:pt idx="1109">
                  <c:v>16.899999999999999</c:v>
                </c:pt>
                <c:pt idx="1110">
                  <c:v>16.899999999999999</c:v>
                </c:pt>
                <c:pt idx="1111">
                  <c:v>16.899999999999999</c:v>
                </c:pt>
                <c:pt idx="1112">
                  <c:v>16.899999999999999</c:v>
                </c:pt>
                <c:pt idx="1113">
                  <c:v>16.899999999999999</c:v>
                </c:pt>
                <c:pt idx="1114">
                  <c:v>16.899999999999999</c:v>
                </c:pt>
                <c:pt idx="1115">
                  <c:v>16.899999999999999</c:v>
                </c:pt>
                <c:pt idx="1116">
                  <c:v>16.899999999999999</c:v>
                </c:pt>
                <c:pt idx="1117">
                  <c:v>16.899999999999999</c:v>
                </c:pt>
                <c:pt idx="1118">
                  <c:v>16.899999999999999</c:v>
                </c:pt>
                <c:pt idx="1119">
                  <c:v>16.899999999999999</c:v>
                </c:pt>
                <c:pt idx="1120">
                  <c:v>16.899999999999999</c:v>
                </c:pt>
                <c:pt idx="1121">
                  <c:v>16.899999999999999</c:v>
                </c:pt>
                <c:pt idx="1122">
                  <c:v>16.899999999999999</c:v>
                </c:pt>
                <c:pt idx="1123">
                  <c:v>16.899999999999999</c:v>
                </c:pt>
                <c:pt idx="1124">
                  <c:v>16.899999999999999</c:v>
                </c:pt>
                <c:pt idx="1125">
                  <c:v>16.899999999999999</c:v>
                </c:pt>
                <c:pt idx="1126">
                  <c:v>16.899999999999999</c:v>
                </c:pt>
                <c:pt idx="1127">
                  <c:v>16.899999999999999</c:v>
                </c:pt>
                <c:pt idx="1128">
                  <c:v>16.899999999999999</c:v>
                </c:pt>
                <c:pt idx="1129">
                  <c:v>16.899999999999999</c:v>
                </c:pt>
                <c:pt idx="1130">
                  <c:v>16.899999999999999</c:v>
                </c:pt>
                <c:pt idx="1131">
                  <c:v>16.899999999999999</c:v>
                </c:pt>
                <c:pt idx="1132">
                  <c:v>16.899999999999999</c:v>
                </c:pt>
                <c:pt idx="1133">
                  <c:v>16.899999999999999</c:v>
                </c:pt>
                <c:pt idx="1134">
                  <c:v>16.899999999999999</c:v>
                </c:pt>
                <c:pt idx="1135">
                  <c:v>16.899999999999999</c:v>
                </c:pt>
                <c:pt idx="1136">
                  <c:v>16.899999999999999</c:v>
                </c:pt>
                <c:pt idx="1137">
                  <c:v>16.899999999999999</c:v>
                </c:pt>
                <c:pt idx="1138">
                  <c:v>16.899999999999999</c:v>
                </c:pt>
                <c:pt idx="1139">
                  <c:v>16.899999999999999</c:v>
                </c:pt>
                <c:pt idx="1140">
                  <c:v>16.8</c:v>
                </c:pt>
                <c:pt idx="1141">
                  <c:v>16.8</c:v>
                </c:pt>
                <c:pt idx="1142">
                  <c:v>16.8</c:v>
                </c:pt>
                <c:pt idx="1143">
                  <c:v>16.8</c:v>
                </c:pt>
                <c:pt idx="1144">
                  <c:v>16.8</c:v>
                </c:pt>
                <c:pt idx="1145">
                  <c:v>16.8</c:v>
                </c:pt>
                <c:pt idx="1146">
                  <c:v>16.8</c:v>
                </c:pt>
                <c:pt idx="1147">
                  <c:v>16.8</c:v>
                </c:pt>
                <c:pt idx="1148">
                  <c:v>16.899999999999999</c:v>
                </c:pt>
                <c:pt idx="1149">
                  <c:v>16.899999999999999</c:v>
                </c:pt>
                <c:pt idx="1150">
                  <c:v>16.899999999999999</c:v>
                </c:pt>
                <c:pt idx="1151">
                  <c:v>16.899999999999999</c:v>
                </c:pt>
                <c:pt idx="1152">
                  <c:v>16.899999999999999</c:v>
                </c:pt>
                <c:pt idx="1153">
                  <c:v>16.899999999999999</c:v>
                </c:pt>
                <c:pt idx="1154">
                  <c:v>16.899999999999999</c:v>
                </c:pt>
                <c:pt idx="1155">
                  <c:v>16.899999999999999</c:v>
                </c:pt>
                <c:pt idx="1156">
                  <c:v>16.899999999999999</c:v>
                </c:pt>
                <c:pt idx="1157">
                  <c:v>16.899999999999999</c:v>
                </c:pt>
                <c:pt idx="1158">
                  <c:v>16.899999999999999</c:v>
                </c:pt>
                <c:pt idx="1159">
                  <c:v>16.899999999999999</c:v>
                </c:pt>
                <c:pt idx="1160">
                  <c:v>16.899999999999999</c:v>
                </c:pt>
                <c:pt idx="1161">
                  <c:v>16.899999999999999</c:v>
                </c:pt>
                <c:pt idx="1162">
                  <c:v>16.899999999999999</c:v>
                </c:pt>
                <c:pt idx="1163">
                  <c:v>16.899999999999999</c:v>
                </c:pt>
                <c:pt idx="1164">
                  <c:v>16.899999999999999</c:v>
                </c:pt>
                <c:pt idx="1165">
                  <c:v>16.899999999999999</c:v>
                </c:pt>
                <c:pt idx="1166">
                  <c:v>16.899999999999999</c:v>
                </c:pt>
                <c:pt idx="1167">
                  <c:v>16.899999999999999</c:v>
                </c:pt>
                <c:pt idx="1168">
                  <c:v>16.899999999999999</c:v>
                </c:pt>
                <c:pt idx="1169">
                  <c:v>16.899999999999999</c:v>
                </c:pt>
                <c:pt idx="1170">
                  <c:v>16.899999999999999</c:v>
                </c:pt>
                <c:pt idx="1171">
                  <c:v>16.899999999999999</c:v>
                </c:pt>
                <c:pt idx="1172">
                  <c:v>16.899999999999999</c:v>
                </c:pt>
                <c:pt idx="1173">
                  <c:v>16.899999999999999</c:v>
                </c:pt>
                <c:pt idx="1174">
                  <c:v>16.899999999999999</c:v>
                </c:pt>
                <c:pt idx="1175">
                  <c:v>16.899999999999999</c:v>
                </c:pt>
                <c:pt idx="1176">
                  <c:v>16.899999999999999</c:v>
                </c:pt>
                <c:pt idx="1177">
                  <c:v>16.899999999999999</c:v>
                </c:pt>
                <c:pt idx="1178">
                  <c:v>16.899999999999999</c:v>
                </c:pt>
                <c:pt idx="1179">
                  <c:v>16.899999999999999</c:v>
                </c:pt>
                <c:pt idx="1180">
                  <c:v>16.8</c:v>
                </c:pt>
                <c:pt idx="1181">
                  <c:v>16.8</c:v>
                </c:pt>
                <c:pt idx="1182">
                  <c:v>16.8</c:v>
                </c:pt>
                <c:pt idx="1183">
                  <c:v>16.8</c:v>
                </c:pt>
                <c:pt idx="1184">
                  <c:v>16.8</c:v>
                </c:pt>
                <c:pt idx="1185">
                  <c:v>16.8</c:v>
                </c:pt>
                <c:pt idx="1186">
                  <c:v>16.8</c:v>
                </c:pt>
                <c:pt idx="1187">
                  <c:v>16.8</c:v>
                </c:pt>
                <c:pt idx="1188">
                  <c:v>16.8</c:v>
                </c:pt>
                <c:pt idx="1189">
                  <c:v>16.8</c:v>
                </c:pt>
                <c:pt idx="1190">
                  <c:v>16.8</c:v>
                </c:pt>
                <c:pt idx="1191">
                  <c:v>16.8</c:v>
                </c:pt>
                <c:pt idx="1192">
                  <c:v>16.8</c:v>
                </c:pt>
                <c:pt idx="1193">
                  <c:v>16.8</c:v>
                </c:pt>
                <c:pt idx="1194">
                  <c:v>16.8</c:v>
                </c:pt>
                <c:pt idx="1195">
                  <c:v>16.8</c:v>
                </c:pt>
                <c:pt idx="1196">
                  <c:v>16.8</c:v>
                </c:pt>
                <c:pt idx="1197">
                  <c:v>16.899999999999999</c:v>
                </c:pt>
                <c:pt idx="1198">
                  <c:v>16.899999999999999</c:v>
                </c:pt>
                <c:pt idx="1199">
                  <c:v>16.899999999999999</c:v>
                </c:pt>
                <c:pt idx="1200">
                  <c:v>16.899999999999999</c:v>
                </c:pt>
                <c:pt idx="1201">
                  <c:v>16.899999999999999</c:v>
                </c:pt>
                <c:pt idx="1202">
                  <c:v>16.899999999999999</c:v>
                </c:pt>
                <c:pt idx="1203">
                  <c:v>16.899999999999999</c:v>
                </c:pt>
                <c:pt idx="1204">
                  <c:v>16.899999999999999</c:v>
                </c:pt>
                <c:pt idx="1205">
                  <c:v>16.899999999999999</c:v>
                </c:pt>
                <c:pt idx="1206">
                  <c:v>16.899999999999999</c:v>
                </c:pt>
                <c:pt idx="1207">
                  <c:v>16.899999999999999</c:v>
                </c:pt>
                <c:pt idx="1208">
                  <c:v>16.899999999999999</c:v>
                </c:pt>
                <c:pt idx="1209">
                  <c:v>16.899999999999999</c:v>
                </c:pt>
                <c:pt idx="1210">
                  <c:v>16.899999999999999</c:v>
                </c:pt>
                <c:pt idx="1211">
                  <c:v>16.899999999999999</c:v>
                </c:pt>
                <c:pt idx="1212">
                  <c:v>16.899999999999999</c:v>
                </c:pt>
                <c:pt idx="1213">
                  <c:v>16.899999999999999</c:v>
                </c:pt>
                <c:pt idx="1214">
                  <c:v>16.899999999999999</c:v>
                </c:pt>
                <c:pt idx="1215">
                  <c:v>16.899999999999999</c:v>
                </c:pt>
                <c:pt idx="1216">
                  <c:v>16.899999999999999</c:v>
                </c:pt>
                <c:pt idx="1217">
                  <c:v>16.899999999999999</c:v>
                </c:pt>
                <c:pt idx="1218">
                  <c:v>16.899999999999999</c:v>
                </c:pt>
                <c:pt idx="1219">
                  <c:v>16.899999999999999</c:v>
                </c:pt>
                <c:pt idx="1220">
                  <c:v>16.899999999999999</c:v>
                </c:pt>
                <c:pt idx="1221">
                  <c:v>16.899999999999999</c:v>
                </c:pt>
                <c:pt idx="1222">
                  <c:v>16.899999999999999</c:v>
                </c:pt>
                <c:pt idx="1223">
                  <c:v>16.899999999999999</c:v>
                </c:pt>
                <c:pt idx="1224">
                  <c:v>16.899999999999999</c:v>
                </c:pt>
                <c:pt idx="1225">
                  <c:v>16.899999999999999</c:v>
                </c:pt>
                <c:pt idx="1226">
                  <c:v>16.899999999999999</c:v>
                </c:pt>
                <c:pt idx="1227">
                  <c:v>16.899999999999999</c:v>
                </c:pt>
                <c:pt idx="1228">
                  <c:v>16.899999999999999</c:v>
                </c:pt>
                <c:pt idx="1229">
                  <c:v>16.8</c:v>
                </c:pt>
                <c:pt idx="1230">
                  <c:v>16.8</c:v>
                </c:pt>
                <c:pt idx="1231">
                  <c:v>16.8</c:v>
                </c:pt>
                <c:pt idx="1232">
                  <c:v>16.8</c:v>
                </c:pt>
                <c:pt idx="1233">
                  <c:v>16.8</c:v>
                </c:pt>
                <c:pt idx="1234">
                  <c:v>16.8</c:v>
                </c:pt>
                <c:pt idx="1235">
                  <c:v>16.8</c:v>
                </c:pt>
                <c:pt idx="1236">
                  <c:v>16.8</c:v>
                </c:pt>
                <c:pt idx="1237">
                  <c:v>16.8</c:v>
                </c:pt>
                <c:pt idx="1238">
                  <c:v>16.8</c:v>
                </c:pt>
                <c:pt idx="1239">
                  <c:v>16.8</c:v>
                </c:pt>
                <c:pt idx="1240">
                  <c:v>16.8</c:v>
                </c:pt>
                <c:pt idx="1241">
                  <c:v>16.8</c:v>
                </c:pt>
                <c:pt idx="1242">
                  <c:v>16.8</c:v>
                </c:pt>
                <c:pt idx="1243">
                  <c:v>16.8</c:v>
                </c:pt>
                <c:pt idx="1244">
                  <c:v>16.8</c:v>
                </c:pt>
                <c:pt idx="1245">
                  <c:v>16.8</c:v>
                </c:pt>
                <c:pt idx="1246">
                  <c:v>16.8</c:v>
                </c:pt>
                <c:pt idx="1247">
                  <c:v>16.8</c:v>
                </c:pt>
                <c:pt idx="1248">
                  <c:v>16.8</c:v>
                </c:pt>
                <c:pt idx="1249">
                  <c:v>16.8</c:v>
                </c:pt>
                <c:pt idx="1250">
                  <c:v>16.8</c:v>
                </c:pt>
                <c:pt idx="1251">
                  <c:v>16.8</c:v>
                </c:pt>
                <c:pt idx="1252">
                  <c:v>16.8</c:v>
                </c:pt>
                <c:pt idx="1253">
                  <c:v>16.8</c:v>
                </c:pt>
                <c:pt idx="1254">
                  <c:v>16.8</c:v>
                </c:pt>
                <c:pt idx="1255">
                  <c:v>16.8</c:v>
                </c:pt>
                <c:pt idx="1256">
                  <c:v>16.8</c:v>
                </c:pt>
                <c:pt idx="1257">
                  <c:v>16.8</c:v>
                </c:pt>
                <c:pt idx="1258">
                  <c:v>16.8</c:v>
                </c:pt>
                <c:pt idx="1259">
                  <c:v>16.8</c:v>
                </c:pt>
                <c:pt idx="1260">
                  <c:v>16.8</c:v>
                </c:pt>
                <c:pt idx="1261">
                  <c:v>16.8</c:v>
                </c:pt>
                <c:pt idx="1262">
                  <c:v>16.8</c:v>
                </c:pt>
                <c:pt idx="1263">
                  <c:v>16.8</c:v>
                </c:pt>
                <c:pt idx="1264">
                  <c:v>16.8</c:v>
                </c:pt>
                <c:pt idx="1265">
                  <c:v>16.8</c:v>
                </c:pt>
                <c:pt idx="1266">
                  <c:v>16.8</c:v>
                </c:pt>
                <c:pt idx="1267">
                  <c:v>16.8</c:v>
                </c:pt>
                <c:pt idx="1268">
                  <c:v>16.8</c:v>
                </c:pt>
                <c:pt idx="1269">
                  <c:v>16.8</c:v>
                </c:pt>
                <c:pt idx="1270">
                  <c:v>16.8</c:v>
                </c:pt>
                <c:pt idx="1271">
                  <c:v>16.8</c:v>
                </c:pt>
                <c:pt idx="1272">
                  <c:v>16.8</c:v>
                </c:pt>
                <c:pt idx="1273">
                  <c:v>16.8</c:v>
                </c:pt>
                <c:pt idx="1274">
                  <c:v>16.8</c:v>
                </c:pt>
                <c:pt idx="1275">
                  <c:v>16.8</c:v>
                </c:pt>
                <c:pt idx="1276">
                  <c:v>16.8</c:v>
                </c:pt>
                <c:pt idx="1277">
                  <c:v>16.8</c:v>
                </c:pt>
                <c:pt idx="1278">
                  <c:v>16.8</c:v>
                </c:pt>
                <c:pt idx="1279">
                  <c:v>16.8</c:v>
                </c:pt>
                <c:pt idx="1280">
                  <c:v>16.8</c:v>
                </c:pt>
                <c:pt idx="1281">
                  <c:v>16.8</c:v>
                </c:pt>
                <c:pt idx="1282">
                  <c:v>16.8</c:v>
                </c:pt>
                <c:pt idx="1283">
                  <c:v>16.8</c:v>
                </c:pt>
                <c:pt idx="1284">
                  <c:v>16.8</c:v>
                </c:pt>
                <c:pt idx="1285">
                  <c:v>16.8</c:v>
                </c:pt>
                <c:pt idx="1286">
                  <c:v>16.8</c:v>
                </c:pt>
                <c:pt idx="1287">
                  <c:v>16.8</c:v>
                </c:pt>
                <c:pt idx="1288">
                  <c:v>16.8</c:v>
                </c:pt>
                <c:pt idx="1289">
                  <c:v>16.8</c:v>
                </c:pt>
                <c:pt idx="1290">
                  <c:v>16.8</c:v>
                </c:pt>
                <c:pt idx="1291">
                  <c:v>16.8</c:v>
                </c:pt>
                <c:pt idx="1292">
                  <c:v>16.8</c:v>
                </c:pt>
                <c:pt idx="1293">
                  <c:v>16.8</c:v>
                </c:pt>
                <c:pt idx="1294">
                  <c:v>16.8</c:v>
                </c:pt>
                <c:pt idx="1295">
                  <c:v>16.8</c:v>
                </c:pt>
                <c:pt idx="1296">
                  <c:v>16.8</c:v>
                </c:pt>
                <c:pt idx="1297">
                  <c:v>16.8</c:v>
                </c:pt>
                <c:pt idx="1298">
                  <c:v>16.8</c:v>
                </c:pt>
                <c:pt idx="1299">
                  <c:v>16.8</c:v>
                </c:pt>
                <c:pt idx="1300">
                  <c:v>16.8</c:v>
                </c:pt>
                <c:pt idx="1301">
                  <c:v>16.8</c:v>
                </c:pt>
                <c:pt idx="1302">
                  <c:v>16.8</c:v>
                </c:pt>
                <c:pt idx="1303">
                  <c:v>16.8</c:v>
                </c:pt>
                <c:pt idx="1304">
                  <c:v>16.8</c:v>
                </c:pt>
                <c:pt idx="1305">
                  <c:v>16.8</c:v>
                </c:pt>
                <c:pt idx="1306">
                  <c:v>16.8</c:v>
                </c:pt>
                <c:pt idx="1307">
                  <c:v>16.8</c:v>
                </c:pt>
                <c:pt idx="1308">
                  <c:v>16.8</c:v>
                </c:pt>
                <c:pt idx="1309">
                  <c:v>16.8</c:v>
                </c:pt>
                <c:pt idx="1310">
                  <c:v>16.8</c:v>
                </c:pt>
                <c:pt idx="1311">
                  <c:v>16.8</c:v>
                </c:pt>
                <c:pt idx="1312">
                  <c:v>16.8</c:v>
                </c:pt>
                <c:pt idx="1313">
                  <c:v>16.8</c:v>
                </c:pt>
                <c:pt idx="1314">
                  <c:v>16.8</c:v>
                </c:pt>
                <c:pt idx="1315">
                  <c:v>16.8</c:v>
                </c:pt>
                <c:pt idx="1316">
                  <c:v>16.8</c:v>
                </c:pt>
                <c:pt idx="1317">
                  <c:v>16.8</c:v>
                </c:pt>
                <c:pt idx="1318">
                  <c:v>16.8</c:v>
                </c:pt>
                <c:pt idx="1319">
                  <c:v>16.8</c:v>
                </c:pt>
                <c:pt idx="1320">
                  <c:v>16.8</c:v>
                </c:pt>
                <c:pt idx="1321">
                  <c:v>16.8</c:v>
                </c:pt>
                <c:pt idx="1322">
                  <c:v>16.8</c:v>
                </c:pt>
                <c:pt idx="1323">
                  <c:v>16.8</c:v>
                </c:pt>
                <c:pt idx="1324">
                  <c:v>16.8</c:v>
                </c:pt>
                <c:pt idx="1325">
                  <c:v>16.8</c:v>
                </c:pt>
                <c:pt idx="1326">
                  <c:v>16.8</c:v>
                </c:pt>
                <c:pt idx="1327">
                  <c:v>16.8</c:v>
                </c:pt>
                <c:pt idx="1328">
                  <c:v>16.8</c:v>
                </c:pt>
                <c:pt idx="1329">
                  <c:v>16.8</c:v>
                </c:pt>
                <c:pt idx="1330">
                  <c:v>16.8</c:v>
                </c:pt>
                <c:pt idx="1331">
                  <c:v>16.8</c:v>
                </c:pt>
                <c:pt idx="1332">
                  <c:v>16.8</c:v>
                </c:pt>
                <c:pt idx="1333">
                  <c:v>16.8</c:v>
                </c:pt>
                <c:pt idx="1334">
                  <c:v>16.8</c:v>
                </c:pt>
                <c:pt idx="1335">
                  <c:v>16.8</c:v>
                </c:pt>
                <c:pt idx="1336">
                  <c:v>16.8</c:v>
                </c:pt>
                <c:pt idx="1337">
                  <c:v>16.8</c:v>
                </c:pt>
                <c:pt idx="1338">
                  <c:v>16.8</c:v>
                </c:pt>
                <c:pt idx="1339">
                  <c:v>16.8</c:v>
                </c:pt>
                <c:pt idx="1340">
                  <c:v>16.8</c:v>
                </c:pt>
                <c:pt idx="1341">
                  <c:v>16.8</c:v>
                </c:pt>
                <c:pt idx="1342">
                  <c:v>16.8</c:v>
                </c:pt>
                <c:pt idx="1343">
                  <c:v>16.8</c:v>
                </c:pt>
                <c:pt idx="1344">
                  <c:v>16.8</c:v>
                </c:pt>
                <c:pt idx="1345">
                  <c:v>16.8</c:v>
                </c:pt>
                <c:pt idx="1346">
                  <c:v>16.8</c:v>
                </c:pt>
                <c:pt idx="1347">
                  <c:v>16.8</c:v>
                </c:pt>
                <c:pt idx="1348">
                  <c:v>16.8</c:v>
                </c:pt>
                <c:pt idx="1349">
                  <c:v>16.8</c:v>
                </c:pt>
                <c:pt idx="1350">
                  <c:v>16.8</c:v>
                </c:pt>
                <c:pt idx="1351">
                  <c:v>16.8</c:v>
                </c:pt>
                <c:pt idx="1352">
                  <c:v>16.8</c:v>
                </c:pt>
                <c:pt idx="1353">
                  <c:v>16.8</c:v>
                </c:pt>
                <c:pt idx="1354">
                  <c:v>16.8</c:v>
                </c:pt>
                <c:pt idx="1355">
                  <c:v>16.8</c:v>
                </c:pt>
                <c:pt idx="1356">
                  <c:v>16.8</c:v>
                </c:pt>
                <c:pt idx="1357">
                  <c:v>16.8</c:v>
                </c:pt>
                <c:pt idx="1358">
                  <c:v>16.8</c:v>
                </c:pt>
                <c:pt idx="1359">
                  <c:v>16.8</c:v>
                </c:pt>
                <c:pt idx="1360">
                  <c:v>16.8</c:v>
                </c:pt>
                <c:pt idx="1361">
                  <c:v>16.8</c:v>
                </c:pt>
                <c:pt idx="1362">
                  <c:v>16.8</c:v>
                </c:pt>
                <c:pt idx="1363">
                  <c:v>16.8</c:v>
                </c:pt>
                <c:pt idx="1364">
                  <c:v>16.8</c:v>
                </c:pt>
                <c:pt idx="1365">
                  <c:v>16.8</c:v>
                </c:pt>
                <c:pt idx="1366">
                  <c:v>16.8</c:v>
                </c:pt>
                <c:pt idx="1367">
                  <c:v>16.8</c:v>
                </c:pt>
                <c:pt idx="1368">
                  <c:v>16.8</c:v>
                </c:pt>
                <c:pt idx="1369">
                  <c:v>16.8</c:v>
                </c:pt>
                <c:pt idx="1370">
                  <c:v>16.8</c:v>
                </c:pt>
                <c:pt idx="1371">
                  <c:v>16.8</c:v>
                </c:pt>
                <c:pt idx="1372">
                  <c:v>16.8</c:v>
                </c:pt>
                <c:pt idx="1373">
                  <c:v>16.8</c:v>
                </c:pt>
                <c:pt idx="1374">
                  <c:v>16.8</c:v>
                </c:pt>
                <c:pt idx="1375">
                  <c:v>16.8</c:v>
                </c:pt>
                <c:pt idx="1376">
                  <c:v>16.8</c:v>
                </c:pt>
                <c:pt idx="1377">
                  <c:v>16.8</c:v>
                </c:pt>
                <c:pt idx="1378">
                  <c:v>16.8</c:v>
                </c:pt>
                <c:pt idx="1379">
                  <c:v>16.8</c:v>
                </c:pt>
                <c:pt idx="1380">
                  <c:v>16.8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ex2_20_envTemp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Sheet1!$C$2:$C$1747</c:f>
              <c:numCache>
                <c:formatCode>General</c:formatCode>
                <c:ptCount val="1746"/>
                <c:pt idx="0">
                  <c:v>20.6</c:v>
                </c:pt>
                <c:pt idx="1">
                  <c:v>20.6</c:v>
                </c:pt>
                <c:pt idx="2">
                  <c:v>20.6</c:v>
                </c:pt>
                <c:pt idx="3">
                  <c:v>20.6</c:v>
                </c:pt>
                <c:pt idx="4">
                  <c:v>20.6</c:v>
                </c:pt>
                <c:pt idx="5">
                  <c:v>20.6</c:v>
                </c:pt>
                <c:pt idx="6">
                  <c:v>20.6</c:v>
                </c:pt>
                <c:pt idx="7">
                  <c:v>20.6</c:v>
                </c:pt>
                <c:pt idx="8">
                  <c:v>20.6</c:v>
                </c:pt>
                <c:pt idx="9">
                  <c:v>20.6</c:v>
                </c:pt>
                <c:pt idx="10">
                  <c:v>20.6</c:v>
                </c:pt>
                <c:pt idx="11">
                  <c:v>20.6</c:v>
                </c:pt>
                <c:pt idx="12">
                  <c:v>20.6</c:v>
                </c:pt>
                <c:pt idx="13">
                  <c:v>20.6</c:v>
                </c:pt>
                <c:pt idx="14">
                  <c:v>20.6</c:v>
                </c:pt>
                <c:pt idx="15">
                  <c:v>20.6</c:v>
                </c:pt>
                <c:pt idx="16">
                  <c:v>20.6</c:v>
                </c:pt>
                <c:pt idx="17">
                  <c:v>20.6</c:v>
                </c:pt>
                <c:pt idx="18">
                  <c:v>20.6</c:v>
                </c:pt>
                <c:pt idx="19">
                  <c:v>20.6</c:v>
                </c:pt>
                <c:pt idx="20">
                  <c:v>20.6</c:v>
                </c:pt>
                <c:pt idx="21">
                  <c:v>20.6</c:v>
                </c:pt>
                <c:pt idx="22">
                  <c:v>20.6</c:v>
                </c:pt>
                <c:pt idx="23">
                  <c:v>20.5</c:v>
                </c:pt>
                <c:pt idx="24">
                  <c:v>20.5</c:v>
                </c:pt>
                <c:pt idx="25">
                  <c:v>20.5</c:v>
                </c:pt>
                <c:pt idx="26">
                  <c:v>20.5</c:v>
                </c:pt>
                <c:pt idx="27">
                  <c:v>20.5</c:v>
                </c:pt>
                <c:pt idx="28">
                  <c:v>20.5</c:v>
                </c:pt>
                <c:pt idx="29">
                  <c:v>20.5</c:v>
                </c:pt>
                <c:pt idx="30">
                  <c:v>20.5</c:v>
                </c:pt>
                <c:pt idx="31">
                  <c:v>20.399999999999999</c:v>
                </c:pt>
                <c:pt idx="32">
                  <c:v>20.399999999999999</c:v>
                </c:pt>
                <c:pt idx="33">
                  <c:v>20.399999999999999</c:v>
                </c:pt>
                <c:pt idx="34">
                  <c:v>20.399999999999999</c:v>
                </c:pt>
                <c:pt idx="35">
                  <c:v>20.399999999999999</c:v>
                </c:pt>
                <c:pt idx="36">
                  <c:v>20.399999999999999</c:v>
                </c:pt>
                <c:pt idx="37">
                  <c:v>20.399999999999999</c:v>
                </c:pt>
                <c:pt idx="38">
                  <c:v>20.399999999999999</c:v>
                </c:pt>
                <c:pt idx="39">
                  <c:v>20.3</c:v>
                </c:pt>
                <c:pt idx="40">
                  <c:v>20.3</c:v>
                </c:pt>
                <c:pt idx="41">
                  <c:v>20.3</c:v>
                </c:pt>
                <c:pt idx="42">
                  <c:v>20.3</c:v>
                </c:pt>
                <c:pt idx="43">
                  <c:v>20.3</c:v>
                </c:pt>
                <c:pt idx="44">
                  <c:v>20.3</c:v>
                </c:pt>
                <c:pt idx="45">
                  <c:v>20.3</c:v>
                </c:pt>
                <c:pt idx="46">
                  <c:v>20.3</c:v>
                </c:pt>
                <c:pt idx="47">
                  <c:v>20.3</c:v>
                </c:pt>
                <c:pt idx="48">
                  <c:v>20.3</c:v>
                </c:pt>
                <c:pt idx="49">
                  <c:v>20.3</c:v>
                </c:pt>
                <c:pt idx="50">
                  <c:v>20.3</c:v>
                </c:pt>
                <c:pt idx="51">
                  <c:v>20.3</c:v>
                </c:pt>
                <c:pt idx="52">
                  <c:v>20.3</c:v>
                </c:pt>
                <c:pt idx="53">
                  <c:v>20.3</c:v>
                </c:pt>
                <c:pt idx="54">
                  <c:v>20.3</c:v>
                </c:pt>
                <c:pt idx="55">
                  <c:v>20.3</c:v>
                </c:pt>
                <c:pt idx="56">
                  <c:v>20.2</c:v>
                </c:pt>
                <c:pt idx="57">
                  <c:v>20.2</c:v>
                </c:pt>
                <c:pt idx="58">
                  <c:v>20.2</c:v>
                </c:pt>
                <c:pt idx="59">
                  <c:v>20.2</c:v>
                </c:pt>
                <c:pt idx="60">
                  <c:v>20.2</c:v>
                </c:pt>
                <c:pt idx="61">
                  <c:v>20.2</c:v>
                </c:pt>
                <c:pt idx="62">
                  <c:v>20.2</c:v>
                </c:pt>
                <c:pt idx="63">
                  <c:v>20.2</c:v>
                </c:pt>
                <c:pt idx="64">
                  <c:v>20.100000000000001</c:v>
                </c:pt>
                <c:pt idx="65">
                  <c:v>20.100000000000001</c:v>
                </c:pt>
                <c:pt idx="66">
                  <c:v>20.100000000000001</c:v>
                </c:pt>
                <c:pt idx="67">
                  <c:v>20.100000000000001</c:v>
                </c:pt>
                <c:pt idx="68">
                  <c:v>20.100000000000001</c:v>
                </c:pt>
                <c:pt idx="69">
                  <c:v>20.100000000000001</c:v>
                </c:pt>
                <c:pt idx="70">
                  <c:v>20.100000000000001</c:v>
                </c:pt>
                <c:pt idx="71">
                  <c:v>20.100000000000001</c:v>
                </c:pt>
                <c:pt idx="72">
                  <c:v>20.100000000000001</c:v>
                </c:pt>
                <c:pt idx="73">
                  <c:v>20.100000000000001</c:v>
                </c:pt>
                <c:pt idx="74">
                  <c:v>20.100000000000001</c:v>
                </c:pt>
                <c:pt idx="75">
                  <c:v>20.100000000000001</c:v>
                </c:pt>
                <c:pt idx="76">
                  <c:v>20.100000000000001</c:v>
                </c:pt>
                <c:pt idx="77">
                  <c:v>20.100000000000001</c:v>
                </c:pt>
                <c:pt idx="78">
                  <c:v>20.100000000000001</c:v>
                </c:pt>
                <c:pt idx="79">
                  <c:v>20.100000000000001</c:v>
                </c:pt>
                <c:pt idx="80">
                  <c:v>20</c:v>
                </c:pt>
                <c:pt idx="81">
                  <c:v>20</c:v>
                </c:pt>
                <c:pt idx="82">
                  <c:v>20</c:v>
                </c:pt>
                <c:pt idx="83">
                  <c:v>20</c:v>
                </c:pt>
                <c:pt idx="84">
                  <c:v>20</c:v>
                </c:pt>
                <c:pt idx="85">
                  <c:v>20</c:v>
                </c:pt>
                <c:pt idx="86">
                  <c:v>20</c:v>
                </c:pt>
                <c:pt idx="87">
                  <c:v>20</c:v>
                </c:pt>
                <c:pt idx="88">
                  <c:v>20</c:v>
                </c:pt>
                <c:pt idx="89">
                  <c:v>20</c:v>
                </c:pt>
                <c:pt idx="90">
                  <c:v>20</c:v>
                </c:pt>
                <c:pt idx="91">
                  <c:v>20</c:v>
                </c:pt>
                <c:pt idx="92">
                  <c:v>20</c:v>
                </c:pt>
                <c:pt idx="93">
                  <c:v>20</c:v>
                </c:pt>
                <c:pt idx="94">
                  <c:v>20</c:v>
                </c:pt>
                <c:pt idx="95">
                  <c:v>20</c:v>
                </c:pt>
                <c:pt idx="96">
                  <c:v>20</c:v>
                </c:pt>
                <c:pt idx="97">
                  <c:v>20</c:v>
                </c:pt>
                <c:pt idx="98">
                  <c:v>20</c:v>
                </c:pt>
                <c:pt idx="99">
                  <c:v>20</c:v>
                </c:pt>
                <c:pt idx="100">
                  <c:v>20</c:v>
                </c:pt>
                <c:pt idx="101">
                  <c:v>20</c:v>
                </c:pt>
                <c:pt idx="102">
                  <c:v>20</c:v>
                </c:pt>
                <c:pt idx="103">
                  <c:v>20</c:v>
                </c:pt>
                <c:pt idx="104">
                  <c:v>20</c:v>
                </c:pt>
                <c:pt idx="105">
                  <c:v>19.899999999999999</c:v>
                </c:pt>
                <c:pt idx="106">
                  <c:v>19.899999999999999</c:v>
                </c:pt>
                <c:pt idx="107">
                  <c:v>19.899999999999999</c:v>
                </c:pt>
                <c:pt idx="108">
                  <c:v>19.899999999999999</c:v>
                </c:pt>
                <c:pt idx="109">
                  <c:v>19.899999999999999</c:v>
                </c:pt>
                <c:pt idx="110">
                  <c:v>19.899999999999999</c:v>
                </c:pt>
                <c:pt idx="111">
                  <c:v>19.899999999999999</c:v>
                </c:pt>
                <c:pt idx="112">
                  <c:v>19.899999999999999</c:v>
                </c:pt>
                <c:pt idx="113">
                  <c:v>19.8</c:v>
                </c:pt>
                <c:pt idx="114">
                  <c:v>19.8</c:v>
                </c:pt>
                <c:pt idx="115">
                  <c:v>19.8</c:v>
                </c:pt>
                <c:pt idx="116">
                  <c:v>19.8</c:v>
                </c:pt>
                <c:pt idx="117">
                  <c:v>19.8</c:v>
                </c:pt>
                <c:pt idx="118">
                  <c:v>19.8</c:v>
                </c:pt>
                <c:pt idx="119">
                  <c:v>19.8</c:v>
                </c:pt>
                <c:pt idx="120">
                  <c:v>19.8</c:v>
                </c:pt>
                <c:pt idx="121">
                  <c:v>19.8</c:v>
                </c:pt>
                <c:pt idx="122">
                  <c:v>19.8</c:v>
                </c:pt>
                <c:pt idx="123">
                  <c:v>19.8</c:v>
                </c:pt>
                <c:pt idx="124">
                  <c:v>19.8</c:v>
                </c:pt>
                <c:pt idx="125">
                  <c:v>19.8</c:v>
                </c:pt>
                <c:pt idx="126">
                  <c:v>19.8</c:v>
                </c:pt>
                <c:pt idx="127">
                  <c:v>19.8</c:v>
                </c:pt>
                <c:pt idx="128">
                  <c:v>19.8</c:v>
                </c:pt>
                <c:pt idx="129">
                  <c:v>19.7</c:v>
                </c:pt>
                <c:pt idx="130">
                  <c:v>19.7</c:v>
                </c:pt>
                <c:pt idx="131">
                  <c:v>19.7</c:v>
                </c:pt>
                <c:pt idx="132">
                  <c:v>19.7</c:v>
                </c:pt>
                <c:pt idx="133">
                  <c:v>19.7</c:v>
                </c:pt>
                <c:pt idx="134">
                  <c:v>19.7</c:v>
                </c:pt>
                <c:pt idx="135">
                  <c:v>19.7</c:v>
                </c:pt>
                <c:pt idx="136">
                  <c:v>19.7</c:v>
                </c:pt>
                <c:pt idx="137">
                  <c:v>19.7</c:v>
                </c:pt>
                <c:pt idx="138">
                  <c:v>19.7</c:v>
                </c:pt>
                <c:pt idx="139">
                  <c:v>19.7</c:v>
                </c:pt>
                <c:pt idx="140">
                  <c:v>19.7</c:v>
                </c:pt>
                <c:pt idx="141">
                  <c:v>19.7</c:v>
                </c:pt>
                <c:pt idx="142">
                  <c:v>19.7</c:v>
                </c:pt>
                <c:pt idx="143">
                  <c:v>19.7</c:v>
                </c:pt>
                <c:pt idx="144">
                  <c:v>19.7</c:v>
                </c:pt>
                <c:pt idx="145">
                  <c:v>19.7</c:v>
                </c:pt>
                <c:pt idx="146">
                  <c:v>19.600000000000001</c:v>
                </c:pt>
                <c:pt idx="147">
                  <c:v>19.600000000000001</c:v>
                </c:pt>
                <c:pt idx="148">
                  <c:v>19.600000000000001</c:v>
                </c:pt>
                <c:pt idx="149">
                  <c:v>19.600000000000001</c:v>
                </c:pt>
                <c:pt idx="150">
                  <c:v>19.600000000000001</c:v>
                </c:pt>
                <c:pt idx="151">
                  <c:v>19.600000000000001</c:v>
                </c:pt>
                <c:pt idx="152">
                  <c:v>19.600000000000001</c:v>
                </c:pt>
                <c:pt idx="153">
                  <c:v>19.600000000000001</c:v>
                </c:pt>
                <c:pt idx="154">
                  <c:v>19.600000000000001</c:v>
                </c:pt>
                <c:pt idx="155">
                  <c:v>19.600000000000001</c:v>
                </c:pt>
                <c:pt idx="156">
                  <c:v>19.600000000000001</c:v>
                </c:pt>
                <c:pt idx="157">
                  <c:v>19.600000000000001</c:v>
                </c:pt>
                <c:pt idx="158">
                  <c:v>19.600000000000001</c:v>
                </c:pt>
                <c:pt idx="159">
                  <c:v>19.600000000000001</c:v>
                </c:pt>
                <c:pt idx="160">
                  <c:v>19.600000000000001</c:v>
                </c:pt>
                <c:pt idx="161">
                  <c:v>19.600000000000001</c:v>
                </c:pt>
                <c:pt idx="162">
                  <c:v>19.600000000000001</c:v>
                </c:pt>
                <c:pt idx="163">
                  <c:v>19.600000000000001</c:v>
                </c:pt>
                <c:pt idx="164">
                  <c:v>19.600000000000001</c:v>
                </c:pt>
                <c:pt idx="165">
                  <c:v>19.600000000000001</c:v>
                </c:pt>
                <c:pt idx="166">
                  <c:v>19.600000000000001</c:v>
                </c:pt>
                <c:pt idx="167">
                  <c:v>19.600000000000001</c:v>
                </c:pt>
                <c:pt idx="168">
                  <c:v>19.600000000000001</c:v>
                </c:pt>
                <c:pt idx="169">
                  <c:v>19.600000000000001</c:v>
                </c:pt>
                <c:pt idx="170">
                  <c:v>19.5</c:v>
                </c:pt>
                <c:pt idx="171">
                  <c:v>19.5</c:v>
                </c:pt>
                <c:pt idx="172">
                  <c:v>19.5</c:v>
                </c:pt>
                <c:pt idx="173">
                  <c:v>19.5</c:v>
                </c:pt>
                <c:pt idx="174">
                  <c:v>19.5</c:v>
                </c:pt>
                <c:pt idx="175">
                  <c:v>19.5</c:v>
                </c:pt>
                <c:pt idx="176">
                  <c:v>19.5</c:v>
                </c:pt>
                <c:pt idx="177">
                  <c:v>19.5</c:v>
                </c:pt>
                <c:pt idx="178">
                  <c:v>19.5</c:v>
                </c:pt>
                <c:pt idx="179">
                  <c:v>19.5</c:v>
                </c:pt>
                <c:pt idx="180">
                  <c:v>19.5</c:v>
                </c:pt>
                <c:pt idx="181">
                  <c:v>19.5</c:v>
                </c:pt>
                <c:pt idx="182">
                  <c:v>19.5</c:v>
                </c:pt>
                <c:pt idx="183">
                  <c:v>19.5</c:v>
                </c:pt>
                <c:pt idx="184">
                  <c:v>19.5</c:v>
                </c:pt>
                <c:pt idx="185">
                  <c:v>19.5</c:v>
                </c:pt>
                <c:pt idx="186">
                  <c:v>19.5</c:v>
                </c:pt>
                <c:pt idx="187">
                  <c:v>19.399999999999999</c:v>
                </c:pt>
                <c:pt idx="188">
                  <c:v>19.399999999999999</c:v>
                </c:pt>
                <c:pt idx="189">
                  <c:v>19.399999999999999</c:v>
                </c:pt>
                <c:pt idx="190">
                  <c:v>19.399999999999999</c:v>
                </c:pt>
                <c:pt idx="191">
                  <c:v>19.399999999999999</c:v>
                </c:pt>
                <c:pt idx="192">
                  <c:v>19.399999999999999</c:v>
                </c:pt>
                <c:pt idx="193">
                  <c:v>19.399999999999999</c:v>
                </c:pt>
                <c:pt idx="194">
                  <c:v>19.399999999999999</c:v>
                </c:pt>
                <c:pt idx="195">
                  <c:v>19.399999999999999</c:v>
                </c:pt>
                <c:pt idx="196">
                  <c:v>19.399999999999999</c:v>
                </c:pt>
                <c:pt idx="197">
                  <c:v>19.399999999999999</c:v>
                </c:pt>
                <c:pt idx="198">
                  <c:v>19.399999999999999</c:v>
                </c:pt>
                <c:pt idx="199">
                  <c:v>19.399999999999999</c:v>
                </c:pt>
                <c:pt idx="200">
                  <c:v>19.399999999999999</c:v>
                </c:pt>
                <c:pt idx="201">
                  <c:v>19.399999999999999</c:v>
                </c:pt>
                <c:pt idx="202">
                  <c:v>19.399999999999999</c:v>
                </c:pt>
                <c:pt idx="203">
                  <c:v>19.600000000000001</c:v>
                </c:pt>
                <c:pt idx="204">
                  <c:v>19.600000000000001</c:v>
                </c:pt>
                <c:pt idx="205">
                  <c:v>19.600000000000001</c:v>
                </c:pt>
                <c:pt idx="206">
                  <c:v>19.600000000000001</c:v>
                </c:pt>
                <c:pt idx="207">
                  <c:v>19.600000000000001</c:v>
                </c:pt>
                <c:pt idx="208">
                  <c:v>19.600000000000001</c:v>
                </c:pt>
                <c:pt idx="209">
                  <c:v>19.600000000000001</c:v>
                </c:pt>
                <c:pt idx="210">
                  <c:v>19.600000000000001</c:v>
                </c:pt>
                <c:pt idx="211">
                  <c:v>19.8</c:v>
                </c:pt>
                <c:pt idx="212">
                  <c:v>19.8</c:v>
                </c:pt>
                <c:pt idx="213">
                  <c:v>19.8</c:v>
                </c:pt>
                <c:pt idx="214">
                  <c:v>19.8</c:v>
                </c:pt>
                <c:pt idx="215">
                  <c:v>19.8</c:v>
                </c:pt>
                <c:pt idx="216">
                  <c:v>19.8</c:v>
                </c:pt>
                <c:pt idx="217">
                  <c:v>19.8</c:v>
                </c:pt>
                <c:pt idx="218">
                  <c:v>19.8</c:v>
                </c:pt>
                <c:pt idx="219">
                  <c:v>20.100000000000001</c:v>
                </c:pt>
                <c:pt idx="220">
                  <c:v>20.100000000000001</c:v>
                </c:pt>
                <c:pt idx="221">
                  <c:v>20.100000000000001</c:v>
                </c:pt>
                <c:pt idx="222">
                  <c:v>20.100000000000001</c:v>
                </c:pt>
                <c:pt idx="223">
                  <c:v>20.100000000000001</c:v>
                </c:pt>
                <c:pt idx="224">
                  <c:v>20.100000000000001</c:v>
                </c:pt>
                <c:pt idx="225">
                  <c:v>20.100000000000001</c:v>
                </c:pt>
                <c:pt idx="226">
                  <c:v>20.100000000000001</c:v>
                </c:pt>
                <c:pt idx="227">
                  <c:v>20.100000000000001</c:v>
                </c:pt>
                <c:pt idx="228">
                  <c:v>20.6</c:v>
                </c:pt>
                <c:pt idx="229">
                  <c:v>20.6</c:v>
                </c:pt>
                <c:pt idx="230">
                  <c:v>20.6</c:v>
                </c:pt>
                <c:pt idx="231">
                  <c:v>20.6</c:v>
                </c:pt>
                <c:pt idx="232">
                  <c:v>20.6</c:v>
                </c:pt>
                <c:pt idx="233">
                  <c:v>20.6</c:v>
                </c:pt>
                <c:pt idx="234">
                  <c:v>20.6</c:v>
                </c:pt>
                <c:pt idx="235">
                  <c:v>20.6</c:v>
                </c:pt>
                <c:pt idx="236">
                  <c:v>21.2</c:v>
                </c:pt>
                <c:pt idx="237">
                  <c:v>21.2</c:v>
                </c:pt>
                <c:pt idx="238">
                  <c:v>21.2</c:v>
                </c:pt>
                <c:pt idx="239">
                  <c:v>21.2</c:v>
                </c:pt>
                <c:pt idx="240">
                  <c:v>21.2</c:v>
                </c:pt>
                <c:pt idx="241">
                  <c:v>21.2</c:v>
                </c:pt>
                <c:pt idx="242">
                  <c:v>21.2</c:v>
                </c:pt>
                <c:pt idx="243">
                  <c:v>21.2</c:v>
                </c:pt>
                <c:pt idx="244">
                  <c:v>21.7</c:v>
                </c:pt>
                <c:pt idx="245">
                  <c:v>21.7</c:v>
                </c:pt>
                <c:pt idx="246">
                  <c:v>21.7</c:v>
                </c:pt>
                <c:pt idx="247">
                  <c:v>21.7</c:v>
                </c:pt>
                <c:pt idx="248">
                  <c:v>21.7</c:v>
                </c:pt>
                <c:pt idx="249">
                  <c:v>21.7</c:v>
                </c:pt>
                <c:pt idx="250">
                  <c:v>21.7</c:v>
                </c:pt>
                <c:pt idx="251">
                  <c:v>21.7</c:v>
                </c:pt>
                <c:pt idx="252">
                  <c:v>22.2</c:v>
                </c:pt>
                <c:pt idx="253">
                  <c:v>22.2</c:v>
                </c:pt>
                <c:pt idx="254">
                  <c:v>22.2</c:v>
                </c:pt>
                <c:pt idx="255">
                  <c:v>22.2</c:v>
                </c:pt>
                <c:pt idx="256">
                  <c:v>22.2</c:v>
                </c:pt>
                <c:pt idx="257">
                  <c:v>22.2</c:v>
                </c:pt>
                <c:pt idx="258">
                  <c:v>22.2</c:v>
                </c:pt>
                <c:pt idx="259">
                  <c:v>22.2</c:v>
                </c:pt>
                <c:pt idx="260">
                  <c:v>22.6</c:v>
                </c:pt>
                <c:pt idx="261">
                  <c:v>22.6</c:v>
                </c:pt>
                <c:pt idx="262">
                  <c:v>22.6</c:v>
                </c:pt>
                <c:pt idx="263">
                  <c:v>22.6</c:v>
                </c:pt>
                <c:pt idx="264">
                  <c:v>22.6</c:v>
                </c:pt>
                <c:pt idx="265">
                  <c:v>22.6</c:v>
                </c:pt>
                <c:pt idx="266">
                  <c:v>22.6</c:v>
                </c:pt>
                <c:pt idx="267">
                  <c:v>22.6</c:v>
                </c:pt>
                <c:pt idx="268">
                  <c:v>22.6</c:v>
                </c:pt>
                <c:pt idx="269">
                  <c:v>23</c:v>
                </c:pt>
                <c:pt idx="270">
                  <c:v>23</c:v>
                </c:pt>
                <c:pt idx="271">
                  <c:v>23</c:v>
                </c:pt>
                <c:pt idx="272">
                  <c:v>23</c:v>
                </c:pt>
                <c:pt idx="273">
                  <c:v>23</c:v>
                </c:pt>
                <c:pt idx="274">
                  <c:v>23</c:v>
                </c:pt>
                <c:pt idx="275">
                  <c:v>23</c:v>
                </c:pt>
                <c:pt idx="276">
                  <c:v>23</c:v>
                </c:pt>
                <c:pt idx="277">
                  <c:v>23.3</c:v>
                </c:pt>
                <c:pt idx="278">
                  <c:v>23.3</c:v>
                </c:pt>
                <c:pt idx="279">
                  <c:v>23.3</c:v>
                </c:pt>
                <c:pt idx="280">
                  <c:v>23.3</c:v>
                </c:pt>
                <c:pt idx="281">
                  <c:v>23.3</c:v>
                </c:pt>
                <c:pt idx="282">
                  <c:v>23.3</c:v>
                </c:pt>
                <c:pt idx="283">
                  <c:v>23.3</c:v>
                </c:pt>
                <c:pt idx="284">
                  <c:v>23.3</c:v>
                </c:pt>
                <c:pt idx="285">
                  <c:v>23.4</c:v>
                </c:pt>
                <c:pt idx="286">
                  <c:v>23.4</c:v>
                </c:pt>
                <c:pt idx="287">
                  <c:v>23.4</c:v>
                </c:pt>
                <c:pt idx="288">
                  <c:v>23.4</c:v>
                </c:pt>
                <c:pt idx="289">
                  <c:v>23.4</c:v>
                </c:pt>
                <c:pt idx="290">
                  <c:v>23.4</c:v>
                </c:pt>
                <c:pt idx="291">
                  <c:v>23.4</c:v>
                </c:pt>
                <c:pt idx="292">
                  <c:v>23.4</c:v>
                </c:pt>
                <c:pt idx="293">
                  <c:v>23.6</c:v>
                </c:pt>
                <c:pt idx="294">
                  <c:v>23.6</c:v>
                </c:pt>
                <c:pt idx="295">
                  <c:v>23.6</c:v>
                </c:pt>
                <c:pt idx="296">
                  <c:v>23.6</c:v>
                </c:pt>
                <c:pt idx="297">
                  <c:v>23.6</c:v>
                </c:pt>
                <c:pt idx="298">
                  <c:v>23.6</c:v>
                </c:pt>
                <c:pt idx="299">
                  <c:v>23.6</c:v>
                </c:pt>
                <c:pt idx="300">
                  <c:v>23.6</c:v>
                </c:pt>
                <c:pt idx="301">
                  <c:v>23.6</c:v>
                </c:pt>
                <c:pt idx="302">
                  <c:v>23.6</c:v>
                </c:pt>
                <c:pt idx="303">
                  <c:v>23.6</c:v>
                </c:pt>
                <c:pt idx="304">
                  <c:v>23.6</c:v>
                </c:pt>
                <c:pt idx="305">
                  <c:v>23.6</c:v>
                </c:pt>
                <c:pt idx="306">
                  <c:v>23.6</c:v>
                </c:pt>
                <c:pt idx="307">
                  <c:v>23.6</c:v>
                </c:pt>
                <c:pt idx="308">
                  <c:v>23.6</c:v>
                </c:pt>
                <c:pt idx="309">
                  <c:v>23.6</c:v>
                </c:pt>
                <c:pt idx="310">
                  <c:v>23.5</c:v>
                </c:pt>
                <c:pt idx="311">
                  <c:v>23.5</c:v>
                </c:pt>
                <c:pt idx="312">
                  <c:v>23.5</c:v>
                </c:pt>
                <c:pt idx="313">
                  <c:v>23.5</c:v>
                </c:pt>
                <c:pt idx="314">
                  <c:v>23.5</c:v>
                </c:pt>
                <c:pt idx="315">
                  <c:v>23.5</c:v>
                </c:pt>
                <c:pt idx="316">
                  <c:v>23.5</c:v>
                </c:pt>
                <c:pt idx="317">
                  <c:v>23.5</c:v>
                </c:pt>
                <c:pt idx="318">
                  <c:v>23.5</c:v>
                </c:pt>
                <c:pt idx="319">
                  <c:v>23.5</c:v>
                </c:pt>
                <c:pt idx="320">
                  <c:v>23.5</c:v>
                </c:pt>
                <c:pt idx="321">
                  <c:v>23.5</c:v>
                </c:pt>
                <c:pt idx="322">
                  <c:v>23.5</c:v>
                </c:pt>
                <c:pt idx="323">
                  <c:v>23.5</c:v>
                </c:pt>
                <c:pt idx="324">
                  <c:v>23.5</c:v>
                </c:pt>
                <c:pt idx="325">
                  <c:v>23.5</c:v>
                </c:pt>
                <c:pt idx="326">
                  <c:v>23.5</c:v>
                </c:pt>
                <c:pt idx="327">
                  <c:v>23.5</c:v>
                </c:pt>
                <c:pt idx="328">
                  <c:v>23.5</c:v>
                </c:pt>
                <c:pt idx="329">
                  <c:v>23.5</c:v>
                </c:pt>
                <c:pt idx="330">
                  <c:v>23.5</c:v>
                </c:pt>
                <c:pt idx="331">
                  <c:v>23.5</c:v>
                </c:pt>
                <c:pt idx="332">
                  <c:v>23.5</c:v>
                </c:pt>
                <c:pt idx="333">
                  <c:v>23.5</c:v>
                </c:pt>
                <c:pt idx="334">
                  <c:v>23.4</c:v>
                </c:pt>
                <c:pt idx="335">
                  <c:v>23.4</c:v>
                </c:pt>
                <c:pt idx="336">
                  <c:v>23.4</c:v>
                </c:pt>
                <c:pt idx="337">
                  <c:v>23.4</c:v>
                </c:pt>
                <c:pt idx="338">
                  <c:v>23.4</c:v>
                </c:pt>
                <c:pt idx="339">
                  <c:v>23.4</c:v>
                </c:pt>
                <c:pt idx="340">
                  <c:v>23.4</c:v>
                </c:pt>
                <c:pt idx="341">
                  <c:v>23.4</c:v>
                </c:pt>
                <c:pt idx="342">
                  <c:v>23.4</c:v>
                </c:pt>
                <c:pt idx="343">
                  <c:v>23.4</c:v>
                </c:pt>
                <c:pt idx="344">
                  <c:v>23.4</c:v>
                </c:pt>
                <c:pt idx="345">
                  <c:v>23.4</c:v>
                </c:pt>
                <c:pt idx="346">
                  <c:v>23.4</c:v>
                </c:pt>
                <c:pt idx="347">
                  <c:v>23.4</c:v>
                </c:pt>
                <c:pt idx="348">
                  <c:v>23.4</c:v>
                </c:pt>
                <c:pt idx="349">
                  <c:v>23.4</c:v>
                </c:pt>
                <c:pt idx="350">
                  <c:v>23.2</c:v>
                </c:pt>
                <c:pt idx="351">
                  <c:v>23.2</c:v>
                </c:pt>
                <c:pt idx="352">
                  <c:v>23.2</c:v>
                </c:pt>
                <c:pt idx="353">
                  <c:v>23.2</c:v>
                </c:pt>
                <c:pt idx="354">
                  <c:v>23.2</c:v>
                </c:pt>
                <c:pt idx="355">
                  <c:v>23.2</c:v>
                </c:pt>
                <c:pt idx="356">
                  <c:v>23.2</c:v>
                </c:pt>
                <c:pt idx="357">
                  <c:v>23.2</c:v>
                </c:pt>
                <c:pt idx="358">
                  <c:v>23.2</c:v>
                </c:pt>
                <c:pt idx="359">
                  <c:v>23.2</c:v>
                </c:pt>
                <c:pt idx="360">
                  <c:v>23.2</c:v>
                </c:pt>
                <c:pt idx="361">
                  <c:v>23.2</c:v>
                </c:pt>
                <c:pt idx="362">
                  <c:v>23.2</c:v>
                </c:pt>
                <c:pt idx="363">
                  <c:v>23.2</c:v>
                </c:pt>
                <c:pt idx="364">
                  <c:v>23.2</c:v>
                </c:pt>
                <c:pt idx="365">
                  <c:v>23.2</c:v>
                </c:pt>
                <c:pt idx="366">
                  <c:v>23.2</c:v>
                </c:pt>
                <c:pt idx="367">
                  <c:v>23.1</c:v>
                </c:pt>
                <c:pt idx="368">
                  <c:v>23.1</c:v>
                </c:pt>
                <c:pt idx="369">
                  <c:v>23.1</c:v>
                </c:pt>
                <c:pt idx="370">
                  <c:v>23.1</c:v>
                </c:pt>
                <c:pt idx="371">
                  <c:v>23.1</c:v>
                </c:pt>
                <c:pt idx="372">
                  <c:v>23.1</c:v>
                </c:pt>
                <c:pt idx="373">
                  <c:v>23.1</c:v>
                </c:pt>
                <c:pt idx="374">
                  <c:v>23.1</c:v>
                </c:pt>
                <c:pt idx="375">
                  <c:v>23.1</c:v>
                </c:pt>
                <c:pt idx="376">
                  <c:v>23.1</c:v>
                </c:pt>
                <c:pt idx="377">
                  <c:v>23.1</c:v>
                </c:pt>
                <c:pt idx="378">
                  <c:v>23.1</c:v>
                </c:pt>
                <c:pt idx="379">
                  <c:v>23.1</c:v>
                </c:pt>
                <c:pt idx="380">
                  <c:v>23.1</c:v>
                </c:pt>
                <c:pt idx="381">
                  <c:v>23.1</c:v>
                </c:pt>
                <c:pt idx="382">
                  <c:v>23.1</c:v>
                </c:pt>
                <c:pt idx="383">
                  <c:v>23</c:v>
                </c:pt>
                <c:pt idx="384">
                  <c:v>23</c:v>
                </c:pt>
                <c:pt idx="385">
                  <c:v>23</c:v>
                </c:pt>
                <c:pt idx="386">
                  <c:v>23</c:v>
                </c:pt>
                <c:pt idx="387">
                  <c:v>23</c:v>
                </c:pt>
                <c:pt idx="388">
                  <c:v>23</c:v>
                </c:pt>
                <c:pt idx="389">
                  <c:v>23</c:v>
                </c:pt>
                <c:pt idx="390">
                  <c:v>23</c:v>
                </c:pt>
                <c:pt idx="391">
                  <c:v>23</c:v>
                </c:pt>
                <c:pt idx="392">
                  <c:v>23</c:v>
                </c:pt>
                <c:pt idx="393">
                  <c:v>23</c:v>
                </c:pt>
                <c:pt idx="394">
                  <c:v>23</c:v>
                </c:pt>
                <c:pt idx="395">
                  <c:v>23</c:v>
                </c:pt>
                <c:pt idx="396">
                  <c:v>23</c:v>
                </c:pt>
                <c:pt idx="397">
                  <c:v>23</c:v>
                </c:pt>
                <c:pt idx="398">
                  <c:v>23</c:v>
                </c:pt>
                <c:pt idx="399">
                  <c:v>23</c:v>
                </c:pt>
                <c:pt idx="400">
                  <c:v>22.9</c:v>
                </c:pt>
                <c:pt idx="401">
                  <c:v>22.9</c:v>
                </c:pt>
                <c:pt idx="402">
                  <c:v>22.9</c:v>
                </c:pt>
                <c:pt idx="403">
                  <c:v>22.9</c:v>
                </c:pt>
                <c:pt idx="404">
                  <c:v>22.9</c:v>
                </c:pt>
                <c:pt idx="405">
                  <c:v>22.9</c:v>
                </c:pt>
                <c:pt idx="406">
                  <c:v>22.9</c:v>
                </c:pt>
                <c:pt idx="407">
                  <c:v>22.9</c:v>
                </c:pt>
                <c:pt idx="408">
                  <c:v>22.9</c:v>
                </c:pt>
                <c:pt idx="409">
                  <c:v>22.9</c:v>
                </c:pt>
                <c:pt idx="410">
                  <c:v>22.9</c:v>
                </c:pt>
                <c:pt idx="411">
                  <c:v>22.9</c:v>
                </c:pt>
                <c:pt idx="412">
                  <c:v>22.9</c:v>
                </c:pt>
                <c:pt idx="413">
                  <c:v>22.9</c:v>
                </c:pt>
                <c:pt idx="414">
                  <c:v>22.9</c:v>
                </c:pt>
                <c:pt idx="415">
                  <c:v>22.9</c:v>
                </c:pt>
                <c:pt idx="416">
                  <c:v>22.9</c:v>
                </c:pt>
                <c:pt idx="417">
                  <c:v>22.9</c:v>
                </c:pt>
                <c:pt idx="418">
                  <c:v>22.9</c:v>
                </c:pt>
                <c:pt idx="419">
                  <c:v>22.9</c:v>
                </c:pt>
                <c:pt idx="420">
                  <c:v>22.9</c:v>
                </c:pt>
                <c:pt idx="421">
                  <c:v>22.9</c:v>
                </c:pt>
                <c:pt idx="422">
                  <c:v>22.9</c:v>
                </c:pt>
                <c:pt idx="423">
                  <c:v>22.9</c:v>
                </c:pt>
                <c:pt idx="424">
                  <c:v>22.9</c:v>
                </c:pt>
                <c:pt idx="425">
                  <c:v>22.9</c:v>
                </c:pt>
                <c:pt idx="426">
                  <c:v>22.9</c:v>
                </c:pt>
                <c:pt idx="427">
                  <c:v>22.9</c:v>
                </c:pt>
                <c:pt idx="428">
                  <c:v>22.9</c:v>
                </c:pt>
                <c:pt idx="429">
                  <c:v>22.9</c:v>
                </c:pt>
                <c:pt idx="430">
                  <c:v>22.9</c:v>
                </c:pt>
                <c:pt idx="431">
                  <c:v>22.9</c:v>
                </c:pt>
                <c:pt idx="432">
                  <c:v>22.8</c:v>
                </c:pt>
                <c:pt idx="433">
                  <c:v>22.8</c:v>
                </c:pt>
                <c:pt idx="434">
                  <c:v>22.8</c:v>
                </c:pt>
                <c:pt idx="435">
                  <c:v>22.8</c:v>
                </c:pt>
                <c:pt idx="436">
                  <c:v>22.8</c:v>
                </c:pt>
                <c:pt idx="437">
                  <c:v>22.8</c:v>
                </c:pt>
                <c:pt idx="438">
                  <c:v>22.8</c:v>
                </c:pt>
                <c:pt idx="439">
                  <c:v>22.8</c:v>
                </c:pt>
                <c:pt idx="440">
                  <c:v>22.8</c:v>
                </c:pt>
                <c:pt idx="441">
                  <c:v>22.8</c:v>
                </c:pt>
                <c:pt idx="442">
                  <c:v>22.8</c:v>
                </c:pt>
                <c:pt idx="443">
                  <c:v>22.8</c:v>
                </c:pt>
                <c:pt idx="444">
                  <c:v>22.8</c:v>
                </c:pt>
                <c:pt idx="445">
                  <c:v>22.8</c:v>
                </c:pt>
                <c:pt idx="446">
                  <c:v>22.8</c:v>
                </c:pt>
                <c:pt idx="447">
                  <c:v>22.8</c:v>
                </c:pt>
                <c:pt idx="448">
                  <c:v>22.8</c:v>
                </c:pt>
                <c:pt idx="449">
                  <c:v>22.8</c:v>
                </c:pt>
                <c:pt idx="450">
                  <c:v>22.8</c:v>
                </c:pt>
                <c:pt idx="451">
                  <c:v>22.8</c:v>
                </c:pt>
                <c:pt idx="452">
                  <c:v>22.8</c:v>
                </c:pt>
                <c:pt idx="453">
                  <c:v>22.8</c:v>
                </c:pt>
                <c:pt idx="454">
                  <c:v>22.8</c:v>
                </c:pt>
                <c:pt idx="455">
                  <c:v>22.8</c:v>
                </c:pt>
                <c:pt idx="456">
                  <c:v>22.8</c:v>
                </c:pt>
                <c:pt idx="457">
                  <c:v>22.8</c:v>
                </c:pt>
                <c:pt idx="458">
                  <c:v>22.8</c:v>
                </c:pt>
                <c:pt idx="459">
                  <c:v>22.8</c:v>
                </c:pt>
                <c:pt idx="460">
                  <c:v>22.8</c:v>
                </c:pt>
                <c:pt idx="461">
                  <c:v>22.8</c:v>
                </c:pt>
                <c:pt idx="462">
                  <c:v>22.8</c:v>
                </c:pt>
                <c:pt idx="463">
                  <c:v>22.8</c:v>
                </c:pt>
                <c:pt idx="464">
                  <c:v>22.8</c:v>
                </c:pt>
                <c:pt idx="465">
                  <c:v>22.8</c:v>
                </c:pt>
                <c:pt idx="466">
                  <c:v>22.8</c:v>
                </c:pt>
                <c:pt idx="467">
                  <c:v>22.8</c:v>
                </c:pt>
                <c:pt idx="468">
                  <c:v>22.8</c:v>
                </c:pt>
                <c:pt idx="469">
                  <c:v>22.8</c:v>
                </c:pt>
                <c:pt idx="470">
                  <c:v>22.8</c:v>
                </c:pt>
                <c:pt idx="471">
                  <c:v>22.8</c:v>
                </c:pt>
                <c:pt idx="472">
                  <c:v>22.8</c:v>
                </c:pt>
                <c:pt idx="473">
                  <c:v>22.9</c:v>
                </c:pt>
                <c:pt idx="474">
                  <c:v>22.9</c:v>
                </c:pt>
                <c:pt idx="475">
                  <c:v>22.9</c:v>
                </c:pt>
                <c:pt idx="476">
                  <c:v>22.9</c:v>
                </c:pt>
                <c:pt idx="477">
                  <c:v>22.9</c:v>
                </c:pt>
                <c:pt idx="478">
                  <c:v>22.9</c:v>
                </c:pt>
                <c:pt idx="479">
                  <c:v>22.9</c:v>
                </c:pt>
                <c:pt idx="480">
                  <c:v>22.9</c:v>
                </c:pt>
                <c:pt idx="481">
                  <c:v>22.8</c:v>
                </c:pt>
                <c:pt idx="482">
                  <c:v>22.8</c:v>
                </c:pt>
                <c:pt idx="483">
                  <c:v>22.8</c:v>
                </c:pt>
                <c:pt idx="484">
                  <c:v>22.8</c:v>
                </c:pt>
                <c:pt idx="485">
                  <c:v>22.8</c:v>
                </c:pt>
                <c:pt idx="486">
                  <c:v>22.8</c:v>
                </c:pt>
                <c:pt idx="487">
                  <c:v>22.8</c:v>
                </c:pt>
                <c:pt idx="488">
                  <c:v>22.8</c:v>
                </c:pt>
                <c:pt idx="489">
                  <c:v>22.8</c:v>
                </c:pt>
                <c:pt idx="490">
                  <c:v>22.8</c:v>
                </c:pt>
                <c:pt idx="491">
                  <c:v>22.8</c:v>
                </c:pt>
                <c:pt idx="492">
                  <c:v>22.8</c:v>
                </c:pt>
                <c:pt idx="493">
                  <c:v>22.8</c:v>
                </c:pt>
                <c:pt idx="494">
                  <c:v>22.8</c:v>
                </c:pt>
                <c:pt idx="495">
                  <c:v>22.8</c:v>
                </c:pt>
                <c:pt idx="496">
                  <c:v>22.8</c:v>
                </c:pt>
                <c:pt idx="497">
                  <c:v>22.8</c:v>
                </c:pt>
                <c:pt idx="498">
                  <c:v>22.9</c:v>
                </c:pt>
                <c:pt idx="499">
                  <c:v>22.9</c:v>
                </c:pt>
                <c:pt idx="500">
                  <c:v>22.9</c:v>
                </c:pt>
                <c:pt idx="501">
                  <c:v>22.9</c:v>
                </c:pt>
                <c:pt idx="502">
                  <c:v>22.9</c:v>
                </c:pt>
                <c:pt idx="503">
                  <c:v>22.9</c:v>
                </c:pt>
                <c:pt idx="504">
                  <c:v>22.9</c:v>
                </c:pt>
                <c:pt idx="505">
                  <c:v>22.9</c:v>
                </c:pt>
                <c:pt idx="506">
                  <c:v>22.9</c:v>
                </c:pt>
                <c:pt idx="507">
                  <c:v>22.9</c:v>
                </c:pt>
                <c:pt idx="508">
                  <c:v>22.9</c:v>
                </c:pt>
                <c:pt idx="509">
                  <c:v>22.9</c:v>
                </c:pt>
                <c:pt idx="510">
                  <c:v>22.9</c:v>
                </c:pt>
                <c:pt idx="511">
                  <c:v>22.9</c:v>
                </c:pt>
                <c:pt idx="512">
                  <c:v>22.9</c:v>
                </c:pt>
                <c:pt idx="513">
                  <c:v>22.9</c:v>
                </c:pt>
                <c:pt idx="514">
                  <c:v>22.9</c:v>
                </c:pt>
                <c:pt idx="515">
                  <c:v>22.9</c:v>
                </c:pt>
                <c:pt idx="516">
                  <c:v>22.9</c:v>
                </c:pt>
                <c:pt idx="517">
                  <c:v>22.9</c:v>
                </c:pt>
                <c:pt idx="518">
                  <c:v>22.9</c:v>
                </c:pt>
                <c:pt idx="519">
                  <c:v>22.9</c:v>
                </c:pt>
                <c:pt idx="520">
                  <c:v>22.9</c:v>
                </c:pt>
                <c:pt idx="521">
                  <c:v>22.9</c:v>
                </c:pt>
                <c:pt idx="522">
                  <c:v>22.9</c:v>
                </c:pt>
                <c:pt idx="523">
                  <c:v>22.9</c:v>
                </c:pt>
                <c:pt idx="524">
                  <c:v>22.9</c:v>
                </c:pt>
                <c:pt idx="525">
                  <c:v>22.9</c:v>
                </c:pt>
                <c:pt idx="526">
                  <c:v>22.9</c:v>
                </c:pt>
                <c:pt idx="527">
                  <c:v>22.9</c:v>
                </c:pt>
                <c:pt idx="528">
                  <c:v>22.9</c:v>
                </c:pt>
                <c:pt idx="529">
                  <c:v>22.9</c:v>
                </c:pt>
                <c:pt idx="530">
                  <c:v>22.9</c:v>
                </c:pt>
                <c:pt idx="531">
                  <c:v>22.9</c:v>
                </c:pt>
                <c:pt idx="532">
                  <c:v>22.9</c:v>
                </c:pt>
                <c:pt idx="533">
                  <c:v>22.9</c:v>
                </c:pt>
                <c:pt idx="534">
                  <c:v>22.9</c:v>
                </c:pt>
                <c:pt idx="535">
                  <c:v>22.9</c:v>
                </c:pt>
                <c:pt idx="536">
                  <c:v>22.9</c:v>
                </c:pt>
                <c:pt idx="537">
                  <c:v>22.9</c:v>
                </c:pt>
                <c:pt idx="538">
                  <c:v>22.9</c:v>
                </c:pt>
                <c:pt idx="539">
                  <c:v>23</c:v>
                </c:pt>
                <c:pt idx="540">
                  <c:v>23</c:v>
                </c:pt>
                <c:pt idx="541">
                  <c:v>23</c:v>
                </c:pt>
                <c:pt idx="542">
                  <c:v>23</c:v>
                </c:pt>
                <c:pt idx="543">
                  <c:v>23</c:v>
                </c:pt>
                <c:pt idx="544">
                  <c:v>23</c:v>
                </c:pt>
                <c:pt idx="545">
                  <c:v>23</c:v>
                </c:pt>
                <c:pt idx="546">
                  <c:v>23</c:v>
                </c:pt>
                <c:pt idx="547">
                  <c:v>23</c:v>
                </c:pt>
                <c:pt idx="548">
                  <c:v>23</c:v>
                </c:pt>
                <c:pt idx="549">
                  <c:v>23</c:v>
                </c:pt>
                <c:pt idx="550">
                  <c:v>23</c:v>
                </c:pt>
                <c:pt idx="551">
                  <c:v>23</c:v>
                </c:pt>
                <c:pt idx="552">
                  <c:v>23</c:v>
                </c:pt>
                <c:pt idx="553">
                  <c:v>23</c:v>
                </c:pt>
                <c:pt idx="554">
                  <c:v>23</c:v>
                </c:pt>
                <c:pt idx="555">
                  <c:v>23</c:v>
                </c:pt>
                <c:pt idx="556">
                  <c:v>23</c:v>
                </c:pt>
                <c:pt idx="557">
                  <c:v>23</c:v>
                </c:pt>
                <c:pt idx="558">
                  <c:v>23</c:v>
                </c:pt>
                <c:pt idx="559">
                  <c:v>23</c:v>
                </c:pt>
                <c:pt idx="560">
                  <c:v>23</c:v>
                </c:pt>
                <c:pt idx="561">
                  <c:v>23</c:v>
                </c:pt>
                <c:pt idx="562">
                  <c:v>23</c:v>
                </c:pt>
                <c:pt idx="563">
                  <c:v>23</c:v>
                </c:pt>
                <c:pt idx="564">
                  <c:v>23</c:v>
                </c:pt>
                <c:pt idx="565">
                  <c:v>23</c:v>
                </c:pt>
                <c:pt idx="566">
                  <c:v>23</c:v>
                </c:pt>
                <c:pt idx="567">
                  <c:v>23</c:v>
                </c:pt>
                <c:pt idx="568">
                  <c:v>23</c:v>
                </c:pt>
                <c:pt idx="569">
                  <c:v>23</c:v>
                </c:pt>
                <c:pt idx="570">
                  <c:v>23</c:v>
                </c:pt>
                <c:pt idx="571">
                  <c:v>23</c:v>
                </c:pt>
                <c:pt idx="572">
                  <c:v>23</c:v>
                </c:pt>
                <c:pt idx="573">
                  <c:v>23</c:v>
                </c:pt>
                <c:pt idx="574">
                  <c:v>23</c:v>
                </c:pt>
                <c:pt idx="575">
                  <c:v>23</c:v>
                </c:pt>
                <c:pt idx="576">
                  <c:v>23</c:v>
                </c:pt>
                <c:pt idx="577">
                  <c:v>23</c:v>
                </c:pt>
                <c:pt idx="578">
                  <c:v>23</c:v>
                </c:pt>
                <c:pt idx="579">
                  <c:v>23</c:v>
                </c:pt>
                <c:pt idx="580">
                  <c:v>23</c:v>
                </c:pt>
                <c:pt idx="581">
                  <c:v>23</c:v>
                </c:pt>
                <c:pt idx="582">
                  <c:v>23</c:v>
                </c:pt>
                <c:pt idx="583">
                  <c:v>23</c:v>
                </c:pt>
                <c:pt idx="584">
                  <c:v>23</c:v>
                </c:pt>
                <c:pt idx="585">
                  <c:v>23</c:v>
                </c:pt>
                <c:pt idx="586">
                  <c:v>23</c:v>
                </c:pt>
                <c:pt idx="587">
                  <c:v>23</c:v>
                </c:pt>
                <c:pt idx="588">
                  <c:v>23</c:v>
                </c:pt>
                <c:pt idx="589">
                  <c:v>23</c:v>
                </c:pt>
                <c:pt idx="590">
                  <c:v>23</c:v>
                </c:pt>
                <c:pt idx="591">
                  <c:v>23</c:v>
                </c:pt>
                <c:pt idx="592">
                  <c:v>23</c:v>
                </c:pt>
                <c:pt idx="593">
                  <c:v>23</c:v>
                </c:pt>
                <c:pt idx="594">
                  <c:v>23</c:v>
                </c:pt>
                <c:pt idx="595">
                  <c:v>23</c:v>
                </c:pt>
                <c:pt idx="596">
                  <c:v>23</c:v>
                </c:pt>
                <c:pt idx="597">
                  <c:v>23</c:v>
                </c:pt>
                <c:pt idx="598">
                  <c:v>23</c:v>
                </c:pt>
                <c:pt idx="599">
                  <c:v>23</c:v>
                </c:pt>
                <c:pt idx="600">
                  <c:v>23</c:v>
                </c:pt>
                <c:pt idx="601">
                  <c:v>23</c:v>
                </c:pt>
                <c:pt idx="602">
                  <c:v>23</c:v>
                </c:pt>
                <c:pt idx="603">
                  <c:v>23</c:v>
                </c:pt>
                <c:pt idx="604">
                  <c:v>23</c:v>
                </c:pt>
                <c:pt idx="605">
                  <c:v>23</c:v>
                </c:pt>
                <c:pt idx="606">
                  <c:v>23</c:v>
                </c:pt>
                <c:pt idx="607">
                  <c:v>23</c:v>
                </c:pt>
                <c:pt idx="608">
                  <c:v>23</c:v>
                </c:pt>
                <c:pt idx="609">
                  <c:v>23</c:v>
                </c:pt>
                <c:pt idx="610">
                  <c:v>23</c:v>
                </c:pt>
                <c:pt idx="611">
                  <c:v>23</c:v>
                </c:pt>
                <c:pt idx="612">
                  <c:v>23</c:v>
                </c:pt>
                <c:pt idx="613">
                  <c:v>23</c:v>
                </c:pt>
                <c:pt idx="614">
                  <c:v>23</c:v>
                </c:pt>
                <c:pt idx="615">
                  <c:v>23</c:v>
                </c:pt>
                <c:pt idx="616">
                  <c:v>23</c:v>
                </c:pt>
                <c:pt idx="617">
                  <c:v>23</c:v>
                </c:pt>
                <c:pt idx="618">
                  <c:v>23</c:v>
                </c:pt>
                <c:pt idx="619">
                  <c:v>23</c:v>
                </c:pt>
                <c:pt idx="620">
                  <c:v>23</c:v>
                </c:pt>
                <c:pt idx="621">
                  <c:v>23</c:v>
                </c:pt>
                <c:pt idx="622">
                  <c:v>23</c:v>
                </c:pt>
                <c:pt idx="623">
                  <c:v>23</c:v>
                </c:pt>
                <c:pt idx="624">
                  <c:v>23</c:v>
                </c:pt>
                <c:pt idx="625">
                  <c:v>23</c:v>
                </c:pt>
                <c:pt idx="626">
                  <c:v>23</c:v>
                </c:pt>
                <c:pt idx="627">
                  <c:v>23</c:v>
                </c:pt>
                <c:pt idx="628">
                  <c:v>23</c:v>
                </c:pt>
                <c:pt idx="629">
                  <c:v>23</c:v>
                </c:pt>
                <c:pt idx="630">
                  <c:v>23</c:v>
                </c:pt>
                <c:pt idx="631">
                  <c:v>23</c:v>
                </c:pt>
                <c:pt idx="632">
                  <c:v>23</c:v>
                </c:pt>
                <c:pt idx="633">
                  <c:v>23</c:v>
                </c:pt>
                <c:pt idx="634">
                  <c:v>23</c:v>
                </c:pt>
                <c:pt idx="635">
                  <c:v>23</c:v>
                </c:pt>
                <c:pt idx="636">
                  <c:v>23</c:v>
                </c:pt>
                <c:pt idx="637">
                  <c:v>23</c:v>
                </c:pt>
                <c:pt idx="638">
                  <c:v>23</c:v>
                </c:pt>
                <c:pt idx="639">
                  <c:v>23</c:v>
                </c:pt>
                <c:pt idx="640">
                  <c:v>23</c:v>
                </c:pt>
                <c:pt idx="641">
                  <c:v>23</c:v>
                </c:pt>
                <c:pt idx="642">
                  <c:v>23</c:v>
                </c:pt>
                <c:pt idx="643">
                  <c:v>23</c:v>
                </c:pt>
                <c:pt idx="644">
                  <c:v>23</c:v>
                </c:pt>
                <c:pt idx="645">
                  <c:v>23</c:v>
                </c:pt>
                <c:pt idx="646">
                  <c:v>23</c:v>
                </c:pt>
                <c:pt idx="647">
                  <c:v>23</c:v>
                </c:pt>
                <c:pt idx="648">
                  <c:v>23</c:v>
                </c:pt>
                <c:pt idx="649">
                  <c:v>23</c:v>
                </c:pt>
                <c:pt idx="650">
                  <c:v>23</c:v>
                </c:pt>
                <c:pt idx="651">
                  <c:v>23</c:v>
                </c:pt>
                <c:pt idx="652">
                  <c:v>23</c:v>
                </c:pt>
                <c:pt idx="653">
                  <c:v>23</c:v>
                </c:pt>
                <c:pt idx="654">
                  <c:v>23</c:v>
                </c:pt>
                <c:pt idx="655">
                  <c:v>23</c:v>
                </c:pt>
                <c:pt idx="656">
                  <c:v>23</c:v>
                </c:pt>
                <c:pt idx="657">
                  <c:v>23</c:v>
                </c:pt>
                <c:pt idx="658">
                  <c:v>23</c:v>
                </c:pt>
                <c:pt idx="659">
                  <c:v>23</c:v>
                </c:pt>
                <c:pt idx="660">
                  <c:v>23</c:v>
                </c:pt>
                <c:pt idx="661">
                  <c:v>23</c:v>
                </c:pt>
                <c:pt idx="662">
                  <c:v>23</c:v>
                </c:pt>
                <c:pt idx="663">
                  <c:v>23</c:v>
                </c:pt>
                <c:pt idx="664">
                  <c:v>23</c:v>
                </c:pt>
                <c:pt idx="665">
                  <c:v>23</c:v>
                </c:pt>
                <c:pt idx="666">
                  <c:v>23</c:v>
                </c:pt>
                <c:pt idx="667">
                  <c:v>23</c:v>
                </c:pt>
                <c:pt idx="668">
                  <c:v>23</c:v>
                </c:pt>
                <c:pt idx="669">
                  <c:v>23</c:v>
                </c:pt>
                <c:pt idx="670">
                  <c:v>23.1</c:v>
                </c:pt>
                <c:pt idx="671">
                  <c:v>23.1</c:v>
                </c:pt>
                <c:pt idx="672">
                  <c:v>23.1</c:v>
                </c:pt>
                <c:pt idx="673">
                  <c:v>23.1</c:v>
                </c:pt>
                <c:pt idx="674">
                  <c:v>23.1</c:v>
                </c:pt>
                <c:pt idx="675">
                  <c:v>23.1</c:v>
                </c:pt>
                <c:pt idx="676">
                  <c:v>23.1</c:v>
                </c:pt>
                <c:pt idx="677">
                  <c:v>23.1</c:v>
                </c:pt>
                <c:pt idx="678">
                  <c:v>23</c:v>
                </c:pt>
                <c:pt idx="679">
                  <c:v>23</c:v>
                </c:pt>
                <c:pt idx="680">
                  <c:v>23</c:v>
                </c:pt>
                <c:pt idx="681">
                  <c:v>23</c:v>
                </c:pt>
                <c:pt idx="682">
                  <c:v>23</c:v>
                </c:pt>
                <c:pt idx="683">
                  <c:v>23</c:v>
                </c:pt>
                <c:pt idx="684">
                  <c:v>23</c:v>
                </c:pt>
                <c:pt idx="685">
                  <c:v>23</c:v>
                </c:pt>
                <c:pt idx="686">
                  <c:v>23.1</c:v>
                </c:pt>
                <c:pt idx="687">
                  <c:v>23.1</c:v>
                </c:pt>
                <c:pt idx="688">
                  <c:v>23.1</c:v>
                </c:pt>
                <c:pt idx="689">
                  <c:v>23.1</c:v>
                </c:pt>
                <c:pt idx="690">
                  <c:v>23.1</c:v>
                </c:pt>
                <c:pt idx="691">
                  <c:v>23.1</c:v>
                </c:pt>
                <c:pt idx="692">
                  <c:v>23.1</c:v>
                </c:pt>
                <c:pt idx="693">
                  <c:v>23.1</c:v>
                </c:pt>
                <c:pt idx="694">
                  <c:v>23.1</c:v>
                </c:pt>
                <c:pt idx="695">
                  <c:v>23.1</c:v>
                </c:pt>
                <c:pt idx="696">
                  <c:v>23.1</c:v>
                </c:pt>
                <c:pt idx="697">
                  <c:v>23.1</c:v>
                </c:pt>
                <c:pt idx="698">
                  <c:v>23.1</c:v>
                </c:pt>
                <c:pt idx="699">
                  <c:v>23.1</c:v>
                </c:pt>
                <c:pt idx="700">
                  <c:v>23.1</c:v>
                </c:pt>
                <c:pt idx="701">
                  <c:v>23.1</c:v>
                </c:pt>
                <c:pt idx="702">
                  <c:v>23.1</c:v>
                </c:pt>
                <c:pt idx="703">
                  <c:v>23.1</c:v>
                </c:pt>
                <c:pt idx="704">
                  <c:v>23.1</c:v>
                </c:pt>
                <c:pt idx="705">
                  <c:v>23.1</c:v>
                </c:pt>
                <c:pt idx="706">
                  <c:v>23.1</c:v>
                </c:pt>
                <c:pt idx="707">
                  <c:v>23.1</c:v>
                </c:pt>
                <c:pt idx="708">
                  <c:v>23.1</c:v>
                </c:pt>
                <c:pt idx="709">
                  <c:v>23.1</c:v>
                </c:pt>
                <c:pt idx="710">
                  <c:v>23.1</c:v>
                </c:pt>
                <c:pt idx="711">
                  <c:v>23.1</c:v>
                </c:pt>
                <c:pt idx="712">
                  <c:v>23.1</c:v>
                </c:pt>
                <c:pt idx="713">
                  <c:v>23.1</c:v>
                </c:pt>
                <c:pt idx="714">
                  <c:v>23.1</c:v>
                </c:pt>
                <c:pt idx="715">
                  <c:v>23.1</c:v>
                </c:pt>
                <c:pt idx="716">
                  <c:v>23.1</c:v>
                </c:pt>
                <c:pt idx="717">
                  <c:v>23.1</c:v>
                </c:pt>
                <c:pt idx="718">
                  <c:v>23.1</c:v>
                </c:pt>
                <c:pt idx="719">
                  <c:v>23.1</c:v>
                </c:pt>
                <c:pt idx="720">
                  <c:v>23.1</c:v>
                </c:pt>
                <c:pt idx="721">
                  <c:v>23.1</c:v>
                </c:pt>
                <c:pt idx="722">
                  <c:v>23.1</c:v>
                </c:pt>
                <c:pt idx="723">
                  <c:v>23.1</c:v>
                </c:pt>
                <c:pt idx="724">
                  <c:v>23.1</c:v>
                </c:pt>
                <c:pt idx="725">
                  <c:v>23.1</c:v>
                </c:pt>
                <c:pt idx="726">
                  <c:v>23.1</c:v>
                </c:pt>
                <c:pt idx="727">
                  <c:v>23.1</c:v>
                </c:pt>
                <c:pt idx="728">
                  <c:v>23.1</c:v>
                </c:pt>
                <c:pt idx="729">
                  <c:v>23.1</c:v>
                </c:pt>
                <c:pt idx="730">
                  <c:v>23.1</c:v>
                </c:pt>
                <c:pt idx="731">
                  <c:v>23.1</c:v>
                </c:pt>
                <c:pt idx="732">
                  <c:v>23.1</c:v>
                </c:pt>
                <c:pt idx="733">
                  <c:v>23.1</c:v>
                </c:pt>
                <c:pt idx="734">
                  <c:v>23.1</c:v>
                </c:pt>
                <c:pt idx="735">
                  <c:v>23.1</c:v>
                </c:pt>
                <c:pt idx="736">
                  <c:v>23.1</c:v>
                </c:pt>
                <c:pt idx="737">
                  <c:v>23.1</c:v>
                </c:pt>
                <c:pt idx="738">
                  <c:v>23.1</c:v>
                </c:pt>
                <c:pt idx="739">
                  <c:v>23.1</c:v>
                </c:pt>
                <c:pt idx="740">
                  <c:v>23.1</c:v>
                </c:pt>
                <c:pt idx="741">
                  <c:v>23.1</c:v>
                </c:pt>
                <c:pt idx="742">
                  <c:v>23.1</c:v>
                </c:pt>
                <c:pt idx="743">
                  <c:v>23.1</c:v>
                </c:pt>
                <c:pt idx="744">
                  <c:v>23.1</c:v>
                </c:pt>
                <c:pt idx="745">
                  <c:v>23.1</c:v>
                </c:pt>
                <c:pt idx="746">
                  <c:v>23.1</c:v>
                </c:pt>
                <c:pt idx="747">
                  <c:v>23.1</c:v>
                </c:pt>
                <c:pt idx="748">
                  <c:v>23.1</c:v>
                </c:pt>
                <c:pt idx="749">
                  <c:v>23.1</c:v>
                </c:pt>
                <c:pt idx="750">
                  <c:v>23.1</c:v>
                </c:pt>
                <c:pt idx="751">
                  <c:v>23.1</c:v>
                </c:pt>
                <c:pt idx="752">
                  <c:v>23.1</c:v>
                </c:pt>
                <c:pt idx="753">
                  <c:v>23.1</c:v>
                </c:pt>
                <c:pt idx="754">
                  <c:v>23.1</c:v>
                </c:pt>
                <c:pt idx="755">
                  <c:v>23.1</c:v>
                </c:pt>
                <c:pt idx="756">
                  <c:v>23.1</c:v>
                </c:pt>
                <c:pt idx="757">
                  <c:v>23.1</c:v>
                </c:pt>
                <c:pt idx="758">
                  <c:v>23.1</c:v>
                </c:pt>
                <c:pt idx="759">
                  <c:v>23.1</c:v>
                </c:pt>
                <c:pt idx="760">
                  <c:v>23.1</c:v>
                </c:pt>
                <c:pt idx="761">
                  <c:v>23.1</c:v>
                </c:pt>
                <c:pt idx="762">
                  <c:v>23.1</c:v>
                </c:pt>
                <c:pt idx="763">
                  <c:v>23.1</c:v>
                </c:pt>
                <c:pt idx="764">
                  <c:v>23.1</c:v>
                </c:pt>
                <c:pt idx="765">
                  <c:v>23.1</c:v>
                </c:pt>
                <c:pt idx="766">
                  <c:v>23.1</c:v>
                </c:pt>
                <c:pt idx="767">
                  <c:v>23.1</c:v>
                </c:pt>
                <c:pt idx="768">
                  <c:v>23.2</c:v>
                </c:pt>
                <c:pt idx="769">
                  <c:v>23.2</c:v>
                </c:pt>
                <c:pt idx="770">
                  <c:v>23.2</c:v>
                </c:pt>
                <c:pt idx="771">
                  <c:v>23.2</c:v>
                </c:pt>
                <c:pt idx="772">
                  <c:v>23.2</c:v>
                </c:pt>
                <c:pt idx="773">
                  <c:v>23.2</c:v>
                </c:pt>
                <c:pt idx="774">
                  <c:v>23.2</c:v>
                </c:pt>
                <c:pt idx="775">
                  <c:v>23.2</c:v>
                </c:pt>
                <c:pt idx="776">
                  <c:v>23.2</c:v>
                </c:pt>
                <c:pt idx="777">
                  <c:v>23.2</c:v>
                </c:pt>
                <c:pt idx="778">
                  <c:v>23.2</c:v>
                </c:pt>
                <c:pt idx="779">
                  <c:v>23.2</c:v>
                </c:pt>
                <c:pt idx="780">
                  <c:v>23.2</c:v>
                </c:pt>
                <c:pt idx="781">
                  <c:v>23.2</c:v>
                </c:pt>
                <c:pt idx="782">
                  <c:v>23.2</c:v>
                </c:pt>
                <c:pt idx="783">
                  <c:v>23.2</c:v>
                </c:pt>
                <c:pt idx="784">
                  <c:v>23.2</c:v>
                </c:pt>
                <c:pt idx="785">
                  <c:v>23.2</c:v>
                </c:pt>
                <c:pt idx="786">
                  <c:v>23.2</c:v>
                </c:pt>
                <c:pt idx="787">
                  <c:v>23.2</c:v>
                </c:pt>
                <c:pt idx="788">
                  <c:v>23.2</c:v>
                </c:pt>
                <c:pt idx="789">
                  <c:v>23.2</c:v>
                </c:pt>
                <c:pt idx="790">
                  <c:v>23.2</c:v>
                </c:pt>
                <c:pt idx="791">
                  <c:v>23.2</c:v>
                </c:pt>
                <c:pt idx="792">
                  <c:v>23.2</c:v>
                </c:pt>
                <c:pt idx="793">
                  <c:v>23.2</c:v>
                </c:pt>
                <c:pt idx="794">
                  <c:v>23.2</c:v>
                </c:pt>
                <c:pt idx="795">
                  <c:v>23.2</c:v>
                </c:pt>
                <c:pt idx="796">
                  <c:v>23.2</c:v>
                </c:pt>
                <c:pt idx="797">
                  <c:v>23.2</c:v>
                </c:pt>
                <c:pt idx="798">
                  <c:v>23.2</c:v>
                </c:pt>
                <c:pt idx="799">
                  <c:v>23.2</c:v>
                </c:pt>
                <c:pt idx="800">
                  <c:v>23.2</c:v>
                </c:pt>
                <c:pt idx="801">
                  <c:v>23.2</c:v>
                </c:pt>
                <c:pt idx="802">
                  <c:v>23.2</c:v>
                </c:pt>
                <c:pt idx="803">
                  <c:v>23.2</c:v>
                </c:pt>
                <c:pt idx="804">
                  <c:v>23.2</c:v>
                </c:pt>
                <c:pt idx="805">
                  <c:v>23.2</c:v>
                </c:pt>
                <c:pt idx="806">
                  <c:v>23.2</c:v>
                </c:pt>
                <c:pt idx="807">
                  <c:v>23.2</c:v>
                </c:pt>
                <c:pt idx="808">
                  <c:v>23.2</c:v>
                </c:pt>
                <c:pt idx="809">
                  <c:v>23.2</c:v>
                </c:pt>
                <c:pt idx="810">
                  <c:v>23.2</c:v>
                </c:pt>
                <c:pt idx="811">
                  <c:v>23.2</c:v>
                </c:pt>
                <c:pt idx="812">
                  <c:v>23.2</c:v>
                </c:pt>
                <c:pt idx="813">
                  <c:v>23.2</c:v>
                </c:pt>
                <c:pt idx="814">
                  <c:v>23.2</c:v>
                </c:pt>
                <c:pt idx="815">
                  <c:v>23.2</c:v>
                </c:pt>
                <c:pt idx="816">
                  <c:v>23.2</c:v>
                </c:pt>
                <c:pt idx="817">
                  <c:v>23.2</c:v>
                </c:pt>
                <c:pt idx="818">
                  <c:v>23.2</c:v>
                </c:pt>
                <c:pt idx="819">
                  <c:v>23.2</c:v>
                </c:pt>
                <c:pt idx="820">
                  <c:v>23.2</c:v>
                </c:pt>
                <c:pt idx="821">
                  <c:v>23.2</c:v>
                </c:pt>
                <c:pt idx="822">
                  <c:v>23.2</c:v>
                </c:pt>
                <c:pt idx="823">
                  <c:v>23.2</c:v>
                </c:pt>
                <c:pt idx="824">
                  <c:v>23.2</c:v>
                </c:pt>
                <c:pt idx="825">
                  <c:v>23.2</c:v>
                </c:pt>
                <c:pt idx="826">
                  <c:v>23.2</c:v>
                </c:pt>
                <c:pt idx="827">
                  <c:v>23.2</c:v>
                </c:pt>
                <c:pt idx="828">
                  <c:v>23.2</c:v>
                </c:pt>
                <c:pt idx="829">
                  <c:v>23.2</c:v>
                </c:pt>
                <c:pt idx="830">
                  <c:v>23.2</c:v>
                </c:pt>
                <c:pt idx="831">
                  <c:v>23.2</c:v>
                </c:pt>
                <c:pt idx="832">
                  <c:v>23.2</c:v>
                </c:pt>
                <c:pt idx="833">
                  <c:v>23.2</c:v>
                </c:pt>
                <c:pt idx="834">
                  <c:v>23.2</c:v>
                </c:pt>
                <c:pt idx="835">
                  <c:v>23.2</c:v>
                </c:pt>
                <c:pt idx="836">
                  <c:v>23.2</c:v>
                </c:pt>
                <c:pt idx="837">
                  <c:v>23.2</c:v>
                </c:pt>
                <c:pt idx="838">
                  <c:v>23.2</c:v>
                </c:pt>
                <c:pt idx="839">
                  <c:v>23.2</c:v>
                </c:pt>
                <c:pt idx="840">
                  <c:v>23.2</c:v>
                </c:pt>
                <c:pt idx="841">
                  <c:v>23.3</c:v>
                </c:pt>
                <c:pt idx="842">
                  <c:v>23.3</c:v>
                </c:pt>
                <c:pt idx="843">
                  <c:v>23.3</c:v>
                </c:pt>
                <c:pt idx="844">
                  <c:v>23.3</c:v>
                </c:pt>
                <c:pt idx="845">
                  <c:v>23.3</c:v>
                </c:pt>
                <c:pt idx="846">
                  <c:v>23.3</c:v>
                </c:pt>
                <c:pt idx="847">
                  <c:v>23.3</c:v>
                </c:pt>
                <c:pt idx="848">
                  <c:v>23.3</c:v>
                </c:pt>
                <c:pt idx="849">
                  <c:v>23.3</c:v>
                </c:pt>
                <c:pt idx="850">
                  <c:v>23.3</c:v>
                </c:pt>
                <c:pt idx="851">
                  <c:v>23.3</c:v>
                </c:pt>
                <c:pt idx="852">
                  <c:v>23.3</c:v>
                </c:pt>
                <c:pt idx="853">
                  <c:v>23.3</c:v>
                </c:pt>
                <c:pt idx="854">
                  <c:v>23.3</c:v>
                </c:pt>
                <c:pt idx="855">
                  <c:v>23.3</c:v>
                </c:pt>
                <c:pt idx="856">
                  <c:v>23.3</c:v>
                </c:pt>
                <c:pt idx="857">
                  <c:v>23.3</c:v>
                </c:pt>
                <c:pt idx="858">
                  <c:v>23.3</c:v>
                </c:pt>
                <c:pt idx="859">
                  <c:v>23.3</c:v>
                </c:pt>
                <c:pt idx="860">
                  <c:v>23.3</c:v>
                </c:pt>
                <c:pt idx="861">
                  <c:v>23.3</c:v>
                </c:pt>
                <c:pt idx="862">
                  <c:v>23.3</c:v>
                </c:pt>
                <c:pt idx="863">
                  <c:v>23.3</c:v>
                </c:pt>
                <c:pt idx="864">
                  <c:v>23.3</c:v>
                </c:pt>
                <c:pt idx="865">
                  <c:v>23.3</c:v>
                </c:pt>
                <c:pt idx="866">
                  <c:v>23.3</c:v>
                </c:pt>
                <c:pt idx="867">
                  <c:v>23.3</c:v>
                </c:pt>
                <c:pt idx="868">
                  <c:v>23.3</c:v>
                </c:pt>
                <c:pt idx="869">
                  <c:v>23.3</c:v>
                </c:pt>
                <c:pt idx="870">
                  <c:v>23.3</c:v>
                </c:pt>
                <c:pt idx="871">
                  <c:v>23.3</c:v>
                </c:pt>
                <c:pt idx="872">
                  <c:v>23.3</c:v>
                </c:pt>
                <c:pt idx="873">
                  <c:v>23.3</c:v>
                </c:pt>
                <c:pt idx="874">
                  <c:v>23.3</c:v>
                </c:pt>
                <c:pt idx="875">
                  <c:v>23.3</c:v>
                </c:pt>
                <c:pt idx="876">
                  <c:v>23.3</c:v>
                </c:pt>
                <c:pt idx="877">
                  <c:v>23.3</c:v>
                </c:pt>
                <c:pt idx="878">
                  <c:v>23.3</c:v>
                </c:pt>
                <c:pt idx="879">
                  <c:v>23.3</c:v>
                </c:pt>
                <c:pt idx="880">
                  <c:v>23.3</c:v>
                </c:pt>
                <c:pt idx="881">
                  <c:v>23.3</c:v>
                </c:pt>
                <c:pt idx="882">
                  <c:v>23.3</c:v>
                </c:pt>
                <c:pt idx="883">
                  <c:v>23.3</c:v>
                </c:pt>
                <c:pt idx="884">
                  <c:v>23.3</c:v>
                </c:pt>
                <c:pt idx="885">
                  <c:v>23.3</c:v>
                </c:pt>
                <c:pt idx="886">
                  <c:v>23.3</c:v>
                </c:pt>
                <c:pt idx="887">
                  <c:v>23.3</c:v>
                </c:pt>
                <c:pt idx="888">
                  <c:v>23.3</c:v>
                </c:pt>
                <c:pt idx="889">
                  <c:v>23.3</c:v>
                </c:pt>
                <c:pt idx="890">
                  <c:v>23.3</c:v>
                </c:pt>
                <c:pt idx="891">
                  <c:v>23.3</c:v>
                </c:pt>
                <c:pt idx="892">
                  <c:v>23.3</c:v>
                </c:pt>
                <c:pt idx="893">
                  <c:v>23.3</c:v>
                </c:pt>
                <c:pt idx="894">
                  <c:v>23.3</c:v>
                </c:pt>
                <c:pt idx="895">
                  <c:v>23.3</c:v>
                </c:pt>
                <c:pt idx="896">
                  <c:v>23.3</c:v>
                </c:pt>
                <c:pt idx="897">
                  <c:v>23.3</c:v>
                </c:pt>
                <c:pt idx="898">
                  <c:v>23.3</c:v>
                </c:pt>
                <c:pt idx="899">
                  <c:v>23.3</c:v>
                </c:pt>
                <c:pt idx="900">
                  <c:v>23.3</c:v>
                </c:pt>
                <c:pt idx="901">
                  <c:v>23.3</c:v>
                </c:pt>
                <c:pt idx="902">
                  <c:v>23.3</c:v>
                </c:pt>
                <c:pt idx="903">
                  <c:v>23.3</c:v>
                </c:pt>
                <c:pt idx="904">
                  <c:v>23.3</c:v>
                </c:pt>
                <c:pt idx="905">
                  <c:v>23.3</c:v>
                </c:pt>
                <c:pt idx="906">
                  <c:v>23.3</c:v>
                </c:pt>
                <c:pt idx="907">
                  <c:v>23.3</c:v>
                </c:pt>
                <c:pt idx="908">
                  <c:v>23.3</c:v>
                </c:pt>
                <c:pt idx="909">
                  <c:v>23.3</c:v>
                </c:pt>
                <c:pt idx="910">
                  <c:v>23.3</c:v>
                </c:pt>
                <c:pt idx="911">
                  <c:v>23.3</c:v>
                </c:pt>
                <c:pt idx="912">
                  <c:v>23.3</c:v>
                </c:pt>
                <c:pt idx="913">
                  <c:v>23.3</c:v>
                </c:pt>
                <c:pt idx="914">
                  <c:v>23.3</c:v>
                </c:pt>
                <c:pt idx="915">
                  <c:v>23.2</c:v>
                </c:pt>
                <c:pt idx="916">
                  <c:v>23.2</c:v>
                </c:pt>
                <c:pt idx="917">
                  <c:v>23.2</c:v>
                </c:pt>
                <c:pt idx="918">
                  <c:v>23.2</c:v>
                </c:pt>
                <c:pt idx="919">
                  <c:v>23.2</c:v>
                </c:pt>
                <c:pt idx="920">
                  <c:v>23.2</c:v>
                </c:pt>
                <c:pt idx="921">
                  <c:v>23.2</c:v>
                </c:pt>
                <c:pt idx="922">
                  <c:v>23.2</c:v>
                </c:pt>
                <c:pt idx="923">
                  <c:v>23.3</c:v>
                </c:pt>
                <c:pt idx="924">
                  <c:v>23.3</c:v>
                </c:pt>
                <c:pt idx="925">
                  <c:v>23.3</c:v>
                </c:pt>
                <c:pt idx="926">
                  <c:v>23.3</c:v>
                </c:pt>
                <c:pt idx="927">
                  <c:v>23.3</c:v>
                </c:pt>
                <c:pt idx="928">
                  <c:v>23.3</c:v>
                </c:pt>
                <c:pt idx="929">
                  <c:v>23.3</c:v>
                </c:pt>
                <c:pt idx="930">
                  <c:v>23.3</c:v>
                </c:pt>
                <c:pt idx="931">
                  <c:v>23.3</c:v>
                </c:pt>
                <c:pt idx="932">
                  <c:v>23.3</c:v>
                </c:pt>
                <c:pt idx="933">
                  <c:v>23.3</c:v>
                </c:pt>
                <c:pt idx="934">
                  <c:v>23.3</c:v>
                </c:pt>
                <c:pt idx="935">
                  <c:v>23.3</c:v>
                </c:pt>
                <c:pt idx="936">
                  <c:v>23.3</c:v>
                </c:pt>
                <c:pt idx="937">
                  <c:v>23.3</c:v>
                </c:pt>
                <c:pt idx="938">
                  <c:v>23.3</c:v>
                </c:pt>
                <c:pt idx="939">
                  <c:v>23.3</c:v>
                </c:pt>
                <c:pt idx="940">
                  <c:v>23.3</c:v>
                </c:pt>
                <c:pt idx="941">
                  <c:v>23.3</c:v>
                </c:pt>
                <c:pt idx="942">
                  <c:v>23.3</c:v>
                </c:pt>
                <c:pt idx="943">
                  <c:v>23.3</c:v>
                </c:pt>
                <c:pt idx="944">
                  <c:v>23.3</c:v>
                </c:pt>
                <c:pt idx="945">
                  <c:v>23.3</c:v>
                </c:pt>
                <c:pt idx="946">
                  <c:v>23.3</c:v>
                </c:pt>
                <c:pt idx="947">
                  <c:v>23.3</c:v>
                </c:pt>
                <c:pt idx="948">
                  <c:v>23.3</c:v>
                </c:pt>
                <c:pt idx="949">
                  <c:v>23.3</c:v>
                </c:pt>
                <c:pt idx="950">
                  <c:v>23.3</c:v>
                </c:pt>
                <c:pt idx="951">
                  <c:v>23.3</c:v>
                </c:pt>
                <c:pt idx="952">
                  <c:v>23.3</c:v>
                </c:pt>
                <c:pt idx="953">
                  <c:v>23.3</c:v>
                </c:pt>
                <c:pt idx="954">
                  <c:v>23.3</c:v>
                </c:pt>
                <c:pt idx="955">
                  <c:v>23.3</c:v>
                </c:pt>
                <c:pt idx="956">
                  <c:v>23.4</c:v>
                </c:pt>
                <c:pt idx="957">
                  <c:v>23.4</c:v>
                </c:pt>
                <c:pt idx="958">
                  <c:v>23.4</c:v>
                </c:pt>
                <c:pt idx="959">
                  <c:v>23.4</c:v>
                </c:pt>
                <c:pt idx="960">
                  <c:v>23.4</c:v>
                </c:pt>
                <c:pt idx="961">
                  <c:v>23.4</c:v>
                </c:pt>
                <c:pt idx="962">
                  <c:v>23.4</c:v>
                </c:pt>
                <c:pt idx="963">
                  <c:v>23.4</c:v>
                </c:pt>
                <c:pt idx="964">
                  <c:v>23.3</c:v>
                </c:pt>
                <c:pt idx="965">
                  <c:v>23.3</c:v>
                </c:pt>
                <c:pt idx="966">
                  <c:v>23.3</c:v>
                </c:pt>
                <c:pt idx="967">
                  <c:v>23.3</c:v>
                </c:pt>
                <c:pt idx="968">
                  <c:v>23.3</c:v>
                </c:pt>
                <c:pt idx="969">
                  <c:v>23.3</c:v>
                </c:pt>
                <c:pt idx="970">
                  <c:v>23.3</c:v>
                </c:pt>
                <c:pt idx="971">
                  <c:v>23.3</c:v>
                </c:pt>
                <c:pt idx="972">
                  <c:v>23.4</c:v>
                </c:pt>
                <c:pt idx="973">
                  <c:v>23.4</c:v>
                </c:pt>
                <c:pt idx="974">
                  <c:v>23.4</c:v>
                </c:pt>
                <c:pt idx="975">
                  <c:v>23.4</c:v>
                </c:pt>
                <c:pt idx="976">
                  <c:v>23.4</c:v>
                </c:pt>
                <c:pt idx="977">
                  <c:v>23.4</c:v>
                </c:pt>
                <c:pt idx="978">
                  <c:v>23.4</c:v>
                </c:pt>
                <c:pt idx="979">
                  <c:v>23.4</c:v>
                </c:pt>
                <c:pt idx="980">
                  <c:v>23.4</c:v>
                </c:pt>
                <c:pt idx="981">
                  <c:v>23.3</c:v>
                </c:pt>
                <c:pt idx="982">
                  <c:v>23.3</c:v>
                </c:pt>
                <c:pt idx="983">
                  <c:v>23.3</c:v>
                </c:pt>
                <c:pt idx="984">
                  <c:v>23.3</c:v>
                </c:pt>
                <c:pt idx="985">
                  <c:v>23.3</c:v>
                </c:pt>
                <c:pt idx="986">
                  <c:v>23.3</c:v>
                </c:pt>
                <c:pt idx="987">
                  <c:v>23.3</c:v>
                </c:pt>
                <c:pt idx="988">
                  <c:v>23.3</c:v>
                </c:pt>
                <c:pt idx="989">
                  <c:v>23.3</c:v>
                </c:pt>
                <c:pt idx="990">
                  <c:v>23.3</c:v>
                </c:pt>
                <c:pt idx="991">
                  <c:v>23.3</c:v>
                </c:pt>
                <c:pt idx="992">
                  <c:v>23.3</c:v>
                </c:pt>
                <c:pt idx="993">
                  <c:v>23.3</c:v>
                </c:pt>
                <c:pt idx="994">
                  <c:v>23.3</c:v>
                </c:pt>
                <c:pt idx="995">
                  <c:v>23.3</c:v>
                </c:pt>
                <c:pt idx="996">
                  <c:v>23.3</c:v>
                </c:pt>
                <c:pt idx="997">
                  <c:v>23.3</c:v>
                </c:pt>
                <c:pt idx="998">
                  <c:v>23.3</c:v>
                </c:pt>
                <c:pt idx="999">
                  <c:v>23.3</c:v>
                </c:pt>
                <c:pt idx="1000">
                  <c:v>23.3</c:v>
                </c:pt>
                <c:pt idx="1001">
                  <c:v>23.3</c:v>
                </c:pt>
                <c:pt idx="1002">
                  <c:v>23.3</c:v>
                </c:pt>
                <c:pt idx="1003">
                  <c:v>23.3</c:v>
                </c:pt>
                <c:pt idx="1004">
                  <c:v>23.3</c:v>
                </c:pt>
                <c:pt idx="1005">
                  <c:v>23.3</c:v>
                </c:pt>
                <c:pt idx="1006">
                  <c:v>23.3</c:v>
                </c:pt>
                <c:pt idx="1007">
                  <c:v>23.3</c:v>
                </c:pt>
                <c:pt idx="1008">
                  <c:v>23.3</c:v>
                </c:pt>
                <c:pt idx="1009">
                  <c:v>23.3</c:v>
                </c:pt>
                <c:pt idx="1010">
                  <c:v>23.3</c:v>
                </c:pt>
                <c:pt idx="1011">
                  <c:v>23.3</c:v>
                </c:pt>
                <c:pt idx="1012">
                  <c:v>23.3</c:v>
                </c:pt>
                <c:pt idx="1013">
                  <c:v>23.4</c:v>
                </c:pt>
                <c:pt idx="1014">
                  <c:v>23.4</c:v>
                </c:pt>
                <c:pt idx="1015">
                  <c:v>23.4</c:v>
                </c:pt>
                <c:pt idx="1016">
                  <c:v>23.4</c:v>
                </c:pt>
                <c:pt idx="1017">
                  <c:v>23.4</c:v>
                </c:pt>
                <c:pt idx="1018">
                  <c:v>23.4</c:v>
                </c:pt>
                <c:pt idx="1019">
                  <c:v>23.4</c:v>
                </c:pt>
                <c:pt idx="1020">
                  <c:v>23.4</c:v>
                </c:pt>
                <c:pt idx="1021">
                  <c:v>23.4</c:v>
                </c:pt>
                <c:pt idx="1022">
                  <c:v>23.4</c:v>
                </c:pt>
                <c:pt idx="1023">
                  <c:v>23.4</c:v>
                </c:pt>
                <c:pt idx="1024">
                  <c:v>23.4</c:v>
                </c:pt>
                <c:pt idx="1025">
                  <c:v>23.4</c:v>
                </c:pt>
                <c:pt idx="1026">
                  <c:v>23.4</c:v>
                </c:pt>
                <c:pt idx="1027">
                  <c:v>23.4</c:v>
                </c:pt>
                <c:pt idx="1028">
                  <c:v>23.4</c:v>
                </c:pt>
                <c:pt idx="1029">
                  <c:v>23.4</c:v>
                </c:pt>
                <c:pt idx="1030">
                  <c:v>23.4</c:v>
                </c:pt>
                <c:pt idx="1031">
                  <c:v>23.4</c:v>
                </c:pt>
                <c:pt idx="1032">
                  <c:v>23.4</c:v>
                </c:pt>
                <c:pt idx="1033">
                  <c:v>23.4</c:v>
                </c:pt>
                <c:pt idx="1034">
                  <c:v>23.4</c:v>
                </c:pt>
                <c:pt idx="1035">
                  <c:v>23.4</c:v>
                </c:pt>
                <c:pt idx="1036">
                  <c:v>23.4</c:v>
                </c:pt>
                <c:pt idx="1037">
                  <c:v>23.4</c:v>
                </c:pt>
                <c:pt idx="1038">
                  <c:v>23.4</c:v>
                </c:pt>
                <c:pt idx="1039">
                  <c:v>23.4</c:v>
                </c:pt>
                <c:pt idx="1040">
                  <c:v>23.4</c:v>
                </c:pt>
                <c:pt idx="1041">
                  <c:v>23.4</c:v>
                </c:pt>
                <c:pt idx="1042">
                  <c:v>23.4</c:v>
                </c:pt>
                <c:pt idx="1043">
                  <c:v>23.4</c:v>
                </c:pt>
                <c:pt idx="1044">
                  <c:v>23.4</c:v>
                </c:pt>
                <c:pt idx="1045">
                  <c:v>23.4</c:v>
                </c:pt>
                <c:pt idx="1046">
                  <c:v>23.3</c:v>
                </c:pt>
                <c:pt idx="1047">
                  <c:v>23.3</c:v>
                </c:pt>
                <c:pt idx="1048">
                  <c:v>23.3</c:v>
                </c:pt>
                <c:pt idx="1049">
                  <c:v>23.3</c:v>
                </c:pt>
                <c:pt idx="1050">
                  <c:v>23.3</c:v>
                </c:pt>
                <c:pt idx="1051">
                  <c:v>23.3</c:v>
                </c:pt>
                <c:pt idx="1052">
                  <c:v>23.3</c:v>
                </c:pt>
                <c:pt idx="1053">
                  <c:v>23.3</c:v>
                </c:pt>
                <c:pt idx="1054">
                  <c:v>23.3</c:v>
                </c:pt>
                <c:pt idx="1055">
                  <c:v>23.3</c:v>
                </c:pt>
                <c:pt idx="1056">
                  <c:v>23.3</c:v>
                </c:pt>
                <c:pt idx="1057">
                  <c:v>23.3</c:v>
                </c:pt>
                <c:pt idx="1058">
                  <c:v>23.3</c:v>
                </c:pt>
                <c:pt idx="1059">
                  <c:v>23.3</c:v>
                </c:pt>
                <c:pt idx="1060">
                  <c:v>23.3</c:v>
                </c:pt>
                <c:pt idx="1061">
                  <c:v>23.3</c:v>
                </c:pt>
                <c:pt idx="1062">
                  <c:v>23.3</c:v>
                </c:pt>
                <c:pt idx="1063">
                  <c:v>23.3</c:v>
                </c:pt>
                <c:pt idx="1064">
                  <c:v>23.3</c:v>
                </c:pt>
                <c:pt idx="1065">
                  <c:v>23.3</c:v>
                </c:pt>
                <c:pt idx="1066">
                  <c:v>23.3</c:v>
                </c:pt>
                <c:pt idx="1067">
                  <c:v>23.3</c:v>
                </c:pt>
                <c:pt idx="1068">
                  <c:v>23.3</c:v>
                </c:pt>
                <c:pt idx="1069">
                  <c:v>23.3</c:v>
                </c:pt>
                <c:pt idx="1070">
                  <c:v>23.3</c:v>
                </c:pt>
                <c:pt idx="1071">
                  <c:v>23.3</c:v>
                </c:pt>
                <c:pt idx="1072">
                  <c:v>23.3</c:v>
                </c:pt>
                <c:pt idx="1073">
                  <c:v>23.3</c:v>
                </c:pt>
                <c:pt idx="1074">
                  <c:v>23.3</c:v>
                </c:pt>
                <c:pt idx="1075">
                  <c:v>23.3</c:v>
                </c:pt>
                <c:pt idx="1076">
                  <c:v>23.3</c:v>
                </c:pt>
                <c:pt idx="1077">
                  <c:v>23.3</c:v>
                </c:pt>
                <c:pt idx="1078">
                  <c:v>23.3</c:v>
                </c:pt>
                <c:pt idx="1079">
                  <c:v>23.2</c:v>
                </c:pt>
                <c:pt idx="1080">
                  <c:v>23.2</c:v>
                </c:pt>
                <c:pt idx="1081">
                  <c:v>23.2</c:v>
                </c:pt>
                <c:pt idx="1082">
                  <c:v>23.2</c:v>
                </c:pt>
                <c:pt idx="1083">
                  <c:v>23.2</c:v>
                </c:pt>
                <c:pt idx="1084">
                  <c:v>23.2</c:v>
                </c:pt>
                <c:pt idx="1085">
                  <c:v>23.2</c:v>
                </c:pt>
                <c:pt idx="1086">
                  <c:v>23.2</c:v>
                </c:pt>
                <c:pt idx="1087">
                  <c:v>23.2</c:v>
                </c:pt>
                <c:pt idx="1088">
                  <c:v>23.2</c:v>
                </c:pt>
                <c:pt idx="1089">
                  <c:v>23.2</c:v>
                </c:pt>
                <c:pt idx="1090">
                  <c:v>23.2</c:v>
                </c:pt>
                <c:pt idx="1091">
                  <c:v>23.2</c:v>
                </c:pt>
                <c:pt idx="1092">
                  <c:v>23.2</c:v>
                </c:pt>
                <c:pt idx="1093">
                  <c:v>23.2</c:v>
                </c:pt>
                <c:pt idx="1094">
                  <c:v>23.2</c:v>
                </c:pt>
                <c:pt idx="1095">
                  <c:v>23.2</c:v>
                </c:pt>
                <c:pt idx="1096">
                  <c:v>23.2</c:v>
                </c:pt>
                <c:pt idx="1097">
                  <c:v>23.2</c:v>
                </c:pt>
                <c:pt idx="1098">
                  <c:v>23.2</c:v>
                </c:pt>
                <c:pt idx="1099">
                  <c:v>23.2</c:v>
                </c:pt>
                <c:pt idx="1100">
                  <c:v>23.2</c:v>
                </c:pt>
                <c:pt idx="1101">
                  <c:v>23.2</c:v>
                </c:pt>
                <c:pt idx="1102">
                  <c:v>23.2</c:v>
                </c:pt>
                <c:pt idx="1103">
                  <c:v>23.1</c:v>
                </c:pt>
                <c:pt idx="1104">
                  <c:v>23.1</c:v>
                </c:pt>
                <c:pt idx="1105">
                  <c:v>23.1</c:v>
                </c:pt>
                <c:pt idx="1106">
                  <c:v>23.1</c:v>
                </c:pt>
                <c:pt idx="1107">
                  <c:v>23.1</c:v>
                </c:pt>
                <c:pt idx="1108">
                  <c:v>23.1</c:v>
                </c:pt>
                <c:pt idx="1109">
                  <c:v>23.1</c:v>
                </c:pt>
                <c:pt idx="1110">
                  <c:v>23.1</c:v>
                </c:pt>
                <c:pt idx="1111">
                  <c:v>23.1</c:v>
                </c:pt>
                <c:pt idx="1112">
                  <c:v>23.1</c:v>
                </c:pt>
                <c:pt idx="1113">
                  <c:v>23.1</c:v>
                </c:pt>
                <c:pt idx="1114">
                  <c:v>23.1</c:v>
                </c:pt>
                <c:pt idx="1115">
                  <c:v>23.1</c:v>
                </c:pt>
                <c:pt idx="1116">
                  <c:v>23.1</c:v>
                </c:pt>
                <c:pt idx="1117">
                  <c:v>23.1</c:v>
                </c:pt>
                <c:pt idx="1118">
                  <c:v>23.1</c:v>
                </c:pt>
                <c:pt idx="1119">
                  <c:v>23.1</c:v>
                </c:pt>
                <c:pt idx="1120">
                  <c:v>23.1</c:v>
                </c:pt>
                <c:pt idx="1121">
                  <c:v>23.1</c:v>
                </c:pt>
                <c:pt idx="1122">
                  <c:v>23.1</c:v>
                </c:pt>
                <c:pt idx="1123">
                  <c:v>23.1</c:v>
                </c:pt>
                <c:pt idx="1124">
                  <c:v>23.1</c:v>
                </c:pt>
                <c:pt idx="1125">
                  <c:v>23.1</c:v>
                </c:pt>
                <c:pt idx="1126">
                  <c:v>23.1</c:v>
                </c:pt>
                <c:pt idx="1127">
                  <c:v>23.1</c:v>
                </c:pt>
                <c:pt idx="1128">
                  <c:v>23</c:v>
                </c:pt>
                <c:pt idx="1129">
                  <c:v>23</c:v>
                </c:pt>
                <c:pt idx="1130">
                  <c:v>23</c:v>
                </c:pt>
                <c:pt idx="1131">
                  <c:v>23</c:v>
                </c:pt>
                <c:pt idx="1132">
                  <c:v>23</c:v>
                </c:pt>
                <c:pt idx="1133">
                  <c:v>23</c:v>
                </c:pt>
                <c:pt idx="1134">
                  <c:v>23</c:v>
                </c:pt>
                <c:pt idx="1135">
                  <c:v>23</c:v>
                </c:pt>
                <c:pt idx="1136">
                  <c:v>23</c:v>
                </c:pt>
                <c:pt idx="1137">
                  <c:v>23</c:v>
                </c:pt>
                <c:pt idx="1138">
                  <c:v>23</c:v>
                </c:pt>
                <c:pt idx="1139">
                  <c:v>23</c:v>
                </c:pt>
                <c:pt idx="1140">
                  <c:v>23</c:v>
                </c:pt>
                <c:pt idx="1141">
                  <c:v>23</c:v>
                </c:pt>
                <c:pt idx="1142">
                  <c:v>23</c:v>
                </c:pt>
                <c:pt idx="1143">
                  <c:v>23</c:v>
                </c:pt>
                <c:pt idx="1144">
                  <c:v>22.9</c:v>
                </c:pt>
                <c:pt idx="1145">
                  <c:v>22.9</c:v>
                </c:pt>
                <c:pt idx="1146">
                  <c:v>22.9</c:v>
                </c:pt>
                <c:pt idx="1147">
                  <c:v>22.9</c:v>
                </c:pt>
                <c:pt idx="1148">
                  <c:v>22.9</c:v>
                </c:pt>
                <c:pt idx="1149">
                  <c:v>22.9</c:v>
                </c:pt>
                <c:pt idx="1150">
                  <c:v>22.9</c:v>
                </c:pt>
                <c:pt idx="1151">
                  <c:v>22.9</c:v>
                </c:pt>
                <c:pt idx="1152">
                  <c:v>22.9</c:v>
                </c:pt>
                <c:pt idx="1153">
                  <c:v>22.9</c:v>
                </c:pt>
                <c:pt idx="1154">
                  <c:v>22.9</c:v>
                </c:pt>
                <c:pt idx="1155">
                  <c:v>22.9</c:v>
                </c:pt>
                <c:pt idx="1156">
                  <c:v>22.9</c:v>
                </c:pt>
                <c:pt idx="1157">
                  <c:v>22.9</c:v>
                </c:pt>
                <c:pt idx="1158">
                  <c:v>22.9</c:v>
                </c:pt>
                <c:pt idx="1159">
                  <c:v>22.9</c:v>
                </c:pt>
                <c:pt idx="1160">
                  <c:v>22.9</c:v>
                </c:pt>
                <c:pt idx="1161">
                  <c:v>22.8</c:v>
                </c:pt>
                <c:pt idx="1162">
                  <c:v>22.8</c:v>
                </c:pt>
                <c:pt idx="1163">
                  <c:v>22.8</c:v>
                </c:pt>
                <c:pt idx="1164">
                  <c:v>22.8</c:v>
                </c:pt>
                <c:pt idx="1165">
                  <c:v>22.8</c:v>
                </c:pt>
                <c:pt idx="1166">
                  <c:v>22.8</c:v>
                </c:pt>
                <c:pt idx="1167">
                  <c:v>22.8</c:v>
                </c:pt>
                <c:pt idx="1168">
                  <c:v>22.8</c:v>
                </c:pt>
                <c:pt idx="1169">
                  <c:v>22.8</c:v>
                </c:pt>
                <c:pt idx="1170">
                  <c:v>22.8</c:v>
                </c:pt>
                <c:pt idx="1171">
                  <c:v>22.8</c:v>
                </c:pt>
                <c:pt idx="1172">
                  <c:v>22.8</c:v>
                </c:pt>
                <c:pt idx="1173">
                  <c:v>22.8</c:v>
                </c:pt>
                <c:pt idx="1174">
                  <c:v>22.8</c:v>
                </c:pt>
                <c:pt idx="1175">
                  <c:v>22.8</c:v>
                </c:pt>
                <c:pt idx="1176">
                  <c:v>22.8</c:v>
                </c:pt>
                <c:pt idx="1177">
                  <c:v>22.7</c:v>
                </c:pt>
                <c:pt idx="1178">
                  <c:v>22.7</c:v>
                </c:pt>
                <c:pt idx="1179">
                  <c:v>22.7</c:v>
                </c:pt>
                <c:pt idx="1180">
                  <c:v>22.7</c:v>
                </c:pt>
                <c:pt idx="1181">
                  <c:v>22.7</c:v>
                </c:pt>
                <c:pt idx="1182">
                  <c:v>22.7</c:v>
                </c:pt>
                <c:pt idx="1183">
                  <c:v>22.7</c:v>
                </c:pt>
                <c:pt idx="1184">
                  <c:v>22.7</c:v>
                </c:pt>
                <c:pt idx="1185">
                  <c:v>22.6</c:v>
                </c:pt>
                <c:pt idx="1186">
                  <c:v>22.6</c:v>
                </c:pt>
                <c:pt idx="1187">
                  <c:v>22.6</c:v>
                </c:pt>
                <c:pt idx="1188">
                  <c:v>22.6</c:v>
                </c:pt>
                <c:pt idx="1189">
                  <c:v>22.6</c:v>
                </c:pt>
                <c:pt idx="1190">
                  <c:v>22.6</c:v>
                </c:pt>
                <c:pt idx="1191">
                  <c:v>22.6</c:v>
                </c:pt>
                <c:pt idx="1192">
                  <c:v>22.6</c:v>
                </c:pt>
                <c:pt idx="1193">
                  <c:v>22.6</c:v>
                </c:pt>
                <c:pt idx="1194">
                  <c:v>22.6</c:v>
                </c:pt>
                <c:pt idx="1195">
                  <c:v>22.6</c:v>
                </c:pt>
                <c:pt idx="1196">
                  <c:v>22.6</c:v>
                </c:pt>
                <c:pt idx="1197">
                  <c:v>22.6</c:v>
                </c:pt>
                <c:pt idx="1198">
                  <c:v>22.6</c:v>
                </c:pt>
                <c:pt idx="1199">
                  <c:v>22.6</c:v>
                </c:pt>
                <c:pt idx="1200">
                  <c:v>22.6</c:v>
                </c:pt>
                <c:pt idx="1201">
                  <c:v>22.6</c:v>
                </c:pt>
                <c:pt idx="1202">
                  <c:v>22.5</c:v>
                </c:pt>
                <c:pt idx="1203">
                  <c:v>22.5</c:v>
                </c:pt>
                <c:pt idx="1204">
                  <c:v>22.5</c:v>
                </c:pt>
                <c:pt idx="1205">
                  <c:v>22.5</c:v>
                </c:pt>
                <c:pt idx="1206">
                  <c:v>22.5</c:v>
                </c:pt>
                <c:pt idx="1207">
                  <c:v>22.5</c:v>
                </c:pt>
                <c:pt idx="1208">
                  <c:v>22.5</c:v>
                </c:pt>
                <c:pt idx="1209">
                  <c:v>22.5</c:v>
                </c:pt>
                <c:pt idx="1210">
                  <c:v>22.4</c:v>
                </c:pt>
                <c:pt idx="1211">
                  <c:v>22.4</c:v>
                </c:pt>
                <c:pt idx="1212">
                  <c:v>22.4</c:v>
                </c:pt>
                <c:pt idx="1213">
                  <c:v>22.4</c:v>
                </c:pt>
                <c:pt idx="1214">
                  <c:v>22.4</c:v>
                </c:pt>
                <c:pt idx="1215">
                  <c:v>22.4</c:v>
                </c:pt>
                <c:pt idx="1216">
                  <c:v>22.4</c:v>
                </c:pt>
                <c:pt idx="1217">
                  <c:v>22.4</c:v>
                </c:pt>
                <c:pt idx="1218">
                  <c:v>22.4</c:v>
                </c:pt>
                <c:pt idx="1219">
                  <c:v>22.4</c:v>
                </c:pt>
                <c:pt idx="1220">
                  <c:v>22.4</c:v>
                </c:pt>
                <c:pt idx="1221">
                  <c:v>22.4</c:v>
                </c:pt>
                <c:pt idx="1222">
                  <c:v>22.4</c:v>
                </c:pt>
                <c:pt idx="1223">
                  <c:v>22.4</c:v>
                </c:pt>
                <c:pt idx="1224">
                  <c:v>22.4</c:v>
                </c:pt>
                <c:pt idx="1225">
                  <c:v>22.4</c:v>
                </c:pt>
                <c:pt idx="1226">
                  <c:v>22.4</c:v>
                </c:pt>
                <c:pt idx="1227">
                  <c:v>22.4</c:v>
                </c:pt>
                <c:pt idx="1228">
                  <c:v>22.4</c:v>
                </c:pt>
                <c:pt idx="1229">
                  <c:v>22.4</c:v>
                </c:pt>
                <c:pt idx="1230">
                  <c:v>22.4</c:v>
                </c:pt>
                <c:pt idx="1231">
                  <c:v>22.4</c:v>
                </c:pt>
                <c:pt idx="1232">
                  <c:v>22.4</c:v>
                </c:pt>
                <c:pt idx="1233">
                  <c:v>22.4</c:v>
                </c:pt>
                <c:pt idx="1234">
                  <c:v>22.3</c:v>
                </c:pt>
                <c:pt idx="1235">
                  <c:v>22.3</c:v>
                </c:pt>
                <c:pt idx="1236">
                  <c:v>22.3</c:v>
                </c:pt>
                <c:pt idx="1237">
                  <c:v>22.3</c:v>
                </c:pt>
                <c:pt idx="1238">
                  <c:v>22.3</c:v>
                </c:pt>
                <c:pt idx="1239">
                  <c:v>22.3</c:v>
                </c:pt>
                <c:pt idx="1240">
                  <c:v>22.3</c:v>
                </c:pt>
                <c:pt idx="1241">
                  <c:v>22.3</c:v>
                </c:pt>
                <c:pt idx="1242">
                  <c:v>22.2</c:v>
                </c:pt>
                <c:pt idx="1243">
                  <c:v>22.2</c:v>
                </c:pt>
                <c:pt idx="1244">
                  <c:v>22.2</c:v>
                </c:pt>
                <c:pt idx="1245">
                  <c:v>22.2</c:v>
                </c:pt>
                <c:pt idx="1246">
                  <c:v>22.2</c:v>
                </c:pt>
                <c:pt idx="1247">
                  <c:v>22.2</c:v>
                </c:pt>
                <c:pt idx="1248">
                  <c:v>22.2</c:v>
                </c:pt>
                <c:pt idx="1249">
                  <c:v>22.2</c:v>
                </c:pt>
                <c:pt idx="1250">
                  <c:v>22.2</c:v>
                </c:pt>
                <c:pt idx="1251">
                  <c:v>22.2</c:v>
                </c:pt>
                <c:pt idx="1252">
                  <c:v>22.2</c:v>
                </c:pt>
                <c:pt idx="1253">
                  <c:v>22.2</c:v>
                </c:pt>
                <c:pt idx="1254">
                  <c:v>22.2</c:v>
                </c:pt>
                <c:pt idx="1255">
                  <c:v>22.2</c:v>
                </c:pt>
                <c:pt idx="1256">
                  <c:v>22.2</c:v>
                </c:pt>
                <c:pt idx="1257">
                  <c:v>22.2</c:v>
                </c:pt>
                <c:pt idx="1258">
                  <c:v>22.2</c:v>
                </c:pt>
                <c:pt idx="1259">
                  <c:v>22.1</c:v>
                </c:pt>
                <c:pt idx="1260">
                  <c:v>22.1</c:v>
                </c:pt>
                <c:pt idx="1261">
                  <c:v>22.1</c:v>
                </c:pt>
                <c:pt idx="1262">
                  <c:v>22.1</c:v>
                </c:pt>
                <c:pt idx="1263">
                  <c:v>22.1</c:v>
                </c:pt>
                <c:pt idx="1264">
                  <c:v>22.1</c:v>
                </c:pt>
                <c:pt idx="1265">
                  <c:v>22.1</c:v>
                </c:pt>
                <c:pt idx="1266">
                  <c:v>22.1</c:v>
                </c:pt>
                <c:pt idx="1267">
                  <c:v>22.1</c:v>
                </c:pt>
                <c:pt idx="1268">
                  <c:v>22.1</c:v>
                </c:pt>
                <c:pt idx="1269">
                  <c:v>22.1</c:v>
                </c:pt>
                <c:pt idx="1270">
                  <c:v>22.1</c:v>
                </c:pt>
                <c:pt idx="1271">
                  <c:v>22.1</c:v>
                </c:pt>
                <c:pt idx="1272">
                  <c:v>22.1</c:v>
                </c:pt>
                <c:pt idx="1273">
                  <c:v>22.1</c:v>
                </c:pt>
                <c:pt idx="1274">
                  <c:v>22.1</c:v>
                </c:pt>
                <c:pt idx="1275">
                  <c:v>22</c:v>
                </c:pt>
                <c:pt idx="1276">
                  <c:v>22</c:v>
                </c:pt>
                <c:pt idx="1277">
                  <c:v>22</c:v>
                </c:pt>
                <c:pt idx="1278">
                  <c:v>22</c:v>
                </c:pt>
                <c:pt idx="1279">
                  <c:v>22</c:v>
                </c:pt>
                <c:pt idx="1280">
                  <c:v>22</c:v>
                </c:pt>
                <c:pt idx="1281">
                  <c:v>22</c:v>
                </c:pt>
                <c:pt idx="1282">
                  <c:v>22</c:v>
                </c:pt>
                <c:pt idx="1283">
                  <c:v>21.9</c:v>
                </c:pt>
                <c:pt idx="1284">
                  <c:v>21.9</c:v>
                </c:pt>
                <c:pt idx="1285">
                  <c:v>21.9</c:v>
                </c:pt>
                <c:pt idx="1286">
                  <c:v>21.9</c:v>
                </c:pt>
                <c:pt idx="1287">
                  <c:v>21.9</c:v>
                </c:pt>
                <c:pt idx="1288">
                  <c:v>21.9</c:v>
                </c:pt>
                <c:pt idx="1289">
                  <c:v>21.9</c:v>
                </c:pt>
                <c:pt idx="1290">
                  <c:v>21.9</c:v>
                </c:pt>
                <c:pt idx="1291">
                  <c:v>21.9</c:v>
                </c:pt>
                <c:pt idx="1292">
                  <c:v>21.9</c:v>
                </c:pt>
                <c:pt idx="1293">
                  <c:v>21.9</c:v>
                </c:pt>
                <c:pt idx="1294">
                  <c:v>21.9</c:v>
                </c:pt>
                <c:pt idx="1295">
                  <c:v>21.9</c:v>
                </c:pt>
                <c:pt idx="1296">
                  <c:v>21.9</c:v>
                </c:pt>
                <c:pt idx="1297">
                  <c:v>21.9</c:v>
                </c:pt>
                <c:pt idx="1298">
                  <c:v>21.9</c:v>
                </c:pt>
                <c:pt idx="1299">
                  <c:v>21.9</c:v>
                </c:pt>
                <c:pt idx="1300">
                  <c:v>21.8</c:v>
                </c:pt>
                <c:pt idx="1301">
                  <c:v>21.8</c:v>
                </c:pt>
                <c:pt idx="1302">
                  <c:v>21.8</c:v>
                </c:pt>
                <c:pt idx="1303">
                  <c:v>21.8</c:v>
                </c:pt>
                <c:pt idx="1304">
                  <c:v>21.8</c:v>
                </c:pt>
                <c:pt idx="1305">
                  <c:v>21.8</c:v>
                </c:pt>
                <c:pt idx="1306">
                  <c:v>21.8</c:v>
                </c:pt>
                <c:pt idx="1307">
                  <c:v>21.8</c:v>
                </c:pt>
                <c:pt idx="1308">
                  <c:v>21.7</c:v>
                </c:pt>
                <c:pt idx="1309">
                  <c:v>21.7</c:v>
                </c:pt>
                <c:pt idx="1310">
                  <c:v>21.7</c:v>
                </c:pt>
                <c:pt idx="1311">
                  <c:v>21.7</c:v>
                </c:pt>
                <c:pt idx="1312">
                  <c:v>21.7</c:v>
                </c:pt>
                <c:pt idx="1313">
                  <c:v>21.7</c:v>
                </c:pt>
                <c:pt idx="1314">
                  <c:v>21.7</c:v>
                </c:pt>
                <c:pt idx="1315">
                  <c:v>21.7</c:v>
                </c:pt>
                <c:pt idx="1316">
                  <c:v>21.7</c:v>
                </c:pt>
                <c:pt idx="1317">
                  <c:v>21.7</c:v>
                </c:pt>
                <c:pt idx="1318">
                  <c:v>21.7</c:v>
                </c:pt>
                <c:pt idx="1319">
                  <c:v>21.7</c:v>
                </c:pt>
                <c:pt idx="1320">
                  <c:v>21.7</c:v>
                </c:pt>
                <c:pt idx="1321">
                  <c:v>21.7</c:v>
                </c:pt>
                <c:pt idx="1322">
                  <c:v>21.7</c:v>
                </c:pt>
                <c:pt idx="1323">
                  <c:v>21.7</c:v>
                </c:pt>
                <c:pt idx="1324">
                  <c:v>21.7</c:v>
                </c:pt>
                <c:pt idx="1325">
                  <c:v>21.7</c:v>
                </c:pt>
                <c:pt idx="1326">
                  <c:v>21.7</c:v>
                </c:pt>
                <c:pt idx="1327">
                  <c:v>21.7</c:v>
                </c:pt>
                <c:pt idx="1328">
                  <c:v>21.7</c:v>
                </c:pt>
                <c:pt idx="1329">
                  <c:v>21.7</c:v>
                </c:pt>
                <c:pt idx="1330">
                  <c:v>21.7</c:v>
                </c:pt>
                <c:pt idx="1331">
                  <c:v>21.7</c:v>
                </c:pt>
                <c:pt idx="1332">
                  <c:v>21.7</c:v>
                </c:pt>
                <c:pt idx="1333">
                  <c:v>21.6</c:v>
                </c:pt>
                <c:pt idx="1334">
                  <c:v>21.6</c:v>
                </c:pt>
                <c:pt idx="1335">
                  <c:v>21.6</c:v>
                </c:pt>
                <c:pt idx="1336">
                  <c:v>21.6</c:v>
                </c:pt>
                <c:pt idx="1337">
                  <c:v>21.6</c:v>
                </c:pt>
                <c:pt idx="1338">
                  <c:v>21.6</c:v>
                </c:pt>
                <c:pt idx="1339">
                  <c:v>21.6</c:v>
                </c:pt>
                <c:pt idx="1340">
                  <c:v>21.6</c:v>
                </c:pt>
                <c:pt idx="1341">
                  <c:v>21.5</c:v>
                </c:pt>
                <c:pt idx="1342">
                  <c:v>21.5</c:v>
                </c:pt>
                <c:pt idx="1343">
                  <c:v>21.5</c:v>
                </c:pt>
                <c:pt idx="1344">
                  <c:v>21.5</c:v>
                </c:pt>
                <c:pt idx="1345">
                  <c:v>21.5</c:v>
                </c:pt>
                <c:pt idx="1346">
                  <c:v>21.5</c:v>
                </c:pt>
                <c:pt idx="1347">
                  <c:v>21.5</c:v>
                </c:pt>
                <c:pt idx="1348">
                  <c:v>21.5</c:v>
                </c:pt>
                <c:pt idx="1349">
                  <c:v>21.5</c:v>
                </c:pt>
                <c:pt idx="1350">
                  <c:v>21.5</c:v>
                </c:pt>
                <c:pt idx="1351">
                  <c:v>21.5</c:v>
                </c:pt>
                <c:pt idx="1352">
                  <c:v>21.5</c:v>
                </c:pt>
                <c:pt idx="1353">
                  <c:v>21.5</c:v>
                </c:pt>
                <c:pt idx="1354">
                  <c:v>21.5</c:v>
                </c:pt>
                <c:pt idx="1355">
                  <c:v>21.5</c:v>
                </c:pt>
                <c:pt idx="1356">
                  <c:v>21.5</c:v>
                </c:pt>
                <c:pt idx="1357">
                  <c:v>21.4</c:v>
                </c:pt>
                <c:pt idx="1358">
                  <c:v>21.4</c:v>
                </c:pt>
                <c:pt idx="1359">
                  <c:v>21.4</c:v>
                </c:pt>
                <c:pt idx="1360">
                  <c:v>21.4</c:v>
                </c:pt>
                <c:pt idx="1361">
                  <c:v>21.4</c:v>
                </c:pt>
                <c:pt idx="1362">
                  <c:v>21.4</c:v>
                </c:pt>
                <c:pt idx="1363">
                  <c:v>21.4</c:v>
                </c:pt>
                <c:pt idx="1364">
                  <c:v>21.4</c:v>
                </c:pt>
                <c:pt idx="1365">
                  <c:v>21.4</c:v>
                </c:pt>
                <c:pt idx="1366">
                  <c:v>21.4</c:v>
                </c:pt>
                <c:pt idx="1367">
                  <c:v>21.4</c:v>
                </c:pt>
                <c:pt idx="1368">
                  <c:v>21.4</c:v>
                </c:pt>
                <c:pt idx="1369">
                  <c:v>21.4</c:v>
                </c:pt>
                <c:pt idx="1370">
                  <c:v>21.4</c:v>
                </c:pt>
                <c:pt idx="1371">
                  <c:v>21.4</c:v>
                </c:pt>
                <c:pt idx="1372">
                  <c:v>21.4</c:v>
                </c:pt>
                <c:pt idx="1373">
                  <c:v>21.3</c:v>
                </c:pt>
                <c:pt idx="1374">
                  <c:v>21.3</c:v>
                </c:pt>
                <c:pt idx="1375">
                  <c:v>21.3</c:v>
                </c:pt>
                <c:pt idx="1376">
                  <c:v>21.3</c:v>
                </c:pt>
                <c:pt idx="1377">
                  <c:v>21.3</c:v>
                </c:pt>
                <c:pt idx="1378">
                  <c:v>21.3</c:v>
                </c:pt>
                <c:pt idx="1379">
                  <c:v>21.3</c:v>
                </c:pt>
                <c:pt idx="1380">
                  <c:v>21.3</c:v>
                </c:pt>
                <c:pt idx="1381">
                  <c:v>21.3</c:v>
                </c:pt>
                <c:pt idx="1382">
                  <c:v>21.2</c:v>
                </c:pt>
                <c:pt idx="1383">
                  <c:v>21.2</c:v>
                </c:pt>
                <c:pt idx="1384">
                  <c:v>21.2</c:v>
                </c:pt>
                <c:pt idx="1385">
                  <c:v>21.2</c:v>
                </c:pt>
                <c:pt idx="1386">
                  <c:v>21.2</c:v>
                </c:pt>
                <c:pt idx="1387">
                  <c:v>21.2</c:v>
                </c:pt>
                <c:pt idx="1388">
                  <c:v>21.2</c:v>
                </c:pt>
                <c:pt idx="1389">
                  <c:v>21.2</c:v>
                </c:pt>
                <c:pt idx="1390">
                  <c:v>21.2</c:v>
                </c:pt>
                <c:pt idx="1391">
                  <c:v>21.2</c:v>
                </c:pt>
                <c:pt idx="1392">
                  <c:v>21.2</c:v>
                </c:pt>
                <c:pt idx="1393">
                  <c:v>21.2</c:v>
                </c:pt>
                <c:pt idx="1394">
                  <c:v>21.2</c:v>
                </c:pt>
                <c:pt idx="1395">
                  <c:v>21.2</c:v>
                </c:pt>
                <c:pt idx="1396">
                  <c:v>21.2</c:v>
                </c:pt>
                <c:pt idx="1397">
                  <c:v>21.2</c:v>
                </c:pt>
                <c:pt idx="1398">
                  <c:v>21.1</c:v>
                </c:pt>
                <c:pt idx="1399">
                  <c:v>21.1</c:v>
                </c:pt>
                <c:pt idx="1400">
                  <c:v>21.1</c:v>
                </c:pt>
                <c:pt idx="1401">
                  <c:v>21.1</c:v>
                </c:pt>
                <c:pt idx="1402">
                  <c:v>21.1</c:v>
                </c:pt>
                <c:pt idx="1403">
                  <c:v>21.1</c:v>
                </c:pt>
                <c:pt idx="1404">
                  <c:v>21.1</c:v>
                </c:pt>
                <c:pt idx="1405">
                  <c:v>21.1</c:v>
                </c:pt>
                <c:pt idx="1406">
                  <c:v>21.1</c:v>
                </c:pt>
                <c:pt idx="1407">
                  <c:v>21.1</c:v>
                </c:pt>
                <c:pt idx="1408">
                  <c:v>21.1</c:v>
                </c:pt>
                <c:pt idx="1409">
                  <c:v>21.1</c:v>
                </c:pt>
                <c:pt idx="1410">
                  <c:v>21.1</c:v>
                </c:pt>
                <c:pt idx="1411">
                  <c:v>21.1</c:v>
                </c:pt>
                <c:pt idx="1412">
                  <c:v>21.1</c:v>
                </c:pt>
                <c:pt idx="1413">
                  <c:v>21.1</c:v>
                </c:pt>
                <c:pt idx="1414">
                  <c:v>21</c:v>
                </c:pt>
                <c:pt idx="1415">
                  <c:v>21</c:v>
                </c:pt>
                <c:pt idx="1416">
                  <c:v>21</c:v>
                </c:pt>
                <c:pt idx="1417">
                  <c:v>21</c:v>
                </c:pt>
                <c:pt idx="1418">
                  <c:v>21</c:v>
                </c:pt>
                <c:pt idx="1419">
                  <c:v>21</c:v>
                </c:pt>
                <c:pt idx="1420">
                  <c:v>21</c:v>
                </c:pt>
                <c:pt idx="1421">
                  <c:v>21</c:v>
                </c:pt>
                <c:pt idx="1422">
                  <c:v>21</c:v>
                </c:pt>
                <c:pt idx="1423">
                  <c:v>21</c:v>
                </c:pt>
                <c:pt idx="1424">
                  <c:v>21</c:v>
                </c:pt>
                <c:pt idx="1425">
                  <c:v>21</c:v>
                </c:pt>
                <c:pt idx="1426">
                  <c:v>21</c:v>
                </c:pt>
                <c:pt idx="1427">
                  <c:v>21</c:v>
                </c:pt>
                <c:pt idx="1428">
                  <c:v>21</c:v>
                </c:pt>
                <c:pt idx="1429">
                  <c:v>21</c:v>
                </c:pt>
                <c:pt idx="1430">
                  <c:v>21</c:v>
                </c:pt>
                <c:pt idx="1431">
                  <c:v>21</c:v>
                </c:pt>
                <c:pt idx="1432">
                  <c:v>21</c:v>
                </c:pt>
                <c:pt idx="1433">
                  <c:v>21</c:v>
                </c:pt>
                <c:pt idx="1434">
                  <c:v>21</c:v>
                </c:pt>
                <c:pt idx="1435">
                  <c:v>21</c:v>
                </c:pt>
                <c:pt idx="1436">
                  <c:v>21</c:v>
                </c:pt>
                <c:pt idx="1437">
                  <c:v>21</c:v>
                </c:pt>
                <c:pt idx="1438">
                  <c:v>21</c:v>
                </c:pt>
                <c:pt idx="1439">
                  <c:v>20.9</c:v>
                </c:pt>
                <c:pt idx="1440">
                  <c:v>20.9</c:v>
                </c:pt>
                <c:pt idx="1441">
                  <c:v>20.9</c:v>
                </c:pt>
                <c:pt idx="1442">
                  <c:v>20.9</c:v>
                </c:pt>
                <c:pt idx="1443">
                  <c:v>20.9</c:v>
                </c:pt>
                <c:pt idx="1444">
                  <c:v>20.9</c:v>
                </c:pt>
                <c:pt idx="1445">
                  <c:v>20.9</c:v>
                </c:pt>
                <c:pt idx="1446">
                  <c:v>20.9</c:v>
                </c:pt>
                <c:pt idx="1447">
                  <c:v>20.8</c:v>
                </c:pt>
                <c:pt idx="1448">
                  <c:v>20.8</c:v>
                </c:pt>
                <c:pt idx="1449">
                  <c:v>20.8</c:v>
                </c:pt>
                <c:pt idx="1450">
                  <c:v>20.8</c:v>
                </c:pt>
                <c:pt idx="1451">
                  <c:v>20.8</c:v>
                </c:pt>
                <c:pt idx="1452">
                  <c:v>20.8</c:v>
                </c:pt>
                <c:pt idx="1453">
                  <c:v>20.8</c:v>
                </c:pt>
                <c:pt idx="1454">
                  <c:v>20.8</c:v>
                </c:pt>
                <c:pt idx="1455">
                  <c:v>20.8</c:v>
                </c:pt>
                <c:pt idx="1456">
                  <c:v>20.8</c:v>
                </c:pt>
                <c:pt idx="1457">
                  <c:v>20.8</c:v>
                </c:pt>
                <c:pt idx="1458">
                  <c:v>20.8</c:v>
                </c:pt>
                <c:pt idx="1459">
                  <c:v>20.8</c:v>
                </c:pt>
                <c:pt idx="1460">
                  <c:v>20.8</c:v>
                </c:pt>
                <c:pt idx="1461">
                  <c:v>20.8</c:v>
                </c:pt>
                <c:pt idx="1462">
                  <c:v>20.8</c:v>
                </c:pt>
                <c:pt idx="1463">
                  <c:v>20.8</c:v>
                </c:pt>
                <c:pt idx="1464">
                  <c:v>20.8</c:v>
                </c:pt>
                <c:pt idx="1465">
                  <c:v>20.8</c:v>
                </c:pt>
                <c:pt idx="1466">
                  <c:v>20.8</c:v>
                </c:pt>
                <c:pt idx="1467">
                  <c:v>20.8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ex2_25_envTemp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Sheet1!$D$2:$D$1747</c:f>
              <c:numCache>
                <c:formatCode>General</c:formatCode>
                <c:ptCount val="1746"/>
                <c:pt idx="0">
                  <c:v>24.9</c:v>
                </c:pt>
                <c:pt idx="1">
                  <c:v>24.9</c:v>
                </c:pt>
                <c:pt idx="2">
                  <c:v>24.9</c:v>
                </c:pt>
                <c:pt idx="3">
                  <c:v>24.9</c:v>
                </c:pt>
                <c:pt idx="4">
                  <c:v>24.9</c:v>
                </c:pt>
                <c:pt idx="5">
                  <c:v>24.9</c:v>
                </c:pt>
                <c:pt idx="6">
                  <c:v>24.9</c:v>
                </c:pt>
                <c:pt idx="7">
                  <c:v>24.9</c:v>
                </c:pt>
                <c:pt idx="8">
                  <c:v>24.9</c:v>
                </c:pt>
                <c:pt idx="9">
                  <c:v>24.9</c:v>
                </c:pt>
                <c:pt idx="10">
                  <c:v>24.9</c:v>
                </c:pt>
                <c:pt idx="11">
                  <c:v>24.9</c:v>
                </c:pt>
                <c:pt idx="12">
                  <c:v>24.9</c:v>
                </c:pt>
                <c:pt idx="13">
                  <c:v>24.9</c:v>
                </c:pt>
                <c:pt idx="14">
                  <c:v>24.9</c:v>
                </c:pt>
                <c:pt idx="15">
                  <c:v>24.9</c:v>
                </c:pt>
                <c:pt idx="16">
                  <c:v>24.9</c:v>
                </c:pt>
                <c:pt idx="17">
                  <c:v>24.9</c:v>
                </c:pt>
                <c:pt idx="18">
                  <c:v>24.9</c:v>
                </c:pt>
                <c:pt idx="19">
                  <c:v>24.9</c:v>
                </c:pt>
                <c:pt idx="20">
                  <c:v>24.9</c:v>
                </c:pt>
                <c:pt idx="21">
                  <c:v>24.9</c:v>
                </c:pt>
                <c:pt idx="22">
                  <c:v>24.9</c:v>
                </c:pt>
                <c:pt idx="23">
                  <c:v>24.9</c:v>
                </c:pt>
                <c:pt idx="24">
                  <c:v>24.8</c:v>
                </c:pt>
                <c:pt idx="25">
                  <c:v>24.8</c:v>
                </c:pt>
                <c:pt idx="26">
                  <c:v>24.8</c:v>
                </c:pt>
                <c:pt idx="27">
                  <c:v>24.8</c:v>
                </c:pt>
                <c:pt idx="28">
                  <c:v>24.8</c:v>
                </c:pt>
                <c:pt idx="29">
                  <c:v>24.8</c:v>
                </c:pt>
                <c:pt idx="30">
                  <c:v>24.8</c:v>
                </c:pt>
                <c:pt idx="31">
                  <c:v>24.8</c:v>
                </c:pt>
                <c:pt idx="32">
                  <c:v>24.8</c:v>
                </c:pt>
                <c:pt idx="33">
                  <c:v>24.8</c:v>
                </c:pt>
                <c:pt idx="34">
                  <c:v>24.8</c:v>
                </c:pt>
                <c:pt idx="35">
                  <c:v>24.8</c:v>
                </c:pt>
                <c:pt idx="36">
                  <c:v>24.8</c:v>
                </c:pt>
                <c:pt idx="37">
                  <c:v>24.8</c:v>
                </c:pt>
                <c:pt idx="38">
                  <c:v>24.8</c:v>
                </c:pt>
                <c:pt idx="39">
                  <c:v>24.8</c:v>
                </c:pt>
                <c:pt idx="40">
                  <c:v>24.8</c:v>
                </c:pt>
                <c:pt idx="41">
                  <c:v>24.7</c:v>
                </c:pt>
                <c:pt idx="42">
                  <c:v>24.7</c:v>
                </c:pt>
                <c:pt idx="43">
                  <c:v>24.7</c:v>
                </c:pt>
                <c:pt idx="44">
                  <c:v>24.7</c:v>
                </c:pt>
                <c:pt idx="45">
                  <c:v>24.7</c:v>
                </c:pt>
                <c:pt idx="46">
                  <c:v>24.7</c:v>
                </c:pt>
                <c:pt idx="47">
                  <c:v>24.7</c:v>
                </c:pt>
                <c:pt idx="48">
                  <c:v>24.7</c:v>
                </c:pt>
                <c:pt idx="49">
                  <c:v>24.7</c:v>
                </c:pt>
                <c:pt idx="50">
                  <c:v>24.7</c:v>
                </c:pt>
                <c:pt idx="51">
                  <c:v>24.7</c:v>
                </c:pt>
                <c:pt idx="52">
                  <c:v>24.7</c:v>
                </c:pt>
                <c:pt idx="53">
                  <c:v>24.7</c:v>
                </c:pt>
                <c:pt idx="54">
                  <c:v>24.7</c:v>
                </c:pt>
                <c:pt idx="55">
                  <c:v>24.7</c:v>
                </c:pt>
                <c:pt idx="56">
                  <c:v>24.7</c:v>
                </c:pt>
                <c:pt idx="57">
                  <c:v>24.6</c:v>
                </c:pt>
                <c:pt idx="58">
                  <c:v>24.6</c:v>
                </c:pt>
                <c:pt idx="59">
                  <c:v>24.6</c:v>
                </c:pt>
                <c:pt idx="60">
                  <c:v>24.6</c:v>
                </c:pt>
                <c:pt idx="61">
                  <c:v>24.6</c:v>
                </c:pt>
                <c:pt idx="62">
                  <c:v>24.6</c:v>
                </c:pt>
                <c:pt idx="63">
                  <c:v>24.6</c:v>
                </c:pt>
                <c:pt idx="64">
                  <c:v>24.6</c:v>
                </c:pt>
                <c:pt idx="65">
                  <c:v>24.6</c:v>
                </c:pt>
                <c:pt idx="66">
                  <c:v>24.6</c:v>
                </c:pt>
                <c:pt idx="67">
                  <c:v>24.6</c:v>
                </c:pt>
                <c:pt idx="68">
                  <c:v>24.6</c:v>
                </c:pt>
                <c:pt idx="69">
                  <c:v>24.6</c:v>
                </c:pt>
                <c:pt idx="70">
                  <c:v>24.6</c:v>
                </c:pt>
                <c:pt idx="71">
                  <c:v>24.6</c:v>
                </c:pt>
                <c:pt idx="72">
                  <c:v>24.6</c:v>
                </c:pt>
                <c:pt idx="73">
                  <c:v>24.6</c:v>
                </c:pt>
                <c:pt idx="74">
                  <c:v>24.6</c:v>
                </c:pt>
                <c:pt idx="75">
                  <c:v>24.6</c:v>
                </c:pt>
                <c:pt idx="76">
                  <c:v>24.6</c:v>
                </c:pt>
                <c:pt idx="77">
                  <c:v>24.6</c:v>
                </c:pt>
                <c:pt idx="78">
                  <c:v>24.6</c:v>
                </c:pt>
                <c:pt idx="79">
                  <c:v>24.6</c:v>
                </c:pt>
                <c:pt idx="80">
                  <c:v>24.6</c:v>
                </c:pt>
                <c:pt idx="81">
                  <c:v>24.6</c:v>
                </c:pt>
                <c:pt idx="82">
                  <c:v>24.6</c:v>
                </c:pt>
                <c:pt idx="83">
                  <c:v>24.6</c:v>
                </c:pt>
                <c:pt idx="84">
                  <c:v>24.6</c:v>
                </c:pt>
                <c:pt idx="85">
                  <c:v>24.6</c:v>
                </c:pt>
                <c:pt idx="86">
                  <c:v>24.6</c:v>
                </c:pt>
                <c:pt idx="87">
                  <c:v>24.6</c:v>
                </c:pt>
                <c:pt idx="88">
                  <c:v>24.6</c:v>
                </c:pt>
                <c:pt idx="89">
                  <c:v>24.6</c:v>
                </c:pt>
                <c:pt idx="90">
                  <c:v>24.6</c:v>
                </c:pt>
                <c:pt idx="91">
                  <c:v>24.6</c:v>
                </c:pt>
                <c:pt idx="92">
                  <c:v>24.6</c:v>
                </c:pt>
                <c:pt idx="93">
                  <c:v>24.6</c:v>
                </c:pt>
                <c:pt idx="94">
                  <c:v>24.6</c:v>
                </c:pt>
                <c:pt idx="95">
                  <c:v>24.6</c:v>
                </c:pt>
                <c:pt idx="96">
                  <c:v>24.6</c:v>
                </c:pt>
                <c:pt idx="97">
                  <c:v>24.6</c:v>
                </c:pt>
                <c:pt idx="98">
                  <c:v>24.7</c:v>
                </c:pt>
                <c:pt idx="99">
                  <c:v>24.7</c:v>
                </c:pt>
                <c:pt idx="100">
                  <c:v>24.7</c:v>
                </c:pt>
                <c:pt idx="101">
                  <c:v>24.7</c:v>
                </c:pt>
                <c:pt idx="102">
                  <c:v>24.7</c:v>
                </c:pt>
                <c:pt idx="103">
                  <c:v>24.7</c:v>
                </c:pt>
                <c:pt idx="104">
                  <c:v>24.7</c:v>
                </c:pt>
                <c:pt idx="105">
                  <c:v>24.7</c:v>
                </c:pt>
                <c:pt idx="106">
                  <c:v>24.8</c:v>
                </c:pt>
                <c:pt idx="107">
                  <c:v>24.8</c:v>
                </c:pt>
                <c:pt idx="108">
                  <c:v>24.8</c:v>
                </c:pt>
                <c:pt idx="109">
                  <c:v>24.8</c:v>
                </c:pt>
                <c:pt idx="110">
                  <c:v>24.8</c:v>
                </c:pt>
                <c:pt idx="111">
                  <c:v>24.8</c:v>
                </c:pt>
                <c:pt idx="112">
                  <c:v>24.8</c:v>
                </c:pt>
                <c:pt idx="113">
                  <c:v>24.8</c:v>
                </c:pt>
                <c:pt idx="114">
                  <c:v>24.8</c:v>
                </c:pt>
                <c:pt idx="115">
                  <c:v>24.8</c:v>
                </c:pt>
                <c:pt idx="116">
                  <c:v>24.8</c:v>
                </c:pt>
                <c:pt idx="117">
                  <c:v>24.8</c:v>
                </c:pt>
                <c:pt idx="118">
                  <c:v>24.8</c:v>
                </c:pt>
                <c:pt idx="119">
                  <c:v>24.8</c:v>
                </c:pt>
                <c:pt idx="120">
                  <c:v>24.8</c:v>
                </c:pt>
                <c:pt idx="121">
                  <c:v>24.8</c:v>
                </c:pt>
                <c:pt idx="122">
                  <c:v>24.8</c:v>
                </c:pt>
                <c:pt idx="123">
                  <c:v>24.9</c:v>
                </c:pt>
                <c:pt idx="124">
                  <c:v>24.9</c:v>
                </c:pt>
                <c:pt idx="125">
                  <c:v>24.9</c:v>
                </c:pt>
                <c:pt idx="126">
                  <c:v>24.9</c:v>
                </c:pt>
                <c:pt idx="127">
                  <c:v>24.9</c:v>
                </c:pt>
                <c:pt idx="128">
                  <c:v>24.9</c:v>
                </c:pt>
                <c:pt idx="129">
                  <c:v>24.9</c:v>
                </c:pt>
                <c:pt idx="130">
                  <c:v>24.9</c:v>
                </c:pt>
                <c:pt idx="131">
                  <c:v>24.9</c:v>
                </c:pt>
                <c:pt idx="132">
                  <c:v>24.9</c:v>
                </c:pt>
                <c:pt idx="133">
                  <c:v>24.9</c:v>
                </c:pt>
                <c:pt idx="134">
                  <c:v>24.9</c:v>
                </c:pt>
                <c:pt idx="135">
                  <c:v>24.9</c:v>
                </c:pt>
                <c:pt idx="136">
                  <c:v>24.9</c:v>
                </c:pt>
                <c:pt idx="137">
                  <c:v>24.9</c:v>
                </c:pt>
                <c:pt idx="138">
                  <c:v>24.9</c:v>
                </c:pt>
                <c:pt idx="139">
                  <c:v>25.1</c:v>
                </c:pt>
                <c:pt idx="140">
                  <c:v>25.1</c:v>
                </c:pt>
                <c:pt idx="141">
                  <c:v>25.1</c:v>
                </c:pt>
                <c:pt idx="142">
                  <c:v>25.1</c:v>
                </c:pt>
                <c:pt idx="143">
                  <c:v>25.1</c:v>
                </c:pt>
                <c:pt idx="144">
                  <c:v>25.1</c:v>
                </c:pt>
                <c:pt idx="145">
                  <c:v>25.1</c:v>
                </c:pt>
                <c:pt idx="146">
                  <c:v>25.1</c:v>
                </c:pt>
                <c:pt idx="147">
                  <c:v>25.2</c:v>
                </c:pt>
                <c:pt idx="148">
                  <c:v>25.2</c:v>
                </c:pt>
                <c:pt idx="149">
                  <c:v>25.2</c:v>
                </c:pt>
                <c:pt idx="150">
                  <c:v>25.2</c:v>
                </c:pt>
                <c:pt idx="151">
                  <c:v>25.2</c:v>
                </c:pt>
                <c:pt idx="152">
                  <c:v>25.2</c:v>
                </c:pt>
                <c:pt idx="153">
                  <c:v>25.2</c:v>
                </c:pt>
                <c:pt idx="154">
                  <c:v>25.2</c:v>
                </c:pt>
                <c:pt idx="155">
                  <c:v>25.2</c:v>
                </c:pt>
                <c:pt idx="156">
                  <c:v>25.2</c:v>
                </c:pt>
                <c:pt idx="157">
                  <c:v>25.2</c:v>
                </c:pt>
                <c:pt idx="158">
                  <c:v>25.2</c:v>
                </c:pt>
                <c:pt idx="159">
                  <c:v>25.2</c:v>
                </c:pt>
                <c:pt idx="160">
                  <c:v>25.2</c:v>
                </c:pt>
                <c:pt idx="161">
                  <c:v>25.2</c:v>
                </c:pt>
                <c:pt idx="162">
                  <c:v>25.2</c:v>
                </c:pt>
                <c:pt idx="163">
                  <c:v>25.3</c:v>
                </c:pt>
                <c:pt idx="164">
                  <c:v>25.3</c:v>
                </c:pt>
                <c:pt idx="165">
                  <c:v>25.3</c:v>
                </c:pt>
                <c:pt idx="166">
                  <c:v>25.3</c:v>
                </c:pt>
                <c:pt idx="167">
                  <c:v>25.3</c:v>
                </c:pt>
                <c:pt idx="168">
                  <c:v>25.3</c:v>
                </c:pt>
                <c:pt idx="169">
                  <c:v>25.3</c:v>
                </c:pt>
                <c:pt idx="170">
                  <c:v>25.3</c:v>
                </c:pt>
                <c:pt idx="171">
                  <c:v>25.3</c:v>
                </c:pt>
                <c:pt idx="172">
                  <c:v>25.3</c:v>
                </c:pt>
                <c:pt idx="173">
                  <c:v>25.3</c:v>
                </c:pt>
                <c:pt idx="174">
                  <c:v>25.3</c:v>
                </c:pt>
                <c:pt idx="175">
                  <c:v>25.3</c:v>
                </c:pt>
                <c:pt idx="176">
                  <c:v>25.3</c:v>
                </c:pt>
                <c:pt idx="177">
                  <c:v>25.3</c:v>
                </c:pt>
                <c:pt idx="178">
                  <c:v>25.3</c:v>
                </c:pt>
                <c:pt idx="179">
                  <c:v>25.3</c:v>
                </c:pt>
                <c:pt idx="180">
                  <c:v>25.3</c:v>
                </c:pt>
                <c:pt idx="181">
                  <c:v>25.3</c:v>
                </c:pt>
                <c:pt idx="182">
                  <c:v>25.3</c:v>
                </c:pt>
                <c:pt idx="183">
                  <c:v>25.3</c:v>
                </c:pt>
                <c:pt idx="184">
                  <c:v>25.3</c:v>
                </c:pt>
                <c:pt idx="185">
                  <c:v>25.3</c:v>
                </c:pt>
                <c:pt idx="186">
                  <c:v>25.3</c:v>
                </c:pt>
                <c:pt idx="187">
                  <c:v>25.3</c:v>
                </c:pt>
                <c:pt idx="188">
                  <c:v>25.2</c:v>
                </c:pt>
                <c:pt idx="189">
                  <c:v>25.2</c:v>
                </c:pt>
                <c:pt idx="190">
                  <c:v>25.2</c:v>
                </c:pt>
                <c:pt idx="191">
                  <c:v>25.2</c:v>
                </c:pt>
                <c:pt idx="192">
                  <c:v>25.2</c:v>
                </c:pt>
                <c:pt idx="193">
                  <c:v>25.2</c:v>
                </c:pt>
                <c:pt idx="194">
                  <c:v>25.2</c:v>
                </c:pt>
                <c:pt idx="195">
                  <c:v>25.2</c:v>
                </c:pt>
                <c:pt idx="196">
                  <c:v>25.2</c:v>
                </c:pt>
                <c:pt idx="197">
                  <c:v>25.2</c:v>
                </c:pt>
                <c:pt idx="198">
                  <c:v>25.2</c:v>
                </c:pt>
                <c:pt idx="199">
                  <c:v>25.2</c:v>
                </c:pt>
                <c:pt idx="200">
                  <c:v>25.2</c:v>
                </c:pt>
                <c:pt idx="201">
                  <c:v>25.2</c:v>
                </c:pt>
                <c:pt idx="202">
                  <c:v>25.2</c:v>
                </c:pt>
                <c:pt idx="203">
                  <c:v>25.2</c:v>
                </c:pt>
                <c:pt idx="204">
                  <c:v>25.1</c:v>
                </c:pt>
                <c:pt idx="205">
                  <c:v>25.1</c:v>
                </c:pt>
                <c:pt idx="206">
                  <c:v>25.1</c:v>
                </c:pt>
                <c:pt idx="207">
                  <c:v>25.1</c:v>
                </c:pt>
                <c:pt idx="208">
                  <c:v>25.1</c:v>
                </c:pt>
                <c:pt idx="209">
                  <c:v>25.1</c:v>
                </c:pt>
                <c:pt idx="210">
                  <c:v>25.1</c:v>
                </c:pt>
                <c:pt idx="211">
                  <c:v>25.1</c:v>
                </c:pt>
                <c:pt idx="212">
                  <c:v>25.1</c:v>
                </c:pt>
                <c:pt idx="213">
                  <c:v>24.9</c:v>
                </c:pt>
                <c:pt idx="214">
                  <c:v>24.9</c:v>
                </c:pt>
                <c:pt idx="215">
                  <c:v>24.9</c:v>
                </c:pt>
                <c:pt idx="216">
                  <c:v>24.9</c:v>
                </c:pt>
                <c:pt idx="217">
                  <c:v>24.9</c:v>
                </c:pt>
                <c:pt idx="218">
                  <c:v>24.9</c:v>
                </c:pt>
                <c:pt idx="219">
                  <c:v>24.9</c:v>
                </c:pt>
                <c:pt idx="220">
                  <c:v>24.9</c:v>
                </c:pt>
                <c:pt idx="221">
                  <c:v>24.8</c:v>
                </c:pt>
                <c:pt idx="222">
                  <c:v>24.8</c:v>
                </c:pt>
                <c:pt idx="223">
                  <c:v>24.8</c:v>
                </c:pt>
                <c:pt idx="224">
                  <c:v>24.8</c:v>
                </c:pt>
                <c:pt idx="225">
                  <c:v>24.8</c:v>
                </c:pt>
                <c:pt idx="226">
                  <c:v>24.8</c:v>
                </c:pt>
                <c:pt idx="227">
                  <c:v>24.8</c:v>
                </c:pt>
                <c:pt idx="228">
                  <c:v>24.8</c:v>
                </c:pt>
                <c:pt idx="229">
                  <c:v>24.7</c:v>
                </c:pt>
                <c:pt idx="230">
                  <c:v>24.7</c:v>
                </c:pt>
                <c:pt idx="231">
                  <c:v>24.7</c:v>
                </c:pt>
                <c:pt idx="232">
                  <c:v>24.7</c:v>
                </c:pt>
                <c:pt idx="233">
                  <c:v>24.7</c:v>
                </c:pt>
                <c:pt idx="234">
                  <c:v>24.7</c:v>
                </c:pt>
                <c:pt idx="235">
                  <c:v>24.7</c:v>
                </c:pt>
                <c:pt idx="236">
                  <c:v>24.7</c:v>
                </c:pt>
                <c:pt idx="237">
                  <c:v>24.6</c:v>
                </c:pt>
                <c:pt idx="238">
                  <c:v>24.6</c:v>
                </c:pt>
                <c:pt idx="239">
                  <c:v>24.6</c:v>
                </c:pt>
                <c:pt idx="240">
                  <c:v>24.6</c:v>
                </c:pt>
                <c:pt idx="241">
                  <c:v>24.6</c:v>
                </c:pt>
                <c:pt idx="242">
                  <c:v>24.6</c:v>
                </c:pt>
                <c:pt idx="243">
                  <c:v>24.6</c:v>
                </c:pt>
                <c:pt idx="244">
                  <c:v>24.6</c:v>
                </c:pt>
                <c:pt idx="245">
                  <c:v>24.5</c:v>
                </c:pt>
                <c:pt idx="246">
                  <c:v>24.5</c:v>
                </c:pt>
                <c:pt idx="247">
                  <c:v>24.5</c:v>
                </c:pt>
                <c:pt idx="248">
                  <c:v>24.5</c:v>
                </c:pt>
                <c:pt idx="249">
                  <c:v>24.5</c:v>
                </c:pt>
                <c:pt idx="250">
                  <c:v>24.5</c:v>
                </c:pt>
                <c:pt idx="251">
                  <c:v>24.5</c:v>
                </c:pt>
                <c:pt idx="252">
                  <c:v>24.5</c:v>
                </c:pt>
                <c:pt idx="253">
                  <c:v>24.3</c:v>
                </c:pt>
                <c:pt idx="254">
                  <c:v>24.3</c:v>
                </c:pt>
                <c:pt idx="255">
                  <c:v>24.3</c:v>
                </c:pt>
                <c:pt idx="256">
                  <c:v>24.3</c:v>
                </c:pt>
                <c:pt idx="257">
                  <c:v>24.3</c:v>
                </c:pt>
                <c:pt idx="258">
                  <c:v>24.3</c:v>
                </c:pt>
                <c:pt idx="259">
                  <c:v>24.3</c:v>
                </c:pt>
                <c:pt idx="260">
                  <c:v>24.3</c:v>
                </c:pt>
                <c:pt idx="261">
                  <c:v>24.3</c:v>
                </c:pt>
                <c:pt idx="262">
                  <c:v>24.2</c:v>
                </c:pt>
                <c:pt idx="263">
                  <c:v>24.2</c:v>
                </c:pt>
                <c:pt idx="264">
                  <c:v>24.2</c:v>
                </c:pt>
                <c:pt idx="265">
                  <c:v>24.2</c:v>
                </c:pt>
                <c:pt idx="266">
                  <c:v>24.2</c:v>
                </c:pt>
                <c:pt idx="267">
                  <c:v>24.2</c:v>
                </c:pt>
                <c:pt idx="268">
                  <c:v>24.2</c:v>
                </c:pt>
                <c:pt idx="269">
                  <c:v>24.2</c:v>
                </c:pt>
                <c:pt idx="270">
                  <c:v>24.1</c:v>
                </c:pt>
                <c:pt idx="271">
                  <c:v>24.1</c:v>
                </c:pt>
                <c:pt idx="272">
                  <c:v>24.1</c:v>
                </c:pt>
                <c:pt idx="273">
                  <c:v>24.1</c:v>
                </c:pt>
                <c:pt idx="274">
                  <c:v>24.1</c:v>
                </c:pt>
                <c:pt idx="275">
                  <c:v>24.1</c:v>
                </c:pt>
                <c:pt idx="276">
                  <c:v>24.1</c:v>
                </c:pt>
                <c:pt idx="277">
                  <c:v>24.1</c:v>
                </c:pt>
                <c:pt idx="278">
                  <c:v>24.2</c:v>
                </c:pt>
                <c:pt idx="279">
                  <c:v>24.2</c:v>
                </c:pt>
                <c:pt idx="280">
                  <c:v>24.2</c:v>
                </c:pt>
                <c:pt idx="281">
                  <c:v>24.2</c:v>
                </c:pt>
                <c:pt idx="282">
                  <c:v>24.2</c:v>
                </c:pt>
                <c:pt idx="283">
                  <c:v>24.2</c:v>
                </c:pt>
                <c:pt idx="284">
                  <c:v>24.2</c:v>
                </c:pt>
                <c:pt idx="285">
                  <c:v>24.2</c:v>
                </c:pt>
                <c:pt idx="286">
                  <c:v>24.3</c:v>
                </c:pt>
                <c:pt idx="287">
                  <c:v>24.3</c:v>
                </c:pt>
                <c:pt idx="288">
                  <c:v>24.3</c:v>
                </c:pt>
                <c:pt idx="289">
                  <c:v>24.3</c:v>
                </c:pt>
                <c:pt idx="290">
                  <c:v>24.3</c:v>
                </c:pt>
                <c:pt idx="291">
                  <c:v>24.3</c:v>
                </c:pt>
                <c:pt idx="292">
                  <c:v>24.3</c:v>
                </c:pt>
                <c:pt idx="293">
                  <c:v>24.3</c:v>
                </c:pt>
                <c:pt idx="294">
                  <c:v>24.6</c:v>
                </c:pt>
                <c:pt idx="295">
                  <c:v>24.6</c:v>
                </c:pt>
                <c:pt idx="296">
                  <c:v>24.6</c:v>
                </c:pt>
                <c:pt idx="297">
                  <c:v>24.6</c:v>
                </c:pt>
                <c:pt idx="298">
                  <c:v>24.6</c:v>
                </c:pt>
                <c:pt idx="299">
                  <c:v>24.6</c:v>
                </c:pt>
                <c:pt idx="300">
                  <c:v>24.6</c:v>
                </c:pt>
                <c:pt idx="301">
                  <c:v>24.6</c:v>
                </c:pt>
                <c:pt idx="302">
                  <c:v>24.6</c:v>
                </c:pt>
                <c:pt idx="303">
                  <c:v>25</c:v>
                </c:pt>
                <c:pt idx="304">
                  <c:v>25</c:v>
                </c:pt>
                <c:pt idx="305">
                  <c:v>25</c:v>
                </c:pt>
                <c:pt idx="306">
                  <c:v>25</c:v>
                </c:pt>
                <c:pt idx="307">
                  <c:v>25</c:v>
                </c:pt>
                <c:pt idx="308">
                  <c:v>25</c:v>
                </c:pt>
                <c:pt idx="309">
                  <c:v>25</c:v>
                </c:pt>
                <c:pt idx="310">
                  <c:v>25</c:v>
                </c:pt>
                <c:pt idx="311">
                  <c:v>25.6</c:v>
                </c:pt>
                <c:pt idx="312">
                  <c:v>25.6</c:v>
                </c:pt>
                <c:pt idx="313">
                  <c:v>25.6</c:v>
                </c:pt>
                <c:pt idx="314">
                  <c:v>25.6</c:v>
                </c:pt>
                <c:pt idx="315">
                  <c:v>25.6</c:v>
                </c:pt>
                <c:pt idx="316">
                  <c:v>25.6</c:v>
                </c:pt>
                <c:pt idx="317">
                  <c:v>25.6</c:v>
                </c:pt>
                <c:pt idx="318">
                  <c:v>25.6</c:v>
                </c:pt>
                <c:pt idx="319">
                  <c:v>26.2</c:v>
                </c:pt>
                <c:pt idx="320">
                  <c:v>26.2</c:v>
                </c:pt>
                <c:pt idx="321">
                  <c:v>26.2</c:v>
                </c:pt>
                <c:pt idx="322">
                  <c:v>26.2</c:v>
                </c:pt>
                <c:pt idx="323">
                  <c:v>26.2</c:v>
                </c:pt>
                <c:pt idx="324">
                  <c:v>26.2</c:v>
                </c:pt>
                <c:pt idx="325">
                  <c:v>26.2</c:v>
                </c:pt>
                <c:pt idx="326">
                  <c:v>26.2</c:v>
                </c:pt>
                <c:pt idx="327">
                  <c:v>26.7</c:v>
                </c:pt>
                <c:pt idx="328">
                  <c:v>26.7</c:v>
                </c:pt>
                <c:pt idx="329">
                  <c:v>26.7</c:v>
                </c:pt>
                <c:pt idx="330">
                  <c:v>26.7</c:v>
                </c:pt>
                <c:pt idx="331">
                  <c:v>26.7</c:v>
                </c:pt>
                <c:pt idx="332">
                  <c:v>26.7</c:v>
                </c:pt>
                <c:pt idx="333">
                  <c:v>26.7</c:v>
                </c:pt>
                <c:pt idx="334">
                  <c:v>26.7</c:v>
                </c:pt>
                <c:pt idx="335">
                  <c:v>27.2</c:v>
                </c:pt>
                <c:pt idx="336">
                  <c:v>27.2</c:v>
                </c:pt>
                <c:pt idx="337">
                  <c:v>27.2</c:v>
                </c:pt>
                <c:pt idx="338">
                  <c:v>27.2</c:v>
                </c:pt>
                <c:pt idx="339">
                  <c:v>27.2</c:v>
                </c:pt>
                <c:pt idx="340">
                  <c:v>27.2</c:v>
                </c:pt>
                <c:pt idx="341">
                  <c:v>27.2</c:v>
                </c:pt>
                <c:pt idx="342">
                  <c:v>27.2</c:v>
                </c:pt>
                <c:pt idx="343">
                  <c:v>27.7</c:v>
                </c:pt>
                <c:pt idx="344">
                  <c:v>27.7</c:v>
                </c:pt>
                <c:pt idx="345">
                  <c:v>27.7</c:v>
                </c:pt>
                <c:pt idx="346">
                  <c:v>27.7</c:v>
                </c:pt>
                <c:pt idx="347">
                  <c:v>27.7</c:v>
                </c:pt>
                <c:pt idx="348">
                  <c:v>27.7</c:v>
                </c:pt>
                <c:pt idx="349">
                  <c:v>27.7</c:v>
                </c:pt>
                <c:pt idx="350">
                  <c:v>27.7</c:v>
                </c:pt>
                <c:pt idx="351">
                  <c:v>27.7</c:v>
                </c:pt>
                <c:pt idx="352">
                  <c:v>28</c:v>
                </c:pt>
                <c:pt idx="353">
                  <c:v>28</c:v>
                </c:pt>
                <c:pt idx="354">
                  <c:v>28</c:v>
                </c:pt>
                <c:pt idx="355">
                  <c:v>28</c:v>
                </c:pt>
                <c:pt idx="356">
                  <c:v>28</c:v>
                </c:pt>
                <c:pt idx="357">
                  <c:v>28</c:v>
                </c:pt>
                <c:pt idx="358">
                  <c:v>28</c:v>
                </c:pt>
                <c:pt idx="359">
                  <c:v>28</c:v>
                </c:pt>
                <c:pt idx="360">
                  <c:v>28.2</c:v>
                </c:pt>
                <c:pt idx="361">
                  <c:v>28.2</c:v>
                </c:pt>
                <c:pt idx="362">
                  <c:v>28.2</c:v>
                </c:pt>
                <c:pt idx="363">
                  <c:v>28.2</c:v>
                </c:pt>
                <c:pt idx="364">
                  <c:v>28.2</c:v>
                </c:pt>
                <c:pt idx="365">
                  <c:v>28.2</c:v>
                </c:pt>
                <c:pt idx="366">
                  <c:v>28.2</c:v>
                </c:pt>
                <c:pt idx="367">
                  <c:v>28.2</c:v>
                </c:pt>
                <c:pt idx="368">
                  <c:v>28.4</c:v>
                </c:pt>
                <c:pt idx="369">
                  <c:v>28.4</c:v>
                </c:pt>
                <c:pt idx="370">
                  <c:v>28.4</c:v>
                </c:pt>
                <c:pt idx="371">
                  <c:v>28.4</c:v>
                </c:pt>
                <c:pt idx="372">
                  <c:v>28.4</c:v>
                </c:pt>
                <c:pt idx="373">
                  <c:v>28.4</c:v>
                </c:pt>
                <c:pt idx="374">
                  <c:v>28.4</c:v>
                </c:pt>
                <c:pt idx="375">
                  <c:v>28.4</c:v>
                </c:pt>
                <c:pt idx="376">
                  <c:v>28.4</c:v>
                </c:pt>
                <c:pt idx="377">
                  <c:v>28.4</c:v>
                </c:pt>
                <c:pt idx="378">
                  <c:v>28.4</c:v>
                </c:pt>
                <c:pt idx="379">
                  <c:v>28.4</c:v>
                </c:pt>
                <c:pt idx="380">
                  <c:v>28.4</c:v>
                </c:pt>
                <c:pt idx="381">
                  <c:v>28.4</c:v>
                </c:pt>
                <c:pt idx="382">
                  <c:v>28.4</c:v>
                </c:pt>
                <c:pt idx="383">
                  <c:v>28.4</c:v>
                </c:pt>
                <c:pt idx="384">
                  <c:v>28.4</c:v>
                </c:pt>
                <c:pt idx="385">
                  <c:v>28.4</c:v>
                </c:pt>
                <c:pt idx="386">
                  <c:v>28.4</c:v>
                </c:pt>
                <c:pt idx="387">
                  <c:v>28.4</c:v>
                </c:pt>
                <c:pt idx="388">
                  <c:v>28.4</c:v>
                </c:pt>
                <c:pt idx="389">
                  <c:v>28.4</c:v>
                </c:pt>
                <c:pt idx="390">
                  <c:v>28.4</c:v>
                </c:pt>
                <c:pt idx="391">
                  <c:v>28.4</c:v>
                </c:pt>
                <c:pt idx="392">
                  <c:v>28.4</c:v>
                </c:pt>
                <c:pt idx="393">
                  <c:v>28.4</c:v>
                </c:pt>
                <c:pt idx="394">
                  <c:v>28.4</c:v>
                </c:pt>
                <c:pt idx="395">
                  <c:v>28.4</c:v>
                </c:pt>
                <c:pt idx="396">
                  <c:v>28.4</c:v>
                </c:pt>
                <c:pt idx="397">
                  <c:v>28.4</c:v>
                </c:pt>
                <c:pt idx="398">
                  <c:v>28.4</c:v>
                </c:pt>
                <c:pt idx="399">
                  <c:v>28.4</c:v>
                </c:pt>
                <c:pt idx="400">
                  <c:v>28.4</c:v>
                </c:pt>
                <c:pt idx="401">
                  <c:v>28.2</c:v>
                </c:pt>
                <c:pt idx="402">
                  <c:v>28.2</c:v>
                </c:pt>
                <c:pt idx="403">
                  <c:v>28.2</c:v>
                </c:pt>
                <c:pt idx="404">
                  <c:v>28.2</c:v>
                </c:pt>
                <c:pt idx="405">
                  <c:v>28.2</c:v>
                </c:pt>
                <c:pt idx="406">
                  <c:v>28.2</c:v>
                </c:pt>
                <c:pt idx="407">
                  <c:v>28.2</c:v>
                </c:pt>
                <c:pt idx="408">
                  <c:v>28.2</c:v>
                </c:pt>
                <c:pt idx="409">
                  <c:v>28</c:v>
                </c:pt>
                <c:pt idx="410">
                  <c:v>28</c:v>
                </c:pt>
                <c:pt idx="411">
                  <c:v>28</c:v>
                </c:pt>
                <c:pt idx="412">
                  <c:v>28</c:v>
                </c:pt>
                <c:pt idx="413">
                  <c:v>28</c:v>
                </c:pt>
                <c:pt idx="414">
                  <c:v>28</c:v>
                </c:pt>
                <c:pt idx="415">
                  <c:v>28</c:v>
                </c:pt>
                <c:pt idx="416">
                  <c:v>28</c:v>
                </c:pt>
                <c:pt idx="417">
                  <c:v>27.9</c:v>
                </c:pt>
                <c:pt idx="418">
                  <c:v>27.9</c:v>
                </c:pt>
                <c:pt idx="419">
                  <c:v>27.9</c:v>
                </c:pt>
                <c:pt idx="420">
                  <c:v>27.9</c:v>
                </c:pt>
                <c:pt idx="421">
                  <c:v>27.9</c:v>
                </c:pt>
                <c:pt idx="422">
                  <c:v>27.9</c:v>
                </c:pt>
                <c:pt idx="423">
                  <c:v>27.9</c:v>
                </c:pt>
                <c:pt idx="424">
                  <c:v>27.9</c:v>
                </c:pt>
                <c:pt idx="425">
                  <c:v>27.7</c:v>
                </c:pt>
                <c:pt idx="426">
                  <c:v>27.7</c:v>
                </c:pt>
                <c:pt idx="427">
                  <c:v>27.7</c:v>
                </c:pt>
                <c:pt idx="428">
                  <c:v>27.7</c:v>
                </c:pt>
                <c:pt idx="429">
                  <c:v>27.7</c:v>
                </c:pt>
                <c:pt idx="430">
                  <c:v>27.7</c:v>
                </c:pt>
                <c:pt idx="431">
                  <c:v>27.7</c:v>
                </c:pt>
                <c:pt idx="432">
                  <c:v>27.7</c:v>
                </c:pt>
                <c:pt idx="433">
                  <c:v>27.7</c:v>
                </c:pt>
                <c:pt idx="434">
                  <c:v>27.6</c:v>
                </c:pt>
                <c:pt idx="435">
                  <c:v>27.6</c:v>
                </c:pt>
                <c:pt idx="436">
                  <c:v>27.6</c:v>
                </c:pt>
                <c:pt idx="437">
                  <c:v>27.6</c:v>
                </c:pt>
                <c:pt idx="438">
                  <c:v>27.6</c:v>
                </c:pt>
                <c:pt idx="439">
                  <c:v>27.6</c:v>
                </c:pt>
                <c:pt idx="440">
                  <c:v>27.6</c:v>
                </c:pt>
                <c:pt idx="441">
                  <c:v>27.6</c:v>
                </c:pt>
                <c:pt idx="442">
                  <c:v>27.4</c:v>
                </c:pt>
                <c:pt idx="443">
                  <c:v>27.4</c:v>
                </c:pt>
                <c:pt idx="444">
                  <c:v>27.4</c:v>
                </c:pt>
                <c:pt idx="445">
                  <c:v>27.4</c:v>
                </c:pt>
                <c:pt idx="446">
                  <c:v>27.4</c:v>
                </c:pt>
                <c:pt idx="447">
                  <c:v>27.4</c:v>
                </c:pt>
                <c:pt idx="448">
                  <c:v>27.4</c:v>
                </c:pt>
                <c:pt idx="449">
                  <c:v>27.4</c:v>
                </c:pt>
                <c:pt idx="450">
                  <c:v>27.3</c:v>
                </c:pt>
                <c:pt idx="451">
                  <c:v>27.3</c:v>
                </c:pt>
                <c:pt idx="452">
                  <c:v>27.3</c:v>
                </c:pt>
                <c:pt idx="453">
                  <c:v>27.3</c:v>
                </c:pt>
                <c:pt idx="454">
                  <c:v>27.3</c:v>
                </c:pt>
                <c:pt idx="455">
                  <c:v>27.3</c:v>
                </c:pt>
                <c:pt idx="456">
                  <c:v>27.3</c:v>
                </c:pt>
                <c:pt idx="457">
                  <c:v>27.3</c:v>
                </c:pt>
                <c:pt idx="458">
                  <c:v>27.2</c:v>
                </c:pt>
                <c:pt idx="459">
                  <c:v>27.2</c:v>
                </c:pt>
                <c:pt idx="460">
                  <c:v>27.2</c:v>
                </c:pt>
                <c:pt idx="461">
                  <c:v>27.2</c:v>
                </c:pt>
                <c:pt idx="462">
                  <c:v>27.2</c:v>
                </c:pt>
                <c:pt idx="463">
                  <c:v>27.2</c:v>
                </c:pt>
                <c:pt idx="464">
                  <c:v>27.2</c:v>
                </c:pt>
                <c:pt idx="465">
                  <c:v>27.2</c:v>
                </c:pt>
                <c:pt idx="466">
                  <c:v>27</c:v>
                </c:pt>
                <c:pt idx="467">
                  <c:v>27</c:v>
                </c:pt>
                <c:pt idx="468">
                  <c:v>27</c:v>
                </c:pt>
                <c:pt idx="469">
                  <c:v>27</c:v>
                </c:pt>
                <c:pt idx="470">
                  <c:v>27</c:v>
                </c:pt>
                <c:pt idx="471">
                  <c:v>27</c:v>
                </c:pt>
                <c:pt idx="472">
                  <c:v>27</c:v>
                </c:pt>
                <c:pt idx="473">
                  <c:v>27</c:v>
                </c:pt>
                <c:pt idx="474">
                  <c:v>27</c:v>
                </c:pt>
                <c:pt idx="475">
                  <c:v>26.9</c:v>
                </c:pt>
                <c:pt idx="476">
                  <c:v>26.9</c:v>
                </c:pt>
                <c:pt idx="477">
                  <c:v>26.9</c:v>
                </c:pt>
                <c:pt idx="478">
                  <c:v>26.9</c:v>
                </c:pt>
                <c:pt idx="479">
                  <c:v>26.9</c:v>
                </c:pt>
                <c:pt idx="480">
                  <c:v>26.9</c:v>
                </c:pt>
                <c:pt idx="481">
                  <c:v>26.9</c:v>
                </c:pt>
                <c:pt idx="482">
                  <c:v>26.9</c:v>
                </c:pt>
                <c:pt idx="483">
                  <c:v>26.8</c:v>
                </c:pt>
                <c:pt idx="484">
                  <c:v>26.8</c:v>
                </c:pt>
                <c:pt idx="485">
                  <c:v>26.8</c:v>
                </c:pt>
                <c:pt idx="486">
                  <c:v>26.8</c:v>
                </c:pt>
                <c:pt idx="487">
                  <c:v>26.8</c:v>
                </c:pt>
                <c:pt idx="488">
                  <c:v>26.8</c:v>
                </c:pt>
                <c:pt idx="489">
                  <c:v>26.8</c:v>
                </c:pt>
                <c:pt idx="490">
                  <c:v>26.8</c:v>
                </c:pt>
                <c:pt idx="491">
                  <c:v>26.7</c:v>
                </c:pt>
                <c:pt idx="492">
                  <c:v>26.7</c:v>
                </c:pt>
                <c:pt idx="493">
                  <c:v>26.7</c:v>
                </c:pt>
                <c:pt idx="494">
                  <c:v>26.7</c:v>
                </c:pt>
                <c:pt idx="495">
                  <c:v>26.7</c:v>
                </c:pt>
                <c:pt idx="496">
                  <c:v>26.7</c:v>
                </c:pt>
                <c:pt idx="497">
                  <c:v>26.7</c:v>
                </c:pt>
                <c:pt idx="498">
                  <c:v>26.7</c:v>
                </c:pt>
                <c:pt idx="499">
                  <c:v>26.6</c:v>
                </c:pt>
                <c:pt idx="500">
                  <c:v>26.6</c:v>
                </c:pt>
                <c:pt idx="501">
                  <c:v>26.6</c:v>
                </c:pt>
                <c:pt idx="502">
                  <c:v>26.6</c:v>
                </c:pt>
                <c:pt idx="503">
                  <c:v>26.6</c:v>
                </c:pt>
                <c:pt idx="504">
                  <c:v>26.6</c:v>
                </c:pt>
                <c:pt idx="505">
                  <c:v>26.6</c:v>
                </c:pt>
                <c:pt idx="506">
                  <c:v>26.6</c:v>
                </c:pt>
                <c:pt idx="507">
                  <c:v>26.5</c:v>
                </c:pt>
                <c:pt idx="508">
                  <c:v>26.5</c:v>
                </c:pt>
                <c:pt idx="509">
                  <c:v>26.5</c:v>
                </c:pt>
                <c:pt idx="510">
                  <c:v>26.5</c:v>
                </c:pt>
                <c:pt idx="511">
                  <c:v>26.5</c:v>
                </c:pt>
                <c:pt idx="512">
                  <c:v>26.5</c:v>
                </c:pt>
                <c:pt idx="513">
                  <c:v>26.5</c:v>
                </c:pt>
                <c:pt idx="514">
                  <c:v>26.5</c:v>
                </c:pt>
                <c:pt idx="515">
                  <c:v>26.4</c:v>
                </c:pt>
                <c:pt idx="516">
                  <c:v>26.4</c:v>
                </c:pt>
                <c:pt idx="517">
                  <c:v>26.4</c:v>
                </c:pt>
                <c:pt idx="518">
                  <c:v>26.4</c:v>
                </c:pt>
                <c:pt idx="519">
                  <c:v>26.4</c:v>
                </c:pt>
                <c:pt idx="520">
                  <c:v>26.4</c:v>
                </c:pt>
                <c:pt idx="521">
                  <c:v>26.4</c:v>
                </c:pt>
                <c:pt idx="522">
                  <c:v>26.4</c:v>
                </c:pt>
                <c:pt idx="523">
                  <c:v>26.4</c:v>
                </c:pt>
                <c:pt idx="524">
                  <c:v>26.3</c:v>
                </c:pt>
                <c:pt idx="525">
                  <c:v>26.3</c:v>
                </c:pt>
                <c:pt idx="526">
                  <c:v>26.3</c:v>
                </c:pt>
                <c:pt idx="527">
                  <c:v>26.3</c:v>
                </c:pt>
                <c:pt idx="528">
                  <c:v>26.3</c:v>
                </c:pt>
                <c:pt idx="529">
                  <c:v>26.3</c:v>
                </c:pt>
                <c:pt idx="530">
                  <c:v>26.3</c:v>
                </c:pt>
                <c:pt idx="531">
                  <c:v>26.3</c:v>
                </c:pt>
                <c:pt idx="532">
                  <c:v>26.2</c:v>
                </c:pt>
                <c:pt idx="533">
                  <c:v>26.2</c:v>
                </c:pt>
                <c:pt idx="534">
                  <c:v>26.2</c:v>
                </c:pt>
                <c:pt idx="535">
                  <c:v>26.2</c:v>
                </c:pt>
                <c:pt idx="536">
                  <c:v>26.2</c:v>
                </c:pt>
                <c:pt idx="537">
                  <c:v>26.2</c:v>
                </c:pt>
                <c:pt idx="538">
                  <c:v>26.2</c:v>
                </c:pt>
                <c:pt idx="539">
                  <c:v>26.2</c:v>
                </c:pt>
                <c:pt idx="540">
                  <c:v>26.1</c:v>
                </c:pt>
                <c:pt idx="541">
                  <c:v>26.1</c:v>
                </c:pt>
                <c:pt idx="542">
                  <c:v>26.1</c:v>
                </c:pt>
                <c:pt idx="543">
                  <c:v>26.1</c:v>
                </c:pt>
                <c:pt idx="544">
                  <c:v>26.1</c:v>
                </c:pt>
                <c:pt idx="545">
                  <c:v>26.1</c:v>
                </c:pt>
                <c:pt idx="546">
                  <c:v>26.1</c:v>
                </c:pt>
                <c:pt idx="547">
                  <c:v>26.1</c:v>
                </c:pt>
                <c:pt idx="548">
                  <c:v>26.1</c:v>
                </c:pt>
                <c:pt idx="549">
                  <c:v>26.1</c:v>
                </c:pt>
                <c:pt idx="550">
                  <c:v>26.1</c:v>
                </c:pt>
                <c:pt idx="551">
                  <c:v>26.1</c:v>
                </c:pt>
                <c:pt idx="552">
                  <c:v>26.1</c:v>
                </c:pt>
                <c:pt idx="553">
                  <c:v>26.1</c:v>
                </c:pt>
                <c:pt idx="554">
                  <c:v>26.1</c:v>
                </c:pt>
                <c:pt idx="555">
                  <c:v>26.1</c:v>
                </c:pt>
                <c:pt idx="556">
                  <c:v>26</c:v>
                </c:pt>
                <c:pt idx="557">
                  <c:v>26</c:v>
                </c:pt>
                <c:pt idx="558">
                  <c:v>26</c:v>
                </c:pt>
                <c:pt idx="559">
                  <c:v>26</c:v>
                </c:pt>
                <c:pt idx="560">
                  <c:v>26</c:v>
                </c:pt>
                <c:pt idx="561">
                  <c:v>26</c:v>
                </c:pt>
                <c:pt idx="562">
                  <c:v>26</c:v>
                </c:pt>
                <c:pt idx="563">
                  <c:v>26</c:v>
                </c:pt>
                <c:pt idx="564">
                  <c:v>25.9</c:v>
                </c:pt>
                <c:pt idx="565">
                  <c:v>25.9</c:v>
                </c:pt>
                <c:pt idx="566">
                  <c:v>25.9</c:v>
                </c:pt>
                <c:pt idx="567">
                  <c:v>25.9</c:v>
                </c:pt>
                <c:pt idx="568">
                  <c:v>25.9</c:v>
                </c:pt>
                <c:pt idx="569">
                  <c:v>25.9</c:v>
                </c:pt>
                <c:pt idx="570">
                  <c:v>25.9</c:v>
                </c:pt>
                <c:pt idx="571">
                  <c:v>25.9</c:v>
                </c:pt>
                <c:pt idx="572">
                  <c:v>25.9</c:v>
                </c:pt>
                <c:pt idx="573">
                  <c:v>25.8</c:v>
                </c:pt>
                <c:pt idx="574">
                  <c:v>25.8</c:v>
                </c:pt>
                <c:pt idx="575">
                  <c:v>25.8</c:v>
                </c:pt>
                <c:pt idx="576">
                  <c:v>25.8</c:v>
                </c:pt>
                <c:pt idx="577">
                  <c:v>25.8</c:v>
                </c:pt>
                <c:pt idx="578">
                  <c:v>25.8</c:v>
                </c:pt>
                <c:pt idx="579">
                  <c:v>25.8</c:v>
                </c:pt>
                <c:pt idx="580">
                  <c:v>25.8</c:v>
                </c:pt>
                <c:pt idx="581">
                  <c:v>25.7</c:v>
                </c:pt>
                <c:pt idx="582">
                  <c:v>25.7</c:v>
                </c:pt>
                <c:pt idx="583">
                  <c:v>25.7</c:v>
                </c:pt>
                <c:pt idx="584">
                  <c:v>25.7</c:v>
                </c:pt>
                <c:pt idx="585">
                  <c:v>25.7</c:v>
                </c:pt>
                <c:pt idx="586">
                  <c:v>25.7</c:v>
                </c:pt>
                <c:pt idx="587">
                  <c:v>25.7</c:v>
                </c:pt>
                <c:pt idx="588">
                  <c:v>25.7</c:v>
                </c:pt>
                <c:pt idx="589">
                  <c:v>25.7</c:v>
                </c:pt>
                <c:pt idx="590">
                  <c:v>25.7</c:v>
                </c:pt>
                <c:pt idx="591">
                  <c:v>25.7</c:v>
                </c:pt>
                <c:pt idx="592">
                  <c:v>25.7</c:v>
                </c:pt>
                <c:pt idx="593">
                  <c:v>25.7</c:v>
                </c:pt>
                <c:pt idx="594">
                  <c:v>25.7</c:v>
                </c:pt>
                <c:pt idx="595">
                  <c:v>25.7</c:v>
                </c:pt>
                <c:pt idx="596">
                  <c:v>25.7</c:v>
                </c:pt>
                <c:pt idx="597">
                  <c:v>25.6</c:v>
                </c:pt>
                <c:pt idx="598">
                  <c:v>25.6</c:v>
                </c:pt>
                <c:pt idx="599">
                  <c:v>25.6</c:v>
                </c:pt>
                <c:pt idx="600">
                  <c:v>25.6</c:v>
                </c:pt>
                <c:pt idx="601">
                  <c:v>25.6</c:v>
                </c:pt>
                <c:pt idx="602">
                  <c:v>25.6</c:v>
                </c:pt>
                <c:pt idx="603">
                  <c:v>25.6</c:v>
                </c:pt>
                <c:pt idx="604">
                  <c:v>25.6</c:v>
                </c:pt>
                <c:pt idx="605">
                  <c:v>25.6</c:v>
                </c:pt>
                <c:pt idx="606">
                  <c:v>25.6</c:v>
                </c:pt>
                <c:pt idx="607">
                  <c:v>25.6</c:v>
                </c:pt>
                <c:pt idx="608">
                  <c:v>25.6</c:v>
                </c:pt>
                <c:pt idx="609">
                  <c:v>25.6</c:v>
                </c:pt>
                <c:pt idx="610">
                  <c:v>25.6</c:v>
                </c:pt>
                <c:pt idx="611">
                  <c:v>25.6</c:v>
                </c:pt>
                <c:pt idx="612">
                  <c:v>25.6</c:v>
                </c:pt>
                <c:pt idx="613">
                  <c:v>25.6</c:v>
                </c:pt>
                <c:pt idx="614">
                  <c:v>25.5</c:v>
                </c:pt>
                <c:pt idx="615">
                  <c:v>25.5</c:v>
                </c:pt>
                <c:pt idx="616">
                  <c:v>25.5</c:v>
                </c:pt>
                <c:pt idx="617">
                  <c:v>25.5</c:v>
                </c:pt>
                <c:pt idx="618">
                  <c:v>25.5</c:v>
                </c:pt>
                <c:pt idx="619">
                  <c:v>25.5</c:v>
                </c:pt>
                <c:pt idx="620">
                  <c:v>25.5</c:v>
                </c:pt>
                <c:pt idx="621">
                  <c:v>25.5</c:v>
                </c:pt>
                <c:pt idx="622">
                  <c:v>25.5</c:v>
                </c:pt>
                <c:pt idx="623">
                  <c:v>25.5</c:v>
                </c:pt>
                <c:pt idx="624">
                  <c:v>25.5</c:v>
                </c:pt>
                <c:pt idx="625">
                  <c:v>25.5</c:v>
                </c:pt>
                <c:pt idx="626">
                  <c:v>25.5</c:v>
                </c:pt>
                <c:pt idx="627">
                  <c:v>25.5</c:v>
                </c:pt>
                <c:pt idx="628">
                  <c:v>25.5</c:v>
                </c:pt>
                <c:pt idx="629">
                  <c:v>25.5</c:v>
                </c:pt>
                <c:pt idx="630">
                  <c:v>25.4</c:v>
                </c:pt>
                <c:pt idx="631">
                  <c:v>25.4</c:v>
                </c:pt>
                <c:pt idx="632">
                  <c:v>25.4</c:v>
                </c:pt>
                <c:pt idx="633">
                  <c:v>25.4</c:v>
                </c:pt>
                <c:pt idx="634">
                  <c:v>25.4</c:v>
                </c:pt>
                <c:pt idx="635">
                  <c:v>25.4</c:v>
                </c:pt>
                <c:pt idx="636">
                  <c:v>25.4</c:v>
                </c:pt>
                <c:pt idx="637">
                  <c:v>25.4</c:v>
                </c:pt>
                <c:pt idx="638">
                  <c:v>25.4</c:v>
                </c:pt>
                <c:pt idx="639">
                  <c:v>25.4</c:v>
                </c:pt>
                <c:pt idx="640">
                  <c:v>25.4</c:v>
                </c:pt>
                <c:pt idx="641">
                  <c:v>25.4</c:v>
                </c:pt>
                <c:pt idx="642">
                  <c:v>25.4</c:v>
                </c:pt>
                <c:pt idx="643">
                  <c:v>25.4</c:v>
                </c:pt>
                <c:pt idx="644">
                  <c:v>25.4</c:v>
                </c:pt>
                <c:pt idx="645">
                  <c:v>25.4</c:v>
                </c:pt>
                <c:pt idx="646">
                  <c:v>25.3</c:v>
                </c:pt>
                <c:pt idx="647">
                  <c:v>25.3</c:v>
                </c:pt>
                <c:pt idx="648">
                  <c:v>25.3</c:v>
                </c:pt>
                <c:pt idx="649">
                  <c:v>25.3</c:v>
                </c:pt>
                <c:pt idx="650">
                  <c:v>25.3</c:v>
                </c:pt>
                <c:pt idx="651">
                  <c:v>25.3</c:v>
                </c:pt>
                <c:pt idx="652">
                  <c:v>25.3</c:v>
                </c:pt>
                <c:pt idx="653">
                  <c:v>25.3</c:v>
                </c:pt>
                <c:pt idx="654">
                  <c:v>25.3</c:v>
                </c:pt>
                <c:pt idx="655">
                  <c:v>25.2</c:v>
                </c:pt>
                <c:pt idx="656">
                  <c:v>25.2</c:v>
                </c:pt>
                <c:pt idx="657">
                  <c:v>25.2</c:v>
                </c:pt>
                <c:pt idx="658">
                  <c:v>25.2</c:v>
                </c:pt>
                <c:pt idx="659">
                  <c:v>25.2</c:v>
                </c:pt>
                <c:pt idx="660">
                  <c:v>25.2</c:v>
                </c:pt>
                <c:pt idx="661">
                  <c:v>25.2</c:v>
                </c:pt>
                <c:pt idx="662">
                  <c:v>25.2</c:v>
                </c:pt>
                <c:pt idx="663">
                  <c:v>25.2</c:v>
                </c:pt>
                <c:pt idx="664">
                  <c:v>25.2</c:v>
                </c:pt>
                <c:pt idx="665">
                  <c:v>25.2</c:v>
                </c:pt>
                <c:pt idx="666">
                  <c:v>25.2</c:v>
                </c:pt>
                <c:pt idx="667">
                  <c:v>25.2</c:v>
                </c:pt>
                <c:pt idx="668">
                  <c:v>25.2</c:v>
                </c:pt>
                <c:pt idx="669">
                  <c:v>25.2</c:v>
                </c:pt>
                <c:pt idx="670">
                  <c:v>25.2</c:v>
                </c:pt>
                <c:pt idx="671">
                  <c:v>25.2</c:v>
                </c:pt>
                <c:pt idx="672">
                  <c:v>25.2</c:v>
                </c:pt>
                <c:pt idx="673">
                  <c:v>25.2</c:v>
                </c:pt>
                <c:pt idx="674">
                  <c:v>25.2</c:v>
                </c:pt>
                <c:pt idx="675">
                  <c:v>25.2</c:v>
                </c:pt>
                <c:pt idx="676">
                  <c:v>25.2</c:v>
                </c:pt>
                <c:pt idx="677">
                  <c:v>25.2</c:v>
                </c:pt>
                <c:pt idx="678">
                  <c:v>25.2</c:v>
                </c:pt>
                <c:pt idx="679">
                  <c:v>25.1</c:v>
                </c:pt>
                <c:pt idx="680">
                  <c:v>25.1</c:v>
                </c:pt>
                <c:pt idx="681">
                  <c:v>25.1</c:v>
                </c:pt>
                <c:pt idx="682">
                  <c:v>25.1</c:v>
                </c:pt>
                <c:pt idx="683">
                  <c:v>25.1</c:v>
                </c:pt>
                <c:pt idx="684">
                  <c:v>25.1</c:v>
                </c:pt>
                <c:pt idx="685">
                  <c:v>25.1</c:v>
                </c:pt>
                <c:pt idx="686">
                  <c:v>25.1</c:v>
                </c:pt>
                <c:pt idx="687">
                  <c:v>25.1</c:v>
                </c:pt>
                <c:pt idx="688">
                  <c:v>25.1</c:v>
                </c:pt>
                <c:pt idx="689">
                  <c:v>25.1</c:v>
                </c:pt>
                <c:pt idx="690">
                  <c:v>25.1</c:v>
                </c:pt>
                <c:pt idx="691">
                  <c:v>25.1</c:v>
                </c:pt>
                <c:pt idx="692">
                  <c:v>25.1</c:v>
                </c:pt>
                <c:pt idx="693">
                  <c:v>25.1</c:v>
                </c:pt>
                <c:pt idx="694">
                  <c:v>25.1</c:v>
                </c:pt>
                <c:pt idx="695">
                  <c:v>25.1</c:v>
                </c:pt>
                <c:pt idx="696">
                  <c:v>25.1</c:v>
                </c:pt>
                <c:pt idx="697">
                  <c:v>25.1</c:v>
                </c:pt>
                <c:pt idx="698">
                  <c:v>25.1</c:v>
                </c:pt>
                <c:pt idx="699">
                  <c:v>25.1</c:v>
                </c:pt>
                <c:pt idx="700">
                  <c:v>25.1</c:v>
                </c:pt>
                <c:pt idx="701">
                  <c:v>25.1</c:v>
                </c:pt>
                <c:pt idx="702">
                  <c:v>25.1</c:v>
                </c:pt>
                <c:pt idx="703">
                  <c:v>25.1</c:v>
                </c:pt>
                <c:pt idx="704">
                  <c:v>25</c:v>
                </c:pt>
                <c:pt idx="705">
                  <c:v>25</c:v>
                </c:pt>
                <c:pt idx="706">
                  <c:v>25</c:v>
                </c:pt>
                <c:pt idx="707">
                  <c:v>25</c:v>
                </c:pt>
                <c:pt idx="708">
                  <c:v>25</c:v>
                </c:pt>
                <c:pt idx="709">
                  <c:v>25</c:v>
                </c:pt>
                <c:pt idx="710">
                  <c:v>25</c:v>
                </c:pt>
                <c:pt idx="711">
                  <c:v>25</c:v>
                </c:pt>
                <c:pt idx="712">
                  <c:v>25</c:v>
                </c:pt>
                <c:pt idx="713">
                  <c:v>25</c:v>
                </c:pt>
                <c:pt idx="714">
                  <c:v>25</c:v>
                </c:pt>
                <c:pt idx="715">
                  <c:v>25</c:v>
                </c:pt>
                <c:pt idx="716">
                  <c:v>25</c:v>
                </c:pt>
                <c:pt idx="717">
                  <c:v>25</c:v>
                </c:pt>
                <c:pt idx="718">
                  <c:v>25</c:v>
                </c:pt>
                <c:pt idx="719">
                  <c:v>25</c:v>
                </c:pt>
                <c:pt idx="720">
                  <c:v>25</c:v>
                </c:pt>
                <c:pt idx="721">
                  <c:v>25</c:v>
                </c:pt>
                <c:pt idx="722">
                  <c:v>25</c:v>
                </c:pt>
                <c:pt idx="723">
                  <c:v>25</c:v>
                </c:pt>
                <c:pt idx="724">
                  <c:v>25</c:v>
                </c:pt>
                <c:pt idx="725">
                  <c:v>25</c:v>
                </c:pt>
                <c:pt idx="726">
                  <c:v>25</c:v>
                </c:pt>
                <c:pt idx="727">
                  <c:v>25</c:v>
                </c:pt>
                <c:pt idx="728">
                  <c:v>25</c:v>
                </c:pt>
                <c:pt idx="729">
                  <c:v>25</c:v>
                </c:pt>
                <c:pt idx="730">
                  <c:v>25</c:v>
                </c:pt>
                <c:pt idx="731">
                  <c:v>25</c:v>
                </c:pt>
                <c:pt idx="732">
                  <c:v>25</c:v>
                </c:pt>
                <c:pt idx="733">
                  <c:v>25</c:v>
                </c:pt>
                <c:pt idx="734">
                  <c:v>25</c:v>
                </c:pt>
                <c:pt idx="735">
                  <c:v>25</c:v>
                </c:pt>
                <c:pt idx="736">
                  <c:v>24.9</c:v>
                </c:pt>
                <c:pt idx="737">
                  <c:v>24.9</c:v>
                </c:pt>
                <c:pt idx="738">
                  <c:v>24.9</c:v>
                </c:pt>
                <c:pt idx="739">
                  <c:v>24.9</c:v>
                </c:pt>
                <c:pt idx="740">
                  <c:v>24.9</c:v>
                </c:pt>
                <c:pt idx="741">
                  <c:v>24.9</c:v>
                </c:pt>
                <c:pt idx="742">
                  <c:v>24.9</c:v>
                </c:pt>
                <c:pt idx="743">
                  <c:v>24.9</c:v>
                </c:pt>
                <c:pt idx="744">
                  <c:v>24.9</c:v>
                </c:pt>
                <c:pt idx="745">
                  <c:v>24.9</c:v>
                </c:pt>
                <c:pt idx="746">
                  <c:v>24.9</c:v>
                </c:pt>
                <c:pt idx="747">
                  <c:v>24.9</c:v>
                </c:pt>
                <c:pt idx="748">
                  <c:v>24.9</c:v>
                </c:pt>
                <c:pt idx="749">
                  <c:v>24.9</c:v>
                </c:pt>
                <c:pt idx="750">
                  <c:v>24.9</c:v>
                </c:pt>
                <c:pt idx="751">
                  <c:v>24.9</c:v>
                </c:pt>
                <c:pt idx="752">
                  <c:v>24.9</c:v>
                </c:pt>
                <c:pt idx="753">
                  <c:v>24.8</c:v>
                </c:pt>
                <c:pt idx="754">
                  <c:v>24.8</c:v>
                </c:pt>
                <c:pt idx="755">
                  <c:v>24.8</c:v>
                </c:pt>
                <c:pt idx="756">
                  <c:v>24.8</c:v>
                </c:pt>
                <c:pt idx="757">
                  <c:v>24.8</c:v>
                </c:pt>
                <c:pt idx="758">
                  <c:v>24.8</c:v>
                </c:pt>
                <c:pt idx="759">
                  <c:v>24.8</c:v>
                </c:pt>
                <c:pt idx="760">
                  <c:v>24.8</c:v>
                </c:pt>
                <c:pt idx="761">
                  <c:v>24.8</c:v>
                </c:pt>
                <c:pt idx="762">
                  <c:v>24.8</c:v>
                </c:pt>
                <c:pt idx="763">
                  <c:v>24.8</c:v>
                </c:pt>
                <c:pt idx="764">
                  <c:v>24.8</c:v>
                </c:pt>
                <c:pt idx="765">
                  <c:v>24.8</c:v>
                </c:pt>
                <c:pt idx="766">
                  <c:v>24.8</c:v>
                </c:pt>
                <c:pt idx="767">
                  <c:v>24.8</c:v>
                </c:pt>
                <c:pt idx="768">
                  <c:v>24.8</c:v>
                </c:pt>
                <c:pt idx="769">
                  <c:v>24.8</c:v>
                </c:pt>
                <c:pt idx="770">
                  <c:v>24.8</c:v>
                </c:pt>
                <c:pt idx="771">
                  <c:v>24.8</c:v>
                </c:pt>
                <c:pt idx="772">
                  <c:v>24.8</c:v>
                </c:pt>
                <c:pt idx="773">
                  <c:v>24.8</c:v>
                </c:pt>
                <c:pt idx="774">
                  <c:v>24.8</c:v>
                </c:pt>
                <c:pt idx="775">
                  <c:v>24.8</c:v>
                </c:pt>
                <c:pt idx="776">
                  <c:v>24.8</c:v>
                </c:pt>
                <c:pt idx="777">
                  <c:v>24.8</c:v>
                </c:pt>
                <c:pt idx="778">
                  <c:v>24.8</c:v>
                </c:pt>
                <c:pt idx="779">
                  <c:v>24.8</c:v>
                </c:pt>
                <c:pt idx="780">
                  <c:v>24.8</c:v>
                </c:pt>
                <c:pt idx="781">
                  <c:v>24.8</c:v>
                </c:pt>
                <c:pt idx="782">
                  <c:v>24.8</c:v>
                </c:pt>
                <c:pt idx="783">
                  <c:v>24.8</c:v>
                </c:pt>
                <c:pt idx="784">
                  <c:v>24.8</c:v>
                </c:pt>
                <c:pt idx="785">
                  <c:v>24.8</c:v>
                </c:pt>
                <c:pt idx="786">
                  <c:v>24.8</c:v>
                </c:pt>
                <c:pt idx="787">
                  <c:v>24.8</c:v>
                </c:pt>
                <c:pt idx="788">
                  <c:v>24.8</c:v>
                </c:pt>
                <c:pt idx="789">
                  <c:v>24.8</c:v>
                </c:pt>
                <c:pt idx="790">
                  <c:v>24.8</c:v>
                </c:pt>
                <c:pt idx="791">
                  <c:v>24.8</c:v>
                </c:pt>
                <c:pt idx="792">
                  <c:v>24.8</c:v>
                </c:pt>
                <c:pt idx="793">
                  <c:v>24.8</c:v>
                </c:pt>
                <c:pt idx="794">
                  <c:v>24.8</c:v>
                </c:pt>
                <c:pt idx="795">
                  <c:v>24.8</c:v>
                </c:pt>
                <c:pt idx="796">
                  <c:v>24.8</c:v>
                </c:pt>
                <c:pt idx="797">
                  <c:v>24.8</c:v>
                </c:pt>
                <c:pt idx="798">
                  <c:v>24.8</c:v>
                </c:pt>
                <c:pt idx="799">
                  <c:v>24.8</c:v>
                </c:pt>
                <c:pt idx="800">
                  <c:v>24.8</c:v>
                </c:pt>
                <c:pt idx="801">
                  <c:v>24.8</c:v>
                </c:pt>
                <c:pt idx="802">
                  <c:v>24.8</c:v>
                </c:pt>
                <c:pt idx="803">
                  <c:v>24.8</c:v>
                </c:pt>
                <c:pt idx="804">
                  <c:v>24.8</c:v>
                </c:pt>
                <c:pt idx="805">
                  <c:v>24.8</c:v>
                </c:pt>
                <c:pt idx="806">
                  <c:v>24.8</c:v>
                </c:pt>
                <c:pt idx="807">
                  <c:v>24.8</c:v>
                </c:pt>
                <c:pt idx="808">
                  <c:v>24.8</c:v>
                </c:pt>
                <c:pt idx="809">
                  <c:v>24.8</c:v>
                </c:pt>
                <c:pt idx="810">
                  <c:v>24.8</c:v>
                </c:pt>
                <c:pt idx="811">
                  <c:v>24.8</c:v>
                </c:pt>
                <c:pt idx="812">
                  <c:v>24.8</c:v>
                </c:pt>
                <c:pt idx="813">
                  <c:v>24.8</c:v>
                </c:pt>
                <c:pt idx="814">
                  <c:v>24.8</c:v>
                </c:pt>
                <c:pt idx="815">
                  <c:v>24.8</c:v>
                </c:pt>
                <c:pt idx="816">
                  <c:v>24.8</c:v>
                </c:pt>
                <c:pt idx="817">
                  <c:v>24.8</c:v>
                </c:pt>
                <c:pt idx="818">
                  <c:v>24.7</c:v>
                </c:pt>
                <c:pt idx="819">
                  <c:v>24.7</c:v>
                </c:pt>
                <c:pt idx="820">
                  <c:v>24.7</c:v>
                </c:pt>
                <c:pt idx="821">
                  <c:v>24.7</c:v>
                </c:pt>
                <c:pt idx="822">
                  <c:v>24.7</c:v>
                </c:pt>
                <c:pt idx="823">
                  <c:v>24.7</c:v>
                </c:pt>
                <c:pt idx="824">
                  <c:v>24.7</c:v>
                </c:pt>
                <c:pt idx="825">
                  <c:v>24.7</c:v>
                </c:pt>
                <c:pt idx="826">
                  <c:v>24.7</c:v>
                </c:pt>
                <c:pt idx="827">
                  <c:v>24.7</c:v>
                </c:pt>
                <c:pt idx="828">
                  <c:v>24.7</c:v>
                </c:pt>
                <c:pt idx="829">
                  <c:v>24.7</c:v>
                </c:pt>
                <c:pt idx="830">
                  <c:v>24.7</c:v>
                </c:pt>
                <c:pt idx="831">
                  <c:v>24.7</c:v>
                </c:pt>
                <c:pt idx="832">
                  <c:v>24.7</c:v>
                </c:pt>
                <c:pt idx="833">
                  <c:v>24.7</c:v>
                </c:pt>
                <c:pt idx="834">
                  <c:v>24.7</c:v>
                </c:pt>
                <c:pt idx="835">
                  <c:v>24.7</c:v>
                </c:pt>
                <c:pt idx="836">
                  <c:v>24.7</c:v>
                </c:pt>
                <c:pt idx="837">
                  <c:v>24.7</c:v>
                </c:pt>
                <c:pt idx="838">
                  <c:v>24.7</c:v>
                </c:pt>
                <c:pt idx="839">
                  <c:v>24.7</c:v>
                </c:pt>
                <c:pt idx="840">
                  <c:v>24.7</c:v>
                </c:pt>
                <c:pt idx="841">
                  <c:v>24.7</c:v>
                </c:pt>
                <c:pt idx="842">
                  <c:v>24.7</c:v>
                </c:pt>
                <c:pt idx="843">
                  <c:v>24.7</c:v>
                </c:pt>
                <c:pt idx="844">
                  <c:v>24.7</c:v>
                </c:pt>
                <c:pt idx="845">
                  <c:v>24.7</c:v>
                </c:pt>
                <c:pt idx="846">
                  <c:v>24.7</c:v>
                </c:pt>
                <c:pt idx="847">
                  <c:v>24.7</c:v>
                </c:pt>
                <c:pt idx="848">
                  <c:v>24.7</c:v>
                </c:pt>
                <c:pt idx="849">
                  <c:v>24.7</c:v>
                </c:pt>
                <c:pt idx="850">
                  <c:v>24.7</c:v>
                </c:pt>
                <c:pt idx="851">
                  <c:v>24.7</c:v>
                </c:pt>
                <c:pt idx="852">
                  <c:v>24.7</c:v>
                </c:pt>
                <c:pt idx="853">
                  <c:v>24.7</c:v>
                </c:pt>
                <c:pt idx="854">
                  <c:v>24.7</c:v>
                </c:pt>
                <c:pt idx="855">
                  <c:v>24.7</c:v>
                </c:pt>
                <c:pt idx="856">
                  <c:v>24.7</c:v>
                </c:pt>
                <c:pt idx="857">
                  <c:v>24.7</c:v>
                </c:pt>
                <c:pt idx="858">
                  <c:v>24.7</c:v>
                </c:pt>
                <c:pt idx="859">
                  <c:v>24.7</c:v>
                </c:pt>
                <c:pt idx="860">
                  <c:v>24.7</c:v>
                </c:pt>
                <c:pt idx="861">
                  <c:v>24.7</c:v>
                </c:pt>
                <c:pt idx="862">
                  <c:v>24.7</c:v>
                </c:pt>
                <c:pt idx="863">
                  <c:v>24.7</c:v>
                </c:pt>
                <c:pt idx="864">
                  <c:v>24.7</c:v>
                </c:pt>
                <c:pt idx="865">
                  <c:v>24.7</c:v>
                </c:pt>
                <c:pt idx="866">
                  <c:v>24.7</c:v>
                </c:pt>
                <c:pt idx="867">
                  <c:v>24.7</c:v>
                </c:pt>
                <c:pt idx="868">
                  <c:v>24.7</c:v>
                </c:pt>
                <c:pt idx="869">
                  <c:v>24.7</c:v>
                </c:pt>
                <c:pt idx="870">
                  <c:v>24.7</c:v>
                </c:pt>
                <c:pt idx="871">
                  <c:v>24.7</c:v>
                </c:pt>
                <c:pt idx="872">
                  <c:v>24.7</c:v>
                </c:pt>
                <c:pt idx="873">
                  <c:v>24.7</c:v>
                </c:pt>
                <c:pt idx="874">
                  <c:v>24.7</c:v>
                </c:pt>
                <c:pt idx="875">
                  <c:v>24.7</c:v>
                </c:pt>
                <c:pt idx="876">
                  <c:v>24.7</c:v>
                </c:pt>
                <c:pt idx="877">
                  <c:v>24.7</c:v>
                </c:pt>
                <c:pt idx="878">
                  <c:v>24.7</c:v>
                </c:pt>
                <c:pt idx="879">
                  <c:v>24.7</c:v>
                </c:pt>
                <c:pt idx="880">
                  <c:v>24.7</c:v>
                </c:pt>
                <c:pt idx="881">
                  <c:v>24.7</c:v>
                </c:pt>
                <c:pt idx="882">
                  <c:v>24.7</c:v>
                </c:pt>
                <c:pt idx="883">
                  <c:v>24.7</c:v>
                </c:pt>
                <c:pt idx="884">
                  <c:v>24.7</c:v>
                </c:pt>
                <c:pt idx="885">
                  <c:v>24.7</c:v>
                </c:pt>
                <c:pt idx="886">
                  <c:v>24.7</c:v>
                </c:pt>
                <c:pt idx="887">
                  <c:v>24.7</c:v>
                </c:pt>
                <c:pt idx="888">
                  <c:v>24.7</c:v>
                </c:pt>
                <c:pt idx="889">
                  <c:v>24.7</c:v>
                </c:pt>
                <c:pt idx="890">
                  <c:v>24.7</c:v>
                </c:pt>
                <c:pt idx="891">
                  <c:v>24.7</c:v>
                </c:pt>
                <c:pt idx="892">
                  <c:v>24.7</c:v>
                </c:pt>
                <c:pt idx="893">
                  <c:v>24.7</c:v>
                </c:pt>
                <c:pt idx="894">
                  <c:v>24.7</c:v>
                </c:pt>
                <c:pt idx="895">
                  <c:v>24.7</c:v>
                </c:pt>
                <c:pt idx="896">
                  <c:v>24.7</c:v>
                </c:pt>
                <c:pt idx="897">
                  <c:v>24.7</c:v>
                </c:pt>
                <c:pt idx="898">
                  <c:v>24.7</c:v>
                </c:pt>
                <c:pt idx="899">
                  <c:v>24.7</c:v>
                </c:pt>
                <c:pt idx="900">
                  <c:v>24.7</c:v>
                </c:pt>
                <c:pt idx="901">
                  <c:v>24.7</c:v>
                </c:pt>
                <c:pt idx="902">
                  <c:v>24.7</c:v>
                </c:pt>
                <c:pt idx="903">
                  <c:v>24.7</c:v>
                </c:pt>
                <c:pt idx="904">
                  <c:v>24.7</c:v>
                </c:pt>
                <c:pt idx="905">
                  <c:v>24.7</c:v>
                </c:pt>
                <c:pt idx="906">
                  <c:v>24.7</c:v>
                </c:pt>
                <c:pt idx="907">
                  <c:v>24.7</c:v>
                </c:pt>
                <c:pt idx="908">
                  <c:v>24.7</c:v>
                </c:pt>
                <c:pt idx="909">
                  <c:v>24.7</c:v>
                </c:pt>
                <c:pt idx="910">
                  <c:v>24.7</c:v>
                </c:pt>
                <c:pt idx="911">
                  <c:v>24.7</c:v>
                </c:pt>
                <c:pt idx="912">
                  <c:v>24.7</c:v>
                </c:pt>
                <c:pt idx="913">
                  <c:v>24.7</c:v>
                </c:pt>
                <c:pt idx="914">
                  <c:v>24.7</c:v>
                </c:pt>
                <c:pt idx="915">
                  <c:v>24.7</c:v>
                </c:pt>
                <c:pt idx="916">
                  <c:v>24.8</c:v>
                </c:pt>
                <c:pt idx="917">
                  <c:v>24.8</c:v>
                </c:pt>
                <c:pt idx="918">
                  <c:v>24.8</c:v>
                </c:pt>
                <c:pt idx="919">
                  <c:v>24.8</c:v>
                </c:pt>
                <c:pt idx="920">
                  <c:v>24.8</c:v>
                </c:pt>
                <c:pt idx="921">
                  <c:v>24.8</c:v>
                </c:pt>
                <c:pt idx="922">
                  <c:v>24.8</c:v>
                </c:pt>
                <c:pt idx="923">
                  <c:v>24.8</c:v>
                </c:pt>
                <c:pt idx="924">
                  <c:v>24.8</c:v>
                </c:pt>
                <c:pt idx="925">
                  <c:v>24.8</c:v>
                </c:pt>
                <c:pt idx="926">
                  <c:v>24.8</c:v>
                </c:pt>
                <c:pt idx="927">
                  <c:v>24.8</c:v>
                </c:pt>
                <c:pt idx="928">
                  <c:v>24.8</c:v>
                </c:pt>
                <c:pt idx="929">
                  <c:v>24.8</c:v>
                </c:pt>
                <c:pt idx="930">
                  <c:v>24.8</c:v>
                </c:pt>
                <c:pt idx="931">
                  <c:v>24.8</c:v>
                </c:pt>
                <c:pt idx="932">
                  <c:v>24.8</c:v>
                </c:pt>
                <c:pt idx="933">
                  <c:v>24.9</c:v>
                </c:pt>
                <c:pt idx="934">
                  <c:v>24.9</c:v>
                </c:pt>
                <c:pt idx="935">
                  <c:v>24.9</c:v>
                </c:pt>
                <c:pt idx="936">
                  <c:v>24.9</c:v>
                </c:pt>
                <c:pt idx="937">
                  <c:v>24.9</c:v>
                </c:pt>
                <c:pt idx="938">
                  <c:v>24.9</c:v>
                </c:pt>
                <c:pt idx="939">
                  <c:v>24.9</c:v>
                </c:pt>
                <c:pt idx="940">
                  <c:v>24.9</c:v>
                </c:pt>
                <c:pt idx="941">
                  <c:v>25</c:v>
                </c:pt>
                <c:pt idx="942">
                  <c:v>25</c:v>
                </c:pt>
                <c:pt idx="943">
                  <c:v>25</c:v>
                </c:pt>
                <c:pt idx="944">
                  <c:v>25</c:v>
                </c:pt>
                <c:pt idx="945">
                  <c:v>25</c:v>
                </c:pt>
                <c:pt idx="946">
                  <c:v>25</c:v>
                </c:pt>
                <c:pt idx="947">
                  <c:v>25</c:v>
                </c:pt>
                <c:pt idx="948">
                  <c:v>25</c:v>
                </c:pt>
                <c:pt idx="949">
                  <c:v>25.1</c:v>
                </c:pt>
                <c:pt idx="950">
                  <c:v>25.1</c:v>
                </c:pt>
                <c:pt idx="951">
                  <c:v>25.1</c:v>
                </c:pt>
                <c:pt idx="952">
                  <c:v>25.1</c:v>
                </c:pt>
                <c:pt idx="953">
                  <c:v>25.1</c:v>
                </c:pt>
                <c:pt idx="954">
                  <c:v>25.1</c:v>
                </c:pt>
                <c:pt idx="955">
                  <c:v>25.1</c:v>
                </c:pt>
                <c:pt idx="956">
                  <c:v>25.1</c:v>
                </c:pt>
                <c:pt idx="957">
                  <c:v>25.2</c:v>
                </c:pt>
                <c:pt idx="958">
                  <c:v>25.2</c:v>
                </c:pt>
                <c:pt idx="959">
                  <c:v>25.2</c:v>
                </c:pt>
                <c:pt idx="960">
                  <c:v>25.2</c:v>
                </c:pt>
                <c:pt idx="961">
                  <c:v>25.2</c:v>
                </c:pt>
                <c:pt idx="962">
                  <c:v>25.2</c:v>
                </c:pt>
                <c:pt idx="963">
                  <c:v>25.2</c:v>
                </c:pt>
                <c:pt idx="964">
                  <c:v>25.2</c:v>
                </c:pt>
                <c:pt idx="965">
                  <c:v>25.2</c:v>
                </c:pt>
                <c:pt idx="966">
                  <c:v>25.2</c:v>
                </c:pt>
                <c:pt idx="967">
                  <c:v>25.2</c:v>
                </c:pt>
                <c:pt idx="968">
                  <c:v>25.2</c:v>
                </c:pt>
                <c:pt idx="969">
                  <c:v>25.2</c:v>
                </c:pt>
                <c:pt idx="970">
                  <c:v>25.2</c:v>
                </c:pt>
                <c:pt idx="971">
                  <c:v>25.2</c:v>
                </c:pt>
                <c:pt idx="972">
                  <c:v>25.2</c:v>
                </c:pt>
                <c:pt idx="973">
                  <c:v>25.2</c:v>
                </c:pt>
                <c:pt idx="974">
                  <c:v>25.4</c:v>
                </c:pt>
                <c:pt idx="975">
                  <c:v>25.4</c:v>
                </c:pt>
                <c:pt idx="976">
                  <c:v>25.4</c:v>
                </c:pt>
                <c:pt idx="977">
                  <c:v>25.4</c:v>
                </c:pt>
                <c:pt idx="978">
                  <c:v>25.4</c:v>
                </c:pt>
                <c:pt idx="979">
                  <c:v>25.4</c:v>
                </c:pt>
                <c:pt idx="980">
                  <c:v>25.4</c:v>
                </c:pt>
                <c:pt idx="981">
                  <c:v>25.4</c:v>
                </c:pt>
                <c:pt idx="982">
                  <c:v>25.4</c:v>
                </c:pt>
                <c:pt idx="983">
                  <c:v>25.4</c:v>
                </c:pt>
                <c:pt idx="984">
                  <c:v>25.4</c:v>
                </c:pt>
                <c:pt idx="985">
                  <c:v>25.4</c:v>
                </c:pt>
                <c:pt idx="986">
                  <c:v>25.4</c:v>
                </c:pt>
                <c:pt idx="987">
                  <c:v>25.4</c:v>
                </c:pt>
                <c:pt idx="988">
                  <c:v>25.4</c:v>
                </c:pt>
                <c:pt idx="989">
                  <c:v>25.4</c:v>
                </c:pt>
                <c:pt idx="990">
                  <c:v>25.5</c:v>
                </c:pt>
                <c:pt idx="991">
                  <c:v>25.5</c:v>
                </c:pt>
                <c:pt idx="992">
                  <c:v>25.5</c:v>
                </c:pt>
                <c:pt idx="993">
                  <c:v>25.5</c:v>
                </c:pt>
                <c:pt idx="994">
                  <c:v>25.5</c:v>
                </c:pt>
                <c:pt idx="995">
                  <c:v>25.5</c:v>
                </c:pt>
                <c:pt idx="996">
                  <c:v>25.5</c:v>
                </c:pt>
                <c:pt idx="997">
                  <c:v>25.5</c:v>
                </c:pt>
                <c:pt idx="998">
                  <c:v>25.5</c:v>
                </c:pt>
                <c:pt idx="999">
                  <c:v>25.5</c:v>
                </c:pt>
                <c:pt idx="1000">
                  <c:v>25.5</c:v>
                </c:pt>
                <c:pt idx="1001">
                  <c:v>25.5</c:v>
                </c:pt>
                <c:pt idx="1002">
                  <c:v>25.5</c:v>
                </c:pt>
                <c:pt idx="1003">
                  <c:v>25.5</c:v>
                </c:pt>
                <c:pt idx="1004">
                  <c:v>25.5</c:v>
                </c:pt>
                <c:pt idx="1005">
                  <c:v>25.5</c:v>
                </c:pt>
                <c:pt idx="1006">
                  <c:v>25.5</c:v>
                </c:pt>
                <c:pt idx="1007">
                  <c:v>25.5</c:v>
                </c:pt>
                <c:pt idx="1008">
                  <c:v>25.5</c:v>
                </c:pt>
                <c:pt idx="1009">
                  <c:v>25.5</c:v>
                </c:pt>
                <c:pt idx="1010">
                  <c:v>25.5</c:v>
                </c:pt>
                <c:pt idx="1011">
                  <c:v>25.5</c:v>
                </c:pt>
                <c:pt idx="1012">
                  <c:v>25.5</c:v>
                </c:pt>
                <c:pt idx="1013">
                  <c:v>25.5</c:v>
                </c:pt>
                <c:pt idx="1014">
                  <c:v>25.5</c:v>
                </c:pt>
                <c:pt idx="1015">
                  <c:v>25.4</c:v>
                </c:pt>
                <c:pt idx="1016">
                  <c:v>25.4</c:v>
                </c:pt>
                <c:pt idx="1017">
                  <c:v>25.4</c:v>
                </c:pt>
                <c:pt idx="1018">
                  <c:v>25.4</c:v>
                </c:pt>
                <c:pt idx="1019">
                  <c:v>25.4</c:v>
                </c:pt>
                <c:pt idx="1020">
                  <c:v>25.4</c:v>
                </c:pt>
                <c:pt idx="1021">
                  <c:v>25.4</c:v>
                </c:pt>
                <c:pt idx="1022">
                  <c:v>25.4</c:v>
                </c:pt>
                <c:pt idx="1023">
                  <c:v>25.4</c:v>
                </c:pt>
                <c:pt idx="1024">
                  <c:v>25.4</c:v>
                </c:pt>
                <c:pt idx="1025">
                  <c:v>25.4</c:v>
                </c:pt>
                <c:pt idx="1026">
                  <c:v>25.4</c:v>
                </c:pt>
                <c:pt idx="1027">
                  <c:v>25.4</c:v>
                </c:pt>
                <c:pt idx="1028">
                  <c:v>25.4</c:v>
                </c:pt>
                <c:pt idx="1029">
                  <c:v>25.4</c:v>
                </c:pt>
                <c:pt idx="1030">
                  <c:v>25.4</c:v>
                </c:pt>
                <c:pt idx="1031">
                  <c:v>25.4</c:v>
                </c:pt>
                <c:pt idx="1032">
                  <c:v>25.4</c:v>
                </c:pt>
                <c:pt idx="1033">
                  <c:v>25.4</c:v>
                </c:pt>
                <c:pt idx="1034">
                  <c:v>25.4</c:v>
                </c:pt>
                <c:pt idx="1035">
                  <c:v>25.4</c:v>
                </c:pt>
                <c:pt idx="1036">
                  <c:v>25.4</c:v>
                </c:pt>
                <c:pt idx="1037">
                  <c:v>25.4</c:v>
                </c:pt>
                <c:pt idx="1038">
                  <c:v>25.4</c:v>
                </c:pt>
                <c:pt idx="1039">
                  <c:v>25.4</c:v>
                </c:pt>
                <c:pt idx="1040">
                  <c:v>25.4</c:v>
                </c:pt>
                <c:pt idx="1041">
                  <c:v>25.4</c:v>
                </c:pt>
                <c:pt idx="1042">
                  <c:v>25.4</c:v>
                </c:pt>
                <c:pt idx="1043">
                  <c:v>25.4</c:v>
                </c:pt>
                <c:pt idx="1044">
                  <c:v>25.4</c:v>
                </c:pt>
                <c:pt idx="1045">
                  <c:v>25.4</c:v>
                </c:pt>
                <c:pt idx="1046">
                  <c:v>25.4</c:v>
                </c:pt>
                <c:pt idx="1047">
                  <c:v>25.3</c:v>
                </c:pt>
                <c:pt idx="1048">
                  <c:v>25.3</c:v>
                </c:pt>
                <c:pt idx="1049">
                  <c:v>25.3</c:v>
                </c:pt>
                <c:pt idx="1050">
                  <c:v>25.3</c:v>
                </c:pt>
                <c:pt idx="1051">
                  <c:v>25.3</c:v>
                </c:pt>
                <c:pt idx="1052">
                  <c:v>25.3</c:v>
                </c:pt>
                <c:pt idx="1053">
                  <c:v>25.3</c:v>
                </c:pt>
                <c:pt idx="1054">
                  <c:v>25.3</c:v>
                </c:pt>
                <c:pt idx="1055">
                  <c:v>25.3</c:v>
                </c:pt>
                <c:pt idx="1056">
                  <c:v>25.3</c:v>
                </c:pt>
                <c:pt idx="1057">
                  <c:v>25.3</c:v>
                </c:pt>
                <c:pt idx="1058">
                  <c:v>25.3</c:v>
                </c:pt>
                <c:pt idx="1059">
                  <c:v>25.3</c:v>
                </c:pt>
                <c:pt idx="1060">
                  <c:v>25.3</c:v>
                </c:pt>
                <c:pt idx="1061">
                  <c:v>25.3</c:v>
                </c:pt>
                <c:pt idx="1062">
                  <c:v>25.3</c:v>
                </c:pt>
                <c:pt idx="1063">
                  <c:v>25.3</c:v>
                </c:pt>
                <c:pt idx="1064">
                  <c:v>25.3</c:v>
                </c:pt>
                <c:pt idx="1065">
                  <c:v>25.3</c:v>
                </c:pt>
                <c:pt idx="1066">
                  <c:v>25.3</c:v>
                </c:pt>
                <c:pt idx="1067">
                  <c:v>25.3</c:v>
                </c:pt>
                <c:pt idx="1068">
                  <c:v>25.3</c:v>
                </c:pt>
                <c:pt idx="1069">
                  <c:v>25.3</c:v>
                </c:pt>
                <c:pt idx="1070">
                  <c:v>25.3</c:v>
                </c:pt>
                <c:pt idx="1071">
                  <c:v>25.3</c:v>
                </c:pt>
                <c:pt idx="1072">
                  <c:v>25.3</c:v>
                </c:pt>
                <c:pt idx="1073">
                  <c:v>25.3</c:v>
                </c:pt>
                <c:pt idx="1074">
                  <c:v>25.3</c:v>
                </c:pt>
                <c:pt idx="1075">
                  <c:v>25.3</c:v>
                </c:pt>
                <c:pt idx="1076">
                  <c:v>25.3</c:v>
                </c:pt>
                <c:pt idx="1077">
                  <c:v>25.3</c:v>
                </c:pt>
                <c:pt idx="1078">
                  <c:v>25.3</c:v>
                </c:pt>
                <c:pt idx="1079">
                  <c:v>25.3</c:v>
                </c:pt>
                <c:pt idx="1080">
                  <c:v>25.2</c:v>
                </c:pt>
                <c:pt idx="1081">
                  <c:v>25.2</c:v>
                </c:pt>
                <c:pt idx="1082">
                  <c:v>25.2</c:v>
                </c:pt>
                <c:pt idx="1083">
                  <c:v>25.2</c:v>
                </c:pt>
                <c:pt idx="1084">
                  <c:v>25.2</c:v>
                </c:pt>
                <c:pt idx="1085">
                  <c:v>25.2</c:v>
                </c:pt>
                <c:pt idx="1086">
                  <c:v>25.2</c:v>
                </c:pt>
                <c:pt idx="1087">
                  <c:v>25.2</c:v>
                </c:pt>
                <c:pt idx="1088">
                  <c:v>25.2</c:v>
                </c:pt>
                <c:pt idx="1089">
                  <c:v>25.2</c:v>
                </c:pt>
                <c:pt idx="1090">
                  <c:v>25.2</c:v>
                </c:pt>
                <c:pt idx="1091">
                  <c:v>25.2</c:v>
                </c:pt>
                <c:pt idx="1092">
                  <c:v>25.2</c:v>
                </c:pt>
                <c:pt idx="1093">
                  <c:v>25.2</c:v>
                </c:pt>
                <c:pt idx="1094">
                  <c:v>25.2</c:v>
                </c:pt>
                <c:pt idx="1095">
                  <c:v>25.2</c:v>
                </c:pt>
                <c:pt idx="1096">
                  <c:v>25.1</c:v>
                </c:pt>
                <c:pt idx="1097">
                  <c:v>25.1</c:v>
                </c:pt>
                <c:pt idx="1098">
                  <c:v>25.1</c:v>
                </c:pt>
                <c:pt idx="1099">
                  <c:v>25.1</c:v>
                </c:pt>
                <c:pt idx="1100">
                  <c:v>25.1</c:v>
                </c:pt>
                <c:pt idx="1101">
                  <c:v>25.1</c:v>
                </c:pt>
                <c:pt idx="1102">
                  <c:v>25.1</c:v>
                </c:pt>
                <c:pt idx="1103">
                  <c:v>25.1</c:v>
                </c:pt>
                <c:pt idx="1104">
                  <c:v>25.1</c:v>
                </c:pt>
                <c:pt idx="1105">
                  <c:v>25.1</c:v>
                </c:pt>
                <c:pt idx="1106">
                  <c:v>25.1</c:v>
                </c:pt>
                <c:pt idx="1107">
                  <c:v>25.1</c:v>
                </c:pt>
                <c:pt idx="1108">
                  <c:v>25.1</c:v>
                </c:pt>
                <c:pt idx="1109">
                  <c:v>25.1</c:v>
                </c:pt>
                <c:pt idx="1110">
                  <c:v>25.1</c:v>
                </c:pt>
                <c:pt idx="1111">
                  <c:v>25.1</c:v>
                </c:pt>
                <c:pt idx="1112">
                  <c:v>25.1</c:v>
                </c:pt>
                <c:pt idx="1113">
                  <c:v>25</c:v>
                </c:pt>
                <c:pt idx="1114">
                  <c:v>25</c:v>
                </c:pt>
                <c:pt idx="1115">
                  <c:v>25</c:v>
                </c:pt>
                <c:pt idx="1116">
                  <c:v>25</c:v>
                </c:pt>
                <c:pt idx="1117">
                  <c:v>25</c:v>
                </c:pt>
                <c:pt idx="1118">
                  <c:v>25</c:v>
                </c:pt>
                <c:pt idx="1119">
                  <c:v>25</c:v>
                </c:pt>
                <c:pt idx="1120">
                  <c:v>25</c:v>
                </c:pt>
                <c:pt idx="1121">
                  <c:v>25</c:v>
                </c:pt>
                <c:pt idx="1122">
                  <c:v>25</c:v>
                </c:pt>
                <c:pt idx="1123">
                  <c:v>25</c:v>
                </c:pt>
                <c:pt idx="1124">
                  <c:v>25</c:v>
                </c:pt>
                <c:pt idx="1125">
                  <c:v>25</c:v>
                </c:pt>
                <c:pt idx="1126">
                  <c:v>25</c:v>
                </c:pt>
                <c:pt idx="1127">
                  <c:v>25</c:v>
                </c:pt>
                <c:pt idx="1128">
                  <c:v>25</c:v>
                </c:pt>
                <c:pt idx="1129">
                  <c:v>25</c:v>
                </c:pt>
                <c:pt idx="1130">
                  <c:v>25</c:v>
                </c:pt>
                <c:pt idx="1131">
                  <c:v>25</c:v>
                </c:pt>
                <c:pt idx="1132">
                  <c:v>25</c:v>
                </c:pt>
                <c:pt idx="1133">
                  <c:v>25</c:v>
                </c:pt>
                <c:pt idx="1134">
                  <c:v>25</c:v>
                </c:pt>
                <c:pt idx="1135">
                  <c:v>25</c:v>
                </c:pt>
                <c:pt idx="1136">
                  <c:v>25</c:v>
                </c:pt>
                <c:pt idx="1137">
                  <c:v>24.9</c:v>
                </c:pt>
                <c:pt idx="1138">
                  <c:v>24.9</c:v>
                </c:pt>
                <c:pt idx="1139">
                  <c:v>24.9</c:v>
                </c:pt>
                <c:pt idx="1140">
                  <c:v>24.9</c:v>
                </c:pt>
                <c:pt idx="1141">
                  <c:v>24.9</c:v>
                </c:pt>
                <c:pt idx="1142">
                  <c:v>24.9</c:v>
                </c:pt>
                <c:pt idx="1143">
                  <c:v>24.9</c:v>
                </c:pt>
                <c:pt idx="1144">
                  <c:v>24.9</c:v>
                </c:pt>
                <c:pt idx="1145">
                  <c:v>24.9</c:v>
                </c:pt>
                <c:pt idx="1146">
                  <c:v>24.9</c:v>
                </c:pt>
                <c:pt idx="1147">
                  <c:v>24.9</c:v>
                </c:pt>
                <c:pt idx="1148">
                  <c:v>24.9</c:v>
                </c:pt>
                <c:pt idx="1149">
                  <c:v>24.9</c:v>
                </c:pt>
                <c:pt idx="1150">
                  <c:v>24.9</c:v>
                </c:pt>
                <c:pt idx="1151">
                  <c:v>24.9</c:v>
                </c:pt>
                <c:pt idx="1152">
                  <c:v>24.9</c:v>
                </c:pt>
                <c:pt idx="1153">
                  <c:v>24.9</c:v>
                </c:pt>
                <c:pt idx="1154">
                  <c:v>24.9</c:v>
                </c:pt>
                <c:pt idx="1155">
                  <c:v>24.9</c:v>
                </c:pt>
                <c:pt idx="1156">
                  <c:v>24.9</c:v>
                </c:pt>
                <c:pt idx="1157">
                  <c:v>24.9</c:v>
                </c:pt>
                <c:pt idx="1158">
                  <c:v>24.9</c:v>
                </c:pt>
                <c:pt idx="1159">
                  <c:v>24.9</c:v>
                </c:pt>
                <c:pt idx="1160">
                  <c:v>24.9</c:v>
                </c:pt>
                <c:pt idx="1161">
                  <c:v>24.9</c:v>
                </c:pt>
                <c:pt idx="1162">
                  <c:v>24.9</c:v>
                </c:pt>
                <c:pt idx="1163">
                  <c:v>24.9</c:v>
                </c:pt>
                <c:pt idx="1164">
                  <c:v>24.9</c:v>
                </c:pt>
                <c:pt idx="1165">
                  <c:v>24.9</c:v>
                </c:pt>
                <c:pt idx="1166">
                  <c:v>24.9</c:v>
                </c:pt>
                <c:pt idx="1167">
                  <c:v>24.9</c:v>
                </c:pt>
                <c:pt idx="1168">
                  <c:v>24.9</c:v>
                </c:pt>
                <c:pt idx="1169">
                  <c:v>24.9</c:v>
                </c:pt>
                <c:pt idx="1170">
                  <c:v>24.7</c:v>
                </c:pt>
                <c:pt idx="1171">
                  <c:v>24.7</c:v>
                </c:pt>
                <c:pt idx="1172">
                  <c:v>24.7</c:v>
                </c:pt>
                <c:pt idx="1173">
                  <c:v>24.7</c:v>
                </c:pt>
                <c:pt idx="1174">
                  <c:v>24.7</c:v>
                </c:pt>
                <c:pt idx="1175">
                  <c:v>24.7</c:v>
                </c:pt>
                <c:pt idx="1176">
                  <c:v>24.7</c:v>
                </c:pt>
                <c:pt idx="1177">
                  <c:v>24.7</c:v>
                </c:pt>
                <c:pt idx="1178">
                  <c:v>24.7</c:v>
                </c:pt>
                <c:pt idx="1179">
                  <c:v>24.7</c:v>
                </c:pt>
                <c:pt idx="1180">
                  <c:v>24.7</c:v>
                </c:pt>
                <c:pt idx="1181">
                  <c:v>24.7</c:v>
                </c:pt>
                <c:pt idx="1182">
                  <c:v>24.7</c:v>
                </c:pt>
                <c:pt idx="1183">
                  <c:v>24.7</c:v>
                </c:pt>
                <c:pt idx="1184">
                  <c:v>24.7</c:v>
                </c:pt>
                <c:pt idx="1185">
                  <c:v>24.7</c:v>
                </c:pt>
                <c:pt idx="1186">
                  <c:v>24.6</c:v>
                </c:pt>
                <c:pt idx="1187">
                  <c:v>24.6</c:v>
                </c:pt>
                <c:pt idx="1188">
                  <c:v>24.6</c:v>
                </c:pt>
                <c:pt idx="1189">
                  <c:v>24.6</c:v>
                </c:pt>
                <c:pt idx="1190">
                  <c:v>24.6</c:v>
                </c:pt>
                <c:pt idx="1191">
                  <c:v>24.6</c:v>
                </c:pt>
                <c:pt idx="1192">
                  <c:v>24.6</c:v>
                </c:pt>
                <c:pt idx="1193">
                  <c:v>24.6</c:v>
                </c:pt>
                <c:pt idx="1194">
                  <c:v>24.6</c:v>
                </c:pt>
                <c:pt idx="1195">
                  <c:v>24.5</c:v>
                </c:pt>
                <c:pt idx="1196">
                  <c:v>24.5</c:v>
                </c:pt>
                <c:pt idx="1197">
                  <c:v>24.5</c:v>
                </c:pt>
                <c:pt idx="1198">
                  <c:v>24.5</c:v>
                </c:pt>
                <c:pt idx="1199">
                  <c:v>24.5</c:v>
                </c:pt>
                <c:pt idx="1200">
                  <c:v>24.5</c:v>
                </c:pt>
                <c:pt idx="1201">
                  <c:v>24.5</c:v>
                </c:pt>
                <c:pt idx="1202">
                  <c:v>24.5</c:v>
                </c:pt>
                <c:pt idx="1203">
                  <c:v>24.4</c:v>
                </c:pt>
                <c:pt idx="1204">
                  <c:v>24.4</c:v>
                </c:pt>
                <c:pt idx="1205">
                  <c:v>24.4</c:v>
                </c:pt>
                <c:pt idx="1206">
                  <c:v>24.4</c:v>
                </c:pt>
                <c:pt idx="1207">
                  <c:v>24.4</c:v>
                </c:pt>
                <c:pt idx="1208">
                  <c:v>24.4</c:v>
                </c:pt>
                <c:pt idx="1209">
                  <c:v>24.4</c:v>
                </c:pt>
                <c:pt idx="1210">
                  <c:v>24.4</c:v>
                </c:pt>
                <c:pt idx="1211">
                  <c:v>24.4</c:v>
                </c:pt>
                <c:pt idx="1212">
                  <c:v>24.4</c:v>
                </c:pt>
                <c:pt idx="1213">
                  <c:v>24.4</c:v>
                </c:pt>
                <c:pt idx="1214">
                  <c:v>24.4</c:v>
                </c:pt>
                <c:pt idx="1215">
                  <c:v>24.4</c:v>
                </c:pt>
                <c:pt idx="1216">
                  <c:v>24.4</c:v>
                </c:pt>
                <c:pt idx="1217">
                  <c:v>24.4</c:v>
                </c:pt>
                <c:pt idx="1218">
                  <c:v>24.4</c:v>
                </c:pt>
                <c:pt idx="1219">
                  <c:v>24.4</c:v>
                </c:pt>
                <c:pt idx="1220">
                  <c:v>24.4</c:v>
                </c:pt>
                <c:pt idx="1221">
                  <c:v>24.4</c:v>
                </c:pt>
                <c:pt idx="1222">
                  <c:v>24.4</c:v>
                </c:pt>
                <c:pt idx="1223">
                  <c:v>24.4</c:v>
                </c:pt>
                <c:pt idx="1224">
                  <c:v>24.4</c:v>
                </c:pt>
                <c:pt idx="1225">
                  <c:v>24.4</c:v>
                </c:pt>
                <c:pt idx="1226">
                  <c:v>24.4</c:v>
                </c:pt>
                <c:pt idx="1227">
                  <c:v>24.5</c:v>
                </c:pt>
                <c:pt idx="1228">
                  <c:v>24.5</c:v>
                </c:pt>
                <c:pt idx="1229">
                  <c:v>24.5</c:v>
                </c:pt>
                <c:pt idx="1230">
                  <c:v>24.5</c:v>
                </c:pt>
                <c:pt idx="1231">
                  <c:v>24.5</c:v>
                </c:pt>
                <c:pt idx="1232">
                  <c:v>24.5</c:v>
                </c:pt>
                <c:pt idx="1233">
                  <c:v>24.5</c:v>
                </c:pt>
                <c:pt idx="1234">
                  <c:v>24.5</c:v>
                </c:pt>
                <c:pt idx="1235">
                  <c:v>24.5</c:v>
                </c:pt>
                <c:pt idx="1236">
                  <c:v>24.7</c:v>
                </c:pt>
                <c:pt idx="1237">
                  <c:v>24.7</c:v>
                </c:pt>
                <c:pt idx="1238">
                  <c:v>24.7</c:v>
                </c:pt>
                <c:pt idx="1239">
                  <c:v>24.7</c:v>
                </c:pt>
                <c:pt idx="1240">
                  <c:v>24.7</c:v>
                </c:pt>
                <c:pt idx="1241">
                  <c:v>24.7</c:v>
                </c:pt>
                <c:pt idx="1242">
                  <c:v>24.7</c:v>
                </c:pt>
                <c:pt idx="1243">
                  <c:v>24.7</c:v>
                </c:pt>
                <c:pt idx="1244">
                  <c:v>25.1</c:v>
                </c:pt>
                <c:pt idx="1245">
                  <c:v>25.1</c:v>
                </c:pt>
                <c:pt idx="1246">
                  <c:v>25.1</c:v>
                </c:pt>
                <c:pt idx="1247">
                  <c:v>25.1</c:v>
                </c:pt>
                <c:pt idx="1248">
                  <c:v>25.1</c:v>
                </c:pt>
                <c:pt idx="1249">
                  <c:v>25.1</c:v>
                </c:pt>
                <c:pt idx="1250">
                  <c:v>25.1</c:v>
                </c:pt>
                <c:pt idx="1251">
                  <c:v>25.1</c:v>
                </c:pt>
                <c:pt idx="1252">
                  <c:v>25.5</c:v>
                </c:pt>
                <c:pt idx="1253">
                  <c:v>25.5</c:v>
                </c:pt>
                <c:pt idx="1254">
                  <c:v>25.5</c:v>
                </c:pt>
                <c:pt idx="1255">
                  <c:v>25.5</c:v>
                </c:pt>
                <c:pt idx="1256">
                  <c:v>25.5</c:v>
                </c:pt>
                <c:pt idx="1257">
                  <c:v>25.5</c:v>
                </c:pt>
                <c:pt idx="1258">
                  <c:v>25.5</c:v>
                </c:pt>
                <c:pt idx="1259">
                  <c:v>25.5</c:v>
                </c:pt>
                <c:pt idx="1260">
                  <c:v>26.1</c:v>
                </c:pt>
                <c:pt idx="1261">
                  <c:v>26.1</c:v>
                </c:pt>
                <c:pt idx="1262">
                  <c:v>26.1</c:v>
                </c:pt>
                <c:pt idx="1263">
                  <c:v>26.1</c:v>
                </c:pt>
                <c:pt idx="1264">
                  <c:v>26.1</c:v>
                </c:pt>
                <c:pt idx="1265">
                  <c:v>26.1</c:v>
                </c:pt>
                <c:pt idx="1266">
                  <c:v>26.1</c:v>
                </c:pt>
                <c:pt idx="1267">
                  <c:v>26.1</c:v>
                </c:pt>
                <c:pt idx="1268">
                  <c:v>26.5</c:v>
                </c:pt>
                <c:pt idx="1269">
                  <c:v>26.5</c:v>
                </c:pt>
                <c:pt idx="1270">
                  <c:v>26.5</c:v>
                </c:pt>
                <c:pt idx="1271">
                  <c:v>26.5</c:v>
                </c:pt>
                <c:pt idx="1272">
                  <c:v>26.5</c:v>
                </c:pt>
                <c:pt idx="1273">
                  <c:v>26.5</c:v>
                </c:pt>
                <c:pt idx="1274">
                  <c:v>26.5</c:v>
                </c:pt>
                <c:pt idx="1275">
                  <c:v>26.5</c:v>
                </c:pt>
                <c:pt idx="1276">
                  <c:v>27</c:v>
                </c:pt>
                <c:pt idx="1277">
                  <c:v>27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ex2_30_envTemp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Sheet1!$E$2:$E$1747</c:f>
              <c:numCache>
                <c:formatCode>General</c:formatCode>
                <c:ptCount val="1746"/>
                <c:pt idx="0">
                  <c:v>30.2</c:v>
                </c:pt>
                <c:pt idx="1">
                  <c:v>30.2</c:v>
                </c:pt>
                <c:pt idx="2">
                  <c:v>30.2</c:v>
                </c:pt>
                <c:pt idx="3">
                  <c:v>30.2</c:v>
                </c:pt>
                <c:pt idx="4">
                  <c:v>30.2</c:v>
                </c:pt>
                <c:pt idx="5">
                  <c:v>30.2</c:v>
                </c:pt>
                <c:pt idx="6">
                  <c:v>30.2</c:v>
                </c:pt>
                <c:pt idx="7">
                  <c:v>30.2</c:v>
                </c:pt>
                <c:pt idx="8">
                  <c:v>30.2</c:v>
                </c:pt>
                <c:pt idx="9">
                  <c:v>30.2</c:v>
                </c:pt>
                <c:pt idx="10">
                  <c:v>30.2</c:v>
                </c:pt>
                <c:pt idx="11">
                  <c:v>30.2</c:v>
                </c:pt>
                <c:pt idx="12">
                  <c:v>30.2</c:v>
                </c:pt>
                <c:pt idx="13">
                  <c:v>30.2</c:v>
                </c:pt>
                <c:pt idx="14">
                  <c:v>30.2</c:v>
                </c:pt>
                <c:pt idx="15">
                  <c:v>30.2</c:v>
                </c:pt>
                <c:pt idx="16">
                  <c:v>30.2</c:v>
                </c:pt>
                <c:pt idx="17">
                  <c:v>30.2</c:v>
                </c:pt>
                <c:pt idx="18">
                  <c:v>30.2</c:v>
                </c:pt>
                <c:pt idx="19">
                  <c:v>29.6</c:v>
                </c:pt>
                <c:pt idx="20">
                  <c:v>29.6</c:v>
                </c:pt>
                <c:pt idx="21">
                  <c:v>29.6</c:v>
                </c:pt>
                <c:pt idx="22">
                  <c:v>29.6</c:v>
                </c:pt>
                <c:pt idx="23">
                  <c:v>29.6</c:v>
                </c:pt>
                <c:pt idx="24">
                  <c:v>29.6</c:v>
                </c:pt>
                <c:pt idx="25">
                  <c:v>29.6</c:v>
                </c:pt>
                <c:pt idx="26">
                  <c:v>29.6</c:v>
                </c:pt>
                <c:pt idx="27">
                  <c:v>29.6</c:v>
                </c:pt>
                <c:pt idx="28">
                  <c:v>29.5</c:v>
                </c:pt>
                <c:pt idx="29">
                  <c:v>29.5</c:v>
                </c:pt>
                <c:pt idx="30">
                  <c:v>29.5</c:v>
                </c:pt>
                <c:pt idx="31">
                  <c:v>29.5</c:v>
                </c:pt>
                <c:pt idx="32">
                  <c:v>29.5</c:v>
                </c:pt>
                <c:pt idx="33">
                  <c:v>29.5</c:v>
                </c:pt>
                <c:pt idx="34">
                  <c:v>29.5</c:v>
                </c:pt>
                <c:pt idx="35">
                  <c:v>29.5</c:v>
                </c:pt>
                <c:pt idx="36">
                  <c:v>29.5</c:v>
                </c:pt>
                <c:pt idx="37">
                  <c:v>29.5</c:v>
                </c:pt>
                <c:pt idx="38">
                  <c:v>29.5</c:v>
                </c:pt>
                <c:pt idx="39">
                  <c:v>29.5</c:v>
                </c:pt>
                <c:pt idx="40">
                  <c:v>29.5</c:v>
                </c:pt>
                <c:pt idx="41">
                  <c:v>29.5</c:v>
                </c:pt>
                <c:pt idx="42">
                  <c:v>29.5</c:v>
                </c:pt>
                <c:pt idx="43">
                  <c:v>29.2</c:v>
                </c:pt>
                <c:pt idx="44">
                  <c:v>29.2</c:v>
                </c:pt>
                <c:pt idx="45">
                  <c:v>29.2</c:v>
                </c:pt>
                <c:pt idx="46">
                  <c:v>29.2</c:v>
                </c:pt>
                <c:pt idx="47">
                  <c:v>29.2</c:v>
                </c:pt>
                <c:pt idx="48">
                  <c:v>29.2</c:v>
                </c:pt>
                <c:pt idx="49">
                  <c:v>29.2</c:v>
                </c:pt>
                <c:pt idx="50">
                  <c:v>29.2</c:v>
                </c:pt>
                <c:pt idx="51">
                  <c:v>29.1</c:v>
                </c:pt>
                <c:pt idx="52">
                  <c:v>29.1</c:v>
                </c:pt>
                <c:pt idx="53">
                  <c:v>29.1</c:v>
                </c:pt>
                <c:pt idx="54">
                  <c:v>29.1</c:v>
                </c:pt>
                <c:pt idx="55">
                  <c:v>29.1</c:v>
                </c:pt>
                <c:pt idx="56">
                  <c:v>29.1</c:v>
                </c:pt>
                <c:pt idx="57">
                  <c:v>29.1</c:v>
                </c:pt>
                <c:pt idx="58">
                  <c:v>29.1</c:v>
                </c:pt>
                <c:pt idx="59">
                  <c:v>29.1</c:v>
                </c:pt>
                <c:pt idx="60">
                  <c:v>29.1</c:v>
                </c:pt>
                <c:pt idx="61">
                  <c:v>29.1</c:v>
                </c:pt>
                <c:pt idx="62">
                  <c:v>29.1</c:v>
                </c:pt>
                <c:pt idx="63">
                  <c:v>29.1</c:v>
                </c:pt>
                <c:pt idx="64">
                  <c:v>29.1</c:v>
                </c:pt>
                <c:pt idx="65">
                  <c:v>29.1</c:v>
                </c:pt>
                <c:pt idx="66">
                  <c:v>29.1</c:v>
                </c:pt>
                <c:pt idx="67">
                  <c:v>29.1</c:v>
                </c:pt>
                <c:pt idx="68">
                  <c:v>29.1</c:v>
                </c:pt>
                <c:pt idx="69">
                  <c:v>29.1</c:v>
                </c:pt>
                <c:pt idx="70">
                  <c:v>29.1</c:v>
                </c:pt>
                <c:pt idx="71">
                  <c:v>29.1</c:v>
                </c:pt>
                <c:pt idx="72">
                  <c:v>29.1</c:v>
                </c:pt>
                <c:pt idx="73">
                  <c:v>29.1</c:v>
                </c:pt>
                <c:pt idx="74">
                  <c:v>29.1</c:v>
                </c:pt>
                <c:pt idx="75">
                  <c:v>29.4</c:v>
                </c:pt>
                <c:pt idx="76">
                  <c:v>29.4</c:v>
                </c:pt>
                <c:pt idx="77">
                  <c:v>29.4</c:v>
                </c:pt>
                <c:pt idx="78">
                  <c:v>29.4</c:v>
                </c:pt>
                <c:pt idx="79">
                  <c:v>29.4</c:v>
                </c:pt>
                <c:pt idx="80">
                  <c:v>29.4</c:v>
                </c:pt>
                <c:pt idx="81">
                  <c:v>29.4</c:v>
                </c:pt>
                <c:pt idx="82">
                  <c:v>29.4</c:v>
                </c:pt>
                <c:pt idx="83">
                  <c:v>29.7</c:v>
                </c:pt>
                <c:pt idx="84">
                  <c:v>29.7</c:v>
                </c:pt>
                <c:pt idx="85">
                  <c:v>29.7</c:v>
                </c:pt>
                <c:pt idx="86">
                  <c:v>29.7</c:v>
                </c:pt>
                <c:pt idx="87">
                  <c:v>29.7</c:v>
                </c:pt>
                <c:pt idx="88">
                  <c:v>29.7</c:v>
                </c:pt>
                <c:pt idx="89">
                  <c:v>29.7</c:v>
                </c:pt>
                <c:pt idx="90">
                  <c:v>29.7</c:v>
                </c:pt>
                <c:pt idx="91">
                  <c:v>29.7</c:v>
                </c:pt>
                <c:pt idx="92">
                  <c:v>30</c:v>
                </c:pt>
                <c:pt idx="93">
                  <c:v>30</c:v>
                </c:pt>
                <c:pt idx="94">
                  <c:v>30</c:v>
                </c:pt>
                <c:pt idx="95">
                  <c:v>30</c:v>
                </c:pt>
                <c:pt idx="96">
                  <c:v>30</c:v>
                </c:pt>
                <c:pt idx="97">
                  <c:v>30</c:v>
                </c:pt>
                <c:pt idx="98">
                  <c:v>30</c:v>
                </c:pt>
                <c:pt idx="99">
                  <c:v>30</c:v>
                </c:pt>
                <c:pt idx="100">
                  <c:v>30.5</c:v>
                </c:pt>
                <c:pt idx="101">
                  <c:v>30.5</c:v>
                </c:pt>
                <c:pt idx="102">
                  <c:v>30.5</c:v>
                </c:pt>
                <c:pt idx="103">
                  <c:v>30.5</c:v>
                </c:pt>
                <c:pt idx="104">
                  <c:v>30.5</c:v>
                </c:pt>
                <c:pt idx="105">
                  <c:v>30.5</c:v>
                </c:pt>
                <c:pt idx="106">
                  <c:v>30.5</c:v>
                </c:pt>
                <c:pt idx="107">
                  <c:v>30.5</c:v>
                </c:pt>
                <c:pt idx="108">
                  <c:v>31</c:v>
                </c:pt>
                <c:pt idx="109">
                  <c:v>31</c:v>
                </c:pt>
                <c:pt idx="110">
                  <c:v>31</c:v>
                </c:pt>
                <c:pt idx="111">
                  <c:v>31</c:v>
                </c:pt>
                <c:pt idx="112">
                  <c:v>31</c:v>
                </c:pt>
                <c:pt idx="113">
                  <c:v>31</c:v>
                </c:pt>
                <c:pt idx="114">
                  <c:v>31</c:v>
                </c:pt>
                <c:pt idx="115">
                  <c:v>31</c:v>
                </c:pt>
                <c:pt idx="116">
                  <c:v>31.5</c:v>
                </c:pt>
                <c:pt idx="117">
                  <c:v>31.5</c:v>
                </c:pt>
                <c:pt idx="118">
                  <c:v>31.5</c:v>
                </c:pt>
                <c:pt idx="119">
                  <c:v>31.5</c:v>
                </c:pt>
                <c:pt idx="120">
                  <c:v>31.5</c:v>
                </c:pt>
                <c:pt idx="121">
                  <c:v>31.5</c:v>
                </c:pt>
                <c:pt idx="122">
                  <c:v>31.5</c:v>
                </c:pt>
                <c:pt idx="123">
                  <c:v>31.5</c:v>
                </c:pt>
                <c:pt idx="124">
                  <c:v>31.9</c:v>
                </c:pt>
                <c:pt idx="125">
                  <c:v>31.9</c:v>
                </c:pt>
                <c:pt idx="126">
                  <c:v>31.9</c:v>
                </c:pt>
                <c:pt idx="127">
                  <c:v>31.9</c:v>
                </c:pt>
                <c:pt idx="128">
                  <c:v>31.9</c:v>
                </c:pt>
                <c:pt idx="129">
                  <c:v>31.9</c:v>
                </c:pt>
                <c:pt idx="130">
                  <c:v>31.9</c:v>
                </c:pt>
                <c:pt idx="131">
                  <c:v>31.9</c:v>
                </c:pt>
                <c:pt idx="132">
                  <c:v>32.200000000000003</c:v>
                </c:pt>
                <c:pt idx="133">
                  <c:v>32.200000000000003</c:v>
                </c:pt>
                <c:pt idx="134">
                  <c:v>32.200000000000003</c:v>
                </c:pt>
                <c:pt idx="135">
                  <c:v>32.200000000000003</c:v>
                </c:pt>
                <c:pt idx="136">
                  <c:v>32.200000000000003</c:v>
                </c:pt>
                <c:pt idx="137">
                  <c:v>32.200000000000003</c:v>
                </c:pt>
                <c:pt idx="138">
                  <c:v>32.200000000000003</c:v>
                </c:pt>
                <c:pt idx="139">
                  <c:v>32.200000000000003</c:v>
                </c:pt>
                <c:pt idx="140">
                  <c:v>32.200000000000003</c:v>
                </c:pt>
                <c:pt idx="141">
                  <c:v>32.6</c:v>
                </c:pt>
                <c:pt idx="142">
                  <c:v>32.6</c:v>
                </c:pt>
                <c:pt idx="143">
                  <c:v>32.6</c:v>
                </c:pt>
                <c:pt idx="144">
                  <c:v>32.6</c:v>
                </c:pt>
                <c:pt idx="145">
                  <c:v>32.6</c:v>
                </c:pt>
                <c:pt idx="146">
                  <c:v>32.6</c:v>
                </c:pt>
                <c:pt idx="147">
                  <c:v>32.6</c:v>
                </c:pt>
                <c:pt idx="148">
                  <c:v>32.6</c:v>
                </c:pt>
                <c:pt idx="149">
                  <c:v>32.799999999999997</c:v>
                </c:pt>
                <c:pt idx="150">
                  <c:v>32.799999999999997</c:v>
                </c:pt>
                <c:pt idx="151">
                  <c:v>32.799999999999997</c:v>
                </c:pt>
                <c:pt idx="152">
                  <c:v>32.799999999999997</c:v>
                </c:pt>
                <c:pt idx="153">
                  <c:v>32.799999999999997</c:v>
                </c:pt>
                <c:pt idx="154">
                  <c:v>32.799999999999997</c:v>
                </c:pt>
                <c:pt idx="155">
                  <c:v>32.799999999999997</c:v>
                </c:pt>
                <c:pt idx="156">
                  <c:v>32.799999999999997</c:v>
                </c:pt>
                <c:pt idx="157">
                  <c:v>32.799999999999997</c:v>
                </c:pt>
                <c:pt idx="158">
                  <c:v>32.799999999999997</c:v>
                </c:pt>
                <c:pt idx="159">
                  <c:v>32.799999999999997</c:v>
                </c:pt>
                <c:pt idx="160">
                  <c:v>32.799999999999997</c:v>
                </c:pt>
                <c:pt idx="161">
                  <c:v>32.799999999999997</c:v>
                </c:pt>
                <c:pt idx="162">
                  <c:v>32.799999999999997</c:v>
                </c:pt>
                <c:pt idx="163">
                  <c:v>32.799999999999997</c:v>
                </c:pt>
                <c:pt idx="164">
                  <c:v>32.799999999999997</c:v>
                </c:pt>
                <c:pt idx="165">
                  <c:v>32.799999999999997</c:v>
                </c:pt>
                <c:pt idx="166">
                  <c:v>32.799999999999997</c:v>
                </c:pt>
                <c:pt idx="167">
                  <c:v>32.799999999999997</c:v>
                </c:pt>
                <c:pt idx="168">
                  <c:v>32.799999999999997</c:v>
                </c:pt>
                <c:pt idx="169">
                  <c:v>32.799999999999997</c:v>
                </c:pt>
                <c:pt idx="170">
                  <c:v>32.799999999999997</c:v>
                </c:pt>
                <c:pt idx="171">
                  <c:v>32.799999999999997</c:v>
                </c:pt>
                <c:pt idx="172">
                  <c:v>32.799999999999997</c:v>
                </c:pt>
                <c:pt idx="173">
                  <c:v>32.799999999999997</c:v>
                </c:pt>
                <c:pt idx="174">
                  <c:v>32.700000000000003</c:v>
                </c:pt>
                <c:pt idx="175">
                  <c:v>32.700000000000003</c:v>
                </c:pt>
                <c:pt idx="176">
                  <c:v>32.700000000000003</c:v>
                </c:pt>
                <c:pt idx="177">
                  <c:v>32.700000000000003</c:v>
                </c:pt>
                <c:pt idx="178">
                  <c:v>32.700000000000003</c:v>
                </c:pt>
                <c:pt idx="179">
                  <c:v>32.700000000000003</c:v>
                </c:pt>
                <c:pt idx="180">
                  <c:v>32.700000000000003</c:v>
                </c:pt>
                <c:pt idx="181">
                  <c:v>32.700000000000003</c:v>
                </c:pt>
                <c:pt idx="182">
                  <c:v>32.5</c:v>
                </c:pt>
                <c:pt idx="183">
                  <c:v>32.5</c:v>
                </c:pt>
                <c:pt idx="184">
                  <c:v>32.5</c:v>
                </c:pt>
                <c:pt idx="185">
                  <c:v>32.5</c:v>
                </c:pt>
                <c:pt idx="186">
                  <c:v>32.5</c:v>
                </c:pt>
                <c:pt idx="187">
                  <c:v>32.5</c:v>
                </c:pt>
                <c:pt idx="188">
                  <c:v>32.5</c:v>
                </c:pt>
                <c:pt idx="189">
                  <c:v>32.5</c:v>
                </c:pt>
                <c:pt idx="190">
                  <c:v>32.4</c:v>
                </c:pt>
                <c:pt idx="191">
                  <c:v>32.4</c:v>
                </c:pt>
                <c:pt idx="192">
                  <c:v>32.4</c:v>
                </c:pt>
                <c:pt idx="193">
                  <c:v>32.4</c:v>
                </c:pt>
                <c:pt idx="194">
                  <c:v>32.4</c:v>
                </c:pt>
                <c:pt idx="195">
                  <c:v>32.4</c:v>
                </c:pt>
                <c:pt idx="196">
                  <c:v>32.4</c:v>
                </c:pt>
                <c:pt idx="197">
                  <c:v>32.4</c:v>
                </c:pt>
                <c:pt idx="198">
                  <c:v>32.1</c:v>
                </c:pt>
                <c:pt idx="199">
                  <c:v>32.1</c:v>
                </c:pt>
                <c:pt idx="200">
                  <c:v>32.1</c:v>
                </c:pt>
                <c:pt idx="201">
                  <c:v>32.1</c:v>
                </c:pt>
                <c:pt idx="202">
                  <c:v>32.1</c:v>
                </c:pt>
                <c:pt idx="203">
                  <c:v>32.1</c:v>
                </c:pt>
                <c:pt idx="204">
                  <c:v>32.1</c:v>
                </c:pt>
                <c:pt idx="205">
                  <c:v>32.1</c:v>
                </c:pt>
                <c:pt idx="206">
                  <c:v>31.9</c:v>
                </c:pt>
                <c:pt idx="207">
                  <c:v>31.9</c:v>
                </c:pt>
                <c:pt idx="208">
                  <c:v>31.9</c:v>
                </c:pt>
                <c:pt idx="209">
                  <c:v>31.9</c:v>
                </c:pt>
                <c:pt idx="210">
                  <c:v>31.9</c:v>
                </c:pt>
                <c:pt idx="211">
                  <c:v>31.9</c:v>
                </c:pt>
                <c:pt idx="212">
                  <c:v>31.9</c:v>
                </c:pt>
                <c:pt idx="213">
                  <c:v>31.9</c:v>
                </c:pt>
                <c:pt idx="214">
                  <c:v>31.7</c:v>
                </c:pt>
                <c:pt idx="215">
                  <c:v>31.7</c:v>
                </c:pt>
                <c:pt idx="216">
                  <c:v>31.7</c:v>
                </c:pt>
                <c:pt idx="217">
                  <c:v>31.7</c:v>
                </c:pt>
                <c:pt idx="218">
                  <c:v>31.7</c:v>
                </c:pt>
                <c:pt idx="219">
                  <c:v>31.7</c:v>
                </c:pt>
                <c:pt idx="220">
                  <c:v>31.7</c:v>
                </c:pt>
                <c:pt idx="221">
                  <c:v>31.7</c:v>
                </c:pt>
                <c:pt idx="222">
                  <c:v>31.7</c:v>
                </c:pt>
                <c:pt idx="223">
                  <c:v>31.5</c:v>
                </c:pt>
                <c:pt idx="224">
                  <c:v>31.5</c:v>
                </c:pt>
                <c:pt idx="225">
                  <c:v>31.5</c:v>
                </c:pt>
                <c:pt idx="226">
                  <c:v>31.5</c:v>
                </c:pt>
                <c:pt idx="227">
                  <c:v>31.5</c:v>
                </c:pt>
                <c:pt idx="228">
                  <c:v>31.5</c:v>
                </c:pt>
                <c:pt idx="229">
                  <c:v>31.5</c:v>
                </c:pt>
                <c:pt idx="230">
                  <c:v>31.5</c:v>
                </c:pt>
                <c:pt idx="231">
                  <c:v>31.3</c:v>
                </c:pt>
                <c:pt idx="232">
                  <c:v>31.3</c:v>
                </c:pt>
                <c:pt idx="233">
                  <c:v>31.3</c:v>
                </c:pt>
                <c:pt idx="234">
                  <c:v>31.3</c:v>
                </c:pt>
                <c:pt idx="235">
                  <c:v>31.3</c:v>
                </c:pt>
                <c:pt idx="236">
                  <c:v>31.3</c:v>
                </c:pt>
                <c:pt idx="237">
                  <c:v>31.3</c:v>
                </c:pt>
                <c:pt idx="238">
                  <c:v>31.3</c:v>
                </c:pt>
                <c:pt idx="239">
                  <c:v>31</c:v>
                </c:pt>
                <c:pt idx="240">
                  <c:v>31</c:v>
                </c:pt>
                <c:pt idx="241">
                  <c:v>31</c:v>
                </c:pt>
                <c:pt idx="242">
                  <c:v>31</c:v>
                </c:pt>
                <c:pt idx="243">
                  <c:v>31</c:v>
                </c:pt>
                <c:pt idx="244">
                  <c:v>31</c:v>
                </c:pt>
                <c:pt idx="245">
                  <c:v>31</c:v>
                </c:pt>
                <c:pt idx="246">
                  <c:v>31</c:v>
                </c:pt>
                <c:pt idx="247">
                  <c:v>30.8</c:v>
                </c:pt>
                <c:pt idx="248">
                  <c:v>30.8</c:v>
                </c:pt>
                <c:pt idx="249">
                  <c:v>30.8</c:v>
                </c:pt>
                <c:pt idx="250">
                  <c:v>30.8</c:v>
                </c:pt>
                <c:pt idx="251">
                  <c:v>30.8</c:v>
                </c:pt>
                <c:pt idx="252">
                  <c:v>30.8</c:v>
                </c:pt>
                <c:pt idx="253">
                  <c:v>30.8</c:v>
                </c:pt>
                <c:pt idx="254">
                  <c:v>30.8</c:v>
                </c:pt>
                <c:pt idx="255">
                  <c:v>30.6</c:v>
                </c:pt>
                <c:pt idx="256">
                  <c:v>30.6</c:v>
                </c:pt>
                <c:pt idx="257">
                  <c:v>30.6</c:v>
                </c:pt>
                <c:pt idx="258">
                  <c:v>30.6</c:v>
                </c:pt>
                <c:pt idx="259">
                  <c:v>30.6</c:v>
                </c:pt>
                <c:pt idx="260">
                  <c:v>30.6</c:v>
                </c:pt>
                <c:pt idx="261">
                  <c:v>30.6</c:v>
                </c:pt>
                <c:pt idx="262">
                  <c:v>30.6</c:v>
                </c:pt>
                <c:pt idx="263">
                  <c:v>30.6</c:v>
                </c:pt>
                <c:pt idx="264">
                  <c:v>30.4</c:v>
                </c:pt>
                <c:pt idx="265">
                  <c:v>30.4</c:v>
                </c:pt>
                <c:pt idx="266">
                  <c:v>30.4</c:v>
                </c:pt>
                <c:pt idx="267">
                  <c:v>30.4</c:v>
                </c:pt>
                <c:pt idx="268">
                  <c:v>30.4</c:v>
                </c:pt>
                <c:pt idx="269">
                  <c:v>30.4</c:v>
                </c:pt>
                <c:pt idx="270">
                  <c:v>30.4</c:v>
                </c:pt>
                <c:pt idx="271">
                  <c:v>30.4</c:v>
                </c:pt>
                <c:pt idx="272">
                  <c:v>30.3</c:v>
                </c:pt>
                <c:pt idx="273">
                  <c:v>30.3</c:v>
                </c:pt>
                <c:pt idx="274">
                  <c:v>30.3</c:v>
                </c:pt>
                <c:pt idx="275">
                  <c:v>30.3</c:v>
                </c:pt>
                <c:pt idx="276">
                  <c:v>30.3</c:v>
                </c:pt>
                <c:pt idx="277">
                  <c:v>30.3</c:v>
                </c:pt>
                <c:pt idx="278">
                  <c:v>30.3</c:v>
                </c:pt>
                <c:pt idx="279">
                  <c:v>30.3</c:v>
                </c:pt>
                <c:pt idx="280">
                  <c:v>30.1</c:v>
                </c:pt>
                <c:pt idx="281">
                  <c:v>30.1</c:v>
                </c:pt>
                <c:pt idx="282">
                  <c:v>30.1</c:v>
                </c:pt>
                <c:pt idx="283">
                  <c:v>30.1</c:v>
                </c:pt>
                <c:pt idx="284">
                  <c:v>30.1</c:v>
                </c:pt>
                <c:pt idx="285">
                  <c:v>30.1</c:v>
                </c:pt>
                <c:pt idx="286">
                  <c:v>30.1</c:v>
                </c:pt>
                <c:pt idx="287">
                  <c:v>30.1</c:v>
                </c:pt>
                <c:pt idx="288">
                  <c:v>29.9</c:v>
                </c:pt>
                <c:pt idx="289">
                  <c:v>29.9</c:v>
                </c:pt>
                <c:pt idx="290">
                  <c:v>29.9</c:v>
                </c:pt>
                <c:pt idx="291">
                  <c:v>29.9</c:v>
                </c:pt>
                <c:pt idx="292">
                  <c:v>29.9</c:v>
                </c:pt>
                <c:pt idx="293">
                  <c:v>29.9</c:v>
                </c:pt>
                <c:pt idx="294">
                  <c:v>29.9</c:v>
                </c:pt>
                <c:pt idx="295">
                  <c:v>29.9</c:v>
                </c:pt>
                <c:pt idx="296">
                  <c:v>29.8</c:v>
                </c:pt>
                <c:pt idx="297">
                  <c:v>29.8</c:v>
                </c:pt>
                <c:pt idx="298">
                  <c:v>29.8</c:v>
                </c:pt>
                <c:pt idx="299">
                  <c:v>29.8</c:v>
                </c:pt>
                <c:pt idx="300">
                  <c:v>29.8</c:v>
                </c:pt>
                <c:pt idx="301">
                  <c:v>29.8</c:v>
                </c:pt>
                <c:pt idx="302">
                  <c:v>29.8</c:v>
                </c:pt>
                <c:pt idx="303">
                  <c:v>29.8</c:v>
                </c:pt>
                <c:pt idx="304">
                  <c:v>29.6</c:v>
                </c:pt>
                <c:pt idx="305">
                  <c:v>29.6</c:v>
                </c:pt>
                <c:pt idx="306">
                  <c:v>29.6</c:v>
                </c:pt>
                <c:pt idx="307">
                  <c:v>29.6</c:v>
                </c:pt>
                <c:pt idx="308">
                  <c:v>29.6</c:v>
                </c:pt>
                <c:pt idx="309">
                  <c:v>29.6</c:v>
                </c:pt>
                <c:pt idx="310">
                  <c:v>29.6</c:v>
                </c:pt>
                <c:pt idx="311">
                  <c:v>29.6</c:v>
                </c:pt>
                <c:pt idx="312">
                  <c:v>29.6</c:v>
                </c:pt>
                <c:pt idx="313">
                  <c:v>29.4</c:v>
                </c:pt>
                <c:pt idx="314">
                  <c:v>29.4</c:v>
                </c:pt>
                <c:pt idx="315">
                  <c:v>29.4</c:v>
                </c:pt>
                <c:pt idx="316">
                  <c:v>29.4</c:v>
                </c:pt>
                <c:pt idx="317">
                  <c:v>29.4</c:v>
                </c:pt>
                <c:pt idx="318">
                  <c:v>29.4</c:v>
                </c:pt>
                <c:pt idx="319">
                  <c:v>29.4</c:v>
                </c:pt>
                <c:pt idx="320">
                  <c:v>29.4</c:v>
                </c:pt>
                <c:pt idx="321">
                  <c:v>29.2</c:v>
                </c:pt>
                <c:pt idx="322">
                  <c:v>29.2</c:v>
                </c:pt>
                <c:pt idx="323">
                  <c:v>29.2</c:v>
                </c:pt>
                <c:pt idx="324">
                  <c:v>29.2</c:v>
                </c:pt>
                <c:pt idx="325">
                  <c:v>29.2</c:v>
                </c:pt>
                <c:pt idx="326">
                  <c:v>29.2</c:v>
                </c:pt>
                <c:pt idx="327">
                  <c:v>29.2</c:v>
                </c:pt>
                <c:pt idx="328">
                  <c:v>29.2</c:v>
                </c:pt>
                <c:pt idx="329">
                  <c:v>29</c:v>
                </c:pt>
                <c:pt idx="330">
                  <c:v>29</c:v>
                </c:pt>
                <c:pt idx="331">
                  <c:v>29</c:v>
                </c:pt>
                <c:pt idx="332">
                  <c:v>29</c:v>
                </c:pt>
                <c:pt idx="333">
                  <c:v>29</c:v>
                </c:pt>
                <c:pt idx="334">
                  <c:v>29</c:v>
                </c:pt>
                <c:pt idx="335">
                  <c:v>29</c:v>
                </c:pt>
                <c:pt idx="336">
                  <c:v>29</c:v>
                </c:pt>
                <c:pt idx="337">
                  <c:v>29.1</c:v>
                </c:pt>
                <c:pt idx="338">
                  <c:v>29.1</c:v>
                </c:pt>
                <c:pt idx="339">
                  <c:v>29.1</c:v>
                </c:pt>
                <c:pt idx="340">
                  <c:v>29.1</c:v>
                </c:pt>
                <c:pt idx="341">
                  <c:v>29.1</c:v>
                </c:pt>
                <c:pt idx="342">
                  <c:v>29.1</c:v>
                </c:pt>
                <c:pt idx="343">
                  <c:v>29.1</c:v>
                </c:pt>
                <c:pt idx="344">
                  <c:v>29.1</c:v>
                </c:pt>
                <c:pt idx="345">
                  <c:v>29.3</c:v>
                </c:pt>
                <c:pt idx="346">
                  <c:v>29.3</c:v>
                </c:pt>
                <c:pt idx="347">
                  <c:v>29.3</c:v>
                </c:pt>
                <c:pt idx="348">
                  <c:v>29.3</c:v>
                </c:pt>
                <c:pt idx="349">
                  <c:v>29.3</c:v>
                </c:pt>
                <c:pt idx="350">
                  <c:v>29.3</c:v>
                </c:pt>
                <c:pt idx="351">
                  <c:v>29.3</c:v>
                </c:pt>
                <c:pt idx="352">
                  <c:v>29.3</c:v>
                </c:pt>
                <c:pt idx="353">
                  <c:v>29.3</c:v>
                </c:pt>
                <c:pt idx="354">
                  <c:v>29.5</c:v>
                </c:pt>
                <c:pt idx="355">
                  <c:v>29.5</c:v>
                </c:pt>
                <c:pt idx="356">
                  <c:v>29.5</c:v>
                </c:pt>
                <c:pt idx="357">
                  <c:v>29.5</c:v>
                </c:pt>
                <c:pt idx="358">
                  <c:v>29.5</c:v>
                </c:pt>
                <c:pt idx="359">
                  <c:v>29.5</c:v>
                </c:pt>
                <c:pt idx="360">
                  <c:v>29.5</c:v>
                </c:pt>
                <c:pt idx="361">
                  <c:v>29.5</c:v>
                </c:pt>
                <c:pt idx="362">
                  <c:v>29.8</c:v>
                </c:pt>
                <c:pt idx="363">
                  <c:v>29.8</c:v>
                </c:pt>
                <c:pt idx="364">
                  <c:v>29.8</c:v>
                </c:pt>
                <c:pt idx="365">
                  <c:v>29.8</c:v>
                </c:pt>
                <c:pt idx="366">
                  <c:v>29.8</c:v>
                </c:pt>
                <c:pt idx="367">
                  <c:v>29.8</c:v>
                </c:pt>
                <c:pt idx="368">
                  <c:v>29.8</c:v>
                </c:pt>
                <c:pt idx="369">
                  <c:v>29.8</c:v>
                </c:pt>
                <c:pt idx="370">
                  <c:v>30.2</c:v>
                </c:pt>
                <c:pt idx="371">
                  <c:v>30.2</c:v>
                </c:pt>
                <c:pt idx="372">
                  <c:v>30.2</c:v>
                </c:pt>
                <c:pt idx="373">
                  <c:v>30.2</c:v>
                </c:pt>
                <c:pt idx="374">
                  <c:v>30.2</c:v>
                </c:pt>
                <c:pt idx="375">
                  <c:v>30.2</c:v>
                </c:pt>
                <c:pt idx="376">
                  <c:v>30.2</c:v>
                </c:pt>
                <c:pt idx="377">
                  <c:v>30.2</c:v>
                </c:pt>
                <c:pt idx="378">
                  <c:v>30.7</c:v>
                </c:pt>
                <c:pt idx="379">
                  <c:v>30.7</c:v>
                </c:pt>
                <c:pt idx="380">
                  <c:v>30.7</c:v>
                </c:pt>
                <c:pt idx="381">
                  <c:v>30.7</c:v>
                </c:pt>
                <c:pt idx="382">
                  <c:v>30.7</c:v>
                </c:pt>
                <c:pt idx="383">
                  <c:v>30.7</c:v>
                </c:pt>
                <c:pt idx="384">
                  <c:v>30.7</c:v>
                </c:pt>
                <c:pt idx="385">
                  <c:v>30.7</c:v>
                </c:pt>
                <c:pt idx="386">
                  <c:v>31.2</c:v>
                </c:pt>
                <c:pt idx="387">
                  <c:v>31.2</c:v>
                </c:pt>
                <c:pt idx="388">
                  <c:v>31.2</c:v>
                </c:pt>
                <c:pt idx="389">
                  <c:v>31.2</c:v>
                </c:pt>
                <c:pt idx="390">
                  <c:v>31.2</c:v>
                </c:pt>
                <c:pt idx="391">
                  <c:v>31.2</c:v>
                </c:pt>
                <c:pt idx="392">
                  <c:v>31.2</c:v>
                </c:pt>
                <c:pt idx="393">
                  <c:v>31.2</c:v>
                </c:pt>
                <c:pt idx="394">
                  <c:v>31.8</c:v>
                </c:pt>
                <c:pt idx="395">
                  <c:v>31.8</c:v>
                </c:pt>
                <c:pt idx="396">
                  <c:v>31.8</c:v>
                </c:pt>
                <c:pt idx="397">
                  <c:v>31.8</c:v>
                </c:pt>
                <c:pt idx="398">
                  <c:v>31.8</c:v>
                </c:pt>
                <c:pt idx="399">
                  <c:v>31.8</c:v>
                </c:pt>
                <c:pt idx="400">
                  <c:v>31.8</c:v>
                </c:pt>
                <c:pt idx="401">
                  <c:v>31.8</c:v>
                </c:pt>
                <c:pt idx="402">
                  <c:v>31.8</c:v>
                </c:pt>
                <c:pt idx="403">
                  <c:v>32.200000000000003</c:v>
                </c:pt>
                <c:pt idx="404">
                  <c:v>32.200000000000003</c:v>
                </c:pt>
                <c:pt idx="405">
                  <c:v>32.200000000000003</c:v>
                </c:pt>
                <c:pt idx="406">
                  <c:v>32.200000000000003</c:v>
                </c:pt>
                <c:pt idx="407">
                  <c:v>32.200000000000003</c:v>
                </c:pt>
                <c:pt idx="408">
                  <c:v>32.200000000000003</c:v>
                </c:pt>
                <c:pt idx="409">
                  <c:v>32.200000000000003</c:v>
                </c:pt>
                <c:pt idx="410">
                  <c:v>32.200000000000003</c:v>
                </c:pt>
                <c:pt idx="411">
                  <c:v>32.6</c:v>
                </c:pt>
                <c:pt idx="412">
                  <c:v>32.6</c:v>
                </c:pt>
                <c:pt idx="413">
                  <c:v>32.6</c:v>
                </c:pt>
                <c:pt idx="414">
                  <c:v>32.6</c:v>
                </c:pt>
                <c:pt idx="415">
                  <c:v>32.6</c:v>
                </c:pt>
                <c:pt idx="416">
                  <c:v>32.6</c:v>
                </c:pt>
                <c:pt idx="417">
                  <c:v>32.6</c:v>
                </c:pt>
                <c:pt idx="418">
                  <c:v>32.6</c:v>
                </c:pt>
                <c:pt idx="419">
                  <c:v>32.9</c:v>
                </c:pt>
                <c:pt idx="420">
                  <c:v>32.9</c:v>
                </c:pt>
                <c:pt idx="421">
                  <c:v>32.9</c:v>
                </c:pt>
                <c:pt idx="422">
                  <c:v>32.9</c:v>
                </c:pt>
                <c:pt idx="423">
                  <c:v>32.9</c:v>
                </c:pt>
                <c:pt idx="424">
                  <c:v>32.9</c:v>
                </c:pt>
                <c:pt idx="425">
                  <c:v>32.9</c:v>
                </c:pt>
                <c:pt idx="426">
                  <c:v>32.9</c:v>
                </c:pt>
                <c:pt idx="427">
                  <c:v>33</c:v>
                </c:pt>
                <c:pt idx="428">
                  <c:v>33</c:v>
                </c:pt>
                <c:pt idx="429">
                  <c:v>33</c:v>
                </c:pt>
                <c:pt idx="430">
                  <c:v>33</c:v>
                </c:pt>
                <c:pt idx="431">
                  <c:v>33</c:v>
                </c:pt>
                <c:pt idx="432">
                  <c:v>33</c:v>
                </c:pt>
                <c:pt idx="433">
                  <c:v>33</c:v>
                </c:pt>
                <c:pt idx="434">
                  <c:v>33</c:v>
                </c:pt>
                <c:pt idx="435">
                  <c:v>33.1</c:v>
                </c:pt>
                <c:pt idx="436">
                  <c:v>33.1</c:v>
                </c:pt>
                <c:pt idx="437">
                  <c:v>33.1</c:v>
                </c:pt>
                <c:pt idx="438">
                  <c:v>33.1</c:v>
                </c:pt>
                <c:pt idx="439">
                  <c:v>33.1</c:v>
                </c:pt>
                <c:pt idx="440">
                  <c:v>33.1</c:v>
                </c:pt>
                <c:pt idx="441">
                  <c:v>33.1</c:v>
                </c:pt>
                <c:pt idx="442">
                  <c:v>33.1</c:v>
                </c:pt>
                <c:pt idx="443">
                  <c:v>33.1</c:v>
                </c:pt>
                <c:pt idx="444">
                  <c:v>33</c:v>
                </c:pt>
                <c:pt idx="445">
                  <c:v>33</c:v>
                </c:pt>
                <c:pt idx="446">
                  <c:v>33</c:v>
                </c:pt>
                <c:pt idx="447">
                  <c:v>33</c:v>
                </c:pt>
                <c:pt idx="448">
                  <c:v>33</c:v>
                </c:pt>
                <c:pt idx="449">
                  <c:v>33</c:v>
                </c:pt>
                <c:pt idx="450">
                  <c:v>33</c:v>
                </c:pt>
                <c:pt idx="451">
                  <c:v>33</c:v>
                </c:pt>
                <c:pt idx="452">
                  <c:v>33</c:v>
                </c:pt>
                <c:pt idx="453">
                  <c:v>33</c:v>
                </c:pt>
                <c:pt idx="454">
                  <c:v>33</c:v>
                </c:pt>
                <c:pt idx="455">
                  <c:v>33</c:v>
                </c:pt>
                <c:pt idx="456">
                  <c:v>33</c:v>
                </c:pt>
                <c:pt idx="457">
                  <c:v>33</c:v>
                </c:pt>
                <c:pt idx="458">
                  <c:v>33</c:v>
                </c:pt>
                <c:pt idx="459">
                  <c:v>33</c:v>
                </c:pt>
                <c:pt idx="460">
                  <c:v>32.799999999999997</c:v>
                </c:pt>
                <c:pt idx="461">
                  <c:v>32.799999999999997</c:v>
                </c:pt>
                <c:pt idx="462">
                  <c:v>32.799999999999997</c:v>
                </c:pt>
                <c:pt idx="463">
                  <c:v>32.799999999999997</c:v>
                </c:pt>
                <c:pt idx="464">
                  <c:v>32.799999999999997</c:v>
                </c:pt>
                <c:pt idx="465">
                  <c:v>32.799999999999997</c:v>
                </c:pt>
                <c:pt idx="466">
                  <c:v>32.799999999999997</c:v>
                </c:pt>
                <c:pt idx="467">
                  <c:v>32.799999999999997</c:v>
                </c:pt>
                <c:pt idx="468">
                  <c:v>32.700000000000003</c:v>
                </c:pt>
                <c:pt idx="469">
                  <c:v>32.700000000000003</c:v>
                </c:pt>
                <c:pt idx="470">
                  <c:v>32.700000000000003</c:v>
                </c:pt>
                <c:pt idx="471">
                  <c:v>32.700000000000003</c:v>
                </c:pt>
                <c:pt idx="472">
                  <c:v>32.700000000000003</c:v>
                </c:pt>
                <c:pt idx="473">
                  <c:v>32.700000000000003</c:v>
                </c:pt>
                <c:pt idx="474">
                  <c:v>32.700000000000003</c:v>
                </c:pt>
                <c:pt idx="475">
                  <c:v>32.700000000000003</c:v>
                </c:pt>
                <c:pt idx="476">
                  <c:v>32.4</c:v>
                </c:pt>
                <c:pt idx="477">
                  <c:v>32.4</c:v>
                </c:pt>
                <c:pt idx="478">
                  <c:v>32.4</c:v>
                </c:pt>
                <c:pt idx="479">
                  <c:v>32.4</c:v>
                </c:pt>
                <c:pt idx="480">
                  <c:v>32.4</c:v>
                </c:pt>
                <c:pt idx="481">
                  <c:v>32.4</c:v>
                </c:pt>
                <c:pt idx="482">
                  <c:v>32.4</c:v>
                </c:pt>
                <c:pt idx="483">
                  <c:v>32.4</c:v>
                </c:pt>
                <c:pt idx="484">
                  <c:v>32.200000000000003</c:v>
                </c:pt>
                <c:pt idx="485">
                  <c:v>32.200000000000003</c:v>
                </c:pt>
                <c:pt idx="486">
                  <c:v>32.200000000000003</c:v>
                </c:pt>
                <c:pt idx="487">
                  <c:v>32.200000000000003</c:v>
                </c:pt>
                <c:pt idx="488">
                  <c:v>32.200000000000003</c:v>
                </c:pt>
                <c:pt idx="489">
                  <c:v>32.200000000000003</c:v>
                </c:pt>
                <c:pt idx="490">
                  <c:v>32.200000000000003</c:v>
                </c:pt>
                <c:pt idx="491">
                  <c:v>32.200000000000003</c:v>
                </c:pt>
                <c:pt idx="492">
                  <c:v>32.200000000000003</c:v>
                </c:pt>
                <c:pt idx="493">
                  <c:v>32</c:v>
                </c:pt>
                <c:pt idx="494">
                  <c:v>32</c:v>
                </c:pt>
                <c:pt idx="495">
                  <c:v>32</c:v>
                </c:pt>
                <c:pt idx="496">
                  <c:v>32</c:v>
                </c:pt>
                <c:pt idx="497">
                  <c:v>32</c:v>
                </c:pt>
                <c:pt idx="498">
                  <c:v>32</c:v>
                </c:pt>
                <c:pt idx="499">
                  <c:v>32</c:v>
                </c:pt>
                <c:pt idx="500">
                  <c:v>32</c:v>
                </c:pt>
                <c:pt idx="501">
                  <c:v>31.8</c:v>
                </c:pt>
                <c:pt idx="502">
                  <c:v>31.8</c:v>
                </c:pt>
                <c:pt idx="503">
                  <c:v>31.8</c:v>
                </c:pt>
                <c:pt idx="504">
                  <c:v>31.8</c:v>
                </c:pt>
                <c:pt idx="505">
                  <c:v>31.8</c:v>
                </c:pt>
                <c:pt idx="506">
                  <c:v>31.8</c:v>
                </c:pt>
                <c:pt idx="507">
                  <c:v>31.8</c:v>
                </c:pt>
                <c:pt idx="508">
                  <c:v>31.8</c:v>
                </c:pt>
                <c:pt idx="509">
                  <c:v>31.6</c:v>
                </c:pt>
                <c:pt idx="510">
                  <c:v>31.6</c:v>
                </c:pt>
                <c:pt idx="511">
                  <c:v>31.6</c:v>
                </c:pt>
                <c:pt idx="512">
                  <c:v>31.6</c:v>
                </c:pt>
                <c:pt idx="513">
                  <c:v>31.6</c:v>
                </c:pt>
                <c:pt idx="514">
                  <c:v>31.6</c:v>
                </c:pt>
                <c:pt idx="515">
                  <c:v>31.6</c:v>
                </c:pt>
                <c:pt idx="516">
                  <c:v>31.6</c:v>
                </c:pt>
                <c:pt idx="517">
                  <c:v>31.5</c:v>
                </c:pt>
                <c:pt idx="518">
                  <c:v>31.5</c:v>
                </c:pt>
                <c:pt idx="519">
                  <c:v>31.5</c:v>
                </c:pt>
                <c:pt idx="520">
                  <c:v>31.5</c:v>
                </c:pt>
                <c:pt idx="521">
                  <c:v>31.5</c:v>
                </c:pt>
                <c:pt idx="522">
                  <c:v>31.5</c:v>
                </c:pt>
                <c:pt idx="523">
                  <c:v>31.5</c:v>
                </c:pt>
                <c:pt idx="524">
                  <c:v>31.5</c:v>
                </c:pt>
                <c:pt idx="525">
                  <c:v>31.2</c:v>
                </c:pt>
                <c:pt idx="526">
                  <c:v>31.2</c:v>
                </c:pt>
                <c:pt idx="527">
                  <c:v>31.2</c:v>
                </c:pt>
                <c:pt idx="528">
                  <c:v>31.2</c:v>
                </c:pt>
                <c:pt idx="529">
                  <c:v>31.2</c:v>
                </c:pt>
                <c:pt idx="530">
                  <c:v>31.2</c:v>
                </c:pt>
                <c:pt idx="531">
                  <c:v>31.2</c:v>
                </c:pt>
                <c:pt idx="532">
                  <c:v>31.2</c:v>
                </c:pt>
                <c:pt idx="533">
                  <c:v>31.2</c:v>
                </c:pt>
                <c:pt idx="534">
                  <c:v>31</c:v>
                </c:pt>
                <c:pt idx="535">
                  <c:v>31</c:v>
                </c:pt>
                <c:pt idx="536">
                  <c:v>31</c:v>
                </c:pt>
                <c:pt idx="537">
                  <c:v>31</c:v>
                </c:pt>
                <c:pt idx="538">
                  <c:v>31</c:v>
                </c:pt>
                <c:pt idx="539">
                  <c:v>31</c:v>
                </c:pt>
                <c:pt idx="540">
                  <c:v>31</c:v>
                </c:pt>
                <c:pt idx="541">
                  <c:v>31</c:v>
                </c:pt>
                <c:pt idx="542">
                  <c:v>30.8</c:v>
                </c:pt>
                <c:pt idx="543">
                  <c:v>30.8</c:v>
                </c:pt>
                <c:pt idx="544">
                  <c:v>30.8</c:v>
                </c:pt>
                <c:pt idx="545">
                  <c:v>30.8</c:v>
                </c:pt>
                <c:pt idx="546">
                  <c:v>30.8</c:v>
                </c:pt>
                <c:pt idx="547">
                  <c:v>30.8</c:v>
                </c:pt>
                <c:pt idx="548">
                  <c:v>30.8</c:v>
                </c:pt>
                <c:pt idx="549">
                  <c:v>30.8</c:v>
                </c:pt>
                <c:pt idx="550">
                  <c:v>30.6</c:v>
                </c:pt>
                <c:pt idx="551">
                  <c:v>30.6</c:v>
                </c:pt>
                <c:pt idx="552">
                  <c:v>30.6</c:v>
                </c:pt>
                <c:pt idx="553">
                  <c:v>30.6</c:v>
                </c:pt>
                <c:pt idx="554">
                  <c:v>30.6</c:v>
                </c:pt>
                <c:pt idx="555">
                  <c:v>30.6</c:v>
                </c:pt>
                <c:pt idx="556">
                  <c:v>30.6</c:v>
                </c:pt>
                <c:pt idx="557">
                  <c:v>30.6</c:v>
                </c:pt>
                <c:pt idx="558">
                  <c:v>30.5</c:v>
                </c:pt>
                <c:pt idx="559">
                  <c:v>30.5</c:v>
                </c:pt>
                <c:pt idx="560">
                  <c:v>30.5</c:v>
                </c:pt>
                <c:pt idx="561">
                  <c:v>30.5</c:v>
                </c:pt>
                <c:pt idx="562">
                  <c:v>30.5</c:v>
                </c:pt>
                <c:pt idx="563">
                  <c:v>30.5</c:v>
                </c:pt>
                <c:pt idx="564">
                  <c:v>30.5</c:v>
                </c:pt>
                <c:pt idx="565">
                  <c:v>30.5</c:v>
                </c:pt>
                <c:pt idx="566">
                  <c:v>30.4</c:v>
                </c:pt>
                <c:pt idx="567">
                  <c:v>30.4</c:v>
                </c:pt>
                <c:pt idx="568">
                  <c:v>30.4</c:v>
                </c:pt>
                <c:pt idx="569">
                  <c:v>30.4</c:v>
                </c:pt>
                <c:pt idx="570">
                  <c:v>30.4</c:v>
                </c:pt>
                <c:pt idx="571">
                  <c:v>30.4</c:v>
                </c:pt>
                <c:pt idx="572">
                  <c:v>30.4</c:v>
                </c:pt>
                <c:pt idx="573">
                  <c:v>30.4</c:v>
                </c:pt>
                <c:pt idx="574">
                  <c:v>30.4</c:v>
                </c:pt>
                <c:pt idx="575">
                  <c:v>30.1</c:v>
                </c:pt>
                <c:pt idx="576">
                  <c:v>30.1</c:v>
                </c:pt>
                <c:pt idx="577">
                  <c:v>30.1</c:v>
                </c:pt>
                <c:pt idx="578">
                  <c:v>30.1</c:v>
                </c:pt>
                <c:pt idx="579">
                  <c:v>30.1</c:v>
                </c:pt>
                <c:pt idx="580">
                  <c:v>30.1</c:v>
                </c:pt>
                <c:pt idx="581">
                  <c:v>30.1</c:v>
                </c:pt>
                <c:pt idx="582">
                  <c:v>30.1</c:v>
                </c:pt>
                <c:pt idx="583">
                  <c:v>30.1</c:v>
                </c:pt>
                <c:pt idx="584">
                  <c:v>30.1</c:v>
                </c:pt>
                <c:pt idx="585">
                  <c:v>30.1</c:v>
                </c:pt>
                <c:pt idx="586">
                  <c:v>30.1</c:v>
                </c:pt>
                <c:pt idx="587">
                  <c:v>30.1</c:v>
                </c:pt>
                <c:pt idx="588">
                  <c:v>30.1</c:v>
                </c:pt>
                <c:pt idx="589">
                  <c:v>30.1</c:v>
                </c:pt>
                <c:pt idx="590">
                  <c:v>30.1</c:v>
                </c:pt>
                <c:pt idx="591">
                  <c:v>29.8</c:v>
                </c:pt>
                <c:pt idx="592">
                  <c:v>29.8</c:v>
                </c:pt>
                <c:pt idx="593">
                  <c:v>29.8</c:v>
                </c:pt>
                <c:pt idx="594">
                  <c:v>29.8</c:v>
                </c:pt>
                <c:pt idx="595">
                  <c:v>29.8</c:v>
                </c:pt>
                <c:pt idx="596">
                  <c:v>29.8</c:v>
                </c:pt>
                <c:pt idx="597">
                  <c:v>29.8</c:v>
                </c:pt>
                <c:pt idx="598">
                  <c:v>29.8</c:v>
                </c:pt>
                <c:pt idx="599">
                  <c:v>29.8</c:v>
                </c:pt>
                <c:pt idx="600">
                  <c:v>29.8</c:v>
                </c:pt>
                <c:pt idx="601">
                  <c:v>29.8</c:v>
                </c:pt>
                <c:pt idx="602">
                  <c:v>29.8</c:v>
                </c:pt>
                <c:pt idx="603">
                  <c:v>29.8</c:v>
                </c:pt>
                <c:pt idx="604">
                  <c:v>29.8</c:v>
                </c:pt>
                <c:pt idx="605">
                  <c:v>29.8</c:v>
                </c:pt>
                <c:pt idx="606">
                  <c:v>29.8</c:v>
                </c:pt>
                <c:pt idx="607">
                  <c:v>29.6</c:v>
                </c:pt>
                <c:pt idx="608">
                  <c:v>29.6</c:v>
                </c:pt>
                <c:pt idx="609">
                  <c:v>29.6</c:v>
                </c:pt>
                <c:pt idx="610">
                  <c:v>29.6</c:v>
                </c:pt>
                <c:pt idx="611">
                  <c:v>29.6</c:v>
                </c:pt>
                <c:pt idx="612">
                  <c:v>29.6</c:v>
                </c:pt>
                <c:pt idx="613">
                  <c:v>29.6</c:v>
                </c:pt>
                <c:pt idx="614">
                  <c:v>29.6</c:v>
                </c:pt>
                <c:pt idx="615">
                  <c:v>29.5</c:v>
                </c:pt>
                <c:pt idx="616">
                  <c:v>29.5</c:v>
                </c:pt>
                <c:pt idx="617">
                  <c:v>29.5</c:v>
                </c:pt>
                <c:pt idx="618">
                  <c:v>29.5</c:v>
                </c:pt>
                <c:pt idx="619">
                  <c:v>29.5</c:v>
                </c:pt>
                <c:pt idx="620">
                  <c:v>29.5</c:v>
                </c:pt>
                <c:pt idx="621">
                  <c:v>29.5</c:v>
                </c:pt>
                <c:pt idx="622">
                  <c:v>29.5</c:v>
                </c:pt>
                <c:pt idx="623">
                  <c:v>29.5</c:v>
                </c:pt>
                <c:pt idx="624">
                  <c:v>29.3</c:v>
                </c:pt>
                <c:pt idx="625">
                  <c:v>29.3</c:v>
                </c:pt>
                <c:pt idx="626">
                  <c:v>29.3</c:v>
                </c:pt>
                <c:pt idx="627">
                  <c:v>29.3</c:v>
                </c:pt>
                <c:pt idx="628">
                  <c:v>29.3</c:v>
                </c:pt>
                <c:pt idx="629">
                  <c:v>29.3</c:v>
                </c:pt>
                <c:pt idx="630">
                  <c:v>29.3</c:v>
                </c:pt>
                <c:pt idx="631">
                  <c:v>29.3</c:v>
                </c:pt>
                <c:pt idx="632">
                  <c:v>29.3</c:v>
                </c:pt>
                <c:pt idx="633">
                  <c:v>29.3</c:v>
                </c:pt>
                <c:pt idx="634">
                  <c:v>29.3</c:v>
                </c:pt>
                <c:pt idx="635">
                  <c:v>29.3</c:v>
                </c:pt>
                <c:pt idx="636">
                  <c:v>29.3</c:v>
                </c:pt>
                <c:pt idx="637">
                  <c:v>29.3</c:v>
                </c:pt>
                <c:pt idx="638">
                  <c:v>29.3</c:v>
                </c:pt>
                <c:pt idx="639">
                  <c:v>29.3</c:v>
                </c:pt>
                <c:pt idx="640">
                  <c:v>29.3</c:v>
                </c:pt>
                <c:pt idx="641">
                  <c:v>29.3</c:v>
                </c:pt>
                <c:pt idx="642">
                  <c:v>29.3</c:v>
                </c:pt>
                <c:pt idx="643">
                  <c:v>29.3</c:v>
                </c:pt>
                <c:pt idx="644">
                  <c:v>29.3</c:v>
                </c:pt>
                <c:pt idx="645">
                  <c:v>29.3</c:v>
                </c:pt>
                <c:pt idx="646">
                  <c:v>29.3</c:v>
                </c:pt>
                <c:pt idx="647">
                  <c:v>29.3</c:v>
                </c:pt>
                <c:pt idx="648">
                  <c:v>29.4</c:v>
                </c:pt>
                <c:pt idx="649">
                  <c:v>29.4</c:v>
                </c:pt>
                <c:pt idx="650">
                  <c:v>29.4</c:v>
                </c:pt>
                <c:pt idx="651">
                  <c:v>29.4</c:v>
                </c:pt>
                <c:pt idx="652">
                  <c:v>29.4</c:v>
                </c:pt>
                <c:pt idx="653">
                  <c:v>29.4</c:v>
                </c:pt>
                <c:pt idx="654">
                  <c:v>29.4</c:v>
                </c:pt>
                <c:pt idx="655">
                  <c:v>29.4</c:v>
                </c:pt>
                <c:pt idx="656">
                  <c:v>29.7</c:v>
                </c:pt>
                <c:pt idx="657">
                  <c:v>29.7</c:v>
                </c:pt>
                <c:pt idx="658">
                  <c:v>29.7</c:v>
                </c:pt>
                <c:pt idx="659">
                  <c:v>29.7</c:v>
                </c:pt>
                <c:pt idx="660">
                  <c:v>29.7</c:v>
                </c:pt>
                <c:pt idx="661">
                  <c:v>29.7</c:v>
                </c:pt>
                <c:pt idx="662">
                  <c:v>29.7</c:v>
                </c:pt>
                <c:pt idx="663">
                  <c:v>29.7</c:v>
                </c:pt>
                <c:pt idx="664">
                  <c:v>29.7</c:v>
                </c:pt>
                <c:pt idx="665">
                  <c:v>30</c:v>
                </c:pt>
                <c:pt idx="666">
                  <c:v>30</c:v>
                </c:pt>
                <c:pt idx="667">
                  <c:v>30</c:v>
                </c:pt>
                <c:pt idx="668">
                  <c:v>30</c:v>
                </c:pt>
                <c:pt idx="669">
                  <c:v>30</c:v>
                </c:pt>
                <c:pt idx="670">
                  <c:v>30</c:v>
                </c:pt>
                <c:pt idx="671">
                  <c:v>30</c:v>
                </c:pt>
                <c:pt idx="672">
                  <c:v>30</c:v>
                </c:pt>
                <c:pt idx="673">
                  <c:v>30.4</c:v>
                </c:pt>
                <c:pt idx="674">
                  <c:v>30.4</c:v>
                </c:pt>
                <c:pt idx="675">
                  <c:v>30.4</c:v>
                </c:pt>
                <c:pt idx="676">
                  <c:v>30.4</c:v>
                </c:pt>
                <c:pt idx="677">
                  <c:v>30.4</c:v>
                </c:pt>
                <c:pt idx="678">
                  <c:v>30.4</c:v>
                </c:pt>
                <c:pt idx="679">
                  <c:v>30.4</c:v>
                </c:pt>
                <c:pt idx="680">
                  <c:v>30.4</c:v>
                </c:pt>
                <c:pt idx="681">
                  <c:v>30.9</c:v>
                </c:pt>
                <c:pt idx="682">
                  <c:v>30.9</c:v>
                </c:pt>
                <c:pt idx="683">
                  <c:v>30.9</c:v>
                </c:pt>
                <c:pt idx="684">
                  <c:v>30.9</c:v>
                </c:pt>
                <c:pt idx="685">
                  <c:v>30.9</c:v>
                </c:pt>
                <c:pt idx="686">
                  <c:v>30.9</c:v>
                </c:pt>
                <c:pt idx="687">
                  <c:v>30.9</c:v>
                </c:pt>
                <c:pt idx="688">
                  <c:v>30.9</c:v>
                </c:pt>
                <c:pt idx="689">
                  <c:v>31.3</c:v>
                </c:pt>
                <c:pt idx="690">
                  <c:v>31.3</c:v>
                </c:pt>
                <c:pt idx="691">
                  <c:v>31.3</c:v>
                </c:pt>
                <c:pt idx="692">
                  <c:v>31.3</c:v>
                </c:pt>
                <c:pt idx="693">
                  <c:v>31.3</c:v>
                </c:pt>
                <c:pt idx="694">
                  <c:v>31.3</c:v>
                </c:pt>
                <c:pt idx="695">
                  <c:v>31.3</c:v>
                </c:pt>
                <c:pt idx="696">
                  <c:v>31.3</c:v>
                </c:pt>
                <c:pt idx="697">
                  <c:v>31.7</c:v>
                </c:pt>
                <c:pt idx="698">
                  <c:v>31.7</c:v>
                </c:pt>
                <c:pt idx="699">
                  <c:v>31.7</c:v>
                </c:pt>
                <c:pt idx="700">
                  <c:v>31.7</c:v>
                </c:pt>
                <c:pt idx="701">
                  <c:v>31.7</c:v>
                </c:pt>
                <c:pt idx="702">
                  <c:v>31.7</c:v>
                </c:pt>
                <c:pt idx="703">
                  <c:v>31.7</c:v>
                </c:pt>
                <c:pt idx="704">
                  <c:v>31.7</c:v>
                </c:pt>
                <c:pt idx="705">
                  <c:v>31.7</c:v>
                </c:pt>
                <c:pt idx="706">
                  <c:v>32.1</c:v>
                </c:pt>
                <c:pt idx="707">
                  <c:v>32.1</c:v>
                </c:pt>
                <c:pt idx="708">
                  <c:v>32.1</c:v>
                </c:pt>
                <c:pt idx="709">
                  <c:v>32.1</c:v>
                </c:pt>
                <c:pt idx="710">
                  <c:v>32.1</c:v>
                </c:pt>
                <c:pt idx="711">
                  <c:v>32.1</c:v>
                </c:pt>
                <c:pt idx="712">
                  <c:v>32.1</c:v>
                </c:pt>
                <c:pt idx="713">
                  <c:v>32.1</c:v>
                </c:pt>
                <c:pt idx="714">
                  <c:v>32.299999999999997</c:v>
                </c:pt>
                <c:pt idx="715">
                  <c:v>32.299999999999997</c:v>
                </c:pt>
                <c:pt idx="716">
                  <c:v>32.299999999999997</c:v>
                </c:pt>
                <c:pt idx="717">
                  <c:v>32.299999999999997</c:v>
                </c:pt>
                <c:pt idx="718">
                  <c:v>32.299999999999997</c:v>
                </c:pt>
                <c:pt idx="719">
                  <c:v>32.299999999999997</c:v>
                </c:pt>
                <c:pt idx="720">
                  <c:v>32.299999999999997</c:v>
                </c:pt>
                <c:pt idx="721">
                  <c:v>32.299999999999997</c:v>
                </c:pt>
                <c:pt idx="722">
                  <c:v>32.6</c:v>
                </c:pt>
                <c:pt idx="723">
                  <c:v>32.6</c:v>
                </c:pt>
                <c:pt idx="724">
                  <c:v>32.6</c:v>
                </c:pt>
                <c:pt idx="725">
                  <c:v>32.6</c:v>
                </c:pt>
                <c:pt idx="726">
                  <c:v>32.6</c:v>
                </c:pt>
                <c:pt idx="727">
                  <c:v>32.6</c:v>
                </c:pt>
                <c:pt idx="728">
                  <c:v>32.6</c:v>
                </c:pt>
                <c:pt idx="729">
                  <c:v>32.6</c:v>
                </c:pt>
                <c:pt idx="730">
                  <c:v>32.700000000000003</c:v>
                </c:pt>
                <c:pt idx="731">
                  <c:v>32.700000000000003</c:v>
                </c:pt>
                <c:pt idx="732">
                  <c:v>32.700000000000003</c:v>
                </c:pt>
                <c:pt idx="733">
                  <c:v>32.700000000000003</c:v>
                </c:pt>
                <c:pt idx="734">
                  <c:v>32.700000000000003</c:v>
                </c:pt>
                <c:pt idx="735">
                  <c:v>32.700000000000003</c:v>
                </c:pt>
                <c:pt idx="736">
                  <c:v>32.700000000000003</c:v>
                </c:pt>
                <c:pt idx="737">
                  <c:v>32.700000000000003</c:v>
                </c:pt>
                <c:pt idx="738">
                  <c:v>32.700000000000003</c:v>
                </c:pt>
                <c:pt idx="739">
                  <c:v>32.700000000000003</c:v>
                </c:pt>
                <c:pt idx="740">
                  <c:v>32.700000000000003</c:v>
                </c:pt>
                <c:pt idx="741">
                  <c:v>32.700000000000003</c:v>
                </c:pt>
                <c:pt idx="742">
                  <c:v>32.700000000000003</c:v>
                </c:pt>
                <c:pt idx="743">
                  <c:v>32.700000000000003</c:v>
                </c:pt>
                <c:pt idx="744">
                  <c:v>32.700000000000003</c:v>
                </c:pt>
                <c:pt idx="745">
                  <c:v>32.700000000000003</c:v>
                </c:pt>
                <c:pt idx="746">
                  <c:v>32.700000000000003</c:v>
                </c:pt>
                <c:pt idx="747">
                  <c:v>32.700000000000003</c:v>
                </c:pt>
                <c:pt idx="748">
                  <c:v>32.700000000000003</c:v>
                </c:pt>
                <c:pt idx="749">
                  <c:v>32.700000000000003</c:v>
                </c:pt>
                <c:pt idx="750">
                  <c:v>32.700000000000003</c:v>
                </c:pt>
                <c:pt idx="751">
                  <c:v>32.700000000000003</c:v>
                </c:pt>
                <c:pt idx="752">
                  <c:v>32.700000000000003</c:v>
                </c:pt>
                <c:pt idx="753">
                  <c:v>32.700000000000003</c:v>
                </c:pt>
                <c:pt idx="754">
                  <c:v>32.700000000000003</c:v>
                </c:pt>
                <c:pt idx="755">
                  <c:v>32.5</c:v>
                </c:pt>
                <c:pt idx="756">
                  <c:v>32.5</c:v>
                </c:pt>
                <c:pt idx="757">
                  <c:v>32.5</c:v>
                </c:pt>
                <c:pt idx="758">
                  <c:v>32.5</c:v>
                </c:pt>
                <c:pt idx="759">
                  <c:v>32.5</c:v>
                </c:pt>
                <c:pt idx="760">
                  <c:v>32.5</c:v>
                </c:pt>
                <c:pt idx="761">
                  <c:v>32.5</c:v>
                </c:pt>
                <c:pt idx="762">
                  <c:v>32.5</c:v>
                </c:pt>
                <c:pt idx="763">
                  <c:v>32.4</c:v>
                </c:pt>
                <c:pt idx="764">
                  <c:v>32.4</c:v>
                </c:pt>
                <c:pt idx="765">
                  <c:v>32.4</c:v>
                </c:pt>
                <c:pt idx="766">
                  <c:v>32.4</c:v>
                </c:pt>
                <c:pt idx="767">
                  <c:v>32.4</c:v>
                </c:pt>
                <c:pt idx="768">
                  <c:v>32.4</c:v>
                </c:pt>
                <c:pt idx="769">
                  <c:v>32.4</c:v>
                </c:pt>
                <c:pt idx="770">
                  <c:v>32.4</c:v>
                </c:pt>
                <c:pt idx="771">
                  <c:v>32.200000000000003</c:v>
                </c:pt>
                <c:pt idx="772">
                  <c:v>32.200000000000003</c:v>
                </c:pt>
                <c:pt idx="773">
                  <c:v>32.200000000000003</c:v>
                </c:pt>
                <c:pt idx="774">
                  <c:v>32.200000000000003</c:v>
                </c:pt>
                <c:pt idx="775">
                  <c:v>32.200000000000003</c:v>
                </c:pt>
                <c:pt idx="776">
                  <c:v>32.200000000000003</c:v>
                </c:pt>
                <c:pt idx="777">
                  <c:v>32.200000000000003</c:v>
                </c:pt>
                <c:pt idx="778">
                  <c:v>32.200000000000003</c:v>
                </c:pt>
                <c:pt idx="779">
                  <c:v>32.1</c:v>
                </c:pt>
                <c:pt idx="780">
                  <c:v>32.1</c:v>
                </c:pt>
                <c:pt idx="781">
                  <c:v>32.1</c:v>
                </c:pt>
                <c:pt idx="782">
                  <c:v>32.1</c:v>
                </c:pt>
                <c:pt idx="783">
                  <c:v>32.1</c:v>
                </c:pt>
                <c:pt idx="784">
                  <c:v>32.1</c:v>
                </c:pt>
                <c:pt idx="785">
                  <c:v>32.1</c:v>
                </c:pt>
                <c:pt idx="786">
                  <c:v>32.1</c:v>
                </c:pt>
                <c:pt idx="787">
                  <c:v>31.9</c:v>
                </c:pt>
                <c:pt idx="788">
                  <c:v>31.9</c:v>
                </c:pt>
                <c:pt idx="789">
                  <c:v>31.9</c:v>
                </c:pt>
                <c:pt idx="790">
                  <c:v>31.9</c:v>
                </c:pt>
                <c:pt idx="791">
                  <c:v>31.9</c:v>
                </c:pt>
                <c:pt idx="792">
                  <c:v>31.9</c:v>
                </c:pt>
                <c:pt idx="793">
                  <c:v>31.9</c:v>
                </c:pt>
                <c:pt idx="794">
                  <c:v>31.9</c:v>
                </c:pt>
                <c:pt idx="795">
                  <c:v>31.9</c:v>
                </c:pt>
                <c:pt idx="796">
                  <c:v>31.8</c:v>
                </c:pt>
                <c:pt idx="797">
                  <c:v>31.8</c:v>
                </c:pt>
                <c:pt idx="798">
                  <c:v>31.8</c:v>
                </c:pt>
                <c:pt idx="799">
                  <c:v>31.8</c:v>
                </c:pt>
                <c:pt idx="800">
                  <c:v>31.8</c:v>
                </c:pt>
                <c:pt idx="801">
                  <c:v>31.8</c:v>
                </c:pt>
                <c:pt idx="802">
                  <c:v>31.8</c:v>
                </c:pt>
                <c:pt idx="803">
                  <c:v>31.8</c:v>
                </c:pt>
                <c:pt idx="804">
                  <c:v>31.5</c:v>
                </c:pt>
                <c:pt idx="805">
                  <c:v>31.5</c:v>
                </c:pt>
                <c:pt idx="806">
                  <c:v>31.5</c:v>
                </c:pt>
                <c:pt idx="807">
                  <c:v>31.5</c:v>
                </c:pt>
                <c:pt idx="808">
                  <c:v>31.5</c:v>
                </c:pt>
                <c:pt idx="809">
                  <c:v>31.5</c:v>
                </c:pt>
                <c:pt idx="810">
                  <c:v>31.5</c:v>
                </c:pt>
                <c:pt idx="811">
                  <c:v>31.5</c:v>
                </c:pt>
                <c:pt idx="812">
                  <c:v>31.4</c:v>
                </c:pt>
                <c:pt idx="813">
                  <c:v>31.4</c:v>
                </c:pt>
                <c:pt idx="814">
                  <c:v>31.4</c:v>
                </c:pt>
                <c:pt idx="815">
                  <c:v>31.4</c:v>
                </c:pt>
                <c:pt idx="816">
                  <c:v>31.4</c:v>
                </c:pt>
                <c:pt idx="817">
                  <c:v>31.4</c:v>
                </c:pt>
                <c:pt idx="818">
                  <c:v>31.4</c:v>
                </c:pt>
                <c:pt idx="819">
                  <c:v>31.4</c:v>
                </c:pt>
                <c:pt idx="820">
                  <c:v>31.2</c:v>
                </c:pt>
                <c:pt idx="821">
                  <c:v>31.2</c:v>
                </c:pt>
                <c:pt idx="822">
                  <c:v>31.2</c:v>
                </c:pt>
                <c:pt idx="823">
                  <c:v>31.2</c:v>
                </c:pt>
                <c:pt idx="824">
                  <c:v>31.2</c:v>
                </c:pt>
                <c:pt idx="825">
                  <c:v>31.2</c:v>
                </c:pt>
                <c:pt idx="826">
                  <c:v>31.2</c:v>
                </c:pt>
                <c:pt idx="827">
                  <c:v>31.2</c:v>
                </c:pt>
                <c:pt idx="828">
                  <c:v>31</c:v>
                </c:pt>
                <c:pt idx="829">
                  <c:v>31</c:v>
                </c:pt>
                <c:pt idx="830">
                  <c:v>31</c:v>
                </c:pt>
                <c:pt idx="831">
                  <c:v>31</c:v>
                </c:pt>
                <c:pt idx="832">
                  <c:v>31</c:v>
                </c:pt>
                <c:pt idx="833">
                  <c:v>31</c:v>
                </c:pt>
                <c:pt idx="834">
                  <c:v>31</c:v>
                </c:pt>
                <c:pt idx="835">
                  <c:v>31</c:v>
                </c:pt>
                <c:pt idx="836">
                  <c:v>30.8</c:v>
                </c:pt>
                <c:pt idx="837">
                  <c:v>30.8</c:v>
                </c:pt>
                <c:pt idx="838">
                  <c:v>30.8</c:v>
                </c:pt>
                <c:pt idx="839">
                  <c:v>30.8</c:v>
                </c:pt>
                <c:pt idx="840">
                  <c:v>30.8</c:v>
                </c:pt>
                <c:pt idx="841">
                  <c:v>30.8</c:v>
                </c:pt>
                <c:pt idx="842">
                  <c:v>30.8</c:v>
                </c:pt>
                <c:pt idx="843">
                  <c:v>30.8</c:v>
                </c:pt>
                <c:pt idx="844">
                  <c:v>30.8</c:v>
                </c:pt>
                <c:pt idx="845">
                  <c:v>30.7</c:v>
                </c:pt>
                <c:pt idx="846">
                  <c:v>30.7</c:v>
                </c:pt>
                <c:pt idx="847">
                  <c:v>30.7</c:v>
                </c:pt>
                <c:pt idx="848">
                  <c:v>30.7</c:v>
                </c:pt>
                <c:pt idx="849">
                  <c:v>30.7</c:v>
                </c:pt>
                <c:pt idx="850">
                  <c:v>30.7</c:v>
                </c:pt>
                <c:pt idx="851">
                  <c:v>30.7</c:v>
                </c:pt>
                <c:pt idx="852">
                  <c:v>30.7</c:v>
                </c:pt>
                <c:pt idx="853">
                  <c:v>30.5</c:v>
                </c:pt>
                <c:pt idx="854">
                  <c:v>30.5</c:v>
                </c:pt>
                <c:pt idx="855">
                  <c:v>30.5</c:v>
                </c:pt>
                <c:pt idx="856">
                  <c:v>30.5</c:v>
                </c:pt>
                <c:pt idx="857">
                  <c:v>30.5</c:v>
                </c:pt>
                <c:pt idx="858">
                  <c:v>30.5</c:v>
                </c:pt>
                <c:pt idx="859">
                  <c:v>30.5</c:v>
                </c:pt>
                <c:pt idx="860">
                  <c:v>30.5</c:v>
                </c:pt>
                <c:pt idx="861">
                  <c:v>30.3</c:v>
                </c:pt>
                <c:pt idx="862">
                  <c:v>30.3</c:v>
                </c:pt>
                <c:pt idx="863">
                  <c:v>30.3</c:v>
                </c:pt>
                <c:pt idx="864">
                  <c:v>30.3</c:v>
                </c:pt>
                <c:pt idx="865">
                  <c:v>30.3</c:v>
                </c:pt>
                <c:pt idx="866">
                  <c:v>30.3</c:v>
                </c:pt>
                <c:pt idx="867">
                  <c:v>30.3</c:v>
                </c:pt>
                <c:pt idx="868">
                  <c:v>30.3</c:v>
                </c:pt>
                <c:pt idx="869">
                  <c:v>30.2</c:v>
                </c:pt>
                <c:pt idx="870">
                  <c:v>30.2</c:v>
                </c:pt>
                <c:pt idx="871">
                  <c:v>30.2</c:v>
                </c:pt>
                <c:pt idx="872">
                  <c:v>30.2</c:v>
                </c:pt>
                <c:pt idx="873">
                  <c:v>30.2</c:v>
                </c:pt>
                <c:pt idx="874">
                  <c:v>30.2</c:v>
                </c:pt>
                <c:pt idx="875">
                  <c:v>30.2</c:v>
                </c:pt>
                <c:pt idx="876">
                  <c:v>30.2</c:v>
                </c:pt>
                <c:pt idx="877">
                  <c:v>30.1</c:v>
                </c:pt>
                <c:pt idx="878">
                  <c:v>30.1</c:v>
                </c:pt>
                <c:pt idx="879">
                  <c:v>30.1</c:v>
                </c:pt>
                <c:pt idx="880">
                  <c:v>30.1</c:v>
                </c:pt>
                <c:pt idx="881">
                  <c:v>30.1</c:v>
                </c:pt>
                <c:pt idx="882">
                  <c:v>30.1</c:v>
                </c:pt>
                <c:pt idx="883">
                  <c:v>30.1</c:v>
                </c:pt>
                <c:pt idx="884">
                  <c:v>30.1</c:v>
                </c:pt>
                <c:pt idx="885">
                  <c:v>30.1</c:v>
                </c:pt>
                <c:pt idx="886">
                  <c:v>29.9</c:v>
                </c:pt>
                <c:pt idx="887">
                  <c:v>29.9</c:v>
                </c:pt>
                <c:pt idx="888">
                  <c:v>29.9</c:v>
                </c:pt>
                <c:pt idx="889">
                  <c:v>29.9</c:v>
                </c:pt>
                <c:pt idx="890">
                  <c:v>29.9</c:v>
                </c:pt>
                <c:pt idx="891">
                  <c:v>29.9</c:v>
                </c:pt>
                <c:pt idx="892">
                  <c:v>29.9</c:v>
                </c:pt>
                <c:pt idx="893">
                  <c:v>29.9</c:v>
                </c:pt>
                <c:pt idx="894">
                  <c:v>29.8</c:v>
                </c:pt>
                <c:pt idx="895">
                  <c:v>29.8</c:v>
                </c:pt>
                <c:pt idx="896">
                  <c:v>29.8</c:v>
                </c:pt>
                <c:pt idx="897">
                  <c:v>29.8</c:v>
                </c:pt>
                <c:pt idx="898">
                  <c:v>29.8</c:v>
                </c:pt>
                <c:pt idx="899">
                  <c:v>29.8</c:v>
                </c:pt>
                <c:pt idx="900">
                  <c:v>29.8</c:v>
                </c:pt>
                <c:pt idx="901">
                  <c:v>29.8</c:v>
                </c:pt>
                <c:pt idx="902">
                  <c:v>29.7</c:v>
                </c:pt>
                <c:pt idx="903">
                  <c:v>29.7</c:v>
                </c:pt>
                <c:pt idx="904">
                  <c:v>29.7</c:v>
                </c:pt>
                <c:pt idx="905">
                  <c:v>29.7</c:v>
                </c:pt>
                <c:pt idx="906">
                  <c:v>29.7</c:v>
                </c:pt>
                <c:pt idx="907">
                  <c:v>29.7</c:v>
                </c:pt>
                <c:pt idx="908">
                  <c:v>29.7</c:v>
                </c:pt>
                <c:pt idx="909">
                  <c:v>29.7</c:v>
                </c:pt>
                <c:pt idx="910">
                  <c:v>29.6</c:v>
                </c:pt>
                <c:pt idx="911">
                  <c:v>29.6</c:v>
                </c:pt>
                <c:pt idx="912">
                  <c:v>29.6</c:v>
                </c:pt>
                <c:pt idx="913">
                  <c:v>29.6</c:v>
                </c:pt>
                <c:pt idx="914">
                  <c:v>29.6</c:v>
                </c:pt>
                <c:pt idx="915">
                  <c:v>29.6</c:v>
                </c:pt>
                <c:pt idx="916">
                  <c:v>29.6</c:v>
                </c:pt>
                <c:pt idx="917">
                  <c:v>29.6</c:v>
                </c:pt>
                <c:pt idx="918">
                  <c:v>29.5</c:v>
                </c:pt>
                <c:pt idx="919">
                  <c:v>29.5</c:v>
                </c:pt>
                <c:pt idx="920">
                  <c:v>29.5</c:v>
                </c:pt>
                <c:pt idx="921">
                  <c:v>29.5</c:v>
                </c:pt>
                <c:pt idx="922">
                  <c:v>29.5</c:v>
                </c:pt>
                <c:pt idx="923">
                  <c:v>29.5</c:v>
                </c:pt>
                <c:pt idx="924">
                  <c:v>29.5</c:v>
                </c:pt>
                <c:pt idx="925">
                  <c:v>29.5</c:v>
                </c:pt>
                <c:pt idx="926">
                  <c:v>29.3</c:v>
                </c:pt>
                <c:pt idx="927">
                  <c:v>29.3</c:v>
                </c:pt>
                <c:pt idx="928">
                  <c:v>29.3</c:v>
                </c:pt>
                <c:pt idx="929">
                  <c:v>29.3</c:v>
                </c:pt>
                <c:pt idx="930">
                  <c:v>29.3</c:v>
                </c:pt>
                <c:pt idx="931">
                  <c:v>29.3</c:v>
                </c:pt>
                <c:pt idx="932">
                  <c:v>29.3</c:v>
                </c:pt>
                <c:pt idx="933">
                  <c:v>29.3</c:v>
                </c:pt>
                <c:pt idx="934">
                  <c:v>29.3</c:v>
                </c:pt>
                <c:pt idx="935">
                  <c:v>29.3</c:v>
                </c:pt>
                <c:pt idx="936">
                  <c:v>29.3</c:v>
                </c:pt>
                <c:pt idx="937">
                  <c:v>29.3</c:v>
                </c:pt>
                <c:pt idx="938">
                  <c:v>29.3</c:v>
                </c:pt>
                <c:pt idx="939">
                  <c:v>29.3</c:v>
                </c:pt>
                <c:pt idx="940">
                  <c:v>29.3</c:v>
                </c:pt>
                <c:pt idx="941">
                  <c:v>29.3</c:v>
                </c:pt>
                <c:pt idx="942">
                  <c:v>29.3</c:v>
                </c:pt>
                <c:pt idx="943">
                  <c:v>29.2</c:v>
                </c:pt>
                <c:pt idx="944">
                  <c:v>29.2</c:v>
                </c:pt>
                <c:pt idx="945">
                  <c:v>29.2</c:v>
                </c:pt>
                <c:pt idx="946">
                  <c:v>29.2</c:v>
                </c:pt>
                <c:pt idx="947">
                  <c:v>29.2</c:v>
                </c:pt>
                <c:pt idx="948">
                  <c:v>29.2</c:v>
                </c:pt>
                <c:pt idx="949">
                  <c:v>29.2</c:v>
                </c:pt>
                <c:pt idx="950">
                  <c:v>29.2</c:v>
                </c:pt>
                <c:pt idx="951">
                  <c:v>29.4</c:v>
                </c:pt>
                <c:pt idx="952">
                  <c:v>29.4</c:v>
                </c:pt>
                <c:pt idx="953">
                  <c:v>29.4</c:v>
                </c:pt>
                <c:pt idx="954">
                  <c:v>29.4</c:v>
                </c:pt>
                <c:pt idx="955">
                  <c:v>29.4</c:v>
                </c:pt>
                <c:pt idx="956">
                  <c:v>29.4</c:v>
                </c:pt>
                <c:pt idx="957">
                  <c:v>29.4</c:v>
                </c:pt>
                <c:pt idx="958">
                  <c:v>29.4</c:v>
                </c:pt>
                <c:pt idx="959">
                  <c:v>29.5</c:v>
                </c:pt>
                <c:pt idx="960">
                  <c:v>29.5</c:v>
                </c:pt>
                <c:pt idx="961">
                  <c:v>29.5</c:v>
                </c:pt>
                <c:pt idx="962">
                  <c:v>29.5</c:v>
                </c:pt>
                <c:pt idx="963">
                  <c:v>29.5</c:v>
                </c:pt>
                <c:pt idx="964">
                  <c:v>29.5</c:v>
                </c:pt>
                <c:pt idx="965">
                  <c:v>29.5</c:v>
                </c:pt>
                <c:pt idx="966">
                  <c:v>29.5</c:v>
                </c:pt>
                <c:pt idx="967">
                  <c:v>29.8</c:v>
                </c:pt>
                <c:pt idx="968">
                  <c:v>29.8</c:v>
                </c:pt>
                <c:pt idx="969">
                  <c:v>29.8</c:v>
                </c:pt>
                <c:pt idx="970">
                  <c:v>29.8</c:v>
                </c:pt>
                <c:pt idx="971">
                  <c:v>29.8</c:v>
                </c:pt>
                <c:pt idx="972">
                  <c:v>29.8</c:v>
                </c:pt>
                <c:pt idx="973">
                  <c:v>29.8</c:v>
                </c:pt>
                <c:pt idx="974">
                  <c:v>29.8</c:v>
                </c:pt>
                <c:pt idx="975">
                  <c:v>29.8</c:v>
                </c:pt>
                <c:pt idx="976">
                  <c:v>30.1</c:v>
                </c:pt>
                <c:pt idx="977">
                  <c:v>30.1</c:v>
                </c:pt>
                <c:pt idx="978">
                  <c:v>30.1</c:v>
                </c:pt>
                <c:pt idx="979">
                  <c:v>30.1</c:v>
                </c:pt>
                <c:pt idx="980">
                  <c:v>30.1</c:v>
                </c:pt>
                <c:pt idx="981">
                  <c:v>30.1</c:v>
                </c:pt>
                <c:pt idx="982">
                  <c:v>30.1</c:v>
                </c:pt>
                <c:pt idx="983">
                  <c:v>30.1</c:v>
                </c:pt>
                <c:pt idx="984">
                  <c:v>30.6</c:v>
                </c:pt>
                <c:pt idx="985">
                  <c:v>30.6</c:v>
                </c:pt>
                <c:pt idx="986">
                  <c:v>30.6</c:v>
                </c:pt>
                <c:pt idx="987">
                  <c:v>30.6</c:v>
                </c:pt>
                <c:pt idx="988">
                  <c:v>30.6</c:v>
                </c:pt>
                <c:pt idx="989">
                  <c:v>30.6</c:v>
                </c:pt>
                <c:pt idx="990">
                  <c:v>30.6</c:v>
                </c:pt>
                <c:pt idx="991">
                  <c:v>30.6</c:v>
                </c:pt>
                <c:pt idx="992">
                  <c:v>31.1</c:v>
                </c:pt>
                <c:pt idx="993">
                  <c:v>31.1</c:v>
                </c:pt>
                <c:pt idx="994">
                  <c:v>31.1</c:v>
                </c:pt>
                <c:pt idx="995">
                  <c:v>31.1</c:v>
                </c:pt>
                <c:pt idx="996">
                  <c:v>31.1</c:v>
                </c:pt>
                <c:pt idx="997">
                  <c:v>31.1</c:v>
                </c:pt>
                <c:pt idx="998">
                  <c:v>31.1</c:v>
                </c:pt>
                <c:pt idx="999">
                  <c:v>31.1</c:v>
                </c:pt>
                <c:pt idx="1000">
                  <c:v>31.6</c:v>
                </c:pt>
                <c:pt idx="1001">
                  <c:v>31.6</c:v>
                </c:pt>
                <c:pt idx="1002">
                  <c:v>31.6</c:v>
                </c:pt>
                <c:pt idx="1003">
                  <c:v>31.6</c:v>
                </c:pt>
                <c:pt idx="1004">
                  <c:v>31.6</c:v>
                </c:pt>
                <c:pt idx="1005">
                  <c:v>31.6</c:v>
                </c:pt>
                <c:pt idx="1006">
                  <c:v>31.6</c:v>
                </c:pt>
                <c:pt idx="1007">
                  <c:v>31.6</c:v>
                </c:pt>
                <c:pt idx="1008">
                  <c:v>32</c:v>
                </c:pt>
                <c:pt idx="1009">
                  <c:v>32</c:v>
                </c:pt>
                <c:pt idx="1010">
                  <c:v>32</c:v>
                </c:pt>
                <c:pt idx="1011">
                  <c:v>32</c:v>
                </c:pt>
                <c:pt idx="1012">
                  <c:v>32</c:v>
                </c:pt>
                <c:pt idx="1013">
                  <c:v>32</c:v>
                </c:pt>
                <c:pt idx="1014">
                  <c:v>32</c:v>
                </c:pt>
                <c:pt idx="1015">
                  <c:v>32</c:v>
                </c:pt>
                <c:pt idx="1016">
                  <c:v>32.299999999999997</c:v>
                </c:pt>
                <c:pt idx="1017">
                  <c:v>32.299999999999997</c:v>
                </c:pt>
                <c:pt idx="1018">
                  <c:v>32.299999999999997</c:v>
                </c:pt>
                <c:pt idx="1019">
                  <c:v>32.299999999999997</c:v>
                </c:pt>
                <c:pt idx="1020">
                  <c:v>32.299999999999997</c:v>
                </c:pt>
                <c:pt idx="1021">
                  <c:v>32.299999999999997</c:v>
                </c:pt>
                <c:pt idx="1022">
                  <c:v>32.299999999999997</c:v>
                </c:pt>
                <c:pt idx="1023">
                  <c:v>32.299999999999997</c:v>
                </c:pt>
                <c:pt idx="1024">
                  <c:v>32.299999999999997</c:v>
                </c:pt>
                <c:pt idx="1025">
                  <c:v>32.5</c:v>
                </c:pt>
                <c:pt idx="1026">
                  <c:v>32.5</c:v>
                </c:pt>
                <c:pt idx="1027">
                  <c:v>32.5</c:v>
                </c:pt>
                <c:pt idx="1028">
                  <c:v>32.5</c:v>
                </c:pt>
                <c:pt idx="1029">
                  <c:v>32.5</c:v>
                </c:pt>
                <c:pt idx="1030">
                  <c:v>32.5</c:v>
                </c:pt>
                <c:pt idx="1031">
                  <c:v>32.5</c:v>
                </c:pt>
                <c:pt idx="1032">
                  <c:v>32.5</c:v>
                </c:pt>
                <c:pt idx="1033">
                  <c:v>32.6</c:v>
                </c:pt>
                <c:pt idx="1034">
                  <c:v>32.6</c:v>
                </c:pt>
                <c:pt idx="1035">
                  <c:v>32.6</c:v>
                </c:pt>
                <c:pt idx="1036">
                  <c:v>32.6</c:v>
                </c:pt>
                <c:pt idx="1037">
                  <c:v>32.6</c:v>
                </c:pt>
                <c:pt idx="1038">
                  <c:v>32.6</c:v>
                </c:pt>
                <c:pt idx="1039">
                  <c:v>32.6</c:v>
                </c:pt>
                <c:pt idx="1040">
                  <c:v>32.6</c:v>
                </c:pt>
                <c:pt idx="1041">
                  <c:v>32.799999999999997</c:v>
                </c:pt>
                <c:pt idx="1042">
                  <c:v>32.799999999999997</c:v>
                </c:pt>
                <c:pt idx="1043">
                  <c:v>32.799999999999997</c:v>
                </c:pt>
                <c:pt idx="1044">
                  <c:v>32.799999999999997</c:v>
                </c:pt>
                <c:pt idx="1045">
                  <c:v>32.799999999999997</c:v>
                </c:pt>
                <c:pt idx="1046">
                  <c:v>32.799999999999997</c:v>
                </c:pt>
                <c:pt idx="1047">
                  <c:v>32.799999999999997</c:v>
                </c:pt>
                <c:pt idx="1048">
                  <c:v>32.799999999999997</c:v>
                </c:pt>
                <c:pt idx="1049">
                  <c:v>32.799999999999997</c:v>
                </c:pt>
                <c:pt idx="1050">
                  <c:v>32.799999999999997</c:v>
                </c:pt>
                <c:pt idx="1051">
                  <c:v>32.799999999999997</c:v>
                </c:pt>
                <c:pt idx="1052">
                  <c:v>32.799999999999997</c:v>
                </c:pt>
                <c:pt idx="1053">
                  <c:v>32.799999999999997</c:v>
                </c:pt>
                <c:pt idx="1054">
                  <c:v>32.799999999999997</c:v>
                </c:pt>
                <c:pt idx="1055">
                  <c:v>32.799999999999997</c:v>
                </c:pt>
                <c:pt idx="1056">
                  <c:v>32.799999999999997</c:v>
                </c:pt>
                <c:pt idx="1057">
                  <c:v>32.799999999999997</c:v>
                </c:pt>
                <c:pt idx="1058">
                  <c:v>32.799999999999997</c:v>
                </c:pt>
                <c:pt idx="1059">
                  <c:v>32.799999999999997</c:v>
                </c:pt>
                <c:pt idx="1060">
                  <c:v>32.799999999999997</c:v>
                </c:pt>
                <c:pt idx="1061">
                  <c:v>32.799999999999997</c:v>
                </c:pt>
                <c:pt idx="1062">
                  <c:v>32.799999999999997</c:v>
                </c:pt>
                <c:pt idx="1063">
                  <c:v>32.799999999999997</c:v>
                </c:pt>
                <c:pt idx="1064">
                  <c:v>32.799999999999997</c:v>
                </c:pt>
                <c:pt idx="1065">
                  <c:v>32.799999999999997</c:v>
                </c:pt>
                <c:pt idx="1066">
                  <c:v>32.700000000000003</c:v>
                </c:pt>
                <c:pt idx="1067">
                  <c:v>32.700000000000003</c:v>
                </c:pt>
                <c:pt idx="1068">
                  <c:v>32.700000000000003</c:v>
                </c:pt>
                <c:pt idx="1069">
                  <c:v>32.700000000000003</c:v>
                </c:pt>
                <c:pt idx="1070">
                  <c:v>32.700000000000003</c:v>
                </c:pt>
                <c:pt idx="1071">
                  <c:v>32.700000000000003</c:v>
                </c:pt>
                <c:pt idx="1072">
                  <c:v>32.700000000000003</c:v>
                </c:pt>
                <c:pt idx="1073">
                  <c:v>32.700000000000003</c:v>
                </c:pt>
                <c:pt idx="1074">
                  <c:v>32.5</c:v>
                </c:pt>
                <c:pt idx="1075">
                  <c:v>32.5</c:v>
                </c:pt>
                <c:pt idx="1076">
                  <c:v>32.5</c:v>
                </c:pt>
                <c:pt idx="1077">
                  <c:v>32.5</c:v>
                </c:pt>
                <c:pt idx="1078">
                  <c:v>32.5</c:v>
                </c:pt>
                <c:pt idx="1079">
                  <c:v>32.5</c:v>
                </c:pt>
                <c:pt idx="1080">
                  <c:v>32.5</c:v>
                </c:pt>
                <c:pt idx="1081">
                  <c:v>32.5</c:v>
                </c:pt>
                <c:pt idx="1082">
                  <c:v>32.299999999999997</c:v>
                </c:pt>
                <c:pt idx="1083">
                  <c:v>32.299999999999997</c:v>
                </c:pt>
                <c:pt idx="1084">
                  <c:v>32.299999999999997</c:v>
                </c:pt>
                <c:pt idx="1085">
                  <c:v>32.299999999999997</c:v>
                </c:pt>
                <c:pt idx="1086">
                  <c:v>32.299999999999997</c:v>
                </c:pt>
                <c:pt idx="1087">
                  <c:v>32.299999999999997</c:v>
                </c:pt>
                <c:pt idx="1088">
                  <c:v>32.299999999999997</c:v>
                </c:pt>
                <c:pt idx="1089">
                  <c:v>32.299999999999997</c:v>
                </c:pt>
                <c:pt idx="1090">
                  <c:v>32.1</c:v>
                </c:pt>
                <c:pt idx="1091">
                  <c:v>32.1</c:v>
                </c:pt>
                <c:pt idx="1092">
                  <c:v>32.1</c:v>
                </c:pt>
                <c:pt idx="1093">
                  <c:v>32.1</c:v>
                </c:pt>
                <c:pt idx="1094">
                  <c:v>32.1</c:v>
                </c:pt>
                <c:pt idx="1095">
                  <c:v>32.1</c:v>
                </c:pt>
                <c:pt idx="1096">
                  <c:v>32.1</c:v>
                </c:pt>
                <c:pt idx="1097">
                  <c:v>32.1</c:v>
                </c:pt>
                <c:pt idx="1098">
                  <c:v>31.9</c:v>
                </c:pt>
                <c:pt idx="1099">
                  <c:v>31.9</c:v>
                </c:pt>
                <c:pt idx="1100">
                  <c:v>31.9</c:v>
                </c:pt>
                <c:pt idx="1101">
                  <c:v>31.9</c:v>
                </c:pt>
                <c:pt idx="1102">
                  <c:v>31.9</c:v>
                </c:pt>
                <c:pt idx="1103">
                  <c:v>31.9</c:v>
                </c:pt>
                <c:pt idx="1104">
                  <c:v>31.9</c:v>
                </c:pt>
                <c:pt idx="1105">
                  <c:v>31.9</c:v>
                </c:pt>
                <c:pt idx="1106">
                  <c:v>31.9</c:v>
                </c:pt>
                <c:pt idx="1107">
                  <c:v>31.7</c:v>
                </c:pt>
                <c:pt idx="1108">
                  <c:v>31.7</c:v>
                </c:pt>
                <c:pt idx="1109">
                  <c:v>31.7</c:v>
                </c:pt>
                <c:pt idx="1110">
                  <c:v>31.7</c:v>
                </c:pt>
                <c:pt idx="1111">
                  <c:v>31.7</c:v>
                </c:pt>
                <c:pt idx="1112">
                  <c:v>31.7</c:v>
                </c:pt>
                <c:pt idx="1113">
                  <c:v>31.7</c:v>
                </c:pt>
                <c:pt idx="1114">
                  <c:v>31.7</c:v>
                </c:pt>
                <c:pt idx="1115">
                  <c:v>31.5</c:v>
                </c:pt>
                <c:pt idx="1116">
                  <c:v>31.5</c:v>
                </c:pt>
                <c:pt idx="1117">
                  <c:v>31.5</c:v>
                </c:pt>
                <c:pt idx="1118">
                  <c:v>31.5</c:v>
                </c:pt>
                <c:pt idx="1119">
                  <c:v>31.5</c:v>
                </c:pt>
                <c:pt idx="1120">
                  <c:v>31.5</c:v>
                </c:pt>
                <c:pt idx="1121">
                  <c:v>31.5</c:v>
                </c:pt>
                <c:pt idx="1122">
                  <c:v>31.5</c:v>
                </c:pt>
                <c:pt idx="1123">
                  <c:v>31.3</c:v>
                </c:pt>
                <c:pt idx="1124">
                  <c:v>31.3</c:v>
                </c:pt>
                <c:pt idx="1125">
                  <c:v>31.3</c:v>
                </c:pt>
                <c:pt idx="1126">
                  <c:v>31.3</c:v>
                </c:pt>
                <c:pt idx="1127">
                  <c:v>31.3</c:v>
                </c:pt>
                <c:pt idx="1128">
                  <c:v>31.3</c:v>
                </c:pt>
                <c:pt idx="1129">
                  <c:v>31.3</c:v>
                </c:pt>
                <c:pt idx="1130">
                  <c:v>31.3</c:v>
                </c:pt>
                <c:pt idx="1131">
                  <c:v>31.2</c:v>
                </c:pt>
                <c:pt idx="1132">
                  <c:v>31.2</c:v>
                </c:pt>
                <c:pt idx="1133">
                  <c:v>31.2</c:v>
                </c:pt>
                <c:pt idx="1134">
                  <c:v>31.2</c:v>
                </c:pt>
                <c:pt idx="1135">
                  <c:v>31.2</c:v>
                </c:pt>
                <c:pt idx="1136">
                  <c:v>31.2</c:v>
                </c:pt>
                <c:pt idx="1137">
                  <c:v>31.2</c:v>
                </c:pt>
                <c:pt idx="1138">
                  <c:v>31.2</c:v>
                </c:pt>
                <c:pt idx="1139">
                  <c:v>30.9</c:v>
                </c:pt>
                <c:pt idx="1140">
                  <c:v>30.9</c:v>
                </c:pt>
                <c:pt idx="1141">
                  <c:v>30.9</c:v>
                </c:pt>
                <c:pt idx="1142">
                  <c:v>30.9</c:v>
                </c:pt>
                <c:pt idx="1143">
                  <c:v>30.9</c:v>
                </c:pt>
                <c:pt idx="1144">
                  <c:v>30.9</c:v>
                </c:pt>
                <c:pt idx="1145">
                  <c:v>30.9</c:v>
                </c:pt>
                <c:pt idx="1146">
                  <c:v>30.9</c:v>
                </c:pt>
                <c:pt idx="1147">
                  <c:v>30.7</c:v>
                </c:pt>
                <c:pt idx="1148">
                  <c:v>30.7</c:v>
                </c:pt>
                <c:pt idx="1149">
                  <c:v>30.7</c:v>
                </c:pt>
                <c:pt idx="1150">
                  <c:v>30.7</c:v>
                </c:pt>
                <c:pt idx="1151">
                  <c:v>30.7</c:v>
                </c:pt>
                <c:pt idx="1152">
                  <c:v>30.7</c:v>
                </c:pt>
                <c:pt idx="1153">
                  <c:v>30.7</c:v>
                </c:pt>
                <c:pt idx="1154">
                  <c:v>30.7</c:v>
                </c:pt>
                <c:pt idx="1155">
                  <c:v>30.7</c:v>
                </c:pt>
                <c:pt idx="1156">
                  <c:v>30.5</c:v>
                </c:pt>
                <c:pt idx="1157">
                  <c:v>30.5</c:v>
                </c:pt>
                <c:pt idx="1158">
                  <c:v>30.5</c:v>
                </c:pt>
                <c:pt idx="1159">
                  <c:v>30.5</c:v>
                </c:pt>
                <c:pt idx="1160">
                  <c:v>30.5</c:v>
                </c:pt>
                <c:pt idx="1161">
                  <c:v>30.5</c:v>
                </c:pt>
                <c:pt idx="1162">
                  <c:v>30.5</c:v>
                </c:pt>
                <c:pt idx="1163">
                  <c:v>30.5</c:v>
                </c:pt>
                <c:pt idx="1164">
                  <c:v>30.4</c:v>
                </c:pt>
                <c:pt idx="1165">
                  <c:v>30.4</c:v>
                </c:pt>
                <c:pt idx="1166">
                  <c:v>30.4</c:v>
                </c:pt>
                <c:pt idx="1167">
                  <c:v>30.4</c:v>
                </c:pt>
                <c:pt idx="1168">
                  <c:v>30.4</c:v>
                </c:pt>
                <c:pt idx="1169">
                  <c:v>30.4</c:v>
                </c:pt>
                <c:pt idx="1170">
                  <c:v>30.4</c:v>
                </c:pt>
                <c:pt idx="1171">
                  <c:v>30.4</c:v>
                </c:pt>
                <c:pt idx="1172">
                  <c:v>30.3</c:v>
                </c:pt>
                <c:pt idx="1173">
                  <c:v>30.3</c:v>
                </c:pt>
                <c:pt idx="1174">
                  <c:v>30.3</c:v>
                </c:pt>
                <c:pt idx="1175">
                  <c:v>30.3</c:v>
                </c:pt>
                <c:pt idx="1176">
                  <c:v>30.3</c:v>
                </c:pt>
                <c:pt idx="1177">
                  <c:v>30.3</c:v>
                </c:pt>
                <c:pt idx="1178">
                  <c:v>30.3</c:v>
                </c:pt>
                <c:pt idx="1179">
                  <c:v>30.3</c:v>
                </c:pt>
                <c:pt idx="1180">
                  <c:v>30.1</c:v>
                </c:pt>
                <c:pt idx="1181">
                  <c:v>30.1</c:v>
                </c:pt>
                <c:pt idx="1182">
                  <c:v>30.1</c:v>
                </c:pt>
                <c:pt idx="1183">
                  <c:v>30.1</c:v>
                </c:pt>
                <c:pt idx="1184">
                  <c:v>30.1</c:v>
                </c:pt>
                <c:pt idx="1185">
                  <c:v>30.1</c:v>
                </c:pt>
                <c:pt idx="1186">
                  <c:v>30.1</c:v>
                </c:pt>
                <c:pt idx="1187">
                  <c:v>30.1</c:v>
                </c:pt>
                <c:pt idx="1188">
                  <c:v>30.1</c:v>
                </c:pt>
                <c:pt idx="1189">
                  <c:v>30.1</c:v>
                </c:pt>
                <c:pt idx="1190">
                  <c:v>30.1</c:v>
                </c:pt>
                <c:pt idx="1191">
                  <c:v>30.1</c:v>
                </c:pt>
                <c:pt idx="1192">
                  <c:v>30.1</c:v>
                </c:pt>
                <c:pt idx="1193">
                  <c:v>30.1</c:v>
                </c:pt>
                <c:pt idx="1194">
                  <c:v>30.1</c:v>
                </c:pt>
                <c:pt idx="1195">
                  <c:v>30.1</c:v>
                </c:pt>
                <c:pt idx="1196">
                  <c:v>30.1</c:v>
                </c:pt>
                <c:pt idx="1197">
                  <c:v>29.9</c:v>
                </c:pt>
                <c:pt idx="1198">
                  <c:v>29.9</c:v>
                </c:pt>
                <c:pt idx="1199">
                  <c:v>29.9</c:v>
                </c:pt>
                <c:pt idx="1200">
                  <c:v>29.9</c:v>
                </c:pt>
                <c:pt idx="1201">
                  <c:v>29.9</c:v>
                </c:pt>
                <c:pt idx="1202">
                  <c:v>29.9</c:v>
                </c:pt>
                <c:pt idx="1203">
                  <c:v>29.9</c:v>
                </c:pt>
                <c:pt idx="1204">
                  <c:v>29.9</c:v>
                </c:pt>
                <c:pt idx="1205">
                  <c:v>29.8</c:v>
                </c:pt>
                <c:pt idx="1206">
                  <c:v>29.8</c:v>
                </c:pt>
                <c:pt idx="1207">
                  <c:v>29.8</c:v>
                </c:pt>
                <c:pt idx="1208">
                  <c:v>29.8</c:v>
                </c:pt>
                <c:pt idx="1209">
                  <c:v>29.8</c:v>
                </c:pt>
                <c:pt idx="1210">
                  <c:v>29.8</c:v>
                </c:pt>
                <c:pt idx="1211">
                  <c:v>29.8</c:v>
                </c:pt>
                <c:pt idx="1212">
                  <c:v>29.8</c:v>
                </c:pt>
                <c:pt idx="1213">
                  <c:v>29.7</c:v>
                </c:pt>
                <c:pt idx="1214">
                  <c:v>29.7</c:v>
                </c:pt>
                <c:pt idx="1215">
                  <c:v>29.7</c:v>
                </c:pt>
                <c:pt idx="1216">
                  <c:v>29.7</c:v>
                </c:pt>
                <c:pt idx="1217">
                  <c:v>29.7</c:v>
                </c:pt>
                <c:pt idx="1218">
                  <c:v>29.7</c:v>
                </c:pt>
                <c:pt idx="1219">
                  <c:v>29.7</c:v>
                </c:pt>
                <c:pt idx="1220">
                  <c:v>29.7</c:v>
                </c:pt>
                <c:pt idx="1221">
                  <c:v>29.6</c:v>
                </c:pt>
                <c:pt idx="1222">
                  <c:v>29.6</c:v>
                </c:pt>
                <c:pt idx="1223">
                  <c:v>29.6</c:v>
                </c:pt>
                <c:pt idx="1224">
                  <c:v>29.6</c:v>
                </c:pt>
                <c:pt idx="1225">
                  <c:v>29.6</c:v>
                </c:pt>
                <c:pt idx="1226">
                  <c:v>29.6</c:v>
                </c:pt>
                <c:pt idx="1227">
                  <c:v>29.6</c:v>
                </c:pt>
                <c:pt idx="1228">
                  <c:v>29.6</c:v>
                </c:pt>
                <c:pt idx="1229">
                  <c:v>29.5</c:v>
                </c:pt>
                <c:pt idx="1230">
                  <c:v>29.5</c:v>
                </c:pt>
                <c:pt idx="1231">
                  <c:v>29.5</c:v>
                </c:pt>
                <c:pt idx="1232">
                  <c:v>29.5</c:v>
                </c:pt>
                <c:pt idx="1233">
                  <c:v>29.5</c:v>
                </c:pt>
                <c:pt idx="1234">
                  <c:v>29.5</c:v>
                </c:pt>
                <c:pt idx="1235">
                  <c:v>29.5</c:v>
                </c:pt>
                <c:pt idx="1236">
                  <c:v>29.5</c:v>
                </c:pt>
                <c:pt idx="1237">
                  <c:v>29.3</c:v>
                </c:pt>
                <c:pt idx="1238">
                  <c:v>29.3</c:v>
                </c:pt>
                <c:pt idx="1239">
                  <c:v>29.3</c:v>
                </c:pt>
                <c:pt idx="1240">
                  <c:v>29.3</c:v>
                </c:pt>
                <c:pt idx="1241">
                  <c:v>29.3</c:v>
                </c:pt>
                <c:pt idx="1242">
                  <c:v>29.3</c:v>
                </c:pt>
                <c:pt idx="1243">
                  <c:v>29.3</c:v>
                </c:pt>
                <c:pt idx="1244">
                  <c:v>29.3</c:v>
                </c:pt>
                <c:pt idx="1245">
                  <c:v>29.3</c:v>
                </c:pt>
                <c:pt idx="1246">
                  <c:v>29.2</c:v>
                </c:pt>
                <c:pt idx="1247">
                  <c:v>29.2</c:v>
                </c:pt>
                <c:pt idx="1248">
                  <c:v>29.2</c:v>
                </c:pt>
                <c:pt idx="1249">
                  <c:v>29.2</c:v>
                </c:pt>
                <c:pt idx="1250">
                  <c:v>29.2</c:v>
                </c:pt>
                <c:pt idx="1251">
                  <c:v>29.2</c:v>
                </c:pt>
                <c:pt idx="1252">
                  <c:v>29.2</c:v>
                </c:pt>
                <c:pt idx="1253">
                  <c:v>29.2</c:v>
                </c:pt>
                <c:pt idx="1254">
                  <c:v>29.2</c:v>
                </c:pt>
                <c:pt idx="1255">
                  <c:v>29.2</c:v>
                </c:pt>
                <c:pt idx="1256">
                  <c:v>29.2</c:v>
                </c:pt>
                <c:pt idx="1257">
                  <c:v>29.2</c:v>
                </c:pt>
                <c:pt idx="1258">
                  <c:v>29.2</c:v>
                </c:pt>
                <c:pt idx="1259">
                  <c:v>29.2</c:v>
                </c:pt>
                <c:pt idx="1260">
                  <c:v>29.2</c:v>
                </c:pt>
                <c:pt idx="1261">
                  <c:v>29.2</c:v>
                </c:pt>
                <c:pt idx="1262">
                  <c:v>29.4</c:v>
                </c:pt>
                <c:pt idx="1263">
                  <c:v>29.4</c:v>
                </c:pt>
                <c:pt idx="1264">
                  <c:v>29.4</c:v>
                </c:pt>
                <c:pt idx="1265">
                  <c:v>29.4</c:v>
                </c:pt>
                <c:pt idx="1266">
                  <c:v>29.4</c:v>
                </c:pt>
                <c:pt idx="1267">
                  <c:v>29.4</c:v>
                </c:pt>
                <c:pt idx="1268">
                  <c:v>29.4</c:v>
                </c:pt>
                <c:pt idx="1269">
                  <c:v>29.4</c:v>
                </c:pt>
                <c:pt idx="1270">
                  <c:v>29.6</c:v>
                </c:pt>
                <c:pt idx="1271">
                  <c:v>29.6</c:v>
                </c:pt>
                <c:pt idx="1272">
                  <c:v>29.6</c:v>
                </c:pt>
                <c:pt idx="1273">
                  <c:v>29.6</c:v>
                </c:pt>
                <c:pt idx="1274">
                  <c:v>29.6</c:v>
                </c:pt>
                <c:pt idx="1275">
                  <c:v>29.6</c:v>
                </c:pt>
                <c:pt idx="1276">
                  <c:v>29.6</c:v>
                </c:pt>
                <c:pt idx="1277">
                  <c:v>29.6</c:v>
                </c:pt>
                <c:pt idx="1278">
                  <c:v>29.8</c:v>
                </c:pt>
                <c:pt idx="1279">
                  <c:v>29.8</c:v>
                </c:pt>
                <c:pt idx="1280">
                  <c:v>29.8</c:v>
                </c:pt>
                <c:pt idx="1281">
                  <c:v>29.8</c:v>
                </c:pt>
                <c:pt idx="1282">
                  <c:v>29.8</c:v>
                </c:pt>
                <c:pt idx="1283">
                  <c:v>29.8</c:v>
                </c:pt>
                <c:pt idx="1284">
                  <c:v>29.8</c:v>
                </c:pt>
                <c:pt idx="1285">
                  <c:v>29.8</c:v>
                </c:pt>
                <c:pt idx="1286">
                  <c:v>29.8</c:v>
                </c:pt>
                <c:pt idx="1287">
                  <c:v>30.2</c:v>
                </c:pt>
                <c:pt idx="1288">
                  <c:v>30.2</c:v>
                </c:pt>
                <c:pt idx="1289">
                  <c:v>30.2</c:v>
                </c:pt>
                <c:pt idx="1290">
                  <c:v>30.2</c:v>
                </c:pt>
                <c:pt idx="1291">
                  <c:v>30.2</c:v>
                </c:pt>
                <c:pt idx="1292">
                  <c:v>30.2</c:v>
                </c:pt>
                <c:pt idx="1293">
                  <c:v>30.2</c:v>
                </c:pt>
                <c:pt idx="1294">
                  <c:v>30.2</c:v>
                </c:pt>
                <c:pt idx="1295">
                  <c:v>30.7</c:v>
                </c:pt>
                <c:pt idx="1296">
                  <c:v>30.7</c:v>
                </c:pt>
                <c:pt idx="1297">
                  <c:v>30.7</c:v>
                </c:pt>
                <c:pt idx="1298">
                  <c:v>30.7</c:v>
                </c:pt>
                <c:pt idx="1299">
                  <c:v>30.7</c:v>
                </c:pt>
                <c:pt idx="1300">
                  <c:v>30.7</c:v>
                </c:pt>
                <c:pt idx="1301">
                  <c:v>30.7</c:v>
                </c:pt>
                <c:pt idx="1302">
                  <c:v>30.7</c:v>
                </c:pt>
                <c:pt idx="1303">
                  <c:v>31.3</c:v>
                </c:pt>
                <c:pt idx="1304">
                  <c:v>31.3</c:v>
                </c:pt>
                <c:pt idx="1305">
                  <c:v>31.3</c:v>
                </c:pt>
                <c:pt idx="1306">
                  <c:v>31.3</c:v>
                </c:pt>
                <c:pt idx="1307">
                  <c:v>31.3</c:v>
                </c:pt>
                <c:pt idx="1308">
                  <c:v>31.3</c:v>
                </c:pt>
                <c:pt idx="1309">
                  <c:v>31.3</c:v>
                </c:pt>
                <c:pt idx="1310">
                  <c:v>31.3</c:v>
                </c:pt>
                <c:pt idx="1311">
                  <c:v>31.8</c:v>
                </c:pt>
                <c:pt idx="1312">
                  <c:v>31.8</c:v>
                </c:pt>
                <c:pt idx="1313">
                  <c:v>31.8</c:v>
                </c:pt>
                <c:pt idx="1314">
                  <c:v>31.8</c:v>
                </c:pt>
                <c:pt idx="1315">
                  <c:v>31.8</c:v>
                </c:pt>
                <c:pt idx="1316">
                  <c:v>31.8</c:v>
                </c:pt>
                <c:pt idx="1317">
                  <c:v>31.8</c:v>
                </c:pt>
                <c:pt idx="1318">
                  <c:v>31.8</c:v>
                </c:pt>
                <c:pt idx="1319">
                  <c:v>32.1</c:v>
                </c:pt>
                <c:pt idx="1320">
                  <c:v>32.1</c:v>
                </c:pt>
                <c:pt idx="1321">
                  <c:v>32.1</c:v>
                </c:pt>
                <c:pt idx="1322">
                  <c:v>32.1</c:v>
                </c:pt>
                <c:pt idx="1323">
                  <c:v>32.1</c:v>
                </c:pt>
                <c:pt idx="1324">
                  <c:v>32.1</c:v>
                </c:pt>
                <c:pt idx="1325">
                  <c:v>32.1</c:v>
                </c:pt>
                <c:pt idx="1326">
                  <c:v>32.1</c:v>
                </c:pt>
                <c:pt idx="1327">
                  <c:v>32.1</c:v>
                </c:pt>
                <c:pt idx="1328">
                  <c:v>32.5</c:v>
                </c:pt>
                <c:pt idx="1329">
                  <c:v>32.5</c:v>
                </c:pt>
                <c:pt idx="1330">
                  <c:v>32.5</c:v>
                </c:pt>
                <c:pt idx="1331">
                  <c:v>32.5</c:v>
                </c:pt>
                <c:pt idx="1332">
                  <c:v>32.5</c:v>
                </c:pt>
                <c:pt idx="1333">
                  <c:v>32.5</c:v>
                </c:pt>
                <c:pt idx="1334">
                  <c:v>32.5</c:v>
                </c:pt>
                <c:pt idx="1335">
                  <c:v>32.5</c:v>
                </c:pt>
                <c:pt idx="1336">
                  <c:v>32.799999999999997</c:v>
                </c:pt>
                <c:pt idx="1337">
                  <c:v>32.799999999999997</c:v>
                </c:pt>
                <c:pt idx="1338">
                  <c:v>32.799999999999997</c:v>
                </c:pt>
                <c:pt idx="1339">
                  <c:v>32.799999999999997</c:v>
                </c:pt>
                <c:pt idx="1340">
                  <c:v>32.799999999999997</c:v>
                </c:pt>
                <c:pt idx="1341">
                  <c:v>32.799999999999997</c:v>
                </c:pt>
                <c:pt idx="1342">
                  <c:v>32.799999999999997</c:v>
                </c:pt>
                <c:pt idx="1343">
                  <c:v>32.799999999999997</c:v>
                </c:pt>
                <c:pt idx="1344">
                  <c:v>33</c:v>
                </c:pt>
                <c:pt idx="1345">
                  <c:v>33</c:v>
                </c:pt>
                <c:pt idx="1346">
                  <c:v>33</c:v>
                </c:pt>
                <c:pt idx="1347">
                  <c:v>33</c:v>
                </c:pt>
                <c:pt idx="1348">
                  <c:v>33</c:v>
                </c:pt>
                <c:pt idx="1349">
                  <c:v>33</c:v>
                </c:pt>
                <c:pt idx="1350">
                  <c:v>33</c:v>
                </c:pt>
                <c:pt idx="1351">
                  <c:v>33</c:v>
                </c:pt>
                <c:pt idx="1352">
                  <c:v>33.1</c:v>
                </c:pt>
                <c:pt idx="1353">
                  <c:v>33.1</c:v>
                </c:pt>
                <c:pt idx="1354">
                  <c:v>33.1</c:v>
                </c:pt>
                <c:pt idx="1355">
                  <c:v>33.1</c:v>
                </c:pt>
                <c:pt idx="1356">
                  <c:v>33.1</c:v>
                </c:pt>
                <c:pt idx="1357">
                  <c:v>33.1</c:v>
                </c:pt>
                <c:pt idx="1358">
                  <c:v>33.1</c:v>
                </c:pt>
                <c:pt idx="1359">
                  <c:v>33.1</c:v>
                </c:pt>
                <c:pt idx="1360">
                  <c:v>33.1</c:v>
                </c:pt>
                <c:pt idx="1361">
                  <c:v>33.1</c:v>
                </c:pt>
                <c:pt idx="1362">
                  <c:v>33.1</c:v>
                </c:pt>
                <c:pt idx="1363">
                  <c:v>33.1</c:v>
                </c:pt>
                <c:pt idx="1364">
                  <c:v>33.1</c:v>
                </c:pt>
                <c:pt idx="1365">
                  <c:v>33.1</c:v>
                </c:pt>
                <c:pt idx="1366">
                  <c:v>33.1</c:v>
                </c:pt>
                <c:pt idx="1367">
                  <c:v>33.1</c:v>
                </c:pt>
                <c:pt idx="1368">
                  <c:v>33</c:v>
                </c:pt>
                <c:pt idx="1369">
                  <c:v>33</c:v>
                </c:pt>
                <c:pt idx="1370">
                  <c:v>33</c:v>
                </c:pt>
                <c:pt idx="1371">
                  <c:v>33</c:v>
                </c:pt>
                <c:pt idx="1372">
                  <c:v>33</c:v>
                </c:pt>
                <c:pt idx="1373">
                  <c:v>33</c:v>
                </c:pt>
                <c:pt idx="1374">
                  <c:v>33</c:v>
                </c:pt>
                <c:pt idx="1375">
                  <c:v>33</c:v>
                </c:pt>
                <c:pt idx="1376">
                  <c:v>33</c:v>
                </c:pt>
                <c:pt idx="1377">
                  <c:v>32.799999999999997</c:v>
                </c:pt>
                <c:pt idx="1378">
                  <c:v>32.799999999999997</c:v>
                </c:pt>
                <c:pt idx="1379">
                  <c:v>32.799999999999997</c:v>
                </c:pt>
                <c:pt idx="1380">
                  <c:v>32.799999999999997</c:v>
                </c:pt>
                <c:pt idx="1381">
                  <c:v>32.799999999999997</c:v>
                </c:pt>
                <c:pt idx="1382">
                  <c:v>32.799999999999997</c:v>
                </c:pt>
                <c:pt idx="1383">
                  <c:v>32.799999999999997</c:v>
                </c:pt>
                <c:pt idx="1384">
                  <c:v>32.799999999999997</c:v>
                </c:pt>
                <c:pt idx="1385">
                  <c:v>32.700000000000003</c:v>
                </c:pt>
                <c:pt idx="1386">
                  <c:v>32.700000000000003</c:v>
                </c:pt>
                <c:pt idx="1387">
                  <c:v>32.700000000000003</c:v>
                </c:pt>
                <c:pt idx="1388">
                  <c:v>32.700000000000003</c:v>
                </c:pt>
                <c:pt idx="1389">
                  <c:v>32.700000000000003</c:v>
                </c:pt>
                <c:pt idx="1390">
                  <c:v>32.700000000000003</c:v>
                </c:pt>
                <c:pt idx="1391">
                  <c:v>32.700000000000003</c:v>
                </c:pt>
                <c:pt idx="1392">
                  <c:v>32.700000000000003</c:v>
                </c:pt>
                <c:pt idx="1393">
                  <c:v>32.5</c:v>
                </c:pt>
                <c:pt idx="1394">
                  <c:v>32.5</c:v>
                </c:pt>
                <c:pt idx="1395">
                  <c:v>32.5</c:v>
                </c:pt>
                <c:pt idx="1396">
                  <c:v>32.5</c:v>
                </c:pt>
                <c:pt idx="1397">
                  <c:v>32.5</c:v>
                </c:pt>
                <c:pt idx="1398">
                  <c:v>32.5</c:v>
                </c:pt>
                <c:pt idx="1399">
                  <c:v>32.5</c:v>
                </c:pt>
                <c:pt idx="1400">
                  <c:v>32.5</c:v>
                </c:pt>
                <c:pt idx="1401">
                  <c:v>32.299999999999997</c:v>
                </c:pt>
                <c:pt idx="1402">
                  <c:v>32.299999999999997</c:v>
                </c:pt>
                <c:pt idx="1403">
                  <c:v>32.299999999999997</c:v>
                </c:pt>
                <c:pt idx="1404">
                  <c:v>32.299999999999997</c:v>
                </c:pt>
                <c:pt idx="1405">
                  <c:v>32.299999999999997</c:v>
                </c:pt>
                <c:pt idx="1406">
                  <c:v>32.299999999999997</c:v>
                </c:pt>
                <c:pt idx="1407">
                  <c:v>32.299999999999997</c:v>
                </c:pt>
                <c:pt idx="1408">
                  <c:v>32.299999999999997</c:v>
                </c:pt>
                <c:pt idx="1409">
                  <c:v>32.1</c:v>
                </c:pt>
                <c:pt idx="1410">
                  <c:v>32.1</c:v>
                </c:pt>
                <c:pt idx="1411">
                  <c:v>32.1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ex2_35_envTemp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Sheet1!$F$2:$F$1747</c:f>
              <c:numCache>
                <c:formatCode>General</c:formatCode>
                <c:ptCount val="1746"/>
                <c:pt idx="0">
                  <c:v>35.6</c:v>
                </c:pt>
                <c:pt idx="1">
                  <c:v>35.6</c:v>
                </c:pt>
                <c:pt idx="2">
                  <c:v>35.6</c:v>
                </c:pt>
                <c:pt idx="3">
                  <c:v>35.6</c:v>
                </c:pt>
                <c:pt idx="4">
                  <c:v>35.6</c:v>
                </c:pt>
                <c:pt idx="5">
                  <c:v>35.6</c:v>
                </c:pt>
                <c:pt idx="6">
                  <c:v>35.6</c:v>
                </c:pt>
                <c:pt idx="7">
                  <c:v>35.6</c:v>
                </c:pt>
                <c:pt idx="8">
                  <c:v>35.6</c:v>
                </c:pt>
                <c:pt idx="9">
                  <c:v>35.6</c:v>
                </c:pt>
                <c:pt idx="10">
                  <c:v>35.6</c:v>
                </c:pt>
                <c:pt idx="11">
                  <c:v>35.6</c:v>
                </c:pt>
                <c:pt idx="12">
                  <c:v>35.6</c:v>
                </c:pt>
                <c:pt idx="13">
                  <c:v>35.6</c:v>
                </c:pt>
                <c:pt idx="14">
                  <c:v>35.6</c:v>
                </c:pt>
                <c:pt idx="15">
                  <c:v>35.6</c:v>
                </c:pt>
                <c:pt idx="16">
                  <c:v>35.6</c:v>
                </c:pt>
                <c:pt idx="17">
                  <c:v>35.6</c:v>
                </c:pt>
                <c:pt idx="18">
                  <c:v>35.6</c:v>
                </c:pt>
                <c:pt idx="19">
                  <c:v>35.6</c:v>
                </c:pt>
                <c:pt idx="20">
                  <c:v>35.6</c:v>
                </c:pt>
                <c:pt idx="21">
                  <c:v>37</c:v>
                </c:pt>
                <c:pt idx="22">
                  <c:v>37</c:v>
                </c:pt>
                <c:pt idx="23">
                  <c:v>37</c:v>
                </c:pt>
                <c:pt idx="24">
                  <c:v>37</c:v>
                </c:pt>
                <c:pt idx="25">
                  <c:v>37</c:v>
                </c:pt>
                <c:pt idx="26">
                  <c:v>37</c:v>
                </c:pt>
                <c:pt idx="27">
                  <c:v>37</c:v>
                </c:pt>
                <c:pt idx="28">
                  <c:v>37</c:v>
                </c:pt>
                <c:pt idx="29">
                  <c:v>37.4</c:v>
                </c:pt>
                <c:pt idx="30">
                  <c:v>37.4</c:v>
                </c:pt>
                <c:pt idx="31">
                  <c:v>37.4</c:v>
                </c:pt>
                <c:pt idx="32">
                  <c:v>37.4</c:v>
                </c:pt>
                <c:pt idx="33">
                  <c:v>37.4</c:v>
                </c:pt>
                <c:pt idx="34">
                  <c:v>37.4</c:v>
                </c:pt>
                <c:pt idx="35">
                  <c:v>37.4</c:v>
                </c:pt>
                <c:pt idx="36">
                  <c:v>37.4</c:v>
                </c:pt>
                <c:pt idx="37">
                  <c:v>37.4</c:v>
                </c:pt>
                <c:pt idx="38">
                  <c:v>37.799999999999997</c:v>
                </c:pt>
                <c:pt idx="39">
                  <c:v>37.799999999999997</c:v>
                </c:pt>
                <c:pt idx="40">
                  <c:v>37.799999999999997</c:v>
                </c:pt>
                <c:pt idx="41">
                  <c:v>37.799999999999997</c:v>
                </c:pt>
                <c:pt idx="42">
                  <c:v>37.799999999999997</c:v>
                </c:pt>
                <c:pt idx="43">
                  <c:v>37.799999999999997</c:v>
                </c:pt>
                <c:pt idx="44">
                  <c:v>37.799999999999997</c:v>
                </c:pt>
                <c:pt idx="45">
                  <c:v>37.799999999999997</c:v>
                </c:pt>
                <c:pt idx="46">
                  <c:v>38</c:v>
                </c:pt>
                <c:pt idx="47">
                  <c:v>38</c:v>
                </c:pt>
                <c:pt idx="48">
                  <c:v>38</c:v>
                </c:pt>
                <c:pt idx="49">
                  <c:v>38</c:v>
                </c:pt>
                <c:pt idx="50">
                  <c:v>38</c:v>
                </c:pt>
                <c:pt idx="51">
                  <c:v>38</c:v>
                </c:pt>
                <c:pt idx="52">
                  <c:v>38</c:v>
                </c:pt>
                <c:pt idx="53">
                  <c:v>38</c:v>
                </c:pt>
                <c:pt idx="54">
                  <c:v>38</c:v>
                </c:pt>
                <c:pt idx="55">
                  <c:v>38</c:v>
                </c:pt>
                <c:pt idx="56">
                  <c:v>38</c:v>
                </c:pt>
                <c:pt idx="57">
                  <c:v>38</c:v>
                </c:pt>
                <c:pt idx="58">
                  <c:v>38</c:v>
                </c:pt>
                <c:pt idx="59">
                  <c:v>38</c:v>
                </c:pt>
                <c:pt idx="60">
                  <c:v>38</c:v>
                </c:pt>
                <c:pt idx="61">
                  <c:v>38</c:v>
                </c:pt>
                <c:pt idx="62">
                  <c:v>38</c:v>
                </c:pt>
                <c:pt idx="63">
                  <c:v>37.9</c:v>
                </c:pt>
                <c:pt idx="64">
                  <c:v>37.9</c:v>
                </c:pt>
                <c:pt idx="65">
                  <c:v>37.9</c:v>
                </c:pt>
                <c:pt idx="66">
                  <c:v>37.9</c:v>
                </c:pt>
                <c:pt idx="67">
                  <c:v>37.9</c:v>
                </c:pt>
                <c:pt idx="68">
                  <c:v>37.9</c:v>
                </c:pt>
                <c:pt idx="69">
                  <c:v>37.9</c:v>
                </c:pt>
                <c:pt idx="70">
                  <c:v>37.9</c:v>
                </c:pt>
                <c:pt idx="71">
                  <c:v>37.700000000000003</c:v>
                </c:pt>
                <c:pt idx="72">
                  <c:v>37.700000000000003</c:v>
                </c:pt>
                <c:pt idx="73">
                  <c:v>37.700000000000003</c:v>
                </c:pt>
                <c:pt idx="74">
                  <c:v>37.700000000000003</c:v>
                </c:pt>
                <c:pt idx="75">
                  <c:v>37.700000000000003</c:v>
                </c:pt>
                <c:pt idx="76">
                  <c:v>37.700000000000003</c:v>
                </c:pt>
                <c:pt idx="77">
                  <c:v>37.700000000000003</c:v>
                </c:pt>
                <c:pt idx="78">
                  <c:v>37.700000000000003</c:v>
                </c:pt>
                <c:pt idx="79">
                  <c:v>37.5</c:v>
                </c:pt>
                <c:pt idx="80">
                  <c:v>37.5</c:v>
                </c:pt>
                <c:pt idx="81">
                  <c:v>37.5</c:v>
                </c:pt>
                <c:pt idx="82">
                  <c:v>37.5</c:v>
                </c:pt>
                <c:pt idx="83">
                  <c:v>37.5</c:v>
                </c:pt>
                <c:pt idx="84">
                  <c:v>37.5</c:v>
                </c:pt>
                <c:pt idx="85">
                  <c:v>37.5</c:v>
                </c:pt>
                <c:pt idx="86">
                  <c:v>37.5</c:v>
                </c:pt>
                <c:pt idx="87">
                  <c:v>37.200000000000003</c:v>
                </c:pt>
                <c:pt idx="88">
                  <c:v>37.200000000000003</c:v>
                </c:pt>
                <c:pt idx="89">
                  <c:v>37.200000000000003</c:v>
                </c:pt>
                <c:pt idx="90">
                  <c:v>37.200000000000003</c:v>
                </c:pt>
                <c:pt idx="91">
                  <c:v>37.200000000000003</c:v>
                </c:pt>
                <c:pt idx="92">
                  <c:v>37.200000000000003</c:v>
                </c:pt>
                <c:pt idx="93">
                  <c:v>37.200000000000003</c:v>
                </c:pt>
                <c:pt idx="94">
                  <c:v>37.200000000000003</c:v>
                </c:pt>
                <c:pt idx="95">
                  <c:v>36.9</c:v>
                </c:pt>
                <c:pt idx="96">
                  <c:v>36.9</c:v>
                </c:pt>
                <c:pt idx="97">
                  <c:v>36.9</c:v>
                </c:pt>
                <c:pt idx="98">
                  <c:v>36.9</c:v>
                </c:pt>
                <c:pt idx="99">
                  <c:v>36.9</c:v>
                </c:pt>
                <c:pt idx="100">
                  <c:v>36.9</c:v>
                </c:pt>
                <c:pt idx="101">
                  <c:v>36.9</c:v>
                </c:pt>
                <c:pt idx="102">
                  <c:v>36.9</c:v>
                </c:pt>
                <c:pt idx="103">
                  <c:v>36.6</c:v>
                </c:pt>
                <c:pt idx="104">
                  <c:v>36.6</c:v>
                </c:pt>
                <c:pt idx="105">
                  <c:v>36.6</c:v>
                </c:pt>
                <c:pt idx="106">
                  <c:v>36.6</c:v>
                </c:pt>
                <c:pt idx="107">
                  <c:v>36.6</c:v>
                </c:pt>
                <c:pt idx="108">
                  <c:v>36.6</c:v>
                </c:pt>
                <c:pt idx="109">
                  <c:v>36.6</c:v>
                </c:pt>
                <c:pt idx="110">
                  <c:v>36.6</c:v>
                </c:pt>
                <c:pt idx="111">
                  <c:v>36.6</c:v>
                </c:pt>
                <c:pt idx="112">
                  <c:v>36.299999999999997</c:v>
                </c:pt>
                <c:pt idx="113">
                  <c:v>36.299999999999997</c:v>
                </c:pt>
                <c:pt idx="114">
                  <c:v>36.299999999999997</c:v>
                </c:pt>
                <c:pt idx="115">
                  <c:v>36.299999999999997</c:v>
                </c:pt>
                <c:pt idx="116">
                  <c:v>36.299999999999997</c:v>
                </c:pt>
                <c:pt idx="117">
                  <c:v>36.299999999999997</c:v>
                </c:pt>
                <c:pt idx="118">
                  <c:v>36.299999999999997</c:v>
                </c:pt>
                <c:pt idx="119">
                  <c:v>36.299999999999997</c:v>
                </c:pt>
                <c:pt idx="120">
                  <c:v>36</c:v>
                </c:pt>
                <c:pt idx="121">
                  <c:v>36</c:v>
                </c:pt>
                <c:pt idx="122">
                  <c:v>36</c:v>
                </c:pt>
                <c:pt idx="123">
                  <c:v>36</c:v>
                </c:pt>
                <c:pt idx="124">
                  <c:v>36</c:v>
                </c:pt>
                <c:pt idx="125">
                  <c:v>36</c:v>
                </c:pt>
                <c:pt idx="126">
                  <c:v>36</c:v>
                </c:pt>
                <c:pt idx="127">
                  <c:v>36</c:v>
                </c:pt>
                <c:pt idx="128">
                  <c:v>35.700000000000003</c:v>
                </c:pt>
                <c:pt idx="129">
                  <c:v>35.700000000000003</c:v>
                </c:pt>
                <c:pt idx="130">
                  <c:v>35.700000000000003</c:v>
                </c:pt>
                <c:pt idx="131">
                  <c:v>35.700000000000003</c:v>
                </c:pt>
                <c:pt idx="132">
                  <c:v>35.700000000000003</c:v>
                </c:pt>
                <c:pt idx="133">
                  <c:v>35.700000000000003</c:v>
                </c:pt>
                <c:pt idx="134">
                  <c:v>35.700000000000003</c:v>
                </c:pt>
                <c:pt idx="135">
                  <c:v>35.700000000000003</c:v>
                </c:pt>
                <c:pt idx="136">
                  <c:v>35.299999999999997</c:v>
                </c:pt>
                <c:pt idx="137">
                  <c:v>35.299999999999997</c:v>
                </c:pt>
                <c:pt idx="138">
                  <c:v>35.299999999999997</c:v>
                </c:pt>
                <c:pt idx="139">
                  <c:v>35.299999999999997</c:v>
                </c:pt>
                <c:pt idx="140">
                  <c:v>35.299999999999997</c:v>
                </c:pt>
                <c:pt idx="141">
                  <c:v>35.299999999999997</c:v>
                </c:pt>
                <c:pt idx="142">
                  <c:v>35.299999999999997</c:v>
                </c:pt>
                <c:pt idx="143">
                  <c:v>35.299999999999997</c:v>
                </c:pt>
                <c:pt idx="144">
                  <c:v>35</c:v>
                </c:pt>
                <c:pt idx="145">
                  <c:v>35</c:v>
                </c:pt>
                <c:pt idx="146">
                  <c:v>35</c:v>
                </c:pt>
                <c:pt idx="147">
                  <c:v>35</c:v>
                </c:pt>
                <c:pt idx="148">
                  <c:v>35</c:v>
                </c:pt>
                <c:pt idx="149">
                  <c:v>35</c:v>
                </c:pt>
                <c:pt idx="150">
                  <c:v>35</c:v>
                </c:pt>
                <c:pt idx="151">
                  <c:v>35</c:v>
                </c:pt>
                <c:pt idx="152">
                  <c:v>35</c:v>
                </c:pt>
                <c:pt idx="153">
                  <c:v>34.700000000000003</c:v>
                </c:pt>
                <c:pt idx="154">
                  <c:v>34.700000000000003</c:v>
                </c:pt>
                <c:pt idx="155">
                  <c:v>34.700000000000003</c:v>
                </c:pt>
                <c:pt idx="156">
                  <c:v>34.700000000000003</c:v>
                </c:pt>
                <c:pt idx="157">
                  <c:v>34.700000000000003</c:v>
                </c:pt>
                <c:pt idx="158">
                  <c:v>34.700000000000003</c:v>
                </c:pt>
                <c:pt idx="159">
                  <c:v>34.700000000000003</c:v>
                </c:pt>
                <c:pt idx="160">
                  <c:v>34.700000000000003</c:v>
                </c:pt>
                <c:pt idx="161">
                  <c:v>34.4</c:v>
                </c:pt>
                <c:pt idx="162">
                  <c:v>34.4</c:v>
                </c:pt>
                <c:pt idx="163">
                  <c:v>34.4</c:v>
                </c:pt>
                <c:pt idx="164">
                  <c:v>34.4</c:v>
                </c:pt>
                <c:pt idx="165">
                  <c:v>34.4</c:v>
                </c:pt>
                <c:pt idx="166">
                  <c:v>34.4</c:v>
                </c:pt>
                <c:pt idx="167">
                  <c:v>34.4</c:v>
                </c:pt>
                <c:pt idx="168">
                  <c:v>34.4</c:v>
                </c:pt>
                <c:pt idx="169">
                  <c:v>34.1</c:v>
                </c:pt>
                <c:pt idx="170">
                  <c:v>34.1</c:v>
                </c:pt>
                <c:pt idx="171">
                  <c:v>34.1</c:v>
                </c:pt>
                <c:pt idx="172">
                  <c:v>34.1</c:v>
                </c:pt>
                <c:pt idx="173">
                  <c:v>34.1</c:v>
                </c:pt>
                <c:pt idx="174">
                  <c:v>34.1</c:v>
                </c:pt>
                <c:pt idx="175">
                  <c:v>34.1</c:v>
                </c:pt>
                <c:pt idx="176">
                  <c:v>34.1</c:v>
                </c:pt>
                <c:pt idx="177">
                  <c:v>33.799999999999997</c:v>
                </c:pt>
                <c:pt idx="178">
                  <c:v>33.799999999999997</c:v>
                </c:pt>
                <c:pt idx="179">
                  <c:v>33.799999999999997</c:v>
                </c:pt>
                <c:pt idx="180">
                  <c:v>33.799999999999997</c:v>
                </c:pt>
                <c:pt idx="181">
                  <c:v>33.799999999999997</c:v>
                </c:pt>
                <c:pt idx="182">
                  <c:v>33.799999999999997</c:v>
                </c:pt>
                <c:pt idx="183">
                  <c:v>33.799999999999997</c:v>
                </c:pt>
                <c:pt idx="184">
                  <c:v>33.799999999999997</c:v>
                </c:pt>
                <c:pt idx="185">
                  <c:v>33.700000000000003</c:v>
                </c:pt>
                <c:pt idx="186">
                  <c:v>33.700000000000003</c:v>
                </c:pt>
                <c:pt idx="187">
                  <c:v>33.700000000000003</c:v>
                </c:pt>
                <c:pt idx="188">
                  <c:v>33.700000000000003</c:v>
                </c:pt>
                <c:pt idx="189">
                  <c:v>33.700000000000003</c:v>
                </c:pt>
                <c:pt idx="190">
                  <c:v>33.700000000000003</c:v>
                </c:pt>
                <c:pt idx="191">
                  <c:v>33.700000000000003</c:v>
                </c:pt>
                <c:pt idx="192">
                  <c:v>33.700000000000003</c:v>
                </c:pt>
                <c:pt idx="193">
                  <c:v>33.700000000000003</c:v>
                </c:pt>
                <c:pt idx="194">
                  <c:v>33.700000000000003</c:v>
                </c:pt>
                <c:pt idx="195">
                  <c:v>33.700000000000003</c:v>
                </c:pt>
                <c:pt idx="196">
                  <c:v>33.700000000000003</c:v>
                </c:pt>
                <c:pt idx="197">
                  <c:v>33.700000000000003</c:v>
                </c:pt>
                <c:pt idx="198">
                  <c:v>33.700000000000003</c:v>
                </c:pt>
                <c:pt idx="199">
                  <c:v>33.700000000000003</c:v>
                </c:pt>
                <c:pt idx="200">
                  <c:v>33.700000000000003</c:v>
                </c:pt>
                <c:pt idx="201">
                  <c:v>33.700000000000003</c:v>
                </c:pt>
                <c:pt idx="202">
                  <c:v>33.799999999999997</c:v>
                </c:pt>
                <c:pt idx="203">
                  <c:v>33.799999999999997</c:v>
                </c:pt>
                <c:pt idx="204">
                  <c:v>33.799999999999997</c:v>
                </c:pt>
                <c:pt idx="205">
                  <c:v>33.799999999999997</c:v>
                </c:pt>
                <c:pt idx="206">
                  <c:v>33.799999999999997</c:v>
                </c:pt>
                <c:pt idx="207">
                  <c:v>33.799999999999997</c:v>
                </c:pt>
                <c:pt idx="208">
                  <c:v>33.799999999999997</c:v>
                </c:pt>
                <c:pt idx="209">
                  <c:v>33.799999999999997</c:v>
                </c:pt>
                <c:pt idx="210">
                  <c:v>34.1</c:v>
                </c:pt>
                <c:pt idx="211">
                  <c:v>34.1</c:v>
                </c:pt>
                <c:pt idx="212">
                  <c:v>34.1</c:v>
                </c:pt>
                <c:pt idx="213">
                  <c:v>34.1</c:v>
                </c:pt>
                <c:pt idx="214">
                  <c:v>34.1</c:v>
                </c:pt>
                <c:pt idx="215">
                  <c:v>34.1</c:v>
                </c:pt>
                <c:pt idx="216">
                  <c:v>34.1</c:v>
                </c:pt>
                <c:pt idx="217">
                  <c:v>34.1</c:v>
                </c:pt>
                <c:pt idx="218">
                  <c:v>34.5</c:v>
                </c:pt>
                <c:pt idx="219">
                  <c:v>34.5</c:v>
                </c:pt>
                <c:pt idx="220">
                  <c:v>34.5</c:v>
                </c:pt>
                <c:pt idx="221">
                  <c:v>34.5</c:v>
                </c:pt>
                <c:pt idx="222">
                  <c:v>34.5</c:v>
                </c:pt>
                <c:pt idx="223">
                  <c:v>34.5</c:v>
                </c:pt>
                <c:pt idx="224">
                  <c:v>34.5</c:v>
                </c:pt>
                <c:pt idx="225">
                  <c:v>34.5</c:v>
                </c:pt>
                <c:pt idx="226">
                  <c:v>35</c:v>
                </c:pt>
                <c:pt idx="227">
                  <c:v>35</c:v>
                </c:pt>
                <c:pt idx="228">
                  <c:v>35</c:v>
                </c:pt>
                <c:pt idx="229">
                  <c:v>35</c:v>
                </c:pt>
                <c:pt idx="230">
                  <c:v>35</c:v>
                </c:pt>
                <c:pt idx="231">
                  <c:v>35</c:v>
                </c:pt>
                <c:pt idx="232">
                  <c:v>35</c:v>
                </c:pt>
                <c:pt idx="233">
                  <c:v>35</c:v>
                </c:pt>
                <c:pt idx="234">
                  <c:v>35.4</c:v>
                </c:pt>
                <c:pt idx="235">
                  <c:v>35.4</c:v>
                </c:pt>
                <c:pt idx="236">
                  <c:v>35.4</c:v>
                </c:pt>
                <c:pt idx="237">
                  <c:v>35.4</c:v>
                </c:pt>
                <c:pt idx="238">
                  <c:v>35.4</c:v>
                </c:pt>
                <c:pt idx="239">
                  <c:v>35.4</c:v>
                </c:pt>
                <c:pt idx="240">
                  <c:v>35.4</c:v>
                </c:pt>
                <c:pt idx="241">
                  <c:v>35.4</c:v>
                </c:pt>
                <c:pt idx="242">
                  <c:v>35.4</c:v>
                </c:pt>
                <c:pt idx="243">
                  <c:v>36</c:v>
                </c:pt>
                <c:pt idx="244">
                  <c:v>36</c:v>
                </c:pt>
                <c:pt idx="245">
                  <c:v>36</c:v>
                </c:pt>
                <c:pt idx="246">
                  <c:v>36</c:v>
                </c:pt>
                <c:pt idx="247">
                  <c:v>36</c:v>
                </c:pt>
                <c:pt idx="248">
                  <c:v>36</c:v>
                </c:pt>
                <c:pt idx="249">
                  <c:v>36</c:v>
                </c:pt>
                <c:pt idx="250">
                  <c:v>36</c:v>
                </c:pt>
                <c:pt idx="251">
                  <c:v>36.6</c:v>
                </c:pt>
                <c:pt idx="252">
                  <c:v>36.6</c:v>
                </c:pt>
                <c:pt idx="253">
                  <c:v>36.6</c:v>
                </c:pt>
                <c:pt idx="254">
                  <c:v>36.6</c:v>
                </c:pt>
                <c:pt idx="255">
                  <c:v>36.6</c:v>
                </c:pt>
                <c:pt idx="256">
                  <c:v>36.6</c:v>
                </c:pt>
                <c:pt idx="257">
                  <c:v>36.6</c:v>
                </c:pt>
                <c:pt idx="258">
                  <c:v>36.6</c:v>
                </c:pt>
                <c:pt idx="259">
                  <c:v>37.1</c:v>
                </c:pt>
                <c:pt idx="260">
                  <c:v>37.1</c:v>
                </c:pt>
                <c:pt idx="261">
                  <c:v>37.1</c:v>
                </c:pt>
                <c:pt idx="262">
                  <c:v>37.1</c:v>
                </c:pt>
                <c:pt idx="263">
                  <c:v>37.1</c:v>
                </c:pt>
                <c:pt idx="264">
                  <c:v>37.1</c:v>
                </c:pt>
                <c:pt idx="265">
                  <c:v>37.1</c:v>
                </c:pt>
                <c:pt idx="266">
                  <c:v>37.1</c:v>
                </c:pt>
                <c:pt idx="267">
                  <c:v>37.6</c:v>
                </c:pt>
                <c:pt idx="268">
                  <c:v>37.6</c:v>
                </c:pt>
                <c:pt idx="269">
                  <c:v>37.6</c:v>
                </c:pt>
                <c:pt idx="270">
                  <c:v>37.6</c:v>
                </c:pt>
                <c:pt idx="271">
                  <c:v>37.6</c:v>
                </c:pt>
                <c:pt idx="272">
                  <c:v>37.6</c:v>
                </c:pt>
                <c:pt idx="273">
                  <c:v>37.6</c:v>
                </c:pt>
                <c:pt idx="274">
                  <c:v>37.6</c:v>
                </c:pt>
                <c:pt idx="275">
                  <c:v>37.9</c:v>
                </c:pt>
                <c:pt idx="276">
                  <c:v>37.9</c:v>
                </c:pt>
                <c:pt idx="277">
                  <c:v>37.9</c:v>
                </c:pt>
                <c:pt idx="278">
                  <c:v>37.9</c:v>
                </c:pt>
                <c:pt idx="279">
                  <c:v>37.9</c:v>
                </c:pt>
                <c:pt idx="280">
                  <c:v>37.9</c:v>
                </c:pt>
                <c:pt idx="281">
                  <c:v>37.9</c:v>
                </c:pt>
                <c:pt idx="282">
                  <c:v>37.9</c:v>
                </c:pt>
                <c:pt idx="283">
                  <c:v>37.9</c:v>
                </c:pt>
                <c:pt idx="284">
                  <c:v>38.1</c:v>
                </c:pt>
                <c:pt idx="285">
                  <c:v>38.1</c:v>
                </c:pt>
                <c:pt idx="286">
                  <c:v>38.1</c:v>
                </c:pt>
                <c:pt idx="287">
                  <c:v>38.1</c:v>
                </c:pt>
                <c:pt idx="288">
                  <c:v>38.1</c:v>
                </c:pt>
                <c:pt idx="289">
                  <c:v>38.1</c:v>
                </c:pt>
                <c:pt idx="290">
                  <c:v>38.1</c:v>
                </c:pt>
                <c:pt idx="291">
                  <c:v>38.1</c:v>
                </c:pt>
                <c:pt idx="292">
                  <c:v>38.200000000000003</c:v>
                </c:pt>
                <c:pt idx="293">
                  <c:v>38.200000000000003</c:v>
                </c:pt>
                <c:pt idx="294">
                  <c:v>38.200000000000003</c:v>
                </c:pt>
                <c:pt idx="295">
                  <c:v>38.200000000000003</c:v>
                </c:pt>
                <c:pt idx="296">
                  <c:v>38.200000000000003</c:v>
                </c:pt>
                <c:pt idx="297">
                  <c:v>38.200000000000003</c:v>
                </c:pt>
                <c:pt idx="298">
                  <c:v>38.200000000000003</c:v>
                </c:pt>
                <c:pt idx="299">
                  <c:v>38.200000000000003</c:v>
                </c:pt>
                <c:pt idx="300">
                  <c:v>38.200000000000003</c:v>
                </c:pt>
                <c:pt idx="301">
                  <c:v>38.200000000000003</c:v>
                </c:pt>
                <c:pt idx="302">
                  <c:v>38.200000000000003</c:v>
                </c:pt>
                <c:pt idx="303">
                  <c:v>38.200000000000003</c:v>
                </c:pt>
                <c:pt idx="304">
                  <c:v>38.200000000000003</c:v>
                </c:pt>
                <c:pt idx="305">
                  <c:v>38.200000000000003</c:v>
                </c:pt>
                <c:pt idx="306">
                  <c:v>38.200000000000003</c:v>
                </c:pt>
                <c:pt idx="307">
                  <c:v>38.200000000000003</c:v>
                </c:pt>
                <c:pt idx="308">
                  <c:v>38</c:v>
                </c:pt>
                <c:pt idx="309">
                  <c:v>38</c:v>
                </c:pt>
                <c:pt idx="310">
                  <c:v>38</c:v>
                </c:pt>
                <c:pt idx="311">
                  <c:v>38</c:v>
                </c:pt>
                <c:pt idx="312">
                  <c:v>38</c:v>
                </c:pt>
                <c:pt idx="313">
                  <c:v>38</c:v>
                </c:pt>
                <c:pt idx="314">
                  <c:v>38</c:v>
                </c:pt>
                <c:pt idx="315">
                  <c:v>38</c:v>
                </c:pt>
                <c:pt idx="316">
                  <c:v>37.799999999999997</c:v>
                </c:pt>
                <c:pt idx="317">
                  <c:v>37.799999999999997</c:v>
                </c:pt>
                <c:pt idx="318">
                  <c:v>37.799999999999997</c:v>
                </c:pt>
                <c:pt idx="319">
                  <c:v>37.799999999999997</c:v>
                </c:pt>
                <c:pt idx="320">
                  <c:v>37.799999999999997</c:v>
                </c:pt>
                <c:pt idx="321">
                  <c:v>37.799999999999997</c:v>
                </c:pt>
                <c:pt idx="322">
                  <c:v>37.799999999999997</c:v>
                </c:pt>
                <c:pt idx="323">
                  <c:v>37.799999999999997</c:v>
                </c:pt>
                <c:pt idx="324">
                  <c:v>37.6</c:v>
                </c:pt>
                <c:pt idx="325">
                  <c:v>37.6</c:v>
                </c:pt>
                <c:pt idx="326">
                  <c:v>37.6</c:v>
                </c:pt>
                <c:pt idx="327">
                  <c:v>37.6</c:v>
                </c:pt>
                <c:pt idx="328">
                  <c:v>37.6</c:v>
                </c:pt>
                <c:pt idx="329">
                  <c:v>37.6</c:v>
                </c:pt>
                <c:pt idx="330">
                  <c:v>37.6</c:v>
                </c:pt>
                <c:pt idx="331">
                  <c:v>37.6</c:v>
                </c:pt>
                <c:pt idx="332">
                  <c:v>37.6</c:v>
                </c:pt>
                <c:pt idx="333">
                  <c:v>37.200000000000003</c:v>
                </c:pt>
                <c:pt idx="334">
                  <c:v>37.200000000000003</c:v>
                </c:pt>
                <c:pt idx="335">
                  <c:v>37.200000000000003</c:v>
                </c:pt>
                <c:pt idx="336">
                  <c:v>37.200000000000003</c:v>
                </c:pt>
                <c:pt idx="337">
                  <c:v>37.200000000000003</c:v>
                </c:pt>
                <c:pt idx="338">
                  <c:v>37.200000000000003</c:v>
                </c:pt>
                <c:pt idx="339">
                  <c:v>37.200000000000003</c:v>
                </c:pt>
                <c:pt idx="340">
                  <c:v>37.200000000000003</c:v>
                </c:pt>
                <c:pt idx="341">
                  <c:v>36.9</c:v>
                </c:pt>
                <c:pt idx="342">
                  <c:v>36.9</c:v>
                </c:pt>
                <c:pt idx="343">
                  <c:v>36.9</c:v>
                </c:pt>
                <c:pt idx="344">
                  <c:v>36.9</c:v>
                </c:pt>
                <c:pt idx="345">
                  <c:v>36.9</c:v>
                </c:pt>
                <c:pt idx="346">
                  <c:v>36.9</c:v>
                </c:pt>
                <c:pt idx="347">
                  <c:v>36.9</c:v>
                </c:pt>
                <c:pt idx="348">
                  <c:v>36.9</c:v>
                </c:pt>
                <c:pt idx="349">
                  <c:v>36.6</c:v>
                </c:pt>
                <c:pt idx="350">
                  <c:v>36.6</c:v>
                </c:pt>
                <c:pt idx="351">
                  <c:v>36.6</c:v>
                </c:pt>
                <c:pt idx="352">
                  <c:v>36.6</c:v>
                </c:pt>
                <c:pt idx="353">
                  <c:v>36.6</c:v>
                </c:pt>
                <c:pt idx="354">
                  <c:v>36.6</c:v>
                </c:pt>
                <c:pt idx="355">
                  <c:v>36.6</c:v>
                </c:pt>
                <c:pt idx="356">
                  <c:v>36.6</c:v>
                </c:pt>
                <c:pt idx="357">
                  <c:v>36.200000000000003</c:v>
                </c:pt>
                <c:pt idx="358">
                  <c:v>36.200000000000003</c:v>
                </c:pt>
                <c:pt idx="359">
                  <c:v>36.200000000000003</c:v>
                </c:pt>
                <c:pt idx="360">
                  <c:v>36.200000000000003</c:v>
                </c:pt>
                <c:pt idx="361">
                  <c:v>36.200000000000003</c:v>
                </c:pt>
                <c:pt idx="362">
                  <c:v>36.200000000000003</c:v>
                </c:pt>
                <c:pt idx="363">
                  <c:v>36.200000000000003</c:v>
                </c:pt>
                <c:pt idx="364">
                  <c:v>36.200000000000003</c:v>
                </c:pt>
                <c:pt idx="365">
                  <c:v>36</c:v>
                </c:pt>
                <c:pt idx="366">
                  <c:v>36</c:v>
                </c:pt>
                <c:pt idx="367">
                  <c:v>36</c:v>
                </c:pt>
                <c:pt idx="368">
                  <c:v>36</c:v>
                </c:pt>
                <c:pt idx="369">
                  <c:v>36</c:v>
                </c:pt>
                <c:pt idx="370">
                  <c:v>36</c:v>
                </c:pt>
                <c:pt idx="371">
                  <c:v>36</c:v>
                </c:pt>
                <c:pt idx="372">
                  <c:v>36</c:v>
                </c:pt>
                <c:pt idx="373">
                  <c:v>36</c:v>
                </c:pt>
                <c:pt idx="374">
                  <c:v>35.700000000000003</c:v>
                </c:pt>
                <c:pt idx="375">
                  <c:v>35.700000000000003</c:v>
                </c:pt>
                <c:pt idx="376">
                  <c:v>35.700000000000003</c:v>
                </c:pt>
                <c:pt idx="377">
                  <c:v>35.700000000000003</c:v>
                </c:pt>
                <c:pt idx="378">
                  <c:v>35.700000000000003</c:v>
                </c:pt>
                <c:pt idx="379">
                  <c:v>35.700000000000003</c:v>
                </c:pt>
                <c:pt idx="380">
                  <c:v>35.700000000000003</c:v>
                </c:pt>
                <c:pt idx="381">
                  <c:v>35.700000000000003</c:v>
                </c:pt>
                <c:pt idx="382">
                  <c:v>35.4</c:v>
                </c:pt>
                <c:pt idx="383">
                  <c:v>35.4</c:v>
                </c:pt>
                <c:pt idx="384">
                  <c:v>35.4</c:v>
                </c:pt>
                <c:pt idx="385">
                  <c:v>35.4</c:v>
                </c:pt>
                <c:pt idx="386">
                  <c:v>35.4</c:v>
                </c:pt>
                <c:pt idx="387">
                  <c:v>35.4</c:v>
                </c:pt>
                <c:pt idx="388">
                  <c:v>35.4</c:v>
                </c:pt>
                <c:pt idx="389">
                  <c:v>35.4</c:v>
                </c:pt>
                <c:pt idx="390">
                  <c:v>35.200000000000003</c:v>
                </c:pt>
                <c:pt idx="391">
                  <c:v>35.200000000000003</c:v>
                </c:pt>
                <c:pt idx="392">
                  <c:v>35.200000000000003</c:v>
                </c:pt>
                <c:pt idx="393">
                  <c:v>35.200000000000003</c:v>
                </c:pt>
                <c:pt idx="394">
                  <c:v>35.200000000000003</c:v>
                </c:pt>
                <c:pt idx="395">
                  <c:v>35.200000000000003</c:v>
                </c:pt>
                <c:pt idx="396">
                  <c:v>35.200000000000003</c:v>
                </c:pt>
                <c:pt idx="397">
                  <c:v>35.200000000000003</c:v>
                </c:pt>
                <c:pt idx="398">
                  <c:v>34.9</c:v>
                </c:pt>
                <c:pt idx="399">
                  <c:v>34.9</c:v>
                </c:pt>
                <c:pt idx="400">
                  <c:v>34.9</c:v>
                </c:pt>
                <c:pt idx="401">
                  <c:v>34.9</c:v>
                </c:pt>
                <c:pt idx="402">
                  <c:v>34.9</c:v>
                </c:pt>
                <c:pt idx="403">
                  <c:v>34.9</c:v>
                </c:pt>
                <c:pt idx="404">
                  <c:v>34.9</c:v>
                </c:pt>
                <c:pt idx="405">
                  <c:v>34.9</c:v>
                </c:pt>
                <c:pt idx="406">
                  <c:v>34.6</c:v>
                </c:pt>
                <c:pt idx="407">
                  <c:v>34.6</c:v>
                </c:pt>
                <c:pt idx="408">
                  <c:v>34.6</c:v>
                </c:pt>
                <c:pt idx="409">
                  <c:v>34.6</c:v>
                </c:pt>
                <c:pt idx="410">
                  <c:v>34.6</c:v>
                </c:pt>
                <c:pt idx="411">
                  <c:v>34.6</c:v>
                </c:pt>
                <c:pt idx="412">
                  <c:v>34.6</c:v>
                </c:pt>
                <c:pt idx="413">
                  <c:v>34.6</c:v>
                </c:pt>
                <c:pt idx="414">
                  <c:v>34.299999999999997</c:v>
                </c:pt>
                <c:pt idx="415">
                  <c:v>34.299999999999997</c:v>
                </c:pt>
                <c:pt idx="416">
                  <c:v>34.299999999999997</c:v>
                </c:pt>
                <c:pt idx="417">
                  <c:v>34.299999999999997</c:v>
                </c:pt>
                <c:pt idx="418">
                  <c:v>34.299999999999997</c:v>
                </c:pt>
                <c:pt idx="419">
                  <c:v>34.299999999999997</c:v>
                </c:pt>
                <c:pt idx="420">
                  <c:v>34.299999999999997</c:v>
                </c:pt>
                <c:pt idx="421">
                  <c:v>34.299999999999997</c:v>
                </c:pt>
                <c:pt idx="422">
                  <c:v>34.299999999999997</c:v>
                </c:pt>
                <c:pt idx="423">
                  <c:v>34.1</c:v>
                </c:pt>
                <c:pt idx="424">
                  <c:v>34.1</c:v>
                </c:pt>
                <c:pt idx="425">
                  <c:v>34.1</c:v>
                </c:pt>
                <c:pt idx="426">
                  <c:v>34.1</c:v>
                </c:pt>
                <c:pt idx="427">
                  <c:v>34.1</c:v>
                </c:pt>
                <c:pt idx="428">
                  <c:v>34.1</c:v>
                </c:pt>
                <c:pt idx="429">
                  <c:v>34.1</c:v>
                </c:pt>
                <c:pt idx="430">
                  <c:v>34.1</c:v>
                </c:pt>
                <c:pt idx="431">
                  <c:v>33.9</c:v>
                </c:pt>
                <c:pt idx="432">
                  <c:v>33.9</c:v>
                </c:pt>
                <c:pt idx="433">
                  <c:v>33.9</c:v>
                </c:pt>
                <c:pt idx="434">
                  <c:v>33.9</c:v>
                </c:pt>
                <c:pt idx="435">
                  <c:v>33.9</c:v>
                </c:pt>
                <c:pt idx="436">
                  <c:v>33.9</c:v>
                </c:pt>
                <c:pt idx="437">
                  <c:v>33.9</c:v>
                </c:pt>
                <c:pt idx="438">
                  <c:v>33.9</c:v>
                </c:pt>
                <c:pt idx="439">
                  <c:v>33.9</c:v>
                </c:pt>
                <c:pt idx="440">
                  <c:v>33.9</c:v>
                </c:pt>
                <c:pt idx="441">
                  <c:v>33.9</c:v>
                </c:pt>
                <c:pt idx="442">
                  <c:v>33.9</c:v>
                </c:pt>
                <c:pt idx="443">
                  <c:v>33.9</c:v>
                </c:pt>
                <c:pt idx="444">
                  <c:v>33.9</c:v>
                </c:pt>
                <c:pt idx="445">
                  <c:v>33.9</c:v>
                </c:pt>
                <c:pt idx="446">
                  <c:v>33.9</c:v>
                </c:pt>
                <c:pt idx="447">
                  <c:v>34</c:v>
                </c:pt>
                <c:pt idx="448">
                  <c:v>34</c:v>
                </c:pt>
                <c:pt idx="449">
                  <c:v>34</c:v>
                </c:pt>
                <c:pt idx="450">
                  <c:v>34</c:v>
                </c:pt>
                <c:pt idx="451">
                  <c:v>34</c:v>
                </c:pt>
                <c:pt idx="452">
                  <c:v>34</c:v>
                </c:pt>
                <c:pt idx="453">
                  <c:v>34</c:v>
                </c:pt>
                <c:pt idx="454">
                  <c:v>34</c:v>
                </c:pt>
                <c:pt idx="455">
                  <c:v>34.200000000000003</c:v>
                </c:pt>
                <c:pt idx="456">
                  <c:v>34.200000000000003</c:v>
                </c:pt>
                <c:pt idx="457">
                  <c:v>34.200000000000003</c:v>
                </c:pt>
                <c:pt idx="458">
                  <c:v>34.200000000000003</c:v>
                </c:pt>
                <c:pt idx="459">
                  <c:v>34.200000000000003</c:v>
                </c:pt>
                <c:pt idx="460">
                  <c:v>34.200000000000003</c:v>
                </c:pt>
                <c:pt idx="461">
                  <c:v>34.200000000000003</c:v>
                </c:pt>
                <c:pt idx="462">
                  <c:v>34.200000000000003</c:v>
                </c:pt>
                <c:pt idx="463">
                  <c:v>34.200000000000003</c:v>
                </c:pt>
                <c:pt idx="464">
                  <c:v>34.6</c:v>
                </c:pt>
                <c:pt idx="465">
                  <c:v>34.6</c:v>
                </c:pt>
                <c:pt idx="466">
                  <c:v>34.6</c:v>
                </c:pt>
                <c:pt idx="467">
                  <c:v>34.6</c:v>
                </c:pt>
                <c:pt idx="468">
                  <c:v>34.6</c:v>
                </c:pt>
                <c:pt idx="469">
                  <c:v>34.6</c:v>
                </c:pt>
                <c:pt idx="470">
                  <c:v>34.6</c:v>
                </c:pt>
                <c:pt idx="471">
                  <c:v>34.6</c:v>
                </c:pt>
                <c:pt idx="472">
                  <c:v>35</c:v>
                </c:pt>
                <c:pt idx="473">
                  <c:v>35</c:v>
                </c:pt>
                <c:pt idx="474">
                  <c:v>35</c:v>
                </c:pt>
                <c:pt idx="475">
                  <c:v>35</c:v>
                </c:pt>
                <c:pt idx="476">
                  <c:v>35</c:v>
                </c:pt>
                <c:pt idx="477">
                  <c:v>35</c:v>
                </c:pt>
                <c:pt idx="478">
                  <c:v>35</c:v>
                </c:pt>
                <c:pt idx="479">
                  <c:v>35</c:v>
                </c:pt>
                <c:pt idx="480">
                  <c:v>35.4</c:v>
                </c:pt>
                <c:pt idx="481">
                  <c:v>35.4</c:v>
                </c:pt>
                <c:pt idx="482">
                  <c:v>35.4</c:v>
                </c:pt>
                <c:pt idx="483">
                  <c:v>35.4</c:v>
                </c:pt>
                <c:pt idx="484">
                  <c:v>35.4</c:v>
                </c:pt>
                <c:pt idx="485">
                  <c:v>35.4</c:v>
                </c:pt>
                <c:pt idx="486">
                  <c:v>35.4</c:v>
                </c:pt>
                <c:pt idx="487">
                  <c:v>35.4</c:v>
                </c:pt>
                <c:pt idx="488">
                  <c:v>36</c:v>
                </c:pt>
                <c:pt idx="489">
                  <c:v>36</c:v>
                </c:pt>
                <c:pt idx="490">
                  <c:v>36</c:v>
                </c:pt>
                <c:pt idx="491">
                  <c:v>36</c:v>
                </c:pt>
                <c:pt idx="492">
                  <c:v>36</c:v>
                </c:pt>
                <c:pt idx="493">
                  <c:v>36</c:v>
                </c:pt>
                <c:pt idx="494">
                  <c:v>36</c:v>
                </c:pt>
                <c:pt idx="495">
                  <c:v>36</c:v>
                </c:pt>
                <c:pt idx="496">
                  <c:v>36.5</c:v>
                </c:pt>
                <c:pt idx="497">
                  <c:v>36.5</c:v>
                </c:pt>
                <c:pt idx="498">
                  <c:v>36.5</c:v>
                </c:pt>
                <c:pt idx="499">
                  <c:v>36.5</c:v>
                </c:pt>
                <c:pt idx="500">
                  <c:v>36.5</c:v>
                </c:pt>
                <c:pt idx="501">
                  <c:v>36.5</c:v>
                </c:pt>
                <c:pt idx="502">
                  <c:v>36.5</c:v>
                </c:pt>
                <c:pt idx="503">
                  <c:v>36.5</c:v>
                </c:pt>
                <c:pt idx="504">
                  <c:v>36.5</c:v>
                </c:pt>
                <c:pt idx="505">
                  <c:v>37</c:v>
                </c:pt>
                <c:pt idx="506">
                  <c:v>37</c:v>
                </c:pt>
                <c:pt idx="507">
                  <c:v>37</c:v>
                </c:pt>
                <c:pt idx="508">
                  <c:v>37</c:v>
                </c:pt>
                <c:pt idx="509">
                  <c:v>37</c:v>
                </c:pt>
                <c:pt idx="510">
                  <c:v>37</c:v>
                </c:pt>
                <c:pt idx="511">
                  <c:v>37</c:v>
                </c:pt>
                <c:pt idx="512">
                  <c:v>37</c:v>
                </c:pt>
                <c:pt idx="513">
                  <c:v>37.5</c:v>
                </c:pt>
                <c:pt idx="514">
                  <c:v>37.5</c:v>
                </c:pt>
                <c:pt idx="515">
                  <c:v>37.5</c:v>
                </c:pt>
                <c:pt idx="516">
                  <c:v>37.5</c:v>
                </c:pt>
                <c:pt idx="517">
                  <c:v>37.5</c:v>
                </c:pt>
                <c:pt idx="518">
                  <c:v>37.5</c:v>
                </c:pt>
                <c:pt idx="519">
                  <c:v>37.5</c:v>
                </c:pt>
                <c:pt idx="520">
                  <c:v>37.5</c:v>
                </c:pt>
                <c:pt idx="521">
                  <c:v>37.799999999999997</c:v>
                </c:pt>
                <c:pt idx="522">
                  <c:v>37.799999999999997</c:v>
                </c:pt>
                <c:pt idx="523">
                  <c:v>37.799999999999997</c:v>
                </c:pt>
                <c:pt idx="524">
                  <c:v>37.799999999999997</c:v>
                </c:pt>
                <c:pt idx="525">
                  <c:v>37.799999999999997</c:v>
                </c:pt>
                <c:pt idx="526">
                  <c:v>37.799999999999997</c:v>
                </c:pt>
                <c:pt idx="527">
                  <c:v>37.799999999999997</c:v>
                </c:pt>
                <c:pt idx="528">
                  <c:v>37.799999999999997</c:v>
                </c:pt>
                <c:pt idx="529">
                  <c:v>38.1</c:v>
                </c:pt>
                <c:pt idx="530">
                  <c:v>38.1</c:v>
                </c:pt>
                <c:pt idx="531">
                  <c:v>38.1</c:v>
                </c:pt>
                <c:pt idx="532">
                  <c:v>38.1</c:v>
                </c:pt>
                <c:pt idx="533">
                  <c:v>38.1</c:v>
                </c:pt>
                <c:pt idx="534">
                  <c:v>38.1</c:v>
                </c:pt>
                <c:pt idx="535">
                  <c:v>38.1</c:v>
                </c:pt>
                <c:pt idx="536">
                  <c:v>38.1</c:v>
                </c:pt>
                <c:pt idx="537">
                  <c:v>38.200000000000003</c:v>
                </c:pt>
                <c:pt idx="538">
                  <c:v>38.200000000000003</c:v>
                </c:pt>
                <c:pt idx="539">
                  <c:v>38.200000000000003</c:v>
                </c:pt>
                <c:pt idx="540">
                  <c:v>38.200000000000003</c:v>
                </c:pt>
                <c:pt idx="541">
                  <c:v>38.200000000000003</c:v>
                </c:pt>
                <c:pt idx="542">
                  <c:v>38.200000000000003</c:v>
                </c:pt>
                <c:pt idx="543">
                  <c:v>38.200000000000003</c:v>
                </c:pt>
                <c:pt idx="544">
                  <c:v>38.200000000000003</c:v>
                </c:pt>
                <c:pt idx="545">
                  <c:v>38.200000000000003</c:v>
                </c:pt>
                <c:pt idx="546">
                  <c:v>38.200000000000003</c:v>
                </c:pt>
                <c:pt idx="547">
                  <c:v>38.200000000000003</c:v>
                </c:pt>
                <c:pt idx="548">
                  <c:v>38.200000000000003</c:v>
                </c:pt>
                <c:pt idx="549">
                  <c:v>38.200000000000003</c:v>
                </c:pt>
                <c:pt idx="550">
                  <c:v>38.200000000000003</c:v>
                </c:pt>
                <c:pt idx="551">
                  <c:v>38.200000000000003</c:v>
                </c:pt>
                <c:pt idx="552">
                  <c:v>38.200000000000003</c:v>
                </c:pt>
                <c:pt idx="553">
                  <c:v>38.200000000000003</c:v>
                </c:pt>
                <c:pt idx="554">
                  <c:v>38.1</c:v>
                </c:pt>
                <c:pt idx="555">
                  <c:v>38.1</c:v>
                </c:pt>
                <c:pt idx="556">
                  <c:v>38.1</c:v>
                </c:pt>
                <c:pt idx="557">
                  <c:v>38.1</c:v>
                </c:pt>
                <c:pt idx="558">
                  <c:v>38.1</c:v>
                </c:pt>
                <c:pt idx="559">
                  <c:v>38.1</c:v>
                </c:pt>
                <c:pt idx="560">
                  <c:v>38.1</c:v>
                </c:pt>
                <c:pt idx="561">
                  <c:v>38.1</c:v>
                </c:pt>
                <c:pt idx="562">
                  <c:v>37.9</c:v>
                </c:pt>
                <c:pt idx="563">
                  <c:v>37.9</c:v>
                </c:pt>
                <c:pt idx="564">
                  <c:v>37.9</c:v>
                </c:pt>
                <c:pt idx="565">
                  <c:v>37.9</c:v>
                </c:pt>
                <c:pt idx="566">
                  <c:v>37.9</c:v>
                </c:pt>
                <c:pt idx="567">
                  <c:v>37.9</c:v>
                </c:pt>
                <c:pt idx="568">
                  <c:v>37.9</c:v>
                </c:pt>
                <c:pt idx="569">
                  <c:v>37.6</c:v>
                </c:pt>
                <c:pt idx="570">
                  <c:v>37.6</c:v>
                </c:pt>
                <c:pt idx="571">
                  <c:v>37.6</c:v>
                </c:pt>
                <c:pt idx="572">
                  <c:v>37.6</c:v>
                </c:pt>
                <c:pt idx="573">
                  <c:v>37.6</c:v>
                </c:pt>
                <c:pt idx="574">
                  <c:v>37.6</c:v>
                </c:pt>
                <c:pt idx="575">
                  <c:v>37.6</c:v>
                </c:pt>
                <c:pt idx="576">
                  <c:v>37.6</c:v>
                </c:pt>
                <c:pt idx="577">
                  <c:v>37.6</c:v>
                </c:pt>
                <c:pt idx="578">
                  <c:v>37.4</c:v>
                </c:pt>
                <c:pt idx="579">
                  <c:v>37.4</c:v>
                </c:pt>
                <c:pt idx="580">
                  <c:v>37.4</c:v>
                </c:pt>
                <c:pt idx="581">
                  <c:v>37.4</c:v>
                </c:pt>
                <c:pt idx="582">
                  <c:v>37.4</c:v>
                </c:pt>
                <c:pt idx="583">
                  <c:v>37.4</c:v>
                </c:pt>
                <c:pt idx="584">
                  <c:v>37.4</c:v>
                </c:pt>
                <c:pt idx="585">
                  <c:v>37.4</c:v>
                </c:pt>
                <c:pt idx="586">
                  <c:v>37.1</c:v>
                </c:pt>
                <c:pt idx="587">
                  <c:v>37.1</c:v>
                </c:pt>
                <c:pt idx="588">
                  <c:v>37.1</c:v>
                </c:pt>
                <c:pt idx="589">
                  <c:v>37.1</c:v>
                </c:pt>
                <c:pt idx="590">
                  <c:v>37.1</c:v>
                </c:pt>
                <c:pt idx="591">
                  <c:v>37.1</c:v>
                </c:pt>
                <c:pt idx="592">
                  <c:v>37.1</c:v>
                </c:pt>
                <c:pt idx="593">
                  <c:v>37.1</c:v>
                </c:pt>
                <c:pt idx="594">
                  <c:v>36.799999999999997</c:v>
                </c:pt>
                <c:pt idx="595">
                  <c:v>36.799999999999997</c:v>
                </c:pt>
                <c:pt idx="596">
                  <c:v>36.799999999999997</c:v>
                </c:pt>
                <c:pt idx="597">
                  <c:v>36.799999999999997</c:v>
                </c:pt>
                <c:pt idx="598">
                  <c:v>36.799999999999997</c:v>
                </c:pt>
                <c:pt idx="599">
                  <c:v>36.799999999999997</c:v>
                </c:pt>
                <c:pt idx="600">
                  <c:v>36.799999999999997</c:v>
                </c:pt>
                <c:pt idx="601">
                  <c:v>36.799999999999997</c:v>
                </c:pt>
                <c:pt idx="602">
                  <c:v>36.5</c:v>
                </c:pt>
                <c:pt idx="603">
                  <c:v>36.5</c:v>
                </c:pt>
                <c:pt idx="604">
                  <c:v>36.5</c:v>
                </c:pt>
                <c:pt idx="605">
                  <c:v>36.5</c:v>
                </c:pt>
                <c:pt idx="606">
                  <c:v>36.5</c:v>
                </c:pt>
                <c:pt idx="607">
                  <c:v>36.5</c:v>
                </c:pt>
                <c:pt idx="608">
                  <c:v>36.5</c:v>
                </c:pt>
                <c:pt idx="609">
                  <c:v>36.5</c:v>
                </c:pt>
                <c:pt idx="610">
                  <c:v>36.5</c:v>
                </c:pt>
                <c:pt idx="611">
                  <c:v>36.299999999999997</c:v>
                </c:pt>
                <c:pt idx="612">
                  <c:v>36.299999999999997</c:v>
                </c:pt>
                <c:pt idx="613">
                  <c:v>36.299999999999997</c:v>
                </c:pt>
                <c:pt idx="614">
                  <c:v>36.299999999999997</c:v>
                </c:pt>
                <c:pt idx="615">
                  <c:v>36.299999999999997</c:v>
                </c:pt>
                <c:pt idx="616">
                  <c:v>36.299999999999997</c:v>
                </c:pt>
                <c:pt idx="617">
                  <c:v>36.299999999999997</c:v>
                </c:pt>
                <c:pt idx="618">
                  <c:v>36.299999999999997</c:v>
                </c:pt>
                <c:pt idx="619">
                  <c:v>36</c:v>
                </c:pt>
                <c:pt idx="620">
                  <c:v>36</c:v>
                </c:pt>
                <c:pt idx="621">
                  <c:v>36</c:v>
                </c:pt>
                <c:pt idx="622">
                  <c:v>36</c:v>
                </c:pt>
                <c:pt idx="623">
                  <c:v>36</c:v>
                </c:pt>
                <c:pt idx="624">
                  <c:v>36</c:v>
                </c:pt>
                <c:pt idx="625">
                  <c:v>36</c:v>
                </c:pt>
                <c:pt idx="626">
                  <c:v>35.700000000000003</c:v>
                </c:pt>
                <c:pt idx="627">
                  <c:v>35.700000000000003</c:v>
                </c:pt>
                <c:pt idx="628">
                  <c:v>35.700000000000003</c:v>
                </c:pt>
                <c:pt idx="629">
                  <c:v>35.700000000000003</c:v>
                </c:pt>
                <c:pt idx="630">
                  <c:v>35.700000000000003</c:v>
                </c:pt>
                <c:pt idx="631">
                  <c:v>35.700000000000003</c:v>
                </c:pt>
                <c:pt idx="632">
                  <c:v>35.700000000000003</c:v>
                </c:pt>
                <c:pt idx="633">
                  <c:v>35.700000000000003</c:v>
                </c:pt>
                <c:pt idx="634">
                  <c:v>35.700000000000003</c:v>
                </c:pt>
                <c:pt idx="635">
                  <c:v>35.5</c:v>
                </c:pt>
                <c:pt idx="636">
                  <c:v>35.5</c:v>
                </c:pt>
                <c:pt idx="637">
                  <c:v>35.5</c:v>
                </c:pt>
                <c:pt idx="638">
                  <c:v>35.5</c:v>
                </c:pt>
                <c:pt idx="639">
                  <c:v>35.5</c:v>
                </c:pt>
                <c:pt idx="640">
                  <c:v>35.5</c:v>
                </c:pt>
                <c:pt idx="641">
                  <c:v>35.5</c:v>
                </c:pt>
                <c:pt idx="642">
                  <c:v>35.5</c:v>
                </c:pt>
                <c:pt idx="643">
                  <c:v>35.200000000000003</c:v>
                </c:pt>
                <c:pt idx="644">
                  <c:v>35.200000000000003</c:v>
                </c:pt>
                <c:pt idx="645">
                  <c:v>35.200000000000003</c:v>
                </c:pt>
                <c:pt idx="646">
                  <c:v>35.200000000000003</c:v>
                </c:pt>
                <c:pt idx="647">
                  <c:v>35.200000000000003</c:v>
                </c:pt>
                <c:pt idx="648">
                  <c:v>35.200000000000003</c:v>
                </c:pt>
                <c:pt idx="649">
                  <c:v>35.200000000000003</c:v>
                </c:pt>
                <c:pt idx="650">
                  <c:v>35.200000000000003</c:v>
                </c:pt>
                <c:pt idx="651">
                  <c:v>35.200000000000003</c:v>
                </c:pt>
                <c:pt idx="652">
                  <c:v>35</c:v>
                </c:pt>
                <c:pt idx="653">
                  <c:v>35</c:v>
                </c:pt>
                <c:pt idx="654">
                  <c:v>35</c:v>
                </c:pt>
                <c:pt idx="655">
                  <c:v>35</c:v>
                </c:pt>
                <c:pt idx="656">
                  <c:v>35</c:v>
                </c:pt>
                <c:pt idx="657">
                  <c:v>35</c:v>
                </c:pt>
                <c:pt idx="658">
                  <c:v>35</c:v>
                </c:pt>
                <c:pt idx="659">
                  <c:v>34.700000000000003</c:v>
                </c:pt>
                <c:pt idx="660">
                  <c:v>34.700000000000003</c:v>
                </c:pt>
                <c:pt idx="661">
                  <c:v>34.700000000000003</c:v>
                </c:pt>
                <c:pt idx="662">
                  <c:v>34.700000000000003</c:v>
                </c:pt>
                <c:pt idx="663">
                  <c:v>34.700000000000003</c:v>
                </c:pt>
                <c:pt idx="664">
                  <c:v>34.700000000000003</c:v>
                </c:pt>
                <c:pt idx="665">
                  <c:v>34.700000000000003</c:v>
                </c:pt>
                <c:pt idx="666">
                  <c:v>34.700000000000003</c:v>
                </c:pt>
                <c:pt idx="667">
                  <c:v>34.5</c:v>
                </c:pt>
                <c:pt idx="668">
                  <c:v>34.5</c:v>
                </c:pt>
                <c:pt idx="669">
                  <c:v>34.5</c:v>
                </c:pt>
                <c:pt idx="670">
                  <c:v>34.5</c:v>
                </c:pt>
                <c:pt idx="671">
                  <c:v>34.5</c:v>
                </c:pt>
                <c:pt idx="672">
                  <c:v>34.5</c:v>
                </c:pt>
                <c:pt idx="673">
                  <c:v>34.5</c:v>
                </c:pt>
                <c:pt idx="674">
                  <c:v>34.5</c:v>
                </c:pt>
                <c:pt idx="675">
                  <c:v>34.5</c:v>
                </c:pt>
                <c:pt idx="676">
                  <c:v>34.200000000000003</c:v>
                </c:pt>
                <c:pt idx="677">
                  <c:v>34.200000000000003</c:v>
                </c:pt>
                <c:pt idx="678">
                  <c:v>34.200000000000003</c:v>
                </c:pt>
                <c:pt idx="679">
                  <c:v>34.200000000000003</c:v>
                </c:pt>
                <c:pt idx="680">
                  <c:v>34.200000000000003</c:v>
                </c:pt>
                <c:pt idx="681">
                  <c:v>34.200000000000003</c:v>
                </c:pt>
                <c:pt idx="682">
                  <c:v>34.200000000000003</c:v>
                </c:pt>
                <c:pt idx="683">
                  <c:v>34.200000000000003</c:v>
                </c:pt>
                <c:pt idx="684">
                  <c:v>34.1</c:v>
                </c:pt>
                <c:pt idx="685">
                  <c:v>34.1</c:v>
                </c:pt>
                <c:pt idx="686">
                  <c:v>34.1</c:v>
                </c:pt>
                <c:pt idx="687">
                  <c:v>34.1</c:v>
                </c:pt>
                <c:pt idx="688">
                  <c:v>34.1</c:v>
                </c:pt>
                <c:pt idx="689">
                  <c:v>34.1</c:v>
                </c:pt>
                <c:pt idx="690">
                  <c:v>34.1</c:v>
                </c:pt>
                <c:pt idx="691">
                  <c:v>34.1</c:v>
                </c:pt>
                <c:pt idx="692">
                  <c:v>34.1</c:v>
                </c:pt>
                <c:pt idx="693">
                  <c:v>33.9</c:v>
                </c:pt>
                <c:pt idx="694">
                  <c:v>33.9</c:v>
                </c:pt>
                <c:pt idx="695">
                  <c:v>33.9</c:v>
                </c:pt>
                <c:pt idx="696">
                  <c:v>33.9</c:v>
                </c:pt>
                <c:pt idx="697">
                  <c:v>33.9</c:v>
                </c:pt>
                <c:pt idx="698">
                  <c:v>33.9</c:v>
                </c:pt>
                <c:pt idx="699">
                  <c:v>33.9</c:v>
                </c:pt>
                <c:pt idx="700">
                  <c:v>34</c:v>
                </c:pt>
                <c:pt idx="701">
                  <c:v>34</c:v>
                </c:pt>
                <c:pt idx="702">
                  <c:v>34</c:v>
                </c:pt>
                <c:pt idx="703">
                  <c:v>34</c:v>
                </c:pt>
                <c:pt idx="704">
                  <c:v>34</c:v>
                </c:pt>
                <c:pt idx="705">
                  <c:v>34</c:v>
                </c:pt>
                <c:pt idx="706">
                  <c:v>34</c:v>
                </c:pt>
                <c:pt idx="707">
                  <c:v>34</c:v>
                </c:pt>
                <c:pt idx="708">
                  <c:v>34.200000000000003</c:v>
                </c:pt>
                <c:pt idx="709">
                  <c:v>34.200000000000003</c:v>
                </c:pt>
                <c:pt idx="710">
                  <c:v>34.200000000000003</c:v>
                </c:pt>
                <c:pt idx="711">
                  <c:v>34.200000000000003</c:v>
                </c:pt>
                <c:pt idx="712">
                  <c:v>34.200000000000003</c:v>
                </c:pt>
                <c:pt idx="713">
                  <c:v>34.200000000000003</c:v>
                </c:pt>
                <c:pt idx="714">
                  <c:v>34.200000000000003</c:v>
                </c:pt>
                <c:pt idx="715">
                  <c:v>34.200000000000003</c:v>
                </c:pt>
                <c:pt idx="716">
                  <c:v>34.200000000000003</c:v>
                </c:pt>
                <c:pt idx="717">
                  <c:v>34.4</c:v>
                </c:pt>
                <c:pt idx="718">
                  <c:v>34.4</c:v>
                </c:pt>
                <c:pt idx="719">
                  <c:v>34.4</c:v>
                </c:pt>
                <c:pt idx="720">
                  <c:v>34.4</c:v>
                </c:pt>
                <c:pt idx="721">
                  <c:v>34.4</c:v>
                </c:pt>
                <c:pt idx="722">
                  <c:v>34.4</c:v>
                </c:pt>
                <c:pt idx="723">
                  <c:v>34.4</c:v>
                </c:pt>
                <c:pt idx="724">
                  <c:v>34.4</c:v>
                </c:pt>
                <c:pt idx="725">
                  <c:v>34.799999999999997</c:v>
                </c:pt>
                <c:pt idx="726">
                  <c:v>34.799999999999997</c:v>
                </c:pt>
                <c:pt idx="727">
                  <c:v>34.799999999999997</c:v>
                </c:pt>
                <c:pt idx="728">
                  <c:v>34.799999999999997</c:v>
                </c:pt>
                <c:pt idx="729">
                  <c:v>34.799999999999997</c:v>
                </c:pt>
                <c:pt idx="730">
                  <c:v>34.799999999999997</c:v>
                </c:pt>
                <c:pt idx="731">
                  <c:v>34.799999999999997</c:v>
                </c:pt>
                <c:pt idx="732">
                  <c:v>34.799999999999997</c:v>
                </c:pt>
                <c:pt idx="733">
                  <c:v>35.200000000000003</c:v>
                </c:pt>
                <c:pt idx="734">
                  <c:v>35.200000000000003</c:v>
                </c:pt>
                <c:pt idx="735">
                  <c:v>35.200000000000003</c:v>
                </c:pt>
                <c:pt idx="736">
                  <c:v>35.200000000000003</c:v>
                </c:pt>
                <c:pt idx="737">
                  <c:v>35.200000000000003</c:v>
                </c:pt>
                <c:pt idx="738">
                  <c:v>35.200000000000003</c:v>
                </c:pt>
                <c:pt idx="739">
                  <c:v>35.200000000000003</c:v>
                </c:pt>
                <c:pt idx="740">
                  <c:v>35.200000000000003</c:v>
                </c:pt>
                <c:pt idx="741">
                  <c:v>35.700000000000003</c:v>
                </c:pt>
                <c:pt idx="742">
                  <c:v>35.700000000000003</c:v>
                </c:pt>
                <c:pt idx="743">
                  <c:v>35.700000000000003</c:v>
                </c:pt>
                <c:pt idx="744">
                  <c:v>35.700000000000003</c:v>
                </c:pt>
                <c:pt idx="745">
                  <c:v>35.700000000000003</c:v>
                </c:pt>
                <c:pt idx="746">
                  <c:v>35.700000000000003</c:v>
                </c:pt>
                <c:pt idx="747">
                  <c:v>35.700000000000003</c:v>
                </c:pt>
                <c:pt idx="748">
                  <c:v>35.700000000000003</c:v>
                </c:pt>
                <c:pt idx="749">
                  <c:v>36.299999999999997</c:v>
                </c:pt>
                <c:pt idx="750">
                  <c:v>36.299999999999997</c:v>
                </c:pt>
                <c:pt idx="751">
                  <c:v>36.299999999999997</c:v>
                </c:pt>
                <c:pt idx="752">
                  <c:v>36.299999999999997</c:v>
                </c:pt>
                <c:pt idx="753">
                  <c:v>36.299999999999997</c:v>
                </c:pt>
                <c:pt idx="754">
                  <c:v>36.299999999999997</c:v>
                </c:pt>
                <c:pt idx="755">
                  <c:v>36.299999999999997</c:v>
                </c:pt>
                <c:pt idx="756">
                  <c:v>36.299999999999997</c:v>
                </c:pt>
                <c:pt idx="757">
                  <c:v>36.700000000000003</c:v>
                </c:pt>
                <c:pt idx="758">
                  <c:v>36.700000000000003</c:v>
                </c:pt>
                <c:pt idx="759">
                  <c:v>36.700000000000003</c:v>
                </c:pt>
                <c:pt idx="760">
                  <c:v>36.700000000000003</c:v>
                </c:pt>
                <c:pt idx="761">
                  <c:v>36.700000000000003</c:v>
                </c:pt>
                <c:pt idx="762">
                  <c:v>36.700000000000003</c:v>
                </c:pt>
                <c:pt idx="763">
                  <c:v>36.700000000000003</c:v>
                </c:pt>
                <c:pt idx="764">
                  <c:v>36.700000000000003</c:v>
                </c:pt>
                <c:pt idx="765">
                  <c:v>36.700000000000003</c:v>
                </c:pt>
                <c:pt idx="766">
                  <c:v>37.200000000000003</c:v>
                </c:pt>
                <c:pt idx="767">
                  <c:v>37.200000000000003</c:v>
                </c:pt>
                <c:pt idx="768">
                  <c:v>37.200000000000003</c:v>
                </c:pt>
                <c:pt idx="769">
                  <c:v>37.200000000000003</c:v>
                </c:pt>
                <c:pt idx="770">
                  <c:v>37.200000000000003</c:v>
                </c:pt>
                <c:pt idx="771">
                  <c:v>37.200000000000003</c:v>
                </c:pt>
                <c:pt idx="772">
                  <c:v>37.200000000000003</c:v>
                </c:pt>
                <c:pt idx="773">
                  <c:v>37.200000000000003</c:v>
                </c:pt>
                <c:pt idx="774">
                  <c:v>37.200000000000003</c:v>
                </c:pt>
                <c:pt idx="775">
                  <c:v>37.6</c:v>
                </c:pt>
                <c:pt idx="776">
                  <c:v>37.6</c:v>
                </c:pt>
                <c:pt idx="777">
                  <c:v>37.6</c:v>
                </c:pt>
                <c:pt idx="778">
                  <c:v>37.6</c:v>
                </c:pt>
                <c:pt idx="779">
                  <c:v>37.6</c:v>
                </c:pt>
                <c:pt idx="780">
                  <c:v>37.6</c:v>
                </c:pt>
                <c:pt idx="781">
                  <c:v>37.6</c:v>
                </c:pt>
                <c:pt idx="782">
                  <c:v>37.799999999999997</c:v>
                </c:pt>
                <c:pt idx="783">
                  <c:v>37.799999999999997</c:v>
                </c:pt>
                <c:pt idx="784">
                  <c:v>37.799999999999997</c:v>
                </c:pt>
                <c:pt idx="785">
                  <c:v>37.799999999999997</c:v>
                </c:pt>
                <c:pt idx="786">
                  <c:v>37.799999999999997</c:v>
                </c:pt>
                <c:pt idx="787">
                  <c:v>37.799999999999997</c:v>
                </c:pt>
                <c:pt idx="788">
                  <c:v>37.799999999999997</c:v>
                </c:pt>
                <c:pt idx="789">
                  <c:v>37.799999999999997</c:v>
                </c:pt>
                <c:pt idx="790">
                  <c:v>38.1</c:v>
                </c:pt>
                <c:pt idx="791">
                  <c:v>38.1</c:v>
                </c:pt>
                <c:pt idx="792">
                  <c:v>38.1</c:v>
                </c:pt>
                <c:pt idx="793">
                  <c:v>38.1</c:v>
                </c:pt>
                <c:pt idx="794">
                  <c:v>38.1</c:v>
                </c:pt>
                <c:pt idx="795">
                  <c:v>38.1</c:v>
                </c:pt>
                <c:pt idx="796">
                  <c:v>38.1</c:v>
                </c:pt>
                <c:pt idx="797">
                  <c:v>38.1</c:v>
                </c:pt>
                <c:pt idx="798">
                  <c:v>38.1</c:v>
                </c:pt>
                <c:pt idx="799">
                  <c:v>38.1</c:v>
                </c:pt>
                <c:pt idx="800">
                  <c:v>38.1</c:v>
                </c:pt>
                <c:pt idx="801">
                  <c:v>38.1</c:v>
                </c:pt>
                <c:pt idx="802">
                  <c:v>38.1</c:v>
                </c:pt>
                <c:pt idx="803">
                  <c:v>38.1</c:v>
                </c:pt>
                <c:pt idx="804">
                  <c:v>38.1</c:v>
                </c:pt>
                <c:pt idx="805">
                  <c:v>38.1</c:v>
                </c:pt>
                <c:pt idx="806">
                  <c:v>38.1</c:v>
                </c:pt>
                <c:pt idx="807">
                  <c:v>38.1</c:v>
                </c:pt>
                <c:pt idx="808">
                  <c:v>38.1</c:v>
                </c:pt>
                <c:pt idx="809">
                  <c:v>38.1</c:v>
                </c:pt>
                <c:pt idx="810">
                  <c:v>38.1</c:v>
                </c:pt>
                <c:pt idx="811">
                  <c:v>38.1</c:v>
                </c:pt>
                <c:pt idx="812">
                  <c:v>38.1</c:v>
                </c:pt>
                <c:pt idx="813">
                  <c:v>38.1</c:v>
                </c:pt>
                <c:pt idx="814">
                  <c:v>38.1</c:v>
                </c:pt>
                <c:pt idx="815">
                  <c:v>38</c:v>
                </c:pt>
                <c:pt idx="816">
                  <c:v>38</c:v>
                </c:pt>
                <c:pt idx="817">
                  <c:v>38</c:v>
                </c:pt>
                <c:pt idx="818">
                  <c:v>38</c:v>
                </c:pt>
                <c:pt idx="819">
                  <c:v>38</c:v>
                </c:pt>
                <c:pt idx="820">
                  <c:v>38</c:v>
                </c:pt>
                <c:pt idx="821">
                  <c:v>38</c:v>
                </c:pt>
                <c:pt idx="822">
                  <c:v>38</c:v>
                </c:pt>
                <c:pt idx="823">
                  <c:v>37.700000000000003</c:v>
                </c:pt>
                <c:pt idx="824">
                  <c:v>37.700000000000003</c:v>
                </c:pt>
                <c:pt idx="825">
                  <c:v>37.700000000000003</c:v>
                </c:pt>
                <c:pt idx="826">
                  <c:v>37.700000000000003</c:v>
                </c:pt>
                <c:pt idx="827">
                  <c:v>37.700000000000003</c:v>
                </c:pt>
                <c:pt idx="828">
                  <c:v>37.700000000000003</c:v>
                </c:pt>
                <c:pt idx="829">
                  <c:v>37.700000000000003</c:v>
                </c:pt>
                <c:pt idx="830">
                  <c:v>37.700000000000003</c:v>
                </c:pt>
                <c:pt idx="831">
                  <c:v>37.5</c:v>
                </c:pt>
                <c:pt idx="832">
                  <c:v>37.5</c:v>
                </c:pt>
                <c:pt idx="833">
                  <c:v>37.5</c:v>
                </c:pt>
                <c:pt idx="834">
                  <c:v>37.5</c:v>
                </c:pt>
                <c:pt idx="835">
                  <c:v>37.5</c:v>
                </c:pt>
                <c:pt idx="836">
                  <c:v>37.5</c:v>
                </c:pt>
                <c:pt idx="837">
                  <c:v>37.5</c:v>
                </c:pt>
                <c:pt idx="838">
                  <c:v>37.5</c:v>
                </c:pt>
                <c:pt idx="839">
                  <c:v>37.200000000000003</c:v>
                </c:pt>
                <c:pt idx="840">
                  <c:v>37.200000000000003</c:v>
                </c:pt>
                <c:pt idx="841">
                  <c:v>37.200000000000003</c:v>
                </c:pt>
                <c:pt idx="842">
                  <c:v>37.200000000000003</c:v>
                </c:pt>
                <c:pt idx="843">
                  <c:v>37.200000000000003</c:v>
                </c:pt>
                <c:pt idx="844">
                  <c:v>37.200000000000003</c:v>
                </c:pt>
                <c:pt idx="845">
                  <c:v>37.200000000000003</c:v>
                </c:pt>
                <c:pt idx="846">
                  <c:v>37.200000000000003</c:v>
                </c:pt>
                <c:pt idx="847">
                  <c:v>37</c:v>
                </c:pt>
                <c:pt idx="848">
                  <c:v>37</c:v>
                </c:pt>
                <c:pt idx="849">
                  <c:v>37</c:v>
                </c:pt>
                <c:pt idx="850">
                  <c:v>37</c:v>
                </c:pt>
                <c:pt idx="851">
                  <c:v>37</c:v>
                </c:pt>
                <c:pt idx="852">
                  <c:v>37</c:v>
                </c:pt>
                <c:pt idx="853">
                  <c:v>37</c:v>
                </c:pt>
                <c:pt idx="854">
                  <c:v>37</c:v>
                </c:pt>
                <c:pt idx="855">
                  <c:v>37</c:v>
                </c:pt>
                <c:pt idx="856">
                  <c:v>36.700000000000003</c:v>
                </c:pt>
                <c:pt idx="857">
                  <c:v>36.700000000000003</c:v>
                </c:pt>
                <c:pt idx="858">
                  <c:v>36.700000000000003</c:v>
                </c:pt>
                <c:pt idx="859">
                  <c:v>36.700000000000003</c:v>
                </c:pt>
                <c:pt idx="860">
                  <c:v>36.700000000000003</c:v>
                </c:pt>
                <c:pt idx="861">
                  <c:v>36.700000000000003</c:v>
                </c:pt>
                <c:pt idx="862">
                  <c:v>36.700000000000003</c:v>
                </c:pt>
                <c:pt idx="863">
                  <c:v>36.700000000000003</c:v>
                </c:pt>
                <c:pt idx="864">
                  <c:v>36.4</c:v>
                </c:pt>
                <c:pt idx="865">
                  <c:v>36.4</c:v>
                </c:pt>
                <c:pt idx="866">
                  <c:v>36.4</c:v>
                </c:pt>
                <c:pt idx="867">
                  <c:v>36.4</c:v>
                </c:pt>
                <c:pt idx="868">
                  <c:v>36.4</c:v>
                </c:pt>
                <c:pt idx="869">
                  <c:v>36.4</c:v>
                </c:pt>
                <c:pt idx="870">
                  <c:v>36.4</c:v>
                </c:pt>
                <c:pt idx="871">
                  <c:v>36.4</c:v>
                </c:pt>
                <c:pt idx="872">
                  <c:v>36.1</c:v>
                </c:pt>
                <c:pt idx="873">
                  <c:v>36.1</c:v>
                </c:pt>
                <c:pt idx="874">
                  <c:v>36.1</c:v>
                </c:pt>
                <c:pt idx="875">
                  <c:v>36.1</c:v>
                </c:pt>
                <c:pt idx="876">
                  <c:v>36.1</c:v>
                </c:pt>
                <c:pt idx="877">
                  <c:v>36.1</c:v>
                </c:pt>
                <c:pt idx="878">
                  <c:v>36.1</c:v>
                </c:pt>
                <c:pt idx="879">
                  <c:v>36.1</c:v>
                </c:pt>
                <c:pt idx="880">
                  <c:v>35.9</c:v>
                </c:pt>
                <c:pt idx="881">
                  <c:v>35.9</c:v>
                </c:pt>
                <c:pt idx="882">
                  <c:v>35.9</c:v>
                </c:pt>
                <c:pt idx="883">
                  <c:v>35.9</c:v>
                </c:pt>
                <c:pt idx="884">
                  <c:v>35.9</c:v>
                </c:pt>
                <c:pt idx="885">
                  <c:v>35.9</c:v>
                </c:pt>
                <c:pt idx="886">
                  <c:v>35.9</c:v>
                </c:pt>
                <c:pt idx="887">
                  <c:v>35.9</c:v>
                </c:pt>
                <c:pt idx="888">
                  <c:v>35.6</c:v>
                </c:pt>
                <c:pt idx="889">
                  <c:v>35.6</c:v>
                </c:pt>
                <c:pt idx="890">
                  <c:v>35.6</c:v>
                </c:pt>
                <c:pt idx="891">
                  <c:v>35.6</c:v>
                </c:pt>
                <c:pt idx="892">
                  <c:v>35.6</c:v>
                </c:pt>
                <c:pt idx="893">
                  <c:v>35.6</c:v>
                </c:pt>
                <c:pt idx="894">
                  <c:v>35.6</c:v>
                </c:pt>
                <c:pt idx="895">
                  <c:v>35.6</c:v>
                </c:pt>
                <c:pt idx="896">
                  <c:v>35.6</c:v>
                </c:pt>
                <c:pt idx="897">
                  <c:v>35.299999999999997</c:v>
                </c:pt>
                <c:pt idx="898">
                  <c:v>35.299999999999997</c:v>
                </c:pt>
                <c:pt idx="899">
                  <c:v>35.299999999999997</c:v>
                </c:pt>
                <c:pt idx="900">
                  <c:v>35.299999999999997</c:v>
                </c:pt>
                <c:pt idx="901">
                  <c:v>35.299999999999997</c:v>
                </c:pt>
                <c:pt idx="902">
                  <c:v>35.299999999999997</c:v>
                </c:pt>
                <c:pt idx="903">
                  <c:v>35.299999999999997</c:v>
                </c:pt>
                <c:pt idx="904">
                  <c:v>35.299999999999997</c:v>
                </c:pt>
                <c:pt idx="905">
                  <c:v>35</c:v>
                </c:pt>
                <c:pt idx="906">
                  <c:v>35</c:v>
                </c:pt>
                <c:pt idx="907">
                  <c:v>35</c:v>
                </c:pt>
                <c:pt idx="908">
                  <c:v>35</c:v>
                </c:pt>
                <c:pt idx="909">
                  <c:v>35</c:v>
                </c:pt>
                <c:pt idx="910">
                  <c:v>35</c:v>
                </c:pt>
                <c:pt idx="911">
                  <c:v>35</c:v>
                </c:pt>
                <c:pt idx="912">
                  <c:v>35</c:v>
                </c:pt>
                <c:pt idx="913">
                  <c:v>34.799999999999997</c:v>
                </c:pt>
                <c:pt idx="914">
                  <c:v>34.799999999999997</c:v>
                </c:pt>
                <c:pt idx="915">
                  <c:v>34.799999999999997</c:v>
                </c:pt>
                <c:pt idx="916">
                  <c:v>34.799999999999997</c:v>
                </c:pt>
                <c:pt idx="917">
                  <c:v>34.799999999999997</c:v>
                </c:pt>
                <c:pt idx="918">
                  <c:v>34.799999999999997</c:v>
                </c:pt>
                <c:pt idx="919">
                  <c:v>34.799999999999997</c:v>
                </c:pt>
                <c:pt idx="920">
                  <c:v>34.799999999999997</c:v>
                </c:pt>
                <c:pt idx="921">
                  <c:v>34.5</c:v>
                </c:pt>
                <c:pt idx="922">
                  <c:v>34.5</c:v>
                </c:pt>
                <c:pt idx="923">
                  <c:v>34.5</c:v>
                </c:pt>
                <c:pt idx="924">
                  <c:v>34.5</c:v>
                </c:pt>
                <c:pt idx="925">
                  <c:v>34.5</c:v>
                </c:pt>
                <c:pt idx="926">
                  <c:v>34.5</c:v>
                </c:pt>
                <c:pt idx="927">
                  <c:v>34.5</c:v>
                </c:pt>
                <c:pt idx="928">
                  <c:v>34.5</c:v>
                </c:pt>
                <c:pt idx="929">
                  <c:v>34.299999999999997</c:v>
                </c:pt>
                <c:pt idx="930">
                  <c:v>34.299999999999997</c:v>
                </c:pt>
                <c:pt idx="931">
                  <c:v>34.299999999999997</c:v>
                </c:pt>
                <c:pt idx="932">
                  <c:v>34.299999999999997</c:v>
                </c:pt>
                <c:pt idx="933">
                  <c:v>34.299999999999997</c:v>
                </c:pt>
                <c:pt idx="934">
                  <c:v>34.299999999999997</c:v>
                </c:pt>
                <c:pt idx="935">
                  <c:v>34.299999999999997</c:v>
                </c:pt>
                <c:pt idx="936">
                  <c:v>34.299999999999997</c:v>
                </c:pt>
                <c:pt idx="937">
                  <c:v>34.299999999999997</c:v>
                </c:pt>
                <c:pt idx="938">
                  <c:v>34.1</c:v>
                </c:pt>
                <c:pt idx="939">
                  <c:v>34.1</c:v>
                </c:pt>
                <c:pt idx="940">
                  <c:v>34.1</c:v>
                </c:pt>
                <c:pt idx="941">
                  <c:v>34.1</c:v>
                </c:pt>
                <c:pt idx="942">
                  <c:v>34.1</c:v>
                </c:pt>
                <c:pt idx="943">
                  <c:v>34.1</c:v>
                </c:pt>
                <c:pt idx="944">
                  <c:v>34.1</c:v>
                </c:pt>
                <c:pt idx="945">
                  <c:v>34.1</c:v>
                </c:pt>
                <c:pt idx="946">
                  <c:v>34</c:v>
                </c:pt>
                <c:pt idx="947">
                  <c:v>34</c:v>
                </c:pt>
                <c:pt idx="948">
                  <c:v>34</c:v>
                </c:pt>
                <c:pt idx="949">
                  <c:v>34</c:v>
                </c:pt>
                <c:pt idx="950">
                  <c:v>34</c:v>
                </c:pt>
                <c:pt idx="951">
                  <c:v>34</c:v>
                </c:pt>
                <c:pt idx="952">
                  <c:v>34</c:v>
                </c:pt>
                <c:pt idx="953">
                  <c:v>34</c:v>
                </c:pt>
                <c:pt idx="954">
                  <c:v>33.9</c:v>
                </c:pt>
                <c:pt idx="955">
                  <c:v>33.9</c:v>
                </c:pt>
                <c:pt idx="956">
                  <c:v>33.9</c:v>
                </c:pt>
                <c:pt idx="957">
                  <c:v>33.9</c:v>
                </c:pt>
                <c:pt idx="958">
                  <c:v>33.9</c:v>
                </c:pt>
                <c:pt idx="959">
                  <c:v>33.9</c:v>
                </c:pt>
                <c:pt idx="960">
                  <c:v>33.9</c:v>
                </c:pt>
                <c:pt idx="961">
                  <c:v>33.9</c:v>
                </c:pt>
                <c:pt idx="962">
                  <c:v>34</c:v>
                </c:pt>
                <c:pt idx="963">
                  <c:v>34</c:v>
                </c:pt>
                <c:pt idx="964">
                  <c:v>34</c:v>
                </c:pt>
                <c:pt idx="965">
                  <c:v>34</c:v>
                </c:pt>
                <c:pt idx="966">
                  <c:v>34</c:v>
                </c:pt>
                <c:pt idx="967">
                  <c:v>34</c:v>
                </c:pt>
                <c:pt idx="968">
                  <c:v>34</c:v>
                </c:pt>
                <c:pt idx="969">
                  <c:v>34</c:v>
                </c:pt>
                <c:pt idx="970">
                  <c:v>34.299999999999997</c:v>
                </c:pt>
                <c:pt idx="971">
                  <c:v>34.299999999999997</c:v>
                </c:pt>
                <c:pt idx="972">
                  <c:v>34.299999999999997</c:v>
                </c:pt>
                <c:pt idx="973">
                  <c:v>34.299999999999997</c:v>
                </c:pt>
                <c:pt idx="974">
                  <c:v>34.299999999999997</c:v>
                </c:pt>
                <c:pt idx="975">
                  <c:v>34.299999999999997</c:v>
                </c:pt>
                <c:pt idx="976">
                  <c:v>34.299999999999997</c:v>
                </c:pt>
                <c:pt idx="977">
                  <c:v>34.299999999999997</c:v>
                </c:pt>
                <c:pt idx="978">
                  <c:v>34.5</c:v>
                </c:pt>
                <c:pt idx="979">
                  <c:v>34.5</c:v>
                </c:pt>
                <c:pt idx="980">
                  <c:v>34.5</c:v>
                </c:pt>
                <c:pt idx="981">
                  <c:v>34.5</c:v>
                </c:pt>
                <c:pt idx="982">
                  <c:v>34.5</c:v>
                </c:pt>
                <c:pt idx="983">
                  <c:v>34.5</c:v>
                </c:pt>
                <c:pt idx="984">
                  <c:v>34.5</c:v>
                </c:pt>
                <c:pt idx="985">
                  <c:v>34.5</c:v>
                </c:pt>
                <c:pt idx="986">
                  <c:v>34.5</c:v>
                </c:pt>
                <c:pt idx="987">
                  <c:v>35</c:v>
                </c:pt>
                <c:pt idx="988">
                  <c:v>35</c:v>
                </c:pt>
                <c:pt idx="989">
                  <c:v>35</c:v>
                </c:pt>
                <c:pt idx="990">
                  <c:v>35</c:v>
                </c:pt>
                <c:pt idx="991">
                  <c:v>35</c:v>
                </c:pt>
                <c:pt idx="992">
                  <c:v>35</c:v>
                </c:pt>
                <c:pt idx="993">
                  <c:v>35</c:v>
                </c:pt>
                <c:pt idx="994">
                  <c:v>35</c:v>
                </c:pt>
                <c:pt idx="995">
                  <c:v>35.299999999999997</c:v>
                </c:pt>
                <c:pt idx="996">
                  <c:v>35.299999999999997</c:v>
                </c:pt>
                <c:pt idx="997">
                  <c:v>35.299999999999997</c:v>
                </c:pt>
                <c:pt idx="998">
                  <c:v>35.299999999999997</c:v>
                </c:pt>
                <c:pt idx="999">
                  <c:v>35.299999999999997</c:v>
                </c:pt>
                <c:pt idx="1000">
                  <c:v>35.299999999999997</c:v>
                </c:pt>
                <c:pt idx="1001">
                  <c:v>35.299999999999997</c:v>
                </c:pt>
                <c:pt idx="1002">
                  <c:v>35.299999999999997</c:v>
                </c:pt>
                <c:pt idx="1003">
                  <c:v>35.9</c:v>
                </c:pt>
                <c:pt idx="1004">
                  <c:v>35.9</c:v>
                </c:pt>
                <c:pt idx="1005">
                  <c:v>35.9</c:v>
                </c:pt>
                <c:pt idx="1006">
                  <c:v>35.9</c:v>
                </c:pt>
                <c:pt idx="1007">
                  <c:v>35.9</c:v>
                </c:pt>
                <c:pt idx="1008">
                  <c:v>35.9</c:v>
                </c:pt>
                <c:pt idx="1009">
                  <c:v>35.9</c:v>
                </c:pt>
                <c:pt idx="1010">
                  <c:v>35.9</c:v>
                </c:pt>
                <c:pt idx="1011">
                  <c:v>36.5</c:v>
                </c:pt>
                <c:pt idx="1012">
                  <c:v>36.5</c:v>
                </c:pt>
                <c:pt idx="1013">
                  <c:v>36.5</c:v>
                </c:pt>
                <c:pt idx="1014">
                  <c:v>36.5</c:v>
                </c:pt>
                <c:pt idx="1015">
                  <c:v>36.5</c:v>
                </c:pt>
                <c:pt idx="1016">
                  <c:v>36.5</c:v>
                </c:pt>
                <c:pt idx="1017">
                  <c:v>36.5</c:v>
                </c:pt>
                <c:pt idx="1018">
                  <c:v>36.5</c:v>
                </c:pt>
                <c:pt idx="1019">
                  <c:v>36.799999999999997</c:v>
                </c:pt>
                <c:pt idx="1020">
                  <c:v>36.799999999999997</c:v>
                </c:pt>
                <c:pt idx="1021">
                  <c:v>36.799999999999997</c:v>
                </c:pt>
                <c:pt idx="1022">
                  <c:v>36.799999999999997</c:v>
                </c:pt>
                <c:pt idx="1023">
                  <c:v>36.799999999999997</c:v>
                </c:pt>
                <c:pt idx="1024">
                  <c:v>36.799999999999997</c:v>
                </c:pt>
                <c:pt idx="1025">
                  <c:v>36.799999999999997</c:v>
                </c:pt>
                <c:pt idx="1026">
                  <c:v>36.799999999999997</c:v>
                </c:pt>
                <c:pt idx="1027">
                  <c:v>36.799999999999997</c:v>
                </c:pt>
                <c:pt idx="1028">
                  <c:v>37.299999999999997</c:v>
                </c:pt>
                <c:pt idx="1029">
                  <c:v>37.299999999999997</c:v>
                </c:pt>
                <c:pt idx="1030">
                  <c:v>37.299999999999997</c:v>
                </c:pt>
                <c:pt idx="1031">
                  <c:v>37.299999999999997</c:v>
                </c:pt>
                <c:pt idx="1032">
                  <c:v>37.299999999999997</c:v>
                </c:pt>
                <c:pt idx="1033">
                  <c:v>37.299999999999997</c:v>
                </c:pt>
                <c:pt idx="1034">
                  <c:v>37.299999999999997</c:v>
                </c:pt>
                <c:pt idx="1035">
                  <c:v>37.299999999999997</c:v>
                </c:pt>
                <c:pt idx="1036">
                  <c:v>37.6</c:v>
                </c:pt>
                <c:pt idx="1037">
                  <c:v>37.6</c:v>
                </c:pt>
                <c:pt idx="1038">
                  <c:v>37.6</c:v>
                </c:pt>
                <c:pt idx="1039">
                  <c:v>37.6</c:v>
                </c:pt>
                <c:pt idx="1040">
                  <c:v>37.6</c:v>
                </c:pt>
                <c:pt idx="1041">
                  <c:v>37.6</c:v>
                </c:pt>
                <c:pt idx="1042">
                  <c:v>37.6</c:v>
                </c:pt>
                <c:pt idx="1043">
                  <c:v>37.6</c:v>
                </c:pt>
                <c:pt idx="1044">
                  <c:v>37.799999999999997</c:v>
                </c:pt>
                <c:pt idx="1045">
                  <c:v>37.799999999999997</c:v>
                </c:pt>
                <c:pt idx="1046">
                  <c:v>37.799999999999997</c:v>
                </c:pt>
                <c:pt idx="1047">
                  <c:v>37.799999999999997</c:v>
                </c:pt>
                <c:pt idx="1048">
                  <c:v>37.799999999999997</c:v>
                </c:pt>
                <c:pt idx="1049">
                  <c:v>37.799999999999997</c:v>
                </c:pt>
                <c:pt idx="1050">
                  <c:v>37.799999999999997</c:v>
                </c:pt>
                <c:pt idx="1051">
                  <c:v>37.799999999999997</c:v>
                </c:pt>
                <c:pt idx="1052">
                  <c:v>38</c:v>
                </c:pt>
                <c:pt idx="1053">
                  <c:v>38</c:v>
                </c:pt>
                <c:pt idx="1054">
                  <c:v>38</c:v>
                </c:pt>
                <c:pt idx="1055">
                  <c:v>38</c:v>
                </c:pt>
                <c:pt idx="1056">
                  <c:v>38</c:v>
                </c:pt>
                <c:pt idx="1057">
                  <c:v>38</c:v>
                </c:pt>
                <c:pt idx="1058">
                  <c:v>38</c:v>
                </c:pt>
                <c:pt idx="1059">
                  <c:v>38</c:v>
                </c:pt>
                <c:pt idx="1060">
                  <c:v>38</c:v>
                </c:pt>
                <c:pt idx="1061">
                  <c:v>38</c:v>
                </c:pt>
                <c:pt idx="1062">
                  <c:v>38</c:v>
                </c:pt>
                <c:pt idx="1063">
                  <c:v>38</c:v>
                </c:pt>
                <c:pt idx="1064">
                  <c:v>38</c:v>
                </c:pt>
                <c:pt idx="1065">
                  <c:v>38</c:v>
                </c:pt>
                <c:pt idx="1066">
                  <c:v>38</c:v>
                </c:pt>
                <c:pt idx="1067">
                  <c:v>38</c:v>
                </c:pt>
                <c:pt idx="1068">
                  <c:v>37.9</c:v>
                </c:pt>
                <c:pt idx="1069">
                  <c:v>37.9</c:v>
                </c:pt>
                <c:pt idx="1070">
                  <c:v>37.9</c:v>
                </c:pt>
                <c:pt idx="1071">
                  <c:v>37.9</c:v>
                </c:pt>
                <c:pt idx="1072">
                  <c:v>37.9</c:v>
                </c:pt>
                <c:pt idx="1073">
                  <c:v>37.9</c:v>
                </c:pt>
                <c:pt idx="1074">
                  <c:v>37.9</c:v>
                </c:pt>
                <c:pt idx="1075">
                  <c:v>37.9</c:v>
                </c:pt>
                <c:pt idx="1076">
                  <c:v>37.9</c:v>
                </c:pt>
                <c:pt idx="1077">
                  <c:v>37.700000000000003</c:v>
                </c:pt>
                <c:pt idx="1078">
                  <c:v>37.700000000000003</c:v>
                </c:pt>
                <c:pt idx="1079">
                  <c:v>37.700000000000003</c:v>
                </c:pt>
                <c:pt idx="1080">
                  <c:v>37.700000000000003</c:v>
                </c:pt>
                <c:pt idx="1081">
                  <c:v>37.700000000000003</c:v>
                </c:pt>
                <c:pt idx="1082">
                  <c:v>37.700000000000003</c:v>
                </c:pt>
                <c:pt idx="1083">
                  <c:v>37.700000000000003</c:v>
                </c:pt>
                <c:pt idx="1084">
                  <c:v>37.700000000000003</c:v>
                </c:pt>
                <c:pt idx="1085">
                  <c:v>37.5</c:v>
                </c:pt>
                <c:pt idx="1086">
                  <c:v>37.5</c:v>
                </c:pt>
                <c:pt idx="1087">
                  <c:v>37.5</c:v>
                </c:pt>
                <c:pt idx="1088">
                  <c:v>37.5</c:v>
                </c:pt>
                <c:pt idx="1089">
                  <c:v>37.5</c:v>
                </c:pt>
                <c:pt idx="1090">
                  <c:v>37.5</c:v>
                </c:pt>
                <c:pt idx="1091">
                  <c:v>37.5</c:v>
                </c:pt>
                <c:pt idx="1092">
                  <c:v>37.5</c:v>
                </c:pt>
                <c:pt idx="1093">
                  <c:v>37.299999999999997</c:v>
                </c:pt>
                <c:pt idx="1094">
                  <c:v>37.299999999999997</c:v>
                </c:pt>
                <c:pt idx="1095">
                  <c:v>37.299999999999997</c:v>
                </c:pt>
                <c:pt idx="1096">
                  <c:v>37.299999999999997</c:v>
                </c:pt>
                <c:pt idx="1097">
                  <c:v>37.299999999999997</c:v>
                </c:pt>
                <c:pt idx="1098">
                  <c:v>37.299999999999997</c:v>
                </c:pt>
                <c:pt idx="1099">
                  <c:v>37.299999999999997</c:v>
                </c:pt>
                <c:pt idx="1100">
                  <c:v>37.299999999999997</c:v>
                </c:pt>
                <c:pt idx="1101">
                  <c:v>37</c:v>
                </c:pt>
                <c:pt idx="1102">
                  <c:v>37</c:v>
                </c:pt>
                <c:pt idx="1103">
                  <c:v>37</c:v>
                </c:pt>
                <c:pt idx="1104">
                  <c:v>37</c:v>
                </c:pt>
                <c:pt idx="1105">
                  <c:v>37</c:v>
                </c:pt>
                <c:pt idx="1106">
                  <c:v>37</c:v>
                </c:pt>
                <c:pt idx="1107">
                  <c:v>37</c:v>
                </c:pt>
                <c:pt idx="1108">
                  <c:v>37</c:v>
                </c:pt>
                <c:pt idx="1109">
                  <c:v>36.700000000000003</c:v>
                </c:pt>
                <c:pt idx="1110">
                  <c:v>36.700000000000003</c:v>
                </c:pt>
                <c:pt idx="1111">
                  <c:v>36.700000000000003</c:v>
                </c:pt>
                <c:pt idx="1112">
                  <c:v>36.700000000000003</c:v>
                </c:pt>
                <c:pt idx="1113">
                  <c:v>36.700000000000003</c:v>
                </c:pt>
                <c:pt idx="1114">
                  <c:v>36.700000000000003</c:v>
                </c:pt>
                <c:pt idx="1115">
                  <c:v>36.700000000000003</c:v>
                </c:pt>
                <c:pt idx="1116">
                  <c:v>36.700000000000003</c:v>
                </c:pt>
                <c:pt idx="1117">
                  <c:v>36.700000000000003</c:v>
                </c:pt>
                <c:pt idx="1118">
                  <c:v>36.5</c:v>
                </c:pt>
                <c:pt idx="1119">
                  <c:v>36.5</c:v>
                </c:pt>
                <c:pt idx="1120">
                  <c:v>36.5</c:v>
                </c:pt>
                <c:pt idx="1121">
                  <c:v>36.5</c:v>
                </c:pt>
                <c:pt idx="1122">
                  <c:v>36.5</c:v>
                </c:pt>
                <c:pt idx="1123">
                  <c:v>36.5</c:v>
                </c:pt>
                <c:pt idx="1124">
                  <c:v>36.5</c:v>
                </c:pt>
                <c:pt idx="1125">
                  <c:v>36.5</c:v>
                </c:pt>
                <c:pt idx="1126">
                  <c:v>36.200000000000003</c:v>
                </c:pt>
                <c:pt idx="1127">
                  <c:v>36.200000000000003</c:v>
                </c:pt>
                <c:pt idx="1128">
                  <c:v>36.200000000000003</c:v>
                </c:pt>
                <c:pt idx="1129">
                  <c:v>36.200000000000003</c:v>
                </c:pt>
                <c:pt idx="1130">
                  <c:v>36.200000000000003</c:v>
                </c:pt>
                <c:pt idx="1131">
                  <c:v>36.200000000000003</c:v>
                </c:pt>
                <c:pt idx="1132">
                  <c:v>36.200000000000003</c:v>
                </c:pt>
                <c:pt idx="1133">
                  <c:v>36.200000000000003</c:v>
                </c:pt>
                <c:pt idx="1134">
                  <c:v>35.9</c:v>
                </c:pt>
                <c:pt idx="1135">
                  <c:v>35.9</c:v>
                </c:pt>
                <c:pt idx="1136">
                  <c:v>35.9</c:v>
                </c:pt>
                <c:pt idx="1137">
                  <c:v>35.9</c:v>
                </c:pt>
                <c:pt idx="1138">
                  <c:v>35.9</c:v>
                </c:pt>
                <c:pt idx="1139">
                  <c:v>35.9</c:v>
                </c:pt>
                <c:pt idx="1140">
                  <c:v>35.9</c:v>
                </c:pt>
                <c:pt idx="1141">
                  <c:v>35.9</c:v>
                </c:pt>
                <c:pt idx="1142">
                  <c:v>35.700000000000003</c:v>
                </c:pt>
                <c:pt idx="1143">
                  <c:v>35.700000000000003</c:v>
                </c:pt>
                <c:pt idx="1144">
                  <c:v>35.700000000000003</c:v>
                </c:pt>
                <c:pt idx="1145">
                  <c:v>35.700000000000003</c:v>
                </c:pt>
                <c:pt idx="1146">
                  <c:v>35.700000000000003</c:v>
                </c:pt>
                <c:pt idx="1147">
                  <c:v>35.700000000000003</c:v>
                </c:pt>
                <c:pt idx="1148">
                  <c:v>35.700000000000003</c:v>
                </c:pt>
                <c:pt idx="1149">
                  <c:v>35.700000000000003</c:v>
                </c:pt>
                <c:pt idx="1150">
                  <c:v>35.5</c:v>
                </c:pt>
                <c:pt idx="1151">
                  <c:v>35.5</c:v>
                </c:pt>
                <c:pt idx="1152">
                  <c:v>35.5</c:v>
                </c:pt>
                <c:pt idx="1153">
                  <c:v>35.5</c:v>
                </c:pt>
                <c:pt idx="1154">
                  <c:v>35.5</c:v>
                </c:pt>
                <c:pt idx="1155">
                  <c:v>35.5</c:v>
                </c:pt>
                <c:pt idx="1156">
                  <c:v>35.5</c:v>
                </c:pt>
                <c:pt idx="1157">
                  <c:v>35.5</c:v>
                </c:pt>
                <c:pt idx="1158">
                  <c:v>35.200000000000003</c:v>
                </c:pt>
                <c:pt idx="1159">
                  <c:v>35.200000000000003</c:v>
                </c:pt>
                <c:pt idx="1160">
                  <c:v>35.200000000000003</c:v>
                </c:pt>
                <c:pt idx="1161">
                  <c:v>35.200000000000003</c:v>
                </c:pt>
                <c:pt idx="1162">
                  <c:v>35.200000000000003</c:v>
                </c:pt>
                <c:pt idx="1163">
                  <c:v>35.200000000000003</c:v>
                </c:pt>
                <c:pt idx="1164">
                  <c:v>35.200000000000003</c:v>
                </c:pt>
                <c:pt idx="1165">
                  <c:v>35.200000000000003</c:v>
                </c:pt>
                <c:pt idx="1166">
                  <c:v>35.200000000000003</c:v>
                </c:pt>
                <c:pt idx="1167">
                  <c:v>35</c:v>
                </c:pt>
                <c:pt idx="1168">
                  <c:v>35</c:v>
                </c:pt>
                <c:pt idx="1169">
                  <c:v>35</c:v>
                </c:pt>
                <c:pt idx="1170">
                  <c:v>35</c:v>
                </c:pt>
                <c:pt idx="1171">
                  <c:v>35</c:v>
                </c:pt>
                <c:pt idx="1172">
                  <c:v>35</c:v>
                </c:pt>
                <c:pt idx="1173">
                  <c:v>35</c:v>
                </c:pt>
                <c:pt idx="1174">
                  <c:v>35</c:v>
                </c:pt>
                <c:pt idx="1175">
                  <c:v>34.700000000000003</c:v>
                </c:pt>
                <c:pt idx="1176">
                  <c:v>34.700000000000003</c:v>
                </c:pt>
                <c:pt idx="1177">
                  <c:v>34.700000000000003</c:v>
                </c:pt>
                <c:pt idx="1178">
                  <c:v>34.700000000000003</c:v>
                </c:pt>
                <c:pt idx="1179">
                  <c:v>34.700000000000003</c:v>
                </c:pt>
                <c:pt idx="1180">
                  <c:v>34.700000000000003</c:v>
                </c:pt>
                <c:pt idx="1181">
                  <c:v>34.700000000000003</c:v>
                </c:pt>
                <c:pt idx="1182">
                  <c:v>34.700000000000003</c:v>
                </c:pt>
                <c:pt idx="1183">
                  <c:v>34.5</c:v>
                </c:pt>
                <c:pt idx="1184">
                  <c:v>34.5</c:v>
                </c:pt>
                <c:pt idx="1185">
                  <c:v>34.5</c:v>
                </c:pt>
                <c:pt idx="1186">
                  <c:v>34.5</c:v>
                </c:pt>
                <c:pt idx="1187">
                  <c:v>34.5</c:v>
                </c:pt>
                <c:pt idx="1188">
                  <c:v>34.5</c:v>
                </c:pt>
                <c:pt idx="1189">
                  <c:v>34.5</c:v>
                </c:pt>
                <c:pt idx="1190">
                  <c:v>34.5</c:v>
                </c:pt>
                <c:pt idx="1191">
                  <c:v>34.299999999999997</c:v>
                </c:pt>
                <c:pt idx="1192">
                  <c:v>34.299999999999997</c:v>
                </c:pt>
                <c:pt idx="1193">
                  <c:v>34.299999999999997</c:v>
                </c:pt>
                <c:pt idx="1194">
                  <c:v>34.299999999999997</c:v>
                </c:pt>
                <c:pt idx="1195">
                  <c:v>34.299999999999997</c:v>
                </c:pt>
                <c:pt idx="1196">
                  <c:v>34.299999999999997</c:v>
                </c:pt>
                <c:pt idx="1197">
                  <c:v>34.299999999999997</c:v>
                </c:pt>
                <c:pt idx="1198">
                  <c:v>34.299999999999997</c:v>
                </c:pt>
                <c:pt idx="1199">
                  <c:v>34.1</c:v>
                </c:pt>
                <c:pt idx="1200">
                  <c:v>34.1</c:v>
                </c:pt>
                <c:pt idx="1201">
                  <c:v>34.1</c:v>
                </c:pt>
                <c:pt idx="1202">
                  <c:v>34.1</c:v>
                </c:pt>
                <c:pt idx="1203">
                  <c:v>34.1</c:v>
                </c:pt>
                <c:pt idx="1204">
                  <c:v>34.1</c:v>
                </c:pt>
                <c:pt idx="1205">
                  <c:v>34.1</c:v>
                </c:pt>
                <c:pt idx="1206">
                  <c:v>34.1</c:v>
                </c:pt>
                <c:pt idx="1207">
                  <c:v>34.1</c:v>
                </c:pt>
                <c:pt idx="1208">
                  <c:v>33.9</c:v>
                </c:pt>
                <c:pt idx="1209">
                  <c:v>33.9</c:v>
                </c:pt>
                <c:pt idx="1210">
                  <c:v>33.9</c:v>
                </c:pt>
                <c:pt idx="1211">
                  <c:v>33.9</c:v>
                </c:pt>
                <c:pt idx="1212">
                  <c:v>33.9</c:v>
                </c:pt>
                <c:pt idx="1213">
                  <c:v>33.9</c:v>
                </c:pt>
                <c:pt idx="1214">
                  <c:v>33.9</c:v>
                </c:pt>
                <c:pt idx="1215">
                  <c:v>33.9</c:v>
                </c:pt>
                <c:pt idx="1216">
                  <c:v>33.9</c:v>
                </c:pt>
                <c:pt idx="1217">
                  <c:v>33.9</c:v>
                </c:pt>
                <c:pt idx="1218">
                  <c:v>33.9</c:v>
                </c:pt>
                <c:pt idx="1219">
                  <c:v>33.9</c:v>
                </c:pt>
                <c:pt idx="1220">
                  <c:v>33.9</c:v>
                </c:pt>
                <c:pt idx="1221">
                  <c:v>33.9</c:v>
                </c:pt>
                <c:pt idx="1222">
                  <c:v>33.9</c:v>
                </c:pt>
                <c:pt idx="1223">
                  <c:v>33.9</c:v>
                </c:pt>
                <c:pt idx="1224">
                  <c:v>34</c:v>
                </c:pt>
                <c:pt idx="1225">
                  <c:v>34</c:v>
                </c:pt>
                <c:pt idx="1226">
                  <c:v>34</c:v>
                </c:pt>
                <c:pt idx="1227">
                  <c:v>34</c:v>
                </c:pt>
                <c:pt idx="1228">
                  <c:v>34</c:v>
                </c:pt>
                <c:pt idx="1229">
                  <c:v>34</c:v>
                </c:pt>
                <c:pt idx="1230">
                  <c:v>34</c:v>
                </c:pt>
                <c:pt idx="1231">
                  <c:v>34</c:v>
                </c:pt>
                <c:pt idx="1232">
                  <c:v>34.1</c:v>
                </c:pt>
                <c:pt idx="1233">
                  <c:v>34.1</c:v>
                </c:pt>
                <c:pt idx="1234">
                  <c:v>34.1</c:v>
                </c:pt>
                <c:pt idx="1235">
                  <c:v>34.1</c:v>
                </c:pt>
                <c:pt idx="1236">
                  <c:v>34.1</c:v>
                </c:pt>
                <c:pt idx="1237">
                  <c:v>34.1</c:v>
                </c:pt>
                <c:pt idx="1238">
                  <c:v>34.1</c:v>
                </c:pt>
                <c:pt idx="1239">
                  <c:v>34.1</c:v>
                </c:pt>
                <c:pt idx="1240">
                  <c:v>34.4</c:v>
                </c:pt>
                <c:pt idx="1241">
                  <c:v>34.4</c:v>
                </c:pt>
                <c:pt idx="1242">
                  <c:v>34.4</c:v>
                </c:pt>
                <c:pt idx="1243">
                  <c:v>34.4</c:v>
                </c:pt>
                <c:pt idx="1244">
                  <c:v>34.4</c:v>
                </c:pt>
                <c:pt idx="1245">
                  <c:v>34.4</c:v>
                </c:pt>
                <c:pt idx="1246">
                  <c:v>34.4</c:v>
                </c:pt>
                <c:pt idx="1247">
                  <c:v>34.4</c:v>
                </c:pt>
                <c:pt idx="1248">
                  <c:v>34.799999999999997</c:v>
                </c:pt>
                <c:pt idx="1249">
                  <c:v>34.799999999999997</c:v>
                </c:pt>
                <c:pt idx="1250">
                  <c:v>34.799999999999997</c:v>
                </c:pt>
                <c:pt idx="1251">
                  <c:v>34.799999999999997</c:v>
                </c:pt>
                <c:pt idx="1252">
                  <c:v>34.799999999999997</c:v>
                </c:pt>
                <c:pt idx="1253">
                  <c:v>34.799999999999997</c:v>
                </c:pt>
                <c:pt idx="1254">
                  <c:v>34.799999999999997</c:v>
                </c:pt>
                <c:pt idx="1255">
                  <c:v>34.799999999999997</c:v>
                </c:pt>
                <c:pt idx="1256">
                  <c:v>34.799999999999997</c:v>
                </c:pt>
                <c:pt idx="1257">
                  <c:v>35.299999999999997</c:v>
                </c:pt>
                <c:pt idx="1258">
                  <c:v>35.299999999999997</c:v>
                </c:pt>
                <c:pt idx="1259">
                  <c:v>35.299999999999997</c:v>
                </c:pt>
                <c:pt idx="1260">
                  <c:v>35.299999999999997</c:v>
                </c:pt>
                <c:pt idx="1261">
                  <c:v>35.299999999999997</c:v>
                </c:pt>
                <c:pt idx="1262">
                  <c:v>35.299999999999997</c:v>
                </c:pt>
                <c:pt idx="1263">
                  <c:v>35.299999999999997</c:v>
                </c:pt>
                <c:pt idx="1264">
                  <c:v>35.299999999999997</c:v>
                </c:pt>
                <c:pt idx="1265">
                  <c:v>35.799999999999997</c:v>
                </c:pt>
                <c:pt idx="1266">
                  <c:v>35.799999999999997</c:v>
                </c:pt>
                <c:pt idx="1267">
                  <c:v>35.799999999999997</c:v>
                </c:pt>
                <c:pt idx="1268">
                  <c:v>35.799999999999997</c:v>
                </c:pt>
                <c:pt idx="1269">
                  <c:v>35.799999999999997</c:v>
                </c:pt>
                <c:pt idx="1270">
                  <c:v>35.799999999999997</c:v>
                </c:pt>
                <c:pt idx="1271">
                  <c:v>35.799999999999997</c:v>
                </c:pt>
                <c:pt idx="1272">
                  <c:v>35.799999999999997</c:v>
                </c:pt>
                <c:pt idx="1273">
                  <c:v>36.299999999999997</c:v>
                </c:pt>
                <c:pt idx="1274">
                  <c:v>36.299999999999997</c:v>
                </c:pt>
                <c:pt idx="1275">
                  <c:v>36.299999999999997</c:v>
                </c:pt>
                <c:pt idx="1276">
                  <c:v>36.299999999999997</c:v>
                </c:pt>
                <c:pt idx="1277">
                  <c:v>36.299999999999997</c:v>
                </c:pt>
                <c:pt idx="1278">
                  <c:v>36.299999999999997</c:v>
                </c:pt>
                <c:pt idx="1279">
                  <c:v>36.299999999999997</c:v>
                </c:pt>
                <c:pt idx="1280">
                  <c:v>36.299999999999997</c:v>
                </c:pt>
                <c:pt idx="1281">
                  <c:v>36.799999999999997</c:v>
                </c:pt>
                <c:pt idx="1282">
                  <c:v>36.799999999999997</c:v>
                </c:pt>
                <c:pt idx="1283">
                  <c:v>36.799999999999997</c:v>
                </c:pt>
                <c:pt idx="1284">
                  <c:v>36.799999999999997</c:v>
                </c:pt>
                <c:pt idx="1285">
                  <c:v>36.799999999999997</c:v>
                </c:pt>
                <c:pt idx="1286">
                  <c:v>36.799999999999997</c:v>
                </c:pt>
                <c:pt idx="1287">
                  <c:v>36.799999999999997</c:v>
                </c:pt>
                <c:pt idx="1288">
                  <c:v>36.799999999999997</c:v>
                </c:pt>
                <c:pt idx="1289">
                  <c:v>37.299999999999997</c:v>
                </c:pt>
                <c:pt idx="1290">
                  <c:v>37.299999999999997</c:v>
                </c:pt>
                <c:pt idx="1291">
                  <c:v>37.299999999999997</c:v>
                </c:pt>
                <c:pt idx="1292">
                  <c:v>37.299999999999997</c:v>
                </c:pt>
                <c:pt idx="1293">
                  <c:v>37.299999999999997</c:v>
                </c:pt>
                <c:pt idx="1294">
                  <c:v>37.299999999999997</c:v>
                </c:pt>
                <c:pt idx="1295">
                  <c:v>37.299999999999997</c:v>
                </c:pt>
                <c:pt idx="1296">
                  <c:v>37.299999999999997</c:v>
                </c:pt>
                <c:pt idx="1297">
                  <c:v>37.299999999999997</c:v>
                </c:pt>
                <c:pt idx="1298">
                  <c:v>37.6</c:v>
                </c:pt>
                <c:pt idx="1299">
                  <c:v>37.6</c:v>
                </c:pt>
                <c:pt idx="1300">
                  <c:v>37.6</c:v>
                </c:pt>
                <c:pt idx="1301">
                  <c:v>37.6</c:v>
                </c:pt>
                <c:pt idx="1302">
                  <c:v>37.6</c:v>
                </c:pt>
                <c:pt idx="1303">
                  <c:v>37.6</c:v>
                </c:pt>
                <c:pt idx="1304">
                  <c:v>37.6</c:v>
                </c:pt>
                <c:pt idx="1305">
                  <c:v>37.6</c:v>
                </c:pt>
                <c:pt idx="1306">
                  <c:v>37.9</c:v>
                </c:pt>
                <c:pt idx="1307">
                  <c:v>37.9</c:v>
                </c:pt>
                <c:pt idx="1308">
                  <c:v>37.9</c:v>
                </c:pt>
                <c:pt idx="1309">
                  <c:v>37.9</c:v>
                </c:pt>
                <c:pt idx="1310">
                  <c:v>37.9</c:v>
                </c:pt>
                <c:pt idx="1311">
                  <c:v>37.9</c:v>
                </c:pt>
                <c:pt idx="1312">
                  <c:v>37.9</c:v>
                </c:pt>
                <c:pt idx="1313">
                  <c:v>37.9</c:v>
                </c:pt>
                <c:pt idx="1314">
                  <c:v>38</c:v>
                </c:pt>
                <c:pt idx="1315">
                  <c:v>38</c:v>
                </c:pt>
                <c:pt idx="1316">
                  <c:v>38</c:v>
                </c:pt>
                <c:pt idx="1317">
                  <c:v>38</c:v>
                </c:pt>
                <c:pt idx="1318">
                  <c:v>38</c:v>
                </c:pt>
                <c:pt idx="1319">
                  <c:v>38</c:v>
                </c:pt>
                <c:pt idx="1320">
                  <c:v>38</c:v>
                </c:pt>
                <c:pt idx="1321">
                  <c:v>38</c:v>
                </c:pt>
                <c:pt idx="1322">
                  <c:v>38</c:v>
                </c:pt>
                <c:pt idx="1323">
                  <c:v>38</c:v>
                </c:pt>
                <c:pt idx="1324">
                  <c:v>38</c:v>
                </c:pt>
                <c:pt idx="1325">
                  <c:v>38</c:v>
                </c:pt>
                <c:pt idx="1326">
                  <c:v>38</c:v>
                </c:pt>
                <c:pt idx="1327">
                  <c:v>38</c:v>
                </c:pt>
                <c:pt idx="1328">
                  <c:v>38</c:v>
                </c:pt>
                <c:pt idx="1329">
                  <c:v>38</c:v>
                </c:pt>
                <c:pt idx="1330">
                  <c:v>38</c:v>
                </c:pt>
                <c:pt idx="1331">
                  <c:v>38</c:v>
                </c:pt>
                <c:pt idx="1332">
                  <c:v>38</c:v>
                </c:pt>
                <c:pt idx="1333">
                  <c:v>38</c:v>
                </c:pt>
                <c:pt idx="1334">
                  <c:v>38</c:v>
                </c:pt>
                <c:pt idx="1335">
                  <c:v>38</c:v>
                </c:pt>
                <c:pt idx="1336">
                  <c:v>38</c:v>
                </c:pt>
                <c:pt idx="1337">
                  <c:v>38</c:v>
                </c:pt>
                <c:pt idx="1338">
                  <c:v>38</c:v>
                </c:pt>
                <c:pt idx="1339">
                  <c:v>37.9</c:v>
                </c:pt>
                <c:pt idx="1340">
                  <c:v>37.9</c:v>
                </c:pt>
                <c:pt idx="1341">
                  <c:v>37.9</c:v>
                </c:pt>
                <c:pt idx="1342">
                  <c:v>37.9</c:v>
                </c:pt>
                <c:pt idx="1343">
                  <c:v>37.9</c:v>
                </c:pt>
                <c:pt idx="1344">
                  <c:v>37.9</c:v>
                </c:pt>
                <c:pt idx="1345">
                  <c:v>37.9</c:v>
                </c:pt>
                <c:pt idx="1346">
                  <c:v>37.9</c:v>
                </c:pt>
                <c:pt idx="1347">
                  <c:v>37.6</c:v>
                </c:pt>
                <c:pt idx="1348">
                  <c:v>37.6</c:v>
                </c:pt>
                <c:pt idx="1349">
                  <c:v>37.6</c:v>
                </c:pt>
                <c:pt idx="1350">
                  <c:v>37.6</c:v>
                </c:pt>
                <c:pt idx="1351">
                  <c:v>37.6</c:v>
                </c:pt>
                <c:pt idx="1352">
                  <c:v>37.6</c:v>
                </c:pt>
                <c:pt idx="1353">
                  <c:v>37.6</c:v>
                </c:pt>
                <c:pt idx="1354">
                  <c:v>37.6</c:v>
                </c:pt>
                <c:pt idx="1355">
                  <c:v>37.299999999999997</c:v>
                </c:pt>
                <c:pt idx="1356">
                  <c:v>37.299999999999997</c:v>
                </c:pt>
                <c:pt idx="1357">
                  <c:v>37.299999999999997</c:v>
                </c:pt>
                <c:pt idx="1358">
                  <c:v>37.299999999999997</c:v>
                </c:pt>
                <c:pt idx="1359">
                  <c:v>37.299999999999997</c:v>
                </c:pt>
                <c:pt idx="1360">
                  <c:v>37.299999999999997</c:v>
                </c:pt>
                <c:pt idx="1361">
                  <c:v>37.299999999999997</c:v>
                </c:pt>
                <c:pt idx="1362">
                  <c:v>37.299999999999997</c:v>
                </c:pt>
                <c:pt idx="1363">
                  <c:v>37</c:v>
                </c:pt>
                <c:pt idx="1364">
                  <c:v>37</c:v>
                </c:pt>
                <c:pt idx="1365">
                  <c:v>37</c:v>
                </c:pt>
                <c:pt idx="1366">
                  <c:v>37</c:v>
                </c:pt>
                <c:pt idx="1367">
                  <c:v>37</c:v>
                </c:pt>
                <c:pt idx="1368">
                  <c:v>37</c:v>
                </c:pt>
                <c:pt idx="1369">
                  <c:v>37</c:v>
                </c:pt>
                <c:pt idx="1370">
                  <c:v>37</c:v>
                </c:pt>
                <c:pt idx="1371">
                  <c:v>36.700000000000003</c:v>
                </c:pt>
                <c:pt idx="1372">
                  <c:v>36.700000000000003</c:v>
                </c:pt>
                <c:pt idx="1373">
                  <c:v>36.700000000000003</c:v>
                </c:pt>
                <c:pt idx="1374">
                  <c:v>36.700000000000003</c:v>
                </c:pt>
                <c:pt idx="1375">
                  <c:v>36.700000000000003</c:v>
                </c:pt>
                <c:pt idx="1376">
                  <c:v>36.700000000000003</c:v>
                </c:pt>
                <c:pt idx="1377">
                  <c:v>36.700000000000003</c:v>
                </c:pt>
                <c:pt idx="1378">
                  <c:v>36.700000000000003</c:v>
                </c:pt>
                <c:pt idx="1379">
                  <c:v>36.4</c:v>
                </c:pt>
                <c:pt idx="1380">
                  <c:v>36.4</c:v>
                </c:pt>
                <c:pt idx="1381">
                  <c:v>36.4</c:v>
                </c:pt>
                <c:pt idx="1382">
                  <c:v>36.4</c:v>
                </c:pt>
                <c:pt idx="1383">
                  <c:v>36.4</c:v>
                </c:pt>
                <c:pt idx="1384">
                  <c:v>36.4</c:v>
                </c:pt>
                <c:pt idx="1385">
                  <c:v>36.4</c:v>
                </c:pt>
                <c:pt idx="1386">
                  <c:v>36.4</c:v>
                </c:pt>
                <c:pt idx="1387">
                  <c:v>36.4</c:v>
                </c:pt>
                <c:pt idx="1388">
                  <c:v>36.1</c:v>
                </c:pt>
                <c:pt idx="1389">
                  <c:v>36.1</c:v>
                </c:pt>
                <c:pt idx="1390">
                  <c:v>36.1</c:v>
                </c:pt>
                <c:pt idx="1391">
                  <c:v>36.1</c:v>
                </c:pt>
                <c:pt idx="1392">
                  <c:v>36.1</c:v>
                </c:pt>
                <c:pt idx="1393">
                  <c:v>36.1</c:v>
                </c:pt>
                <c:pt idx="1394">
                  <c:v>36.1</c:v>
                </c:pt>
                <c:pt idx="1395">
                  <c:v>36.1</c:v>
                </c:pt>
                <c:pt idx="1396">
                  <c:v>35.9</c:v>
                </c:pt>
                <c:pt idx="1397">
                  <c:v>35.9</c:v>
                </c:pt>
                <c:pt idx="1398">
                  <c:v>35.9</c:v>
                </c:pt>
                <c:pt idx="1399">
                  <c:v>35.9</c:v>
                </c:pt>
                <c:pt idx="1400">
                  <c:v>35.9</c:v>
                </c:pt>
                <c:pt idx="1401">
                  <c:v>35.9</c:v>
                </c:pt>
                <c:pt idx="1402">
                  <c:v>35.9</c:v>
                </c:pt>
                <c:pt idx="1403">
                  <c:v>35.9</c:v>
                </c:pt>
                <c:pt idx="1404">
                  <c:v>35.700000000000003</c:v>
                </c:pt>
                <c:pt idx="1405">
                  <c:v>35.700000000000003</c:v>
                </c:pt>
                <c:pt idx="1406">
                  <c:v>35.700000000000003</c:v>
                </c:pt>
                <c:pt idx="1407">
                  <c:v>35.700000000000003</c:v>
                </c:pt>
                <c:pt idx="1408">
                  <c:v>35.700000000000003</c:v>
                </c:pt>
                <c:pt idx="1409">
                  <c:v>35.700000000000003</c:v>
                </c:pt>
                <c:pt idx="1410">
                  <c:v>35.700000000000003</c:v>
                </c:pt>
                <c:pt idx="1411">
                  <c:v>35.700000000000003</c:v>
                </c:pt>
                <c:pt idx="1412">
                  <c:v>35.4</c:v>
                </c:pt>
                <c:pt idx="1413">
                  <c:v>35.4</c:v>
                </c:pt>
                <c:pt idx="1414">
                  <c:v>35.4</c:v>
                </c:pt>
                <c:pt idx="1415">
                  <c:v>35.4</c:v>
                </c:pt>
                <c:pt idx="1416">
                  <c:v>35.4</c:v>
                </c:pt>
                <c:pt idx="1417">
                  <c:v>35.4</c:v>
                </c:pt>
                <c:pt idx="1418">
                  <c:v>35.4</c:v>
                </c:pt>
                <c:pt idx="1419">
                  <c:v>35.4</c:v>
                </c:pt>
                <c:pt idx="1420">
                  <c:v>35.1</c:v>
                </c:pt>
                <c:pt idx="1421">
                  <c:v>35.1</c:v>
                </c:pt>
                <c:pt idx="1422">
                  <c:v>35.1</c:v>
                </c:pt>
                <c:pt idx="1423">
                  <c:v>35.1</c:v>
                </c:pt>
                <c:pt idx="1424">
                  <c:v>35.1</c:v>
                </c:pt>
                <c:pt idx="1425">
                  <c:v>35.1</c:v>
                </c:pt>
                <c:pt idx="1426">
                  <c:v>35.1</c:v>
                </c:pt>
                <c:pt idx="1427">
                  <c:v>35.1</c:v>
                </c:pt>
                <c:pt idx="1428">
                  <c:v>35.1</c:v>
                </c:pt>
                <c:pt idx="1429">
                  <c:v>34.9</c:v>
                </c:pt>
                <c:pt idx="1430">
                  <c:v>34.9</c:v>
                </c:pt>
                <c:pt idx="1431">
                  <c:v>34.9</c:v>
                </c:pt>
                <c:pt idx="1432">
                  <c:v>34.9</c:v>
                </c:pt>
                <c:pt idx="1433">
                  <c:v>34.9</c:v>
                </c:pt>
                <c:pt idx="1434">
                  <c:v>34.9</c:v>
                </c:pt>
                <c:pt idx="1435">
                  <c:v>34.9</c:v>
                </c:pt>
                <c:pt idx="1436">
                  <c:v>34.9</c:v>
                </c:pt>
                <c:pt idx="1437">
                  <c:v>34.6</c:v>
                </c:pt>
                <c:pt idx="1438">
                  <c:v>34.6</c:v>
                </c:pt>
                <c:pt idx="1439">
                  <c:v>34.6</c:v>
                </c:pt>
                <c:pt idx="1440">
                  <c:v>34.6</c:v>
                </c:pt>
                <c:pt idx="1441">
                  <c:v>34.6</c:v>
                </c:pt>
                <c:pt idx="1442">
                  <c:v>34.6</c:v>
                </c:pt>
                <c:pt idx="1443">
                  <c:v>34.6</c:v>
                </c:pt>
                <c:pt idx="1444">
                  <c:v>34.6</c:v>
                </c:pt>
                <c:pt idx="1445">
                  <c:v>34.5</c:v>
                </c:pt>
                <c:pt idx="1446">
                  <c:v>34.5</c:v>
                </c:pt>
                <c:pt idx="1447">
                  <c:v>34.5</c:v>
                </c:pt>
                <c:pt idx="1448">
                  <c:v>34.5</c:v>
                </c:pt>
                <c:pt idx="1449">
                  <c:v>34.5</c:v>
                </c:pt>
                <c:pt idx="1450">
                  <c:v>34.5</c:v>
                </c:pt>
                <c:pt idx="1451">
                  <c:v>34.5</c:v>
                </c:pt>
                <c:pt idx="1452">
                  <c:v>34.5</c:v>
                </c:pt>
                <c:pt idx="1453">
                  <c:v>34.1</c:v>
                </c:pt>
                <c:pt idx="1454">
                  <c:v>34.1</c:v>
                </c:pt>
                <c:pt idx="1455">
                  <c:v>34.1</c:v>
                </c:pt>
                <c:pt idx="1456">
                  <c:v>34.1</c:v>
                </c:pt>
                <c:pt idx="1457">
                  <c:v>34.1</c:v>
                </c:pt>
                <c:pt idx="1458">
                  <c:v>34.1</c:v>
                </c:pt>
                <c:pt idx="1459">
                  <c:v>34.1</c:v>
                </c:pt>
                <c:pt idx="1460">
                  <c:v>34.1</c:v>
                </c:pt>
                <c:pt idx="1461">
                  <c:v>33.9</c:v>
                </c:pt>
                <c:pt idx="1462">
                  <c:v>33.9</c:v>
                </c:pt>
                <c:pt idx="1463">
                  <c:v>33.9</c:v>
                </c:pt>
                <c:pt idx="1464">
                  <c:v>33.9</c:v>
                </c:pt>
                <c:pt idx="1465">
                  <c:v>33.9</c:v>
                </c:pt>
                <c:pt idx="1466">
                  <c:v>33.9</c:v>
                </c:pt>
                <c:pt idx="1467">
                  <c:v>33.9</c:v>
                </c:pt>
                <c:pt idx="1468">
                  <c:v>33.9</c:v>
                </c:pt>
                <c:pt idx="1469">
                  <c:v>33.9</c:v>
                </c:pt>
                <c:pt idx="1470">
                  <c:v>33.799999999999997</c:v>
                </c:pt>
                <c:pt idx="1471">
                  <c:v>33.799999999999997</c:v>
                </c:pt>
                <c:pt idx="1472">
                  <c:v>33.799999999999997</c:v>
                </c:pt>
                <c:pt idx="1473">
                  <c:v>33.799999999999997</c:v>
                </c:pt>
                <c:pt idx="1474">
                  <c:v>33.799999999999997</c:v>
                </c:pt>
                <c:pt idx="1475">
                  <c:v>33.799999999999997</c:v>
                </c:pt>
                <c:pt idx="1476">
                  <c:v>33.799999999999997</c:v>
                </c:pt>
                <c:pt idx="1477">
                  <c:v>33.799999999999997</c:v>
                </c:pt>
                <c:pt idx="1478">
                  <c:v>33.799999999999997</c:v>
                </c:pt>
                <c:pt idx="1479">
                  <c:v>33.799999999999997</c:v>
                </c:pt>
                <c:pt idx="1480">
                  <c:v>33.799999999999997</c:v>
                </c:pt>
                <c:pt idx="1481">
                  <c:v>33.799999999999997</c:v>
                </c:pt>
                <c:pt idx="1482">
                  <c:v>33.799999999999997</c:v>
                </c:pt>
                <c:pt idx="1483">
                  <c:v>33.799999999999997</c:v>
                </c:pt>
                <c:pt idx="1484">
                  <c:v>33.799999999999997</c:v>
                </c:pt>
                <c:pt idx="1485">
                  <c:v>33.799999999999997</c:v>
                </c:pt>
                <c:pt idx="1486">
                  <c:v>34</c:v>
                </c:pt>
                <c:pt idx="1487">
                  <c:v>34</c:v>
                </c:pt>
                <c:pt idx="1488">
                  <c:v>34</c:v>
                </c:pt>
                <c:pt idx="1489">
                  <c:v>34</c:v>
                </c:pt>
                <c:pt idx="1490">
                  <c:v>34</c:v>
                </c:pt>
                <c:pt idx="1491">
                  <c:v>34</c:v>
                </c:pt>
                <c:pt idx="1492">
                  <c:v>34</c:v>
                </c:pt>
                <c:pt idx="1493">
                  <c:v>34</c:v>
                </c:pt>
                <c:pt idx="1494">
                  <c:v>34.200000000000003</c:v>
                </c:pt>
                <c:pt idx="1495">
                  <c:v>34.200000000000003</c:v>
                </c:pt>
                <c:pt idx="1496">
                  <c:v>34.200000000000003</c:v>
                </c:pt>
                <c:pt idx="1497">
                  <c:v>34.200000000000003</c:v>
                </c:pt>
                <c:pt idx="1498">
                  <c:v>34.200000000000003</c:v>
                </c:pt>
                <c:pt idx="1499">
                  <c:v>34.200000000000003</c:v>
                </c:pt>
                <c:pt idx="1500">
                  <c:v>34.200000000000003</c:v>
                </c:pt>
                <c:pt idx="1501">
                  <c:v>34.200000000000003</c:v>
                </c:pt>
                <c:pt idx="1502">
                  <c:v>34.5</c:v>
                </c:pt>
                <c:pt idx="1503">
                  <c:v>34.5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ex2_40_envTemp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Sheet1!$A$2:$A$1747</c:f>
              <c:numCache>
                <c:formatCode>General</c:formatCode>
                <c:ptCount val="1746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</c:v>
                </c:pt>
                <c:pt idx="371">
                  <c:v>92.75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</c:v>
                </c:pt>
                <c:pt idx="431">
                  <c:v>107.75</c:v>
                </c:pt>
                <c:pt idx="432">
                  <c:v>108</c:v>
                </c:pt>
                <c:pt idx="433">
                  <c:v>108.25</c:v>
                </c:pt>
                <c:pt idx="434">
                  <c:v>108.5</c:v>
                </c:pt>
                <c:pt idx="435">
                  <c:v>108.75</c:v>
                </c:pt>
                <c:pt idx="436">
                  <c:v>109</c:v>
                </c:pt>
                <c:pt idx="437">
                  <c:v>109.25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110.51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112.53</c:v>
                </c:pt>
                <c:pt idx="451">
                  <c:v>112.78</c:v>
                </c:pt>
                <c:pt idx="452">
                  <c:v>113.03</c:v>
                </c:pt>
                <c:pt idx="453">
                  <c:v>113.28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</c:v>
                </c:pt>
                <c:pt idx="463">
                  <c:v>115.75</c:v>
                </c:pt>
                <c:pt idx="464">
                  <c:v>116</c:v>
                </c:pt>
                <c:pt idx="465">
                  <c:v>116.25</c:v>
                </c:pt>
                <c:pt idx="466">
                  <c:v>116.5</c:v>
                </c:pt>
                <c:pt idx="467">
                  <c:v>116.75</c:v>
                </c:pt>
                <c:pt idx="468">
                  <c:v>117.03</c:v>
                </c:pt>
                <c:pt idx="469">
                  <c:v>117.28</c:v>
                </c:pt>
                <c:pt idx="470">
                  <c:v>117.5</c:v>
                </c:pt>
                <c:pt idx="471">
                  <c:v>117.75</c:v>
                </c:pt>
                <c:pt idx="472">
                  <c:v>118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</c:v>
                </c:pt>
                <c:pt idx="483">
                  <c:v>120.75</c:v>
                </c:pt>
                <c:pt idx="484">
                  <c:v>121</c:v>
                </c:pt>
                <c:pt idx="485">
                  <c:v>121.25</c:v>
                </c:pt>
                <c:pt idx="486">
                  <c:v>121.5</c:v>
                </c:pt>
                <c:pt idx="487">
                  <c:v>121.75</c:v>
                </c:pt>
                <c:pt idx="488">
                  <c:v>122</c:v>
                </c:pt>
                <c:pt idx="489">
                  <c:v>122.25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125.53</c:v>
                </c:pt>
                <c:pt idx="503">
                  <c:v>125.78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127.02</c:v>
                </c:pt>
                <c:pt idx="509">
                  <c:v>127.27</c:v>
                </c:pt>
                <c:pt idx="510">
                  <c:v>127.53</c:v>
                </c:pt>
                <c:pt idx="511">
                  <c:v>127.78</c:v>
                </c:pt>
                <c:pt idx="512">
                  <c:v>128.03</c:v>
                </c:pt>
                <c:pt idx="513">
                  <c:v>128.28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140.76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142.25</c:v>
                </c:pt>
                <c:pt idx="570">
                  <c:v>142.5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157.01</c:v>
                </c:pt>
                <c:pt idx="629">
                  <c:v>157.26</c:v>
                </c:pt>
                <c:pt idx="630">
                  <c:v>157.51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</c:v>
                </c:pt>
                <c:pt idx="655">
                  <c:v>163.75</c:v>
                </c:pt>
                <c:pt idx="656">
                  <c:v>164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166.76</c:v>
                </c:pt>
                <c:pt idx="668">
                  <c:v>167.04</c:v>
                </c:pt>
                <c:pt idx="669">
                  <c:v>167.26</c:v>
                </c:pt>
                <c:pt idx="670">
                  <c:v>167.51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172.78</c:v>
                </c:pt>
                <c:pt idx="692">
                  <c:v>173.03</c:v>
                </c:pt>
                <c:pt idx="693">
                  <c:v>173.28</c:v>
                </c:pt>
                <c:pt idx="694">
                  <c:v>173.53</c:v>
                </c:pt>
                <c:pt idx="695">
                  <c:v>173.78</c:v>
                </c:pt>
                <c:pt idx="696">
                  <c:v>174.03</c:v>
                </c:pt>
                <c:pt idx="697">
                  <c:v>174.28</c:v>
                </c:pt>
                <c:pt idx="698">
                  <c:v>174.53</c:v>
                </c:pt>
                <c:pt idx="699">
                  <c:v>174.78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176.52</c:v>
                </c:pt>
                <c:pt idx="707">
                  <c:v>176.77</c:v>
                </c:pt>
                <c:pt idx="708">
                  <c:v>177.01</c:v>
                </c:pt>
                <c:pt idx="709">
                  <c:v>177.27</c:v>
                </c:pt>
                <c:pt idx="710">
                  <c:v>177.52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181.04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189.25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191.27</c:v>
                </c:pt>
                <c:pt idx="766">
                  <c:v>191.52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194.52</c:v>
                </c:pt>
                <c:pt idx="779">
                  <c:v>194.77</c:v>
                </c:pt>
                <c:pt idx="780">
                  <c:v>195.02</c:v>
                </c:pt>
                <c:pt idx="781">
                  <c:v>195.27</c:v>
                </c:pt>
                <c:pt idx="782">
                  <c:v>195.52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196.52</c:v>
                </c:pt>
                <c:pt idx="787">
                  <c:v>196.78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199.75</c:v>
                </c:pt>
                <c:pt idx="800">
                  <c:v>200</c:v>
                </c:pt>
                <c:pt idx="801">
                  <c:v>200.25</c:v>
                </c:pt>
                <c:pt idx="802">
                  <c:v>200.5</c:v>
                </c:pt>
                <c:pt idx="803">
                  <c:v>200.75</c:v>
                </c:pt>
                <c:pt idx="804">
                  <c:v>201</c:v>
                </c:pt>
                <c:pt idx="805">
                  <c:v>201.25</c:v>
                </c:pt>
                <c:pt idx="806">
                  <c:v>201.5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207.27</c:v>
                </c:pt>
                <c:pt idx="830">
                  <c:v>207.52</c:v>
                </c:pt>
                <c:pt idx="831">
                  <c:v>207.77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210.03</c:v>
                </c:pt>
                <c:pt idx="841">
                  <c:v>210.28</c:v>
                </c:pt>
                <c:pt idx="842">
                  <c:v>210.53</c:v>
                </c:pt>
                <c:pt idx="843">
                  <c:v>210.78</c:v>
                </c:pt>
                <c:pt idx="844">
                  <c:v>211.03</c:v>
                </c:pt>
                <c:pt idx="845">
                  <c:v>211.28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212.27</c:v>
                </c:pt>
                <c:pt idx="850">
                  <c:v>212.52</c:v>
                </c:pt>
                <c:pt idx="851">
                  <c:v>212.78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216.03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217.75</c:v>
                </c:pt>
                <c:pt idx="872">
                  <c:v>218</c:v>
                </c:pt>
                <c:pt idx="873">
                  <c:v>218.25</c:v>
                </c:pt>
                <c:pt idx="874">
                  <c:v>218.5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</c:v>
                </c:pt>
                <c:pt idx="879">
                  <c:v>219.75</c:v>
                </c:pt>
                <c:pt idx="880">
                  <c:v>220</c:v>
                </c:pt>
                <c:pt idx="881">
                  <c:v>220.25</c:v>
                </c:pt>
                <c:pt idx="882">
                  <c:v>220.5</c:v>
                </c:pt>
                <c:pt idx="883">
                  <c:v>220.75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222.78</c:v>
                </c:pt>
                <c:pt idx="892">
                  <c:v>223.03</c:v>
                </c:pt>
                <c:pt idx="893">
                  <c:v>223.28</c:v>
                </c:pt>
                <c:pt idx="894">
                  <c:v>223.54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225.27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233.52</c:v>
                </c:pt>
                <c:pt idx="935">
                  <c:v>233.77</c:v>
                </c:pt>
                <c:pt idx="936">
                  <c:v>234.02</c:v>
                </c:pt>
                <c:pt idx="937">
                  <c:v>234.27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240.28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241.79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246.26</c:v>
                </c:pt>
                <c:pt idx="986">
                  <c:v>246.51</c:v>
                </c:pt>
                <c:pt idx="987">
                  <c:v>246.76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</c:v>
                </c:pt>
                <c:pt idx="993">
                  <c:v>248.27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</c:v>
                </c:pt>
                <c:pt idx="1033">
                  <c:v>258.25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265.02999999999997</c:v>
                </c:pt>
                <c:pt idx="1061">
                  <c:v>265.27999999999997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268.27999999999997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</c:v>
                </c:pt>
                <c:pt idx="1093">
                  <c:v>273.25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279.26</c:v>
                </c:pt>
                <c:pt idx="1118">
                  <c:v>279.51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288.54000000000002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291.27999999999997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</c:v>
                </c:pt>
                <c:pt idx="1173">
                  <c:v>293.27</c:v>
                </c:pt>
                <c:pt idx="1174">
                  <c:v>293.52</c:v>
                </c:pt>
                <c:pt idx="1175">
                  <c:v>293.75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294.75</c:v>
                </c:pt>
                <c:pt idx="1180">
                  <c:v>295.02999999999997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303.77999999999997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310.52999999999997</c:v>
                </c:pt>
                <c:pt idx="1243">
                  <c:v>310.77999999999997</c:v>
                </c:pt>
                <c:pt idx="1244">
                  <c:v>311.02999999999997</c:v>
                </c:pt>
                <c:pt idx="1245">
                  <c:v>311.29000000000002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322.27999999999997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323.02999999999997</c:v>
                </c:pt>
                <c:pt idx="1293">
                  <c:v>323.27999999999997</c:v>
                </c:pt>
                <c:pt idx="1294">
                  <c:v>323.52999999999997</c:v>
                </c:pt>
                <c:pt idx="1295">
                  <c:v>323.75</c:v>
                </c:pt>
                <c:pt idx="1296">
                  <c:v>324</c:v>
                </c:pt>
                <c:pt idx="1297">
                  <c:v>324.25</c:v>
                </c:pt>
                <c:pt idx="1298">
                  <c:v>324.5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333.52</c:v>
                </c:pt>
                <c:pt idx="1335">
                  <c:v>333.77</c:v>
                </c:pt>
                <c:pt idx="1336">
                  <c:v>334.02</c:v>
                </c:pt>
                <c:pt idx="1337">
                  <c:v>334.27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337.25</c:v>
                </c:pt>
                <c:pt idx="1350">
                  <c:v>337.5</c:v>
                </c:pt>
                <c:pt idx="1351">
                  <c:v>337.75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340.51</c:v>
                </c:pt>
                <c:pt idx="1363">
                  <c:v>340.76</c:v>
                </c:pt>
                <c:pt idx="1364">
                  <c:v>341.01</c:v>
                </c:pt>
                <c:pt idx="1365">
                  <c:v>341.26</c:v>
                </c:pt>
                <c:pt idx="1366">
                  <c:v>341.51</c:v>
                </c:pt>
                <c:pt idx="1367">
                  <c:v>341.76</c:v>
                </c:pt>
                <c:pt idx="1368">
                  <c:v>342.01</c:v>
                </c:pt>
                <c:pt idx="1369">
                  <c:v>342.26</c:v>
                </c:pt>
                <c:pt idx="1370">
                  <c:v>342.51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347.01</c:v>
                </c:pt>
                <c:pt idx="1389">
                  <c:v>347.26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350.02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353.78</c:v>
                </c:pt>
                <c:pt idx="1416">
                  <c:v>354.03</c:v>
                </c:pt>
                <c:pt idx="1417">
                  <c:v>354.28</c:v>
                </c:pt>
                <c:pt idx="1418">
                  <c:v>354.53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356.28</c:v>
                </c:pt>
                <c:pt idx="1426">
                  <c:v>356.53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361.03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363.03</c:v>
                </c:pt>
                <c:pt idx="1453">
                  <c:v>363.28</c:v>
                </c:pt>
                <c:pt idx="1454">
                  <c:v>363.53</c:v>
                </c:pt>
                <c:pt idx="1455">
                  <c:v>363.76</c:v>
                </c:pt>
                <c:pt idx="1456">
                  <c:v>364.01</c:v>
                </c:pt>
                <c:pt idx="1457">
                  <c:v>364.26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373.79</c:v>
                </c:pt>
                <c:pt idx="1496">
                  <c:v>374</c:v>
                </c:pt>
                <c:pt idx="1497">
                  <c:v>374.25</c:v>
                </c:pt>
                <c:pt idx="1498">
                  <c:v>374.5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</c:v>
                </c:pt>
                <c:pt idx="1503">
                  <c:v>375.75</c:v>
                </c:pt>
                <c:pt idx="1504">
                  <c:v>376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376.75</c:v>
                </c:pt>
                <c:pt idx="1508">
                  <c:v>377</c:v>
                </c:pt>
                <c:pt idx="1509">
                  <c:v>377.26</c:v>
                </c:pt>
                <c:pt idx="1510">
                  <c:v>377.5</c:v>
                </c:pt>
                <c:pt idx="1511">
                  <c:v>377.76</c:v>
                </c:pt>
                <c:pt idx="1512">
                  <c:v>378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386.78</c:v>
                </c:pt>
                <c:pt idx="1548">
                  <c:v>387.03</c:v>
                </c:pt>
                <c:pt idx="1549">
                  <c:v>387.28</c:v>
                </c:pt>
                <c:pt idx="1550">
                  <c:v>387.5</c:v>
                </c:pt>
                <c:pt idx="1551">
                  <c:v>387.75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388.75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393.02</c:v>
                </c:pt>
                <c:pt idx="1573">
                  <c:v>393.27</c:v>
                </c:pt>
                <c:pt idx="1574">
                  <c:v>393.52</c:v>
                </c:pt>
                <c:pt idx="1575">
                  <c:v>393.77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397.01</c:v>
                </c:pt>
                <c:pt idx="1589">
                  <c:v>397.26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401.27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406.78</c:v>
                </c:pt>
                <c:pt idx="1628">
                  <c:v>407.03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410.02</c:v>
                </c:pt>
                <c:pt idx="1641">
                  <c:v>410.27</c:v>
                </c:pt>
                <c:pt idx="1642">
                  <c:v>410.52</c:v>
                </c:pt>
                <c:pt idx="1643">
                  <c:v>410.77</c:v>
                </c:pt>
                <c:pt idx="1644">
                  <c:v>411.02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413.28</c:v>
                </c:pt>
                <c:pt idx="1654">
                  <c:v>413.53</c:v>
                </c:pt>
                <c:pt idx="1655">
                  <c:v>413.78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415.51</c:v>
                </c:pt>
                <c:pt idx="1663">
                  <c:v>415.76</c:v>
                </c:pt>
                <c:pt idx="1664">
                  <c:v>416.01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416.77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418.27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419.51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420.76</c:v>
                </c:pt>
                <c:pt idx="1684">
                  <c:v>421.02</c:v>
                </c:pt>
                <c:pt idx="1685">
                  <c:v>421.27</c:v>
                </c:pt>
                <c:pt idx="1686">
                  <c:v>421.52</c:v>
                </c:pt>
                <c:pt idx="1687">
                  <c:v>421.75</c:v>
                </c:pt>
                <c:pt idx="1688">
                  <c:v>422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422.76</c:v>
                </c:pt>
                <c:pt idx="1692">
                  <c:v>423.01</c:v>
                </c:pt>
                <c:pt idx="1693">
                  <c:v>423.26</c:v>
                </c:pt>
                <c:pt idx="1694">
                  <c:v>423.51</c:v>
                </c:pt>
                <c:pt idx="1695">
                  <c:v>423.76</c:v>
                </c:pt>
                <c:pt idx="1696">
                  <c:v>424.01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425.02</c:v>
                </c:pt>
                <c:pt idx="1701">
                  <c:v>425.27</c:v>
                </c:pt>
                <c:pt idx="1702">
                  <c:v>425.52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431.27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432.53</c:v>
                </c:pt>
                <c:pt idx="1731">
                  <c:v>432.75</c:v>
                </c:pt>
                <c:pt idx="1732">
                  <c:v>433</c:v>
                </c:pt>
                <c:pt idx="1733">
                  <c:v>433.25</c:v>
                </c:pt>
                <c:pt idx="1734">
                  <c:v>433.5</c:v>
                </c:pt>
                <c:pt idx="1735">
                  <c:v>433.75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434.51</c:v>
                </c:pt>
                <c:pt idx="1739">
                  <c:v>434.76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436.27</c:v>
                </c:pt>
              </c:numCache>
            </c:numRef>
          </c:cat>
          <c:val>
            <c:numRef>
              <c:f>Sheet1!$G$2:$G$1747</c:f>
              <c:numCache>
                <c:formatCode>General</c:formatCode>
                <c:ptCount val="1746"/>
                <c:pt idx="0">
                  <c:v>39.9</c:v>
                </c:pt>
                <c:pt idx="1">
                  <c:v>39.9</c:v>
                </c:pt>
                <c:pt idx="2">
                  <c:v>39.9</c:v>
                </c:pt>
                <c:pt idx="3">
                  <c:v>39.9</c:v>
                </c:pt>
                <c:pt idx="4">
                  <c:v>39.9</c:v>
                </c:pt>
                <c:pt idx="5">
                  <c:v>39.9</c:v>
                </c:pt>
                <c:pt idx="6">
                  <c:v>39.9</c:v>
                </c:pt>
                <c:pt idx="7">
                  <c:v>39.5</c:v>
                </c:pt>
                <c:pt idx="8">
                  <c:v>39.5</c:v>
                </c:pt>
                <c:pt idx="9">
                  <c:v>39.5</c:v>
                </c:pt>
                <c:pt idx="10">
                  <c:v>39.5</c:v>
                </c:pt>
                <c:pt idx="11">
                  <c:v>39.5</c:v>
                </c:pt>
                <c:pt idx="12">
                  <c:v>39.5</c:v>
                </c:pt>
                <c:pt idx="13">
                  <c:v>39.5</c:v>
                </c:pt>
                <c:pt idx="14">
                  <c:v>39.5</c:v>
                </c:pt>
                <c:pt idx="15">
                  <c:v>39.1</c:v>
                </c:pt>
                <c:pt idx="16">
                  <c:v>39.1</c:v>
                </c:pt>
                <c:pt idx="17">
                  <c:v>39.1</c:v>
                </c:pt>
                <c:pt idx="18">
                  <c:v>39.1</c:v>
                </c:pt>
                <c:pt idx="19">
                  <c:v>39.1</c:v>
                </c:pt>
                <c:pt idx="20">
                  <c:v>39.1</c:v>
                </c:pt>
                <c:pt idx="21">
                  <c:v>39.1</c:v>
                </c:pt>
                <c:pt idx="22">
                  <c:v>39.1</c:v>
                </c:pt>
                <c:pt idx="23">
                  <c:v>38.700000000000003</c:v>
                </c:pt>
                <c:pt idx="24">
                  <c:v>38.700000000000003</c:v>
                </c:pt>
                <c:pt idx="25">
                  <c:v>38.700000000000003</c:v>
                </c:pt>
                <c:pt idx="26">
                  <c:v>38.700000000000003</c:v>
                </c:pt>
                <c:pt idx="27">
                  <c:v>38.700000000000003</c:v>
                </c:pt>
                <c:pt idx="28">
                  <c:v>38.700000000000003</c:v>
                </c:pt>
                <c:pt idx="29">
                  <c:v>38.700000000000003</c:v>
                </c:pt>
                <c:pt idx="30">
                  <c:v>38.700000000000003</c:v>
                </c:pt>
                <c:pt idx="31">
                  <c:v>38.700000000000003</c:v>
                </c:pt>
                <c:pt idx="32">
                  <c:v>38.4</c:v>
                </c:pt>
                <c:pt idx="33">
                  <c:v>38.4</c:v>
                </c:pt>
                <c:pt idx="34">
                  <c:v>38.4</c:v>
                </c:pt>
                <c:pt idx="35">
                  <c:v>38.4</c:v>
                </c:pt>
                <c:pt idx="36">
                  <c:v>38.4</c:v>
                </c:pt>
                <c:pt idx="37">
                  <c:v>38.4</c:v>
                </c:pt>
                <c:pt idx="38">
                  <c:v>38.4</c:v>
                </c:pt>
                <c:pt idx="39">
                  <c:v>38.4</c:v>
                </c:pt>
                <c:pt idx="40">
                  <c:v>38.200000000000003</c:v>
                </c:pt>
                <c:pt idx="41">
                  <c:v>38.200000000000003</c:v>
                </c:pt>
                <c:pt idx="42">
                  <c:v>38.200000000000003</c:v>
                </c:pt>
                <c:pt idx="43">
                  <c:v>38.200000000000003</c:v>
                </c:pt>
                <c:pt idx="44">
                  <c:v>38.200000000000003</c:v>
                </c:pt>
                <c:pt idx="45">
                  <c:v>38.200000000000003</c:v>
                </c:pt>
                <c:pt idx="46">
                  <c:v>38.200000000000003</c:v>
                </c:pt>
                <c:pt idx="47">
                  <c:v>38.200000000000003</c:v>
                </c:pt>
                <c:pt idx="48">
                  <c:v>38.200000000000003</c:v>
                </c:pt>
                <c:pt idx="49">
                  <c:v>38.200000000000003</c:v>
                </c:pt>
                <c:pt idx="50">
                  <c:v>38.200000000000003</c:v>
                </c:pt>
                <c:pt idx="51">
                  <c:v>38.200000000000003</c:v>
                </c:pt>
                <c:pt idx="52">
                  <c:v>38.200000000000003</c:v>
                </c:pt>
                <c:pt idx="53">
                  <c:v>38.200000000000003</c:v>
                </c:pt>
                <c:pt idx="54">
                  <c:v>38.200000000000003</c:v>
                </c:pt>
                <c:pt idx="55">
                  <c:v>38.200000000000003</c:v>
                </c:pt>
                <c:pt idx="56">
                  <c:v>38.299999999999997</c:v>
                </c:pt>
                <c:pt idx="57">
                  <c:v>38.299999999999997</c:v>
                </c:pt>
                <c:pt idx="58">
                  <c:v>38.299999999999997</c:v>
                </c:pt>
                <c:pt idx="59">
                  <c:v>38.299999999999997</c:v>
                </c:pt>
                <c:pt idx="60">
                  <c:v>38.299999999999997</c:v>
                </c:pt>
                <c:pt idx="61">
                  <c:v>38.299999999999997</c:v>
                </c:pt>
                <c:pt idx="62">
                  <c:v>38.299999999999997</c:v>
                </c:pt>
                <c:pt idx="63">
                  <c:v>38.299999999999997</c:v>
                </c:pt>
                <c:pt idx="64">
                  <c:v>38.6</c:v>
                </c:pt>
                <c:pt idx="65">
                  <c:v>38.6</c:v>
                </c:pt>
                <c:pt idx="66">
                  <c:v>38.6</c:v>
                </c:pt>
                <c:pt idx="67">
                  <c:v>38.6</c:v>
                </c:pt>
                <c:pt idx="68">
                  <c:v>38.6</c:v>
                </c:pt>
                <c:pt idx="69">
                  <c:v>38.6</c:v>
                </c:pt>
                <c:pt idx="70">
                  <c:v>38.6</c:v>
                </c:pt>
                <c:pt idx="71">
                  <c:v>38.6</c:v>
                </c:pt>
                <c:pt idx="72">
                  <c:v>38.6</c:v>
                </c:pt>
                <c:pt idx="73">
                  <c:v>38.9</c:v>
                </c:pt>
                <c:pt idx="74">
                  <c:v>38.9</c:v>
                </c:pt>
                <c:pt idx="75">
                  <c:v>38.9</c:v>
                </c:pt>
                <c:pt idx="76">
                  <c:v>38.9</c:v>
                </c:pt>
                <c:pt idx="77">
                  <c:v>38.9</c:v>
                </c:pt>
                <c:pt idx="78">
                  <c:v>38.9</c:v>
                </c:pt>
                <c:pt idx="79">
                  <c:v>38.9</c:v>
                </c:pt>
                <c:pt idx="80">
                  <c:v>38.9</c:v>
                </c:pt>
                <c:pt idx="81">
                  <c:v>39.4</c:v>
                </c:pt>
                <c:pt idx="82">
                  <c:v>39.4</c:v>
                </c:pt>
                <c:pt idx="83">
                  <c:v>39.4</c:v>
                </c:pt>
                <c:pt idx="84">
                  <c:v>39.4</c:v>
                </c:pt>
                <c:pt idx="85">
                  <c:v>39.4</c:v>
                </c:pt>
                <c:pt idx="86">
                  <c:v>39.4</c:v>
                </c:pt>
                <c:pt idx="87">
                  <c:v>39.4</c:v>
                </c:pt>
                <c:pt idx="88">
                  <c:v>39.4</c:v>
                </c:pt>
                <c:pt idx="89">
                  <c:v>39.9</c:v>
                </c:pt>
                <c:pt idx="90">
                  <c:v>39.9</c:v>
                </c:pt>
                <c:pt idx="91">
                  <c:v>39.9</c:v>
                </c:pt>
                <c:pt idx="92">
                  <c:v>39.9</c:v>
                </c:pt>
                <c:pt idx="93">
                  <c:v>39.9</c:v>
                </c:pt>
                <c:pt idx="94">
                  <c:v>39.9</c:v>
                </c:pt>
                <c:pt idx="95">
                  <c:v>39.9</c:v>
                </c:pt>
                <c:pt idx="96">
                  <c:v>39.9</c:v>
                </c:pt>
                <c:pt idx="97">
                  <c:v>40.4</c:v>
                </c:pt>
                <c:pt idx="98">
                  <c:v>40.4</c:v>
                </c:pt>
                <c:pt idx="99">
                  <c:v>40.4</c:v>
                </c:pt>
                <c:pt idx="100">
                  <c:v>40.4</c:v>
                </c:pt>
                <c:pt idx="101">
                  <c:v>40.4</c:v>
                </c:pt>
                <c:pt idx="102">
                  <c:v>40.4</c:v>
                </c:pt>
                <c:pt idx="103">
                  <c:v>40.4</c:v>
                </c:pt>
                <c:pt idx="104">
                  <c:v>40.4</c:v>
                </c:pt>
                <c:pt idx="105">
                  <c:v>41.1</c:v>
                </c:pt>
                <c:pt idx="106">
                  <c:v>41.1</c:v>
                </c:pt>
                <c:pt idx="107">
                  <c:v>41.1</c:v>
                </c:pt>
                <c:pt idx="108">
                  <c:v>41.1</c:v>
                </c:pt>
                <c:pt idx="109">
                  <c:v>41.1</c:v>
                </c:pt>
                <c:pt idx="110">
                  <c:v>41.1</c:v>
                </c:pt>
                <c:pt idx="111">
                  <c:v>41.1</c:v>
                </c:pt>
                <c:pt idx="112">
                  <c:v>41.1</c:v>
                </c:pt>
                <c:pt idx="113">
                  <c:v>41.1</c:v>
                </c:pt>
                <c:pt idx="114">
                  <c:v>41.7</c:v>
                </c:pt>
                <c:pt idx="115">
                  <c:v>41.7</c:v>
                </c:pt>
                <c:pt idx="116">
                  <c:v>41.7</c:v>
                </c:pt>
                <c:pt idx="117">
                  <c:v>41.7</c:v>
                </c:pt>
                <c:pt idx="118">
                  <c:v>41.7</c:v>
                </c:pt>
                <c:pt idx="119">
                  <c:v>41.7</c:v>
                </c:pt>
                <c:pt idx="120">
                  <c:v>41.7</c:v>
                </c:pt>
                <c:pt idx="121">
                  <c:v>41.7</c:v>
                </c:pt>
                <c:pt idx="122">
                  <c:v>42.2</c:v>
                </c:pt>
                <c:pt idx="123">
                  <c:v>42.2</c:v>
                </c:pt>
                <c:pt idx="124">
                  <c:v>42.2</c:v>
                </c:pt>
                <c:pt idx="125">
                  <c:v>42.2</c:v>
                </c:pt>
                <c:pt idx="126">
                  <c:v>42.2</c:v>
                </c:pt>
                <c:pt idx="127">
                  <c:v>42.2</c:v>
                </c:pt>
                <c:pt idx="128">
                  <c:v>42.2</c:v>
                </c:pt>
                <c:pt idx="129">
                  <c:v>42.2</c:v>
                </c:pt>
                <c:pt idx="130">
                  <c:v>42.7</c:v>
                </c:pt>
                <c:pt idx="131">
                  <c:v>42.7</c:v>
                </c:pt>
                <c:pt idx="132">
                  <c:v>42.7</c:v>
                </c:pt>
                <c:pt idx="133">
                  <c:v>42.7</c:v>
                </c:pt>
                <c:pt idx="134">
                  <c:v>42.7</c:v>
                </c:pt>
                <c:pt idx="135">
                  <c:v>42.7</c:v>
                </c:pt>
                <c:pt idx="136">
                  <c:v>42.7</c:v>
                </c:pt>
                <c:pt idx="137">
                  <c:v>42.7</c:v>
                </c:pt>
                <c:pt idx="138">
                  <c:v>43.1</c:v>
                </c:pt>
                <c:pt idx="139">
                  <c:v>43.1</c:v>
                </c:pt>
                <c:pt idx="140">
                  <c:v>43.1</c:v>
                </c:pt>
                <c:pt idx="141">
                  <c:v>43.1</c:v>
                </c:pt>
                <c:pt idx="142">
                  <c:v>43.1</c:v>
                </c:pt>
                <c:pt idx="143">
                  <c:v>43.1</c:v>
                </c:pt>
                <c:pt idx="144">
                  <c:v>43.1</c:v>
                </c:pt>
                <c:pt idx="145">
                  <c:v>43.1</c:v>
                </c:pt>
                <c:pt idx="146">
                  <c:v>43.3</c:v>
                </c:pt>
                <c:pt idx="147">
                  <c:v>43.3</c:v>
                </c:pt>
                <c:pt idx="148">
                  <c:v>43.3</c:v>
                </c:pt>
                <c:pt idx="149">
                  <c:v>43.3</c:v>
                </c:pt>
                <c:pt idx="150">
                  <c:v>43.3</c:v>
                </c:pt>
                <c:pt idx="151">
                  <c:v>43.3</c:v>
                </c:pt>
                <c:pt idx="152">
                  <c:v>43.3</c:v>
                </c:pt>
                <c:pt idx="153">
                  <c:v>43.3</c:v>
                </c:pt>
                <c:pt idx="154">
                  <c:v>43.3</c:v>
                </c:pt>
                <c:pt idx="155">
                  <c:v>43.3</c:v>
                </c:pt>
                <c:pt idx="156">
                  <c:v>43.3</c:v>
                </c:pt>
                <c:pt idx="157">
                  <c:v>43.3</c:v>
                </c:pt>
                <c:pt idx="158">
                  <c:v>43.3</c:v>
                </c:pt>
                <c:pt idx="159">
                  <c:v>43.3</c:v>
                </c:pt>
                <c:pt idx="160">
                  <c:v>43.3</c:v>
                </c:pt>
                <c:pt idx="161">
                  <c:v>43.3</c:v>
                </c:pt>
                <c:pt idx="162">
                  <c:v>43.3</c:v>
                </c:pt>
                <c:pt idx="163">
                  <c:v>43.1</c:v>
                </c:pt>
                <c:pt idx="164">
                  <c:v>43.1</c:v>
                </c:pt>
                <c:pt idx="165">
                  <c:v>43.1</c:v>
                </c:pt>
                <c:pt idx="166">
                  <c:v>43.1</c:v>
                </c:pt>
                <c:pt idx="167">
                  <c:v>43.1</c:v>
                </c:pt>
                <c:pt idx="168">
                  <c:v>43.1</c:v>
                </c:pt>
                <c:pt idx="169">
                  <c:v>43.1</c:v>
                </c:pt>
                <c:pt idx="170">
                  <c:v>43.1</c:v>
                </c:pt>
                <c:pt idx="171">
                  <c:v>42.9</c:v>
                </c:pt>
                <c:pt idx="172">
                  <c:v>42.9</c:v>
                </c:pt>
                <c:pt idx="173">
                  <c:v>42.9</c:v>
                </c:pt>
                <c:pt idx="174">
                  <c:v>42.9</c:v>
                </c:pt>
                <c:pt idx="175">
                  <c:v>42.9</c:v>
                </c:pt>
                <c:pt idx="176">
                  <c:v>42.9</c:v>
                </c:pt>
                <c:pt idx="177">
                  <c:v>42.9</c:v>
                </c:pt>
                <c:pt idx="178">
                  <c:v>42.9</c:v>
                </c:pt>
                <c:pt idx="179">
                  <c:v>42.6</c:v>
                </c:pt>
                <c:pt idx="180">
                  <c:v>42.6</c:v>
                </c:pt>
                <c:pt idx="181">
                  <c:v>42.6</c:v>
                </c:pt>
                <c:pt idx="182">
                  <c:v>42.6</c:v>
                </c:pt>
                <c:pt idx="183">
                  <c:v>42.6</c:v>
                </c:pt>
                <c:pt idx="184">
                  <c:v>42.6</c:v>
                </c:pt>
                <c:pt idx="185">
                  <c:v>42.6</c:v>
                </c:pt>
                <c:pt idx="186">
                  <c:v>42.6</c:v>
                </c:pt>
                <c:pt idx="187">
                  <c:v>42.2</c:v>
                </c:pt>
                <c:pt idx="188">
                  <c:v>42.2</c:v>
                </c:pt>
                <c:pt idx="189">
                  <c:v>42.2</c:v>
                </c:pt>
                <c:pt idx="190">
                  <c:v>42.2</c:v>
                </c:pt>
                <c:pt idx="191">
                  <c:v>42.2</c:v>
                </c:pt>
                <c:pt idx="192">
                  <c:v>42.2</c:v>
                </c:pt>
                <c:pt idx="193">
                  <c:v>42.2</c:v>
                </c:pt>
                <c:pt idx="194">
                  <c:v>42.2</c:v>
                </c:pt>
                <c:pt idx="195">
                  <c:v>41.8</c:v>
                </c:pt>
                <c:pt idx="196">
                  <c:v>41.8</c:v>
                </c:pt>
                <c:pt idx="197">
                  <c:v>41.8</c:v>
                </c:pt>
                <c:pt idx="198">
                  <c:v>41.8</c:v>
                </c:pt>
                <c:pt idx="199">
                  <c:v>41.8</c:v>
                </c:pt>
                <c:pt idx="200">
                  <c:v>41.8</c:v>
                </c:pt>
                <c:pt idx="201">
                  <c:v>41.8</c:v>
                </c:pt>
                <c:pt idx="202">
                  <c:v>41.8</c:v>
                </c:pt>
                <c:pt idx="203">
                  <c:v>41.8</c:v>
                </c:pt>
                <c:pt idx="204">
                  <c:v>41.4</c:v>
                </c:pt>
                <c:pt idx="205">
                  <c:v>41.4</c:v>
                </c:pt>
                <c:pt idx="206">
                  <c:v>41.4</c:v>
                </c:pt>
                <c:pt idx="207">
                  <c:v>41.4</c:v>
                </c:pt>
                <c:pt idx="208">
                  <c:v>41.4</c:v>
                </c:pt>
                <c:pt idx="209">
                  <c:v>41.4</c:v>
                </c:pt>
                <c:pt idx="210">
                  <c:v>41.4</c:v>
                </c:pt>
                <c:pt idx="211">
                  <c:v>41.4</c:v>
                </c:pt>
                <c:pt idx="212">
                  <c:v>41</c:v>
                </c:pt>
                <c:pt idx="213">
                  <c:v>41</c:v>
                </c:pt>
                <c:pt idx="214">
                  <c:v>41</c:v>
                </c:pt>
                <c:pt idx="215">
                  <c:v>41</c:v>
                </c:pt>
                <c:pt idx="216">
                  <c:v>41</c:v>
                </c:pt>
                <c:pt idx="217">
                  <c:v>41</c:v>
                </c:pt>
                <c:pt idx="218">
                  <c:v>41</c:v>
                </c:pt>
                <c:pt idx="219">
                  <c:v>41</c:v>
                </c:pt>
                <c:pt idx="220">
                  <c:v>40.5</c:v>
                </c:pt>
                <c:pt idx="221">
                  <c:v>40.5</c:v>
                </c:pt>
                <c:pt idx="222">
                  <c:v>40.5</c:v>
                </c:pt>
                <c:pt idx="223">
                  <c:v>40.5</c:v>
                </c:pt>
                <c:pt idx="224">
                  <c:v>40.5</c:v>
                </c:pt>
                <c:pt idx="225">
                  <c:v>40.5</c:v>
                </c:pt>
                <c:pt idx="226">
                  <c:v>40.5</c:v>
                </c:pt>
                <c:pt idx="227">
                  <c:v>40.5</c:v>
                </c:pt>
                <c:pt idx="228">
                  <c:v>40.1</c:v>
                </c:pt>
                <c:pt idx="229">
                  <c:v>40.1</c:v>
                </c:pt>
                <c:pt idx="230">
                  <c:v>40.1</c:v>
                </c:pt>
                <c:pt idx="231">
                  <c:v>40.1</c:v>
                </c:pt>
                <c:pt idx="232">
                  <c:v>40.1</c:v>
                </c:pt>
                <c:pt idx="233">
                  <c:v>40.1</c:v>
                </c:pt>
                <c:pt idx="234">
                  <c:v>40.1</c:v>
                </c:pt>
                <c:pt idx="235">
                  <c:v>40.1</c:v>
                </c:pt>
                <c:pt idx="236">
                  <c:v>39.6</c:v>
                </c:pt>
                <c:pt idx="237">
                  <c:v>39.6</c:v>
                </c:pt>
                <c:pt idx="238">
                  <c:v>39.6</c:v>
                </c:pt>
                <c:pt idx="239">
                  <c:v>39.6</c:v>
                </c:pt>
                <c:pt idx="240">
                  <c:v>39.6</c:v>
                </c:pt>
                <c:pt idx="241">
                  <c:v>39.6</c:v>
                </c:pt>
                <c:pt idx="242">
                  <c:v>39.6</c:v>
                </c:pt>
                <c:pt idx="243">
                  <c:v>39.6</c:v>
                </c:pt>
                <c:pt idx="244">
                  <c:v>39.200000000000003</c:v>
                </c:pt>
                <c:pt idx="245">
                  <c:v>39.200000000000003</c:v>
                </c:pt>
                <c:pt idx="246">
                  <c:v>39.200000000000003</c:v>
                </c:pt>
                <c:pt idx="247">
                  <c:v>39.200000000000003</c:v>
                </c:pt>
                <c:pt idx="248">
                  <c:v>39.200000000000003</c:v>
                </c:pt>
                <c:pt idx="249">
                  <c:v>39.200000000000003</c:v>
                </c:pt>
                <c:pt idx="250">
                  <c:v>39.200000000000003</c:v>
                </c:pt>
                <c:pt idx="251">
                  <c:v>39.200000000000003</c:v>
                </c:pt>
                <c:pt idx="252">
                  <c:v>39.200000000000003</c:v>
                </c:pt>
                <c:pt idx="253">
                  <c:v>38.9</c:v>
                </c:pt>
                <c:pt idx="254">
                  <c:v>38.9</c:v>
                </c:pt>
                <c:pt idx="255">
                  <c:v>38.9</c:v>
                </c:pt>
                <c:pt idx="256">
                  <c:v>38.9</c:v>
                </c:pt>
                <c:pt idx="257">
                  <c:v>38.9</c:v>
                </c:pt>
                <c:pt idx="258">
                  <c:v>38.9</c:v>
                </c:pt>
                <c:pt idx="259">
                  <c:v>38.9</c:v>
                </c:pt>
                <c:pt idx="260">
                  <c:v>38.9</c:v>
                </c:pt>
                <c:pt idx="261">
                  <c:v>38.5</c:v>
                </c:pt>
                <c:pt idx="262">
                  <c:v>38.5</c:v>
                </c:pt>
                <c:pt idx="263">
                  <c:v>38.5</c:v>
                </c:pt>
                <c:pt idx="264">
                  <c:v>38.5</c:v>
                </c:pt>
                <c:pt idx="265">
                  <c:v>38.5</c:v>
                </c:pt>
                <c:pt idx="266">
                  <c:v>38.5</c:v>
                </c:pt>
                <c:pt idx="267">
                  <c:v>38.5</c:v>
                </c:pt>
                <c:pt idx="268">
                  <c:v>38.5</c:v>
                </c:pt>
                <c:pt idx="269">
                  <c:v>38.200000000000003</c:v>
                </c:pt>
                <c:pt idx="270">
                  <c:v>38.200000000000003</c:v>
                </c:pt>
                <c:pt idx="271">
                  <c:v>38.200000000000003</c:v>
                </c:pt>
                <c:pt idx="272">
                  <c:v>38.200000000000003</c:v>
                </c:pt>
                <c:pt idx="273">
                  <c:v>38.200000000000003</c:v>
                </c:pt>
                <c:pt idx="274">
                  <c:v>38.200000000000003</c:v>
                </c:pt>
                <c:pt idx="275">
                  <c:v>38.200000000000003</c:v>
                </c:pt>
                <c:pt idx="276">
                  <c:v>38.200000000000003</c:v>
                </c:pt>
                <c:pt idx="277">
                  <c:v>38.200000000000003</c:v>
                </c:pt>
                <c:pt idx="278">
                  <c:v>38.200000000000003</c:v>
                </c:pt>
                <c:pt idx="279">
                  <c:v>38.200000000000003</c:v>
                </c:pt>
                <c:pt idx="280">
                  <c:v>38.200000000000003</c:v>
                </c:pt>
                <c:pt idx="281">
                  <c:v>38.200000000000003</c:v>
                </c:pt>
                <c:pt idx="282">
                  <c:v>38.200000000000003</c:v>
                </c:pt>
                <c:pt idx="283">
                  <c:v>38.200000000000003</c:v>
                </c:pt>
                <c:pt idx="284">
                  <c:v>38.200000000000003</c:v>
                </c:pt>
                <c:pt idx="285">
                  <c:v>38.299999999999997</c:v>
                </c:pt>
                <c:pt idx="286">
                  <c:v>38.299999999999997</c:v>
                </c:pt>
                <c:pt idx="287">
                  <c:v>38.299999999999997</c:v>
                </c:pt>
                <c:pt idx="288">
                  <c:v>38.299999999999997</c:v>
                </c:pt>
                <c:pt idx="289">
                  <c:v>38.299999999999997</c:v>
                </c:pt>
                <c:pt idx="290">
                  <c:v>38.299999999999997</c:v>
                </c:pt>
                <c:pt idx="291">
                  <c:v>38.299999999999997</c:v>
                </c:pt>
                <c:pt idx="292">
                  <c:v>38.299999999999997</c:v>
                </c:pt>
                <c:pt idx="293">
                  <c:v>38.299999999999997</c:v>
                </c:pt>
                <c:pt idx="294">
                  <c:v>38.5</c:v>
                </c:pt>
                <c:pt idx="295">
                  <c:v>38.5</c:v>
                </c:pt>
                <c:pt idx="296">
                  <c:v>38.5</c:v>
                </c:pt>
                <c:pt idx="297">
                  <c:v>38.5</c:v>
                </c:pt>
                <c:pt idx="298">
                  <c:v>38.5</c:v>
                </c:pt>
                <c:pt idx="299">
                  <c:v>38.5</c:v>
                </c:pt>
                <c:pt idx="300">
                  <c:v>38.5</c:v>
                </c:pt>
                <c:pt idx="301">
                  <c:v>38.5</c:v>
                </c:pt>
                <c:pt idx="302">
                  <c:v>38.799999999999997</c:v>
                </c:pt>
                <c:pt idx="303">
                  <c:v>38.799999999999997</c:v>
                </c:pt>
                <c:pt idx="304">
                  <c:v>38.799999999999997</c:v>
                </c:pt>
                <c:pt idx="305">
                  <c:v>38.799999999999997</c:v>
                </c:pt>
                <c:pt idx="306">
                  <c:v>38.799999999999997</c:v>
                </c:pt>
                <c:pt idx="307">
                  <c:v>38.799999999999997</c:v>
                </c:pt>
                <c:pt idx="308">
                  <c:v>38.799999999999997</c:v>
                </c:pt>
                <c:pt idx="309">
                  <c:v>38.799999999999997</c:v>
                </c:pt>
                <c:pt idx="310">
                  <c:v>39.299999999999997</c:v>
                </c:pt>
                <c:pt idx="311">
                  <c:v>39.299999999999997</c:v>
                </c:pt>
                <c:pt idx="312">
                  <c:v>39.299999999999997</c:v>
                </c:pt>
                <c:pt idx="313">
                  <c:v>39.299999999999997</c:v>
                </c:pt>
                <c:pt idx="314">
                  <c:v>39.299999999999997</c:v>
                </c:pt>
                <c:pt idx="315">
                  <c:v>39.299999999999997</c:v>
                </c:pt>
                <c:pt idx="316">
                  <c:v>39.299999999999997</c:v>
                </c:pt>
                <c:pt idx="317">
                  <c:v>39.299999999999997</c:v>
                </c:pt>
                <c:pt idx="318">
                  <c:v>39.700000000000003</c:v>
                </c:pt>
                <c:pt idx="319">
                  <c:v>39.700000000000003</c:v>
                </c:pt>
                <c:pt idx="320">
                  <c:v>39.700000000000003</c:v>
                </c:pt>
                <c:pt idx="321">
                  <c:v>39.700000000000003</c:v>
                </c:pt>
                <c:pt idx="322">
                  <c:v>39.700000000000003</c:v>
                </c:pt>
                <c:pt idx="323">
                  <c:v>39.700000000000003</c:v>
                </c:pt>
                <c:pt idx="324">
                  <c:v>39.700000000000003</c:v>
                </c:pt>
                <c:pt idx="325">
                  <c:v>39.700000000000003</c:v>
                </c:pt>
                <c:pt idx="326">
                  <c:v>40.200000000000003</c:v>
                </c:pt>
                <c:pt idx="327">
                  <c:v>40.200000000000003</c:v>
                </c:pt>
                <c:pt idx="328">
                  <c:v>40.200000000000003</c:v>
                </c:pt>
                <c:pt idx="329">
                  <c:v>40.200000000000003</c:v>
                </c:pt>
                <c:pt idx="330">
                  <c:v>40.200000000000003</c:v>
                </c:pt>
                <c:pt idx="331">
                  <c:v>40.200000000000003</c:v>
                </c:pt>
                <c:pt idx="332">
                  <c:v>40.200000000000003</c:v>
                </c:pt>
                <c:pt idx="333">
                  <c:v>40.200000000000003</c:v>
                </c:pt>
                <c:pt idx="334">
                  <c:v>40.200000000000003</c:v>
                </c:pt>
                <c:pt idx="335">
                  <c:v>40.799999999999997</c:v>
                </c:pt>
                <c:pt idx="336">
                  <c:v>40.799999999999997</c:v>
                </c:pt>
                <c:pt idx="337">
                  <c:v>40.799999999999997</c:v>
                </c:pt>
                <c:pt idx="338">
                  <c:v>40.799999999999997</c:v>
                </c:pt>
                <c:pt idx="339">
                  <c:v>40.799999999999997</c:v>
                </c:pt>
                <c:pt idx="340">
                  <c:v>40.799999999999997</c:v>
                </c:pt>
                <c:pt idx="341">
                  <c:v>40.799999999999997</c:v>
                </c:pt>
                <c:pt idx="342">
                  <c:v>40.799999999999997</c:v>
                </c:pt>
                <c:pt idx="343">
                  <c:v>41.4</c:v>
                </c:pt>
                <c:pt idx="344">
                  <c:v>41.4</c:v>
                </c:pt>
                <c:pt idx="345">
                  <c:v>41.4</c:v>
                </c:pt>
                <c:pt idx="346">
                  <c:v>41.4</c:v>
                </c:pt>
                <c:pt idx="347">
                  <c:v>41.4</c:v>
                </c:pt>
                <c:pt idx="348">
                  <c:v>41.4</c:v>
                </c:pt>
                <c:pt idx="349">
                  <c:v>41.4</c:v>
                </c:pt>
                <c:pt idx="350">
                  <c:v>41.4</c:v>
                </c:pt>
                <c:pt idx="351">
                  <c:v>41.9</c:v>
                </c:pt>
                <c:pt idx="352">
                  <c:v>41.9</c:v>
                </c:pt>
                <c:pt idx="353">
                  <c:v>41.9</c:v>
                </c:pt>
                <c:pt idx="354">
                  <c:v>41.9</c:v>
                </c:pt>
                <c:pt idx="355">
                  <c:v>41.9</c:v>
                </c:pt>
                <c:pt idx="356">
                  <c:v>41.9</c:v>
                </c:pt>
                <c:pt idx="357">
                  <c:v>41.9</c:v>
                </c:pt>
                <c:pt idx="358">
                  <c:v>41.9</c:v>
                </c:pt>
                <c:pt idx="359">
                  <c:v>42.4</c:v>
                </c:pt>
                <c:pt idx="360">
                  <c:v>42.4</c:v>
                </c:pt>
                <c:pt idx="361">
                  <c:v>42.4</c:v>
                </c:pt>
                <c:pt idx="362">
                  <c:v>42.4</c:v>
                </c:pt>
                <c:pt idx="363">
                  <c:v>42.4</c:v>
                </c:pt>
                <c:pt idx="364">
                  <c:v>42.4</c:v>
                </c:pt>
                <c:pt idx="365">
                  <c:v>42.4</c:v>
                </c:pt>
                <c:pt idx="366">
                  <c:v>42.4</c:v>
                </c:pt>
                <c:pt idx="367">
                  <c:v>42.7</c:v>
                </c:pt>
                <c:pt idx="368">
                  <c:v>42.7</c:v>
                </c:pt>
                <c:pt idx="369">
                  <c:v>42.7</c:v>
                </c:pt>
                <c:pt idx="370">
                  <c:v>42.7</c:v>
                </c:pt>
                <c:pt idx="371">
                  <c:v>42.7</c:v>
                </c:pt>
                <c:pt idx="372">
                  <c:v>42.7</c:v>
                </c:pt>
                <c:pt idx="373">
                  <c:v>42.7</c:v>
                </c:pt>
                <c:pt idx="374">
                  <c:v>42.7</c:v>
                </c:pt>
                <c:pt idx="375">
                  <c:v>42.9</c:v>
                </c:pt>
                <c:pt idx="376">
                  <c:v>42.9</c:v>
                </c:pt>
                <c:pt idx="377">
                  <c:v>42.9</c:v>
                </c:pt>
                <c:pt idx="378">
                  <c:v>42.9</c:v>
                </c:pt>
                <c:pt idx="379">
                  <c:v>42.9</c:v>
                </c:pt>
                <c:pt idx="380">
                  <c:v>42.9</c:v>
                </c:pt>
                <c:pt idx="381">
                  <c:v>42.9</c:v>
                </c:pt>
                <c:pt idx="382">
                  <c:v>42.9</c:v>
                </c:pt>
                <c:pt idx="383">
                  <c:v>42.9</c:v>
                </c:pt>
                <c:pt idx="384">
                  <c:v>43</c:v>
                </c:pt>
                <c:pt idx="385">
                  <c:v>43</c:v>
                </c:pt>
                <c:pt idx="386">
                  <c:v>43</c:v>
                </c:pt>
                <c:pt idx="387">
                  <c:v>43</c:v>
                </c:pt>
                <c:pt idx="388">
                  <c:v>43</c:v>
                </c:pt>
                <c:pt idx="389">
                  <c:v>43</c:v>
                </c:pt>
                <c:pt idx="390">
                  <c:v>43</c:v>
                </c:pt>
                <c:pt idx="391">
                  <c:v>43</c:v>
                </c:pt>
                <c:pt idx="392">
                  <c:v>42.9</c:v>
                </c:pt>
                <c:pt idx="393">
                  <c:v>42.9</c:v>
                </c:pt>
                <c:pt idx="394">
                  <c:v>42.9</c:v>
                </c:pt>
                <c:pt idx="395">
                  <c:v>42.9</c:v>
                </c:pt>
                <c:pt idx="396">
                  <c:v>42.9</c:v>
                </c:pt>
                <c:pt idx="397">
                  <c:v>42.9</c:v>
                </c:pt>
                <c:pt idx="398">
                  <c:v>42.9</c:v>
                </c:pt>
                <c:pt idx="399">
                  <c:v>42.9</c:v>
                </c:pt>
                <c:pt idx="400">
                  <c:v>42.7</c:v>
                </c:pt>
                <c:pt idx="401">
                  <c:v>42.7</c:v>
                </c:pt>
                <c:pt idx="402">
                  <c:v>42.7</c:v>
                </c:pt>
                <c:pt idx="403">
                  <c:v>42.7</c:v>
                </c:pt>
                <c:pt idx="404">
                  <c:v>42.7</c:v>
                </c:pt>
                <c:pt idx="405">
                  <c:v>42.7</c:v>
                </c:pt>
                <c:pt idx="406">
                  <c:v>42.7</c:v>
                </c:pt>
                <c:pt idx="407">
                  <c:v>42.7</c:v>
                </c:pt>
                <c:pt idx="408">
                  <c:v>42.5</c:v>
                </c:pt>
                <c:pt idx="409">
                  <c:v>42.5</c:v>
                </c:pt>
                <c:pt idx="410">
                  <c:v>42.5</c:v>
                </c:pt>
                <c:pt idx="411">
                  <c:v>42.5</c:v>
                </c:pt>
                <c:pt idx="412">
                  <c:v>42.5</c:v>
                </c:pt>
                <c:pt idx="413">
                  <c:v>42.5</c:v>
                </c:pt>
                <c:pt idx="414">
                  <c:v>42.5</c:v>
                </c:pt>
                <c:pt idx="415">
                  <c:v>42.5</c:v>
                </c:pt>
                <c:pt idx="416">
                  <c:v>42.1</c:v>
                </c:pt>
                <c:pt idx="417">
                  <c:v>42.1</c:v>
                </c:pt>
                <c:pt idx="418">
                  <c:v>42.1</c:v>
                </c:pt>
                <c:pt idx="419">
                  <c:v>42.1</c:v>
                </c:pt>
                <c:pt idx="420">
                  <c:v>42.1</c:v>
                </c:pt>
                <c:pt idx="421">
                  <c:v>42.1</c:v>
                </c:pt>
                <c:pt idx="422">
                  <c:v>42.1</c:v>
                </c:pt>
                <c:pt idx="423">
                  <c:v>42.1</c:v>
                </c:pt>
                <c:pt idx="424">
                  <c:v>42.1</c:v>
                </c:pt>
                <c:pt idx="425">
                  <c:v>41.8</c:v>
                </c:pt>
                <c:pt idx="426">
                  <c:v>41.8</c:v>
                </c:pt>
                <c:pt idx="427">
                  <c:v>41.8</c:v>
                </c:pt>
                <c:pt idx="428">
                  <c:v>41.8</c:v>
                </c:pt>
                <c:pt idx="429">
                  <c:v>41.8</c:v>
                </c:pt>
                <c:pt idx="430">
                  <c:v>41.8</c:v>
                </c:pt>
                <c:pt idx="431">
                  <c:v>41.8</c:v>
                </c:pt>
                <c:pt idx="432">
                  <c:v>41.8</c:v>
                </c:pt>
                <c:pt idx="433">
                  <c:v>41.4</c:v>
                </c:pt>
                <c:pt idx="434">
                  <c:v>41.4</c:v>
                </c:pt>
                <c:pt idx="435">
                  <c:v>41.4</c:v>
                </c:pt>
                <c:pt idx="436">
                  <c:v>41.4</c:v>
                </c:pt>
                <c:pt idx="437">
                  <c:v>41.4</c:v>
                </c:pt>
                <c:pt idx="438">
                  <c:v>41.4</c:v>
                </c:pt>
                <c:pt idx="439">
                  <c:v>41.4</c:v>
                </c:pt>
                <c:pt idx="440">
                  <c:v>41.4</c:v>
                </c:pt>
                <c:pt idx="441">
                  <c:v>41</c:v>
                </c:pt>
                <c:pt idx="442">
                  <c:v>41</c:v>
                </c:pt>
                <c:pt idx="443">
                  <c:v>41</c:v>
                </c:pt>
                <c:pt idx="444">
                  <c:v>41</c:v>
                </c:pt>
                <c:pt idx="445">
                  <c:v>41</c:v>
                </c:pt>
                <c:pt idx="446">
                  <c:v>41</c:v>
                </c:pt>
                <c:pt idx="447">
                  <c:v>41</c:v>
                </c:pt>
                <c:pt idx="448">
                  <c:v>41</c:v>
                </c:pt>
                <c:pt idx="449">
                  <c:v>40.6</c:v>
                </c:pt>
                <c:pt idx="450">
                  <c:v>40.6</c:v>
                </c:pt>
                <c:pt idx="451">
                  <c:v>40.6</c:v>
                </c:pt>
                <c:pt idx="452">
                  <c:v>40.6</c:v>
                </c:pt>
                <c:pt idx="453">
                  <c:v>40.6</c:v>
                </c:pt>
                <c:pt idx="454">
                  <c:v>40.6</c:v>
                </c:pt>
                <c:pt idx="455">
                  <c:v>40.6</c:v>
                </c:pt>
                <c:pt idx="456">
                  <c:v>40.6</c:v>
                </c:pt>
                <c:pt idx="457">
                  <c:v>40.299999999999997</c:v>
                </c:pt>
                <c:pt idx="458">
                  <c:v>40.299999999999997</c:v>
                </c:pt>
                <c:pt idx="459">
                  <c:v>40.299999999999997</c:v>
                </c:pt>
                <c:pt idx="460">
                  <c:v>40.299999999999997</c:v>
                </c:pt>
                <c:pt idx="461">
                  <c:v>40.299999999999997</c:v>
                </c:pt>
                <c:pt idx="462">
                  <c:v>40.299999999999997</c:v>
                </c:pt>
                <c:pt idx="463">
                  <c:v>40.299999999999997</c:v>
                </c:pt>
                <c:pt idx="464">
                  <c:v>40.299999999999997</c:v>
                </c:pt>
                <c:pt idx="465">
                  <c:v>40.299999999999997</c:v>
                </c:pt>
                <c:pt idx="466">
                  <c:v>39.9</c:v>
                </c:pt>
                <c:pt idx="467">
                  <c:v>39.9</c:v>
                </c:pt>
                <c:pt idx="468">
                  <c:v>39.9</c:v>
                </c:pt>
                <c:pt idx="469">
                  <c:v>39.9</c:v>
                </c:pt>
                <c:pt idx="470">
                  <c:v>39.9</c:v>
                </c:pt>
                <c:pt idx="471">
                  <c:v>39.9</c:v>
                </c:pt>
                <c:pt idx="472">
                  <c:v>39.9</c:v>
                </c:pt>
                <c:pt idx="473">
                  <c:v>39.9</c:v>
                </c:pt>
                <c:pt idx="474">
                  <c:v>39.5</c:v>
                </c:pt>
                <c:pt idx="475">
                  <c:v>39.5</c:v>
                </c:pt>
                <c:pt idx="476">
                  <c:v>39.5</c:v>
                </c:pt>
                <c:pt idx="477">
                  <c:v>39.5</c:v>
                </c:pt>
                <c:pt idx="478">
                  <c:v>39.5</c:v>
                </c:pt>
                <c:pt idx="479">
                  <c:v>39.5</c:v>
                </c:pt>
                <c:pt idx="480">
                  <c:v>39.5</c:v>
                </c:pt>
                <c:pt idx="481">
                  <c:v>39.5</c:v>
                </c:pt>
                <c:pt idx="482">
                  <c:v>39.200000000000003</c:v>
                </c:pt>
                <c:pt idx="483">
                  <c:v>39.200000000000003</c:v>
                </c:pt>
                <c:pt idx="484">
                  <c:v>39.200000000000003</c:v>
                </c:pt>
                <c:pt idx="485">
                  <c:v>39.200000000000003</c:v>
                </c:pt>
                <c:pt idx="486">
                  <c:v>39.200000000000003</c:v>
                </c:pt>
                <c:pt idx="487">
                  <c:v>39.200000000000003</c:v>
                </c:pt>
                <c:pt idx="488">
                  <c:v>39.200000000000003</c:v>
                </c:pt>
                <c:pt idx="489">
                  <c:v>39.200000000000003</c:v>
                </c:pt>
                <c:pt idx="490">
                  <c:v>38.799999999999997</c:v>
                </c:pt>
                <c:pt idx="491">
                  <c:v>38.799999999999997</c:v>
                </c:pt>
                <c:pt idx="492">
                  <c:v>38.799999999999997</c:v>
                </c:pt>
                <c:pt idx="493">
                  <c:v>38.799999999999997</c:v>
                </c:pt>
                <c:pt idx="494">
                  <c:v>38.799999999999997</c:v>
                </c:pt>
                <c:pt idx="495">
                  <c:v>38.799999999999997</c:v>
                </c:pt>
                <c:pt idx="496">
                  <c:v>38.799999999999997</c:v>
                </c:pt>
                <c:pt idx="497">
                  <c:v>38.799999999999997</c:v>
                </c:pt>
                <c:pt idx="498">
                  <c:v>38.6</c:v>
                </c:pt>
                <c:pt idx="499">
                  <c:v>38.6</c:v>
                </c:pt>
                <c:pt idx="500">
                  <c:v>38.6</c:v>
                </c:pt>
                <c:pt idx="501">
                  <c:v>38.6</c:v>
                </c:pt>
                <c:pt idx="502">
                  <c:v>38.6</c:v>
                </c:pt>
                <c:pt idx="503">
                  <c:v>38.6</c:v>
                </c:pt>
                <c:pt idx="504">
                  <c:v>38.6</c:v>
                </c:pt>
                <c:pt idx="505">
                  <c:v>38.6</c:v>
                </c:pt>
                <c:pt idx="506">
                  <c:v>38.4</c:v>
                </c:pt>
                <c:pt idx="507">
                  <c:v>38.4</c:v>
                </c:pt>
                <c:pt idx="508">
                  <c:v>38.4</c:v>
                </c:pt>
                <c:pt idx="509">
                  <c:v>38.4</c:v>
                </c:pt>
                <c:pt idx="510">
                  <c:v>38.4</c:v>
                </c:pt>
                <c:pt idx="511">
                  <c:v>38.4</c:v>
                </c:pt>
                <c:pt idx="512">
                  <c:v>38.4</c:v>
                </c:pt>
                <c:pt idx="513">
                  <c:v>38.4</c:v>
                </c:pt>
                <c:pt idx="514">
                  <c:v>38.4</c:v>
                </c:pt>
                <c:pt idx="515">
                  <c:v>38.4</c:v>
                </c:pt>
                <c:pt idx="516">
                  <c:v>38.4</c:v>
                </c:pt>
                <c:pt idx="517">
                  <c:v>38.4</c:v>
                </c:pt>
                <c:pt idx="518">
                  <c:v>38.4</c:v>
                </c:pt>
                <c:pt idx="519">
                  <c:v>38.4</c:v>
                </c:pt>
                <c:pt idx="520">
                  <c:v>38.4</c:v>
                </c:pt>
                <c:pt idx="521">
                  <c:v>38.4</c:v>
                </c:pt>
                <c:pt idx="522">
                  <c:v>38.4</c:v>
                </c:pt>
                <c:pt idx="523">
                  <c:v>38.6</c:v>
                </c:pt>
                <c:pt idx="524">
                  <c:v>38.6</c:v>
                </c:pt>
                <c:pt idx="525">
                  <c:v>38.6</c:v>
                </c:pt>
                <c:pt idx="526">
                  <c:v>38.6</c:v>
                </c:pt>
                <c:pt idx="527">
                  <c:v>38.6</c:v>
                </c:pt>
                <c:pt idx="528">
                  <c:v>38.6</c:v>
                </c:pt>
                <c:pt idx="529">
                  <c:v>38.6</c:v>
                </c:pt>
                <c:pt idx="530">
                  <c:v>38.6</c:v>
                </c:pt>
                <c:pt idx="531">
                  <c:v>38.799999999999997</c:v>
                </c:pt>
                <c:pt idx="532">
                  <c:v>38.799999999999997</c:v>
                </c:pt>
                <c:pt idx="533">
                  <c:v>38.799999999999997</c:v>
                </c:pt>
                <c:pt idx="534">
                  <c:v>38.799999999999997</c:v>
                </c:pt>
                <c:pt idx="535">
                  <c:v>38.799999999999997</c:v>
                </c:pt>
                <c:pt idx="536">
                  <c:v>38.799999999999997</c:v>
                </c:pt>
                <c:pt idx="537">
                  <c:v>38.799999999999997</c:v>
                </c:pt>
                <c:pt idx="538">
                  <c:v>38.799999999999997</c:v>
                </c:pt>
                <c:pt idx="539">
                  <c:v>39.1</c:v>
                </c:pt>
                <c:pt idx="540">
                  <c:v>39.1</c:v>
                </c:pt>
                <c:pt idx="541">
                  <c:v>39.1</c:v>
                </c:pt>
                <c:pt idx="542">
                  <c:v>39.1</c:v>
                </c:pt>
                <c:pt idx="543">
                  <c:v>39.1</c:v>
                </c:pt>
                <c:pt idx="544">
                  <c:v>39.1</c:v>
                </c:pt>
                <c:pt idx="545">
                  <c:v>39.1</c:v>
                </c:pt>
                <c:pt idx="546">
                  <c:v>39.1</c:v>
                </c:pt>
                <c:pt idx="547">
                  <c:v>39.6</c:v>
                </c:pt>
                <c:pt idx="548">
                  <c:v>39.6</c:v>
                </c:pt>
                <c:pt idx="549">
                  <c:v>39.6</c:v>
                </c:pt>
                <c:pt idx="550">
                  <c:v>39.6</c:v>
                </c:pt>
                <c:pt idx="551">
                  <c:v>39.6</c:v>
                </c:pt>
                <c:pt idx="552">
                  <c:v>39.6</c:v>
                </c:pt>
                <c:pt idx="553">
                  <c:v>39.6</c:v>
                </c:pt>
                <c:pt idx="554">
                  <c:v>39.6</c:v>
                </c:pt>
                <c:pt idx="555">
                  <c:v>39.6</c:v>
                </c:pt>
                <c:pt idx="556">
                  <c:v>40.1</c:v>
                </c:pt>
                <c:pt idx="557">
                  <c:v>40.1</c:v>
                </c:pt>
                <c:pt idx="558">
                  <c:v>40.1</c:v>
                </c:pt>
                <c:pt idx="559">
                  <c:v>40.1</c:v>
                </c:pt>
                <c:pt idx="560">
                  <c:v>40.1</c:v>
                </c:pt>
                <c:pt idx="561">
                  <c:v>40.1</c:v>
                </c:pt>
                <c:pt idx="562">
                  <c:v>40.1</c:v>
                </c:pt>
                <c:pt idx="563">
                  <c:v>40.1</c:v>
                </c:pt>
                <c:pt idx="564">
                  <c:v>40.700000000000003</c:v>
                </c:pt>
                <c:pt idx="565">
                  <c:v>40.700000000000003</c:v>
                </c:pt>
                <c:pt idx="566">
                  <c:v>40.700000000000003</c:v>
                </c:pt>
                <c:pt idx="567">
                  <c:v>40.700000000000003</c:v>
                </c:pt>
                <c:pt idx="568">
                  <c:v>40.700000000000003</c:v>
                </c:pt>
                <c:pt idx="569">
                  <c:v>40.700000000000003</c:v>
                </c:pt>
                <c:pt idx="570">
                  <c:v>40.700000000000003</c:v>
                </c:pt>
                <c:pt idx="571">
                  <c:v>40.700000000000003</c:v>
                </c:pt>
                <c:pt idx="572">
                  <c:v>41.3</c:v>
                </c:pt>
                <c:pt idx="573">
                  <c:v>41.3</c:v>
                </c:pt>
                <c:pt idx="574">
                  <c:v>41.3</c:v>
                </c:pt>
                <c:pt idx="575">
                  <c:v>41.3</c:v>
                </c:pt>
                <c:pt idx="576">
                  <c:v>41.3</c:v>
                </c:pt>
                <c:pt idx="577">
                  <c:v>41.3</c:v>
                </c:pt>
                <c:pt idx="578">
                  <c:v>41.3</c:v>
                </c:pt>
                <c:pt idx="579">
                  <c:v>41.3</c:v>
                </c:pt>
                <c:pt idx="580">
                  <c:v>41.9</c:v>
                </c:pt>
                <c:pt idx="581">
                  <c:v>41.9</c:v>
                </c:pt>
                <c:pt idx="582">
                  <c:v>41.9</c:v>
                </c:pt>
                <c:pt idx="583">
                  <c:v>41.9</c:v>
                </c:pt>
                <c:pt idx="584">
                  <c:v>41.9</c:v>
                </c:pt>
                <c:pt idx="585">
                  <c:v>41.9</c:v>
                </c:pt>
                <c:pt idx="586">
                  <c:v>41.9</c:v>
                </c:pt>
                <c:pt idx="587">
                  <c:v>41.9</c:v>
                </c:pt>
                <c:pt idx="588">
                  <c:v>42.3</c:v>
                </c:pt>
                <c:pt idx="589">
                  <c:v>42.3</c:v>
                </c:pt>
                <c:pt idx="590">
                  <c:v>42.3</c:v>
                </c:pt>
                <c:pt idx="591">
                  <c:v>42.3</c:v>
                </c:pt>
                <c:pt idx="592">
                  <c:v>42.3</c:v>
                </c:pt>
                <c:pt idx="593">
                  <c:v>42.3</c:v>
                </c:pt>
                <c:pt idx="594">
                  <c:v>42.3</c:v>
                </c:pt>
                <c:pt idx="595">
                  <c:v>42.3</c:v>
                </c:pt>
                <c:pt idx="596">
                  <c:v>42.7</c:v>
                </c:pt>
                <c:pt idx="597">
                  <c:v>42.7</c:v>
                </c:pt>
                <c:pt idx="598">
                  <c:v>42.7</c:v>
                </c:pt>
                <c:pt idx="599">
                  <c:v>42.7</c:v>
                </c:pt>
                <c:pt idx="600">
                  <c:v>42.7</c:v>
                </c:pt>
                <c:pt idx="601">
                  <c:v>42.7</c:v>
                </c:pt>
                <c:pt idx="602">
                  <c:v>42.7</c:v>
                </c:pt>
                <c:pt idx="603">
                  <c:v>42.7</c:v>
                </c:pt>
                <c:pt idx="604">
                  <c:v>42.7</c:v>
                </c:pt>
                <c:pt idx="605">
                  <c:v>42.9</c:v>
                </c:pt>
                <c:pt idx="606">
                  <c:v>42.9</c:v>
                </c:pt>
                <c:pt idx="607">
                  <c:v>42.9</c:v>
                </c:pt>
                <c:pt idx="608">
                  <c:v>42.9</c:v>
                </c:pt>
                <c:pt idx="609">
                  <c:v>42.9</c:v>
                </c:pt>
                <c:pt idx="610">
                  <c:v>42.9</c:v>
                </c:pt>
                <c:pt idx="611">
                  <c:v>42.9</c:v>
                </c:pt>
                <c:pt idx="612">
                  <c:v>42.9</c:v>
                </c:pt>
                <c:pt idx="613">
                  <c:v>43.1</c:v>
                </c:pt>
                <c:pt idx="614">
                  <c:v>43.1</c:v>
                </c:pt>
                <c:pt idx="615">
                  <c:v>43.1</c:v>
                </c:pt>
                <c:pt idx="616">
                  <c:v>43.1</c:v>
                </c:pt>
                <c:pt idx="617">
                  <c:v>43.1</c:v>
                </c:pt>
                <c:pt idx="618">
                  <c:v>43.1</c:v>
                </c:pt>
                <c:pt idx="619">
                  <c:v>43.1</c:v>
                </c:pt>
                <c:pt idx="620">
                  <c:v>43.1</c:v>
                </c:pt>
                <c:pt idx="621">
                  <c:v>43.1</c:v>
                </c:pt>
                <c:pt idx="622">
                  <c:v>43.1</c:v>
                </c:pt>
                <c:pt idx="623">
                  <c:v>43.1</c:v>
                </c:pt>
                <c:pt idx="624">
                  <c:v>43.1</c:v>
                </c:pt>
                <c:pt idx="625">
                  <c:v>43.1</c:v>
                </c:pt>
                <c:pt idx="626">
                  <c:v>43.1</c:v>
                </c:pt>
                <c:pt idx="627">
                  <c:v>43.1</c:v>
                </c:pt>
                <c:pt idx="628">
                  <c:v>43.1</c:v>
                </c:pt>
                <c:pt idx="629">
                  <c:v>42.9</c:v>
                </c:pt>
                <c:pt idx="630">
                  <c:v>42.9</c:v>
                </c:pt>
                <c:pt idx="631">
                  <c:v>42.9</c:v>
                </c:pt>
                <c:pt idx="632">
                  <c:v>42.9</c:v>
                </c:pt>
                <c:pt idx="633">
                  <c:v>42.9</c:v>
                </c:pt>
                <c:pt idx="634">
                  <c:v>42.9</c:v>
                </c:pt>
                <c:pt idx="635">
                  <c:v>42.9</c:v>
                </c:pt>
                <c:pt idx="636">
                  <c:v>42.9</c:v>
                </c:pt>
                <c:pt idx="637">
                  <c:v>42.7</c:v>
                </c:pt>
                <c:pt idx="638">
                  <c:v>42.7</c:v>
                </c:pt>
                <c:pt idx="639">
                  <c:v>42.7</c:v>
                </c:pt>
                <c:pt idx="640">
                  <c:v>42.7</c:v>
                </c:pt>
                <c:pt idx="641">
                  <c:v>42.7</c:v>
                </c:pt>
                <c:pt idx="642">
                  <c:v>42.7</c:v>
                </c:pt>
                <c:pt idx="643">
                  <c:v>42.7</c:v>
                </c:pt>
                <c:pt idx="644">
                  <c:v>42.7</c:v>
                </c:pt>
                <c:pt idx="645">
                  <c:v>42.4</c:v>
                </c:pt>
                <c:pt idx="646">
                  <c:v>42.4</c:v>
                </c:pt>
                <c:pt idx="647">
                  <c:v>42.4</c:v>
                </c:pt>
                <c:pt idx="648">
                  <c:v>42.4</c:v>
                </c:pt>
                <c:pt idx="649">
                  <c:v>42.4</c:v>
                </c:pt>
                <c:pt idx="650">
                  <c:v>42.4</c:v>
                </c:pt>
                <c:pt idx="651">
                  <c:v>42.4</c:v>
                </c:pt>
                <c:pt idx="652">
                  <c:v>42.4</c:v>
                </c:pt>
                <c:pt idx="653">
                  <c:v>42.4</c:v>
                </c:pt>
                <c:pt idx="654">
                  <c:v>42</c:v>
                </c:pt>
                <c:pt idx="655">
                  <c:v>42</c:v>
                </c:pt>
                <c:pt idx="656">
                  <c:v>42</c:v>
                </c:pt>
                <c:pt idx="657">
                  <c:v>42</c:v>
                </c:pt>
                <c:pt idx="658">
                  <c:v>42</c:v>
                </c:pt>
                <c:pt idx="659">
                  <c:v>42</c:v>
                </c:pt>
                <c:pt idx="660">
                  <c:v>42</c:v>
                </c:pt>
                <c:pt idx="661">
                  <c:v>42</c:v>
                </c:pt>
                <c:pt idx="662">
                  <c:v>41.6</c:v>
                </c:pt>
                <c:pt idx="663">
                  <c:v>41.6</c:v>
                </c:pt>
                <c:pt idx="664">
                  <c:v>41.6</c:v>
                </c:pt>
                <c:pt idx="665">
                  <c:v>41.6</c:v>
                </c:pt>
                <c:pt idx="666">
                  <c:v>41.6</c:v>
                </c:pt>
                <c:pt idx="667">
                  <c:v>41.6</c:v>
                </c:pt>
                <c:pt idx="668">
                  <c:v>41.6</c:v>
                </c:pt>
                <c:pt idx="669">
                  <c:v>41.6</c:v>
                </c:pt>
                <c:pt idx="670">
                  <c:v>41.3</c:v>
                </c:pt>
                <c:pt idx="671">
                  <c:v>41.3</c:v>
                </c:pt>
                <c:pt idx="672">
                  <c:v>41.3</c:v>
                </c:pt>
                <c:pt idx="673">
                  <c:v>41.3</c:v>
                </c:pt>
                <c:pt idx="674">
                  <c:v>41.3</c:v>
                </c:pt>
                <c:pt idx="675">
                  <c:v>41.3</c:v>
                </c:pt>
                <c:pt idx="676">
                  <c:v>41.3</c:v>
                </c:pt>
                <c:pt idx="677">
                  <c:v>41.3</c:v>
                </c:pt>
                <c:pt idx="678">
                  <c:v>40.9</c:v>
                </c:pt>
                <c:pt idx="679">
                  <c:v>40.9</c:v>
                </c:pt>
                <c:pt idx="680">
                  <c:v>40.9</c:v>
                </c:pt>
                <c:pt idx="681">
                  <c:v>40.9</c:v>
                </c:pt>
                <c:pt idx="682">
                  <c:v>40.9</c:v>
                </c:pt>
                <c:pt idx="683">
                  <c:v>40.9</c:v>
                </c:pt>
                <c:pt idx="684">
                  <c:v>40.9</c:v>
                </c:pt>
                <c:pt idx="685">
                  <c:v>40.9</c:v>
                </c:pt>
                <c:pt idx="686">
                  <c:v>40.5</c:v>
                </c:pt>
                <c:pt idx="687">
                  <c:v>40.5</c:v>
                </c:pt>
                <c:pt idx="688">
                  <c:v>40.5</c:v>
                </c:pt>
                <c:pt idx="689">
                  <c:v>40.5</c:v>
                </c:pt>
                <c:pt idx="690">
                  <c:v>40.5</c:v>
                </c:pt>
                <c:pt idx="691">
                  <c:v>40.5</c:v>
                </c:pt>
                <c:pt idx="692">
                  <c:v>40.5</c:v>
                </c:pt>
                <c:pt idx="693">
                  <c:v>40.5</c:v>
                </c:pt>
                <c:pt idx="694">
                  <c:v>40.5</c:v>
                </c:pt>
                <c:pt idx="695">
                  <c:v>40.200000000000003</c:v>
                </c:pt>
                <c:pt idx="696">
                  <c:v>40.200000000000003</c:v>
                </c:pt>
                <c:pt idx="697">
                  <c:v>40.200000000000003</c:v>
                </c:pt>
                <c:pt idx="698">
                  <c:v>40.200000000000003</c:v>
                </c:pt>
                <c:pt idx="699">
                  <c:v>40.200000000000003</c:v>
                </c:pt>
                <c:pt idx="700">
                  <c:v>40.200000000000003</c:v>
                </c:pt>
                <c:pt idx="701">
                  <c:v>40.200000000000003</c:v>
                </c:pt>
                <c:pt idx="702">
                  <c:v>40.200000000000003</c:v>
                </c:pt>
                <c:pt idx="703">
                  <c:v>39.799999999999997</c:v>
                </c:pt>
                <c:pt idx="704">
                  <c:v>39.799999999999997</c:v>
                </c:pt>
                <c:pt idx="705">
                  <c:v>39.799999999999997</c:v>
                </c:pt>
                <c:pt idx="706">
                  <c:v>39.799999999999997</c:v>
                </c:pt>
                <c:pt idx="707">
                  <c:v>39.799999999999997</c:v>
                </c:pt>
                <c:pt idx="708">
                  <c:v>39.799999999999997</c:v>
                </c:pt>
                <c:pt idx="709">
                  <c:v>39.799999999999997</c:v>
                </c:pt>
                <c:pt idx="710">
                  <c:v>39.799999999999997</c:v>
                </c:pt>
                <c:pt idx="711">
                  <c:v>39.5</c:v>
                </c:pt>
                <c:pt idx="712">
                  <c:v>39.5</c:v>
                </c:pt>
                <c:pt idx="713">
                  <c:v>39.5</c:v>
                </c:pt>
                <c:pt idx="714">
                  <c:v>39.5</c:v>
                </c:pt>
                <c:pt idx="715">
                  <c:v>39.5</c:v>
                </c:pt>
                <c:pt idx="716">
                  <c:v>39.5</c:v>
                </c:pt>
                <c:pt idx="717">
                  <c:v>39.5</c:v>
                </c:pt>
                <c:pt idx="718">
                  <c:v>39.5</c:v>
                </c:pt>
                <c:pt idx="719">
                  <c:v>39.200000000000003</c:v>
                </c:pt>
                <c:pt idx="720">
                  <c:v>39.200000000000003</c:v>
                </c:pt>
                <c:pt idx="721">
                  <c:v>39.200000000000003</c:v>
                </c:pt>
                <c:pt idx="722">
                  <c:v>39.200000000000003</c:v>
                </c:pt>
                <c:pt idx="723">
                  <c:v>39.200000000000003</c:v>
                </c:pt>
                <c:pt idx="724">
                  <c:v>39.200000000000003</c:v>
                </c:pt>
                <c:pt idx="725">
                  <c:v>39.200000000000003</c:v>
                </c:pt>
                <c:pt idx="726">
                  <c:v>39.200000000000003</c:v>
                </c:pt>
                <c:pt idx="727">
                  <c:v>38.799999999999997</c:v>
                </c:pt>
                <c:pt idx="728">
                  <c:v>38.799999999999997</c:v>
                </c:pt>
                <c:pt idx="729">
                  <c:v>38.799999999999997</c:v>
                </c:pt>
                <c:pt idx="730">
                  <c:v>38.799999999999997</c:v>
                </c:pt>
                <c:pt idx="731">
                  <c:v>38.799999999999997</c:v>
                </c:pt>
                <c:pt idx="732">
                  <c:v>38.799999999999997</c:v>
                </c:pt>
                <c:pt idx="733">
                  <c:v>38.799999999999997</c:v>
                </c:pt>
                <c:pt idx="734">
                  <c:v>38.799999999999997</c:v>
                </c:pt>
                <c:pt idx="735">
                  <c:v>38.799999999999997</c:v>
                </c:pt>
                <c:pt idx="736">
                  <c:v>38.6</c:v>
                </c:pt>
                <c:pt idx="737">
                  <c:v>38.6</c:v>
                </c:pt>
                <c:pt idx="738">
                  <c:v>38.6</c:v>
                </c:pt>
                <c:pt idx="739">
                  <c:v>38.6</c:v>
                </c:pt>
                <c:pt idx="740">
                  <c:v>38.6</c:v>
                </c:pt>
                <c:pt idx="741">
                  <c:v>38.6</c:v>
                </c:pt>
                <c:pt idx="742">
                  <c:v>38.6</c:v>
                </c:pt>
                <c:pt idx="743">
                  <c:v>38.6</c:v>
                </c:pt>
                <c:pt idx="744">
                  <c:v>38.5</c:v>
                </c:pt>
                <c:pt idx="745">
                  <c:v>38.5</c:v>
                </c:pt>
                <c:pt idx="746">
                  <c:v>38.5</c:v>
                </c:pt>
                <c:pt idx="747">
                  <c:v>38.5</c:v>
                </c:pt>
                <c:pt idx="748">
                  <c:v>38.5</c:v>
                </c:pt>
                <c:pt idx="749">
                  <c:v>38.5</c:v>
                </c:pt>
                <c:pt idx="750">
                  <c:v>38.5</c:v>
                </c:pt>
                <c:pt idx="751">
                  <c:v>38.5</c:v>
                </c:pt>
                <c:pt idx="752">
                  <c:v>38.4</c:v>
                </c:pt>
                <c:pt idx="753">
                  <c:v>38.4</c:v>
                </c:pt>
                <c:pt idx="754">
                  <c:v>38.4</c:v>
                </c:pt>
                <c:pt idx="755">
                  <c:v>38.4</c:v>
                </c:pt>
                <c:pt idx="756">
                  <c:v>38.4</c:v>
                </c:pt>
                <c:pt idx="757">
                  <c:v>38.4</c:v>
                </c:pt>
                <c:pt idx="758">
                  <c:v>38.4</c:v>
                </c:pt>
                <c:pt idx="759">
                  <c:v>38.4</c:v>
                </c:pt>
                <c:pt idx="760">
                  <c:v>38.5</c:v>
                </c:pt>
                <c:pt idx="761">
                  <c:v>38.5</c:v>
                </c:pt>
                <c:pt idx="762">
                  <c:v>38.5</c:v>
                </c:pt>
                <c:pt idx="763">
                  <c:v>38.5</c:v>
                </c:pt>
                <c:pt idx="764">
                  <c:v>38.5</c:v>
                </c:pt>
                <c:pt idx="765">
                  <c:v>38.5</c:v>
                </c:pt>
                <c:pt idx="766">
                  <c:v>38.5</c:v>
                </c:pt>
                <c:pt idx="767">
                  <c:v>38.5</c:v>
                </c:pt>
                <c:pt idx="768">
                  <c:v>38.799999999999997</c:v>
                </c:pt>
                <c:pt idx="769">
                  <c:v>38.799999999999997</c:v>
                </c:pt>
                <c:pt idx="770">
                  <c:v>38.799999999999997</c:v>
                </c:pt>
                <c:pt idx="771">
                  <c:v>38.799999999999997</c:v>
                </c:pt>
                <c:pt idx="772">
                  <c:v>38.799999999999997</c:v>
                </c:pt>
                <c:pt idx="773">
                  <c:v>38.799999999999997</c:v>
                </c:pt>
                <c:pt idx="774">
                  <c:v>38.799999999999997</c:v>
                </c:pt>
                <c:pt idx="775">
                  <c:v>38.799999999999997</c:v>
                </c:pt>
                <c:pt idx="776">
                  <c:v>39.1</c:v>
                </c:pt>
                <c:pt idx="777">
                  <c:v>39.1</c:v>
                </c:pt>
                <c:pt idx="778">
                  <c:v>39.1</c:v>
                </c:pt>
                <c:pt idx="779">
                  <c:v>39.1</c:v>
                </c:pt>
                <c:pt idx="780">
                  <c:v>39.1</c:v>
                </c:pt>
                <c:pt idx="781">
                  <c:v>39.1</c:v>
                </c:pt>
                <c:pt idx="782">
                  <c:v>39.1</c:v>
                </c:pt>
                <c:pt idx="783">
                  <c:v>39.1</c:v>
                </c:pt>
                <c:pt idx="784">
                  <c:v>39.1</c:v>
                </c:pt>
                <c:pt idx="785">
                  <c:v>39.4</c:v>
                </c:pt>
                <c:pt idx="786">
                  <c:v>39.4</c:v>
                </c:pt>
                <c:pt idx="787">
                  <c:v>39.4</c:v>
                </c:pt>
                <c:pt idx="788">
                  <c:v>39.4</c:v>
                </c:pt>
                <c:pt idx="789">
                  <c:v>39.4</c:v>
                </c:pt>
                <c:pt idx="790">
                  <c:v>39.4</c:v>
                </c:pt>
                <c:pt idx="791">
                  <c:v>39.4</c:v>
                </c:pt>
                <c:pt idx="792">
                  <c:v>39.4</c:v>
                </c:pt>
                <c:pt idx="793">
                  <c:v>39.9</c:v>
                </c:pt>
                <c:pt idx="794">
                  <c:v>39.9</c:v>
                </c:pt>
                <c:pt idx="795">
                  <c:v>39.9</c:v>
                </c:pt>
                <c:pt idx="796">
                  <c:v>39.9</c:v>
                </c:pt>
                <c:pt idx="797">
                  <c:v>39.9</c:v>
                </c:pt>
                <c:pt idx="798">
                  <c:v>39.9</c:v>
                </c:pt>
                <c:pt idx="799">
                  <c:v>39.9</c:v>
                </c:pt>
                <c:pt idx="800">
                  <c:v>39.9</c:v>
                </c:pt>
                <c:pt idx="801">
                  <c:v>40.5</c:v>
                </c:pt>
                <c:pt idx="802">
                  <c:v>40.5</c:v>
                </c:pt>
                <c:pt idx="803">
                  <c:v>40.5</c:v>
                </c:pt>
                <c:pt idx="804">
                  <c:v>40.5</c:v>
                </c:pt>
                <c:pt idx="805">
                  <c:v>40.5</c:v>
                </c:pt>
                <c:pt idx="806">
                  <c:v>40.5</c:v>
                </c:pt>
                <c:pt idx="807">
                  <c:v>40.5</c:v>
                </c:pt>
                <c:pt idx="808">
                  <c:v>40.5</c:v>
                </c:pt>
                <c:pt idx="809">
                  <c:v>41.1</c:v>
                </c:pt>
                <c:pt idx="810">
                  <c:v>41.1</c:v>
                </c:pt>
                <c:pt idx="811">
                  <c:v>41.1</c:v>
                </c:pt>
                <c:pt idx="812">
                  <c:v>41.1</c:v>
                </c:pt>
                <c:pt idx="813">
                  <c:v>41.1</c:v>
                </c:pt>
                <c:pt idx="814">
                  <c:v>41.1</c:v>
                </c:pt>
                <c:pt idx="815">
                  <c:v>41.1</c:v>
                </c:pt>
                <c:pt idx="816">
                  <c:v>41.1</c:v>
                </c:pt>
                <c:pt idx="817">
                  <c:v>41.6</c:v>
                </c:pt>
                <c:pt idx="818">
                  <c:v>41.6</c:v>
                </c:pt>
                <c:pt idx="819">
                  <c:v>41.6</c:v>
                </c:pt>
                <c:pt idx="820">
                  <c:v>41.6</c:v>
                </c:pt>
                <c:pt idx="821">
                  <c:v>41.6</c:v>
                </c:pt>
                <c:pt idx="822">
                  <c:v>41.6</c:v>
                </c:pt>
                <c:pt idx="823">
                  <c:v>41.6</c:v>
                </c:pt>
                <c:pt idx="824">
                  <c:v>41.6</c:v>
                </c:pt>
                <c:pt idx="825">
                  <c:v>41.6</c:v>
                </c:pt>
                <c:pt idx="826">
                  <c:v>42.1</c:v>
                </c:pt>
                <c:pt idx="827">
                  <c:v>42.1</c:v>
                </c:pt>
                <c:pt idx="828">
                  <c:v>42.1</c:v>
                </c:pt>
                <c:pt idx="829">
                  <c:v>42.1</c:v>
                </c:pt>
                <c:pt idx="830">
                  <c:v>42.1</c:v>
                </c:pt>
                <c:pt idx="831">
                  <c:v>42.1</c:v>
                </c:pt>
                <c:pt idx="832">
                  <c:v>42.1</c:v>
                </c:pt>
                <c:pt idx="833">
                  <c:v>42.1</c:v>
                </c:pt>
                <c:pt idx="834">
                  <c:v>42.7</c:v>
                </c:pt>
                <c:pt idx="835">
                  <c:v>42.7</c:v>
                </c:pt>
                <c:pt idx="836">
                  <c:v>42.7</c:v>
                </c:pt>
                <c:pt idx="837">
                  <c:v>42.7</c:v>
                </c:pt>
                <c:pt idx="838">
                  <c:v>42.7</c:v>
                </c:pt>
                <c:pt idx="839">
                  <c:v>42.7</c:v>
                </c:pt>
                <c:pt idx="840">
                  <c:v>42.7</c:v>
                </c:pt>
                <c:pt idx="841">
                  <c:v>42.7</c:v>
                </c:pt>
                <c:pt idx="842">
                  <c:v>42.9</c:v>
                </c:pt>
                <c:pt idx="843">
                  <c:v>42.9</c:v>
                </c:pt>
                <c:pt idx="844">
                  <c:v>42.9</c:v>
                </c:pt>
                <c:pt idx="845">
                  <c:v>42.9</c:v>
                </c:pt>
                <c:pt idx="846">
                  <c:v>42.9</c:v>
                </c:pt>
                <c:pt idx="847">
                  <c:v>42.9</c:v>
                </c:pt>
                <c:pt idx="848">
                  <c:v>42.9</c:v>
                </c:pt>
                <c:pt idx="849">
                  <c:v>42.9</c:v>
                </c:pt>
                <c:pt idx="850">
                  <c:v>43.1</c:v>
                </c:pt>
                <c:pt idx="851">
                  <c:v>43.1</c:v>
                </c:pt>
                <c:pt idx="852">
                  <c:v>43.1</c:v>
                </c:pt>
                <c:pt idx="853">
                  <c:v>43.1</c:v>
                </c:pt>
                <c:pt idx="854">
                  <c:v>43.1</c:v>
                </c:pt>
                <c:pt idx="855">
                  <c:v>43.1</c:v>
                </c:pt>
                <c:pt idx="856">
                  <c:v>43.1</c:v>
                </c:pt>
                <c:pt idx="857">
                  <c:v>43.1</c:v>
                </c:pt>
                <c:pt idx="858">
                  <c:v>43.1</c:v>
                </c:pt>
                <c:pt idx="859">
                  <c:v>43.1</c:v>
                </c:pt>
                <c:pt idx="860">
                  <c:v>43.1</c:v>
                </c:pt>
                <c:pt idx="861">
                  <c:v>43.1</c:v>
                </c:pt>
                <c:pt idx="862">
                  <c:v>43.1</c:v>
                </c:pt>
                <c:pt idx="863">
                  <c:v>43.1</c:v>
                </c:pt>
                <c:pt idx="864">
                  <c:v>43.1</c:v>
                </c:pt>
                <c:pt idx="865">
                  <c:v>43.1</c:v>
                </c:pt>
                <c:pt idx="866">
                  <c:v>43</c:v>
                </c:pt>
                <c:pt idx="867">
                  <c:v>43</c:v>
                </c:pt>
                <c:pt idx="868">
                  <c:v>43</c:v>
                </c:pt>
                <c:pt idx="869">
                  <c:v>43</c:v>
                </c:pt>
                <c:pt idx="870">
                  <c:v>43</c:v>
                </c:pt>
                <c:pt idx="871">
                  <c:v>43</c:v>
                </c:pt>
                <c:pt idx="872">
                  <c:v>43</c:v>
                </c:pt>
                <c:pt idx="873">
                  <c:v>43</c:v>
                </c:pt>
                <c:pt idx="874">
                  <c:v>43</c:v>
                </c:pt>
                <c:pt idx="875">
                  <c:v>42.8</c:v>
                </c:pt>
                <c:pt idx="876">
                  <c:v>42.8</c:v>
                </c:pt>
                <c:pt idx="877">
                  <c:v>42.8</c:v>
                </c:pt>
                <c:pt idx="878">
                  <c:v>42.8</c:v>
                </c:pt>
                <c:pt idx="879">
                  <c:v>42.8</c:v>
                </c:pt>
                <c:pt idx="880">
                  <c:v>42.8</c:v>
                </c:pt>
                <c:pt idx="881">
                  <c:v>42.8</c:v>
                </c:pt>
                <c:pt idx="882">
                  <c:v>42.8</c:v>
                </c:pt>
                <c:pt idx="883">
                  <c:v>42.5</c:v>
                </c:pt>
                <c:pt idx="884">
                  <c:v>42.5</c:v>
                </c:pt>
                <c:pt idx="885">
                  <c:v>42.5</c:v>
                </c:pt>
                <c:pt idx="886">
                  <c:v>42.5</c:v>
                </c:pt>
                <c:pt idx="887">
                  <c:v>42.5</c:v>
                </c:pt>
                <c:pt idx="888">
                  <c:v>42.5</c:v>
                </c:pt>
                <c:pt idx="889">
                  <c:v>42.5</c:v>
                </c:pt>
                <c:pt idx="890">
                  <c:v>42.5</c:v>
                </c:pt>
                <c:pt idx="891">
                  <c:v>42.2</c:v>
                </c:pt>
                <c:pt idx="892">
                  <c:v>42.2</c:v>
                </c:pt>
                <c:pt idx="893">
                  <c:v>42.2</c:v>
                </c:pt>
                <c:pt idx="894">
                  <c:v>42.2</c:v>
                </c:pt>
                <c:pt idx="895">
                  <c:v>42.2</c:v>
                </c:pt>
                <c:pt idx="896">
                  <c:v>42.2</c:v>
                </c:pt>
                <c:pt idx="897">
                  <c:v>42.2</c:v>
                </c:pt>
                <c:pt idx="898">
                  <c:v>42.2</c:v>
                </c:pt>
                <c:pt idx="899">
                  <c:v>41.8</c:v>
                </c:pt>
                <c:pt idx="900">
                  <c:v>41.8</c:v>
                </c:pt>
                <c:pt idx="901">
                  <c:v>41.8</c:v>
                </c:pt>
                <c:pt idx="902">
                  <c:v>41.8</c:v>
                </c:pt>
                <c:pt idx="903">
                  <c:v>41.8</c:v>
                </c:pt>
                <c:pt idx="904">
                  <c:v>41.8</c:v>
                </c:pt>
                <c:pt idx="905">
                  <c:v>41.8</c:v>
                </c:pt>
                <c:pt idx="906">
                  <c:v>41.8</c:v>
                </c:pt>
                <c:pt idx="907">
                  <c:v>41.4</c:v>
                </c:pt>
                <c:pt idx="908">
                  <c:v>41.4</c:v>
                </c:pt>
                <c:pt idx="909">
                  <c:v>41.4</c:v>
                </c:pt>
                <c:pt idx="910">
                  <c:v>41.4</c:v>
                </c:pt>
                <c:pt idx="911">
                  <c:v>41.4</c:v>
                </c:pt>
                <c:pt idx="912">
                  <c:v>41.4</c:v>
                </c:pt>
                <c:pt idx="913">
                  <c:v>41.4</c:v>
                </c:pt>
                <c:pt idx="914">
                  <c:v>41.4</c:v>
                </c:pt>
                <c:pt idx="915">
                  <c:v>41.4</c:v>
                </c:pt>
                <c:pt idx="916">
                  <c:v>41</c:v>
                </c:pt>
                <c:pt idx="917">
                  <c:v>41</c:v>
                </c:pt>
                <c:pt idx="918">
                  <c:v>41</c:v>
                </c:pt>
                <c:pt idx="919">
                  <c:v>41</c:v>
                </c:pt>
                <c:pt idx="920">
                  <c:v>41</c:v>
                </c:pt>
                <c:pt idx="921">
                  <c:v>41</c:v>
                </c:pt>
                <c:pt idx="922">
                  <c:v>41</c:v>
                </c:pt>
                <c:pt idx="923">
                  <c:v>41</c:v>
                </c:pt>
                <c:pt idx="924">
                  <c:v>40.700000000000003</c:v>
                </c:pt>
                <c:pt idx="925">
                  <c:v>40.700000000000003</c:v>
                </c:pt>
                <c:pt idx="926">
                  <c:v>40.700000000000003</c:v>
                </c:pt>
                <c:pt idx="927">
                  <c:v>40.700000000000003</c:v>
                </c:pt>
                <c:pt idx="928">
                  <c:v>40.700000000000003</c:v>
                </c:pt>
                <c:pt idx="929">
                  <c:v>40.700000000000003</c:v>
                </c:pt>
                <c:pt idx="930">
                  <c:v>40.700000000000003</c:v>
                </c:pt>
                <c:pt idx="931">
                  <c:v>40.700000000000003</c:v>
                </c:pt>
                <c:pt idx="932">
                  <c:v>40.299999999999997</c:v>
                </c:pt>
                <c:pt idx="933">
                  <c:v>40.299999999999997</c:v>
                </c:pt>
                <c:pt idx="934">
                  <c:v>40.299999999999997</c:v>
                </c:pt>
                <c:pt idx="935">
                  <c:v>40.299999999999997</c:v>
                </c:pt>
                <c:pt idx="936">
                  <c:v>40.299999999999997</c:v>
                </c:pt>
                <c:pt idx="937">
                  <c:v>40.299999999999997</c:v>
                </c:pt>
                <c:pt idx="938">
                  <c:v>40.299999999999997</c:v>
                </c:pt>
                <c:pt idx="939">
                  <c:v>40.299999999999997</c:v>
                </c:pt>
                <c:pt idx="940">
                  <c:v>39.9</c:v>
                </c:pt>
                <c:pt idx="941">
                  <c:v>39.9</c:v>
                </c:pt>
                <c:pt idx="942">
                  <c:v>39.9</c:v>
                </c:pt>
                <c:pt idx="943">
                  <c:v>39.9</c:v>
                </c:pt>
                <c:pt idx="944">
                  <c:v>39.9</c:v>
                </c:pt>
                <c:pt idx="945">
                  <c:v>39.9</c:v>
                </c:pt>
                <c:pt idx="946">
                  <c:v>39.9</c:v>
                </c:pt>
                <c:pt idx="947">
                  <c:v>39.9</c:v>
                </c:pt>
                <c:pt idx="948">
                  <c:v>39.6</c:v>
                </c:pt>
                <c:pt idx="949">
                  <c:v>39.6</c:v>
                </c:pt>
                <c:pt idx="950">
                  <c:v>39.6</c:v>
                </c:pt>
                <c:pt idx="951">
                  <c:v>39.6</c:v>
                </c:pt>
                <c:pt idx="952">
                  <c:v>39.6</c:v>
                </c:pt>
                <c:pt idx="953">
                  <c:v>39.6</c:v>
                </c:pt>
                <c:pt idx="954">
                  <c:v>39.6</c:v>
                </c:pt>
                <c:pt idx="955">
                  <c:v>39.6</c:v>
                </c:pt>
                <c:pt idx="956">
                  <c:v>39.6</c:v>
                </c:pt>
                <c:pt idx="957">
                  <c:v>39.299999999999997</c:v>
                </c:pt>
                <c:pt idx="958">
                  <c:v>39.299999999999997</c:v>
                </c:pt>
                <c:pt idx="959">
                  <c:v>39.299999999999997</c:v>
                </c:pt>
                <c:pt idx="960">
                  <c:v>39.299999999999997</c:v>
                </c:pt>
                <c:pt idx="961">
                  <c:v>39.299999999999997</c:v>
                </c:pt>
                <c:pt idx="962">
                  <c:v>39.299999999999997</c:v>
                </c:pt>
                <c:pt idx="963">
                  <c:v>39.299999999999997</c:v>
                </c:pt>
                <c:pt idx="964">
                  <c:v>39.299999999999997</c:v>
                </c:pt>
                <c:pt idx="965">
                  <c:v>38.9</c:v>
                </c:pt>
                <c:pt idx="966">
                  <c:v>38.9</c:v>
                </c:pt>
                <c:pt idx="967">
                  <c:v>38.9</c:v>
                </c:pt>
                <c:pt idx="968">
                  <c:v>38.9</c:v>
                </c:pt>
                <c:pt idx="969">
                  <c:v>38.9</c:v>
                </c:pt>
                <c:pt idx="970">
                  <c:v>38.9</c:v>
                </c:pt>
                <c:pt idx="971">
                  <c:v>38.9</c:v>
                </c:pt>
                <c:pt idx="972">
                  <c:v>38.9</c:v>
                </c:pt>
                <c:pt idx="973">
                  <c:v>38.5</c:v>
                </c:pt>
                <c:pt idx="974">
                  <c:v>38.5</c:v>
                </c:pt>
                <c:pt idx="975">
                  <c:v>38.5</c:v>
                </c:pt>
                <c:pt idx="976">
                  <c:v>38.5</c:v>
                </c:pt>
                <c:pt idx="977">
                  <c:v>38.5</c:v>
                </c:pt>
                <c:pt idx="978">
                  <c:v>38.5</c:v>
                </c:pt>
                <c:pt idx="979">
                  <c:v>38.5</c:v>
                </c:pt>
                <c:pt idx="980">
                  <c:v>38.5</c:v>
                </c:pt>
                <c:pt idx="981">
                  <c:v>38.299999999999997</c:v>
                </c:pt>
                <c:pt idx="982">
                  <c:v>38.299999999999997</c:v>
                </c:pt>
                <c:pt idx="983">
                  <c:v>38.299999999999997</c:v>
                </c:pt>
                <c:pt idx="984">
                  <c:v>38.299999999999997</c:v>
                </c:pt>
                <c:pt idx="985">
                  <c:v>38.299999999999997</c:v>
                </c:pt>
                <c:pt idx="986">
                  <c:v>38.299999999999997</c:v>
                </c:pt>
                <c:pt idx="987">
                  <c:v>38.299999999999997</c:v>
                </c:pt>
                <c:pt idx="988">
                  <c:v>38.299999999999997</c:v>
                </c:pt>
                <c:pt idx="989">
                  <c:v>38.299999999999997</c:v>
                </c:pt>
                <c:pt idx="990">
                  <c:v>38.299999999999997</c:v>
                </c:pt>
                <c:pt idx="991">
                  <c:v>38.299999999999997</c:v>
                </c:pt>
                <c:pt idx="992">
                  <c:v>38.299999999999997</c:v>
                </c:pt>
                <c:pt idx="993">
                  <c:v>38.299999999999997</c:v>
                </c:pt>
                <c:pt idx="994">
                  <c:v>38.299999999999997</c:v>
                </c:pt>
                <c:pt idx="995">
                  <c:v>38.299999999999997</c:v>
                </c:pt>
                <c:pt idx="996">
                  <c:v>38.299999999999997</c:v>
                </c:pt>
                <c:pt idx="997">
                  <c:v>38.4</c:v>
                </c:pt>
                <c:pt idx="998">
                  <c:v>38.4</c:v>
                </c:pt>
                <c:pt idx="999">
                  <c:v>38.4</c:v>
                </c:pt>
                <c:pt idx="1000">
                  <c:v>38.4</c:v>
                </c:pt>
                <c:pt idx="1001">
                  <c:v>38.4</c:v>
                </c:pt>
                <c:pt idx="1002">
                  <c:v>38.4</c:v>
                </c:pt>
                <c:pt idx="1003">
                  <c:v>38.4</c:v>
                </c:pt>
                <c:pt idx="1004">
                  <c:v>38.4</c:v>
                </c:pt>
                <c:pt idx="1005">
                  <c:v>38.4</c:v>
                </c:pt>
                <c:pt idx="1006">
                  <c:v>38.5</c:v>
                </c:pt>
                <c:pt idx="1007">
                  <c:v>38.5</c:v>
                </c:pt>
                <c:pt idx="1008">
                  <c:v>38.5</c:v>
                </c:pt>
                <c:pt idx="1009">
                  <c:v>38.5</c:v>
                </c:pt>
                <c:pt idx="1010">
                  <c:v>38.5</c:v>
                </c:pt>
                <c:pt idx="1011">
                  <c:v>38.5</c:v>
                </c:pt>
                <c:pt idx="1012">
                  <c:v>38.5</c:v>
                </c:pt>
                <c:pt idx="1013">
                  <c:v>38.5</c:v>
                </c:pt>
                <c:pt idx="1014">
                  <c:v>38.799999999999997</c:v>
                </c:pt>
                <c:pt idx="1015">
                  <c:v>38.799999999999997</c:v>
                </c:pt>
                <c:pt idx="1016">
                  <c:v>38.799999999999997</c:v>
                </c:pt>
                <c:pt idx="1017">
                  <c:v>38.799999999999997</c:v>
                </c:pt>
                <c:pt idx="1018">
                  <c:v>38.799999999999997</c:v>
                </c:pt>
                <c:pt idx="1019">
                  <c:v>38.799999999999997</c:v>
                </c:pt>
                <c:pt idx="1020">
                  <c:v>38.799999999999997</c:v>
                </c:pt>
                <c:pt idx="1021">
                  <c:v>38.799999999999997</c:v>
                </c:pt>
                <c:pt idx="1022">
                  <c:v>39.299999999999997</c:v>
                </c:pt>
                <c:pt idx="1023">
                  <c:v>39.299999999999997</c:v>
                </c:pt>
                <c:pt idx="1024">
                  <c:v>39.299999999999997</c:v>
                </c:pt>
                <c:pt idx="1025">
                  <c:v>39.299999999999997</c:v>
                </c:pt>
                <c:pt idx="1026">
                  <c:v>39.299999999999997</c:v>
                </c:pt>
                <c:pt idx="1027">
                  <c:v>39.299999999999997</c:v>
                </c:pt>
                <c:pt idx="1028">
                  <c:v>39.299999999999997</c:v>
                </c:pt>
                <c:pt idx="1029">
                  <c:v>39.299999999999997</c:v>
                </c:pt>
                <c:pt idx="1030">
                  <c:v>39.799999999999997</c:v>
                </c:pt>
                <c:pt idx="1031">
                  <c:v>39.799999999999997</c:v>
                </c:pt>
                <c:pt idx="1032">
                  <c:v>39.799999999999997</c:v>
                </c:pt>
                <c:pt idx="1033">
                  <c:v>39.799999999999997</c:v>
                </c:pt>
                <c:pt idx="1034">
                  <c:v>39.799999999999997</c:v>
                </c:pt>
                <c:pt idx="1035">
                  <c:v>39.799999999999997</c:v>
                </c:pt>
                <c:pt idx="1036">
                  <c:v>39.799999999999997</c:v>
                </c:pt>
                <c:pt idx="1037">
                  <c:v>39.799999999999997</c:v>
                </c:pt>
                <c:pt idx="1038">
                  <c:v>40.299999999999997</c:v>
                </c:pt>
                <c:pt idx="1039">
                  <c:v>40.299999999999997</c:v>
                </c:pt>
                <c:pt idx="1040">
                  <c:v>40.299999999999997</c:v>
                </c:pt>
                <c:pt idx="1041">
                  <c:v>40.299999999999997</c:v>
                </c:pt>
                <c:pt idx="1042">
                  <c:v>40.299999999999997</c:v>
                </c:pt>
                <c:pt idx="1043">
                  <c:v>40.299999999999997</c:v>
                </c:pt>
                <c:pt idx="1044">
                  <c:v>40.299999999999997</c:v>
                </c:pt>
                <c:pt idx="1045">
                  <c:v>40.299999999999997</c:v>
                </c:pt>
                <c:pt idx="1046">
                  <c:v>40.299999999999997</c:v>
                </c:pt>
                <c:pt idx="1047">
                  <c:v>40.9</c:v>
                </c:pt>
                <c:pt idx="1048">
                  <c:v>40.9</c:v>
                </c:pt>
                <c:pt idx="1049">
                  <c:v>40.9</c:v>
                </c:pt>
                <c:pt idx="1050">
                  <c:v>40.9</c:v>
                </c:pt>
                <c:pt idx="1051">
                  <c:v>40.9</c:v>
                </c:pt>
                <c:pt idx="1052">
                  <c:v>40.9</c:v>
                </c:pt>
                <c:pt idx="1053">
                  <c:v>40.9</c:v>
                </c:pt>
                <c:pt idx="1054">
                  <c:v>40.9</c:v>
                </c:pt>
                <c:pt idx="1055">
                  <c:v>41.5</c:v>
                </c:pt>
                <c:pt idx="1056">
                  <c:v>41.5</c:v>
                </c:pt>
                <c:pt idx="1057">
                  <c:v>41.5</c:v>
                </c:pt>
                <c:pt idx="1058">
                  <c:v>41.5</c:v>
                </c:pt>
                <c:pt idx="1059">
                  <c:v>41.5</c:v>
                </c:pt>
                <c:pt idx="1060">
                  <c:v>41.5</c:v>
                </c:pt>
                <c:pt idx="1061">
                  <c:v>41.5</c:v>
                </c:pt>
                <c:pt idx="1062">
                  <c:v>41.5</c:v>
                </c:pt>
                <c:pt idx="1063">
                  <c:v>42.1</c:v>
                </c:pt>
                <c:pt idx="1064">
                  <c:v>42.1</c:v>
                </c:pt>
                <c:pt idx="1065">
                  <c:v>42.1</c:v>
                </c:pt>
                <c:pt idx="1066">
                  <c:v>42.1</c:v>
                </c:pt>
                <c:pt idx="1067">
                  <c:v>42.1</c:v>
                </c:pt>
                <c:pt idx="1068">
                  <c:v>42.1</c:v>
                </c:pt>
                <c:pt idx="1069">
                  <c:v>42.1</c:v>
                </c:pt>
                <c:pt idx="1070">
                  <c:v>42.1</c:v>
                </c:pt>
                <c:pt idx="1071">
                  <c:v>42.5</c:v>
                </c:pt>
                <c:pt idx="1072">
                  <c:v>42.5</c:v>
                </c:pt>
                <c:pt idx="1073">
                  <c:v>42.5</c:v>
                </c:pt>
                <c:pt idx="1074">
                  <c:v>42.5</c:v>
                </c:pt>
                <c:pt idx="1075">
                  <c:v>42.5</c:v>
                </c:pt>
                <c:pt idx="1076">
                  <c:v>42.5</c:v>
                </c:pt>
                <c:pt idx="1077">
                  <c:v>42.5</c:v>
                </c:pt>
                <c:pt idx="1078">
                  <c:v>42.5</c:v>
                </c:pt>
                <c:pt idx="1079">
                  <c:v>42.9</c:v>
                </c:pt>
                <c:pt idx="1080">
                  <c:v>42.9</c:v>
                </c:pt>
                <c:pt idx="1081">
                  <c:v>42.9</c:v>
                </c:pt>
                <c:pt idx="1082">
                  <c:v>42.9</c:v>
                </c:pt>
                <c:pt idx="1083">
                  <c:v>42.9</c:v>
                </c:pt>
                <c:pt idx="1084">
                  <c:v>42.9</c:v>
                </c:pt>
                <c:pt idx="1085">
                  <c:v>42.9</c:v>
                </c:pt>
                <c:pt idx="1086">
                  <c:v>42.9</c:v>
                </c:pt>
                <c:pt idx="1087">
                  <c:v>43</c:v>
                </c:pt>
                <c:pt idx="1088">
                  <c:v>43</c:v>
                </c:pt>
                <c:pt idx="1089">
                  <c:v>43</c:v>
                </c:pt>
                <c:pt idx="1090">
                  <c:v>43</c:v>
                </c:pt>
                <c:pt idx="1091">
                  <c:v>43</c:v>
                </c:pt>
                <c:pt idx="1092">
                  <c:v>43</c:v>
                </c:pt>
                <c:pt idx="1093">
                  <c:v>43</c:v>
                </c:pt>
                <c:pt idx="1094">
                  <c:v>43</c:v>
                </c:pt>
                <c:pt idx="1095">
                  <c:v>43</c:v>
                </c:pt>
                <c:pt idx="1096">
                  <c:v>43.1</c:v>
                </c:pt>
                <c:pt idx="1097">
                  <c:v>43.1</c:v>
                </c:pt>
                <c:pt idx="1098">
                  <c:v>43.1</c:v>
                </c:pt>
                <c:pt idx="1099">
                  <c:v>43.1</c:v>
                </c:pt>
                <c:pt idx="1100">
                  <c:v>43.1</c:v>
                </c:pt>
                <c:pt idx="1101">
                  <c:v>43.1</c:v>
                </c:pt>
                <c:pt idx="1102">
                  <c:v>43.1</c:v>
                </c:pt>
                <c:pt idx="1103">
                  <c:v>43.1</c:v>
                </c:pt>
                <c:pt idx="1104">
                  <c:v>43.1</c:v>
                </c:pt>
                <c:pt idx="1105">
                  <c:v>43.1</c:v>
                </c:pt>
                <c:pt idx="1106">
                  <c:v>43.1</c:v>
                </c:pt>
                <c:pt idx="1107">
                  <c:v>43.1</c:v>
                </c:pt>
                <c:pt idx="1108">
                  <c:v>43.1</c:v>
                </c:pt>
                <c:pt idx="1109">
                  <c:v>43.1</c:v>
                </c:pt>
                <c:pt idx="1110">
                  <c:v>43.1</c:v>
                </c:pt>
                <c:pt idx="1111">
                  <c:v>43.1</c:v>
                </c:pt>
                <c:pt idx="1112">
                  <c:v>42.9</c:v>
                </c:pt>
                <c:pt idx="1113">
                  <c:v>42.9</c:v>
                </c:pt>
                <c:pt idx="1114">
                  <c:v>42.9</c:v>
                </c:pt>
                <c:pt idx="1115">
                  <c:v>42.9</c:v>
                </c:pt>
                <c:pt idx="1116">
                  <c:v>42.9</c:v>
                </c:pt>
                <c:pt idx="1117">
                  <c:v>42.9</c:v>
                </c:pt>
                <c:pt idx="1118">
                  <c:v>42.9</c:v>
                </c:pt>
                <c:pt idx="1119">
                  <c:v>42.9</c:v>
                </c:pt>
                <c:pt idx="1120">
                  <c:v>42.5</c:v>
                </c:pt>
                <c:pt idx="1121">
                  <c:v>42.5</c:v>
                </c:pt>
                <c:pt idx="1122">
                  <c:v>42.5</c:v>
                </c:pt>
                <c:pt idx="1123">
                  <c:v>42.5</c:v>
                </c:pt>
                <c:pt idx="1124">
                  <c:v>42.5</c:v>
                </c:pt>
                <c:pt idx="1125">
                  <c:v>42.5</c:v>
                </c:pt>
                <c:pt idx="1126">
                  <c:v>42.5</c:v>
                </c:pt>
                <c:pt idx="1127">
                  <c:v>42.5</c:v>
                </c:pt>
                <c:pt idx="1128">
                  <c:v>42.2</c:v>
                </c:pt>
                <c:pt idx="1129">
                  <c:v>42.2</c:v>
                </c:pt>
                <c:pt idx="1130">
                  <c:v>42.2</c:v>
                </c:pt>
                <c:pt idx="1131">
                  <c:v>42.2</c:v>
                </c:pt>
                <c:pt idx="1132">
                  <c:v>42.2</c:v>
                </c:pt>
                <c:pt idx="1133">
                  <c:v>42.2</c:v>
                </c:pt>
                <c:pt idx="1134">
                  <c:v>42.2</c:v>
                </c:pt>
                <c:pt idx="1135">
                  <c:v>42.2</c:v>
                </c:pt>
                <c:pt idx="1136">
                  <c:v>42.2</c:v>
                </c:pt>
                <c:pt idx="1137">
                  <c:v>41.9</c:v>
                </c:pt>
                <c:pt idx="1138">
                  <c:v>41.9</c:v>
                </c:pt>
                <c:pt idx="1139">
                  <c:v>41.9</c:v>
                </c:pt>
                <c:pt idx="1140">
                  <c:v>41.9</c:v>
                </c:pt>
                <c:pt idx="1141">
                  <c:v>41.9</c:v>
                </c:pt>
                <c:pt idx="1142">
                  <c:v>41.9</c:v>
                </c:pt>
                <c:pt idx="1143">
                  <c:v>41.9</c:v>
                </c:pt>
                <c:pt idx="1144">
                  <c:v>41.9</c:v>
                </c:pt>
                <c:pt idx="1145">
                  <c:v>41.5</c:v>
                </c:pt>
                <c:pt idx="1146">
                  <c:v>41.5</c:v>
                </c:pt>
                <c:pt idx="1147">
                  <c:v>41.5</c:v>
                </c:pt>
                <c:pt idx="1148">
                  <c:v>41.5</c:v>
                </c:pt>
                <c:pt idx="1149">
                  <c:v>41.5</c:v>
                </c:pt>
                <c:pt idx="1150">
                  <c:v>41.5</c:v>
                </c:pt>
                <c:pt idx="1151">
                  <c:v>41.5</c:v>
                </c:pt>
                <c:pt idx="1152">
                  <c:v>41.5</c:v>
                </c:pt>
                <c:pt idx="1153">
                  <c:v>41.1</c:v>
                </c:pt>
                <c:pt idx="1154">
                  <c:v>41.1</c:v>
                </c:pt>
                <c:pt idx="1155">
                  <c:v>41.1</c:v>
                </c:pt>
                <c:pt idx="1156">
                  <c:v>41.1</c:v>
                </c:pt>
                <c:pt idx="1157">
                  <c:v>41.1</c:v>
                </c:pt>
                <c:pt idx="1158">
                  <c:v>41.1</c:v>
                </c:pt>
                <c:pt idx="1159">
                  <c:v>41.1</c:v>
                </c:pt>
                <c:pt idx="1160">
                  <c:v>41.1</c:v>
                </c:pt>
                <c:pt idx="1161">
                  <c:v>40.799999999999997</c:v>
                </c:pt>
                <c:pt idx="1162">
                  <c:v>40.799999999999997</c:v>
                </c:pt>
                <c:pt idx="1163">
                  <c:v>40.799999999999997</c:v>
                </c:pt>
                <c:pt idx="1164">
                  <c:v>40.799999999999997</c:v>
                </c:pt>
                <c:pt idx="1165">
                  <c:v>40.799999999999997</c:v>
                </c:pt>
                <c:pt idx="1166">
                  <c:v>40.799999999999997</c:v>
                </c:pt>
                <c:pt idx="1167">
                  <c:v>40.799999999999997</c:v>
                </c:pt>
                <c:pt idx="1168">
                  <c:v>40.799999999999997</c:v>
                </c:pt>
                <c:pt idx="1169">
                  <c:v>40.4</c:v>
                </c:pt>
                <c:pt idx="1170">
                  <c:v>40.4</c:v>
                </c:pt>
                <c:pt idx="1171">
                  <c:v>40.4</c:v>
                </c:pt>
                <c:pt idx="1172">
                  <c:v>40.4</c:v>
                </c:pt>
                <c:pt idx="1173">
                  <c:v>40.4</c:v>
                </c:pt>
                <c:pt idx="1174">
                  <c:v>40.4</c:v>
                </c:pt>
                <c:pt idx="1175">
                  <c:v>40.4</c:v>
                </c:pt>
                <c:pt idx="1176">
                  <c:v>40.4</c:v>
                </c:pt>
                <c:pt idx="1177">
                  <c:v>39.9</c:v>
                </c:pt>
                <c:pt idx="1178">
                  <c:v>39.9</c:v>
                </c:pt>
                <c:pt idx="1179">
                  <c:v>39.9</c:v>
                </c:pt>
                <c:pt idx="1180">
                  <c:v>39.9</c:v>
                </c:pt>
                <c:pt idx="1181">
                  <c:v>39.9</c:v>
                </c:pt>
                <c:pt idx="1182">
                  <c:v>39.9</c:v>
                </c:pt>
                <c:pt idx="1183">
                  <c:v>39.9</c:v>
                </c:pt>
                <c:pt idx="1184">
                  <c:v>39.9</c:v>
                </c:pt>
                <c:pt idx="1185">
                  <c:v>39.9</c:v>
                </c:pt>
                <c:pt idx="1186">
                  <c:v>39.6</c:v>
                </c:pt>
                <c:pt idx="1187">
                  <c:v>39.6</c:v>
                </c:pt>
                <c:pt idx="1188">
                  <c:v>39.6</c:v>
                </c:pt>
                <c:pt idx="1189">
                  <c:v>39.6</c:v>
                </c:pt>
                <c:pt idx="1190">
                  <c:v>39.6</c:v>
                </c:pt>
                <c:pt idx="1191">
                  <c:v>39.6</c:v>
                </c:pt>
                <c:pt idx="1192">
                  <c:v>39.6</c:v>
                </c:pt>
                <c:pt idx="1193">
                  <c:v>39.6</c:v>
                </c:pt>
                <c:pt idx="1194">
                  <c:v>39.299999999999997</c:v>
                </c:pt>
                <c:pt idx="1195">
                  <c:v>39.299999999999997</c:v>
                </c:pt>
                <c:pt idx="1196">
                  <c:v>39.299999999999997</c:v>
                </c:pt>
                <c:pt idx="1197">
                  <c:v>39.299999999999997</c:v>
                </c:pt>
                <c:pt idx="1198">
                  <c:v>39.299999999999997</c:v>
                </c:pt>
                <c:pt idx="1199">
                  <c:v>39.299999999999997</c:v>
                </c:pt>
                <c:pt idx="1200">
                  <c:v>39.299999999999997</c:v>
                </c:pt>
                <c:pt idx="1201">
                  <c:v>39.299999999999997</c:v>
                </c:pt>
                <c:pt idx="1202">
                  <c:v>38.9</c:v>
                </c:pt>
                <c:pt idx="1203">
                  <c:v>38.9</c:v>
                </c:pt>
                <c:pt idx="1204">
                  <c:v>38.9</c:v>
                </c:pt>
                <c:pt idx="1205">
                  <c:v>38.9</c:v>
                </c:pt>
                <c:pt idx="1206">
                  <c:v>38.9</c:v>
                </c:pt>
                <c:pt idx="1207">
                  <c:v>38.9</c:v>
                </c:pt>
                <c:pt idx="1208">
                  <c:v>38.9</c:v>
                </c:pt>
                <c:pt idx="1209">
                  <c:v>38.9</c:v>
                </c:pt>
                <c:pt idx="1210">
                  <c:v>38.6</c:v>
                </c:pt>
                <c:pt idx="1211">
                  <c:v>38.6</c:v>
                </c:pt>
                <c:pt idx="1212">
                  <c:v>38.6</c:v>
                </c:pt>
                <c:pt idx="1213">
                  <c:v>38.6</c:v>
                </c:pt>
                <c:pt idx="1214">
                  <c:v>38.6</c:v>
                </c:pt>
                <c:pt idx="1215">
                  <c:v>38.6</c:v>
                </c:pt>
                <c:pt idx="1216">
                  <c:v>38.6</c:v>
                </c:pt>
                <c:pt idx="1217">
                  <c:v>38.6</c:v>
                </c:pt>
                <c:pt idx="1218">
                  <c:v>38.4</c:v>
                </c:pt>
                <c:pt idx="1219">
                  <c:v>38.4</c:v>
                </c:pt>
                <c:pt idx="1220">
                  <c:v>38.4</c:v>
                </c:pt>
                <c:pt idx="1221">
                  <c:v>38.4</c:v>
                </c:pt>
                <c:pt idx="1222">
                  <c:v>38.4</c:v>
                </c:pt>
                <c:pt idx="1223">
                  <c:v>38.4</c:v>
                </c:pt>
                <c:pt idx="1224">
                  <c:v>38.4</c:v>
                </c:pt>
                <c:pt idx="1225">
                  <c:v>38.4</c:v>
                </c:pt>
                <c:pt idx="1226">
                  <c:v>38.4</c:v>
                </c:pt>
                <c:pt idx="1227">
                  <c:v>38.299999999999997</c:v>
                </c:pt>
                <c:pt idx="1228">
                  <c:v>38.299999999999997</c:v>
                </c:pt>
                <c:pt idx="1229">
                  <c:v>38.299999999999997</c:v>
                </c:pt>
                <c:pt idx="1230">
                  <c:v>38.299999999999997</c:v>
                </c:pt>
                <c:pt idx="1231">
                  <c:v>38.299999999999997</c:v>
                </c:pt>
                <c:pt idx="1232">
                  <c:v>38.299999999999997</c:v>
                </c:pt>
                <c:pt idx="1233">
                  <c:v>38.299999999999997</c:v>
                </c:pt>
                <c:pt idx="1234">
                  <c:v>38.299999999999997</c:v>
                </c:pt>
                <c:pt idx="1235">
                  <c:v>38.4</c:v>
                </c:pt>
                <c:pt idx="1236">
                  <c:v>38.4</c:v>
                </c:pt>
                <c:pt idx="1237">
                  <c:v>38.4</c:v>
                </c:pt>
                <c:pt idx="1238">
                  <c:v>38.4</c:v>
                </c:pt>
                <c:pt idx="1239">
                  <c:v>38.4</c:v>
                </c:pt>
                <c:pt idx="1240">
                  <c:v>38.4</c:v>
                </c:pt>
                <c:pt idx="1241">
                  <c:v>38.4</c:v>
                </c:pt>
                <c:pt idx="1242">
                  <c:v>38.4</c:v>
                </c:pt>
                <c:pt idx="1243">
                  <c:v>38.6</c:v>
                </c:pt>
                <c:pt idx="1244">
                  <c:v>38.6</c:v>
                </c:pt>
                <c:pt idx="1245">
                  <c:v>38.6</c:v>
                </c:pt>
                <c:pt idx="1246">
                  <c:v>38.6</c:v>
                </c:pt>
                <c:pt idx="1247">
                  <c:v>38.6</c:v>
                </c:pt>
                <c:pt idx="1248">
                  <c:v>38.6</c:v>
                </c:pt>
                <c:pt idx="1249">
                  <c:v>38.6</c:v>
                </c:pt>
                <c:pt idx="1250">
                  <c:v>38.6</c:v>
                </c:pt>
                <c:pt idx="1251">
                  <c:v>38.9</c:v>
                </c:pt>
                <c:pt idx="1252">
                  <c:v>38.9</c:v>
                </c:pt>
                <c:pt idx="1253">
                  <c:v>38.9</c:v>
                </c:pt>
                <c:pt idx="1254">
                  <c:v>38.9</c:v>
                </c:pt>
                <c:pt idx="1255">
                  <c:v>38.9</c:v>
                </c:pt>
                <c:pt idx="1256">
                  <c:v>38.9</c:v>
                </c:pt>
                <c:pt idx="1257">
                  <c:v>38.9</c:v>
                </c:pt>
                <c:pt idx="1258">
                  <c:v>38.9</c:v>
                </c:pt>
                <c:pt idx="1259">
                  <c:v>39.299999999999997</c:v>
                </c:pt>
                <c:pt idx="1260">
                  <c:v>39.299999999999997</c:v>
                </c:pt>
                <c:pt idx="1261">
                  <c:v>39.299999999999997</c:v>
                </c:pt>
                <c:pt idx="1262">
                  <c:v>39.299999999999997</c:v>
                </c:pt>
                <c:pt idx="1263">
                  <c:v>39.299999999999997</c:v>
                </c:pt>
                <c:pt idx="1264">
                  <c:v>39.299999999999997</c:v>
                </c:pt>
                <c:pt idx="1265">
                  <c:v>39.299999999999997</c:v>
                </c:pt>
                <c:pt idx="1266">
                  <c:v>39.299999999999997</c:v>
                </c:pt>
                <c:pt idx="1267">
                  <c:v>39.299999999999997</c:v>
                </c:pt>
                <c:pt idx="1268">
                  <c:v>39.700000000000003</c:v>
                </c:pt>
                <c:pt idx="1269">
                  <c:v>39.700000000000003</c:v>
                </c:pt>
                <c:pt idx="1270">
                  <c:v>39.700000000000003</c:v>
                </c:pt>
                <c:pt idx="1271">
                  <c:v>39.700000000000003</c:v>
                </c:pt>
                <c:pt idx="1272">
                  <c:v>39.700000000000003</c:v>
                </c:pt>
                <c:pt idx="1273">
                  <c:v>39.700000000000003</c:v>
                </c:pt>
                <c:pt idx="1274">
                  <c:v>39.700000000000003</c:v>
                </c:pt>
                <c:pt idx="1275">
                  <c:v>39.700000000000003</c:v>
                </c:pt>
                <c:pt idx="1276">
                  <c:v>40.200000000000003</c:v>
                </c:pt>
                <c:pt idx="1277">
                  <c:v>40.200000000000003</c:v>
                </c:pt>
                <c:pt idx="1278">
                  <c:v>40.200000000000003</c:v>
                </c:pt>
                <c:pt idx="1279">
                  <c:v>40.200000000000003</c:v>
                </c:pt>
                <c:pt idx="1280">
                  <c:v>40.200000000000003</c:v>
                </c:pt>
                <c:pt idx="1281">
                  <c:v>40.200000000000003</c:v>
                </c:pt>
                <c:pt idx="1282">
                  <c:v>40.200000000000003</c:v>
                </c:pt>
                <c:pt idx="1283">
                  <c:v>40.200000000000003</c:v>
                </c:pt>
                <c:pt idx="1284">
                  <c:v>40.6</c:v>
                </c:pt>
                <c:pt idx="1285">
                  <c:v>40.6</c:v>
                </c:pt>
                <c:pt idx="1286">
                  <c:v>40.6</c:v>
                </c:pt>
                <c:pt idx="1287">
                  <c:v>40.6</c:v>
                </c:pt>
                <c:pt idx="1288">
                  <c:v>40.6</c:v>
                </c:pt>
                <c:pt idx="1289">
                  <c:v>40.6</c:v>
                </c:pt>
                <c:pt idx="1290">
                  <c:v>40.6</c:v>
                </c:pt>
                <c:pt idx="1291">
                  <c:v>40.6</c:v>
                </c:pt>
                <c:pt idx="1292">
                  <c:v>41.3</c:v>
                </c:pt>
                <c:pt idx="1293">
                  <c:v>41.3</c:v>
                </c:pt>
                <c:pt idx="1294">
                  <c:v>41.3</c:v>
                </c:pt>
                <c:pt idx="1295">
                  <c:v>41.3</c:v>
                </c:pt>
                <c:pt idx="1296">
                  <c:v>41.3</c:v>
                </c:pt>
                <c:pt idx="1297">
                  <c:v>41.3</c:v>
                </c:pt>
                <c:pt idx="1298">
                  <c:v>41.3</c:v>
                </c:pt>
                <c:pt idx="1299">
                  <c:v>41.3</c:v>
                </c:pt>
                <c:pt idx="1300">
                  <c:v>41.8</c:v>
                </c:pt>
                <c:pt idx="1301">
                  <c:v>41.8</c:v>
                </c:pt>
                <c:pt idx="1302">
                  <c:v>41.8</c:v>
                </c:pt>
                <c:pt idx="1303">
                  <c:v>41.8</c:v>
                </c:pt>
                <c:pt idx="1304">
                  <c:v>41.8</c:v>
                </c:pt>
                <c:pt idx="1305">
                  <c:v>41.8</c:v>
                </c:pt>
                <c:pt idx="1306">
                  <c:v>41.8</c:v>
                </c:pt>
                <c:pt idx="1307">
                  <c:v>41.8</c:v>
                </c:pt>
                <c:pt idx="1308">
                  <c:v>42.3</c:v>
                </c:pt>
                <c:pt idx="1309">
                  <c:v>42.3</c:v>
                </c:pt>
                <c:pt idx="1310">
                  <c:v>42.3</c:v>
                </c:pt>
                <c:pt idx="1311">
                  <c:v>42.3</c:v>
                </c:pt>
                <c:pt idx="1312">
                  <c:v>42.3</c:v>
                </c:pt>
                <c:pt idx="1313">
                  <c:v>42.3</c:v>
                </c:pt>
                <c:pt idx="1314">
                  <c:v>42.3</c:v>
                </c:pt>
                <c:pt idx="1315">
                  <c:v>42.3</c:v>
                </c:pt>
                <c:pt idx="1316">
                  <c:v>42.3</c:v>
                </c:pt>
                <c:pt idx="1317">
                  <c:v>42.7</c:v>
                </c:pt>
                <c:pt idx="1318">
                  <c:v>42.7</c:v>
                </c:pt>
                <c:pt idx="1319">
                  <c:v>42.7</c:v>
                </c:pt>
                <c:pt idx="1320">
                  <c:v>42.7</c:v>
                </c:pt>
                <c:pt idx="1321">
                  <c:v>42.7</c:v>
                </c:pt>
                <c:pt idx="1322">
                  <c:v>42.7</c:v>
                </c:pt>
                <c:pt idx="1323">
                  <c:v>42.7</c:v>
                </c:pt>
                <c:pt idx="1324">
                  <c:v>42.7</c:v>
                </c:pt>
                <c:pt idx="1325">
                  <c:v>43</c:v>
                </c:pt>
                <c:pt idx="1326">
                  <c:v>43</c:v>
                </c:pt>
                <c:pt idx="1327">
                  <c:v>43</c:v>
                </c:pt>
                <c:pt idx="1328">
                  <c:v>43</c:v>
                </c:pt>
                <c:pt idx="1329">
                  <c:v>43</c:v>
                </c:pt>
                <c:pt idx="1330">
                  <c:v>43</c:v>
                </c:pt>
                <c:pt idx="1331">
                  <c:v>43</c:v>
                </c:pt>
                <c:pt idx="1332">
                  <c:v>43</c:v>
                </c:pt>
                <c:pt idx="1333">
                  <c:v>43.1</c:v>
                </c:pt>
                <c:pt idx="1334">
                  <c:v>43.1</c:v>
                </c:pt>
                <c:pt idx="1335">
                  <c:v>43.1</c:v>
                </c:pt>
                <c:pt idx="1336">
                  <c:v>43.1</c:v>
                </c:pt>
                <c:pt idx="1337">
                  <c:v>43.1</c:v>
                </c:pt>
                <c:pt idx="1338">
                  <c:v>43.1</c:v>
                </c:pt>
                <c:pt idx="1339">
                  <c:v>43.1</c:v>
                </c:pt>
                <c:pt idx="1340">
                  <c:v>43.1</c:v>
                </c:pt>
                <c:pt idx="1341">
                  <c:v>43.1</c:v>
                </c:pt>
                <c:pt idx="1342">
                  <c:v>43.1</c:v>
                </c:pt>
                <c:pt idx="1343">
                  <c:v>43.1</c:v>
                </c:pt>
                <c:pt idx="1344">
                  <c:v>43.1</c:v>
                </c:pt>
                <c:pt idx="1345">
                  <c:v>43.1</c:v>
                </c:pt>
                <c:pt idx="1346">
                  <c:v>43.1</c:v>
                </c:pt>
                <c:pt idx="1347">
                  <c:v>43.1</c:v>
                </c:pt>
                <c:pt idx="1348">
                  <c:v>43.1</c:v>
                </c:pt>
                <c:pt idx="1349">
                  <c:v>43</c:v>
                </c:pt>
                <c:pt idx="1350">
                  <c:v>43</c:v>
                </c:pt>
                <c:pt idx="1351">
                  <c:v>43</c:v>
                </c:pt>
                <c:pt idx="1352">
                  <c:v>43</c:v>
                </c:pt>
                <c:pt idx="1353">
                  <c:v>43</c:v>
                </c:pt>
                <c:pt idx="1354">
                  <c:v>43</c:v>
                </c:pt>
                <c:pt idx="1355">
                  <c:v>43</c:v>
                </c:pt>
                <c:pt idx="1356">
                  <c:v>43</c:v>
                </c:pt>
                <c:pt idx="1357">
                  <c:v>43</c:v>
                </c:pt>
                <c:pt idx="1358">
                  <c:v>42.8</c:v>
                </c:pt>
                <c:pt idx="1359">
                  <c:v>42.8</c:v>
                </c:pt>
                <c:pt idx="1360">
                  <c:v>42.8</c:v>
                </c:pt>
                <c:pt idx="1361">
                  <c:v>42.8</c:v>
                </c:pt>
                <c:pt idx="1362">
                  <c:v>42.8</c:v>
                </c:pt>
                <c:pt idx="1363">
                  <c:v>42.8</c:v>
                </c:pt>
                <c:pt idx="1364">
                  <c:v>42.8</c:v>
                </c:pt>
                <c:pt idx="1365">
                  <c:v>42.8</c:v>
                </c:pt>
                <c:pt idx="1366">
                  <c:v>42.5</c:v>
                </c:pt>
                <c:pt idx="1367">
                  <c:v>42.5</c:v>
                </c:pt>
                <c:pt idx="1368">
                  <c:v>42.5</c:v>
                </c:pt>
                <c:pt idx="1369">
                  <c:v>42.5</c:v>
                </c:pt>
                <c:pt idx="1370">
                  <c:v>42.5</c:v>
                </c:pt>
                <c:pt idx="1371">
                  <c:v>42.5</c:v>
                </c:pt>
                <c:pt idx="1372">
                  <c:v>42.5</c:v>
                </c:pt>
                <c:pt idx="1373">
                  <c:v>42.5</c:v>
                </c:pt>
                <c:pt idx="1374">
                  <c:v>42.2</c:v>
                </c:pt>
                <c:pt idx="1375">
                  <c:v>42.2</c:v>
                </c:pt>
                <c:pt idx="1376">
                  <c:v>42.2</c:v>
                </c:pt>
                <c:pt idx="1377">
                  <c:v>42.2</c:v>
                </c:pt>
                <c:pt idx="1378">
                  <c:v>42.2</c:v>
                </c:pt>
                <c:pt idx="1379">
                  <c:v>42.2</c:v>
                </c:pt>
                <c:pt idx="1380">
                  <c:v>42.2</c:v>
                </c:pt>
                <c:pt idx="1381">
                  <c:v>42.2</c:v>
                </c:pt>
                <c:pt idx="1382">
                  <c:v>41.8</c:v>
                </c:pt>
                <c:pt idx="1383">
                  <c:v>41.8</c:v>
                </c:pt>
                <c:pt idx="1384">
                  <c:v>41.8</c:v>
                </c:pt>
                <c:pt idx="1385">
                  <c:v>41.8</c:v>
                </c:pt>
                <c:pt idx="1386">
                  <c:v>41.8</c:v>
                </c:pt>
                <c:pt idx="1387">
                  <c:v>41.8</c:v>
                </c:pt>
                <c:pt idx="1388">
                  <c:v>41.8</c:v>
                </c:pt>
                <c:pt idx="1389">
                  <c:v>41.8</c:v>
                </c:pt>
                <c:pt idx="1390">
                  <c:v>41.4</c:v>
                </c:pt>
                <c:pt idx="1391">
                  <c:v>41.4</c:v>
                </c:pt>
                <c:pt idx="1392">
                  <c:v>41.4</c:v>
                </c:pt>
                <c:pt idx="1393">
                  <c:v>41.4</c:v>
                </c:pt>
                <c:pt idx="1394">
                  <c:v>41.4</c:v>
                </c:pt>
                <c:pt idx="1395">
                  <c:v>41.4</c:v>
                </c:pt>
                <c:pt idx="1396">
                  <c:v>41.4</c:v>
                </c:pt>
                <c:pt idx="1397">
                  <c:v>41.4</c:v>
                </c:pt>
                <c:pt idx="1398">
                  <c:v>41</c:v>
                </c:pt>
                <c:pt idx="1399">
                  <c:v>41</c:v>
                </c:pt>
                <c:pt idx="1400">
                  <c:v>41</c:v>
                </c:pt>
                <c:pt idx="1401">
                  <c:v>41</c:v>
                </c:pt>
                <c:pt idx="1402">
                  <c:v>41</c:v>
                </c:pt>
                <c:pt idx="1403">
                  <c:v>41</c:v>
                </c:pt>
                <c:pt idx="1404">
                  <c:v>41</c:v>
                </c:pt>
                <c:pt idx="1405">
                  <c:v>41</c:v>
                </c:pt>
                <c:pt idx="1406">
                  <c:v>41</c:v>
                </c:pt>
                <c:pt idx="1407">
                  <c:v>40.700000000000003</c:v>
                </c:pt>
                <c:pt idx="1408">
                  <c:v>40.700000000000003</c:v>
                </c:pt>
                <c:pt idx="1409">
                  <c:v>40.700000000000003</c:v>
                </c:pt>
                <c:pt idx="1410">
                  <c:v>40.700000000000003</c:v>
                </c:pt>
                <c:pt idx="1411">
                  <c:v>40.700000000000003</c:v>
                </c:pt>
                <c:pt idx="1412">
                  <c:v>40.700000000000003</c:v>
                </c:pt>
                <c:pt idx="1413">
                  <c:v>40.700000000000003</c:v>
                </c:pt>
                <c:pt idx="1414">
                  <c:v>40.700000000000003</c:v>
                </c:pt>
                <c:pt idx="1415">
                  <c:v>40.200000000000003</c:v>
                </c:pt>
                <c:pt idx="1416">
                  <c:v>40.200000000000003</c:v>
                </c:pt>
                <c:pt idx="1417">
                  <c:v>40.200000000000003</c:v>
                </c:pt>
                <c:pt idx="1418">
                  <c:v>40.200000000000003</c:v>
                </c:pt>
                <c:pt idx="1419">
                  <c:v>40.200000000000003</c:v>
                </c:pt>
                <c:pt idx="1420">
                  <c:v>40.200000000000003</c:v>
                </c:pt>
                <c:pt idx="1421">
                  <c:v>40.200000000000003</c:v>
                </c:pt>
                <c:pt idx="1422">
                  <c:v>40.200000000000003</c:v>
                </c:pt>
                <c:pt idx="1423">
                  <c:v>39.9</c:v>
                </c:pt>
                <c:pt idx="1424">
                  <c:v>39.9</c:v>
                </c:pt>
                <c:pt idx="1425">
                  <c:v>39.9</c:v>
                </c:pt>
                <c:pt idx="1426">
                  <c:v>39.9</c:v>
                </c:pt>
                <c:pt idx="1427">
                  <c:v>39.9</c:v>
                </c:pt>
                <c:pt idx="1428">
                  <c:v>39.9</c:v>
                </c:pt>
                <c:pt idx="1429">
                  <c:v>39.9</c:v>
                </c:pt>
                <c:pt idx="1430">
                  <c:v>39.9</c:v>
                </c:pt>
                <c:pt idx="1431">
                  <c:v>39.5</c:v>
                </c:pt>
                <c:pt idx="1432">
                  <c:v>39.5</c:v>
                </c:pt>
                <c:pt idx="1433">
                  <c:v>39.5</c:v>
                </c:pt>
                <c:pt idx="1434">
                  <c:v>39.5</c:v>
                </c:pt>
                <c:pt idx="1435">
                  <c:v>39.5</c:v>
                </c:pt>
                <c:pt idx="1436">
                  <c:v>39.5</c:v>
                </c:pt>
                <c:pt idx="1437">
                  <c:v>39.5</c:v>
                </c:pt>
                <c:pt idx="1438">
                  <c:v>39.5</c:v>
                </c:pt>
                <c:pt idx="1439">
                  <c:v>39.200000000000003</c:v>
                </c:pt>
                <c:pt idx="1440">
                  <c:v>39.200000000000003</c:v>
                </c:pt>
                <c:pt idx="1441">
                  <c:v>39.200000000000003</c:v>
                </c:pt>
                <c:pt idx="1442">
                  <c:v>39.200000000000003</c:v>
                </c:pt>
                <c:pt idx="1443">
                  <c:v>39.200000000000003</c:v>
                </c:pt>
                <c:pt idx="1444">
                  <c:v>39.200000000000003</c:v>
                </c:pt>
                <c:pt idx="1445">
                  <c:v>39.200000000000003</c:v>
                </c:pt>
                <c:pt idx="1446">
                  <c:v>39.200000000000003</c:v>
                </c:pt>
                <c:pt idx="1447">
                  <c:v>39.200000000000003</c:v>
                </c:pt>
                <c:pt idx="1448">
                  <c:v>38.799999999999997</c:v>
                </c:pt>
                <c:pt idx="1449">
                  <c:v>38.799999999999997</c:v>
                </c:pt>
                <c:pt idx="1450">
                  <c:v>38.799999999999997</c:v>
                </c:pt>
                <c:pt idx="1451">
                  <c:v>38.799999999999997</c:v>
                </c:pt>
                <c:pt idx="1452">
                  <c:v>38.799999999999997</c:v>
                </c:pt>
                <c:pt idx="1453">
                  <c:v>38.799999999999997</c:v>
                </c:pt>
                <c:pt idx="1454">
                  <c:v>38.799999999999997</c:v>
                </c:pt>
                <c:pt idx="1455">
                  <c:v>38.799999999999997</c:v>
                </c:pt>
                <c:pt idx="1456">
                  <c:v>38.6</c:v>
                </c:pt>
                <c:pt idx="1457">
                  <c:v>38.6</c:v>
                </c:pt>
                <c:pt idx="1458">
                  <c:v>38.6</c:v>
                </c:pt>
                <c:pt idx="1459">
                  <c:v>38.6</c:v>
                </c:pt>
                <c:pt idx="1460">
                  <c:v>38.6</c:v>
                </c:pt>
                <c:pt idx="1461">
                  <c:v>38.6</c:v>
                </c:pt>
                <c:pt idx="1462">
                  <c:v>38.6</c:v>
                </c:pt>
                <c:pt idx="1463">
                  <c:v>38.6</c:v>
                </c:pt>
                <c:pt idx="1464">
                  <c:v>38.5</c:v>
                </c:pt>
                <c:pt idx="1465">
                  <c:v>38.5</c:v>
                </c:pt>
                <c:pt idx="1466">
                  <c:v>38.5</c:v>
                </c:pt>
                <c:pt idx="1467">
                  <c:v>38.5</c:v>
                </c:pt>
                <c:pt idx="1468">
                  <c:v>38.5</c:v>
                </c:pt>
                <c:pt idx="1469">
                  <c:v>38.5</c:v>
                </c:pt>
                <c:pt idx="1470">
                  <c:v>38.5</c:v>
                </c:pt>
                <c:pt idx="1471">
                  <c:v>38.5</c:v>
                </c:pt>
                <c:pt idx="1472">
                  <c:v>38.5</c:v>
                </c:pt>
                <c:pt idx="1473">
                  <c:v>38.5</c:v>
                </c:pt>
                <c:pt idx="1474">
                  <c:v>38.5</c:v>
                </c:pt>
                <c:pt idx="1475">
                  <c:v>38.5</c:v>
                </c:pt>
                <c:pt idx="1476">
                  <c:v>38.5</c:v>
                </c:pt>
                <c:pt idx="1477">
                  <c:v>38.5</c:v>
                </c:pt>
                <c:pt idx="1478">
                  <c:v>38.5</c:v>
                </c:pt>
                <c:pt idx="1479">
                  <c:v>38.5</c:v>
                </c:pt>
                <c:pt idx="1480">
                  <c:v>38.700000000000003</c:v>
                </c:pt>
                <c:pt idx="1481">
                  <c:v>38.700000000000003</c:v>
                </c:pt>
                <c:pt idx="1482">
                  <c:v>38.700000000000003</c:v>
                </c:pt>
                <c:pt idx="1483">
                  <c:v>38.700000000000003</c:v>
                </c:pt>
                <c:pt idx="1484">
                  <c:v>38.700000000000003</c:v>
                </c:pt>
                <c:pt idx="1485">
                  <c:v>38.700000000000003</c:v>
                </c:pt>
                <c:pt idx="1486">
                  <c:v>38.700000000000003</c:v>
                </c:pt>
                <c:pt idx="1487">
                  <c:v>38.700000000000003</c:v>
                </c:pt>
                <c:pt idx="1488">
                  <c:v>38.9</c:v>
                </c:pt>
                <c:pt idx="1489">
                  <c:v>38.9</c:v>
                </c:pt>
                <c:pt idx="1490">
                  <c:v>38.9</c:v>
                </c:pt>
                <c:pt idx="1491">
                  <c:v>38.9</c:v>
                </c:pt>
                <c:pt idx="1492">
                  <c:v>38.9</c:v>
                </c:pt>
                <c:pt idx="1493">
                  <c:v>38.9</c:v>
                </c:pt>
                <c:pt idx="1494">
                  <c:v>38.9</c:v>
                </c:pt>
                <c:pt idx="1495">
                  <c:v>38.9</c:v>
                </c:pt>
                <c:pt idx="1496">
                  <c:v>38.9</c:v>
                </c:pt>
                <c:pt idx="1497">
                  <c:v>39.299999999999997</c:v>
                </c:pt>
                <c:pt idx="1498">
                  <c:v>39.299999999999997</c:v>
                </c:pt>
                <c:pt idx="1499">
                  <c:v>39.299999999999997</c:v>
                </c:pt>
                <c:pt idx="1500">
                  <c:v>39.299999999999997</c:v>
                </c:pt>
                <c:pt idx="1501">
                  <c:v>39.299999999999997</c:v>
                </c:pt>
                <c:pt idx="1502">
                  <c:v>39.299999999999997</c:v>
                </c:pt>
                <c:pt idx="1503">
                  <c:v>39.299999999999997</c:v>
                </c:pt>
                <c:pt idx="1504">
                  <c:v>39.299999999999997</c:v>
                </c:pt>
                <c:pt idx="1505">
                  <c:v>39.700000000000003</c:v>
                </c:pt>
                <c:pt idx="1506">
                  <c:v>39.700000000000003</c:v>
                </c:pt>
                <c:pt idx="1507">
                  <c:v>39.700000000000003</c:v>
                </c:pt>
                <c:pt idx="1508">
                  <c:v>39.700000000000003</c:v>
                </c:pt>
                <c:pt idx="1509">
                  <c:v>39.700000000000003</c:v>
                </c:pt>
                <c:pt idx="1510">
                  <c:v>39.700000000000003</c:v>
                </c:pt>
                <c:pt idx="1511">
                  <c:v>39.700000000000003</c:v>
                </c:pt>
                <c:pt idx="1512">
                  <c:v>39.700000000000003</c:v>
                </c:pt>
                <c:pt idx="1513">
                  <c:v>40.200000000000003</c:v>
                </c:pt>
                <c:pt idx="1514">
                  <c:v>40.200000000000003</c:v>
                </c:pt>
                <c:pt idx="1515">
                  <c:v>40.200000000000003</c:v>
                </c:pt>
                <c:pt idx="1516">
                  <c:v>40.200000000000003</c:v>
                </c:pt>
                <c:pt idx="1517">
                  <c:v>40.200000000000003</c:v>
                </c:pt>
                <c:pt idx="1518">
                  <c:v>40.200000000000003</c:v>
                </c:pt>
                <c:pt idx="1519">
                  <c:v>40.200000000000003</c:v>
                </c:pt>
                <c:pt idx="1520">
                  <c:v>40.200000000000003</c:v>
                </c:pt>
                <c:pt idx="1521">
                  <c:v>40.799999999999997</c:v>
                </c:pt>
                <c:pt idx="1522">
                  <c:v>40.799999999999997</c:v>
                </c:pt>
                <c:pt idx="1523">
                  <c:v>40.799999999999997</c:v>
                </c:pt>
                <c:pt idx="1524">
                  <c:v>40.799999999999997</c:v>
                </c:pt>
                <c:pt idx="1525">
                  <c:v>40.799999999999997</c:v>
                </c:pt>
                <c:pt idx="1526">
                  <c:v>40.799999999999997</c:v>
                </c:pt>
                <c:pt idx="1527">
                  <c:v>40.799999999999997</c:v>
                </c:pt>
                <c:pt idx="1528">
                  <c:v>40.799999999999997</c:v>
                </c:pt>
                <c:pt idx="1529">
                  <c:v>41.3</c:v>
                </c:pt>
                <c:pt idx="1530">
                  <c:v>41.3</c:v>
                </c:pt>
                <c:pt idx="1531">
                  <c:v>41.3</c:v>
                </c:pt>
                <c:pt idx="1532">
                  <c:v>41.3</c:v>
                </c:pt>
                <c:pt idx="1533">
                  <c:v>41.3</c:v>
                </c:pt>
                <c:pt idx="1534">
                  <c:v>41.3</c:v>
                </c:pt>
                <c:pt idx="1535">
                  <c:v>41.3</c:v>
                </c:pt>
                <c:pt idx="1536">
                  <c:v>41.3</c:v>
                </c:pt>
                <c:pt idx="1537">
                  <c:v>41.3</c:v>
                </c:pt>
                <c:pt idx="1538">
                  <c:v>41.9</c:v>
                </c:pt>
                <c:pt idx="1539">
                  <c:v>41.9</c:v>
                </c:pt>
                <c:pt idx="1540">
                  <c:v>41.9</c:v>
                </c:pt>
                <c:pt idx="1541">
                  <c:v>41.9</c:v>
                </c:pt>
                <c:pt idx="1542">
                  <c:v>41.9</c:v>
                </c:pt>
                <c:pt idx="1543">
                  <c:v>41.9</c:v>
                </c:pt>
                <c:pt idx="1544">
                  <c:v>41.9</c:v>
                </c:pt>
                <c:pt idx="1545">
                  <c:v>41.9</c:v>
                </c:pt>
                <c:pt idx="1546">
                  <c:v>42.5</c:v>
                </c:pt>
                <c:pt idx="1547">
                  <c:v>42.5</c:v>
                </c:pt>
                <c:pt idx="1548">
                  <c:v>42.5</c:v>
                </c:pt>
                <c:pt idx="1549">
                  <c:v>42.5</c:v>
                </c:pt>
                <c:pt idx="1550">
                  <c:v>42.5</c:v>
                </c:pt>
                <c:pt idx="1551">
                  <c:v>42.5</c:v>
                </c:pt>
                <c:pt idx="1552">
                  <c:v>42.5</c:v>
                </c:pt>
                <c:pt idx="1553">
                  <c:v>42.5</c:v>
                </c:pt>
                <c:pt idx="1554">
                  <c:v>42.9</c:v>
                </c:pt>
                <c:pt idx="1555">
                  <c:v>42.9</c:v>
                </c:pt>
                <c:pt idx="1556">
                  <c:v>42.9</c:v>
                </c:pt>
                <c:pt idx="1557">
                  <c:v>42.9</c:v>
                </c:pt>
                <c:pt idx="1558">
                  <c:v>42.9</c:v>
                </c:pt>
                <c:pt idx="1559">
                  <c:v>42.9</c:v>
                </c:pt>
                <c:pt idx="1560">
                  <c:v>42.9</c:v>
                </c:pt>
                <c:pt idx="1561">
                  <c:v>42.9</c:v>
                </c:pt>
                <c:pt idx="1562">
                  <c:v>43.2</c:v>
                </c:pt>
                <c:pt idx="1563">
                  <c:v>43.2</c:v>
                </c:pt>
                <c:pt idx="1564">
                  <c:v>43.2</c:v>
                </c:pt>
                <c:pt idx="1565">
                  <c:v>43.2</c:v>
                </c:pt>
                <c:pt idx="1566">
                  <c:v>43.2</c:v>
                </c:pt>
                <c:pt idx="1567">
                  <c:v>43.2</c:v>
                </c:pt>
                <c:pt idx="1568">
                  <c:v>43.2</c:v>
                </c:pt>
                <c:pt idx="1569">
                  <c:v>43.2</c:v>
                </c:pt>
                <c:pt idx="1570">
                  <c:v>43.3</c:v>
                </c:pt>
                <c:pt idx="1571">
                  <c:v>43.3</c:v>
                </c:pt>
                <c:pt idx="1572">
                  <c:v>43.3</c:v>
                </c:pt>
                <c:pt idx="1573">
                  <c:v>43.3</c:v>
                </c:pt>
                <c:pt idx="1574">
                  <c:v>43.3</c:v>
                </c:pt>
                <c:pt idx="1575">
                  <c:v>43.3</c:v>
                </c:pt>
                <c:pt idx="1576">
                  <c:v>43.3</c:v>
                </c:pt>
                <c:pt idx="1577">
                  <c:v>43.3</c:v>
                </c:pt>
                <c:pt idx="1578">
                  <c:v>43.3</c:v>
                </c:pt>
                <c:pt idx="1579">
                  <c:v>43.3</c:v>
                </c:pt>
                <c:pt idx="1580">
                  <c:v>43.3</c:v>
                </c:pt>
                <c:pt idx="1581">
                  <c:v>43.3</c:v>
                </c:pt>
                <c:pt idx="1582">
                  <c:v>43.3</c:v>
                </c:pt>
                <c:pt idx="1583">
                  <c:v>43.3</c:v>
                </c:pt>
                <c:pt idx="1584">
                  <c:v>43.3</c:v>
                </c:pt>
                <c:pt idx="1585">
                  <c:v>43.3</c:v>
                </c:pt>
                <c:pt idx="1586">
                  <c:v>43.3</c:v>
                </c:pt>
                <c:pt idx="1587">
                  <c:v>43.1</c:v>
                </c:pt>
                <c:pt idx="1588">
                  <c:v>43.1</c:v>
                </c:pt>
                <c:pt idx="1589">
                  <c:v>43.1</c:v>
                </c:pt>
                <c:pt idx="1590">
                  <c:v>43.1</c:v>
                </c:pt>
                <c:pt idx="1591">
                  <c:v>43.1</c:v>
                </c:pt>
                <c:pt idx="1592">
                  <c:v>43.1</c:v>
                </c:pt>
                <c:pt idx="1593">
                  <c:v>43.1</c:v>
                </c:pt>
                <c:pt idx="1594">
                  <c:v>43.1</c:v>
                </c:pt>
                <c:pt idx="1595">
                  <c:v>42.8</c:v>
                </c:pt>
                <c:pt idx="1596">
                  <c:v>42.8</c:v>
                </c:pt>
                <c:pt idx="1597">
                  <c:v>42.8</c:v>
                </c:pt>
                <c:pt idx="1598">
                  <c:v>42.8</c:v>
                </c:pt>
                <c:pt idx="1599">
                  <c:v>42.8</c:v>
                </c:pt>
                <c:pt idx="1600">
                  <c:v>42.8</c:v>
                </c:pt>
                <c:pt idx="1601">
                  <c:v>42.8</c:v>
                </c:pt>
                <c:pt idx="1602">
                  <c:v>42.8</c:v>
                </c:pt>
                <c:pt idx="1603">
                  <c:v>42.5</c:v>
                </c:pt>
                <c:pt idx="1604">
                  <c:v>42.5</c:v>
                </c:pt>
                <c:pt idx="1605">
                  <c:v>42.5</c:v>
                </c:pt>
                <c:pt idx="1606">
                  <c:v>42.5</c:v>
                </c:pt>
                <c:pt idx="1607">
                  <c:v>42.5</c:v>
                </c:pt>
                <c:pt idx="1608">
                  <c:v>42.5</c:v>
                </c:pt>
                <c:pt idx="1609">
                  <c:v>42.5</c:v>
                </c:pt>
                <c:pt idx="1610">
                  <c:v>42.5</c:v>
                </c:pt>
                <c:pt idx="1611">
                  <c:v>42.2</c:v>
                </c:pt>
                <c:pt idx="1612">
                  <c:v>42.2</c:v>
                </c:pt>
                <c:pt idx="1613">
                  <c:v>42.2</c:v>
                </c:pt>
                <c:pt idx="1614">
                  <c:v>42.2</c:v>
                </c:pt>
                <c:pt idx="1615">
                  <c:v>42.2</c:v>
                </c:pt>
                <c:pt idx="1616">
                  <c:v>42.2</c:v>
                </c:pt>
                <c:pt idx="1617">
                  <c:v>42.2</c:v>
                </c:pt>
                <c:pt idx="1618">
                  <c:v>42.2</c:v>
                </c:pt>
                <c:pt idx="1619">
                  <c:v>41.8</c:v>
                </c:pt>
                <c:pt idx="1620">
                  <c:v>41.8</c:v>
                </c:pt>
                <c:pt idx="1621">
                  <c:v>41.8</c:v>
                </c:pt>
                <c:pt idx="1622">
                  <c:v>41.8</c:v>
                </c:pt>
                <c:pt idx="1623">
                  <c:v>41.8</c:v>
                </c:pt>
                <c:pt idx="1624">
                  <c:v>41.8</c:v>
                </c:pt>
                <c:pt idx="1625">
                  <c:v>41.8</c:v>
                </c:pt>
                <c:pt idx="1626">
                  <c:v>41.8</c:v>
                </c:pt>
                <c:pt idx="1627">
                  <c:v>41.8</c:v>
                </c:pt>
                <c:pt idx="1628">
                  <c:v>41.4</c:v>
                </c:pt>
                <c:pt idx="1629">
                  <c:v>41.4</c:v>
                </c:pt>
                <c:pt idx="1630">
                  <c:v>41.4</c:v>
                </c:pt>
                <c:pt idx="1631">
                  <c:v>41.4</c:v>
                </c:pt>
                <c:pt idx="1632">
                  <c:v>41.4</c:v>
                </c:pt>
                <c:pt idx="1633">
                  <c:v>41.4</c:v>
                </c:pt>
                <c:pt idx="1634">
                  <c:v>41.4</c:v>
                </c:pt>
                <c:pt idx="1635">
                  <c:v>41.4</c:v>
                </c:pt>
                <c:pt idx="1636">
                  <c:v>41</c:v>
                </c:pt>
                <c:pt idx="1637">
                  <c:v>41</c:v>
                </c:pt>
                <c:pt idx="1638">
                  <c:v>41</c:v>
                </c:pt>
                <c:pt idx="1639">
                  <c:v>41</c:v>
                </c:pt>
                <c:pt idx="1640">
                  <c:v>41</c:v>
                </c:pt>
                <c:pt idx="1641">
                  <c:v>41</c:v>
                </c:pt>
                <c:pt idx="1642">
                  <c:v>41</c:v>
                </c:pt>
                <c:pt idx="1643">
                  <c:v>41</c:v>
                </c:pt>
                <c:pt idx="1644">
                  <c:v>40.700000000000003</c:v>
                </c:pt>
                <c:pt idx="1645">
                  <c:v>40.700000000000003</c:v>
                </c:pt>
                <c:pt idx="1646">
                  <c:v>40.700000000000003</c:v>
                </c:pt>
                <c:pt idx="1647">
                  <c:v>40.700000000000003</c:v>
                </c:pt>
                <c:pt idx="1648">
                  <c:v>40.700000000000003</c:v>
                </c:pt>
                <c:pt idx="1649">
                  <c:v>40.700000000000003</c:v>
                </c:pt>
                <c:pt idx="1650">
                  <c:v>40.700000000000003</c:v>
                </c:pt>
                <c:pt idx="1651">
                  <c:v>40.700000000000003</c:v>
                </c:pt>
                <c:pt idx="1652">
                  <c:v>40.299999999999997</c:v>
                </c:pt>
                <c:pt idx="1653">
                  <c:v>40.299999999999997</c:v>
                </c:pt>
                <c:pt idx="1654">
                  <c:v>40.299999999999997</c:v>
                </c:pt>
                <c:pt idx="1655">
                  <c:v>40.299999999999997</c:v>
                </c:pt>
                <c:pt idx="1656">
                  <c:v>40.299999999999997</c:v>
                </c:pt>
                <c:pt idx="1657">
                  <c:v>40.299999999999997</c:v>
                </c:pt>
                <c:pt idx="1658">
                  <c:v>40.299999999999997</c:v>
                </c:pt>
                <c:pt idx="1659">
                  <c:v>40.299999999999997</c:v>
                </c:pt>
                <c:pt idx="1660">
                  <c:v>39.9</c:v>
                </c:pt>
                <c:pt idx="1661">
                  <c:v>39.9</c:v>
                </c:pt>
                <c:pt idx="1662">
                  <c:v>39.9</c:v>
                </c:pt>
                <c:pt idx="1663">
                  <c:v>39.9</c:v>
                </c:pt>
                <c:pt idx="1664">
                  <c:v>39.9</c:v>
                </c:pt>
                <c:pt idx="1665">
                  <c:v>39.9</c:v>
                </c:pt>
                <c:pt idx="1666">
                  <c:v>39.9</c:v>
                </c:pt>
                <c:pt idx="1667">
                  <c:v>39.9</c:v>
                </c:pt>
                <c:pt idx="1668">
                  <c:v>39.9</c:v>
                </c:pt>
                <c:pt idx="1669">
                  <c:v>39.6</c:v>
                </c:pt>
                <c:pt idx="1670">
                  <c:v>39.6</c:v>
                </c:pt>
                <c:pt idx="1671">
                  <c:v>39.6</c:v>
                </c:pt>
                <c:pt idx="1672">
                  <c:v>39.6</c:v>
                </c:pt>
                <c:pt idx="1673">
                  <c:v>39.6</c:v>
                </c:pt>
                <c:pt idx="1674">
                  <c:v>39.6</c:v>
                </c:pt>
                <c:pt idx="1675">
                  <c:v>39.6</c:v>
                </c:pt>
                <c:pt idx="1676">
                  <c:v>39.6</c:v>
                </c:pt>
                <c:pt idx="1677">
                  <c:v>39.200000000000003</c:v>
                </c:pt>
                <c:pt idx="1678">
                  <c:v>39.200000000000003</c:v>
                </c:pt>
                <c:pt idx="1679">
                  <c:v>39.200000000000003</c:v>
                </c:pt>
                <c:pt idx="1680">
                  <c:v>39.200000000000003</c:v>
                </c:pt>
                <c:pt idx="1681">
                  <c:v>39.200000000000003</c:v>
                </c:pt>
                <c:pt idx="1682">
                  <c:v>39.200000000000003</c:v>
                </c:pt>
                <c:pt idx="1683">
                  <c:v>39.200000000000003</c:v>
                </c:pt>
                <c:pt idx="1684">
                  <c:v>39.200000000000003</c:v>
                </c:pt>
                <c:pt idx="1685">
                  <c:v>38.9</c:v>
                </c:pt>
                <c:pt idx="1686">
                  <c:v>38.9</c:v>
                </c:pt>
                <c:pt idx="1687">
                  <c:v>38.9</c:v>
                </c:pt>
                <c:pt idx="1688">
                  <c:v>38.9</c:v>
                </c:pt>
                <c:pt idx="1689">
                  <c:v>38.9</c:v>
                </c:pt>
                <c:pt idx="1690">
                  <c:v>38.9</c:v>
                </c:pt>
                <c:pt idx="1691">
                  <c:v>38.9</c:v>
                </c:pt>
                <c:pt idx="1692">
                  <c:v>38.9</c:v>
                </c:pt>
                <c:pt idx="1693">
                  <c:v>38.6</c:v>
                </c:pt>
                <c:pt idx="1694">
                  <c:v>38.6</c:v>
                </c:pt>
                <c:pt idx="1695">
                  <c:v>38.6</c:v>
                </c:pt>
                <c:pt idx="1696">
                  <c:v>38.6</c:v>
                </c:pt>
                <c:pt idx="1697">
                  <c:v>38.6</c:v>
                </c:pt>
                <c:pt idx="1698">
                  <c:v>38.6</c:v>
                </c:pt>
                <c:pt idx="1699">
                  <c:v>38.6</c:v>
                </c:pt>
                <c:pt idx="1700">
                  <c:v>38.6</c:v>
                </c:pt>
                <c:pt idx="1701">
                  <c:v>38.5</c:v>
                </c:pt>
                <c:pt idx="1702">
                  <c:v>38.5</c:v>
                </c:pt>
                <c:pt idx="1703">
                  <c:v>38.5</c:v>
                </c:pt>
                <c:pt idx="1704">
                  <c:v>38.5</c:v>
                </c:pt>
                <c:pt idx="1705">
                  <c:v>38.5</c:v>
                </c:pt>
                <c:pt idx="1706">
                  <c:v>38.5</c:v>
                </c:pt>
                <c:pt idx="1707">
                  <c:v>38.5</c:v>
                </c:pt>
                <c:pt idx="1708">
                  <c:v>38.5</c:v>
                </c:pt>
                <c:pt idx="1709">
                  <c:v>38.5</c:v>
                </c:pt>
                <c:pt idx="1710">
                  <c:v>38.5</c:v>
                </c:pt>
                <c:pt idx="1711">
                  <c:v>38.5</c:v>
                </c:pt>
                <c:pt idx="1712">
                  <c:v>38.5</c:v>
                </c:pt>
                <c:pt idx="1713">
                  <c:v>38.5</c:v>
                </c:pt>
                <c:pt idx="1714">
                  <c:v>38.5</c:v>
                </c:pt>
                <c:pt idx="1715">
                  <c:v>38.5</c:v>
                </c:pt>
                <c:pt idx="1716">
                  <c:v>38.5</c:v>
                </c:pt>
                <c:pt idx="1717">
                  <c:v>38.5</c:v>
                </c:pt>
                <c:pt idx="1718">
                  <c:v>38.5</c:v>
                </c:pt>
                <c:pt idx="1719">
                  <c:v>38.5</c:v>
                </c:pt>
                <c:pt idx="1720">
                  <c:v>38.5</c:v>
                </c:pt>
                <c:pt idx="1721">
                  <c:v>38.5</c:v>
                </c:pt>
                <c:pt idx="1722">
                  <c:v>38.5</c:v>
                </c:pt>
                <c:pt idx="1723">
                  <c:v>38.5</c:v>
                </c:pt>
                <c:pt idx="1724">
                  <c:v>38.5</c:v>
                </c:pt>
                <c:pt idx="1725">
                  <c:v>38.5</c:v>
                </c:pt>
                <c:pt idx="1726">
                  <c:v>38.799999999999997</c:v>
                </c:pt>
                <c:pt idx="1727">
                  <c:v>38.799999999999997</c:v>
                </c:pt>
                <c:pt idx="1728">
                  <c:v>38.799999999999997</c:v>
                </c:pt>
                <c:pt idx="1729">
                  <c:v>38.799999999999997</c:v>
                </c:pt>
                <c:pt idx="1730">
                  <c:v>38.799999999999997</c:v>
                </c:pt>
                <c:pt idx="1731">
                  <c:v>38.799999999999997</c:v>
                </c:pt>
                <c:pt idx="1732">
                  <c:v>38.799999999999997</c:v>
                </c:pt>
                <c:pt idx="1733">
                  <c:v>38.799999999999997</c:v>
                </c:pt>
                <c:pt idx="1734">
                  <c:v>39.1</c:v>
                </c:pt>
                <c:pt idx="1735">
                  <c:v>39.1</c:v>
                </c:pt>
                <c:pt idx="1736">
                  <c:v>39.1</c:v>
                </c:pt>
                <c:pt idx="1737">
                  <c:v>39.1</c:v>
                </c:pt>
                <c:pt idx="1738">
                  <c:v>39.1</c:v>
                </c:pt>
                <c:pt idx="1739">
                  <c:v>39.1</c:v>
                </c:pt>
                <c:pt idx="1740">
                  <c:v>39.1</c:v>
                </c:pt>
                <c:pt idx="1741">
                  <c:v>39.1</c:v>
                </c:pt>
                <c:pt idx="1742">
                  <c:v>39.6</c:v>
                </c:pt>
                <c:pt idx="1743">
                  <c:v>39.6</c:v>
                </c:pt>
                <c:pt idx="1744">
                  <c:v>39.6</c:v>
                </c:pt>
                <c:pt idx="1745">
                  <c:v>39.6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2062969888"/>
        <c:axId val="2067354144"/>
      </c:lineChart>
      <c:catAx>
        <c:axId val="2062969888"/>
        <c:scaling>
          <c:orientation val="minMax"/>
        </c:scaling>
        <c:axPos val="b"/>
        <c:crossAx val="206735414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2067354144"/>
        <c:scaling>
          <c:orientation val="minMax"/>
          <c:min val="15"/>
        </c:scaling>
        <c:axPos val="l"/>
        <c:crossAx val="2062969888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3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시간-환경온도 (ex3)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ex3_15_envTemp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Sheet1!$B$2:$B$1704</c:f>
              <c:numCache>
                <c:formatCode>General</c:formatCode>
                <c:ptCount val="1703"/>
                <c:pt idx="0">
                  <c:v>16.8</c:v>
                </c:pt>
                <c:pt idx="1">
                  <c:v>16.8</c:v>
                </c:pt>
                <c:pt idx="2">
                  <c:v>16.8</c:v>
                </c:pt>
                <c:pt idx="3">
                  <c:v>16.8</c:v>
                </c:pt>
                <c:pt idx="4">
                  <c:v>16.8</c:v>
                </c:pt>
                <c:pt idx="5">
                  <c:v>16.8</c:v>
                </c:pt>
                <c:pt idx="6">
                  <c:v>16.8</c:v>
                </c:pt>
                <c:pt idx="7">
                  <c:v>16.8</c:v>
                </c:pt>
                <c:pt idx="8">
                  <c:v>16.8</c:v>
                </c:pt>
                <c:pt idx="9">
                  <c:v>16.8</c:v>
                </c:pt>
                <c:pt idx="10">
                  <c:v>16.8</c:v>
                </c:pt>
                <c:pt idx="11">
                  <c:v>16.8</c:v>
                </c:pt>
                <c:pt idx="12">
                  <c:v>16.8</c:v>
                </c:pt>
                <c:pt idx="13">
                  <c:v>16.8</c:v>
                </c:pt>
                <c:pt idx="14">
                  <c:v>16.8</c:v>
                </c:pt>
                <c:pt idx="15">
                  <c:v>16.8</c:v>
                </c:pt>
                <c:pt idx="16">
                  <c:v>16.8</c:v>
                </c:pt>
                <c:pt idx="17">
                  <c:v>16.8</c:v>
                </c:pt>
                <c:pt idx="18">
                  <c:v>16.8</c:v>
                </c:pt>
                <c:pt idx="19">
                  <c:v>16.8</c:v>
                </c:pt>
                <c:pt idx="20">
                  <c:v>16.8</c:v>
                </c:pt>
                <c:pt idx="21">
                  <c:v>16.8</c:v>
                </c:pt>
                <c:pt idx="22">
                  <c:v>16.8</c:v>
                </c:pt>
                <c:pt idx="23">
                  <c:v>16.8</c:v>
                </c:pt>
                <c:pt idx="24">
                  <c:v>16.8</c:v>
                </c:pt>
                <c:pt idx="25">
                  <c:v>16.8</c:v>
                </c:pt>
                <c:pt idx="26">
                  <c:v>16.8</c:v>
                </c:pt>
                <c:pt idx="27">
                  <c:v>16.8</c:v>
                </c:pt>
                <c:pt idx="28">
                  <c:v>16.8</c:v>
                </c:pt>
                <c:pt idx="29">
                  <c:v>16.8</c:v>
                </c:pt>
                <c:pt idx="30">
                  <c:v>16.8</c:v>
                </c:pt>
                <c:pt idx="31">
                  <c:v>16.8</c:v>
                </c:pt>
                <c:pt idx="32">
                  <c:v>16.8</c:v>
                </c:pt>
                <c:pt idx="33">
                  <c:v>16.8</c:v>
                </c:pt>
                <c:pt idx="34">
                  <c:v>16.8</c:v>
                </c:pt>
                <c:pt idx="35">
                  <c:v>16.8</c:v>
                </c:pt>
                <c:pt idx="36">
                  <c:v>16.7</c:v>
                </c:pt>
                <c:pt idx="37">
                  <c:v>16.7</c:v>
                </c:pt>
                <c:pt idx="38">
                  <c:v>16.7</c:v>
                </c:pt>
                <c:pt idx="39">
                  <c:v>16.7</c:v>
                </c:pt>
                <c:pt idx="40">
                  <c:v>16.7</c:v>
                </c:pt>
                <c:pt idx="41">
                  <c:v>16.7</c:v>
                </c:pt>
                <c:pt idx="42">
                  <c:v>16.7</c:v>
                </c:pt>
                <c:pt idx="43">
                  <c:v>16.7</c:v>
                </c:pt>
                <c:pt idx="44">
                  <c:v>16.600000000000001</c:v>
                </c:pt>
                <c:pt idx="45">
                  <c:v>16.600000000000001</c:v>
                </c:pt>
                <c:pt idx="46">
                  <c:v>16.600000000000001</c:v>
                </c:pt>
                <c:pt idx="47">
                  <c:v>16.600000000000001</c:v>
                </c:pt>
                <c:pt idx="48">
                  <c:v>16.600000000000001</c:v>
                </c:pt>
                <c:pt idx="49">
                  <c:v>16.600000000000001</c:v>
                </c:pt>
                <c:pt idx="50">
                  <c:v>16.600000000000001</c:v>
                </c:pt>
                <c:pt idx="51">
                  <c:v>16.600000000000001</c:v>
                </c:pt>
                <c:pt idx="52">
                  <c:v>16.600000000000001</c:v>
                </c:pt>
                <c:pt idx="53">
                  <c:v>16.600000000000001</c:v>
                </c:pt>
                <c:pt idx="54">
                  <c:v>16.600000000000001</c:v>
                </c:pt>
                <c:pt idx="55">
                  <c:v>16.600000000000001</c:v>
                </c:pt>
                <c:pt idx="56">
                  <c:v>16.600000000000001</c:v>
                </c:pt>
                <c:pt idx="57">
                  <c:v>16.600000000000001</c:v>
                </c:pt>
                <c:pt idx="58">
                  <c:v>16.600000000000001</c:v>
                </c:pt>
                <c:pt idx="59">
                  <c:v>16.600000000000001</c:v>
                </c:pt>
                <c:pt idx="60">
                  <c:v>16.600000000000001</c:v>
                </c:pt>
                <c:pt idx="61">
                  <c:v>16.600000000000001</c:v>
                </c:pt>
                <c:pt idx="62">
                  <c:v>16.600000000000001</c:v>
                </c:pt>
                <c:pt idx="63">
                  <c:v>16.600000000000001</c:v>
                </c:pt>
                <c:pt idx="64">
                  <c:v>16.600000000000001</c:v>
                </c:pt>
                <c:pt idx="65">
                  <c:v>16.600000000000001</c:v>
                </c:pt>
                <c:pt idx="66">
                  <c:v>16.600000000000001</c:v>
                </c:pt>
                <c:pt idx="67">
                  <c:v>16.600000000000001</c:v>
                </c:pt>
                <c:pt idx="68">
                  <c:v>16.600000000000001</c:v>
                </c:pt>
                <c:pt idx="69">
                  <c:v>16.600000000000001</c:v>
                </c:pt>
                <c:pt idx="70">
                  <c:v>16.600000000000001</c:v>
                </c:pt>
                <c:pt idx="71">
                  <c:v>16.600000000000001</c:v>
                </c:pt>
                <c:pt idx="72">
                  <c:v>16.600000000000001</c:v>
                </c:pt>
                <c:pt idx="73">
                  <c:v>16.600000000000001</c:v>
                </c:pt>
                <c:pt idx="74">
                  <c:v>16.600000000000001</c:v>
                </c:pt>
                <c:pt idx="75">
                  <c:v>16.600000000000001</c:v>
                </c:pt>
                <c:pt idx="76">
                  <c:v>16.600000000000001</c:v>
                </c:pt>
                <c:pt idx="77">
                  <c:v>16.600000000000001</c:v>
                </c:pt>
                <c:pt idx="78">
                  <c:v>16.600000000000001</c:v>
                </c:pt>
                <c:pt idx="79">
                  <c:v>16.600000000000001</c:v>
                </c:pt>
                <c:pt idx="80">
                  <c:v>16.600000000000001</c:v>
                </c:pt>
                <c:pt idx="81">
                  <c:v>16.600000000000001</c:v>
                </c:pt>
                <c:pt idx="82">
                  <c:v>16.600000000000001</c:v>
                </c:pt>
                <c:pt idx="83">
                  <c:v>16.600000000000001</c:v>
                </c:pt>
                <c:pt idx="84">
                  <c:v>16.600000000000001</c:v>
                </c:pt>
                <c:pt idx="85">
                  <c:v>16.600000000000001</c:v>
                </c:pt>
                <c:pt idx="86">
                  <c:v>16.600000000000001</c:v>
                </c:pt>
                <c:pt idx="87">
                  <c:v>16.600000000000001</c:v>
                </c:pt>
                <c:pt idx="88">
                  <c:v>16.600000000000001</c:v>
                </c:pt>
                <c:pt idx="89">
                  <c:v>16.600000000000001</c:v>
                </c:pt>
                <c:pt idx="90">
                  <c:v>16.600000000000001</c:v>
                </c:pt>
                <c:pt idx="91">
                  <c:v>16.600000000000001</c:v>
                </c:pt>
                <c:pt idx="92">
                  <c:v>16.600000000000001</c:v>
                </c:pt>
                <c:pt idx="93">
                  <c:v>16.600000000000001</c:v>
                </c:pt>
                <c:pt idx="94">
                  <c:v>16.600000000000001</c:v>
                </c:pt>
                <c:pt idx="95">
                  <c:v>16.600000000000001</c:v>
                </c:pt>
                <c:pt idx="96">
                  <c:v>16.600000000000001</c:v>
                </c:pt>
                <c:pt idx="97">
                  <c:v>16.600000000000001</c:v>
                </c:pt>
                <c:pt idx="98">
                  <c:v>16.600000000000001</c:v>
                </c:pt>
                <c:pt idx="99">
                  <c:v>16.600000000000001</c:v>
                </c:pt>
                <c:pt idx="100">
                  <c:v>16.600000000000001</c:v>
                </c:pt>
                <c:pt idx="101">
                  <c:v>16.600000000000001</c:v>
                </c:pt>
                <c:pt idx="102">
                  <c:v>16.600000000000001</c:v>
                </c:pt>
                <c:pt idx="103">
                  <c:v>16.600000000000001</c:v>
                </c:pt>
                <c:pt idx="104">
                  <c:v>16.600000000000001</c:v>
                </c:pt>
                <c:pt idx="105">
                  <c:v>16.600000000000001</c:v>
                </c:pt>
                <c:pt idx="106">
                  <c:v>16.600000000000001</c:v>
                </c:pt>
                <c:pt idx="107">
                  <c:v>16.600000000000001</c:v>
                </c:pt>
                <c:pt idx="108">
                  <c:v>16.600000000000001</c:v>
                </c:pt>
                <c:pt idx="109">
                  <c:v>16.600000000000001</c:v>
                </c:pt>
                <c:pt idx="110">
                  <c:v>16.600000000000001</c:v>
                </c:pt>
                <c:pt idx="111">
                  <c:v>16.600000000000001</c:v>
                </c:pt>
                <c:pt idx="112">
                  <c:v>16.600000000000001</c:v>
                </c:pt>
                <c:pt idx="113">
                  <c:v>16.600000000000001</c:v>
                </c:pt>
                <c:pt idx="114">
                  <c:v>16.600000000000001</c:v>
                </c:pt>
                <c:pt idx="115">
                  <c:v>16.600000000000001</c:v>
                </c:pt>
                <c:pt idx="116">
                  <c:v>16.600000000000001</c:v>
                </c:pt>
                <c:pt idx="117">
                  <c:v>16.600000000000001</c:v>
                </c:pt>
                <c:pt idx="118">
                  <c:v>16.600000000000001</c:v>
                </c:pt>
                <c:pt idx="119">
                  <c:v>16.600000000000001</c:v>
                </c:pt>
                <c:pt idx="120">
                  <c:v>16.600000000000001</c:v>
                </c:pt>
                <c:pt idx="121">
                  <c:v>16.600000000000001</c:v>
                </c:pt>
                <c:pt idx="122">
                  <c:v>16.600000000000001</c:v>
                </c:pt>
                <c:pt idx="123">
                  <c:v>16.600000000000001</c:v>
                </c:pt>
                <c:pt idx="124">
                  <c:v>16.600000000000001</c:v>
                </c:pt>
                <c:pt idx="125">
                  <c:v>16.600000000000001</c:v>
                </c:pt>
                <c:pt idx="126">
                  <c:v>16.600000000000001</c:v>
                </c:pt>
                <c:pt idx="127">
                  <c:v>16.600000000000001</c:v>
                </c:pt>
                <c:pt idx="128">
                  <c:v>16.600000000000001</c:v>
                </c:pt>
                <c:pt idx="129">
                  <c:v>16.600000000000001</c:v>
                </c:pt>
                <c:pt idx="130">
                  <c:v>16.600000000000001</c:v>
                </c:pt>
                <c:pt idx="131">
                  <c:v>16.600000000000001</c:v>
                </c:pt>
                <c:pt idx="132">
                  <c:v>16.600000000000001</c:v>
                </c:pt>
                <c:pt idx="133">
                  <c:v>16.600000000000001</c:v>
                </c:pt>
                <c:pt idx="134">
                  <c:v>16.600000000000001</c:v>
                </c:pt>
                <c:pt idx="135">
                  <c:v>16.600000000000001</c:v>
                </c:pt>
                <c:pt idx="136">
                  <c:v>16.600000000000001</c:v>
                </c:pt>
                <c:pt idx="137">
                  <c:v>16.600000000000001</c:v>
                </c:pt>
                <c:pt idx="138">
                  <c:v>16.600000000000001</c:v>
                </c:pt>
                <c:pt idx="139">
                  <c:v>16.600000000000001</c:v>
                </c:pt>
                <c:pt idx="140">
                  <c:v>16.600000000000001</c:v>
                </c:pt>
                <c:pt idx="141">
                  <c:v>16.600000000000001</c:v>
                </c:pt>
                <c:pt idx="142">
                  <c:v>16.600000000000001</c:v>
                </c:pt>
                <c:pt idx="143">
                  <c:v>16.600000000000001</c:v>
                </c:pt>
                <c:pt idx="144">
                  <c:v>16.600000000000001</c:v>
                </c:pt>
                <c:pt idx="145">
                  <c:v>16.600000000000001</c:v>
                </c:pt>
                <c:pt idx="146">
                  <c:v>16.600000000000001</c:v>
                </c:pt>
                <c:pt idx="147">
                  <c:v>16.600000000000001</c:v>
                </c:pt>
                <c:pt idx="148">
                  <c:v>16.600000000000001</c:v>
                </c:pt>
                <c:pt idx="149">
                  <c:v>16.600000000000001</c:v>
                </c:pt>
                <c:pt idx="150">
                  <c:v>16.600000000000001</c:v>
                </c:pt>
                <c:pt idx="151">
                  <c:v>16.600000000000001</c:v>
                </c:pt>
                <c:pt idx="152">
                  <c:v>16.600000000000001</c:v>
                </c:pt>
                <c:pt idx="153">
                  <c:v>16.600000000000001</c:v>
                </c:pt>
                <c:pt idx="154">
                  <c:v>16.600000000000001</c:v>
                </c:pt>
                <c:pt idx="155">
                  <c:v>16.600000000000001</c:v>
                </c:pt>
                <c:pt idx="156">
                  <c:v>16.600000000000001</c:v>
                </c:pt>
                <c:pt idx="157">
                  <c:v>16.600000000000001</c:v>
                </c:pt>
                <c:pt idx="158">
                  <c:v>16.600000000000001</c:v>
                </c:pt>
                <c:pt idx="159">
                  <c:v>16.600000000000001</c:v>
                </c:pt>
                <c:pt idx="160">
                  <c:v>16.600000000000001</c:v>
                </c:pt>
                <c:pt idx="161">
                  <c:v>16.600000000000001</c:v>
                </c:pt>
                <c:pt idx="162">
                  <c:v>16.600000000000001</c:v>
                </c:pt>
                <c:pt idx="163">
                  <c:v>16.600000000000001</c:v>
                </c:pt>
                <c:pt idx="164">
                  <c:v>16.600000000000001</c:v>
                </c:pt>
                <c:pt idx="165">
                  <c:v>16.600000000000001</c:v>
                </c:pt>
                <c:pt idx="166">
                  <c:v>16.600000000000001</c:v>
                </c:pt>
                <c:pt idx="167">
                  <c:v>16.600000000000001</c:v>
                </c:pt>
                <c:pt idx="168">
                  <c:v>16.600000000000001</c:v>
                </c:pt>
                <c:pt idx="169">
                  <c:v>16.600000000000001</c:v>
                </c:pt>
                <c:pt idx="170">
                  <c:v>16.600000000000001</c:v>
                </c:pt>
                <c:pt idx="171">
                  <c:v>16.600000000000001</c:v>
                </c:pt>
                <c:pt idx="172">
                  <c:v>16.600000000000001</c:v>
                </c:pt>
                <c:pt idx="173">
                  <c:v>16.600000000000001</c:v>
                </c:pt>
                <c:pt idx="174">
                  <c:v>16.600000000000001</c:v>
                </c:pt>
                <c:pt idx="175">
                  <c:v>16.600000000000001</c:v>
                </c:pt>
                <c:pt idx="176">
                  <c:v>16.600000000000001</c:v>
                </c:pt>
                <c:pt idx="177">
                  <c:v>16.600000000000001</c:v>
                </c:pt>
                <c:pt idx="178">
                  <c:v>16.600000000000001</c:v>
                </c:pt>
                <c:pt idx="179">
                  <c:v>16.600000000000001</c:v>
                </c:pt>
                <c:pt idx="180">
                  <c:v>16.600000000000001</c:v>
                </c:pt>
                <c:pt idx="181">
                  <c:v>16.600000000000001</c:v>
                </c:pt>
                <c:pt idx="182">
                  <c:v>16.600000000000001</c:v>
                </c:pt>
                <c:pt idx="183">
                  <c:v>16.600000000000001</c:v>
                </c:pt>
                <c:pt idx="184">
                  <c:v>16.600000000000001</c:v>
                </c:pt>
                <c:pt idx="185">
                  <c:v>16.600000000000001</c:v>
                </c:pt>
                <c:pt idx="186">
                  <c:v>16.600000000000001</c:v>
                </c:pt>
                <c:pt idx="187">
                  <c:v>16.600000000000001</c:v>
                </c:pt>
                <c:pt idx="188">
                  <c:v>16.600000000000001</c:v>
                </c:pt>
                <c:pt idx="189">
                  <c:v>16.600000000000001</c:v>
                </c:pt>
                <c:pt idx="190">
                  <c:v>16.600000000000001</c:v>
                </c:pt>
                <c:pt idx="191">
                  <c:v>16.600000000000001</c:v>
                </c:pt>
                <c:pt idx="192">
                  <c:v>16.600000000000001</c:v>
                </c:pt>
                <c:pt idx="193">
                  <c:v>16.600000000000001</c:v>
                </c:pt>
                <c:pt idx="194">
                  <c:v>16.600000000000001</c:v>
                </c:pt>
                <c:pt idx="195">
                  <c:v>16.600000000000001</c:v>
                </c:pt>
                <c:pt idx="196">
                  <c:v>16.600000000000001</c:v>
                </c:pt>
                <c:pt idx="197">
                  <c:v>16.600000000000001</c:v>
                </c:pt>
                <c:pt idx="198">
                  <c:v>16.600000000000001</c:v>
                </c:pt>
                <c:pt idx="199">
                  <c:v>16.600000000000001</c:v>
                </c:pt>
                <c:pt idx="200">
                  <c:v>16.600000000000001</c:v>
                </c:pt>
                <c:pt idx="201">
                  <c:v>16.600000000000001</c:v>
                </c:pt>
                <c:pt idx="202">
                  <c:v>16.600000000000001</c:v>
                </c:pt>
                <c:pt idx="203">
                  <c:v>16.600000000000001</c:v>
                </c:pt>
                <c:pt idx="204">
                  <c:v>16.600000000000001</c:v>
                </c:pt>
                <c:pt idx="205">
                  <c:v>16.600000000000001</c:v>
                </c:pt>
                <c:pt idx="206">
                  <c:v>16.600000000000001</c:v>
                </c:pt>
                <c:pt idx="207">
                  <c:v>16.600000000000001</c:v>
                </c:pt>
                <c:pt idx="208">
                  <c:v>16.600000000000001</c:v>
                </c:pt>
                <c:pt idx="209">
                  <c:v>16.600000000000001</c:v>
                </c:pt>
                <c:pt idx="210">
                  <c:v>16.600000000000001</c:v>
                </c:pt>
                <c:pt idx="211">
                  <c:v>16.600000000000001</c:v>
                </c:pt>
                <c:pt idx="212">
                  <c:v>16.600000000000001</c:v>
                </c:pt>
                <c:pt idx="213">
                  <c:v>16.600000000000001</c:v>
                </c:pt>
                <c:pt idx="214">
                  <c:v>16.600000000000001</c:v>
                </c:pt>
                <c:pt idx="215">
                  <c:v>16.600000000000001</c:v>
                </c:pt>
                <c:pt idx="216">
                  <c:v>16.600000000000001</c:v>
                </c:pt>
                <c:pt idx="217">
                  <c:v>16.600000000000001</c:v>
                </c:pt>
                <c:pt idx="218">
                  <c:v>16.600000000000001</c:v>
                </c:pt>
                <c:pt idx="219">
                  <c:v>16.600000000000001</c:v>
                </c:pt>
                <c:pt idx="220">
                  <c:v>16.600000000000001</c:v>
                </c:pt>
                <c:pt idx="221">
                  <c:v>16.600000000000001</c:v>
                </c:pt>
                <c:pt idx="222">
                  <c:v>16.600000000000001</c:v>
                </c:pt>
                <c:pt idx="223">
                  <c:v>16.600000000000001</c:v>
                </c:pt>
                <c:pt idx="224">
                  <c:v>16.600000000000001</c:v>
                </c:pt>
                <c:pt idx="225">
                  <c:v>16.600000000000001</c:v>
                </c:pt>
                <c:pt idx="226">
                  <c:v>16.600000000000001</c:v>
                </c:pt>
                <c:pt idx="227">
                  <c:v>16.600000000000001</c:v>
                </c:pt>
                <c:pt idx="228">
                  <c:v>16.600000000000001</c:v>
                </c:pt>
                <c:pt idx="229">
                  <c:v>16.600000000000001</c:v>
                </c:pt>
                <c:pt idx="230">
                  <c:v>16.600000000000001</c:v>
                </c:pt>
                <c:pt idx="231">
                  <c:v>16.600000000000001</c:v>
                </c:pt>
                <c:pt idx="232">
                  <c:v>16.600000000000001</c:v>
                </c:pt>
                <c:pt idx="233">
                  <c:v>16.600000000000001</c:v>
                </c:pt>
                <c:pt idx="234">
                  <c:v>16.600000000000001</c:v>
                </c:pt>
                <c:pt idx="235">
                  <c:v>16.600000000000001</c:v>
                </c:pt>
                <c:pt idx="236">
                  <c:v>16.600000000000001</c:v>
                </c:pt>
                <c:pt idx="237">
                  <c:v>16.600000000000001</c:v>
                </c:pt>
                <c:pt idx="238">
                  <c:v>16.600000000000001</c:v>
                </c:pt>
                <c:pt idx="239">
                  <c:v>16.600000000000001</c:v>
                </c:pt>
                <c:pt idx="240">
                  <c:v>16.600000000000001</c:v>
                </c:pt>
                <c:pt idx="241">
                  <c:v>16.600000000000001</c:v>
                </c:pt>
                <c:pt idx="242">
                  <c:v>16.600000000000001</c:v>
                </c:pt>
                <c:pt idx="243">
                  <c:v>16.600000000000001</c:v>
                </c:pt>
                <c:pt idx="244">
                  <c:v>16.600000000000001</c:v>
                </c:pt>
                <c:pt idx="245">
                  <c:v>16.600000000000001</c:v>
                </c:pt>
                <c:pt idx="246">
                  <c:v>16.600000000000001</c:v>
                </c:pt>
                <c:pt idx="247">
                  <c:v>16.600000000000001</c:v>
                </c:pt>
                <c:pt idx="248">
                  <c:v>16.600000000000001</c:v>
                </c:pt>
                <c:pt idx="249">
                  <c:v>16.600000000000001</c:v>
                </c:pt>
                <c:pt idx="250">
                  <c:v>16.600000000000001</c:v>
                </c:pt>
                <c:pt idx="251">
                  <c:v>16.600000000000001</c:v>
                </c:pt>
                <c:pt idx="252">
                  <c:v>16.600000000000001</c:v>
                </c:pt>
                <c:pt idx="253">
                  <c:v>16.600000000000001</c:v>
                </c:pt>
                <c:pt idx="254">
                  <c:v>16.600000000000001</c:v>
                </c:pt>
                <c:pt idx="255">
                  <c:v>16.600000000000001</c:v>
                </c:pt>
                <c:pt idx="256">
                  <c:v>16.600000000000001</c:v>
                </c:pt>
                <c:pt idx="257">
                  <c:v>16.600000000000001</c:v>
                </c:pt>
                <c:pt idx="258">
                  <c:v>16.600000000000001</c:v>
                </c:pt>
                <c:pt idx="259">
                  <c:v>16.600000000000001</c:v>
                </c:pt>
                <c:pt idx="260">
                  <c:v>16.600000000000001</c:v>
                </c:pt>
                <c:pt idx="261">
                  <c:v>16.600000000000001</c:v>
                </c:pt>
                <c:pt idx="262">
                  <c:v>16.600000000000001</c:v>
                </c:pt>
                <c:pt idx="263">
                  <c:v>16.600000000000001</c:v>
                </c:pt>
                <c:pt idx="264">
                  <c:v>16.600000000000001</c:v>
                </c:pt>
                <c:pt idx="265">
                  <c:v>16.600000000000001</c:v>
                </c:pt>
                <c:pt idx="266">
                  <c:v>16.600000000000001</c:v>
                </c:pt>
                <c:pt idx="267">
                  <c:v>16.600000000000001</c:v>
                </c:pt>
                <c:pt idx="268">
                  <c:v>16.600000000000001</c:v>
                </c:pt>
                <c:pt idx="269">
                  <c:v>16.600000000000001</c:v>
                </c:pt>
                <c:pt idx="270">
                  <c:v>16.600000000000001</c:v>
                </c:pt>
                <c:pt idx="271">
                  <c:v>16.600000000000001</c:v>
                </c:pt>
                <c:pt idx="272">
                  <c:v>16.600000000000001</c:v>
                </c:pt>
                <c:pt idx="273">
                  <c:v>16.600000000000001</c:v>
                </c:pt>
                <c:pt idx="274">
                  <c:v>16.600000000000001</c:v>
                </c:pt>
                <c:pt idx="275">
                  <c:v>16.600000000000001</c:v>
                </c:pt>
                <c:pt idx="276">
                  <c:v>16.600000000000001</c:v>
                </c:pt>
                <c:pt idx="277">
                  <c:v>16.600000000000001</c:v>
                </c:pt>
                <c:pt idx="278">
                  <c:v>16.600000000000001</c:v>
                </c:pt>
                <c:pt idx="279">
                  <c:v>16.600000000000001</c:v>
                </c:pt>
                <c:pt idx="280">
                  <c:v>16.600000000000001</c:v>
                </c:pt>
                <c:pt idx="281">
                  <c:v>16.600000000000001</c:v>
                </c:pt>
                <c:pt idx="282">
                  <c:v>16.600000000000001</c:v>
                </c:pt>
                <c:pt idx="283">
                  <c:v>16.600000000000001</c:v>
                </c:pt>
                <c:pt idx="284">
                  <c:v>16.600000000000001</c:v>
                </c:pt>
                <c:pt idx="285">
                  <c:v>16.600000000000001</c:v>
                </c:pt>
                <c:pt idx="286">
                  <c:v>16.600000000000001</c:v>
                </c:pt>
                <c:pt idx="287">
                  <c:v>16.600000000000001</c:v>
                </c:pt>
                <c:pt idx="288">
                  <c:v>16.600000000000001</c:v>
                </c:pt>
                <c:pt idx="289">
                  <c:v>16.600000000000001</c:v>
                </c:pt>
                <c:pt idx="290">
                  <c:v>16.600000000000001</c:v>
                </c:pt>
                <c:pt idx="291">
                  <c:v>16.600000000000001</c:v>
                </c:pt>
                <c:pt idx="292">
                  <c:v>16.600000000000001</c:v>
                </c:pt>
                <c:pt idx="293">
                  <c:v>16.600000000000001</c:v>
                </c:pt>
                <c:pt idx="294">
                  <c:v>16.600000000000001</c:v>
                </c:pt>
                <c:pt idx="295">
                  <c:v>16.600000000000001</c:v>
                </c:pt>
                <c:pt idx="296">
                  <c:v>16.600000000000001</c:v>
                </c:pt>
                <c:pt idx="297">
                  <c:v>16.600000000000001</c:v>
                </c:pt>
                <c:pt idx="298">
                  <c:v>16.600000000000001</c:v>
                </c:pt>
                <c:pt idx="299">
                  <c:v>16.600000000000001</c:v>
                </c:pt>
                <c:pt idx="300">
                  <c:v>16.600000000000001</c:v>
                </c:pt>
                <c:pt idx="301">
                  <c:v>16.600000000000001</c:v>
                </c:pt>
                <c:pt idx="302">
                  <c:v>16.600000000000001</c:v>
                </c:pt>
                <c:pt idx="303">
                  <c:v>16.600000000000001</c:v>
                </c:pt>
                <c:pt idx="304">
                  <c:v>16.600000000000001</c:v>
                </c:pt>
                <c:pt idx="305">
                  <c:v>16.600000000000001</c:v>
                </c:pt>
                <c:pt idx="306">
                  <c:v>16.600000000000001</c:v>
                </c:pt>
                <c:pt idx="307">
                  <c:v>16.600000000000001</c:v>
                </c:pt>
                <c:pt idx="308">
                  <c:v>16.600000000000001</c:v>
                </c:pt>
                <c:pt idx="309">
                  <c:v>16.600000000000001</c:v>
                </c:pt>
                <c:pt idx="310">
                  <c:v>16.600000000000001</c:v>
                </c:pt>
                <c:pt idx="311">
                  <c:v>16.600000000000001</c:v>
                </c:pt>
                <c:pt idx="312">
                  <c:v>16.600000000000001</c:v>
                </c:pt>
                <c:pt idx="313">
                  <c:v>16.600000000000001</c:v>
                </c:pt>
                <c:pt idx="314">
                  <c:v>16.600000000000001</c:v>
                </c:pt>
                <c:pt idx="315">
                  <c:v>16.600000000000001</c:v>
                </c:pt>
                <c:pt idx="316">
                  <c:v>16.600000000000001</c:v>
                </c:pt>
                <c:pt idx="317">
                  <c:v>16.600000000000001</c:v>
                </c:pt>
                <c:pt idx="318">
                  <c:v>16.600000000000001</c:v>
                </c:pt>
                <c:pt idx="319">
                  <c:v>16.600000000000001</c:v>
                </c:pt>
                <c:pt idx="320">
                  <c:v>16.600000000000001</c:v>
                </c:pt>
                <c:pt idx="321">
                  <c:v>16.600000000000001</c:v>
                </c:pt>
                <c:pt idx="322">
                  <c:v>16.600000000000001</c:v>
                </c:pt>
                <c:pt idx="323">
                  <c:v>16.600000000000001</c:v>
                </c:pt>
                <c:pt idx="324">
                  <c:v>16.600000000000001</c:v>
                </c:pt>
                <c:pt idx="325">
                  <c:v>16.600000000000001</c:v>
                </c:pt>
                <c:pt idx="326">
                  <c:v>16.600000000000001</c:v>
                </c:pt>
                <c:pt idx="327">
                  <c:v>16.600000000000001</c:v>
                </c:pt>
                <c:pt idx="328">
                  <c:v>16.600000000000001</c:v>
                </c:pt>
                <c:pt idx="329">
                  <c:v>16.600000000000001</c:v>
                </c:pt>
                <c:pt idx="330">
                  <c:v>16.600000000000001</c:v>
                </c:pt>
                <c:pt idx="331">
                  <c:v>16.600000000000001</c:v>
                </c:pt>
                <c:pt idx="332">
                  <c:v>16.600000000000001</c:v>
                </c:pt>
                <c:pt idx="333">
                  <c:v>16.600000000000001</c:v>
                </c:pt>
                <c:pt idx="334">
                  <c:v>16.600000000000001</c:v>
                </c:pt>
                <c:pt idx="335">
                  <c:v>16.600000000000001</c:v>
                </c:pt>
                <c:pt idx="336">
                  <c:v>16.600000000000001</c:v>
                </c:pt>
                <c:pt idx="337">
                  <c:v>16.600000000000001</c:v>
                </c:pt>
                <c:pt idx="338">
                  <c:v>16.600000000000001</c:v>
                </c:pt>
                <c:pt idx="339">
                  <c:v>16.7</c:v>
                </c:pt>
                <c:pt idx="340">
                  <c:v>16.7</c:v>
                </c:pt>
                <c:pt idx="341">
                  <c:v>16.7</c:v>
                </c:pt>
                <c:pt idx="342">
                  <c:v>16.7</c:v>
                </c:pt>
                <c:pt idx="343">
                  <c:v>16.7</c:v>
                </c:pt>
                <c:pt idx="344">
                  <c:v>16.7</c:v>
                </c:pt>
                <c:pt idx="345">
                  <c:v>16.7</c:v>
                </c:pt>
                <c:pt idx="346">
                  <c:v>16.7</c:v>
                </c:pt>
                <c:pt idx="347">
                  <c:v>16.600000000000001</c:v>
                </c:pt>
                <c:pt idx="348">
                  <c:v>16.600000000000001</c:v>
                </c:pt>
                <c:pt idx="349">
                  <c:v>16.600000000000001</c:v>
                </c:pt>
                <c:pt idx="350">
                  <c:v>16.600000000000001</c:v>
                </c:pt>
                <c:pt idx="351">
                  <c:v>16.600000000000001</c:v>
                </c:pt>
                <c:pt idx="352">
                  <c:v>16.600000000000001</c:v>
                </c:pt>
                <c:pt idx="353">
                  <c:v>16.600000000000001</c:v>
                </c:pt>
                <c:pt idx="354">
                  <c:v>16.600000000000001</c:v>
                </c:pt>
                <c:pt idx="355">
                  <c:v>16.600000000000001</c:v>
                </c:pt>
                <c:pt idx="356">
                  <c:v>16.600000000000001</c:v>
                </c:pt>
                <c:pt idx="357">
                  <c:v>16.600000000000001</c:v>
                </c:pt>
                <c:pt idx="358">
                  <c:v>16.600000000000001</c:v>
                </c:pt>
                <c:pt idx="359">
                  <c:v>16.600000000000001</c:v>
                </c:pt>
                <c:pt idx="360">
                  <c:v>16.600000000000001</c:v>
                </c:pt>
                <c:pt idx="361">
                  <c:v>16.600000000000001</c:v>
                </c:pt>
                <c:pt idx="362">
                  <c:v>16.600000000000001</c:v>
                </c:pt>
                <c:pt idx="363">
                  <c:v>16.600000000000001</c:v>
                </c:pt>
                <c:pt idx="364">
                  <c:v>16.600000000000001</c:v>
                </c:pt>
                <c:pt idx="365">
                  <c:v>16.600000000000001</c:v>
                </c:pt>
                <c:pt idx="366">
                  <c:v>16.600000000000001</c:v>
                </c:pt>
                <c:pt idx="367">
                  <c:v>16.600000000000001</c:v>
                </c:pt>
                <c:pt idx="368">
                  <c:v>16.600000000000001</c:v>
                </c:pt>
                <c:pt idx="369">
                  <c:v>16.600000000000001</c:v>
                </c:pt>
                <c:pt idx="370">
                  <c:v>16.600000000000001</c:v>
                </c:pt>
                <c:pt idx="371">
                  <c:v>16.600000000000001</c:v>
                </c:pt>
                <c:pt idx="372">
                  <c:v>16.600000000000001</c:v>
                </c:pt>
                <c:pt idx="373">
                  <c:v>16.600000000000001</c:v>
                </c:pt>
                <c:pt idx="374">
                  <c:v>16.600000000000001</c:v>
                </c:pt>
                <c:pt idx="375">
                  <c:v>16.600000000000001</c:v>
                </c:pt>
                <c:pt idx="376">
                  <c:v>16.600000000000001</c:v>
                </c:pt>
                <c:pt idx="377">
                  <c:v>16.600000000000001</c:v>
                </c:pt>
                <c:pt idx="378">
                  <c:v>16.600000000000001</c:v>
                </c:pt>
                <c:pt idx="379">
                  <c:v>16.600000000000001</c:v>
                </c:pt>
                <c:pt idx="380">
                  <c:v>16.600000000000001</c:v>
                </c:pt>
                <c:pt idx="381">
                  <c:v>16.600000000000001</c:v>
                </c:pt>
                <c:pt idx="382">
                  <c:v>16.600000000000001</c:v>
                </c:pt>
                <c:pt idx="383">
                  <c:v>16.600000000000001</c:v>
                </c:pt>
                <c:pt idx="384">
                  <c:v>16.600000000000001</c:v>
                </c:pt>
                <c:pt idx="385">
                  <c:v>16.600000000000001</c:v>
                </c:pt>
                <c:pt idx="386">
                  <c:v>16.600000000000001</c:v>
                </c:pt>
                <c:pt idx="387">
                  <c:v>16.600000000000001</c:v>
                </c:pt>
                <c:pt idx="388">
                  <c:v>16.600000000000001</c:v>
                </c:pt>
                <c:pt idx="389">
                  <c:v>16.600000000000001</c:v>
                </c:pt>
                <c:pt idx="390">
                  <c:v>16.600000000000001</c:v>
                </c:pt>
                <c:pt idx="391">
                  <c:v>16.600000000000001</c:v>
                </c:pt>
                <c:pt idx="392">
                  <c:v>16.600000000000001</c:v>
                </c:pt>
                <c:pt idx="393">
                  <c:v>16.600000000000001</c:v>
                </c:pt>
                <c:pt idx="394">
                  <c:v>16.600000000000001</c:v>
                </c:pt>
                <c:pt idx="395">
                  <c:v>16.600000000000001</c:v>
                </c:pt>
                <c:pt idx="396">
                  <c:v>16.600000000000001</c:v>
                </c:pt>
                <c:pt idx="397">
                  <c:v>16.600000000000001</c:v>
                </c:pt>
                <c:pt idx="398">
                  <c:v>16.600000000000001</c:v>
                </c:pt>
                <c:pt idx="399">
                  <c:v>16.600000000000001</c:v>
                </c:pt>
                <c:pt idx="400">
                  <c:v>16.600000000000001</c:v>
                </c:pt>
                <c:pt idx="401">
                  <c:v>16.600000000000001</c:v>
                </c:pt>
                <c:pt idx="402">
                  <c:v>16.600000000000001</c:v>
                </c:pt>
                <c:pt idx="403">
                  <c:v>16.600000000000001</c:v>
                </c:pt>
                <c:pt idx="404">
                  <c:v>16.7</c:v>
                </c:pt>
                <c:pt idx="405">
                  <c:v>16.7</c:v>
                </c:pt>
                <c:pt idx="406">
                  <c:v>16.7</c:v>
                </c:pt>
                <c:pt idx="407">
                  <c:v>16.7</c:v>
                </c:pt>
                <c:pt idx="408">
                  <c:v>16.7</c:v>
                </c:pt>
                <c:pt idx="409">
                  <c:v>16.7</c:v>
                </c:pt>
                <c:pt idx="410">
                  <c:v>16.7</c:v>
                </c:pt>
                <c:pt idx="411">
                  <c:v>16.7</c:v>
                </c:pt>
                <c:pt idx="412">
                  <c:v>16.7</c:v>
                </c:pt>
                <c:pt idx="413">
                  <c:v>16.7</c:v>
                </c:pt>
                <c:pt idx="414">
                  <c:v>16.7</c:v>
                </c:pt>
                <c:pt idx="415">
                  <c:v>16.7</c:v>
                </c:pt>
                <c:pt idx="416">
                  <c:v>16.7</c:v>
                </c:pt>
                <c:pt idx="417">
                  <c:v>16.7</c:v>
                </c:pt>
                <c:pt idx="418">
                  <c:v>16.7</c:v>
                </c:pt>
                <c:pt idx="419">
                  <c:v>16.7</c:v>
                </c:pt>
                <c:pt idx="420">
                  <c:v>16.7</c:v>
                </c:pt>
                <c:pt idx="421">
                  <c:v>16.600000000000001</c:v>
                </c:pt>
                <c:pt idx="422">
                  <c:v>16.600000000000001</c:v>
                </c:pt>
                <c:pt idx="423">
                  <c:v>16.600000000000001</c:v>
                </c:pt>
                <c:pt idx="424">
                  <c:v>16.600000000000001</c:v>
                </c:pt>
                <c:pt idx="425">
                  <c:v>16.600000000000001</c:v>
                </c:pt>
                <c:pt idx="426">
                  <c:v>16.600000000000001</c:v>
                </c:pt>
                <c:pt idx="427">
                  <c:v>16.600000000000001</c:v>
                </c:pt>
                <c:pt idx="428">
                  <c:v>16.600000000000001</c:v>
                </c:pt>
                <c:pt idx="429">
                  <c:v>16.8</c:v>
                </c:pt>
                <c:pt idx="430">
                  <c:v>16.8</c:v>
                </c:pt>
                <c:pt idx="431">
                  <c:v>16.8</c:v>
                </c:pt>
                <c:pt idx="432">
                  <c:v>16.8</c:v>
                </c:pt>
                <c:pt idx="433">
                  <c:v>16.8</c:v>
                </c:pt>
                <c:pt idx="434">
                  <c:v>16.8</c:v>
                </c:pt>
                <c:pt idx="435">
                  <c:v>16.8</c:v>
                </c:pt>
                <c:pt idx="436">
                  <c:v>16.8</c:v>
                </c:pt>
                <c:pt idx="437">
                  <c:v>16.8</c:v>
                </c:pt>
                <c:pt idx="438">
                  <c:v>16.8</c:v>
                </c:pt>
                <c:pt idx="439">
                  <c:v>16.8</c:v>
                </c:pt>
                <c:pt idx="440">
                  <c:v>16.8</c:v>
                </c:pt>
                <c:pt idx="441">
                  <c:v>16.8</c:v>
                </c:pt>
                <c:pt idx="442">
                  <c:v>16.8</c:v>
                </c:pt>
                <c:pt idx="443">
                  <c:v>16.8</c:v>
                </c:pt>
                <c:pt idx="444">
                  <c:v>16.8</c:v>
                </c:pt>
                <c:pt idx="445">
                  <c:v>16.8</c:v>
                </c:pt>
                <c:pt idx="446">
                  <c:v>16.8</c:v>
                </c:pt>
                <c:pt idx="447">
                  <c:v>16.8</c:v>
                </c:pt>
                <c:pt idx="448">
                  <c:v>16.8</c:v>
                </c:pt>
                <c:pt idx="449">
                  <c:v>16.8</c:v>
                </c:pt>
                <c:pt idx="450">
                  <c:v>16.8</c:v>
                </c:pt>
                <c:pt idx="451">
                  <c:v>16.8</c:v>
                </c:pt>
                <c:pt idx="452">
                  <c:v>16.8</c:v>
                </c:pt>
                <c:pt idx="453">
                  <c:v>16.8</c:v>
                </c:pt>
                <c:pt idx="454">
                  <c:v>16.8</c:v>
                </c:pt>
                <c:pt idx="455">
                  <c:v>16.8</c:v>
                </c:pt>
                <c:pt idx="456">
                  <c:v>16.8</c:v>
                </c:pt>
                <c:pt idx="457">
                  <c:v>16.8</c:v>
                </c:pt>
                <c:pt idx="458">
                  <c:v>16.8</c:v>
                </c:pt>
                <c:pt idx="459">
                  <c:v>16.8</c:v>
                </c:pt>
                <c:pt idx="460">
                  <c:v>16.8</c:v>
                </c:pt>
                <c:pt idx="461">
                  <c:v>16.8</c:v>
                </c:pt>
                <c:pt idx="462">
                  <c:v>16.899999999999999</c:v>
                </c:pt>
                <c:pt idx="463">
                  <c:v>16.899999999999999</c:v>
                </c:pt>
                <c:pt idx="464">
                  <c:v>16.899999999999999</c:v>
                </c:pt>
                <c:pt idx="465">
                  <c:v>16.899999999999999</c:v>
                </c:pt>
                <c:pt idx="466">
                  <c:v>16.899999999999999</c:v>
                </c:pt>
                <c:pt idx="467">
                  <c:v>16.899999999999999</c:v>
                </c:pt>
                <c:pt idx="468">
                  <c:v>16.899999999999999</c:v>
                </c:pt>
                <c:pt idx="469">
                  <c:v>16.899999999999999</c:v>
                </c:pt>
                <c:pt idx="470">
                  <c:v>16.899999999999999</c:v>
                </c:pt>
                <c:pt idx="471">
                  <c:v>16.899999999999999</c:v>
                </c:pt>
                <c:pt idx="472">
                  <c:v>16.899999999999999</c:v>
                </c:pt>
                <c:pt idx="473">
                  <c:v>16.899999999999999</c:v>
                </c:pt>
                <c:pt idx="474">
                  <c:v>16.899999999999999</c:v>
                </c:pt>
                <c:pt idx="475">
                  <c:v>16.899999999999999</c:v>
                </c:pt>
                <c:pt idx="476">
                  <c:v>16.899999999999999</c:v>
                </c:pt>
                <c:pt idx="477">
                  <c:v>16.899999999999999</c:v>
                </c:pt>
                <c:pt idx="478">
                  <c:v>16.899999999999999</c:v>
                </c:pt>
                <c:pt idx="479">
                  <c:v>16.899999999999999</c:v>
                </c:pt>
                <c:pt idx="480">
                  <c:v>16.899999999999999</c:v>
                </c:pt>
                <c:pt idx="481">
                  <c:v>16.899999999999999</c:v>
                </c:pt>
                <c:pt idx="482">
                  <c:v>16.899999999999999</c:v>
                </c:pt>
                <c:pt idx="483">
                  <c:v>16.899999999999999</c:v>
                </c:pt>
                <c:pt idx="484">
                  <c:v>16.899999999999999</c:v>
                </c:pt>
                <c:pt idx="485">
                  <c:v>16.899999999999999</c:v>
                </c:pt>
                <c:pt idx="486">
                  <c:v>16.899999999999999</c:v>
                </c:pt>
                <c:pt idx="487">
                  <c:v>16.899999999999999</c:v>
                </c:pt>
                <c:pt idx="488">
                  <c:v>16.899999999999999</c:v>
                </c:pt>
                <c:pt idx="489">
                  <c:v>16.899999999999999</c:v>
                </c:pt>
                <c:pt idx="490">
                  <c:v>16.899999999999999</c:v>
                </c:pt>
                <c:pt idx="491">
                  <c:v>16.899999999999999</c:v>
                </c:pt>
                <c:pt idx="492">
                  <c:v>16.899999999999999</c:v>
                </c:pt>
                <c:pt idx="493">
                  <c:v>16.899999999999999</c:v>
                </c:pt>
                <c:pt idx="494">
                  <c:v>16.899999999999999</c:v>
                </c:pt>
                <c:pt idx="495">
                  <c:v>16.899999999999999</c:v>
                </c:pt>
                <c:pt idx="496">
                  <c:v>16.899999999999999</c:v>
                </c:pt>
                <c:pt idx="497">
                  <c:v>16.899999999999999</c:v>
                </c:pt>
                <c:pt idx="498">
                  <c:v>16.899999999999999</c:v>
                </c:pt>
                <c:pt idx="499">
                  <c:v>16.899999999999999</c:v>
                </c:pt>
                <c:pt idx="500">
                  <c:v>16.899999999999999</c:v>
                </c:pt>
                <c:pt idx="501">
                  <c:v>16.899999999999999</c:v>
                </c:pt>
                <c:pt idx="502">
                  <c:v>16.899999999999999</c:v>
                </c:pt>
                <c:pt idx="503">
                  <c:v>16.899999999999999</c:v>
                </c:pt>
                <c:pt idx="504">
                  <c:v>16.899999999999999</c:v>
                </c:pt>
                <c:pt idx="505">
                  <c:v>16.899999999999999</c:v>
                </c:pt>
                <c:pt idx="506">
                  <c:v>16.899999999999999</c:v>
                </c:pt>
                <c:pt idx="507">
                  <c:v>16.899999999999999</c:v>
                </c:pt>
                <c:pt idx="508">
                  <c:v>16.899999999999999</c:v>
                </c:pt>
                <c:pt idx="509">
                  <c:v>16.899999999999999</c:v>
                </c:pt>
                <c:pt idx="510">
                  <c:v>16.899999999999999</c:v>
                </c:pt>
                <c:pt idx="511">
                  <c:v>16.899999999999999</c:v>
                </c:pt>
                <c:pt idx="512">
                  <c:v>16.899999999999999</c:v>
                </c:pt>
                <c:pt idx="513">
                  <c:v>16.899999999999999</c:v>
                </c:pt>
                <c:pt idx="514">
                  <c:v>16.899999999999999</c:v>
                </c:pt>
                <c:pt idx="515">
                  <c:v>16.899999999999999</c:v>
                </c:pt>
                <c:pt idx="516">
                  <c:v>16.899999999999999</c:v>
                </c:pt>
                <c:pt idx="517">
                  <c:v>16.899999999999999</c:v>
                </c:pt>
                <c:pt idx="518">
                  <c:v>16.899999999999999</c:v>
                </c:pt>
                <c:pt idx="519">
                  <c:v>17</c:v>
                </c:pt>
                <c:pt idx="520">
                  <c:v>17</c:v>
                </c:pt>
                <c:pt idx="521">
                  <c:v>17</c:v>
                </c:pt>
                <c:pt idx="522">
                  <c:v>17</c:v>
                </c:pt>
                <c:pt idx="523">
                  <c:v>17</c:v>
                </c:pt>
                <c:pt idx="524">
                  <c:v>17</c:v>
                </c:pt>
                <c:pt idx="525">
                  <c:v>17</c:v>
                </c:pt>
                <c:pt idx="526">
                  <c:v>17</c:v>
                </c:pt>
                <c:pt idx="527">
                  <c:v>17.100000000000001</c:v>
                </c:pt>
                <c:pt idx="528">
                  <c:v>17.100000000000001</c:v>
                </c:pt>
                <c:pt idx="529">
                  <c:v>17.100000000000001</c:v>
                </c:pt>
                <c:pt idx="530">
                  <c:v>17.100000000000001</c:v>
                </c:pt>
                <c:pt idx="531">
                  <c:v>17.100000000000001</c:v>
                </c:pt>
                <c:pt idx="532">
                  <c:v>17.100000000000001</c:v>
                </c:pt>
                <c:pt idx="533">
                  <c:v>17.100000000000001</c:v>
                </c:pt>
                <c:pt idx="534">
                  <c:v>17.100000000000001</c:v>
                </c:pt>
                <c:pt idx="535">
                  <c:v>17.100000000000001</c:v>
                </c:pt>
                <c:pt idx="536">
                  <c:v>17.100000000000001</c:v>
                </c:pt>
                <c:pt idx="537">
                  <c:v>17.100000000000001</c:v>
                </c:pt>
                <c:pt idx="538">
                  <c:v>17.100000000000001</c:v>
                </c:pt>
                <c:pt idx="539">
                  <c:v>17.100000000000001</c:v>
                </c:pt>
                <c:pt idx="540">
                  <c:v>17.100000000000001</c:v>
                </c:pt>
                <c:pt idx="541">
                  <c:v>17.100000000000001</c:v>
                </c:pt>
                <c:pt idx="542">
                  <c:v>17.100000000000001</c:v>
                </c:pt>
                <c:pt idx="543">
                  <c:v>17.100000000000001</c:v>
                </c:pt>
                <c:pt idx="544">
                  <c:v>17.100000000000001</c:v>
                </c:pt>
                <c:pt idx="545">
                  <c:v>17.100000000000001</c:v>
                </c:pt>
                <c:pt idx="546">
                  <c:v>17.100000000000001</c:v>
                </c:pt>
                <c:pt idx="547">
                  <c:v>17.100000000000001</c:v>
                </c:pt>
                <c:pt idx="548">
                  <c:v>17.100000000000001</c:v>
                </c:pt>
                <c:pt idx="549">
                  <c:v>17.100000000000001</c:v>
                </c:pt>
                <c:pt idx="550">
                  <c:v>17.100000000000001</c:v>
                </c:pt>
                <c:pt idx="551">
                  <c:v>17.100000000000001</c:v>
                </c:pt>
                <c:pt idx="552">
                  <c:v>17.100000000000001</c:v>
                </c:pt>
                <c:pt idx="553">
                  <c:v>17.100000000000001</c:v>
                </c:pt>
                <c:pt idx="554">
                  <c:v>17.100000000000001</c:v>
                </c:pt>
                <c:pt idx="555">
                  <c:v>17.100000000000001</c:v>
                </c:pt>
                <c:pt idx="556">
                  <c:v>17.100000000000001</c:v>
                </c:pt>
                <c:pt idx="557">
                  <c:v>17.100000000000001</c:v>
                </c:pt>
                <c:pt idx="558">
                  <c:v>17.100000000000001</c:v>
                </c:pt>
                <c:pt idx="559">
                  <c:v>17.100000000000001</c:v>
                </c:pt>
                <c:pt idx="560">
                  <c:v>17.100000000000001</c:v>
                </c:pt>
                <c:pt idx="561">
                  <c:v>17.100000000000001</c:v>
                </c:pt>
                <c:pt idx="562">
                  <c:v>17.100000000000001</c:v>
                </c:pt>
                <c:pt idx="563">
                  <c:v>17.100000000000001</c:v>
                </c:pt>
                <c:pt idx="564">
                  <c:v>17.100000000000001</c:v>
                </c:pt>
                <c:pt idx="565">
                  <c:v>17.100000000000001</c:v>
                </c:pt>
                <c:pt idx="566">
                  <c:v>17.100000000000001</c:v>
                </c:pt>
                <c:pt idx="567">
                  <c:v>17.100000000000001</c:v>
                </c:pt>
                <c:pt idx="568">
                  <c:v>17.100000000000001</c:v>
                </c:pt>
                <c:pt idx="569">
                  <c:v>17.100000000000001</c:v>
                </c:pt>
                <c:pt idx="570">
                  <c:v>17.100000000000001</c:v>
                </c:pt>
                <c:pt idx="571">
                  <c:v>17.100000000000001</c:v>
                </c:pt>
                <c:pt idx="572">
                  <c:v>17.100000000000001</c:v>
                </c:pt>
                <c:pt idx="573">
                  <c:v>17.100000000000001</c:v>
                </c:pt>
                <c:pt idx="574">
                  <c:v>17.100000000000001</c:v>
                </c:pt>
                <c:pt idx="575">
                  <c:v>17.100000000000001</c:v>
                </c:pt>
                <c:pt idx="576">
                  <c:v>17.100000000000001</c:v>
                </c:pt>
                <c:pt idx="577">
                  <c:v>17.100000000000001</c:v>
                </c:pt>
                <c:pt idx="578">
                  <c:v>17.100000000000001</c:v>
                </c:pt>
                <c:pt idx="579">
                  <c:v>17.100000000000001</c:v>
                </c:pt>
                <c:pt idx="580">
                  <c:v>17.100000000000001</c:v>
                </c:pt>
                <c:pt idx="581">
                  <c:v>17.100000000000001</c:v>
                </c:pt>
                <c:pt idx="582">
                  <c:v>17.100000000000001</c:v>
                </c:pt>
                <c:pt idx="583">
                  <c:v>17.100000000000001</c:v>
                </c:pt>
                <c:pt idx="584">
                  <c:v>17.100000000000001</c:v>
                </c:pt>
                <c:pt idx="585">
                  <c:v>17.100000000000001</c:v>
                </c:pt>
                <c:pt idx="586">
                  <c:v>17.100000000000001</c:v>
                </c:pt>
                <c:pt idx="587">
                  <c:v>17.100000000000001</c:v>
                </c:pt>
                <c:pt idx="588">
                  <c:v>17.100000000000001</c:v>
                </c:pt>
                <c:pt idx="589">
                  <c:v>17.100000000000001</c:v>
                </c:pt>
                <c:pt idx="590">
                  <c:v>17.100000000000001</c:v>
                </c:pt>
                <c:pt idx="591">
                  <c:v>17.100000000000001</c:v>
                </c:pt>
                <c:pt idx="592">
                  <c:v>17.100000000000001</c:v>
                </c:pt>
                <c:pt idx="593">
                  <c:v>17.100000000000001</c:v>
                </c:pt>
                <c:pt idx="594">
                  <c:v>17.100000000000001</c:v>
                </c:pt>
                <c:pt idx="595">
                  <c:v>17.100000000000001</c:v>
                </c:pt>
                <c:pt idx="596">
                  <c:v>17.100000000000001</c:v>
                </c:pt>
                <c:pt idx="597">
                  <c:v>17.100000000000001</c:v>
                </c:pt>
                <c:pt idx="598">
                  <c:v>17.100000000000001</c:v>
                </c:pt>
                <c:pt idx="599">
                  <c:v>17.100000000000001</c:v>
                </c:pt>
                <c:pt idx="600">
                  <c:v>17.100000000000001</c:v>
                </c:pt>
                <c:pt idx="601">
                  <c:v>17.100000000000001</c:v>
                </c:pt>
                <c:pt idx="602">
                  <c:v>17.100000000000001</c:v>
                </c:pt>
                <c:pt idx="603">
                  <c:v>17.100000000000001</c:v>
                </c:pt>
                <c:pt idx="604">
                  <c:v>17.100000000000001</c:v>
                </c:pt>
                <c:pt idx="605">
                  <c:v>17.100000000000001</c:v>
                </c:pt>
                <c:pt idx="606">
                  <c:v>17.100000000000001</c:v>
                </c:pt>
                <c:pt idx="607">
                  <c:v>17.100000000000001</c:v>
                </c:pt>
                <c:pt idx="608">
                  <c:v>17.100000000000001</c:v>
                </c:pt>
                <c:pt idx="609">
                  <c:v>17.100000000000001</c:v>
                </c:pt>
                <c:pt idx="610">
                  <c:v>17.100000000000001</c:v>
                </c:pt>
                <c:pt idx="611">
                  <c:v>17.100000000000001</c:v>
                </c:pt>
                <c:pt idx="612">
                  <c:v>17.100000000000001</c:v>
                </c:pt>
                <c:pt idx="613">
                  <c:v>17.100000000000001</c:v>
                </c:pt>
                <c:pt idx="614">
                  <c:v>17.100000000000001</c:v>
                </c:pt>
                <c:pt idx="615">
                  <c:v>17.100000000000001</c:v>
                </c:pt>
                <c:pt idx="616">
                  <c:v>17.100000000000001</c:v>
                </c:pt>
                <c:pt idx="617">
                  <c:v>17.100000000000001</c:v>
                </c:pt>
                <c:pt idx="618">
                  <c:v>17.100000000000001</c:v>
                </c:pt>
                <c:pt idx="619">
                  <c:v>17.100000000000001</c:v>
                </c:pt>
                <c:pt idx="620">
                  <c:v>17.100000000000001</c:v>
                </c:pt>
                <c:pt idx="621">
                  <c:v>17.100000000000001</c:v>
                </c:pt>
                <c:pt idx="622">
                  <c:v>17.100000000000001</c:v>
                </c:pt>
                <c:pt idx="623">
                  <c:v>17.100000000000001</c:v>
                </c:pt>
                <c:pt idx="624">
                  <c:v>17.100000000000001</c:v>
                </c:pt>
                <c:pt idx="625">
                  <c:v>17.100000000000001</c:v>
                </c:pt>
                <c:pt idx="626">
                  <c:v>17.100000000000001</c:v>
                </c:pt>
                <c:pt idx="627">
                  <c:v>17.100000000000001</c:v>
                </c:pt>
                <c:pt idx="628">
                  <c:v>17.100000000000001</c:v>
                </c:pt>
                <c:pt idx="629">
                  <c:v>17.100000000000001</c:v>
                </c:pt>
                <c:pt idx="630">
                  <c:v>17.100000000000001</c:v>
                </c:pt>
                <c:pt idx="631">
                  <c:v>17.100000000000001</c:v>
                </c:pt>
                <c:pt idx="632">
                  <c:v>17.100000000000001</c:v>
                </c:pt>
                <c:pt idx="633">
                  <c:v>17.100000000000001</c:v>
                </c:pt>
                <c:pt idx="634">
                  <c:v>17.100000000000001</c:v>
                </c:pt>
                <c:pt idx="635">
                  <c:v>17.100000000000001</c:v>
                </c:pt>
                <c:pt idx="636">
                  <c:v>17.100000000000001</c:v>
                </c:pt>
                <c:pt idx="637">
                  <c:v>17.100000000000001</c:v>
                </c:pt>
                <c:pt idx="638">
                  <c:v>17.100000000000001</c:v>
                </c:pt>
                <c:pt idx="639">
                  <c:v>17.100000000000001</c:v>
                </c:pt>
                <c:pt idx="640">
                  <c:v>17.100000000000001</c:v>
                </c:pt>
                <c:pt idx="641">
                  <c:v>17.100000000000001</c:v>
                </c:pt>
                <c:pt idx="642">
                  <c:v>17.100000000000001</c:v>
                </c:pt>
                <c:pt idx="643">
                  <c:v>17.100000000000001</c:v>
                </c:pt>
                <c:pt idx="644">
                  <c:v>17.100000000000001</c:v>
                </c:pt>
                <c:pt idx="645">
                  <c:v>17.100000000000001</c:v>
                </c:pt>
                <c:pt idx="646">
                  <c:v>17.100000000000001</c:v>
                </c:pt>
                <c:pt idx="647">
                  <c:v>17.100000000000001</c:v>
                </c:pt>
                <c:pt idx="648">
                  <c:v>17.100000000000001</c:v>
                </c:pt>
                <c:pt idx="649">
                  <c:v>17.100000000000001</c:v>
                </c:pt>
                <c:pt idx="650">
                  <c:v>17.100000000000001</c:v>
                </c:pt>
                <c:pt idx="651">
                  <c:v>17.100000000000001</c:v>
                </c:pt>
                <c:pt idx="652">
                  <c:v>17.100000000000001</c:v>
                </c:pt>
                <c:pt idx="653">
                  <c:v>17.100000000000001</c:v>
                </c:pt>
                <c:pt idx="654">
                  <c:v>17.100000000000001</c:v>
                </c:pt>
                <c:pt idx="655">
                  <c:v>17.100000000000001</c:v>
                </c:pt>
                <c:pt idx="656">
                  <c:v>17.100000000000001</c:v>
                </c:pt>
                <c:pt idx="657">
                  <c:v>17.100000000000001</c:v>
                </c:pt>
                <c:pt idx="658">
                  <c:v>17.100000000000001</c:v>
                </c:pt>
                <c:pt idx="659">
                  <c:v>17.100000000000001</c:v>
                </c:pt>
                <c:pt idx="660">
                  <c:v>17.100000000000001</c:v>
                </c:pt>
                <c:pt idx="661">
                  <c:v>17.100000000000001</c:v>
                </c:pt>
                <c:pt idx="662">
                  <c:v>17.100000000000001</c:v>
                </c:pt>
                <c:pt idx="663">
                  <c:v>17.100000000000001</c:v>
                </c:pt>
                <c:pt idx="664">
                  <c:v>17.100000000000001</c:v>
                </c:pt>
                <c:pt idx="665">
                  <c:v>17.100000000000001</c:v>
                </c:pt>
                <c:pt idx="666">
                  <c:v>17.100000000000001</c:v>
                </c:pt>
                <c:pt idx="667">
                  <c:v>17.100000000000001</c:v>
                </c:pt>
                <c:pt idx="668">
                  <c:v>17.100000000000001</c:v>
                </c:pt>
                <c:pt idx="669">
                  <c:v>17.100000000000001</c:v>
                </c:pt>
                <c:pt idx="670">
                  <c:v>17.100000000000001</c:v>
                </c:pt>
                <c:pt idx="671">
                  <c:v>17.100000000000001</c:v>
                </c:pt>
                <c:pt idx="672">
                  <c:v>17.100000000000001</c:v>
                </c:pt>
                <c:pt idx="673">
                  <c:v>17.100000000000001</c:v>
                </c:pt>
                <c:pt idx="674">
                  <c:v>17.100000000000001</c:v>
                </c:pt>
                <c:pt idx="675">
                  <c:v>17.100000000000001</c:v>
                </c:pt>
                <c:pt idx="676">
                  <c:v>17.100000000000001</c:v>
                </c:pt>
                <c:pt idx="677">
                  <c:v>17.100000000000001</c:v>
                </c:pt>
                <c:pt idx="678">
                  <c:v>17.100000000000001</c:v>
                </c:pt>
                <c:pt idx="679">
                  <c:v>17.100000000000001</c:v>
                </c:pt>
                <c:pt idx="680">
                  <c:v>17.100000000000001</c:v>
                </c:pt>
                <c:pt idx="681">
                  <c:v>17.100000000000001</c:v>
                </c:pt>
                <c:pt idx="682">
                  <c:v>17.100000000000001</c:v>
                </c:pt>
                <c:pt idx="683">
                  <c:v>17.100000000000001</c:v>
                </c:pt>
                <c:pt idx="684">
                  <c:v>17.100000000000001</c:v>
                </c:pt>
                <c:pt idx="685">
                  <c:v>17.100000000000001</c:v>
                </c:pt>
                <c:pt idx="686">
                  <c:v>17.100000000000001</c:v>
                </c:pt>
                <c:pt idx="687">
                  <c:v>17.100000000000001</c:v>
                </c:pt>
                <c:pt idx="688">
                  <c:v>17.100000000000001</c:v>
                </c:pt>
                <c:pt idx="689">
                  <c:v>17.100000000000001</c:v>
                </c:pt>
                <c:pt idx="690">
                  <c:v>17.100000000000001</c:v>
                </c:pt>
                <c:pt idx="691">
                  <c:v>17.100000000000001</c:v>
                </c:pt>
                <c:pt idx="692">
                  <c:v>17.100000000000001</c:v>
                </c:pt>
                <c:pt idx="693">
                  <c:v>17.100000000000001</c:v>
                </c:pt>
                <c:pt idx="694">
                  <c:v>17.100000000000001</c:v>
                </c:pt>
                <c:pt idx="695">
                  <c:v>17.100000000000001</c:v>
                </c:pt>
                <c:pt idx="696">
                  <c:v>17.100000000000001</c:v>
                </c:pt>
                <c:pt idx="697">
                  <c:v>17.100000000000001</c:v>
                </c:pt>
                <c:pt idx="698">
                  <c:v>17.100000000000001</c:v>
                </c:pt>
                <c:pt idx="699">
                  <c:v>17.100000000000001</c:v>
                </c:pt>
                <c:pt idx="700">
                  <c:v>17.100000000000001</c:v>
                </c:pt>
                <c:pt idx="701">
                  <c:v>17.100000000000001</c:v>
                </c:pt>
                <c:pt idx="702">
                  <c:v>17.100000000000001</c:v>
                </c:pt>
                <c:pt idx="703">
                  <c:v>17.100000000000001</c:v>
                </c:pt>
                <c:pt idx="704">
                  <c:v>17.100000000000001</c:v>
                </c:pt>
                <c:pt idx="705">
                  <c:v>17.100000000000001</c:v>
                </c:pt>
                <c:pt idx="706">
                  <c:v>17.100000000000001</c:v>
                </c:pt>
                <c:pt idx="707">
                  <c:v>17.100000000000001</c:v>
                </c:pt>
                <c:pt idx="708">
                  <c:v>17.100000000000001</c:v>
                </c:pt>
                <c:pt idx="709">
                  <c:v>17.100000000000001</c:v>
                </c:pt>
                <c:pt idx="710">
                  <c:v>17.100000000000001</c:v>
                </c:pt>
                <c:pt idx="711">
                  <c:v>17.100000000000001</c:v>
                </c:pt>
                <c:pt idx="712">
                  <c:v>17.100000000000001</c:v>
                </c:pt>
                <c:pt idx="713">
                  <c:v>17.100000000000001</c:v>
                </c:pt>
                <c:pt idx="714">
                  <c:v>17.100000000000001</c:v>
                </c:pt>
                <c:pt idx="715">
                  <c:v>17.100000000000001</c:v>
                </c:pt>
                <c:pt idx="716">
                  <c:v>17.100000000000001</c:v>
                </c:pt>
                <c:pt idx="717">
                  <c:v>17.100000000000001</c:v>
                </c:pt>
                <c:pt idx="718">
                  <c:v>17.100000000000001</c:v>
                </c:pt>
                <c:pt idx="719">
                  <c:v>17.100000000000001</c:v>
                </c:pt>
                <c:pt idx="720">
                  <c:v>17.100000000000001</c:v>
                </c:pt>
                <c:pt idx="721">
                  <c:v>17.100000000000001</c:v>
                </c:pt>
                <c:pt idx="722">
                  <c:v>17.100000000000001</c:v>
                </c:pt>
                <c:pt idx="723">
                  <c:v>17.100000000000001</c:v>
                </c:pt>
                <c:pt idx="724">
                  <c:v>17.100000000000001</c:v>
                </c:pt>
                <c:pt idx="725">
                  <c:v>17.100000000000001</c:v>
                </c:pt>
                <c:pt idx="726">
                  <c:v>17.100000000000001</c:v>
                </c:pt>
                <c:pt idx="727">
                  <c:v>17.100000000000001</c:v>
                </c:pt>
                <c:pt idx="728">
                  <c:v>17.100000000000001</c:v>
                </c:pt>
                <c:pt idx="729">
                  <c:v>17.100000000000001</c:v>
                </c:pt>
                <c:pt idx="730">
                  <c:v>17.100000000000001</c:v>
                </c:pt>
                <c:pt idx="731">
                  <c:v>17.100000000000001</c:v>
                </c:pt>
                <c:pt idx="732">
                  <c:v>17.100000000000001</c:v>
                </c:pt>
                <c:pt idx="733">
                  <c:v>17.100000000000001</c:v>
                </c:pt>
                <c:pt idx="734">
                  <c:v>17.100000000000001</c:v>
                </c:pt>
                <c:pt idx="735">
                  <c:v>17.100000000000001</c:v>
                </c:pt>
                <c:pt idx="736">
                  <c:v>17.100000000000001</c:v>
                </c:pt>
                <c:pt idx="737">
                  <c:v>17.100000000000001</c:v>
                </c:pt>
                <c:pt idx="738">
                  <c:v>17.100000000000001</c:v>
                </c:pt>
                <c:pt idx="739">
                  <c:v>17.100000000000001</c:v>
                </c:pt>
                <c:pt idx="740">
                  <c:v>17.100000000000001</c:v>
                </c:pt>
                <c:pt idx="741">
                  <c:v>17.100000000000001</c:v>
                </c:pt>
                <c:pt idx="742">
                  <c:v>17.100000000000001</c:v>
                </c:pt>
                <c:pt idx="743">
                  <c:v>17.100000000000001</c:v>
                </c:pt>
                <c:pt idx="744">
                  <c:v>17.100000000000001</c:v>
                </c:pt>
                <c:pt idx="745">
                  <c:v>17.100000000000001</c:v>
                </c:pt>
                <c:pt idx="746">
                  <c:v>17.100000000000001</c:v>
                </c:pt>
                <c:pt idx="747">
                  <c:v>17.100000000000001</c:v>
                </c:pt>
                <c:pt idx="748">
                  <c:v>17.100000000000001</c:v>
                </c:pt>
                <c:pt idx="749">
                  <c:v>17.100000000000001</c:v>
                </c:pt>
                <c:pt idx="750">
                  <c:v>17.100000000000001</c:v>
                </c:pt>
                <c:pt idx="751">
                  <c:v>17.100000000000001</c:v>
                </c:pt>
                <c:pt idx="752">
                  <c:v>17.100000000000001</c:v>
                </c:pt>
                <c:pt idx="753">
                  <c:v>17.100000000000001</c:v>
                </c:pt>
                <c:pt idx="754">
                  <c:v>17.100000000000001</c:v>
                </c:pt>
                <c:pt idx="755">
                  <c:v>17.100000000000001</c:v>
                </c:pt>
                <c:pt idx="756">
                  <c:v>17.100000000000001</c:v>
                </c:pt>
                <c:pt idx="757">
                  <c:v>17.100000000000001</c:v>
                </c:pt>
                <c:pt idx="758">
                  <c:v>17.100000000000001</c:v>
                </c:pt>
                <c:pt idx="759">
                  <c:v>17.100000000000001</c:v>
                </c:pt>
                <c:pt idx="760">
                  <c:v>17.100000000000001</c:v>
                </c:pt>
                <c:pt idx="761">
                  <c:v>17.100000000000001</c:v>
                </c:pt>
                <c:pt idx="762">
                  <c:v>17.100000000000001</c:v>
                </c:pt>
                <c:pt idx="763">
                  <c:v>17.100000000000001</c:v>
                </c:pt>
                <c:pt idx="764">
                  <c:v>17.100000000000001</c:v>
                </c:pt>
                <c:pt idx="765">
                  <c:v>17.100000000000001</c:v>
                </c:pt>
                <c:pt idx="766">
                  <c:v>17.100000000000001</c:v>
                </c:pt>
                <c:pt idx="767">
                  <c:v>17.100000000000001</c:v>
                </c:pt>
                <c:pt idx="768">
                  <c:v>17.100000000000001</c:v>
                </c:pt>
                <c:pt idx="769">
                  <c:v>17.100000000000001</c:v>
                </c:pt>
                <c:pt idx="770">
                  <c:v>17.100000000000001</c:v>
                </c:pt>
                <c:pt idx="771">
                  <c:v>17.100000000000001</c:v>
                </c:pt>
                <c:pt idx="772">
                  <c:v>17.100000000000001</c:v>
                </c:pt>
                <c:pt idx="773">
                  <c:v>17.100000000000001</c:v>
                </c:pt>
                <c:pt idx="774">
                  <c:v>17.100000000000001</c:v>
                </c:pt>
                <c:pt idx="775">
                  <c:v>17.100000000000001</c:v>
                </c:pt>
                <c:pt idx="776">
                  <c:v>17.100000000000001</c:v>
                </c:pt>
                <c:pt idx="777">
                  <c:v>17.100000000000001</c:v>
                </c:pt>
                <c:pt idx="778">
                  <c:v>17.100000000000001</c:v>
                </c:pt>
                <c:pt idx="779">
                  <c:v>17.100000000000001</c:v>
                </c:pt>
                <c:pt idx="780">
                  <c:v>17.100000000000001</c:v>
                </c:pt>
                <c:pt idx="781">
                  <c:v>17</c:v>
                </c:pt>
                <c:pt idx="782">
                  <c:v>17</c:v>
                </c:pt>
                <c:pt idx="783">
                  <c:v>17</c:v>
                </c:pt>
                <c:pt idx="784">
                  <c:v>17</c:v>
                </c:pt>
                <c:pt idx="785">
                  <c:v>17</c:v>
                </c:pt>
                <c:pt idx="786">
                  <c:v>17</c:v>
                </c:pt>
                <c:pt idx="787">
                  <c:v>17</c:v>
                </c:pt>
                <c:pt idx="788">
                  <c:v>17</c:v>
                </c:pt>
                <c:pt idx="789">
                  <c:v>16.899999999999999</c:v>
                </c:pt>
                <c:pt idx="790">
                  <c:v>16.899999999999999</c:v>
                </c:pt>
                <c:pt idx="791">
                  <c:v>16.899999999999999</c:v>
                </c:pt>
                <c:pt idx="792">
                  <c:v>16.899999999999999</c:v>
                </c:pt>
                <c:pt idx="793">
                  <c:v>16.899999999999999</c:v>
                </c:pt>
                <c:pt idx="794">
                  <c:v>16.899999999999999</c:v>
                </c:pt>
                <c:pt idx="795">
                  <c:v>16.899999999999999</c:v>
                </c:pt>
                <c:pt idx="796">
                  <c:v>16.899999999999999</c:v>
                </c:pt>
                <c:pt idx="797">
                  <c:v>16.899999999999999</c:v>
                </c:pt>
                <c:pt idx="798">
                  <c:v>16.899999999999999</c:v>
                </c:pt>
                <c:pt idx="799">
                  <c:v>16.899999999999999</c:v>
                </c:pt>
                <c:pt idx="800">
                  <c:v>16.899999999999999</c:v>
                </c:pt>
                <c:pt idx="801">
                  <c:v>16.899999999999999</c:v>
                </c:pt>
                <c:pt idx="802">
                  <c:v>16.899999999999999</c:v>
                </c:pt>
                <c:pt idx="803">
                  <c:v>16.899999999999999</c:v>
                </c:pt>
                <c:pt idx="804">
                  <c:v>16.899999999999999</c:v>
                </c:pt>
                <c:pt idx="805">
                  <c:v>16.899999999999999</c:v>
                </c:pt>
                <c:pt idx="806">
                  <c:v>16.899999999999999</c:v>
                </c:pt>
                <c:pt idx="807">
                  <c:v>16.899999999999999</c:v>
                </c:pt>
                <c:pt idx="808">
                  <c:v>16.899999999999999</c:v>
                </c:pt>
                <c:pt idx="809">
                  <c:v>16.899999999999999</c:v>
                </c:pt>
                <c:pt idx="810">
                  <c:v>16.899999999999999</c:v>
                </c:pt>
                <c:pt idx="811">
                  <c:v>16.899999999999999</c:v>
                </c:pt>
                <c:pt idx="812">
                  <c:v>16.899999999999999</c:v>
                </c:pt>
                <c:pt idx="813">
                  <c:v>16.899999999999999</c:v>
                </c:pt>
                <c:pt idx="814">
                  <c:v>16.899999999999999</c:v>
                </c:pt>
                <c:pt idx="815">
                  <c:v>16.899999999999999</c:v>
                </c:pt>
                <c:pt idx="816">
                  <c:v>16.899999999999999</c:v>
                </c:pt>
                <c:pt idx="817">
                  <c:v>16.899999999999999</c:v>
                </c:pt>
                <c:pt idx="818">
                  <c:v>16.899999999999999</c:v>
                </c:pt>
                <c:pt idx="819">
                  <c:v>16.899999999999999</c:v>
                </c:pt>
                <c:pt idx="820">
                  <c:v>16.899999999999999</c:v>
                </c:pt>
                <c:pt idx="821">
                  <c:v>16.899999999999999</c:v>
                </c:pt>
                <c:pt idx="822">
                  <c:v>16.899999999999999</c:v>
                </c:pt>
                <c:pt idx="823">
                  <c:v>16.899999999999999</c:v>
                </c:pt>
                <c:pt idx="824">
                  <c:v>16.899999999999999</c:v>
                </c:pt>
                <c:pt idx="825">
                  <c:v>16.899999999999999</c:v>
                </c:pt>
                <c:pt idx="826">
                  <c:v>16.899999999999999</c:v>
                </c:pt>
                <c:pt idx="827">
                  <c:v>16.899999999999999</c:v>
                </c:pt>
                <c:pt idx="828">
                  <c:v>16.899999999999999</c:v>
                </c:pt>
                <c:pt idx="829">
                  <c:v>16.899999999999999</c:v>
                </c:pt>
                <c:pt idx="830">
                  <c:v>17</c:v>
                </c:pt>
                <c:pt idx="831">
                  <c:v>17</c:v>
                </c:pt>
                <c:pt idx="832">
                  <c:v>17</c:v>
                </c:pt>
                <c:pt idx="833">
                  <c:v>17</c:v>
                </c:pt>
                <c:pt idx="834">
                  <c:v>17</c:v>
                </c:pt>
                <c:pt idx="835">
                  <c:v>17</c:v>
                </c:pt>
                <c:pt idx="836">
                  <c:v>17</c:v>
                </c:pt>
                <c:pt idx="837">
                  <c:v>17</c:v>
                </c:pt>
                <c:pt idx="838">
                  <c:v>16.899999999999999</c:v>
                </c:pt>
                <c:pt idx="839">
                  <c:v>16.899999999999999</c:v>
                </c:pt>
                <c:pt idx="840">
                  <c:v>16.899999999999999</c:v>
                </c:pt>
                <c:pt idx="841">
                  <c:v>16.899999999999999</c:v>
                </c:pt>
                <c:pt idx="842">
                  <c:v>16.899999999999999</c:v>
                </c:pt>
                <c:pt idx="843">
                  <c:v>16.899999999999999</c:v>
                </c:pt>
                <c:pt idx="844">
                  <c:v>16.899999999999999</c:v>
                </c:pt>
                <c:pt idx="845">
                  <c:v>16.899999999999999</c:v>
                </c:pt>
                <c:pt idx="846">
                  <c:v>16.899999999999999</c:v>
                </c:pt>
                <c:pt idx="847">
                  <c:v>16.899999999999999</c:v>
                </c:pt>
                <c:pt idx="848">
                  <c:v>16.899999999999999</c:v>
                </c:pt>
                <c:pt idx="849">
                  <c:v>16.899999999999999</c:v>
                </c:pt>
                <c:pt idx="850">
                  <c:v>16.899999999999999</c:v>
                </c:pt>
                <c:pt idx="851">
                  <c:v>16.899999999999999</c:v>
                </c:pt>
                <c:pt idx="852">
                  <c:v>16.899999999999999</c:v>
                </c:pt>
                <c:pt idx="853">
                  <c:v>16.899999999999999</c:v>
                </c:pt>
                <c:pt idx="854">
                  <c:v>16.899999999999999</c:v>
                </c:pt>
                <c:pt idx="855">
                  <c:v>16.899999999999999</c:v>
                </c:pt>
                <c:pt idx="856">
                  <c:v>16.899999999999999</c:v>
                </c:pt>
                <c:pt idx="857">
                  <c:v>16.899999999999999</c:v>
                </c:pt>
                <c:pt idx="858">
                  <c:v>16.899999999999999</c:v>
                </c:pt>
                <c:pt idx="859">
                  <c:v>16.899999999999999</c:v>
                </c:pt>
                <c:pt idx="860">
                  <c:v>16.899999999999999</c:v>
                </c:pt>
                <c:pt idx="861">
                  <c:v>16.899999999999999</c:v>
                </c:pt>
                <c:pt idx="862">
                  <c:v>16.899999999999999</c:v>
                </c:pt>
                <c:pt idx="863">
                  <c:v>16.899999999999999</c:v>
                </c:pt>
                <c:pt idx="864">
                  <c:v>16.899999999999999</c:v>
                </c:pt>
                <c:pt idx="865">
                  <c:v>16.899999999999999</c:v>
                </c:pt>
                <c:pt idx="866">
                  <c:v>16.899999999999999</c:v>
                </c:pt>
                <c:pt idx="867">
                  <c:v>16.899999999999999</c:v>
                </c:pt>
                <c:pt idx="868">
                  <c:v>16.899999999999999</c:v>
                </c:pt>
                <c:pt idx="869">
                  <c:v>16.899999999999999</c:v>
                </c:pt>
                <c:pt idx="870">
                  <c:v>16.899999999999999</c:v>
                </c:pt>
                <c:pt idx="871">
                  <c:v>17</c:v>
                </c:pt>
                <c:pt idx="872">
                  <c:v>17</c:v>
                </c:pt>
                <c:pt idx="873">
                  <c:v>17</c:v>
                </c:pt>
                <c:pt idx="874">
                  <c:v>17</c:v>
                </c:pt>
                <c:pt idx="875">
                  <c:v>17</c:v>
                </c:pt>
                <c:pt idx="876">
                  <c:v>17</c:v>
                </c:pt>
                <c:pt idx="877">
                  <c:v>17</c:v>
                </c:pt>
                <c:pt idx="878">
                  <c:v>17</c:v>
                </c:pt>
                <c:pt idx="879">
                  <c:v>16.899999999999999</c:v>
                </c:pt>
                <c:pt idx="880">
                  <c:v>16.899999999999999</c:v>
                </c:pt>
                <c:pt idx="881">
                  <c:v>16.899999999999999</c:v>
                </c:pt>
                <c:pt idx="882">
                  <c:v>16.899999999999999</c:v>
                </c:pt>
                <c:pt idx="883">
                  <c:v>16.899999999999999</c:v>
                </c:pt>
                <c:pt idx="884">
                  <c:v>16.899999999999999</c:v>
                </c:pt>
                <c:pt idx="885">
                  <c:v>16.899999999999999</c:v>
                </c:pt>
                <c:pt idx="886">
                  <c:v>16.899999999999999</c:v>
                </c:pt>
                <c:pt idx="887">
                  <c:v>17.100000000000001</c:v>
                </c:pt>
                <c:pt idx="888">
                  <c:v>17.100000000000001</c:v>
                </c:pt>
                <c:pt idx="889">
                  <c:v>17.100000000000001</c:v>
                </c:pt>
                <c:pt idx="890">
                  <c:v>17.100000000000001</c:v>
                </c:pt>
                <c:pt idx="891">
                  <c:v>17.100000000000001</c:v>
                </c:pt>
                <c:pt idx="892">
                  <c:v>17.100000000000001</c:v>
                </c:pt>
                <c:pt idx="893">
                  <c:v>17.100000000000001</c:v>
                </c:pt>
                <c:pt idx="894">
                  <c:v>17.100000000000001</c:v>
                </c:pt>
                <c:pt idx="895">
                  <c:v>17.100000000000001</c:v>
                </c:pt>
                <c:pt idx="896">
                  <c:v>17</c:v>
                </c:pt>
                <c:pt idx="897">
                  <c:v>17</c:v>
                </c:pt>
                <c:pt idx="898">
                  <c:v>17</c:v>
                </c:pt>
                <c:pt idx="899">
                  <c:v>17</c:v>
                </c:pt>
                <c:pt idx="900">
                  <c:v>17</c:v>
                </c:pt>
                <c:pt idx="901">
                  <c:v>17</c:v>
                </c:pt>
                <c:pt idx="902">
                  <c:v>17</c:v>
                </c:pt>
                <c:pt idx="903">
                  <c:v>17</c:v>
                </c:pt>
                <c:pt idx="904">
                  <c:v>16.899999999999999</c:v>
                </c:pt>
                <c:pt idx="905">
                  <c:v>16.899999999999999</c:v>
                </c:pt>
                <c:pt idx="906">
                  <c:v>16.899999999999999</c:v>
                </c:pt>
                <c:pt idx="907">
                  <c:v>16.899999999999999</c:v>
                </c:pt>
                <c:pt idx="908">
                  <c:v>16.899999999999999</c:v>
                </c:pt>
                <c:pt idx="909">
                  <c:v>16.899999999999999</c:v>
                </c:pt>
                <c:pt idx="910">
                  <c:v>16.899999999999999</c:v>
                </c:pt>
                <c:pt idx="911">
                  <c:v>16.899999999999999</c:v>
                </c:pt>
                <c:pt idx="912">
                  <c:v>16.899999999999999</c:v>
                </c:pt>
                <c:pt idx="913">
                  <c:v>16.899999999999999</c:v>
                </c:pt>
                <c:pt idx="914">
                  <c:v>16.899999999999999</c:v>
                </c:pt>
                <c:pt idx="915">
                  <c:v>16.899999999999999</c:v>
                </c:pt>
                <c:pt idx="916">
                  <c:v>16.899999999999999</c:v>
                </c:pt>
                <c:pt idx="917">
                  <c:v>16.899999999999999</c:v>
                </c:pt>
                <c:pt idx="918">
                  <c:v>16.899999999999999</c:v>
                </c:pt>
                <c:pt idx="919">
                  <c:v>16.899999999999999</c:v>
                </c:pt>
                <c:pt idx="920">
                  <c:v>16.899999999999999</c:v>
                </c:pt>
                <c:pt idx="921">
                  <c:v>16.899999999999999</c:v>
                </c:pt>
                <c:pt idx="922">
                  <c:v>16.899999999999999</c:v>
                </c:pt>
                <c:pt idx="923">
                  <c:v>16.899999999999999</c:v>
                </c:pt>
                <c:pt idx="924">
                  <c:v>16.899999999999999</c:v>
                </c:pt>
                <c:pt idx="925">
                  <c:v>16.899999999999999</c:v>
                </c:pt>
                <c:pt idx="926">
                  <c:v>16.899999999999999</c:v>
                </c:pt>
                <c:pt idx="927">
                  <c:v>16.899999999999999</c:v>
                </c:pt>
                <c:pt idx="928">
                  <c:v>16.899999999999999</c:v>
                </c:pt>
                <c:pt idx="929">
                  <c:v>16.899999999999999</c:v>
                </c:pt>
                <c:pt idx="930">
                  <c:v>16.899999999999999</c:v>
                </c:pt>
                <c:pt idx="931">
                  <c:v>16.899999999999999</c:v>
                </c:pt>
                <c:pt idx="932">
                  <c:v>16.899999999999999</c:v>
                </c:pt>
                <c:pt idx="933">
                  <c:v>16.899999999999999</c:v>
                </c:pt>
                <c:pt idx="934">
                  <c:v>16.899999999999999</c:v>
                </c:pt>
                <c:pt idx="935">
                  <c:v>16.899999999999999</c:v>
                </c:pt>
                <c:pt idx="936">
                  <c:v>16.899999999999999</c:v>
                </c:pt>
                <c:pt idx="937">
                  <c:v>16.899999999999999</c:v>
                </c:pt>
                <c:pt idx="938">
                  <c:v>16.899999999999999</c:v>
                </c:pt>
                <c:pt idx="939">
                  <c:v>16.899999999999999</c:v>
                </c:pt>
                <c:pt idx="940">
                  <c:v>16.899999999999999</c:v>
                </c:pt>
                <c:pt idx="941">
                  <c:v>16.899999999999999</c:v>
                </c:pt>
                <c:pt idx="942">
                  <c:v>16.899999999999999</c:v>
                </c:pt>
                <c:pt idx="943">
                  <c:v>16.899999999999999</c:v>
                </c:pt>
                <c:pt idx="944">
                  <c:v>16.899999999999999</c:v>
                </c:pt>
                <c:pt idx="945">
                  <c:v>16.899999999999999</c:v>
                </c:pt>
                <c:pt idx="946">
                  <c:v>16.899999999999999</c:v>
                </c:pt>
                <c:pt idx="947">
                  <c:v>16.899999999999999</c:v>
                </c:pt>
                <c:pt idx="948">
                  <c:v>16.899999999999999</c:v>
                </c:pt>
                <c:pt idx="949">
                  <c:v>16.899999999999999</c:v>
                </c:pt>
                <c:pt idx="950">
                  <c:v>16.899999999999999</c:v>
                </c:pt>
                <c:pt idx="951">
                  <c:v>16.899999999999999</c:v>
                </c:pt>
                <c:pt idx="952">
                  <c:v>16.899999999999999</c:v>
                </c:pt>
                <c:pt idx="953">
                  <c:v>16.899999999999999</c:v>
                </c:pt>
                <c:pt idx="954">
                  <c:v>16.899999999999999</c:v>
                </c:pt>
                <c:pt idx="955">
                  <c:v>16.899999999999999</c:v>
                </c:pt>
                <c:pt idx="956">
                  <c:v>16.899999999999999</c:v>
                </c:pt>
                <c:pt idx="957">
                  <c:v>16.899999999999999</c:v>
                </c:pt>
                <c:pt idx="958">
                  <c:v>16.899999999999999</c:v>
                </c:pt>
                <c:pt idx="959">
                  <c:v>16.899999999999999</c:v>
                </c:pt>
                <c:pt idx="960">
                  <c:v>16.899999999999999</c:v>
                </c:pt>
                <c:pt idx="961">
                  <c:v>16.899999999999999</c:v>
                </c:pt>
                <c:pt idx="962">
                  <c:v>16.899999999999999</c:v>
                </c:pt>
                <c:pt idx="963">
                  <c:v>16.899999999999999</c:v>
                </c:pt>
                <c:pt idx="964">
                  <c:v>16.899999999999999</c:v>
                </c:pt>
                <c:pt idx="965">
                  <c:v>16.899999999999999</c:v>
                </c:pt>
                <c:pt idx="966">
                  <c:v>16.899999999999999</c:v>
                </c:pt>
                <c:pt idx="967">
                  <c:v>16.899999999999999</c:v>
                </c:pt>
                <c:pt idx="968">
                  <c:v>16.899999999999999</c:v>
                </c:pt>
                <c:pt idx="969">
                  <c:v>16.899999999999999</c:v>
                </c:pt>
                <c:pt idx="970">
                  <c:v>16.899999999999999</c:v>
                </c:pt>
                <c:pt idx="971">
                  <c:v>16.899999999999999</c:v>
                </c:pt>
                <c:pt idx="972">
                  <c:v>16.899999999999999</c:v>
                </c:pt>
                <c:pt idx="973">
                  <c:v>16.899999999999999</c:v>
                </c:pt>
                <c:pt idx="974">
                  <c:v>16.899999999999999</c:v>
                </c:pt>
                <c:pt idx="975">
                  <c:v>16.899999999999999</c:v>
                </c:pt>
                <c:pt idx="976">
                  <c:v>16.899999999999999</c:v>
                </c:pt>
                <c:pt idx="977">
                  <c:v>16.899999999999999</c:v>
                </c:pt>
                <c:pt idx="978">
                  <c:v>16.899999999999999</c:v>
                </c:pt>
                <c:pt idx="979">
                  <c:v>16.899999999999999</c:v>
                </c:pt>
                <c:pt idx="980">
                  <c:v>16.899999999999999</c:v>
                </c:pt>
                <c:pt idx="981">
                  <c:v>16.899999999999999</c:v>
                </c:pt>
                <c:pt idx="982">
                  <c:v>16.899999999999999</c:v>
                </c:pt>
                <c:pt idx="983">
                  <c:v>16.899999999999999</c:v>
                </c:pt>
                <c:pt idx="984">
                  <c:v>16.899999999999999</c:v>
                </c:pt>
                <c:pt idx="985">
                  <c:v>16.899999999999999</c:v>
                </c:pt>
                <c:pt idx="986">
                  <c:v>16.899999999999999</c:v>
                </c:pt>
                <c:pt idx="987">
                  <c:v>16.899999999999999</c:v>
                </c:pt>
                <c:pt idx="988">
                  <c:v>16.899999999999999</c:v>
                </c:pt>
                <c:pt idx="989">
                  <c:v>16.899999999999999</c:v>
                </c:pt>
                <c:pt idx="990">
                  <c:v>16.899999999999999</c:v>
                </c:pt>
                <c:pt idx="991">
                  <c:v>16.899999999999999</c:v>
                </c:pt>
                <c:pt idx="992">
                  <c:v>16.899999999999999</c:v>
                </c:pt>
                <c:pt idx="993">
                  <c:v>16.899999999999999</c:v>
                </c:pt>
                <c:pt idx="994">
                  <c:v>16.899999999999999</c:v>
                </c:pt>
                <c:pt idx="995">
                  <c:v>16.899999999999999</c:v>
                </c:pt>
                <c:pt idx="996">
                  <c:v>16.899999999999999</c:v>
                </c:pt>
                <c:pt idx="997">
                  <c:v>16.899999999999999</c:v>
                </c:pt>
                <c:pt idx="998">
                  <c:v>16.899999999999999</c:v>
                </c:pt>
                <c:pt idx="999">
                  <c:v>16.899999999999999</c:v>
                </c:pt>
                <c:pt idx="1000">
                  <c:v>16.899999999999999</c:v>
                </c:pt>
                <c:pt idx="1001">
                  <c:v>16.899999999999999</c:v>
                </c:pt>
                <c:pt idx="1002">
                  <c:v>16.899999999999999</c:v>
                </c:pt>
                <c:pt idx="1003">
                  <c:v>16.899999999999999</c:v>
                </c:pt>
                <c:pt idx="1004">
                  <c:v>16.899999999999999</c:v>
                </c:pt>
                <c:pt idx="1005">
                  <c:v>16.899999999999999</c:v>
                </c:pt>
                <c:pt idx="1006">
                  <c:v>16.899999999999999</c:v>
                </c:pt>
                <c:pt idx="1007">
                  <c:v>16.899999999999999</c:v>
                </c:pt>
                <c:pt idx="1008">
                  <c:v>16.899999999999999</c:v>
                </c:pt>
                <c:pt idx="1009">
                  <c:v>16.899999999999999</c:v>
                </c:pt>
                <c:pt idx="1010">
                  <c:v>16.899999999999999</c:v>
                </c:pt>
                <c:pt idx="1011">
                  <c:v>16.899999999999999</c:v>
                </c:pt>
                <c:pt idx="1012">
                  <c:v>16.899999999999999</c:v>
                </c:pt>
                <c:pt idx="1013">
                  <c:v>16.899999999999999</c:v>
                </c:pt>
                <c:pt idx="1014">
                  <c:v>16.899999999999999</c:v>
                </c:pt>
                <c:pt idx="1015">
                  <c:v>16.899999999999999</c:v>
                </c:pt>
                <c:pt idx="1016">
                  <c:v>16.899999999999999</c:v>
                </c:pt>
                <c:pt idx="1017">
                  <c:v>16.899999999999999</c:v>
                </c:pt>
                <c:pt idx="1018">
                  <c:v>16.8</c:v>
                </c:pt>
                <c:pt idx="1019">
                  <c:v>16.8</c:v>
                </c:pt>
                <c:pt idx="1020">
                  <c:v>16.8</c:v>
                </c:pt>
                <c:pt idx="1021">
                  <c:v>16.8</c:v>
                </c:pt>
                <c:pt idx="1022">
                  <c:v>16.8</c:v>
                </c:pt>
                <c:pt idx="1023">
                  <c:v>16.8</c:v>
                </c:pt>
                <c:pt idx="1024">
                  <c:v>16.8</c:v>
                </c:pt>
                <c:pt idx="1025">
                  <c:v>16.8</c:v>
                </c:pt>
                <c:pt idx="1026">
                  <c:v>16.8</c:v>
                </c:pt>
                <c:pt idx="1027">
                  <c:v>16.8</c:v>
                </c:pt>
                <c:pt idx="1028">
                  <c:v>16.8</c:v>
                </c:pt>
                <c:pt idx="1029">
                  <c:v>16.8</c:v>
                </c:pt>
                <c:pt idx="1030">
                  <c:v>16.8</c:v>
                </c:pt>
                <c:pt idx="1031">
                  <c:v>16.8</c:v>
                </c:pt>
                <c:pt idx="1032">
                  <c:v>16.8</c:v>
                </c:pt>
                <c:pt idx="1033">
                  <c:v>16.8</c:v>
                </c:pt>
                <c:pt idx="1034">
                  <c:v>16.8</c:v>
                </c:pt>
                <c:pt idx="1035">
                  <c:v>16.8</c:v>
                </c:pt>
                <c:pt idx="1036">
                  <c:v>16.8</c:v>
                </c:pt>
                <c:pt idx="1037">
                  <c:v>16.8</c:v>
                </c:pt>
                <c:pt idx="1038">
                  <c:v>16.8</c:v>
                </c:pt>
                <c:pt idx="1039">
                  <c:v>16.8</c:v>
                </c:pt>
                <c:pt idx="1040">
                  <c:v>16.8</c:v>
                </c:pt>
                <c:pt idx="1041">
                  <c:v>16.8</c:v>
                </c:pt>
                <c:pt idx="1042">
                  <c:v>16.8</c:v>
                </c:pt>
                <c:pt idx="1043">
                  <c:v>16.8</c:v>
                </c:pt>
                <c:pt idx="1044">
                  <c:v>16.8</c:v>
                </c:pt>
                <c:pt idx="1045">
                  <c:v>16.8</c:v>
                </c:pt>
                <c:pt idx="1046">
                  <c:v>16.8</c:v>
                </c:pt>
                <c:pt idx="1047">
                  <c:v>16.8</c:v>
                </c:pt>
                <c:pt idx="1048">
                  <c:v>16.8</c:v>
                </c:pt>
                <c:pt idx="1049">
                  <c:v>16.8</c:v>
                </c:pt>
                <c:pt idx="1050">
                  <c:v>16.8</c:v>
                </c:pt>
                <c:pt idx="1051">
                  <c:v>16.899999999999999</c:v>
                </c:pt>
                <c:pt idx="1052">
                  <c:v>16.899999999999999</c:v>
                </c:pt>
                <c:pt idx="1053">
                  <c:v>16.899999999999999</c:v>
                </c:pt>
                <c:pt idx="1054">
                  <c:v>16.899999999999999</c:v>
                </c:pt>
                <c:pt idx="1055">
                  <c:v>16.899999999999999</c:v>
                </c:pt>
                <c:pt idx="1056">
                  <c:v>16.899999999999999</c:v>
                </c:pt>
                <c:pt idx="1057">
                  <c:v>16.899999999999999</c:v>
                </c:pt>
                <c:pt idx="1058">
                  <c:v>16.899999999999999</c:v>
                </c:pt>
                <c:pt idx="1059">
                  <c:v>16.8</c:v>
                </c:pt>
                <c:pt idx="1060">
                  <c:v>16.8</c:v>
                </c:pt>
                <c:pt idx="1061">
                  <c:v>16.8</c:v>
                </c:pt>
                <c:pt idx="1062">
                  <c:v>16.8</c:v>
                </c:pt>
                <c:pt idx="1063">
                  <c:v>16.8</c:v>
                </c:pt>
                <c:pt idx="1064">
                  <c:v>16.8</c:v>
                </c:pt>
                <c:pt idx="1065">
                  <c:v>16.8</c:v>
                </c:pt>
                <c:pt idx="1066">
                  <c:v>16.8</c:v>
                </c:pt>
                <c:pt idx="1067">
                  <c:v>16.899999999999999</c:v>
                </c:pt>
                <c:pt idx="1068">
                  <c:v>16.899999999999999</c:v>
                </c:pt>
                <c:pt idx="1069">
                  <c:v>16.899999999999999</c:v>
                </c:pt>
                <c:pt idx="1070">
                  <c:v>16.899999999999999</c:v>
                </c:pt>
                <c:pt idx="1071">
                  <c:v>16.899999999999999</c:v>
                </c:pt>
                <c:pt idx="1072">
                  <c:v>16.899999999999999</c:v>
                </c:pt>
                <c:pt idx="1073">
                  <c:v>16.899999999999999</c:v>
                </c:pt>
                <c:pt idx="1074">
                  <c:v>16.899999999999999</c:v>
                </c:pt>
                <c:pt idx="1075">
                  <c:v>16.899999999999999</c:v>
                </c:pt>
                <c:pt idx="1076">
                  <c:v>16.899999999999999</c:v>
                </c:pt>
                <c:pt idx="1077">
                  <c:v>16.899999999999999</c:v>
                </c:pt>
                <c:pt idx="1078">
                  <c:v>16.899999999999999</c:v>
                </c:pt>
                <c:pt idx="1079">
                  <c:v>16.899999999999999</c:v>
                </c:pt>
                <c:pt idx="1080">
                  <c:v>16.899999999999999</c:v>
                </c:pt>
                <c:pt idx="1081">
                  <c:v>16.899999999999999</c:v>
                </c:pt>
                <c:pt idx="1082">
                  <c:v>16.899999999999999</c:v>
                </c:pt>
                <c:pt idx="1083">
                  <c:v>16.899999999999999</c:v>
                </c:pt>
                <c:pt idx="1084">
                  <c:v>16.8</c:v>
                </c:pt>
                <c:pt idx="1085">
                  <c:v>16.8</c:v>
                </c:pt>
                <c:pt idx="1086">
                  <c:v>16.8</c:v>
                </c:pt>
                <c:pt idx="1087">
                  <c:v>16.8</c:v>
                </c:pt>
                <c:pt idx="1088">
                  <c:v>16.8</c:v>
                </c:pt>
                <c:pt idx="1089">
                  <c:v>16.8</c:v>
                </c:pt>
                <c:pt idx="1090">
                  <c:v>16.8</c:v>
                </c:pt>
                <c:pt idx="1091">
                  <c:v>16.8</c:v>
                </c:pt>
                <c:pt idx="1092">
                  <c:v>16.8</c:v>
                </c:pt>
                <c:pt idx="1093">
                  <c:v>16.8</c:v>
                </c:pt>
                <c:pt idx="1094">
                  <c:v>16.8</c:v>
                </c:pt>
                <c:pt idx="1095">
                  <c:v>16.8</c:v>
                </c:pt>
                <c:pt idx="1096">
                  <c:v>16.8</c:v>
                </c:pt>
                <c:pt idx="1097">
                  <c:v>16.8</c:v>
                </c:pt>
                <c:pt idx="1098">
                  <c:v>16.8</c:v>
                </c:pt>
                <c:pt idx="1099">
                  <c:v>16.8</c:v>
                </c:pt>
                <c:pt idx="1100">
                  <c:v>16.8</c:v>
                </c:pt>
                <c:pt idx="1101">
                  <c:v>16.8</c:v>
                </c:pt>
                <c:pt idx="1102">
                  <c:v>16.8</c:v>
                </c:pt>
                <c:pt idx="1103">
                  <c:v>16.8</c:v>
                </c:pt>
                <c:pt idx="1104">
                  <c:v>16.8</c:v>
                </c:pt>
                <c:pt idx="1105">
                  <c:v>16.8</c:v>
                </c:pt>
                <c:pt idx="1106">
                  <c:v>16.8</c:v>
                </c:pt>
                <c:pt idx="1107">
                  <c:v>16.8</c:v>
                </c:pt>
                <c:pt idx="1108">
                  <c:v>16.899999999999999</c:v>
                </c:pt>
                <c:pt idx="1109">
                  <c:v>16.899999999999999</c:v>
                </c:pt>
                <c:pt idx="1110">
                  <c:v>16.899999999999999</c:v>
                </c:pt>
                <c:pt idx="1111">
                  <c:v>16.899999999999999</c:v>
                </c:pt>
                <c:pt idx="1112">
                  <c:v>16.899999999999999</c:v>
                </c:pt>
                <c:pt idx="1113">
                  <c:v>16.899999999999999</c:v>
                </c:pt>
                <c:pt idx="1114">
                  <c:v>16.899999999999999</c:v>
                </c:pt>
                <c:pt idx="1115">
                  <c:v>16.899999999999999</c:v>
                </c:pt>
                <c:pt idx="1116">
                  <c:v>16.8</c:v>
                </c:pt>
                <c:pt idx="1117">
                  <c:v>16.8</c:v>
                </c:pt>
                <c:pt idx="1118">
                  <c:v>16.8</c:v>
                </c:pt>
                <c:pt idx="1119">
                  <c:v>16.8</c:v>
                </c:pt>
                <c:pt idx="1120">
                  <c:v>16.8</c:v>
                </c:pt>
                <c:pt idx="1121">
                  <c:v>16.8</c:v>
                </c:pt>
                <c:pt idx="1122">
                  <c:v>16.8</c:v>
                </c:pt>
                <c:pt idx="1123">
                  <c:v>16.8</c:v>
                </c:pt>
                <c:pt idx="1124">
                  <c:v>16.8</c:v>
                </c:pt>
                <c:pt idx="1125">
                  <c:v>16.8</c:v>
                </c:pt>
                <c:pt idx="1126">
                  <c:v>16.8</c:v>
                </c:pt>
                <c:pt idx="1127">
                  <c:v>16.8</c:v>
                </c:pt>
                <c:pt idx="1128">
                  <c:v>16.8</c:v>
                </c:pt>
                <c:pt idx="1129">
                  <c:v>16.8</c:v>
                </c:pt>
                <c:pt idx="1130">
                  <c:v>16.8</c:v>
                </c:pt>
                <c:pt idx="1131">
                  <c:v>16.8</c:v>
                </c:pt>
                <c:pt idx="1132">
                  <c:v>16.8</c:v>
                </c:pt>
                <c:pt idx="1133">
                  <c:v>16.8</c:v>
                </c:pt>
                <c:pt idx="1134">
                  <c:v>16.8</c:v>
                </c:pt>
                <c:pt idx="1135">
                  <c:v>16.8</c:v>
                </c:pt>
                <c:pt idx="1136">
                  <c:v>16.8</c:v>
                </c:pt>
                <c:pt idx="1137">
                  <c:v>16.8</c:v>
                </c:pt>
                <c:pt idx="1138">
                  <c:v>16.8</c:v>
                </c:pt>
                <c:pt idx="1139">
                  <c:v>16.8</c:v>
                </c:pt>
                <c:pt idx="1140">
                  <c:v>16.8</c:v>
                </c:pt>
                <c:pt idx="1141">
                  <c:v>16.899999999999999</c:v>
                </c:pt>
                <c:pt idx="1142">
                  <c:v>16.899999999999999</c:v>
                </c:pt>
                <c:pt idx="1143">
                  <c:v>16.899999999999999</c:v>
                </c:pt>
                <c:pt idx="1144">
                  <c:v>16.899999999999999</c:v>
                </c:pt>
                <c:pt idx="1145">
                  <c:v>16.899999999999999</c:v>
                </c:pt>
                <c:pt idx="1146">
                  <c:v>16.899999999999999</c:v>
                </c:pt>
                <c:pt idx="1147">
                  <c:v>16.899999999999999</c:v>
                </c:pt>
                <c:pt idx="1148">
                  <c:v>16.899999999999999</c:v>
                </c:pt>
                <c:pt idx="1149">
                  <c:v>16.8</c:v>
                </c:pt>
                <c:pt idx="1150">
                  <c:v>16.8</c:v>
                </c:pt>
                <c:pt idx="1151">
                  <c:v>16.8</c:v>
                </c:pt>
                <c:pt idx="1152">
                  <c:v>16.8</c:v>
                </c:pt>
                <c:pt idx="1153">
                  <c:v>16.8</c:v>
                </c:pt>
                <c:pt idx="1154">
                  <c:v>16.8</c:v>
                </c:pt>
                <c:pt idx="1155">
                  <c:v>16.8</c:v>
                </c:pt>
                <c:pt idx="1156">
                  <c:v>16.8</c:v>
                </c:pt>
                <c:pt idx="1157">
                  <c:v>16.8</c:v>
                </c:pt>
                <c:pt idx="1158">
                  <c:v>16.8</c:v>
                </c:pt>
                <c:pt idx="1159">
                  <c:v>16.8</c:v>
                </c:pt>
                <c:pt idx="1160">
                  <c:v>16.8</c:v>
                </c:pt>
                <c:pt idx="1161">
                  <c:v>16.8</c:v>
                </c:pt>
                <c:pt idx="1162">
                  <c:v>16.8</c:v>
                </c:pt>
                <c:pt idx="1163">
                  <c:v>16.8</c:v>
                </c:pt>
                <c:pt idx="1164">
                  <c:v>16.8</c:v>
                </c:pt>
                <c:pt idx="1165">
                  <c:v>16.8</c:v>
                </c:pt>
                <c:pt idx="1166">
                  <c:v>16.8</c:v>
                </c:pt>
                <c:pt idx="1167">
                  <c:v>16.8</c:v>
                </c:pt>
                <c:pt idx="1168">
                  <c:v>16.8</c:v>
                </c:pt>
                <c:pt idx="1169">
                  <c:v>16.8</c:v>
                </c:pt>
                <c:pt idx="1170">
                  <c:v>16.8</c:v>
                </c:pt>
                <c:pt idx="1171">
                  <c:v>16.8</c:v>
                </c:pt>
                <c:pt idx="1172">
                  <c:v>16.8</c:v>
                </c:pt>
                <c:pt idx="1173">
                  <c:v>16.8</c:v>
                </c:pt>
                <c:pt idx="1174">
                  <c:v>16.8</c:v>
                </c:pt>
                <c:pt idx="1175">
                  <c:v>16.8</c:v>
                </c:pt>
                <c:pt idx="1176">
                  <c:v>16.8</c:v>
                </c:pt>
                <c:pt idx="1177">
                  <c:v>16.8</c:v>
                </c:pt>
                <c:pt idx="1178">
                  <c:v>16.8</c:v>
                </c:pt>
                <c:pt idx="1179">
                  <c:v>16.8</c:v>
                </c:pt>
                <c:pt idx="1180">
                  <c:v>16.8</c:v>
                </c:pt>
                <c:pt idx="1181">
                  <c:v>16.8</c:v>
                </c:pt>
                <c:pt idx="1182">
                  <c:v>16.8</c:v>
                </c:pt>
                <c:pt idx="1183">
                  <c:v>16.8</c:v>
                </c:pt>
                <c:pt idx="1184">
                  <c:v>16.8</c:v>
                </c:pt>
                <c:pt idx="1185">
                  <c:v>16.8</c:v>
                </c:pt>
                <c:pt idx="1186">
                  <c:v>16.8</c:v>
                </c:pt>
                <c:pt idx="1187">
                  <c:v>16.8</c:v>
                </c:pt>
                <c:pt idx="1188">
                  <c:v>16.8</c:v>
                </c:pt>
                <c:pt idx="1189">
                  <c:v>16.8</c:v>
                </c:pt>
                <c:pt idx="1190">
                  <c:v>16.8</c:v>
                </c:pt>
                <c:pt idx="1191">
                  <c:v>16.8</c:v>
                </c:pt>
                <c:pt idx="1192">
                  <c:v>16.8</c:v>
                </c:pt>
                <c:pt idx="1193">
                  <c:v>16.8</c:v>
                </c:pt>
                <c:pt idx="1194">
                  <c:v>16.8</c:v>
                </c:pt>
                <c:pt idx="1195">
                  <c:v>16.8</c:v>
                </c:pt>
                <c:pt idx="1196">
                  <c:v>16.8</c:v>
                </c:pt>
                <c:pt idx="1197">
                  <c:v>16.8</c:v>
                </c:pt>
                <c:pt idx="1198">
                  <c:v>16.8</c:v>
                </c:pt>
                <c:pt idx="1199">
                  <c:v>16.8</c:v>
                </c:pt>
                <c:pt idx="1200">
                  <c:v>16.8</c:v>
                </c:pt>
                <c:pt idx="1201">
                  <c:v>16.8</c:v>
                </c:pt>
                <c:pt idx="1202">
                  <c:v>16.8</c:v>
                </c:pt>
                <c:pt idx="1203">
                  <c:v>16.8</c:v>
                </c:pt>
                <c:pt idx="1204">
                  <c:v>16.8</c:v>
                </c:pt>
                <c:pt idx="1205">
                  <c:v>16.8</c:v>
                </c:pt>
                <c:pt idx="1206">
                  <c:v>16.8</c:v>
                </c:pt>
                <c:pt idx="1207">
                  <c:v>16.899999999999999</c:v>
                </c:pt>
                <c:pt idx="1208">
                  <c:v>16.899999999999999</c:v>
                </c:pt>
                <c:pt idx="1209">
                  <c:v>16.899999999999999</c:v>
                </c:pt>
                <c:pt idx="1210">
                  <c:v>16.899999999999999</c:v>
                </c:pt>
                <c:pt idx="1211">
                  <c:v>16.899999999999999</c:v>
                </c:pt>
                <c:pt idx="1212">
                  <c:v>16.899999999999999</c:v>
                </c:pt>
                <c:pt idx="1213">
                  <c:v>16.899999999999999</c:v>
                </c:pt>
                <c:pt idx="1214">
                  <c:v>16.899999999999999</c:v>
                </c:pt>
                <c:pt idx="1215">
                  <c:v>16.8</c:v>
                </c:pt>
                <c:pt idx="1216">
                  <c:v>16.8</c:v>
                </c:pt>
                <c:pt idx="1217">
                  <c:v>16.8</c:v>
                </c:pt>
                <c:pt idx="1218">
                  <c:v>16.8</c:v>
                </c:pt>
                <c:pt idx="1219">
                  <c:v>16.8</c:v>
                </c:pt>
                <c:pt idx="1220">
                  <c:v>16.8</c:v>
                </c:pt>
                <c:pt idx="1221">
                  <c:v>16.8</c:v>
                </c:pt>
                <c:pt idx="1222">
                  <c:v>16.8</c:v>
                </c:pt>
                <c:pt idx="1223">
                  <c:v>16.8</c:v>
                </c:pt>
                <c:pt idx="1224">
                  <c:v>16.8</c:v>
                </c:pt>
                <c:pt idx="1225">
                  <c:v>16.8</c:v>
                </c:pt>
                <c:pt idx="1226">
                  <c:v>16.8</c:v>
                </c:pt>
                <c:pt idx="1227">
                  <c:v>16.8</c:v>
                </c:pt>
                <c:pt idx="1228">
                  <c:v>16.8</c:v>
                </c:pt>
                <c:pt idx="1229">
                  <c:v>16.8</c:v>
                </c:pt>
                <c:pt idx="1230">
                  <c:v>16.8</c:v>
                </c:pt>
                <c:pt idx="1231">
                  <c:v>16.8</c:v>
                </c:pt>
                <c:pt idx="1232">
                  <c:v>16.8</c:v>
                </c:pt>
                <c:pt idx="1233">
                  <c:v>16.8</c:v>
                </c:pt>
                <c:pt idx="1234">
                  <c:v>16.8</c:v>
                </c:pt>
                <c:pt idx="1235">
                  <c:v>16.8</c:v>
                </c:pt>
                <c:pt idx="1236">
                  <c:v>16.8</c:v>
                </c:pt>
                <c:pt idx="1237">
                  <c:v>16.8</c:v>
                </c:pt>
                <c:pt idx="1238">
                  <c:v>16.8</c:v>
                </c:pt>
                <c:pt idx="1239">
                  <c:v>16.8</c:v>
                </c:pt>
                <c:pt idx="1240">
                  <c:v>16.8</c:v>
                </c:pt>
                <c:pt idx="1241">
                  <c:v>16.8</c:v>
                </c:pt>
                <c:pt idx="1242">
                  <c:v>16.8</c:v>
                </c:pt>
                <c:pt idx="1243">
                  <c:v>16.8</c:v>
                </c:pt>
                <c:pt idx="1244">
                  <c:v>16.8</c:v>
                </c:pt>
                <c:pt idx="1245">
                  <c:v>16.8</c:v>
                </c:pt>
                <c:pt idx="1246">
                  <c:v>16.8</c:v>
                </c:pt>
                <c:pt idx="1247">
                  <c:v>16.8</c:v>
                </c:pt>
                <c:pt idx="1248">
                  <c:v>16.8</c:v>
                </c:pt>
                <c:pt idx="1249">
                  <c:v>16.8</c:v>
                </c:pt>
                <c:pt idx="1250">
                  <c:v>16.8</c:v>
                </c:pt>
                <c:pt idx="1251">
                  <c:v>16.8</c:v>
                </c:pt>
                <c:pt idx="1252">
                  <c:v>16.8</c:v>
                </c:pt>
                <c:pt idx="1253">
                  <c:v>16.8</c:v>
                </c:pt>
                <c:pt idx="1254">
                  <c:v>16.8</c:v>
                </c:pt>
                <c:pt idx="1255">
                  <c:v>16.8</c:v>
                </c:pt>
                <c:pt idx="1256">
                  <c:v>16.8</c:v>
                </c:pt>
                <c:pt idx="1257">
                  <c:v>16.8</c:v>
                </c:pt>
                <c:pt idx="1258">
                  <c:v>16.8</c:v>
                </c:pt>
                <c:pt idx="1259">
                  <c:v>16.8</c:v>
                </c:pt>
                <c:pt idx="1260">
                  <c:v>16.8</c:v>
                </c:pt>
                <c:pt idx="1261">
                  <c:v>16.8</c:v>
                </c:pt>
                <c:pt idx="1262">
                  <c:v>16.8</c:v>
                </c:pt>
                <c:pt idx="1263">
                  <c:v>16.8</c:v>
                </c:pt>
                <c:pt idx="1264">
                  <c:v>16.8</c:v>
                </c:pt>
                <c:pt idx="1265">
                  <c:v>16.8</c:v>
                </c:pt>
                <c:pt idx="1266">
                  <c:v>16.8</c:v>
                </c:pt>
                <c:pt idx="1267">
                  <c:v>16.8</c:v>
                </c:pt>
                <c:pt idx="1268">
                  <c:v>16.8</c:v>
                </c:pt>
                <c:pt idx="1269">
                  <c:v>16.8</c:v>
                </c:pt>
                <c:pt idx="1270">
                  <c:v>16.8</c:v>
                </c:pt>
                <c:pt idx="1271">
                  <c:v>16.8</c:v>
                </c:pt>
                <c:pt idx="1272">
                  <c:v>16.8</c:v>
                </c:pt>
                <c:pt idx="1273">
                  <c:v>16.8</c:v>
                </c:pt>
                <c:pt idx="1274">
                  <c:v>16.8</c:v>
                </c:pt>
                <c:pt idx="1275">
                  <c:v>16.8</c:v>
                </c:pt>
                <c:pt idx="1276">
                  <c:v>16.8</c:v>
                </c:pt>
                <c:pt idx="1277">
                  <c:v>16.8</c:v>
                </c:pt>
                <c:pt idx="1278">
                  <c:v>16.8</c:v>
                </c:pt>
                <c:pt idx="1279">
                  <c:v>16.8</c:v>
                </c:pt>
                <c:pt idx="1280">
                  <c:v>16.8</c:v>
                </c:pt>
                <c:pt idx="1281">
                  <c:v>16.8</c:v>
                </c:pt>
                <c:pt idx="1282">
                  <c:v>16.8</c:v>
                </c:pt>
                <c:pt idx="1283">
                  <c:v>16.8</c:v>
                </c:pt>
                <c:pt idx="1284">
                  <c:v>16.8</c:v>
                </c:pt>
                <c:pt idx="1285">
                  <c:v>16.8</c:v>
                </c:pt>
                <c:pt idx="1286">
                  <c:v>16.8</c:v>
                </c:pt>
                <c:pt idx="1287">
                  <c:v>16.8</c:v>
                </c:pt>
                <c:pt idx="1288">
                  <c:v>16.8</c:v>
                </c:pt>
                <c:pt idx="1289">
                  <c:v>16.8</c:v>
                </c:pt>
                <c:pt idx="1290">
                  <c:v>16.8</c:v>
                </c:pt>
                <c:pt idx="1291">
                  <c:v>16.8</c:v>
                </c:pt>
                <c:pt idx="1292">
                  <c:v>16.8</c:v>
                </c:pt>
                <c:pt idx="1293">
                  <c:v>16.8</c:v>
                </c:pt>
                <c:pt idx="1294">
                  <c:v>16.8</c:v>
                </c:pt>
                <c:pt idx="1295">
                  <c:v>16.8</c:v>
                </c:pt>
                <c:pt idx="1296">
                  <c:v>16.8</c:v>
                </c:pt>
                <c:pt idx="1297">
                  <c:v>16.8</c:v>
                </c:pt>
                <c:pt idx="1298">
                  <c:v>16.8</c:v>
                </c:pt>
                <c:pt idx="1299">
                  <c:v>16.8</c:v>
                </c:pt>
                <c:pt idx="1300">
                  <c:v>16.8</c:v>
                </c:pt>
                <c:pt idx="1301">
                  <c:v>16.8</c:v>
                </c:pt>
                <c:pt idx="1302">
                  <c:v>16.8</c:v>
                </c:pt>
                <c:pt idx="1303">
                  <c:v>16.8</c:v>
                </c:pt>
                <c:pt idx="1304">
                  <c:v>16.8</c:v>
                </c:pt>
                <c:pt idx="1305">
                  <c:v>16.8</c:v>
                </c:pt>
                <c:pt idx="1306">
                  <c:v>16.8</c:v>
                </c:pt>
                <c:pt idx="1307">
                  <c:v>16.8</c:v>
                </c:pt>
                <c:pt idx="1308">
                  <c:v>16.8</c:v>
                </c:pt>
                <c:pt idx="1309">
                  <c:v>16.8</c:v>
                </c:pt>
                <c:pt idx="1310">
                  <c:v>16.8</c:v>
                </c:pt>
                <c:pt idx="1311">
                  <c:v>16.8</c:v>
                </c:pt>
                <c:pt idx="1312">
                  <c:v>16.8</c:v>
                </c:pt>
                <c:pt idx="1313">
                  <c:v>16.8</c:v>
                </c:pt>
                <c:pt idx="1314">
                  <c:v>16.8</c:v>
                </c:pt>
                <c:pt idx="1315">
                  <c:v>16.8</c:v>
                </c:pt>
                <c:pt idx="1316">
                  <c:v>16.8</c:v>
                </c:pt>
                <c:pt idx="1317">
                  <c:v>16.8</c:v>
                </c:pt>
                <c:pt idx="1318">
                  <c:v>16.8</c:v>
                </c:pt>
                <c:pt idx="1319">
                  <c:v>16.8</c:v>
                </c:pt>
                <c:pt idx="1320">
                  <c:v>16.8</c:v>
                </c:pt>
                <c:pt idx="1321">
                  <c:v>16.8</c:v>
                </c:pt>
                <c:pt idx="1322">
                  <c:v>16.8</c:v>
                </c:pt>
                <c:pt idx="1323">
                  <c:v>16.8</c:v>
                </c:pt>
                <c:pt idx="1324">
                  <c:v>16.8</c:v>
                </c:pt>
                <c:pt idx="1325">
                  <c:v>16.8</c:v>
                </c:pt>
                <c:pt idx="1326">
                  <c:v>16.8</c:v>
                </c:pt>
                <c:pt idx="1327">
                  <c:v>16.8</c:v>
                </c:pt>
                <c:pt idx="1328">
                  <c:v>16.8</c:v>
                </c:pt>
                <c:pt idx="1329">
                  <c:v>16.8</c:v>
                </c:pt>
                <c:pt idx="1330">
                  <c:v>16.8</c:v>
                </c:pt>
                <c:pt idx="1331">
                  <c:v>16.8</c:v>
                </c:pt>
                <c:pt idx="1332">
                  <c:v>16.8</c:v>
                </c:pt>
                <c:pt idx="1333">
                  <c:v>16.8</c:v>
                </c:pt>
                <c:pt idx="1334">
                  <c:v>16.8</c:v>
                </c:pt>
                <c:pt idx="1335">
                  <c:v>16.8</c:v>
                </c:pt>
                <c:pt idx="1336">
                  <c:v>16.8</c:v>
                </c:pt>
                <c:pt idx="1337">
                  <c:v>16.8</c:v>
                </c:pt>
                <c:pt idx="1338">
                  <c:v>16.8</c:v>
                </c:pt>
                <c:pt idx="1339">
                  <c:v>16.8</c:v>
                </c:pt>
                <c:pt idx="1340">
                  <c:v>16.8</c:v>
                </c:pt>
                <c:pt idx="1341">
                  <c:v>16.8</c:v>
                </c:pt>
                <c:pt idx="1342">
                  <c:v>16.8</c:v>
                </c:pt>
                <c:pt idx="1343">
                  <c:v>16.8</c:v>
                </c:pt>
                <c:pt idx="1344">
                  <c:v>16.8</c:v>
                </c:pt>
                <c:pt idx="1345">
                  <c:v>16.8</c:v>
                </c:pt>
                <c:pt idx="1346">
                  <c:v>16.7</c:v>
                </c:pt>
                <c:pt idx="1347">
                  <c:v>16.7</c:v>
                </c:pt>
                <c:pt idx="1348">
                  <c:v>16.7</c:v>
                </c:pt>
                <c:pt idx="1349">
                  <c:v>16.7</c:v>
                </c:pt>
                <c:pt idx="1350">
                  <c:v>16.7</c:v>
                </c:pt>
                <c:pt idx="1351">
                  <c:v>16.7</c:v>
                </c:pt>
                <c:pt idx="1352">
                  <c:v>16.7</c:v>
                </c:pt>
                <c:pt idx="1353">
                  <c:v>16.7</c:v>
                </c:pt>
                <c:pt idx="1354">
                  <c:v>16.8</c:v>
                </c:pt>
                <c:pt idx="1355">
                  <c:v>16.8</c:v>
                </c:pt>
                <c:pt idx="1356">
                  <c:v>16.8</c:v>
                </c:pt>
                <c:pt idx="1357">
                  <c:v>16.8</c:v>
                </c:pt>
                <c:pt idx="1358">
                  <c:v>16.8</c:v>
                </c:pt>
                <c:pt idx="1359">
                  <c:v>16.8</c:v>
                </c:pt>
                <c:pt idx="1360">
                  <c:v>16.8</c:v>
                </c:pt>
                <c:pt idx="1361">
                  <c:v>16.8</c:v>
                </c:pt>
                <c:pt idx="1362">
                  <c:v>16.8</c:v>
                </c:pt>
                <c:pt idx="1363">
                  <c:v>16.8</c:v>
                </c:pt>
                <c:pt idx="1364">
                  <c:v>16.8</c:v>
                </c:pt>
                <c:pt idx="1365">
                  <c:v>16.8</c:v>
                </c:pt>
                <c:pt idx="1366">
                  <c:v>16.8</c:v>
                </c:pt>
                <c:pt idx="1367">
                  <c:v>16.8</c:v>
                </c:pt>
                <c:pt idx="1368">
                  <c:v>16.8</c:v>
                </c:pt>
                <c:pt idx="1369">
                  <c:v>16.8</c:v>
                </c:pt>
                <c:pt idx="1370">
                  <c:v>16.8</c:v>
                </c:pt>
                <c:pt idx="1371">
                  <c:v>16.8</c:v>
                </c:pt>
                <c:pt idx="1372">
                  <c:v>16.8</c:v>
                </c:pt>
                <c:pt idx="1373">
                  <c:v>16.8</c:v>
                </c:pt>
                <c:pt idx="1374">
                  <c:v>16.8</c:v>
                </c:pt>
                <c:pt idx="1375">
                  <c:v>16.8</c:v>
                </c:pt>
                <c:pt idx="1376">
                  <c:v>16.8</c:v>
                </c:pt>
                <c:pt idx="1377">
                  <c:v>16.8</c:v>
                </c:pt>
                <c:pt idx="1378">
                  <c:v>16.8</c:v>
                </c:pt>
                <c:pt idx="1379">
                  <c:v>16.8</c:v>
                </c:pt>
                <c:pt idx="1380">
                  <c:v>16.8</c:v>
                </c:pt>
                <c:pt idx="1381">
                  <c:v>16.8</c:v>
                </c:pt>
                <c:pt idx="1382">
                  <c:v>16.8</c:v>
                </c:pt>
                <c:pt idx="1383">
                  <c:v>16.8</c:v>
                </c:pt>
                <c:pt idx="1384">
                  <c:v>16.8</c:v>
                </c:pt>
                <c:pt idx="1385">
                  <c:v>16.8</c:v>
                </c:pt>
                <c:pt idx="1386">
                  <c:v>16.8</c:v>
                </c:pt>
                <c:pt idx="1387">
                  <c:v>16.8</c:v>
                </c:pt>
                <c:pt idx="1388">
                  <c:v>16.8</c:v>
                </c:pt>
                <c:pt idx="1389">
                  <c:v>16.8</c:v>
                </c:pt>
                <c:pt idx="1390">
                  <c:v>16.8</c:v>
                </c:pt>
                <c:pt idx="1391">
                  <c:v>16.8</c:v>
                </c:pt>
                <c:pt idx="1392">
                  <c:v>16.8</c:v>
                </c:pt>
                <c:pt idx="1393">
                  <c:v>16.8</c:v>
                </c:pt>
                <c:pt idx="1394">
                  <c:v>16.8</c:v>
                </c:pt>
                <c:pt idx="1395">
                  <c:v>16.8</c:v>
                </c:pt>
                <c:pt idx="1396">
                  <c:v>16.8</c:v>
                </c:pt>
                <c:pt idx="1397">
                  <c:v>16.8</c:v>
                </c:pt>
                <c:pt idx="1398">
                  <c:v>16.8</c:v>
                </c:pt>
                <c:pt idx="1399">
                  <c:v>16.8</c:v>
                </c:pt>
                <c:pt idx="1400">
                  <c:v>16.8</c:v>
                </c:pt>
                <c:pt idx="1401">
                  <c:v>16.8</c:v>
                </c:pt>
                <c:pt idx="1402">
                  <c:v>16.8</c:v>
                </c:pt>
                <c:pt idx="1403">
                  <c:v>16.8</c:v>
                </c:pt>
                <c:pt idx="1404">
                  <c:v>16.8</c:v>
                </c:pt>
                <c:pt idx="1405">
                  <c:v>16.8</c:v>
                </c:pt>
                <c:pt idx="1406">
                  <c:v>16.8</c:v>
                </c:pt>
                <c:pt idx="1407">
                  <c:v>16.8</c:v>
                </c:pt>
                <c:pt idx="1408">
                  <c:v>16.8</c:v>
                </c:pt>
                <c:pt idx="1409">
                  <c:v>16.8</c:v>
                </c:pt>
                <c:pt idx="1410">
                  <c:v>16.8</c:v>
                </c:pt>
                <c:pt idx="1411">
                  <c:v>16.8</c:v>
                </c:pt>
                <c:pt idx="1412">
                  <c:v>16.8</c:v>
                </c:pt>
                <c:pt idx="1413">
                  <c:v>16.8</c:v>
                </c:pt>
                <c:pt idx="1414">
                  <c:v>16.8</c:v>
                </c:pt>
                <c:pt idx="1415">
                  <c:v>16.8</c:v>
                </c:pt>
                <c:pt idx="1416">
                  <c:v>16.8</c:v>
                </c:pt>
                <c:pt idx="1417">
                  <c:v>16.8</c:v>
                </c:pt>
                <c:pt idx="1418">
                  <c:v>16.8</c:v>
                </c:pt>
                <c:pt idx="1419">
                  <c:v>16.8</c:v>
                </c:pt>
                <c:pt idx="1420">
                  <c:v>16.8</c:v>
                </c:pt>
                <c:pt idx="1421">
                  <c:v>16.8</c:v>
                </c:pt>
                <c:pt idx="1422">
                  <c:v>16.8</c:v>
                </c:pt>
                <c:pt idx="1423">
                  <c:v>16.8</c:v>
                </c:pt>
                <c:pt idx="1424">
                  <c:v>16.8</c:v>
                </c:pt>
                <c:pt idx="1425">
                  <c:v>16.8</c:v>
                </c:pt>
                <c:pt idx="1426">
                  <c:v>16.8</c:v>
                </c:pt>
                <c:pt idx="1427">
                  <c:v>16.8</c:v>
                </c:pt>
                <c:pt idx="1428">
                  <c:v>16.8</c:v>
                </c:pt>
                <c:pt idx="1429">
                  <c:v>16.8</c:v>
                </c:pt>
                <c:pt idx="1430">
                  <c:v>16.8</c:v>
                </c:pt>
                <c:pt idx="1431">
                  <c:v>16.8</c:v>
                </c:pt>
                <c:pt idx="1432">
                  <c:v>16.8</c:v>
                </c:pt>
                <c:pt idx="1433">
                  <c:v>16.8</c:v>
                </c:pt>
                <c:pt idx="1434">
                  <c:v>16.8</c:v>
                </c:pt>
                <c:pt idx="1435">
                  <c:v>16.8</c:v>
                </c:pt>
                <c:pt idx="1436">
                  <c:v>16.8</c:v>
                </c:pt>
                <c:pt idx="1437">
                  <c:v>16.8</c:v>
                </c:pt>
                <c:pt idx="1438">
                  <c:v>16.8</c:v>
                </c:pt>
                <c:pt idx="1439">
                  <c:v>16.8</c:v>
                </c:pt>
                <c:pt idx="1440">
                  <c:v>16.8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ex3_20_envTemp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Sheet1!$C$2:$C$1704</c:f>
              <c:numCache>
                <c:formatCode>General</c:formatCode>
                <c:ptCount val="1703"/>
                <c:pt idx="0">
                  <c:v>20.3</c:v>
                </c:pt>
                <c:pt idx="1">
                  <c:v>20.3</c:v>
                </c:pt>
                <c:pt idx="2">
                  <c:v>20.3</c:v>
                </c:pt>
                <c:pt idx="3">
                  <c:v>20.3</c:v>
                </c:pt>
                <c:pt idx="4">
                  <c:v>20.3</c:v>
                </c:pt>
                <c:pt idx="5">
                  <c:v>20.3</c:v>
                </c:pt>
                <c:pt idx="6">
                  <c:v>20.3</c:v>
                </c:pt>
                <c:pt idx="7">
                  <c:v>20.3</c:v>
                </c:pt>
                <c:pt idx="8">
                  <c:v>20.3</c:v>
                </c:pt>
                <c:pt idx="9">
                  <c:v>20.3</c:v>
                </c:pt>
                <c:pt idx="10">
                  <c:v>20.3</c:v>
                </c:pt>
                <c:pt idx="11">
                  <c:v>20.3</c:v>
                </c:pt>
                <c:pt idx="12">
                  <c:v>20.3</c:v>
                </c:pt>
                <c:pt idx="13">
                  <c:v>20.3</c:v>
                </c:pt>
                <c:pt idx="14">
                  <c:v>20.3</c:v>
                </c:pt>
                <c:pt idx="15">
                  <c:v>20.3</c:v>
                </c:pt>
                <c:pt idx="16">
                  <c:v>20.3</c:v>
                </c:pt>
                <c:pt idx="17">
                  <c:v>20.3</c:v>
                </c:pt>
                <c:pt idx="18">
                  <c:v>20.3</c:v>
                </c:pt>
                <c:pt idx="19">
                  <c:v>20.3</c:v>
                </c:pt>
                <c:pt idx="20">
                  <c:v>20.2</c:v>
                </c:pt>
                <c:pt idx="21">
                  <c:v>20.2</c:v>
                </c:pt>
                <c:pt idx="22">
                  <c:v>20.2</c:v>
                </c:pt>
                <c:pt idx="23">
                  <c:v>20.2</c:v>
                </c:pt>
                <c:pt idx="24">
                  <c:v>20.2</c:v>
                </c:pt>
                <c:pt idx="25">
                  <c:v>20.2</c:v>
                </c:pt>
                <c:pt idx="26">
                  <c:v>20.2</c:v>
                </c:pt>
                <c:pt idx="27">
                  <c:v>20.100000000000001</c:v>
                </c:pt>
                <c:pt idx="28">
                  <c:v>20.100000000000001</c:v>
                </c:pt>
                <c:pt idx="29">
                  <c:v>20.100000000000001</c:v>
                </c:pt>
                <c:pt idx="30">
                  <c:v>20.100000000000001</c:v>
                </c:pt>
                <c:pt idx="31">
                  <c:v>20.100000000000001</c:v>
                </c:pt>
                <c:pt idx="32">
                  <c:v>20.100000000000001</c:v>
                </c:pt>
                <c:pt idx="33">
                  <c:v>20.100000000000001</c:v>
                </c:pt>
                <c:pt idx="34">
                  <c:v>20.100000000000001</c:v>
                </c:pt>
                <c:pt idx="35">
                  <c:v>20.100000000000001</c:v>
                </c:pt>
                <c:pt idx="36">
                  <c:v>20.100000000000001</c:v>
                </c:pt>
                <c:pt idx="37">
                  <c:v>20.100000000000001</c:v>
                </c:pt>
                <c:pt idx="38">
                  <c:v>20.100000000000001</c:v>
                </c:pt>
                <c:pt idx="39">
                  <c:v>20.100000000000001</c:v>
                </c:pt>
                <c:pt idx="40">
                  <c:v>20.100000000000001</c:v>
                </c:pt>
                <c:pt idx="41">
                  <c:v>20.100000000000001</c:v>
                </c:pt>
                <c:pt idx="42">
                  <c:v>20.100000000000001</c:v>
                </c:pt>
                <c:pt idx="43">
                  <c:v>20.100000000000001</c:v>
                </c:pt>
                <c:pt idx="44">
                  <c:v>20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20</c:v>
                </c:pt>
                <c:pt idx="49">
                  <c:v>20</c:v>
                </c:pt>
                <c:pt idx="50">
                  <c:v>20</c:v>
                </c:pt>
                <c:pt idx="51">
                  <c:v>20</c:v>
                </c:pt>
                <c:pt idx="52">
                  <c:v>20</c:v>
                </c:pt>
                <c:pt idx="53">
                  <c:v>20</c:v>
                </c:pt>
                <c:pt idx="54">
                  <c:v>20</c:v>
                </c:pt>
                <c:pt idx="55">
                  <c:v>20</c:v>
                </c:pt>
                <c:pt idx="56">
                  <c:v>20</c:v>
                </c:pt>
                <c:pt idx="57">
                  <c:v>20</c:v>
                </c:pt>
                <c:pt idx="58">
                  <c:v>20</c:v>
                </c:pt>
                <c:pt idx="59">
                  <c:v>20</c:v>
                </c:pt>
                <c:pt idx="60">
                  <c:v>20</c:v>
                </c:pt>
                <c:pt idx="61">
                  <c:v>20</c:v>
                </c:pt>
                <c:pt idx="62">
                  <c:v>20</c:v>
                </c:pt>
                <c:pt idx="63">
                  <c:v>20</c:v>
                </c:pt>
                <c:pt idx="64">
                  <c:v>20</c:v>
                </c:pt>
                <c:pt idx="65">
                  <c:v>20</c:v>
                </c:pt>
                <c:pt idx="66">
                  <c:v>20</c:v>
                </c:pt>
                <c:pt idx="67">
                  <c:v>20</c:v>
                </c:pt>
                <c:pt idx="68">
                  <c:v>20</c:v>
                </c:pt>
                <c:pt idx="69">
                  <c:v>20</c:v>
                </c:pt>
                <c:pt idx="70">
                  <c:v>20</c:v>
                </c:pt>
                <c:pt idx="71">
                  <c:v>20</c:v>
                </c:pt>
                <c:pt idx="72">
                  <c:v>20</c:v>
                </c:pt>
                <c:pt idx="73">
                  <c:v>20</c:v>
                </c:pt>
                <c:pt idx="74">
                  <c:v>20</c:v>
                </c:pt>
                <c:pt idx="75">
                  <c:v>20</c:v>
                </c:pt>
                <c:pt idx="76">
                  <c:v>19.899999999999999</c:v>
                </c:pt>
                <c:pt idx="77">
                  <c:v>19.899999999999999</c:v>
                </c:pt>
                <c:pt idx="78">
                  <c:v>19.899999999999999</c:v>
                </c:pt>
                <c:pt idx="79">
                  <c:v>19.899999999999999</c:v>
                </c:pt>
                <c:pt idx="80">
                  <c:v>19.899999999999999</c:v>
                </c:pt>
                <c:pt idx="81">
                  <c:v>19.899999999999999</c:v>
                </c:pt>
                <c:pt idx="82">
                  <c:v>19.899999999999999</c:v>
                </c:pt>
                <c:pt idx="83">
                  <c:v>19.899999999999999</c:v>
                </c:pt>
                <c:pt idx="84">
                  <c:v>19.899999999999999</c:v>
                </c:pt>
                <c:pt idx="85">
                  <c:v>19.8</c:v>
                </c:pt>
                <c:pt idx="86">
                  <c:v>19.8</c:v>
                </c:pt>
                <c:pt idx="87">
                  <c:v>19.8</c:v>
                </c:pt>
                <c:pt idx="88">
                  <c:v>19.8</c:v>
                </c:pt>
                <c:pt idx="89">
                  <c:v>19.8</c:v>
                </c:pt>
                <c:pt idx="90">
                  <c:v>19.8</c:v>
                </c:pt>
                <c:pt idx="91">
                  <c:v>19.8</c:v>
                </c:pt>
                <c:pt idx="92">
                  <c:v>19.8</c:v>
                </c:pt>
                <c:pt idx="93">
                  <c:v>19.8</c:v>
                </c:pt>
                <c:pt idx="94">
                  <c:v>19.8</c:v>
                </c:pt>
                <c:pt idx="95">
                  <c:v>19.8</c:v>
                </c:pt>
                <c:pt idx="96">
                  <c:v>19.8</c:v>
                </c:pt>
                <c:pt idx="97">
                  <c:v>19.8</c:v>
                </c:pt>
                <c:pt idx="98">
                  <c:v>19.8</c:v>
                </c:pt>
                <c:pt idx="99">
                  <c:v>19.8</c:v>
                </c:pt>
                <c:pt idx="100">
                  <c:v>19.8</c:v>
                </c:pt>
                <c:pt idx="101">
                  <c:v>19.8</c:v>
                </c:pt>
                <c:pt idx="102">
                  <c:v>19.8</c:v>
                </c:pt>
                <c:pt idx="103">
                  <c:v>19.8</c:v>
                </c:pt>
                <c:pt idx="104">
                  <c:v>19.8</c:v>
                </c:pt>
                <c:pt idx="105">
                  <c:v>19.8</c:v>
                </c:pt>
                <c:pt idx="106">
                  <c:v>19.8</c:v>
                </c:pt>
                <c:pt idx="107">
                  <c:v>19.8</c:v>
                </c:pt>
                <c:pt idx="108">
                  <c:v>19.8</c:v>
                </c:pt>
                <c:pt idx="109">
                  <c:v>19.8</c:v>
                </c:pt>
                <c:pt idx="110">
                  <c:v>19.8</c:v>
                </c:pt>
                <c:pt idx="111">
                  <c:v>19.8</c:v>
                </c:pt>
                <c:pt idx="112">
                  <c:v>19.8</c:v>
                </c:pt>
                <c:pt idx="113">
                  <c:v>19.8</c:v>
                </c:pt>
                <c:pt idx="114">
                  <c:v>19.8</c:v>
                </c:pt>
                <c:pt idx="115">
                  <c:v>19.8</c:v>
                </c:pt>
                <c:pt idx="116">
                  <c:v>19.8</c:v>
                </c:pt>
                <c:pt idx="117">
                  <c:v>19.8</c:v>
                </c:pt>
                <c:pt idx="118">
                  <c:v>19.8</c:v>
                </c:pt>
                <c:pt idx="119">
                  <c:v>19.8</c:v>
                </c:pt>
                <c:pt idx="120">
                  <c:v>19.8</c:v>
                </c:pt>
                <c:pt idx="121">
                  <c:v>19.8</c:v>
                </c:pt>
                <c:pt idx="122">
                  <c:v>19.8</c:v>
                </c:pt>
                <c:pt idx="123">
                  <c:v>19.8</c:v>
                </c:pt>
                <c:pt idx="124">
                  <c:v>19.8</c:v>
                </c:pt>
                <c:pt idx="125">
                  <c:v>19.7</c:v>
                </c:pt>
                <c:pt idx="126">
                  <c:v>19.7</c:v>
                </c:pt>
                <c:pt idx="127">
                  <c:v>19.7</c:v>
                </c:pt>
                <c:pt idx="128">
                  <c:v>19.7</c:v>
                </c:pt>
                <c:pt idx="129">
                  <c:v>19.7</c:v>
                </c:pt>
                <c:pt idx="130">
                  <c:v>19.7</c:v>
                </c:pt>
                <c:pt idx="131">
                  <c:v>19.7</c:v>
                </c:pt>
                <c:pt idx="132">
                  <c:v>19.7</c:v>
                </c:pt>
                <c:pt idx="133">
                  <c:v>19.7</c:v>
                </c:pt>
                <c:pt idx="134">
                  <c:v>19.7</c:v>
                </c:pt>
                <c:pt idx="135">
                  <c:v>19.7</c:v>
                </c:pt>
                <c:pt idx="136">
                  <c:v>19.7</c:v>
                </c:pt>
                <c:pt idx="137">
                  <c:v>19.7</c:v>
                </c:pt>
                <c:pt idx="138">
                  <c:v>19.7</c:v>
                </c:pt>
                <c:pt idx="139">
                  <c:v>19.7</c:v>
                </c:pt>
                <c:pt idx="140">
                  <c:v>19.7</c:v>
                </c:pt>
                <c:pt idx="141">
                  <c:v>19.7</c:v>
                </c:pt>
                <c:pt idx="142">
                  <c:v>19.600000000000001</c:v>
                </c:pt>
                <c:pt idx="143">
                  <c:v>19.600000000000001</c:v>
                </c:pt>
                <c:pt idx="144">
                  <c:v>19.600000000000001</c:v>
                </c:pt>
                <c:pt idx="145">
                  <c:v>19.600000000000001</c:v>
                </c:pt>
                <c:pt idx="146">
                  <c:v>19.600000000000001</c:v>
                </c:pt>
                <c:pt idx="147">
                  <c:v>19.600000000000001</c:v>
                </c:pt>
                <c:pt idx="148">
                  <c:v>19.600000000000001</c:v>
                </c:pt>
                <c:pt idx="149">
                  <c:v>19.600000000000001</c:v>
                </c:pt>
                <c:pt idx="150">
                  <c:v>19.600000000000001</c:v>
                </c:pt>
                <c:pt idx="151">
                  <c:v>19.600000000000001</c:v>
                </c:pt>
                <c:pt idx="152">
                  <c:v>19.600000000000001</c:v>
                </c:pt>
                <c:pt idx="153">
                  <c:v>19.600000000000001</c:v>
                </c:pt>
                <c:pt idx="154">
                  <c:v>19.600000000000001</c:v>
                </c:pt>
                <c:pt idx="155">
                  <c:v>19.600000000000001</c:v>
                </c:pt>
                <c:pt idx="156">
                  <c:v>19.600000000000001</c:v>
                </c:pt>
                <c:pt idx="157">
                  <c:v>19.600000000000001</c:v>
                </c:pt>
                <c:pt idx="158">
                  <c:v>19.600000000000001</c:v>
                </c:pt>
                <c:pt idx="159">
                  <c:v>19.600000000000001</c:v>
                </c:pt>
                <c:pt idx="160">
                  <c:v>19.600000000000001</c:v>
                </c:pt>
                <c:pt idx="161">
                  <c:v>19.600000000000001</c:v>
                </c:pt>
                <c:pt idx="162">
                  <c:v>19.600000000000001</c:v>
                </c:pt>
                <c:pt idx="163">
                  <c:v>19.600000000000001</c:v>
                </c:pt>
                <c:pt idx="164">
                  <c:v>19.600000000000001</c:v>
                </c:pt>
                <c:pt idx="165">
                  <c:v>19.600000000000001</c:v>
                </c:pt>
                <c:pt idx="166">
                  <c:v>19.600000000000001</c:v>
                </c:pt>
                <c:pt idx="167">
                  <c:v>19.600000000000001</c:v>
                </c:pt>
                <c:pt idx="168">
                  <c:v>19.600000000000001</c:v>
                </c:pt>
                <c:pt idx="169">
                  <c:v>19.600000000000001</c:v>
                </c:pt>
                <c:pt idx="170">
                  <c:v>19.600000000000001</c:v>
                </c:pt>
                <c:pt idx="171">
                  <c:v>19.600000000000001</c:v>
                </c:pt>
                <c:pt idx="172">
                  <c:v>19.600000000000001</c:v>
                </c:pt>
                <c:pt idx="173">
                  <c:v>19.600000000000001</c:v>
                </c:pt>
                <c:pt idx="174">
                  <c:v>19.600000000000001</c:v>
                </c:pt>
                <c:pt idx="175">
                  <c:v>19.600000000000001</c:v>
                </c:pt>
                <c:pt idx="176">
                  <c:v>19.600000000000001</c:v>
                </c:pt>
                <c:pt idx="177">
                  <c:v>19.600000000000001</c:v>
                </c:pt>
                <c:pt idx="178">
                  <c:v>19.600000000000001</c:v>
                </c:pt>
                <c:pt idx="179">
                  <c:v>19.600000000000001</c:v>
                </c:pt>
                <c:pt idx="180">
                  <c:v>19.600000000000001</c:v>
                </c:pt>
                <c:pt idx="181">
                  <c:v>19.600000000000001</c:v>
                </c:pt>
                <c:pt idx="182">
                  <c:v>19.600000000000001</c:v>
                </c:pt>
                <c:pt idx="183">
                  <c:v>19.5</c:v>
                </c:pt>
                <c:pt idx="184">
                  <c:v>19.5</c:v>
                </c:pt>
                <c:pt idx="185">
                  <c:v>19.5</c:v>
                </c:pt>
                <c:pt idx="186">
                  <c:v>19.5</c:v>
                </c:pt>
                <c:pt idx="187">
                  <c:v>19.5</c:v>
                </c:pt>
                <c:pt idx="188">
                  <c:v>19.5</c:v>
                </c:pt>
                <c:pt idx="189">
                  <c:v>19.5</c:v>
                </c:pt>
                <c:pt idx="190">
                  <c:v>19.5</c:v>
                </c:pt>
                <c:pt idx="191">
                  <c:v>19.5</c:v>
                </c:pt>
                <c:pt idx="192">
                  <c:v>19.5</c:v>
                </c:pt>
                <c:pt idx="193">
                  <c:v>19.5</c:v>
                </c:pt>
                <c:pt idx="194">
                  <c:v>19.5</c:v>
                </c:pt>
                <c:pt idx="195">
                  <c:v>19.5</c:v>
                </c:pt>
                <c:pt idx="196">
                  <c:v>19.5</c:v>
                </c:pt>
                <c:pt idx="197">
                  <c:v>19.5</c:v>
                </c:pt>
                <c:pt idx="198">
                  <c:v>19.5</c:v>
                </c:pt>
                <c:pt idx="199">
                  <c:v>19.5</c:v>
                </c:pt>
                <c:pt idx="200">
                  <c:v>19.5</c:v>
                </c:pt>
                <c:pt idx="201">
                  <c:v>19.5</c:v>
                </c:pt>
                <c:pt idx="202">
                  <c:v>19.5</c:v>
                </c:pt>
                <c:pt idx="203">
                  <c:v>19.5</c:v>
                </c:pt>
                <c:pt idx="204">
                  <c:v>19.5</c:v>
                </c:pt>
                <c:pt idx="205">
                  <c:v>19.5</c:v>
                </c:pt>
                <c:pt idx="206">
                  <c:v>19.5</c:v>
                </c:pt>
                <c:pt idx="207">
                  <c:v>19.5</c:v>
                </c:pt>
                <c:pt idx="208">
                  <c:v>19.5</c:v>
                </c:pt>
                <c:pt idx="209">
                  <c:v>19.5</c:v>
                </c:pt>
                <c:pt idx="210">
                  <c:v>19.5</c:v>
                </c:pt>
                <c:pt idx="211">
                  <c:v>19.5</c:v>
                </c:pt>
                <c:pt idx="212">
                  <c:v>19.5</c:v>
                </c:pt>
                <c:pt idx="213">
                  <c:v>19.5</c:v>
                </c:pt>
                <c:pt idx="214">
                  <c:v>19.5</c:v>
                </c:pt>
                <c:pt idx="215">
                  <c:v>19.5</c:v>
                </c:pt>
                <c:pt idx="216">
                  <c:v>19.399999999999999</c:v>
                </c:pt>
                <c:pt idx="217">
                  <c:v>19.399999999999999</c:v>
                </c:pt>
                <c:pt idx="218">
                  <c:v>19.399999999999999</c:v>
                </c:pt>
                <c:pt idx="219">
                  <c:v>19.399999999999999</c:v>
                </c:pt>
                <c:pt idx="220">
                  <c:v>19.399999999999999</c:v>
                </c:pt>
                <c:pt idx="221">
                  <c:v>19.399999999999999</c:v>
                </c:pt>
                <c:pt idx="222">
                  <c:v>19.399999999999999</c:v>
                </c:pt>
                <c:pt idx="223">
                  <c:v>19.399999999999999</c:v>
                </c:pt>
                <c:pt idx="224">
                  <c:v>19.399999999999999</c:v>
                </c:pt>
                <c:pt idx="225">
                  <c:v>19.399999999999999</c:v>
                </c:pt>
                <c:pt idx="226">
                  <c:v>19.399999999999999</c:v>
                </c:pt>
                <c:pt idx="227">
                  <c:v>19.399999999999999</c:v>
                </c:pt>
                <c:pt idx="228">
                  <c:v>19.399999999999999</c:v>
                </c:pt>
                <c:pt idx="229">
                  <c:v>19.399999999999999</c:v>
                </c:pt>
                <c:pt idx="230">
                  <c:v>19.399999999999999</c:v>
                </c:pt>
                <c:pt idx="231">
                  <c:v>19.399999999999999</c:v>
                </c:pt>
                <c:pt idx="232">
                  <c:v>19.5</c:v>
                </c:pt>
                <c:pt idx="233">
                  <c:v>19.5</c:v>
                </c:pt>
                <c:pt idx="234">
                  <c:v>19.5</c:v>
                </c:pt>
                <c:pt idx="235">
                  <c:v>19.5</c:v>
                </c:pt>
                <c:pt idx="236">
                  <c:v>19.5</c:v>
                </c:pt>
                <c:pt idx="237">
                  <c:v>19.5</c:v>
                </c:pt>
                <c:pt idx="238">
                  <c:v>19.5</c:v>
                </c:pt>
                <c:pt idx="239">
                  <c:v>19.5</c:v>
                </c:pt>
                <c:pt idx="240">
                  <c:v>19.8</c:v>
                </c:pt>
                <c:pt idx="241">
                  <c:v>19.8</c:v>
                </c:pt>
                <c:pt idx="242">
                  <c:v>19.8</c:v>
                </c:pt>
                <c:pt idx="243">
                  <c:v>19.8</c:v>
                </c:pt>
                <c:pt idx="244">
                  <c:v>19.8</c:v>
                </c:pt>
                <c:pt idx="245">
                  <c:v>19.8</c:v>
                </c:pt>
                <c:pt idx="246">
                  <c:v>19.8</c:v>
                </c:pt>
                <c:pt idx="247">
                  <c:v>19.8</c:v>
                </c:pt>
                <c:pt idx="248">
                  <c:v>20.100000000000001</c:v>
                </c:pt>
                <c:pt idx="249">
                  <c:v>20.100000000000001</c:v>
                </c:pt>
                <c:pt idx="250">
                  <c:v>20.100000000000001</c:v>
                </c:pt>
                <c:pt idx="251">
                  <c:v>20.100000000000001</c:v>
                </c:pt>
                <c:pt idx="252">
                  <c:v>20.100000000000001</c:v>
                </c:pt>
                <c:pt idx="253">
                  <c:v>20.100000000000001</c:v>
                </c:pt>
                <c:pt idx="254">
                  <c:v>20.100000000000001</c:v>
                </c:pt>
                <c:pt idx="255">
                  <c:v>20.100000000000001</c:v>
                </c:pt>
                <c:pt idx="256">
                  <c:v>20.5</c:v>
                </c:pt>
                <c:pt idx="257">
                  <c:v>20.5</c:v>
                </c:pt>
                <c:pt idx="258">
                  <c:v>20.5</c:v>
                </c:pt>
                <c:pt idx="259">
                  <c:v>20.5</c:v>
                </c:pt>
                <c:pt idx="260">
                  <c:v>20.5</c:v>
                </c:pt>
                <c:pt idx="261">
                  <c:v>20.5</c:v>
                </c:pt>
                <c:pt idx="262">
                  <c:v>20.5</c:v>
                </c:pt>
                <c:pt idx="263">
                  <c:v>20.5</c:v>
                </c:pt>
                <c:pt idx="264">
                  <c:v>20.5</c:v>
                </c:pt>
                <c:pt idx="265">
                  <c:v>21.1</c:v>
                </c:pt>
                <c:pt idx="266">
                  <c:v>21.1</c:v>
                </c:pt>
                <c:pt idx="267">
                  <c:v>21.1</c:v>
                </c:pt>
                <c:pt idx="268">
                  <c:v>21.1</c:v>
                </c:pt>
                <c:pt idx="269">
                  <c:v>21.1</c:v>
                </c:pt>
                <c:pt idx="270">
                  <c:v>21.1</c:v>
                </c:pt>
                <c:pt idx="271">
                  <c:v>21.1</c:v>
                </c:pt>
                <c:pt idx="272">
                  <c:v>21.1</c:v>
                </c:pt>
                <c:pt idx="273">
                  <c:v>21.5</c:v>
                </c:pt>
                <c:pt idx="274">
                  <c:v>21.5</c:v>
                </c:pt>
                <c:pt idx="275">
                  <c:v>21.5</c:v>
                </c:pt>
                <c:pt idx="276">
                  <c:v>21.5</c:v>
                </c:pt>
                <c:pt idx="277">
                  <c:v>21.5</c:v>
                </c:pt>
                <c:pt idx="278">
                  <c:v>21.5</c:v>
                </c:pt>
                <c:pt idx="279">
                  <c:v>21.5</c:v>
                </c:pt>
                <c:pt idx="280">
                  <c:v>21.5</c:v>
                </c:pt>
                <c:pt idx="281">
                  <c:v>21.9</c:v>
                </c:pt>
                <c:pt idx="282">
                  <c:v>21.9</c:v>
                </c:pt>
                <c:pt idx="283">
                  <c:v>21.9</c:v>
                </c:pt>
                <c:pt idx="284">
                  <c:v>21.9</c:v>
                </c:pt>
                <c:pt idx="285">
                  <c:v>21.9</c:v>
                </c:pt>
                <c:pt idx="286">
                  <c:v>21.9</c:v>
                </c:pt>
                <c:pt idx="287">
                  <c:v>21.9</c:v>
                </c:pt>
                <c:pt idx="288">
                  <c:v>21.9</c:v>
                </c:pt>
                <c:pt idx="289">
                  <c:v>22.3</c:v>
                </c:pt>
                <c:pt idx="290">
                  <c:v>22.3</c:v>
                </c:pt>
                <c:pt idx="291">
                  <c:v>22.3</c:v>
                </c:pt>
                <c:pt idx="292">
                  <c:v>22.3</c:v>
                </c:pt>
                <c:pt idx="293">
                  <c:v>22.3</c:v>
                </c:pt>
                <c:pt idx="294">
                  <c:v>22.3</c:v>
                </c:pt>
                <c:pt idx="295">
                  <c:v>22.3</c:v>
                </c:pt>
                <c:pt idx="296">
                  <c:v>22.3</c:v>
                </c:pt>
                <c:pt idx="297">
                  <c:v>22.7</c:v>
                </c:pt>
                <c:pt idx="298">
                  <c:v>22.7</c:v>
                </c:pt>
                <c:pt idx="299">
                  <c:v>22.7</c:v>
                </c:pt>
                <c:pt idx="300">
                  <c:v>22.7</c:v>
                </c:pt>
                <c:pt idx="301">
                  <c:v>22.7</c:v>
                </c:pt>
                <c:pt idx="302">
                  <c:v>22.7</c:v>
                </c:pt>
                <c:pt idx="303">
                  <c:v>22.7</c:v>
                </c:pt>
                <c:pt idx="304">
                  <c:v>22.7</c:v>
                </c:pt>
                <c:pt idx="305">
                  <c:v>22.7</c:v>
                </c:pt>
                <c:pt idx="306">
                  <c:v>22.9</c:v>
                </c:pt>
                <c:pt idx="307">
                  <c:v>22.9</c:v>
                </c:pt>
                <c:pt idx="308">
                  <c:v>22.9</c:v>
                </c:pt>
                <c:pt idx="309">
                  <c:v>22.9</c:v>
                </c:pt>
                <c:pt idx="310">
                  <c:v>22.9</c:v>
                </c:pt>
                <c:pt idx="311">
                  <c:v>22.9</c:v>
                </c:pt>
                <c:pt idx="312">
                  <c:v>22.9</c:v>
                </c:pt>
                <c:pt idx="313">
                  <c:v>22.9</c:v>
                </c:pt>
                <c:pt idx="314">
                  <c:v>23.1</c:v>
                </c:pt>
                <c:pt idx="315">
                  <c:v>23.1</c:v>
                </c:pt>
                <c:pt idx="316">
                  <c:v>23.1</c:v>
                </c:pt>
                <c:pt idx="317">
                  <c:v>23.1</c:v>
                </c:pt>
                <c:pt idx="318">
                  <c:v>23.1</c:v>
                </c:pt>
                <c:pt idx="319">
                  <c:v>23.1</c:v>
                </c:pt>
                <c:pt idx="320">
                  <c:v>23.1</c:v>
                </c:pt>
                <c:pt idx="321">
                  <c:v>23.1</c:v>
                </c:pt>
                <c:pt idx="322">
                  <c:v>23.2</c:v>
                </c:pt>
                <c:pt idx="323">
                  <c:v>23.2</c:v>
                </c:pt>
                <c:pt idx="324">
                  <c:v>23.2</c:v>
                </c:pt>
                <c:pt idx="325">
                  <c:v>23.2</c:v>
                </c:pt>
                <c:pt idx="326">
                  <c:v>23.2</c:v>
                </c:pt>
                <c:pt idx="327">
                  <c:v>23.2</c:v>
                </c:pt>
                <c:pt idx="328">
                  <c:v>23.2</c:v>
                </c:pt>
                <c:pt idx="329">
                  <c:v>23.2</c:v>
                </c:pt>
                <c:pt idx="330">
                  <c:v>23.3</c:v>
                </c:pt>
                <c:pt idx="331">
                  <c:v>23.3</c:v>
                </c:pt>
                <c:pt idx="332">
                  <c:v>23.3</c:v>
                </c:pt>
                <c:pt idx="333">
                  <c:v>23.3</c:v>
                </c:pt>
                <c:pt idx="334">
                  <c:v>23.3</c:v>
                </c:pt>
                <c:pt idx="335">
                  <c:v>23.3</c:v>
                </c:pt>
                <c:pt idx="336">
                  <c:v>23.3</c:v>
                </c:pt>
                <c:pt idx="337">
                  <c:v>23.3</c:v>
                </c:pt>
                <c:pt idx="338">
                  <c:v>23.2</c:v>
                </c:pt>
                <c:pt idx="339">
                  <c:v>23.2</c:v>
                </c:pt>
                <c:pt idx="340">
                  <c:v>23.2</c:v>
                </c:pt>
                <c:pt idx="341">
                  <c:v>23.2</c:v>
                </c:pt>
                <c:pt idx="342">
                  <c:v>23.2</c:v>
                </c:pt>
                <c:pt idx="343">
                  <c:v>23.2</c:v>
                </c:pt>
                <c:pt idx="344">
                  <c:v>23.2</c:v>
                </c:pt>
                <c:pt idx="345">
                  <c:v>23.2</c:v>
                </c:pt>
                <c:pt idx="346">
                  <c:v>23.2</c:v>
                </c:pt>
                <c:pt idx="347">
                  <c:v>23.2</c:v>
                </c:pt>
                <c:pt idx="348">
                  <c:v>23.2</c:v>
                </c:pt>
                <c:pt idx="349">
                  <c:v>23.2</c:v>
                </c:pt>
                <c:pt idx="350">
                  <c:v>23.2</c:v>
                </c:pt>
                <c:pt idx="351">
                  <c:v>23.2</c:v>
                </c:pt>
                <c:pt idx="352">
                  <c:v>23.2</c:v>
                </c:pt>
                <c:pt idx="353">
                  <c:v>23.2</c:v>
                </c:pt>
                <c:pt idx="354">
                  <c:v>23.2</c:v>
                </c:pt>
                <c:pt idx="355">
                  <c:v>23.1</c:v>
                </c:pt>
                <c:pt idx="356">
                  <c:v>23.1</c:v>
                </c:pt>
                <c:pt idx="357">
                  <c:v>23.1</c:v>
                </c:pt>
                <c:pt idx="358">
                  <c:v>23.1</c:v>
                </c:pt>
                <c:pt idx="359">
                  <c:v>23.1</c:v>
                </c:pt>
                <c:pt idx="360">
                  <c:v>23.1</c:v>
                </c:pt>
                <c:pt idx="361">
                  <c:v>23.1</c:v>
                </c:pt>
                <c:pt idx="362">
                  <c:v>23.1</c:v>
                </c:pt>
                <c:pt idx="363">
                  <c:v>23.1</c:v>
                </c:pt>
                <c:pt idx="364">
                  <c:v>23.1</c:v>
                </c:pt>
                <c:pt idx="365">
                  <c:v>23.1</c:v>
                </c:pt>
                <c:pt idx="366">
                  <c:v>23.1</c:v>
                </c:pt>
                <c:pt idx="367">
                  <c:v>23.1</c:v>
                </c:pt>
                <c:pt idx="368">
                  <c:v>23.1</c:v>
                </c:pt>
                <c:pt idx="369">
                  <c:v>23.1</c:v>
                </c:pt>
                <c:pt idx="370">
                  <c:v>23.1</c:v>
                </c:pt>
                <c:pt idx="371">
                  <c:v>23</c:v>
                </c:pt>
                <c:pt idx="372">
                  <c:v>23</c:v>
                </c:pt>
                <c:pt idx="373">
                  <c:v>23</c:v>
                </c:pt>
                <c:pt idx="374">
                  <c:v>23</c:v>
                </c:pt>
                <c:pt idx="375">
                  <c:v>23</c:v>
                </c:pt>
                <c:pt idx="376">
                  <c:v>23</c:v>
                </c:pt>
                <c:pt idx="377">
                  <c:v>23</c:v>
                </c:pt>
                <c:pt idx="378">
                  <c:v>23</c:v>
                </c:pt>
                <c:pt idx="379">
                  <c:v>23</c:v>
                </c:pt>
                <c:pt idx="380">
                  <c:v>23</c:v>
                </c:pt>
                <c:pt idx="381">
                  <c:v>23</c:v>
                </c:pt>
                <c:pt idx="382">
                  <c:v>23</c:v>
                </c:pt>
                <c:pt idx="383">
                  <c:v>23</c:v>
                </c:pt>
                <c:pt idx="384">
                  <c:v>23</c:v>
                </c:pt>
                <c:pt idx="385">
                  <c:v>23</c:v>
                </c:pt>
                <c:pt idx="386">
                  <c:v>23</c:v>
                </c:pt>
                <c:pt idx="387">
                  <c:v>23</c:v>
                </c:pt>
                <c:pt idx="388">
                  <c:v>23</c:v>
                </c:pt>
                <c:pt idx="389">
                  <c:v>23</c:v>
                </c:pt>
                <c:pt idx="390">
                  <c:v>23</c:v>
                </c:pt>
                <c:pt idx="391">
                  <c:v>23</c:v>
                </c:pt>
                <c:pt idx="392">
                  <c:v>23</c:v>
                </c:pt>
                <c:pt idx="393">
                  <c:v>23</c:v>
                </c:pt>
                <c:pt idx="394">
                  <c:v>23</c:v>
                </c:pt>
                <c:pt idx="395">
                  <c:v>23</c:v>
                </c:pt>
                <c:pt idx="396">
                  <c:v>23</c:v>
                </c:pt>
                <c:pt idx="397">
                  <c:v>23</c:v>
                </c:pt>
                <c:pt idx="398">
                  <c:v>23</c:v>
                </c:pt>
                <c:pt idx="399">
                  <c:v>23</c:v>
                </c:pt>
                <c:pt idx="400">
                  <c:v>23</c:v>
                </c:pt>
                <c:pt idx="401">
                  <c:v>23</c:v>
                </c:pt>
                <c:pt idx="402">
                  <c:v>23</c:v>
                </c:pt>
                <c:pt idx="403">
                  <c:v>23</c:v>
                </c:pt>
                <c:pt idx="404">
                  <c:v>22.9</c:v>
                </c:pt>
                <c:pt idx="405">
                  <c:v>22.9</c:v>
                </c:pt>
                <c:pt idx="406">
                  <c:v>22.9</c:v>
                </c:pt>
                <c:pt idx="407">
                  <c:v>22.9</c:v>
                </c:pt>
                <c:pt idx="408">
                  <c:v>22.9</c:v>
                </c:pt>
                <c:pt idx="409">
                  <c:v>22.9</c:v>
                </c:pt>
                <c:pt idx="410">
                  <c:v>22.9</c:v>
                </c:pt>
                <c:pt idx="411">
                  <c:v>22.9</c:v>
                </c:pt>
                <c:pt idx="412">
                  <c:v>22.8</c:v>
                </c:pt>
                <c:pt idx="413">
                  <c:v>22.8</c:v>
                </c:pt>
                <c:pt idx="414">
                  <c:v>22.8</c:v>
                </c:pt>
                <c:pt idx="415">
                  <c:v>22.8</c:v>
                </c:pt>
                <c:pt idx="416">
                  <c:v>22.8</c:v>
                </c:pt>
                <c:pt idx="417">
                  <c:v>22.8</c:v>
                </c:pt>
                <c:pt idx="418">
                  <c:v>22.8</c:v>
                </c:pt>
                <c:pt idx="419">
                  <c:v>22.8</c:v>
                </c:pt>
                <c:pt idx="420">
                  <c:v>22.7</c:v>
                </c:pt>
                <c:pt idx="421">
                  <c:v>22.7</c:v>
                </c:pt>
                <c:pt idx="422">
                  <c:v>22.7</c:v>
                </c:pt>
                <c:pt idx="423">
                  <c:v>22.7</c:v>
                </c:pt>
                <c:pt idx="424">
                  <c:v>22.7</c:v>
                </c:pt>
                <c:pt idx="425">
                  <c:v>22.7</c:v>
                </c:pt>
                <c:pt idx="426">
                  <c:v>22.7</c:v>
                </c:pt>
                <c:pt idx="427">
                  <c:v>22.7</c:v>
                </c:pt>
                <c:pt idx="428">
                  <c:v>22.8</c:v>
                </c:pt>
                <c:pt idx="429">
                  <c:v>22.8</c:v>
                </c:pt>
                <c:pt idx="430">
                  <c:v>22.8</c:v>
                </c:pt>
                <c:pt idx="431">
                  <c:v>22.8</c:v>
                </c:pt>
                <c:pt idx="432">
                  <c:v>22.8</c:v>
                </c:pt>
                <c:pt idx="433">
                  <c:v>22.8</c:v>
                </c:pt>
                <c:pt idx="434">
                  <c:v>22.8</c:v>
                </c:pt>
                <c:pt idx="435">
                  <c:v>22.8</c:v>
                </c:pt>
                <c:pt idx="436">
                  <c:v>22.8</c:v>
                </c:pt>
                <c:pt idx="437">
                  <c:v>22.7</c:v>
                </c:pt>
                <c:pt idx="438">
                  <c:v>22.7</c:v>
                </c:pt>
                <c:pt idx="439">
                  <c:v>22.7</c:v>
                </c:pt>
                <c:pt idx="440">
                  <c:v>22.7</c:v>
                </c:pt>
                <c:pt idx="441">
                  <c:v>22.7</c:v>
                </c:pt>
                <c:pt idx="442">
                  <c:v>22.7</c:v>
                </c:pt>
                <c:pt idx="443">
                  <c:v>22.7</c:v>
                </c:pt>
                <c:pt idx="444">
                  <c:v>22.7</c:v>
                </c:pt>
                <c:pt idx="445">
                  <c:v>22.7</c:v>
                </c:pt>
                <c:pt idx="446">
                  <c:v>22.7</c:v>
                </c:pt>
                <c:pt idx="447">
                  <c:v>22.7</c:v>
                </c:pt>
                <c:pt idx="448">
                  <c:v>22.7</c:v>
                </c:pt>
                <c:pt idx="449">
                  <c:v>22.7</c:v>
                </c:pt>
                <c:pt idx="450">
                  <c:v>22.7</c:v>
                </c:pt>
                <c:pt idx="451">
                  <c:v>22.7</c:v>
                </c:pt>
                <c:pt idx="452">
                  <c:v>22.7</c:v>
                </c:pt>
                <c:pt idx="453">
                  <c:v>22.7</c:v>
                </c:pt>
                <c:pt idx="454">
                  <c:v>22.7</c:v>
                </c:pt>
                <c:pt idx="455">
                  <c:v>22.7</c:v>
                </c:pt>
                <c:pt idx="456">
                  <c:v>22.7</c:v>
                </c:pt>
                <c:pt idx="457">
                  <c:v>22.7</c:v>
                </c:pt>
                <c:pt idx="458">
                  <c:v>22.7</c:v>
                </c:pt>
                <c:pt idx="459">
                  <c:v>22.7</c:v>
                </c:pt>
                <c:pt idx="460">
                  <c:v>22.7</c:v>
                </c:pt>
                <c:pt idx="461">
                  <c:v>22.8</c:v>
                </c:pt>
                <c:pt idx="462">
                  <c:v>22.8</c:v>
                </c:pt>
                <c:pt idx="463">
                  <c:v>22.8</c:v>
                </c:pt>
                <c:pt idx="464">
                  <c:v>22.8</c:v>
                </c:pt>
                <c:pt idx="465">
                  <c:v>22.8</c:v>
                </c:pt>
                <c:pt idx="466">
                  <c:v>22.8</c:v>
                </c:pt>
                <c:pt idx="467">
                  <c:v>22.8</c:v>
                </c:pt>
                <c:pt idx="468">
                  <c:v>22.8</c:v>
                </c:pt>
                <c:pt idx="469">
                  <c:v>22.8</c:v>
                </c:pt>
                <c:pt idx="470">
                  <c:v>22.8</c:v>
                </c:pt>
                <c:pt idx="471">
                  <c:v>22.8</c:v>
                </c:pt>
                <c:pt idx="472">
                  <c:v>22.8</c:v>
                </c:pt>
                <c:pt idx="473">
                  <c:v>22.8</c:v>
                </c:pt>
                <c:pt idx="474">
                  <c:v>22.8</c:v>
                </c:pt>
                <c:pt idx="475">
                  <c:v>22.8</c:v>
                </c:pt>
                <c:pt idx="476">
                  <c:v>22.8</c:v>
                </c:pt>
                <c:pt idx="477">
                  <c:v>22.7</c:v>
                </c:pt>
                <c:pt idx="478">
                  <c:v>22.7</c:v>
                </c:pt>
                <c:pt idx="479">
                  <c:v>22.7</c:v>
                </c:pt>
                <c:pt idx="480">
                  <c:v>22.7</c:v>
                </c:pt>
                <c:pt idx="481">
                  <c:v>22.7</c:v>
                </c:pt>
                <c:pt idx="482">
                  <c:v>22.7</c:v>
                </c:pt>
                <c:pt idx="483">
                  <c:v>22.7</c:v>
                </c:pt>
                <c:pt idx="484">
                  <c:v>22.7</c:v>
                </c:pt>
                <c:pt idx="485">
                  <c:v>22.7</c:v>
                </c:pt>
                <c:pt idx="486">
                  <c:v>22.7</c:v>
                </c:pt>
                <c:pt idx="487">
                  <c:v>22.7</c:v>
                </c:pt>
                <c:pt idx="488">
                  <c:v>22.7</c:v>
                </c:pt>
                <c:pt idx="489">
                  <c:v>22.7</c:v>
                </c:pt>
                <c:pt idx="490">
                  <c:v>22.7</c:v>
                </c:pt>
                <c:pt idx="491">
                  <c:v>22.7</c:v>
                </c:pt>
                <c:pt idx="492">
                  <c:v>22.7</c:v>
                </c:pt>
                <c:pt idx="493">
                  <c:v>22.7</c:v>
                </c:pt>
                <c:pt idx="494">
                  <c:v>22.8</c:v>
                </c:pt>
                <c:pt idx="495">
                  <c:v>22.8</c:v>
                </c:pt>
                <c:pt idx="496">
                  <c:v>22.8</c:v>
                </c:pt>
                <c:pt idx="497">
                  <c:v>22.8</c:v>
                </c:pt>
                <c:pt idx="498">
                  <c:v>22.8</c:v>
                </c:pt>
                <c:pt idx="499">
                  <c:v>22.8</c:v>
                </c:pt>
                <c:pt idx="500">
                  <c:v>22.8</c:v>
                </c:pt>
                <c:pt idx="501">
                  <c:v>22.8</c:v>
                </c:pt>
                <c:pt idx="502">
                  <c:v>22.8</c:v>
                </c:pt>
                <c:pt idx="503">
                  <c:v>22.8</c:v>
                </c:pt>
                <c:pt idx="504">
                  <c:v>22.8</c:v>
                </c:pt>
                <c:pt idx="505">
                  <c:v>22.8</c:v>
                </c:pt>
                <c:pt idx="506">
                  <c:v>22.8</c:v>
                </c:pt>
                <c:pt idx="507">
                  <c:v>22.8</c:v>
                </c:pt>
                <c:pt idx="508">
                  <c:v>22.8</c:v>
                </c:pt>
                <c:pt idx="509">
                  <c:v>22.8</c:v>
                </c:pt>
                <c:pt idx="510">
                  <c:v>22.8</c:v>
                </c:pt>
                <c:pt idx="511">
                  <c:v>22.8</c:v>
                </c:pt>
                <c:pt idx="512">
                  <c:v>22.8</c:v>
                </c:pt>
                <c:pt idx="513">
                  <c:v>22.8</c:v>
                </c:pt>
                <c:pt idx="514">
                  <c:v>22.8</c:v>
                </c:pt>
                <c:pt idx="515">
                  <c:v>22.8</c:v>
                </c:pt>
                <c:pt idx="516">
                  <c:v>22.8</c:v>
                </c:pt>
                <c:pt idx="517">
                  <c:v>22.8</c:v>
                </c:pt>
                <c:pt idx="518">
                  <c:v>22.8</c:v>
                </c:pt>
                <c:pt idx="519">
                  <c:v>22.8</c:v>
                </c:pt>
                <c:pt idx="520">
                  <c:v>22.8</c:v>
                </c:pt>
                <c:pt idx="521">
                  <c:v>22.8</c:v>
                </c:pt>
                <c:pt idx="522">
                  <c:v>22.8</c:v>
                </c:pt>
                <c:pt idx="523">
                  <c:v>22.8</c:v>
                </c:pt>
                <c:pt idx="524">
                  <c:v>22.8</c:v>
                </c:pt>
                <c:pt idx="525">
                  <c:v>22.8</c:v>
                </c:pt>
                <c:pt idx="526">
                  <c:v>22.8</c:v>
                </c:pt>
                <c:pt idx="527">
                  <c:v>22.8</c:v>
                </c:pt>
                <c:pt idx="528">
                  <c:v>22.8</c:v>
                </c:pt>
                <c:pt idx="529">
                  <c:v>22.8</c:v>
                </c:pt>
                <c:pt idx="530">
                  <c:v>22.8</c:v>
                </c:pt>
                <c:pt idx="531">
                  <c:v>22.8</c:v>
                </c:pt>
                <c:pt idx="532">
                  <c:v>22.8</c:v>
                </c:pt>
                <c:pt idx="533">
                  <c:v>22.8</c:v>
                </c:pt>
                <c:pt idx="534">
                  <c:v>22.8</c:v>
                </c:pt>
                <c:pt idx="535">
                  <c:v>22.8</c:v>
                </c:pt>
                <c:pt idx="536">
                  <c:v>22.8</c:v>
                </c:pt>
                <c:pt idx="537">
                  <c:v>22.8</c:v>
                </c:pt>
                <c:pt idx="538">
                  <c:v>22.8</c:v>
                </c:pt>
                <c:pt idx="539">
                  <c:v>22.8</c:v>
                </c:pt>
                <c:pt idx="540">
                  <c:v>22.8</c:v>
                </c:pt>
                <c:pt idx="541">
                  <c:v>22.8</c:v>
                </c:pt>
                <c:pt idx="542">
                  <c:v>22.8</c:v>
                </c:pt>
                <c:pt idx="543">
                  <c:v>22.9</c:v>
                </c:pt>
                <c:pt idx="544">
                  <c:v>22.9</c:v>
                </c:pt>
                <c:pt idx="545">
                  <c:v>22.9</c:v>
                </c:pt>
                <c:pt idx="546">
                  <c:v>22.9</c:v>
                </c:pt>
                <c:pt idx="547">
                  <c:v>22.9</c:v>
                </c:pt>
                <c:pt idx="548">
                  <c:v>22.9</c:v>
                </c:pt>
                <c:pt idx="549">
                  <c:v>22.9</c:v>
                </c:pt>
                <c:pt idx="550">
                  <c:v>22.9</c:v>
                </c:pt>
                <c:pt idx="551">
                  <c:v>22.9</c:v>
                </c:pt>
                <c:pt idx="552">
                  <c:v>22.9</c:v>
                </c:pt>
                <c:pt idx="553">
                  <c:v>22.9</c:v>
                </c:pt>
                <c:pt idx="554">
                  <c:v>22.9</c:v>
                </c:pt>
                <c:pt idx="555">
                  <c:v>22.9</c:v>
                </c:pt>
                <c:pt idx="556">
                  <c:v>22.9</c:v>
                </c:pt>
                <c:pt idx="557">
                  <c:v>22.9</c:v>
                </c:pt>
                <c:pt idx="558">
                  <c:v>22.9</c:v>
                </c:pt>
                <c:pt idx="559">
                  <c:v>22.9</c:v>
                </c:pt>
                <c:pt idx="560">
                  <c:v>22.9</c:v>
                </c:pt>
                <c:pt idx="561">
                  <c:v>22.9</c:v>
                </c:pt>
                <c:pt idx="562">
                  <c:v>22.9</c:v>
                </c:pt>
                <c:pt idx="563">
                  <c:v>22.9</c:v>
                </c:pt>
                <c:pt idx="564">
                  <c:v>22.9</c:v>
                </c:pt>
                <c:pt idx="565">
                  <c:v>22.9</c:v>
                </c:pt>
                <c:pt idx="566">
                  <c:v>22.9</c:v>
                </c:pt>
                <c:pt idx="567">
                  <c:v>22.9</c:v>
                </c:pt>
                <c:pt idx="568">
                  <c:v>22.9</c:v>
                </c:pt>
                <c:pt idx="569">
                  <c:v>22.9</c:v>
                </c:pt>
                <c:pt idx="570">
                  <c:v>22.9</c:v>
                </c:pt>
                <c:pt idx="571">
                  <c:v>22.9</c:v>
                </c:pt>
                <c:pt idx="572">
                  <c:v>22.9</c:v>
                </c:pt>
                <c:pt idx="573">
                  <c:v>22.9</c:v>
                </c:pt>
                <c:pt idx="574">
                  <c:v>22.9</c:v>
                </c:pt>
                <c:pt idx="575">
                  <c:v>22.9</c:v>
                </c:pt>
                <c:pt idx="576">
                  <c:v>22.9</c:v>
                </c:pt>
                <c:pt idx="577">
                  <c:v>22.9</c:v>
                </c:pt>
                <c:pt idx="578">
                  <c:v>22.9</c:v>
                </c:pt>
                <c:pt idx="579">
                  <c:v>22.9</c:v>
                </c:pt>
                <c:pt idx="580">
                  <c:v>22.9</c:v>
                </c:pt>
                <c:pt idx="581">
                  <c:v>22.9</c:v>
                </c:pt>
                <c:pt idx="582">
                  <c:v>22.9</c:v>
                </c:pt>
                <c:pt idx="583">
                  <c:v>22.9</c:v>
                </c:pt>
                <c:pt idx="584">
                  <c:v>22.9</c:v>
                </c:pt>
                <c:pt idx="585">
                  <c:v>22.9</c:v>
                </c:pt>
                <c:pt idx="586">
                  <c:v>22.9</c:v>
                </c:pt>
                <c:pt idx="587">
                  <c:v>22.9</c:v>
                </c:pt>
                <c:pt idx="588">
                  <c:v>22.9</c:v>
                </c:pt>
                <c:pt idx="589">
                  <c:v>22.9</c:v>
                </c:pt>
                <c:pt idx="590">
                  <c:v>22.9</c:v>
                </c:pt>
                <c:pt idx="591">
                  <c:v>22.9</c:v>
                </c:pt>
                <c:pt idx="592">
                  <c:v>22.9</c:v>
                </c:pt>
                <c:pt idx="593">
                  <c:v>22.9</c:v>
                </c:pt>
                <c:pt idx="594">
                  <c:v>22.9</c:v>
                </c:pt>
                <c:pt idx="595">
                  <c:v>22.9</c:v>
                </c:pt>
                <c:pt idx="596">
                  <c:v>22.9</c:v>
                </c:pt>
                <c:pt idx="597">
                  <c:v>22.9</c:v>
                </c:pt>
                <c:pt idx="598">
                  <c:v>22.9</c:v>
                </c:pt>
                <c:pt idx="599">
                  <c:v>22.9</c:v>
                </c:pt>
                <c:pt idx="600">
                  <c:v>22.9</c:v>
                </c:pt>
                <c:pt idx="601">
                  <c:v>22.9</c:v>
                </c:pt>
                <c:pt idx="602">
                  <c:v>22.9</c:v>
                </c:pt>
                <c:pt idx="603">
                  <c:v>22.9</c:v>
                </c:pt>
                <c:pt idx="604">
                  <c:v>22.9</c:v>
                </c:pt>
                <c:pt idx="605">
                  <c:v>22.9</c:v>
                </c:pt>
                <c:pt idx="606">
                  <c:v>22.9</c:v>
                </c:pt>
                <c:pt idx="607">
                  <c:v>22.9</c:v>
                </c:pt>
                <c:pt idx="608">
                  <c:v>23</c:v>
                </c:pt>
                <c:pt idx="609">
                  <c:v>23</c:v>
                </c:pt>
                <c:pt idx="610">
                  <c:v>23</c:v>
                </c:pt>
                <c:pt idx="611">
                  <c:v>23</c:v>
                </c:pt>
                <c:pt idx="612">
                  <c:v>23</c:v>
                </c:pt>
                <c:pt idx="613">
                  <c:v>23</c:v>
                </c:pt>
                <c:pt idx="614">
                  <c:v>23</c:v>
                </c:pt>
                <c:pt idx="615">
                  <c:v>23</c:v>
                </c:pt>
                <c:pt idx="616">
                  <c:v>23</c:v>
                </c:pt>
                <c:pt idx="617">
                  <c:v>23</c:v>
                </c:pt>
                <c:pt idx="618">
                  <c:v>23</c:v>
                </c:pt>
                <c:pt idx="619">
                  <c:v>23</c:v>
                </c:pt>
                <c:pt idx="620">
                  <c:v>23</c:v>
                </c:pt>
                <c:pt idx="621">
                  <c:v>23</c:v>
                </c:pt>
                <c:pt idx="622">
                  <c:v>23</c:v>
                </c:pt>
                <c:pt idx="623">
                  <c:v>23</c:v>
                </c:pt>
                <c:pt idx="624">
                  <c:v>23</c:v>
                </c:pt>
                <c:pt idx="625">
                  <c:v>23</c:v>
                </c:pt>
                <c:pt idx="626">
                  <c:v>23</c:v>
                </c:pt>
                <c:pt idx="627">
                  <c:v>23</c:v>
                </c:pt>
                <c:pt idx="628">
                  <c:v>23</c:v>
                </c:pt>
                <c:pt idx="629">
                  <c:v>23</c:v>
                </c:pt>
                <c:pt idx="630">
                  <c:v>23</c:v>
                </c:pt>
                <c:pt idx="631">
                  <c:v>23</c:v>
                </c:pt>
                <c:pt idx="632">
                  <c:v>23</c:v>
                </c:pt>
                <c:pt idx="633">
                  <c:v>23</c:v>
                </c:pt>
                <c:pt idx="634">
                  <c:v>23</c:v>
                </c:pt>
                <c:pt idx="635">
                  <c:v>23</c:v>
                </c:pt>
                <c:pt idx="636">
                  <c:v>23</c:v>
                </c:pt>
                <c:pt idx="637">
                  <c:v>23</c:v>
                </c:pt>
                <c:pt idx="638">
                  <c:v>23</c:v>
                </c:pt>
                <c:pt idx="639">
                  <c:v>23</c:v>
                </c:pt>
                <c:pt idx="640">
                  <c:v>23</c:v>
                </c:pt>
                <c:pt idx="641">
                  <c:v>23</c:v>
                </c:pt>
                <c:pt idx="642">
                  <c:v>23</c:v>
                </c:pt>
                <c:pt idx="643">
                  <c:v>23</c:v>
                </c:pt>
                <c:pt idx="644">
                  <c:v>23</c:v>
                </c:pt>
                <c:pt idx="645">
                  <c:v>23</c:v>
                </c:pt>
                <c:pt idx="646">
                  <c:v>23</c:v>
                </c:pt>
                <c:pt idx="647">
                  <c:v>23</c:v>
                </c:pt>
                <c:pt idx="648">
                  <c:v>23</c:v>
                </c:pt>
                <c:pt idx="649">
                  <c:v>23</c:v>
                </c:pt>
                <c:pt idx="650">
                  <c:v>23</c:v>
                </c:pt>
                <c:pt idx="651">
                  <c:v>23</c:v>
                </c:pt>
                <c:pt idx="652">
                  <c:v>23</c:v>
                </c:pt>
                <c:pt idx="653">
                  <c:v>23</c:v>
                </c:pt>
                <c:pt idx="654">
                  <c:v>23</c:v>
                </c:pt>
                <c:pt idx="655">
                  <c:v>23</c:v>
                </c:pt>
                <c:pt idx="656">
                  <c:v>23</c:v>
                </c:pt>
                <c:pt idx="657">
                  <c:v>23</c:v>
                </c:pt>
                <c:pt idx="658">
                  <c:v>23</c:v>
                </c:pt>
                <c:pt idx="659">
                  <c:v>23</c:v>
                </c:pt>
                <c:pt idx="660">
                  <c:v>23</c:v>
                </c:pt>
                <c:pt idx="661">
                  <c:v>23</c:v>
                </c:pt>
                <c:pt idx="662">
                  <c:v>23</c:v>
                </c:pt>
                <c:pt idx="663">
                  <c:v>23</c:v>
                </c:pt>
                <c:pt idx="664">
                  <c:v>23</c:v>
                </c:pt>
                <c:pt idx="665">
                  <c:v>23</c:v>
                </c:pt>
                <c:pt idx="666">
                  <c:v>23</c:v>
                </c:pt>
                <c:pt idx="667">
                  <c:v>23</c:v>
                </c:pt>
                <c:pt idx="668">
                  <c:v>23</c:v>
                </c:pt>
                <c:pt idx="669">
                  <c:v>23</c:v>
                </c:pt>
                <c:pt idx="670">
                  <c:v>23</c:v>
                </c:pt>
                <c:pt idx="671">
                  <c:v>23</c:v>
                </c:pt>
                <c:pt idx="672">
                  <c:v>23</c:v>
                </c:pt>
                <c:pt idx="673">
                  <c:v>23</c:v>
                </c:pt>
                <c:pt idx="674">
                  <c:v>23</c:v>
                </c:pt>
                <c:pt idx="675">
                  <c:v>23</c:v>
                </c:pt>
                <c:pt idx="676">
                  <c:v>23</c:v>
                </c:pt>
                <c:pt idx="677">
                  <c:v>23</c:v>
                </c:pt>
                <c:pt idx="678">
                  <c:v>23</c:v>
                </c:pt>
                <c:pt idx="679">
                  <c:v>23</c:v>
                </c:pt>
                <c:pt idx="680">
                  <c:v>23</c:v>
                </c:pt>
                <c:pt idx="681">
                  <c:v>23</c:v>
                </c:pt>
                <c:pt idx="682">
                  <c:v>23</c:v>
                </c:pt>
                <c:pt idx="683">
                  <c:v>23</c:v>
                </c:pt>
                <c:pt idx="684">
                  <c:v>23</c:v>
                </c:pt>
                <c:pt idx="685">
                  <c:v>23</c:v>
                </c:pt>
                <c:pt idx="686">
                  <c:v>23</c:v>
                </c:pt>
                <c:pt idx="687">
                  <c:v>23</c:v>
                </c:pt>
                <c:pt idx="688">
                  <c:v>23</c:v>
                </c:pt>
                <c:pt idx="689">
                  <c:v>23</c:v>
                </c:pt>
                <c:pt idx="690">
                  <c:v>23</c:v>
                </c:pt>
                <c:pt idx="691">
                  <c:v>23</c:v>
                </c:pt>
                <c:pt idx="692">
                  <c:v>23</c:v>
                </c:pt>
                <c:pt idx="693">
                  <c:v>23</c:v>
                </c:pt>
                <c:pt idx="694">
                  <c:v>23</c:v>
                </c:pt>
                <c:pt idx="695">
                  <c:v>23</c:v>
                </c:pt>
                <c:pt idx="696">
                  <c:v>23</c:v>
                </c:pt>
                <c:pt idx="697">
                  <c:v>23</c:v>
                </c:pt>
                <c:pt idx="698">
                  <c:v>23</c:v>
                </c:pt>
                <c:pt idx="699">
                  <c:v>23</c:v>
                </c:pt>
                <c:pt idx="700">
                  <c:v>23</c:v>
                </c:pt>
                <c:pt idx="701">
                  <c:v>23</c:v>
                </c:pt>
                <c:pt idx="702">
                  <c:v>23</c:v>
                </c:pt>
                <c:pt idx="703">
                  <c:v>23</c:v>
                </c:pt>
                <c:pt idx="704">
                  <c:v>23</c:v>
                </c:pt>
                <c:pt idx="705">
                  <c:v>23</c:v>
                </c:pt>
                <c:pt idx="706">
                  <c:v>23</c:v>
                </c:pt>
                <c:pt idx="707">
                  <c:v>23.1</c:v>
                </c:pt>
                <c:pt idx="708">
                  <c:v>23.1</c:v>
                </c:pt>
                <c:pt idx="709">
                  <c:v>23.1</c:v>
                </c:pt>
                <c:pt idx="710">
                  <c:v>23.1</c:v>
                </c:pt>
                <c:pt idx="711">
                  <c:v>23.1</c:v>
                </c:pt>
                <c:pt idx="712">
                  <c:v>23.1</c:v>
                </c:pt>
                <c:pt idx="713">
                  <c:v>23.1</c:v>
                </c:pt>
                <c:pt idx="714">
                  <c:v>23.1</c:v>
                </c:pt>
                <c:pt idx="715">
                  <c:v>23</c:v>
                </c:pt>
                <c:pt idx="716">
                  <c:v>23</c:v>
                </c:pt>
                <c:pt idx="717">
                  <c:v>23</c:v>
                </c:pt>
                <c:pt idx="718">
                  <c:v>23</c:v>
                </c:pt>
                <c:pt idx="719">
                  <c:v>23</c:v>
                </c:pt>
                <c:pt idx="720">
                  <c:v>23</c:v>
                </c:pt>
                <c:pt idx="721">
                  <c:v>23</c:v>
                </c:pt>
                <c:pt idx="722">
                  <c:v>23</c:v>
                </c:pt>
                <c:pt idx="723">
                  <c:v>23.1</c:v>
                </c:pt>
                <c:pt idx="724">
                  <c:v>23.1</c:v>
                </c:pt>
                <c:pt idx="725">
                  <c:v>23.1</c:v>
                </c:pt>
                <c:pt idx="726">
                  <c:v>23.1</c:v>
                </c:pt>
                <c:pt idx="727">
                  <c:v>23.1</c:v>
                </c:pt>
                <c:pt idx="728">
                  <c:v>23.1</c:v>
                </c:pt>
                <c:pt idx="729">
                  <c:v>23.1</c:v>
                </c:pt>
                <c:pt idx="730">
                  <c:v>23.1</c:v>
                </c:pt>
                <c:pt idx="731">
                  <c:v>23.1</c:v>
                </c:pt>
                <c:pt idx="732">
                  <c:v>23.1</c:v>
                </c:pt>
                <c:pt idx="733">
                  <c:v>23.1</c:v>
                </c:pt>
                <c:pt idx="734">
                  <c:v>23.1</c:v>
                </c:pt>
                <c:pt idx="735">
                  <c:v>23.1</c:v>
                </c:pt>
                <c:pt idx="736">
                  <c:v>23.1</c:v>
                </c:pt>
                <c:pt idx="737">
                  <c:v>23.1</c:v>
                </c:pt>
                <c:pt idx="738">
                  <c:v>23.1</c:v>
                </c:pt>
                <c:pt idx="739">
                  <c:v>23.1</c:v>
                </c:pt>
                <c:pt idx="740">
                  <c:v>23.1</c:v>
                </c:pt>
                <c:pt idx="741">
                  <c:v>23.1</c:v>
                </c:pt>
                <c:pt idx="742">
                  <c:v>23.1</c:v>
                </c:pt>
                <c:pt idx="743">
                  <c:v>23.1</c:v>
                </c:pt>
                <c:pt idx="744">
                  <c:v>23.1</c:v>
                </c:pt>
                <c:pt idx="745">
                  <c:v>23.1</c:v>
                </c:pt>
                <c:pt idx="746">
                  <c:v>23.1</c:v>
                </c:pt>
                <c:pt idx="747">
                  <c:v>23.1</c:v>
                </c:pt>
                <c:pt idx="748">
                  <c:v>23</c:v>
                </c:pt>
                <c:pt idx="749">
                  <c:v>23</c:v>
                </c:pt>
                <c:pt idx="750">
                  <c:v>23</c:v>
                </c:pt>
                <c:pt idx="751">
                  <c:v>23</c:v>
                </c:pt>
                <c:pt idx="752">
                  <c:v>23</c:v>
                </c:pt>
                <c:pt idx="753">
                  <c:v>23</c:v>
                </c:pt>
                <c:pt idx="754">
                  <c:v>23</c:v>
                </c:pt>
                <c:pt idx="755">
                  <c:v>23</c:v>
                </c:pt>
                <c:pt idx="756">
                  <c:v>23.1</c:v>
                </c:pt>
                <c:pt idx="757">
                  <c:v>23.1</c:v>
                </c:pt>
                <c:pt idx="758">
                  <c:v>23.1</c:v>
                </c:pt>
                <c:pt idx="759">
                  <c:v>23.1</c:v>
                </c:pt>
                <c:pt idx="760">
                  <c:v>23.1</c:v>
                </c:pt>
                <c:pt idx="761">
                  <c:v>23.1</c:v>
                </c:pt>
                <c:pt idx="762">
                  <c:v>23.1</c:v>
                </c:pt>
                <c:pt idx="763">
                  <c:v>23.1</c:v>
                </c:pt>
                <c:pt idx="764">
                  <c:v>23</c:v>
                </c:pt>
                <c:pt idx="765">
                  <c:v>23</c:v>
                </c:pt>
                <c:pt idx="766">
                  <c:v>23</c:v>
                </c:pt>
                <c:pt idx="767">
                  <c:v>23</c:v>
                </c:pt>
                <c:pt idx="768">
                  <c:v>23</c:v>
                </c:pt>
                <c:pt idx="769">
                  <c:v>23</c:v>
                </c:pt>
                <c:pt idx="770">
                  <c:v>23</c:v>
                </c:pt>
                <c:pt idx="771">
                  <c:v>23</c:v>
                </c:pt>
                <c:pt idx="772">
                  <c:v>23.1</c:v>
                </c:pt>
                <c:pt idx="773">
                  <c:v>23.1</c:v>
                </c:pt>
                <c:pt idx="774">
                  <c:v>23.1</c:v>
                </c:pt>
                <c:pt idx="775">
                  <c:v>23.1</c:v>
                </c:pt>
                <c:pt idx="776">
                  <c:v>23.1</c:v>
                </c:pt>
                <c:pt idx="777">
                  <c:v>23.1</c:v>
                </c:pt>
                <c:pt idx="778">
                  <c:v>23.1</c:v>
                </c:pt>
                <c:pt idx="779">
                  <c:v>23.1</c:v>
                </c:pt>
                <c:pt idx="780">
                  <c:v>23.1</c:v>
                </c:pt>
                <c:pt idx="781">
                  <c:v>23.1</c:v>
                </c:pt>
                <c:pt idx="782">
                  <c:v>23.1</c:v>
                </c:pt>
                <c:pt idx="783">
                  <c:v>23.1</c:v>
                </c:pt>
                <c:pt idx="784">
                  <c:v>23.1</c:v>
                </c:pt>
                <c:pt idx="785">
                  <c:v>23.1</c:v>
                </c:pt>
                <c:pt idx="786">
                  <c:v>23.1</c:v>
                </c:pt>
                <c:pt idx="787">
                  <c:v>23.1</c:v>
                </c:pt>
                <c:pt idx="788">
                  <c:v>23.1</c:v>
                </c:pt>
                <c:pt idx="789">
                  <c:v>23.1</c:v>
                </c:pt>
                <c:pt idx="790">
                  <c:v>23.1</c:v>
                </c:pt>
                <c:pt idx="791">
                  <c:v>23.1</c:v>
                </c:pt>
                <c:pt idx="792">
                  <c:v>23.1</c:v>
                </c:pt>
                <c:pt idx="793">
                  <c:v>23.1</c:v>
                </c:pt>
                <c:pt idx="794">
                  <c:v>23.1</c:v>
                </c:pt>
                <c:pt idx="795">
                  <c:v>23.1</c:v>
                </c:pt>
                <c:pt idx="796">
                  <c:v>23.1</c:v>
                </c:pt>
                <c:pt idx="797">
                  <c:v>23.1</c:v>
                </c:pt>
                <c:pt idx="798">
                  <c:v>23.1</c:v>
                </c:pt>
                <c:pt idx="799">
                  <c:v>23.1</c:v>
                </c:pt>
                <c:pt idx="800">
                  <c:v>23.1</c:v>
                </c:pt>
                <c:pt idx="801">
                  <c:v>23.1</c:v>
                </c:pt>
                <c:pt idx="802">
                  <c:v>23.1</c:v>
                </c:pt>
                <c:pt idx="803">
                  <c:v>23.1</c:v>
                </c:pt>
                <c:pt idx="804">
                  <c:v>23.1</c:v>
                </c:pt>
                <c:pt idx="805">
                  <c:v>23.2</c:v>
                </c:pt>
                <c:pt idx="806">
                  <c:v>23.2</c:v>
                </c:pt>
                <c:pt idx="807">
                  <c:v>23.2</c:v>
                </c:pt>
                <c:pt idx="808">
                  <c:v>23.2</c:v>
                </c:pt>
                <c:pt idx="809">
                  <c:v>23.2</c:v>
                </c:pt>
                <c:pt idx="810">
                  <c:v>23.2</c:v>
                </c:pt>
                <c:pt idx="811">
                  <c:v>23.2</c:v>
                </c:pt>
                <c:pt idx="812">
                  <c:v>23.2</c:v>
                </c:pt>
                <c:pt idx="813">
                  <c:v>23.1</c:v>
                </c:pt>
                <c:pt idx="814">
                  <c:v>23.1</c:v>
                </c:pt>
                <c:pt idx="815">
                  <c:v>23.1</c:v>
                </c:pt>
                <c:pt idx="816">
                  <c:v>23.1</c:v>
                </c:pt>
                <c:pt idx="817">
                  <c:v>23.1</c:v>
                </c:pt>
                <c:pt idx="818">
                  <c:v>23.1</c:v>
                </c:pt>
                <c:pt idx="819">
                  <c:v>23.1</c:v>
                </c:pt>
                <c:pt idx="820">
                  <c:v>23.1</c:v>
                </c:pt>
                <c:pt idx="821">
                  <c:v>23.2</c:v>
                </c:pt>
                <c:pt idx="822">
                  <c:v>23.2</c:v>
                </c:pt>
                <c:pt idx="823">
                  <c:v>23.2</c:v>
                </c:pt>
                <c:pt idx="824">
                  <c:v>23.2</c:v>
                </c:pt>
                <c:pt idx="825">
                  <c:v>23.2</c:v>
                </c:pt>
                <c:pt idx="826">
                  <c:v>23.2</c:v>
                </c:pt>
                <c:pt idx="827">
                  <c:v>23.2</c:v>
                </c:pt>
                <c:pt idx="828">
                  <c:v>23.2</c:v>
                </c:pt>
                <c:pt idx="829">
                  <c:v>23.3</c:v>
                </c:pt>
                <c:pt idx="830">
                  <c:v>23.3</c:v>
                </c:pt>
                <c:pt idx="831">
                  <c:v>23.3</c:v>
                </c:pt>
                <c:pt idx="832">
                  <c:v>23.3</c:v>
                </c:pt>
                <c:pt idx="833">
                  <c:v>23.3</c:v>
                </c:pt>
                <c:pt idx="834">
                  <c:v>23.3</c:v>
                </c:pt>
                <c:pt idx="835">
                  <c:v>23.3</c:v>
                </c:pt>
                <c:pt idx="836">
                  <c:v>23.3</c:v>
                </c:pt>
                <c:pt idx="837">
                  <c:v>23.3</c:v>
                </c:pt>
                <c:pt idx="838">
                  <c:v>23.2</c:v>
                </c:pt>
                <c:pt idx="839">
                  <c:v>23.2</c:v>
                </c:pt>
                <c:pt idx="840">
                  <c:v>23.2</c:v>
                </c:pt>
                <c:pt idx="841">
                  <c:v>23.2</c:v>
                </c:pt>
                <c:pt idx="842">
                  <c:v>23.2</c:v>
                </c:pt>
                <c:pt idx="843">
                  <c:v>23.2</c:v>
                </c:pt>
                <c:pt idx="844">
                  <c:v>23.2</c:v>
                </c:pt>
                <c:pt idx="845">
                  <c:v>23.2</c:v>
                </c:pt>
                <c:pt idx="846">
                  <c:v>23.2</c:v>
                </c:pt>
                <c:pt idx="847">
                  <c:v>23.2</c:v>
                </c:pt>
                <c:pt idx="848">
                  <c:v>23.2</c:v>
                </c:pt>
                <c:pt idx="849">
                  <c:v>23.2</c:v>
                </c:pt>
                <c:pt idx="850">
                  <c:v>23.2</c:v>
                </c:pt>
                <c:pt idx="851">
                  <c:v>23.2</c:v>
                </c:pt>
                <c:pt idx="852">
                  <c:v>23.2</c:v>
                </c:pt>
                <c:pt idx="853">
                  <c:v>23.2</c:v>
                </c:pt>
                <c:pt idx="854">
                  <c:v>23.2</c:v>
                </c:pt>
                <c:pt idx="855">
                  <c:v>23.2</c:v>
                </c:pt>
                <c:pt idx="856">
                  <c:v>23.2</c:v>
                </c:pt>
                <c:pt idx="857">
                  <c:v>23.2</c:v>
                </c:pt>
                <c:pt idx="858">
                  <c:v>23.2</c:v>
                </c:pt>
                <c:pt idx="859">
                  <c:v>23.2</c:v>
                </c:pt>
                <c:pt idx="860">
                  <c:v>23.2</c:v>
                </c:pt>
                <c:pt idx="861">
                  <c:v>23.2</c:v>
                </c:pt>
                <c:pt idx="862">
                  <c:v>23.2</c:v>
                </c:pt>
                <c:pt idx="863">
                  <c:v>23.2</c:v>
                </c:pt>
                <c:pt idx="864">
                  <c:v>23.2</c:v>
                </c:pt>
                <c:pt idx="865">
                  <c:v>23.2</c:v>
                </c:pt>
                <c:pt idx="866">
                  <c:v>23.2</c:v>
                </c:pt>
                <c:pt idx="867">
                  <c:v>23.2</c:v>
                </c:pt>
                <c:pt idx="868">
                  <c:v>23.2</c:v>
                </c:pt>
                <c:pt idx="869">
                  <c:v>23.2</c:v>
                </c:pt>
                <c:pt idx="870">
                  <c:v>23.2</c:v>
                </c:pt>
                <c:pt idx="871">
                  <c:v>23.2</c:v>
                </c:pt>
                <c:pt idx="872">
                  <c:v>23.2</c:v>
                </c:pt>
                <c:pt idx="873">
                  <c:v>23.2</c:v>
                </c:pt>
                <c:pt idx="874">
                  <c:v>23.2</c:v>
                </c:pt>
                <c:pt idx="875">
                  <c:v>23.2</c:v>
                </c:pt>
                <c:pt idx="876">
                  <c:v>23.2</c:v>
                </c:pt>
                <c:pt idx="877">
                  <c:v>23.2</c:v>
                </c:pt>
                <c:pt idx="878">
                  <c:v>23.2</c:v>
                </c:pt>
                <c:pt idx="879">
                  <c:v>23.2</c:v>
                </c:pt>
                <c:pt idx="880">
                  <c:v>23.2</c:v>
                </c:pt>
                <c:pt idx="881">
                  <c:v>23.2</c:v>
                </c:pt>
                <c:pt idx="882">
                  <c:v>23.2</c:v>
                </c:pt>
                <c:pt idx="883">
                  <c:v>23.2</c:v>
                </c:pt>
                <c:pt idx="884">
                  <c:v>23.2</c:v>
                </c:pt>
                <c:pt idx="885">
                  <c:v>23.2</c:v>
                </c:pt>
                <c:pt idx="886">
                  <c:v>23.2</c:v>
                </c:pt>
                <c:pt idx="887">
                  <c:v>23.2</c:v>
                </c:pt>
                <c:pt idx="888">
                  <c:v>23.2</c:v>
                </c:pt>
                <c:pt idx="889">
                  <c:v>23.2</c:v>
                </c:pt>
                <c:pt idx="890">
                  <c:v>23.2</c:v>
                </c:pt>
                <c:pt idx="891">
                  <c:v>23.2</c:v>
                </c:pt>
                <c:pt idx="892">
                  <c:v>23.2</c:v>
                </c:pt>
                <c:pt idx="893">
                  <c:v>23.2</c:v>
                </c:pt>
                <c:pt idx="894">
                  <c:v>23.2</c:v>
                </c:pt>
                <c:pt idx="895">
                  <c:v>23.3</c:v>
                </c:pt>
                <c:pt idx="896">
                  <c:v>23.3</c:v>
                </c:pt>
                <c:pt idx="897">
                  <c:v>23.3</c:v>
                </c:pt>
                <c:pt idx="898">
                  <c:v>23.3</c:v>
                </c:pt>
                <c:pt idx="899">
                  <c:v>23.3</c:v>
                </c:pt>
                <c:pt idx="900">
                  <c:v>23.3</c:v>
                </c:pt>
                <c:pt idx="901">
                  <c:v>23.3</c:v>
                </c:pt>
                <c:pt idx="902">
                  <c:v>23.3</c:v>
                </c:pt>
                <c:pt idx="903">
                  <c:v>23.3</c:v>
                </c:pt>
                <c:pt idx="904">
                  <c:v>23.3</c:v>
                </c:pt>
                <c:pt idx="905">
                  <c:v>23.3</c:v>
                </c:pt>
                <c:pt idx="906">
                  <c:v>23.3</c:v>
                </c:pt>
                <c:pt idx="907">
                  <c:v>23.3</c:v>
                </c:pt>
                <c:pt idx="908">
                  <c:v>23.3</c:v>
                </c:pt>
                <c:pt idx="909">
                  <c:v>23.3</c:v>
                </c:pt>
                <c:pt idx="910">
                  <c:v>23.3</c:v>
                </c:pt>
                <c:pt idx="911">
                  <c:v>23.3</c:v>
                </c:pt>
                <c:pt idx="912">
                  <c:v>23.3</c:v>
                </c:pt>
                <c:pt idx="913">
                  <c:v>23.3</c:v>
                </c:pt>
                <c:pt idx="914">
                  <c:v>23.3</c:v>
                </c:pt>
                <c:pt idx="915">
                  <c:v>23.3</c:v>
                </c:pt>
                <c:pt idx="916">
                  <c:v>23.3</c:v>
                </c:pt>
                <c:pt idx="917">
                  <c:v>23.3</c:v>
                </c:pt>
                <c:pt idx="918">
                  <c:v>23.3</c:v>
                </c:pt>
                <c:pt idx="919">
                  <c:v>23.3</c:v>
                </c:pt>
                <c:pt idx="920">
                  <c:v>23.3</c:v>
                </c:pt>
                <c:pt idx="921">
                  <c:v>23.3</c:v>
                </c:pt>
                <c:pt idx="922">
                  <c:v>23.3</c:v>
                </c:pt>
                <c:pt idx="923">
                  <c:v>23.3</c:v>
                </c:pt>
                <c:pt idx="924">
                  <c:v>23.3</c:v>
                </c:pt>
                <c:pt idx="925">
                  <c:v>23.3</c:v>
                </c:pt>
                <c:pt idx="926">
                  <c:v>23.3</c:v>
                </c:pt>
                <c:pt idx="927">
                  <c:v>23.3</c:v>
                </c:pt>
                <c:pt idx="928">
                  <c:v>23.3</c:v>
                </c:pt>
                <c:pt idx="929">
                  <c:v>23.3</c:v>
                </c:pt>
                <c:pt idx="930">
                  <c:v>23.3</c:v>
                </c:pt>
                <c:pt idx="931">
                  <c:v>23.3</c:v>
                </c:pt>
                <c:pt idx="932">
                  <c:v>23.3</c:v>
                </c:pt>
                <c:pt idx="933">
                  <c:v>23.3</c:v>
                </c:pt>
                <c:pt idx="934">
                  <c:v>23.3</c:v>
                </c:pt>
                <c:pt idx="935">
                  <c:v>23.3</c:v>
                </c:pt>
                <c:pt idx="936">
                  <c:v>23.3</c:v>
                </c:pt>
                <c:pt idx="937">
                  <c:v>23.3</c:v>
                </c:pt>
                <c:pt idx="938">
                  <c:v>23.3</c:v>
                </c:pt>
                <c:pt idx="939">
                  <c:v>23.3</c:v>
                </c:pt>
                <c:pt idx="940">
                  <c:v>23.3</c:v>
                </c:pt>
                <c:pt idx="941">
                  <c:v>23.3</c:v>
                </c:pt>
                <c:pt idx="942">
                  <c:v>23.3</c:v>
                </c:pt>
                <c:pt idx="943">
                  <c:v>23.3</c:v>
                </c:pt>
                <c:pt idx="944">
                  <c:v>23.3</c:v>
                </c:pt>
                <c:pt idx="945">
                  <c:v>23.3</c:v>
                </c:pt>
                <c:pt idx="946">
                  <c:v>23.3</c:v>
                </c:pt>
                <c:pt idx="947">
                  <c:v>23.3</c:v>
                </c:pt>
                <c:pt idx="948">
                  <c:v>23.3</c:v>
                </c:pt>
                <c:pt idx="949">
                  <c:v>23.3</c:v>
                </c:pt>
                <c:pt idx="950">
                  <c:v>23.3</c:v>
                </c:pt>
                <c:pt idx="951">
                  <c:v>23.3</c:v>
                </c:pt>
                <c:pt idx="952">
                  <c:v>23.3</c:v>
                </c:pt>
                <c:pt idx="953">
                  <c:v>23.3</c:v>
                </c:pt>
                <c:pt idx="954">
                  <c:v>23.3</c:v>
                </c:pt>
                <c:pt idx="955">
                  <c:v>23.3</c:v>
                </c:pt>
                <c:pt idx="956">
                  <c:v>23.3</c:v>
                </c:pt>
                <c:pt idx="957">
                  <c:v>23.3</c:v>
                </c:pt>
                <c:pt idx="958">
                  <c:v>23.3</c:v>
                </c:pt>
                <c:pt idx="959">
                  <c:v>23.3</c:v>
                </c:pt>
                <c:pt idx="960">
                  <c:v>23.3</c:v>
                </c:pt>
                <c:pt idx="961">
                  <c:v>23.3</c:v>
                </c:pt>
                <c:pt idx="962">
                  <c:v>23.3</c:v>
                </c:pt>
                <c:pt idx="963">
                  <c:v>23.3</c:v>
                </c:pt>
                <c:pt idx="964">
                  <c:v>23.3</c:v>
                </c:pt>
                <c:pt idx="965">
                  <c:v>23.3</c:v>
                </c:pt>
                <c:pt idx="966">
                  <c:v>23.3</c:v>
                </c:pt>
                <c:pt idx="967">
                  <c:v>23.3</c:v>
                </c:pt>
                <c:pt idx="968">
                  <c:v>23.3</c:v>
                </c:pt>
                <c:pt idx="969">
                  <c:v>23.3</c:v>
                </c:pt>
                <c:pt idx="970">
                  <c:v>23.3</c:v>
                </c:pt>
                <c:pt idx="971">
                  <c:v>23.3</c:v>
                </c:pt>
                <c:pt idx="972">
                  <c:v>23.3</c:v>
                </c:pt>
                <c:pt idx="973">
                  <c:v>23.3</c:v>
                </c:pt>
                <c:pt idx="974">
                  <c:v>23.3</c:v>
                </c:pt>
                <c:pt idx="975">
                  <c:v>23.3</c:v>
                </c:pt>
                <c:pt idx="976">
                  <c:v>23.3</c:v>
                </c:pt>
                <c:pt idx="977">
                  <c:v>23.3</c:v>
                </c:pt>
                <c:pt idx="978">
                  <c:v>23.3</c:v>
                </c:pt>
                <c:pt idx="979">
                  <c:v>23.3</c:v>
                </c:pt>
                <c:pt idx="980">
                  <c:v>23.3</c:v>
                </c:pt>
                <c:pt idx="981">
                  <c:v>23.3</c:v>
                </c:pt>
                <c:pt idx="982">
                  <c:v>23.3</c:v>
                </c:pt>
                <c:pt idx="983">
                  <c:v>23.3</c:v>
                </c:pt>
                <c:pt idx="984">
                  <c:v>23.3</c:v>
                </c:pt>
                <c:pt idx="985">
                  <c:v>23.3</c:v>
                </c:pt>
                <c:pt idx="986">
                  <c:v>23.3</c:v>
                </c:pt>
                <c:pt idx="987">
                  <c:v>23.3</c:v>
                </c:pt>
                <c:pt idx="988">
                  <c:v>23.3</c:v>
                </c:pt>
                <c:pt idx="989">
                  <c:v>23.3</c:v>
                </c:pt>
                <c:pt idx="990">
                  <c:v>23.3</c:v>
                </c:pt>
                <c:pt idx="991">
                  <c:v>23.3</c:v>
                </c:pt>
                <c:pt idx="992">
                  <c:v>23.3</c:v>
                </c:pt>
                <c:pt idx="993">
                  <c:v>23.3</c:v>
                </c:pt>
                <c:pt idx="994">
                  <c:v>23.3</c:v>
                </c:pt>
                <c:pt idx="995">
                  <c:v>23.3</c:v>
                </c:pt>
                <c:pt idx="996">
                  <c:v>23.3</c:v>
                </c:pt>
                <c:pt idx="997">
                  <c:v>23.3</c:v>
                </c:pt>
                <c:pt idx="998">
                  <c:v>23.3</c:v>
                </c:pt>
                <c:pt idx="999">
                  <c:v>23.3</c:v>
                </c:pt>
                <c:pt idx="1000">
                  <c:v>23.3</c:v>
                </c:pt>
                <c:pt idx="1001">
                  <c:v>23.3</c:v>
                </c:pt>
                <c:pt idx="1002">
                  <c:v>23.3</c:v>
                </c:pt>
                <c:pt idx="1003">
                  <c:v>23.3</c:v>
                </c:pt>
                <c:pt idx="1004">
                  <c:v>23.3</c:v>
                </c:pt>
                <c:pt idx="1005">
                  <c:v>23.3</c:v>
                </c:pt>
                <c:pt idx="1006">
                  <c:v>23.3</c:v>
                </c:pt>
                <c:pt idx="1007">
                  <c:v>23.3</c:v>
                </c:pt>
                <c:pt idx="1008">
                  <c:v>23.3</c:v>
                </c:pt>
                <c:pt idx="1009">
                  <c:v>23.3</c:v>
                </c:pt>
                <c:pt idx="1010">
                  <c:v>23.3</c:v>
                </c:pt>
                <c:pt idx="1011">
                  <c:v>23.3</c:v>
                </c:pt>
                <c:pt idx="1012">
                  <c:v>23.3</c:v>
                </c:pt>
                <c:pt idx="1013">
                  <c:v>23.3</c:v>
                </c:pt>
                <c:pt idx="1014">
                  <c:v>23.3</c:v>
                </c:pt>
                <c:pt idx="1015">
                  <c:v>23.3</c:v>
                </c:pt>
                <c:pt idx="1016">
                  <c:v>23.3</c:v>
                </c:pt>
                <c:pt idx="1017">
                  <c:v>23.3</c:v>
                </c:pt>
                <c:pt idx="1018">
                  <c:v>23.3</c:v>
                </c:pt>
                <c:pt idx="1019">
                  <c:v>23.3</c:v>
                </c:pt>
                <c:pt idx="1020">
                  <c:v>23.3</c:v>
                </c:pt>
                <c:pt idx="1021">
                  <c:v>23.3</c:v>
                </c:pt>
                <c:pt idx="1022">
                  <c:v>23.3</c:v>
                </c:pt>
                <c:pt idx="1023">
                  <c:v>23.3</c:v>
                </c:pt>
                <c:pt idx="1024">
                  <c:v>23.3</c:v>
                </c:pt>
                <c:pt idx="1025">
                  <c:v>23.3</c:v>
                </c:pt>
                <c:pt idx="1026">
                  <c:v>23.3</c:v>
                </c:pt>
                <c:pt idx="1027">
                  <c:v>23.3</c:v>
                </c:pt>
                <c:pt idx="1028">
                  <c:v>23.3</c:v>
                </c:pt>
                <c:pt idx="1029">
                  <c:v>23.3</c:v>
                </c:pt>
                <c:pt idx="1030">
                  <c:v>23.3</c:v>
                </c:pt>
                <c:pt idx="1031">
                  <c:v>23.3</c:v>
                </c:pt>
                <c:pt idx="1032">
                  <c:v>23.3</c:v>
                </c:pt>
                <c:pt idx="1033">
                  <c:v>23.3</c:v>
                </c:pt>
                <c:pt idx="1034">
                  <c:v>23.3</c:v>
                </c:pt>
                <c:pt idx="1035">
                  <c:v>23.3</c:v>
                </c:pt>
                <c:pt idx="1036">
                  <c:v>23.3</c:v>
                </c:pt>
                <c:pt idx="1037">
                  <c:v>23.3</c:v>
                </c:pt>
                <c:pt idx="1038">
                  <c:v>23.3</c:v>
                </c:pt>
                <c:pt idx="1039">
                  <c:v>23.3</c:v>
                </c:pt>
                <c:pt idx="1040">
                  <c:v>23.3</c:v>
                </c:pt>
                <c:pt idx="1041">
                  <c:v>23.3</c:v>
                </c:pt>
                <c:pt idx="1042">
                  <c:v>23.3</c:v>
                </c:pt>
                <c:pt idx="1043">
                  <c:v>23.3</c:v>
                </c:pt>
                <c:pt idx="1044">
                  <c:v>23.3</c:v>
                </c:pt>
                <c:pt idx="1045">
                  <c:v>23.3</c:v>
                </c:pt>
                <c:pt idx="1046">
                  <c:v>23.3</c:v>
                </c:pt>
                <c:pt idx="1047">
                  <c:v>23.3</c:v>
                </c:pt>
                <c:pt idx="1048">
                  <c:v>23.3</c:v>
                </c:pt>
                <c:pt idx="1049">
                  <c:v>23.3</c:v>
                </c:pt>
                <c:pt idx="1050">
                  <c:v>23.3</c:v>
                </c:pt>
                <c:pt idx="1051">
                  <c:v>23.3</c:v>
                </c:pt>
                <c:pt idx="1052">
                  <c:v>23.3</c:v>
                </c:pt>
                <c:pt idx="1053">
                  <c:v>23.3</c:v>
                </c:pt>
                <c:pt idx="1054">
                  <c:v>23.3</c:v>
                </c:pt>
                <c:pt idx="1055">
                  <c:v>23.3</c:v>
                </c:pt>
                <c:pt idx="1056">
                  <c:v>23.3</c:v>
                </c:pt>
                <c:pt idx="1057">
                  <c:v>23.3</c:v>
                </c:pt>
                <c:pt idx="1058">
                  <c:v>23.3</c:v>
                </c:pt>
                <c:pt idx="1059">
                  <c:v>23.3</c:v>
                </c:pt>
                <c:pt idx="1060">
                  <c:v>23.3</c:v>
                </c:pt>
                <c:pt idx="1061">
                  <c:v>23.3</c:v>
                </c:pt>
                <c:pt idx="1062">
                  <c:v>23.3</c:v>
                </c:pt>
                <c:pt idx="1063">
                  <c:v>23.3</c:v>
                </c:pt>
                <c:pt idx="1064">
                  <c:v>23.3</c:v>
                </c:pt>
                <c:pt idx="1065">
                  <c:v>23.3</c:v>
                </c:pt>
                <c:pt idx="1066">
                  <c:v>23.3</c:v>
                </c:pt>
                <c:pt idx="1067">
                  <c:v>23.3</c:v>
                </c:pt>
                <c:pt idx="1068">
                  <c:v>23.3</c:v>
                </c:pt>
                <c:pt idx="1069">
                  <c:v>23.3</c:v>
                </c:pt>
                <c:pt idx="1070">
                  <c:v>23.3</c:v>
                </c:pt>
                <c:pt idx="1071">
                  <c:v>23.3</c:v>
                </c:pt>
                <c:pt idx="1072">
                  <c:v>23.3</c:v>
                </c:pt>
                <c:pt idx="1073">
                  <c:v>23.3</c:v>
                </c:pt>
                <c:pt idx="1074">
                  <c:v>23.3</c:v>
                </c:pt>
                <c:pt idx="1075">
                  <c:v>23.3</c:v>
                </c:pt>
                <c:pt idx="1076">
                  <c:v>23.3</c:v>
                </c:pt>
                <c:pt idx="1077">
                  <c:v>23.3</c:v>
                </c:pt>
                <c:pt idx="1078">
                  <c:v>23.3</c:v>
                </c:pt>
                <c:pt idx="1079">
                  <c:v>23.3</c:v>
                </c:pt>
                <c:pt idx="1080">
                  <c:v>23.3</c:v>
                </c:pt>
                <c:pt idx="1081">
                  <c:v>23.3</c:v>
                </c:pt>
                <c:pt idx="1082">
                  <c:v>23.3</c:v>
                </c:pt>
                <c:pt idx="1083">
                  <c:v>23.3</c:v>
                </c:pt>
                <c:pt idx="1084">
                  <c:v>23.3</c:v>
                </c:pt>
                <c:pt idx="1085">
                  <c:v>23.3</c:v>
                </c:pt>
                <c:pt idx="1086">
                  <c:v>23.3</c:v>
                </c:pt>
                <c:pt idx="1087">
                  <c:v>23.3</c:v>
                </c:pt>
                <c:pt idx="1088">
                  <c:v>23.3</c:v>
                </c:pt>
                <c:pt idx="1089">
                  <c:v>23.3</c:v>
                </c:pt>
                <c:pt idx="1090">
                  <c:v>23.3</c:v>
                </c:pt>
                <c:pt idx="1091">
                  <c:v>23.3</c:v>
                </c:pt>
                <c:pt idx="1092">
                  <c:v>23.3</c:v>
                </c:pt>
                <c:pt idx="1093">
                  <c:v>23.3</c:v>
                </c:pt>
                <c:pt idx="1094">
                  <c:v>23.3</c:v>
                </c:pt>
                <c:pt idx="1095">
                  <c:v>23.3</c:v>
                </c:pt>
                <c:pt idx="1096">
                  <c:v>23.3</c:v>
                </c:pt>
                <c:pt idx="1097">
                  <c:v>23.3</c:v>
                </c:pt>
                <c:pt idx="1098">
                  <c:v>23.3</c:v>
                </c:pt>
                <c:pt idx="1099">
                  <c:v>23.3</c:v>
                </c:pt>
                <c:pt idx="1100">
                  <c:v>23.3</c:v>
                </c:pt>
                <c:pt idx="1101">
                  <c:v>23.3</c:v>
                </c:pt>
                <c:pt idx="1102">
                  <c:v>23.3</c:v>
                </c:pt>
                <c:pt idx="1103">
                  <c:v>23.3</c:v>
                </c:pt>
                <c:pt idx="1104">
                  <c:v>23.3</c:v>
                </c:pt>
                <c:pt idx="1105">
                  <c:v>23.3</c:v>
                </c:pt>
                <c:pt idx="1106">
                  <c:v>23.3</c:v>
                </c:pt>
                <c:pt idx="1107">
                  <c:v>23.3</c:v>
                </c:pt>
                <c:pt idx="1108">
                  <c:v>23.2</c:v>
                </c:pt>
                <c:pt idx="1109">
                  <c:v>23.2</c:v>
                </c:pt>
                <c:pt idx="1110">
                  <c:v>23.2</c:v>
                </c:pt>
                <c:pt idx="1111">
                  <c:v>23.2</c:v>
                </c:pt>
                <c:pt idx="1112">
                  <c:v>23.2</c:v>
                </c:pt>
                <c:pt idx="1113">
                  <c:v>23.2</c:v>
                </c:pt>
                <c:pt idx="1114">
                  <c:v>23.2</c:v>
                </c:pt>
                <c:pt idx="1115">
                  <c:v>23.2</c:v>
                </c:pt>
                <c:pt idx="1116">
                  <c:v>23.3</c:v>
                </c:pt>
                <c:pt idx="1117">
                  <c:v>23.3</c:v>
                </c:pt>
                <c:pt idx="1118">
                  <c:v>23.3</c:v>
                </c:pt>
                <c:pt idx="1119">
                  <c:v>23.3</c:v>
                </c:pt>
                <c:pt idx="1120">
                  <c:v>23.3</c:v>
                </c:pt>
                <c:pt idx="1121">
                  <c:v>23.3</c:v>
                </c:pt>
                <c:pt idx="1122">
                  <c:v>23.3</c:v>
                </c:pt>
                <c:pt idx="1123">
                  <c:v>23.3</c:v>
                </c:pt>
                <c:pt idx="1124">
                  <c:v>23.1</c:v>
                </c:pt>
                <c:pt idx="1125">
                  <c:v>23.1</c:v>
                </c:pt>
                <c:pt idx="1126">
                  <c:v>23.1</c:v>
                </c:pt>
                <c:pt idx="1127">
                  <c:v>23.1</c:v>
                </c:pt>
                <c:pt idx="1128">
                  <c:v>23.1</c:v>
                </c:pt>
                <c:pt idx="1129">
                  <c:v>23.1</c:v>
                </c:pt>
                <c:pt idx="1130">
                  <c:v>23.1</c:v>
                </c:pt>
                <c:pt idx="1131">
                  <c:v>23.1</c:v>
                </c:pt>
                <c:pt idx="1132">
                  <c:v>23.1</c:v>
                </c:pt>
                <c:pt idx="1133">
                  <c:v>23.1</c:v>
                </c:pt>
                <c:pt idx="1134">
                  <c:v>23.1</c:v>
                </c:pt>
                <c:pt idx="1135">
                  <c:v>23.1</c:v>
                </c:pt>
                <c:pt idx="1136">
                  <c:v>23.1</c:v>
                </c:pt>
                <c:pt idx="1137">
                  <c:v>23.1</c:v>
                </c:pt>
                <c:pt idx="1138">
                  <c:v>23.1</c:v>
                </c:pt>
                <c:pt idx="1139">
                  <c:v>23.1</c:v>
                </c:pt>
                <c:pt idx="1140">
                  <c:v>23.1</c:v>
                </c:pt>
                <c:pt idx="1141">
                  <c:v>23.1</c:v>
                </c:pt>
                <c:pt idx="1142">
                  <c:v>23.1</c:v>
                </c:pt>
                <c:pt idx="1143">
                  <c:v>23.1</c:v>
                </c:pt>
                <c:pt idx="1144">
                  <c:v>23.1</c:v>
                </c:pt>
                <c:pt idx="1145">
                  <c:v>23.1</c:v>
                </c:pt>
                <c:pt idx="1146">
                  <c:v>23.1</c:v>
                </c:pt>
                <c:pt idx="1147">
                  <c:v>23.1</c:v>
                </c:pt>
                <c:pt idx="1148">
                  <c:v>23</c:v>
                </c:pt>
                <c:pt idx="1149">
                  <c:v>23</c:v>
                </c:pt>
                <c:pt idx="1150">
                  <c:v>23</c:v>
                </c:pt>
                <c:pt idx="1151">
                  <c:v>23</c:v>
                </c:pt>
                <c:pt idx="1152">
                  <c:v>23</c:v>
                </c:pt>
                <c:pt idx="1153">
                  <c:v>23</c:v>
                </c:pt>
                <c:pt idx="1154">
                  <c:v>23</c:v>
                </c:pt>
                <c:pt idx="1155">
                  <c:v>23</c:v>
                </c:pt>
                <c:pt idx="1156">
                  <c:v>23</c:v>
                </c:pt>
                <c:pt idx="1157">
                  <c:v>23</c:v>
                </c:pt>
                <c:pt idx="1158">
                  <c:v>23</c:v>
                </c:pt>
                <c:pt idx="1159">
                  <c:v>23</c:v>
                </c:pt>
                <c:pt idx="1160">
                  <c:v>23</c:v>
                </c:pt>
                <c:pt idx="1161">
                  <c:v>23</c:v>
                </c:pt>
                <c:pt idx="1162">
                  <c:v>23</c:v>
                </c:pt>
                <c:pt idx="1163">
                  <c:v>23</c:v>
                </c:pt>
                <c:pt idx="1164">
                  <c:v>23</c:v>
                </c:pt>
                <c:pt idx="1165">
                  <c:v>23</c:v>
                </c:pt>
                <c:pt idx="1166">
                  <c:v>23</c:v>
                </c:pt>
                <c:pt idx="1167">
                  <c:v>23</c:v>
                </c:pt>
                <c:pt idx="1168">
                  <c:v>23</c:v>
                </c:pt>
                <c:pt idx="1169">
                  <c:v>23</c:v>
                </c:pt>
                <c:pt idx="1170">
                  <c:v>23</c:v>
                </c:pt>
                <c:pt idx="1171">
                  <c:v>23</c:v>
                </c:pt>
                <c:pt idx="1172">
                  <c:v>23</c:v>
                </c:pt>
                <c:pt idx="1173">
                  <c:v>22.9</c:v>
                </c:pt>
                <c:pt idx="1174">
                  <c:v>22.9</c:v>
                </c:pt>
                <c:pt idx="1175">
                  <c:v>22.9</c:v>
                </c:pt>
                <c:pt idx="1176">
                  <c:v>22.9</c:v>
                </c:pt>
                <c:pt idx="1177">
                  <c:v>22.9</c:v>
                </c:pt>
                <c:pt idx="1178">
                  <c:v>22.9</c:v>
                </c:pt>
                <c:pt idx="1179">
                  <c:v>22.9</c:v>
                </c:pt>
                <c:pt idx="1180">
                  <c:v>22.9</c:v>
                </c:pt>
                <c:pt idx="1181">
                  <c:v>22.9</c:v>
                </c:pt>
                <c:pt idx="1182">
                  <c:v>22.9</c:v>
                </c:pt>
                <c:pt idx="1183">
                  <c:v>22.9</c:v>
                </c:pt>
                <c:pt idx="1184">
                  <c:v>22.9</c:v>
                </c:pt>
                <c:pt idx="1185">
                  <c:v>22.9</c:v>
                </c:pt>
                <c:pt idx="1186">
                  <c:v>22.9</c:v>
                </c:pt>
                <c:pt idx="1187">
                  <c:v>22.9</c:v>
                </c:pt>
                <c:pt idx="1188">
                  <c:v>22.9</c:v>
                </c:pt>
                <c:pt idx="1189">
                  <c:v>22.9</c:v>
                </c:pt>
                <c:pt idx="1190">
                  <c:v>22.9</c:v>
                </c:pt>
                <c:pt idx="1191">
                  <c:v>22.9</c:v>
                </c:pt>
                <c:pt idx="1192">
                  <c:v>22.9</c:v>
                </c:pt>
                <c:pt idx="1193">
                  <c:v>22.9</c:v>
                </c:pt>
                <c:pt idx="1194">
                  <c:v>22.9</c:v>
                </c:pt>
                <c:pt idx="1195">
                  <c:v>22.9</c:v>
                </c:pt>
                <c:pt idx="1196">
                  <c:v>22.9</c:v>
                </c:pt>
                <c:pt idx="1197">
                  <c:v>22.9</c:v>
                </c:pt>
                <c:pt idx="1198">
                  <c:v>22.8</c:v>
                </c:pt>
                <c:pt idx="1199">
                  <c:v>22.8</c:v>
                </c:pt>
                <c:pt idx="1200">
                  <c:v>22.8</c:v>
                </c:pt>
                <c:pt idx="1201">
                  <c:v>22.8</c:v>
                </c:pt>
                <c:pt idx="1202">
                  <c:v>22.8</c:v>
                </c:pt>
                <c:pt idx="1203">
                  <c:v>22.8</c:v>
                </c:pt>
                <c:pt idx="1204">
                  <c:v>22.8</c:v>
                </c:pt>
                <c:pt idx="1205">
                  <c:v>22.8</c:v>
                </c:pt>
                <c:pt idx="1206">
                  <c:v>22.7</c:v>
                </c:pt>
                <c:pt idx="1207">
                  <c:v>22.7</c:v>
                </c:pt>
                <c:pt idx="1208">
                  <c:v>22.7</c:v>
                </c:pt>
                <c:pt idx="1209">
                  <c:v>22.7</c:v>
                </c:pt>
                <c:pt idx="1210">
                  <c:v>22.7</c:v>
                </c:pt>
                <c:pt idx="1211">
                  <c:v>22.7</c:v>
                </c:pt>
                <c:pt idx="1212">
                  <c:v>22.7</c:v>
                </c:pt>
                <c:pt idx="1213">
                  <c:v>22.7</c:v>
                </c:pt>
                <c:pt idx="1214">
                  <c:v>22.7</c:v>
                </c:pt>
                <c:pt idx="1215">
                  <c:v>22.7</c:v>
                </c:pt>
                <c:pt idx="1216">
                  <c:v>22.7</c:v>
                </c:pt>
                <c:pt idx="1217">
                  <c:v>22.7</c:v>
                </c:pt>
                <c:pt idx="1218">
                  <c:v>22.7</c:v>
                </c:pt>
                <c:pt idx="1219">
                  <c:v>22.7</c:v>
                </c:pt>
                <c:pt idx="1220">
                  <c:v>22.7</c:v>
                </c:pt>
                <c:pt idx="1221">
                  <c:v>22.7</c:v>
                </c:pt>
                <c:pt idx="1222">
                  <c:v>22.6</c:v>
                </c:pt>
                <c:pt idx="1223">
                  <c:v>22.6</c:v>
                </c:pt>
                <c:pt idx="1224">
                  <c:v>22.6</c:v>
                </c:pt>
                <c:pt idx="1225">
                  <c:v>22.6</c:v>
                </c:pt>
                <c:pt idx="1226">
                  <c:v>22.6</c:v>
                </c:pt>
                <c:pt idx="1227">
                  <c:v>22.6</c:v>
                </c:pt>
                <c:pt idx="1228">
                  <c:v>22.6</c:v>
                </c:pt>
                <c:pt idx="1229">
                  <c:v>22.6</c:v>
                </c:pt>
                <c:pt idx="1230">
                  <c:v>22.5</c:v>
                </c:pt>
                <c:pt idx="1231">
                  <c:v>22.5</c:v>
                </c:pt>
                <c:pt idx="1232">
                  <c:v>22.5</c:v>
                </c:pt>
                <c:pt idx="1233">
                  <c:v>22.5</c:v>
                </c:pt>
                <c:pt idx="1234">
                  <c:v>22.5</c:v>
                </c:pt>
                <c:pt idx="1235">
                  <c:v>22.5</c:v>
                </c:pt>
                <c:pt idx="1236">
                  <c:v>22.5</c:v>
                </c:pt>
                <c:pt idx="1237">
                  <c:v>22.5</c:v>
                </c:pt>
                <c:pt idx="1238">
                  <c:v>22.5</c:v>
                </c:pt>
                <c:pt idx="1239">
                  <c:v>22.5</c:v>
                </c:pt>
                <c:pt idx="1240">
                  <c:v>22.5</c:v>
                </c:pt>
                <c:pt idx="1241">
                  <c:v>22.5</c:v>
                </c:pt>
                <c:pt idx="1242">
                  <c:v>22.5</c:v>
                </c:pt>
                <c:pt idx="1243">
                  <c:v>22.5</c:v>
                </c:pt>
                <c:pt idx="1244">
                  <c:v>22.5</c:v>
                </c:pt>
                <c:pt idx="1245">
                  <c:v>22.5</c:v>
                </c:pt>
                <c:pt idx="1246">
                  <c:v>22.5</c:v>
                </c:pt>
                <c:pt idx="1247">
                  <c:v>22.4</c:v>
                </c:pt>
                <c:pt idx="1248">
                  <c:v>22.4</c:v>
                </c:pt>
                <c:pt idx="1249">
                  <c:v>22.4</c:v>
                </c:pt>
                <c:pt idx="1250">
                  <c:v>22.4</c:v>
                </c:pt>
                <c:pt idx="1251">
                  <c:v>22.4</c:v>
                </c:pt>
                <c:pt idx="1252">
                  <c:v>22.4</c:v>
                </c:pt>
                <c:pt idx="1253">
                  <c:v>22.4</c:v>
                </c:pt>
                <c:pt idx="1254">
                  <c:v>22.4</c:v>
                </c:pt>
                <c:pt idx="1255">
                  <c:v>22.4</c:v>
                </c:pt>
                <c:pt idx="1256">
                  <c:v>22.4</c:v>
                </c:pt>
                <c:pt idx="1257">
                  <c:v>22.4</c:v>
                </c:pt>
                <c:pt idx="1258">
                  <c:v>22.4</c:v>
                </c:pt>
                <c:pt idx="1259">
                  <c:v>22.4</c:v>
                </c:pt>
                <c:pt idx="1260">
                  <c:v>22.4</c:v>
                </c:pt>
                <c:pt idx="1261">
                  <c:v>22.4</c:v>
                </c:pt>
                <c:pt idx="1262">
                  <c:v>22.4</c:v>
                </c:pt>
                <c:pt idx="1263">
                  <c:v>22.3</c:v>
                </c:pt>
                <c:pt idx="1264">
                  <c:v>22.3</c:v>
                </c:pt>
                <c:pt idx="1265">
                  <c:v>22.3</c:v>
                </c:pt>
                <c:pt idx="1266">
                  <c:v>22.3</c:v>
                </c:pt>
                <c:pt idx="1267">
                  <c:v>22.3</c:v>
                </c:pt>
                <c:pt idx="1268">
                  <c:v>22.3</c:v>
                </c:pt>
                <c:pt idx="1269">
                  <c:v>22.3</c:v>
                </c:pt>
                <c:pt idx="1270">
                  <c:v>22.3</c:v>
                </c:pt>
                <c:pt idx="1271">
                  <c:v>22.2</c:v>
                </c:pt>
                <c:pt idx="1272">
                  <c:v>22.2</c:v>
                </c:pt>
                <c:pt idx="1273">
                  <c:v>22.2</c:v>
                </c:pt>
                <c:pt idx="1274">
                  <c:v>22.2</c:v>
                </c:pt>
                <c:pt idx="1275">
                  <c:v>22.2</c:v>
                </c:pt>
                <c:pt idx="1276">
                  <c:v>22.2</c:v>
                </c:pt>
                <c:pt idx="1277">
                  <c:v>22.2</c:v>
                </c:pt>
                <c:pt idx="1278">
                  <c:v>22.2</c:v>
                </c:pt>
                <c:pt idx="1279">
                  <c:v>22.2</c:v>
                </c:pt>
                <c:pt idx="1280">
                  <c:v>22.2</c:v>
                </c:pt>
                <c:pt idx="1281">
                  <c:v>22.2</c:v>
                </c:pt>
                <c:pt idx="1282">
                  <c:v>22.2</c:v>
                </c:pt>
                <c:pt idx="1283">
                  <c:v>22.2</c:v>
                </c:pt>
                <c:pt idx="1284">
                  <c:v>22.2</c:v>
                </c:pt>
                <c:pt idx="1285">
                  <c:v>22.2</c:v>
                </c:pt>
                <c:pt idx="1286">
                  <c:v>22.2</c:v>
                </c:pt>
                <c:pt idx="1287">
                  <c:v>22.2</c:v>
                </c:pt>
                <c:pt idx="1288">
                  <c:v>22.1</c:v>
                </c:pt>
                <c:pt idx="1289">
                  <c:v>22.1</c:v>
                </c:pt>
                <c:pt idx="1290">
                  <c:v>22.1</c:v>
                </c:pt>
                <c:pt idx="1291">
                  <c:v>22.1</c:v>
                </c:pt>
                <c:pt idx="1292">
                  <c:v>22.1</c:v>
                </c:pt>
                <c:pt idx="1293">
                  <c:v>22.1</c:v>
                </c:pt>
                <c:pt idx="1294">
                  <c:v>22.1</c:v>
                </c:pt>
                <c:pt idx="1295">
                  <c:v>22.1</c:v>
                </c:pt>
                <c:pt idx="1296">
                  <c:v>22.1</c:v>
                </c:pt>
                <c:pt idx="1297">
                  <c:v>22.1</c:v>
                </c:pt>
                <c:pt idx="1298">
                  <c:v>22.1</c:v>
                </c:pt>
                <c:pt idx="1299">
                  <c:v>22.1</c:v>
                </c:pt>
                <c:pt idx="1300">
                  <c:v>22.1</c:v>
                </c:pt>
                <c:pt idx="1301">
                  <c:v>22.1</c:v>
                </c:pt>
                <c:pt idx="1302">
                  <c:v>22.1</c:v>
                </c:pt>
                <c:pt idx="1303">
                  <c:v>22.1</c:v>
                </c:pt>
                <c:pt idx="1304">
                  <c:v>22</c:v>
                </c:pt>
                <c:pt idx="1305">
                  <c:v>22</c:v>
                </c:pt>
                <c:pt idx="1306">
                  <c:v>22</c:v>
                </c:pt>
                <c:pt idx="1307">
                  <c:v>22</c:v>
                </c:pt>
                <c:pt idx="1308">
                  <c:v>22</c:v>
                </c:pt>
                <c:pt idx="1309">
                  <c:v>22</c:v>
                </c:pt>
                <c:pt idx="1310">
                  <c:v>22</c:v>
                </c:pt>
                <c:pt idx="1311">
                  <c:v>22</c:v>
                </c:pt>
                <c:pt idx="1312">
                  <c:v>22</c:v>
                </c:pt>
                <c:pt idx="1313">
                  <c:v>22</c:v>
                </c:pt>
                <c:pt idx="1314">
                  <c:v>22</c:v>
                </c:pt>
                <c:pt idx="1315">
                  <c:v>22</c:v>
                </c:pt>
                <c:pt idx="1316">
                  <c:v>22</c:v>
                </c:pt>
                <c:pt idx="1317">
                  <c:v>22</c:v>
                </c:pt>
                <c:pt idx="1318">
                  <c:v>22</c:v>
                </c:pt>
                <c:pt idx="1319">
                  <c:v>22</c:v>
                </c:pt>
                <c:pt idx="1320">
                  <c:v>21.9</c:v>
                </c:pt>
                <c:pt idx="1321">
                  <c:v>21.9</c:v>
                </c:pt>
                <c:pt idx="1322">
                  <c:v>21.9</c:v>
                </c:pt>
                <c:pt idx="1323">
                  <c:v>21.9</c:v>
                </c:pt>
                <c:pt idx="1324">
                  <c:v>21.9</c:v>
                </c:pt>
                <c:pt idx="1325">
                  <c:v>21.9</c:v>
                </c:pt>
                <c:pt idx="1326">
                  <c:v>21.9</c:v>
                </c:pt>
                <c:pt idx="1327">
                  <c:v>21.9</c:v>
                </c:pt>
                <c:pt idx="1328">
                  <c:v>21.9</c:v>
                </c:pt>
                <c:pt idx="1329">
                  <c:v>21.8</c:v>
                </c:pt>
                <c:pt idx="1330">
                  <c:v>21.8</c:v>
                </c:pt>
                <c:pt idx="1331">
                  <c:v>21.8</c:v>
                </c:pt>
                <c:pt idx="1332">
                  <c:v>21.8</c:v>
                </c:pt>
                <c:pt idx="1333">
                  <c:v>21.8</c:v>
                </c:pt>
                <c:pt idx="1334">
                  <c:v>21.8</c:v>
                </c:pt>
                <c:pt idx="1335">
                  <c:v>21.8</c:v>
                </c:pt>
                <c:pt idx="1336">
                  <c:v>21.8</c:v>
                </c:pt>
                <c:pt idx="1337">
                  <c:v>21.8</c:v>
                </c:pt>
                <c:pt idx="1338">
                  <c:v>21.8</c:v>
                </c:pt>
                <c:pt idx="1339">
                  <c:v>21.8</c:v>
                </c:pt>
                <c:pt idx="1340">
                  <c:v>21.8</c:v>
                </c:pt>
                <c:pt idx="1341">
                  <c:v>21.8</c:v>
                </c:pt>
                <c:pt idx="1342">
                  <c:v>21.8</c:v>
                </c:pt>
                <c:pt idx="1343">
                  <c:v>21.8</c:v>
                </c:pt>
                <c:pt idx="1344">
                  <c:v>21.8</c:v>
                </c:pt>
                <c:pt idx="1345">
                  <c:v>21.8</c:v>
                </c:pt>
                <c:pt idx="1346">
                  <c:v>21.8</c:v>
                </c:pt>
                <c:pt idx="1347">
                  <c:v>21.8</c:v>
                </c:pt>
                <c:pt idx="1348">
                  <c:v>21.8</c:v>
                </c:pt>
                <c:pt idx="1349">
                  <c:v>21.8</c:v>
                </c:pt>
                <c:pt idx="1350">
                  <c:v>21.8</c:v>
                </c:pt>
                <c:pt idx="1351">
                  <c:v>21.8</c:v>
                </c:pt>
                <c:pt idx="1352">
                  <c:v>21.8</c:v>
                </c:pt>
                <c:pt idx="1353">
                  <c:v>21.7</c:v>
                </c:pt>
                <c:pt idx="1354">
                  <c:v>21.7</c:v>
                </c:pt>
                <c:pt idx="1355">
                  <c:v>21.7</c:v>
                </c:pt>
                <c:pt idx="1356">
                  <c:v>21.7</c:v>
                </c:pt>
                <c:pt idx="1357">
                  <c:v>21.7</c:v>
                </c:pt>
                <c:pt idx="1358">
                  <c:v>21.7</c:v>
                </c:pt>
                <c:pt idx="1359">
                  <c:v>21.7</c:v>
                </c:pt>
                <c:pt idx="1360">
                  <c:v>21.7</c:v>
                </c:pt>
                <c:pt idx="1361">
                  <c:v>21.7</c:v>
                </c:pt>
                <c:pt idx="1362">
                  <c:v>21.7</c:v>
                </c:pt>
                <c:pt idx="1363">
                  <c:v>21.7</c:v>
                </c:pt>
                <c:pt idx="1364">
                  <c:v>21.7</c:v>
                </c:pt>
                <c:pt idx="1365">
                  <c:v>21.7</c:v>
                </c:pt>
                <c:pt idx="1366">
                  <c:v>21.7</c:v>
                </c:pt>
                <c:pt idx="1367">
                  <c:v>21.7</c:v>
                </c:pt>
                <c:pt idx="1368">
                  <c:v>21.7</c:v>
                </c:pt>
                <c:pt idx="1369">
                  <c:v>21.6</c:v>
                </c:pt>
                <c:pt idx="1370">
                  <c:v>21.6</c:v>
                </c:pt>
                <c:pt idx="1371">
                  <c:v>21.6</c:v>
                </c:pt>
                <c:pt idx="1372">
                  <c:v>21.6</c:v>
                </c:pt>
                <c:pt idx="1373">
                  <c:v>21.6</c:v>
                </c:pt>
                <c:pt idx="1374">
                  <c:v>21.6</c:v>
                </c:pt>
                <c:pt idx="1375">
                  <c:v>21.6</c:v>
                </c:pt>
                <c:pt idx="1376">
                  <c:v>21.6</c:v>
                </c:pt>
                <c:pt idx="1377">
                  <c:v>21.6</c:v>
                </c:pt>
                <c:pt idx="1378">
                  <c:v>21.6</c:v>
                </c:pt>
                <c:pt idx="1379">
                  <c:v>21.6</c:v>
                </c:pt>
                <c:pt idx="1380">
                  <c:v>21.6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ex3_25_envTemp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Sheet1!$D$2:$D$1704</c:f>
              <c:numCache>
                <c:formatCode>General</c:formatCode>
                <c:ptCount val="1703"/>
                <c:pt idx="0">
                  <c:v>26</c:v>
                </c:pt>
                <c:pt idx="1">
                  <c:v>26</c:v>
                </c:pt>
                <c:pt idx="2">
                  <c:v>26</c:v>
                </c:pt>
                <c:pt idx="3">
                  <c:v>26</c:v>
                </c:pt>
                <c:pt idx="4">
                  <c:v>26</c:v>
                </c:pt>
                <c:pt idx="5">
                  <c:v>26</c:v>
                </c:pt>
                <c:pt idx="6">
                  <c:v>26</c:v>
                </c:pt>
                <c:pt idx="7">
                  <c:v>25.9</c:v>
                </c:pt>
                <c:pt idx="8">
                  <c:v>25.9</c:v>
                </c:pt>
                <c:pt idx="9">
                  <c:v>25.9</c:v>
                </c:pt>
                <c:pt idx="10">
                  <c:v>25.9</c:v>
                </c:pt>
                <c:pt idx="11">
                  <c:v>25.9</c:v>
                </c:pt>
                <c:pt idx="12">
                  <c:v>25.9</c:v>
                </c:pt>
                <c:pt idx="13">
                  <c:v>25.9</c:v>
                </c:pt>
                <c:pt idx="14">
                  <c:v>25.9</c:v>
                </c:pt>
                <c:pt idx="15">
                  <c:v>25.8</c:v>
                </c:pt>
                <c:pt idx="16">
                  <c:v>25.8</c:v>
                </c:pt>
                <c:pt idx="17">
                  <c:v>25.8</c:v>
                </c:pt>
                <c:pt idx="18">
                  <c:v>25.8</c:v>
                </c:pt>
                <c:pt idx="19">
                  <c:v>25.8</c:v>
                </c:pt>
                <c:pt idx="20">
                  <c:v>25.8</c:v>
                </c:pt>
                <c:pt idx="21">
                  <c:v>25.8</c:v>
                </c:pt>
                <c:pt idx="22">
                  <c:v>25.8</c:v>
                </c:pt>
                <c:pt idx="23">
                  <c:v>25.8</c:v>
                </c:pt>
                <c:pt idx="24">
                  <c:v>25.7</c:v>
                </c:pt>
                <c:pt idx="25">
                  <c:v>25.7</c:v>
                </c:pt>
                <c:pt idx="26">
                  <c:v>25.7</c:v>
                </c:pt>
                <c:pt idx="27">
                  <c:v>25.7</c:v>
                </c:pt>
                <c:pt idx="28">
                  <c:v>25.7</c:v>
                </c:pt>
                <c:pt idx="29">
                  <c:v>25.7</c:v>
                </c:pt>
                <c:pt idx="30">
                  <c:v>25.7</c:v>
                </c:pt>
                <c:pt idx="31">
                  <c:v>25.7</c:v>
                </c:pt>
                <c:pt idx="32">
                  <c:v>25.6</c:v>
                </c:pt>
                <c:pt idx="33">
                  <c:v>25.6</c:v>
                </c:pt>
                <c:pt idx="34">
                  <c:v>25.6</c:v>
                </c:pt>
                <c:pt idx="35">
                  <c:v>25.6</c:v>
                </c:pt>
                <c:pt idx="36">
                  <c:v>25.6</c:v>
                </c:pt>
                <c:pt idx="37">
                  <c:v>25.6</c:v>
                </c:pt>
                <c:pt idx="38">
                  <c:v>25.6</c:v>
                </c:pt>
                <c:pt idx="39">
                  <c:v>25.6</c:v>
                </c:pt>
                <c:pt idx="40">
                  <c:v>25.6</c:v>
                </c:pt>
                <c:pt idx="41">
                  <c:v>25.6</c:v>
                </c:pt>
                <c:pt idx="42">
                  <c:v>25.6</c:v>
                </c:pt>
                <c:pt idx="43">
                  <c:v>25.6</c:v>
                </c:pt>
                <c:pt idx="44">
                  <c:v>25.6</c:v>
                </c:pt>
                <c:pt idx="45">
                  <c:v>25.6</c:v>
                </c:pt>
                <c:pt idx="46">
                  <c:v>25.6</c:v>
                </c:pt>
                <c:pt idx="47">
                  <c:v>25.6</c:v>
                </c:pt>
                <c:pt idx="48">
                  <c:v>25.5</c:v>
                </c:pt>
                <c:pt idx="49">
                  <c:v>25.5</c:v>
                </c:pt>
                <c:pt idx="50">
                  <c:v>25.5</c:v>
                </c:pt>
                <c:pt idx="51">
                  <c:v>25.5</c:v>
                </c:pt>
                <c:pt idx="52">
                  <c:v>25.5</c:v>
                </c:pt>
                <c:pt idx="53">
                  <c:v>25.5</c:v>
                </c:pt>
                <c:pt idx="54">
                  <c:v>25.5</c:v>
                </c:pt>
                <c:pt idx="55">
                  <c:v>25.5</c:v>
                </c:pt>
                <c:pt idx="56">
                  <c:v>25.4</c:v>
                </c:pt>
                <c:pt idx="57">
                  <c:v>25.4</c:v>
                </c:pt>
                <c:pt idx="58">
                  <c:v>25.4</c:v>
                </c:pt>
                <c:pt idx="59">
                  <c:v>25.4</c:v>
                </c:pt>
                <c:pt idx="60">
                  <c:v>25.4</c:v>
                </c:pt>
                <c:pt idx="61">
                  <c:v>25.4</c:v>
                </c:pt>
                <c:pt idx="62">
                  <c:v>25.4</c:v>
                </c:pt>
                <c:pt idx="63">
                  <c:v>25.4</c:v>
                </c:pt>
                <c:pt idx="64">
                  <c:v>25.4</c:v>
                </c:pt>
                <c:pt idx="65">
                  <c:v>25.4</c:v>
                </c:pt>
                <c:pt idx="66">
                  <c:v>25.4</c:v>
                </c:pt>
                <c:pt idx="67">
                  <c:v>25.4</c:v>
                </c:pt>
                <c:pt idx="68">
                  <c:v>25.4</c:v>
                </c:pt>
                <c:pt idx="69">
                  <c:v>25.4</c:v>
                </c:pt>
                <c:pt idx="70">
                  <c:v>25.4</c:v>
                </c:pt>
                <c:pt idx="71">
                  <c:v>25.4</c:v>
                </c:pt>
                <c:pt idx="72">
                  <c:v>25.4</c:v>
                </c:pt>
                <c:pt idx="73">
                  <c:v>25.3</c:v>
                </c:pt>
                <c:pt idx="74">
                  <c:v>25.3</c:v>
                </c:pt>
                <c:pt idx="75">
                  <c:v>25.3</c:v>
                </c:pt>
                <c:pt idx="76">
                  <c:v>25.3</c:v>
                </c:pt>
                <c:pt idx="77">
                  <c:v>25.3</c:v>
                </c:pt>
                <c:pt idx="78">
                  <c:v>25.3</c:v>
                </c:pt>
                <c:pt idx="79">
                  <c:v>25.3</c:v>
                </c:pt>
                <c:pt idx="80">
                  <c:v>25.3</c:v>
                </c:pt>
                <c:pt idx="81">
                  <c:v>25.3</c:v>
                </c:pt>
                <c:pt idx="82">
                  <c:v>25.3</c:v>
                </c:pt>
                <c:pt idx="83">
                  <c:v>25.3</c:v>
                </c:pt>
                <c:pt idx="84">
                  <c:v>25.3</c:v>
                </c:pt>
                <c:pt idx="85">
                  <c:v>25.3</c:v>
                </c:pt>
                <c:pt idx="86">
                  <c:v>25.3</c:v>
                </c:pt>
                <c:pt idx="87">
                  <c:v>25.3</c:v>
                </c:pt>
                <c:pt idx="88">
                  <c:v>25.3</c:v>
                </c:pt>
                <c:pt idx="89">
                  <c:v>25.3</c:v>
                </c:pt>
                <c:pt idx="90">
                  <c:v>25.3</c:v>
                </c:pt>
                <c:pt idx="91">
                  <c:v>25.3</c:v>
                </c:pt>
                <c:pt idx="92">
                  <c:v>25.3</c:v>
                </c:pt>
                <c:pt idx="93">
                  <c:v>25.3</c:v>
                </c:pt>
                <c:pt idx="94">
                  <c:v>25.3</c:v>
                </c:pt>
                <c:pt idx="95">
                  <c:v>25.3</c:v>
                </c:pt>
                <c:pt idx="96">
                  <c:v>25.3</c:v>
                </c:pt>
                <c:pt idx="97">
                  <c:v>25.2</c:v>
                </c:pt>
                <c:pt idx="98">
                  <c:v>25.2</c:v>
                </c:pt>
                <c:pt idx="99">
                  <c:v>25.2</c:v>
                </c:pt>
                <c:pt idx="100">
                  <c:v>25.2</c:v>
                </c:pt>
                <c:pt idx="101">
                  <c:v>25.2</c:v>
                </c:pt>
                <c:pt idx="102">
                  <c:v>25.2</c:v>
                </c:pt>
                <c:pt idx="103">
                  <c:v>25.2</c:v>
                </c:pt>
                <c:pt idx="104">
                  <c:v>25.2</c:v>
                </c:pt>
                <c:pt idx="105">
                  <c:v>25.2</c:v>
                </c:pt>
                <c:pt idx="106">
                  <c:v>25.2</c:v>
                </c:pt>
                <c:pt idx="107">
                  <c:v>25.2</c:v>
                </c:pt>
                <c:pt idx="108">
                  <c:v>25.2</c:v>
                </c:pt>
                <c:pt idx="109">
                  <c:v>25.2</c:v>
                </c:pt>
                <c:pt idx="110">
                  <c:v>25.2</c:v>
                </c:pt>
                <c:pt idx="111">
                  <c:v>25.2</c:v>
                </c:pt>
                <c:pt idx="112">
                  <c:v>25.2</c:v>
                </c:pt>
                <c:pt idx="113">
                  <c:v>25.2</c:v>
                </c:pt>
                <c:pt idx="114">
                  <c:v>25.1</c:v>
                </c:pt>
                <c:pt idx="115">
                  <c:v>25.1</c:v>
                </c:pt>
                <c:pt idx="116">
                  <c:v>25.1</c:v>
                </c:pt>
                <c:pt idx="117">
                  <c:v>25.1</c:v>
                </c:pt>
                <c:pt idx="118">
                  <c:v>25.1</c:v>
                </c:pt>
                <c:pt idx="119">
                  <c:v>25.1</c:v>
                </c:pt>
                <c:pt idx="120">
                  <c:v>25.1</c:v>
                </c:pt>
                <c:pt idx="121">
                  <c:v>25.1</c:v>
                </c:pt>
                <c:pt idx="122">
                  <c:v>25.1</c:v>
                </c:pt>
                <c:pt idx="123">
                  <c:v>25.1</c:v>
                </c:pt>
                <c:pt idx="124">
                  <c:v>25.1</c:v>
                </c:pt>
                <c:pt idx="125">
                  <c:v>25.1</c:v>
                </c:pt>
                <c:pt idx="126">
                  <c:v>25.1</c:v>
                </c:pt>
                <c:pt idx="127">
                  <c:v>25.1</c:v>
                </c:pt>
                <c:pt idx="128">
                  <c:v>25.1</c:v>
                </c:pt>
                <c:pt idx="129">
                  <c:v>25.1</c:v>
                </c:pt>
                <c:pt idx="130">
                  <c:v>25.1</c:v>
                </c:pt>
                <c:pt idx="131">
                  <c:v>25.1</c:v>
                </c:pt>
                <c:pt idx="132">
                  <c:v>25.1</c:v>
                </c:pt>
                <c:pt idx="133">
                  <c:v>25.1</c:v>
                </c:pt>
                <c:pt idx="134">
                  <c:v>25.1</c:v>
                </c:pt>
                <c:pt idx="135">
                  <c:v>25.1</c:v>
                </c:pt>
                <c:pt idx="136">
                  <c:v>25.1</c:v>
                </c:pt>
                <c:pt idx="137">
                  <c:v>25.1</c:v>
                </c:pt>
                <c:pt idx="138">
                  <c:v>25.1</c:v>
                </c:pt>
                <c:pt idx="139">
                  <c:v>25.1</c:v>
                </c:pt>
                <c:pt idx="140">
                  <c:v>25.1</c:v>
                </c:pt>
                <c:pt idx="141">
                  <c:v>25.1</c:v>
                </c:pt>
                <c:pt idx="142">
                  <c:v>25.1</c:v>
                </c:pt>
                <c:pt idx="143">
                  <c:v>25.1</c:v>
                </c:pt>
                <c:pt idx="144">
                  <c:v>25.1</c:v>
                </c:pt>
                <c:pt idx="145">
                  <c:v>25.1</c:v>
                </c:pt>
                <c:pt idx="146">
                  <c:v>25</c:v>
                </c:pt>
                <c:pt idx="147">
                  <c:v>25</c:v>
                </c:pt>
                <c:pt idx="148">
                  <c:v>25</c:v>
                </c:pt>
                <c:pt idx="149">
                  <c:v>25</c:v>
                </c:pt>
                <c:pt idx="150">
                  <c:v>25</c:v>
                </c:pt>
                <c:pt idx="151">
                  <c:v>25</c:v>
                </c:pt>
                <c:pt idx="152">
                  <c:v>25</c:v>
                </c:pt>
                <c:pt idx="153">
                  <c:v>25</c:v>
                </c:pt>
                <c:pt idx="154">
                  <c:v>25</c:v>
                </c:pt>
                <c:pt idx="155">
                  <c:v>25</c:v>
                </c:pt>
                <c:pt idx="156">
                  <c:v>25</c:v>
                </c:pt>
                <c:pt idx="157">
                  <c:v>25</c:v>
                </c:pt>
                <c:pt idx="158">
                  <c:v>25</c:v>
                </c:pt>
                <c:pt idx="159">
                  <c:v>25</c:v>
                </c:pt>
                <c:pt idx="160">
                  <c:v>25</c:v>
                </c:pt>
                <c:pt idx="161">
                  <c:v>25</c:v>
                </c:pt>
                <c:pt idx="162">
                  <c:v>25</c:v>
                </c:pt>
                <c:pt idx="163">
                  <c:v>24.9</c:v>
                </c:pt>
                <c:pt idx="164">
                  <c:v>24.9</c:v>
                </c:pt>
                <c:pt idx="165">
                  <c:v>24.9</c:v>
                </c:pt>
                <c:pt idx="166">
                  <c:v>24.9</c:v>
                </c:pt>
                <c:pt idx="167">
                  <c:v>24.9</c:v>
                </c:pt>
                <c:pt idx="168">
                  <c:v>24.9</c:v>
                </c:pt>
                <c:pt idx="169">
                  <c:v>24.9</c:v>
                </c:pt>
                <c:pt idx="170">
                  <c:v>24.9</c:v>
                </c:pt>
                <c:pt idx="171">
                  <c:v>24.9</c:v>
                </c:pt>
                <c:pt idx="172">
                  <c:v>24.9</c:v>
                </c:pt>
                <c:pt idx="173">
                  <c:v>24.9</c:v>
                </c:pt>
                <c:pt idx="174">
                  <c:v>24.9</c:v>
                </c:pt>
                <c:pt idx="175">
                  <c:v>24.9</c:v>
                </c:pt>
                <c:pt idx="176">
                  <c:v>24.9</c:v>
                </c:pt>
                <c:pt idx="177">
                  <c:v>24.9</c:v>
                </c:pt>
                <c:pt idx="178">
                  <c:v>24.9</c:v>
                </c:pt>
                <c:pt idx="179">
                  <c:v>24.9</c:v>
                </c:pt>
                <c:pt idx="180">
                  <c:v>24.9</c:v>
                </c:pt>
                <c:pt idx="181">
                  <c:v>24.9</c:v>
                </c:pt>
                <c:pt idx="182">
                  <c:v>24.9</c:v>
                </c:pt>
                <c:pt idx="183">
                  <c:v>24.9</c:v>
                </c:pt>
                <c:pt idx="184">
                  <c:v>24.9</c:v>
                </c:pt>
                <c:pt idx="185">
                  <c:v>24.9</c:v>
                </c:pt>
                <c:pt idx="186">
                  <c:v>24.9</c:v>
                </c:pt>
                <c:pt idx="187">
                  <c:v>24.9</c:v>
                </c:pt>
                <c:pt idx="188">
                  <c:v>24.9</c:v>
                </c:pt>
                <c:pt idx="189">
                  <c:v>24.9</c:v>
                </c:pt>
                <c:pt idx="190">
                  <c:v>24.9</c:v>
                </c:pt>
                <c:pt idx="191">
                  <c:v>24.9</c:v>
                </c:pt>
                <c:pt idx="192">
                  <c:v>24.9</c:v>
                </c:pt>
                <c:pt idx="193">
                  <c:v>24.9</c:v>
                </c:pt>
                <c:pt idx="194">
                  <c:v>24.9</c:v>
                </c:pt>
                <c:pt idx="195">
                  <c:v>24.9</c:v>
                </c:pt>
                <c:pt idx="196">
                  <c:v>24.9</c:v>
                </c:pt>
                <c:pt idx="197">
                  <c:v>24.9</c:v>
                </c:pt>
                <c:pt idx="198">
                  <c:v>24.9</c:v>
                </c:pt>
                <c:pt idx="199">
                  <c:v>24.9</c:v>
                </c:pt>
                <c:pt idx="200">
                  <c:v>24.9</c:v>
                </c:pt>
                <c:pt idx="201">
                  <c:v>24.9</c:v>
                </c:pt>
                <c:pt idx="202">
                  <c:v>24.9</c:v>
                </c:pt>
                <c:pt idx="203">
                  <c:v>24.9</c:v>
                </c:pt>
                <c:pt idx="204">
                  <c:v>24.8</c:v>
                </c:pt>
                <c:pt idx="205">
                  <c:v>24.8</c:v>
                </c:pt>
                <c:pt idx="206">
                  <c:v>24.8</c:v>
                </c:pt>
                <c:pt idx="207">
                  <c:v>24.8</c:v>
                </c:pt>
                <c:pt idx="208">
                  <c:v>24.8</c:v>
                </c:pt>
                <c:pt idx="209">
                  <c:v>24.8</c:v>
                </c:pt>
                <c:pt idx="210">
                  <c:v>24.8</c:v>
                </c:pt>
                <c:pt idx="211">
                  <c:v>24.8</c:v>
                </c:pt>
                <c:pt idx="212">
                  <c:v>24.8</c:v>
                </c:pt>
                <c:pt idx="213">
                  <c:v>24.8</c:v>
                </c:pt>
                <c:pt idx="214">
                  <c:v>24.8</c:v>
                </c:pt>
                <c:pt idx="215">
                  <c:v>24.8</c:v>
                </c:pt>
                <c:pt idx="216">
                  <c:v>24.8</c:v>
                </c:pt>
                <c:pt idx="217">
                  <c:v>24.8</c:v>
                </c:pt>
                <c:pt idx="218">
                  <c:v>24.8</c:v>
                </c:pt>
                <c:pt idx="219">
                  <c:v>24.8</c:v>
                </c:pt>
                <c:pt idx="220">
                  <c:v>24.8</c:v>
                </c:pt>
                <c:pt idx="221">
                  <c:v>24.8</c:v>
                </c:pt>
                <c:pt idx="222">
                  <c:v>24.8</c:v>
                </c:pt>
                <c:pt idx="223">
                  <c:v>24.8</c:v>
                </c:pt>
                <c:pt idx="224">
                  <c:v>24.8</c:v>
                </c:pt>
                <c:pt idx="225">
                  <c:v>24.8</c:v>
                </c:pt>
                <c:pt idx="226">
                  <c:v>24.8</c:v>
                </c:pt>
                <c:pt idx="227">
                  <c:v>24.8</c:v>
                </c:pt>
                <c:pt idx="228">
                  <c:v>24.8</c:v>
                </c:pt>
                <c:pt idx="229">
                  <c:v>24.8</c:v>
                </c:pt>
                <c:pt idx="230">
                  <c:v>24.8</c:v>
                </c:pt>
                <c:pt idx="231">
                  <c:v>24.8</c:v>
                </c:pt>
                <c:pt idx="232">
                  <c:v>24.8</c:v>
                </c:pt>
                <c:pt idx="233">
                  <c:v>24.8</c:v>
                </c:pt>
                <c:pt idx="234">
                  <c:v>24.8</c:v>
                </c:pt>
                <c:pt idx="235">
                  <c:v>24.8</c:v>
                </c:pt>
                <c:pt idx="236">
                  <c:v>24.8</c:v>
                </c:pt>
                <c:pt idx="237">
                  <c:v>24.8</c:v>
                </c:pt>
                <c:pt idx="238">
                  <c:v>24.8</c:v>
                </c:pt>
                <c:pt idx="239">
                  <c:v>24.8</c:v>
                </c:pt>
                <c:pt idx="240">
                  <c:v>24.8</c:v>
                </c:pt>
                <c:pt idx="241">
                  <c:v>24.8</c:v>
                </c:pt>
                <c:pt idx="242">
                  <c:v>24.8</c:v>
                </c:pt>
                <c:pt idx="243">
                  <c:v>24.8</c:v>
                </c:pt>
                <c:pt idx="244">
                  <c:v>24.8</c:v>
                </c:pt>
                <c:pt idx="245">
                  <c:v>24.8</c:v>
                </c:pt>
                <c:pt idx="246">
                  <c:v>24.8</c:v>
                </c:pt>
                <c:pt idx="247">
                  <c:v>24.8</c:v>
                </c:pt>
                <c:pt idx="248">
                  <c:v>24.8</c:v>
                </c:pt>
                <c:pt idx="249">
                  <c:v>24.8</c:v>
                </c:pt>
                <c:pt idx="250">
                  <c:v>24.8</c:v>
                </c:pt>
                <c:pt idx="251">
                  <c:v>24.8</c:v>
                </c:pt>
                <c:pt idx="252">
                  <c:v>24.8</c:v>
                </c:pt>
                <c:pt idx="253">
                  <c:v>24.8</c:v>
                </c:pt>
                <c:pt idx="254">
                  <c:v>24.8</c:v>
                </c:pt>
                <c:pt idx="255">
                  <c:v>24.8</c:v>
                </c:pt>
                <c:pt idx="256">
                  <c:v>24.8</c:v>
                </c:pt>
                <c:pt idx="257">
                  <c:v>24.8</c:v>
                </c:pt>
                <c:pt idx="258">
                  <c:v>24.8</c:v>
                </c:pt>
                <c:pt idx="259">
                  <c:v>24.8</c:v>
                </c:pt>
                <c:pt idx="260">
                  <c:v>24.8</c:v>
                </c:pt>
                <c:pt idx="261">
                  <c:v>24.7</c:v>
                </c:pt>
                <c:pt idx="262">
                  <c:v>24.7</c:v>
                </c:pt>
                <c:pt idx="263">
                  <c:v>24.7</c:v>
                </c:pt>
                <c:pt idx="264">
                  <c:v>24.7</c:v>
                </c:pt>
                <c:pt idx="265">
                  <c:v>24.7</c:v>
                </c:pt>
                <c:pt idx="266">
                  <c:v>24.7</c:v>
                </c:pt>
                <c:pt idx="267">
                  <c:v>24.7</c:v>
                </c:pt>
                <c:pt idx="268">
                  <c:v>24.7</c:v>
                </c:pt>
                <c:pt idx="269">
                  <c:v>24.7</c:v>
                </c:pt>
                <c:pt idx="270">
                  <c:v>24.7</c:v>
                </c:pt>
                <c:pt idx="271">
                  <c:v>24.7</c:v>
                </c:pt>
                <c:pt idx="272">
                  <c:v>24.7</c:v>
                </c:pt>
                <c:pt idx="273">
                  <c:v>24.7</c:v>
                </c:pt>
                <c:pt idx="274">
                  <c:v>24.7</c:v>
                </c:pt>
                <c:pt idx="275">
                  <c:v>24.7</c:v>
                </c:pt>
                <c:pt idx="276">
                  <c:v>24.7</c:v>
                </c:pt>
                <c:pt idx="277">
                  <c:v>24.7</c:v>
                </c:pt>
                <c:pt idx="278">
                  <c:v>24.7</c:v>
                </c:pt>
                <c:pt idx="279">
                  <c:v>24.7</c:v>
                </c:pt>
                <c:pt idx="280">
                  <c:v>24.7</c:v>
                </c:pt>
                <c:pt idx="281">
                  <c:v>24.7</c:v>
                </c:pt>
                <c:pt idx="282">
                  <c:v>24.7</c:v>
                </c:pt>
                <c:pt idx="283">
                  <c:v>24.7</c:v>
                </c:pt>
                <c:pt idx="284">
                  <c:v>24.7</c:v>
                </c:pt>
                <c:pt idx="285">
                  <c:v>24.7</c:v>
                </c:pt>
                <c:pt idx="286">
                  <c:v>24.7</c:v>
                </c:pt>
                <c:pt idx="287">
                  <c:v>24.7</c:v>
                </c:pt>
                <c:pt idx="288">
                  <c:v>24.7</c:v>
                </c:pt>
                <c:pt idx="289">
                  <c:v>24.7</c:v>
                </c:pt>
                <c:pt idx="290">
                  <c:v>24.7</c:v>
                </c:pt>
                <c:pt idx="291">
                  <c:v>24.7</c:v>
                </c:pt>
                <c:pt idx="292">
                  <c:v>24.7</c:v>
                </c:pt>
                <c:pt idx="293">
                  <c:v>24.7</c:v>
                </c:pt>
                <c:pt idx="294">
                  <c:v>24.7</c:v>
                </c:pt>
                <c:pt idx="295">
                  <c:v>24.7</c:v>
                </c:pt>
                <c:pt idx="296">
                  <c:v>24.7</c:v>
                </c:pt>
                <c:pt idx="297">
                  <c:v>24.7</c:v>
                </c:pt>
                <c:pt idx="298">
                  <c:v>24.7</c:v>
                </c:pt>
                <c:pt idx="299">
                  <c:v>24.7</c:v>
                </c:pt>
                <c:pt idx="300">
                  <c:v>24.7</c:v>
                </c:pt>
                <c:pt idx="301">
                  <c:v>24.7</c:v>
                </c:pt>
                <c:pt idx="302">
                  <c:v>24.7</c:v>
                </c:pt>
                <c:pt idx="303">
                  <c:v>24.7</c:v>
                </c:pt>
                <c:pt idx="304">
                  <c:v>24.7</c:v>
                </c:pt>
                <c:pt idx="305">
                  <c:v>24.7</c:v>
                </c:pt>
                <c:pt idx="306">
                  <c:v>24.7</c:v>
                </c:pt>
                <c:pt idx="307">
                  <c:v>24.7</c:v>
                </c:pt>
                <c:pt idx="308">
                  <c:v>24.7</c:v>
                </c:pt>
                <c:pt idx="309">
                  <c:v>24.7</c:v>
                </c:pt>
                <c:pt idx="310">
                  <c:v>24.7</c:v>
                </c:pt>
                <c:pt idx="311">
                  <c:v>24.7</c:v>
                </c:pt>
                <c:pt idx="312">
                  <c:v>24.7</c:v>
                </c:pt>
                <c:pt idx="313">
                  <c:v>24.7</c:v>
                </c:pt>
                <c:pt idx="314">
                  <c:v>24.7</c:v>
                </c:pt>
                <c:pt idx="315">
                  <c:v>24.7</c:v>
                </c:pt>
                <c:pt idx="316">
                  <c:v>24.7</c:v>
                </c:pt>
                <c:pt idx="317">
                  <c:v>24.7</c:v>
                </c:pt>
                <c:pt idx="318">
                  <c:v>24.6</c:v>
                </c:pt>
                <c:pt idx="319">
                  <c:v>24.6</c:v>
                </c:pt>
                <c:pt idx="320">
                  <c:v>24.6</c:v>
                </c:pt>
                <c:pt idx="321">
                  <c:v>24.6</c:v>
                </c:pt>
                <c:pt idx="322">
                  <c:v>24.6</c:v>
                </c:pt>
                <c:pt idx="323">
                  <c:v>24.6</c:v>
                </c:pt>
                <c:pt idx="324">
                  <c:v>24.6</c:v>
                </c:pt>
                <c:pt idx="325">
                  <c:v>24.6</c:v>
                </c:pt>
                <c:pt idx="326">
                  <c:v>24.6</c:v>
                </c:pt>
                <c:pt idx="327">
                  <c:v>24.6</c:v>
                </c:pt>
                <c:pt idx="328">
                  <c:v>24.6</c:v>
                </c:pt>
                <c:pt idx="329">
                  <c:v>24.6</c:v>
                </c:pt>
                <c:pt idx="330">
                  <c:v>24.6</c:v>
                </c:pt>
                <c:pt idx="331">
                  <c:v>24.6</c:v>
                </c:pt>
                <c:pt idx="332">
                  <c:v>24.6</c:v>
                </c:pt>
                <c:pt idx="333">
                  <c:v>24.6</c:v>
                </c:pt>
                <c:pt idx="334">
                  <c:v>24.6</c:v>
                </c:pt>
                <c:pt idx="335">
                  <c:v>24.6</c:v>
                </c:pt>
                <c:pt idx="336">
                  <c:v>24.6</c:v>
                </c:pt>
                <c:pt idx="337">
                  <c:v>24.6</c:v>
                </c:pt>
                <c:pt idx="338">
                  <c:v>24.6</c:v>
                </c:pt>
                <c:pt idx="339">
                  <c:v>24.6</c:v>
                </c:pt>
                <c:pt idx="340">
                  <c:v>24.6</c:v>
                </c:pt>
                <c:pt idx="341">
                  <c:v>24.6</c:v>
                </c:pt>
                <c:pt idx="342">
                  <c:v>24.6</c:v>
                </c:pt>
                <c:pt idx="343">
                  <c:v>24.6</c:v>
                </c:pt>
                <c:pt idx="344">
                  <c:v>24.6</c:v>
                </c:pt>
                <c:pt idx="345">
                  <c:v>24.6</c:v>
                </c:pt>
                <c:pt idx="346">
                  <c:v>24.6</c:v>
                </c:pt>
                <c:pt idx="347">
                  <c:v>24.6</c:v>
                </c:pt>
                <c:pt idx="348">
                  <c:v>24.6</c:v>
                </c:pt>
                <c:pt idx="349">
                  <c:v>24.6</c:v>
                </c:pt>
                <c:pt idx="350">
                  <c:v>24.6</c:v>
                </c:pt>
                <c:pt idx="351">
                  <c:v>24.7</c:v>
                </c:pt>
                <c:pt idx="352">
                  <c:v>24.7</c:v>
                </c:pt>
                <c:pt idx="353">
                  <c:v>24.7</c:v>
                </c:pt>
                <c:pt idx="354">
                  <c:v>24.7</c:v>
                </c:pt>
                <c:pt idx="355">
                  <c:v>24.7</c:v>
                </c:pt>
                <c:pt idx="356">
                  <c:v>24.7</c:v>
                </c:pt>
                <c:pt idx="357">
                  <c:v>24.7</c:v>
                </c:pt>
                <c:pt idx="358">
                  <c:v>24.7</c:v>
                </c:pt>
                <c:pt idx="359">
                  <c:v>24.7</c:v>
                </c:pt>
                <c:pt idx="360">
                  <c:v>24.7</c:v>
                </c:pt>
                <c:pt idx="361">
                  <c:v>24.7</c:v>
                </c:pt>
                <c:pt idx="362">
                  <c:v>24.7</c:v>
                </c:pt>
                <c:pt idx="363">
                  <c:v>24.7</c:v>
                </c:pt>
                <c:pt idx="364">
                  <c:v>24.7</c:v>
                </c:pt>
                <c:pt idx="365">
                  <c:v>24.7</c:v>
                </c:pt>
                <c:pt idx="366">
                  <c:v>24.7</c:v>
                </c:pt>
                <c:pt idx="367">
                  <c:v>24.8</c:v>
                </c:pt>
                <c:pt idx="368">
                  <c:v>24.8</c:v>
                </c:pt>
                <c:pt idx="369">
                  <c:v>24.8</c:v>
                </c:pt>
                <c:pt idx="370">
                  <c:v>24.8</c:v>
                </c:pt>
                <c:pt idx="371">
                  <c:v>24.8</c:v>
                </c:pt>
                <c:pt idx="372">
                  <c:v>24.8</c:v>
                </c:pt>
                <c:pt idx="373">
                  <c:v>24.8</c:v>
                </c:pt>
                <c:pt idx="374">
                  <c:v>24.8</c:v>
                </c:pt>
                <c:pt idx="375">
                  <c:v>24.9</c:v>
                </c:pt>
                <c:pt idx="376">
                  <c:v>24.9</c:v>
                </c:pt>
                <c:pt idx="377">
                  <c:v>24.9</c:v>
                </c:pt>
                <c:pt idx="378">
                  <c:v>24.9</c:v>
                </c:pt>
                <c:pt idx="379">
                  <c:v>24.9</c:v>
                </c:pt>
                <c:pt idx="380">
                  <c:v>24.9</c:v>
                </c:pt>
                <c:pt idx="381">
                  <c:v>24.9</c:v>
                </c:pt>
                <c:pt idx="382">
                  <c:v>24.9</c:v>
                </c:pt>
                <c:pt idx="383">
                  <c:v>24.9</c:v>
                </c:pt>
                <c:pt idx="384">
                  <c:v>25</c:v>
                </c:pt>
                <c:pt idx="385">
                  <c:v>25</c:v>
                </c:pt>
                <c:pt idx="386">
                  <c:v>25</c:v>
                </c:pt>
                <c:pt idx="387">
                  <c:v>25</c:v>
                </c:pt>
                <c:pt idx="388">
                  <c:v>25</c:v>
                </c:pt>
                <c:pt idx="389">
                  <c:v>25</c:v>
                </c:pt>
                <c:pt idx="390">
                  <c:v>25</c:v>
                </c:pt>
                <c:pt idx="391">
                  <c:v>25</c:v>
                </c:pt>
                <c:pt idx="392">
                  <c:v>25.1</c:v>
                </c:pt>
                <c:pt idx="393">
                  <c:v>25.1</c:v>
                </c:pt>
                <c:pt idx="394">
                  <c:v>25.1</c:v>
                </c:pt>
                <c:pt idx="395">
                  <c:v>25.1</c:v>
                </c:pt>
                <c:pt idx="396">
                  <c:v>25.1</c:v>
                </c:pt>
                <c:pt idx="397">
                  <c:v>25.1</c:v>
                </c:pt>
                <c:pt idx="398">
                  <c:v>25.1</c:v>
                </c:pt>
                <c:pt idx="399">
                  <c:v>25.1</c:v>
                </c:pt>
                <c:pt idx="400">
                  <c:v>25.2</c:v>
                </c:pt>
                <c:pt idx="401">
                  <c:v>25.2</c:v>
                </c:pt>
                <c:pt idx="402">
                  <c:v>25.2</c:v>
                </c:pt>
                <c:pt idx="403">
                  <c:v>25.2</c:v>
                </c:pt>
                <c:pt idx="404">
                  <c:v>25.2</c:v>
                </c:pt>
                <c:pt idx="405">
                  <c:v>25.2</c:v>
                </c:pt>
                <c:pt idx="406">
                  <c:v>25.2</c:v>
                </c:pt>
                <c:pt idx="407">
                  <c:v>25.2</c:v>
                </c:pt>
                <c:pt idx="408">
                  <c:v>25.3</c:v>
                </c:pt>
                <c:pt idx="409">
                  <c:v>25.3</c:v>
                </c:pt>
                <c:pt idx="410">
                  <c:v>25.3</c:v>
                </c:pt>
                <c:pt idx="411">
                  <c:v>25.3</c:v>
                </c:pt>
                <c:pt idx="412">
                  <c:v>25.3</c:v>
                </c:pt>
                <c:pt idx="413">
                  <c:v>25.3</c:v>
                </c:pt>
                <c:pt idx="414">
                  <c:v>25.3</c:v>
                </c:pt>
                <c:pt idx="415">
                  <c:v>25.3</c:v>
                </c:pt>
                <c:pt idx="416">
                  <c:v>25.4</c:v>
                </c:pt>
                <c:pt idx="417">
                  <c:v>25.4</c:v>
                </c:pt>
                <c:pt idx="418">
                  <c:v>25.4</c:v>
                </c:pt>
                <c:pt idx="419">
                  <c:v>25.4</c:v>
                </c:pt>
                <c:pt idx="420">
                  <c:v>25.4</c:v>
                </c:pt>
                <c:pt idx="421">
                  <c:v>25.4</c:v>
                </c:pt>
                <c:pt idx="422">
                  <c:v>25.4</c:v>
                </c:pt>
                <c:pt idx="423">
                  <c:v>25.4</c:v>
                </c:pt>
                <c:pt idx="424">
                  <c:v>25.4</c:v>
                </c:pt>
                <c:pt idx="425">
                  <c:v>25.5</c:v>
                </c:pt>
                <c:pt idx="426">
                  <c:v>25.5</c:v>
                </c:pt>
                <c:pt idx="427">
                  <c:v>25.5</c:v>
                </c:pt>
                <c:pt idx="428">
                  <c:v>25.5</c:v>
                </c:pt>
                <c:pt idx="429">
                  <c:v>25.5</c:v>
                </c:pt>
                <c:pt idx="430">
                  <c:v>25.5</c:v>
                </c:pt>
                <c:pt idx="431">
                  <c:v>25.5</c:v>
                </c:pt>
                <c:pt idx="432">
                  <c:v>25.5</c:v>
                </c:pt>
                <c:pt idx="433">
                  <c:v>25.6</c:v>
                </c:pt>
                <c:pt idx="434">
                  <c:v>25.6</c:v>
                </c:pt>
                <c:pt idx="435">
                  <c:v>25.6</c:v>
                </c:pt>
                <c:pt idx="436">
                  <c:v>25.6</c:v>
                </c:pt>
                <c:pt idx="437">
                  <c:v>25.6</c:v>
                </c:pt>
                <c:pt idx="438">
                  <c:v>25.6</c:v>
                </c:pt>
                <c:pt idx="439">
                  <c:v>25.6</c:v>
                </c:pt>
                <c:pt idx="440">
                  <c:v>25.6</c:v>
                </c:pt>
                <c:pt idx="441">
                  <c:v>25.7</c:v>
                </c:pt>
                <c:pt idx="442">
                  <c:v>25.7</c:v>
                </c:pt>
                <c:pt idx="443">
                  <c:v>25.7</c:v>
                </c:pt>
                <c:pt idx="444">
                  <c:v>25.7</c:v>
                </c:pt>
                <c:pt idx="445">
                  <c:v>25.7</c:v>
                </c:pt>
                <c:pt idx="446">
                  <c:v>25.7</c:v>
                </c:pt>
                <c:pt idx="447">
                  <c:v>25.7</c:v>
                </c:pt>
                <c:pt idx="448">
                  <c:v>25.7</c:v>
                </c:pt>
                <c:pt idx="449">
                  <c:v>25.7</c:v>
                </c:pt>
                <c:pt idx="450">
                  <c:v>25.7</c:v>
                </c:pt>
                <c:pt idx="451">
                  <c:v>25.7</c:v>
                </c:pt>
                <c:pt idx="452">
                  <c:v>25.7</c:v>
                </c:pt>
                <c:pt idx="453">
                  <c:v>25.7</c:v>
                </c:pt>
                <c:pt idx="454">
                  <c:v>25.7</c:v>
                </c:pt>
                <c:pt idx="455">
                  <c:v>25.7</c:v>
                </c:pt>
                <c:pt idx="456">
                  <c:v>25.7</c:v>
                </c:pt>
                <c:pt idx="457">
                  <c:v>25.7</c:v>
                </c:pt>
                <c:pt idx="458">
                  <c:v>25.7</c:v>
                </c:pt>
                <c:pt idx="459">
                  <c:v>25.7</c:v>
                </c:pt>
                <c:pt idx="460">
                  <c:v>25.7</c:v>
                </c:pt>
                <c:pt idx="461">
                  <c:v>25.7</c:v>
                </c:pt>
                <c:pt idx="462">
                  <c:v>25.7</c:v>
                </c:pt>
                <c:pt idx="463">
                  <c:v>25.7</c:v>
                </c:pt>
                <c:pt idx="464">
                  <c:v>25.7</c:v>
                </c:pt>
                <c:pt idx="465">
                  <c:v>25.7</c:v>
                </c:pt>
                <c:pt idx="466">
                  <c:v>25.7</c:v>
                </c:pt>
                <c:pt idx="467">
                  <c:v>25.7</c:v>
                </c:pt>
                <c:pt idx="468">
                  <c:v>25.7</c:v>
                </c:pt>
                <c:pt idx="469">
                  <c:v>25.7</c:v>
                </c:pt>
                <c:pt idx="470">
                  <c:v>25.7</c:v>
                </c:pt>
                <c:pt idx="471">
                  <c:v>25.7</c:v>
                </c:pt>
                <c:pt idx="472">
                  <c:v>25.7</c:v>
                </c:pt>
                <c:pt idx="473">
                  <c:v>25.7</c:v>
                </c:pt>
                <c:pt idx="474">
                  <c:v>25.7</c:v>
                </c:pt>
                <c:pt idx="475">
                  <c:v>25.7</c:v>
                </c:pt>
                <c:pt idx="476">
                  <c:v>25.7</c:v>
                </c:pt>
                <c:pt idx="477">
                  <c:v>25.7</c:v>
                </c:pt>
                <c:pt idx="478">
                  <c:v>25.7</c:v>
                </c:pt>
                <c:pt idx="479">
                  <c:v>25.7</c:v>
                </c:pt>
                <c:pt idx="480">
                  <c:v>25.7</c:v>
                </c:pt>
                <c:pt idx="481">
                  <c:v>25.7</c:v>
                </c:pt>
                <c:pt idx="482">
                  <c:v>25.7</c:v>
                </c:pt>
                <c:pt idx="483">
                  <c:v>25.7</c:v>
                </c:pt>
                <c:pt idx="484">
                  <c:v>25.7</c:v>
                </c:pt>
                <c:pt idx="485">
                  <c:v>25.7</c:v>
                </c:pt>
                <c:pt idx="486">
                  <c:v>25.7</c:v>
                </c:pt>
                <c:pt idx="487">
                  <c:v>25.7</c:v>
                </c:pt>
                <c:pt idx="488">
                  <c:v>25.7</c:v>
                </c:pt>
                <c:pt idx="489">
                  <c:v>25.7</c:v>
                </c:pt>
                <c:pt idx="490">
                  <c:v>25.7</c:v>
                </c:pt>
                <c:pt idx="491">
                  <c:v>25.7</c:v>
                </c:pt>
                <c:pt idx="492">
                  <c:v>25.7</c:v>
                </c:pt>
                <c:pt idx="493">
                  <c:v>25.7</c:v>
                </c:pt>
                <c:pt idx="494">
                  <c:v>25.7</c:v>
                </c:pt>
                <c:pt idx="495">
                  <c:v>25.7</c:v>
                </c:pt>
                <c:pt idx="496">
                  <c:v>25.7</c:v>
                </c:pt>
                <c:pt idx="497">
                  <c:v>25.7</c:v>
                </c:pt>
                <c:pt idx="498">
                  <c:v>25.7</c:v>
                </c:pt>
                <c:pt idx="499">
                  <c:v>25.7</c:v>
                </c:pt>
                <c:pt idx="500">
                  <c:v>25.7</c:v>
                </c:pt>
                <c:pt idx="501">
                  <c:v>25.7</c:v>
                </c:pt>
                <c:pt idx="502">
                  <c:v>25.7</c:v>
                </c:pt>
                <c:pt idx="503">
                  <c:v>25.7</c:v>
                </c:pt>
                <c:pt idx="504">
                  <c:v>25.7</c:v>
                </c:pt>
                <c:pt idx="505">
                  <c:v>25.7</c:v>
                </c:pt>
                <c:pt idx="506">
                  <c:v>25.6</c:v>
                </c:pt>
                <c:pt idx="507">
                  <c:v>25.6</c:v>
                </c:pt>
                <c:pt idx="508">
                  <c:v>25.6</c:v>
                </c:pt>
                <c:pt idx="509">
                  <c:v>25.6</c:v>
                </c:pt>
                <c:pt idx="510">
                  <c:v>25.6</c:v>
                </c:pt>
                <c:pt idx="511">
                  <c:v>25.6</c:v>
                </c:pt>
                <c:pt idx="512">
                  <c:v>25.6</c:v>
                </c:pt>
                <c:pt idx="513">
                  <c:v>25.6</c:v>
                </c:pt>
                <c:pt idx="514">
                  <c:v>25.6</c:v>
                </c:pt>
                <c:pt idx="515">
                  <c:v>25.6</c:v>
                </c:pt>
                <c:pt idx="516">
                  <c:v>25.6</c:v>
                </c:pt>
                <c:pt idx="517">
                  <c:v>25.6</c:v>
                </c:pt>
                <c:pt idx="518">
                  <c:v>25.6</c:v>
                </c:pt>
                <c:pt idx="519">
                  <c:v>25.6</c:v>
                </c:pt>
                <c:pt idx="520">
                  <c:v>25.6</c:v>
                </c:pt>
                <c:pt idx="521">
                  <c:v>25.6</c:v>
                </c:pt>
                <c:pt idx="522">
                  <c:v>25.6</c:v>
                </c:pt>
                <c:pt idx="523">
                  <c:v>25.6</c:v>
                </c:pt>
                <c:pt idx="524">
                  <c:v>25.6</c:v>
                </c:pt>
                <c:pt idx="525">
                  <c:v>25.6</c:v>
                </c:pt>
                <c:pt idx="526">
                  <c:v>25.6</c:v>
                </c:pt>
                <c:pt idx="527">
                  <c:v>25.6</c:v>
                </c:pt>
                <c:pt idx="528">
                  <c:v>25.6</c:v>
                </c:pt>
                <c:pt idx="529">
                  <c:v>25.6</c:v>
                </c:pt>
                <c:pt idx="530">
                  <c:v>25.6</c:v>
                </c:pt>
                <c:pt idx="531">
                  <c:v>25.6</c:v>
                </c:pt>
                <c:pt idx="532">
                  <c:v>25.6</c:v>
                </c:pt>
                <c:pt idx="533">
                  <c:v>25.6</c:v>
                </c:pt>
                <c:pt idx="534">
                  <c:v>25.6</c:v>
                </c:pt>
                <c:pt idx="535">
                  <c:v>25.6</c:v>
                </c:pt>
                <c:pt idx="536">
                  <c:v>25.6</c:v>
                </c:pt>
                <c:pt idx="537">
                  <c:v>25.6</c:v>
                </c:pt>
                <c:pt idx="538">
                  <c:v>25.6</c:v>
                </c:pt>
                <c:pt idx="539">
                  <c:v>25.6</c:v>
                </c:pt>
                <c:pt idx="540">
                  <c:v>25.6</c:v>
                </c:pt>
                <c:pt idx="541">
                  <c:v>25.6</c:v>
                </c:pt>
                <c:pt idx="542">
                  <c:v>25.6</c:v>
                </c:pt>
                <c:pt idx="543">
                  <c:v>25.6</c:v>
                </c:pt>
                <c:pt idx="544">
                  <c:v>25.6</c:v>
                </c:pt>
                <c:pt idx="545">
                  <c:v>25.6</c:v>
                </c:pt>
                <c:pt idx="546">
                  <c:v>25.6</c:v>
                </c:pt>
                <c:pt idx="547">
                  <c:v>25.5</c:v>
                </c:pt>
                <c:pt idx="548">
                  <c:v>25.5</c:v>
                </c:pt>
                <c:pt idx="549">
                  <c:v>25.5</c:v>
                </c:pt>
                <c:pt idx="550">
                  <c:v>25.5</c:v>
                </c:pt>
                <c:pt idx="551">
                  <c:v>25.5</c:v>
                </c:pt>
                <c:pt idx="552">
                  <c:v>25.5</c:v>
                </c:pt>
                <c:pt idx="553">
                  <c:v>25.5</c:v>
                </c:pt>
                <c:pt idx="554">
                  <c:v>25.5</c:v>
                </c:pt>
                <c:pt idx="555">
                  <c:v>25.5</c:v>
                </c:pt>
                <c:pt idx="556">
                  <c:v>25.5</c:v>
                </c:pt>
                <c:pt idx="557">
                  <c:v>25.5</c:v>
                </c:pt>
                <c:pt idx="558">
                  <c:v>25.5</c:v>
                </c:pt>
                <c:pt idx="559">
                  <c:v>25.5</c:v>
                </c:pt>
                <c:pt idx="560">
                  <c:v>25.5</c:v>
                </c:pt>
                <c:pt idx="561">
                  <c:v>25.5</c:v>
                </c:pt>
                <c:pt idx="562">
                  <c:v>25.5</c:v>
                </c:pt>
                <c:pt idx="563">
                  <c:v>25.5</c:v>
                </c:pt>
                <c:pt idx="564">
                  <c:v>25.5</c:v>
                </c:pt>
                <c:pt idx="565">
                  <c:v>25.5</c:v>
                </c:pt>
                <c:pt idx="566">
                  <c:v>25.5</c:v>
                </c:pt>
                <c:pt idx="567">
                  <c:v>25.5</c:v>
                </c:pt>
                <c:pt idx="568">
                  <c:v>25.5</c:v>
                </c:pt>
                <c:pt idx="569">
                  <c:v>25.5</c:v>
                </c:pt>
                <c:pt idx="570">
                  <c:v>25.5</c:v>
                </c:pt>
                <c:pt idx="571">
                  <c:v>25.5</c:v>
                </c:pt>
                <c:pt idx="572">
                  <c:v>25.5</c:v>
                </c:pt>
                <c:pt idx="573">
                  <c:v>25.5</c:v>
                </c:pt>
                <c:pt idx="574">
                  <c:v>25.5</c:v>
                </c:pt>
                <c:pt idx="575">
                  <c:v>25.5</c:v>
                </c:pt>
                <c:pt idx="576">
                  <c:v>25.5</c:v>
                </c:pt>
                <c:pt idx="577">
                  <c:v>25.5</c:v>
                </c:pt>
                <c:pt idx="578">
                  <c:v>25.5</c:v>
                </c:pt>
                <c:pt idx="579">
                  <c:v>25.5</c:v>
                </c:pt>
                <c:pt idx="580">
                  <c:v>25.4</c:v>
                </c:pt>
                <c:pt idx="581">
                  <c:v>25.4</c:v>
                </c:pt>
                <c:pt idx="582">
                  <c:v>25.4</c:v>
                </c:pt>
                <c:pt idx="583">
                  <c:v>25.4</c:v>
                </c:pt>
                <c:pt idx="584">
                  <c:v>25.4</c:v>
                </c:pt>
                <c:pt idx="585">
                  <c:v>25.4</c:v>
                </c:pt>
                <c:pt idx="586">
                  <c:v>25.4</c:v>
                </c:pt>
                <c:pt idx="587">
                  <c:v>25.4</c:v>
                </c:pt>
                <c:pt idx="588">
                  <c:v>25.4</c:v>
                </c:pt>
                <c:pt idx="589">
                  <c:v>25.4</c:v>
                </c:pt>
                <c:pt idx="590">
                  <c:v>25.4</c:v>
                </c:pt>
                <c:pt idx="591">
                  <c:v>25.4</c:v>
                </c:pt>
                <c:pt idx="592">
                  <c:v>25.4</c:v>
                </c:pt>
                <c:pt idx="593">
                  <c:v>25.4</c:v>
                </c:pt>
                <c:pt idx="594">
                  <c:v>25.4</c:v>
                </c:pt>
                <c:pt idx="595">
                  <c:v>25.4</c:v>
                </c:pt>
                <c:pt idx="596">
                  <c:v>25.4</c:v>
                </c:pt>
                <c:pt idx="597">
                  <c:v>25.4</c:v>
                </c:pt>
                <c:pt idx="598">
                  <c:v>25.4</c:v>
                </c:pt>
                <c:pt idx="599">
                  <c:v>25.4</c:v>
                </c:pt>
                <c:pt idx="600">
                  <c:v>25.4</c:v>
                </c:pt>
                <c:pt idx="601">
                  <c:v>25.4</c:v>
                </c:pt>
                <c:pt idx="602">
                  <c:v>25.4</c:v>
                </c:pt>
                <c:pt idx="603">
                  <c:v>25.4</c:v>
                </c:pt>
                <c:pt idx="604">
                  <c:v>25.4</c:v>
                </c:pt>
                <c:pt idx="605">
                  <c:v>25.3</c:v>
                </c:pt>
                <c:pt idx="606">
                  <c:v>25.3</c:v>
                </c:pt>
                <c:pt idx="607">
                  <c:v>25.3</c:v>
                </c:pt>
                <c:pt idx="608">
                  <c:v>25.3</c:v>
                </c:pt>
                <c:pt idx="609">
                  <c:v>25.3</c:v>
                </c:pt>
                <c:pt idx="610">
                  <c:v>25.3</c:v>
                </c:pt>
                <c:pt idx="611">
                  <c:v>25.3</c:v>
                </c:pt>
                <c:pt idx="612">
                  <c:v>25.3</c:v>
                </c:pt>
                <c:pt idx="613">
                  <c:v>25.2</c:v>
                </c:pt>
                <c:pt idx="614">
                  <c:v>25.2</c:v>
                </c:pt>
                <c:pt idx="615">
                  <c:v>25.2</c:v>
                </c:pt>
                <c:pt idx="616">
                  <c:v>25.2</c:v>
                </c:pt>
                <c:pt idx="617">
                  <c:v>25.2</c:v>
                </c:pt>
                <c:pt idx="618">
                  <c:v>25.2</c:v>
                </c:pt>
                <c:pt idx="619">
                  <c:v>25.2</c:v>
                </c:pt>
                <c:pt idx="620">
                  <c:v>25.2</c:v>
                </c:pt>
                <c:pt idx="621">
                  <c:v>25.2</c:v>
                </c:pt>
                <c:pt idx="622">
                  <c:v>25.2</c:v>
                </c:pt>
                <c:pt idx="623">
                  <c:v>25.2</c:v>
                </c:pt>
                <c:pt idx="624">
                  <c:v>25.2</c:v>
                </c:pt>
                <c:pt idx="625">
                  <c:v>25.2</c:v>
                </c:pt>
                <c:pt idx="626">
                  <c:v>25.2</c:v>
                </c:pt>
                <c:pt idx="627">
                  <c:v>25.2</c:v>
                </c:pt>
                <c:pt idx="628">
                  <c:v>25.2</c:v>
                </c:pt>
                <c:pt idx="629">
                  <c:v>25.1</c:v>
                </c:pt>
                <c:pt idx="630">
                  <c:v>25.1</c:v>
                </c:pt>
                <c:pt idx="631">
                  <c:v>25.1</c:v>
                </c:pt>
                <c:pt idx="632">
                  <c:v>25.1</c:v>
                </c:pt>
                <c:pt idx="633">
                  <c:v>25.1</c:v>
                </c:pt>
                <c:pt idx="634">
                  <c:v>25.1</c:v>
                </c:pt>
                <c:pt idx="635">
                  <c:v>25.1</c:v>
                </c:pt>
                <c:pt idx="636">
                  <c:v>25.1</c:v>
                </c:pt>
                <c:pt idx="637">
                  <c:v>25</c:v>
                </c:pt>
                <c:pt idx="638">
                  <c:v>25</c:v>
                </c:pt>
                <c:pt idx="639">
                  <c:v>25</c:v>
                </c:pt>
                <c:pt idx="640">
                  <c:v>25</c:v>
                </c:pt>
                <c:pt idx="641">
                  <c:v>25</c:v>
                </c:pt>
                <c:pt idx="642">
                  <c:v>25</c:v>
                </c:pt>
                <c:pt idx="643">
                  <c:v>25</c:v>
                </c:pt>
                <c:pt idx="644">
                  <c:v>25</c:v>
                </c:pt>
                <c:pt idx="645">
                  <c:v>25</c:v>
                </c:pt>
                <c:pt idx="646">
                  <c:v>25</c:v>
                </c:pt>
                <c:pt idx="647">
                  <c:v>25</c:v>
                </c:pt>
                <c:pt idx="648">
                  <c:v>25</c:v>
                </c:pt>
                <c:pt idx="649">
                  <c:v>25</c:v>
                </c:pt>
                <c:pt idx="650">
                  <c:v>25</c:v>
                </c:pt>
                <c:pt idx="651">
                  <c:v>25</c:v>
                </c:pt>
                <c:pt idx="652">
                  <c:v>25</c:v>
                </c:pt>
                <c:pt idx="653">
                  <c:v>25</c:v>
                </c:pt>
                <c:pt idx="654">
                  <c:v>24.9</c:v>
                </c:pt>
                <c:pt idx="655">
                  <c:v>24.9</c:v>
                </c:pt>
                <c:pt idx="656">
                  <c:v>24.9</c:v>
                </c:pt>
                <c:pt idx="657">
                  <c:v>24.9</c:v>
                </c:pt>
                <c:pt idx="658">
                  <c:v>24.9</c:v>
                </c:pt>
                <c:pt idx="659">
                  <c:v>24.9</c:v>
                </c:pt>
                <c:pt idx="660">
                  <c:v>24.9</c:v>
                </c:pt>
                <c:pt idx="661">
                  <c:v>24.9</c:v>
                </c:pt>
                <c:pt idx="662">
                  <c:v>24.8</c:v>
                </c:pt>
                <c:pt idx="663">
                  <c:v>24.8</c:v>
                </c:pt>
                <c:pt idx="664">
                  <c:v>24.8</c:v>
                </c:pt>
                <c:pt idx="665">
                  <c:v>24.8</c:v>
                </c:pt>
                <c:pt idx="666">
                  <c:v>24.8</c:v>
                </c:pt>
                <c:pt idx="667">
                  <c:v>24.8</c:v>
                </c:pt>
                <c:pt idx="668">
                  <c:v>24.8</c:v>
                </c:pt>
                <c:pt idx="669">
                  <c:v>24.8</c:v>
                </c:pt>
                <c:pt idx="670">
                  <c:v>24.8</c:v>
                </c:pt>
                <c:pt idx="671">
                  <c:v>24.8</c:v>
                </c:pt>
                <c:pt idx="672">
                  <c:v>24.8</c:v>
                </c:pt>
                <c:pt idx="673">
                  <c:v>24.8</c:v>
                </c:pt>
                <c:pt idx="674">
                  <c:v>24.8</c:v>
                </c:pt>
                <c:pt idx="675">
                  <c:v>24.8</c:v>
                </c:pt>
                <c:pt idx="676">
                  <c:v>24.8</c:v>
                </c:pt>
                <c:pt idx="677">
                  <c:v>24.8</c:v>
                </c:pt>
                <c:pt idx="678">
                  <c:v>24.7</c:v>
                </c:pt>
                <c:pt idx="679">
                  <c:v>24.7</c:v>
                </c:pt>
                <c:pt idx="680">
                  <c:v>24.7</c:v>
                </c:pt>
                <c:pt idx="681">
                  <c:v>24.7</c:v>
                </c:pt>
                <c:pt idx="682">
                  <c:v>24.7</c:v>
                </c:pt>
                <c:pt idx="683">
                  <c:v>24.7</c:v>
                </c:pt>
                <c:pt idx="684">
                  <c:v>24.7</c:v>
                </c:pt>
                <c:pt idx="685">
                  <c:v>24.7</c:v>
                </c:pt>
                <c:pt idx="686">
                  <c:v>24.6</c:v>
                </c:pt>
                <c:pt idx="687">
                  <c:v>24.6</c:v>
                </c:pt>
                <c:pt idx="688">
                  <c:v>24.6</c:v>
                </c:pt>
                <c:pt idx="689">
                  <c:v>24.6</c:v>
                </c:pt>
                <c:pt idx="690">
                  <c:v>24.6</c:v>
                </c:pt>
                <c:pt idx="691">
                  <c:v>24.6</c:v>
                </c:pt>
                <c:pt idx="692">
                  <c:v>24.6</c:v>
                </c:pt>
                <c:pt idx="693">
                  <c:v>24.6</c:v>
                </c:pt>
                <c:pt idx="694">
                  <c:v>24.6</c:v>
                </c:pt>
                <c:pt idx="695">
                  <c:v>24.6</c:v>
                </c:pt>
                <c:pt idx="696">
                  <c:v>24.6</c:v>
                </c:pt>
                <c:pt idx="697">
                  <c:v>24.6</c:v>
                </c:pt>
                <c:pt idx="698">
                  <c:v>24.6</c:v>
                </c:pt>
                <c:pt idx="699">
                  <c:v>24.6</c:v>
                </c:pt>
                <c:pt idx="700">
                  <c:v>24.6</c:v>
                </c:pt>
                <c:pt idx="701">
                  <c:v>24.6</c:v>
                </c:pt>
                <c:pt idx="702">
                  <c:v>24.6</c:v>
                </c:pt>
                <c:pt idx="703">
                  <c:v>24.5</c:v>
                </c:pt>
                <c:pt idx="704">
                  <c:v>24.5</c:v>
                </c:pt>
                <c:pt idx="705">
                  <c:v>24.5</c:v>
                </c:pt>
                <c:pt idx="706">
                  <c:v>24.5</c:v>
                </c:pt>
                <c:pt idx="707">
                  <c:v>24.5</c:v>
                </c:pt>
                <c:pt idx="708">
                  <c:v>24.5</c:v>
                </c:pt>
                <c:pt idx="709">
                  <c:v>24.5</c:v>
                </c:pt>
                <c:pt idx="710">
                  <c:v>24.5</c:v>
                </c:pt>
                <c:pt idx="711">
                  <c:v>24.4</c:v>
                </c:pt>
                <c:pt idx="712">
                  <c:v>24.4</c:v>
                </c:pt>
                <c:pt idx="713">
                  <c:v>24.4</c:v>
                </c:pt>
                <c:pt idx="714">
                  <c:v>24.4</c:v>
                </c:pt>
                <c:pt idx="715">
                  <c:v>24.4</c:v>
                </c:pt>
                <c:pt idx="716">
                  <c:v>24.4</c:v>
                </c:pt>
                <c:pt idx="717">
                  <c:v>24.4</c:v>
                </c:pt>
                <c:pt idx="718">
                  <c:v>24.4</c:v>
                </c:pt>
                <c:pt idx="719">
                  <c:v>24.3</c:v>
                </c:pt>
                <c:pt idx="720">
                  <c:v>24.3</c:v>
                </c:pt>
                <c:pt idx="721">
                  <c:v>24.3</c:v>
                </c:pt>
                <c:pt idx="722">
                  <c:v>24.3</c:v>
                </c:pt>
                <c:pt idx="723">
                  <c:v>24.3</c:v>
                </c:pt>
                <c:pt idx="724">
                  <c:v>24.3</c:v>
                </c:pt>
                <c:pt idx="725">
                  <c:v>24.3</c:v>
                </c:pt>
                <c:pt idx="726">
                  <c:v>24.3</c:v>
                </c:pt>
                <c:pt idx="727">
                  <c:v>24.3</c:v>
                </c:pt>
                <c:pt idx="728">
                  <c:v>24.3</c:v>
                </c:pt>
                <c:pt idx="729">
                  <c:v>24.3</c:v>
                </c:pt>
                <c:pt idx="730">
                  <c:v>24.3</c:v>
                </c:pt>
                <c:pt idx="731">
                  <c:v>24.3</c:v>
                </c:pt>
                <c:pt idx="732">
                  <c:v>24.3</c:v>
                </c:pt>
                <c:pt idx="733">
                  <c:v>24.3</c:v>
                </c:pt>
                <c:pt idx="734">
                  <c:v>24.3</c:v>
                </c:pt>
                <c:pt idx="735">
                  <c:v>24.3</c:v>
                </c:pt>
                <c:pt idx="736">
                  <c:v>24.4</c:v>
                </c:pt>
                <c:pt idx="737">
                  <c:v>24.4</c:v>
                </c:pt>
                <c:pt idx="738">
                  <c:v>24.4</c:v>
                </c:pt>
                <c:pt idx="739">
                  <c:v>24.4</c:v>
                </c:pt>
                <c:pt idx="740">
                  <c:v>24.4</c:v>
                </c:pt>
                <c:pt idx="741">
                  <c:v>24.4</c:v>
                </c:pt>
                <c:pt idx="742">
                  <c:v>24.4</c:v>
                </c:pt>
                <c:pt idx="743">
                  <c:v>24.4</c:v>
                </c:pt>
                <c:pt idx="744">
                  <c:v>24.6</c:v>
                </c:pt>
                <c:pt idx="745">
                  <c:v>24.6</c:v>
                </c:pt>
                <c:pt idx="746">
                  <c:v>24.6</c:v>
                </c:pt>
                <c:pt idx="747">
                  <c:v>24.6</c:v>
                </c:pt>
                <c:pt idx="748">
                  <c:v>24.6</c:v>
                </c:pt>
                <c:pt idx="749">
                  <c:v>24.6</c:v>
                </c:pt>
                <c:pt idx="750">
                  <c:v>24.6</c:v>
                </c:pt>
                <c:pt idx="751">
                  <c:v>24.6</c:v>
                </c:pt>
                <c:pt idx="752">
                  <c:v>24.9</c:v>
                </c:pt>
                <c:pt idx="753">
                  <c:v>24.9</c:v>
                </c:pt>
                <c:pt idx="754">
                  <c:v>24.9</c:v>
                </c:pt>
                <c:pt idx="755">
                  <c:v>24.9</c:v>
                </c:pt>
                <c:pt idx="756">
                  <c:v>24.9</c:v>
                </c:pt>
                <c:pt idx="757">
                  <c:v>24.9</c:v>
                </c:pt>
                <c:pt idx="758">
                  <c:v>24.9</c:v>
                </c:pt>
                <c:pt idx="759">
                  <c:v>24.9</c:v>
                </c:pt>
                <c:pt idx="760">
                  <c:v>25.4</c:v>
                </c:pt>
                <c:pt idx="761">
                  <c:v>25.4</c:v>
                </c:pt>
                <c:pt idx="762">
                  <c:v>25.4</c:v>
                </c:pt>
                <c:pt idx="763">
                  <c:v>25.4</c:v>
                </c:pt>
                <c:pt idx="764">
                  <c:v>25.4</c:v>
                </c:pt>
                <c:pt idx="765">
                  <c:v>25.4</c:v>
                </c:pt>
                <c:pt idx="766">
                  <c:v>25.4</c:v>
                </c:pt>
                <c:pt idx="767">
                  <c:v>25.4</c:v>
                </c:pt>
                <c:pt idx="768">
                  <c:v>26</c:v>
                </c:pt>
                <c:pt idx="769">
                  <c:v>26</c:v>
                </c:pt>
                <c:pt idx="770">
                  <c:v>26</c:v>
                </c:pt>
                <c:pt idx="771">
                  <c:v>26</c:v>
                </c:pt>
                <c:pt idx="772">
                  <c:v>26</c:v>
                </c:pt>
                <c:pt idx="773">
                  <c:v>26</c:v>
                </c:pt>
                <c:pt idx="774">
                  <c:v>26</c:v>
                </c:pt>
                <c:pt idx="775">
                  <c:v>26</c:v>
                </c:pt>
                <c:pt idx="776">
                  <c:v>26.5</c:v>
                </c:pt>
                <c:pt idx="777">
                  <c:v>26.5</c:v>
                </c:pt>
                <c:pt idx="778">
                  <c:v>26.5</c:v>
                </c:pt>
                <c:pt idx="779">
                  <c:v>26.5</c:v>
                </c:pt>
                <c:pt idx="780">
                  <c:v>26.5</c:v>
                </c:pt>
                <c:pt idx="781">
                  <c:v>26.5</c:v>
                </c:pt>
                <c:pt idx="782">
                  <c:v>26.5</c:v>
                </c:pt>
                <c:pt idx="783">
                  <c:v>26.5</c:v>
                </c:pt>
                <c:pt idx="784">
                  <c:v>26.5</c:v>
                </c:pt>
                <c:pt idx="785">
                  <c:v>27</c:v>
                </c:pt>
                <c:pt idx="786">
                  <c:v>27</c:v>
                </c:pt>
                <c:pt idx="787">
                  <c:v>27</c:v>
                </c:pt>
                <c:pt idx="788">
                  <c:v>27</c:v>
                </c:pt>
                <c:pt idx="789">
                  <c:v>27</c:v>
                </c:pt>
                <c:pt idx="790">
                  <c:v>27</c:v>
                </c:pt>
                <c:pt idx="791">
                  <c:v>27</c:v>
                </c:pt>
                <c:pt idx="792">
                  <c:v>27</c:v>
                </c:pt>
                <c:pt idx="793">
                  <c:v>27.4</c:v>
                </c:pt>
                <c:pt idx="794">
                  <c:v>27.4</c:v>
                </c:pt>
                <c:pt idx="795">
                  <c:v>27.4</c:v>
                </c:pt>
                <c:pt idx="796">
                  <c:v>27.4</c:v>
                </c:pt>
                <c:pt idx="797">
                  <c:v>27.4</c:v>
                </c:pt>
                <c:pt idx="798">
                  <c:v>27.4</c:v>
                </c:pt>
                <c:pt idx="799">
                  <c:v>27.4</c:v>
                </c:pt>
                <c:pt idx="800">
                  <c:v>27.4</c:v>
                </c:pt>
                <c:pt idx="801">
                  <c:v>27.7</c:v>
                </c:pt>
                <c:pt idx="802">
                  <c:v>27.7</c:v>
                </c:pt>
                <c:pt idx="803">
                  <c:v>27.7</c:v>
                </c:pt>
                <c:pt idx="804">
                  <c:v>27.7</c:v>
                </c:pt>
                <c:pt idx="805">
                  <c:v>27.7</c:v>
                </c:pt>
                <c:pt idx="806">
                  <c:v>27.7</c:v>
                </c:pt>
                <c:pt idx="807">
                  <c:v>27.7</c:v>
                </c:pt>
                <c:pt idx="808">
                  <c:v>27.7</c:v>
                </c:pt>
                <c:pt idx="809">
                  <c:v>28</c:v>
                </c:pt>
                <c:pt idx="810">
                  <c:v>28</c:v>
                </c:pt>
                <c:pt idx="811">
                  <c:v>28</c:v>
                </c:pt>
                <c:pt idx="812">
                  <c:v>28</c:v>
                </c:pt>
                <c:pt idx="813">
                  <c:v>28</c:v>
                </c:pt>
                <c:pt idx="814">
                  <c:v>28</c:v>
                </c:pt>
                <c:pt idx="815">
                  <c:v>28</c:v>
                </c:pt>
                <c:pt idx="816">
                  <c:v>28</c:v>
                </c:pt>
                <c:pt idx="817">
                  <c:v>28.1</c:v>
                </c:pt>
                <c:pt idx="818">
                  <c:v>28.1</c:v>
                </c:pt>
                <c:pt idx="819">
                  <c:v>28.1</c:v>
                </c:pt>
                <c:pt idx="820">
                  <c:v>28.1</c:v>
                </c:pt>
                <c:pt idx="821">
                  <c:v>28.1</c:v>
                </c:pt>
                <c:pt idx="822">
                  <c:v>28.1</c:v>
                </c:pt>
                <c:pt idx="823">
                  <c:v>28.1</c:v>
                </c:pt>
                <c:pt idx="824">
                  <c:v>28.1</c:v>
                </c:pt>
                <c:pt idx="825">
                  <c:v>28.1</c:v>
                </c:pt>
                <c:pt idx="826">
                  <c:v>28.1</c:v>
                </c:pt>
                <c:pt idx="827">
                  <c:v>28.1</c:v>
                </c:pt>
                <c:pt idx="828">
                  <c:v>28.1</c:v>
                </c:pt>
                <c:pt idx="829">
                  <c:v>28.1</c:v>
                </c:pt>
                <c:pt idx="830">
                  <c:v>28.1</c:v>
                </c:pt>
                <c:pt idx="831">
                  <c:v>28.1</c:v>
                </c:pt>
                <c:pt idx="832">
                  <c:v>28.1</c:v>
                </c:pt>
                <c:pt idx="833">
                  <c:v>28.1</c:v>
                </c:pt>
                <c:pt idx="834">
                  <c:v>28.1</c:v>
                </c:pt>
                <c:pt idx="835">
                  <c:v>28.1</c:v>
                </c:pt>
                <c:pt idx="836">
                  <c:v>28.1</c:v>
                </c:pt>
                <c:pt idx="837">
                  <c:v>28.1</c:v>
                </c:pt>
                <c:pt idx="838">
                  <c:v>28.1</c:v>
                </c:pt>
                <c:pt idx="839">
                  <c:v>28.1</c:v>
                </c:pt>
                <c:pt idx="840">
                  <c:v>28.1</c:v>
                </c:pt>
                <c:pt idx="841">
                  <c:v>28.1</c:v>
                </c:pt>
                <c:pt idx="842">
                  <c:v>28.1</c:v>
                </c:pt>
                <c:pt idx="843">
                  <c:v>28.1</c:v>
                </c:pt>
                <c:pt idx="844">
                  <c:v>28.1</c:v>
                </c:pt>
                <c:pt idx="845">
                  <c:v>28.1</c:v>
                </c:pt>
                <c:pt idx="846">
                  <c:v>28.1</c:v>
                </c:pt>
                <c:pt idx="847">
                  <c:v>28.1</c:v>
                </c:pt>
                <c:pt idx="848">
                  <c:v>28.1</c:v>
                </c:pt>
                <c:pt idx="849">
                  <c:v>28.1</c:v>
                </c:pt>
                <c:pt idx="850">
                  <c:v>28.1</c:v>
                </c:pt>
                <c:pt idx="851">
                  <c:v>28.1</c:v>
                </c:pt>
                <c:pt idx="852">
                  <c:v>28.1</c:v>
                </c:pt>
                <c:pt idx="853">
                  <c:v>28.1</c:v>
                </c:pt>
                <c:pt idx="854">
                  <c:v>28.1</c:v>
                </c:pt>
                <c:pt idx="855">
                  <c:v>28.1</c:v>
                </c:pt>
                <c:pt idx="856">
                  <c:v>28.1</c:v>
                </c:pt>
                <c:pt idx="857">
                  <c:v>28.1</c:v>
                </c:pt>
                <c:pt idx="858">
                  <c:v>28</c:v>
                </c:pt>
                <c:pt idx="859">
                  <c:v>28</c:v>
                </c:pt>
                <c:pt idx="860">
                  <c:v>28</c:v>
                </c:pt>
                <c:pt idx="861">
                  <c:v>28</c:v>
                </c:pt>
                <c:pt idx="862">
                  <c:v>28</c:v>
                </c:pt>
                <c:pt idx="863">
                  <c:v>28</c:v>
                </c:pt>
                <c:pt idx="864">
                  <c:v>28</c:v>
                </c:pt>
                <c:pt idx="865">
                  <c:v>28</c:v>
                </c:pt>
                <c:pt idx="866">
                  <c:v>27.9</c:v>
                </c:pt>
                <c:pt idx="867">
                  <c:v>27.9</c:v>
                </c:pt>
                <c:pt idx="868">
                  <c:v>27.9</c:v>
                </c:pt>
                <c:pt idx="869">
                  <c:v>27.9</c:v>
                </c:pt>
                <c:pt idx="870">
                  <c:v>27.9</c:v>
                </c:pt>
                <c:pt idx="871">
                  <c:v>27.9</c:v>
                </c:pt>
                <c:pt idx="872">
                  <c:v>27.9</c:v>
                </c:pt>
                <c:pt idx="873">
                  <c:v>27.9</c:v>
                </c:pt>
                <c:pt idx="874">
                  <c:v>27.9</c:v>
                </c:pt>
                <c:pt idx="875">
                  <c:v>27.7</c:v>
                </c:pt>
                <c:pt idx="876">
                  <c:v>27.7</c:v>
                </c:pt>
                <c:pt idx="877">
                  <c:v>27.7</c:v>
                </c:pt>
                <c:pt idx="878">
                  <c:v>27.7</c:v>
                </c:pt>
                <c:pt idx="879">
                  <c:v>27.7</c:v>
                </c:pt>
                <c:pt idx="880">
                  <c:v>27.7</c:v>
                </c:pt>
                <c:pt idx="881">
                  <c:v>27.7</c:v>
                </c:pt>
                <c:pt idx="882">
                  <c:v>27.7</c:v>
                </c:pt>
                <c:pt idx="883">
                  <c:v>27.6</c:v>
                </c:pt>
                <c:pt idx="884">
                  <c:v>27.6</c:v>
                </c:pt>
                <c:pt idx="885">
                  <c:v>27.6</c:v>
                </c:pt>
                <c:pt idx="886">
                  <c:v>27.6</c:v>
                </c:pt>
                <c:pt idx="887">
                  <c:v>27.6</c:v>
                </c:pt>
                <c:pt idx="888">
                  <c:v>27.6</c:v>
                </c:pt>
                <c:pt idx="889">
                  <c:v>27.6</c:v>
                </c:pt>
                <c:pt idx="890">
                  <c:v>27.6</c:v>
                </c:pt>
                <c:pt idx="891">
                  <c:v>27.4</c:v>
                </c:pt>
                <c:pt idx="892">
                  <c:v>27.4</c:v>
                </c:pt>
                <c:pt idx="893">
                  <c:v>27.4</c:v>
                </c:pt>
                <c:pt idx="894">
                  <c:v>27.4</c:v>
                </c:pt>
                <c:pt idx="895">
                  <c:v>27.4</c:v>
                </c:pt>
                <c:pt idx="896">
                  <c:v>27.4</c:v>
                </c:pt>
                <c:pt idx="897">
                  <c:v>27.4</c:v>
                </c:pt>
                <c:pt idx="898">
                  <c:v>27.4</c:v>
                </c:pt>
                <c:pt idx="899">
                  <c:v>27.3</c:v>
                </c:pt>
                <c:pt idx="900">
                  <c:v>27.3</c:v>
                </c:pt>
                <c:pt idx="901">
                  <c:v>27.3</c:v>
                </c:pt>
                <c:pt idx="902">
                  <c:v>27.3</c:v>
                </c:pt>
                <c:pt idx="903">
                  <c:v>27.3</c:v>
                </c:pt>
                <c:pt idx="904">
                  <c:v>27.3</c:v>
                </c:pt>
                <c:pt idx="905">
                  <c:v>27.3</c:v>
                </c:pt>
                <c:pt idx="906">
                  <c:v>27.3</c:v>
                </c:pt>
                <c:pt idx="907">
                  <c:v>27.2</c:v>
                </c:pt>
                <c:pt idx="908">
                  <c:v>27.2</c:v>
                </c:pt>
                <c:pt idx="909">
                  <c:v>27.2</c:v>
                </c:pt>
                <c:pt idx="910">
                  <c:v>27.2</c:v>
                </c:pt>
                <c:pt idx="911">
                  <c:v>27.2</c:v>
                </c:pt>
                <c:pt idx="912">
                  <c:v>27.2</c:v>
                </c:pt>
                <c:pt idx="913">
                  <c:v>27.2</c:v>
                </c:pt>
                <c:pt idx="914">
                  <c:v>27.2</c:v>
                </c:pt>
                <c:pt idx="915">
                  <c:v>27.2</c:v>
                </c:pt>
                <c:pt idx="916">
                  <c:v>27.1</c:v>
                </c:pt>
                <c:pt idx="917">
                  <c:v>27.1</c:v>
                </c:pt>
                <c:pt idx="918">
                  <c:v>27.1</c:v>
                </c:pt>
                <c:pt idx="919">
                  <c:v>27.1</c:v>
                </c:pt>
                <c:pt idx="920">
                  <c:v>27.1</c:v>
                </c:pt>
                <c:pt idx="921">
                  <c:v>27.1</c:v>
                </c:pt>
                <c:pt idx="922">
                  <c:v>27.1</c:v>
                </c:pt>
                <c:pt idx="923">
                  <c:v>27.1</c:v>
                </c:pt>
                <c:pt idx="924">
                  <c:v>27</c:v>
                </c:pt>
                <c:pt idx="925">
                  <c:v>27</c:v>
                </c:pt>
                <c:pt idx="926">
                  <c:v>27</c:v>
                </c:pt>
                <c:pt idx="927">
                  <c:v>27</c:v>
                </c:pt>
                <c:pt idx="928">
                  <c:v>27</c:v>
                </c:pt>
                <c:pt idx="929">
                  <c:v>27</c:v>
                </c:pt>
                <c:pt idx="930">
                  <c:v>27</c:v>
                </c:pt>
                <c:pt idx="931">
                  <c:v>27</c:v>
                </c:pt>
                <c:pt idx="932">
                  <c:v>26.9</c:v>
                </c:pt>
                <c:pt idx="933">
                  <c:v>26.9</c:v>
                </c:pt>
                <c:pt idx="934">
                  <c:v>26.9</c:v>
                </c:pt>
                <c:pt idx="935">
                  <c:v>26.9</c:v>
                </c:pt>
                <c:pt idx="936">
                  <c:v>26.9</c:v>
                </c:pt>
                <c:pt idx="937">
                  <c:v>26.9</c:v>
                </c:pt>
                <c:pt idx="938">
                  <c:v>26.9</c:v>
                </c:pt>
                <c:pt idx="939">
                  <c:v>26.9</c:v>
                </c:pt>
                <c:pt idx="940">
                  <c:v>26.7</c:v>
                </c:pt>
                <c:pt idx="941">
                  <c:v>26.7</c:v>
                </c:pt>
                <c:pt idx="942">
                  <c:v>26.7</c:v>
                </c:pt>
                <c:pt idx="943">
                  <c:v>26.7</c:v>
                </c:pt>
                <c:pt idx="944">
                  <c:v>26.7</c:v>
                </c:pt>
                <c:pt idx="945">
                  <c:v>26.7</c:v>
                </c:pt>
                <c:pt idx="946">
                  <c:v>26.7</c:v>
                </c:pt>
                <c:pt idx="947">
                  <c:v>26.7</c:v>
                </c:pt>
                <c:pt idx="948">
                  <c:v>26.6</c:v>
                </c:pt>
                <c:pt idx="949">
                  <c:v>26.6</c:v>
                </c:pt>
                <c:pt idx="950">
                  <c:v>26.6</c:v>
                </c:pt>
                <c:pt idx="951">
                  <c:v>26.6</c:v>
                </c:pt>
                <c:pt idx="952">
                  <c:v>26.6</c:v>
                </c:pt>
                <c:pt idx="953">
                  <c:v>26.6</c:v>
                </c:pt>
                <c:pt idx="954">
                  <c:v>26.6</c:v>
                </c:pt>
                <c:pt idx="955">
                  <c:v>26.6</c:v>
                </c:pt>
                <c:pt idx="956">
                  <c:v>26.6</c:v>
                </c:pt>
                <c:pt idx="957">
                  <c:v>26.5</c:v>
                </c:pt>
                <c:pt idx="958">
                  <c:v>26.5</c:v>
                </c:pt>
                <c:pt idx="959">
                  <c:v>26.5</c:v>
                </c:pt>
                <c:pt idx="960">
                  <c:v>26.5</c:v>
                </c:pt>
                <c:pt idx="961">
                  <c:v>26.5</c:v>
                </c:pt>
                <c:pt idx="962">
                  <c:v>26.5</c:v>
                </c:pt>
                <c:pt idx="963">
                  <c:v>26.5</c:v>
                </c:pt>
                <c:pt idx="964">
                  <c:v>26.5</c:v>
                </c:pt>
                <c:pt idx="965">
                  <c:v>26.5</c:v>
                </c:pt>
                <c:pt idx="966">
                  <c:v>26.5</c:v>
                </c:pt>
                <c:pt idx="967">
                  <c:v>26.5</c:v>
                </c:pt>
                <c:pt idx="968">
                  <c:v>26.5</c:v>
                </c:pt>
                <c:pt idx="969">
                  <c:v>26.5</c:v>
                </c:pt>
                <c:pt idx="970">
                  <c:v>26.5</c:v>
                </c:pt>
                <c:pt idx="971">
                  <c:v>26.5</c:v>
                </c:pt>
                <c:pt idx="972">
                  <c:v>26.5</c:v>
                </c:pt>
                <c:pt idx="973">
                  <c:v>26.4</c:v>
                </c:pt>
                <c:pt idx="974">
                  <c:v>26.4</c:v>
                </c:pt>
                <c:pt idx="975">
                  <c:v>26.4</c:v>
                </c:pt>
                <c:pt idx="976">
                  <c:v>26.4</c:v>
                </c:pt>
                <c:pt idx="977">
                  <c:v>26.4</c:v>
                </c:pt>
                <c:pt idx="978">
                  <c:v>26.4</c:v>
                </c:pt>
                <c:pt idx="979">
                  <c:v>26.4</c:v>
                </c:pt>
                <c:pt idx="980">
                  <c:v>26.4</c:v>
                </c:pt>
                <c:pt idx="981">
                  <c:v>26.4</c:v>
                </c:pt>
                <c:pt idx="982">
                  <c:v>26.4</c:v>
                </c:pt>
                <c:pt idx="983">
                  <c:v>26.4</c:v>
                </c:pt>
                <c:pt idx="984">
                  <c:v>26.4</c:v>
                </c:pt>
                <c:pt idx="985">
                  <c:v>26.4</c:v>
                </c:pt>
                <c:pt idx="986">
                  <c:v>26.4</c:v>
                </c:pt>
                <c:pt idx="987">
                  <c:v>26.4</c:v>
                </c:pt>
                <c:pt idx="988">
                  <c:v>26.4</c:v>
                </c:pt>
                <c:pt idx="989">
                  <c:v>26.2</c:v>
                </c:pt>
                <c:pt idx="990">
                  <c:v>26.2</c:v>
                </c:pt>
                <c:pt idx="991">
                  <c:v>26.2</c:v>
                </c:pt>
                <c:pt idx="992">
                  <c:v>26.2</c:v>
                </c:pt>
                <c:pt idx="993">
                  <c:v>26.2</c:v>
                </c:pt>
                <c:pt idx="994">
                  <c:v>26.2</c:v>
                </c:pt>
                <c:pt idx="995">
                  <c:v>26.2</c:v>
                </c:pt>
                <c:pt idx="996">
                  <c:v>26.2</c:v>
                </c:pt>
                <c:pt idx="997">
                  <c:v>26.2</c:v>
                </c:pt>
                <c:pt idx="998">
                  <c:v>26.2</c:v>
                </c:pt>
                <c:pt idx="999">
                  <c:v>26.2</c:v>
                </c:pt>
                <c:pt idx="1000">
                  <c:v>26.2</c:v>
                </c:pt>
                <c:pt idx="1001">
                  <c:v>26.2</c:v>
                </c:pt>
                <c:pt idx="1002">
                  <c:v>26.2</c:v>
                </c:pt>
                <c:pt idx="1003">
                  <c:v>26.2</c:v>
                </c:pt>
                <c:pt idx="1004">
                  <c:v>26.2</c:v>
                </c:pt>
                <c:pt idx="1005">
                  <c:v>26.2</c:v>
                </c:pt>
                <c:pt idx="1006">
                  <c:v>26.1</c:v>
                </c:pt>
                <c:pt idx="1007">
                  <c:v>26.1</c:v>
                </c:pt>
                <c:pt idx="1008">
                  <c:v>26.1</c:v>
                </c:pt>
                <c:pt idx="1009">
                  <c:v>26.1</c:v>
                </c:pt>
                <c:pt idx="1010">
                  <c:v>26.1</c:v>
                </c:pt>
                <c:pt idx="1011">
                  <c:v>26.1</c:v>
                </c:pt>
                <c:pt idx="1012">
                  <c:v>26.1</c:v>
                </c:pt>
                <c:pt idx="1013">
                  <c:v>26.1</c:v>
                </c:pt>
                <c:pt idx="1014">
                  <c:v>26</c:v>
                </c:pt>
                <c:pt idx="1015">
                  <c:v>26</c:v>
                </c:pt>
                <c:pt idx="1016">
                  <c:v>26</c:v>
                </c:pt>
                <c:pt idx="1017">
                  <c:v>26</c:v>
                </c:pt>
                <c:pt idx="1018">
                  <c:v>26</c:v>
                </c:pt>
                <c:pt idx="1019">
                  <c:v>26</c:v>
                </c:pt>
                <c:pt idx="1020">
                  <c:v>26</c:v>
                </c:pt>
                <c:pt idx="1021">
                  <c:v>26</c:v>
                </c:pt>
                <c:pt idx="1022">
                  <c:v>26</c:v>
                </c:pt>
                <c:pt idx="1023">
                  <c:v>26</c:v>
                </c:pt>
                <c:pt idx="1024">
                  <c:v>26</c:v>
                </c:pt>
                <c:pt idx="1025">
                  <c:v>26</c:v>
                </c:pt>
                <c:pt idx="1026">
                  <c:v>26</c:v>
                </c:pt>
                <c:pt idx="1027">
                  <c:v>26</c:v>
                </c:pt>
                <c:pt idx="1028">
                  <c:v>26</c:v>
                </c:pt>
                <c:pt idx="1029">
                  <c:v>26</c:v>
                </c:pt>
                <c:pt idx="1030">
                  <c:v>25.9</c:v>
                </c:pt>
                <c:pt idx="1031">
                  <c:v>25.9</c:v>
                </c:pt>
                <c:pt idx="1032">
                  <c:v>25.9</c:v>
                </c:pt>
                <c:pt idx="1033">
                  <c:v>25.9</c:v>
                </c:pt>
                <c:pt idx="1034">
                  <c:v>25.9</c:v>
                </c:pt>
                <c:pt idx="1035">
                  <c:v>25.9</c:v>
                </c:pt>
                <c:pt idx="1036">
                  <c:v>25.9</c:v>
                </c:pt>
                <c:pt idx="1037">
                  <c:v>25.9</c:v>
                </c:pt>
                <c:pt idx="1038">
                  <c:v>25.9</c:v>
                </c:pt>
                <c:pt idx="1039">
                  <c:v>25.9</c:v>
                </c:pt>
                <c:pt idx="1040">
                  <c:v>25.9</c:v>
                </c:pt>
                <c:pt idx="1041">
                  <c:v>25.9</c:v>
                </c:pt>
                <c:pt idx="1042">
                  <c:v>25.9</c:v>
                </c:pt>
                <c:pt idx="1043">
                  <c:v>25.9</c:v>
                </c:pt>
                <c:pt idx="1044">
                  <c:v>25.9</c:v>
                </c:pt>
                <c:pt idx="1045">
                  <c:v>25.9</c:v>
                </c:pt>
                <c:pt idx="1046">
                  <c:v>25.9</c:v>
                </c:pt>
                <c:pt idx="1047">
                  <c:v>25.8</c:v>
                </c:pt>
                <c:pt idx="1048">
                  <c:v>25.8</c:v>
                </c:pt>
                <c:pt idx="1049">
                  <c:v>25.8</c:v>
                </c:pt>
                <c:pt idx="1050">
                  <c:v>25.8</c:v>
                </c:pt>
                <c:pt idx="1051">
                  <c:v>25.8</c:v>
                </c:pt>
                <c:pt idx="1052">
                  <c:v>25.8</c:v>
                </c:pt>
                <c:pt idx="1053">
                  <c:v>25.8</c:v>
                </c:pt>
                <c:pt idx="1054">
                  <c:v>25.8</c:v>
                </c:pt>
                <c:pt idx="1055">
                  <c:v>25.7</c:v>
                </c:pt>
                <c:pt idx="1056">
                  <c:v>25.7</c:v>
                </c:pt>
                <c:pt idx="1057">
                  <c:v>25.7</c:v>
                </c:pt>
                <c:pt idx="1058">
                  <c:v>25.7</c:v>
                </c:pt>
                <c:pt idx="1059">
                  <c:v>25.7</c:v>
                </c:pt>
                <c:pt idx="1060">
                  <c:v>25.7</c:v>
                </c:pt>
                <c:pt idx="1061">
                  <c:v>25.7</c:v>
                </c:pt>
                <c:pt idx="1062">
                  <c:v>25.7</c:v>
                </c:pt>
                <c:pt idx="1063">
                  <c:v>25.7</c:v>
                </c:pt>
                <c:pt idx="1064">
                  <c:v>25.7</c:v>
                </c:pt>
                <c:pt idx="1065">
                  <c:v>25.7</c:v>
                </c:pt>
                <c:pt idx="1066">
                  <c:v>25.7</c:v>
                </c:pt>
                <c:pt idx="1067">
                  <c:v>25.7</c:v>
                </c:pt>
                <c:pt idx="1068">
                  <c:v>25.7</c:v>
                </c:pt>
                <c:pt idx="1069">
                  <c:v>25.7</c:v>
                </c:pt>
                <c:pt idx="1070">
                  <c:v>25.7</c:v>
                </c:pt>
                <c:pt idx="1071">
                  <c:v>25.6</c:v>
                </c:pt>
                <c:pt idx="1072">
                  <c:v>25.6</c:v>
                </c:pt>
                <c:pt idx="1073">
                  <c:v>25.6</c:v>
                </c:pt>
                <c:pt idx="1074">
                  <c:v>25.6</c:v>
                </c:pt>
                <c:pt idx="1075">
                  <c:v>25.6</c:v>
                </c:pt>
                <c:pt idx="1076">
                  <c:v>25.6</c:v>
                </c:pt>
                <c:pt idx="1077">
                  <c:v>25.6</c:v>
                </c:pt>
                <c:pt idx="1078">
                  <c:v>25.6</c:v>
                </c:pt>
                <c:pt idx="1079">
                  <c:v>25.6</c:v>
                </c:pt>
                <c:pt idx="1080">
                  <c:v>25.6</c:v>
                </c:pt>
                <c:pt idx="1081">
                  <c:v>25.6</c:v>
                </c:pt>
                <c:pt idx="1082">
                  <c:v>25.6</c:v>
                </c:pt>
                <c:pt idx="1083">
                  <c:v>25.6</c:v>
                </c:pt>
                <c:pt idx="1084">
                  <c:v>25.6</c:v>
                </c:pt>
                <c:pt idx="1085">
                  <c:v>25.6</c:v>
                </c:pt>
                <c:pt idx="1086">
                  <c:v>25.6</c:v>
                </c:pt>
                <c:pt idx="1087">
                  <c:v>25.6</c:v>
                </c:pt>
                <c:pt idx="1088">
                  <c:v>25.6</c:v>
                </c:pt>
                <c:pt idx="1089">
                  <c:v>25.6</c:v>
                </c:pt>
                <c:pt idx="1090">
                  <c:v>25.6</c:v>
                </c:pt>
                <c:pt idx="1091">
                  <c:v>25.6</c:v>
                </c:pt>
                <c:pt idx="1092">
                  <c:v>25.6</c:v>
                </c:pt>
                <c:pt idx="1093">
                  <c:v>25.6</c:v>
                </c:pt>
                <c:pt idx="1094">
                  <c:v>25.6</c:v>
                </c:pt>
                <c:pt idx="1095">
                  <c:v>25.6</c:v>
                </c:pt>
                <c:pt idx="1096">
                  <c:v>25.6</c:v>
                </c:pt>
                <c:pt idx="1097">
                  <c:v>25.6</c:v>
                </c:pt>
                <c:pt idx="1098">
                  <c:v>25.6</c:v>
                </c:pt>
                <c:pt idx="1099">
                  <c:v>25.6</c:v>
                </c:pt>
                <c:pt idx="1100">
                  <c:v>25.6</c:v>
                </c:pt>
                <c:pt idx="1101">
                  <c:v>25.6</c:v>
                </c:pt>
                <c:pt idx="1102">
                  <c:v>25.6</c:v>
                </c:pt>
                <c:pt idx="1103">
                  <c:v>25.6</c:v>
                </c:pt>
                <c:pt idx="1104">
                  <c:v>25.5</c:v>
                </c:pt>
                <c:pt idx="1105">
                  <c:v>25.5</c:v>
                </c:pt>
                <c:pt idx="1106">
                  <c:v>25.5</c:v>
                </c:pt>
                <c:pt idx="1107">
                  <c:v>25.5</c:v>
                </c:pt>
                <c:pt idx="1108">
                  <c:v>25.5</c:v>
                </c:pt>
                <c:pt idx="1109">
                  <c:v>25.5</c:v>
                </c:pt>
                <c:pt idx="1110">
                  <c:v>25.5</c:v>
                </c:pt>
                <c:pt idx="1111">
                  <c:v>25.5</c:v>
                </c:pt>
                <c:pt idx="1112">
                  <c:v>25.5</c:v>
                </c:pt>
                <c:pt idx="1113">
                  <c:v>25.5</c:v>
                </c:pt>
                <c:pt idx="1114">
                  <c:v>25.5</c:v>
                </c:pt>
                <c:pt idx="1115">
                  <c:v>25.5</c:v>
                </c:pt>
                <c:pt idx="1116">
                  <c:v>25.5</c:v>
                </c:pt>
                <c:pt idx="1117">
                  <c:v>25.5</c:v>
                </c:pt>
                <c:pt idx="1118">
                  <c:v>25.5</c:v>
                </c:pt>
                <c:pt idx="1119">
                  <c:v>25.5</c:v>
                </c:pt>
                <c:pt idx="1120">
                  <c:v>25.5</c:v>
                </c:pt>
                <c:pt idx="1121">
                  <c:v>25.5</c:v>
                </c:pt>
                <c:pt idx="1122">
                  <c:v>25.5</c:v>
                </c:pt>
                <c:pt idx="1123">
                  <c:v>25.5</c:v>
                </c:pt>
                <c:pt idx="1124">
                  <c:v>25.5</c:v>
                </c:pt>
                <c:pt idx="1125">
                  <c:v>25.5</c:v>
                </c:pt>
                <c:pt idx="1126">
                  <c:v>25.5</c:v>
                </c:pt>
                <c:pt idx="1127">
                  <c:v>25.5</c:v>
                </c:pt>
                <c:pt idx="1128">
                  <c:v>25.4</c:v>
                </c:pt>
                <c:pt idx="1129">
                  <c:v>25.4</c:v>
                </c:pt>
                <c:pt idx="1130">
                  <c:v>25.4</c:v>
                </c:pt>
                <c:pt idx="1131">
                  <c:v>25.4</c:v>
                </c:pt>
                <c:pt idx="1132">
                  <c:v>25.4</c:v>
                </c:pt>
                <c:pt idx="1133">
                  <c:v>25.4</c:v>
                </c:pt>
                <c:pt idx="1134">
                  <c:v>25.4</c:v>
                </c:pt>
                <c:pt idx="1135">
                  <c:v>25.4</c:v>
                </c:pt>
                <c:pt idx="1136">
                  <c:v>25.4</c:v>
                </c:pt>
                <c:pt idx="1137">
                  <c:v>25.4</c:v>
                </c:pt>
                <c:pt idx="1138">
                  <c:v>25.4</c:v>
                </c:pt>
                <c:pt idx="1139">
                  <c:v>25.4</c:v>
                </c:pt>
                <c:pt idx="1140">
                  <c:v>25.4</c:v>
                </c:pt>
                <c:pt idx="1141">
                  <c:v>25.4</c:v>
                </c:pt>
                <c:pt idx="1142">
                  <c:v>25.4</c:v>
                </c:pt>
                <c:pt idx="1143">
                  <c:v>25.4</c:v>
                </c:pt>
                <c:pt idx="1144">
                  <c:v>25.4</c:v>
                </c:pt>
                <c:pt idx="1145">
                  <c:v>25.4</c:v>
                </c:pt>
                <c:pt idx="1146">
                  <c:v>25.4</c:v>
                </c:pt>
                <c:pt idx="1147">
                  <c:v>25.4</c:v>
                </c:pt>
                <c:pt idx="1148">
                  <c:v>25.4</c:v>
                </c:pt>
                <c:pt idx="1149">
                  <c:v>25.4</c:v>
                </c:pt>
                <c:pt idx="1150">
                  <c:v>25.4</c:v>
                </c:pt>
                <c:pt idx="1151">
                  <c:v>25.4</c:v>
                </c:pt>
                <c:pt idx="1152">
                  <c:v>25.4</c:v>
                </c:pt>
                <c:pt idx="1153">
                  <c:v>25.4</c:v>
                </c:pt>
                <c:pt idx="1154">
                  <c:v>25.4</c:v>
                </c:pt>
                <c:pt idx="1155">
                  <c:v>25.4</c:v>
                </c:pt>
                <c:pt idx="1156">
                  <c:v>25.4</c:v>
                </c:pt>
                <c:pt idx="1157">
                  <c:v>25.4</c:v>
                </c:pt>
                <c:pt idx="1158">
                  <c:v>25.4</c:v>
                </c:pt>
                <c:pt idx="1159">
                  <c:v>25.4</c:v>
                </c:pt>
                <c:pt idx="1160">
                  <c:v>25.4</c:v>
                </c:pt>
                <c:pt idx="1161">
                  <c:v>25.4</c:v>
                </c:pt>
                <c:pt idx="1162">
                  <c:v>25.4</c:v>
                </c:pt>
                <c:pt idx="1163">
                  <c:v>25.4</c:v>
                </c:pt>
                <c:pt idx="1164">
                  <c:v>25.4</c:v>
                </c:pt>
                <c:pt idx="1165">
                  <c:v>25.4</c:v>
                </c:pt>
                <c:pt idx="1166">
                  <c:v>25.4</c:v>
                </c:pt>
                <c:pt idx="1167">
                  <c:v>25.4</c:v>
                </c:pt>
                <c:pt idx="1168">
                  <c:v>25.4</c:v>
                </c:pt>
                <c:pt idx="1169">
                  <c:v>25.3</c:v>
                </c:pt>
                <c:pt idx="1170">
                  <c:v>25.3</c:v>
                </c:pt>
                <c:pt idx="1171">
                  <c:v>25.3</c:v>
                </c:pt>
                <c:pt idx="1172">
                  <c:v>25.3</c:v>
                </c:pt>
                <c:pt idx="1173">
                  <c:v>25.3</c:v>
                </c:pt>
                <c:pt idx="1174">
                  <c:v>25.3</c:v>
                </c:pt>
                <c:pt idx="1175">
                  <c:v>25.3</c:v>
                </c:pt>
                <c:pt idx="1176">
                  <c:v>25.3</c:v>
                </c:pt>
                <c:pt idx="1177">
                  <c:v>25.3</c:v>
                </c:pt>
                <c:pt idx="1178">
                  <c:v>25.3</c:v>
                </c:pt>
                <c:pt idx="1179">
                  <c:v>25.3</c:v>
                </c:pt>
                <c:pt idx="1180">
                  <c:v>25.3</c:v>
                </c:pt>
                <c:pt idx="1181">
                  <c:v>25.3</c:v>
                </c:pt>
                <c:pt idx="1182">
                  <c:v>25.3</c:v>
                </c:pt>
                <c:pt idx="1183">
                  <c:v>25.3</c:v>
                </c:pt>
                <c:pt idx="1184">
                  <c:v>25.3</c:v>
                </c:pt>
                <c:pt idx="1185">
                  <c:v>25.3</c:v>
                </c:pt>
                <c:pt idx="1186">
                  <c:v>25.3</c:v>
                </c:pt>
                <c:pt idx="1187">
                  <c:v>25.3</c:v>
                </c:pt>
                <c:pt idx="1188">
                  <c:v>25.3</c:v>
                </c:pt>
                <c:pt idx="1189">
                  <c:v>25.3</c:v>
                </c:pt>
                <c:pt idx="1190">
                  <c:v>25.3</c:v>
                </c:pt>
                <c:pt idx="1191">
                  <c:v>25.3</c:v>
                </c:pt>
                <c:pt idx="1192">
                  <c:v>25.3</c:v>
                </c:pt>
                <c:pt idx="1193">
                  <c:v>25.3</c:v>
                </c:pt>
                <c:pt idx="1194">
                  <c:v>25.3</c:v>
                </c:pt>
                <c:pt idx="1195">
                  <c:v>25.3</c:v>
                </c:pt>
                <c:pt idx="1196">
                  <c:v>25.3</c:v>
                </c:pt>
                <c:pt idx="1197">
                  <c:v>25.3</c:v>
                </c:pt>
                <c:pt idx="1198">
                  <c:v>25.3</c:v>
                </c:pt>
                <c:pt idx="1199">
                  <c:v>25.3</c:v>
                </c:pt>
                <c:pt idx="1200">
                  <c:v>25.3</c:v>
                </c:pt>
                <c:pt idx="1201">
                  <c:v>25.3</c:v>
                </c:pt>
                <c:pt idx="1202">
                  <c:v>25.3</c:v>
                </c:pt>
                <c:pt idx="1203">
                  <c:v>25.3</c:v>
                </c:pt>
                <c:pt idx="1204">
                  <c:v>25.3</c:v>
                </c:pt>
                <c:pt idx="1205">
                  <c:v>25.3</c:v>
                </c:pt>
                <c:pt idx="1206">
                  <c:v>25.3</c:v>
                </c:pt>
                <c:pt idx="1207">
                  <c:v>25.3</c:v>
                </c:pt>
                <c:pt idx="1208">
                  <c:v>25.3</c:v>
                </c:pt>
                <c:pt idx="1209">
                  <c:v>25.3</c:v>
                </c:pt>
                <c:pt idx="1210">
                  <c:v>25.2</c:v>
                </c:pt>
                <c:pt idx="1211">
                  <c:v>25.2</c:v>
                </c:pt>
                <c:pt idx="1212">
                  <c:v>25.2</c:v>
                </c:pt>
                <c:pt idx="1213">
                  <c:v>25.2</c:v>
                </c:pt>
                <c:pt idx="1214">
                  <c:v>25.2</c:v>
                </c:pt>
                <c:pt idx="1215">
                  <c:v>25.2</c:v>
                </c:pt>
                <c:pt idx="1216">
                  <c:v>25.2</c:v>
                </c:pt>
                <c:pt idx="1217">
                  <c:v>25.2</c:v>
                </c:pt>
                <c:pt idx="1218">
                  <c:v>25.2</c:v>
                </c:pt>
                <c:pt idx="1219">
                  <c:v>25.2</c:v>
                </c:pt>
                <c:pt idx="1220">
                  <c:v>25.2</c:v>
                </c:pt>
                <c:pt idx="1221">
                  <c:v>25.2</c:v>
                </c:pt>
                <c:pt idx="1222">
                  <c:v>25.2</c:v>
                </c:pt>
                <c:pt idx="1223">
                  <c:v>25.2</c:v>
                </c:pt>
                <c:pt idx="1224">
                  <c:v>25.2</c:v>
                </c:pt>
                <c:pt idx="1225">
                  <c:v>25.2</c:v>
                </c:pt>
                <c:pt idx="1226">
                  <c:v>25.2</c:v>
                </c:pt>
                <c:pt idx="1227">
                  <c:v>25.2</c:v>
                </c:pt>
                <c:pt idx="1228">
                  <c:v>25.2</c:v>
                </c:pt>
                <c:pt idx="1229">
                  <c:v>25.2</c:v>
                </c:pt>
                <c:pt idx="1230">
                  <c:v>25.2</c:v>
                </c:pt>
                <c:pt idx="1231">
                  <c:v>25.2</c:v>
                </c:pt>
                <c:pt idx="1232">
                  <c:v>25.2</c:v>
                </c:pt>
                <c:pt idx="1233">
                  <c:v>25.2</c:v>
                </c:pt>
                <c:pt idx="1234">
                  <c:v>25.2</c:v>
                </c:pt>
                <c:pt idx="1235">
                  <c:v>25.2</c:v>
                </c:pt>
                <c:pt idx="1236">
                  <c:v>25.2</c:v>
                </c:pt>
                <c:pt idx="1237">
                  <c:v>25.2</c:v>
                </c:pt>
                <c:pt idx="1238">
                  <c:v>25.2</c:v>
                </c:pt>
                <c:pt idx="1239">
                  <c:v>25.2</c:v>
                </c:pt>
                <c:pt idx="1240">
                  <c:v>25.2</c:v>
                </c:pt>
                <c:pt idx="1241">
                  <c:v>25.2</c:v>
                </c:pt>
                <c:pt idx="1242">
                  <c:v>25.2</c:v>
                </c:pt>
                <c:pt idx="1243">
                  <c:v>25.2</c:v>
                </c:pt>
                <c:pt idx="1244">
                  <c:v>25.2</c:v>
                </c:pt>
                <c:pt idx="1245">
                  <c:v>25.2</c:v>
                </c:pt>
                <c:pt idx="1246">
                  <c:v>25.2</c:v>
                </c:pt>
                <c:pt idx="1247">
                  <c:v>25.2</c:v>
                </c:pt>
                <c:pt idx="1248">
                  <c:v>25.2</c:v>
                </c:pt>
                <c:pt idx="1249">
                  <c:v>25.2</c:v>
                </c:pt>
                <c:pt idx="1250">
                  <c:v>25.2</c:v>
                </c:pt>
                <c:pt idx="1251">
                  <c:v>25.2</c:v>
                </c:pt>
                <c:pt idx="1252">
                  <c:v>25.2</c:v>
                </c:pt>
                <c:pt idx="1253">
                  <c:v>25.2</c:v>
                </c:pt>
                <c:pt idx="1254">
                  <c:v>25.2</c:v>
                </c:pt>
                <c:pt idx="1255">
                  <c:v>25.2</c:v>
                </c:pt>
                <c:pt idx="1256">
                  <c:v>25.2</c:v>
                </c:pt>
                <c:pt idx="1257">
                  <c:v>25.2</c:v>
                </c:pt>
                <c:pt idx="1258">
                  <c:v>25.2</c:v>
                </c:pt>
                <c:pt idx="1259">
                  <c:v>25.2</c:v>
                </c:pt>
                <c:pt idx="1260">
                  <c:v>25.2</c:v>
                </c:pt>
                <c:pt idx="1261">
                  <c:v>25.2</c:v>
                </c:pt>
                <c:pt idx="1262">
                  <c:v>25.2</c:v>
                </c:pt>
                <c:pt idx="1263">
                  <c:v>25.2</c:v>
                </c:pt>
                <c:pt idx="1264">
                  <c:v>25.2</c:v>
                </c:pt>
                <c:pt idx="1265">
                  <c:v>25.2</c:v>
                </c:pt>
                <c:pt idx="1266">
                  <c:v>25.2</c:v>
                </c:pt>
                <c:pt idx="1267">
                  <c:v>25.2</c:v>
                </c:pt>
                <c:pt idx="1268">
                  <c:v>25.1</c:v>
                </c:pt>
                <c:pt idx="1269">
                  <c:v>25.1</c:v>
                </c:pt>
                <c:pt idx="1270">
                  <c:v>25.1</c:v>
                </c:pt>
                <c:pt idx="1271">
                  <c:v>25.1</c:v>
                </c:pt>
                <c:pt idx="1272">
                  <c:v>25.1</c:v>
                </c:pt>
                <c:pt idx="1273">
                  <c:v>25.1</c:v>
                </c:pt>
                <c:pt idx="1274">
                  <c:v>25.1</c:v>
                </c:pt>
                <c:pt idx="1275">
                  <c:v>25.1</c:v>
                </c:pt>
                <c:pt idx="1276">
                  <c:v>25.1</c:v>
                </c:pt>
                <c:pt idx="1277">
                  <c:v>25.1</c:v>
                </c:pt>
                <c:pt idx="1278">
                  <c:v>25.1</c:v>
                </c:pt>
                <c:pt idx="1279">
                  <c:v>25.1</c:v>
                </c:pt>
                <c:pt idx="1280">
                  <c:v>25.1</c:v>
                </c:pt>
                <c:pt idx="1281">
                  <c:v>25.1</c:v>
                </c:pt>
                <c:pt idx="1282">
                  <c:v>25.1</c:v>
                </c:pt>
                <c:pt idx="1283">
                  <c:v>25.1</c:v>
                </c:pt>
                <c:pt idx="1284">
                  <c:v>25.1</c:v>
                </c:pt>
                <c:pt idx="1285">
                  <c:v>25.1</c:v>
                </c:pt>
                <c:pt idx="1286">
                  <c:v>25.1</c:v>
                </c:pt>
                <c:pt idx="1287">
                  <c:v>25.1</c:v>
                </c:pt>
                <c:pt idx="1288">
                  <c:v>25.1</c:v>
                </c:pt>
                <c:pt idx="1289">
                  <c:v>25.1</c:v>
                </c:pt>
                <c:pt idx="1290">
                  <c:v>25.1</c:v>
                </c:pt>
                <c:pt idx="1291">
                  <c:v>25.1</c:v>
                </c:pt>
                <c:pt idx="1292">
                  <c:v>25.1</c:v>
                </c:pt>
                <c:pt idx="1293">
                  <c:v>25.1</c:v>
                </c:pt>
                <c:pt idx="1294">
                  <c:v>25.1</c:v>
                </c:pt>
                <c:pt idx="1295">
                  <c:v>25.1</c:v>
                </c:pt>
                <c:pt idx="1296">
                  <c:v>25.1</c:v>
                </c:pt>
                <c:pt idx="1297">
                  <c:v>25.1</c:v>
                </c:pt>
                <c:pt idx="1298">
                  <c:v>25.1</c:v>
                </c:pt>
                <c:pt idx="1299">
                  <c:v>25.1</c:v>
                </c:pt>
                <c:pt idx="1300">
                  <c:v>25.1</c:v>
                </c:pt>
                <c:pt idx="1301">
                  <c:v>25.1</c:v>
                </c:pt>
                <c:pt idx="1302">
                  <c:v>25.1</c:v>
                </c:pt>
                <c:pt idx="1303">
                  <c:v>25.1</c:v>
                </c:pt>
                <c:pt idx="1304">
                  <c:v>25.1</c:v>
                </c:pt>
                <c:pt idx="1305">
                  <c:v>25.1</c:v>
                </c:pt>
                <c:pt idx="1306">
                  <c:v>25.1</c:v>
                </c:pt>
                <c:pt idx="1307">
                  <c:v>25.1</c:v>
                </c:pt>
                <c:pt idx="1308">
                  <c:v>25.1</c:v>
                </c:pt>
                <c:pt idx="1309">
                  <c:v>25.1</c:v>
                </c:pt>
                <c:pt idx="1310">
                  <c:v>25.1</c:v>
                </c:pt>
                <c:pt idx="1311">
                  <c:v>25.1</c:v>
                </c:pt>
                <c:pt idx="1312">
                  <c:v>25.1</c:v>
                </c:pt>
                <c:pt idx="1313">
                  <c:v>25.1</c:v>
                </c:pt>
                <c:pt idx="1314">
                  <c:v>25.1</c:v>
                </c:pt>
                <c:pt idx="1315">
                  <c:v>25.1</c:v>
                </c:pt>
                <c:pt idx="1316">
                  <c:v>25.1</c:v>
                </c:pt>
                <c:pt idx="1317">
                  <c:v>25.1</c:v>
                </c:pt>
                <c:pt idx="1318">
                  <c:v>25.1</c:v>
                </c:pt>
                <c:pt idx="1319">
                  <c:v>25.1</c:v>
                </c:pt>
                <c:pt idx="1320">
                  <c:v>25.1</c:v>
                </c:pt>
                <c:pt idx="1321">
                  <c:v>25.1</c:v>
                </c:pt>
                <c:pt idx="1322">
                  <c:v>25.1</c:v>
                </c:pt>
                <c:pt idx="1323">
                  <c:v>25.1</c:v>
                </c:pt>
                <c:pt idx="1324">
                  <c:v>25.1</c:v>
                </c:pt>
                <c:pt idx="1325">
                  <c:v>25</c:v>
                </c:pt>
                <c:pt idx="1326">
                  <c:v>25</c:v>
                </c:pt>
                <c:pt idx="1327">
                  <c:v>25</c:v>
                </c:pt>
                <c:pt idx="1328">
                  <c:v>25</c:v>
                </c:pt>
                <c:pt idx="1329">
                  <c:v>25</c:v>
                </c:pt>
                <c:pt idx="1330">
                  <c:v>25</c:v>
                </c:pt>
                <c:pt idx="1331">
                  <c:v>25</c:v>
                </c:pt>
                <c:pt idx="1332">
                  <c:v>25</c:v>
                </c:pt>
                <c:pt idx="1333">
                  <c:v>25.1</c:v>
                </c:pt>
                <c:pt idx="1334">
                  <c:v>25.1</c:v>
                </c:pt>
                <c:pt idx="1335">
                  <c:v>25.1</c:v>
                </c:pt>
                <c:pt idx="1336">
                  <c:v>25.1</c:v>
                </c:pt>
                <c:pt idx="1337">
                  <c:v>25.1</c:v>
                </c:pt>
                <c:pt idx="1338">
                  <c:v>25.1</c:v>
                </c:pt>
                <c:pt idx="1339">
                  <c:v>25.1</c:v>
                </c:pt>
                <c:pt idx="1340">
                  <c:v>25.1</c:v>
                </c:pt>
                <c:pt idx="1341">
                  <c:v>25.1</c:v>
                </c:pt>
                <c:pt idx="1342">
                  <c:v>25.1</c:v>
                </c:pt>
                <c:pt idx="1343">
                  <c:v>25.1</c:v>
                </c:pt>
                <c:pt idx="1344">
                  <c:v>25.1</c:v>
                </c:pt>
                <c:pt idx="1345">
                  <c:v>25.1</c:v>
                </c:pt>
                <c:pt idx="1346">
                  <c:v>25.1</c:v>
                </c:pt>
                <c:pt idx="1347">
                  <c:v>25.1</c:v>
                </c:pt>
                <c:pt idx="1348">
                  <c:v>25.1</c:v>
                </c:pt>
                <c:pt idx="1349">
                  <c:v>25</c:v>
                </c:pt>
                <c:pt idx="1350">
                  <c:v>25</c:v>
                </c:pt>
                <c:pt idx="1351">
                  <c:v>25</c:v>
                </c:pt>
                <c:pt idx="1352">
                  <c:v>25</c:v>
                </c:pt>
                <c:pt idx="1353">
                  <c:v>25</c:v>
                </c:pt>
                <c:pt idx="1354">
                  <c:v>25</c:v>
                </c:pt>
                <c:pt idx="1355">
                  <c:v>25</c:v>
                </c:pt>
                <c:pt idx="1356">
                  <c:v>25</c:v>
                </c:pt>
                <c:pt idx="1357">
                  <c:v>25</c:v>
                </c:pt>
                <c:pt idx="1358">
                  <c:v>25</c:v>
                </c:pt>
                <c:pt idx="1359">
                  <c:v>25</c:v>
                </c:pt>
                <c:pt idx="1360">
                  <c:v>25</c:v>
                </c:pt>
                <c:pt idx="1361">
                  <c:v>25</c:v>
                </c:pt>
                <c:pt idx="1362">
                  <c:v>25</c:v>
                </c:pt>
                <c:pt idx="1363">
                  <c:v>25</c:v>
                </c:pt>
                <c:pt idx="1364">
                  <c:v>25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ex3_30_envTemp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Sheet1!$E$2:$E$1704</c:f>
              <c:numCache>
                <c:formatCode>General</c:formatCode>
                <c:ptCount val="1703"/>
                <c:pt idx="0">
                  <c:v>29.8</c:v>
                </c:pt>
                <c:pt idx="1">
                  <c:v>29.8</c:v>
                </c:pt>
                <c:pt idx="2">
                  <c:v>29.8</c:v>
                </c:pt>
                <c:pt idx="3">
                  <c:v>29.8</c:v>
                </c:pt>
                <c:pt idx="4">
                  <c:v>29.8</c:v>
                </c:pt>
                <c:pt idx="5">
                  <c:v>29.8</c:v>
                </c:pt>
                <c:pt idx="6">
                  <c:v>29.8</c:v>
                </c:pt>
                <c:pt idx="7">
                  <c:v>29.8</c:v>
                </c:pt>
                <c:pt idx="8">
                  <c:v>29.8</c:v>
                </c:pt>
                <c:pt idx="9">
                  <c:v>29.8</c:v>
                </c:pt>
                <c:pt idx="10">
                  <c:v>29.8</c:v>
                </c:pt>
                <c:pt idx="11">
                  <c:v>29.8</c:v>
                </c:pt>
                <c:pt idx="12">
                  <c:v>29.8</c:v>
                </c:pt>
                <c:pt idx="13">
                  <c:v>29.8</c:v>
                </c:pt>
                <c:pt idx="14">
                  <c:v>29.8</c:v>
                </c:pt>
                <c:pt idx="15">
                  <c:v>29.8</c:v>
                </c:pt>
                <c:pt idx="16">
                  <c:v>29.8</c:v>
                </c:pt>
                <c:pt idx="17">
                  <c:v>29.4</c:v>
                </c:pt>
                <c:pt idx="18">
                  <c:v>29.4</c:v>
                </c:pt>
                <c:pt idx="19">
                  <c:v>29.4</c:v>
                </c:pt>
                <c:pt idx="20">
                  <c:v>29.4</c:v>
                </c:pt>
                <c:pt idx="21">
                  <c:v>29.4</c:v>
                </c:pt>
                <c:pt idx="22">
                  <c:v>29.4</c:v>
                </c:pt>
                <c:pt idx="23">
                  <c:v>29.4</c:v>
                </c:pt>
                <c:pt idx="24">
                  <c:v>29.4</c:v>
                </c:pt>
                <c:pt idx="25">
                  <c:v>29.3</c:v>
                </c:pt>
                <c:pt idx="26">
                  <c:v>29.3</c:v>
                </c:pt>
                <c:pt idx="27">
                  <c:v>29.3</c:v>
                </c:pt>
                <c:pt idx="28">
                  <c:v>29.3</c:v>
                </c:pt>
                <c:pt idx="29">
                  <c:v>29.3</c:v>
                </c:pt>
                <c:pt idx="30">
                  <c:v>29.3</c:v>
                </c:pt>
                <c:pt idx="31">
                  <c:v>29.3</c:v>
                </c:pt>
                <c:pt idx="32">
                  <c:v>29.3</c:v>
                </c:pt>
                <c:pt idx="33">
                  <c:v>29.2</c:v>
                </c:pt>
                <c:pt idx="34">
                  <c:v>29.2</c:v>
                </c:pt>
                <c:pt idx="35">
                  <c:v>29.2</c:v>
                </c:pt>
                <c:pt idx="36">
                  <c:v>29.2</c:v>
                </c:pt>
                <c:pt idx="37">
                  <c:v>29.2</c:v>
                </c:pt>
                <c:pt idx="38">
                  <c:v>29.2</c:v>
                </c:pt>
                <c:pt idx="39">
                  <c:v>29.2</c:v>
                </c:pt>
                <c:pt idx="40">
                  <c:v>29.2</c:v>
                </c:pt>
                <c:pt idx="41">
                  <c:v>29.2</c:v>
                </c:pt>
                <c:pt idx="42">
                  <c:v>29.1</c:v>
                </c:pt>
                <c:pt idx="43">
                  <c:v>29.1</c:v>
                </c:pt>
                <c:pt idx="44">
                  <c:v>29.1</c:v>
                </c:pt>
                <c:pt idx="45">
                  <c:v>29.1</c:v>
                </c:pt>
                <c:pt idx="46">
                  <c:v>29.1</c:v>
                </c:pt>
                <c:pt idx="47">
                  <c:v>29.1</c:v>
                </c:pt>
                <c:pt idx="48">
                  <c:v>29.1</c:v>
                </c:pt>
                <c:pt idx="49">
                  <c:v>29.1</c:v>
                </c:pt>
                <c:pt idx="50">
                  <c:v>29.4</c:v>
                </c:pt>
                <c:pt idx="51">
                  <c:v>29.4</c:v>
                </c:pt>
                <c:pt idx="52">
                  <c:v>29.4</c:v>
                </c:pt>
                <c:pt idx="53">
                  <c:v>29.4</c:v>
                </c:pt>
                <c:pt idx="54">
                  <c:v>29.4</c:v>
                </c:pt>
                <c:pt idx="55">
                  <c:v>29.4</c:v>
                </c:pt>
                <c:pt idx="56">
                  <c:v>29.4</c:v>
                </c:pt>
                <c:pt idx="57">
                  <c:v>29.4</c:v>
                </c:pt>
                <c:pt idx="58">
                  <c:v>29.5</c:v>
                </c:pt>
                <c:pt idx="59">
                  <c:v>29.5</c:v>
                </c:pt>
                <c:pt idx="60">
                  <c:v>29.5</c:v>
                </c:pt>
                <c:pt idx="61">
                  <c:v>29.5</c:v>
                </c:pt>
                <c:pt idx="62">
                  <c:v>29.5</c:v>
                </c:pt>
                <c:pt idx="63">
                  <c:v>29.5</c:v>
                </c:pt>
                <c:pt idx="64">
                  <c:v>29.5</c:v>
                </c:pt>
                <c:pt idx="65">
                  <c:v>29.5</c:v>
                </c:pt>
                <c:pt idx="66">
                  <c:v>29.9</c:v>
                </c:pt>
                <c:pt idx="67">
                  <c:v>29.9</c:v>
                </c:pt>
                <c:pt idx="68">
                  <c:v>29.9</c:v>
                </c:pt>
                <c:pt idx="69">
                  <c:v>29.9</c:v>
                </c:pt>
                <c:pt idx="70">
                  <c:v>29.9</c:v>
                </c:pt>
                <c:pt idx="71">
                  <c:v>29.9</c:v>
                </c:pt>
                <c:pt idx="72">
                  <c:v>29.9</c:v>
                </c:pt>
                <c:pt idx="73">
                  <c:v>29.9</c:v>
                </c:pt>
                <c:pt idx="74">
                  <c:v>30.4</c:v>
                </c:pt>
                <c:pt idx="75">
                  <c:v>30.4</c:v>
                </c:pt>
                <c:pt idx="76">
                  <c:v>30.4</c:v>
                </c:pt>
                <c:pt idx="77">
                  <c:v>30.4</c:v>
                </c:pt>
                <c:pt idx="78">
                  <c:v>30.4</c:v>
                </c:pt>
                <c:pt idx="79">
                  <c:v>30.4</c:v>
                </c:pt>
                <c:pt idx="80">
                  <c:v>30.4</c:v>
                </c:pt>
                <c:pt idx="81">
                  <c:v>30.4</c:v>
                </c:pt>
                <c:pt idx="82">
                  <c:v>30.4</c:v>
                </c:pt>
                <c:pt idx="83">
                  <c:v>31</c:v>
                </c:pt>
                <c:pt idx="84">
                  <c:v>31</c:v>
                </c:pt>
                <c:pt idx="85">
                  <c:v>31</c:v>
                </c:pt>
                <c:pt idx="86">
                  <c:v>31</c:v>
                </c:pt>
                <c:pt idx="87">
                  <c:v>31</c:v>
                </c:pt>
                <c:pt idx="88">
                  <c:v>31</c:v>
                </c:pt>
                <c:pt idx="89">
                  <c:v>31</c:v>
                </c:pt>
                <c:pt idx="90">
                  <c:v>31</c:v>
                </c:pt>
                <c:pt idx="91">
                  <c:v>31.4</c:v>
                </c:pt>
                <c:pt idx="92">
                  <c:v>31.4</c:v>
                </c:pt>
                <c:pt idx="93">
                  <c:v>31.4</c:v>
                </c:pt>
                <c:pt idx="94">
                  <c:v>31.4</c:v>
                </c:pt>
                <c:pt idx="95">
                  <c:v>31.4</c:v>
                </c:pt>
                <c:pt idx="96">
                  <c:v>31.4</c:v>
                </c:pt>
                <c:pt idx="97">
                  <c:v>31.4</c:v>
                </c:pt>
                <c:pt idx="98">
                  <c:v>31.4</c:v>
                </c:pt>
                <c:pt idx="99">
                  <c:v>31.8</c:v>
                </c:pt>
                <c:pt idx="100">
                  <c:v>31.8</c:v>
                </c:pt>
                <c:pt idx="101">
                  <c:v>31.8</c:v>
                </c:pt>
                <c:pt idx="102">
                  <c:v>31.8</c:v>
                </c:pt>
                <c:pt idx="103">
                  <c:v>31.8</c:v>
                </c:pt>
                <c:pt idx="104">
                  <c:v>31.8</c:v>
                </c:pt>
                <c:pt idx="105">
                  <c:v>31.8</c:v>
                </c:pt>
                <c:pt idx="106">
                  <c:v>31.8</c:v>
                </c:pt>
                <c:pt idx="107">
                  <c:v>32.200000000000003</c:v>
                </c:pt>
                <c:pt idx="108">
                  <c:v>32.200000000000003</c:v>
                </c:pt>
                <c:pt idx="109">
                  <c:v>32.200000000000003</c:v>
                </c:pt>
                <c:pt idx="110">
                  <c:v>32.200000000000003</c:v>
                </c:pt>
                <c:pt idx="111">
                  <c:v>32.200000000000003</c:v>
                </c:pt>
                <c:pt idx="112">
                  <c:v>32.200000000000003</c:v>
                </c:pt>
                <c:pt idx="113">
                  <c:v>32.200000000000003</c:v>
                </c:pt>
                <c:pt idx="114">
                  <c:v>32.200000000000003</c:v>
                </c:pt>
                <c:pt idx="115">
                  <c:v>32.5</c:v>
                </c:pt>
                <c:pt idx="116">
                  <c:v>32.5</c:v>
                </c:pt>
                <c:pt idx="117">
                  <c:v>32.5</c:v>
                </c:pt>
                <c:pt idx="118">
                  <c:v>32.5</c:v>
                </c:pt>
                <c:pt idx="119">
                  <c:v>32.5</c:v>
                </c:pt>
                <c:pt idx="120">
                  <c:v>32.5</c:v>
                </c:pt>
                <c:pt idx="121">
                  <c:v>32.5</c:v>
                </c:pt>
                <c:pt idx="122">
                  <c:v>32.5</c:v>
                </c:pt>
                <c:pt idx="123">
                  <c:v>32.5</c:v>
                </c:pt>
                <c:pt idx="124">
                  <c:v>32.6</c:v>
                </c:pt>
                <c:pt idx="125">
                  <c:v>32.6</c:v>
                </c:pt>
                <c:pt idx="126">
                  <c:v>32.6</c:v>
                </c:pt>
                <c:pt idx="127">
                  <c:v>32.6</c:v>
                </c:pt>
                <c:pt idx="128">
                  <c:v>32.6</c:v>
                </c:pt>
                <c:pt idx="129">
                  <c:v>32.6</c:v>
                </c:pt>
                <c:pt idx="130">
                  <c:v>32.6</c:v>
                </c:pt>
                <c:pt idx="131">
                  <c:v>32.6</c:v>
                </c:pt>
                <c:pt idx="132">
                  <c:v>32.799999999999997</c:v>
                </c:pt>
                <c:pt idx="133">
                  <c:v>32.799999999999997</c:v>
                </c:pt>
                <c:pt idx="134">
                  <c:v>32.799999999999997</c:v>
                </c:pt>
                <c:pt idx="135">
                  <c:v>32.799999999999997</c:v>
                </c:pt>
                <c:pt idx="136">
                  <c:v>32.799999999999997</c:v>
                </c:pt>
                <c:pt idx="137">
                  <c:v>32.799999999999997</c:v>
                </c:pt>
                <c:pt idx="138">
                  <c:v>32.799999999999997</c:v>
                </c:pt>
                <c:pt idx="139">
                  <c:v>32.799999999999997</c:v>
                </c:pt>
                <c:pt idx="140">
                  <c:v>32.799999999999997</c:v>
                </c:pt>
                <c:pt idx="141">
                  <c:v>32.799999999999997</c:v>
                </c:pt>
                <c:pt idx="142">
                  <c:v>32.799999999999997</c:v>
                </c:pt>
                <c:pt idx="143">
                  <c:v>32.799999999999997</c:v>
                </c:pt>
                <c:pt idx="144">
                  <c:v>32.799999999999997</c:v>
                </c:pt>
                <c:pt idx="145">
                  <c:v>32.799999999999997</c:v>
                </c:pt>
                <c:pt idx="146">
                  <c:v>32.799999999999997</c:v>
                </c:pt>
                <c:pt idx="147">
                  <c:v>32.799999999999997</c:v>
                </c:pt>
                <c:pt idx="148">
                  <c:v>32.700000000000003</c:v>
                </c:pt>
                <c:pt idx="149">
                  <c:v>32.700000000000003</c:v>
                </c:pt>
                <c:pt idx="150">
                  <c:v>32.700000000000003</c:v>
                </c:pt>
                <c:pt idx="151">
                  <c:v>32.700000000000003</c:v>
                </c:pt>
                <c:pt idx="152">
                  <c:v>32.700000000000003</c:v>
                </c:pt>
                <c:pt idx="153">
                  <c:v>32.700000000000003</c:v>
                </c:pt>
                <c:pt idx="154">
                  <c:v>32.700000000000003</c:v>
                </c:pt>
                <c:pt idx="155">
                  <c:v>32.700000000000003</c:v>
                </c:pt>
                <c:pt idx="156">
                  <c:v>32.700000000000003</c:v>
                </c:pt>
                <c:pt idx="157">
                  <c:v>32.700000000000003</c:v>
                </c:pt>
                <c:pt idx="158">
                  <c:v>32.700000000000003</c:v>
                </c:pt>
                <c:pt idx="159">
                  <c:v>32.700000000000003</c:v>
                </c:pt>
                <c:pt idx="160">
                  <c:v>32.700000000000003</c:v>
                </c:pt>
                <c:pt idx="161">
                  <c:v>32.700000000000003</c:v>
                </c:pt>
                <c:pt idx="162">
                  <c:v>32.700000000000003</c:v>
                </c:pt>
                <c:pt idx="163">
                  <c:v>32.700000000000003</c:v>
                </c:pt>
                <c:pt idx="164">
                  <c:v>32.4</c:v>
                </c:pt>
                <c:pt idx="165">
                  <c:v>32.4</c:v>
                </c:pt>
                <c:pt idx="166">
                  <c:v>32.4</c:v>
                </c:pt>
                <c:pt idx="167">
                  <c:v>32.4</c:v>
                </c:pt>
                <c:pt idx="168">
                  <c:v>32.4</c:v>
                </c:pt>
                <c:pt idx="169">
                  <c:v>32.4</c:v>
                </c:pt>
                <c:pt idx="170">
                  <c:v>32.4</c:v>
                </c:pt>
                <c:pt idx="171">
                  <c:v>32.4</c:v>
                </c:pt>
                <c:pt idx="172">
                  <c:v>32.4</c:v>
                </c:pt>
                <c:pt idx="173">
                  <c:v>32.299999999999997</c:v>
                </c:pt>
                <c:pt idx="174">
                  <c:v>32.299999999999997</c:v>
                </c:pt>
                <c:pt idx="175">
                  <c:v>32.299999999999997</c:v>
                </c:pt>
                <c:pt idx="176">
                  <c:v>32.299999999999997</c:v>
                </c:pt>
                <c:pt idx="177">
                  <c:v>32.299999999999997</c:v>
                </c:pt>
                <c:pt idx="178">
                  <c:v>32.299999999999997</c:v>
                </c:pt>
                <c:pt idx="179">
                  <c:v>32.299999999999997</c:v>
                </c:pt>
                <c:pt idx="180">
                  <c:v>32.299999999999997</c:v>
                </c:pt>
                <c:pt idx="181">
                  <c:v>32.1</c:v>
                </c:pt>
                <c:pt idx="182">
                  <c:v>32.1</c:v>
                </c:pt>
                <c:pt idx="183">
                  <c:v>32.1</c:v>
                </c:pt>
                <c:pt idx="184">
                  <c:v>32.1</c:v>
                </c:pt>
                <c:pt idx="185">
                  <c:v>32.1</c:v>
                </c:pt>
                <c:pt idx="186">
                  <c:v>32.1</c:v>
                </c:pt>
                <c:pt idx="187">
                  <c:v>32.1</c:v>
                </c:pt>
                <c:pt idx="188">
                  <c:v>32.1</c:v>
                </c:pt>
                <c:pt idx="189">
                  <c:v>31.9</c:v>
                </c:pt>
                <c:pt idx="190">
                  <c:v>31.9</c:v>
                </c:pt>
                <c:pt idx="191">
                  <c:v>31.9</c:v>
                </c:pt>
                <c:pt idx="192">
                  <c:v>31.9</c:v>
                </c:pt>
                <c:pt idx="193">
                  <c:v>31.9</c:v>
                </c:pt>
                <c:pt idx="194">
                  <c:v>31.9</c:v>
                </c:pt>
                <c:pt idx="195">
                  <c:v>31.9</c:v>
                </c:pt>
                <c:pt idx="196">
                  <c:v>31.9</c:v>
                </c:pt>
                <c:pt idx="197">
                  <c:v>31.7</c:v>
                </c:pt>
                <c:pt idx="198">
                  <c:v>31.7</c:v>
                </c:pt>
                <c:pt idx="199">
                  <c:v>31.7</c:v>
                </c:pt>
                <c:pt idx="200">
                  <c:v>31.7</c:v>
                </c:pt>
                <c:pt idx="201">
                  <c:v>31.7</c:v>
                </c:pt>
                <c:pt idx="202">
                  <c:v>31.7</c:v>
                </c:pt>
                <c:pt idx="203">
                  <c:v>31.7</c:v>
                </c:pt>
                <c:pt idx="204">
                  <c:v>31.7</c:v>
                </c:pt>
                <c:pt idx="205">
                  <c:v>31.5</c:v>
                </c:pt>
                <c:pt idx="206">
                  <c:v>31.5</c:v>
                </c:pt>
                <c:pt idx="207">
                  <c:v>31.5</c:v>
                </c:pt>
                <c:pt idx="208">
                  <c:v>31.5</c:v>
                </c:pt>
                <c:pt idx="209">
                  <c:v>31.5</c:v>
                </c:pt>
                <c:pt idx="210">
                  <c:v>31.5</c:v>
                </c:pt>
                <c:pt idx="211">
                  <c:v>31.5</c:v>
                </c:pt>
                <c:pt idx="212">
                  <c:v>31.5</c:v>
                </c:pt>
                <c:pt idx="213">
                  <c:v>31.5</c:v>
                </c:pt>
                <c:pt idx="214">
                  <c:v>31.2</c:v>
                </c:pt>
                <c:pt idx="215">
                  <c:v>31.2</c:v>
                </c:pt>
                <c:pt idx="216">
                  <c:v>31.2</c:v>
                </c:pt>
                <c:pt idx="217">
                  <c:v>31.2</c:v>
                </c:pt>
                <c:pt idx="218">
                  <c:v>31.2</c:v>
                </c:pt>
                <c:pt idx="219">
                  <c:v>31.2</c:v>
                </c:pt>
                <c:pt idx="220">
                  <c:v>31.2</c:v>
                </c:pt>
                <c:pt idx="221">
                  <c:v>31.2</c:v>
                </c:pt>
                <c:pt idx="222">
                  <c:v>31</c:v>
                </c:pt>
                <c:pt idx="223">
                  <c:v>31</c:v>
                </c:pt>
                <c:pt idx="224">
                  <c:v>31</c:v>
                </c:pt>
                <c:pt idx="225">
                  <c:v>31</c:v>
                </c:pt>
                <c:pt idx="226">
                  <c:v>31</c:v>
                </c:pt>
                <c:pt idx="227">
                  <c:v>31</c:v>
                </c:pt>
                <c:pt idx="228">
                  <c:v>31</c:v>
                </c:pt>
                <c:pt idx="229">
                  <c:v>31</c:v>
                </c:pt>
                <c:pt idx="230">
                  <c:v>30.8</c:v>
                </c:pt>
                <c:pt idx="231">
                  <c:v>30.8</c:v>
                </c:pt>
                <c:pt idx="232">
                  <c:v>30.8</c:v>
                </c:pt>
                <c:pt idx="233">
                  <c:v>30.8</c:v>
                </c:pt>
                <c:pt idx="234">
                  <c:v>30.8</c:v>
                </c:pt>
                <c:pt idx="235">
                  <c:v>30.8</c:v>
                </c:pt>
                <c:pt idx="236">
                  <c:v>30.8</c:v>
                </c:pt>
                <c:pt idx="237">
                  <c:v>30.8</c:v>
                </c:pt>
                <c:pt idx="238">
                  <c:v>30.7</c:v>
                </c:pt>
                <c:pt idx="239">
                  <c:v>30.7</c:v>
                </c:pt>
                <c:pt idx="240">
                  <c:v>30.7</c:v>
                </c:pt>
                <c:pt idx="241">
                  <c:v>30.7</c:v>
                </c:pt>
                <c:pt idx="242">
                  <c:v>30.7</c:v>
                </c:pt>
                <c:pt idx="243">
                  <c:v>30.7</c:v>
                </c:pt>
                <c:pt idx="244">
                  <c:v>30.7</c:v>
                </c:pt>
                <c:pt idx="245">
                  <c:v>30.7</c:v>
                </c:pt>
                <c:pt idx="246">
                  <c:v>30.5</c:v>
                </c:pt>
                <c:pt idx="247">
                  <c:v>30.5</c:v>
                </c:pt>
                <c:pt idx="248">
                  <c:v>30.5</c:v>
                </c:pt>
                <c:pt idx="249">
                  <c:v>30.5</c:v>
                </c:pt>
                <c:pt idx="250">
                  <c:v>30.5</c:v>
                </c:pt>
                <c:pt idx="251">
                  <c:v>30.5</c:v>
                </c:pt>
                <c:pt idx="252">
                  <c:v>30.5</c:v>
                </c:pt>
                <c:pt idx="253">
                  <c:v>30.5</c:v>
                </c:pt>
                <c:pt idx="254">
                  <c:v>30.4</c:v>
                </c:pt>
                <c:pt idx="255">
                  <c:v>30.4</c:v>
                </c:pt>
                <c:pt idx="256">
                  <c:v>30.4</c:v>
                </c:pt>
                <c:pt idx="257">
                  <c:v>30.4</c:v>
                </c:pt>
                <c:pt idx="258">
                  <c:v>30.4</c:v>
                </c:pt>
                <c:pt idx="259">
                  <c:v>30.4</c:v>
                </c:pt>
                <c:pt idx="260">
                  <c:v>30.4</c:v>
                </c:pt>
                <c:pt idx="261">
                  <c:v>30.4</c:v>
                </c:pt>
                <c:pt idx="262">
                  <c:v>30.4</c:v>
                </c:pt>
                <c:pt idx="263">
                  <c:v>30.2</c:v>
                </c:pt>
                <c:pt idx="264">
                  <c:v>30.2</c:v>
                </c:pt>
                <c:pt idx="265">
                  <c:v>30.2</c:v>
                </c:pt>
                <c:pt idx="266">
                  <c:v>30.2</c:v>
                </c:pt>
                <c:pt idx="267">
                  <c:v>30.2</c:v>
                </c:pt>
                <c:pt idx="268">
                  <c:v>30.2</c:v>
                </c:pt>
                <c:pt idx="269">
                  <c:v>30.2</c:v>
                </c:pt>
                <c:pt idx="270">
                  <c:v>30.2</c:v>
                </c:pt>
                <c:pt idx="271">
                  <c:v>30.1</c:v>
                </c:pt>
                <c:pt idx="272">
                  <c:v>30.1</c:v>
                </c:pt>
                <c:pt idx="273">
                  <c:v>30.1</c:v>
                </c:pt>
                <c:pt idx="274">
                  <c:v>30.1</c:v>
                </c:pt>
                <c:pt idx="275">
                  <c:v>30.1</c:v>
                </c:pt>
                <c:pt idx="276">
                  <c:v>30.1</c:v>
                </c:pt>
                <c:pt idx="277">
                  <c:v>30.1</c:v>
                </c:pt>
                <c:pt idx="278">
                  <c:v>30.1</c:v>
                </c:pt>
                <c:pt idx="279">
                  <c:v>29.9</c:v>
                </c:pt>
                <c:pt idx="280">
                  <c:v>29.9</c:v>
                </c:pt>
                <c:pt idx="281">
                  <c:v>29.9</c:v>
                </c:pt>
                <c:pt idx="282">
                  <c:v>29.9</c:v>
                </c:pt>
                <c:pt idx="283">
                  <c:v>29.9</c:v>
                </c:pt>
                <c:pt idx="284">
                  <c:v>29.9</c:v>
                </c:pt>
                <c:pt idx="285">
                  <c:v>29.9</c:v>
                </c:pt>
                <c:pt idx="286">
                  <c:v>29.9</c:v>
                </c:pt>
                <c:pt idx="287">
                  <c:v>29.8</c:v>
                </c:pt>
                <c:pt idx="288">
                  <c:v>29.8</c:v>
                </c:pt>
                <c:pt idx="289">
                  <c:v>29.8</c:v>
                </c:pt>
                <c:pt idx="290">
                  <c:v>29.8</c:v>
                </c:pt>
                <c:pt idx="291">
                  <c:v>29.8</c:v>
                </c:pt>
                <c:pt idx="292">
                  <c:v>29.8</c:v>
                </c:pt>
                <c:pt idx="293">
                  <c:v>29.8</c:v>
                </c:pt>
                <c:pt idx="294">
                  <c:v>29.8</c:v>
                </c:pt>
                <c:pt idx="295">
                  <c:v>29.6</c:v>
                </c:pt>
                <c:pt idx="296">
                  <c:v>29.6</c:v>
                </c:pt>
                <c:pt idx="297">
                  <c:v>29.6</c:v>
                </c:pt>
                <c:pt idx="298">
                  <c:v>29.6</c:v>
                </c:pt>
                <c:pt idx="299">
                  <c:v>29.6</c:v>
                </c:pt>
                <c:pt idx="300">
                  <c:v>29.6</c:v>
                </c:pt>
                <c:pt idx="301">
                  <c:v>29.6</c:v>
                </c:pt>
                <c:pt idx="302">
                  <c:v>29.6</c:v>
                </c:pt>
                <c:pt idx="303">
                  <c:v>29.6</c:v>
                </c:pt>
                <c:pt idx="304">
                  <c:v>29.5</c:v>
                </c:pt>
                <c:pt idx="305">
                  <c:v>29.5</c:v>
                </c:pt>
                <c:pt idx="306">
                  <c:v>29.5</c:v>
                </c:pt>
                <c:pt idx="307">
                  <c:v>29.5</c:v>
                </c:pt>
                <c:pt idx="308">
                  <c:v>29.5</c:v>
                </c:pt>
                <c:pt idx="309">
                  <c:v>29.5</c:v>
                </c:pt>
                <c:pt idx="310">
                  <c:v>29.5</c:v>
                </c:pt>
                <c:pt idx="311">
                  <c:v>29.5</c:v>
                </c:pt>
                <c:pt idx="312">
                  <c:v>29.3</c:v>
                </c:pt>
                <c:pt idx="313">
                  <c:v>29.3</c:v>
                </c:pt>
                <c:pt idx="314">
                  <c:v>29.3</c:v>
                </c:pt>
                <c:pt idx="315">
                  <c:v>29.3</c:v>
                </c:pt>
                <c:pt idx="316">
                  <c:v>29.3</c:v>
                </c:pt>
                <c:pt idx="317">
                  <c:v>29.3</c:v>
                </c:pt>
                <c:pt idx="318">
                  <c:v>29.3</c:v>
                </c:pt>
                <c:pt idx="319">
                  <c:v>29.3</c:v>
                </c:pt>
                <c:pt idx="320">
                  <c:v>29.3</c:v>
                </c:pt>
                <c:pt idx="321">
                  <c:v>29.3</c:v>
                </c:pt>
                <c:pt idx="322">
                  <c:v>29.3</c:v>
                </c:pt>
                <c:pt idx="323">
                  <c:v>29.3</c:v>
                </c:pt>
                <c:pt idx="324">
                  <c:v>29.3</c:v>
                </c:pt>
                <c:pt idx="325">
                  <c:v>29.3</c:v>
                </c:pt>
                <c:pt idx="326">
                  <c:v>29.3</c:v>
                </c:pt>
                <c:pt idx="327">
                  <c:v>29.3</c:v>
                </c:pt>
                <c:pt idx="328">
                  <c:v>29.2</c:v>
                </c:pt>
                <c:pt idx="329">
                  <c:v>29.2</c:v>
                </c:pt>
                <c:pt idx="330">
                  <c:v>29.2</c:v>
                </c:pt>
                <c:pt idx="331">
                  <c:v>29.2</c:v>
                </c:pt>
                <c:pt idx="332">
                  <c:v>29.2</c:v>
                </c:pt>
                <c:pt idx="333">
                  <c:v>29.2</c:v>
                </c:pt>
                <c:pt idx="334">
                  <c:v>29.2</c:v>
                </c:pt>
                <c:pt idx="335">
                  <c:v>29.2</c:v>
                </c:pt>
                <c:pt idx="336">
                  <c:v>29.1</c:v>
                </c:pt>
                <c:pt idx="337">
                  <c:v>29.1</c:v>
                </c:pt>
                <c:pt idx="338">
                  <c:v>29.1</c:v>
                </c:pt>
                <c:pt idx="339">
                  <c:v>29.1</c:v>
                </c:pt>
                <c:pt idx="340">
                  <c:v>29.1</c:v>
                </c:pt>
                <c:pt idx="341">
                  <c:v>29.1</c:v>
                </c:pt>
                <c:pt idx="342">
                  <c:v>29.1</c:v>
                </c:pt>
                <c:pt idx="343">
                  <c:v>29.1</c:v>
                </c:pt>
                <c:pt idx="344">
                  <c:v>29.1</c:v>
                </c:pt>
                <c:pt idx="345">
                  <c:v>29.3</c:v>
                </c:pt>
                <c:pt idx="346">
                  <c:v>29.3</c:v>
                </c:pt>
                <c:pt idx="347">
                  <c:v>29.3</c:v>
                </c:pt>
                <c:pt idx="348">
                  <c:v>29.3</c:v>
                </c:pt>
                <c:pt idx="349">
                  <c:v>29.3</c:v>
                </c:pt>
                <c:pt idx="350">
                  <c:v>29.3</c:v>
                </c:pt>
                <c:pt idx="351">
                  <c:v>29.3</c:v>
                </c:pt>
                <c:pt idx="352">
                  <c:v>29.3</c:v>
                </c:pt>
                <c:pt idx="353">
                  <c:v>29.6</c:v>
                </c:pt>
                <c:pt idx="354">
                  <c:v>29.6</c:v>
                </c:pt>
                <c:pt idx="355">
                  <c:v>29.6</c:v>
                </c:pt>
                <c:pt idx="356">
                  <c:v>29.6</c:v>
                </c:pt>
                <c:pt idx="357">
                  <c:v>29.6</c:v>
                </c:pt>
                <c:pt idx="358">
                  <c:v>29.6</c:v>
                </c:pt>
                <c:pt idx="359">
                  <c:v>29.6</c:v>
                </c:pt>
                <c:pt idx="360">
                  <c:v>29.6</c:v>
                </c:pt>
                <c:pt idx="361">
                  <c:v>29.9</c:v>
                </c:pt>
                <c:pt idx="362">
                  <c:v>29.9</c:v>
                </c:pt>
                <c:pt idx="363">
                  <c:v>29.9</c:v>
                </c:pt>
                <c:pt idx="364">
                  <c:v>29.9</c:v>
                </c:pt>
                <c:pt idx="365">
                  <c:v>29.9</c:v>
                </c:pt>
                <c:pt idx="366">
                  <c:v>29.9</c:v>
                </c:pt>
                <c:pt idx="367">
                  <c:v>29.9</c:v>
                </c:pt>
                <c:pt idx="368">
                  <c:v>29.9</c:v>
                </c:pt>
                <c:pt idx="369">
                  <c:v>30.3</c:v>
                </c:pt>
                <c:pt idx="370">
                  <c:v>30.3</c:v>
                </c:pt>
                <c:pt idx="371">
                  <c:v>30.3</c:v>
                </c:pt>
                <c:pt idx="372">
                  <c:v>30.3</c:v>
                </c:pt>
                <c:pt idx="373">
                  <c:v>30.3</c:v>
                </c:pt>
                <c:pt idx="374">
                  <c:v>30.3</c:v>
                </c:pt>
                <c:pt idx="375">
                  <c:v>30.3</c:v>
                </c:pt>
                <c:pt idx="376">
                  <c:v>30.3</c:v>
                </c:pt>
                <c:pt idx="377">
                  <c:v>30.7</c:v>
                </c:pt>
                <c:pt idx="378">
                  <c:v>30.7</c:v>
                </c:pt>
                <c:pt idx="379">
                  <c:v>30.7</c:v>
                </c:pt>
                <c:pt idx="380">
                  <c:v>30.7</c:v>
                </c:pt>
                <c:pt idx="381">
                  <c:v>30.7</c:v>
                </c:pt>
                <c:pt idx="382">
                  <c:v>30.7</c:v>
                </c:pt>
                <c:pt idx="383">
                  <c:v>30.7</c:v>
                </c:pt>
                <c:pt idx="384">
                  <c:v>30.7</c:v>
                </c:pt>
                <c:pt idx="385">
                  <c:v>31.1</c:v>
                </c:pt>
                <c:pt idx="386">
                  <c:v>31.1</c:v>
                </c:pt>
                <c:pt idx="387">
                  <c:v>31.1</c:v>
                </c:pt>
                <c:pt idx="388">
                  <c:v>31.1</c:v>
                </c:pt>
                <c:pt idx="389">
                  <c:v>31.1</c:v>
                </c:pt>
                <c:pt idx="390">
                  <c:v>31.1</c:v>
                </c:pt>
                <c:pt idx="391">
                  <c:v>31.1</c:v>
                </c:pt>
                <c:pt idx="392">
                  <c:v>31.1</c:v>
                </c:pt>
                <c:pt idx="393">
                  <c:v>31.1</c:v>
                </c:pt>
                <c:pt idx="394">
                  <c:v>31.5</c:v>
                </c:pt>
                <c:pt idx="395">
                  <c:v>31.5</c:v>
                </c:pt>
                <c:pt idx="396">
                  <c:v>31.5</c:v>
                </c:pt>
                <c:pt idx="397">
                  <c:v>31.5</c:v>
                </c:pt>
                <c:pt idx="398">
                  <c:v>31.5</c:v>
                </c:pt>
                <c:pt idx="399">
                  <c:v>31.5</c:v>
                </c:pt>
                <c:pt idx="400">
                  <c:v>31.5</c:v>
                </c:pt>
                <c:pt idx="401">
                  <c:v>31.5</c:v>
                </c:pt>
                <c:pt idx="402">
                  <c:v>31.9</c:v>
                </c:pt>
                <c:pt idx="403">
                  <c:v>31.9</c:v>
                </c:pt>
                <c:pt idx="404">
                  <c:v>31.9</c:v>
                </c:pt>
                <c:pt idx="405">
                  <c:v>31.9</c:v>
                </c:pt>
                <c:pt idx="406">
                  <c:v>31.9</c:v>
                </c:pt>
                <c:pt idx="407">
                  <c:v>31.9</c:v>
                </c:pt>
                <c:pt idx="408">
                  <c:v>31.9</c:v>
                </c:pt>
                <c:pt idx="409">
                  <c:v>31.9</c:v>
                </c:pt>
                <c:pt idx="410">
                  <c:v>32.200000000000003</c:v>
                </c:pt>
                <c:pt idx="411">
                  <c:v>32.200000000000003</c:v>
                </c:pt>
                <c:pt idx="412">
                  <c:v>32.200000000000003</c:v>
                </c:pt>
                <c:pt idx="413">
                  <c:v>32.200000000000003</c:v>
                </c:pt>
                <c:pt idx="414">
                  <c:v>32.200000000000003</c:v>
                </c:pt>
                <c:pt idx="415">
                  <c:v>32.200000000000003</c:v>
                </c:pt>
                <c:pt idx="416">
                  <c:v>32.200000000000003</c:v>
                </c:pt>
                <c:pt idx="417">
                  <c:v>32.200000000000003</c:v>
                </c:pt>
                <c:pt idx="418">
                  <c:v>32.5</c:v>
                </c:pt>
                <c:pt idx="419">
                  <c:v>32.5</c:v>
                </c:pt>
                <c:pt idx="420">
                  <c:v>32.5</c:v>
                </c:pt>
                <c:pt idx="421">
                  <c:v>32.5</c:v>
                </c:pt>
                <c:pt idx="422">
                  <c:v>32.5</c:v>
                </c:pt>
                <c:pt idx="423">
                  <c:v>32.5</c:v>
                </c:pt>
                <c:pt idx="424">
                  <c:v>32.5</c:v>
                </c:pt>
                <c:pt idx="425">
                  <c:v>32.5</c:v>
                </c:pt>
                <c:pt idx="426">
                  <c:v>32.6</c:v>
                </c:pt>
                <c:pt idx="427">
                  <c:v>32.6</c:v>
                </c:pt>
                <c:pt idx="428">
                  <c:v>32.6</c:v>
                </c:pt>
                <c:pt idx="429">
                  <c:v>32.6</c:v>
                </c:pt>
                <c:pt idx="430">
                  <c:v>32.6</c:v>
                </c:pt>
                <c:pt idx="431">
                  <c:v>32.6</c:v>
                </c:pt>
                <c:pt idx="432">
                  <c:v>32.6</c:v>
                </c:pt>
                <c:pt idx="433">
                  <c:v>32.6</c:v>
                </c:pt>
                <c:pt idx="434">
                  <c:v>32.799999999999997</c:v>
                </c:pt>
                <c:pt idx="435">
                  <c:v>32.799999999999997</c:v>
                </c:pt>
                <c:pt idx="436">
                  <c:v>32.799999999999997</c:v>
                </c:pt>
                <c:pt idx="437">
                  <c:v>32.799999999999997</c:v>
                </c:pt>
                <c:pt idx="438">
                  <c:v>32.799999999999997</c:v>
                </c:pt>
                <c:pt idx="439">
                  <c:v>32.799999999999997</c:v>
                </c:pt>
                <c:pt idx="440">
                  <c:v>32.799999999999997</c:v>
                </c:pt>
                <c:pt idx="441">
                  <c:v>32.799999999999997</c:v>
                </c:pt>
                <c:pt idx="442">
                  <c:v>32.799999999999997</c:v>
                </c:pt>
                <c:pt idx="443">
                  <c:v>32.799999999999997</c:v>
                </c:pt>
                <c:pt idx="444">
                  <c:v>32.799999999999997</c:v>
                </c:pt>
                <c:pt idx="445">
                  <c:v>32.799999999999997</c:v>
                </c:pt>
                <c:pt idx="446">
                  <c:v>32.799999999999997</c:v>
                </c:pt>
                <c:pt idx="447">
                  <c:v>32.799999999999997</c:v>
                </c:pt>
                <c:pt idx="448">
                  <c:v>32.799999999999997</c:v>
                </c:pt>
                <c:pt idx="449">
                  <c:v>32.799999999999997</c:v>
                </c:pt>
                <c:pt idx="450">
                  <c:v>32.799999999999997</c:v>
                </c:pt>
                <c:pt idx="451">
                  <c:v>32.700000000000003</c:v>
                </c:pt>
                <c:pt idx="452">
                  <c:v>32.700000000000003</c:v>
                </c:pt>
                <c:pt idx="453">
                  <c:v>32.700000000000003</c:v>
                </c:pt>
                <c:pt idx="454">
                  <c:v>32.700000000000003</c:v>
                </c:pt>
                <c:pt idx="455">
                  <c:v>32.700000000000003</c:v>
                </c:pt>
                <c:pt idx="456">
                  <c:v>32.700000000000003</c:v>
                </c:pt>
                <c:pt idx="457">
                  <c:v>32.700000000000003</c:v>
                </c:pt>
                <c:pt idx="458">
                  <c:v>32.700000000000003</c:v>
                </c:pt>
                <c:pt idx="459">
                  <c:v>32.700000000000003</c:v>
                </c:pt>
                <c:pt idx="460">
                  <c:v>32.700000000000003</c:v>
                </c:pt>
                <c:pt idx="461">
                  <c:v>32.700000000000003</c:v>
                </c:pt>
                <c:pt idx="462">
                  <c:v>32.700000000000003</c:v>
                </c:pt>
                <c:pt idx="463">
                  <c:v>32.700000000000003</c:v>
                </c:pt>
                <c:pt idx="464">
                  <c:v>32.700000000000003</c:v>
                </c:pt>
                <c:pt idx="465">
                  <c:v>32.700000000000003</c:v>
                </c:pt>
                <c:pt idx="466">
                  <c:v>32.700000000000003</c:v>
                </c:pt>
                <c:pt idx="467">
                  <c:v>32.5</c:v>
                </c:pt>
                <c:pt idx="468">
                  <c:v>32.5</c:v>
                </c:pt>
                <c:pt idx="469">
                  <c:v>32.5</c:v>
                </c:pt>
                <c:pt idx="470">
                  <c:v>32.5</c:v>
                </c:pt>
                <c:pt idx="471">
                  <c:v>32.5</c:v>
                </c:pt>
                <c:pt idx="472">
                  <c:v>32.5</c:v>
                </c:pt>
                <c:pt idx="473">
                  <c:v>32.5</c:v>
                </c:pt>
                <c:pt idx="474">
                  <c:v>32.5</c:v>
                </c:pt>
                <c:pt idx="475">
                  <c:v>32.299999999999997</c:v>
                </c:pt>
                <c:pt idx="476">
                  <c:v>32.299999999999997</c:v>
                </c:pt>
                <c:pt idx="477">
                  <c:v>32.299999999999997</c:v>
                </c:pt>
                <c:pt idx="478">
                  <c:v>32.299999999999997</c:v>
                </c:pt>
                <c:pt idx="479">
                  <c:v>32.299999999999997</c:v>
                </c:pt>
                <c:pt idx="480">
                  <c:v>32.299999999999997</c:v>
                </c:pt>
                <c:pt idx="481">
                  <c:v>32.299999999999997</c:v>
                </c:pt>
                <c:pt idx="482">
                  <c:v>32.299999999999997</c:v>
                </c:pt>
                <c:pt idx="483">
                  <c:v>32.299999999999997</c:v>
                </c:pt>
                <c:pt idx="484">
                  <c:v>32.1</c:v>
                </c:pt>
                <c:pt idx="485">
                  <c:v>32.1</c:v>
                </c:pt>
                <c:pt idx="486">
                  <c:v>32.1</c:v>
                </c:pt>
                <c:pt idx="487">
                  <c:v>32.1</c:v>
                </c:pt>
                <c:pt idx="488">
                  <c:v>32.1</c:v>
                </c:pt>
                <c:pt idx="489">
                  <c:v>32.1</c:v>
                </c:pt>
                <c:pt idx="490">
                  <c:v>32.1</c:v>
                </c:pt>
                <c:pt idx="491">
                  <c:v>32.1</c:v>
                </c:pt>
                <c:pt idx="492">
                  <c:v>32</c:v>
                </c:pt>
                <c:pt idx="493">
                  <c:v>32</c:v>
                </c:pt>
                <c:pt idx="494">
                  <c:v>32</c:v>
                </c:pt>
                <c:pt idx="495">
                  <c:v>32</c:v>
                </c:pt>
                <c:pt idx="496">
                  <c:v>32</c:v>
                </c:pt>
                <c:pt idx="497">
                  <c:v>32</c:v>
                </c:pt>
                <c:pt idx="498">
                  <c:v>32</c:v>
                </c:pt>
                <c:pt idx="499">
                  <c:v>32</c:v>
                </c:pt>
                <c:pt idx="500">
                  <c:v>31.8</c:v>
                </c:pt>
                <c:pt idx="501">
                  <c:v>31.8</c:v>
                </c:pt>
                <c:pt idx="502">
                  <c:v>31.8</c:v>
                </c:pt>
                <c:pt idx="503">
                  <c:v>31.8</c:v>
                </c:pt>
                <c:pt idx="504">
                  <c:v>31.8</c:v>
                </c:pt>
                <c:pt idx="505">
                  <c:v>31.8</c:v>
                </c:pt>
                <c:pt idx="506">
                  <c:v>31.8</c:v>
                </c:pt>
                <c:pt idx="507">
                  <c:v>31.8</c:v>
                </c:pt>
                <c:pt idx="508">
                  <c:v>31.7</c:v>
                </c:pt>
                <c:pt idx="509">
                  <c:v>31.7</c:v>
                </c:pt>
                <c:pt idx="510">
                  <c:v>31.7</c:v>
                </c:pt>
                <c:pt idx="511">
                  <c:v>31.7</c:v>
                </c:pt>
                <c:pt idx="512">
                  <c:v>31.7</c:v>
                </c:pt>
                <c:pt idx="513">
                  <c:v>31.7</c:v>
                </c:pt>
                <c:pt idx="514">
                  <c:v>31.7</c:v>
                </c:pt>
                <c:pt idx="515">
                  <c:v>31.7</c:v>
                </c:pt>
                <c:pt idx="516">
                  <c:v>31.5</c:v>
                </c:pt>
                <c:pt idx="517">
                  <c:v>31.5</c:v>
                </c:pt>
                <c:pt idx="518">
                  <c:v>31.5</c:v>
                </c:pt>
                <c:pt idx="519">
                  <c:v>31.5</c:v>
                </c:pt>
                <c:pt idx="520">
                  <c:v>31.5</c:v>
                </c:pt>
                <c:pt idx="521">
                  <c:v>31.5</c:v>
                </c:pt>
                <c:pt idx="522">
                  <c:v>31.5</c:v>
                </c:pt>
                <c:pt idx="523">
                  <c:v>31.5</c:v>
                </c:pt>
                <c:pt idx="524">
                  <c:v>31.5</c:v>
                </c:pt>
                <c:pt idx="525">
                  <c:v>31.4</c:v>
                </c:pt>
                <c:pt idx="526">
                  <c:v>31.4</c:v>
                </c:pt>
                <c:pt idx="527">
                  <c:v>31.4</c:v>
                </c:pt>
                <c:pt idx="528">
                  <c:v>31.4</c:v>
                </c:pt>
                <c:pt idx="529">
                  <c:v>31.4</c:v>
                </c:pt>
                <c:pt idx="530">
                  <c:v>31.4</c:v>
                </c:pt>
                <c:pt idx="531">
                  <c:v>31.4</c:v>
                </c:pt>
                <c:pt idx="532">
                  <c:v>31.4</c:v>
                </c:pt>
                <c:pt idx="533">
                  <c:v>31.2</c:v>
                </c:pt>
                <c:pt idx="534">
                  <c:v>31.2</c:v>
                </c:pt>
                <c:pt idx="535">
                  <c:v>31.2</c:v>
                </c:pt>
                <c:pt idx="536">
                  <c:v>31.2</c:v>
                </c:pt>
                <c:pt idx="537">
                  <c:v>31.2</c:v>
                </c:pt>
                <c:pt idx="538">
                  <c:v>31.2</c:v>
                </c:pt>
                <c:pt idx="539">
                  <c:v>31.2</c:v>
                </c:pt>
                <c:pt idx="540">
                  <c:v>31.2</c:v>
                </c:pt>
                <c:pt idx="541">
                  <c:v>31.1</c:v>
                </c:pt>
                <c:pt idx="542">
                  <c:v>31.1</c:v>
                </c:pt>
                <c:pt idx="543">
                  <c:v>31.1</c:v>
                </c:pt>
                <c:pt idx="544">
                  <c:v>31.1</c:v>
                </c:pt>
                <c:pt idx="545">
                  <c:v>31.1</c:v>
                </c:pt>
                <c:pt idx="546">
                  <c:v>31.1</c:v>
                </c:pt>
                <c:pt idx="547">
                  <c:v>31.1</c:v>
                </c:pt>
                <c:pt idx="548">
                  <c:v>31.1</c:v>
                </c:pt>
                <c:pt idx="549">
                  <c:v>30.9</c:v>
                </c:pt>
                <c:pt idx="550">
                  <c:v>30.9</c:v>
                </c:pt>
                <c:pt idx="551">
                  <c:v>30.9</c:v>
                </c:pt>
                <c:pt idx="552">
                  <c:v>30.9</c:v>
                </c:pt>
                <c:pt idx="553">
                  <c:v>30.9</c:v>
                </c:pt>
                <c:pt idx="554">
                  <c:v>30.9</c:v>
                </c:pt>
                <c:pt idx="555">
                  <c:v>30.9</c:v>
                </c:pt>
                <c:pt idx="556">
                  <c:v>30.9</c:v>
                </c:pt>
                <c:pt idx="557">
                  <c:v>30.8</c:v>
                </c:pt>
                <c:pt idx="558">
                  <c:v>30.8</c:v>
                </c:pt>
                <c:pt idx="559">
                  <c:v>30.8</c:v>
                </c:pt>
                <c:pt idx="560">
                  <c:v>30.8</c:v>
                </c:pt>
                <c:pt idx="561">
                  <c:v>30.8</c:v>
                </c:pt>
                <c:pt idx="562">
                  <c:v>30.8</c:v>
                </c:pt>
                <c:pt idx="563">
                  <c:v>30.8</c:v>
                </c:pt>
                <c:pt idx="564">
                  <c:v>30.8</c:v>
                </c:pt>
                <c:pt idx="565">
                  <c:v>30.8</c:v>
                </c:pt>
                <c:pt idx="566">
                  <c:v>30.7</c:v>
                </c:pt>
                <c:pt idx="567">
                  <c:v>30.7</c:v>
                </c:pt>
                <c:pt idx="568">
                  <c:v>30.7</c:v>
                </c:pt>
                <c:pt idx="569">
                  <c:v>30.7</c:v>
                </c:pt>
                <c:pt idx="570">
                  <c:v>30.7</c:v>
                </c:pt>
                <c:pt idx="571">
                  <c:v>30.7</c:v>
                </c:pt>
                <c:pt idx="572">
                  <c:v>30.7</c:v>
                </c:pt>
                <c:pt idx="573">
                  <c:v>30.7</c:v>
                </c:pt>
                <c:pt idx="574">
                  <c:v>30.5</c:v>
                </c:pt>
                <c:pt idx="575">
                  <c:v>30.5</c:v>
                </c:pt>
                <c:pt idx="576">
                  <c:v>30.5</c:v>
                </c:pt>
                <c:pt idx="577">
                  <c:v>30.5</c:v>
                </c:pt>
                <c:pt idx="578">
                  <c:v>30.5</c:v>
                </c:pt>
                <c:pt idx="579">
                  <c:v>30.5</c:v>
                </c:pt>
                <c:pt idx="580">
                  <c:v>30.5</c:v>
                </c:pt>
                <c:pt idx="581">
                  <c:v>30.5</c:v>
                </c:pt>
                <c:pt idx="582">
                  <c:v>30.4</c:v>
                </c:pt>
                <c:pt idx="583">
                  <c:v>30.4</c:v>
                </c:pt>
                <c:pt idx="584">
                  <c:v>30.4</c:v>
                </c:pt>
                <c:pt idx="585">
                  <c:v>30.4</c:v>
                </c:pt>
                <c:pt idx="586">
                  <c:v>30.4</c:v>
                </c:pt>
                <c:pt idx="587">
                  <c:v>30.4</c:v>
                </c:pt>
                <c:pt idx="588">
                  <c:v>30.4</c:v>
                </c:pt>
                <c:pt idx="589">
                  <c:v>30.4</c:v>
                </c:pt>
                <c:pt idx="590">
                  <c:v>30.3</c:v>
                </c:pt>
                <c:pt idx="591">
                  <c:v>30.3</c:v>
                </c:pt>
                <c:pt idx="592">
                  <c:v>30.3</c:v>
                </c:pt>
                <c:pt idx="593">
                  <c:v>30.3</c:v>
                </c:pt>
                <c:pt idx="594">
                  <c:v>30.3</c:v>
                </c:pt>
                <c:pt idx="595">
                  <c:v>30.3</c:v>
                </c:pt>
                <c:pt idx="596">
                  <c:v>30.3</c:v>
                </c:pt>
                <c:pt idx="597">
                  <c:v>30.3</c:v>
                </c:pt>
                <c:pt idx="598">
                  <c:v>30.1</c:v>
                </c:pt>
                <c:pt idx="599">
                  <c:v>30.1</c:v>
                </c:pt>
                <c:pt idx="600">
                  <c:v>30.1</c:v>
                </c:pt>
                <c:pt idx="601">
                  <c:v>30.1</c:v>
                </c:pt>
                <c:pt idx="602">
                  <c:v>30.1</c:v>
                </c:pt>
                <c:pt idx="603">
                  <c:v>30.1</c:v>
                </c:pt>
                <c:pt idx="604">
                  <c:v>30.1</c:v>
                </c:pt>
                <c:pt idx="605">
                  <c:v>30.1</c:v>
                </c:pt>
                <c:pt idx="606">
                  <c:v>30.1</c:v>
                </c:pt>
                <c:pt idx="607">
                  <c:v>30.1</c:v>
                </c:pt>
                <c:pt idx="608">
                  <c:v>30.1</c:v>
                </c:pt>
                <c:pt idx="609">
                  <c:v>30.1</c:v>
                </c:pt>
                <c:pt idx="610">
                  <c:v>30.1</c:v>
                </c:pt>
                <c:pt idx="611">
                  <c:v>30.1</c:v>
                </c:pt>
                <c:pt idx="612">
                  <c:v>30.1</c:v>
                </c:pt>
                <c:pt idx="613">
                  <c:v>30.1</c:v>
                </c:pt>
                <c:pt idx="614">
                  <c:v>30.1</c:v>
                </c:pt>
                <c:pt idx="615">
                  <c:v>29.9</c:v>
                </c:pt>
                <c:pt idx="616">
                  <c:v>29.9</c:v>
                </c:pt>
                <c:pt idx="617">
                  <c:v>29.9</c:v>
                </c:pt>
                <c:pt idx="618">
                  <c:v>29.9</c:v>
                </c:pt>
                <c:pt idx="619">
                  <c:v>29.9</c:v>
                </c:pt>
                <c:pt idx="620">
                  <c:v>29.9</c:v>
                </c:pt>
                <c:pt idx="621">
                  <c:v>29.9</c:v>
                </c:pt>
                <c:pt idx="622">
                  <c:v>29.9</c:v>
                </c:pt>
                <c:pt idx="623">
                  <c:v>29.8</c:v>
                </c:pt>
                <c:pt idx="624">
                  <c:v>29.8</c:v>
                </c:pt>
                <c:pt idx="625">
                  <c:v>29.8</c:v>
                </c:pt>
                <c:pt idx="626">
                  <c:v>29.8</c:v>
                </c:pt>
                <c:pt idx="627">
                  <c:v>29.8</c:v>
                </c:pt>
                <c:pt idx="628">
                  <c:v>29.8</c:v>
                </c:pt>
                <c:pt idx="629">
                  <c:v>29.8</c:v>
                </c:pt>
                <c:pt idx="630">
                  <c:v>29.8</c:v>
                </c:pt>
                <c:pt idx="631">
                  <c:v>29.8</c:v>
                </c:pt>
                <c:pt idx="632">
                  <c:v>29.8</c:v>
                </c:pt>
                <c:pt idx="633">
                  <c:v>29.8</c:v>
                </c:pt>
                <c:pt idx="634">
                  <c:v>29.8</c:v>
                </c:pt>
                <c:pt idx="635">
                  <c:v>29.8</c:v>
                </c:pt>
                <c:pt idx="636">
                  <c:v>29.8</c:v>
                </c:pt>
                <c:pt idx="637">
                  <c:v>29.8</c:v>
                </c:pt>
                <c:pt idx="638">
                  <c:v>29.8</c:v>
                </c:pt>
                <c:pt idx="639">
                  <c:v>29.6</c:v>
                </c:pt>
                <c:pt idx="640">
                  <c:v>29.6</c:v>
                </c:pt>
                <c:pt idx="641">
                  <c:v>29.6</c:v>
                </c:pt>
                <c:pt idx="642">
                  <c:v>29.6</c:v>
                </c:pt>
                <c:pt idx="643">
                  <c:v>29.6</c:v>
                </c:pt>
                <c:pt idx="644">
                  <c:v>29.6</c:v>
                </c:pt>
                <c:pt idx="645">
                  <c:v>29.6</c:v>
                </c:pt>
                <c:pt idx="646">
                  <c:v>29.6</c:v>
                </c:pt>
                <c:pt idx="647">
                  <c:v>29.5</c:v>
                </c:pt>
                <c:pt idx="648">
                  <c:v>29.5</c:v>
                </c:pt>
                <c:pt idx="649">
                  <c:v>29.5</c:v>
                </c:pt>
                <c:pt idx="650">
                  <c:v>29.5</c:v>
                </c:pt>
                <c:pt idx="651">
                  <c:v>29.5</c:v>
                </c:pt>
                <c:pt idx="652">
                  <c:v>29.5</c:v>
                </c:pt>
                <c:pt idx="653">
                  <c:v>29.5</c:v>
                </c:pt>
                <c:pt idx="654">
                  <c:v>29.5</c:v>
                </c:pt>
                <c:pt idx="655">
                  <c:v>29.5</c:v>
                </c:pt>
                <c:pt idx="656">
                  <c:v>29.5</c:v>
                </c:pt>
                <c:pt idx="657">
                  <c:v>29.5</c:v>
                </c:pt>
                <c:pt idx="658">
                  <c:v>29.5</c:v>
                </c:pt>
                <c:pt idx="659">
                  <c:v>29.5</c:v>
                </c:pt>
                <c:pt idx="660">
                  <c:v>29.5</c:v>
                </c:pt>
                <c:pt idx="661">
                  <c:v>29.5</c:v>
                </c:pt>
                <c:pt idx="662">
                  <c:v>29.5</c:v>
                </c:pt>
                <c:pt idx="663">
                  <c:v>29.5</c:v>
                </c:pt>
                <c:pt idx="664">
                  <c:v>29.3</c:v>
                </c:pt>
                <c:pt idx="665">
                  <c:v>29.3</c:v>
                </c:pt>
                <c:pt idx="666">
                  <c:v>29.3</c:v>
                </c:pt>
                <c:pt idx="667">
                  <c:v>29.3</c:v>
                </c:pt>
                <c:pt idx="668">
                  <c:v>29.3</c:v>
                </c:pt>
                <c:pt idx="669">
                  <c:v>29.3</c:v>
                </c:pt>
                <c:pt idx="670">
                  <c:v>29.3</c:v>
                </c:pt>
                <c:pt idx="671">
                  <c:v>29.3</c:v>
                </c:pt>
                <c:pt idx="672">
                  <c:v>29.3</c:v>
                </c:pt>
                <c:pt idx="673">
                  <c:v>29.3</c:v>
                </c:pt>
                <c:pt idx="674">
                  <c:v>29.3</c:v>
                </c:pt>
                <c:pt idx="675">
                  <c:v>29.3</c:v>
                </c:pt>
                <c:pt idx="676">
                  <c:v>29.3</c:v>
                </c:pt>
                <c:pt idx="677">
                  <c:v>29.3</c:v>
                </c:pt>
                <c:pt idx="678">
                  <c:v>29.3</c:v>
                </c:pt>
                <c:pt idx="679">
                  <c:v>29.3</c:v>
                </c:pt>
                <c:pt idx="680">
                  <c:v>29.3</c:v>
                </c:pt>
                <c:pt idx="681">
                  <c:v>29.3</c:v>
                </c:pt>
                <c:pt idx="682">
                  <c:v>29.3</c:v>
                </c:pt>
                <c:pt idx="683">
                  <c:v>29.3</c:v>
                </c:pt>
                <c:pt idx="684">
                  <c:v>29.3</c:v>
                </c:pt>
                <c:pt idx="685">
                  <c:v>29.3</c:v>
                </c:pt>
                <c:pt idx="686">
                  <c:v>29.3</c:v>
                </c:pt>
                <c:pt idx="687">
                  <c:v>29.3</c:v>
                </c:pt>
                <c:pt idx="688">
                  <c:v>29.4</c:v>
                </c:pt>
                <c:pt idx="689">
                  <c:v>29.4</c:v>
                </c:pt>
                <c:pt idx="690">
                  <c:v>29.4</c:v>
                </c:pt>
                <c:pt idx="691">
                  <c:v>29.4</c:v>
                </c:pt>
                <c:pt idx="692">
                  <c:v>29.4</c:v>
                </c:pt>
                <c:pt idx="693">
                  <c:v>29.4</c:v>
                </c:pt>
                <c:pt idx="694">
                  <c:v>29.4</c:v>
                </c:pt>
                <c:pt idx="695">
                  <c:v>29.4</c:v>
                </c:pt>
                <c:pt idx="696">
                  <c:v>29.7</c:v>
                </c:pt>
                <c:pt idx="697">
                  <c:v>29.7</c:v>
                </c:pt>
                <c:pt idx="698">
                  <c:v>29.7</c:v>
                </c:pt>
                <c:pt idx="699">
                  <c:v>29.7</c:v>
                </c:pt>
                <c:pt idx="700">
                  <c:v>29.7</c:v>
                </c:pt>
                <c:pt idx="701">
                  <c:v>29.7</c:v>
                </c:pt>
                <c:pt idx="702">
                  <c:v>29.7</c:v>
                </c:pt>
                <c:pt idx="703">
                  <c:v>29.7</c:v>
                </c:pt>
                <c:pt idx="704">
                  <c:v>29.7</c:v>
                </c:pt>
                <c:pt idx="705">
                  <c:v>29.9</c:v>
                </c:pt>
                <c:pt idx="706">
                  <c:v>29.9</c:v>
                </c:pt>
                <c:pt idx="707">
                  <c:v>29.9</c:v>
                </c:pt>
                <c:pt idx="708">
                  <c:v>29.9</c:v>
                </c:pt>
                <c:pt idx="709">
                  <c:v>29.9</c:v>
                </c:pt>
                <c:pt idx="710">
                  <c:v>29.9</c:v>
                </c:pt>
                <c:pt idx="711">
                  <c:v>29.9</c:v>
                </c:pt>
                <c:pt idx="712">
                  <c:v>29.9</c:v>
                </c:pt>
                <c:pt idx="713">
                  <c:v>30.3</c:v>
                </c:pt>
                <c:pt idx="714">
                  <c:v>30.3</c:v>
                </c:pt>
                <c:pt idx="715">
                  <c:v>30.3</c:v>
                </c:pt>
                <c:pt idx="716">
                  <c:v>30.3</c:v>
                </c:pt>
                <c:pt idx="717">
                  <c:v>30.3</c:v>
                </c:pt>
                <c:pt idx="718">
                  <c:v>30.3</c:v>
                </c:pt>
                <c:pt idx="719">
                  <c:v>30.3</c:v>
                </c:pt>
                <c:pt idx="720">
                  <c:v>30.3</c:v>
                </c:pt>
                <c:pt idx="721">
                  <c:v>30.7</c:v>
                </c:pt>
                <c:pt idx="722">
                  <c:v>30.7</c:v>
                </c:pt>
                <c:pt idx="723">
                  <c:v>30.7</c:v>
                </c:pt>
                <c:pt idx="724">
                  <c:v>30.7</c:v>
                </c:pt>
                <c:pt idx="725">
                  <c:v>30.7</c:v>
                </c:pt>
                <c:pt idx="726">
                  <c:v>30.7</c:v>
                </c:pt>
                <c:pt idx="727">
                  <c:v>30.7</c:v>
                </c:pt>
                <c:pt idx="728">
                  <c:v>30.7</c:v>
                </c:pt>
                <c:pt idx="729">
                  <c:v>31.2</c:v>
                </c:pt>
                <c:pt idx="730">
                  <c:v>31.2</c:v>
                </c:pt>
                <c:pt idx="731">
                  <c:v>31.2</c:v>
                </c:pt>
                <c:pt idx="732">
                  <c:v>31.2</c:v>
                </c:pt>
                <c:pt idx="733">
                  <c:v>31.2</c:v>
                </c:pt>
                <c:pt idx="734">
                  <c:v>31.2</c:v>
                </c:pt>
                <c:pt idx="735">
                  <c:v>31.2</c:v>
                </c:pt>
                <c:pt idx="736">
                  <c:v>31.2</c:v>
                </c:pt>
                <c:pt idx="737">
                  <c:v>31.6</c:v>
                </c:pt>
                <c:pt idx="738">
                  <c:v>31.6</c:v>
                </c:pt>
                <c:pt idx="739">
                  <c:v>31.6</c:v>
                </c:pt>
                <c:pt idx="740">
                  <c:v>31.6</c:v>
                </c:pt>
                <c:pt idx="741">
                  <c:v>31.6</c:v>
                </c:pt>
                <c:pt idx="742">
                  <c:v>31.6</c:v>
                </c:pt>
                <c:pt idx="743">
                  <c:v>31.6</c:v>
                </c:pt>
                <c:pt idx="744">
                  <c:v>31.6</c:v>
                </c:pt>
                <c:pt idx="745">
                  <c:v>32</c:v>
                </c:pt>
                <c:pt idx="746">
                  <c:v>32</c:v>
                </c:pt>
                <c:pt idx="747">
                  <c:v>32</c:v>
                </c:pt>
                <c:pt idx="748">
                  <c:v>32</c:v>
                </c:pt>
                <c:pt idx="749">
                  <c:v>32</c:v>
                </c:pt>
                <c:pt idx="750">
                  <c:v>32</c:v>
                </c:pt>
                <c:pt idx="751">
                  <c:v>32</c:v>
                </c:pt>
                <c:pt idx="752">
                  <c:v>32</c:v>
                </c:pt>
                <c:pt idx="753">
                  <c:v>32</c:v>
                </c:pt>
                <c:pt idx="754">
                  <c:v>32.299999999999997</c:v>
                </c:pt>
                <c:pt idx="755">
                  <c:v>32.299999999999997</c:v>
                </c:pt>
                <c:pt idx="756">
                  <c:v>32.299999999999997</c:v>
                </c:pt>
                <c:pt idx="757">
                  <c:v>32.299999999999997</c:v>
                </c:pt>
                <c:pt idx="758">
                  <c:v>32.299999999999997</c:v>
                </c:pt>
                <c:pt idx="759">
                  <c:v>32.299999999999997</c:v>
                </c:pt>
                <c:pt idx="760">
                  <c:v>32.299999999999997</c:v>
                </c:pt>
                <c:pt idx="761">
                  <c:v>32.299999999999997</c:v>
                </c:pt>
                <c:pt idx="762">
                  <c:v>32.6</c:v>
                </c:pt>
                <c:pt idx="763">
                  <c:v>32.6</c:v>
                </c:pt>
                <c:pt idx="764">
                  <c:v>32.6</c:v>
                </c:pt>
                <c:pt idx="765">
                  <c:v>32.6</c:v>
                </c:pt>
                <c:pt idx="766">
                  <c:v>32.6</c:v>
                </c:pt>
                <c:pt idx="767">
                  <c:v>32.6</c:v>
                </c:pt>
                <c:pt idx="768">
                  <c:v>32.6</c:v>
                </c:pt>
                <c:pt idx="769">
                  <c:v>32.6</c:v>
                </c:pt>
                <c:pt idx="770">
                  <c:v>32.799999999999997</c:v>
                </c:pt>
                <c:pt idx="771">
                  <c:v>32.799999999999997</c:v>
                </c:pt>
                <c:pt idx="772">
                  <c:v>32.799999999999997</c:v>
                </c:pt>
                <c:pt idx="773">
                  <c:v>32.799999999999997</c:v>
                </c:pt>
                <c:pt idx="774">
                  <c:v>32.799999999999997</c:v>
                </c:pt>
                <c:pt idx="775">
                  <c:v>32.799999999999997</c:v>
                </c:pt>
                <c:pt idx="776">
                  <c:v>32.799999999999997</c:v>
                </c:pt>
                <c:pt idx="777">
                  <c:v>32.799999999999997</c:v>
                </c:pt>
                <c:pt idx="778">
                  <c:v>32.799999999999997</c:v>
                </c:pt>
                <c:pt idx="779">
                  <c:v>32.799999999999997</c:v>
                </c:pt>
                <c:pt idx="780">
                  <c:v>32.799999999999997</c:v>
                </c:pt>
                <c:pt idx="781">
                  <c:v>32.799999999999997</c:v>
                </c:pt>
                <c:pt idx="782">
                  <c:v>32.799999999999997</c:v>
                </c:pt>
                <c:pt idx="783">
                  <c:v>32.799999999999997</c:v>
                </c:pt>
                <c:pt idx="784">
                  <c:v>32.799999999999997</c:v>
                </c:pt>
                <c:pt idx="785">
                  <c:v>32.799999999999997</c:v>
                </c:pt>
                <c:pt idx="786">
                  <c:v>32.799999999999997</c:v>
                </c:pt>
                <c:pt idx="787">
                  <c:v>32.799999999999997</c:v>
                </c:pt>
                <c:pt idx="788">
                  <c:v>32.799999999999997</c:v>
                </c:pt>
                <c:pt idx="789">
                  <c:v>32.799999999999997</c:v>
                </c:pt>
                <c:pt idx="790">
                  <c:v>32.799999999999997</c:v>
                </c:pt>
                <c:pt idx="791">
                  <c:v>32.799999999999997</c:v>
                </c:pt>
                <c:pt idx="792">
                  <c:v>32.799999999999997</c:v>
                </c:pt>
                <c:pt idx="793">
                  <c:v>32.799999999999997</c:v>
                </c:pt>
                <c:pt idx="794">
                  <c:v>32.799999999999997</c:v>
                </c:pt>
                <c:pt idx="795">
                  <c:v>32.799999999999997</c:v>
                </c:pt>
                <c:pt idx="796">
                  <c:v>32.799999999999997</c:v>
                </c:pt>
                <c:pt idx="797">
                  <c:v>32.799999999999997</c:v>
                </c:pt>
                <c:pt idx="798">
                  <c:v>32.799999999999997</c:v>
                </c:pt>
                <c:pt idx="799">
                  <c:v>32.799999999999997</c:v>
                </c:pt>
                <c:pt idx="800">
                  <c:v>32.799999999999997</c:v>
                </c:pt>
                <c:pt idx="801">
                  <c:v>32.799999999999997</c:v>
                </c:pt>
                <c:pt idx="802">
                  <c:v>32.799999999999997</c:v>
                </c:pt>
                <c:pt idx="803">
                  <c:v>32.700000000000003</c:v>
                </c:pt>
                <c:pt idx="804">
                  <c:v>32.700000000000003</c:v>
                </c:pt>
                <c:pt idx="805">
                  <c:v>32.700000000000003</c:v>
                </c:pt>
                <c:pt idx="806">
                  <c:v>32.700000000000003</c:v>
                </c:pt>
                <c:pt idx="807">
                  <c:v>32.700000000000003</c:v>
                </c:pt>
                <c:pt idx="808">
                  <c:v>32.700000000000003</c:v>
                </c:pt>
                <c:pt idx="809">
                  <c:v>32.700000000000003</c:v>
                </c:pt>
                <c:pt idx="810">
                  <c:v>32.700000000000003</c:v>
                </c:pt>
                <c:pt idx="811">
                  <c:v>32.5</c:v>
                </c:pt>
                <c:pt idx="812">
                  <c:v>32.5</c:v>
                </c:pt>
                <c:pt idx="813">
                  <c:v>32.5</c:v>
                </c:pt>
                <c:pt idx="814">
                  <c:v>32.5</c:v>
                </c:pt>
                <c:pt idx="815">
                  <c:v>32.5</c:v>
                </c:pt>
                <c:pt idx="816">
                  <c:v>32.5</c:v>
                </c:pt>
                <c:pt idx="817">
                  <c:v>32.5</c:v>
                </c:pt>
                <c:pt idx="818">
                  <c:v>32.5</c:v>
                </c:pt>
                <c:pt idx="819">
                  <c:v>32.299999999999997</c:v>
                </c:pt>
                <c:pt idx="820">
                  <c:v>32.299999999999997</c:v>
                </c:pt>
                <c:pt idx="821">
                  <c:v>32.299999999999997</c:v>
                </c:pt>
                <c:pt idx="822">
                  <c:v>32.299999999999997</c:v>
                </c:pt>
                <c:pt idx="823">
                  <c:v>32.299999999999997</c:v>
                </c:pt>
                <c:pt idx="824">
                  <c:v>32.299999999999997</c:v>
                </c:pt>
                <c:pt idx="825">
                  <c:v>32.299999999999997</c:v>
                </c:pt>
                <c:pt idx="826">
                  <c:v>32.299999999999997</c:v>
                </c:pt>
                <c:pt idx="827">
                  <c:v>32.1</c:v>
                </c:pt>
                <c:pt idx="828">
                  <c:v>32.1</c:v>
                </c:pt>
                <c:pt idx="829">
                  <c:v>32.1</c:v>
                </c:pt>
                <c:pt idx="830">
                  <c:v>32.1</c:v>
                </c:pt>
                <c:pt idx="831">
                  <c:v>32.1</c:v>
                </c:pt>
                <c:pt idx="832">
                  <c:v>32.1</c:v>
                </c:pt>
                <c:pt idx="833">
                  <c:v>32.1</c:v>
                </c:pt>
                <c:pt idx="834">
                  <c:v>32.1</c:v>
                </c:pt>
                <c:pt idx="835">
                  <c:v>32.1</c:v>
                </c:pt>
                <c:pt idx="836">
                  <c:v>31.9</c:v>
                </c:pt>
                <c:pt idx="837">
                  <c:v>31.9</c:v>
                </c:pt>
                <c:pt idx="838">
                  <c:v>31.9</c:v>
                </c:pt>
                <c:pt idx="839">
                  <c:v>31.9</c:v>
                </c:pt>
                <c:pt idx="840">
                  <c:v>31.9</c:v>
                </c:pt>
                <c:pt idx="841">
                  <c:v>31.9</c:v>
                </c:pt>
                <c:pt idx="842">
                  <c:v>31.9</c:v>
                </c:pt>
                <c:pt idx="843">
                  <c:v>31.9</c:v>
                </c:pt>
                <c:pt idx="844">
                  <c:v>31.8</c:v>
                </c:pt>
                <c:pt idx="845">
                  <c:v>31.8</c:v>
                </c:pt>
                <c:pt idx="846">
                  <c:v>31.8</c:v>
                </c:pt>
                <c:pt idx="847">
                  <c:v>31.8</c:v>
                </c:pt>
                <c:pt idx="848">
                  <c:v>31.8</c:v>
                </c:pt>
                <c:pt idx="849">
                  <c:v>31.8</c:v>
                </c:pt>
                <c:pt idx="850">
                  <c:v>31.8</c:v>
                </c:pt>
                <c:pt idx="851">
                  <c:v>31.8</c:v>
                </c:pt>
                <c:pt idx="852">
                  <c:v>31.6</c:v>
                </c:pt>
                <c:pt idx="853">
                  <c:v>31.6</c:v>
                </c:pt>
                <c:pt idx="854">
                  <c:v>31.6</c:v>
                </c:pt>
                <c:pt idx="855">
                  <c:v>31.6</c:v>
                </c:pt>
                <c:pt idx="856">
                  <c:v>31.6</c:v>
                </c:pt>
                <c:pt idx="857">
                  <c:v>31.6</c:v>
                </c:pt>
                <c:pt idx="858">
                  <c:v>31.6</c:v>
                </c:pt>
                <c:pt idx="859">
                  <c:v>31.6</c:v>
                </c:pt>
                <c:pt idx="860">
                  <c:v>31.5</c:v>
                </c:pt>
                <c:pt idx="861">
                  <c:v>31.5</c:v>
                </c:pt>
                <c:pt idx="862">
                  <c:v>31.5</c:v>
                </c:pt>
                <c:pt idx="863">
                  <c:v>31.5</c:v>
                </c:pt>
                <c:pt idx="864">
                  <c:v>31.5</c:v>
                </c:pt>
                <c:pt idx="865">
                  <c:v>31.5</c:v>
                </c:pt>
                <c:pt idx="866">
                  <c:v>31.5</c:v>
                </c:pt>
                <c:pt idx="867">
                  <c:v>31.5</c:v>
                </c:pt>
                <c:pt idx="868">
                  <c:v>31.3</c:v>
                </c:pt>
                <c:pt idx="869">
                  <c:v>31.3</c:v>
                </c:pt>
                <c:pt idx="870">
                  <c:v>31.3</c:v>
                </c:pt>
                <c:pt idx="871">
                  <c:v>31.3</c:v>
                </c:pt>
                <c:pt idx="872">
                  <c:v>31.3</c:v>
                </c:pt>
                <c:pt idx="873">
                  <c:v>31.3</c:v>
                </c:pt>
                <c:pt idx="874">
                  <c:v>31.3</c:v>
                </c:pt>
                <c:pt idx="875">
                  <c:v>31.3</c:v>
                </c:pt>
                <c:pt idx="876">
                  <c:v>31.2</c:v>
                </c:pt>
                <c:pt idx="877">
                  <c:v>31.2</c:v>
                </c:pt>
                <c:pt idx="878">
                  <c:v>31.2</c:v>
                </c:pt>
                <c:pt idx="879">
                  <c:v>31.2</c:v>
                </c:pt>
                <c:pt idx="880">
                  <c:v>31.2</c:v>
                </c:pt>
                <c:pt idx="881">
                  <c:v>31.2</c:v>
                </c:pt>
                <c:pt idx="882">
                  <c:v>31.2</c:v>
                </c:pt>
                <c:pt idx="883">
                  <c:v>31.2</c:v>
                </c:pt>
                <c:pt idx="884">
                  <c:v>31.2</c:v>
                </c:pt>
                <c:pt idx="885">
                  <c:v>30.9</c:v>
                </c:pt>
                <c:pt idx="886">
                  <c:v>30.9</c:v>
                </c:pt>
                <c:pt idx="887">
                  <c:v>30.9</c:v>
                </c:pt>
                <c:pt idx="888">
                  <c:v>30.9</c:v>
                </c:pt>
                <c:pt idx="889">
                  <c:v>30.9</c:v>
                </c:pt>
                <c:pt idx="890">
                  <c:v>30.9</c:v>
                </c:pt>
                <c:pt idx="891">
                  <c:v>30.9</c:v>
                </c:pt>
                <c:pt idx="892">
                  <c:v>30.9</c:v>
                </c:pt>
                <c:pt idx="893">
                  <c:v>30.8</c:v>
                </c:pt>
                <c:pt idx="894">
                  <c:v>30.8</c:v>
                </c:pt>
                <c:pt idx="895">
                  <c:v>30.8</c:v>
                </c:pt>
                <c:pt idx="896">
                  <c:v>30.8</c:v>
                </c:pt>
                <c:pt idx="897">
                  <c:v>30.8</c:v>
                </c:pt>
                <c:pt idx="898">
                  <c:v>30.8</c:v>
                </c:pt>
                <c:pt idx="899">
                  <c:v>30.8</c:v>
                </c:pt>
                <c:pt idx="900">
                  <c:v>30.8</c:v>
                </c:pt>
                <c:pt idx="901">
                  <c:v>30.7</c:v>
                </c:pt>
                <c:pt idx="902">
                  <c:v>30.7</c:v>
                </c:pt>
                <c:pt idx="903">
                  <c:v>30.7</c:v>
                </c:pt>
                <c:pt idx="904">
                  <c:v>30.7</c:v>
                </c:pt>
                <c:pt idx="905">
                  <c:v>30.7</c:v>
                </c:pt>
                <c:pt idx="906">
                  <c:v>30.7</c:v>
                </c:pt>
                <c:pt idx="907">
                  <c:v>30.7</c:v>
                </c:pt>
                <c:pt idx="908">
                  <c:v>30.7</c:v>
                </c:pt>
                <c:pt idx="909">
                  <c:v>30.5</c:v>
                </c:pt>
                <c:pt idx="910">
                  <c:v>30.5</c:v>
                </c:pt>
                <c:pt idx="911">
                  <c:v>30.5</c:v>
                </c:pt>
                <c:pt idx="912">
                  <c:v>30.5</c:v>
                </c:pt>
                <c:pt idx="913">
                  <c:v>30.5</c:v>
                </c:pt>
                <c:pt idx="914">
                  <c:v>30.5</c:v>
                </c:pt>
                <c:pt idx="915">
                  <c:v>30.5</c:v>
                </c:pt>
                <c:pt idx="916">
                  <c:v>30.5</c:v>
                </c:pt>
                <c:pt idx="917">
                  <c:v>30.4</c:v>
                </c:pt>
                <c:pt idx="918">
                  <c:v>30.4</c:v>
                </c:pt>
                <c:pt idx="919">
                  <c:v>30.4</c:v>
                </c:pt>
                <c:pt idx="920">
                  <c:v>30.4</c:v>
                </c:pt>
                <c:pt idx="921">
                  <c:v>30.4</c:v>
                </c:pt>
                <c:pt idx="922">
                  <c:v>30.4</c:v>
                </c:pt>
                <c:pt idx="923">
                  <c:v>30.4</c:v>
                </c:pt>
                <c:pt idx="924">
                  <c:v>30.4</c:v>
                </c:pt>
                <c:pt idx="925">
                  <c:v>30.4</c:v>
                </c:pt>
                <c:pt idx="926">
                  <c:v>30.3</c:v>
                </c:pt>
                <c:pt idx="927">
                  <c:v>30.3</c:v>
                </c:pt>
                <c:pt idx="928">
                  <c:v>30.3</c:v>
                </c:pt>
                <c:pt idx="929">
                  <c:v>30.3</c:v>
                </c:pt>
                <c:pt idx="930">
                  <c:v>30.3</c:v>
                </c:pt>
                <c:pt idx="931">
                  <c:v>30.3</c:v>
                </c:pt>
                <c:pt idx="932">
                  <c:v>30.3</c:v>
                </c:pt>
                <c:pt idx="933">
                  <c:v>30.3</c:v>
                </c:pt>
                <c:pt idx="934">
                  <c:v>30.1</c:v>
                </c:pt>
                <c:pt idx="935">
                  <c:v>30.1</c:v>
                </c:pt>
                <c:pt idx="936">
                  <c:v>30.1</c:v>
                </c:pt>
                <c:pt idx="937">
                  <c:v>30.1</c:v>
                </c:pt>
                <c:pt idx="938">
                  <c:v>30.1</c:v>
                </c:pt>
                <c:pt idx="939">
                  <c:v>30.1</c:v>
                </c:pt>
                <c:pt idx="940">
                  <c:v>30.1</c:v>
                </c:pt>
                <c:pt idx="941">
                  <c:v>30.1</c:v>
                </c:pt>
                <c:pt idx="942">
                  <c:v>30.1</c:v>
                </c:pt>
                <c:pt idx="943">
                  <c:v>30.1</c:v>
                </c:pt>
                <c:pt idx="944">
                  <c:v>30.1</c:v>
                </c:pt>
                <c:pt idx="945">
                  <c:v>30.1</c:v>
                </c:pt>
                <c:pt idx="946">
                  <c:v>30.1</c:v>
                </c:pt>
                <c:pt idx="947">
                  <c:v>30.1</c:v>
                </c:pt>
                <c:pt idx="948">
                  <c:v>30.1</c:v>
                </c:pt>
                <c:pt idx="949">
                  <c:v>30.1</c:v>
                </c:pt>
                <c:pt idx="950">
                  <c:v>29.9</c:v>
                </c:pt>
                <c:pt idx="951">
                  <c:v>29.9</c:v>
                </c:pt>
                <c:pt idx="952">
                  <c:v>29.9</c:v>
                </c:pt>
                <c:pt idx="953">
                  <c:v>29.9</c:v>
                </c:pt>
                <c:pt idx="954">
                  <c:v>29.9</c:v>
                </c:pt>
                <c:pt idx="955">
                  <c:v>29.9</c:v>
                </c:pt>
                <c:pt idx="956">
                  <c:v>29.9</c:v>
                </c:pt>
                <c:pt idx="957">
                  <c:v>29.9</c:v>
                </c:pt>
                <c:pt idx="958">
                  <c:v>29.9</c:v>
                </c:pt>
                <c:pt idx="959">
                  <c:v>29.9</c:v>
                </c:pt>
                <c:pt idx="960">
                  <c:v>29.9</c:v>
                </c:pt>
                <c:pt idx="961">
                  <c:v>29.9</c:v>
                </c:pt>
                <c:pt idx="962">
                  <c:v>29.9</c:v>
                </c:pt>
                <c:pt idx="963">
                  <c:v>29.9</c:v>
                </c:pt>
                <c:pt idx="964">
                  <c:v>29.9</c:v>
                </c:pt>
                <c:pt idx="965">
                  <c:v>29.9</c:v>
                </c:pt>
                <c:pt idx="966">
                  <c:v>29.9</c:v>
                </c:pt>
                <c:pt idx="967">
                  <c:v>29.8</c:v>
                </c:pt>
                <c:pt idx="968">
                  <c:v>29.8</c:v>
                </c:pt>
                <c:pt idx="969">
                  <c:v>29.8</c:v>
                </c:pt>
                <c:pt idx="970">
                  <c:v>29.8</c:v>
                </c:pt>
                <c:pt idx="971">
                  <c:v>29.8</c:v>
                </c:pt>
                <c:pt idx="972">
                  <c:v>29.8</c:v>
                </c:pt>
                <c:pt idx="973">
                  <c:v>29.8</c:v>
                </c:pt>
                <c:pt idx="974">
                  <c:v>29.8</c:v>
                </c:pt>
                <c:pt idx="975">
                  <c:v>29.6</c:v>
                </c:pt>
                <c:pt idx="976">
                  <c:v>29.6</c:v>
                </c:pt>
                <c:pt idx="977">
                  <c:v>29.6</c:v>
                </c:pt>
                <c:pt idx="978">
                  <c:v>29.6</c:v>
                </c:pt>
                <c:pt idx="979">
                  <c:v>29.6</c:v>
                </c:pt>
                <c:pt idx="980">
                  <c:v>29.6</c:v>
                </c:pt>
                <c:pt idx="981">
                  <c:v>29.6</c:v>
                </c:pt>
                <c:pt idx="982">
                  <c:v>29.6</c:v>
                </c:pt>
                <c:pt idx="983">
                  <c:v>29.6</c:v>
                </c:pt>
                <c:pt idx="984">
                  <c:v>29.6</c:v>
                </c:pt>
                <c:pt idx="985">
                  <c:v>29.6</c:v>
                </c:pt>
                <c:pt idx="986">
                  <c:v>29.6</c:v>
                </c:pt>
                <c:pt idx="987">
                  <c:v>29.6</c:v>
                </c:pt>
                <c:pt idx="988">
                  <c:v>29.6</c:v>
                </c:pt>
                <c:pt idx="989">
                  <c:v>29.6</c:v>
                </c:pt>
                <c:pt idx="990">
                  <c:v>29.6</c:v>
                </c:pt>
                <c:pt idx="991">
                  <c:v>29.5</c:v>
                </c:pt>
                <c:pt idx="992">
                  <c:v>29.5</c:v>
                </c:pt>
                <c:pt idx="993">
                  <c:v>29.5</c:v>
                </c:pt>
                <c:pt idx="994">
                  <c:v>29.5</c:v>
                </c:pt>
                <c:pt idx="995">
                  <c:v>29.5</c:v>
                </c:pt>
                <c:pt idx="996">
                  <c:v>29.5</c:v>
                </c:pt>
                <c:pt idx="997">
                  <c:v>29.5</c:v>
                </c:pt>
                <c:pt idx="998">
                  <c:v>29.5</c:v>
                </c:pt>
                <c:pt idx="999">
                  <c:v>29.4</c:v>
                </c:pt>
                <c:pt idx="1000">
                  <c:v>29.4</c:v>
                </c:pt>
                <c:pt idx="1001">
                  <c:v>29.4</c:v>
                </c:pt>
                <c:pt idx="1002">
                  <c:v>29.4</c:v>
                </c:pt>
                <c:pt idx="1003">
                  <c:v>29.4</c:v>
                </c:pt>
                <c:pt idx="1004">
                  <c:v>29.4</c:v>
                </c:pt>
                <c:pt idx="1005">
                  <c:v>29.4</c:v>
                </c:pt>
                <c:pt idx="1006">
                  <c:v>29.4</c:v>
                </c:pt>
                <c:pt idx="1007">
                  <c:v>29.3</c:v>
                </c:pt>
                <c:pt idx="1008">
                  <c:v>29.3</c:v>
                </c:pt>
                <c:pt idx="1009">
                  <c:v>29.3</c:v>
                </c:pt>
                <c:pt idx="1010">
                  <c:v>29.3</c:v>
                </c:pt>
                <c:pt idx="1011">
                  <c:v>29.3</c:v>
                </c:pt>
                <c:pt idx="1012">
                  <c:v>29.3</c:v>
                </c:pt>
                <c:pt idx="1013">
                  <c:v>29.3</c:v>
                </c:pt>
                <c:pt idx="1014">
                  <c:v>29.3</c:v>
                </c:pt>
                <c:pt idx="1015">
                  <c:v>29.3</c:v>
                </c:pt>
                <c:pt idx="1016">
                  <c:v>29.2</c:v>
                </c:pt>
                <c:pt idx="1017">
                  <c:v>29.2</c:v>
                </c:pt>
                <c:pt idx="1018">
                  <c:v>29.2</c:v>
                </c:pt>
                <c:pt idx="1019">
                  <c:v>29.2</c:v>
                </c:pt>
                <c:pt idx="1020">
                  <c:v>29.2</c:v>
                </c:pt>
                <c:pt idx="1021">
                  <c:v>29.2</c:v>
                </c:pt>
                <c:pt idx="1022">
                  <c:v>29.2</c:v>
                </c:pt>
                <c:pt idx="1023">
                  <c:v>29.2</c:v>
                </c:pt>
                <c:pt idx="1024">
                  <c:v>29.4</c:v>
                </c:pt>
                <c:pt idx="1025">
                  <c:v>29.4</c:v>
                </c:pt>
                <c:pt idx="1026">
                  <c:v>29.4</c:v>
                </c:pt>
                <c:pt idx="1027">
                  <c:v>29.4</c:v>
                </c:pt>
                <c:pt idx="1028">
                  <c:v>29.4</c:v>
                </c:pt>
                <c:pt idx="1029">
                  <c:v>29.4</c:v>
                </c:pt>
                <c:pt idx="1030">
                  <c:v>29.4</c:v>
                </c:pt>
                <c:pt idx="1031">
                  <c:v>29.4</c:v>
                </c:pt>
                <c:pt idx="1032">
                  <c:v>29.6</c:v>
                </c:pt>
                <c:pt idx="1033">
                  <c:v>29.6</c:v>
                </c:pt>
                <c:pt idx="1034">
                  <c:v>29.6</c:v>
                </c:pt>
                <c:pt idx="1035">
                  <c:v>29.6</c:v>
                </c:pt>
                <c:pt idx="1036">
                  <c:v>29.6</c:v>
                </c:pt>
                <c:pt idx="1037">
                  <c:v>29.6</c:v>
                </c:pt>
                <c:pt idx="1038">
                  <c:v>29.6</c:v>
                </c:pt>
                <c:pt idx="1039">
                  <c:v>29.6</c:v>
                </c:pt>
                <c:pt idx="1040">
                  <c:v>29.9</c:v>
                </c:pt>
                <c:pt idx="1041">
                  <c:v>29.9</c:v>
                </c:pt>
                <c:pt idx="1042">
                  <c:v>29.9</c:v>
                </c:pt>
                <c:pt idx="1043">
                  <c:v>29.9</c:v>
                </c:pt>
                <c:pt idx="1044">
                  <c:v>29.9</c:v>
                </c:pt>
                <c:pt idx="1045">
                  <c:v>29.9</c:v>
                </c:pt>
                <c:pt idx="1046">
                  <c:v>29.9</c:v>
                </c:pt>
                <c:pt idx="1047">
                  <c:v>29.9</c:v>
                </c:pt>
                <c:pt idx="1048">
                  <c:v>30.3</c:v>
                </c:pt>
                <c:pt idx="1049">
                  <c:v>30.3</c:v>
                </c:pt>
                <c:pt idx="1050">
                  <c:v>30.3</c:v>
                </c:pt>
                <c:pt idx="1051">
                  <c:v>30.3</c:v>
                </c:pt>
                <c:pt idx="1052">
                  <c:v>30.3</c:v>
                </c:pt>
                <c:pt idx="1053">
                  <c:v>30.3</c:v>
                </c:pt>
                <c:pt idx="1054">
                  <c:v>30.3</c:v>
                </c:pt>
                <c:pt idx="1055">
                  <c:v>30.3</c:v>
                </c:pt>
                <c:pt idx="1056">
                  <c:v>30.3</c:v>
                </c:pt>
                <c:pt idx="1057">
                  <c:v>30.8</c:v>
                </c:pt>
                <c:pt idx="1058">
                  <c:v>30.8</c:v>
                </c:pt>
                <c:pt idx="1059">
                  <c:v>30.8</c:v>
                </c:pt>
                <c:pt idx="1060">
                  <c:v>30.8</c:v>
                </c:pt>
                <c:pt idx="1061">
                  <c:v>30.8</c:v>
                </c:pt>
                <c:pt idx="1062">
                  <c:v>30.8</c:v>
                </c:pt>
                <c:pt idx="1063">
                  <c:v>30.8</c:v>
                </c:pt>
                <c:pt idx="1064">
                  <c:v>30.8</c:v>
                </c:pt>
                <c:pt idx="1065">
                  <c:v>31.3</c:v>
                </c:pt>
                <c:pt idx="1066">
                  <c:v>31.3</c:v>
                </c:pt>
                <c:pt idx="1067">
                  <c:v>31.3</c:v>
                </c:pt>
                <c:pt idx="1068">
                  <c:v>31.3</c:v>
                </c:pt>
                <c:pt idx="1069">
                  <c:v>31.3</c:v>
                </c:pt>
                <c:pt idx="1070">
                  <c:v>31.3</c:v>
                </c:pt>
                <c:pt idx="1071">
                  <c:v>31.3</c:v>
                </c:pt>
                <c:pt idx="1072">
                  <c:v>31.3</c:v>
                </c:pt>
                <c:pt idx="1073">
                  <c:v>31.8</c:v>
                </c:pt>
                <c:pt idx="1074">
                  <c:v>31.8</c:v>
                </c:pt>
                <c:pt idx="1075">
                  <c:v>31.8</c:v>
                </c:pt>
                <c:pt idx="1076">
                  <c:v>31.8</c:v>
                </c:pt>
                <c:pt idx="1077">
                  <c:v>31.8</c:v>
                </c:pt>
                <c:pt idx="1078">
                  <c:v>31.8</c:v>
                </c:pt>
                <c:pt idx="1079">
                  <c:v>31.8</c:v>
                </c:pt>
                <c:pt idx="1080">
                  <c:v>31.8</c:v>
                </c:pt>
                <c:pt idx="1081">
                  <c:v>32.299999999999997</c:v>
                </c:pt>
                <c:pt idx="1082">
                  <c:v>32.299999999999997</c:v>
                </c:pt>
                <c:pt idx="1083">
                  <c:v>32.299999999999997</c:v>
                </c:pt>
                <c:pt idx="1084">
                  <c:v>32.299999999999997</c:v>
                </c:pt>
                <c:pt idx="1085">
                  <c:v>32.299999999999997</c:v>
                </c:pt>
                <c:pt idx="1086">
                  <c:v>32.299999999999997</c:v>
                </c:pt>
                <c:pt idx="1087">
                  <c:v>32.299999999999997</c:v>
                </c:pt>
                <c:pt idx="1088">
                  <c:v>32.299999999999997</c:v>
                </c:pt>
                <c:pt idx="1089">
                  <c:v>32.299999999999997</c:v>
                </c:pt>
                <c:pt idx="1090">
                  <c:v>32.700000000000003</c:v>
                </c:pt>
                <c:pt idx="1091">
                  <c:v>32.700000000000003</c:v>
                </c:pt>
                <c:pt idx="1092">
                  <c:v>32.700000000000003</c:v>
                </c:pt>
                <c:pt idx="1093">
                  <c:v>32.700000000000003</c:v>
                </c:pt>
                <c:pt idx="1094">
                  <c:v>32.700000000000003</c:v>
                </c:pt>
                <c:pt idx="1095">
                  <c:v>32.700000000000003</c:v>
                </c:pt>
                <c:pt idx="1096">
                  <c:v>32.700000000000003</c:v>
                </c:pt>
                <c:pt idx="1097">
                  <c:v>32.700000000000003</c:v>
                </c:pt>
                <c:pt idx="1098">
                  <c:v>32.9</c:v>
                </c:pt>
                <c:pt idx="1099">
                  <c:v>32.9</c:v>
                </c:pt>
                <c:pt idx="1100">
                  <c:v>32.9</c:v>
                </c:pt>
                <c:pt idx="1101">
                  <c:v>32.9</c:v>
                </c:pt>
                <c:pt idx="1102">
                  <c:v>32.9</c:v>
                </c:pt>
                <c:pt idx="1103">
                  <c:v>32.9</c:v>
                </c:pt>
                <c:pt idx="1104">
                  <c:v>32.9</c:v>
                </c:pt>
                <c:pt idx="1105">
                  <c:v>32.9</c:v>
                </c:pt>
                <c:pt idx="1106">
                  <c:v>33.1</c:v>
                </c:pt>
                <c:pt idx="1107">
                  <c:v>33.1</c:v>
                </c:pt>
                <c:pt idx="1108">
                  <c:v>33.1</c:v>
                </c:pt>
                <c:pt idx="1109">
                  <c:v>33.1</c:v>
                </c:pt>
                <c:pt idx="1110">
                  <c:v>33.1</c:v>
                </c:pt>
                <c:pt idx="1111">
                  <c:v>33.1</c:v>
                </c:pt>
                <c:pt idx="1112">
                  <c:v>33.1</c:v>
                </c:pt>
                <c:pt idx="1113">
                  <c:v>33.1</c:v>
                </c:pt>
                <c:pt idx="1114">
                  <c:v>33.1</c:v>
                </c:pt>
                <c:pt idx="1115">
                  <c:v>33.1</c:v>
                </c:pt>
                <c:pt idx="1116">
                  <c:v>33.1</c:v>
                </c:pt>
                <c:pt idx="1117">
                  <c:v>33.1</c:v>
                </c:pt>
                <c:pt idx="1118">
                  <c:v>33.1</c:v>
                </c:pt>
                <c:pt idx="1119">
                  <c:v>33.1</c:v>
                </c:pt>
                <c:pt idx="1120">
                  <c:v>33.1</c:v>
                </c:pt>
                <c:pt idx="1121">
                  <c:v>33.1</c:v>
                </c:pt>
                <c:pt idx="1122">
                  <c:v>33.1</c:v>
                </c:pt>
                <c:pt idx="1123">
                  <c:v>33.1</c:v>
                </c:pt>
                <c:pt idx="1124">
                  <c:v>33.1</c:v>
                </c:pt>
                <c:pt idx="1125">
                  <c:v>33.1</c:v>
                </c:pt>
                <c:pt idx="1126">
                  <c:v>33.1</c:v>
                </c:pt>
                <c:pt idx="1127">
                  <c:v>33.1</c:v>
                </c:pt>
                <c:pt idx="1128">
                  <c:v>33.1</c:v>
                </c:pt>
                <c:pt idx="1129">
                  <c:v>33.1</c:v>
                </c:pt>
                <c:pt idx="1130">
                  <c:v>33.1</c:v>
                </c:pt>
                <c:pt idx="1131">
                  <c:v>33</c:v>
                </c:pt>
                <c:pt idx="1132">
                  <c:v>33</c:v>
                </c:pt>
                <c:pt idx="1133">
                  <c:v>33</c:v>
                </c:pt>
                <c:pt idx="1134">
                  <c:v>33</c:v>
                </c:pt>
                <c:pt idx="1135">
                  <c:v>33</c:v>
                </c:pt>
                <c:pt idx="1136">
                  <c:v>33</c:v>
                </c:pt>
                <c:pt idx="1137">
                  <c:v>33</c:v>
                </c:pt>
                <c:pt idx="1138">
                  <c:v>33</c:v>
                </c:pt>
                <c:pt idx="1139">
                  <c:v>32.9</c:v>
                </c:pt>
                <c:pt idx="1140">
                  <c:v>32.9</c:v>
                </c:pt>
                <c:pt idx="1141">
                  <c:v>32.9</c:v>
                </c:pt>
                <c:pt idx="1142">
                  <c:v>32.9</c:v>
                </c:pt>
                <c:pt idx="1143">
                  <c:v>32.9</c:v>
                </c:pt>
                <c:pt idx="1144">
                  <c:v>32.9</c:v>
                </c:pt>
                <c:pt idx="1145">
                  <c:v>32.9</c:v>
                </c:pt>
                <c:pt idx="1146">
                  <c:v>32.9</c:v>
                </c:pt>
                <c:pt idx="1147">
                  <c:v>32.700000000000003</c:v>
                </c:pt>
                <c:pt idx="1148">
                  <c:v>32.700000000000003</c:v>
                </c:pt>
                <c:pt idx="1149">
                  <c:v>32.700000000000003</c:v>
                </c:pt>
                <c:pt idx="1150">
                  <c:v>32.700000000000003</c:v>
                </c:pt>
                <c:pt idx="1151">
                  <c:v>32.700000000000003</c:v>
                </c:pt>
                <c:pt idx="1152">
                  <c:v>32.700000000000003</c:v>
                </c:pt>
                <c:pt idx="1153">
                  <c:v>32.700000000000003</c:v>
                </c:pt>
                <c:pt idx="1154">
                  <c:v>32.700000000000003</c:v>
                </c:pt>
                <c:pt idx="1155">
                  <c:v>32.700000000000003</c:v>
                </c:pt>
                <c:pt idx="1156">
                  <c:v>32.5</c:v>
                </c:pt>
                <c:pt idx="1157">
                  <c:v>32.5</c:v>
                </c:pt>
                <c:pt idx="1158">
                  <c:v>32.5</c:v>
                </c:pt>
                <c:pt idx="1159">
                  <c:v>32.5</c:v>
                </c:pt>
                <c:pt idx="1160">
                  <c:v>32.5</c:v>
                </c:pt>
                <c:pt idx="1161">
                  <c:v>32.5</c:v>
                </c:pt>
                <c:pt idx="1162">
                  <c:v>32.5</c:v>
                </c:pt>
                <c:pt idx="1163">
                  <c:v>32.5</c:v>
                </c:pt>
                <c:pt idx="1164">
                  <c:v>32.4</c:v>
                </c:pt>
                <c:pt idx="1165">
                  <c:v>32.4</c:v>
                </c:pt>
                <c:pt idx="1166">
                  <c:v>32.4</c:v>
                </c:pt>
                <c:pt idx="1167">
                  <c:v>32.4</c:v>
                </c:pt>
                <c:pt idx="1168">
                  <c:v>32.4</c:v>
                </c:pt>
                <c:pt idx="1169">
                  <c:v>32.4</c:v>
                </c:pt>
                <c:pt idx="1170">
                  <c:v>32.4</c:v>
                </c:pt>
                <c:pt idx="1171">
                  <c:v>32.4</c:v>
                </c:pt>
                <c:pt idx="1172">
                  <c:v>32.200000000000003</c:v>
                </c:pt>
                <c:pt idx="1173">
                  <c:v>32.200000000000003</c:v>
                </c:pt>
                <c:pt idx="1174">
                  <c:v>32.200000000000003</c:v>
                </c:pt>
                <c:pt idx="1175">
                  <c:v>32.200000000000003</c:v>
                </c:pt>
                <c:pt idx="1176">
                  <c:v>32.200000000000003</c:v>
                </c:pt>
                <c:pt idx="1177">
                  <c:v>32.200000000000003</c:v>
                </c:pt>
                <c:pt idx="1178">
                  <c:v>32.200000000000003</c:v>
                </c:pt>
                <c:pt idx="1179">
                  <c:v>32.200000000000003</c:v>
                </c:pt>
                <c:pt idx="1180">
                  <c:v>32</c:v>
                </c:pt>
                <c:pt idx="1181">
                  <c:v>32</c:v>
                </c:pt>
                <c:pt idx="1182">
                  <c:v>32</c:v>
                </c:pt>
                <c:pt idx="1183">
                  <c:v>32</c:v>
                </c:pt>
                <c:pt idx="1184">
                  <c:v>32</c:v>
                </c:pt>
                <c:pt idx="1185">
                  <c:v>32</c:v>
                </c:pt>
                <c:pt idx="1186">
                  <c:v>32</c:v>
                </c:pt>
                <c:pt idx="1187">
                  <c:v>32</c:v>
                </c:pt>
                <c:pt idx="1188">
                  <c:v>31.8</c:v>
                </c:pt>
                <c:pt idx="1189">
                  <c:v>31.8</c:v>
                </c:pt>
                <c:pt idx="1190">
                  <c:v>31.8</c:v>
                </c:pt>
                <c:pt idx="1191">
                  <c:v>31.8</c:v>
                </c:pt>
                <c:pt idx="1192">
                  <c:v>31.8</c:v>
                </c:pt>
                <c:pt idx="1193">
                  <c:v>31.8</c:v>
                </c:pt>
                <c:pt idx="1194">
                  <c:v>31.8</c:v>
                </c:pt>
                <c:pt idx="1195">
                  <c:v>31.8</c:v>
                </c:pt>
                <c:pt idx="1196">
                  <c:v>31.6</c:v>
                </c:pt>
                <c:pt idx="1197">
                  <c:v>31.6</c:v>
                </c:pt>
                <c:pt idx="1198">
                  <c:v>31.6</c:v>
                </c:pt>
                <c:pt idx="1199">
                  <c:v>31.6</c:v>
                </c:pt>
                <c:pt idx="1200">
                  <c:v>31.6</c:v>
                </c:pt>
                <c:pt idx="1201">
                  <c:v>31.6</c:v>
                </c:pt>
                <c:pt idx="1202">
                  <c:v>31.6</c:v>
                </c:pt>
                <c:pt idx="1203">
                  <c:v>31.6</c:v>
                </c:pt>
                <c:pt idx="1204">
                  <c:v>31.6</c:v>
                </c:pt>
                <c:pt idx="1205">
                  <c:v>31.5</c:v>
                </c:pt>
                <c:pt idx="1206">
                  <c:v>31.5</c:v>
                </c:pt>
                <c:pt idx="1207">
                  <c:v>31.5</c:v>
                </c:pt>
                <c:pt idx="1208">
                  <c:v>31.5</c:v>
                </c:pt>
                <c:pt idx="1209">
                  <c:v>31.5</c:v>
                </c:pt>
                <c:pt idx="1210">
                  <c:v>31.5</c:v>
                </c:pt>
                <c:pt idx="1211">
                  <c:v>31.5</c:v>
                </c:pt>
                <c:pt idx="1212">
                  <c:v>31.5</c:v>
                </c:pt>
                <c:pt idx="1213">
                  <c:v>31.3</c:v>
                </c:pt>
                <c:pt idx="1214">
                  <c:v>31.3</c:v>
                </c:pt>
                <c:pt idx="1215">
                  <c:v>31.3</c:v>
                </c:pt>
                <c:pt idx="1216">
                  <c:v>31.3</c:v>
                </c:pt>
                <c:pt idx="1217">
                  <c:v>31.3</c:v>
                </c:pt>
                <c:pt idx="1218">
                  <c:v>31.3</c:v>
                </c:pt>
                <c:pt idx="1219">
                  <c:v>31.3</c:v>
                </c:pt>
                <c:pt idx="1220">
                  <c:v>31.3</c:v>
                </c:pt>
                <c:pt idx="1221">
                  <c:v>31.2</c:v>
                </c:pt>
                <c:pt idx="1222">
                  <c:v>31.2</c:v>
                </c:pt>
                <c:pt idx="1223">
                  <c:v>31.2</c:v>
                </c:pt>
                <c:pt idx="1224">
                  <c:v>31.2</c:v>
                </c:pt>
                <c:pt idx="1225">
                  <c:v>31.2</c:v>
                </c:pt>
                <c:pt idx="1226">
                  <c:v>31.2</c:v>
                </c:pt>
                <c:pt idx="1227">
                  <c:v>31.2</c:v>
                </c:pt>
                <c:pt idx="1228">
                  <c:v>31.2</c:v>
                </c:pt>
                <c:pt idx="1229">
                  <c:v>31</c:v>
                </c:pt>
                <c:pt idx="1230">
                  <c:v>31</c:v>
                </c:pt>
                <c:pt idx="1231">
                  <c:v>31</c:v>
                </c:pt>
                <c:pt idx="1232">
                  <c:v>31</c:v>
                </c:pt>
                <c:pt idx="1233">
                  <c:v>31</c:v>
                </c:pt>
                <c:pt idx="1234">
                  <c:v>31</c:v>
                </c:pt>
                <c:pt idx="1235">
                  <c:v>31</c:v>
                </c:pt>
                <c:pt idx="1236">
                  <c:v>31</c:v>
                </c:pt>
                <c:pt idx="1237">
                  <c:v>30.8</c:v>
                </c:pt>
                <c:pt idx="1238">
                  <c:v>30.8</c:v>
                </c:pt>
                <c:pt idx="1239">
                  <c:v>30.8</c:v>
                </c:pt>
                <c:pt idx="1240">
                  <c:v>30.8</c:v>
                </c:pt>
                <c:pt idx="1241">
                  <c:v>30.8</c:v>
                </c:pt>
                <c:pt idx="1242">
                  <c:v>30.8</c:v>
                </c:pt>
                <c:pt idx="1243">
                  <c:v>30.8</c:v>
                </c:pt>
                <c:pt idx="1244">
                  <c:v>30.8</c:v>
                </c:pt>
                <c:pt idx="1245">
                  <c:v>30.8</c:v>
                </c:pt>
                <c:pt idx="1246">
                  <c:v>30.7</c:v>
                </c:pt>
                <c:pt idx="1247">
                  <c:v>30.7</c:v>
                </c:pt>
                <c:pt idx="1248">
                  <c:v>30.7</c:v>
                </c:pt>
                <c:pt idx="1249">
                  <c:v>30.7</c:v>
                </c:pt>
                <c:pt idx="1250">
                  <c:v>30.7</c:v>
                </c:pt>
                <c:pt idx="1251">
                  <c:v>30.7</c:v>
                </c:pt>
                <c:pt idx="1252">
                  <c:v>30.7</c:v>
                </c:pt>
                <c:pt idx="1253">
                  <c:v>30.7</c:v>
                </c:pt>
                <c:pt idx="1254">
                  <c:v>30.6</c:v>
                </c:pt>
                <c:pt idx="1255">
                  <c:v>30.6</c:v>
                </c:pt>
                <c:pt idx="1256">
                  <c:v>30.6</c:v>
                </c:pt>
                <c:pt idx="1257">
                  <c:v>30.6</c:v>
                </c:pt>
                <c:pt idx="1258">
                  <c:v>30.6</c:v>
                </c:pt>
                <c:pt idx="1259">
                  <c:v>30.6</c:v>
                </c:pt>
                <c:pt idx="1260">
                  <c:v>30.6</c:v>
                </c:pt>
                <c:pt idx="1261">
                  <c:v>30.6</c:v>
                </c:pt>
                <c:pt idx="1262">
                  <c:v>30.5</c:v>
                </c:pt>
                <c:pt idx="1263">
                  <c:v>30.5</c:v>
                </c:pt>
                <c:pt idx="1264">
                  <c:v>30.5</c:v>
                </c:pt>
                <c:pt idx="1265">
                  <c:v>30.5</c:v>
                </c:pt>
                <c:pt idx="1266">
                  <c:v>30.5</c:v>
                </c:pt>
                <c:pt idx="1267">
                  <c:v>30.5</c:v>
                </c:pt>
                <c:pt idx="1268">
                  <c:v>30.5</c:v>
                </c:pt>
                <c:pt idx="1269">
                  <c:v>30.5</c:v>
                </c:pt>
                <c:pt idx="1270">
                  <c:v>30.3</c:v>
                </c:pt>
                <c:pt idx="1271">
                  <c:v>30.3</c:v>
                </c:pt>
                <c:pt idx="1272">
                  <c:v>30.3</c:v>
                </c:pt>
                <c:pt idx="1273">
                  <c:v>30.3</c:v>
                </c:pt>
                <c:pt idx="1274">
                  <c:v>30.3</c:v>
                </c:pt>
                <c:pt idx="1275">
                  <c:v>30.3</c:v>
                </c:pt>
                <c:pt idx="1276">
                  <c:v>30.3</c:v>
                </c:pt>
                <c:pt idx="1277">
                  <c:v>30.3</c:v>
                </c:pt>
                <c:pt idx="1278">
                  <c:v>30.2</c:v>
                </c:pt>
                <c:pt idx="1279">
                  <c:v>30.2</c:v>
                </c:pt>
                <c:pt idx="1280">
                  <c:v>30.2</c:v>
                </c:pt>
                <c:pt idx="1281">
                  <c:v>30.2</c:v>
                </c:pt>
                <c:pt idx="1282">
                  <c:v>30.2</c:v>
                </c:pt>
                <c:pt idx="1283">
                  <c:v>30.2</c:v>
                </c:pt>
                <c:pt idx="1284">
                  <c:v>30.2</c:v>
                </c:pt>
                <c:pt idx="1285">
                  <c:v>30.2</c:v>
                </c:pt>
                <c:pt idx="1286">
                  <c:v>30.1</c:v>
                </c:pt>
                <c:pt idx="1287">
                  <c:v>30.1</c:v>
                </c:pt>
                <c:pt idx="1288">
                  <c:v>30.1</c:v>
                </c:pt>
                <c:pt idx="1289">
                  <c:v>30.1</c:v>
                </c:pt>
                <c:pt idx="1290">
                  <c:v>30.1</c:v>
                </c:pt>
                <c:pt idx="1291">
                  <c:v>30.1</c:v>
                </c:pt>
                <c:pt idx="1292">
                  <c:v>30.1</c:v>
                </c:pt>
                <c:pt idx="1293">
                  <c:v>30.1</c:v>
                </c:pt>
                <c:pt idx="1294">
                  <c:v>30.1</c:v>
                </c:pt>
                <c:pt idx="1295">
                  <c:v>29.9</c:v>
                </c:pt>
                <c:pt idx="1296">
                  <c:v>29.9</c:v>
                </c:pt>
                <c:pt idx="1297">
                  <c:v>29.9</c:v>
                </c:pt>
                <c:pt idx="1298">
                  <c:v>29.9</c:v>
                </c:pt>
                <c:pt idx="1299">
                  <c:v>29.9</c:v>
                </c:pt>
                <c:pt idx="1300">
                  <c:v>29.9</c:v>
                </c:pt>
                <c:pt idx="1301">
                  <c:v>29.9</c:v>
                </c:pt>
                <c:pt idx="1302">
                  <c:v>29.9</c:v>
                </c:pt>
                <c:pt idx="1303">
                  <c:v>29.9</c:v>
                </c:pt>
                <c:pt idx="1304">
                  <c:v>29.9</c:v>
                </c:pt>
                <c:pt idx="1305">
                  <c:v>29.9</c:v>
                </c:pt>
                <c:pt idx="1306">
                  <c:v>29.9</c:v>
                </c:pt>
                <c:pt idx="1307">
                  <c:v>29.9</c:v>
                </c:pt>
                <c:pt idx="1308">
                  <c:v>29.9</c:v>
                </c:pt>
                <c:pt idx="1309">
                  <c:v>29.9</c:v>
                </c:pt>
                <c:pt idx="1310">
                  <c:v>29.9</c:v>
                </c:pt>
                <c:pt idx="1311">
                  <c:v>29.8</c:v>
                </c:pt>
                <c:pt idx="1312">
                  <c:v>29.8</c:v>
                </c:pt>
                <c:pt idx="1313">
                  <c:v>29.8</c:v>
                </c:pt>
                <c:pt idx="1314">
                  <c:v>29.8</c:v>
                </c:pt>
                <c:pt idx="1315">
                  <c:v>29.8</c:v>
                </c:pt>
                <c:pt idx="1316">
                  <c:v>29.8</c:v>
                </c:pt>
                <c:pt idx="1317">
                  <c:v>29.8</c:v>
                </c:pt>
                <c:pt idx="1318">
                  <c:v>29.8</c:v>
                </c:pt>
                <c:pt idx="1319">
                  <c:v>29.8</c:v>
                </c:pt>
                <c:pt idx="1320">
                  <c:v>29.8</c:v>
                </c:pt>
                <c:pt idx="1321">
                  <c:v>29.8</c:v>
                </c:pt>
                <c:pt idx="1322">
                  <c:v>29.8</c:v>
                </c:pt>
                <c:pt idx="1323">
                  <c:v>29.8</c:v>
                </c:pt>
                <c:pt idx="1324">
                  <c:v>29.8</c:v>
                </c:pt>
                <c:pt idx="1325">
                  <c:v>29.8</c:v>
                </c:pt>
                <c:pt idx="1326">
                  <c:v>29.8</c:v>
                </c:pt>
                <c:pt idx="1327">
                  <c:v>29.6</c:v>
                </c:pt>
                <c:pt idx="1328">
                  <c:v>29.6</c:v>
                </c:pt>
                <c:pt idx="1329">
                  <c:v>29.6</c:v>
                </c:pt>
                <c:pt idx="1330">
                  <c:v>29.6</c:v>
                </c:pt>
                <c:pt idx="1331">
                  <c:v>29.6</c:v>
                </c:pt>
                <c:pt idx="1332">
                  <c:v>29.6</c:v>
                </c:pt>
                <c:pt idx="1333">
                  <c:v>29.6</c:v>
                </c:pt>
                <c:pt idx="1334">
                  <c:v>29.6</c:v>
                </c:pt>
                <c:pt idx="1335">
                  <c:v>29.6</c:v>
                </c:pt>
                <c:pt idx="1336">
                  <c:v>29.6</c:v>
                </c:pt>
                <c:pt idx="1337">
                  <c:v>29.6</c:v>
                </c:pt>
                <c:pt idx="1338">
                  <c:v>29.6</c:v>
                </c:pt>
                <c:pt idx="1339">
                  <c:v>29.6</c:v>
                </c:pt>
                <c:pt idx="1340">
                  <c:v>29.6</c:v>
                </c:pt>
                <c:pt idx="1341">
                  <c:v>29.6</c:v>
                </c:pt>
                <c:pt idx="1342">
                  <c:v>29.6</c:v>
                </c:pt>
                <c:pt idx="1343">
                  <c:v>29.6</c:v>
                </c:pt>
                <c:pt idx="1344">
                  <c:v>29.5</c:v>
                </c:pt>
                <c:pt idx="1345">
                  <c:v>29.5</c:v>
                </c:pt>
                <c:pt idx="1346">
                  <c:v>29.5</c:v>
                </c:pt>
                <c:pt idx="1347">
                  <c:v>29.5</c:v>
                </c:pt>
                <c:pt idx="1348">
                  <c:v>29.5</c:v>
                </c:pt>
                <c:pt idx="1349">
                  <c:v>29.5</c:v>
                </c:pt>
                <c:pt idx="1350">
                  <c:v>29.5</c:v>
                </c:pt>
                <c:pt idx="1351">
                  <c:v>29.5</c:v>
                </c:pt>
                <c:pt idx="1352">
                  <c:v>29.3</c:v>
                </c:pt>
                <c:pt idx="1353">
                  <c:v>29.3</c:v>
                </c:pt>
                <c:pt idx="1354">
                  <c:v>29.3</c:v>
                </c:pt>
                <c:pt idx="1355">
                  <c:v>29.3</c:v>
                </c:pt>
                <c:pt idx="1356">
                  <c:v>29.3</c:v>
                </c:pt>
                <c:pt idx="1357">
                  <c:v>29.3</c:v>
                </c:pt>
                <c:pt idx="1358">
                  <c:v>29.3</c:v>
                </c:pt>
                <c:pt idx="1359">
                  <c:v>29.3</c:v>
                </c:pt>
                <c:pt idx="1360">
                  <c:v>29.3</c:v>
                </c:pt>
                <c:pt idx="1361">
                  <c:v>29.3</c:v>
                </c:pt>
                <c:pt idx="1362">
                  <c:v>29.3</c:v>
                </c:pt>
                <c:pt idx="1363">
                  <c:v>29.3</c:v>
                </c:pt>
                <c:pt idx="1364">
                  <c:v>29.3</c:v>
                </c:pt>
                <c:pt idx="1365">
                  <c:v>29.3</c:v>
                </c:pt>
                <c:pt idx="1366">
                  <c:v>29.3</c:v>
                </c:pt>
                <c:pt idx="1367">
                  <c:v>29.3</c:v>
                </c:pt>
                <c:pt idx="1368">
                  <c:v>29.3</c:v>
                </c:pt>
                <c:pt idx="1369">
                  <c:v>29.3</c:v>
                </c:pt>
                <c:pt idx="1370">
                  <c:v>29.3</c:v>
                </c:pt>
                <c:pt idx="1371">
                  <c:v>29.3</c:v>
                </c:pt>
                <c:pt idx="1372">
                  <c:v>29.3</c:v>
                </c:pt>
                <c:pt idx="1373">
                  <c:v>29.3</c:v>
                </c:pt>
                <c:pt idx="1374">
                  <c:v>29.3</c:v>
                </c:pt>
                <c:pt idx="1375">
                  <c:v>29.3</c:v>
                </c:pt>
                <c:pt idx="1376">
                  <c:v>29.4</c:v>
                </c:pt>
                <c:pt idx="1377">
                  <c:v>29.4</c:v>
                </c:pt>
                <c:pt idx="1378">
                  <c:v>29.4</c:v>
                </c:pt>
                <c:pt idx="1379">
                  <c:v>29.4</c:v>
                </c:pt>
                <c:pt idx="1380">
                  <c:v>29.4</c:v>
                </c:pt>
                <c:pt idx="1381">
                  <c:v>29.4</c:v>
                </c:pt>
                <c:pt idx="1382">
                  <c:v>29.4</c:v>
                </c:pt>
                <c:pt idx="1383">
                  <c:v>29.4</c:v>
                </c:pt>
                <c:pt idx="1384">
                  <c:v>29.4</c:v>
                </c:pt>
                <c:pt idx="1385">
                  <c:v>29.8</c:v>
                </c:pt>
                <c:pt idx="1386">
                  <c:v>29.8</c:v>
                </c:pt>
                <c:pt idx="1387">
                  <c:v>29.8</c:v>
                </c:pt>
                <c:pt idx="1388">
                  <c:v>29.8</c:v>
                </c:pt>
                <c:pt idx="1389">
                  <c:v>29.8</c:v>
                </c:pt>
                <c:pt idx="1390">
                  <c:v>29.8</c:v>
                </c:pt>
                <c:pt idx="1391">
                  <c:v>29.8</c:v>
                </c:pt>
                <c:pt idx="1392">
                  <c:v>29.8</c:v>
                </c:pt>
                <c:pt idx="1393">
                  <c:v>30.1</c:v>
                </c:pt>
                <c:pt idx="1394">
                  <c:v>30.1</c:v>
                </c:pt>
                <c:pt idx="1395">
                  <c:v>30.1</c:v>
                </c:pt>
                <c:pt idx="1396">
                  <c:v>30.1</c:v>
                </c:pt>
                <c:pt idx="1397">
                  <c:v>30.1</c:v>
                </c:pt>
                <c:pt idx="1398">
                  <c:v>30.1</c:v>
                </c:pt>
                <c:pt idx="1399">
                  <c:v>30.1</c:v>
                </c:pt>
                <c:pt idx="1400">
                  <c:v>30.1</c:v>
                </c:pt>
                <c:pt idx="1401">
                  <c:v>30.6</c:v>
                </c:pt>
                <c:pt idx="1402">
                  <c:v>30.6</c:v>
                </c:pt>
                <c:pt idx="1403">
                  <c:v>30.6</c:v>
                </c:pt>
                <c:pt idx="1404">
                  <c:v>30.6</c:v>
                </c:pt>
                <c:pt idx="1405">
                  <c:v>30.6</c:v>
                </c:pt>
                <c:pt idx="1406">
                  <c:v>30.6</c:v>
                </c:pt>
                <c:pt idx="1407">
                  <c:v>30.6</c:v>
                </c:pt>
                <c:pt idx="1408">
                  <c:v>30.6</c:v>
                </c:pt>
                <c:pt idx="1409">
                  <c:v>31.2</c:v>
                </c:pt>
                <c:pt idx="1410">
                  <c:v>31.2</c:v>
                </c:pt>
                <c:pt idx="1411">
                  <c:v>31.2</c:v>
                </c:pt>
                <c:pt idx="1412">
                  <c:v>31.2</c:v>
                </c:pt>
                <c:pt idx="1413">
                  <c:v>31.2</c:v>
                </c:pt>
                <c:pt idx="1414">
                  <c:v>31.2</c:v>
                </c:pt>
                <c:pt idx="1415">
                  <c:v>31.2</c:v>
                </c:pt>
                <c:pt idx="1416">
                  <c:v>31.2</c:v>
                </c:pt>
                <c:pt idx="1417">
                  <c:v>31.7</c:v>
                </c:pt>
                <c:pt idx="1418">
                  <c:v>31.7</c:v>
                </c:pt>
                <c:pt idx="1419">
                  <c:v>31.7</c:v>
                </c:pt>
                <c:pt idx="1420">
                  <c:v>31.7</c:v>
                </c:pt>
                <c:pt idx="1421">
                  <c:v>31.7</c:v>
                </c:pt>
                <c:pt idx="1422">
                  <c:v>31.7</c:v>
                </c:pt>
                <c:pt idx="1423">
                  <c:v>31.7</c:v>
                </c:pt>
                <c:pt idx="1424">
                  <c:v>31.7</c:v>
                </c:pt>
                <c:pt idx="1425">
                  <c:v>31.7</c:v>
                </c:pt>
                <c:pt idx="1426">
                  <c:v>32.200000000000003</c:v>
                </c:pt>
                <c:pt idx="1427">
                  <c:v>32.200000000000003</c:v>
                </c:pt>
                <c:pt idx="1428">
                  <c:v>32.200000000000003</c:v>
                </c:pt>
                <c:pt idx="1429">
                  <c:v>32.200000000000003</c:v>
                </c:pt>
                <c:pt idx="1430">
                  <c:v>32.200000000000003</c:v>
                </c:pt>
                <c:pt idx="1431">
                  <c:v>32.200000000000003</c:v>
                </c:pt>
                <c:pt idx="1432">
                  <c:v>32.200000000000003</c:v>
                </c:pt>
                <c:pt idx="1433">
                  <c:v>32.200000000000003</c:v>
                </c:pt>
                <c:pt idx="1434">
                  <c:v>32.6</c:v>
                </c:pt>
                <c:pt idx="1435">
                  <c:v>32.6</c:v>
                </c:pt>
                <c:pt idx="1436">
                  <c:v>32.6</c:v>
                </c:pt>
                <c:pt idx="1437">
                  <c:v>32.6</c:v>
                </c:pt>
                <c:pt idx="1438">
                  <c:v>32.6</c:v>
                </c:pt>
                <c:pt idx="1439">
                  <c:v>32.6</c:v>
                </c:pt>
                <c:pt idx="1440">
                  <c:v>32.6</c:v>
                </c:pt>
                <c:pt idx="1441">
                  <c:v>32.6</c:v>
                </c:pt>
                <c:pt idx="1442">
                  <c:v>32.9</c:v>
                </c:pt>
                <c:pt idx="1443">
                  <c:v>32.9</c:v>
                </c:pt>
                <c:pt idx="1444">
                  <c:v>32.9</c:v>
                </c:pt>
                <c:pt idx="1445">
                  <c:v>32.9</c:v>
                </c:pt>
                <c:pt idx="1446">
                  <c:v>32.9</c:v>
                </c:pt>
                <c:pt idx="1447">
                  <c:v>32.9</c:v>
                </c:pt>
                <c:pt idx="1448">
                  <c:v>32.9</c:v>
                </c:pt>
                <c:pt idx="1449">
                  <c:v>32.9</c:v>
                </c:pt>
                <c:pt idx="1450">
                  <c:v>33.1</c:v>
                </c:pt>
                <c:pt idx="1451">
                  <c:v>33.1</c:v>
                </c:pt>
                <c:pt idx="1452">
                  <c:v>33.1</c:v>
                </c:pt>
                <c:pt idx="1453">
                  <c:v>33.1</c:v>
                </c:pt>
                <c:pt idx="1454">
                  <c:v>33.1</c:v>
                </c:pt>
                <c:pt idx="1455">
                  <c:v>33.1</c:v>
                </c:pt>
                <c:pt idx="1456">
                  <c:v>33.1</c:v>
                </c:pt>
                <c:pt idx="1457">
                  <c:v>33.1</c:v>
                </c:pt>
                <c:pt idx="1458">
                  <c:v>33.1</c:v>
                </c:pt>
                <c:pt idx="1459">
                  <c:v>33.1</c:v>
                </c:pt>
                <c:pt idx="1460">
                  <c:v>33.1</c:v>
                </c:pt>
                <c:pt idx="1461">
                  <c:v>33.1</c:v>
                </c:pt>
                <c:pt idx="1462">
                  <c:v>33.1</c:v>
                </c:pt>
                <c:pt idx="1463">
                  <c:v>33.1</c:v>
                </c:pt>
                <c:pt idx="1464">
                  <c:v>33.1</c:v>
                </c:pt>
                <c:pt idx="1465">
                  <c:v>33.1</c:v>
                </c:pt>
                <c:pt idx="1466">
                  <c:v>33.200000000000003</c:v>
                </c:pt>
                <c:pt idx="1467">
                  <c:v>33.200000000000003</c:v>
                </c:pt>
                <c:pt idx="1468">
                  <c:v>33.200000000000003</c:v>
                </c:pt>
                <c:pt idx="1469">
                  <c:v>33.200000000000003</c:v>
                </c:pt>
                <c:pt idx="1470">
                  <c:v>33.200000000000003</c:v>
                </c:pt>
                <c:pt idx="1471">
                  <c:v>33.200000000000003</c:v>
                </c:pt>
                <c:pt idx="1472">
                  <c:v>33.200000000000003</c:v>
                </c:pt>
                <c:pt idx="1473">
                  <c:v>33.200000000000003</c:v>
                </c:pt>
                <c:pt idx="1474">
                  <c:v>33.200000000000003</c:v>
                </c:pt>
                <c:pt idx="1475">
                  <c:v>33.1</c:v>
                </c:pt>
                <c:pt idx="1476">
                  <c:v>33.1</c:v>
                </c:pt>
                <c:pt idx="1477">
                  <c:v>33.1</c:v>
                </c:pt>
                <c:pt idx="1478">
                  <c:v>33.1</c:v>
                </c:pt>
                <c:pt idx="1479">
                  <c:v>33.1</c:v>
                </c:pt>
                <c:pt idx="1480">
                  <c:v>33.1</c:v>
                </c:pt>
                <c:pt idx="1481">
                  <c:v>33.1</c:v>
                </c:pt>
                <c:pt idx="1482">
                  <c:v>33.1</c:v>
                </c:pt>
                <c:pt idx="1483">
                  <c:v>33</c:v>
                </c:pt>
                <c:pt idx="1484">
                  <c:v>33</c:v>
                </c:pt>
                <c:pt idx="1485">
                  <c:v>33</c:v>
                </c:pt>
                <c:pt idx="1486">
                  <c:v>33</c:v>
                </c:pt>
                <c:pt idx="1487">
                  <c:v>33</c:v>
                </c:pt>
                <c:pt idx="1488">
                  <c:v>33</c:v>
                </c:pt>
                <c:pt idx="1489">
                  <c:v>33</c:v>
                </c:pt>
                <c:pt idx="1490">
                  <c:v>33</c:v>
                </c:pt>
                <c:pt idx="1491">
                  <c:v>32.799999999999997</c:v>
                </c:pt>
                <c:pt idx="1492">
                  <c:v>32.799999999999997</c:v>
                </c:pt>
                <c:pt idx="1493">
                  <c:v>32.799999999999997</c:v>
                </c:pt>
                <c:pt idx="1494">
                  <c:v>32.799999999999997</c:v>
                </c:pt>
                <c:pt idx="1495">
                  <c:v>32.799999999999997</c:v>
                </c:pt>
                <c:pt idx="1496">
                  <c:v>32.799999999999997</c:v>
                </c:pt>
                <c:pt idx="1497">
                  <c:v>32.799999999999997</c:v>
                </c:pt>
                <c:pt idx="1498">
                  <c:v>32.799999999999997</c:v>
                </c:pt>
                <c:pt idx="1499">
                  <c:v>32.700000000000003</c:v>
                </c:pt>
                <c:pt idx="1500">
                  <c:v>32.700000000000003</c:v>
                </c:pt>
                <c:pt idx="1501">
                  <c:v>32.700000000000003</c:v>
                </c:pt>
                <c:pt idx="1502">
                  <c:v>32.700000000000003</c:v>
                </c:pt>
                <c:pt idx="1503">
                  <c:v>32.700000000000003</c:v>
                </c:pt>
                <c:pt idx="1504">
                  <c:v>32.700000000000003</c:v>
                </c:pt>
                <c:pt idx="1505">
                  <c:v>32.700000000000003</c:v>
                </c:pt>
                <c:pt idx="1506">
                  <c:v>32.700000000000003</c:v>
                </c:pt>
                <c:pt idx="1507">
                  <c:v>32.5</c:v>
                </c:pt>
                <c:pt idx="1508">
                  <c:v>32.5</c:v>
                </c:pt>
                <c:pt idx="1509">
                  <c:v>32.5</c:v>
                </c:pt>
                <c:pt idx="1510">
                  <c:v>32.5</c:v>
                </c:pt>
                <c:pt idx="1511">
                  <c:v>32.5</c:v>
                </c:pt>
                <c:pt idx="1512">
                  <c:v>32.5</c:v>
                </c:pt>
                <c:pt idx="1513">
                  <c:v>32.5</c:v>
                </c:pt>
                <c:pt idx="1514">
                  <c:v>32.5</c:v>
                </c:pt>
                <c:pt idx="1515">
                  <c:v>32.5</c:v>
                </c:pt>
                <c:pt idx="1516">
                  <c:v>32.4</c:v>
                </c:pt>
                <c:pt idx="1517">
                  <c:v>32.4</c:v>
                </c:pt>
                <c:pt idx="1518">
                  <c:v>32.4</c:v>
                </c:pt>
                <c:pt idx="1519">
                  <c:v>32.4</c:v>
                </c:pt>
                <c:pt idx="1520">
                  <c:v>32.4</c:v>
                </c:pt>
                <c:pt idx="1521">
                  <c:v>32.4</c:v>
                </c:pt>
                <c:pt idx="1522">
                  <c:v>32.4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ex3_35_envTemp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Sheet1!$F$2:$F$1704</c:f>
              <c:numCache>
                <c:formatCode>General</c:formatCode>
                <c:ptCount val="1703"/>
                <c:pt idx="0">
                  <c:v>35.9</c:v>
                </c:pt>
                <c:pt idx="1">
                  <c:v>35.9</c:v>
                </c:pt>
                <c:pt idx="2">
                  <c:v>35.9</c:v>
                </c:pt>
                <c:pt idx="3">
                  <c:v>35.9</c:v>
                </c:pt>
                <c:pt idx="4">
                  <c:v>35.9</c:v>
                </c:pt>
                <c:pt idx="5">
                  <c:v>35.9</c:v>
                </c:pt>
                <c:pt idx="6">
                  <c:v>35.9</c:v>
                </c:pt>
                <c:pt idx="7">
                  <c:v>35.5</c:v>
                </c:pt>
                <c:pt idx="8">
                  <c:v>35.5</c:v>
                </c:pt>
                <c:pt idx="9">
                  <c:v>35.5</c:v>
                </c:pt>
                <c:pt idx="10">
                  <c:v>35.5</c:v>
                </c:pt>
                <c:pt idx="11">
                  <c:v>35.5</c:v>
                </c:pt>
                <c:pt idx="12">
                  <c:v>35.5</c:v>
                </c:pt>
                <c:pt idx="13">
                  <c:v>35.5</c:v>
                </c:pt>
                <c:pt idx="14">
                  <c:v>35.5</c:v>
                </c:pt>
                <c:pt idx="15">
                  <c:v>35.299999999999997</c:v>
                </c:pt>
                <c:pt idx="16">
                  <c:v>35.299999999999997</c:v>
                </c:pt>
                <c:pt idx="17">
                  <c:v>35.299999999999997</c:v>
                </c:pt>
                <c:pt idx="18">
                  <c:v>35.299999999999997</c:v>
                </c:pt>
                <c:pt idx="19">
                  <c:v>35.299999999999997</c:v>
                </c:pt>
                <c:pt idx="20">
                  <c:v>35.299999999999997</c:v>
                </c:pt>
                <c:pt idx="21">
                  <c:v>35.299999999999997</c:v>
                </c:pt>
                <c:pt idx="22">
                  <c:v>35.299999999999997</c:v>
                </c:pt>
                <c:pt idx="23">
                  <c:v>35.299999999999997</c:v>
                </c:pt>
                <c:pt idx="24">
                  <c:v>35</c:v>
                </c:pt>
                <c:pt idx="25">
                  <c:v>35</c:v>
                </c:pt>
                <c:pt idx="26">
                  <c:v>35</c:v>
                </c:pt>
                <c:pt idx="27">
                  <c:v>35</c:v>
                </c:pt>
                <c:pt idx="28">
                  <c:v>35</c:v>
                </c:pt>
                <c:pt idx="29">
                  <c:v>35</c:v>
                </c:pt>
                <c:pt idx="30">
                  <c:v>35</c:v>
                </c:pt>
                <c:pt idx="31">
                  <c:v>35</c:v>
                </c:pt>
                <c:pt idx="32">
                  <c:v>34.700000000000003</c:v>
                </c:pt>
                <c:pt idx="33">
                  <c:v>34.700000000000003</c:v>
                </c:pt>
                <c:pt idx="34">
                  <c:v>34.700000000000003</c:v>
                </c:pt>
                <c:pt idx="35">
                  <c:v>34.700000000000003</c:v>
                </c:pt>
                <c:pt idx="36">
                  <c:v>34.700000000000003</c:v>
                </c:pt>
                <c:pt idx="37">
                  <c:v>34.700000000000003</c:v>
                </c:pt>
                <c:pt idx="38">
                  <c:v>34.700000000000003</c:v>
                </c:pt>
                <c:pt idx="39">
                  <c:v>34.700000000000003</c:v>
                </c:pt>
                <c:pt idx="40">
                  <c:v>34.4</c:v>
                </c:pt>
                <c:pt idx="41">
                  <c:v>34.4</c:v>
                </c:pt>
                <c:pt idx="42">
                  <c:v>34.4</c:v>
                </c:pt>
                <c:pt idx="43">
                  <c:v>34.4</c:v>
                </c:pt>
                <c:pt idx="44">
                  <c:v>34.4</c:v>
                </c:pt>
                <c:pt idx="45">
                  <c:v>34.4</c:v>
                </c:pt>
                <c:pt idx="46">
                  <c:v>34.4</c:v>
                </c:pt>
                <c:pt idx="47">
                  <c:v>34.4</c:v>
                </c:pt>
                <c:pt idx="48">
                  <c:v>34.1</c:v>
                </c:pt>
                <c:pt idx="49">
                  <c:v>34.1</c:v>
                </c:pt>
                <c:pt idx="50">
                  <c:v>34.1</c:v>
                </c:pt>
                <c:pt idx="51">
                  <c:v>34.1</c:v>
                </c:pt>
                <c:pt idx="52">
                  <c:v>34.1</c:v>
                </c:pt>
                <c:pt idx="53">
                  <c:v>34.1</c:v>
                </c:pt>
                <c:pt idx="54">
                  <c:v>34.1</c:v>
                </c:pt>
                <c:pt idx="55">
                  <c:v>34.1</c:v>
                </c:pt>
                <c:pt idx="56">
                  <c:v>34</c:v>
                </c:pt>
                <c:pt idx="57">
                  <c:v>34</c:v>
                </c:pt>
                <c:pt idx="58">
                  <c:v>34</c:v>
                </c:pt>
                <c:pt idx="59">
                  <c:v>34</c:v>
                </c:pt>
                <c:pt idx="60">
                  <c:v>34</c:v>
                </c:pt>
                <c:pt idx="61">
                  <c:v>34</c:v>
                </c:pt>
                <c:pt idx="62">
                  <c:v>34</c:v>
                </c:pt>
                <c:pt idx="63">
                  <c:v>34</c:v>
                </c:pt>
                <c:pt idx="64">
                  <c:v>34</c:v>
                </c:pt>
                <c:pt idx="65">
                  <c:v>33.799999999999997</c:v>
                </c:pt>
                <c:pt idx="66">
                  <c:v>33.799999999999997</c:v>
                </c:pt>
                <c:pt idx="67">
                  <c:v>33.799999999999997</c:v>
                </c:pt>
                <c:pt idx="68">
                  <c:v>33.799999999999997</c:v>
                </c:pt>
                <c:pt idx="69">
                  <c:v>33.799999999999997</c:v>
                </c:pt>
                <c:pt idx="70">
                  <c:v>33.799999999999997</c:v>
                </c:pt>
                <c:pt idx="71">
                  <c:v>33.799999999999997</c:v>
                </c:pt>
                <c:pt idx="72">
                  <c:v>33.799999999999997</c:v>
                </c:pt>
                <c:pt idx="73">
                  <c:v>33.700000000000003</c:v>
                </c:pt>
                <c:pt idx="74">
                  <c:v>33.700000000000003</c:v>
                </c:pt>
                <c:pt idx="75">
                  <c:v>33.700000000000003</c:v>
                </c:pt>
                <c:pt idx="76">
                  <c:v>33.700000000000003</c:v>
                </c:pt>
                <c:pt idx="77">
                  <c:v>33.700000000000003</c:v>
                </c:pt>
                <c:pt idx="78">
                  <c:v>33.700000000000003</c:v>
                </c:pt>
                <c:pt idx="79">
                  <c:v>33.700000000000003</c:v>
                </c:pt>
                <c:pt idx="80">
                  <c:v>33.700000000000003</c:v>
                </c:pt>
                <c:pt idx="81">
                  <c:v>33.9</c:v>
                </c:pt>
                <c:pt idx="82">
                  <c:v>33.9</c:v>
                </c:pt>
                <c:pt idx="83">
                  <c:v>33.9</c:v>
                </c:pt>
                <c:pt idx="84">
                  <c:v>33.9</c:v>
                </c:pt>
                <c:pt idx="85">
                  <c:v>33.9</c:v>
                </c:pt>
                <c:pt idx="86">
                  <c:v>33.9</c:v>
                </c:pt>
                <c:pt idx="87">
                  <c:v>33.9</c:v>
                </c:pt>
                <c:pt idx="88">
                  <c:v>33.9</c:v>
                </c:pt>
                <c:pt idx="89">
                  <c:v>34.1</c:v>
                </c:pt>
                <c:pt idx="90">
                  <c:v>34.1</c:v>
                </c:pt>
                <c:pt idx="91">
                  <c:v>34.1</c:v>
                </c:pt>
                <c:pt idx="92">
                  <c:v>34.1</c:v>
                </c:pt>
                <c:pt idx="93">
                  <c:v>34.1</c:v>
                </c:pt>
                <c:pt idx="94">
                  <c:v>34.1</c:v>
                </c:pt>
                <c:pt idx="95">
                  <c:v>34.1</c:v>
                </c:pt>
                <c:pt idx="96">
                  <c:v>34.1</c:v>
                </c:pt>
                <c:pt idx="97">
                  <c:v>34.4</c:v>
                </c:pt>
                <c:pt idx="98">
                  <c:v>34.4</c:v>
                </c:pt>
                <c:pt idx="99">
                  <c:v>34.4</c:v>
                </c:pt>
                <c:pt idx="100">
                  <c:v>34.4</c:v>
                </c:pt>
                <c:pt idx="101">
                  <c:v>34.4</c:v>
                </c:pt>
                <c:pt idx="102">
                  <c:v>34.4</c:v>
                </c:pt>
                <c:pt idx="103">
                  <c:v>34.4</c:v>
                </c:pt>
                <c:pt idx="104">
                  <c:v>34.4</c:v>
                </c:pt>
                <c:pt idx="105">
                  <c:v>35</c:v>
                </c:pt>
                <c:pt idx="106">
                  <c:v>35</c:v>
                </c:pt>
                <c:pt idx="107">
                  <c:v>35</c:v>
                </c:pt>
                <c:pt idx="108">
                  <c:v>35</c:v>
                </c:pt>
                <c:pt idx="109">
                  <c:v>35</c:v>
                </c:pt>
                <c:pt idx="110">
                  <c:v>35</c:v>
                </c:pt>
                <c:pt idx="111">
                  <c:v>35</c:v>
                </c:pt>
                <c:pt idx="112">
                  <c:v>35</c:v>
                </c:pt>
                <c:pt idx="113">
                  <c:v>35</c:v>
                </c:pt>
                <c:pt idx="114">
                  <c:v>35.4</c:v>
                </c:pt>
                <c:pt idx="115">
                  <c:v>35.4</c:v>
                </c:pt>
                <c:pt idx="116">
                  <c:v>35.4</c:v>
                </c:pt>
                <c:pt idx="117">
                  <c:v>35.4</c:v>
                </c:pt>
                <c:pt idx="118">
                  <c:v>35.4</c:v>
                </c:pt>
                <c:pt idx="119">
                  <c:v>35.4</c:v>
                </c:pt>
                <c:pt idx="120">
                  <c:v>35.4</c:v>
                </c:pt>
                <c:pt idx="121">
                  <c:v>35.4</c:v>
                </c:pt>
                <c:pt idx="122">
                  <c:v>36</c:v>
                </c:pt>
                <c:pt idx="123">
                  <c:v>36</c:v>
                </c:pt>
                <c:pt idx="124">
                  <c:v>36</c:v>
                </c:pt>
                <c:pt idx="125">
                  <c:v>36</c:v>
                </c:pt>
                <c:pt idx="126">
                  <c:v>36</c:v>
                </c:pt>
                <c:pt idx="127">
                  <c:v>36</c:v>
                </c:pt>
                <c:pt idx="128">
                  <c:v>36</c:v>
                </c:pt>
                <c:pt idx="129">
                  <c:v>36</c:v>
                </c:pt>
                <c:pt idx="130">
                  <c:v>36.5</c:v>
                </c:pt>
                <c:pt idx="131">
                  <c:v>36.5</c:v>
                </c:pt>
                <c:pt idx="132">
                  <c:v>36.5</c:v>
                </c:pt>
                <c:pt idx="133">
                  <c:v>36.5</c:v>
                </c:pt>
                <c:pt idx="134">
                  <c:v>36.5</c:v>
                </c:pt>
                <c:pt idx="135">
                  <c:v>36.5</c:v>
                </c:pt>
                <c:pt idx="136">
                  <c:v>36.5</c:v>
                </c:pt>
                <c:pt idx="137">
                  <c:v>36.5</c:v>
                </c:pt>
                <c:pt idx="138">
                  <c:v>37</c:v>
                </c:pt>
                <c:pt idx="139">
                  <c:v>37</c:v>
                </c:pt>
                <c:pt idx="140">
                  <c:v>37</c:v>
                </c:pt>
                <c:pt idx="141">
                  <c:v>37</c:v>
                </c:pt>
                <c:pt idx="142">
                  <c:v>37</c:v>
                </c:pt>
                <c:pt idx="143">
                  <c:v>37</c:v>
                </c:pt>
                <c:pt idx="144">
                  <c:v>37</c:v>
                </c:pt>
                <c:pt idx="145">
                  <c:v>37</c:v>
                </c:pt>
                <c:pt idx="146">
                  <c:v>37.299999999999997</c:v>
                </c:pt>
                <c:pt idx="147">
                  <c:v>37.299999999999997</c:v>
                </c:pt>
                <c:pt idx="148">
                  <c:v>37.299999999999997</c:v>
                </c:pt>
                <c:pt idx="149">
                  <c:v>37.299999999999997</c:v>
                </c:pt>
                <c:pt idx="150">
                  <c:v>37.299999999999997</c:v>
                </c:pt>
                <c:pt idx="151">
                  <c:v>37.299999999999997</c:v>
                </c:pt>
                <c:pt idx="152">
                  <c:v>37.299999999999997</c:v>
                </c:pt>
                <c:pt idx="153">
                  <c:v>37.299999999999997</c:v>
                </c:pt>
                <c:pt idx="154">
                  <c:v>37.299999999999997</c:v>
                </c:pt>
                <c:pt idx="155">
                  <c:v>37.700000000000003</c:v>
                </c:pt>
                <c:pt idx="156">
                  <c:v>37.700000000000003</c:v>
                </c:pt>
                <c:pt idx="157">
                  <c:v>37.700000000000003</c:v>
                </c:pt>
                <c:pt idx="158">
                  <c:v>37.700000000000003</c:v>
                </c:pt>
                <c:pt idx="159">
                  <c:v>37.700000000000003</c:v>
                </c:pt>
                <c:pt idx="160">
                  <c:v>37.700000000000003</c:v>
                </c:pt>
                <c:pt idx="161">
                  <c:v>37.700000000000003</c:v>
                </c:pt>
                <c:pt idx="162">
                  <c:v>37.700000000000003</c:v>
                </c:pt>
                <c:pt idx="163">
                  <c:v>37.9</c:v>
                </c:pt>
                <c:pt idx="164">
                  <c:v>37.9</c:v>
                </c:pt>
                <c:pt idx="165">
                  <c:v>37.9</c:v>
                </c:pt>
                <c:pt idx="166">
                  <c:v>37.9</c:v>
                </c:pt>
                <c:pt idx="167">
                  <c:v>37.9</c:v>
                </c:pt>
                <c:pt idx="168">
                  <c:v>37.9</c:v>
                </c:pt>
                <c:pt idx="169">
                  <c:v>37.9</c:v>
                </c:pt>
                <c:pt idx="170">
                  <c:v>37.9</c:v>
                </c:pt>
                <c:pt idx="171">
                  <c:v>38</c:v>
                </c:pt>
                <c:pt idx="172">
                  <c:v>38</c:v>
                </c:pt>
                <c:pt idx="173">
                  <c:v>38</c:v>
                </c:pt>
                <c:pt idx="174">
                  <c:v>38</c:v>
                </c:pt>
                <c:pt idx="175">
                  <c:v>38</c:v>
                </c:pt>
                <c:pt idx="176">
                  <c:v>38</c:v>
                </c:pt>
                <c:pt idx="177">
                  <c:v>38</c:v>
                </c:pt>
                <c:pt idx="178">
                  <c:v>38</c:v>
                </c:pt>
                <c:pt idx="179">
                  <c:v>38</c:v>
                </c:pt>
                <c:pt idx="180">
                  <c:v>38</c:v>
                </c:pt>
                <c:pt idx="181">
                  <c:v>38</c:v>
                </c:pt>
                <c:pt idx="182">
                  <c:v>38</c:v>
                </c:pt>
                <c:pt idx="183">
                  <c:v>38</c:v>
                </c:pt>
                <c:pt idx="184">
                  <c:v>38</c:v>
                </c:pt>
                <c:pt idx="185">
                  <c:v>38</c:v>
                </c:pt>
                <c:pt idx="186">
                  <c:v>38</c:v>
                </c:pt>
                <c:pt idx="187">
                  <c:v>37.9</c:v>
                </c:pt>
                <c:pt idx="188">
                  <c:v>37.9</c:v>
                </c:pt>
                <c:pt idx="189">
                  <c:v>37.9</c:v>
                </c:pt>
                <c:pt idx="190">
                  <c:v>37.9</c:v>
                </c:pt>
                <c:pt idx="191">
                  <c:v>37.9</c:v>
                </c:pt>
                <c:pt idx="192">
                  <c:v>37.9</c:v>
                </c:pt>
                <c:pt idx="193">
                  <c:v>37.9</c:v>
                </c:pt>
                <c:pt idx="194">
                  <c:v>37.9</c:v>
                </c:pt>
                <c:pt idx="195">
                  <c:v>37.700000000000003</c:v>
                </c:pt>
                <c:pt idx="196">
                  <c:v>37.700000000000003</c:v>
                </c:pt>
                <c:pt idx="197">
                  <c:v>37.700000000000003</c:v>
                </c:pt>
                <c:pt idx="198">
                  <c:v>37.700000000000003</c:v>
                </c:pt>
                <c:pt idx="199">
                  <c:v>37.700000000000003</c:v>
                </c:pt>
                <c:pt idx="200">
                  <c:v>37.700000000000003</c:v>
                </c:pt>
                <c:pt idx="201">
                  <c:v>37.700000000000003</c:v>
                </c:pt>
                <c:pt idx="202">
                  <c:v>37.700000000000003</c:v>
                </c:pt>
                <c:pt idx="203">
                  <c:v>37.700000000000003</c:v>
                </c:pt>
                <c:pt idx="204">
                  <c:v>37.4</c:v>
                </c:pt>
                <c:pt idx="205">
                  <c:v>37.4</c:v>
                </c:pt>
                <c:pt idx="206">
                  <c:v>37.4</c:v>
                </c:pt>
                <c:pt idx="207">
                  <c:v>37.4</c:v>
                </c:pt>
                <c:pt idx="208">
                  <c:v>37.4</c:v>
                </c:pt>
                <c:pt idx="209">
                  <c:v>37.4</c:v>
                </c:pt>
                <c:pt idx="210">
                  <c:v>37.4</c:v>
                </c:pt>
                <c:pt idx="211">
                  <c:v>37.4</c:v>
                </c:pt>
                <c:pt idx="212">
                  <c:v>37.1</c:v>
                </c:pt>
                <c:pt idx="213">
                  <c:v>37.1</c:v>
                </c:pt>
                <c:pt idx="214">
                  <c:v>37.1</c:v>
                </c:pt>
                <c:pt idx="215">
                  <c:v>37.1</c:v>
                </c:pt>
                <c:pt idx="216">
                  <c:v>37.1</c:v>
                </c:pt>
                <c:pt idx="217">
                  <c:v>37.1</c:v>
                </c:pt>
                <c:pt idx="218">
                  <c:v>37.1</c:v>
                </c:pt>
                <c:pt idx="219">
                  <c:v>37.1</c:v>
                </c:pt>
                <c:pt idx="220">
                  <c:v>37</c:v>
                </c:pt>
                <c:pt idx="221">
                  <c:v>37</c:v>
                </c:pt>
                <c:pt idx="222">
                  <c:v>37</c:v>
                </c:pt>
                <c:pt idx="223">
                  <c:v>37</c:v>
                </c:pt>
                <c:pt idx="224">
                  <c:v>37</c:v>
                </c:pt>
                <c:pt idx="225">
                  <c:v>37</c:v>
                </c:pt>
                <c:pt idx="226">
                  <c:v>37</c:v>
                </c:pt>
                <c:pt idx="227">
                  <c:v>37</c:v>
                </c:pt>
                <c:pt idx="228">
                  <c:v>36.700000000000003</c:v>
                </c:pt>
                <c:pt idx="229">
                  <c:v>36.700000000000003</c:v>
                </c:pt>
                <c:pt idx="230">
                  <c:v>36.700000000000003</c:v>
                </c:pt>
                <c:pt idx="231">
                  <c:v>36.700000000000003</c:v>
                </c:pt>
                <c:pt idx="232">
                  <c:v>36.700000000000003</c:v>
                </c:pt>
                <c:pt idx="233">
                  <c:v>36.700000000000003</c:v>
                </c:pt>
                <c:pt idx="234">
                  <c:v>36.700000000000003</c:v>
                </c:pt>
                <c:pt idx="235">
                  <c:v>36.700000000000003</c:v>
                </c:pt>
                <c:pt idx="236">
                  <c:v>36.4</c:v>
                </c:pt>
                <c:pt idx="237">
                  <c:v>36.4</c:v>
                </c:pt>
                <c:pt idx="238">
                  <c:v>36.4</c:v>
                </c:pt>
                <c:pt idx="239">
                  <c:v>36.4</c:v>
                </c:pt>
                <c:pt idx="240">
                  <c:v>36.4</c:v>
                </c:pt>
                <c:pt idx="241">
                  <c:v>36.4</c:v>
                </c:pt>
                <c:pt idx="242">
                  <c:v>36.4</c:v>
                </c:pt>
                <c:pt idx="243">
                  <c:v>36.4</c:v>
                </c:pt>
                <c:pt idx="244">
                  <c:v>36.4</c:v>
                </c:pt>
                <c:pt idx="245">
                  <c:v>36</c:v>
                </c:pt>
                <c:pt idx="246">
                  <c:v>36</c:v>
                </c:pt>
                <c:pt idx="247">
                  <c:v>36</c:v>
                </c:pt>
                <c:pt idx="248">
                  <c:v>36</c:v>
                </c:pt>
                <c:pt idx="249">
                  <c:v>36</c:v>
                </c:pt>
                <c:pt idx="250">
                  <c:v>36</c:v>
                </c:pt>
                <c:pt idx="251">
                  <c:v>36</c:v>
                </c:pt>
                <c:pt idx="252">
                  <c:v>36</c:v>
                </c:pt>
                <c:pt idx="253">
                  <c:v>35.700000000000003</c:v>
                </c:pt>
                <c:pt idx="254">
                  <c:v>35.700000000000003</c:v>
                </c:pt>
                <c:pt idx="255">
                  <c:v>35.700000000000003</c:v>
                </c:pt>
                <c:pt idx="256">
                  <c:v>35.700000000000003</c:v>
                </c:pt>
                <c:pt idx="257">
                  <c:v>35.700000000000003</c:v>
                </c:pt>
                <c:pt idx="258">
                  <c:v>35.700000000000003</c:v>
                </c:pt>
                <c:pt idx="259">
                  <c:v>35.700000000000003</c:v>
                </c:pt>
                <c:pt idx="260">
                  <c:v>35.700000000000003</c:v>
                </c:pt>
                <c:pt idx="261">
                  <c:v>35.5</c:v>
                </c:pt>
                <c:pt idx="262">
                  <c:v>35.5</c:v>
                </c:pt>
                <c:pt idx="263">
                  <c:v>35.5</c:v>
                </c:pt>
                <c:pt idx="264">
                  <c:v>35.5</c:v>
                </c:pt>
                <c:pt idx="265">
                  <c:v>35.5</c:v>
                </c:pt>
                <c:pt idx="266">
                  <c:v>35.5</c:v>
                </c:pt>
                <c:pt idx="267">
                  <c:v>35.5</c:v>
                </c:pt>
                <c:pt idx="268">
                  <c:v>35.5</c:v>
                </c:pt>
                <c:pt idx="269">
                  <c:v>35.200000000000003</c:v>
                </c:pt>
                <c:pt idx="270">
                  <c:v>35.200000000000003</c:v>
                </c:pt>
                <c:pt idx="271">
                  <c:v>35.200000000000003</c:v>
                </c:pt>
                <c:pt idx="272">
                  <c:v>35.200000000000003</c:v>
                </c:pt>
                <c:pt idx="273">
                  <c:v>35.200000000000003</c:v>
                </c:pt>
                <c:pt idx="274">
                  <c:v>35.200000000000003</c:v>
                </c:pt>
                <c:pt idx="275">
                  <c:v>35.200000000000003</c:v>
                </c:pt>
                <c:pt idx="276">
                  <c:v>35.200000000000003</c:v>
                </c:pt>
                <c:pt idx="277">
                  <c:v>34.799999999999997</c:v>
                </c:pt>
                <c:pt idx="278">
                  <c:v>34.799999999999997</c:v>
                </c:pt>
                <c:pt idx="279">
                  <c:v>34.799999999999997</c:v>
                </c:pt>
                <c:pt idx="280">
                  <c:v>34.799999999999997</c:v>
                </c:pt>
                <c:pt idx="281">
                  <c:v>34.799999999999997</c:v>
                </c:pt>
                <c:pt idx="282">
                  <c:v>34.799999999999997</c:v>
                </c:pt>
                <c:pt idx="283">
                  <c:v>34.799999999999997</c:v>
                </c:pt>
                <c:pt idx="284">
                  <c:v>34.799999999999997</c:v>
                </c:pt>
                <c:pt idx="285">
                  <c:v>34.799999999999997</c:v>
                </c:pt>
                <c:pt idx="286">
                  <c:v>34.6</c:v>
                </c:pt>
                <c:pt idx="287">
                  <c:v>34.6</c:v>
                </c:pt>
                <c:pt idx="288">
                  <c:v>34.6</c:v>
                </c:pt>
                <c:pt idx="289">
                  <c:v>34.6</c:v>
                </c:pt>
                <c:pt idx="290">
                  <c:v>34.6</c:v>
                </c:pt>
                <c:pt idx="291">
                  <c:v>34.6</c:v>
                </c:pt>
                <c:pt idx="292">
                  <c:v>34.6</c:v>
                </c:pt>
                <c:pt idx="293">
                  <c:v>34.6</c:v>
                </c:pt>
                <c:pt idx="294">
                  <c:v>34.4</c:v>
                </c:pt>
                <c:pt idx="295">
                  <c:v>34.4</c:v>
                </c:pt>
                <c:pt idx="296">
                  <c:v>34.4</c:v>
                </c:pt>
                <c:pt idx="297">
                  <c:v>34.4</c:v>
                </c:pt>
                <c:pt idx="298">
                  <c:v>34.4</c:v>
                </c:pt>
                <c:pt idx="299">
                  <c:v>34.4</c:v>
                </c:pt>
                <c:pt idx="300">
                  <c:v>34.4</c:v>
                </c:pt>
                <c:pt idx="301">
                  <c:v>34.4</c:v>
                </c:pt>
                <c:pt idx="302">
                  <c:v>34.1</c:v>
                </c:pt>
                <c:pt idx="303">
                  <c:v>34.1</c:v>
                </c:pt>
                <c:pt idx="304">
                  <c:v>34.1</c:v>
                </c:pt>
                <c:pt idx="305">
                  <c:v>34.1</c:v>
                </c:pt>
                <c:pt idx="306">
                  <c:v>34.1</c:v>
                </c:pt>
                <c:pt idx="307">
                  <c:v>34.1</c:v>
                </c:pt>
                <c:pt idx="308">
                  <c:v>34.1</c:v>
                </c:pt>
                <c:pt idx="309">
                  <c:v>34.1</c:v>
                </c:pt>
                <c:pt idx="310">
                  <c:v>33.9</c:v>
                </c:pt>
                <c:pt idx="311">
                  <c:v>33.9</c:v>
                </c:pt>
                <c:pt idx="312">
                  <c:v>33.9</c:v>
                </c:pt>
                <c:pt idx="313">
                  <c:v>33.9</c:v>
                </c:pt>
                <c:pt idx="314">
                  <c:v>33.9</c:v>
                </c:pt>
                <c:pt idx="315">
                  <c:v>33.9</c:v>
                </c:pt>
                <c:pt idx="316">
                  <c:v>33.9</c:v>
                </c:pt>
                <c:pt idx="317">
                  <c:v>33.9</c:v>
                </c:pt>
                <c:pt idx="318">
                  <c:v>33.799999999999997</c:v>
                </c:pt>
                <c:pt idx="319">
                  <c:v>33.799999999999997</c:v>
                </c:pt>
                <c:pt idx="320">
                  <c:v>33.799999999999997</c:v>
                </c:pt>
                <c:pt idx="321">
                  <c:v>33.799999999999997</c:v>
                </c:pt>
                <c:pt idx="322">
                  <c:v>33.799999999999997</c:v>
                </c:pt>
                <c:pt idx="323">
                  <c:v>33.799999999999997</c:v>
                </c:pt>
                <c:pt idx="324">
                  <c:v>33.799999999999997</c:v>
                </c:pt>
                <c:pt idx="325">
                  <c:v>33.799999999999997</c:v>
                </c:pt>
                <c:pt idx="326">
                  <c:v>33.9</c:v>
                </c:pt>
                <c:pt idx="327">
                  <c:v>33.9</c:v>
                </c:pt>
                <c:pt idx="328">
                  <c:v>33.9</c:v>
                </c:pt>
                <c:pt idx="329">
                  <c:v>33.9</c:v>
                </c:pt>
                <c:pt idx="330">
                  <c:v>33.9</c:v>
                </c:pt>
                <c:pt idx="331">
                  <c:v>33.9</c:v>
                </c:pt>
                <c:pt idx="332">
                  <c:v>33.9</c:v>
                </c:pt>
                <c:pt idx="333">
                  <c:v>33.9</c:v>
                </c:pt>
                <c:pt idx="334">
                  <c:v>33.9</c:v>
                </c:pt>
                <c:pt idx="335">
                  <c:v>34</c:v>
                </c:pt>
                <c:pt idx="336">
                  <c:v>34</c:v>
                </c:pt>
                <c:pt idx="337">
                  <c:v>34</c:v>
                </c:pt>
                <c:pt idx="338">
                  <c:v>34</c:v>
                </c:pt>
                <c:pt idx="339">
                  <c:v>34</c:v>
                </c:pt>
                <c:pt idx="340">
                  <c:v>34</c:v>
                </c:pt>
                <c:pt idx="341">
                  <c:v>34</c:v>
                </c:pt>
                <c:pt idx="342">
                  <c:v>34</c:v>
                </c:pt>
                <c:pt idx="343">
                  <c:v>34.299999999999997</c:v>
                </c:pt>
                <c:pt idx="344">
                  <c:v>34.299999999999997</c:v>
                </c:pt>
                <c:pt idx="345">
                  <c:v>34.299999999999997</c:v>
                </c:pt>
                <c:pt idx="346">
                  <c:v>34.299999999999997</c:v>
                </c:pt>
                <c:pt idx="347">
                  <c:v>34.299999999999997</c:v>
                </c:pt>
                <c:pt idx="348">
                  <c:v>34.299999999999997</c:v>
                </c:pt>
                <c:pt idx="349">
                  <c:v>34.299999999999997</c:v>
                </c:pt>
                <c:pt idx="350">
                  <c:v>34.299999999999997</c:v>
                </c:pt>
                <c:pt idx="351">
                  <c:v>34.700000000000003</c:v>
                </c:pt>
                <c:pt idx="352">
                  <c:v>34.700000000000003</c:v>
                </c:pt>
                <c:pt idx="353">
                  <c:v>34.700000000000003</c:v>
                </c:pt>
                <c:pt idx="354">
                  <c:v>34.700000000000003</c:v>
                </c:pt>
                <c:pt idx="355">
                  <c:v>34.700000000000003</c:v>
                </c:pt>
                <c:pt idx="356">
                  <c:v>34.700000000000003</c:v>
                </c:pt>
                <c:pt idx="357">
                  <c:v>34.700000000000003</c:v>
                </c:pt>
                <c:pt idx="358">
                  <c:v>34.700000000000003</c:v>
                </c:pt>
                <c:pt idx="359">
                  <c:v>35.1</c:v>
                </c:pt>
                <c:pt idx="360">
                  <c:v>35.1</c:v>
                </c:pt>
                <c:pt idx="361">
                  <c:v>35.1</c:v>
                </c:pt>
                <c:pt idx="362">
                  <c:v>35.1</c:v>
                </c:pt>
                <c:pt idx="363">
                  <c:v>35.1</c:v>
                </c:pt>
                <c:pt idx="364">
                  <c:v>35.1</c:v>
                </c:pt>
                <c:pt idx="365">
                  <c:v>35.1</c:v>
                </c:pt>
                <c:pt idx="366">
                  <c:v>35.1</c:v>
                </c:pt>
                <c:pt idx="367">
                  <c:v>35.6</c:v>
                </c:pt>
                <c:pt idx="368">
                  <c:v>35.6</c:v>
                </c:pt>
                <c:pt idx="369">
                  <c:v>35.6</c:v>
                </c:pt>
                <c:pt idx="370">
                  <c:v>35.6</c:v>
                </c:pt>
                <c:pt idx="371">
                  <c:v>35.6</c:v>
                </c:pt>
                <c:pt idx="372">
                  <c:v>35.6</c:v>
                </c:pt>
                <c:pt idx="373">
                  <c:v>35.6</c:v>
                </c:pt>
                <c:pt idx="374">
                  <c:v>35.6</c:v>
                </c:pt>
                <c:pt idx="375">
                  <c:v>35.6</c:v>
                </c:pt>
                <c:pt idx="376">
                  <c:v>36.200000000000003</c:v>
                </c:pt>
                <c:pt idx="377">
                  <c:v>36.200000000000003</c:v>
                </c:pt>
                <c:pt idx="378">
                  <c:v>36.200000000000003</c:v>
                </c:pt>
                <c:pt idx="379">
                  <c:v>36.200000000000003</c:v>
                </c:pt>
                <c:pt idx="380">
                  <c:v>36.200000000000003</c:v>
                </c:pt>
                <c:pt idx="381">
                  <c:v>36.200000000000003</c:v>
                </c:pt>
                <c:pt idx="382">
                  <c:v>36.200000000000003</c:v>
                </c:pt>
                <c:pt idx="383">
                  <c:v>36.200000000000003</c:v>
                </c:pt>
                <c:pt idx="384">
                  <c:v>36.700000000000003</c:v>
                </c:pt>
                <c:pt idx="385">
                  <c:v>36.700000000000003</c:v>
                </c:pt>
                <c:pt idx="386">
                  <c:v>36.700000000000003</c:v>
                </c:pt>
                <c:pt idx="387">
                  <c:v>36.700000000000003</c:v>
                </c:pt>
                <c:pt idx="388">
                  <c:v>36.700000000000003</c:v>
                </c:pt>
                <c:pt idx="389">
                  <c:v>36.700000000000003</c:v>
                </c:pt>
                <c:pt idx="390">
                  <c:v>36.700000000000003</c:v>
                </c:pt>
                <c:pt idx="391">
                  <c:v>36.700000000000003</c:v>
                </c:pt>
                <c:pt idx="392">
                  <c:v>37.200000000000003</c:v>
                </c:pt>
                <c:pt idx="393">
                  <c:v>37.200000000000003</c:v>
                </c:pt>
                <c:pt idx="394">
                  <c:v>37.200000000000003</c:v>
                </c:pt>
                <c:pt idx="395">
                  <c:v>37.200000000000003</c:v>
                </c:pt>
                <c:pt idx="396">
                  <c:v>37.200000000000003</c:v>
                </c:pt>
                <c:pt idx="397">
                  <c:v>37.200000000000003</c:v>
                </c:pt>
                <c:pt idx="398">
                  <c:v>37.200000000000003</c:v>
                </c:pt>
                <c:pt idx="399">
                  <c:v>37.200000000000003</c:v>
                </c:pt>
                <c:pt idx="400">
                  <c:v>37.6</c:v>
                </c:pt>
                <c:pt idx="401">
                  <c:v>37.6</c:v>
                </c:pt>
                <c:pt idx="402">
                  <c:v>37.6</c:v>
                </c:pt>
                <c:pt idx="403">
                  <c:v>37.6</c:v>
                </c:pt>
                <c:pt idx="404">
                  <c:v>37.6</c:v>
                </c:pt>
                <c:pt idx="405">
                  <c:v>37.6</c:v>
                </c:pt>
                <c:pt idx="406">
                  <c:v>37.6</c:v>
                </c:pt>
                <c:pt idx="407">
                  <c:v>37.6</c:v>
                </c:pt>
                <c:pt idx="408">
                  <c:v>37.9</c:v>
                </c:pt>
                <c:pt idx="409">
                  <c:v>37.9</c:v>
                </c:pt>
                <c:pt idx="410">
                  <c:v>37.9</c:v>
                </c:pt>
                <c:pt idx="411">
                  <c:v>37.9</c:v>
                </c:pt>
                <c:pt idx="412">
                  <c:v>37.9</c:v>
                </c:pt>
                <c:pt idx="413">
                  <c:v>37.9</c:v>
                </c:pt>
                <c:pt idx="414">
                  <c:v>37.9</c:v>
                </c:pt>
                <c:pt idx="415">
                  <c:v>37.9</c:v>
                </c:pt>
                <c:pt idx="416">
                  <c:v>38.1</c:v>
                </c:pt>
                <c:pt idx="417">
                  <c:v>38.1</c:v>
                </c:pt>
                <c:pt idx="418">
                  <c:v>38.1</c:v>
                </c:pt>
                <c:pt idx="419">
                  <c:v>38.1</c:v>
                </c:pt>
                <c:pt idx="420">
                  <c:v>38.1</c:v>
                </c:pt>
                <c:pt idx="421">
                  <c:v>38.1</c:v>
                </c:pt>
                <c:pt idx="422">
                  <c:v>38.1</c:v>
                </c:pt>
                <c:pt idx="423">
                  <c:v>38.1</c:v>
                </c:pt>
                <c:pt idx="424">
                  <c:v>38.1</c:v>
                </c:pt>
                <c:pt idx="425">
                  <c:v>38.200000000000003</c:v>
                </c:pt>
                <c:pt idx="426">
                  <c:v>38.200000000000003</c:v>
                </c:pt>
                <c:pt idx="427">
                  <c:v>38.200000000000003</c:v>
                </c:pt>
                <c:pt idx="428">
                  <c:v>38.200000000000003</c:v>
                </c:pt>
                <c:pt idx="429">
                  <c:v>38.200000000000003</c:v>
                </c:pt>
                <c:pt idx="430">
                  <c:v>38.200000000000003</c:v>
                </c:pt>
                <c:pt idx="431">
                  <c:v>38.200000000000003</c:v>
                </c:pt>
                <c:pt idx="432">
                  <c:v>38.200000000000003</c:v>
                </c:pt>
                <c:pt idx="433">
                  <c:v>38.1</c:v>
                </c:pt>
                <c:pt idx="434">
                  <c:v>38.1</c:v>
                </c:pt>
                <c:pt idx="435">
                  <c:v>38.1</c:v>
                </c:pt>
                <c:pt idx="436">
                  <c:v>38.1</c:v>
                </c:pt>
                <c:pt idx="437">
                  <c:v>38.1</c:v>
                </c:pt>
                <c:pt idx="438">
                  <c:v>38.1</c:v>
                </c:pt>
                <c:pt idx="439">
                  <c:v>38.1</c:v>
                </c:pt>
                <c:pt idx="440">
                  <c:v>38.1</c:v>
                </c:pt>
                <c:pt idx="441">
                  <c:v>37.9</c:v>
                </c:pt>
                <c:pt idx="442">
                  <c:v>37.9</c:v>
                </c:pt>
                <c:pt idx="443">
                  <c:v>37.9</c:v>
                </c:pt>
                <c:pt idx="444">
                  <c:v>37.9</c:v>
                </c:pt>
                <c:pt idx="445">
                  <c:v>37.9</c:v>
                </c:pt>
                <c:pt idx="446">
                  <c:v>37.9</c:v>
                </c:pt>
                <c:pt idx="447">
                  <c:v>37.9</c:v>
                </c:pt>
                <c:pt idx="448">
                  <c:v>37.9</c:v>
                </c:pt>
                <c:pt idx="449">
                  <c:v>37.700000000000003</c:v>
                </c:pt>
                <c:pt idx="450">
                  <c:v>37.700000000000003</c:v>
                </c:pt>
                <c:pt idx="451">
                  <c:v>37.700000000000003</c:v>
                </c:pt>
                <c:pt idx="452">
                  <c:v>37.700000000000003</c:v>
                </c:pt>
                <c:pt idx="453">
                  <c:v>37.700000000000003</c:v>
                </c:pt>
                <c:pt idx="454">
                  <c:v>37.700000000000003</c:v>
                </c:pt>
                <c:pt idx="455">
                  <c:v>37.700000000000003</c:v>
                </c:pt>
                <c:pt idx="456">
                  <c:v>37.700000000000003</c:v>
                </c:pt>
                <c:pt idx="457">
                  <c:v>37.5</c:v>
                </c:pt>
                <c:pt idx="458">
                  <c:v>37.5</c:v>
                </c:pt>
                <c:pt idx="459">
                  <c:v>37.5</c:v>
                </c:pt>
                <c:pt idx="460">
                  <c:v>37.5</c:v>
                </c:pt>
                <c:pt idx="461">
                  <c:v>37.5</c:v>
                </c:pt>
                <c:pt idx="462">
                  <c:v>37.5</c:v>
                </c:pt>
                <c:pt idx="463">
                  <c:v>37.5</c:v>
                </c:pt>
                <c:pt idx="464">
                  <c:v>37.5</c:v>
                </c:pt>
                <c:pt idx="465">
                  <c:v>37.299999999999997</c:v>
                </c:pt>
                <c:pt idx="466">
                  <c:v>37.299999999999997</c:v>
                </c:pt>
                <c:pt idx="467">
                  <c:v>37.299999999999997</c:v>
                </c:pt>
                <c:pt idx="468">
                  <c:v>37.299999999999997</c:v>
                </c:pt>
                <c:pt idx="469">
                  <c:v>37.299999999999997</c:v>
                </c:pt>
                <c:pt idx="470">
                  <c:v>37.299999999999997</c:v>
                </c:pt>
                <c:pt idx="471">
                  <c:v>37.299999999999997</c:v>
                </c:pt>
                <c:pt idx="472">
                  <c:v>37.299999999999997</c:v>
                </c:pt>
                <c:pt idx="473">
                  <c:v>37.299999999999997</c:v>
                </c:pt>
                <c:pt idx="474">
                  <c:v>37</c:v>
                </c:pt>
                <c:pt idx="475">
                  <c:v>37</c:v>
                </c:pt>
                <c:pt idx="476">
                  <c:v>37</c:v>
                </c:pt>
                <c:pt idx="477">
                  <c:v>37</c:v>
                </c:pt>
                <c:pt idx="478">
                  <c:v>37</c:v>
                </c:pt>
                <c:pt idx="479">
                  <c:v>37</c:v>
                </c:pt>
                <c:pt idx="480">
                  <c:v>37</c:v>
                </c:pt>
                <c:pt idx="481">
                  <c:v>37</c:v>
                </c:pt>
                <c:pt idx="482">
                  <c:v>36.700000000000003</c:v>
                </c:pt>
                <c:pt idx="483">
                  <c:v>36.700000000000003</c:v>
                </c:pt>
                <c:pt idx="484">
                  <c:v>36.700000000000003</c:v>
                </c:pt>
                <c:pt idx="485">
                  <c:v>36.700000000000003</c:v>
                </c:pt>
                <c:pt idx="486">
                  <c:v>36.700000000000003</c:v>
                </c:pt>
                <c:pt idx="487">
                  <c:v>36.700000000000003</c:v>
                </c:pt>
                <c:pt idx="488">
                  <c:v>36.700000000000003</c:v>
                </c:pt>
                <c:pt idx="489">
                  <c:v>36.700000000000003</c:v>
                </c:pt>
                <c:pt idx="490">
                  <c:v>36.5</c:v>
                </c:pt>
                <c:pt idx="491">
                  <c:v>36.5</c:v>
                </c:pt>
                <c:pt idx="492">
                  <c:v>36.5</c:v>
                </c:pt>
                <c:pt idx="493">
                  <c:v>36.5</c:v>
                </c:pt>
                <c:pt idx="494">
                  <c:v>36.5</c:v>
                </c:pt>
                <c:pt idx="495">
                  <c:v>36.5</c:v>
                </c:pt>
                <c:pt idx="496">
                  <c:v>36.5</c:v>
                </c:pt>
                <c:pt idx="497">
                  <c:v>36.5</c:v>
                </c:pt>
                <c:pt idx="498">
                  <c:v>36.200000000000003</c:v>
                </c:pt>
                <c:pt idx="499">
                  <c:v>36.200000000000003</c:v>
                </c:pt>
                <c:pt idx="500">
                  <c:v>36.200000000000003</c:v>
                </c:pt>
                <c:pt idx="501">
                  <c:v>36.200000000000003</c:v>
                </c:pt>
                <c:pt idx="502">
                  <c:v>36.200000000000003</c:v>
                </c:pt>
                <c:pt idx="503">
                  <c:v>36.200000000000003</c:v>
                </c:pt>
                <c:pt idx="504">
                  <c:v>36.200000000000003</c:v>
                </c:pt>
                <c:pt idx="505">
                  <c:v>36.200000000000003</c:v>
                </c:pt>
                <c:pt idx="506">
                  <c:v>35.9</c:v>
                </c:pt>
                <c:pt idx="507">
                  <c:v>35.9</c:v>
                </c:pt>
                <c:pt idx="508">
                  <c:v>35.9</c:v>
                </c:pt>
                <c:pt idx="509">
                  <c:v>35.9</c:v>
                </c:pt>
                <c:pt idx="510">
                  <c:v>35.9</c:v>
                </c:pt>
                <c:pt idx="511">
                  <c:v>35.9</c:v>
                </c:pt>
                <c:pt idx="512">
                  <c:v>35.9</c:v>
                </c:pt>
                <c:pt idx="513">
                  <c:v>35.9</c:v>
                </c:pt>
                <c:pt idx="514">
                  <c:v>35.9</c:v>
                </c:pt>
                <c:pt idx="515">
                  <c:v>35.799999999999997</c:v>
                </c:pt>
                <c:pt idx="516">
                  <c:v>35.799999999999997</c:v>
                </c:pt>
                <c:pt idx="517">
                  <c:v>35.799999999999997</c:v>
                </c:pt>
                <c:pt idx="518">
                  <c:v>35.799999999999997</c:v>
                </c:pt>
                <c:pt idx="519">
                  <c:v>35.799999999999997</c:v>
                </c:pt>
                <c:pt idx="520">
                  <c:v>35.799999999999997</c:v>
                </c:pt>
                <c:pt idx="521">
                  <c:v>35.799999999999997</c:v>
                </c:pt>
                <c:pt idx="522">
                  <c:v>35.799999999999997</c:v>
                </c:pt>
                <c:pt idx="523">
                  <c:v>35.5</c:v>
                </c:pt>
                <c:pt idx="524">
                  <c:v>35.5</c:v>
                </c:pt>
                <c:pt idx="525">
                  <c:v>35.5</c:v>
                </c:pt>
                <c:pt idx="526">
                  <c:v>35.5</c:v>
                </c:pt>
                <c:pt idx="527">
                  <c:v>35.5</c:v>
                </c:pt>
                <c:pt idx="528">
                  <c:v>35.5</c:v>
                </c:pt>
                <c:pt idx="529">
                  <c:v>35.5</c:v>
                </c:pt>
                <c:pt idx="530">
                  <c:v>35.5</c:v>
                </c:pt>
                <c:pt idx="531">
                  <c:v>35.200000000000003</c:v>
                </c:pt>
                <c:pt idx="532">
                  <c:v>35.200000000000003</c:v>
                </c:pt>
                <c:pt idx="533">
                  <c:v>35.200000000000003</c:v>
                </c:pt>
                <c:pt idx="534">
                  <c:v>35.200000000000003</c:v>
                </c:pt>
                <c:pt idx="535">
                  <c:v>35.200000000000003</c:v>
                </c:pt>
                <c:pt idx="536">
                  <c:v>35.200000000000003</c:v>
                </c:pt>
                <c:pt idx="537">
                  <c:v>35.200000000000003</c:v>
                </c:pt>
                <c:pt idx="538">
                  <c:v>35.200000000000003</c:v>
                </c:pt>
                <c:pt idx="539">
                  <c:v>35</c:v>
                </c:pt>
                <c:pt idx="540">
                  <c:v>35</c:v>
                </c:pt>
                <c:pt idx="541">
                  <c:v>35</c:v>
                </c:pt>
                <c:pt idx="542">
                  <c:v>35</c:v>
                </c:pt>
                <c:pt idx="543">
                  <c:v>35</c:v>
                </c:pt>
                <c:pt idx="544">
                  <c:v>35</c:v>
                </c:pt>
                <c:pt idx="545">
                  <c:v>35</c:v>
                </c:pt>
                <c:pt idx="546">
                  <c:v>35</c:v>
                </c:pt>
                <c:pt idx="547">
                  <c:v>34.799999999999997</c:v>
                </c:pt>
                <c:pt idx="548">
                  <c:v>34.799999999999997</c:v>
                </c:pt>
                <c:pt idx="549">
                  <c:v>34.799999999999997</c:v>
                </c:pt>
                <c:pt idx="550">
                  <c:v>34.799999999999997</c:v>
                </c:pt>
                <c:pt idx="551">
                  <c:v>34.799999999999997</c:v>
                </c:pt>
                <c:pt idx="552">
                  <c:v>34.799999999999997</c:v>
                </c:pt>
                <c:pt idx="553">
                  <c:v>34.799999999999997</c:v>
                </c:pt>
                <c:pt idx="554">
                  <c:v>34.799999999999997</c:v>
                </c:pt>
                <c:pt idx="555">
                  <c:v>34.799999999999997</c:v>
                </c:pt>
                <c:pt idx="556">
                  <c:v>34.5</c:v>
                </c:pt>
                <c:pt idx="557">
                  <c:v>34.5</c:v>
                </c:pt>
                <c:pt idx="558">
                  <c:v>34.5</c:v>
                </c:pt>
                <c:pt idx="559">
                  <c:v>34.5</c:v>
                </c:pt>
                <c:pt idx="560">
                  <c:v>34.5</c:v>
                </c:pt>
                <c:pt idx="561">
                  <c:v>34.5</c:v>
                </c:pt>
                <c:pt idx="562">
                  <c:v>34.5</c:v>
                </c:pt>
                <c:pt idx="563">
                  <c:v>34.5</c:v>
                </c:pt>
                <c:pt idx="564">
                  <c:v>34.4</c:v>
                </c:pt>
                <c:pt idx="565">
                  <c:v>34.4</c:v>
                </c:pt>
                <c:pt idx="566">
                  <c:v>34.4</c:v>
                </c:pt>
                <c:pt idx="567">
                  <c:v>34.4</c:v>
                </c:pt>
                <c:pt idx="568">
                  <c:v>34.4</c:v>
                </c:pt>
                <c:pt idx="569">
                  <c:v>34.4</c:v>
                </c:pt>
                <c:pt idx="570">
                  <c:v>34.4</c:v>
                </c:pt>
                <c:pt idx="571">
                  <c:v>34.4</c:v>
                </c:pt>
                <c:pt idx="572">
                  <c:v>34.200000000000003</c:v>
                </c:pt>
                <c:pt idx="573">
                  <c:v>34.200000000000003</c:v>
                </c:pt>
                <c:pt idx="574">
                  <c:v>34.200000000000003</c:v>
                </c:pt>
                <c:pt idx="575">
                  <c:v>34.200000000000003</c:v>
                </c:pt>
                <c:pt idx="576">
                  <c:v>34.200000000000003</c:v>
                </c:pt>
                <c:pt idx="577">
                  <c:v>34.200000000000003</c:v>
                </c:pt>
                <c:pt idx="578">
                  <c:v>34.200000000000003</c:v>
                </c:pt>
                <c:pt idx="579">
                  <c:v>34.200000000000003</c:v>
                </c:pt>
                <c:pt idx="580">
                  <c:v>34</c:v>
                </c:pt>
                <c:pt idx="581">
                  <c:v>34</c:v>
                </c:pt>
                <c:pt idx="582">
                  <c:v>34</c:v>
                </c:pt>
                <c:pt idx="583">
                  <c:v>34</c:v>
                </c:pt>
                <c:pt idx="584">
                  <c:v>34</c:v>
                </c:pt>
                <c:pt idx="585">
                  <c:v>34</c:v>
                </c:pt>
                <c:pt idx="586">
                  <c:v>34</c:v>
                </c:pt>
                <c:pt idx="587">
                  <c:v>34</c:v>
                </c:pt>
                <c:pt idx="588">
                  <c:v>34</c:v>
                </c:pt>
                <c:pt idx="589">
                  <c:v>34</c:v>
                </c:pt>
                <c:pt idx="590">
                  <c:v>34</c:v>
                </c:pt>
                <c:pt idx="591">
                  <c:v>34</c:v>
                </c:pt>
                <c:pt idx="592">
                  <c:v>34</c:v>
                </c:pt>
                <c:pt idx="593">
                  <c:v>34</c:v>
                </c:pt>
                <c:pt idx="594">
                  <c:v>34</c:v>
                </c:pt>
                <c:pt idx="595">
                  <c:v>34</c:v>
                </c:pt>
                <c:pt idx="596">
                  <c:v>34</c:v>
                </c:pt>
                <c:pt idx="597">
                  <c:v>34</c:v>
                </c:pt>
                <c:pt idx="598">
                  <c:v>34</c:v>
                </c:pt>
                <c:pt idx="599">
                  <c:v>34</c:v>
                </c:pt>
                <c:pt idx="600">
                  <c:v>34</c:v>
                </c:pt>
                <c:pt idx="601">
                  <c:v>34</c:v>
                </c:pt>
                <c:pt idx="602">
                  <c:v>34</c:v>
                </c:pt>
                <c:pt idx="603">
                  <c:v>34</c:v>
                </c:pt>
                <c:pt idx="604">
                  <c:v>34</c:v>
                </c:pt>
                <c:pt idx="605">
                  <c:v>34.299999999999997</c:v>
                </c:pt>
                <c:pt idx="606">
                  <c:v>34.299999999999997</c:v>
                </c:pt>
                <c:pt idx="607">
                  <c:v>34.299999999999997</c:v>
                </c:pt>
                <c:pt idx="608">
                  <c:v>34.299999999999997</c:v>
                </c:pt>
                <c:pt idx="609">
                  <c:v>34.299999999999997</c:v>
                </c:pt>
                <c:pt idx="610">
                  <c:v>34.299999999999997</c:v>
                </c:pt>
                <c:pt idx="611">
                  <c:v>34.299999999999997</c:v>
                </c:pt>
                <c:pt idx="612">
                  <c:v>34.299999999999997</c:v>
                </c:pt>
                <c:pt idx="613">
                  <c:v>34.700000000000003</c:v>
                </c:pt>
                <c:pt idx="614">
                  <c:v>34.700000000000003</c:v>
                </c:pt>
                <c:pt idx="615">
                  <c:v>34.700000000000003</c:v>
                </c:pt>
                <c:pt idx="616">
                  <c:v>34.700000000000003</c:v>
                </c:pt>
                <c:pt idx="617">
                  <c:v>34.700000000000003</c:v>
                </c:pt>
                <c:pt idx="618">
                  <c:v>34.700000000000003</c:v>
                </c:pt>
                <c:pt idx="619">
                  <c:v>34.700000000000003</c:v>
                </c:pt>
                <c:pt idx="620">
                  <c:v>34.700000000000003</c:v>
                </c:pt>
                <c:pt idx="621">
                  <c:v>35.1</c:v>
                </c:pt>
                <c:pt idx="622">
                  <c:v>35.1</c:v>
                </c:pt>
                <c:pt idx="623">
                  <c:v>35.1</c:v>
                </c:pt>
                <c:pt idx="624">
                  <c:v>35.1</c:v>
                </c:pt>
                <c:pt idx="625">
                  <c:v>35.1</c:v>
                </c:pt>
                <c:pt idx="626">
                  <c:v>35.1</c:v>
                </c:pt>
                <c:pt idx="627">
                  <c:v>35.1</c:v>
                </c:pt>
                <c:pt idx="628">
                  <c:v>35.1</c:v>
                </c:pt>
                <c:pt idx="629">
                  <c:v>35.700000000000003</c:v>
                </c:pt>
                <c:pt idx="630">
                  <c:v>35.700000000000003</c:v>
                </c:pt>
                <c:pt idx="631">
                  <c:v>35.700000000000003</c:v>
                </c:pt>
                <c:pt idx="632">
                  <c:v>35.700000000000003</c:v>
                </c:pt>
                <c:pt idx="633">
                  <c:v>35.700000000000003</c:v>
                </c:pt>
                <c:pt idx="634">
                  <c:v>35.700000000000003</c:v>
                </c:pt>
                <c:pt idx="635">
                  <c:v>35.700000000000003</c:v>
                </c:pt>
                <c:pt idx="636">
                  <c:v>35.700000000000003</c:v>
                </c:pt>
                <c:pt idx="637">
                  <c:v>36.299999999999997</c:v>
                </c:pt>
                <c:pt idx="638">
                  <c:v>36.299999999999997</c:v>
                </c:pt>
                <c:pt idx="639">
                  <c:v>36.299999999999997</c:v>
                </c:pt>
                <c:pt idx="640">
                  <c:v>36.299999999999997</c:v>
                </c:pt>
                <c:pt idx="641">
                  <c:v>36.299999999999997</c:v>
                </c:pt>
                <c:pt idx="642">
                  <c:v>36.299999999999997</c:v>
                </c:pt>
                <c:pt idx="643">
                  <c:v>36.299999999999997</c:v>
                </c:pt>
                <c:pt idx="644">
                  <c:v>36.299999999999997</c:v>
                </c:pt>
                <c:pt idx="645">
                  <c:v>36.299999999999997</c:v>
                </c:pt>
                <c:pt idx="646">
                  <c:v>36.799999999999997</c:v>
                </c:pt>
                <c:pt idx="647">
                  <c:v>36.799999999999997</c:v>
                </c:pt>
                <c:pt idx="648">
                  <c:v>36.799999999999997</c:v>
                </c:pt>
                <c:pt idx="649">
                  <c:v>36.799999999999997</c:v>
                </c:pt>
                <c:pt idx="650">
                  <c:v>36.799999999999997</c:v>
                </c:pt>
                <c:pt idx="651">
                  <c:v>36.799999999999997</c:v>
                </c:pt>
                <c:pt idx="652">
                  <c:v>36.799999999999997</c:v>
                </c:pt>
                <c:pt idx="653">
                  <c:v>36.799999999999997</c:v>
                </c:pt>
                <c:pt idx="654">
                  <c:v>37.299999999999997</c:v>
                </c:pt>
                <c:pt idx="655">
                  <c:v>37.299999999999997</c:v>
                </c:pt>
                <c:pt idx="656">
                  <c:v>37.299999999999997</c:v>
                </c:pt>
                <c:pt idx="657">
                  <c:v>37.299999999999997</c:v>
                </c:pt>
                <c:pt idx="658">
                  <c:v>37.299999999999997</c:v>
                </c:pt>
                <c:pt idx="659">
                  <c:v>37.299999999999997</c:v>
                </c:pt>
                <c:pt idx="660">
                  <c:v>37.299999999999997</c:v>
                </c:pt>
                <c:pt idx="661">
                  <c:v>37.299999999999997</c:v>
                </c:pt>
                <c:pt idx="662">
                  <c:v>37.6</c:v>
                </c:pt>
                <c:pt idx="663">
                  <c:v>37.6</c:v>
                </c:pt>
                <c:pt idx="664">
                  <c:v>37.6</c:v>
                </c:pt>
                <c:pt idx="665">
                  <c:v>37.6</c:v>
                </c:pt>
                <c:pt idx="666">
                  <c:v>37.6</c:v>
                </c:pt>
                <c:pt idx="667">
                  <c:v>37.6</c:v>
                </c:pt>
                <c:pt idx="668">
                  <c:v>37.6</c:v>
                </c:pt>
                <c:pt idx="669">
                  <c:v>37.6</c:v>
                </c:pt>
                <c:pt idx="670">
                  <c:v>37.9</c:v>
                </c:pt>
                <c:pt idx="671">
                  <c:v>37.9</c:v>
                </c:pt>
                <c:pt idx="672">
                  <c:v>37.9</c:v>
                </c:pt>
                <c:pt idx="673">
                  <c:v>37.9</c:v>
                </c:pt>
                <c:pt idx="674">
                  <c:v>37.9</c:v>
                </c:pt>
                <c:pt idx="675">
                  <c:v>37.9</c:v>
                </c:pt>
                <c:pt idx="676">
                  <c:v>37.9</c:v>
                </c:pt>
                <c:pt idx="677">
                  <c:v>37.9</c:v>
                </c:pt>
                <c:pt idx="678">
                  <c:v>38.1</c:v>
                </c:pt>
                <c:pt idx="679">
                  <c:v>38.1</c:v>
                </c:pt>
                <c:pt idx="680">
                  <c:v>38.1</c:v>
                </c:pt>
                <c:pt idx="681">
                  <c:v>38.1</c:v>
                </c:pt>
                <c:pt idx="682">
                  <c:v>38.1</c:v>
                </c:pt>
                <c:pt idx="683">
                  <c:v>38.1</c:v>
                </c:pt>
                <c:pt idx="684">
                  <c:v>38.1</c:v>
                </c:pt>
                <c:pt idx="685">
                  <c:v>38.1</c:v>
                </c:pt>
                <c:pt idx="686">
                  <c:v>38.200000000000003</c:v>
                </c:pt>
                <c:pt idx="687">
                  <c:v>38.200000000000003</c:v>
                </c:pt>
                <c:pt idx="688">
                  <c:v>38.200000000000003</c:v>
                </c:pt>
                <c:pt idx="689">
                  <c:v>38.200000000000003</c:v>
                </c:pt>
                <c:pt idx="690">
                  <c:v>38.200000000000003</c:v>
                </c:pt>
                <c:pt idx="691">
                  <c:v>38.200000000000003</c:v>
                </c:pt>
                <c:pt idx="692">
                  <c:v>38.200000000000003</c:v>
                </c:pt>
                <c:pt idx="693">
                  <c:v>38.200000000000003</c:v>
                </c:pt>
                <c:pt idx="694">
                  <c:v>38.200000000000003</c:v>
                </c:pt>
                <c:pt idx="695">
                  <c:v>38.200000000000003</c:v>
                </c:pt>
                <c:pt idx="696">
                  <c:v>38.200000000000003</c:v>
                </c:pt>
                <c:pt idx="697">
                  <c:v>38.200000000000003</c:v>
                </c:pt>
                <c:pt idx="698">
                  <c:v>38.200000000000003</c:v>
                </c:pt>
                <c:pt idx="699">
                  <c:v>38.200000000000003</c:v>
                </c:pt>
                <c:pt idx="700">
                  <c:v>38.200000000000003</c:v>
                </c:pt>
                <c:pt idx="701">
                  <c:v>38.200000000000003</c:v>
                </c:pt>
                <c:pt idx="702">
                  <c:v>38.200000000000003</c:v>
                </c:pt>
                <c:pt idx="703">
                  <c:v>38</c:v>
                </c:pt>
                <c:pt idx="704">
                  <c:v>38</c:v>
                </c:pt>
                <c:pt idx="705">
                  <c:v>38</c:v>
                </c:pt>
                <c:pt idx="706">
                  <c:v>38</c:v>
                </c:pt>
                <c:pt idx="707">
                  <c:v>38</c:v>
                </c:pt>
                <c:pt idx="708">
                  <c:v>38</c:v>
                </c:pt>
                <c:pt idx="709">
                  <c:v>38</c:v>
                </c:pt>
                <c:pt idx="710">
                  <c:v>38</c:v>
                </c:pt>
                <c:pt idx="711">
                  <c:v>37.9</c:v>
                </c:pt>
                <c:pt idx="712">
                  <c:v>37.9</c:v>
                </c:pt>
                <c:pt idx="713">
                  <c:v>37.9</c:v>
                </c:pt>
                <c:pt idx="714">
                  <c:v>37.9</c:v>
                </c:pt>
                <c:pt idx="715">
                  <c:v>37.9</c:v>
                </c:pt>
                <c:pt idx="716">
                  <c:v>37.9</c:v>
                </c:pt>
                <c:pt idx="717">
                  <c:v>37.9</c:v>
                </c:pt>
                <c:pt idx="718">
                  <c:v>37.9</c:v>
                </c:pt>
                <c:pt idx="719">
                  <c:v>37.6</c:v>
                </c:pt>
                <c:pt idx="720">
                  <c:v>37.6</c:v>
                </c:pt>
                <c:pt idx="721">
                  <c:v>37.6</c:v>
                </c:pt>
                <c:pt idx="722">
                  <c:v>37.6</c:v>
                </c:pt>
                <c:pt idx="723">
                  <c:v>37.6</c:v>
                </c:pt>
                <c:pt idx="724">
                  <c:v>37.6</c:v>
                </c:pt>
                <c:pt idx="725">
                  <c:v>37.6</c:v>
                </c:pt>
                <c:pt idx="726">
                  <c:v>37.6</c:v>
                </c:pt>
                <c:pt idx="727">
                  <c:v>37.299999999999997</c:v>
                </c:pt>
                <c:pt idx="728">
                  <c:v>37.299999999999997</c:v>
                </c:pt>
                <c:pt idx="729">
                  <c:v>37.299999999999997</c:v>
                </c:pt>
                <c:pt idx="730">
                  <c:v>37.299999999999997</c:v>
                </c:pt>
                <c:pt idx="731">
                  <c:v>37.299999999999997</c:v>
                </c:pt>
                <c:pt idx="732">
                  <c:v>37.299999999999997</c:v>
                </c:pt>
                <c:pt idx="733">
                  <c:v>37.299999999999997</c:v>
                </c:pt>
                <c:pt idx="734">
                  <c:v>37.299999999999997</c:v>
                </c:pt>
                <c:pt idx="735">
                  <c:v>37.299999999999997</c:v>
                </c:pt>
                <c:pt idx="736">
                  <c:v>37</c:v>
                </c:pt>
                <c:pt idx="737">
                  <c:v>37</c:v>
                </c:pt>
                <c:pt idx="738">
                  <c:v>37</c:v>
                </c:pt>
                <c:pt idx="739">
                  <c:v>37</c:v>
                </c:pt>
                <c:pt idx="740">
                  <c:v>37</c:v>
                </c:pt>
                <c:pt idx="741">
                  <c:v>37</c:v>
                </c:pt>
                <c:pt idx="742">
                  <c:v>37</c:v>
                </c:pt>
                <c:pt idx="743">
                  <c:v>37</c:v>
                </c:pt>
                <c:pt idx="744">
                  <c:v>36.700000000000003</c:v>
                </c:pt>
                <c:pt idx="745">
                  <c:v>36.700000000000003</c:v>
                </c:pt>
                <c:pt idx="746">
                  <c:v>36.700000000000003</c:v>
                </c:pt>
                <c:pt idx="747">
                  <c:v>36.700000000000003</c:v>
                </c:pt>
                <c:pt idx="748">
                  <c:v>36.700000000000003</c:v>
                </c:pt>
                <c:pt idx="749">
                  <c:v>36.700000000000003</c:v>
                </c:pt>
                <c:pt idx="750">
                  <c:v>36.700000000000003</c:v>
                </c:pt>
                <c:pt idx="751">
                  <c:v>36.700000000000003</c:v>
                </c:pt>
                <c:pt idx="752">
                  <c:v>36.5</c:v>
                </c:pt>
                <c:pt idx="753">
                  <c:v>36.5</c:v>
                </c:pt>
                <c:pt idx="754">
                  <c:v>36.5</c:v>
                </c:pt>
                <c:pt idx="755">
                  <c:v>36.5</c:v>
                </c:pt>
                <c:pt idx="756">
                  <c:v>36.5</c:v>
                </c:pt>
                <c:pt idx="757">
                  <c:v>36.5</c:v>
                </c:pt>
                <c:pt idx="758">
                  <c:v>36.5</c:v>
                </c:pt>
                <c:pt idx="759">
                  <c:v>36.5</c:v>
                </c:pt>
                <c:pt idx="760">
                  <c:v>36.299999999999997</c:v>
                </c:pt>
                <c:pt idx="761">
                  <c:v>36.299999999999997</c:v>
                </c:pt>
                <c:pt idx="762">
                  <c:v>36.299999999999997</c:v>
                </c:pt>
                <c:pt idx="763">
                  <c:v>36.299999999999997</c:v>
                </c:pt>
                <c:pt idx="764">
                  <c:v>36.299999999999997</c:v>
                </c:pt>
                <c:pt idx="765">
                  <c:v>36.299999999999997</c:v>
                </c:pt>
                <c:pt idx="766">
                  <c:v>36.299999999999997</c:v>
                </c:pt>
                <c:pt idx="767">
                  <c:v>36.299999999999997</c:v>
                </c:pt>
                <c:pt idx="768">
                  <c:v>36</c:v>
                </c:pt>
                <c:pt idx="769">
                  <c:v>36</c:v>
                </c:pt>
                <c:pt idx="770">
                  <c:v>36</c:v>
                </c:pt>
                <c:pt idx="771">
                  <c:v>36</c:v>
                </c:pt>
                <c:pt idx="772">
                  <c:v>36</c:v>
                </c:pt>
                <c:pt idx="773">
                  <c:v>36</c:v>
                </c:pt>
                <c:pt idx="774">
                  <c:v>36</c:v>
                </c:pt>
                <c:pt idx="775">
                  <c:v>36</c:v>
                </c:pt>
                <c:pt idx="776">
                  <c:v>36</c:v>
                </c:pt>
                <c:pt idx="777">
                  <c:v>35.799999999999997</c:v>
                </c:pt>
                <c:pt idx="778">
                  <c:v>35.799999999999997</c:v>
                </c:pt>
                <c:pt idx="779">
                  <c:v>35.799999999999997</c:v>
                </c:pt>
                <c:pt idx="780">
                  <c:v>35.799999999999997</c:v>
                </c:pt>
                <c:pt idx="781">
                  <c:v>35.799999999999997</c:v>
                </c:pt>
                <c:pt idx="782">
                  <c:v>35.799999999999997</c:v>
                </c:pt>
                <c:pt idx="783">
                  <c:v>35.799999999999997</c:v>
                </c:pt>
                <c:pt idx="784">
                  <c:v>35.799999999999997</c:v>
                </c:pt>
                <c:pt idx="785">
                  <c:v>35.5</c:v>
                </c:pt>
                <c:pt idx="786">
                  <c:v>35.5</c:v>
                </c:pt>
                <c:pt idx="787">
                  <c:v>35.5</c:v>
                </c:pt>
                <c:pt idx="788">
                  <c:v>35.5</c:v>
                </c:pt>
                <c:pt idx="789">
                  <c:v>35.5</c:v>
                </c:pt>
                <c:pt idx="790">
                  <c:v>35.5</c:v>
                </c:pt>
                <c:pt idx="791">
                  <c:v>35.5</c:v>
                </c:pt>
                <c:pt idx="792">
                  <c:v>35.5</c:v>
                </c:pt>
                <c:pt idx="793">
                  <c:v>35.200000000000003</c:v>
                </c:pt>
                <c:pt idx="794">
                  <c:v>35.200000000000003</c:v>
                </c:pt>
                <c:pt idx="795">
                  <c:v>35.200000000000003</c:v>
                </c:pt>
                <c:pt idx="796">
                  <c:v>35.200000000000003</c:v>
                </c:pt>
                <c:pt idx="797">
                  <c:v>35.200000000000003</c:v>
                </c:pt>
                <c:pt idx="798">
                  <c:v>35.200000000000003</c:v>
                </c:pt>
                <c:pt idx="799">
                  <c:v>35.200000000000003</c:v>
                </c:pt>
                <c:pt idx="800">
                  <c:v>35.200000000000003</c:v>
                </c:pt>
                <c:pt idx="801">
                  <c:v>35</c:v>
                </c:pt>
                <c:pt idx="802">
                  <c:v>35</c:v>
                </c:pt>
                <c:pt idx="803">
                  <c:v>35</c:v>
                </c:pt>
                <c:pt idx="804">
                  <c:v>35</c:v>
                </c:pt>
                <c:pt idx="805">
                  <c:v>35</c:v>
                </c:pt>
                <c:pt idx="806">
                  <c:v>35</c:v>
                </c:pt>
                <c:pt idx="807">
                  <c:v>35</c:v>
                </c:pt>
                <c:pt idx="808">
                  <c:v>35</c:v>
                </c:pt>
                <c:pt idx="809">
                  <c:v>34.700000000000003</c:v>
                </c:pt>
                <c:pt idx="810">
                  <c:v>34.700000000000003</c:v>
                </c:pt>
                <c:pt idx="811">
                  <c:v>34.700000000000003</c:v>
                </c:pt>
                <c:pt idx="812">
                  <c:v>34.700000000000003</c:v>
                </c:pt>
                <c:pt idx="813">
                  <c:v>34.700000000000003</c:v>
                </c:pt>
                <c:pt idx="814">
                  <c:v>34.700000000000003</c:v>
                </c:pt>
                <c:pt idx="815">
                  <c:v>34.700000000000003</c:v>
                </c:pt>
                <c:pt idx="816">
                  <c:v>34.700000000000003</c:v>
                </c:pt>
                <c:pt idx="817">
                  <c:v>34.5</c:v>
                </c:pt>
                <c:pt idx="818">
                  <c:v>34.5</c:v>
                </c:pt>
                <c:pt idx="819">
                  <c:v>34.5</c:v>
                </c:pt>
                <c:pt idx="820">
                  <c:v>34.5</c:v>
                </c:pt>
                <c:pt idx="821">
                  <c:v>34.5</c:v>
                </c:pt>
                <c:pt idx="822">
                  <c:v>34.5</c:v>
                </c:pt>
                <c:pt idx="823">
                  <c:v>34.5</c:v>
                </c:pt>
                <c:pt idx="824">
                  <c:v>34.5</c:v>
                </c:pt>
                <c:pt idx="825">
                  <c:v>34.5</c:v>
                </c:pt>
                <c:pt idx="826">
                  <c:v>34.4</c:v>
                </c:pt>
                <c:pt idx="827">
                  <c:v>34.4</c:v>
                </c:pt>
                <c:pt idx="828">
                  <c:v>34.4</c:v>
                </c:pt>
                <c:pt idx="829">
                  <c:v>34.4</c:v>
                </c:pt>
                <c:pt idx="830">
                  <c:v>34.4</c:v>
                </c:pt>
                <c:pt idx="831">
                  <c:v>34.4</c:v>
                </c:pt>
                <c:pt idx="832">
                  <c:v>34.4</c:v>
                </c:pt>
                <c:pt idx="833">
                  <c:v>34.4</c:v>
                </c:pt>
                <c:pt idx="834">
                  <c:v>34.1</c:v>
                </c:pt>
                <c:pt idx="835">
                  <c:v>34.1</c:v>
                </c:pt>
                <c:pt idx="836">
                  <c:v>34.1</c:v>
                </c:pt>
                <c:pt idx="837">
                  <c:v>34.1</c:v>
                </c:pt>
                <c:pt idx="838">
                  <c:v>34.1</c:v>
                </c:pt>
                <c:pt idx="839">
                  <c:v>34.1</c:v>
                </c:pt>
                <c:pt idx="840">
                  <c:v>34.1</c:v>
                </c:pt>
                <c:pt idx="841">
                  <c:v>34.1</c:v>
                </c:pt>
                <c:pt idx="842">
                  <c:v>34</c:v>
                </c:pt>
                <c:pt idx="843">
                  <c:v>34</c:v>
                </c:pt>
                <c:pt idx="844">
                  <c:v>34</c:v>
                </c:pt>
                <c:pt idx="845">
                  <c:v>34</c:v>
                </c:pt>
                <c:pt idx="846">
                  <c:v>34</c:v>
                </c:pt>
                <c:pt idx="847">
                  <c:v>34</c:v>
                </c:pt>
                <c:pt idx="848">
                  <c:v>34</c:v>
                </c:pt>
                <c:pt idx="849">
                  <c:v>34</c:v>
                </c:pt>
                <c:pt idx="850">
                  <c:v>33.9</c:v>
                </c:pt>
                <c:pt idx="851">
                  <c:v>33.9</c:v>
                </c:pt>
                <c:pt idx="852">
                  <c:v>33.9</c:v>
                </c:pt>
                <c:pt idx="853">
                  <c:v>33.9</c:v>
                </c:pt>
                <c:pt idx="854">
                  <c:v>33.9</c:v>
                </c:pt>
                <c:pt idx="855">
                  <c:v>33.9</c:v>
                </c:pt>
                <c:pt idx="856">
                  <c:v>33.9</c:v>
                </c:pt>
                <c:pt idx="857">
                  <c:v>33.9</c:v>
                </c:pt>
                <c:pt idx="858">
                  <c:v>34</c:v>
                </c:pt>
                <c:pt idx="859">
                  <c:v>34</c:v>
                </c:pt>
                <c:pt idx="860">
                  <c:v>34</c:v>
                </c:pt>
                <c:pt idx="861">
                  <c:v>34</c:v>
                </c:pt>
                <c:pt idx="862">
                  <c:v>34</c:v>
                </c:pt>
                <c:pt idx="863">
                  <c:v>34</c:v>
                </c:pt>
                <c:pt idx="864">
                  <c:v>34</c:v>
                </c:pt>
                <c:pt idx="865">
                  <c:v>34</c:v>
                </c:pt>
                <c:pt idx="866">
                  <c:v>34</c:v>
                </c:pt>
                <c:pt idx="867">
                  <c:v>34.200000000000003</c:v>
                </c:pt>
                <c:pt idx="868">
                  <c:v>34.200000000000003</c:v>
                </c:pt>
                <c:pt idx="869">
                  <c:v>34.200000000000003</c:v>
                </c:pt>
                <c:pt idx="870">
                  <c:v>34.200000000000003</c:v>
                </c:pt>
                <c:pt idx="871">
                  <c:v>34.200000000000003</c:v>
                </c:pt>
                <c:pt idx="872">
                  <c:v>34.200000000000003</c:v>
                </c:pt>
                <c:pt idx="873">
                  <c:v>34.200000000000003</c:v>
                </c:pt>
                <c:pt idx="874">
                  <c:v>34.200000000000003</c:v>
                </c:pt>
                <c:pt idx="875">
                  <c:v>34.5</c:v>
                </c:pt>
                <c:pt idx="876">
                  <c:v>34.5</c:v>
                </c:pt>
                <c:pt idx="877">
                  <c:v>34.5</c:v>
                </c:pt>
                <c:pt idx="878">
                  <c:v>34.5</c:v>
                </c:pt>
                <c:pt idx="879">
                  <c:v>34.5</c:v>
                </c:pt>
                <c:pt idx="880">
                  <c:v>34.5</c:v>
                </c:pt>
                <c:pt idx="881">
                  <c:v>34.5</c:v>
                </c:pt>
                <c:pt idx="882">
                  <c:v>34.5</c:v>
                </c:pt>
                <c:pt idx="883">
                  <c:v>35</c:v>
                </c:pt>
                <c:pt idx="884">
                  <c:v>35</c:v>
                </c:pt>
                <c:pt idx="885">
                  <c:v>35</c:v>
                </c:pt>
                <c:pt idx="886">
                  <c:v>35</c:v>
                </c:pt>
                <c:pt idx="887">
                  <c:v>35</c:v>
                </c:pt>
                <c:pt idx="888">
                  <c:v>35</c:v>
                </c:pt>
                <c:pt idx="889">
                  <c:v>35</c:v>
                </c:pt>
                <c:pt idx="890">
                  <c:v>35</c:v>
                </c:pt>
                <c:pt idx="891">
                  <c:v>35.4</c:v>
                </c:pt>
                <c:pt idx="892">
                  <c:v>35.4</c:v>
                </c:pt>
                <c:pt idx="893">
                  <c:v>35.4</c:v>
                </c:pt>
                <c:pt idx="894">
                  <c:v>35.4</c:v>
                </c:pt>
                <c:pt idx="895">
                  <c:v>35.4</c:v>
                </c:pt>
                <c:pt idx="896">
                  <c:v>35.4</c:v>
                </c:pt>
                <c:pt idx="897">
                  <c:v>35.4</c:v>
                </c:pt>
                <c:pt idx="898">
                  <c:v>35.4</c:v>
                </c:pt>
                <c:pt idx="899">
                  <c:v>36</c:v>
                </c:pt>
                <c:pt idx="900">
                  <c:v>36</c:v>
                </c:pt>
                <c:pt idx="901">
                  <c:v>36</c:v>
                </c:pt>
                <c:pt idx="902">
                  <c:v>36</c:v>
                </c:pt>
                <c:pt idx="903">
                  <c:v>36</c:v>
                </c:pt>
                <c:pt idx="904">
                  <c:v>36</c:v>
                </c:pt>
                <c:pt idx="905">
                  <c:v>36</c:v>
                </c:pt>
                <c:pt idx="906">
                  <c:v>36</c:v>
                </c:pt>
                <c:pt idx="907">
                  <c:v>36.6</c:v>
                </c:pt>
                <c:pt idx="908">
                  <c:v>36.6</c:v>
                </c:pt>
                <c:pt idx="909">
                  <c:v>36.6</c:v>
                </c:pt>
                <c:pt idx="910">
                  <c:v>36.6</c:v>
                </c:pt>
                <c:pt idx="911">
                  <c:v>36.6</c:v>
                </c:pt>
                <c:pt idx="912">
                  <c:v>36.6</c:v>
                </c:pt>
                <c:pt idx="913">
                  <c:v>36.6</c:v>
                </c:pt>
                <c:pt idx="914">
                  <c:v>36.6</c:v>
                </c:pt>
                <c:pt idx="915">
                  <c:v>36.6</c:v>
                </c:pt>
                <c:pt idx="916">
                  <c:v>37.1</c:v>
                </c:pt>
                <c:pt idx="917">
                  <c:v>37.1</c:v>
                </c:pt>
                <c:pt idx="918">
                  <c:v>37.1</c:v>
                </c:pt>
                <c:pt idx="919">
                  <c:v>37.1</c:v>
                </c:pt>
                <c:pt idx="920">
                  <c:v>37.1</c:v>
                </c:pt>
                <c:pt idx="921">
                  <c:v>37.1</c:v>
                </c:pt>
                <c:pt idx="922">
                  <c:v>37.1</c:v>
                </c:pt>
                <c:pt idx="923">
                  <c:v>37.1</c:v>
                </c:pt>
                <c:pt idx="924">
                  <c:v>37.700000000000003</c:v>
                </c:pt>
                <c:pt idx="925">
                  <c:v>37.700000000000003</c:v>
                </c:pt>
                <c:pt idx="926">
                  <c:v>37.700000000000003</c:v>
                </c:pt>
                <c:pt idx="927">
                  <c:v>37.700000000000003</c:v>
                </c:pt>
                <c:pt idx="928">
                  <c:v>37.700000000000003</c:v>
                </c:pt>
                <c:pt idx="929">
                  <c:v>37.700000000000003</c:v>
                </c:pt>
                <c:pt idx="930">
                  <c:v>37.700000000000003</c:v>
                </c:pt>
                <c:pt idx="931">
                  <c:v>37.700000000000003</c:v>
                </c:pt>
                <c:pt idx="932">
                  <c:v>38.1</c:v>
                </c:pt>
                <c:pt idx="933">
                  <c:v>38.1</c:v>
                </c:pt>
                <c:pt idx="934">
                  <c:v>38.1</c:v>
                </c:pt>
                <c:pt idx="935">
                  <c:v>38.1</c:v>
                </c:pt>
                <c:pt idx="936">
                  <c:v>38.1</c:v>
                </c:pt>
                <c:pt idx="937">
                  <c:v>38.1</c:v>
                </c:pt>
                <c:pt idx="938">
                  <c:v>38.1</c:v>
                </c:pt>
                <c:pt idx="939">
                  <c:v>38.1</c:v>
                </c:pt>
                <c:pt idx="940">
                  <c:v>38.299999999999997</c:v>
                </c:pt>
                <c:pt idx="941">
                  <c:v>38.299999999999997</c:v>
                </c:pt>
                <c:pt idx="942">
                  <c:v>38.299999999999997</c:v>
                </c:pt>
                <c:pt idx="943">
                  <c:v>38.299999999999997</c:v>
                </c:pt>
                <c:pt idx="944">
                  <c:v>38.299999999999997</c:v>
                </c:pt>
                <c:pt idx="945">
                  <c:v>38.299999999999997</c:v>
                </c:pt>
                <c:pt idx="946">
                  <c:v>38.299999999999997</c:v>
                </c:pt>
                <c:pt idx="947">
                  <c:v>38.299999999999997</c:v>
                </c:pt>
                <c:pt idx="948">
                  <c:v>38.4</c:v>
                </c:pt>
                <c:pt idx="949">
                  <c:v>38.4</c:v>
                </c:pt>
                <c:pt idx="950">
                  <c:v>38.4</c:v>
                </c:pt>
                <c:pt idx="951">
                  <c:v>38.4</c:v>
                </c:pt>
                <c:pt idx="952">
                  <c:v>38.4</c:v>
                </c:pt>
                <c:pt idx="953">
                  <c:v>38.4</c:v>
                </c:pt>
                <c:pt idx="954">
                  <c:v>38.4</c:v>
                </c:pt>
                <c:pt idx="955">
                  <c:v>38.4</c:v>
                </c:pt>
                <c:pt idx="956">
                  <c:v>38.4</c:v>
                </c:pt>
                <c:pt idx="957">
                  <c:v>38.5</c:v>
                </c:pt>
                <c:pt idx="958">
                  <c:v>38.5</c:v>
                </c:pt>
                <c:pt idx="959">
                  <c:v>38.5</c:v>
                </c:pt>
                <c:pt idx="960">
                  <c:v>38.5</c:v>
                </c:pt>
                <c:pt idx="961">
                  <c:v>38.5</c:v>
                </c:pt>
                <c:pt idx="962">
                  <c:v>38.5</c:v>
                </c:pt>
                <c:pt idx="963">
                  <c:v>38.5</c:v>
                </c:pt>
                <c:pt idx="964">
                  <c:v>38.5</c:v>
                </c:pt>
                <c:pt idx="965">
                  <c:v>38.299999999999997</c:v>
                </c:pt>
                <c:pt idx="966">
                  <c:v>38.299999999999997</c:v>
                </c:pt>
                <c:pt idx="967">
                  <c:v>38.299999999999997</c:v>
                </c:pt>
                <c:pt idx="968">
                  <c:v>38.299999999999997</c:v>
                </c:pt>
                <c:pt idx="969">
                  <c:v>38.299999999999997</c:v>
                </c:pt>
                <c:pt idx="970">
                  <c:v>38.299999999999997</c:v>
                </c:pt>
                <c:pt idx="971">
                  <c:v>38.299999999999997</c:v>
                </c:pt>
                <c:pt idx="972">
                  <c:v>38.299999999999997</c:v>
                </c:pt>
                <c:pt idx="973">
                  <c:v>38.200000000000003</c:v>
                </c:pt>
                <c:pt idx="974">
                  <c:v>38.200000000000003</c:v>
                </c:pt>
                <c:pt idx="975">
                  <c:v>38.200000000000003</c:v>
                </c:pt>
                <c:pt idx="976">
                  <c:v>38.200000000000003</c:v>
                </c:pt>
                <c:pt idx="977">
                  <c:v>38.200000000000003</c:v>
                </c:pt>
                <c:pt idx="978">
                  <c:v>38.200000000000003</c:v>
                </c:pt>
                <c:pt idx="979">
                  <c:v>38.200000000000003</c:v>
                </c:pt>
                <c:pt idx="980">
                  <c:v>38.200000000000003</c:v>
                </c:pt>
                <c:pt idx="981">
                  <c:v>37.9</c:v>
                </c:pt>
                <c:pt idx="982">
                  <c:v>37.9</c:v>
                </c:pt>
                <c:pt idx="983">
                  <c:v>37.9</c:v>
                </c:pt>
                <c:pt idx="984">
                  <c:v>37.9</c:v>
                </c:pt>
                <c:pt idx="985">
                  <c:v>37.9</c:v>
                </c:pt>
                <c:pt idx="986">
                  <c:v>37.9</c:v>
                </c:pt>
                <c:pt idx="987">
                  <c:v>37.9</c:v>
                </c:pt>
                <c:pt idx="988">
                  <c:v>37.9</c:v>
                </c:pt>
                <c:pt idx="989">
                  <c:v>37.6</c:v>
                </c:pt>
                <c:pt idx="990">
                  <c:v>37.6</c:v>
                </c:pt>
                <c:pt idx="991">
                  <c:v>37.6</c:v>
                </c:pt>
                <c:pt idx="992">
                  <c:v>37.6</c:v>
                </c:pt>
                <c:pt idx="993">
                  <c:v>37.6</c:v>
                </c:pt>
                <c:pt idx="994">
                  <c:v>37.6</c:v>
                </c:pt>
                <c:pt idx="995">
                  <c:v>37.6</c:v>
                </c:pt>
                <c:pt idx="996">
                  <c:v>37.6</c:v>
                </c:pt>
                <c:pt idx="997">
                  <c:v>37.6</c:v>
                </c:pt>
                <c:pt idx="998">
                  <c:v>37.299999999999997</c:v>
                </c:pt>
                <c:pt idx="999">
                  <c:v>37.299999999999997</c:v>
                </c:pt>
                <c:pt idx="1000">
                  <c:v>37.299999999999997</c:v>
                </c:pt>
                <c:pt idx="1001">
                  <c:v>37.299999999999997</c:v>
                </c:pt>
                <c:pt idx="1002">
                  <c:v>37.299999999999997</c:v>
                </c:pt>
                <c:pt idx="1003">
                  <c:v>37.299999999999997</c:v>
                </c:pt>
                <c:pt idx="1004">
                  <c:v>37.299999999999997</c:v>
                </c:pt>
                <c:pt idx="1005">
                  <c:v>37.299999999999997</c:v>
                </c:pt>
                <c:pt idx="1006">
                  <c:v>37</c:v>
                </c:pt>
                <c:pt idx="1007">
                  <c:v>37</c:v>
                </c:pt>
                <c:pt idx="1008">
                  <c:v>37</c:v>
                </c:pt>
                <c:pt idx="1009">
                  <c:v>37</c:v>
                </c:pt>
                <c:pt idx="1010">
                  <c:v>37</c:v>
                </c:pt>
                <c:pt idx="1011">
                  <c:v>37</c:v>
                </c:pt>
                <c:pt idx="1012">
                  <c:v>37</c:v>
                </c:pt>
                <c:pt idx="1013">
                  <c:v>37</c:v>
                </c:pt>
                <c:pt idx="1014">
                  <c:v>36.700000000000003</c:v>
                </c:pt>
                <c:pt idx="1015">
                  <c:v>36.700000000000003</c:v>
                </c:pt>
                <c:pt idx="1016">
                  <c:v>36.700000000000003</c:v>
                </c:pt>
                <c:pt idx="1017">
                  <c:v>36.700000000000003</c:v>
                </c:pt>
                <c:pt idx="1018">
                  <c:v>36.700000000000003</c:v>
                </c:pt>
                <c:pt idx="1019">
                  <c:v>36.700000000000003</c:v>
                </c:pt>
                <c:pt idx="1020">
                  <c:v>36.700000000000003</c:v>
                </c:pt>
                <c:pt idx="1021">
                  <c:v>36.700000000000003</c:v>
                </c:pt>
                <c:pt idx="1022">
                  <c:v>36.5</c:v>
                </c:pt>
                <c:pt idx="1023">
                  <c:v>36.5</c:v>
                </c:pt>
                <c:pt idx="1024">
                  <c:v>36.5</c:v>
                </c:pt>
                <c:pt idx="1025">
                  <c:v>36.5</c:v>
                </c:pt>
                <c:pt idx="1026">
                  <c:v>36.5</c:v>
                </c:pt>
                <c:pt idx="1027">
                  <c:v>36.5</c:v>
                </c:pt>
                <c:pt idx="1028">
                  <c:v>36.5</c:v>
                </c:pt>
                <c:pt idx="1029">
                  <c:v>36.5</c:v>
                </c:pt>
                <c:pt idx="1030">
                  <c:v>36.1</c:v>
                </c:pt>
                <c:pt idx="1031">
                  <c:v>36.1</c:v>
                </c:pt>
                <c:pt idx="1032">
                  <c:v>36.1</c:v>
                </c:pt>
                <c:pt idx="1033">
                  <c:v>36.1</c:v>
                </c:pt>
                <c:pt idx="1034">
                  <c:v>36.1</c:v>
                </c:pt>
                <c:pt idx="1035">
                  <c:v>36.1</c:v>
                </c:pt>
                <c:pt idx="1036">
                  <c:v>36.1</c:v>
                </c:pt>
                <c:pt idx="1037">
                  <c:v>36.1</c:v>
                </c:pt>
                <c:pt idx="1038">
                  <c:v>35.9</c:v>
                </c:pt>
                <c:pt idx="1039">
                  <c:v>35.9</c:v>
                </c:pt>
                <c:pt idx="1040">
                  <c:v>35.9</c:v>
                </c:pt>
                <c:pt idx="1041">
                  <c:v>35.9</c:v>
                </c:pt>
                <c:pt idx="1042">
                  <c:v>35.9</c:v>
                </c:pt>
                <c:pt idx="1043">
                  <c:v>35.9</c:v>
                </c:pt>
                <c:pt idx="1044">
                  <c:v>35.9</c:v>
                </c:pt>
                <c:pt idx="1045">
                  <c:v>35.9</c:v>
                </c:pt>
                <c:pt idx="1046">
                  <c:v>35.9</c:v>
                </c:pt>
                <c:pt idx="1047">
                  <c:v>35.700000000000003</c:v>
                </c:pt>
                <c:pt idx="1048">
                  <c:v>35.700000000000003</c:v>
                </c:pt>
                <c:pt idx="1049">
                  <c:v>35.700000000000003</c:v>
                </c:pt>
                <c:pt idx="1050">
                  <c:v>35.700000000000003</c:v>
                </c:pt>
                <c:pt idx="1051">
                  <c:v>35.700000000000003</c:v>
                </c:pt>
                <c:pt idx="1052">
                  <c:v>35.700000000000003</c:v>
                </c:pt>
                <c:pt idx="1053">
                  <c:v>35.700000000000003</c:v>
                </c:pt>
                <c:pt idx="1054">
                  <c:v>35.700000000000003</c:v>
                </c:pt>
                <c:pt idx="1055">
                  <c:v>35.4</c:v>
                </c:pt>
                <c:pt idx="1056">
                  <c:v>35.4</c:v>
                </c:pt>
                <c:pt idx="1057">
                  <c:v>35.4</c:v>
                </c:pt>
                <c:pt idx="1058">
                  <c:v>35.4</c:v>
                </c:pt>
                <c:pt idx="1059">
                  <c:v>35.4</c:v>
                </c:pt>
                <c:pt idx="1060">
                  <c:v>35.4</c:v>
                </c:pt>
                <c:pt idx="1061">
                  <c:v>35.4</c:v>
                </c:pt>
                <c:pt idx="1062">
                  <c:v>35.4</c:v>
                </c:pt>
                <c:pt idx="1063">
                  <c:v>35.200000000000003</c:v>
                </c:pt>
                <c:pt idx="1064">
                  <c:v>35.200000000000003</c:v>
                </c:pt>
                <c:pt idx="1065">
                  <c:v>35.200000000000003</c:v>
                </c:pt>
                <c:pt idx="1066">
                  <c:v>35.200000000000003</c:v>
                </c:pt>
                <c:pt idx="1067">
                  <c:v>35.200000000000003</c:v>
                </c:pt>
                <c:pt idx="1068">
                  <c:v>35.200000000000003</c:v>
                </c:pt>
                <c:pt idx="1069">
                  <c:v>35.200000000000003</c:v>
                </c:pt>
                <c:pt idx="1070">
                  <c:v>35.200000000000003</c:v>
                </c:pt>
                <c:pt idx="1071">
                  <c:v>35</c:v>
                </c:pt>
                <c:pt idx="1072">
                  <c:v>35</c:v>
                </c:pt>
                <c:pt idx="1073">
                  <c:v>35</c:v>
                </c:pt>
                <c:pt idx="1074">
                  <c:v>35</c:v>
                </c:pt>
                <c:pt idx="1075">
                  <c:v>35</c:v>
                </c:pt>
                <c:pt idx="1076">
                  <c:v>35</c:v>
                </c:pt>
                <c:pt idx="1077">
                  <c:v>35</c:v>
                </c:pt>
                <c:pt idx="1078">
                  <c:v>35</c:v>
                </c:pt>
                <c:pt idx="1079">
                  <c:v>34.799999999999997</c:v>
                </c:pt>
                <c:pt idx="1080">
                  <c:v>34.799999999999997</c:v>
                </c:pt>
                <c:pt idx="1081">
                  <c:v>34.799999999999997</c:v>
                </c:pt>
                <c:pt idx="1082">
                  <c:v>34.799999999999997</c:v>
                </c:pt>
                <c:pt idx="1083">
                  <c:v>34.799999999999997</c:v>
                </c:pt>
                <c:pt idx="1084">
                  <c:v>34.799999999999997</c:v>
                </c:pt>
                <c:pt idx="1085">
                  <c:v>34.799999999999997</c:v>
                </c:pt>
                <c:pt idx="1086">
                  <c:v>34.799999999999997</c:v>
                </c:pt>
                <c:pt idx="1087">
                  <c:v>34.799999999999997</c:v>
                </c:pt>
                <c:pt idx="1088">
                  <c:v>34.5</c:v>
                </c:pt>
                <c:pt idx="1089">
                  <c:v>34.5</c:v>
                </c:pt>
                <c:pt idx="1090">
                  <c:v>34.5</c:v>
                </c:pt>
                <c:pt idx="1091">
                  <c:v>34.5</c:v>
                </c:pt>
                <c:pt idx="1092">
                  <c:v>34.5</c:v>
                </c:pt>
                <c:pt idx="1093">
                  <c:v>34.5</c:v>
                </c:pt>
                <c:pt idx="1094">
                  <c:v>34.5</c:v>
                </c:pt>
                <c:pt idx="1095">
                  <c:v>34.5</c:v>
                </c:pt>
                <c:pt idx="1096">
                  <c:v>34.4</c:v>
                </c:pt>
                <c:pt idx="1097">
                  <c:v>34.4</c:v>
                </c:pt>
                <c:pt idx="1098">
                  <c:v>34.4</c:v>
                </c:pt>
                <c:pt idx="1099">
                  <c:v>34.4</c:v>
                </c:pt>
                <c:pt idx="1100">
                  <c:v>34.4</c:v>
                </c:pt>
                <c:pt idx="1101">
                  <c:v>34.4</c:v>
                </c:pt>
                <c:pt idx="1102">
                  <c:v>34.4</c:v>
                </c:pt>
                <c:pt idx="1103">
                  <c:v>34.4</c:v>
                </c:pt>
                <c:pt idx="1104">
                  <c:v>34.200000000000003</c:v>
                </c:pt>
                <c:pt idx="1105">
                  <c:v>34.200000000000003</c:v>
                </c:pt>
                <c:pt idx="1106">
                  <c:v>34.200000000000003</c:v>
                </c:pt>
                <c:pt idx="1107">
                  <c:v>34.200000000000003</c:v>
                </c:pt>
                <c:pt idx="1108">
                  <c:v>34.200000000000003</c:v>
                </c:pt>
                <c:pt idx="1109">
                  <c:v>34.200000000000003</c:v>
                </c:pt>
                <c:pt idx="1110">
                  <c:v>34.200000000000003</c:v>
                </c:pt>
                <c:pt idx="1111">
                  <c:v>34.200000000000003</c:v>
                </c:pt>
                <c:pt idx="1112">
                  <c:v>34</c:v>
                </c:pt>
                <c:pt idx="1113">
                  <c:v>34</c:v>
                </c:pt>
                <c:pt idx="1114">
                  <c:v>34</c:v>
                </c:pt>
                <c:pt idx="1115">
                  <c:v>34</c:v>
                </c:pt>
                <c:pt idx="1116">
                  <c:v>34</c:v>
                </c:pt>
                <c:pt idx="1117">
                  <c:v>34</c:v>
                </c:pt>
                <c:pt idx="1118">
                  <c:v>34</c:v>
                </c:pt>
                <c:pt idx="1119">
                  <c:v>34</c:v>
                </c:pt>
                <c:pt idx="1120">
                  <c:v>34</c:v>
                </c:pt>
                <c:pt idx="1121">
                  <c:v>34</c:v>
                </c:pt>
                <c:pt idx="1122">
                  <c:v>34</c:v>
                </c:pt>
                <c:pt idx="1123">
                  <c:v>34</c:v>
                </c:pt>
                <c:pt idx="1124">
                  <c:v>34</c:v>
                </c:pt>
                <c:pt idx="1125">
                  <c:v>34</c:v>
                </c:pt>
                <c:pt idx="1126">
                  <c:v>34</c:v>
                </c:pt>
                <c:pt idx="1127">
                  <c:v>34</c:v>
                </c:pt>
                <c:pt idx="1128">
                  <c:v>34</c:v>
                </c:pt>
                <c:pt idx="1129">
                  <c:v>34</c:v>
                </c:pt>
                <c:pt idx="1130">
                  <c:v>34</c:v>
                </c:pt>
                <c:pt idx="1131">
                  <c:v>34</c:v>
                </c:pt>
                <c:pt idx="1132">
                  <c:v>34</c:v>
                </c:pt>
                <c:pt idx="1133">
                  <c:v>34</c:v>
                </c:pt>
                <c:pt idx="1134">
                  <c:v>34</c:v>
                </c:pt>
                <c:pt idx="1135">
                  <c:v>34</c:v>
                </c:pt>
                <c:pt idx="1136">
                  <c:v>34</c:v>
                </c:pt>
                <c:pt idx="1137">
                  <c:v>34.200000000000003</c:v>
                </c:pt>
                <c:pt idx="1138">
                  <c:v>34.200000000000003</c:v>
                </c:pt>
                <c:pt idx="1139">
                  <c:v>34.200000000000003</c:v>
                </c:pt>
                <c:pt idx="1140">
                  <c:v>34.200000000000003</c:v>
                </c:pt>
                <c:pt idx="1141">
                  <c:v>34.200000000000003</c:v>
                </c:pt>
                <c:pt idx="1142">
                  <c:v>34.200000000000003</c:v>
                </c:pt>
                <c:pt idx="1143">
                  <c:v>34.200000000000003</c:v>
                </c:pt>
                <c:pt idx="1144">
                  <c:v>34.200000000000003</c:v>
                </c:pt>
                <c:pt idx="1145">
                  <c:v>34.4</c:v>
                </c:pt>
                <c:pt idx="1146">
                  <c:v>34.4</c:v>
                </c:pt>
                <c:pt idx="1147">
                  <c:v>34.4</c:v>
                </c:pt>
                <c:pt idx="1148">
                  <c:v>34.4</c:v>
                </c:pt>
                <c:pt idx="1149">
                  <c:v>34.4</c:v>
                </c:pt>
                <c:pt idx="1150">
                  <c:v>34.4</c:v>
                </c:pt>
                <c:pt idx="1151">
                  <c:v>34.4</c:v>
                </c:pt>
                <c:pt idx="1152">
                  <c:v>34.4</c:v>
                </c:pt>
                <c:pt idx="1153">
                  <c:v>34.799999999999997</c:v>
                </c:pt>
                <c:pt idx="1154">
                  <c:v>34.799999999999997</c:v>
                </c:pt>
                <c:pt idx="1155">
                  <c:v>34.799999999999997</c:v>
                </c:pt>
                <c:pt idx="1156">
                  <c:v>34.799999999999997</c:v>
                </c:pt>
                <c:pt idx="1157">
                  <c:v>34.799999999999997</c:v>
                </c:pt>
                <c:pt idx="1158">
                  <c:v>34.799999999999997</c:v>
                </c:pt>
                <c:pt idx="1159">
                  <c:v>34.799999999999997</c:v>
                </c:pt>
                <c:pt idx="1160">
                  <c:v>34.799999999999997</c:v>
                </c:pt>
                <c:pt idx="1161">
                  <c:v>35.299999999999997</c:v>
                </c:pt>
                <c:pt idx="1162">
                  <c:v>35.299999999999997</c:v>
                </c:pt>
                <c:pt idx="1163">
                  <c:v>35.299999999999997</c:v>
                </c:pt>
                <c:pt idx="1164">
                  <c:v>35.299999999999997</c:v>
                </c:pt>
                <c:pt idx="1165">
                  <c:v>35.299999999999997</c:v>
                </c:pt>
                <c:pt idx="1166">
                  <c:v>35.299999999999997</c:v>
                </c:pt>
                <c:pt idx="1167">
                  <c:v>35.299999999999997</c:v>
                </c:pt>
                <c:pt idx="1168">
                  <c:v>35.299999999999997</c:v>
                </c:pt>
                <c:pt idx="1169">
                  <c:v>35.700000000000003</c:v>
                </c:pt>
                <c:pt idx="1170">
                  <c:v>35.700000000000003</c:v>
                </c:pt>
                <c:pt idx="1171">
                  <c:v>35.700000000000003</c:v>
                </c:pt>
                <c:pt idx="1172">
                  <c:v>35.700000000000003</c:v>
                </c:pt>
                <c:pt idx="1173">
                  <c:v>35.700000000000003</c:v>
                </c:pt>
                <c:pt idx="1174">
                  <c:v>35.700000000000003</c:v>
                </c:pt>
                <c:pt idx="1175">
                  <c:v>35.700000000000003</c:v>
                </c:pt>
                <c:pt idx="1176">
                  <c:v>35.700000000000003</c:v>
                </c:pt>
                <c:pt idx="1177">
                  <c:v>35.700000000000003</c:v>
                </c:pt>
                <c:pt idx="1178">
                  <c:v>36.299999999999997</c:v>
                </c:pt>
                <c:pt idx="1179">
                  <c:v>36.299999999999997</c:v>
                </c:pt>
                <c:pt idx="1180">
                  <c:v>36.299999999999997</c:v>
                </c:pt>
                <c:pt idx="1181">
                  <c:v>36.299999999999997</c:v>
                </c:pt>
                <c:pt idx="1182">
                  <c:v>36.299999999999997</c:v>
                </c:pt>
                <c:pt idx="1183">
                  <c:v>36.299999999999997</c:v>
                </c:pt>
                <c:pt idx="1184">
                  <c:v>36.299999999999997</c:v>
                </c:pt>
                <c:pt idx="1185">
                  <c:v>36.299999999999997</c:v>
                </c:pt>
                <c:pt idx="1186">
                  <c:v>36.799999999999997</c:v>
                </c:pt>
                <c:pt idx="1187">
                  <c:v>36.799999999999997</c:v>
                </c:pt>
                <c:pt idx="1188">
                  <c:v>36.799999999999997</c:v>
                </c:pt>
                <c:pt idx="1189">
                  <c:v>36.799999999999997</c:v>
                </c:pt>
                <c:pt idx="1190">
                  <c:v>36.799999999999997</c:v>
                </c:pt>
                <c:pt idx="1191">
                  <c:v>36.799999999999997</c:v>
                </c:pt>
                <c:pt idx="1192">
                  <c:v>36.799999999999997</c:v>
                </c:pt>
                <c:pt idx="1193">
                  <c:v>36.799999999999997</c:v>
                </c:pt>
                <c:pt idx="1194">
                  <c:v>37.299999999999997</c:v>
                </c:pt>
                <c:pt idx="1195">
                  <c:v>37.299999999999997</c:v>
                </c:pt>
                <c:pt idx="1196">
                  <c:v>37.299999999999997</c:v>
                </c:pt>
                <c:pt idx="1197">
                  <c:v>37.299999999999997</c:v>
                </c:pt>
                <c:pt idx="1198">
                  <c:v>37.299999999999997</c:v>
                </c:pt>
                <c:pt idx="1199">
                  <c:v>37.299999999999997</c:v>
                </c:pt>
                <c:pt idx="1200">
                  <c:v>37.299999999999997</c:v>
                </c:pt>
                <c:pt idx="1201">
                  <c:v>37.299999999999997</c:v>
                </c:pt>
                <c:pt idx="1202">
                  <c:v>37.700000000000003</c:v>
                </c:pt>
                <c:pt idx="1203">
                  <c:v>37.700000000000003</c:v>
                </c:pt>
                <c:pt idx="1204">
                  <c:v>37.700000000000003</c:v>
                </c:pt>
                <c:pt idx="1205">
                  <c:v>37.700000000000003</c:v>
                </c:pt>
                <c:pt idx="1206">
                  <c:v>37.700000000000003</c:v>
                </c:pt>
                <c:pt idx="1207">
                  <c:v>37.700000000000003</c:v>
                </c:pt>
                <c:pt idx="1208">
                  <c:v>37.700000000000003</c:v>
                </c:pt>
                <c:pt idx="1209">
                  <c:v>37.700000000000003</c:v>
                </c:pt>
                <c:pt idx="1210">
                  <c:v>38</c:v>
                </c:pt>
                <c:pt idx="1211">
                  <c:v>38</c:v>
                </c:pt>
                <c:pt idx="1212">
                  <c:v>38</c:v>
                </c:pt>
                <c:pt idx="1213">
                  <c:v>38</c:v>
                </c:pt>
                <c:pt idx="1214">
                  <c:v>38</c:v>
                </c:pt>
                <c:pt idx="1215">
                  <c:v>38</c:v>
                </c:pt>
                <c:pt idx="1216">
                  <c:v>38</c:v>
                </c:pt>
                <c:pt idx="1217">
                  <c:v>38</c:v>
                </c:pt>
                <c:pt idx="1218">
                  <c:v>38.200000000000003</c:v>
                </c:pt>
                <c:pt idx="1219">
                  <c:v>38.200000000000003</c:v>
                </c:pt>
                <c:pt idx="1220">
                  <c:v>38.200000000000003</c:v>
                </c:pt>
                <c:pt idx="1221">
                  <c:v>38.200000000000003</c:v>
                </c:pt>
                <c:pt idx="1222">
                  <c:v>38.200000000000003</c:v>
                </c:pt>
                <c:pt idx="1223">
                  <c:v>38.200000000000003</c:v>
                </c:pt>
                <c:pt idx="1224">
                  <c:v>38.200000000000003</c:v>
                </c:pt>
                <c:pt idx="1225">
                  <c:v>38.200000000000003</c:v>
                </c:pt>
                <c:pt idx="1226">
                  <c:v>38.200000000000003</c:v>
                </c:pt>
                <c:pt idx="1227">
                  <c:v>38.200000000000003</c:v>
                </c:pt>
                <c:pt idx="1228">
                  <c:v>38.200000000000003</c:v>
                </c:pt>
                <c:pt idx="1229">
                  <c:v>38.200000000000003</c:v>
                </c:pt>
                <c:pt idx="1230">
                  <c:v>38.200000000000003</c:v>
                </c:pt>
                <c:pt idx="1231">
                  <c:v>38.200000000000003</c:v>
                </c:pt>
                <c:pt idx="1232">
                  <c:v>38.200000000000003</c:v>
                </c:pt>
                <c:pt idx="1233">
                  <c:v>38.200000000000003</c:v>
                </c:pt>
                <c:pt idx="1234">
                  <c:v>38.200000000000003</c:v>
                </c:pt>
                <c:pt idx="1235">
                  <c:v>38.200000000000003</c:v>
                </c:pt>
                <c:pt idx="1236">
                  <c:v>38.200000000000003</c:v>
                </c:pt>
                <c:pt idx="1237">
                  <c:v>38.200000000000003</c:v>
                </c:pt>
                <c:pt idx="1238">
                  <c:v>38.200000000000003</c:v>
                </c:pt>
                <c:pt idx="1239">
                  <c:v>38.200000000000003</c:v>
                </c:pt>
                <c:pt idx="1240">
                  <c:v>38.200000000000003</c:v>
                </c:pt>
                <c:pt idx="1241">
                  <c:v>38.200000000000003</c:v>
                </c:pt>
                <c:pt idx="1242">
                  <c:v>38.200000000000003</c:v>
                </c:pt>
                <c:pt idx="1243">
                  <c:v>38.1</c:v>
                </c:pt>
                <c:pt idx="1244">
                  <c:v>38.1</c:v>
                </c:pt>
                <c:pt idx="1245">
                  <c:v>38.1</c:v>
                </c:pt>
                <c:pt idx="1246">
                  <c:v>38.1</c:v>
                </c:pt>
                <c:pt idx="1247">
                  <c:v>38.1</c:v>
                </c:pt>
                <c:pt idx="1248">
                  <c:v>38.1</c:v>
                </c:pt>
                <c:pt idx="1249">
                  <c:v>38.1</c:v>
                </c:pt>
                <c:pt idx="1250">
                  <c:v>38.1</c:v>
                </c:pt>
                <c:pt idx="1251">
                  <c:v>37.799999999999997</c:v>
                </c:pt>
                <c:pt idx="1252">
                  <c:v>37.799999999999997</c:v>
                </c:pt>
                <c:pt idx="1253">
                  <c:v>37.799999999999997</c:v>
                </c:pt>
                <c:pt idx="1254">
                  <c:v>37.799999999999997</c:v>
                </c:pt>
                <c:pt idx="1255">
                  <c:v>37.799999999999997</c:v>
                </c:pt>
                <c:pt idx="1256">
                  <c:v>37.799999999999997</c:v>
                </c:pt>
                <c:pt idx="1257">
                  <c:v>37.799999999999997</c:v>
                </c:pt>
                <c:pt idx="1258">
                  <c:v>37.799999999999997</c:v>
                </c:pt>
                <c:pt idx="1259">
                  <c:v>37.5</c:v>
                </c:pt>
                <c:pt idx="1260">
                  <c:v>37.5</c:v>
                </c:pt>
                <c:pt idx="1261">
                  <c:v>37.5</c:v>
                </c:pt>
                <c:pt idx="1262">
                  <c:v>37.5</c:v>
                </c:pt>
                <c:pt idx="1263">
                  <c:v>37.5</c:v>
                </c:pt>
                <c:pt idx="1264">
                  <c:v>37.5</c:v>
                </c:pt>
                <c:pt idx="1265">
                  <c:v>37.5</c:v>
                </c:pt>
                <c:pt idx="1266">
                  <c:v>37.5</c:v>
                </c:pt>
                <c:pt idx="1267">
                  <c:v>37.5</c:v>
                </c:pt>
                <c:pt idx="1268">
                  <c:v>37.299999999999997</c:v>
                </c:pt>
                <c:pt idx="1269">
                  <c:v>37.299999999999997</c:v>
                </c:pt>
                <c:pt idx="1270">
                  <c:v>37.299999999999997</c:v>
                </c:pt>
                <c:pt idx="1271">
                  <c:v>37.299999999999997</c:v>
                </c:pt>
                <c:pt idx="1272">
                  <c:v>37.299999999999997</c:v>
                </c:pt>
                <c:pt idx="1273">
                  <c:v>37.299999999999997</c:v>
                </c:pt>
                <c:pt idx="1274">
                  <c:v>37.299999999999997</c:v>
                </c:pt>
                <c:pt idx="1275">
                  <c:v>37.299999999999997</c:v>
                </c:pt>
                <c:pt idx="1276">
                  <c:v>37</c:v>
                </c:pt>
                <c:pt idx="1277">
                  <c:v>37</c:v>
                </c:pt>
                <c:pt idx="1278">
                  <c:v>37</c:v>
                </c:pt>
                <c:pt idx="1279">
                  <c:v>37</c:v>
                </c:pt>
                <c:pt idx="1280">
                  <c:v>37</c:v>
                </c:pt>
                <c:pt idx="1281">
                  <c:v>37</c:v>
                </c:pt>
                <c:pt idx="1282">
                  <c:v>37</c:v>
                </c:pt>
                <c:pt idx="1283">
                  <c:v>37</c:v>
                </c:pt>
                <c:pt idx="1284">
                  <c:v>36.700000000000003</c:v>
                </c:pt>
                <c:pt idx="1285">
                  <c:v>36.700000000000003</c:v>
                </c:pt>
                <c:pt idx="1286">
                  <c:v>36.700000000000003</c:v>
                </c:pt>
                <c:pt idx="1287">
                  <c:v>36.700000000000003</c:v>
                </c:pt>
                <c:pt idx="1288">
                  <c:v>36.700000000000003</c:v>
                </c:pt>
                <c:pt idx="1289">
                  <c:v>36.700000000000003</c:v>
                </c:pt>
                <c:pt idx="1290">
                  <c:v>36.700000000000003</c:v>
                </c:pt>
                <c:pt idx="1291">
                  <c:v>36.700000000000003</c:v>
                </c:pt>
                <c:pt idx="1292">
                  <c:v>36.4</c:v>
                </c:pt>
                <c:pt idx="1293">
                  <c:v>36.4</c:v>
                </c:pt>
                <c:pt idx="1294">
                  <c:v>36.4</c:v>
                </c:pt>
                <c:pt idx="1295">
                  <c:v>36.4</c:v>
                </c:pt>
                <c:pt idx="1296">
                  <c:v>36.4</c:v>
                </c:pt>
                <c:pt idx="1297">
                  <c:v>36.4</c:v>
                </c:pt>
                <c:pt idx="1298">
                  <c:v>36.4</c:v>
                </c:pt>
                <c:pt idx="1299">
                  <c:v>36.4</c:v>
                </c:pt>
                <c:pt idx="1300">
                  <c:v>36.1</c:v>
                </c:pt>
                <c:pt idx="1301">
                  <c:v>36.1</c:v>
                </c:pt>
                <c:pt idx="1302">
                  <c:v>36.1</c:v>
                </c:pt>
                <c:pt idx="1303">
                  <c:v>36.1</c:v>
                </c:pt>
                <c:pt idx="1304">
                  <c:v>36.1</c:v>
                </c:pt>
                <c:pt idx="1305">
                  <c:v>36.1</c:v>
                </c:pt>
                <c:pt idx="1306">
                  <c:v>36.1</c:v>
                </c:pt>
                <c:pt idx="1307">
                  <c:v>36.1</c:v>
                </c:pt>
                <c:pt idx="1308">
                  <c:v>36.1</c:v>
                </c:pt>
                <c:pt idx="1309">
                  <c:v>35.9</c:v>
                </c:pt>
                <c:pt idx="1310">
                  <c:v>35.9</c:v>
                </c:pt>
                <c:pt idx="1311">
                  <c:v>35.9</c:v>
                </c:pt>
                <c:pt idx="1312">
                  <c:v>35.9</c:v>
                </c:pt>
                <c:pt idx="1313">
                  <c:v>35.9</c:v>
                </c:pt>
                <c:pt idx="1314">
                  <c:v>35.9</c:v>
                </c:pt>
                <c:pt idx="1315">
                  <c:v>35.9</c:v>
                </c:pt>
                <c:pt idx="1316">
                  <c:v>35.9</c:v>
                </c:pt>
                <c:pt idx="1317">
                  <c:v>35.700000000000003</c:v>
                </c:pt>
                <c:pt idx="1318">
                  <c:v>35.700000000000003</c:v>
                </c:pt>
                <c:pt idx="1319">
                  <c:v>35.700000000000003</c:v>
                </c:pt>
                <c:pt idx="1320">
                  <c:v>35.700000000000003</c:v>
                </c:pt>
                <c:pt idx="1321">
                  <c:v>35.700000000000003</c:v>
                </c:pt>
                <c:pt idx="1322">
                  <c:v>35.700000000000003</c:v>
                </c:pt>
                <c:pt idx="1323">
                  <c:v>35.700000000000003</c:v>
                </c:pt>
                <c:pt idx="1324">
                  <c:v>35.700000000000003</c:v>
                </c:pt>
                <c:pt idx="1325">
                  <c:v>35.4</c:v>
                </c:pt>
                <c:pt idx="1326">
                  <c:v>35.4</c:v>
                </c:pt>
                <c:pt idx="1327">
                  <c:v>35.4</c:v>
                </c:pt>
                <c:pt idx="1328">
                  <c:v>35.4</c:v>
                </c:pt>
                <c:pt idx="1329">
                  <c:v>35.4</c:v>
                </c:pt>
                <c:pt idx="1330">
                  <c:v>35.4</c:v>
                </c:pt>
                <c:pt idx="1331">
                  <c:v>35.4</c:v>
                </c:pt>
                <c:pt idx="1332">
                  <c:v>35.4</c:v>
                </c:pt>
                <c:pt idx="1333">
                  <c:v>35.200000000000003</c:v>
                </c:pt>
                <c:pt idx="1334">
                  <c:v>35.200000000000003</c:v>
                </c:pt>
                <c:pt idx="1335">
                  <c:v>35.200000000000003</c:v>
                </c:pt>
                <c:pt idx="1336">
                  <c:v>35.200000000000003</c:v>
                </c:pt>
                <c:pt idx="1337">
                  <c:v>35.200000000000003</c:v>
                </c:pt>
                <c:pt idx="1338">
                  <c:v>35.200000000000003</c:v>
                </c:pt>
                <c:pt idx="1339">
                  <c:v>35.200000000000003</c:v>
                </c:pt>
                <c:pt idx="1340">
                  <c:v>35.200000000000003</c:v>
                </c:pt>
                <c:pt idx="1341">
                  <c:v>35</c:v>
                </c:pt>
                <c:pt idx="1342">
                  <c:v>35</c:v>
                </c:pt>
                <c:pt idx="1343">
                  <c:v>35</c:v>
                </c:pt>
                <c:pt idx="1344">
                  <c:v>35</c:v>
                </c:pt>
                <c:pt idx="1345">
                  <c:v>35</c:v>
                </c:pt>
                <c:pt idx="1346">
                  <c:v>35</c:v>
                </c:pt>
                <c:pt idx="1347">
                  <c:v>35</c:v>
                </c:pt>
                <c:pt idx="1348">
                  <c:v>35</c:v>
                </c:pt>
                <c:pt idx="1349">
                  <c:v>34.700000000000003</c:v>
                </c:pt>
                <c:pt idx="1350">
                  <c:v>34.700000000000003</c:v>
                </c:pt>
                <c:pt idx="1351">
                  <c:v>34.700000000000003</c:v>
                </c:pt>
                <c:pt idx="1352">
                  <c:v>34.700000000000003</c:v>
                </c:pt>
                <c:pt idx="1353">
                  <c:v>34.700000000000003</c:v>
                </c:pt>
                <c:pt idx="1354">
                  <c:v>34.700000000000003</c:v>
                </c:pt>
                <c:pt idx="1355">
                  <c:v>34.700000000000003</c:v>
                </c:pt>
                <c:pt idx="1356">
                  <c:v>34.700000000000003</c:v>
                </c:pt>
                <c:pt idx="1357">
                  <c:v>34.700000000000003</c:v>
                </c:pt>
                <c:pt idx="1358">
                  <c:v>34.5</c:v>
                </c:pt>
                <c:pt idx="1359">
                  <c:v>34.5</c:v>
                </c:pt>
                <c:pt idx="1360">
                  <c:v>34.5</c:v>
                </c:pt>
                <c:pt idx="1361">
                  <c:v>34.5</c:v>
                </c:pt>
                <c:pt idx="1362">
                  <c:v>34.5</c:v>
                </c:pt>
                <c:pt idx="1363">
                  <c:v>34.5</c:v>
                </c:pt>
                <c:pt idx="1364">
                  <c:v>34.5</c:v>
                </c:pt>
                <c:pt idx="1365">
                  <c:v>34.5</c:v>
                </c:pt>
                <c:pt idx="1366">
                  <c:v>34.4</c:v>
                </c:pt>
                <c:pt idx="1367">
                  <c:v>34.4</c:v>
                </c:pt>
                <c:pt idx="1368">
                  <c:v>34.4</c:v>
                </c:pt>
                <c:pt idx="1369">
                  <c:v>34.4</c:v>
                </c:pt>
                <c:pt idx="1370">
                  <c:v>34.4</c:v>
                </c:pt>
                <c:pt idx="1371">
                  <c:v>34.4</c:v>
                </c:pt>
                <c:pt idx="1372">
                  <c:v>34.4</c:v>
                </c:pt>
                <c:pt idx="1373">
                  <c:v>34.4</c:v>
                </c:pt>
                <c:pt idx="1374">
                  <c:v>34.1</c:v>
                </c:pt>
                <c:pt idx="1375">
                  <c:v>34.1</c:v>
                </c:pt>
                <c:pt idx="1376">
                  <c:v>34.1</c:v>
                </c:pt>
                <c:pt idx="1377">
                  <c:v>34.1</c:v>
                </c:pt>
                <c:pt idx="1378">
                  <c:v>34.1</c:v>
                </c:pt>
                <c:pt idx="1379">
                  <c:v>34.1</c:v>
                </c:pt>
                <c:pt idx="1380">
                  <c:v>34.1</c:v>
                </c:pt>
                <c:pt idx="1381">
                  <c:v>34.1</c:v>
                </c:pt>
                <c:pt idx="1382">
                  <c:v>34</c:v>
                </c:pt>
                <c:pt idx="1383">
                  <c:v>34</c:v>
                </c:pt>
                <c:pt idx="1384">
                  <c:v>34</c:v>
                </c:pt>
                <c:pt idx="1385">
                  <c:v>34</c:v>
                </c:pt>
                <c:pt idx="1386">
                  <c:v>34</c:v>
                </c:pt>
                <c:pt idx="1387">
                  <c:v>34</c:v>
                </c:pt>
                <c:pt idx="1388">
                  <c:v>34</c:v>
                </c:pt>
                <c:pt idx="1389">
                  <c:v>34</c:v>
                </c:pt>
                <c:pt idx="1390">
                  <c:v>33.9</c:v>
                </c:pt>
                <c:pt idx="1391">
                  <c:v>33.9</c:v>
                </c:pt>
                <c:pt idx="1392">
                  <c:v>33.9</c:v>
                </c:pt>
                <c:pt idx="1393">
                  <c:v>33.9</c:v>
                </c:pt>
                <c:pt idx="1394">
                  <c:v>33.9</c:v>
                </c:pt>
                <c:pt idx="1395">
                  <c:v>33.9</c:v>
                </c:pt>
                <c:pt idx="1396">
                  <c:v>33.9</c:v>
                </c:pt>
                <c:pt idx="1397">
                  <c:v>33.9</c:v>
                </c:pt>
                <c:pt idx="1398">
                  <c:v>33.9</c:v>
                </c:pt>
                <c:pt idx="1399">
                  <c:v>33.9</c:v>
                </c:pt>
                <c:pt idx="1400">
                  <c:v>33.9</c:v>
                </c:pt>
                <c:pt idx="1401">
                  <c:v>33.9</c:v>
                </c:pt>
                <c:pt idx="1402">
                  <c:v>33.9</c:v>
                </c:pt>
                <c:pt idx="1403">
                  <c:v>33.9</c:v>
                </c:pt>
                <c:pt idx="1404">
                  <c:v>33.9</c:v>
                </c:pt>
                <c:pt idx="1405">
                  <c:v>33.9</c:v>
                </c:pt>
                <c:pt idx="1406">
                  <c:v>33.9</c:v>
                </c:pt>
                <c:pt idx="1407">
                  <c:v>34.1</c:v>
                </c:pt>
                <c:pt idx="1408">
                  <c:v>34.1</c:v>
                </c:pt>
                <c:pt idx="1409">
                  <c:v>34.1</c:v>
                </c:pt>
                <c:pt idx="1410">
                  <c:v>34.1</c:v>
                </c:pt>
                <c:pt idx="1411">
                  <c:v>34.1</c:v>
                </c:pt>
                <c:pt idx="1412">
                  <c:v>34.1</c:v>
                </c:pt>
                <c:pt idx="1413">
                  <c:v>34.1</c:v>
                </c:pt>
                <c:pt idx="1414">
                  <c:v>34.1</c:v>
                </c:pt>
                <c:pt idx="1415">
                  <c:v>34.4</c:v>
                </c:pt>
                <c:pt idx="1416">
                  <c:v>34.4</c:v>
                </c:pt>
                <c:pt idx="1417">
                  <c:v>34.4</c:v>
                </c:pt>
                <c:pt idx="1418">
                  <c:v>34.4</c:v>
                </c:pt>
                <c:pt idx="1419">
                  <c:v>34.4</c:v>
                </c:pt>
                <c:pt idx="1420">
                  <c:v>34.4</c:v>
                </c:pt>
                <c:pt idx="1421">
                  <c:v>34.4</c:v>
                </c:pt>
                <c:pt idx="1422">
                  <c:v>34.4</c:v>
                </c:pt>
                <c:pt idx="1423">
                  <c:v>34.799999999999997</c:v>
                </c:pt>
                <c:pt idx="1424">
                  <c:v>34.799999999999997</c:v>
                </c:pt>
                <c:pt idx="1425">
                  <c:v>34.799999999999997</c:v>
                </c:pt>
                <c:pt idx="1426">
                  <c:v>34.799999999999997</c:v>
                </c:pt>
                <c:pt idx="1427">
                  <c:v>34.799999999999997</c:v>
                </c:pt>
                <c:pt idx="1428">
                  <c:v>34.799999999999997</c:v>
                </c:pt>
                <c:pt idx="1429">
                  <c:v>34.799999999999997</c:v>
                </c:pt>
                <c:pt idx="1430">
                  <c:v>34.799999999999997</c:v>
                </c:pt>
                <c:pt idx="1431">
                  <c:v>35.299999999999997</c:v>
                </c:pt>
                <c:pt idx="1432">
                  <c:v>35.299999999999997</c:v>
                </c:pt>
                <c:pt idx="1433">
                  <c:v>35.299999999999997</c:v>
                </c:pt>
                <c:pt idx="1434">
                  <c:v>35.299999999999997</c:v>
                </c:pt>
                <c:pt idx="1435">
                  <c:v>35.299999999999997</c:v>
                </c:pt>
                <c:pt idx="1436">
                  <c:v>35.299999999999997</c:v>
                </c:pt>
                <c:pt idx="1437">
                  <c:v>35.299999999999997</c:v>
                </c:pt>
                <c:pt idx="1438">
                  <c:v>35.299999999999997</c:v>
                </c:pt>
                <c:pt idx="1439">
                  <c:v>35.700000000000003</c:v>
                </c:pt>
                <c:pt idx="1440">
                  <c:v>35.700000000000003</c:v>
                </c:pt>
                <c:pt idx="1441">
                  <c:v>35.700000000000003</c:v>
                </c:pt>
                <c:pt idx="1442">
                  <c:v>35.700000000000003</c:v>
                </c:pt>
                <c:pt idx="1443">
                  <c:v>35.700000000000003</c:v>
                </c:pt>
                <c:pt idx="1444">
                  <c:v>35.700000000000003</c:v>
                </c:pt>
                <c:pt idx="1445">
                  <c:v>35.700000000000003</c:v>
                </c:pt>
                <c:pt idx="1446">
                  <c:v>35.700000000000003</c:v>
                </c:pt>
                <c:pt idx="1447">
                  <c:v>35.700000000000003</c:v>
                </c:pt>
                <c:pt idx="1448">
                  <c:v>36.4</c:v>
                </c:pt>
                <c:pt idx="1449">
                  <c:v>36.4</c:v>
                </c:pt>
                <c:pt idx="1450">
                  <c:v>36.4</c:v>
                </c:pt>
                <c:pt idx="1451">
                  <c:v>36.4</c:v>
                </c:pt>
                <c:pt idx="1452">
                  <c:v>36.4</c:v>
                </c:pt>
                <c:pt idx="1453">
                  <c:v>36.4</c:v>
                </c:pt>
                <c:pt idx="1454">
                  <c:v>36.4</c:v>
                </c:pt>
                <c:pt idx="1455">
                  <c:v>36.4</c:v>
                </c:pt>
                <c:pt idx="1456">
                  <c:v>36.9</c:v>
                </c:pt>
                <c:pt idx="1457">
                  <c:v>36.9</c:v>
                </c:pt>
                <c:pt idx="1458">
                  <c:v>36.9</c:v>
                </c:pt>
                <c:pt idx="1459">
                  <c:v>36.9</c:v>
                </c:pt>
                <c:pt idx="1460">
                  <c:v>36.9</c:v>
                </c:pt>
                <c:pt idx="1461">
                  <c:v>36.9</c:v>
                </c:pt>
                <c:pt idx="1462">
                  <c:v>36.9</c:v>
                </c:pt>
                <c:pt idx="1463">
                  <c:v>36.9</c:v>
                </c:pt>
                <c:pt idx="1464">
                  <c:v>37.299999999999997</c:v>
                </c:pt>
                <c:pt idx="1465">
                  <c:v>37.299999999999997</c:v>
                </c:pt>
                <c:pt idx="1466">
                  <c:v>37.299999999999997</c:v>
                </c:pt>
                <c:pt idx="1467">
                  <c:v>37.299999999999997</c:v>
                </c:pt>
                <c:pt idx="1468">
                  <c:v>37.299999999999997</c:v>
                </c:pt>
                <c:pt idx="1469">
                  <c:v>37.299999999999997</c:v>
                </c:pt>
                <c:pt idx="1470">
                  <c:v>37.299999999999997</c:v>
                </c:pt>
                <c:pt idx="1471">
                  <c:v>37.299999999999997</c:v>
                </c:pt>
                <c:pt idx="1472">
                  <c:v>37.799999999999997</c:v>
                </c:pt>
                <c:pt idx="1473">
                  <c:v>37.799999999999997</c:v>
                </c:pt>
                <c:pt idx="1474">
                  <c:v>37.799999999999997</c:v>
                </c:pt>
                <c:pt idx="1475">
                  <c:v>37.799999999999997</c:v>
                </c:pt>
                <c:pt idx="1476">
                  <c:v>37.799999999999997</c:v>
                </c:pt>
                <c:pt idx="1477">
                  <c:v>37.799999999999997</c:v>
                </c:pt>
                <c:pt idx="1478">
                  <c:v>37.799999999999997</c:v>
                </c:pt>
                <c:pt idx="1479">
                  <c:v>37.799999999999997</c:v>
                </c:pt>
                <c:pt idx="1480">
                  <c:v>38</c:v>
                </c:pt>
                <c:pt idx="1481">
                  <c:v>38</c:v>
                </c:pt>
                <c:pt idx="1482">
                  <c:v>38</c:v>
                </c:pt>
                <c:pt idx="1483">
                  <c:v>38</c:v>
                </c:pt>
                <c:pt idx="1484">
                  <c:v>38</c:v>
                </c:pt>
                <c:pt idx="1485">
                  <c:v>38</c:v>
                </c:pt>
                <c:pt idx="1486">
                  <c:v>38</c:v>
                </c:pt>
                <c:pt idx="1487">
                  <c:v>38</c:v>
                </c:pt>
                <c:pt idx="1488">
                  <c:v>38</c:v>
                </c:pt>
                <c:pt idx="1489">
                  <c:v>38.299999999999997</c:v>
                </c:pt>
                <c:pt idx="1490">
                  <c:v>38.299999999999997</c:v>
                </c:pt>
                <c:pt idx="1491">
                  <c:v>38.299999999999997</c:v>
                </c:pt>
                <c:pt idx="1492">
                  <c:v>38.299999999999997</c:v>
                </c:pt>
                <c:pt idx="1493">
                  <c:v>38.299999999999997</c:v>
                </c:pt>
                <c:pt idx="1494">
                  <c:v>38.299999999999997</c:v>
                </c:pt>
                <c:pt idx="1495">
                  <c:v>38.299999999999997</c:v>
                </c:pt>
                <c:pt idx="1496">
                  <c:v>38.299999999999997</c:v>
                </c:pt>
                <c:pt idx="1497">
                  <c:v>38.299999999999997</c:v>
                </c:pt>
                <c:pt idx="1498">
                  <c:v>38.299999999999997</c:v>
                </c:pt>
                <c:pt idx="1499">
                  <c:v>38.299999999999997</c:v>
                </c:pt>
                <c:pt idx="1500">
                  <c:v>38.299999999999997</c:v>
                </c:pt>
                <c:pt idx="1501">
                  <c:v>38.299999999999997</c:v>
                </c:pt>
                <c:pt idx="1502">
                  <c:v>38.299999999999997</c:v>
                </c:pt>
                <c:pt idx="1503">
                  <c:v>38.299999999999997</c:v>
                </c:pt>
                <c:pt idx="1504">
                  <c:v>38.299999999999997</c:v>
                </c:pt>
                <c:pt idx="1505">
                  <c:v>38.299999999999997</c:v>
                </c:pt>
                <c:pt idx="1506">
                  <c:v>38.299999999999997</c:v>
                </c:pt>
                <c:pt idx="1507">
                  <c:v>38.299999999999997</c:v>
                </c:pt>
                <c:pt idx="1508">
                  <c:v>38.299999999999997</c:v>
                </c:pt>
                <c:pt idx="1509">
                  <c:v>38.299999999999997</c:v>
                </c:pt>
                <c:pt idx="1510">
                  <c:v>38.299999999999997</c:v>
                </c:pt>
                <c:pt idx="1511">
                  <c:v>38.299999999999997</c:v>
                </c:pt>
                <c:pt idx="1512">
                  <c:v>38.299999999999997</c:v>
                </c:pt>
                <c:pt idx="1513">
                  <c:v>38.200000000000003</c:v>
                </c:pt>
                <c:pt idx="1514">
                  <c:v>38.200000000000003</c:v>
                </c:pt>
                <c:pt idx="1515">
                  <c:v>38.200000000000003</c:v>
                </c:pt>
                <c:pt idx="1516">
                  <c:v>38.200000000000003</c:v>
                </c:pt>
                <c:pt idx="1517">
                  <c:v>38.200000000000003</c:v>
                </c:pt>
                <c:pt idx="1518">
                  <c:v>38.200000000000003</c:v>
                </c:pt>
                <c:pt idx="1519">
                  <c:v>38.200000000000003</c:v>
                </c:pt>
                <c:pt idx="1520">
                  <c:v>38.200000000000003</c:v>
                </c:pt>
                <c:pt idx="1521">
                  <c:v>37.9</c:v>
                </c:pt>
                <c:pt idx="1522">
                  <c:v>37.9</c:v>
                </c:pt>
                <c:pt idx="1523">
                  <c:v>37.9</c:v>
                </c:pt>
                <c:pt idx="1524">
                  <c:v>37.9</c:v>
                </c:pt>
                <c:pt idx="1525">
                  <c:v>37.9</c:v>
                </c:pt>
                <c:pt idx="1526">
                  <c:v>37.9</c:v>
                </c:pt>
                <c:pt idx="1527">
                  <c:v>37.9</c:v>
                </c:pt>
                <c:pt idx="1528">
                  <c:v>37.9</c:v>
                </c:pt>
                <c:pt idx="1529">
                  <c:v>37.9</c:v>
                </c:pt>
                <c:pt idx="1530">
                  <c:v>37.700000000000003</c:v>
                </c:pt>
                <c:pt idx="1531">
                  <c:v>37.700000000000003</c:v>
                </c:pt>
                <c:pt idx="1532">
                  <c:v>37.700000000000003</c:v>
                </c:pt>
                <c:pt idx="1533">
                  <c:v>37.700000000000003</c:v>
                </c:pt>
                <c:pt idx="1534">
                  <c:v>37.700000000000003</c:v>
                </c:pt>
                <c:pt idx="1535">
                  <c:v>37.700000000000003</c:v>
                </c:pt>
                <c:pt idx="1536">
                  <c:v>37.700000000000003</c:v>
                </c:pt>
                <c:pt idx="1537">
                  <c:v>37.700000000000003</c:v>
                </c:pt>
                <c:pt idx="1538">
                  <c:v>37.4</c:v>
                </c:pt>
                <c:pt idx="1539">
                  <c:v>37.4</c:v>
                </c:pt>
                <c:pt idx="1540">
                  <c:v>37.4</c:v>
                </c:pt>
                <c:pt idx="1541">
                  <c:v>37.4</c:v>
                </c:pt>
                <c:pt idx="1542">
                  <c:v>37.4</c:v>
                </c:pt>
                <c:pt idx="1543">
                  <c:v>37.4</c:v>
                </c:pt>
                <c:pt idx="1544">
                  <c:v>37.4</c:v>
                </c:pt>
                <c:pt idx="1545">
                  <c:v>37.4</c:v>
                </c:pt>
                <c:pt idx="1546">
                  <c:v>37.200000000000003</c:v>
                </c:pt>
                <c:pt idx="1547">
                  <c:v>37.200000000000003</c:v>
                </c:pt>
                <c:pt idx="1548">
                  <c:v>37.200000000000003</c:v>
                </c:pt>
                <c:pt idx="1549">
                  <c:v>37.200000000000003</c:v>
                </c:pt>
                <c:pt idx="1550">
                  <c:v>37.200000000000003</c:v>
                </c:pt>
                <c:pt idx="1551">
                  <c:v>37.200000000000003</c:v>
                </c:pt>
                <c:pt idx="1552">
                  <c:v>37.200000000000003</c:v>
                </c:pt>
                <c:pt idx="1553">
                  <c:v>37.200000000000003</c:v>
                </c:pt>
                <c:pt idx="1554">
                  <c:v>36.799999999999997</c:v>
                </c:pt>
                <c:pt idx="1555">
                  <c:v>36.799999999999997</c:v>
                </c:pt>
                <c:pt idx="1556">
                  <c:v>36.799999999999997</c:v>
                </c:pt>
                <c:pt idx="1557">
                  <c:v>36.799999999999997</c:v>
                </c:pt>
                <c:pt idx="1558">
                  <c:v>36.799999999999997</c:v>
                </c:pt>
                <c:pt idx="1559">
                  <c:v>36.799999999999997</c:v>
                </c:pt>
                <c:pt idx="1560">
                  <c:v>36.799999999999997</c:v>
                </c:pt>
                <c:pt idx="1561">
                  <c:v>36.799999999999997</c:v>
                </c:pt>
                <c:pt idx="1562">
                  <c:v>36.5</c:v>
                </c:pt>
                <c:pt idx="1563">
                  <c:v>36.5</c:v>
                </c:pt>
                <c:pt idx="1564">
                  <c:v>36.5</c:v>
                </c:pt>
                <c:pt idx="1565">
                  <c:v>36.5</c:v>
                </c:pt>
                <c:pt idx="1566">
                  <c:v>36.5</c:v>
                </c:pt>
                <c:pt idx="1567">
                  <c:v>36.5</c:v>
                </c:pt>
                <c:pt idx="1568">
                  <c:v>36.5</c:v>
                </c:pt>
                <c:pt idx="1569">
                  <c:v>36.5</c:v>
                </c:pt>
                <c:pt idx="1570">
                  <c:v>36.200000000000003</c:v>
                </c:pt>
                <c:pt idx="1571">
                  <c:v>36.200000000000003</c:v>
                </c:pt>
                <c:pt idx="1572">
                  <c:v>36.200000000000003</c:v>
                </c:pt>
                <c:pt idx="1573">
                  <c:v>36.200000000000003</c:v>
                </c:pt>
                <c:pt idx="1574">
                  <c:v>36.200000000000003</c:v>
                </c:pt>
                <c:pt idx="1575">
                  <c:v>36.200000000000003</c:v>
                </c:pt>
                <c:pt idx="1576">
                  <c:v>36.200000000000003</c:v>
                </c:pt>
                <c:pt idx="1577">
                  <c:v>36.200000000000003</c:v>
                </c:pt>
                <c:pt idx="1578">
                  <c:v>36.200000000000003</c:v>
                </c:pt>
                <c:pt idx="1579">
                  <c:v>36</c:v>
                </c:pt>
                <c:pt idx="1580">
                  <c:v>36</c:v>
                </c:pt>
                <c:pt idx="1581">
                  <c:v>36</c:v>
                </c:pt>
                <c:pt idx="1582">
                  <c:v>36</c:v>
                </c:pt>
                <c:pt idx="1583">
                  <c:v>36</c:v>
                </c:pt>
                <c:pt idx="1584">
                  <c:v>36</c:v>
                </c:pt>
                <c:pt idx="1585">
                  <c:v>36</c:v>
                </c:pt>
                <c:pt idx="1586">
                  <c:v>36</c:v>
                </c:pt>
                <c:pt idx="1587">
                  <c:v>35.799999999999997</c:v>
                </c:pt>
                <c:pt idx="1588">
                  <c:v>35.799999999999997</c:v>
                </c:pt>
                <c:pt idx="1589">
                  <c:v>35.799999999999997</c:v>
                </c:pt>
                <c:pt idx="1590">
                  <c:v>35.799999999999997</c:v>
                </c:pt>
                <c:pt idx="1591">
                  <c:v>35.799999999999997</c:v>
                </c:pt>
                <c:pt idx="1592">
                  <c:v>35.799999999999997</c:v>
                </c:pt>
                <c:pt idx="1593">
                  <c:v>35.799999999999997</c:v>
                </c:pt>
                <c:pt idx="1594">
                  <c:v>35.799999999999997</c:v>
                </c:pt>
                <c:pt idx="1595">
                  <c:v>35.6</c:v>
                </c:pt>
                <c:pt idx="1596">
                  <c:v>35.6</c:v>
                </c:pt>
                <c:pt idx="1597">
                  <c:v>35.6</c:v>
                </c:pt>
                <c:pt idx="1598">
                  <c:v>35.6</c:v>
                </c:pt>
                <c:pt idx="1599">
                  <c:v>35.6</c:v>
                </c:pt>
                <c:pt idx="1600">
                  <c:v>35.6</c:v>
                </c:pt>
                <c:pt idx="1601">
                  <c:v>35.6</c:v>
                </c:pt>
                <c:pt idx="1602">
                  <c:v>35.6</c:v>
                </c:pt>
                <c:pt idx="1603">
                  <c:v>35.299999999999997</c:v>
                </c:pt>
                <c:pt idx="1604">
                  <c:v>35.299999999999997</c:v>
                </c:pt>
                <c:pt idx="1605">
                  <c:v>35.299999999999997</c:v>
                </c:pt>
                <c:pt idx="1606">
                  <c:v>35.299999999999997</c:v>
                </c:pt>
                <c:pt idx="1607">
                  <c:v>35.299999999999997</c:v>
                </c:pt>
                <c:pt idx="1608">
                  <c:v>35.299999999999997</c:v>
                </c:pt>
                <c:pt idx="1609">
                  <c:v>35.299999999999997</c:v>
                </c:pt>
                <c:pt idx="1610">
                  <c:v>35.299999999999997</c:v>
                </c:pt>
                <c:pt idx="1611">
                  <c:v>35</c:v>
                </c:pt>
                <c:pt idx="1612">
                  <c:v>35</c:v>
                </c:pt>
                <c:pt idx="1613">
                  <c:v>35</c:v>
                </c:pt>
                <c:pt idx="1614">
                  <c:v>35</c:v>
                </c:pt>
                <c:pt idx="1615">
                  <c:v>35</c:v>
                </c:pt>
                <c:pt idx="1616">
                  <c:v>35</c:v>
                </c:pt>
                <c:pt idx="1617">
                  <c:v>35</c:v>
                </c:pt>
                <c:pt idx="1618">
                  <c:v>35</c:v>
                </c:pt>
                <c:pt idx="1619">
                  <c:v>34.799999999999997</c:v>
                </c:pt>
                <c:pt idx="1620">
                  <c:v>34.799999999999997</c:v>
                </c:pt>
                <c:pt idx="1621">
                  <c:v>34.799999999999997</c:v>
                </c:pt>
                <c:pt idx="1622">
                  <c:v>34.799999999999997</c:v>
                </c:pt>
                <c:pt idx="1623">
                  <c:v>34.799999999999997</c:v>
                </c:pt>
                <c:pt idx="1624">
                  <c:v>34.799999999999997</c:v>
                </c:pt>
                <c:pt idx="1625">
                  <c:v>34.799999999999997</c:v>
                </c:pt>
                <c:pt idx="1626">
                  <c:v>34.799999999999997</c:v>
                </c:pt>
                <c:pt idx="1627">
                  <c:v>34.799999999999997</c:v>
                </c:pt>
                <c:pt idx="1628">
                  <c:v>34.700000000000003</c:v>
                </c:pt>
                <c:pt idx="1629">
                  <c:v>34.700000000000003</c:v>
                </c:pt>
                <c:pt idx="1630">
                  <c:v>34.700000000000003</c:v>
                </c:pt>
                <c:pt idx="1631">
                  <c:v>34.700000000000003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ex3_40_envTemp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Sheet1!$A$2:$A$1704</c:f>
              <c:numCache>
                <c:formatCode>General</c:formatCode>
                <c:ptCount val="1703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  <c:pt idx="386">
                  <c:v>96.53</c:v>
                </c:pt>
                <c:pt idx="387">
                  <c:v>96.77</c:v>
                </c:pt>
                <c:pt idx="388">
                  <c:v>97.02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98.28</c:v>
                </c:pt>
                <c:pt idx="394">
                  <c:v>98.53</c:v>
                </c:pt>
                <c:pt idx="395">
                  <c:v>98.78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101.78</c:v>
                </c:pt>
                <c:pt idx="408">
                  <c:v>102.03</c:v>
                </c:pt>
                <c:pt idx="409">
                  <c:v>102.28</c:v>
                </c:pt>
                <c:pt idx="410">
                  <c:v>102.5</c:v>
                </c:pt>
                <c:pt idx="411">
                  <c:v>102.75</c:v>
                </c:pt>
                <c:pt idx="412">
                  <c:v>103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104.76</c:v>
                </c:pt>
                <c:pt idx="420">
                  <c:v>105.01</c:v>
                </c:pt>
                <c:pt idx="421">
                  <c:v>105.26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</c:v>
                </c:pt>
                <c:pt idx="429">
                  <c:v>107.25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110.28</c:v>
                </c:pt>
                <c:pt idx="442">
                  <c:v>110.53</c:v>
                </c:pt>
                <c:pt idx="443">
                  <c:v>110.76</c:v>
                </c:pt>
                <c:pt idx="444">
                  <c:v>111.01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112.28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</c:v>
                </c:pt>
                <c:pt idx="475">
                  <c:v>118.75</c:v>
                </c:pt>
                <c:pt idx="476">
                  <c:v>119</c:v>
                </c:pt>
                <c:pt idx="477">
                  <c:v>119.25</c:v>
                </c:pt>
                <c:pt idx="478">
                  <c:v>119.5</c:v>
                </c:pt>
                <c:pt idx="479">
                  <c:v>119.75</c:v>
                </c:pt>
                <c:pt idx="480">
                  <c:v>120</c:v>
                </c:pt>
                <c:pt idx="481">
                  <c:v>120.25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122.52</c:v>
                </c:pt>
                <c:pt idx="491">
                  <c:v>122.77</c:v>
                </c:pt>
                <c:pt idx="492">
                  <c:v>123.02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127.03</c:v>
                </c:pt>
                <c:pt idx="509">
                  <c:v>127.28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133.78</c:v>
                </c:pt>
                <c:pt idx="536">
                  <c:v>134.03</c:v>
                </c:pt>
                <c:pt idx="537">
                  <c:v>134.26</c:v>
                </c:pt>
                <c:pt idx="538">
                  <c:v>134.51</c:v>
                </c:pt>
                <c:pt idx="539">
                  <c:v>134.77000000000001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137.01</c:v>
                </c:pt>
                <c:pt idx="549">
                  <c:v>137.26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139.79</c:v>
                </c:pt>
                <c:pt idx="560">
                  <c:v>140.01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142.52000000000001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145.51</c:v>
                </c:pt>
                <c:pt idx="583">
                  <c:v>145.76</c:v>
                </c:pt>
                <c:pt idx="584">
                  <c:v>146.01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147.03</c:v>
                </c:pt>
                <c:pt idx="589">
                  <c:v>147.28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</c:v>
                </c:pt>
                <c:pt idx="607">
                  <c:v>151.77000000000001</c:v>
                </c:pt>
                <c:pt idx="608">
                  <c:v>152.02000000000001</c:v>
                </c:pt>
                <c:pt idx="609">
                  <c:v>152.27000000000001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154.03</c:v>
                </c:pt>
                <c:pt idx="617">
                  <c:v>154.28</c:v>
                </c:pt>
                <c:pt idx="618">
                  <c:v>154.53</c:v>
                </c:pt>
                <c:pt idx="619">
                  <c:v>154.78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156.77000000000001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160.52000000000001</c:v>
                </c:pt>
                <c:pt idx="643">
                  <c:v>160.77000000000001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163.75</c:v>
                </c:pt>
                <c:pt idx="656">
                  <c:v>164.03</c:v>
                </c:pt>
                <c:pt idx="657">
                  <c:v>164.28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</c:v>
                </c:pt>
                <c:pt idx="665">
                  <c:v>166.25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167.28</c:v>
                </c:pt>
                <c:pt idx="670">
                  <c:v>167.51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168.51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170.25</c:v>
                </c:pt>
                <c:pt idx="682">
                  <c:v>170.5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171.75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174.53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</c:v>
                </c:pt>
                <c:pt idx="703">
                  <c:v>175.76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177.51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</c:v>
                </c:pt>
                <c:pt idx="717">
                  <c:v>179.25</c:v>
                </c:pt>
                <c:pt idx="718">
                  <c:v>179.51</c:v>
                </c:pt>
                <c:pt idx="719">
                  <c:v>179.75</c:v>
                </c:pt>
                <c:pt idx="720">
                  <c:v>180</c:v>
                </c:pt>
                <c:pt idx="721">
                  <c:v>180.25</c:v>
                </c:pt>
                <c:pt idx="722">
                  <c:v>180.5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</c:v>
                </c:pt>
                <c:pt idx="735">
                  <c:v>183.75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185.27</c:v>
                </c:pt>
                <c:pt idx="742">
                  <c:v>185.5</c:v>
                </c:pt>
                <c:pt idx="743">
                  <c:v>185.77</c:v>
                </c:pt>
                <c:pt idx="744">
                  <c:v>186.03</c:v>
                </c:pt>
                <c:pt idx="745">
                  <c:v>186.27</c:v>
                </c:pt>
                <c:pt idx="746">
                  <c:v>186.52</c:v>
                </c:pt>
                <c:pt idx="747">
                  <c:v>186.75</c:v>
                </c:pt>
                <c:pt idx="748">
                  <c:v>187.03</c:v>
                </c:pt>
                <c:pt idx="749">
                  <c:v>187.28</c:v>
                </c:pt>
                <c:pt idx="750">
                  <c:v>187.51</c:v>
                </c:pt>
                <c:pt idx="751">
                  <c:v>187.75</c:v>
                </c:pt>
                <c:pt idx="752">
                  <c:v>188.03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189.02</c:v>
                </c:pt>
                <c:pt idx="757">
                  <c:v>189.26</c:v>
                </c:pt>
                <c:pt idx="758">
                  <c:v>189.51</c:v>
                </c:pt>
                <c:pt idx="759">
                  <c:v>189.78</c:v>
                </c:pt>
                <c:pt idx="760">
                  <c:v>190.03</c:v>
                </c:pt>
                <c:pt idx="761">
                  <c:v>190.28</c:v>
                </c:pt>
                <c:pt idx="762">
                  <c:v>190.51</c:v>
                </c:pt>
                <c:pt idx="763">
                  <c:v>190.77</c:v>
                </c:pt>
                <c:pt idx="764">
                  <c:v>191.02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196.52</c:v>
                </c:pt>
                <c:pt idx="787">
                  <c:v>196.77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197.77</c:v>
                </c:pt>
                <c:pt idx="792">
                  <c:v>198.02</c:v>
                </c:pt>
                <c:pt idx="793">
                  <c:v>198.28</c:v>
                </c:pt>
                <c:pt idx="794">
                  <c:v>198.53</c:v>
                </c:pt>
                <c:pt idx="795">
                  <c:v>198.78</c:v>
                </c:pt>
                <c:pt idx="796">
                  <c:v>199.03</c:v>
                </c:pt>
                <c:pt idx="797">
                  <c:v>199.28</c:v>
                </c:pt>
                <c:pt idx="798">
                  <c:v>199.53</c:v>
                </c:pt>
                <c:pt idx="799">
                  <c:v>199.78</c:v>
                </c:pt>
                <c:pt idx="800">
                  <c:v>200.03</c:v>
                </c:pt>
                <c:pt idx="801">
                  <c:v>200.28</c:v>
                </c:pt>
                <c:pt idx="802">
                  <c:v>200.53</c:v>
                </c:pt>
                <c:pt idx="803">
                  <c:v>200.78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202.26</c:v>
                </c:pt>
                <c:pt idx="810">
                  <c:v>202.51</c:v>
                </c:pt>
                <c:pt idx="811">
                  <c:v>202.77</c:v>
                </c:pt>
                <c:pt idx="812">
                  <c:v>203.02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206.53</c:v>
                </c:pt>
                <c:pt idx="827">
                  <c:v>206.77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209.03</c:v>
                </c:pt>
                <c:pt idx="837">
                  <c:v>209.28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210.26</c:v>
                </c:pt>
                <c:pt idx="842">
                  <c:v>210.52</c:v>
                </c:pt>
                <c:pt idx="843">
                  <c:v>210.75</c:v>
                </c:pt>
                <c:pt idx="844">
                  <c:v>211.02</c:v>
                </c:pt>
                <c:pt idx="845">
                  <c:v>211.28</c:v>
                </c:pt>
                <c:pt idx="846">
                  <c:v>211.54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214.03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215.75</c:v>
                </c:pt>
                <c:pt idx="864">
                  <c:v>216</c:v>
                </c:pt>
                <c:pt idx="865">
                  <c:v>216.25</c:v>
                </c:pt>
                <c:pt idx="866">
                  <c:v>216.51</c:v>
                </c:pt>
                <c:pt idx="867">
                  <c:v>216.76</c:v>
                </c:pt>
                <c:pt idx="868">
                  <c:v>217.03</c:v>
                </c:pt>
                <c:pt idx="869">
                  <c:v>217.28</c:v>
                </c:pt>
                <c:pt idx="870">
                  <c:v>217.53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227.78</c:v>
                </c:pt>
                <c:pt idx="912">
                  <c:v>228.03</c:v>
                </c:pt>
                <c:pt idx="913">
                  <c:v>228.28</c:v>
                </c:pt>
                <c:pt idx="914">
                  <c:v>228.53</c:v>
                </c:pt>
                <c:pt idx="915">
                  <c:v>228.78</c:v>
                </c:pt>
                <c:pt idx="916">
                  <c:v>229.03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231.26</c:v>
                </c:pt>
                <c:pt idx="926">
                  <c:v>231.51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232.78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235.27</c:v>
                </c:pt>
                <c:pt idx="942">
                  <c:v>235.52</c:v>
                </c:pt>
                <c:pt idx="943">
                  <c:v>235.77</c:v>
                </c:pt>
                <c:pt idx="944">
                  <c:v>236.02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237.75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238.75</c:v>
                </c:pt>
                <c:pt idx="956">
                  <c:v>239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242.78</c:v>
                </c:pt>
                <c:pt idx="972">
                  <c:v>243.03</c:v>
                </c:pt>
                <c:pt idx="973">
                  <c:v>243.28</c:v>
                </c:pt>
                <c:pt idx="974">
                  <c:v>243.53</c:v>
                </c:pt>
                <c:pt idx="975">
                  <c:v>243.78</c:v>
                </c:pt>
                <c:pt idx="976">
                  <c:v>244.03</c:v>
                </c:pt>
                <c:pt idx="977">
                  <c:v>244.28</c:v>
                </c:pt>
                <c:pt idx="978">
                  <c:v>244.53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246.77</c:v>
                </c:pt>
                <c:pt idx="988">
                  <c:v>247.02</c:v>
                </c:pt>
                <c:pt idx="989">
                  <c:v>247.27</c:v>
                </c:pt>
                <c:pt idx="990">
                  <c:v>247.52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252.75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254.25</c:v>
                </c:pt>
                <c:pt idx="1018">
                  <c:v>254.5</c:v>
                </c:pt>
                <c:pt idx="1019">
                  <c:v>254.75</c:v>
                </c:pt>
                <c:pt idx="1020">
                  <c:v>255</c:v>
                </c:pt>
                <c:pt idx="1021">
                  <c:v>255.25</c:v>
                </c:pt>
                <c:pt idx="1022">
                  <c:v>255.5</c:v>
                </c:pt>
                <c:pt idx="1023">
                  <c:v>255.75</c:v>
                </c:pt>
                <c:pt idx="1024">
                  <c:v>256</c:v>
                </c:pt>
                <c:pt idx="1025">
                  <c:v>256.25</c:v>
                </c:pt>
                <c:pt idx="1026">
                  <c:v>256.5</c:v>
                </c:pt>
                <c:pt idx="1027">
                  <c:v>256.76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263.27999999999997</c:v>
                </c:pt>
                <c:pt idx="1054">
                  <c:v>263.52999999999997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264.25</c:v>
                </c:pt>
                <c:pt idx="1058">
                  <c:v>264.5</c:v>
                </c:pt>
                <c:pt idx="1059">
                  <c:v>264.75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266.52999999999997</c:v>
                </c:pt>
                <c:pt idx="1067">
                  <c:v>266.77</c:v>
                </c:pt>
                <c:pt idx="1068">
                  <c:v>267</c:v>
                </c:pt>
                <c:pt idx="1069">
                  <c:v>267.25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</c:v>
                </c:pt>
                <c:pt idx="1099">
                  <c:v>274.75</c:v>
                </c:pt>
                <c:pt idx="1100">
                  <c:v>275</c:v>
                </c:pt>
                <c:pt idx="1101">
                  <c:v>275.25</c:v>
                </c:pt>
                <c:pt idx="1102">
                  <c:v>275.5</c:v>
                </c:pt>
                <c:pt idx="1103">
                  <c:v>275.75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</c:v>
                </c:pt>
                <c:pt idx="1139">
                  <c:v>284.77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292.75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297.52999999999997</c:v>
                </c:pt>
                <c:pt idx="1191">
                  <c:v>297.77999999999997</c:v>
                </c:pt>
                <c:pt idx="1192">
                  <c:v>298.02999999999997</c:v>
                </c:pt>
                <c:pt idx="1193">
                  <c:v>298.27999999999997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309.75</c:v>
                </c:pt>
                <c:pt idx="1240">
                  <c:v>310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310.77</c:v>
                </c:pt>
                <c:pt idx="1244">
                  <c:v>311.02999999999997</c:v>
                </c:pt>
                <c:pt idx="1245">
                  <c:v>311.27999999999997</c:v>
                </c:pt>
                <c:pt idx="1246">
                  <c:v>311.52999999999997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313.77999999999997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316.76</c:v>
                </c:pt>
                <c:pt idx="1268">
                  <c:v>317.02999999999997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320.02999999999997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322.02999999999997</c:v>
                </c:pt>
                <c:pt idx="1289">
                  <c:v>322.25</c:v>
                </c:pt>
                <c:pt idx="1290">
                  <c:v>322.51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323.26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328.28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332.77</c:v>
                </c:pt>
                <c:pt idx="1332">
                  <c:v>333.02</c:v>
                </c:pt>
                <c:pt idx="1333">
                  <c:v>333.27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335.28</c:v>
                </c:pt>
                <c:pt idx="1342">
                  <c:v>335.51</c:v>
                </c:pt>
                <c:pt idx="1343">
                  <c:v>335.78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</c:v>
                </c:pt>
                <c:pt idx="1349">
                  <c:v>337.26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339.53</c:v>
                </c:pt>
                <c:pt idx="1359">
                  <c:v>339.75</c:v>
                </c:pt>
                <c:pt idx="1360">
                  <c:v>340.01</c:v>
                </c:pt>
                <c:pt idx="1361">
                  <c:v>340.26</c:v>
                </c:pt>
                <c:pt idx="1362">
                  <c:v>340.52</c:v>
                </c:pt>
                <c:pt idx="1363">
                  <c:v>340.78</c:v>
                </c:pt>
                <c:pt idx="1364">
                  <c:v>341.03</c:v>
                </c:pt>
                <c:pt idx="1365">
                  <c:v>341.28</c:v>
                </c:pt>
                <c:pt idx="1366">
                  <c:v>341.53</c:v>
                </c:pt>
                <c:pt idx="1367">
                  <c:v>341.78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342.53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347.28</c:v>
                </c:pt>
                <c:pt idx="1390">
                  <c:v>347.53</c:v>
                </c:pt>
                <c:pt idx="1391">
                  <c:v>347.79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349.01</c:v>
                </c:pt>
                <c:pt idx="1397">
                  <c:v>349.26</c:v>
                </c:pt>
                <c:pt idx="1398">
                  <c:v>349.51</c:v>
                </c:pt>
                <c:pt idx="1399">
                  <c:v>349.76</c:v>
                </c:pt>
                <c:pt idx="1400">
                  <c:v>350.01</c:v>
                </c:pt>
                <c:pt idx="1401">
                  <c:v>350.26</c:v>
                </c:pt>
                <c:pt idx="1402">
                  <c:v>350.51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358.77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367.28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368.76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373.01</c:v>
                </c:pt>
                <c:pt idx="1493">
                  <c:v>373.27</c:v>
                </c:pt>
                <c:pt idx="1494">
                  <c:v>373.53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375.03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376.26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377.53</c:v>
                </c:pt>
                <c:pt idx="1511">
                  <c:v>377.78</c:v>
                </c:pt>
                <c:pt idx="1512">
                  <c:v>378</c:v>
                </c:pt>
                <c:pt idx="1513">
                  <c:v>378.25</c:v>
                </c:pt>
                <c:pt idx="1514">
                  <c:v>378.5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385.02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388.78</c:v>
                </c:pt>
                <c:pt idx="1556">
                  <c:v>389.03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391.75</c:v>
                </c:pt>
                <c:pt idx="1568">
                  <c:v>392</c:v>
                </c:pt>
                <c:pt idx="1569">
                  <c:v>392.25</c:v>
                </c:pt>
                <c:pt idx="1570">
                  <c:v>392.5</c:v>
                </c:pt>
                <c:pt idx="1571">
                  <c:v>392.75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393.53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395.25</c:v>
                </c:pt>
                <c:pt idx="1582">
                  <c:v>395.5</c:v>
                </c:pt>
                <c:pt idx="1583">
                  <c:v>395.75</c:v>
                </c:pt>
                <c:pt idx="1584">
                  <c:v>396</c:v>
                </c:pt>
                <c:pt idx="1585">
                  <c:v>396.25</c:v>
                </c:pt>
                <c:pt idx="1586">
                  <c:v>396.51</c:v>
                </c:pt>
                <c:pt idx="1587">
                  <c:v>396.76</c:v>
                </c:pt>
                <c:pt idx="1588">
                  <c:v>397</c:v>
                </c:pt>
                <c:pt idx="1589">
                  <c:v>397.25</c:v>
                </c:pt>
                <c:pt idx="1590">
                  <c:v>397.5</c:v>
                </c:pt>
                <c:pt idx="1591">
                  <c:v>397.75</c:v>
                </c:pt>
                <c:pt idx="1592">
                  <c:v>398</c:v>
                </c:pt>
                <c:pt idx="1593">
                  <c:v>398.25</c:v>
                </c:pt>
                <c:pt idx="1594">
                  <c:v>398.5</c:v>
                </c:pt>
                <c:pt idx="1595">
                  <c:v>398.76</c:v>
                </c:pt>
                <c:pt idx="1596">
                  <c:v>399.01</c:v>
                </c:pt>
                <c:pt idx="1597">
                  <c:v>399.26</c:v>
                </c:pt>
                <c:pt idx="1598">
                  <c:v>399.51</c:v>
                </c:pt>
                <c:pt idx="1599">
                  <c:v>399.76</c:v>
                </c:pt>
                <c:pt idx="1600">
                  <c:v>400.01</c:v>
                </c:pt>
                <c:pt idx="1601">
                  <c:v>400.26</c:v>
                </c:pt>
                <c:pt idx="1602">
                  <c:v>400.51</c:v>
                </c:pt>
                <c:pt idx="1603">
                  <c:v>400.76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402.75</c:v>
                </c:pt>
                <c:pt idx="1612">
                  <c:v>403</c:v>
                </c:pt>
                <c:pt idx="1613">
                  <c:v>403.25</c:v>
                </c:pt>
                <c:pt idx="1614">
                  <c:v>403.5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408.03</c:v>
                </c:pt>
                <c:pt idx="1633">
                  <c:v>408.28</c:v>
                </c:pt>
                <c:pt idx="1634">
                  <c:v>408.53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</c:v>
                </c:pt>
                <c:pt idx="1643">
                  <c:v>410.75</c:v>
                </c:pt>
                <c:pt idx="1644">
                  <c:v>411</c:v>
                </c:pt>
                <c:pt idx="1645">
                  <c:v>411.25</c:v>
                </c:pt>
                <c:pt idx="1646">
                  <c:v>411.5</c:v>
                </c:pt>
                <c:pt idx="1647">
                  <c:v>411.75</c:v>
                </c:pt>
                <c:pt idx="1648">
                  <c:v>412</c:v>
                </c:pt>
                <c:pt idx="1649">
                  <c:v>412.25</c:v>
                </c:pt>
                <c:pt idx="1650">
                  <c:v>412.5</c:v>
                </c:pt>
                <c:pt idx="1651">
                  <c:v>412.75</c:v>
                </c:pt>
                <c:pt idx="1652">
                  <c:v>413</c:v>
                </c:pt>
                <c:pt idx="1653">
                  <c:v>413.25</c:v>
                </c:pt>
                <c:pt idx="1654">
                  <c:v>413.5</c:v>
                </c:pt>
                <c:pt idx="1655">
                  <c:v>413.75</c:v>
                </c:pt>
                <c:pt idx="1656">
                  <c:v>414.01</c:v>
                </c:pt>
                <c:pt idx="1657">
                  <c:v>414.26</c:v>
                </c:pt>
                <c:pt idx="1658">
                  <c:v>414.51</c:v>
                </c:pt>
                <c:pt idx="1659">
                  <c:v>414.76</c:v>
                </c:pt>
                <c:pt idx="1660">
                  <c:v>415.01</c:v>
                </c:pt>
                <c:pt idx="1661">
                  <c:v>415.26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</c:v>
                </c:pt>
              </c:numCache>
            </c:numRef>
          </c:cat>
          <c:val>
            <c:numRef>
              <c:f>Sheet1!$G$2:$G$1704</c:f>
              <c:numCache>
                <c:formatCode>General</c:formatCode>
                <c:ptCount val="1703"/>
                <c:pt idx="0">
                  <c:v>40.1</c:v>
                </c:pt>
                <c:pt idx="1">
                  <c:v>40.1</c:v>
                </c:pt>
                <c:pt idx="2">
                  <c:v>40.1</c:v>
                </c:pt>
                <c:pt idx="3">
                  <c:v>40.1</c:v>
                </c:pt>
                <c:pt idx="4">
                  <c:v>40.1</c:v>
                </c:pt>
                <c:pt idx="5">
                  <c:v>40.1</c:v>
                </c:pt>
                <c:pt idx="6">
                  <c:v>40.1</c:v>
                </c:pt>
                <c:pt idx="7">
                  <c:v>40.1</c:v>
                </c:pt>
                <c:pt idx="8">
                  <c:v>39.700000000000003</c:v>
                </c:pt>
                <c:pt idx="9">
                  <c:v>39.700000000000003</c:v>
                </c:pt>
                <c:pt idx="10">
                  <c:v>39.700000000000003</c:v>
                </c:pt>
                <c:pt idx="11">
                  <c:v>39.700000000000003</c:v>
                </c:pt>
                <c:pt idx="12">
                  <c:v>39.700000000000003</c:v>
                </c:pt>
                <c:pt idx="13">
                  <c:v>39.700000000000003</c:v>
                </c:pt>
                <c:pt idx="14">
                  <c:v>39.700000000000003</c:v>
                </c:pt>
                <c:pt idx="15">
                  <c:v>39.700000000000003</c:v>
                </c:pt>
                <c:pt idx="16">
                  <c:v>39.299999999999997</c:v>
                </c:pt>
                <c:pt idx="17">
                  <c:v>39.299999999999997</c:v>
                </c:pt>
                <c:pt idx="18">
                  <c:v>39.299999999999997</c:v>
                </c:pt>
                <c:pt idx="19">
                  <c:v>39.299999999999997</c:v>
                </c:pt>
                <c:pt idx="20">
                  <c:v>39.299999999999997</c:v>
                </c:pt>
                <c:pt idx="21">
                  <c:v>39.299999999999997</c:v>
                </c:pt>
                <c:pt idx="22">
                  <c:v>39.299999999999997</c:v>
                </c:pt>
                <c:pt idx="23">
                  <c:v>39.299999999999997</c:v>
                </c:pt>
                <c:pt idx="24">
                  <c:v>38.9</c:v>
                </c:pt>
                <c:pt idx="25">
                  <c:v>38.9</c:v>
                </c:pt>
                <c:pt idx="26">
                  <c:v>38.9</c:v>
                </c:pt>
                <c:pt idx="27">
                  <c:v>38.9</c:v>
                </c:pt>
                <c:pt idx="28">
                  <c:v>38.9</c:v>
                </c:pt>
                <c:pt idx="29">
                  <c:v>38.9</c:v>
                </c:pt>
                <c:pt idx="30">
                  <c:v>38.9</c:v>
                </c:pt>
                <c:pt idx="31">
                  <c:v>38.9</c:v>
                </c:pt>
                <c:pt idx="32">
                  <c:v>38.6</c:v>
                </c:pt>
                <c:pt idx="33">
                  <c:v>38.6</c:v>
                </c:pt>
                <c:pt idx="34">
                  <c:v>38.6</c:v>
                </c:pt>
                <c:pt idx="35">
                  <c:v>38.6</c:v>
                </c:pt>
                <c:pt idx="36">
                  <c:v>38.6</c:v>
                </c:pt>
                <c:pt idx="37">
                  <c:v>38.6</c:v>
                </c:pt>
                <c:pt idx="38">
                  <c:v>38.6</c:v>
                </c:pt>
                <c:pt idx="39">
                  <c:v>38.6</c:v>
                </c:pt>
                <c:pt idx="40">
                  <c:v>38.6</c:v>
                </c:pt>
                <c:pt idx="41">
                  <c:v>38.299999999999997</c:v>
                </c:pt>
                <c:pt idx="42">
                  <c:v>38.299999999999997</c:v>
                </c:pt>
                <c:pt idx="43">
                  <c:v>38.299999999999997</c:v>
                </c:pt>
                <c:pt idx="44">
                  <c:v>38.299999999999997</c:v>
                </c:pt>
                <c:pt idx="45">
                  <c:v>38.299999999999997</c:v>
                </c:pt>
                <c:pt idx="46">
                  <c:v>38.299999999999997</c:v>
                </c:pt>
                <c:pt idx="47">
                  <c:v>38.299999999999997</c:v>
                </c:pt>
                <c:pt idx="48">
                  <c:v>38.299999999999997</c:v>
                </c:pt>
                <c:pt idx="49">
                  <c:v>38.299999999999997</c:v>
                </c:pt>
                <c:pt idx="50">
                  <c:v>38.299999999999997</c:v>
                </c:pt>
                <c:pt idx="51">
                  <c:v>38.299999999999997</c:v>
                </c:pt>
                <c:pt idx="52">
                  <c:v>38.299999999999997</c:v>
                </c:pt>
                <c:pt idx="53">
                  <c:v>38.299999999999997</c:v>
                </c:pt>
                <c:pt idx="54">
                  <c:v>38.299999999999997</c:v>
                </c:pt>
                <c:pt idx="55">
                  <c:v>38.299999999999997</c:v>
                </c:pt>
                <c:pt idx="56">
                  <c:v>38.299999999999997</c:v>
                </c:pt>
                <c:pt idx="57">
                  <c:v>38.4</c:v>
                </c:pt>
                <c:pt idx="58">
                  <c:v>38.4</c:v>
                </c:pt>
                <c:pt idx="59">
                  <c:v>38.4</c:v>
                </c:pt>
                <c:pt idx="60">
                  <c:v>38.4</c:v>
                </c:pt>
                <c:pt idx="61">
                  <c:v>38.4</c:v>
                </c:pt>
                <c:pt idx="62">
                  <c:v>38.4</c:v>
                </c:pt>
                <c:pt idx="63">
                  <c:v>38.4</c:v>
                </c:pt>
                <c:pt idx="64">
                  <c:v>38.4</c:v>
                </c:pt>
                <c:pt idx="65">
                  <c:v>38.6</c:v>
                </c:pt>
                <c:pt idx="66">
                  <c:v>38.6</c:v>
                </c:pt>
                <c:pt idx="67">
                  <c:v>38.6</c:v>
                </c:pt>
                <c:pt idx="68">
                  <c:v>38.6</c:v>
                </c:pt>
                <c:pt idx="69">
                  <c:v>38.6</c:v>
                </c:pt>
                <c:pt idx="70">
                  <c:v>38.6</c:v>
                </c:pt>
                <c:pt idx="71">
                  <c:v>38.6</c:v>
                </c:pt>
                <c:pt idx="72">
                  <c:v>38.6</c:v>
                </c:pt>
                <c:pt idx="73">
                  <c:v>38.9</c:v>
                </c:pt>
                <c:pt idx="74">
                  <c:v>38.9</c:v>
                </c:pt>
                <c:pt idx="75">
                  <c:v>38.9</c:v>
                </c:pt>
                <c:pt idx="76">
                  <c:v>38.9</c:v>
                </c:pt>
                <c:pt idx="77">
                  <c:v>38.9</c:v>
                </c:pt>
                <c:pt idx="78">
                  <c:v>38.9</c:v>
                </c:pt>
                <c:pt idx="79">
                  <c:v>38.9</c:v>
                </c:pt>
                <c:pt idx="80">
                  <c:v>38.9</c:v>
                </c:pt>
                <c:pt idx="81">
                  <c:v>38.9</c:v>
                </c:pt>
                <c:pt idx="82">
                  <c:v>39.299999999999997</c:v>
                </c:pt>
                <c:pt idx="83">
                  <c:v>39.299999999999997</c:v>
                </c:pt>
                <c:pt idx="84">
                  <c:v>39.299999999999997</c:v>
                </c:pt>
                <c:pt idx="85">
                  <c:v>39.299999999999997</c:v>
                </c:pt>
                <c:pt idx="86">
                  <c:v>39.299999999999997</c:v>
                </c:pt>
                <c:pt idx="87">
                  <c:v>39.299999999999997</c:v>
                </c:pt>
                <c:pt idx="88">
                  <c:v>39.299999999999997</c:v>
                </c:pt>
                <c:pt idx="89">
                  <c:v>39.299999999999997</c:v>
                </c:pt>
                <c:pt idx="90">
                  <c:v>39.799999999999997</c:v>
                </c:pt>
                <c:pt idx="91">
                  <c:v>39.799999999999997</c:v>
                </c:pt>
                <c:pt idx="92">
                  <c:v>39.799999999999997</c:v>
                </c:pt>
                <c:pt idx="93">
                  <c:v>39.799999999999997</c:v>
                </c:pt>
                <c:pt idx="94">
                  <c:v>39.799999999999997</c:v>
                </c:pt>
                <c:pt idx="95">
                  <c:v>39.799999999999997</c:v>
                </c:pt>
                <c:pt idx="96">
                  <c:v>39.799999999999997</c:v>
                </c:pt>
                <c:pt idx="97">
                  <c:v>39.799999999999997</c:v>
                </c:pt>
                <c:pt idx="98">
                  <c:v>40.299999999999997</c:v>
                </c:pt>
                <c:pt idx="99">
                  <c:v>40.299999999999997</c:v>
                </c:pt>
                <c:pt idx="100">
                  <c:v>40.299999999999997</c:v>
                </c:pt>
                <c:pt idx="101">
                  <c:v>40.299999999999997</c:v>
                </c:pt>
                <c:pt idx="102">
                  <c:v>40.299999999999997</c:v>
                </c:pt>
                <c:pt idx="103">
                  <c:v>40.299999999999997</c:v>
                </c:pt>
                <c:pt idx="104">
                  <c:v>40.299999999999997</c:v>
                </c:pt>
                <c:pt idx="105">
                  <c:v>40.299999999999997</c:v>
                </c:pt>
                <c:pt idx="106">
                  <c:v>40.9</c:v>
                </c:pt>
                <c:pt idx="107">
                  <c:v>40.9</c:v>
                </c:pt>
                <c:pt idx="108">
                  <c:v>40.9</c:v>
                </c:pt>
                <c:pt idx="109">
                  <c:v>40.9</c:v>
                </c:pt>
                <c:pt idx="110">
                  <c:v>40.9</c:v>
                </c:pt>
                <c:pt idx="111">
                  <c:v>40.9</c:v>
                </c:pt>
                <c:pt idx="112">
                  <c:v>40.9</c:v>
                </c:pt>
                <c:pt idx="113">
                  <c:v>40.9</c:v>
                </c:pt>
                <c:pt idx="114">
                  <c:v>41.5</c:v>
                </c:pt>
                <c:pt idx="115">
                  <c:v>41.5</c:v>
                </c:pt>
                <c:pt idx="116">
                  <c:v>41.5</c:v>
                </c:pt>
                <c:pt idx="117">
                  <c:v>41.5</c:v>
                </c:pt>
                <c:pt idx="118">
                  <c:v>41.5</c:v>
                </c:pt>
                <c:pt idx="119">
                  <c:v>41.5</c:v>
                </c:pt>
                <c:pt idx="120">
                  <c:v>41.5</c:v>
                </c:pt>
                <c:pt idx="121">
                  <c:v>41.5</c:v>
                </c:pt>
                <c:pt idx="122">
                  <c:v>42.2</c:v>
                </c:pt>
                <c:pt idx="123">
                  <c:v>42.2</c:v>
                </c:pt>
                <c:pt idx="124">
                  <c:v>42.2</c:v>
                </c:pt>
                <c:pt idx="125">
                  <c:v>42.2</c:v>
                </c:pt>
                <c:pt idx="126">
                  <c:v>42.2</c:v>
                </c:pt>
                <c:pt idx="127">
                  <c:v>42.2</c:v>
                </c:pt>
                <c:pt idx="128">
                  <c:v>42.2</c:v>
                </c:pt>
                <c:pt idx="129">
                  <c:v>42.2</c:v>
                </c:pt>
                <c:pt idx="130">
                  <c:v>42.2</c:v>
                </c:pt>
                <c:pt idx="131">
                  <c:v>42.6</c:v>
                </c:pt>
                <c:pt idx="132">
                  <c:v>42.6</c:v>
                </c:pt>
                <c:pt idx="133">
                  <c:v>42.6</c:v>
                </c:pt>
                <c:pt idx="134">
                  <c:v>42.6</c:v>
                </c:pt>
                <c:pt idx="135">
                  <c:v>42.6</c:v>
                </c:pt>
                <c:pt idx="136">
                  <c:v>42.6</c:v>
                </c:pt>
                <c:pt idx="137">
                  <c:v>42.6</c:v>
                </c:pt>
                <c:pt idx="138">
                  <c:v>42.6</c:v>
                </c:pt>
                <c:pt idx="139">
                  <c:v>43</c:v>
                </c:pt>
                <c:pt idx="140">
                  <c:v>43</c:v>
                </c:pt>
                <c:pt idx="141">
                  <c:v>43</c:v>
                </c:pt>
                <c:pt idx="142">
                  <c:v>43</c:v>
                </c:pt>
                <c:pt idx="143">
                  <c:v>43</c:v>
                </c:pt>
                <c:pt idx="144">
                  <c:v>43</c:v>
                </c:pt>
                <c:pt idx="145">
                  <c:v>43</c:v>
                </c:pt>
                <c:pt idx="146">
                  <c:v>43</c:v>
                </c:pt>
                <c:pt idx="147">
                  <c:v>43.3</c:v>
                </c:pt>
                <c:pt idx="148">
                  <c:v>43.3</c:v>
                </c:pt>
                <c:pt idx="149">
                  <c:v>43.3</c:v>
                </c:pt>
                <c:pt idx="150">
                  <c:v>43.3</c:v>
                </c:pt>
                <c:pt idx="151">
                  <c:v>43.3</c:v>
                </c:pt>
                <c:pt idx="152">
                  <c:v>43.3</c:v>
                </c:pt>
                <c:pt idx="153">
                  <c:v>43.3</c:v>
                </c:pt>
                <c:pt idx="154">
                  <c:v>43.3</c:v>
                </c:pt>
                <c:pt idx="155">
                  <c:v>43.4</c:v>
                </c:pt>
                <c:pt idx="156">
                  <c:v>43.4</c:v>
                </c:pt>
                <c:pt idx="157">
                  <c:v>43.4</c:v>
                </c:pt>
                <c:pt idx="158">
                  <c:v>43.4</c:v>
                </c:pt>
                <c:pt idx="159">
                  <c:v>43.4</c:v>
                </c:pt>
                <c:pt idx="160">
                  <c:v>43.4</c:v>
                </c:pt>
                <c:pt idx="161">
                  <c:v>43.4</c:v>
                </c:pt>
                <c:pt idx="162">
                  <c:v>43.4</c:v>
                </c:pt>
                <c:pt idx="163">
                  <c:v>43.4</c:v>
                </c:pt>
                <c:pt idx="164">
                  <c:v>43.4</c:v>
                </c:pt>
                <c:pt idx="165">
                  <c:v>43.4</c:v>
                </c:pt>
                <c:pt idx="166">
                  <c:v>43.4</c:v>
                </c:pt>
                <c:pt idx="167">
                  <c:v>43.4</c:v>
                </c:pt>
                <c:pt idx="168">
                  <c:v>43.4</c:v>
                </c:pt>
                <c:pt idx="169">
                  <c:v>43.4</c:v>
                </c:pt>
                <c:pt idx="170">
                  <c:v>43.4</c:v>
                </c:pt>
                <c:pt idx="171">
                  <c:v>43.4</c:v>
                </c:pt>
                <c:pt idx="172">
                  <c:v>43.3</c:v>
                </c:pt>
                <c:pt idx="173">
                  <c:v>43.3</c:v>
                </c:pt>
                <c:pt idx="174">
                  <c:v>43.3</c:v>
                </c:pt>
                <c:pt idx="175">
                  <c:v>43.3</c:v>
                </c:pt>
                <c:pt idx="176">
                  <c:v>43.3</c:v>
                </c:pt>
                <c:pt idx="177">
                  <c:v>43.3</c:v>
                </c:pt>
                <c:pt idx="178">
                  <c:v>43.3</c:v>
                </c:pt>
                <c:pt idx="179">
                  <c:v>43.3</c:v>
                </c:pt>
                <c:pt idx="180">
                  <c:v>42.9</c:v>
                </c:pt>
                <c:pt idx="181">
                  <c:v>42.9</c:v>
                </c:pt>
                <c:pt idx="182">
                  <c:v>42.9</c:v>
                </c:pt>
                <c:pt idx="183">
                  <c:v>42.9</c:v>
                </c:pt>
                <c:pt idx="184">
                  <c:v>42.9</c:v>
                </c:pt>
                <c:pt idx="185">
                  <c:v>42.9</c:v>
                </c:pt>
                <c:pt idx="186">
                  <c:v>42.9</c:v>
                </c:pt>
                <c:pt idx="187">
                  <c:v>42.9</c:v>
                </c:pt>
                <c:pt idx="188">
                  <c:v>42.5</c:v>
                </c:pt>
                <c:pt idx="189">
                  <c:v>42.5</c:v>
                </c:pt>
                <c:pt idx="190">
                  <c:v>42.5</c:v>
                </c:pt>
                <c:pt idx="191">
                  <c:v>42.5</c:v>
                </c:pt>
                <c:pt idx="192">
                  <c:v>42.5</c:v>
                </c:pt>
                <c:pt idx="193">
                  <c:v>42.5</c:v>
                </c:pt>
                <c:pt idx="194">
                  <c:v>42.5</c:v>
                </c:pt>
                <c:pt idx="195">
                  <c:v>42.5</c:v>
                </c:pt>
                <c:pt idx="196">
                  <c:v>42.2</c:v>
                </c:pt>
                <c:pt idx="197">
                  <c:v>42.2</c:v>
                </c:pt>
                <c:pt idx="198">
                  <c:v>42.2</c:v>
                </c:pt>
                <c:pt idx="199">
                  <c:v>42.2</c:v>
                </c:pt>
                <c:pt idx="200">
                  <c:v>42.2</c:v>
                </c:pt>
                <c:pt idx="201">
                  <c:v>42.2</c:v>
                </c:pt>
                <c:pt idx="202">
                  <c:v>42.2</c:v>
                </c:pt>
                <c:pt idx="203">
                  <c:v>42.2</c:v>
                </c:pt>
                <c:pt idx="204">
                  <c:v>41.7</c:v>
                </c:pt>
                <c:pt idx="205">
                  <c:v>41.7</c:v>
                </c:pt>
                <c:pt idx="206">
                  <c:v>41.7</c:v>
                </c:pt>
                <c:pt idx="207">
                  <c:v>41.7</c:v>
                </c:pt>
                <c:pt idx="208">
                  <c:v>41.7</c:v>
                </c:pt>
                <c:pt idx="209">
                  <c:v>41.7</c:v>
                </c:pt>
                <c:pt idx="210">
                  <c:v>41.7</c:v>
                </c:pt>
                <c:pt idx="211">
                  <c:v>41.7</c:v>
                </c:pt>
                <c:pt idx="212">
                  <c:v>41.7</c:v>
                </c:pt>
                <c:pt idx="213">
                  <c:v>41.3</c:v>
                </c:pt>
                <c:pt idx="214">
                  <c:v>41.3</c:v>
                </c:pt>
                <c:pt idx="215">
                  <c:v>41.3</c:v>
                </c:pt>
                <c:pt idx="216">
                  <c:v>41.3</c:v>
                </c:pt>
                <c:pt idx="217">
                  <c:v>41.3</c:v>
                </c:pt>
                <c:pt idx="218">
                  <c:v>41.3</c:v>
                </c:pt>
                <c:pt idx="219">
                  <c:v>41.3</c:v>
                </c:pt>
                <c:pt idx="220">
                  <c:v>41.3</c:v>
                </c:pt>
                <c:pt idx="221">
                  <c:v>40.9</c:v>
                </c:pt>
                <c:pt idx="222">
                  <c:v>40.9</c:v>
                </c:pt>
                <c:pt idx="223">
                  <c:v>40.9</c:v>
                </c:pt>
                <c:pt idx="224">
                  <c:v>40.9</c:v>
                </c:pt>
                <c:pt idx="225">
                  <c:v>40.9</c:v>
                </c:pt>
                <c:pt idx="226">
                  <c:v>40.9</c:v>
                </c:pt>
                <c:pt idx="227">
                  <c:v>40.9</c:v>
                </c:pt>
                <c:pt idx="228">
                  <c:v>40.9</c:v>
                </c:pt>
                <c:pt idx="229">
                  <c:v>40.4</c:v>
                </c:pt>
                <c:pt idx="230">
                  <c:v>40.4</c:v>
                </c:pt>
                <c:pt idx="231">
                  <c:v>40.4</c:v>
                </c:pt>
                <c:pt idx="232">
                  <c:v>40.4</c:v>
                </c:pt>
                <c:pt idx="233">
                  <c:v>40.4</c:v>
                </c:pt>
                <c:pt idx="234">
                  <c:v>40.4</c:v>
                </c:pt>
                <c:pt idx="235">
                  <c:v>40.4</c:v>
                </c:pt>
                <c:pt idx="236">
                  <c:v>40.4</c:v>
                </c:pt>
                <c:pt idx="237">
                  <c:v>40</c:v>
                </c:pt>
                <c:pt idx="238">
                  <c:v>40</c:v>
                </c:pt>
                <c:pt idx="239">
                  <c:v>40</c:v>
                </c:pt>
                <c:pt idx="240">
                  <c:v>40</c:v>
                </c:pt>
                <c:pt idx="241">
                  <c:v>40</c:v>
                </c:pt>
                <c:pt idx="242">
                  <c:v>40</c:v>
                </c:pt>
                <c:pt idx="243">
                  <c:v>40</c:v>
                </c:pt>
                <c:pt idx="244">
                  <c:v>40</c:v>
                </c:pt>
                <c:pt idx="245">
                  <c:v>39.6</c:v>
                </c:pt>
                <c:pt idx="246">
                  <c:v>39.6</c:v>
                </c:pt>
                <c:pt idx="247">
                  <c:v>39.6</c:v>
                </c:pt>
                <c:pt idx="248">
                  <c:v>39.6</c:v>
                </c:pt>
                <c:pt idx="249">
                  <c:v>39.6</c:v>
                </c:pt>
                <c:pt idx="250">
                  <c:v>39.6</c:v>
                </c:pt>
                <c:pt idx="251">
                  <c:v>39.6</c:v>
                </c:pt>
                <c:pt idx="252">
                  <c:v>39.6</c:v>
                </c:pt>
                <c:pt idx="253">
                  <c:v>39.1</c:v>
                </c:pt>
                <c:pt idx="254">
                  <c:v>39.1</c:v>
                </c:pt>
                <c:pt idx="255">
                  <c:v>39.1</c:v>
                </c:pt>
                <c:pt idx="256">
                  <c:v>39.1</c:v>
                </c:pt>
                <c:pt idx="257">
                  <c:v>39.1</c:v>
                </c:pt>
                <c:pt idx="258">
                  <c:v>39.1</c:v>
                </c:pt>
                <c:pt idx="259">
                  <c:v>39.1</c:v>
                </c:pt>
                <c:pt idx="260">
                  <c:v>39.1</c:v>
                </c:pt>
                <c:pt idx="261">
                  <c:v>39.1</c:v>
                </c:pt>
                <c:pt idx="262">
                  <c:v>38.799999999999997</c:v>
                </c:pt>
                <c:pt idx="263">
                  <c:v>38.799999999999997</c:v>
                </c:pt>
                <c:pt idx="264">
                  <c:v>38.799999999999997</c:v>
                </c:pt>
                <c:pt idx="265">
                  <c:v>38.799999999999997</c:v>
                </c:pt>
                <c:pt idx="266">
                  <c:v>38.799999999999997</c:v>
                </c:pt>
                <c:pt idx="267">
                  <c:v>38.799999999999997</c:v>
                </c:pt>
                <c:pt idx="268">
                  <c:v>38.799999999999997</c:v>
                </c:pt>
                <c:pt idx="269">
                  <c:v>38.799999999999997</c:v>
                </c:pt>
                <c:pt idx="270">
                  <c:v>38.5</c:v>
                </c:pt>
                <c:pt idx="271">
                  <c:v>38.5</c:v>
                </c:pt>
                <c:pt idx="272">
                  <c:v>38.5</c:v>
                </c:pt>
                <c:pt idx="273">
                  <c:v>38.5</c:v>
                </c:pt>
                <c:pt idx="274">
                  <c:v>38.5</c:v>
                </c:pt>
                <c:pt idx="275">
                  <c:v>38.5</c:v>
                </c:pt>
                <c:pt idx="276">
                  <c:v>38.5</c:v>
                </c:pt>
                <c:pt idx="277">
                  <c:v>38.5</c:v>
                </c:pt>
                <c:pt idx="278">
                  <c:v>38.200000000000003</c:v>
                </c:pt>
                <c:pt idx="279">
                  <c:v>38.200000000000003</c:v>
                </c:pt>
                <c:pt idx="280">
                  <c:v>38.200000000000003</c:v>
                </c:pt>
                <c:pt idx="281">
                  <c:v>38.200000000000003</c:v>
                </c:pt>
                <c:pt idx="282">
                  <c:v>38.200000000000003</c:v>
                </c:pt>
                <c:pt idx="283">
                  <c:v>38.200000000000003</c:v>
                </c:pt>
                <c:pt idx="284">
                  <c:v>38.200000000000003</c:v>
                </c:pt>
                <c:pt idx="285">
                  <c:v>38.200000000000003</c:v>
                </c:pt>
                <c:pt idx="286">
                  <c:v>38.299999999999997</c:v>
                </c:pt>
                <c:pt idx="287">
                  <c:v>38.299999999999997</c:v>
                </c:pt>
                <c:pt idx="288">
                  <c:v>38.299999999999997</c:v>
                </c:pt>
                <c:pt idx="289">
                  <c:v>38.299999999999997</c:v>
                </c:pt>
                <c:pt idx="290">
                  <c:v>38.299999999999997</c:v>
                </c:pt>
                <c:pt idx="291">
                  <c:v>38.299999999999997</c:v>
                </c:pt>
                <c:pt idx="292">
                  <c:v>38.299999999999997</c:v>
                </c:pt>
                <c:pt idx="293">
                  <c:v>38.299999999999997</c:v>
                </c:pt>
                <c:pt idx="294">
                  <c:v>38.4</c:v>
                </c:pt>
                <c:pt idx="295">
                  <c:v>38.4</c:v>
                </c:pt>
                <c:pt idx="296">
                  <c:v>38.4</c:v>
                </c:pt>
                <c:pt idx="297">
                  <c:v>38.4</c:v>
                </c:pt>
                <c:pt idx="298">
                  <c:v>38.4</c:v>
                </c:pt>
                <c:pt idx="299">
                  <c:v>38.4</c:v>
                </c:pt>
                <c:pt idx="300">
                  <c:v>38.4</c:v>
                </c:pt>
                <c:pt idx="301">
                  <c:v>38.4</c:v>
                </c:pt>
                <c:pt idx="302">
                  <c:v>38.4</c:v>
                </c:pt>
                <c:pt idx="303">
                  <c:v>38.6</c:v>
                </c:pt>
                <c:pt idx="304">
                  <c:v>38.6</c:v>
                </c:pt>
                <c:pt idx="305">
                  <c:v>38.6</c:v>
                </c:pt>
                <c:pt idx="306">
                  <c:v>38.6</c:v>
                </c:pt>
                <c:pt idx="307">
                  <c:v>38.6</c:v>
                </c:pt>
                <c:pt idx="308">
                  <c:v>38.6</c:v>
                </c:pt>
                <c:pt idx="309">
                  <c:v>38.6</c:v>
                </c:pt>
                <c:pt idx="310">
                  <c:v>38.6</c:v>
                </c:pt>
                <c:pt idx="311">
                  <c:v>39</c:v>
                </c:pt>
                <c:pt idx="312">
                  <c:v>39</c:v>
                </c:pt>
                <c:pt idx="313">
                  <c:v>39</c:v>
                </c:pt>
                <c:pt idx="314">
                  <c:v>39</c:v>
                </c:pt>
                <c:pt idx="315">
                  <c:v>39</c:v>
                </c:pt>
                <c:pt idx="316">
                  <c:v>39</c:v>
                </c:pt>
                <c:pt idx="317">
                  <c:v>39</c:v>
                </c:pt>
                <c:pt idx="318">
                  <c:v>39</c:v>
                </c:pt>
                <c:pt idx="319">
                  <c:v>39.4</c:v>
                </c:pt>
                <c:pt idx="320">
                  <c:v>39.4</c:v>
                </c:pt>
                <c:pt idx="321">
                  <c:v>39.4</c:v>
                </c:pt>
                <c:pt idx="322">
                  <c:v>39.4</c:v>
                </c:pt>
                <c:pt idx="323">
                  <c:v>39.4</c:v>
                </c:pt>
                <c:pt idx="324">
                  <c:v>39.4</c:v>
                </c:pt>
                <c:pt idx="325">
                  <c:v>39.4</c:v>
                </c:pt>
                <c:pt idx="326">
                  <c:v>39.4</c:v>
                </c:pt>
                <c:pt idx="327">
                  <c:v>39.799999999999997</c:v>
                </c:pt>
                <c:pt idx="328">
                  <c:v>39.799999999999997</c:v>
                </c:pt>
                <c:pt idx="329">
                  <c:v>39.799999999999997</c:v>
                </c:pt>
                <c:pt idx="330">
                  <c:v>39.799999999999997</c:v>
                </c:pt>
                <c:pt idx="331">
                  <c:v>39.799999999999997</c:v>
                </c:pt>
                <c:pt idx="332">
                  <c:v>39.799999999999997</c:v>
                </c:pt>
                <c:pt idx="333">
                  <c:v>39.799999999999997</c:v>
                </c:pt>
                <c:pt idx="334">
                  <c:v>39.799999999999997</c:v>
                </c:pt>
                <c:pt idx="335">
                  <c:v>40.299999999999997</c:v>
                </c:pt>
                <c:pt idx="336">
                  <c:v>40.299999999999997</c:v>
                </c:pt>
                <c:pt idx="337">
                  <c:v>40.299999999999997</c:v>
                </c:pt>
                <c:pt idx="338">
                  <c:v>40.299999999999997</c:v>
                </c:pt>
                <c:pt idx="339">
                  <c:v>40.299999999999997</c:v>
                </c:pt>
                <c:pt idx="340">
                  <c:v>40.299999999999997</c:v>
                </c:pt>
                <c:pt idx="341">
                  <c:v>40.299999999999997</c:v>
                </c:pt>
                <c:pt idx="342">
                  <c:v>40.299999999999997</c:v>
                </c:pt>
                <c:pt idx="343">
                  <c:v>40.299999999999997</c:v>
                </c:pt>
                <c:pt idx="344">
                  <c:v>40.9</c:v>
                </c:pt>
                <c:pt idx="345">
                  <c:v>40.9</c:v>
                </c:pt>
                <c:pt idx="346">
                  <c:v>40.9</c:v>
                </c:pt>
                <c:pt idx="347">
                  <c:v>40.9</c:v>
                </c:pt>
                <c:pt idx="348">
                  <c:v>40.9</c:v>
                </c:pt>
                <c:pt idx="349">
                  <c:v>40.9</c:v>
                </c:pt>
                <c:pt idx="350">
                  <c:v>40.9</c:v>
                </c:pt>
                <c:pt idx="351">
                  <c:v>40.9</c:v>
                </c:pt>
                <c:pt idx="352">
                  <c:v>41.6</c:v>
                </c:pt>
                <c:pt idx="353">
                  <c:v>41.6</c:v>
                </c:pt>
                <c:pt idx="354">
                  <c:v>41.6</c:v>
                </c:pt>
                <c:pt idx="355">
                  <c:v>41.6</c:v>
                </c:pt>
                <c:pt idx="356">
                  <c:v>41.6</c:v>
                </c:pt>
                <c:pt idx="357">
                  <c:v>41.6</c:v>
                </c:pt>
                <c:pt idx="358">
                  <c:v>41.6</c:v>
                </c:pt>
                <c:pt idx="359">
                  <c:v>42.2</c:v>
                </c:pt>
                <c:pt idx="360">
                  <c:v>42.2</c:v>
                </c:pt>
                <c:pt idx="361">
                  <c:v>42.2</c:v>
                </c:pt>
                <c:pt idx="362">
                  <c:v>42.2</c:v>
                </c:pt>
                <c:pt idx="363">
                  <c:v>42.2</c:v>
                </c:pt>
                <c:pt idx="364">
                  <c:v>42.2</c:v>
                </c:pt>
                <c:pt idx="365">
                  <c:v>42.2</c:v>
                </c:pt>
                <c:pt idx="366">
                  <c:v>42.2</c:v>
                </c:pt>
                <c:pt idx="367">
                  <c:v>42.7</c:v>
                </c:pt>
                <c:pt idx="368">
                  <c:v>42.7</c:v>
                </c:pt>
                <c:pt idx="369">
                  <c:v>42.7</c:v>
                </c:pt>
                <c:pt idx="370">
                  <c:v>42.7</c:v>
                </c:pt>
                <c:pt idx="371">
                  <c:v>42.7</c:v>
                </c:pt>
                <c:pt idx="372">
                  <c:v>42.7</c:v>
                </c:pt>
                <c:pt idx="373">
                  <c:v>42.7</c:v>
                </c:pt>
                <c:pt idx="374">
                  <c:v>42.7</c:v>
                </c:pt>
                <c:pt idx="375">
                  <c:v>42.7</c:v>
                </c:pt>
                <c:pt idx="376">
                  <c:v>43.1</c:v>
                </c:pt>
                <c:pt idx="377">
                  <c:v>43.1</c:v>
                </c:pt>
                <c:pt idx="378">
                  <c:v>43.1</c:v>
                </c:pt>
                <c:pt idx="379">
                  <c:v>43.1</c:v>
                </c:pt>
                <c:pt idx="380">
                  <c:v>43.1</c:v>
                </c:pt>
                <c:pt idx="381">
                  <c:v>43.1</c:v>
                </c:pt>
                <c:pt idx="382">
                  <c:v>43.1</c:v>
                </c:pt>
                <c:pt idx="383">
                  <c:v>43.1</c:v>
                </c:pt>
                <c:pt idx="384">
                  <c:v>43.3</c:v>
                </c:pt>
                <c:pt idx="385">
                  <c:v>43.3</c:v>
                </c:pt>
                <c:pt idx="386">
                  <c:v>43.3</c:v>
                </c:pt>
                <c:pt idx="387">
                  <c:v>43.3</c:v>
                </c:pt>
                <c:pt idx="388">
                  <c:v>43.3</c:v>
                </c:pt>
                <c:pt idx="389">
                  <c:v>43.3</c:v>
                </c:pt>
                <c:pt idx="390">
                  <c:v>43.3</c:v>
                </c:pt>
                <c:pt idx="391">
                  <c:v>43.3</c:v>
                </c:pt>
                <c:pt idx="392">
                  <c:v>43.3</c:v>
                </c:pt>
                <c:pt idx="393">
                  <c:v>43.5</c:v>
                </c:pt>
                <c:pt idx="394">
                  <c:v>43.5</c:v>
                </c:pt>
                <c:pt idx="395">
                  <c:v>43.5</c:v>
                </c:pt>
                <c:pt idx="396">
                  <c:v>43.5</c:v>
                </c:pt>
                <c:pt idx="397">
                  <c:v>43.5</c:v>
                </c:pt>
                <c:pt idx="398">
                  <c:v>43.5</c:v>
                </c:pt>
                <c:pt idx="399">
                  <c:v>43.5</c:v>
                </c:pt>
                <c:pt idx="400">
                  <c:v>43.5</c:v>
                </c:pt>
                <c:pt idx="401">
                  <c:v>43.4</c:v>
                </c:pt>
                <c:pt idx="402">
                  <c:v>43.4</c:v>
                </c:pt>
                <c:pt idx="403">
                  <c:v>43.4</c:v>
                </c:pt>
                <c:pt idx="404">
                  <c:v>43.4</c:v>
                </c:pt>
                <c:pt idx="405">
                  <c:v>43.4</c:v>
                </c:pt>
                <c:pt idx="406">
                  <c:v>43.4</c:v>
                </c:pt>
                <c:pt idx="407">
                  <c:v>43.4</c:v>
                </c:pt>
                <c:pt idx="408">
                  <c:v>43.4</c:v>
                </c:pt>
                <c:pt idx="409">
                  <c:v>43.3</c:v>
                </c:pt>
                <c:pt idx="410">
                  <c:v>43.3</c:v>
                </c:pt>
                <c:pt idx="411">
                  <c:v>43.3</c:v>
                </c:pt>
                <c:pt idx="412">
                  <c:v>43.3</c:v>
                </c:pt>
                <c:pt idx="413">
                  <c:v>43.3</c:v>
                </c:pt>
                <c:pt idx="414">
                  <c:v>43.3</c:v>
                </c:pt>
                <c:pt idx="415">
                  <c:v>43.3</c:v>
                </c:pt>
                <c:pt idx="416">
                  <c:v>43.3</c:v>
                </c:pt>
                <c:pt idx="417">
                  <c:v>43.1</c:v>
                </c:pt>
                <c:pt idx="418">
                  <c:v>43.1</c:v>
                </c:pt>
                <c:pt idx="419">
                  <c:v>43.1</c:v>
                </c:pt>
                <c:pt idx="420">
                  <c:v>43.1</c:v>
                </c:pt>
                <c:pt idx="421">
                  <c:v>43.1</c:v>
                </c:pt>
                <c:pt idx="422">
                  <c:v>43.1</c:v>
                </c:pt>
                <c:pt idx="423">
                  <c:v>43.1</c:v>
                </c:pt>
                <c:pt idx="424">
                  <c:v>43.1</c:v>
                </c:pt>
                <c:pt idx="425">
                  <c:v>42.8</c:v>
                </c:pt>
                <c:pt idx="426">
                  <c:v>42.8</c:v>
                </c:pt>
                <c:pt idx="427">
                  <c:v>42.8</c:v>
                </c:pt>
                <c:pt idx="428">
                  <c:v>42.8</c:v>
                </c:pt>
                <c:pt idx="429">
                  <c:v>42.8</c:v>
                </c:pt>
                <c:pt idx="430">
                  <c:v>42.8</c:v>
                </c:pt>
                <c:pt idx="431">
                  <c:v>42.8</c:v>
                </c:pt>
                <c:pt idx="432">
                  <c:v>42.8</c:v>
                </c:pt>
                <c:pt idx="433">
                  <c:v>42.8</c:v>
                </c:pt>
                <c:pt idx="434">
                  <c:v>42.4</c:v>
                </c:pt>
                <c:pt idx="435">
                  <c:v>42.4</c:v>
                </c:pt>
                <c:pt idx="436">
                  <c:v>42.4</c:v>
                </c:pt>
                <c:pt idx="437">
                  <c:v>42.4</c:v>
                </c:pt>
                <c:pt idx="438">
                  <c:v>42.4</c:v>
                </c:pt>
                <c:pt idx="439">
                  <c:v>42.4</c:v>
                </c:pt>
                <c:pt idx="440">
                  <c:v>42.4</c:v>
                </c:pt>
                <c:pt idx="441">
                  <c:v>42.4</c:v>
                </c:pt>
                <c:pt idx="442">
                  <c:v>42</c:v>
                </c:pt>
                <c:pt idx="443">
                  <c:v>42</c:v>
                </c:pt>
                <c:pt idx="444">
                  <c:v>42</c:v>
                </c:pt>
                <c:pt idx="445">
                  <c:v>42</c:v>
                </c:pt>
                <c:pt idx="446">
                  <c:v>42</c:v>
                </c:pt>
                <c:pt idx="447">
                  <c:v>42</c:v>
                </c:pt>
                <c:pt idx="448">
                  <c:v>42</c:v>
                </c:pt>
                <c:pt idx="449">
                  <c:v>42</c:v>
                </c:pt>
                <c:pt idx="450">
                  <c:v>41.7</c:v>
                </c:pt>
                <c:pt idx="451">
                  <c:v>41.7</c:v>
                </c:pt>
                <c:pt idx="452">
                  <c:v>41.7</c:v>
                </c:pt>
                <c:pt idx="453">
                  <c:v>41.7</c:v>
                </c:pt>
                <c:pt idx="454">
                  <c:v>41.7</c:v>
                </c:pt>
                <c:pt idx="455">
                  <c:v>41.7</c:v>
                </c:pt>
                <c:pt idx="456">
                  <c:v>41.7</c:v>
                </c:pt>
                <c:pt idx="457">
                  <c:v>41.7</c:v>
                </c:pt>
                <c:pt idx="458">
                  <c:v>41.3</c:v>
                </c:pt>
                <c:pt idx="459">
                  <c:v>41.3</c:v>
                </c:pt>
                <c:pt idx="460">
                  <c:v>41.3</c:v>
                </c:pt>
                <c:pt idx="461">
                  <c:v>41.3</c:v>
                </c:pt>
                <c:pt idx="462">
                  <c:v>41.3</c:v>
                </c:pt>
                <c:pt idx="463">
                  <c:v>41.3</c:v>
                </c:pt>
                <c:pt idx="464">
                  <c:v>41.3</c:v>
                </c:pt>
                <c:pt idx="465">
                  <c:v>40.9</c:v>
                </c:pt>
                <c:pt idx="466">
                  <c:v>40.9</c:v>
                </c:pt>
                <c:pt idx="467">
                  <c:v>40.9</c:v>
                </c:pt>
                <c:pt idx="468">
                  <c:v>40.9</c:v>
                </c:pt>
                <c:pt idx="469">
                  <c:v>40.9</c:v>
                </c:pt>
                <c:pt idx="470">
                  <c:v>40.9</c:v>
                </c:pt>
                <c:pt idx="471">
                  <c:v>40.9</c:v>
                </c:pt>
                <c:pt idx="472">
                  <c:v>40.9</c:v>
                </c:pt>
                <c:pt idx="473">
                  <c:v>40.9</c:v>
                </c:pt>
                <c:pt idx="474">
                  <c:v>40.5</c:v>
                </c:pt>
                <c:pt idx="475">
                  <c:v>40.5</c:v>
                </c:pt>
                <c:pt idx="476">
                  <c:v>40.5</c:v>
                </c:pt>
                <c:pt idx="477">
                  <c:v>40.5</c:v>
                </c:pt>
                <c:pt idx="478">
                  <c:v>40.5</c:v>
                </c:pt>
                <c:pt idx="479">
                  <c:v>40.5</c:v>
                </c:pt>
                <c:pt idx="480">
                  <c:v>40.5</c:v>
                </c:pt>
                <c:pt idx="481">
                  <c:v>40.5</c:v>
                </c:pt>
                <c:pt idx="482">
                  <c:v>40.5</c:v>
                </c:pt>
                <c:pt idx="483">
                  <c:v>40.200000000000003</c:v>
                </c:pt>
                <c:pt idx="484">
                  <c:v>40.200000000000003</c:v>
                </c:pt>
                <c:pt idx="485">
                  <c:v>40.200000000000003</c:v>
                </c:pt>
                <c:pt idx="486">
                  <c:v>40.200000000000003</c:v>
                </c:pt>
                <c:pt idx="487">
                  <c:v>40.200000000000003</c:v>
                </c:pt>
                <c:pt idx="488">
                  <c:v>40.200000000000003</c:v>
                </c:pt>
                <c:pt idx="489">
                  <c:v>40.200000000000003</c:v>
                </c:pt>
                <c:pt idx="490">
                  <c:v>40.200000000000003</c:v>
                </c:pt>
                <c:pt idx="491">
                  <c:v>39.799999999999997</c:v>
                </c:pt>
                <c:pt idx="492">
                  <c:v>39.799999999999997</c:v>
                </c:pt>
                <c:pt idx="493">
                  <c:v>39.799999999999997</c:v>
                </c:pt>
                <c:pt idx="494">
                  <c:v>39.799999999999997</c:v>
                </c:pt>
                <c:pt idx="495">
                  <c:v>39.799999999999997</c:v>
                </c:pt>
                <c:pt idx="496">
                  <c:v>39.799999999999997</c:v>
                </c:pt>
                <c:pt idx="497">
                  <c:v>39.799999999999997</c:v>
                </c:pt>
                <c:pt idx="498">
                  <c:v>39.799999999999997</c:v>
                </c:pt>
                <c:pt idx="499">
                  <c:v>39.5</c:v>
                </c:pt>
                <c:pt idx="500">
                  <c:v>39.5</c:v>
                </c:pt>
                <c:pt idx="501">
                  <c:v>39.5</c:v>
                </c:pt>
                <c:pt idx="502">
                  <c:v>39.5</c:v>
                </c:pt>
                <c:pt idx="503">
                  <c:v>39.5</c:v>
                </c:pt>
                <c:pt idx="504">
                  <c:v>39.5</c:v>
                </c:pt>
                <c:pt idx="505">
                  <c:v>39.5</c:v>
                </c:pt>
                <c:pt idx="506">
                  <c:v>39.1</c:v>
                </c:pt>
                <c:pt idx="507">
                  <c:v>39.1</c:v>
                </c:pt>
                <c:pt idx="508">
                  <c:v>39.1</c:v>
                </c:pt>
                <c:pt idx="509">
                  <c:v>39.1</c:v>
                </c:pt>
                <c:pt idx="510">
                  <c:v>39.1</c:v>
                </c:pt>
                <c:pt idx="511">
                  <c:v>39.1</c:v>
                </c:pt>
                <c:pt idx="512">
                  <c:v>39.1</c:v>
                </c:pt>
                <c:pt idx="513">
                  <c:v>39.1</c:v>
                </c:pt>
                <c:pt idx="514">
                  <c:v>39.1</c:v>
                </c:pt>
                <c:pt idx="515">
                  <c:v>38.799999999999997</c:v>
                </c:pt>
                <c:pt idx="516">
                  <c:v>38.799999999999997</c:v>
                </c:pt>
                <c:pt idx="517">
                  <c:v>38.799999999999997</c:v>
                </c:pt>
                <c:pt idx="518">
                  <c:v>38.799999999999997</c:v>
                </c:pt>
                <c:pt idx="519">
                  <c:v>38.799999999999997</c:v>
                </c:pt>
                <c:pt idx="520">
                  <c:v>38.799999999999997</c:v>
                </c:pt>
                <c:pt idx="521">
                  <c:v>38.799999999999997</c:v>
                </c:pt>
                <c:pt idx="522">
                  <c:v>38.799999999999997</c:v>
                </c:pt>
                <c:pt idx="523">
                  <c:v>38.799999999999997</c:v>
                </c:pt>
                <c:pt idx="524">
                  <c:v>38.6</c:v>
                </c:pt>
                <c:pt idx="525">
                  <c:v>38.6</c:v>
                </c:pt>
                <c:pt idx="526">
                  <c:v>38.6</c:v>
                </c:pt>
                <c:pt idx="527">
                  <c:v>38.6</c:v>
                </c:pt>
                <c:pt idx="528">
                  <c:v>38.6</c:v>
                </c:pt>
                <c:pt idx="529">
                  <c:v>38.6</c:v>
                </c:pt>
                <c:pt idx="530">
                  <c:v>38.6</c:v>
                </c:pt>
                <c:pt idx="531">
                  <c:v>38.5</c:v>
                </c:pt>
                <c:pt idx="532">
                  <c:v>38.5</c:v>
                </c:pt>
                <c:pt idx="533">
                  <c:v>38.5</c:v>
                </c:pt>
                <c:pt idx="534">
                  <c:v>38.5</c:v>
                </c:pt>
                <c:pt idx="535">
                  <c:v>38.5</c:v>
                </c:pt>
                <c:pt idx="536">
                  <c:v>38.5</c:v>
                </c:pt>
                <c:pt idx="537">
                  <c:v>38.5</c:v>
                </c:pt>
                <c:pt idx="538">
                  <c:v>38.5</c:v>
                </c:pt>
                <c:pt idx="539">
                  <c:v>38.5</c:v>
                </c:pt>
                <c:pt idx="540">
                  <c:v>38.5</c:v>
                </c:pt>
                <c:pt idx="541">
                  <c:v>38.5</c:v>
                </c:pt>
                <c:pt idx="542">
                  <c:v>38.5</c:v>
                </c:pt>
                <c:pt idx="543">
                  <c:v>38.5</c:v>
                </c:pt>
                <c:pt idx="544">
                  <c:v>38.5</c:v>
                </c:pt>
                <c:pt idx="545">
                  <c:v>38.5</c:v>
                </c:pt>
                <c:pt idx="546">
                  <c:v>38.5</c:v>
                </c:pt>
                <c:pt idx="547">
                  <c:v>38.799999999999997</c:v>
                </c:pt>
                <c:pt idx="548">
                  <c:v>38.799999999999997</c:v>
                </c:pt>
                <c:pt idx="549">
                  <c:v>38.799999999999997</c:v>
                </c:pt>
                <c:pt idx="550">
                  <c:v>38.799999999999997</c:v>
                </c:pt>
                <c:pt idx="551">
                  <c:v>38.799999999999997</c:v>
                </c:pt>
                <c:pt idx="552">
                  <c:v>38.799999999999997</c:v>
                </c:pt>
                <c:pt idx="553">
                  <c:v>38.799999999999997</c:v>
                </c:pt>
                <c:pt idx="554">
                  <c:v>38.799999999999997</c:v>
                </c:pt>
                <c:pt idx="555">
                  <c:v>39.1</c:v>
                </c:pt>
                <c:pt idx="556">
                  <c:v>39.1</c:v>
                </c:pt>
                <c:pt idx="557">
                  <c:v>39.1</c:v>
                </c:pt>
                <c:pt idx="558">
                  <c:v>39.1</c:v>
                </c:pt>
                <c:pt idx="559">
                  <c:v>39.1</c:v>
                </c:pt>
                <c:pt idx="560">
                  <c:v>39.1</c:v>
                </c:pt>
                <c:pt idx="561">
                  <c:v>39.1</c:v>
                </c:pt>
                <c:pt idx="562">
                  <c:v>39.1</c:v>
                </c:pt>
                <c:pt idx="563">
                  <c:v>39.1</c:v>
                </c:pt>
                <c:pt idx="564">
                  <c:v>39.4</c:v>
                </c:pt>
                <c:pt idx="565">
                  <c:v>39.4</c:v>
                </c:pt>
                <c:pt idx="566">
                  <c:v>39.4</c:v>
                </c:pt>
                <c:pt idx="567">
                  <c:v>39.4</c:v>
                </c:pt>
                <c:pt idx="568">
                  <c:v>39.4</c:v>
                </c:pt>
                <c:pt idx="569">
                  <c:v>39.4</c:v>
                </c:pt>
                <c:pt idx="570">
                  <c:v>39.4</c:v>
                </c:pt>
                <c:pt idx="571">
                  <c:v>39.4</c:v>
                </c:pt>
                <c:pt idx="572">
                  <c:v>40</c:v>
                </c:pt>
                <c:pt idx="573">
                  <c:v>40</c:v>
                </c:pt>
                <c:pt idx="574">
                  <c:v>40</c:v>
                </c:pt>
                <c:pt idx="575">
                  <c:v>40</c:v>
                </c:pt>
                <c:pt idx="576">
                  <c:v>40</c:v>
                </c:pt>
                <c:pt idx="577">
                  <c:v>40</c:v>
                </c:pt>
                <c:pt idx="578">
                  <c:v>40</c:v>
                </c:pt>
                <c:pt idx="579">
                  <c:v>40</c:v>
                </c:pt>
                <c:pt idx="580">
                  <c:v>40.5</c:v>
                </c:pt>
                <c:pt idx="581">
                  <c:v>40.5</c:v>
                </c:pt>
                <c:pt idx="582">
                  <c:v>40.5</c:v>
                </c:pt>
                <c:pt idx="583">
                  <c:v>40.5</c:v>
                </c:pt>
                <c:pt idx="584">
                  <c:v>40.5</c:v>
                </c:pt>
                <c:pt idx="585">
                  <c:v>40.5</c:v>
                </c:pt>
                <c:pt idx="586">
                  <c:v>40.5</c:v>
                </c:pt>
                <c:pt idx="587">
                  <c:v>40.5</c:v>
                </c:pt>
                <c:pt idx="588">
                  <c:v>41.2</c:v>
                </c:pt>
                <c:pt idx="589">
                  <c:v>41.2</c:v>
                </c:pt>
                <c:pt idx="590">
                  <c:v>41.2</c:v>
                </c:pt>
                <c:pt idx="591">
                  <c:v>41.2</c:v>
                </c:pt>
                <c:pt idx="592">
                  <c:v>41.2</c:v>
                </c:pt>
                <c:pt idx="593">
                  <c:v>41.2</c:v>
                </c:pt>
                <c:pt idx="594">
                  <c:v>41.2</c:v>
                </c:pt>
                <c:pt idx="595">
                  <c:v>41.2</c:v>
                </c:pt>
                <c:pt idx="596">
                  <c:v>41.7</c:v>
                </c:pt>
                <c:pt idx="597">
                  <c:v>41.7</c:v>
                </c:pt>
                <c:pt idx="598">
                  <c:v>41.7</c:v>
                </c:pt>
                <c:pt idx="599">
                  <c:v>41.7</c:v>
                </c:pt>
                <c:pt idx="600">
                  <c:v>41.7</c:v>
                </c:pt>
                <c:pt idx="601">
                  <c:v>41.7</c:v>
                </c:pt>
                <c:pt idx="602">
                  <c:v>41.7</c:v>
                </c:pt>
                <c:pt idx="603">
                  <c:v>41.7</c:v>
                </c:pt>
                <c:pt idx="604">
                  <c:v>41.7</c:v>
                </c:pt>
                <c:pt idx="605">
                  <c:v>42.3</c:v>
                </c:pt>
                <c:pt idx="606">
                  <c:v>42.3</c:v>
                </c:pt>
                <c:pt idx="607">
                  <c:v>42.3</c:v>
                </c:pt>
                <c:pt idx="608">
                  <c:v>42.3</c:v>
                </c:pt>
                <c:pt idx="609">
                  <c:v>42.3</c:v>
                </c:pt>
                <c:pt idx="610">
                  <c:v>42.3</c:v>
                </c:pt>
                <c:pt idx="611">
                  <c:v>42.3</c:v>
                </c:pt>
                <c:pt idx="612">
                  <c:v>42.3</c:v>
                </c:pt>
                <c:pt idx="613">
                  <c:v>42.8</c:v>
                </c:pt>
                <c:pt idx="614">
                  <c:v>42.8</c:v>
                </c:pt>
                <c:pt idx="615">
                  <c:v>42.8</c:v>
                </c:pt>
                <c:pt idx="616">
                  <c:v>42.8</c:v>
                </c:pt>
                <c:pt idx="617">
                  <c:v>42.8</c:v>
                </c:pt>
                <c:pt idx="618">
                  <c:v>42.8</c:v>
                </c:pt>
                <c:pt idx="619">
                  <c:v>42.8</c:v>
                </c:pt>
                <c:pt idx="620">
                  <c:v>42.8</c:v>
                </c:pt>
                <c:pt idx="621">
                  <c:v>43.1</c:v>
                </c:pt>
                <c:pt idx="622">
                  <c:v>43.1</c:v>
                </c:pt>
                <c:pt idx="623">
                  <c:v>43.1</c:v>
                </c:pt>
                <c:pt idx="624">
                  <c:v>43.1</c:v>
                </c:pt>
                <c:pt idx="625">
                  <c:v>43.1</c:v>
                </c:pt>
                <c:pt idx="626">
                  <c:v>43.1</c:v>
                </c:pt>
                <c:pt idx="627">
                  <c:v>43.1</c:v>
                </c:pt>
                <c:pt idx="628">
                  <c:v>43.1</c:v>
                </c:pt>
                <c:pt idx="629">
                  <c:v>43.4</c:v>
                </c:pt>
                <c:pt idx="630">
                  <c:v>43.4</c:v>
                </c:pt>
                <c:pt idx="631">
                  <c:v>43.4</c:v>
                </c:pt>
                <c:pt idx="632">
                  <c:v>43.4</c:v>
                </c:pt>
                <c:pt idx="633">
                  <c:v>43.4</c:v>
                </c:pt>
                <c:pt idx="634">
                  <c:v>43.4</c:v>
                </c:pt>
                <c:pt idx="635">
                  <c:v>43.4</c:v>
                </c:pt>
                <c:pt idx="636">
                  <c:v>43.4</c:v>
                </c:pt>
                <c:pt idx="637">
                  <c:v>43.5</c:v>
                </c:pt>
                <c:pt idx="638">
                  <c:v>43.5</c:v>
                </c:pt>
                <c:pt idx="639">
                  <c:v>43.5</c:v>
                </c:pt>
                <c:pt idx="640">
                  <c:v>43.5</c:v>
                </c:pt>
                <c:pt idx="641">
                  <c:v>43.5</c:v>
                </c:pt>
                <c:pt idx="642">
                  <c:v>43.5</c:v>
                </c:pt>
                <c:pt idx="643">
                  <c:v>43.5</c:v>
                </c:pt>
                <c:pt idx="644">
                  <c:v>43.5</c:v>
                </c:pt>
                <c:pt idx="645">
                  <c:v>43.5</c:v>
                </c:pt>
                <c:pt idx="646">
                  <c:v>43.3</c:v>
                </c:pt>
                <c:pt idx="647">
                  <c:v>43.3</c:v>
                </c:pt>
                <c:pt idx="648">
                  <c:v>43.3</c:v>
                </c:pt>
                <c:pt idx="649">
                  <c:v>43.3</c:v>
                </c:pt>
                <c:pt idx="650">
                  <c:v>43.3</c:v>
                </c:pt>
                <c:pt idx="651">
                  <c:v>43.3</c:v>
                </c:pt>
                <c:pt idx="652">
                  <c:v>43.3</c:v>
                </c:pt>
                <c:pt idx="653">
                  <c:v>43.3</c:v>
                </c:pt>
                <c:pt idx="654">
                  <c:v>43.1</c:v>
                </c:pt>
                <c:pt idx="655">
                  <c:v>43.1</c:v>
                </c:pt>
                <c:pt idx="656">
                  <c:v>43.1</c:v>
                </c:pt>
                <c:pt idx="657">
                  <c:v>43.1</c:v>
                </c:pt>
                <c:pt idx="658">
                  <c:v>43.1</c:v>
                </c:pt>
                <c:pt idx="659">
                  <c:v>43.1</c:v>
                </c:pt>
                <c:pt idx="660">
                  <c:v>43.1</c:v>
                </c:pt>
                <c:pt idx="661">
                  <c:v>43.1</c:v>
                </c:pt>
                <c:pt idx="662">
                  <c:v>42.8</c:v>
                </c:pt>
                <c:pt idx="663">
                  <c:v>42.8</c:v>
                </c:pt>
                <c:pt idx="664">
                  <c:v>42.8</c:v>
                </c:pt>
                <c:pt idx="665">
                  <c:v>42.8</c:v>
                </c:pt>
                <c:pt idx="666">
                  <c:v>42.8</c:v>
                </c:pt>
                <c:pt idx="667">
                  <c:v>42.8</c:v>
                </c:pt>
                <c:pt idx="668">
                  <c:v>42.8</c:v>
                </c:pt>
                <c:pt idx="669">
                  <c:v>42.8</c:v>
                </c:pt>
                <c:pt idx="670">
                  <c:v>42.8</c:v>
                </c:pt>
                <c:pt idx="671">
                  <c:v>42.5</c:v>
                </c:pt>
                <c:pt idx="672">
                  <c:v>42.5</c:v>
                </c:pt>
                <c:pt idx="673">
                  <c:v>42.5</c:v>
                </c:pt>
                <c:pt idx="674">
                  <c:v>42.5</c:v>
                </c:pt>
                <c:pt idx="675">
                  <c:v>42.5</c:v>
                </c:pt>
                <c:pt idx="676">
                  <c:v>42.5</c:v>
                </c:pt>
                <c:pt idx="677">
                  <c:v>42.5</c:v>
                </c:pt>
                <c:pt idx="678">
                  <c:v>42.2</c:v>
                </c:pt>
                <c:pt idx="679">
                  <c:v>42.2</c:v>
                </c:pt>
                <c:pt idx="680">
                  <c:v>42.2</c:v>
                </c:pt>
                <c:pt idx="681">
                  <c:v>42.2</c:v>
                </c:pt>
                <c:pt idx="682">
                  <c:v>42.2</c:v>
                </c:pt>
                <c:pt idx="683">
                  <c:v>42.2</c:v>
                </c:pt>
                <c:pt idx="684">
                  <c:v>42.2</c:v>
                </c:pt>
                <c:pt idx="685">
                  <c:v>42.2</c:v>
                </c:pt>
                <c:pt idx="686">
                  <c:v>41.8</c:v>
                </c:pt>
                <c:pt idx="687">
                  <c:v>41.8</c:v>
                </c:pt>
                <c:pt idx="688">
                  <c:v>41.8</c:v>
                </c:pt>
                <c:pt idx="689">
                  <c:v>41.8</c:v>
                </c:pt>
                <c:pt idx="690">
                  <c:v>41.8</c:v>
                </c:pt>
                <c:pt idx="691">
                  <c:v>41.8</c:v>
                </c:pt>
                <c:pt idx="692">
                  <c:v>41.8</c:v>
                </c:pt>
                <c:pt idx="693">
                  <c:v>41.8</c:v>
                </c:pt>
                <c:pt idx="694">
                  <c:v>41.8</c:v>
                </c:pt>
                <c:pt idx="695">
                  <c:v>41.3</c:v>
                </c:pt>
                <c:pt idx="696">
                  <c:v>41.3</c:v>
                </c:pt>
                <c:pt idx="697">
                  <c:v>41.3</c:v>
                </c:pt>
                <c:pt idx="698">
                  <c:v>41.3</c:v>
                </c:pt>
                <c:pt idx="699">
                  <c:v>41.3</c:v>
                </c:pt>
                <c:pt idx="700">
                  <c:v>41.3</c:v>
                </c:pt>
                <c:pt idx="701">
                  <c:v>41.3</c:v>
                </c:pt>
                <c:pt idx="702">
                  <c:v>41.3</c:v>
                </c:pt>
                <c:pt idx="703">
                  <c:v>40.9</c:v>
                </c:pt>
                <c:pt idx="704">
                  <c:v>40.9</c:v>
                </c:pt>
                <c:pt idx="705">
                  <c:v>40.9</c:v>
                </c:pt>
                <c:pt idx="706">
                  <c:v>40.9</c:v>
                </c:pt>
                <c:pt idx="707">
                  <c:v>40.9</c:v>
                </c:pt>
                <c:pt idx="708">
                  <c:v>40.9</c:v>
                </c:pt>
                <c:pt idx="709">
                  <c:v>40.9</c:v>
                </c:pt>
                <c:pt idx="710">
                  <c:v>40.9</c:v>
                </c:pt>
                <c:pt idx="711">
                  <c:v>40.5</c:v>
                </c:pt>
                <c:pt idx="712">
                  <c:v>40.5</c:v>
                </c:pt>
                <c:pt idx="713">
                  <c:v>40.5</c:v>
                </c:pt>
                <c:pt idx="714">
                  <c:v>40.5</c:v>
                </c:pt>
                <c:pt idx="715">
                  <c:v>40.5</c:v>
                </c:pt>
                <c:pt idx="716">
                  <c:v>40.5</c:v>
                </c:pt>
                <c:pt idx="717">
                  <c:v>40.5</c:v>
                </c:pt>
                <c:pt idx="718">
                  <c:v>40.5</c:v>
                </c:pt>
                <c:pt idx="719">
                  <c:v>40.200000000000003</c:v>
                </c:pt>
                <c:pt idx="720">
                  <c:v>40.200000000000003</c:v>
                </c:pt>
                <c:pt idx="721">
                  <c:v>40.200000000000003</c:v>
                </c:pt>
                <c:pt idx="722">
                  <c:v>40.200000000000003</c:v>
                </c:pt>
                <c:pt idx="723">
                  <c:v>40.200000000000003</c:v>
                </c:pt>
                <c:pt idx="724">
                  <c:v>40.200000000000003</c:v>
                </c:pt>
                <c:pt idx="725">
                  <c:v>40.200000000000003</c:v>
                </c:pt>
                <c:pt idx="726">
                  <c:v>40.200000000000003</c:v>
                </c:pt>
                <c:pt idx="727">
                  <c:v>39.9</c:v>
                </c:pt>
                <c:pt idx="728">
                  <c:v>39.9</c:v>
                </c:pt>
                <c:pt idx="729">
                  <c:v>39.9</c:v>
                </c:pt>
                <c:pt idx="730">
                  <c:v>39.9</c:v>
                </c:pt>
                <c:pt idx="731">
                  <c:v>39.9</c:v>
                </c:pt>
                <c:pt idx="732">
                  <c:v>39.9</c:v>
                </c:pt>
                <c:pt idx="733">
                  <c:v>39.9</c:v>
                </c:pt>
                <c:pt idx="734">
                  <c:v>39.9</c:v>
                </c:pt>
                <c:pt idx="735">
                  <c:v>39.9</c:v>
                </c:pt>
                <c:pt idx="736">
                  <c:v>39.5</c:v>
                </c:pt>
                <c:pt idx="737">
                  <c:v>39.5</c:v>
                </c:pt>
                <c:pt idx="738">
                  <c:v>39.5</c:v>
                </c:pt>
                <c:pt idx="739">
                  <c:v>39.5</c:v>
                </c:pt>
                <c:pt idx="740">
                  <c:v>39.5</c:v>
                </c:pt>
                <c:pt idx="741">
                  <c:v>39.5</c:v>
                </c:pt>
                <c:pt idx="742">
                  <c:v>39.5</c:v>
                </c:pt>
                <c:pt idx="743">
                  <c:v>39.5</c:v>
                </c:pt>
                <c:pt idx="744">
                  <c:v>39.200000000000003</c:v>
                </c:pt>
                <c:pt idx="745">
                  <c:v>39.200000000000003</c:v>
                </c:pt>
                <c:pt idx="746">
                  <c:v>39.200000000000003</c:v>
                </c:pt>
                <c:pt idx="747">
                  <c:v>39.200000000000003</c:v>
                </c:pt>
                <c:pt idx="748">
                  <c:v>39.200000000000003</c:v>
                </c:pt>
                <c:pt idx="749">
                  <c:v>39.200000000000003</c:v>
                </c:pt>
                <c:pt idx="750">
                  <c:v>39.200000000000003</c:v>
                </c:pt>
                <c:pt idx="751">
                  <c:v>39.200000000000003</c:v>
                </c:pt>
                <c:pt idx="752">
                  <c:v>39.200000000000003</c:v>
                </c:pt>
                <c:pt idx="753">
                  <c:v>39.200000000000003</c:v>
                </c:pt>
                <c:pt idx="754">
                  <c:v>38.799999999999997</c:v>
                </c:pt>
                <c:pt idx="755">
                  <c:v>38.799999999999997</c:v>
                </c:pt>
                <c:pt idx="756">
                  <c:v>38.799999999999997</c:v>
                </c:pt>
                <c:pt idx="757">
                  <c:v>38.799999999999997</c:v>
                </c:pt>
                <c:pt idx="758">
                  <c:v>38.799999999999997</c:v>
                </c:pt>
                <c:pt idx="759">
                  <c:v>38.799999999999997</c:v>
                </c:pt>
                <c:pt idx="760">
                  <c:v>38.799999999999997</c:v>
                </c:pt>
                <c:pt idx="761">
                  <c:v>38.799999999999997</c:v>
                </c:pt>
                <c:pt idx="762">
                  <c:v>38.6</c:v>
                </c:pt>
                <c:pt idx="763">
                  <c:v>38.6</c:v>
                </c:pt>
                <c:pt idx="764">
                  <c:v>38.6</c:v>
                </c:pt>
                <c:pt idx="765">
                  <c:v>38.6</c:v>
                </c:pt>
                <c:pt idx="766">
                  <c:v>38.6</c:v>
                </c:pt>
                <c:pt idx="767">
                  <c:v>38.6</c:v>
                </c:pt>
                <c:pt idx="768">
                  <c:v>38.6</c:v>
                </c:pt>
                <c:pt idx="769">
                  <c:v>38.6</c:v>
                </c:pt>
                <c:pt idx="770">
                  <c:v>38.5</c:v>
                </c:pt>
                <c:pt idx="771">
                  <c:v>38.5</c:v>
                </c:pt>
                <c:pt idx="772">
                  <c:v>38.5</c:v>
                </c:pt>
                <c:pt idx="773">
                  <c:v>38.5</c:v>
                </c:pt>
                <c:pt idx="774">
                  <c:v>38.5</c:v>
                </c:pt>
                <c:pt idx="775">
                  <c:v>38.5</c:v>
                </c:pt>
                <c:pt idx="776">
                  <c:v>38.5</c:v>
                </c:pt>
                <c:pt idx="777">
                  <c:v>38.5</c:v>
                </c:pt>
                <c:pt idx="778">
                  <c:v>38.5</c:v>
                </c:pt>
                <c:pt idx="779">
                  <c:v>38.6</c:v>
                </c:pt>
                <c:pt idx="780">
                  <c:v>38.6</c:v>
                </c:pt>
                <c:pt idx="781">
                  <c:v>38.6</c:v>
                </c:pt>
                <c:pt idx="782">
                  <c:v>38.6</c:v>
                </c:pt>
                <c:pt idx="783">
                  <c:v>38.6</c:v>
                </c:pt>
                <c:pt idx="784">
                  <c:v>38.6</c:v>
                </c:pt>
                <c:pt idx="785">
                  <c:v>38.6</c:v>
                </c:pt>
                <c:pt idx="786">
                  <c:v>38.6</c:v>
                </c:pt>
                <c:pt idx="787">
                  <c:v>38.799999999999997</c:v>
                </c:pt>
                <c:pt idx="788">
                  <c:v>38.799999999999997</c:v>
                </c:pt>
                <c:pt idx="789">
                  <c:v>38.799999999999997</c:v>
                </c:pt>
                <c:pt idx="790">
                  <c:v>38.799999999999997</c:v>
                </c:pt>
                <c:pt idx="791">
                  <c:v>38.799999999999997</c:v>
                </c:pt>
                <c:pt idx="792">
                  <c:v>38.799999999999997</c:v>
                </c:pt>
                <c:pt idx="793">
                  <c:v>38.799999999999997</c:v>
                </c:pt>
                <c:pt idx="794">
                  <c:v>38.799999999999997</c:v>
                </c:pt>
                <c:pt idx="795">
                  <c:v>39.1</c:v>
                </c:pt>
                <c:pt idx="796">
                  <c:v>39.1</c:v>
                </c:pt>
                <c:pt idx="797">
                  <c:v>39.1</c:v>
                </c:pt>
                <c:pt idx="798">
                  <c:v>39.1</c:v>
                </c:pt>
                <c:pt idx="799">
                  <c:v>39.1</c:v>
                </c:pt>
                <c:pt idx="800">
                  <c:v>39.1</c:v>
                </c:pt>
                <c:pt idx="801">
                  <c:v>39.1</c:v>
                </c:pt>
                <c:pt idx="802">
                  <c:v>39.1</c:v>
                </c:pt>
                <c:pt idx="803">
                  <c:v>39.6</c:v>
                </c:pt>
                <c:pt idx="804">
                  <c:v>39.6</c:v>
                </c:pt>
                <c:pt idx="805">
                  <c:v>39.6</c:v>
                </c:pt>
                <c:pt idx="806">
                  <c:v>39.6</c:v>
                </c:pt>
                <c:pt idx="807">
                  <c:v>39.6</c:v>
                </c:pt>
                <c:pt idx="808">
                  <c:v>39.6</c:v>
                </c:pt>
                <c:pt idx="809">
                  <c:v>39.6</c:v>
                </c:pt>
                <c:pt idx="810">
                  <c:v>39.6</c:v>
                </c:pt>
                <c:pt idx="811">
                  <c:v>40.1</c:v>
                </c:pt>
                <c:pt idx="812">
                  <c:v>40.1</c:v>
                </c:pt>
                <c:pt idx="813">
                  <c:v>40.1</c:v>
                </c:pt>
                <c:pt idx="814">
                  <c:v>40.1</c:v>
                </c:pt>
                <c:pt idx="815">
                  <c:v>40.1</c:v>
                </c:pt>
                <c:pt idx="816">
                  <c:v>40.1</c:v>
                </c:pt>
                <c:pt idx="817">
                  <c:v>40.1</c:v>
                </c:pt>
                <c:pt idx="818">
                  <c:v>40.1</c:v>
                </c:pt>
                <c:pt idx="819">
                  <c:v>40.6</c:v>
                </c:pt>
                <c:pt idx="820">
                  <c:v>40.6</c:v>
                </c:pt>
                <c:pt idx="821">
                  <c:v>40.6</c:v>
                </c:pt>
                <c:pt idx="822">
                  <c:v>40.6</c:v>
                </c:pt>
                <c:pt idx="823">
                  <c:v>40.6</c:v>
                </c:pt>
                <c:pt idx="824">
                  <c:v>40.6</c:v>
                </c:pt>
                <c:pt idx="825">
                  <c:v>40.6</c:v>
                </c:pt>
                <c:pt idx="826">
                  <c:v>40.6</c:v>
                </c:pt>
                <c:pt idx="827">
                  <c:v>40.6</c:v>
                </c:pt>
                <c:pt idx="828">
                  <c:v>41.3</c:v>
                </c:pt>
                <c:pt idx="829">
                  <c:v>41.3</c:v>
                </c:pt>
                <c:pt idx="830">
                  <c:v>41.3</c:v>
                </c:pt>
                <c:pt idx="831">
                  <c:v>41.3</c:v>
                </c:pt>
                <c:pt idx="832">
                  <c:v>41.3</c:v>
                </c:pt>
                <c:pt idx="833">
                  <c:v>41.3</c:v>
                </c:pt>
                <c:pt idx="834">
                  <c:v>41.3</c:v>
                </c:pt>
                <c:pt idx="835">
                  <c:v>41.3</c:v>
                </c:pt>
                <c:pt idx="836">
                  <c:v>41.9</c:v>
                </c:pt>
                <c:pt idx="837">
                  <c:v>41.9</c:v>
                </c:pt>
                <c:pt idx="838">
                  <c:v>41.9</c:v>
                </c:pt>
                <c:pt idx="839">
                  <c:v>41.9</c:v>
                </c:pt>
                <c:pt idx="840">
                  <c:v>41.9</c:v>
                </c:pt>
                <c:pt idx="841">
                  <c:v>41.9</c:v>
                </c:pt>
                <c:pt idx="842">
                  <c:v>41.9</c:v>
                </c:pt>
                <c:pt idx="843">
                  <c:v>41.9</c:v>
                </c:pt>
                <c:pt idx="844">
                  <c:v>42.5</c:v>
                </c:pt>
                <c:pt idx="845">
                  <c:v>42.5</c:v>
                </c:pt>
                <c:pt idx="846">
                  <c:v>42.5</c:v>
                </c:pt>
                <c:pt idx="847">
                  <c:v>42.5</c:v>
                </c:pt>
                <c:pt idx="848">
                  <c:v>42.5</c:v>
                </c:pt>
                <c:pt idx="849">
                  <c:v>42.5</c:v>
                </c:pt>
                <c:pt idx="850">
                  <c:v>42.5</c:v>
                </c:pt>
                <c:pt idx="851">
                  <c:v>42.5</c:v>
                </c:pt>
                <c:pt idx="852">
                  <c:v>42.9</c:v>
                </c:pt>
                <c:pt idx="853">
                  <c:v>42.9</c:v>
                </c:pt>
                <c:pt idx="854">
                  <c:v>42.9</c:v>
                </c:pt>
                <c:pt idx="855">
                  <c:v>42.9</c:v>
                </c:pt>
                <c:pt idx="856">
                  <c:v>42.9</c:v>
                </c:pt>
                <c:pt idx="857">
                  <c:v>42.9</c:v>
                </c:pt>
                <c:pt idx="858">
                  <c:v>42.9</c:v>
                </c:pt>
                <c:pt idx="859">
                  <c:v>42.9</c:v>
                </c:pt>
                <c:pt idx="860">
                  <c:v>43.2</c:v>
                </c:pt>
                <c:pt idx="861">
                  <c:v>43.2</c:v>
                </c:pt>
                <c:pt idx="862">
                  <c:v>43.2</c:v>
                </c:pt>
                <c:pt idx="863">
                  <c:v>43.2</c:v>
                </c:pt>
                <c:pt idx="864">
                  <c:v>43.2</c:v>
                </c:pt>
                <c:pt idx="865">
                  <c:v>43.2</c:v>
                </c:pt>
                <c:pt idx="866">
                  <c:v>43.2</c:v>
                </c:pt>
                <c:pt idx="867">
                  <c:v>43.2</c:v>
                </c:pt>
                <c:pt idx="868">
                  <c:v>43.4</c:v>
                </c:pt>
                <c:pt idx="869">
                  <c:v>43.4</c:v>
                </c:pt>
                <c:pt idx="870">
                  <c:v>43.4</c:v>
                </c:pt>
                <c:pt idx="871">
                  <c:v>43.4</c:v>
                </c:pt>
                <c:pt idx="872">
                  <c:v>43.4</c:v>
                </c:pt>
                <c:pt idx="873">
                  <c:v>43.4</c:v>
                </c:pt>
                <c:pt idx="874">
                  <c:v>43.4</c:v>
                </c:pt>
                <c:pt idx="875">
                  <c:v>43.4</c:v>
                </c:pt>
                <c:pt idx="876">
                  <c:v>43.4</c:v>
                </c:pt>
                <c:pt idx="877">
                  <c:v>43.5</c:v>
                </c:pt>
                <c:pt idx="878">
                  <c:v>43.5</c:v>
                </c:pt>
                <c:pt idx="879">
                  <c:v>43.5</c:v>
                </c:pt>
                <c:pt idx="880">
                  <c:v>43.5</c:v>
                </c:pt>
                <c:pt idx="881">
                  <c:v>43.5</c:v>
                </c:pt>
                <c:pt idx="882">
                  <c:v>43.5</c:v>
                </c:pt>
                <c:pt idx="883">
                  <c:v>43.5</c:v>
                </c:pt>
                <c:pt idx="884">
                  <c:v>43.5</c:v>
                </c:pt>
                <c:pt idx="885">
                  <c:v>43.4</c:v>
                </c:pt>
                <c:pt idx="886">
                  <c:v>43.4</c:v>
                </c:pt>
                <c:pt idx="887">
                  <c:v>43.4</c:v>
                </c:pt>
                <c:pt idx="888">
                  <c:v>43.4</c:v>
                </c:pt>
                <c:pt idx="889">
                  <c:v>43.4</c:v>
                </c:pt>
                <c:pt idx="890">
                  <c:v>43.4</c:v>
                </c:pt>
                <c:pt idx="891">
                  <c:v>43.4</c:v>
                </c:pt>
                <c:pt idx="892">
                  <c:v>43.4</c:v>
                </c:pt>
                <c:pt idx="893">
                  <c:v>43.2</c:v>
                </c:pt>
                <c:pt idx="894">
                  <c:v>43.2</c:v>
                </c:pt>
                <c:pt idx="895">
                  <c:v>43.2</c:v>
                </c:pt>
                <c:pt idx="896">
                  <c:v>43.2</c:v>
                </c:pt>
                <c:pt idx="897">
                  <c:v>43.2</c:v>
                </c:pt>
                <c:pt idx="898">
                  <c:v>43.2</c:v>
                </c:pt>
                <c:pt idx="899">
                  <c:v>43.2</c:v>
                </c:pt>
                <c:pt idx="900">
                  <c:v>43.2</c:v>
                </c:pt>
                <c:pt idx="901">
                  <c:v>42.9</c:v>
                </c:pt>
                <c:pt idx="902">
                  <c:v>42.9</c:v>
                </c:pt>
                <c:pt idx="903">
                  <c:v>42.9</c:v>
                </c:pt>
                <c:pt idx="904">
                  <c:v>42.9</c:v>
                </c:pt>
                <c:pt idx="905">
                  <c:v>42.9</c:v>
                </c:pt>
                <c:pt idx="906">
                  <c:v>42.9</c:v>
                </c:pt>
                <c:pt idx="907">
                  <c:v>42.9</c:v>
                </c:pt>
                <c:pt idx="908">
                  <c:v>42.9</c:v>
                </c:pt>
                <c:pt idx="909">
                  <c:v>42.6</c:v>
                </c:pt>
                <c:pt idx="910">
                  <c:v>42.6</c:v>
                </c:pt>
                <c:pt idx="911">
                  <c:v>42.6</c:v>
                </c:pt>
                <c:pt idx="912">
                  <c:v>42.6</c:v>
                </c:pt>
                <c:pt idx="913">
                  <c:v>42.6</c:v>
                </c:pt>
                <c:pt idx="914">
                  <c:v>42.6</c:v>
                </c:pt>
                <c:pt idx="915">
                  <c:v>42.6</c:v>
                </c:pt>
                <c:pt idx="916">
                  <c:v>42.6</c:v>
                </c:pt>
                <c:pt idx="917">
                  <c:v>42.6</c:v>
                </c:pt>
                <c:pt idx="918">
                  <c:v>42.2</c:v>
                </c:pt>
                <c:pt idx="919">
                  <c:v>42.2</c:v>
                </c:pt>
                <c:pt idx="920">
                  <c:v>42.2</c:v>
                </c:pt>
                <c:pt idx="921">
                  <c:v>42.2</c:v>
                </c:pt>
                <c:pt idx="922">
                  <c:v>42.2</c:v>
                </c:pt>
                <c:pt idx="923">
                  <c:v>42.2</c:v>
                </c:pt>
                <c:pt idx="924">
                  <c:v>42.2</c:v>
                </c:pt>
                <c:pt idx="925">
                  <c:v>42.2</c:v>
                </c:pt>
                <c:pt idx="926">
                  <c:v>41.8</c:v>
                </c:pt>
                <c:pt idx="927">
                  <c:v>41.8</c:v>
                </c:pt>
                <c:pt idx="928">
                  <c:v>41.8</c:v>
                </c:pt>
                <c:pt idx="929">
                  <c:v>41.8</c:v>
                </c:pt>
                <c:pt idx="930">
                  <c:v>41.8</c:v>
                </c:pt>
                <c:pt idx="931">
                  <c:v>41.8</c:v>
                </c:pt>
                <c:pt idx="932">
                  <c:v>41.8</c:v>
                </c:pt>
                <c:pt idx="933">
                  <c:v>41.8</c:v>
                </c:pt>
                <c:pt idx="934">
                  <c:v>41.4</c:v>
                </c:pt>
                <c:pt idx="935">
                  <c:v>41.4</c:v>
                </c:pt>
                <c:pt idx="936">
                  <c:v>41.4</c:v>
                </c:pt>
                <c:pt idx="937">
                  <c:v>41.4</c:v>
                </c:pt>
                <c:pt idx="938">
                  <c:v>41.4</c:v>
                </c:pt>
                <c:pt idx="939">
                  <c:v>41.4</c:v>
                </c:pt>
                <c:pt idx="940">
                  <c:v>41.4</c:v>
                </c:pt>
                <c:pt idx="941">
                  <c:v>41.4</c:v>
                </c:pt>
                <c:pt idx="942">
                  <c:v>41.1</c:v>
                </c:pt>
                <c:pt idx="943">
                  <c:v>41.1</c:v>
                </c:pt>
                <c:pt idx="944">
                  <c:v>41.1</c:v>
                </c:pt>
                <c:pt idx="945">
                  <c:v>41.1</c:v>
                </c:pt>
                <c:pt idx="946">
                  <c:v>41.1</c:v>
                </c:pt>
                <c:pt idx="947">
                  <c:v>41.1</c:v>
                </c:pt>
                <c:pt idx="948">
                  <c:v>41.1</c:v>
                </c:pt>
                <c:pt idx="949">
                  <c:v>41.1</c:v>
                </c:pt>
                <c:pt idx="950">
                  <c:v>40.700000000000003</c:v>
                </c:pt>
                <c:pt idx="951">
                  <c:v>40.700000000000003</c:v>
                </c:pt>
                <c:pt idx="952">
                  <c:v>40.700000000000003</c:v>
                </c:pt>
                <c:pt idx="953">
                  <c:v>40.700000000000003</c:v>
                </c:pt>
                <c:pt idx="954">
                  <c:v>40.700000000000003</c:v>
                </c:pt>
                <c:pt idx="955">
                  <c:v>40.700000000000003</c:v>
                </c:pt>
                <c:pt idx="956">
                  <c:v>40.700000000000003</c:v>
                </c:pt>
                <c:pt idx="957">
                  <c:v>40.700000000000003</c:v>
                </c:pt>
                <c:pt idx="958">
                  <c:v>40.700000000000003</c:v>
                </c:pt>
                <c:pt idx="959">
                  <c:v>40.299999999999997</c:v>
                </c:pt>
                <c:pt idx="960">
                  <c:v>40.299999999999997</c:v>
                </c:pt>
                <c:pt idx="961">
                  <c:v>40.299999999999997</c:v>
                </c:pt>
                <c:pt idx="962">
                  <c:v>40.299999999999997</c:v>
                </c:pt>
                <c:pt idx="963">
                  <c:v>40.299999999999997</c:v>
                </c:pt>
                <c:pt idx="964">
                  <c:v>40.299999999999997</c:v>
                </c:pt>
                <c:pt idx="965">
                  <c:v>40.299999999999997</c:v>
                </c:pt>
                <c:pt idx="966">
                  <c:v>40.299999999999997</c:v>
                </c:pt>
                <c:pt idx="967">
                  <c:v>39.9</c:v>
                </c:pt>
                <c:pt idx="968">
                  <c:v>39.9</c:v>
                </c:pt>
                <c:pt idx="969">
                  <c:v>39.9</c:v>
                </c:pt>
                <c:pt idx="970">
                  <c:v>39.9</c:v>
                </c:pt>
                <c:pt idx="971">
                  <c:v>39.9</c:v>
                </c:pt>
                <c:pt idx="972">
                  <c:v>39.9</c:v>
                </c:pt>
                <c:pt idx="973">
                  <c:v>39.9</c:v>
                </c:pt>
                <c:pt idx="974">
                  <c:v>39.9</c:v>
                </c:pt>
                <c:pt idx="975">
                  <c:v>39.6</c:v>
                </c:pt>
                <c:pt idx="976">
                  <c:v>39.6</c:v>
                </c:pt>
                <c:pt idx="977">
                  <c:v>39.6</c:v>
                </c:pt>
                <c:pt idx="978">
                  <c:v>39.6</c:v>
                </c:pt>
                <c:pt idx="979">
                  <c:v>39.6</c:v>
                </c:pt>
                <c:pt idx="980">
                  <c:v>39.6</c:v>
                </c:pt>
                <c:pt idx="981">
                  <c:v>39.6</c:v>
                </c:pt>
                <c:pt idx="982">
                  <c:v>39.6</c:v>
                </c:pt>
                <c:pt idx="983">
                  <c:v>39.200000000000003</c:v>
                </c:pt>
                <c:pt idx="984">
                  <c:v>39.200000000000003</c:v>
                </c:pt>
                <c:pt idx="985">
                  <c:v>39.200000000000003</c:v>
                </c:pt>
                <c:pt idx="986">
                  <c:v>39.200000000000003</c:v>
                </c:pt>
                <c:pt idx="987">
                  <c:v>39.200000000000003</c:v>
                </c:pt>
                <c:pt idx="988">
                  <c:v>39.200000000000003</c:v>
                </c:pt>
                <c:pt idx="989">
                  <c:v>39.200000000000003</c:v>
                </c:pt>
                <c:pt idx="990">
                  <c:v>39.200000000000003</c:v>
                </c:pt>
                <c:pt idx="991">
                  <c:v>38.9</c:v>
                </c:pt>
                <c:pt idx="992">
                  <c:v>38.9</c:v>
                </c:pt>
                <c:pt idx="993">
                  <c:v>38.9</c:v>
                </c:pt>
                <c:pt idx="994">
                  <c:v>38.9</c:v>
                </c:pt>
                <c:pt idx="995">
                  <c:v>38.9</c:v>
                </c:pt>
                <c:pt idx="996">
                  <c:v>38.9</c:v>
                </c:pt>
                <c:pt idx="997">
                  <c:v>38.9</c:v>
                </c:pt>
                <c:pt idx="998">
                  <c:v>38.9</c:v>
                </c:pt>
                <c:pt idx="999">
                  <c:v>38.700000000000003</c:v>
                </c:pt>
                <c:pt idx="1000">
                  <c:v>38.700000000000003</c:v>
                </c:pt>
                <c:pt idx="1001">
                  <c:v>38.700000000000003</c:v>
                </c:pt>
                <c:pt idx="1002">
                  <c:v>38.700000000000003</c:v>
                </c:pt>
                <c:pt idx="1003">
                  <c:v>38.700000000000003</c:v>
                </c:pt>
                <c:pt idx="1004">
                  <c:v>38.700000000000003</c:v>
                </c:pt>
                <c:pt idx="1005">
                  <c:v>38.700000000000003</c:v>
                </c:pt>
                <c:pt idx="1006">
                  <c:v>38.700000000000003</c:v>
                </c:pt>
                <c:pt idx="1007">
                  <c:v>38.700000000000003</c:v>
                </c:pt>
                <c:pt idx="1008">
                  <c:v>38.5</c:v>
                </c:pt>
                <c:pt idx="1009">
                  <c:v>38.5</c:v>
                </c:pt>
                <c:pt idx="1010">
                  <c:v>38.5</c:v>
                </c:pt>
                <c:pt idx="1011">
                  <c:v>38.5</c:v>
                </c:pt>
                <c:pt idx="1012">
                  <c:v>38.5</c:v>
                </c:pt>
                <c:pt idx="1013">
                  <c:v>38.5</c:v>
                </c:pt>
                <c:pt idx="1014">
                  <c:v>38.5</c:v>
                </c:pt>
                <c:pt idx="1015">
                  <c:v>38.5</c:v>
                </c:pt>
                <c:pt idx="1016">
                  <c:v>38.6</c:v>
                </c:pt>
                <c:pt idx="1017">
                  <c:v>38.6</c:v>
                </c:pt>
                <c:pt idx="1018">
                  <c:v>38.6</c:v>
                </c:pt>
                <c:pt idx="1019">
                  <c:v>38.6</c:v>
                </c:pt>
                <c:pt idx="1020">
                  <c:v>38.6</c:v>
                </c:pt>
                <c:pt idx="1021">
                  <c:v>38.6</c:v>
                </c:pt>
                <c:pt idx="1022">
                  <c:v>38.6</c:v>
                </c:pt>
                <c:pt idx="1023">
                  <c:v>38.6</c:v>
                </c:pt>
                <c:pt idx="1024">
                  <c:v>38.700000000000003</c:v>
                </c:pt>
                <c:pt idx="1025">
                  <c:v>38.700000000000003</c:v>
                </c:pt>
                <c:pt idx="1026">
                  <c:v>38.700000000000003</c:v>
                </c:pt>
                <c:pt idx="1027">
                  <c:v>38.700000000000003</c:v>
                </c:pt>
                <c:pt idx="1028">
                  <c:v>38.700000000000003</c:v>
                </c:pt>
                <c:pt idx="1029">
                  <c:v>38.700000000000003</c:v>
                </c:pt>
                <c:pt idx="1030">
                  <c:v>38.700000000000003</c:v>
                </c:pt>
                <c:pt idx="1031">
                  <c:v>38.700000000000003</c:v>
                </c:pt>
                <c:pt idx="1032">
                  <c:v>38.9</c:v>
                </c:pt>
                <c:pt idx="1033">
                  <c:v>38.9</c:v>
                </c:pt>
                <c:pt idx="1034">
                  <c:v>38.9</c:v>
                </c:pt>
                <c:pt idx="1035">
                  <c:v>38.9</c:v>
                </c:pt>
                <c:pt idx="1036">
                  <c:v>38.9</c:v>
                </c:pt>
                <c:pt idx="1037">
                  <c:v>38.9</c:v>
                </c:pt>
                <c:pt idx="1038">
                  <c:v>38.9</c:v>
                </c:pt>
                <c:pt idx="1039">
                  <c:v>38.9</c:v>
                </c:pt>
                <c:pt idx="1040">
                  <c:v>39.299999999999997</c:v>
                </c:pt>
                <c:pt idx="1041">
                  <c:v>39.299999999999997</c:v>
                </c:pt>
                <c:pt idx="1042">
                  <c:v>39.299999999999997</c:v>
                </c:pt>
                <c:pt idx="1043">
                  <c:v>39.299999999999997</c:v>
                </c:pt>
                <c:pt idx="1044">
                  <c:v>39.299999999999997</c:v>
                </c:pt>
                <c:pt idx="1045">
                  <c:v>39.299999999999997</c:v>
                </c:pt>
                <c:pt idx="1046">
                  <c:v>39.299999999999997</c:v>
                </c:pt>
                <c:pt idx="1047">
                  <c:v>39.299999999999997</c:v>
                </c:pt>
                <c:pt idx="1048">
                  <c:v>39.299999999999997</c:v>
                </c:pt>
                <c:pt idx="1049">
                  <c:v>39.700000000000003</c:v>
                </c:pt>
                <c:pt idx="1050">
                  <c:v>39.700000000000003</c:v>
                </c:pt>
                <c:pt idx="1051">
                  <c:v>39.700000000000003</c:v>
                </c:pt>
                <c:pt idx="1052">
                  <c:v>39.700000000000003</c:v>
                </c:pt>
                <c:pt idx="1053">
                  <c:v>39.700000000000003</c:v>
                </c:pt>
                <c:pt idx="1054">
                  <c:v>39.700000000000003</c:v>
                </c:pt>
                <c:pt idx="1055">
                  <c:v>39.700000000000003</c:v>
                </c:pt>
                <c:pt idx="1056">
                  <c:v>39.700000000000003</c:v>
                </c:pt>
                <c:pt idx="1057">
                  <c:v>40.1</c:v>
                </c:pt>
                <c:pt idx="1058">
                  <c:v>40.1</c:v>
                </c:pt>
                <c:pt idx="1059">
                  <c:v>40.1</c:v>
                </c:pt>
                <c:pt idx="1060">
                  <c:v>40.1</c:v>
                </c:pt>
                <c:pt idx="1061">
                  <c:v>40.1</c:v>
                </c:pt>
                <c:pt idx="1062">
                  <c:v>40.1</c:v>
                </c:pt>
                <c:pt idx="1063">
                  <c:v>40.1</c:v>
                </c:pt>
                <c:pt idx="1064">
                  <c:v>40.1</c:v>
                </c:pt>
                <c:pt idx="1065">
                  <c:v>40.6</c:v>
                </c:pt>
                <c:pt idx="1066">
                  <c:v>40.6</c:v>
                </c:pt>
                <c:pt idx="1067">
                  <c:v>40.6</c:v>
                </c:pt>
                <c:pt idx="1068">
                  <c:v>40.6</c:v>
                </c:pt>
                <c:pt idx="1069">
                  <c:v>40.6</c:v>
                </c:pt>
                <c:pt idx="1070">
                  <c:v>40.6</c:v>
                </c:pt>
                <c:pt idx="1071">
                  <c:v>40.6</c:v>
                </c:pt>
                <c:pt idx="1072">
                  <c:v>40.6</c:v>
                </c:pt>
                <c:pt idx="1073">
                  <c:v>41.3</c:v>
                </c:pt>
                <c:pt idx="1074">
                  <c:v>41.3</c:v>
                </c:pt>
                <c:pt idx="1075">
                  <c:v>41.3</c:v>
                </c:pt>
                <c:pt idx="1076">
                  <c:v>41.3</c:v>
                </c:pt>
                <c:pt idx="1077">
                  <c:v>41.3</c:v>
                </c:pt>
                <c:pt idx="1078">
                  <c:v>41.3</c:v>
                </c:pt>
                <c:pt idx="1079">
                  <c:v>41.3</c:v>
                </c:pt>
                <c:pt idx="1080">
                  <c:v>41.3</c:v>
                </c:pt>
                <c:pt idx="1081">
                  <c:v>41.9</c:v>
                </c:pt>
                <c:pt idx="1082">
                  <c:v>41.9</c:v>
                </c:pt>
                <c:pt idx="1083">
                  <c:v>41.9</c:v>
                </c:pt>
                <c:pt idx="1084">
                  <c:v>41.9</c:v>
                </c:pt>
                <c:pt idx="1085">
                  <c:v>41.9</c:v>
                </c:pt>
                <c:pt idx="1086">
                  <c:v>41.9</c:v>
                </c:pt>
                <c:pt idx="1087">
                  <c:v>41.9</c:v>
                </c:pt>
                <c:pt idx="1088">
                  <c:v>41.9</c:v>
                </c:pt>
                <c:pt idx="1089">
                  <c:v>41.9</c:v>
                </c:pt>
                <c:pt idx="1090">
                  <c:v>42.4</c:v>
                </c:pt>
                <c:pt idx="1091">
                  <c:v>42.4</c:v>
                </c:pt>
                <c:pt idx="1092">
                  <c:v>42.4</c:v>
                </c:pt>
                <c:pt idx="1093">
                  <c:v>42.4</c:v>
                </c:pt>
                <c:pt idx="1094">
                  <c:v>42.4</c:v>
                </c:pt>
                <c:pt idx="1095">
                  <c:v>42.4</c:v>
                </c:pt>
                <c:pt idx="1096">
                  <c:v>42.4</c:v>
                </c:pt>
                <c:pt idx="1097">
                  <c:v>42.4</c:v>
                </c:pt>
                <c:pt idx="1098">
                  <c:v>42.9</c:v>
                </c:pt>
                <c:pt idx="1099">
                  <c:v>42.9</c:v>
                </c:pt>
                <c:pt idx="1100">
                  <c:v>42.9</c:v>
                </c:pt>
                <c:pt idx="1101">
                  <c:v>42.9</c:v>
                </c:pt>
                <c:pt idx="1102">
                  <c:v>42.9</c:v>
                </c:pt>
                <c:pt idx="1103">
                  <c:v>42.9</c:v>
                </c:pt>
                <c:pt idx="1104">
                  <c:v>42.9</c:v>
                </c:pt>
                <c:pt idx="1105">
                  <c:v>42.9</c:v>
                </c:pt>
                <c:pt idx="1106">
                  <c:v>43.2</c:v>
                </c:pt>
                <c:pt idx="1107">
                  <c:v>43.2</c:v>
                </c:pt>
                <c:pt idx="1108">
                  <c:v>43.2</c:v>
                </c:pt>
                <c:pt idx="1109">
                  <c:v>43.2</c:v>
                </c:pt>
                <c:pt idx="1110">
                  <c:v>43.2</c:v>
                </c:pt>
                <c:pt idx="1111">
                  <c:v>43.2</c:v>
                </c:pt>
                <c:pt idx="1112">
                  <c:v>43.2</c:v>
                </c:pt>
                <c:pt idx="1113">
                  <c:v>43.2</c:v>
                </c:pt>
                <c:pt idx="1114">
                  <c:v>43.3</c:v>
                </c:pt>
                <c:pt idx="1115">
                  <c:v>43.3</c:v>
                </c:pt>
                <c:pt idx="1116">
                  <c:v>43.3</c:v>
                </c:pt>
                <c:pt idx="1117">
                  <c:v>43.3</c:v>
                </c:pt>
                <c:pt idx="1118">
                  <c:v>43.3</c:v>
                </c:pt>
                <c:pt idx="1119">
                  <c:v>43.3</c:v>
                </c:pt>
                <c:pt idx="1120">
                  <c:v>43.3</c:v>
                </c:pt>
                <c:pt idx="1121">
                  <c:v>43.3</c:v>
                </c:pt>
                <c:pt idx="1122">
                  <c:v>43.3</c:v>
                </c:pt>
                <c:pt idx="1123">
                  <c:v>43.3</c:v>
                </c:pt>
                <c:pt idx="1124">
                  <c:v>43.3</c:v>
                </c:pt>
                <c:pt idx="1125">
                  <c:v>43.3</c:v>
                </c:pt>
                <c:pt idx="1126">
                  <c:v>43.3</c:v>
                </c:pt>
                <c:pt idx="1127">
                  <c:v>43.3</c:v>
                </c:pt>
                <c:pt idx="1128">
                  <c:v>43.3</c:v>
                </c:pt>
                <c:pt idx="1129">
                  <c:v>43.3</c:v>
                </c:pt>
                <c:pt idx="1130">
                  <c:v>43.2</c:v>
                </c:pt>
                <c:pt idx="1131">
                  <c:v>43.2</c:v>
                </c:pt>
                <c:pt idx="1132">
                  <c:v>43.2</c:v>
                </c:pt>
                <c:pt idx="1133">
                  <c:v>43.2</c:v>
                </c:pt>
                <c:pt idx="1134">
                  <c:v>43.2</c:v>
                </c:pt>
                <c:pt idx="1135">
                  <c:v>43.2</c:v>
                </c:pt>
                <c:pt idx="1136">
                  <c:v>43.2</c:v>
                </c:pt>
                <c:pt idx="1137">
                  <c:v>43.2</c:v>
                </c:pt>
                <c:pt idx="1138">
                  <c:v>43.2</c:v>
                </c:pt>
                <c:pt idx="1139">
                  <c:v>43</c:v>
                </c:pt>
                <c:pt idx="1140">
                  <c:v>43</c:v>
                </c:pt>
                <c:pt idx="1141">
                  <c:v>43</c:v>
                </c:pt>
                <c:pt idx="1142">
                  <c:v>43</c:v>
                </c:pt>
                <c:pt idx="1143">
                  <c:v>43</c:v>
                </c:pt>
                <c:pt idx="1144">
                  <c:v>43</c:v>
                </c:pt>
                <c:pt idx="1145">
                  <c:v>43</c:v>
                </c:pt>
                <c:pt idx="1146">
                  <c:v>43</c:v>
                </c:pt>
                <c:pt idx="1147">
                  <c:v>42.8</c:v>
                </c:pt>
                <c:pt idx="1148">
                  <c:v>42.8</c:v>
                </c:pt>
                <c:pt idx="1149">
                  <c:v>42.8</c:v>
                </c:pt>
                <c:pt idx="1150">
                  <c:v>42.8</c:v>
                </c:pt>
                <c:pt idx="1151">
                  <c:v>42.8</c:v>
                </c:pt>
                <c:pt idx="1152">
                  <c:v>42.8</c:v>
                </c:pt>
                <c:pt idx="1153">
                  <c:v>42.8</c:v>
                </c:pt>
                <c:pt idx="1154">
                  <c:v>42.8</c:v>
                </c:pt>
                <c:pt idx="1155">
                  <c:v>42.4</c:v>
                </c:pt>
                <c:pt idx="1156">
                  <c:v>42.4</c:v>
                </c:pt>
                <c:pt idx="1157">
                  <c:v>42.4</c:v>
                </c:pt>
                <c:pt idx="1158">
                  <c:v>42.4</c:v>
                </c:pt>
                <c:pt idx="1159">
                  <c:v>42.4</c:v>
                </c:pt>
                <c:pt idx="1160">
                  <c:v>42.4</c:v>
                </c:pt>
                <c:pt idx="1161">
                  <c:v>42.4</c:v>
                </c:pt>
                <c:pt idx="1162">
                  <c:v>42.4</c:v>
                </c:pt>
                <c:pt idx="1163">
                  <c:v>42</c:v>
                </c:pt>
                <c:pt idx="1164">
                  <c:v>42</c:v>
                </c:pt>
                <c:pt idx="1165">
                  <c:v>42</c:v>
                </c:pt>
                <c:pt idx="1166">
                  <c:v>42</c:v>
                </c:pt>
                <c:pt idx="1167">
                  <c:v>42</c:v>
                </c:pt>
                <c:pt idx="1168">
                  <c:v>42</c:v>
                </c:pt>
                <c:pt idx="1169">
                  <c:v>42</c:v>
                </c:pt>
                <c:pt idx="1170">
                  <c:v>42</c:v>
                </c:pt>
                <c:pt idx="1171">
                  <c:v>41.7</c:v>
                </c:pt>
                <c:pt idx="1172">
                  <c:v>41.7</c:v>
                </c:pt>
                <c:pt idx="1173">
                  <c:v>41.7</c:v>
                </c:pt>
                <c:pt idx="1174">
                  <c:v>41.7</c:v>
                </c:pt>
                <c:pt idx="1175">
                  <c:v>41.7</c:v>
                </c:pt>
                <c:pt idx="1176">
                  <c:v>41.7</c:v>
                </c:pt>
                <c:pt idx="1177">
                  <c:v>41.7</c:v>
                </c:pt>
                <c:pt idx="1178">
                  <c:v>41.7</c:v>
                </c:pt>
                <c:pt idx="1179">
                  <c:v>41.7</c:v>
                </c:pt>
                <c:pt idx="1180">
                  <c:v>41.3</c:v>
                </c:pt>
                <c:pt idx="1181">
                  <c:v>41.3</c:v>
                </c:pt>
                <c:pt idx="1182">
                  <c:v>41.3</c:v>
                </c:pt>
                <c:pt idx="1183">
                  <c:v>41.3</c:v>
                </c:pt>
                <c:pt idx="1184">
                  <c:v>41.3</c:v>
                </c:pt>
                <c:pt idx="1185">
                  <c:v>41.3</c:v>
                </c:pt>
                <c:pt idx="1186">
                  <c:v>41.3</c:v>
                </c:pt>
                <c:pt idx="1187">
                  <c:v>41.3</c:v>
                </c:pt>
                <c:pt idx="1188">
                  <c:v>40.9</c:v>
                </c:pt>
                <c:pt idx="1189">
                  <c:v>40.9</c:v>
                </c:pt>
                <c:pt idx="1190">
                  <c:v>40.9</c:v>
                </c:pt>
                <c:pt idx="1191">
                  <c:v>40.9</c:v>
                </c:pt>
                <c:pt idx="1192">
                  <c:v>40.9</c:v>
                </c:pt>
                <c:pt idx="1193">
                  <c:v>40.9</c:v>
                </c:pt>
                <c:pt idx="1194">
                  <c:v>40.9</c:v>
                </c:pt>
                <c:pt idx="1195">
                  <c:v>40.9</c:v>
                </c:pt>
                <c:pt idx="1196">
                  <c:v>40.6</c:v>
                </c:pt>
                <c:pt idx="1197">
                  <c:v>40.6</c:v>
                </c:pt>
                <c:pt idx="1198">
                  <c:v>40.6</c:v>
                </c:pt>
                <c:pt idx="1199">
                  <c:v>40.6</c:v>
                </c:pt>
                <c:pt idx="1200">
                  <c:v>40.6</c:v>
                </c:pt>
                <c:pt idx="1201">
                  <c:v>40.6</c:v>
                </c:pt>
                <c:pt idx="1202">
                  <c:v>40.6</c:v>
                </c:pt>
                <c:pt idx="1203">
                  <c:v>40.6</c:v>
                </c:pt>
                <c:pt idx="1204">
                  <c:v>40.200000000000003</c:v>
                </c:pt>
                <c:pt idx="1205">
                  <c:v>40.200000000000003</c:v>
                </c:pt>
                <c:pt idx="1206">
                  <c:v>40.200000000000003</c:v>
                </c:pt>
                <c:pt idx="1207">
                  <c:v>40.200000000000003</c:v>
                </c:pt>
                <c:pt idx="1208">
                  <c:v>40.200000000000003</c:v>
                </c:pt>
                <c:pt idx="1209">
                  <c:v>40.200000000000003</c:v>
                </c:pt>
                <c:pt idx="1210">
                  <c:v>40.200000000000003</c:v>
                </c:pt>
                <c:pt idx="1211">
                  <c:v>40.200000000000003</c:v>
                </c:pt>
                <c:pt idx="1212">
                  <c:v>39.799999999999997</c:v>
                </c:pt>
                <c:pt idx="1213">
                  <c:v>39.799999999999997</c:v>
                </c:pt>
                <c:pt idx="1214">
                  <c:v>39.799999999999997</c:v>
                </c:pt>
                <c:pt idx="1215">
                  <c:v>39.799999999999997</c:v>
                </c:pt>
                <c:pt idx="1216">
                  <c:v>39.799999999999997</c:v>
                </c:pt>
                <c:pt idx="1217">
                  <c:v>39.799999999999997</c:v>
                </c:pt>
                <c:pt idx="1218">
                  <c:v>39.799999999999997</c:v>
                </c:pt>
                <c:pt idx="1219">
                  <c:v>39.799999999999997</c:v>
                </c:pt>
                <c:pt idx="1220">
                  <c:v>39.5</c:v>
                </c:pt>
                <c:pt idx="1221">
                  <c:v>39.5</c:v>
                </c:pt>
                <c:pt idx="1222">
                  <c:v>39.5</c:v>
                </c:pt>
                <c:pt idx="1223">
                  <c:v>39.5</c:v>
                </c:pt>
                <c:pt idx="1224">
                  <c:v>39.5</c:v>
                </c:pt>
                <c:pt idx="1225">
                  <c:v>39.5</c:v>
                </c:pt>
                <c:pt idx="1226">
                  <c:v>39.5</c:v>
                </c:pt>
                <c:pt idx="1227">
                  <c:v>39.5</c:v>
                </c:pt>
                <c:pt idx="1228">
                  <c:v>39.5</c:v>
                </c:pt>
                <c:pt idx="1229">
                  <c:v>39.200000000000003</c:v>
                </c:pt>
                <c:pt idx="1230">
                  <c:v>39.200000000000003</c:v>
                </c:pt>
                <c:pt idx="1231">
                  <c:v>39.200000000000003</c:v>
                </c:pt>
                <c:pt idx="1232">
                  <c:v>39.200000000000003</c:v>
                </c:pt>
                <c:pt idx="1233">
                  <c:v>39.200000000000003</c:v>
                </c:pt>
                <c:pt idx="1234">
                  <c:v>39.200000000000003</c:v>
                </c:pt>
                <c:pt idx="1235">
                  <c:v>39.200000000000003</c:v>
                </c:pt>
                <c:pt idx="1236">
                  <c:v>39.200000000000003</c:v>
                </c:pt>
                <c:pt idx="1237">
                  <c:v>38.799999999999997</c:v>
                </c:pt>
                <c:pt idx="1238">
                  <c:v>38.799999999999997</c:v>
                </c:pt>
                <c:pt idx="1239">
                  <c:v>38.799999999999997</c:v>
                </c:pt>
                <c:pt idx="1240">
                  <c:v>38.799999999999997</c:v>
                </c:pt>
                <c:pt idx="1241">
                  <c:v>38.799999999999997</c:v>
                </c:pt>
                <c:pt idx="1242">
                  <c:v>38.799999999999997</c:v>
                </c:pt>
                <c:pt idx="1243">
                  <c:v>38.799999999999997</c:v>
                </c:pt>
                <c:pt idx="1244">
                  <c:v>38.799999999999997</c:v>
                </c:pt>
                <c:pt idx="1245">
                  <c:v>38.6</c:v>
                </c:pt>
                <c:pt idx="1246">
                  <c:v>38.6</c:v>
                </c:pt>
                <c:pt idx="1247">
                  <c:v>38.6</c:v>
                </c:pt>
                <c:pt idx="1248">
                  <c:v>38.6</c:v>
                </c:pt>
                <c:pt idx="1249">
                  <c:v>38.6</c:v>
                </c:pt>
                <c:pt idx="1250">
                  <c:v>38.6</c:v>
                </c:pt>
                <c:pt idx="1251">
                  <c:v>38.6</c:v>
                </c:pt>
                <c:pt idx="1252">
                  <c:v>38.6</c:v>
                </c:pt>
                <c:pt idx="1253">
                  <c:v>38.5</c:v>
                </c:pt>
                <c:pt idx="1254">
                  <c:v>38.5</c:v>
                </c:pt>
                <c:pt idx="1255">
                  <c:v>38.5</c:v>
                </c:pt>
                <c:pt idx="1256">
                  <c:v>38.5</c:v>
                </c:pt>
                <c:pt idx="1257">
                  <c:v>38.5</c:v>
                </c:pt>
                <c:pt idx="1258">
                  <c:v>38.5</c:v>
                </c:pt>
                <c:pt idx="1259">
                  <c:v>38.5</c:v>
                </c:pt>
                <c:pt idx="1260">
                  <c:v>38.5</c:v>
                </c:pt>
                <c:pt idx="1261">
                  <c:v>38.5</c:v>
                </c:pt>
                <c:pt idx="1262">
                  <c:v>38.5</c:v>
                </c:pt>
                <c:pt idx="1263">
                  <c:v>38.5</c:v>
                </c:pt>
                <c:pt idx="1264">
                  <c:v>38.5</c:v>
                </c:pt>
                <c:pt idx="1265">
                  <c:v>38.5</c:v>
                </c:pt>
                <c:pt idx="1266">
                  <c:v>38.5</c:v>
                </c:pt>
                <c:pt idx="1267">
                  <c:v>38.5</c:v>
                </c:pt>
                <c:pt idx="1268">
                  <c:v>38.5</c:v>
                </c:pt>
                <c:pt idx="1269">
                  <c:v>38.5</c:v>
                </c:pt>
                <c:pt idx="1270">
                  <c:v>38.700000000000003</c:v>
                </c:pt>
                <c:pt idx="1271">
                  <c:v>38.700000000000003</c:v>
                </c:pt>
                <c:pt idx="1272">
                  <c:v>38.700000000000003</c:v>
                </c:pt>
                <c:pt idx="1273">
                  <c:v>38.700000000000003</c:v>
                </c:pt>
                <c:pt idx="1274">
                  <c:v>38.700000000000003</c:v>
                </c:pt>
                <c:pt idx="1275">
                  <c:v>38.700000000000003</c:v>
                </c:pt>
                <c:pt idx="1276">
                  <c:v>38.700000000000003</c:v>
                </c:pt>
                <c:pt idx="1277">
                  <c:v>38.700000000000003</c:v>
                </c:pt>
                <c:pt idx="1278">
                  <c:v>38.9</c:v>
                </c:pt>
                <c:pt idx="1279">
                  <c:v>38.9</c:v>
                </c:pt>
                <c:pt idx="1280">
                  <c:v>38.9</c:v>
                </c:pt>
                <c:pt idx="1281">
                  <c:v>38.9</c:v>
                </c:pt>
                <c:pt idx="1282">
                  <c:v>38.9</c:v>
                </c:pt>
                <c:pt idx="1283">
                  <c:v>38.9</c:v>
                </c:pt>
                <c:pt idx="1284">
                  <c:v>38.9</c:v>
                </c:pt>
                <c:pt idx="1285">
                  <c:v>38.9</c:v>
                </c:pt>
                <c:pt idx="1286">
                  <c:v>39.200000000000003</c:v>
                </c:pt>
                <c:pt idx="1287">
                  <c:v>39.200000000000003</c:v>
                </c:pt>
                <c:pt idx="1288">
                  <c:v>39.200000000000003</c:v>
                </c:pt>
                <c:pt idx="1289">
                  <c:v>39.200000000000003</c:v>
                </c:pt>
                <c:pt idx="1290">
                  <c:v>39.200000000000003</c:v>
                </c:pt>
                <c:pt idx="1291">
                  <c:v>39.200000000000003</c:v>
                </c:pt>
                <c:pt idx="1292">
                  <c:v>39.200000000000003</c:v>
                </c:pt>
                <c:pt idx="1293">
                  <c:v>39.200000000000003</c:v>
                </c:pt>
                <c:pt idx="1294">
                  <c:v>39.700000000000003</c:v>
                </c:pt>
                <c:pt idx="1295">
                  <c:v>39.700000000000003</c:v>
                </c:pt>
                <c:pt idx="1296">
                  <c:v>39.700000000000003</c:v>
                </c:pt>
                <c:pt idx="1297">
                  <c:v>39.700000000000003</c:v>
                </c:pt>
                <c:pt idx="1298">
                  <c:v>39.700000000000003</c:v>
                </c:pt>
                <c:pt idx="1299">
                  <c:v>39.700000000000003</c:v>
                </c:pt>
                <c:pt idx="1300">
                  <c:v>39.700000000000003</c:v>
                </c:pt>
                <c:pt idx="1301">
                  <c:v>39.700000000000003</c:v>
                </c:pt>
                <c:pt idx="1302">
                  <c:v>40.200000000000003</c:v>
                </c:pt>
                <c:pt idx="1303">
                  <c:v>40.200000000000003</c:v>
                </c:pt>
                <c:pt idx="1304">
                  <c:v>40.200000000000003</c:v>
                </c:pt>
                <c:pt idx="1305">
                  <c:v>40.200000000000003</c:v>
                </c:pt>
                <c:pt idx="1306">
                  <c:v>40.200000000000003</c:v>
                </c:pt>
                <c:pt idx="1307">
                  <c:v>40.200000000000003</c:v>
                </c:pt>
                <c:pt idx="1308">
                  <c:v>40.200000000000003</c:v>
                </c:pt>
                <c:pt idx="1309">
                  <c:v>40.200000000000003</c:v>
                </c:pt>
                <c:pt idx="1310">
                  <c:v>40.700000000000003</c:v>
                </c:pt>
                <c:pt idx="1311">
                  <c:v>40.700000000000003</c:v>
                </c:pt>
                <c:pt idx="1312">
                  <c:v>40.700000000000003</c:v>
                </c:pt>
                <c:pt idx="1313">
                  <c:v>40.700000000000003</c:v>
                </c:pt>
                <c:pt idx="1314">
                  <c:v>40.700000000000003</c:v>
                </c:pt>
                <c:pt idx="1315">
                  <c:v>40.700000000000003</c:v>
                </c:pt>
                <c:pt idx="1316">
                  <c:v>40.700000000000003</c:v>
                </c:pt>
                <c:pt idx="1317">
                  <c:v>40.700000000000003</c:v>
                </c:pt>
                <c:pt idx="1318">
                  <c:v>40.700000000000003</c:v>
                </c:pt>
                <c:pt idx="1319">
                  <c:v>41.3</c:v>
                </c:pt>
                <c:pt idx="1320">
                  <c:v>41.3</c:v>
                </c:pt>
                <c:pt idx="1321">
                  <c:v>41.3</c:v>
                </c:pt>
                <c:pt idx="1322">
                  <c:v>41.3</c:v>
                </c:pt>
                <c:pt idx="1323">
                  <c:v>41.3</c:v>
                </c:pt>
                <c:pt idx="1324">
                  <c:v>41.3</c:v>
                </c:pt>
                <c:pt idx="1325">
                  <c:v>41.3</c:v>
                </c:pt>
                <c:pt idx="1326">
                  <c:v>41.3</c:v>
                </c:pt>
                <c:pt idx="1327">
                  <c:v>41.9</c:v>
                </c:pt>
                <c:pt idx="1328">
                  <c:v>41.9</c:v>
                </c:pt>
                <c:pt idx="1329">
                  <c:v>41.9</c:v>
                </c:pt>
                <c:pt idx="1330">
                  <c:v>41.9</c:v>
                </c:pt>
                <c:pt idx="1331">
                  <c:v>41.9</c:v>
                </c:pt>
                <c:pt idx="1332">
                  <c:v>41.9</c:v>
                </c:pt>
                <c:pt idx="1333">
                  <c:v>41.9</c:v>
                </c:pt>
                <c:pt idx="1334">
                  <c:v>41.9</c:v>
                </c:pt>
                <c:pt idx="1335">
                  <c:v>42.2</c:v>
                </c:pt>
                <c:pt idx="1336">
                  <c:v>42.2</c:v>
                </c:pt>
                <c:pt idx="1337">
                  <c:v>42.2</c:v>
                </c:pt>
                <c:pt idx="1338">
                  <c:v>42.2</c:v>
                </c:pt>
                <c:pt idx="1339">
                  <c:v>42.2</c:v>
                </c:pt>
                <c:pt idx="1340">
                  <c:v>42.2</c:v>
                </c:pt>
                <c:pt idx="1341">
                  <c:v>42.2</c:v>
                </c:pt>
                <c:pt idx="1342">
                  <c:v>42.2</c:v>
                </c:pt>
                <c:pt idx="1343">
                  <c:v>42.7</c:v>
                </c:pt>
                <c:pt idx="1344">
                  <c:v>42.7</c:v>
                </c:pt>
                <c:pt idx="1345">
                  <c:v>42.7</c:v>
                </c:pt>
                <c:pt idx="1346">
                  <c:v>42.7</c:v>
                </c:pt>
                <c:pt idx="1347">
                  <c:v>42.7</c:v>
                </c:pt>
                <c:pt idx="1348">
                  <c:v>42.7</c:v>
                </c:pt>
                <c:pt idx="1349">
                  <c:v>42.7</c:v>
                </c:pt>
                <c:pt idx="1350">
                  <c:v>42.7</c:v>
                </c:pt>
                <c:pt idx="1351">
                  <c:v>42.9</c:v>
                </c:pt>
                <c:pt idx="1352">
                  <c:v>42.9</c:v>
                </c:pt>
                <c:pt idx="1353">
                  <c:v>42.9</c:v>
                </c:pt>
                <c:pt idx="1354">
                  <c:v>42.9</c:v>
                </c:pt>
                <c:pt idx="1355">
                  <c:v>42.9</c:v>
                </c:pt>
                <c:pt idx="1356">
                  <c:v>42.9</c:v>
                </c:pt>
                <c:pt idx="1357">
                  <c:v>42.9</c:v>
                </c:pt>
                <c:pt idx="1358">
                  <c:v>42.9</c:v>
                </c:pt>
                <c:pt idx="1359">
                  <c:v>42.9</c:v>
                </c:pt>
                <c:pt idx="1360">
                  <c:v>43.1</c:v>
                </c:pt>
                <c:pt idx="1361">
                  <c:v>43.1</c:v>
                </c:pt>
                <c:pt idx="1362">
                  <c:v>43.1</c:v>
                </c:pt>
                <c:pt idx="1363">
                  <c:v>43.1</c:v>
                </c:pt>
                <c:pt idx="1364">
                  <c:v>43.1</c:v>
                </c:pt>
                <c:pt idx="1365">
                  <c:v>43.1</c:v>
                </c:pt>
                <c:pt idx="1366">
                  <c:v>43.1</c:v>
                </c:pt>
                <c:pt idx="1367">
                  <c:v>43.1</c:v>
                </c:pt>
                <c:pt idx="1368">
                  <c:v>43</c:v>
                </c:pt>
                <c:pt idx="1369">
                  <c:v>43</c:v>
                </c:pt>
                <c:pt idx="1370">
                  <c:v>43</c:v>
                </c:pt>
                <c:pt idx="1371">
                  <c:v>43</c:v>
                </c:pt>
                <c:pt idx="1372">
                  <c:v>43</c:v>
                </c:pt>
                <c:pt idx="1373">
                  <c:v>43</c:v>
                </c:pt>
                <c:pt idx="1374">
                  <c:v>43</c:v>
                </c:pt>
                <c:pt idx="1375">
                  <c:v>43</c:v>
                </c:pt>
                <c:pt idx="1376">
                  <c:v>42.9</c:v>
                </c:pt>
                <c:pt idx="1377">
                  <c:v>42.9</c:v>
                </c:pt>
                <c:pt idx="1378">
                  <c:v>42.9</c:v>
                </c:pt>
                <c:pt idx="1379">
                  <c:v>42.9</c:v>
                </c:pt>
                <c:pt idx="1380">
                  <c:v>42.9</c:v>
                </c:pt>
                <c:pt idx="1381">
                  <c:v>42.9</c:v>
                </c:pt>
                <c:pt idx="1382">
                  <c:v>42.9</c:v>
                </c:pt>
                <c:pt idx="1383">
                  <c:v>42.9</c:v>
                </c:pt>
                <c:pt idx="1384">
                  <c:v>42.7</c:v>
                </c:pt>
                <c:pt idx="1385">
                  <c:v>42.7</c:v>
                </c:pt>
                <c:pt idx="1386">
                  <c:v>42.7</c:v>
                </c:pt>
                <c:pt idx="1387">
                  <c:v>42.7</c:v>
                </c:pt>
                <c:pt idx="1388">
                  <c:v>42.7</c:v>
                </c:pt>
                <c:pt idx="1389">
                  <c:v>42.7</c:v>
                </c:pt>
                <c:pt idx="1390">
                  <c:v>42.7</c:v>
                </c:pt>
                <c:pt idx="1391">
                  <c:v>42.7</c:v>
                </c:pt>
                <c:pt idx="1392">
                  <c:v>42.4</c:v>
                </c:pt>
                <c:pt idx="1393">
                  <c:v>42.4</c:v>
                </c:pt>
                <c:pt idx="1394">
                  <c:v>42.4</c:v>
                </c:pt>
                <c:pt idx="1395">
                  <c:v>42.4</c:v>
                </c:pt>
                <c:pt idx="1396">
                  <c:v>42.4</c:v>
                </c:pt>
                <c:pt idx="1397">
                  <c:v>42.4</c:v>
                </c:pt>
                <c:pt idx="1398">
                  <c:v>42.4</c:v>
                </c:pt>
                <c:pt idx="1399">
                  <c:v>42.4</c:v>
                </c:pt>
                <c:pt idx="1400">
                  <c:v>42.4</c:v>
                </c:pt>
                <c:pt idx="1401">
                  <c:v>42.1</c:v>
                </c:pt>
                <c:pt idx="1402">
                  <c:v>42.1</c:v>
                </c:pt>
                <c:pt idx="1403">
                  <c:v>42.1</c:v>
                </c:pt>
                <c:pt idx="1404">
                  <c:v>42.1</c:v>
                </c:pt>
                <c:pt idx="1405">
                  <c:v>42.1</c:v>
                </c:pt>
                <c:pt idx="1406">
                  <c:v>42.1</c:v>
                </c:pt>
                <c:pt idx="1407">
                  <c:v>42.1</c:v>
                </c:pt>
                <c:pt idx="1408">
                  <c:v>42.1</c:v>
                </c:pt>
                <c:pt idx="1409">
                  <c:v>41.7</c:v>
                </c:pt>
                <c:pt idx="1410">
                  <c:v>41.7</c:v>
                </c:pt>
                <c:pt idx="1411">
                  <c:v>41.7</c:v>
                </c:pt>
                <c:pt idx="1412">
                  <c:v>41.7</c:v>
                </c:pt>
                <c:pt idx="1413">
                  <c:v>41.7</c:v>
                </c:pt>
                <c:pt idx="1414">
                  <c:v>41.7</c:v>
                </c:pt>
                <c:pt idx="1415">
                  <c:v>41.7</c:v>
                </c:pt>
                <c:pt idx="1416">
                  <c:v>41.7</c:v>
                </c:pt>
                <c:pt idx="1417">
                  <c:v>41.3</c:v>
                </c:pt>
                <c:pt idx="1418">
                  <c:v>41.3</c:v>
                </c:pt>
                <c:pt idx="1419">
                  <c:v>41.3</c:v>
                </c:pt>
                <c:pt idx="1420">
                  <c:v>41.3</c:v>
                </c:pt>
                <c:pt idx="1421">
                  <c:v>41.3</c:v>
                </c:pt>
                <c:pt idx="1422">
                  <c:v>41.3</c:v>
                </c:pt>
                <c:pt idx="1423">
                  <c:v>41.3</c:v>
                </c:pt>
                <c:pt idx="1424">
                  <c:v>41.3</c:v>
                </c:pt>
                <c:pt idx="1425">
                  <c:v>41</c:v>
                </c:pt>
                <c:pt idx="1426">
                  <c:v>41</c:v>
                </c:pt>
                <c:pt idx="1427">
                  <c:v>41</c:v>
                </c:pt>
                <c:pt idx="1428">
                  <c:v>41</c:v>
                </c:pt>
                <c:pt idx="1429">
                  <c:v>41</c:v>
                </c:pt>
                <c:pt idx="1430">
                  <c:v>41</c:v>
                </c:pt>
                <c:pt idx="1431">
                  <c:v>41</c:v>
                </c:pt>
                <c:pt idx="1432">
                  <c:v>41</c:v>
                </c:pt>
                <c:pt idx="1433">
                  <c:v>40.6</c:v>
                </c:pt>
                <c:pt idx="1434">
                  <c:v>40.6</c:v>
                </c:pt>
                <c:pt idx="1435">
                  <c:v>40.6</c:v>
                </c:pt>
                <c:pt idx="1436">
                  <c:v>40.6</c:v>
                </c:pt>
                <c:pt idx="1437">
                  <c:v>40.6</c:v>
                </c:pt>
                <c:pt idx="1438">
                  <c:v>40.6</c:v>
                </c:pt>
                <c:pt idx="1439">
                  <c:v>40.6</c:v>
                </c:pt>
                <c:pt idx="1440">
                  <c:v>40.6</c:v>
                </c:pt>
                <c:pt idx="1441">
                  <c:v>40.299999999999997</c:v>
                </c:pt>
                <c:pt idx="1442">
                  <c:v>40.299999999999997</c:v>
                </c:pt>
                <c:pt idx="1443">
                  <c:v>40.299999999999997</c:v>
                </c:pt>
                <c:pt idx="1444">
                  <c:v>40.299999999999997</c:v>
                </c:pt>
                <c:pt idx="1445">
                  <c:v>40.299999999999997</c:v>
                </c:pt>
                <c:pt idx="1446">
                  <c:v>40.299999999999997</c:v>
                </c:pt>
                <c:pt idx="1447">
                  <c:v>40.299999999999997</c:v>
                </c:pt>
                <c:pt idx="1448">
                  <c:v>40.299999999999997</c:v>
                </c:pt>
                <c:pt idx="1449">
                  <c:v>40.299999999999997</c:v>
                </c:pt>
                <c:pt idx="1450">
                  <c:v>40</c:v>
                </c:pt>
                <c:pt idx="1451">
                  <c:v>40</c:v>
                </c:pt>
                <c:pt idx="1452">
                  <c:v>40</c:v>
                </c:pt>
                <c:pt idx="1453">
                  <c:v>40</c:v>
                </c:pt>
                <c:pt idx="1454">
                  <c:v>40</c:v>
                </c:pt>
                <c:pt idx="1455">
                  <c:v>40</c:v>
                </c:pt>
                <c:pt idx="1456">
                  <c:v>40</c:v>
                </c:pt>
                <c:pt idx="1457">
                  <c:v>40</c:v>
                </c:pt>
                <c:pt idx="1458">
                  <c:v>39.6</c:v>
                </c:pt>
                <c:pt idx="1459">
                  <c:v>39.6</c:v>
                </c:pt>
                <c:pt idx="1460">
                  <c:v>39.6</c:v>
                </c:pt>
                <c:pt idx="1461">
                  <c:v>39.6</c:v>
                </c:pt>
                <c:pt idx="1462">
                  <c:v>39.6</c:v>
                </c:pt>
                <c:pt idx="1463">
                  <c:v>39.6</c:v>
                </c:pt>
                <c:pt idx="1464">
                  <c:v>39.6</c:v>
                </c:pt>
                <c:pt idx="1465">
                  <c:v>39.6</c:v>
                </c:pt>
                <c:pt idx="1466">
                  <c:v>39.200000000000003</c:v>
                </c:pt>
                <c:pt idx="1467">
                  <c:v>39.200000000000003</c:v>
                </c:pt>
                <c:pt idx="1468">
                  <c:v>39.200000000000003</c:v>
                </c:pt>
                <c:pt idx="1469">
                  <c:v>39.200000000000003</c:v>
                </c:pt>
                <c:pt idx="1470">
                  <c:v>39.200000000000003</c:v>
                </c:pt>
                <c:pt idx="1471">
                  <c:v>39.200000000000003</c:v>
                </c:pt>
                <c:pt idx="1472">
                  <c:v>39.200000000000003</c:v>
                </c:pt>
                <c:pt idx="1473">
                  <c:v>39.200000000000003</c:v>
                </c:pt>
                <c:pt idx="1474">
                  <c:v>38.9</c:v>
                </c:pt>
                <c:pt idx="1475">
                  <c:v>38.9</c:v>
                </c:pt>
                <c:pt idx="1476">
                  <c:v>38.9</c:v>
                </c:pt>
                <c:pt idx="1477">
                  <c:v>38.9</c:v>
                </c:pt>
                <c:pt idx="1478">
                  <c:v>38.9</c:v>
                </c:pt>
                <c:pt idx="1479">
                  <c:v>38.9</c:v>
                </c:pt>
                <c:pt idx="1480">
                  <c:v>38.9</c:v>
                </c:pt>
                <c:pt idx="1481">
                  <c:v>38.9</c:v>
                </c:pt>
                <c:pt idx="1482">
                  <c:v>38.6</c:v>
                </c:pt>
                <c:pt idx="1483">
                  <c:v>38.6</c:v>
                </c:pt>
                <c:pt idx="1484">
                  <c:v>38.6</c:v>
                </c:pt>
                <c:pt idx="1485">
                  <c:v>38.6</c:v>
                </c:pt>
                <c:pt idx="1486">
                  <c:v>38.6</c:v>
                </c:pt>
                <c:pt idx="1487">
                  <c:v>38.6</c:v>
                </c:pt>
                <c:pt idx="1488">
                  <c:v>38.6</c:v>
                </c:pt>
                <c:pt idx="1489">
                  <c:v>38.6</c:v>
                </c:pt>
                <c:pt idx="1490">
                  <c:v>38.6</c:v>
                </c:pt>
                <c:pt idx="1491">
                  <c:v>38.5</c:v>
                </c:pt>
                <c:pt idx="1492">
                  <c:v>38.5</c:v>
                </c:pt>
                <c:pt idx="1493">
                  <c:v>38.5</c:v>
                </c:pt>
                <c:pt idx="1494">
                  <c:v>38.5</c:v>
                </c:pt>
                <c:pt idx="1495">
                  <c:v>38.5</c:v>
                </c:pt>
                <c:pt idx="1496">
                  <c:v>38.5</c:v>
                </c:pt>
                <c:pt idx="1497">
                  <c:v>38.5</c:v>
                </c:pt>
                <c:pt idx="1498">
                  <c:v>38.5</c:v>
                </c:pt>
                <c:pt idx="1499">
                  <c:v>38.5</c:v>
                </c:pt>
                <c:pt idx="1500">
                  <c:v>38.5</c:v>
                </c:pt>
                <c:pt idx="1501">
                  <c:v>38.5</c:v>
                </c:pt>
                <c:pt idx="1502">
                  <c:v>38.5</c:v>
                </c:pt>
                <c:pt idx="1503">
                  <c:v>38.5</c:v>
                </c:pt>
                <c:pt idx="1504">
                  <c:v>38.5</c:v>
                </c:pt>
                <c:pt idx="1505">
                  <c:v>38.5</c:v>
                </c:pt>
                <c:pt idx="1506">
                  <c:v>38.5</c:v>
                </c:pt>
                <c:pt idx="1507">
                  <c:v>38.6</c:v>
                </c:pt>
                <c:pt idx="1508">
                  <c:v>38.6</c:v>
                </c:pt>
                <c:pt idx="1509">
                  <c:v>38.6</c:v>
                </c:pt>
                <c:pt idx="1510">
                  <c:v>38.6</c:v>
                </c:pt>
                <c:pt idx="1511">
                  <c:v>38.6</c:v>
                </c:pt>
                <c:pt idx="1512">
                  <c:v>38.6</c:v>
                </c:pt>
                <c:pt idx="1513">
                  <c:v>38.6</c:v>
                </c:pt>
                <c:pt idx="1514">
                  <c:v>38.6</c:v>
                </c:pt>
                <c:pt idx="1515">
                  <c:v>38.9</c:v>
                </c:pt>
                <c:pt idx="1516">
                  <c:v>38.9</c:v>
                </c:pt>
                <c:pt idx="1517">
                  <c:v>38.9</c:v>
                </c:pt>
                <c:pt idx="1518">
                  <c:v>38.9</c:v>
                </c:pt>
                <c:pt idx="1519">
                  <c:v>38.9</c:v>
                </c:pt>
                <c:pt idx="1520">
                  <c:v>38.9</c:v>
                </c:pt>
                <c:pt idx="1521">
                  <c:v>38.9</c:v>
                </c:pt>
                <c:pt idx="1522">
                  <c:v>38.9</c:v>
                </c:pt>
                <c:pt idx="1523">
                  <c:v>39.299999999999997</c:v>
                </c:pt>
                <c:pt idx="1524">
                  <c:v>39.299999999999997</c:v>
                </c:pt>
                <c:pt idx="1525">
                  <c:v>39.299999999999997</c:v>
                </c:pt>
                <c:pt idx="1526">
                  <c:v>39.299999999999997</c:v>
                </c:pt>
                <c:pt idx="1527">
                  <c:v>39.299999999999997</c:v>
                </c:pt>
                <c:pt idx="1528">
                  <c:v>39.299999999999997</c:v>
                </c:pt>
                <c:pt idx="1529">
                  <c:v>39.299999999999997</c:v>
                </c:pt>
                <c:pt idx="1530">
                  <c:v>39.299999999999997</c:v>
                </c:pt>
                <c:pt idx="1531">
                  <c:v>39.299999999999997</c:v>
                </c:pt>
                <c:pt idx="1532">
                  <c:v>39.700000000000003</c:v>
                </c:pt>
                <c:pt idx="1533">
                  <c:v>39.700000000000003</c:v>
                </c:pt>
                <c:pt idx="1534">
                  <c:v>39.700000000000003</c:v>
                </c:pt>
                <c:pt idx="1535">
                  <c:v>39.700000000000003</c:v>
                </c:pt>
                <c:pt idx="1536">
                  <c:v>39.700000000000003</c:v>
                </c:pt>
                <c:pt idx="1537">
                  <c:v>39.700000000000003</c:v>
                </c:pt>
                <c:pt idx="1538">
                  <c:v>39.700000000000003</c:v>
                </c:pt>
                <c:pt idx="1539">
                  <c:v>39.700000000000003</c:v>
                </c:pt>
                <c:pt idx="1540">
                  <c:v>40.200000000000003</c:v>
                </c:pt>
                <c:pt idx="1541">
                  <c:v>40.200000000000003</c:v>
                </c:pt>
                <c:pt idx="1542">
                  <c:v>40.200000000000003</c:v>
                </c:pt>
                <c:pt idx="1543">
                  <c:v>40.200000000000003</c:v>
                </c:pt>
                <c:pt idx="1544">
                  <c:v>40.200000000000003</c:v>
                </c:pt>
                <c:pt idx="1545">
                  <c:v>40.200000000000003</c:v>
                </c:pt>
                <c:pt idx="1546">
                  <c:v>40.200000000000003</c:v>
                </c:pt>
                <c:pt idx="1547">
                  <c:v>40.200000000000003</c:v>
                </c:pt>
                <c:pt idx="1548">
                  <c:v>40.700000000000003</c:v>
                </c:pt>
                <c:pt idx="1549">
                  <c:v>40.700000000000003</c:v>
                </c:pt>
                <c:pt idx="1550">
                  <c:v>40.700000000000003</c:v>
                </c:pt>
                <c:pt idx="1551">
                  <c:v>40.700000000000003</c:v>
                </c:pt>
                <c:pt idx="1552">
                  <c:v>40.700000000000003</c:v>
                </c:pt>
                <c:pt idx="1553">
                  <c:v>40.700000000000003</c:v>
                </c:pt>
                <c:pt idx="1554">
                  <c:v>40.700000000000003</c:v>
                </c:pt>
                <c:pt idx="1555">
                  <c:v>40.700000000000003</c:v>
                </c:pt>
                <c:pt idx="1556">
                  <c:v>41.4</c:v>
                </c:pt>
                <c:pt idx="1557">
                  <c:v>41.4</c:v>
                </c:pt>
                <c:pt idx="1558">
                  <c:v>41.4</c:v>
                </c:pt>
                <c:pt idx="1559">
                  <c:v>41.4</c:v>
                </c:pt>
                <c:pt idx="1560">
                  <c:v>41.4</c:v>
                </c:pt>
                <c:pt idx="1561">
                  <c:v>41.4</c:v>
                </c:pt>
                <c:pt idx="1562">
                  <c:v>41.4</c:v>
                </c:pt>
                <c:pt idx="1563">
                  <c:v>41.4</c:v>
                </c:pt>
                <c:pt idx="1564">
                  <c:v>41.9</c:v>
                </c:pt>
                <c:pt idx="1565">
                  <c:v>41.9</c:v>
                </c:pt>
                <c:pt idx="1566">
                  <c:v>41.9</c:v>
                </c:pt>
                <c:pt idx="1567">
                  <c:v>41.9</c:v>
                </c:pt>
                <c:pt idx="1568">
                  <c:v>41.9</c:v>
                </c:pt>
                <c:pt idx="1569">
                  <c:v>41.9</c:v>
                </c:pt>
                <c:pt idx="1570">
                  <c:v>41.9</c:v>
                </c:pt>
                <c:pt idx="1571">
                  <c:v>41.9</c:v>
                </c:pt>
                <c:pt idx="1572">
                  <c:v>42.4</c:v>
                </c:pt>
                <c:pt idx="1573">
                  <c:v>42.4</c:v>
                </c:pt>
                <c:pt idx="1574">
                  <c:v>42.4</c:v>
                </c:pt>
                <c:pt idx="1575">
                  <c:v>42.4</c:v>
                </c:pt>
                <c:pt idx="1576">
                  <c:v>42.4</c:v>
                </c:pt>
                <c:pt idx="1577">
                  <c:v>42.4</c:v>
                </c:pt>
                <c:pt idx="1578">
                  <c:v>42.4</c:v>
                </c:pt>
                <c:pt idx="1579">
                  <c:v>42.4</c:v>
                </c:pt>
                <c:pt idx="1580">
                  <c:v>42.4</c:v>
                </c:pt>
                <c:pt idx="1581">
                  <c:v>42.8</c:v>
                </c:pt>
                <c:pt idx="1582">
                  <c:v>42.8</c:v>
                </c:pt>
                <c:pt idx="1583">
                  <c:v>42.8</c:v>
                </c:pt>
                <c:pt idx="1584">
                  <c:v>42.8</c:v>
                </c:pt>
                <c:pt idx="1585">
                  <c:v>42.8</c:v>
                </c:pt>
                <c:pt idx="1586">
                  <c:v>42.8</c:v>
                </c:pt>
                <c:pt idx="1587">
                  <c:v>42.8</c:v>
                </c:pt>
                <c:pt idx="1588">
                  <c:v>42.8</c:v>
                </c:pt>
                <c:pt idx="1589">
                  <c:v>43</c:v>
                </c:pt>
                <c:pt idx="1590">
                  <c:v>43</c:v>
                </c:pt>
                <c:pt idx="1591">
                  <c:v>43</c:v>
                </c:pt>
                <c:pt idx="1592">
                  <c:v>43</c:v>
                </c:pt>
                <c:pt idx="1593">
                  <c:v>43</c:v>
                </c:pt>
                <c:pt idx="1594">
                  <c:v>43</c:v>
                </c:pt>
                <c:pt idx="1595">
                  <c:v>43</c:v>
                </c:pt>
                <c:pt idx="1596">
                  <c:v>43</c:v>
                </c:pt>
                <c:pt idx="1597">
                  <c:v>43.2</c:v>
                </c:pt>
                <c:pt idx="1598">
                  <c:v>43.2</c:v>
                </c:pt>
                <c:pt idx="1599">
                  <c:v>43.2</c:v>
                </c:pt>
                <c:pt idx="1600">
                  <c:v>43.2</c:v>
                </c:pt>
                <c:pt idx="1601">
                  <c:v>43.2</c:v>
                </c:pt>
                <c:pt idx="1602">
                  <c:v>43.2</c:v>
                </c:pt>
                <c:pt idx="1603">
                  <c:v>43.2</c:v>
                </c:pt>
                <c:pt idx="1604">
                  <c:v>43.2</c:v>
                </c:pt>
                <c:pt idx="1605">
                  <c:v>43.2</c:v>
                </c:pt>
                <c:pt idx="1606">
                  <c:v>43.2</c:v>
                </c:pt>
                <c:pt idx="1607">
                  <c:v>43.2</c:v>
                </c:pt>
                <c:pt idx="1608">
                  <c:v>43.2</c:v>
                </c:pt>
                <c:pt idx="1609">
                  <c:v>43.2</c:v>
                </c:pt>
                <c:pt idx="1610">
                  <c:v>43.2</c:v>
                </c:pt>
                <c:pt idx="1611">
                  <c:v>43.2</c:v>
                </c:pt>
                <c:pt idx="1612">
                  <c:v>43.2</c:v>
                </c:pt>
                <c:pt idx="1613">
                  <c:v>43</c:v>
                </c:pt>
                <c:pt idx="1614">
                  <c:v>43</c:v>
                </c:pt>
                <c:pt idx="1615">
                  <c:v>43</c:v>
                </c:pt>
                <c:pt idx="1616">
                  <c:v>43</c:v>
                </c:pt>
                <c:pt idx="1617">
                  <c:v>43</c:v>
                </c:pt>
                <c:pt idx="1618">
                  <c:v>43</c:v>
                </c:pt>
                <c:pt idx="1619">
                  <c:v>43</c:v>
                </c:pt>
                <c:pt idx="1620">
                  <c:v>43</c:v>
                </c:pt>
                <c:pt idx="1621">
                  <c:v>43</c:v>
                </c:pt>
                <c:pt idx="1622">
                  <c:v>42.8</c:v>
                </c:pt>
                <c:pt idx="1623">
                  <c:v>42.8</c:v>
                </c:pt>
                <c:pt idx="1624">
                  <c:v>42.8</c:v>
                </c:pt>
                <c:pt idx="1625">
                  <c:v>42.8</c:v>
                </c:pt>
                <c:pt idx="1626">
                  <c:v>42.8</c:v>
                </c:pt>
                <c:pt idx="1627">
                  <c:v>42.8</c:v>
                </c:pt>
                <c:pt idx="1628">
                  <c:v>42.8</c:v>
                </c:pt>
                <c:pt idx="1629">
                  <c:v>42.8</c:v>
                </c:pt>
                <c:pt idx="1630">
                  <c:v>42.5</c:v>
                </c:pt>
                <c:pt idx="1631">
                  <c:v>42.5</c:v>
                </c:pt>
                <c:pt idx="1632">
                  <c:v>42.5</c:v>
                </c:pt>
                <c:pt idx="1633">
                  <c:v>42.5</c:v>
                </c:pt>
                <c:pt idx="1634">
                  <c:v>42.5</c:v>
                </c:pt>
                <c:pt idx="1635">
                  <c:v>42.5</c:v>
                </c:pt>
                <c:pt idx="1636">
                  <c:v>42.5</c:v>
                </c:pt>
                <c:pt idx="1637">
                  <c:v>42.5</c:v>
                </c:pt>
                <c:pt idx="1638">
                  <c:v>42.2</c:v>
                </c:pt>
                <c:pt idx="1639">
                  <c:v>42.2</c:v>
                </c:pt>
                <c:pt idx="1640">
                  <c:v>42.2</c:v>
                </c:pt>
                <c:pt idx="1641">
                  <c:v>42.2</c:v>
                </c:pt>
                <c:pt idx="1642">
                  <c:v>42.2</c:v>
                </c:pt>
                <c:pt idx="1643">
                  <c:v>42.2</c:v>
                </c:pt>
                <c:pt idx="1644">
                  <c:v>42.2</c:v>
                </c:pt>
                <c:pt idx="1645">
                  <c:v>42.2</c:v>
                </c:pt>
                <c:pt idx="1646">
                  <c:v>41.9</c:v>
                </c:pt>
                <c:pt idx="1647">
                  <c:v>41.9</c:v>
                </c:pt>
                <c:pt idx="1648">
                  <c:v>41.9</c:v>
                </c:pt>
                <c:pt idx="1649">
                  <c:v>41.9</c:v>
                </c:pt>
                <c:pt idx="1650">
                  <c:v>41.9</c:v>
                </c:pt>
                <c:pt idx="1651">
                  <c:v>41.9</c:v>
                </c:pt>
                <c:pt idx="1652">
                  <c:v>41.9</c:v>
                </c:pt>
                <c:pt idx="1653">
                  <c:v>41.9</c:v>
                </c:pt>
                <c:pt idx="1654">
                  <c:v>41.5</c:v>
                </c:pt>
                <c:pt idx="1655">
                  <c:v>41.5</c:v>
                </c:pt>
                <c:pt idx="1656">
                  <c:v>41.5</c:v>
                </c:pt>
                <c:pt idx="1657">
                  <c:v>41.5</c:v>
                </c:pt>
                <c:pt idx="1658">
                  <c:v>41.5</c:v>
                </c:pt>
                <c:pt idx="1659">
                  <c:v>41.5</c:v>
                </c:pt>
                <c:pt idx="1660">
                  <c:v>41.5</c:v>
                </c:pt>
                <c:pt idx="1661">
                  <c:v>41.5</c:v>
                </c:pt>
                <c:pt idx="1662">
                  <c:v>41.1</c:v>
                </c:pt>
                <c:pt idx="1663">
                  <c:v>41.1</c:v>
                </c:pt>
                <c:pt idx="1664">
                  <c:v>41.1</c:v>
                </c:pt>
                <c:pt idx="1665">
                  <c:v>41.1</c:v>
                </c:pt>
                <c:pt idx="1666">
                  <c:v>41.1</c:v>
                </c:pt>
                <c:pt idx="1667">
                  <c:v>41.1</c:v>
                </c:pt>
                <c:pt idx="1668">
                  <c:v>41.1</c:v>
                </c:pt>
                <c:pt idx="1669">
                  <c:v>41.1</c:v>
                </c:pt>
                <c:pt idx="1670">
                  <c:v>41.1</c:v>
                </c:pt>
                <c:pt idx="1671">
                  <c:v>40.700000000000003</c:v>
                </c:pt>
                <c:pt idx="1672">
                  <c:v>40.700000000000003</c:v>
                </c:pt>
                <c:pt idx="1673">
                  <c:v>40.700000000000003</c:v>
                </c:pt>
                <c:pt idx="1674">
                  <c:v>40.700000000000003</c:v>
                </c:pt>
                <c:pt idx="1675">
                  <c:v>40.700000000000003</c:v>
                </c:pt>
                <c:pt idx="1676">
                  <c:v>40.700000000000003</c:v>
                </c:pt>
                <c:pt idx="1677">
                  <c:v>40.700000000000003</c:v>
                </c:pt>
                <c:pt idx="1678">
                  <c:v>40.700000000000003</c:v>
                </c:pt>
                <c:pt idx="1679">
                  <c:v>40.4</c:v>
                </c:pt>
                <c:pt idx="1680">
                  <c:v>40.4</c:v>
                </c:pt>
                <c:pt idx="1681">
                  <c:v>40.4</c:v>
                </c:pt>
                <c:pt idx="1682">
                  <c:v>40.4</c:v>
                </c:pt>
                <c:pt idx="1683">
                  <c:v>40.4</c:v>
                </c:pt>
                <c:pt idx="1684">
                  <c:v>40.4</c:v>
                </c:pt>
                <c:pt idx="1685">
                  <c:v>40.4</c:v>
                </c:pt>
                <c:pt idx="1686">
                  <c:v>40.4</c:v>
                </c:pt>
                <c:pt idx="1687">
                  <c:v>39.9</c:v>
                </c:pt>
                <c:pt idx="1688">
                  <c:v>39.9</c:v>
                </c:pt>
                <c:pt idx="1689">
                  <c:v>39.9</c:v>
                </c:pt>
                <c:pt idx="1690">
                  <c:v>39.9</c:v>
                </c:pt>
                <c:pt idx="1691">
                  <c:v>39.9</c:v>
                </c:pt>
                <c:pt idx="1692">
                  <c:v>39.9</c:v>
                </c:pt>
                <c:pt idx="1693">
                  <c:v>39.9</c:v>
                </c:pt>
                <c:pt idx="1694">
                  <c:v>39.9</c:v>
                </c:pt>
                <c:pt idx="1695">
                  <c:v>39.700000000000003</c:v>
                </c:pt>
                <c:pt idx="1696">
                  <c:v>39.700000000000003</c:v>
                </c:pt>
                <c:pt idx="1697">
                  <c:v>39.700000000000003</c:v>
                </c:pt>
                <c:pt idx="1698">
                  <c:v>39.700000000000003</c:v>
                </c:pt>
                <c:pt idx="1699">
                  <c:v>39.700000000000003</c:v>
                </c:pt>
                <c:pt idx="1700">
                  <c:v>39.700000000000003</c:v>
                </c:pt>
                <c:pt idx="1701">
                  <c:v>39.700000000000003</c:v>
                </c:pt>
                <c:pt idx="1702">
                  <c:v>39.700000000000003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2071044368"/>
        <c:axId val="2067363296"/>
      </c:lineChart>
      <c:catAx>
        <c:axId val="2071044368"/>
        <c:scaling>
          <c:orientation val="minMax"/>
        </c:scaling>
        <c:axPos val="b"/>
        <c:crossAx val="2067363296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2067363296"/>
        <c:scaling>
          <c:orientation val="minMax"/>
          <c:min val="15"/>
        </c:scaling>
        <c:axPos val="l"/>
        <c:crossAx val="2071044368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4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시간-환경온도 (ex4)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ex4_15_envTemp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Sheet1!$B$2:$B$1697</c:f>
              <c:numCache>
                <c:formatCode>General</c:formatCode>
                <c:ptCount val="1696"/>
                <c:pt idx="0">
                  <c:v>16.8</c:v>
                </c:pt>
                <c:pt idx="1">
                  <c:v>16.8</c:v>
                </c:pt>
                <c:pt idx="2">
                  <c:v>16.8</c:v>
                </c:pt>
                <c:pt idx="3">
                  <c:v>16.8</c:v>
                </c:pt>
                <c:pt idx="4">
                  <c:v>16.8</c:v>
                </c:pt>
                <c:pt idx="5">
                  <c:v>16.8</c:v>
                </c:pt>
                <c:pt idx="6">
                  <c:v>16.8</c:v>
                </c:pt>
                <c:pt idx="7">
                  <c:v>16.8</c:v>
                </c:pt>
                <c:pt idx="8">
                  <c:v>16.8</c:v>
                </c:pt>
                <c:pt idx="9">
                  <c:v>16.8</c:v>
                </c:pt>
                <c:pt idx="10">
                  <c:v>16.8</c:v>
                </c:pt>
                <c:pt idx="11">
                  <c:v>16.8</c:v>
                </c:pt>
                <c:pt idx="12">
                  <c:v>16.8</c:v>
                </c:pt>
                <c:pt idx="13">
                  <c:v>16.8</c:v>
                </c:pt>
                <c:pt idx="14">
                  <c:v>16.8</c:v>
                </c:pt>
                <c:pt idx="15">
                  <c:v>16.8</c:v>
                </c:pt>
                <c:pt idx="16">
                  <c:v>16.8</c:v>
                </c:pt>
                <c:pt idx="17">
                  <c:v>16.8</c:v>
                </c:pt>
                <c:pt idx="18">
                  <c:v>16.8</c:v>
                </c:pt>
                <c:pt idx="19">
                  <c:v>16.600000000000001</c:v>
                </c:pt>
                <c:pt idx="20">
                  <c:v>16.600000000000001</c:v>
                </c:pt>
                <c:pt idx="21">
                  <c:v>16.600000000000001</c:v>
                </c:pt>
                <c:pt idx="22">
                  <c:v>16.600000000000001</c:v>
                </c:pt>
                <c:pt idx="23">
                  <c:v>16.600000000000001</c:v>
                </c:pt>
                <c:pt idx="24">
                  <c:v>16.600000000000001</c:v>
                </c:pt>
                <c:pt idx="25">
                  <c:v>16.600000000000001</c:v>
                </c:pt>
                <c:pt idx="26">
                  <c:v>16.600000000000001</c:v>
                </c:pt>
                <c:pt idx="27">
                  <c:v>16.600000000000001</c:v>
                </c:pt>
                <c:pt idx="28">
                  <c:v>16.600000000000001</c:v>
                </c:pt>
                <c:pt idx="29">
                  <c:v>16.600000000000001</c:v>
                </c:pt>
                <c:pt idx="30">
                  <c:v>16.600000000000001</c:v>
                </c:pt>
                <c:pt idx="31">
                  <c:v>16.600000000000001</c:v>
                </c:pt>
                <c:pt idx="32">
                  <c:v>16.600000000000001</c:v>
                </c:pt>
                <c:pt idx="33">
                  <c:v>16.600000000000001</c:v>
                </c:pt>
                <c:pt idx="34">
                  <c:v>16.600000000000001</c:v>
                </c:pt>
                <c:pt idx="35">
                  <c:v>16.600000000000001</c:v>
                </c:pt>
                <c:pt idx="36">
                  <c:v>16.600000000000001</c:v>
                </c:pt>
                <c:pt idx="37">
                  <c:v>16.600000000000001</c:v>
                </c:pt>
                <c:pt idx="38">
                  <c:v>16.600000000000001</c:v>
                </c:pt>
                <c:pt idx="39">
                  <c:v>16.600000000000001</c:v>
                </c:pt>
                <c:pt idx="40">
                  <c:v>16.600000000000001</c:v>
                </c:pt>
                <c:pt idx="41">
                  <c:v>16.600000000000001</c:v>
                </c:pt>
                <c:pt idx="42">
                  <c:v>16.600000000000001</c:v>
                </c:pt>
                <c:pt idx="43">
                  <c:v>16.600000000000001</c:v>
                </c:pt>
                <c:pt idx="44">
                  <c:v>16.600000000000001</c:v>
                </c:pt>
                <c:pt idx="45">
                  <c:v>16.600000000000001</c:v>
                </c:pt>
                <c:pt idx="46">
                  <c:v>16.600000000000001</c:v>
                </c:pt>
                <c:pt idx="47">
                  <c:v>16.600000000000001</c:v>
                </c:pt>
                <c:pt idx="48">
                  <c:v>16.600000000000001</c:v>
                </c:pt>
                <c:pt idx="49">
                  <c:v>16.600000000000001</c:v>
                </c:pt>
                <c:pt idx="50">
                  <c:v>16.600000000000001</c:v>
                </c:pt>
                <c:pt idx="51">
                  <c:v>16.600000000000001</c:v>
                </c:pt>
                <c:pt idx="52">
                  <c:v>16.600000000000001</c:v>
                </c:pt>
                <c:pt idx="53">
                  <c:v>16.7</c:v>
                </c:pt>
                <c:pt idx="54">
                  <c:v>16.7</c:v>
                </c:pt>
                <c:pt idx="55">
                  <c:v>16.7</c:v>
                </c:pt>
                <c:pt idx="56">
                  <c:v>16.7</c:v>
                </c:pt>
                <c:pt idx="57">
                  <c:v>16.7</c:v>
                </c:pt>
                <c:pt idx="58">
                  <c:v>16.7</c:v>
                </c:pt>
                <c:pt idx="59">
                  <c:v>16.7</c:v>
                </c:pt>
                <c:pt idx="60">
                  <c:v>16.7</c:v>
                </c:pt>
                <c:pt idx="61">
                  <c:v>16.600000000000001</c:v>
                </c:pt>
                <c:pt idx="62">
                  <c:v>16.600000000000001</c:v>
                </c:pt>
                <c:pt idx="63">
                  <c:v>16.600000000000001</c:v>
                </c:pt>
                <c:pt idx="64">
                  <c:v>16.600000000000001</c:v>
                </c:pt>
                <c:pt idx="65">
                  <c:v>16.600000000000001</c:v>
                </c:pt>
                <c:pt idx="66">
                  <c:v>16.600000000000001</c:v>
                </c:pt>
                <c:pt idx="67">
                  <c:v>16.600000000000001</c:v>
                </c:pt>
                <c:pt idx="68">
                  <c:v>16.600000000000001</c:v>
                </c:pt>
                <c:pt idx="69">
                  <c:v>16.600000000000001</c:v>
                </c:pt>
                <c:pt idx="70">
                  <c:v>16.600000000000001</c:v>
                </c:pt>
                <c:pt idx="71">
                  <c:v>16.600000000000001</c:v>
                </c:pt>
                <c:pt idx="72">
                  <c:v>16.600000000000001</c:v>
                </c:pt>
                <c:pt idx="73">
                  <c:v>16.600000000000001</c:v>
                </c:pt>
                <c:pt idx="74">
                  <c:v>16.600000000000001</c:v>
                </c:pt>
                <c:pt idx="75">
                  <c:v>16.600000000000001</c:v>
                </c:pt>
                <c:pt idx="76">
                  <c:v>16.600000000000001</c:v>
                </c:pt>
                <c:pt idx="77">
                  <c:v>16.600000000000001</c:v>
                </c:pt>
                <c:pt idx="78">
                  <c:v>16.600000000000001</c:v>
                </c:pt>
                <c:pt idx="79">
                  <c:v>16.600000000000001</c:v>
                </c:pt>
                <c:pt idx="80">
                  <c:v>16.600000000000001</c:v>
                </c:pt>
                <c:pt idx="81">
                  <c:v>16.600000000000001</c:v>
                </c:pt>
                <c:pt idx="82">
                  <c:v>16.600000000000001</c:v>
                </c:pt>
                <c:pt idx="83">
                  <c:v>16.600000000000001</c:v>
                </c:pt>
                <c:pt idx="84">
                  <c:v>16.600000000000001</c:v>
                </c:pt>
                <c:pt idx="85">
                  <c:v>16.600000000000001</c:v>
                </c:pt>
                <c:pt idx="86">
                  <c:v>16.600000000000001</c:v>
                </c:pt>
                <c:pt idx="87">
                  <c:v>16.600000000000001</c:v>
                </c:pt>
                <c:pt idx="88">
                  <c:v>16.600000000000001</c:v>
                </c:pt>
                <c:pt idx="89">
                  <c:v>16.600000000000001</c:v>
                </c:pt>
                <c:pt idx="90">
                  <c:v>16.600000000000001</c:v>
                </c:pt>
                <c:pt idx="91">
                  <c:v>16.600000000000001</c:v>
                </c:pt>
                <c:pt idx="92">
                  <c:v>16.600000000000001</c:v>
                </c:pt>
                <c:pt idx="93">
                  <c:v>16.600000000000001</c:v>
                </c:pt>
                <c:pt idx="94">
                  <c:v>16.600000000000001</c:v>
                </c:pt>
                <c:pt idx="95">
                  <c:v>16.600000000000001</c:v>
                </c:pt>
                <c:pt idx="96">
                  <c:v>16.600000000000001</c:v>
                </c:pt>
                <c:pt idx="97">
                  <c:v>16.600000000000001</c:v>
                </c:pt>
                <c:pt idx="98">
                  <c:v>16.600000000000001</c:v>
                </c:pt>
                <c:pt idx="99">
                  <c:v>16.600000000000001</c:v>
                </c:pt>
                <c:pt idx="100">
                  <c:v>16.600000000000001</c:v>
                </c:pt>
                <c:pt idx="101">
                  <c:v>16.600000000000001</c:v>
                </c:pt>
                <c:pt idx="102">
                  <c:v>16.600000000000001</c:v>
                </c:pt>
                <c:pt idx="103">
                  <c:v>16.600000000000001</c:v>
                </c:pt>
                <c:pt idx="104">
                  <c:v>16.600000000000001</c:v>
                </c:pt>
                <c:pt idx="105">
                  <c:v>16.600000000000001</c:v>
                </c:pt>
                <c:pt idx="106">
                  <c:v>16.600000000000001</c:v>
                </c:pt>
                <c:pt idx="107">
                  <c:v>16.600000000000001</c:v>
                </c:pt>
                <c:pt idx="108">
                  <c:v>16.600000000000001</c:v>
                </c:pt>
                <c:pt idx="109">
                  <c:v>16.600000000000001</c:v>
                </c:pt>
                <c:pt idx="110">
                  <c:v>16.600000000000001</c:v>
                </c:pt>
                <c:pt idx="111">
                  <c:v>16.600000000000001</c:v>
                </c:pt>
                <c:pt idx="112">
                  <c:v>16.600000000000001</c:v>
                </c:pt>
                <c:pt idx="113">
                  <c:v>16.600000000000001</c:v>
                </c:pt>
                <c:pt idx="114">
                  <c:v>16.600000000000001</c:v>
                </c:pt>
                <c:pt idx="115">
                  <c:v>16.600000000000001</c:v>
                </c:pt>
                <c:pt idx="116">
                  <c:v>16.600000000000001</c:v>
                </c:pt>
                <c:pt idx="117">
                  <c:v>16.600000000000001</c:v>
                </c:pt>
                <c:pt idx="118">
                  <c:v>16.600000000000001</c:v>
                </c:pt>
                <c:pt idx="119">
                  <c:v>16.600000000000001</c:v>
                </c:pt>
                <c:pt idx="120">
                  <c:v>16.600000000000001</c:v>
                </c:pt>
                <c:pt idx="121">
                  <c:v>16.600000000000001</c:v>
                </c:pt>
                <c:pt idx="122">
                  <c:v>16.600000000000001</c:v>
                </c:pt>
                <c:pt idx="123">
                  <c:v>16.600000000000001</c:v>
                </c:pt>
                <c:pt idx="124">
                  <c:v>16.600000000000001</c:v>
                </c:pt>
                <c:pt idx="125">
                  <c:v>16.600000000000001</c:v>
                </c:pt>
                <c:pt idx="126">
                  <c:v>16.600000000000001</c:v>
                </c:pt>
                <c:pt idx="127">
                  <c:v>16.600000000000001</c:v>
                </c:pt>
                <c:pt idx="128">
                  <c:v>16.600000000000001</c:v>
                </c:pt>
                <c:pt idx="129">
                  <c:v>16.600000000000001</c:v>
                </c:pt>
                <c:pt idx="130">
                  <c:v>16.600000000000001</c:v>
                </c:pt>
                <c:pt idx="131">
                  <c:v>16.600000000000001</c:v>
                </c:pt>
                <c:pt idx="132">
                  <c:v>16.600000000000001</c:v>
                </c:pt>
                <c:pt idx="133">
                  <c:v>16.600000000000001</c:v>
                </c:pt>
                <c:pt idx="134">
                  <c:v>16.5</c:v>
                </c:pt>
                <c:pt idx="135">
                  <c:v>16.5</c:v>
                </c:pt>
                <c:pt idx="136">
                  <c:v>16.5</c:v>
                </c:pt>
                <c:pt idx="137">
                  <c:v>16.5</c:v>
                </c:pt>
                <c:pt idx="138">
                  <c:v>16.5</c:v>
                </c:pt>
                <c:pt idx="139">
                  <c:v>16.5</c:v>
                </c:pt>
                <c:pt idx="140">
                  <c:v>16.5</c:v>
                </c:pt>
                <c:pt idx="141">
                  <c:v>16.5</c:v>
                </c:pt>
                <c:pt idx="142">
                  <c:v>16.5</c:v>
                </c:pt>
                <c:pt idx="143">
                  <c:v>16.600000000000001</c:v>
                </c:pt>
                <c:pt idx="144">
                  <c:v>16.600000000000001</c:v>
                </c:pt>
                <c:pt idx="145">
                  <c:v>16.600000000000001</c:v>
                </c:pt>
                <c:pt idx="146">
                  <c:v>16.600000000000001</c:v>
                </c:pt>
                <c:pt idx="147">
                  <c:v>16.600000000000001</c:v>
                </c:pt>
                <c:pt idx="148">
                  <c:v>16.600000000000001</c:v>
                </c:pt>
                <c:pt idx="149">
                  <c:v>16.600000000000001</c:v>
                </c:pt>
                <c:pt idx="150">
                  <c:v>16.600000000000001</c:v>
                </c:pt>
                <c:pt idx="151">
                  <c:v>16.600000000000001</c:v>
                </c:pt>
                <c:pt idx="152">
                  <c:v>16.600000000000001</c:v>
                </c:pt>
                <c:pt idx="153">
                  <c:v>16.600000000000001</c:v>
                </c:pt>
                <c:pt idx="154">
                  <c:v>16.600000000000001</c:v>
                </c:pt>
                <c:pt idx="155">
                  <c:v>16.600000000000001</c:v>
                </c:pt>
                <c:pt idx="156">
                  <c:v>16.600000000000001</c:v>
                </c:pt>
                <c:pt idx="157">
                  <c:v>16.600000000000001</c:v>
                </c:pt>
                <c:pt idx="158">
                  <c:v>16.600000000000001</c:v>
                </c:pt>
                <c:pt idx="159">
                  <c:v>16.600000000000001</c:v>
                </c:pt>
                <c:pt idx="160">
                  <c:v>16.600000000000001</c:v>
                </c:pt>
                <c:pt idx="161">
                  <c:v>16.600000000000001</c:v>
                </c:pt>
                <c:pt idx="162">
                  <c:v>16.600000000000001</c:v>
                </c:pt>
                <c:pt idx="163">
                  <c:v>16.600000000000001</c:v>
                </c:pt>
                <c:pt idx="164">
                  <c:v>16.600000000000001</c:v>
                </c:pt>
                <c:pt idx="165">
                  <c:v>16.600000000000001</c:v>
                </c:pt>
                <c:pt idx="166">
                  <c:v>16.600000000000001</c:v>
                </c:pt>
                <c:pt idx="167">
                  <c:v>16.600000000000001</c:v>
                </c:pt>
                <c:pt idx="168">
                  <c:v>16.600000000000001</c:v>
                </c:pt>
                <c:pt idx="169">
                  <c:v>16.600000000000001</c:v>
                </c:pt>
                <c:pt idx="170">
                  <c:v>16.600000000000001</c:v>
                </c:pt>
                <c:pt idx="171">
                  <c:v>16.600000000000001</c:v>
                </c:pt>
                <c:pt idx="172">
                  <c:v>16.600000000000001</c:v>
                </c:pt>
                <c:pt idx="173">
                  <c:v>16.600000000000001</c:v>
                </c:pt>
                <c:pt idx="174">
                  <c:v>16.600000000000001</c:v>
                </c:pt>
                <c:pt idx="175">
                  <c:v>16.600000000000001</c:v>
                </c:pt>
                <c:pt idx="176">
                  <c:v>16.600000000000001</c:v>
                </c:pt>
                <c:pt idx="177">
                  <c:v>16.600000000000001</c:v>
                </c:pt>
                <c:pt idx="178">
                  <c:v>16.600000000000001</c:v>
                </c:pt>
                <c:pt idx="179">
                  <c:v>16.600000000000001</c:v>
                </c:pt>
                <c:pt idx="180">
                  <c:v>16.600000000000001</c:v>
                </c:pt>
                <c:pt idx="181">
                  <c:v>16.600000000000001</c:v>
                </c:pt>
                <c:pt idx="182">
                  <c:v>16.600000000000001</c:v>
                </c:pt>
                <c:pt idx="183">
                  <c:v>16.600000000000001</c:v>
                </c:pt>
                <c:pt idx="184">
                  <c:v>16.600000000000001</c:v>
                </c:pt>
                <c:pt idx="185">
                  <c:v>16.600000000000001</c:v>
                </c:pt>
                <c:pt idx="186">
                  <c:v>16.600000000000001</c:v>
                </c:pt>
                <c:pt idx="187">
                  <c:v>16.600000000000001</c:v>
                </c:pt>
                <c:pt idx="188">
                  <c:v>16.600000000000001</c:v>
                </c:pt>
                <c:pt idx="189">
                  <c:v>16.600000000000001</c:v>
                </c:pt>
                <c:pt idx="190">
                  <c:v>16.600000000000001</c:v>
                </c:pt>
                <c:pt idx="191">
                  <c:v>16.600000000000001</c:v>
                </c:pt>
                <c:pt idx="192">
                  <c:v>16.600000000000001</c:v>
                </c:pt>
                <c:pt idx="193">
                  <c:v>16.600000000000001</c:v>
                </c:pt>
                <c:pt idx="194">
                  <c:v>16.600000000000001</c:v>
                </c:pt>
                <c:pt idx="195">
                  <c:v>16.600000000000001</c:v>
                </c:pt>
                <c:pt idx="196">
                  <c:v>16.600000000000001</c:v>
                </c:pt>
                <c:pt idx="197">
                  <c:v>16.600000000000001</c:v>
                </c:pt>
                <c:pt idx="198">
                  <c:v>16.600000000000001</c:v>
                </c:pt>
                <c:pt idx="199">
                  <c:v>16.600000000000001</c:v>
                </c:pt>
                <c:pt idx="200">
                  <c:v>16.600000000000001</c:v>
                </c:pt>
                <c:pt idx="201">
                  <c:v>16.600000000000001</c:v>
                </c:pt>
                <c:pt idx="202">
                  <c:v>16.600000000000001</c:v>
                </c:pt>
                <c:pt idx="203">
                  <c:v>16.600000000000001</c:v>
                </c:pt>
                <c:pt idx="204">
                  <c:v>16.600000000000001</c:v>
                </c:pt>
                <c:pt idx="205">
                  <c:v>16.600000000000001</c:v>
                </c:pt>
                <c:pt idx="206">
                  <c:v>16.600000000000001</c:v>
                </c:pt>
                <c:pt idx="207">
                  <c:v>16.600000000000001</c:v>
                </c:pt>
                <c:pt idx="208">
                  <c:v>16.600000000000001</c:v>
                </c:pt>
                <c:pt idx="209">
                  <c:v>16.600000000000001</c:v>
                </c:pt>
                <c:pt idx="210">
                  <c:v>16.600000000000001</c:v>
                </c:pt>
                <c:pt idx="211">
                  <c:v>16.600000000000001</c:v>
                </c:pt>
                <c:pt idx="212">
                  <c:v>16.600000000000001</c:v>
                </c:pt>
                <c:pt idx="213">
                  <c:v>16.600000000000001</c:v>
                </c:pt>
                <c:pt idx="214">
                  <c:v>16.600000000000001</c:v>
                </c:pt>
                <c:pt idx="215">
                  <c:v>16.600000000000001</c:v>
                </c:pt>
                <c:pt idx="216">
                  <c:v>16.600000000000001</c:v>
                </c:pt>
                <c:pt idx="217">
                  <c:v>16.600000000000001</c:v>
                </c:pt>
                <c:pt idx="218">
                  <c:v>16.600000000000001</c:v>
                </c:pt>
                <c:pt idx="219">
                  <c:v>16.600000000000001</c:v>
                </c:pt>
                <c:pt idx="220">
                  <c:v>16.600000000000001</c:v>
                </c:pt>
                <c:pt idx="221">
                  <c:v>16.600000000000001</c:v>
                </c:pt>
                <c:pt idx="222">
                  <c:v>16.600000000000001</c:v>
                </c:pt>
                <c:pt idx="223">
                  <c:v>16.600000000000001</c:v>
                </c:pt>
                <c:pt idx="224">
                  <c:v>16.600000000000001</c:v>
                </c:pt>
                <c:pt idx="225">
                  <c:v>16.600000000000001</c:v>
                </c:pt>
                <c:pt idx="226">
                  <c:v>16.600000000000001</c:v>
                </c:pt>
                <c:pt idx="227">
                  <c:v>16.600000000000001</c:v>
                </c:pt>
                <c:pt idx="228">
                  <c:v>16.600000000000001</c:v>
                </c:pt>
                <c:pt idx="229">
                  <c:v>16.600000000000001</c:v>
                </c:pt>
                <c:pt idx="230">
                  <c:v>16.600000000000001</c:v>
                </c:pt>
                <c:pt idx="231">
                  <c:v>16.600000000000001</c:v>
                </c:pt>
                <c:pt idx="232">
                  <c:v>16.600000000000001</c:v>
                </c:pt>
                <c:pt idx="233">
                  <c:v>16.600000000000001</c:v>
                </c:pt>
                <c:pt idx="234">
                  <c:v>16.600000000000001</c:v>
                </c:pt>
                <c:pt idx="235">
                  <c:v>16.600000000000001</c:v>
                </c:pt>
                <c:pt idx="236">
                  <c:v>16.600000000000001</c:v>
                </c:pt>
                <c:pt idx="237">
                  <c:v>16.600000000000001</c:v>
                </c:pt>
                <c:pt idx="238">
                  <c:v>16.600000000000001</c:v>
                </c:pt>
                <c:pt idx="239">
                  <c:v>16.600000000000001</c:v>
                </c:pt>
                <c:pt idx="240">
                  <c:v>16.600000000000001</c:v>
                </c:pt>
                <c:pt idx="241">
                  <c:v>16.600000000000001</c:v>
                </c:pt>
                <c:pt idx="242">
                  <c:v>16.600000000000001</c:v>
                </c:pt>
                <c:pt idx="243">
                  <c:v>16.600000000000001</c:v>
                </c:pt>
                <c:pt idx="244">
                  <c:v>16.600000000000001</c:v>
                </c:pt>
                <c:pt idx="245">
                  <c:v>16.600000000000001</c:v>
                </c:pt>
                <c:pt idx="246">
                  <c:v>16.600000000000001</c:v>
                </c:pt>
                <c:pt idx="247">
                  <c:v>16.600000000000001</c:v>
                </c:pt>
                <c:pt idx="248">
                  <c:v>16.600000000000001</c:v>
                </c:pt>
                <c:pt idx="249">
                  <c:v>16.600000000000001</c:v>
                </c:pt>
                <c:pt idx="250">
                  <c:v>16.600000000000001</c:v>
                </c:pt>
                <c:pt idx="251">
                  <c:v>16.600000000000001</c:v>
                </c:pt>
                <c:pt idx="252">
                  <c:v>16.600000000000001</c:v>
                </c:pt>
                <c:pt idx="253">
                  <c:v>16.600000000000001</c:v>
                </c:pt>
                <c:pt idx="254">
                  <c:v>16.600000000000001</c:v>
                </c:pt>
                <c:pt idx="255">
                  <c:v>16.600000000000001</c:v>
                </c:pt>
                <c:pt idx="256">
                  <c:v>16.600000000000001</c:v>
                </c:pt>
                <c:pt idx="257">
                  <c:v>16.5</c:v>
                </c:pt>
                <c:pt idx="258">
                  <c:v>16.5</c:v>
                </c:pt>
                <c:pt idx="259">
                  <c:v>16.5</c:v>
                </c:pt>
                <c:pt idx="260">
                  <c:v>16.5</c:v>
                </c:pt>
                <c:pt idx="261">
                  <c:v>16.5</c:v>
                </c:pt>
                <c:pt idx="262">
                  <c:v>16.5</c:v>
                </c:pt>
                <c:pt idx="263">
                  <c:v>16.5</c:v>
                </c:pt>
                <c:pt idx="264">
                  <c:v>16.5</c:v>
                </c:pt>
                <c:pt idx="265">
                  <c:v>16.600000000000001</c:v>
                </c:pt>
                <c:pt idx="266">
                  <c:v>16.600000000000001</c:v>
                </c:pt>
                <c:pt idx="267">
                  <c:v>16.600000000000001</c:v>
                </c:pt>
                <c:pt idx="268">
                  <c:v>16.600000000000001</c:v>
                </c:pt>
                <c:pt idx="269">
                  <c:v>16.600000000000001</c:v>
                </c:pt>
                <c:pt idx="270">
                  <c:v>16.600000000000001</c:v>
                </c:pt>
                <c:pt idx="271">
                  <c:v>16.600000000000001</c:v>
                </c:pt>
                <c:pt idx="272">
                  <c:v>16.600000000000001</c:v>
                </c:pt>
                <c:pt idx="273">
                  <c:v>16.600000000000001</c:v>
                </c:pt>
                <c:pt idx="274">
                  <c:v>16.600000000000001</c:v>
                </c:pt>
                <c:pt idx="275">
                  <c:v>16.600000000000001</c:v>
                </c:pt>
                <c:pt idx="276">
                  <c:v>16.600000000000001</c:v>
                </c:pt>
                <c:pt idx="277">
                  <c:v>16.600000000000001</c:v>
                </c:pt>
                <c:pt idx="278">
                  <c:v>16.600000000000001</c:v>
                </c:pt>
                <c:pt idx="279">
                  <c:v>16.600000000000001</c:v>
                </c:pt>
                <c:pt idx="280">
                  <c:v>16.600000000000001</c:v>
                </c:pt>
                <c:pt idx="281">
                  <c:v>16.600000000000001</c:v>
                </c:pt>
                <c:pt idx="282">
                  <c:v>16.600000000000001</c:v>
                </c:pt>
                <c:pt idx="283">
                  <c:v>16.600000000000001</c:v>
                </c:pt>
                <c:pt idx="284">
                  <c:v>16.600000000000001</c:v>
                </c:pt>
                <c:pt idx="285">
                  <c:v>16.600000000000001</c:v>
                </c:pt>
                <c:pt idx="286">
                  <c:v>16.600000000000001</c:v>
                </c:pt>
                <c:pt idx="287">
                  <c:v>16.600000000000001</c:v>
                </c:pt>
                <c:pt idx="288">
                  <c:v>16.600000000000001</c:v>
                </c:pt>
                <c:pt idx="289">
                  <c:v>16.600000000000001</c:v>
                </c:pt>
                <c:pt idx="290">
                  <c:v>16.600000000000001</c:v>
                </c:pt>
                <c:pt idx="291">
                  <c:v>16.600000000000001</c:v>
                </c:pt>
                <c:pt idx="292">
                  <c:v>16.600000000000001</c:v>
                </c:pt>
                <c:pt idx="293">
                  <c:v>16.600000000000001</c:v>
                </c:pt>
                <c:pt idx="294">
                  <c:v>16.600000000000001</c:v>
                </c:pt>
                <c:pt idx="295">
                  <c:v>16.600000000000001</c:v>
                </c:pt>
                <c:pt idx="296">
                  <c:v>16.600000000000001</c:v>
                </c:pt>
                <c:pt idx="297">
                  <c:v>16.600000000000001</c:v>
                </c:pt>
                <c:pt idx="298">
                  <c:v>16.600000000000001</c:v>
                </c:pt>
                <c:pt idx="299">
                  <c:v>16.600000000000001</c:v>
                </c:pt>
                <c:pt idx="300">
                  <c:v>16.600000000000001</c:v>
                </c:pt>
                <c:pt idx="301">
                  <c:v>16.600000000000001</c:v>
                </c:pt>
                <c:pt idx="302">
                  <c:v>16.600000000000001</c:v>
                </c:pt>
                <c:pt idx="303">
                  <c:v>16.600000000000001</c:v>
                </c:pt>
                <c:pt idx="304">
                  <c:v>16.600000000000001</c:v>
                </c:pt>
                <c:pt idx="305">
                  <c:v>16.600000000000001</c:v>
                </c:pt>
                <c:pt idx="306">
                  <c:v>16.600000000000001</c:v>
                </c:pt>
                <c:pt idx="307">
                  <c:v>16.600000000000001</c:v>
                </c:pt>
                <c:pt idx="308">
                  <c:v>16.600000000000001</c:v>
                </c:pt>
                <c:pt idx="309">
                  <c:v>16.600000000000001</c:v>
                </c:pt>
                <c:pt idx="310">
                  <c:v>16.600000000000001</c:v>
                </c:pt>
                <c:pt idx="311">
                  <c:v>16.600000000000001</c:v>
                </c:pt>
                <c:pt idx="312">
                  <c:v>16.600000000000001</c:v>
                </c:pt>
                <c:pt idx="313">
                  <c:v>16.600000000000001</c:v>
                </c:pt>
                <c:pt idx="314">
                  <c:v>16.600000000000001</c:v>
                </c:pt>
                <c:pt idx="315">
                  <c:v>16.600000000000001</c:v>
                </c:pt>
                <c:pt idx="316">
                  <c:v>16.600000000000001</c:v>
                </c:pt>
                <c:pt idx="317">
                  <c:v>16.600000000000001</c:v>
                </c:pt>
                <c:pt idx="318">
                  <c:v>16.600000000000001</c:v>
                </c:pt>
                <c:pt idx="319">
                  <c:v>16.600000000000001</c:v>
                </c:pt>
                <c:pt idx="320">
                  <c:v>16.600000000000001</c:v>
                </c:pt>
                <c:pt idx="321">
                  <c:v>16.600000000000001</c:v>
                </c:pt>
                <c:pt idx="322">
                  <c:v>16.600000000000001</c:v>
                </c:pt>
                <c:pt idx="323">
                  <c:v>16.600000000000001</c:v>
                </c:pt>
                <c:pt idx="324">
                  <c:v>16.600000000000001</c:v>
                </c:pt>
                <c:pt idx="325">
                  <c:v>16.600000000000001</c:v>
                </c:pt>
                <c:pt idx="326">
                  <c:v>16.600000000000001</c:v>
                </c:pt>
                <c:pt idx="327">
                  <c:v>16.600000000000001</c:v>
                </c:pt>
                <c:pt idx="328">
                  <c:v>16.600000000000001</c:v>
                </c:pt>
                <c:pt idx="329">
                  <c:v>16.600000000000001</c:v>
                </c:pt>
                <c:pt idx="330">
                  <c:v>16.600000000000001</c:v>
                </c:pt>
                <c:pt idx="331">
                  <c:v>16.600000000000001</c:v>
                </c:pt>
                <c:pt idx="332">
                  <c:v>16.600000000000001</c:v>
                </c:pt>
                <c:pt idx="333">
                  <c:v>16.600000000000001</c:v>
                </c:pt>
                <c:pt idx="334">
                  <c:v>16.600000000000001</c:v>
                </c:pt>
                <c:pt idx="335">
                  <c:v>16.600000000000001</c:v>
                </c:pt>
                <c:pt idx="336">
                  <c:v>16.600000000000001</c:v>
                </c:pt>
                <c:pt idx="337">
                  <c:v>16.600000000000001</c:v>
                </c:pt>
                <c:pt idx="338">
                  <c:v>16.600000000000001</c:v>
                </c:pt>
                <c:pt idx="339">
                  <c:v>16.600000000000001</c:v>
                </c:pt>
                <c:pt idx="340">
                  <c:v>16.600000000000001</c:v>
                </c:pt>
                <c:pt idx="341">
                  <c:v>16.600000000000001</c:v>
                </c:pt>
                <c:pt idx="342">
                  <c:v>16.600000000000001</c:v>
                </c:pt>
                <c:pt idx="343">
                  <c:v>16.600000000000001</c:v>
                </c:pt>
                <c:pt idx="344">
                  <c:v>16.600000000000001</c:v>
                </c:pt>
                <c:pt idx="345">
                  <c:v>16.600000000000001</c:v>
                </c:pt>
                <c:pt idx="346">
                  <c:v>16.600000000000001</c:v>
                </c:pt>
                <c:pt idx="347">
                  <c:v>16.5</c:v>
                </c:pt>
                <c:pt idx="348">
                  <c:v>16.5</c:v>
                </c:pt>
                <c:pt idx="349">
                  <c:v>16.5</c:v>
                </c:pt>
                <c:pt idx="350">
                  <c:v>16.5</c:v>
                </c:pt>
                <c:pt idx="351">
                  <c:v>16.5</c:v>
                </c:pt>
                <c:pt idx="352">
                  <c:v>16.5</c:v>
                </c:pt>
                <c:pt idx="353">
                  <c:v>16.5</c:v>
                </c:pt>
                <c:pt idx="354">
                  <c:v>16.5</c:v>
                </c:pt>
                <c:pt idx="355">
                  <c:v>16.5</c:v>
                </c:pt>
                <c:pt idx="356">
                  <c:v>16.5</c:v>
                </c:pt>
                <c:pt idx="357">
                  <c:v>16.5</c:v>
                </c:pt>
                <c:pt idx="358">
                  <c:v>16.5</c:v>
                </c:pt>
                <c:pt idx="359">
                  <c:v>16.5</c:v>
                </c:pt>
                <c:pt idx="360">
                  <c:v>16.5</c:v>
                </c:pt>
                <c:pt idx="361">
                  <c:v>16.5</c:v>
                </c:pt>
                <c:pt idx="362">
                  <c:v>16.5</c:v>
                </c:pt>
                <c:pt idx="363">
                  <c:v>16.5</c:v>
                </c:pt>
                <c:pt idx="364">
                  <c:v>16.5</c:v>
                </c:pt>
                <c:pt idx="365">
                  <c:v>16.5</c:v>
                </c:pt>
                <c:pt idx="366">
                  <c:v>16.5</c:v>
                </c:pt>
                <c:pt idx="367">
                  <c:v>16.5</c:v>
                </c:pt>
                <c:pt idx="368">
                  <c:v>16.5</c:v>
                </c:pt>
                <c:pt idx="369">
                  <c:v>16.5</c:v>
                </c:pt>
                <c:pt idx="370">
                  <c:v>16.5</c:v>
                </c:pt>
                <c:pt idx="371">
                  <c:v>16.5</c:v>
                </c:pt>
                <c:pt idx="372">
                  <c:v>16.600000000000001</c:v>
                </c:pt>
                <c:pt idx="373">
                  <c:v>16.600000000000001</c:v>
                </c:pt>
                <c:pt idx="374">
                  <c:v>16.600000000000001</c:v>
                </c:pt>
                <c:pt idx="375">
                  <c:v>16.600000000000001</c:v>
                </c:pt>
                <c:pt idx="376">
                  <c:v>16.600000000000001</c:v>
                </c:pt>
                <c:pt idx="377">
                  <c:v>16.600000000000001</c:v>
                </c:pt>
                <c:pt idx="378">
                  <c:v>16.600000000000001</c:v>
                </c:pt>
                <c:pt idx="379">
                  <c:v>16.600000000000001</c:v>
                </c:pt>
                <c:pt idx="380">
                  <c:v>16.5</c:v>
                </c:pt>
                <c:pt idx="381">
                  <c:v>16.5</c:v>
                </c:pt>
                <c:pt idx="382">
                  <c:v>16.5</c:v>
                </c:pt>
                <c:pt idx="383">
                  <c:v>16.5</c:v>
                </c:pt>
                <c:pt idx="384">
                  <c:v>16.5</c:v>
                </c:pt>
                <c:pt idx="385">
                  <c:v>16.5</c:v>
                </c:pt>
                <c:pt idx="386">
                  <c:v>16.5</c:v>
                </c:pt>
                <c:pt idx="387">
                  <c:v>16.5</c:v>
                </c:pt>
                <c:pt idx="388">
                  <c:v>16.5</c:v>
                </c:pt>
                <c:pt idx="389">
                  <c:v>16.5</c:v>
                </c:pt>
                <c:pt idx="390">
                  <c:v>16.5</c:v>
                </c:pt>
                <c:pt idx="391">
                  <c:v>16.5</c:v>
                </c:pt>
                <c:pt idx="392">
                  <c:v>16.5</c:v>
                </c:pt>
                <c:pt idx="393">
                  <c:v>16.5</c:v>
                </c:pt>
                <c:pt idx="394">
                  <c:v>16.5</c:v>
                </c:pt>
                <c:pt idx="395">
                  <c:v>16.5</c:v>
                </c:pt>
                <c:pt idx="396">
                  <c:v>16.600000000000001</c:v>
                </c:pt>
                <c:pt idx="397">
                  <c:v>16.600000000000001</c:v>
                </c:pt>
                <c:pt idx="398">
                  <c:v>16.600000000000001</c:v>
                </c:pt>
                <c:pt idx="399">
                  <c:v>16.600000000000001</c:v>
                </c:pt>
                <c:pt idx="400">
                  <c:v>16.600000000000001</c:v>
                </c:pt>
                <c:pt idx="401">
                  <c:v>16.600000000000001</c:v>
                </c:pt>
                <c:pt idx="402">
                  <c:v>16.600000000000001</c:v>
                </c:pt>
                <c:pt idx="403">
                  <c:v>16.600000000000001</c:v>
                </c:pt>
                <c:pt idx="404">
                  <c:v>16.600000000000001</c:v>
                </c:pt>
                <c:pt idx="405">
                  <c:v>16.600000000000001</c:v>
                </c:pt>
                <c:pt idx="406">
                  <c:v>16.600000000000001</c:v>
                </c:pt>
                <c:pt idx="407">
                  <c:v>16.600000000000001</c:v>
                </c:pt>
                <c:pt idx="408">
                  <c:v>16.600000000000001</c:v>
                </c:pt>
                <c:pt idx="409">
                  <c:v>16.600000000000001</c:v>
                </c:pt>
                <c:pt idx="410">
                  <c:v>16.600000000000001</c:v>
                </c:pt>
                <c:pt idx="411">
                  <c:v>16.600000000000001</c:v>
                </c:pt>
                <c:pt idx="412">
                  <c:v>16.600000000000001</c:v>
                </c:pt>
                <c:pt idx="413">
                  <c:v>16.600000000000001</c:v>
                </c:pt>
                <c:pt idx="414">
                  <c:v>16.600000000000001</c:v>
                </c:pt>
                <c:pt idx="415">
                  <c:v>16.600000000000001</c:v>
                </c:pt>
                <c:pt idx="416">
                  <c:v>16.600000000000001</c:v>
                </c:pt>
                <c:pt idx="417">
                  <c:v>16.600000000000001</c:v>
                </c:pt>
                <c:pt idx="418">
                  <c:v>16.600000000000001</c:v>
                </c:pt>
                <c:pt idx="419">
                  <c:v>16.600000000000001</c:v>
                </c:pt>
                <c:pt idx="420">
                  <c:v>16.600000000000001</c:v>
                </c:pt>
                <c:pt idx="421">
                  <c:v>16.600000000000001</c:v>
                </c:pt>
                <c:pt idx="422">
                  <c:v>16.600000000000001</c:v>
                </c:pt>
                <c:pt idx="423">
                  <c:v>16.600000000000001</c:v>
                </c:pt>
                <c:pt idx="424">
                  <c:v>16.600000000000001</c:v>
                </c:pt>
                <c:pt idx="425">
                  <c:v>16.600000000000001</c:v>
                </c:pt>
                <c:pt idx="426">
                  <c:v>16.600000000000001</c:v>
                </c:pt>
                <c:pt idx="427">
                  <c:v>16.600000000000001</c:v>
                </c:pt>
                <c:pt idx="428">
                  <c:v>16.600000000000001</c:v>
                </c:pt>
                <c:pt idx="429">
                  <c:v>16.5</c:v>
                </c:pt>
                <c:pt idx="430">
                  <c:v>16.5</c:v>
                </c:pt>
                <c:pt idx="431">
                  <c:v>16.5</c:v>
                </c:pt>
                <c:pt idx="432">
                  <c:v>16.5</c:v>
                </c:pt>
                <c:pt idx="433">
                  <c:v>16.5</c:v>
                </c:pt>
                <c:pt idx="434">
                  <c:v>16.5</c:v>
                </c:pt>
                <c:pt idx="435">
                  <c:v>16.5</c:v>
                </c:pt>
                <c:pt idx="436">
                  <c:v>16.5</c:v>
                </c:pt>
                <c:pt idx="437">
                  <c:v>16.5</c:v>
                </c:pt>
                <c:pt idx="438">
                  <c:v>16.5</c:v>
                </c:pt>
                <c:pt idx="439">
                  <c:v>16.5</c:v>
                </c:pt>
                <c:pt idx="440">
                  <c:v>16.5</c:v>
                </c:pt>
                <c:pt idx="441">
                  <c:v>16.5</c:v>
                </c:pt>
                <c:pt idx="442">
                  <c:v>16.5</c:v>
                </c:pt>
                <c:pt idx="443">
                  <c:v>16.5</c:v>
                </c:pt>
                <c:pt idx="444">
                  <c:v>16.5</c:v>
                </c:pt>
                <c:pt idx="445">
                  <c:v>16.600000000000001</c:v>
                </c:pt>
                <c:pt idx="446">
                  <c:v>16.600000000000001</c:v>
                </c:pt>
                <c:pt idx="447">
                  <c:v>16.600000000000001</c:v>
                </c:pt>
                <c:pt idx="448">
                  <c:v>16.600000000000001</c:v>
                </c:pt>
                <c:pt idx="449">
                  <c:v>16.600000000000001</c:v>
                </c:pt>
                <c:pt idx="450">
                  <c:v>16.600000000000001</c:v>
                </c:pt>
                <c:pt idx="451">
                  <c:v>16.600000000000001</c:v>
                </c:pt>
                <c:pt idx="452">
                  <c:v>16.600000000000001</c:v>
                </c:pt>
                <c:pt idx="453">
                  <c:v>16.600000000000001</c:v>
                </c:pt>
                <c:pt idx="454">
                  <c:v>16.600000000000001</c:v>
                </c:pt>
                <c:pt idx="455">
                  <c:v>16.600000000000001</c:v>
                </c:pt>
                <c:pt idx="456">
                  <c:v>16.600000000000001</c:v>
                </c:pt>
                <c:pt idx="457">
                  <c:v>16.600000000000001</c:v>
                </c:pt>
                <c:pt idx="458">
                  <c:v>16.600000000000001</c:v>
                </c:pt>
                <c:pt idx="459">
                  <c:v>16.600000000000001</c:v>
                </c:pt>
                <c:pt idx="460">
                  <c:v>16.600000000000001</c:v>
                </c:pt>
                <c:pt idx="461">
                  <c:v>16.600000000000001</c:v>
                </c:pt>
                <c:pt idx="462">
                  <c:v>16.600000000000001</c:v>
                </c:pt>
                <c:pt idx="463">
                  <c:v>16.600000000000001</c:v>
                </c:pt>
                <c:pt idx="464">
                  <c:v>16.600000000000001</c:v>
                </c:pt>
                <c:pt idx="465">
                  <c:v>16.600000000000001</c:v>
                </c:pt>
                <c:pt idx="466">
                  <c:v>16.600000000000001</c:v>
                </c:pt>
                <c:pt idx="467">
                  <c:v>16.600000000000001</c:v>
                </c:pt>
                <c:pt idx="468">
                  <c:v>16.600000000000001</c:v>
                </c:pt>
                <c:pt idx="469">
                  <c:v>16.600000000000001</c:v>
                </c:pt>
                <c:pt idx="470">
                  <c:v>16.600000000000001</c:v>
                </c:pt>
                <c:pt idx="471">
                  <c:v>16.600000000000001</c:v>
                </c:pt>
                <c:pt idx="472">
                  <c:v>16.600000000000001</c:v>
                </c:pt>
                <c:pt idx="473">
                  <c:v>16.600000000000001</c:v>
                </c:pt>
                <c:pt idx="474">
                  <c:v>16.600000000000001</c:v>
                </c:pt>
                <c:pt idx="475">
                  <c:v>16.600000000000001</c:v>
                </c:pt>
                <c:pt idx="476">
                  <c:v>16.600000000000001</c:v>
                </c:pt>
                <c:pt idx="477">
                  <c:v>16.600000000000001</c:v>
                </c:pt>
                <c:pt idx="478">
                  <c:v>16.600000000000001</c:v>
                </c:pt>
                <c:pt idx="479">
                  <c:v>16.600000000000001</c:v>
                </c:pt>
                <c:pt idx="480">
                  <c:v>16.600000000000001</c:v>
                </c:pt>
                <c:pt idx="481">
                  <c:v>16.600000000000001</c:v>
                </c:pt>
                <c:pt idx="482">
                  <c:v>16.600000000000001</c:v>
                </c:pt>
                <c:pt idx="483">
                  <c:v>16.600000000000001</c:v>
                </c:pt>
                <c:pt idx="484">
                  <c:v>16.600000000000001</c:v>
                </c:pt>
                <c:pt idx="485">
                  <c:v>16.600000000000001</c:v>
                </c:pt>
                <c:pt idx="486">
                  <c:v>16.7</c:v>
                </c:pt>
                <c:pt idx="487">
                  <c:v>16.7</c:v>
                </c:pt>
                <c:pt idx="488">
                  <c:v>16.7</c:v>
                </c:pt>
                <c:pt idx="489">
                  <c:v>16.7</c:v>
                </c:pt>
                <c:pt idx="490">
                  <c:v>16.7</c:v>
                </c:pt>
                <c:pt idx="491">
                  <c:v>16.7</c:v>
                </c:pt>
                <c:pt idx="492">
                  <c:v>16.7</c:v>
                </c:pt>
                <c:pt idx="493">
                  <c:v>16.7</c:v>
                </c:pt>
                <c:pt idx="494">
                  <c:v>16.7</c:v>
                </c:pt>
                <c:pt idx="495">
                  <c:v>16.8</c:v>
                </c:pt>
                <c:pt idx="496">
                  <c:v>16.8</c:v>
                </c:pt>
                <c:pt idx="497">
                  <c:v>16.8</c:v>
                </c:pt>
                <c:pt idx="498">
                  <c:v>16.8</c:v>
                </c:pt>
                <c:pt idx="499">
                  <c:v>16.8</c:v>
                </c:pt>
                <c:pt idx="500">
                  <c:v>16.8</c:v>
                </c:pt>
                <c:pt idx="501">
                  <c:v>16.8</c:v>
                </c:pt>
                <c:pt idx="502">
                  <c:v>16.8</c:v>
                </c:pt>
                <c:pt idx="503">
                  <c:v>16.8</c:v>
                </c:pt>
                <c:pt idx="504">
                  <c:v>16.8</c:v>
                </c:pt>
                <c:pt idx="505">
                  <c:v>16.8</c:v>
                </c:pt>
                <c:pt idx="506">
                  <c:v>16.8</c:v>
                </c:pt>
                <c:pt idx="507">
                  <c:v>16.8</c:v>
                </c:pt>
                <c:pt idx="508">
                  <c:v>16.8</c:v>
                </c:pt>
                <c:pt idx="509">
                  <c:v>16.8</c:v>
                </c:pt>
                <c:pt idx="510">
                  <c:v>16.8</c:v>
                </c:pt>
                <c:pt idx="511">
                  <c:v>16.8</c:v>
                </c:pt>
                <c:pt idx="512">
                  <c:v>16.8</c:v>
                </c:pt>
                <c:pt idx="513">
                  <c:v>16.8</c:v>
                </c:pt>
                <c:pt idx="514">
                  <c:v>16.8</c:v>
                </c:pt>
                <c:pt idx="515">
                  <c:v>16.8</c:v>
                </c:pt>
                <c:pt idx="516">
                  <c:v>16.8</c:v>
                </c:pt>
                <c:pt idx="517">
                  <c:v>16.8</c:v>
                </c:pt>
                <c:pt idx="518">
                  <c:v>16.8</c:v>
                </c:pt>
                <c:pt idx="519">
                  <c:v>16.8</c:v>
                </c:pt>
                <c:pt idx="520">
                  <c:v>16.8</c:v>
                </c:pt>
                <c:pt idx="521">
                  <c:v>16.8</c:v>
                </c:pt>
                <c:pt idx="522">
                  <c:v>16.8</c:v>
                </c:pt>
                <c:pt idx="523">
                  <c:v>16.8</c:v>
                </c:pt>
                <c:pt idx="524">
                  <c:v>16.8</c:v>
                </c:pt>
                <c:pt idx="525">
                  <c:v>16.8</c:v>
                </c:pt>
                <c:pt idx="526">
                  <c:v>16.8</c:v>
                </c:pt>
                <c:pt idx="527">
                  <c:v>16.8</c:v>
                </c:pt>
                <c:pt idx="528">
                  <c:v>16.8</c:v>
                </c:pt>
                <c:pt idx="529">
                  <c:v>16.8</c:v>
                </c:pt>
                <c:pt idx="530">
                  <c:v>16.8</c:v>
                </c:pt>
                <c:pt idx="531">
                  <c:v>16.8</c:v>
                </c:pt>
                <c:pt idx="532">
                  <c:v>16.8</c:v>
                </c:pt>
                <c:pt idx="533">
                  <c:v>16.8</c:v>
                </c:pt>
                <c:pt idx="534">
                  <c:v>16.8</c:v>
                </c:pt>
                <c:pt idx="535">
                  <c:v>16.8</c:v>
                </c:pt>
                <c:pt idx="536">
                  <c:v>16.8</c:v>
                </c:pt>
                <c:pt idx="537">
                  <c:v>16.8</c:v>
                </c:pt>
                <c:pt idx="538">
                  <c:v>16.8</c:v>
                </c:pt>
                <c:pt idx="539">
                  <c:v>16.8</c:v>
                </c:pt>
                <c:pt idx="540">
                  <c:v>16.8</c:v>
                </c:pt>
                <c:pt idx="541">
                  <c:v>16.8</c:v>
                </c:pt>
                <c:pt idx="542">
                  <c:v>16.8</c:v>
                </c:pt>
                <c:pt idx="543">
                  <c:v>16.8</c:v>
                </c:pt>
                <c:pt idx="544">
                  <c:v>16.899999999999999</c:v>
                </c:pt>
                <c:pt idx="545">
                  <c:v>16.899999999999999</c:v>
                </c:pt>
                <c:pt idx="546">
                  <c:v>16.899999999999999</c:v>
                </c:pt>
                <c:pt idx="547">
                  <c:v>16.899999999999999</c:v>
                </c:pt>
                <c:pt idx="548">
                  <c:v>16.899999999999999</c:v>
                </c:pt>
                <c:pt idx="549">
                  <c:v>16.899999999999999</c:v>
                </c:pt>
                <c:pt idx="550">
                  <c:v>16.899999999999999</c:v>
                </c:pt>
                <c:pt idx="551">
                  <c:v>16.899999999999999</c:v>
                </c:pt>
                <c:pt idx="552">
                  <c:v>16.899999999999999</c:v>
                </c:pt>
                <c:pt idx="553">
                  <c:v>16.899999999999999</c:v>
                </c:pt>
                <c:pt idx="554">
                  <c:v>16.899999999999999</c:v>
                </c:pt>
                <c:pt idx="555">
                  <c:v>16.899999999999999</c:v>
                </c:pt>
                <c:pt idx="556">
                  <c:v>16.899999999999999</c:v>
                </c:pt>
                <c:pt idx="557">
                  <c:v>16.899999999999999</c:v>
                </c:pt>
                <c:pt idx="558">
                  <c:v>16.899999999999999</c:v>
                </c:pt>
                <c:pt idx="559">
                  <c:v>16.899999999999999</c:v>
                </c:pt>
                <c:pt idx="560">
                  <c:v>16.899999999999999</c:v>
                </c:pt>
                <c:pt idx="561">
                  <c:v>16.899999999999999</c:v>
                </c:pt>
                <c:pt idx="562">
                  <c:v>16.899999999999999</c:v>
                </c:pt>
                <c:pt idx="563">
                  <c:v>16.899999999999999</c:v>
                </c:pt>
                <c:pt idx="564">
                  <c:v>16.899999999999999</c:v>
                </c:pt>
                <c:pt idx="565">
                  <c:v>16.899999999999999</c:v>
                </c:pt>
                <c:pt idx="566">
                  <c:v>16.899999999999999</c:v>
                </c:pt>
                <c:pt idx="567">
                  <c:v>16.899999999999999</c:v>
                </c:pt>
                <c:pt idx="568">
                  <c:v>16.899999999999999</c:v>
                </c:pt>
                <c:pt idx="569">
                  <c:v>16.899999999999999</c:v>
                </c:pt>
                <c:pt idx="570">
                  <c:v>16.899999999999999</c:v>
                </c:pt>
                <c:pt idx="571">
                  <c:v>16.899999999999999</c:v>
                </c:pt>
                <c:pt idx="572">
                  <c:v>16.899999999999999</c:v>
                </c:pt>
                <c:pt idx="573">
                  <c:v>16.899999999999999</c:v>
                </c:pt>
                <c:pt idx="574">
                  <c:v>16.899999999999999</c:v>
                </c:pt>
                <c:pt idx="575">
                  <c:v>16.899999999999999</c:v>
                </c:pt>
                <c:pt idx="576">
                  <c:v>16.8</c:v>
                </c:pt>
                <c:pt idx="577">
                  <c:v>16.8</c:v>
                </c:pt>
                <c:pt idx="578">
                  <c:v>16.8</c:v>
                </c:pt>
                <c:pt idx="579">
                  <c:v>16.8</c:v>
                </c:pt>
                <c:pt idx="580">
                  <c:v>16.8</c:v>
                </c:pt>
                <c:pt idx="581">
                  <c:v>16.8</c:v>
                </c:pt>
                <c:pt idx="582">
                  <c:v>16.8</c:v>
                </c:pt>
                <c:pt idx="583">
                  <c:v>16.8</c:v>
                </c:pt>
                <c:pt idx="584">
                  <c:v>16.8</c:v>
                </c:pt>
                <c:pt idx="585">
                  <c:v>16.8</c:v>
                </c:pt>
                <c:pt idx="586">
                  <c:v>16.8</c:v>
                </c:pt>
                <c:pt idx="587">
                  <c:v>16.8</c:v>
                </c:pt>
                <c:pt idx="588">
                  <c:v>16.8</c:v>
                </c:pt>
                <c:pt idx="589">
                  <c:v>16.8</c:v>
                </c:pt>
                <c:pt idx="590">
                  <c:v>16.8</c:v>
                </c:pt>
                <c:pt idx="591">
                  <c:v>16.8</c:v>
                </c:pt>
                <c:pt idx="592">
                  <c:v>16.8</c:v>
                </c:pt>
                <c:pt idx="593">
                  <c:v>16.899999999999999</c:v>
                </c:pt>
                <c:pt idx="594">
                  <c:v>16.899999999999999</c:v>
                </c:pt>
                <c:pt idx="595">
                  <c:v>16.899999999999999</c:v>
                </c:pt>
                <c:pt idx="596">
                  <c:v>16.899999999999999</c:v>
                </c:pt>
                <c:pt idx="597">
                  <c:v>16.899999999999999</c:v>
                </c:pt>
                <c:pt idx="598">
                  <c:v>16.899999999999999</c:v>
                </c:pt>
                <c:pt idx="599">
                  <c:v>16.899999999999999</c:v>
                </c:pt>
                <c:pt idx="600">
                  <c:v>16.899999999999999</c:v>
                </c:pt>
                <c:pt idx="601">
                  <c:v>16.899999999999999</c:v>
                </c:pt>
                <c:pt idx="602">
                  <c:v>16.899999999999999</c:v>
                </c:pt>
                <c:pt idx="603">
                  <c:v>16.899999999999999</c:v>
                </c:pt>
                <c:pt idx="604">
                  <c:v>16.899999999999999</c:v>
                </c:pt>
                <c:pt idx="605">
                  <c:v>16.899999999999999</c:v>
                </c:pt>
                <c:pt idx="606">
                  <c:v>16.899999999999999</c:v>
                </c:pt>
                <c:pt idx="607">
                  <c:v>16.899999999999999</c:v>
                </c:pt>
                <c:pt idx="608">
                  <c:v>16.899999999999999</c:v>
                </c:pt>
                <c:pt idx="609">
                  <c:v>16.8</c:v>
                </c:pt>
                <c:pt idx="610">
                  <c:v>16.8</c:v>
                </c:pt>
                <c:pt idx="611">
                  <c:v>16.8</c:v>
                </c:pt>
                <c:pt idx="612">
                  <c:v>16.8</c:v>
                </c:pt>
                <c:pt idx="613">
                  <c:v>16.8</c:v>
                </c:pt>
                <c:pt idx="614">
                  <c:v>16.8</c:v>
                </c:pt>
                <c:pt idx="615">
                  <c:v>16.8</c:v>
                </c:pt>
                <c:pt idx="616">
                  <c:v>16.8</c:v>
                </c:pt>
                <c:pt idx="617">
                  <c:v>16.899999999999999</c:v>
                </c:pt>
                <c:pt idx="618">
                  <c:v>16.899999999999999</c:v>
                </c:pt>
                <c:pt idx="619">
                  <c:v>16.899999999999999</c:v>
                </c:pt>
                <c:pt idx="620">
                  <c:v>16.899999999999999</c:v>
                </c:pt>
                <c:pt idx="621">
                  <c:v>16.899999999999999</c:v>
                </c:pt>
                <c:pt idx="622">
                  <c:v>16.899999999999999</c:v>
                </c:pt>
                <c:pt idx="623">
                  <c:v>16.899999999999999</c:v>
                </c:pt>
                <c:pt idx="624">
                  <c:v>16.899999999999999</c:v>
                </c:pt>
                <c:pt idx="625">
                  <c:v>16.899999999999999</c:v>
                </c:pt>
                <c:pt idx="626">
                  <c:v>16.899999999999999</c:v>
                </c:pt>
                <c:pt idx="627">
                  <c:v>16.899999999999999</c:v>
                </c:pt>
                <c:pt idx="628">
                  <c:v>16.899999999999999</c:v>
                </c:pt>
                <c:pt idx="629">
                  <c:v>16.899999999999999</c:v>
                </c:pt>
                <c:pt idx="630">
                  <c:v>16.899999999999999</c:v>
                </c:pt>
                <c:pt idx="631">
                  <c:v>16.899999999999999</c:v>
                </c:pt>
                <c:pt idx="632">
                  <c:v>16.899999999999999</c:v>
                </c:pt>
                <c:pt idx="633">
                  <c:v>16.899999999999999</c:v>
                </c:pt>
                <c:pt idx="634">
                  <c:v>16.899999999999999</c:v>
                </c:pt>
                <c:pt idx="635">
                  <c:v>16.899999999999999</c:v>
                </c:pt>
                <c:pt idx="636">
                  <c:v>16.899999999999999</c:v>
                </c:pt>
                <c:pt idx="637">
                  <c:v>16.899999999999999</c:v>
                </c:pt>
                <c:pt idx="638">
                  <c:v>16.899999999999999</c:v>
                </c:pt>
                <c:pt idx="639">
                  <c:v>16.899999999999999</c:v>
                </c:pt>
                <c:pt idx="640">
                  <c:v>16.899999999999999</c:v>
                </c:pt>
                <c:pt idx="641">
                  <c:v>16.899999999999999</c:v>
                </c:pt>
                <c:pt idx="642">
                  <c:v>16.899999999999999</c:v>
                </c:pt>
                <c:pt idx="643">
                  <c:v>16.899999999999999</c:v>
                </c:pt>
                <c:pt idx="644">
                  <c:v>16.899999999999999</c:v>
                </c:pt>
                <c:pt idx="645">
                  <c:v>16.899999999999999</c:v>
                </c:pt>
                <c:pt idx="646">
                  <c:v>16.899999999999999</c:v>
                </c:pt>
                <c:pt idx="647">
                  <c:v>16.899999999999999</c:v>
                </c:pt>
                <c:pt idx="648">
                  <c:v>16.899999999999999</c:v>
                </c:pt>
                <c:pt idx="649">
                  <c:v>16.899999999999999</c:v>
                </c:pt>
                <c:pt idx="650">
                  <c:v>16.899999999999999</c:v>
                </c:pt>
                <c:pt idx="651">
                  <c:v>16.899999999999999</c:v>
                </c:pt>
                <c:pt idx="652">
                  <c:v>16.899999999999999</c:v>
                </c:pt>
                <c:pt idx="653">
                  <c:v>16.899999999999999</c:v>
                </c:pt>
                <c:pt idx="654">
                  <c:v>16.899999999999999</c:v>
                </c:pt>
                <c:pt idx="655">
                  <c:v>16.899999999999999</c:v>
                </c:pt>
                <c:pt idx="656">
                  <c:v>16.899999999999999</c:v>
                </c:pt>
                <c:pt idx="657">
                  <c:v>16.899999999999999</c:v>
                </c:pt>
                <c:pt idx="658">
                  <c:v>16.899999999999999</c:v>
                </c:pt>
                <c:pt idx="659">
                  <c:v>16.899999999999999</c:v>
                </c:pt>
                <c:pt idx="660">
                  <c:v>16.899999999999999</c:v>
                </c:pt>
                <c:pt idx="661">
                  <c:v>16.899999999999999</c:v>
                </c:pt>
                <c:pt idx="662">
                  <c:v>16.899999999999999</c:v>
                </c:pt>
                <c:pt idx="663">
                  <c:v>16.899999999999999</c:v>
                </c:pt>
                <c:pt idx="664">
                  <c:v>16.899999999999999</c:v>
                </c:pt>
                <c:pt idx="665">
                  <c:v>16.899999999999999</c:v>
                </c:pt>
                <c:pt idx="666">
                  <c:v>16.899999999999999</c:v>
                </c:pt>
                <c:pt idx="667">
                  <c:v>16.899999999999999</c:v>
                </c:pt>
                <c:pt idx="668">
                  <c:v>16.899999999999999</c:v>
                </c:pt>
                <c:pt idx="669">
                  <c:v>16.899999999999999</c:v>
                </c:pt>
                <c:pt idx="670">
                  <c:v>16.899999999999999</c:v>
                </c:pt>
                <c:pt idx="671">
                  <c:v>16.899999999999999</c:v>
                </c:pt>
                <c:pt idx="672">
                  <c:v>16.899999999999999</c:v>
                </c:pt>
                <c:pt idx="673">
                  <c:v>16.899999999999999</c:v>
                </c:pt>
                <c:pt idx="674">
                  <c:v>16.899999999999999</c:v>
                </c:pt>
                <c:pt idx="675">
                  <c:v>16.899999999999999</c:v>
                </c:pt>
                <c:pt idx="676">
                  <c:v>16.899999999999999</c:v>
                </c:pt>
                <c:pt idx="677">
                  <c:v>16.899999999999999</c:v>
                </c:pt>
                <c:pt idx="678">
                  <c:v>16.899999999999999</c:v>
                </c:pt>
                <c:pt idx="679">
                  <c:v>16.899999999999999</c:v>
                </c:pt>
                <c:pt idx="680">
                  <c:v>16.899999999999999</c:v>
                </c:pt>
                <c:pt idx="681">
                  <c:v>16.899999999999999</c:v>
                </c:pt>
                <c:pt idx="682">
                  <c:v>16.899999999999999</c:v>
                </c:pt>
                <c:pt idx="683">
                  <c:v>16.8</c:v>
                </c:pt>
                <c:pt idx="684">
                  <c:v>16.8</c:v>
                </c:pt>
                <c:pt idx="685">
                  <c:v>16.8</c:v>
                </c:pt>
                <c:pt idx="686">
                  <c:v>16.8</c:v>
                </c:pt>
                <c:pt idx="687">
                  <c:v>16.8</c:v>
                </c:pt>
                <c:pt idx="688">
                  <c:v>16.8</c:v>
                </c:pt>
                <c:pt idx="689">
                  <c:v>16.8</c:v>
                </c:pt>
                <c:pt idx="690">
                  <c:v>16.8</c:v>
                </c:pt>
                <c:pt idx="691">
                  <c:v>16.899999999999999</c:v>
                </c:pt>
                <c:pt idx="692">
                  <c:v>16.899999999999999</c:v>
                </c:pt>
                <c:pt idx="693">
                  <c:v>16.899999999999999</c:v>
                </c:pt>
                <c:pt idx="694">
                  <c:v>16.899999999999999</c:v>
                </c:pt>
                <c:pt idx="695">
                  <c:v>16.899999999999999</c:v>
                </c:pt>
                <c:pt idx="696">
                  <c:v>16.899999999999999</c:v>
                </c:pt>
                <c:pt idx="697">
                  <c:v>16.899999999999999</c:v>
                </c:pt>
                <c:pt idx="698">
                  <c:v>16.899999999999999</c:v>
                </c:pt>
                <c:pt idx="699">
                  <c:v>16.899999999999999</c:v>
                </c:pt>
                <c:pt idx="700">
                  <c:v>16.899999999999999</c:v>
                </c:pt>
                <c:pt idx="701">
                  <c:v>16.899999999999999</c:v>
                </c:pt>
                <c:pt idx="702">
                  <c:v>16.899999999999999</c:v>
                </c:pt>
                <c:pt idx="703">
                  <c:v>16.899999999999999</c:v>
                </c:pt>
                <c:pt idx="704">
                  <c:v>16.899999999999999</c:v>
                </c:pt>
                <c:pt idx="705">
                  <c:v>16.899999999999999</c:v>
                </c:pt>
                <c:pt idx="706">
                  <c:v>16.899999999999999</c:v>
                </c:pt>
                <c:pt idx="707">
                  <c:v>16.899999999999999</c:v>
                </c:pt>
                <c:pt idx="708">
                  <c:v>16.899999999999999</c:v>
                </c:pt>
                <c:pt idx="709">
                  <c:v>16.899999999999999</c:v>
                </c:pt>
                <c:pt idx="710">
                  <c:v>16.899999999999999</c:v>
                </c:pt>
                <c:pt idx="711">
                  <c:v>16.899999999999999</c:v>
                </c:pt>
                <c:pt idx="712">
                  <c:v>16.899999999999999</c:v>
                </c:pt>
                <c:pt idx="713">
                  <c:v>16.899999999999999</c:v>
                </c:pt>
                <c:pt idx="714">
                  <c:v>16.899999999999999</c:v>
                </c:pt>
                <c:pt idx="715">
                  <c:v>16.899999999999999</c:v>
                </c:pt>
                <c:pt idx="716">
                  <c:v>16.8</c:v>
                </c:pt>
                <c:pt idx="717">
                  <c:v>16.8</c:v>
                </c:pt>
                <c:pt idx="718">
                  <c:v>16.8</c:v>
                </c:pt>
                <c:pt idx="719">
                  <c:v>16.8</c:v>
                </c:pt>
                <c:pt idx="720">
                  <c:v>16.8</c:v>
                </c:pt>
                <c:pt idx="721">
                  <c:v>16.8</c:v>
                </c:pt>
                <c:pt idx="722">
                  <c:v>16.8</c:v>
                </c:pt>
                <c:pt idx="723">
                  <c:v>16.8</c:v>
                </c:pt>
                <c:pt idx="724">
                  <c:v>16.899999999999999</c:v>
                </c:pt>
                <c:pt idx="725">
                  <c:v>16.899999999999999</c:v>
                </c:pt>
                <c:pt idx="726">
                  <c:v>16.899999999999999</c:v>
                </c:pt>
                <c:pt idx="727">
                  <c:v>16.899999999999999</c:v>
                </c:pt>
                <c:pt idx="728">
                  <c:v>16.899999999999999</c:v>
                </c:pt>
                <c:pt idx="729">
                  <c:v>16.899999999999999</c:v>
                </c:pt>
                <c:pt idx="730">
                  <c:v>16.899999999999999</c:v>
                </c:pt>
                <c:pt idx="731">
                  <c:v>16.899999999999999</c:v>
                </c:pt>
                <c:pt idx="732">
                  <c:v>16.899999999999999</c:v>
                </c:pt>
                <c:pt idx="733">
                  <c:v>16.899999999999999</c:v>
                </c:pt>
                <c:pt idx="734">
                  <c:v>16.899999999999999</c:v>
                </c:pt>
                <c:pt idx="735">
                  <c:v>16.899999999999999</c:v>
                </c:pt>
                <c:pt idx="736">
                  <c:v>16.899999999999999</c:v>
                </c:pt>
                <c:pt idx="737">
                  <c:v>16.899999999999999</c:v>
                </c:pt>
                <c:pt idx="738">
                  <c:v>16.899999999999999</c:v>
                </c:pt>
                <c:pt idx="739">
                  <c:v>16.899999999999999</c:v>
                </c:pt>
                <c:pt idx="740">
                  <c:v>16.899999999999999</c:v>
                </c:pt>
                <c:pt idx="741">
                  <c:v>16.899999999999999</c:v>
                </c:pt>
                <c:pt idx="742">
                  <c:v>16.899999999999999</c:v>
                </c:pt>
                <c:pt idx="743">
                  <c:v>16.899999999999999</c:v>
                </c:pt>
                <c:pt idx="744">
                  <c:v>16.899999999999999</c:v>
                </c:pt>
                <c:pt idx="745">
                  <c:v>16.899999999999999</c:v>
                </c:pt>
                <c:pt idx="746">
                  <c:v>16.899999999999999</c:v>
                </c:pt>
                <c:pt idx="747">
                  <c:v>16.899999999999999</c:v>
                </c:pt>
                <c:pt idx="748">
                  <c:v>16.8</c:v>
                </c:pt>
                <c:pt idx="749">
                  <c:v>16.8</c:v>
                </c:pt>
                <c:pt idx="750">
                  <c:v>16.8</c:v>
                </c:pt>
                <c:pt idx="751">
                  <c:v>16.8</c:v>
                </c:pt>
                <c:pt idx="752">
                  <c:v>16.8</c:v>
                </c:pt>
                <c:pt idx="753">
                  <c:v>16.8</c:v>
                </c:pt>
                <c:pt idx="754">
                  <c:v>16.8</c:v>
                </c:pt>
                <c:pt idx="755">
                  <c:v>16.8</c:v>
                </c:pt>
                <c:pt idx="756">
                  <c:v>16.8</c:v>
                </c:pt>
                <c:pt idx="757">
                  <c:v>16.8</c:v>
                </c:pt>
                <c:pt idx="758">
                  <c:v>16.8</c:v>
                </c:pt>
                <c:pt idx="759">
                  <c:v>16.8</c:v>
                </c:pt>
                <c:pt idx="760">
                  <c:v>16.8</c:v>
                </c:pt>
                <c:pt idx="761">
                  <c:v>16.8</c:v>
                </c:pt>
                <c:pt idx="762">
                  <c:v>16.8</c:v>
                </c:pt>
                <c:pt idx="763">
                  <c:v>16.8</c:v>
                </c:pt>
                <c:pt idx="764">
                  <c:v>16.8</c:v>
                </c:pt>
                <c:pt idx="765">
                  <c:v>16.8</c:v>
                </c:pt>
                <c:pt idx="766">
                  <c:v>16.8</c:v>
                </c:pt>
                <c:pt idx="767">
                  <c:v>16.8</c:v>
                </c:pt>
                <c:pt idx="768">
                  <c:v>16.8</c:v>
                </c:pt>
                <c:pt idx="769">
                  <c:v>16.8</c:v>
                </c:pt>
                <c:pt idx="770">
                  <c:v>16.8</c:v>
                </c:pt>
                <c:pt idx="771">
                  <c:v>16.8</c:v>
                </c:pt>
                <c:pt idx="772">
                  <c:v>16.8</c:v>
                </c:pt>
                <c:pt idx="773">
                  <c:v>16.8</c:v>
                </c:pt>
                <c:pt idx="774">
                  <c:v>16.8</c:v>
                </c:pt>
                <c:pt idx="775">
                  <c:v>16.8</c:v>
                </c:pt>
                <c:pt idx="776">
                  <c:v>16.8</c:v>
                </c:pt>
                <c:pt idx="777">
                  <c:v>16.8</c:v>
                </c:pt>
                <c:pt idx="778">
                  <c:v>16.8</c:v>
                </c:pt>
                <c:pt idx="779">
                  <c:v>16.8</c:v>
                </c:pt>
                <c:pt idx="780">
                  <c:v>16.8</c:v>
                </c:pt>
                <c:pt idx="781">
                  <c:v>16.8</c:v>
                </c:pt>
                <c:pt idx="782">
                  <c:v>16.8</c:v>
                </c:pt>
                <c:pt idx="783">
                  <c:v>16.8</c:v>
                </c:pt>
                <c:pt idx="784">
                  <c:v>16.8</c:v>
                </c:pt>
                <c:pt idx="785">
                  <c:v>16.8</c:v>
                </c:pt>
                <c:pt idx="786">
                  <c:v>16.8</c:v>
                </c:pt>
                <c:pt idx="787">
                  <c:v>16.8</c:v>
                </c:pt>
                <c:pt idx="788">
                  <c:v>16.8</c:v>
                </c:pt>
                <c:pt idx="789">
                  <c:v>16.899999999999999</c:v>
                </c:pt>
                <c:pt idx="790">
                  <c:v>16.899999999999999</c:v>
                </c:pt>
                <c:pt idx="791">
                  <c:v>16.899999999999999</c:v>
                </c:pt>
                <c:pt idx="792">
                  <c:v>16.899999999999999</c:v>
                </c:pt>
                <c:pt idx="793">
                  <c:v>16.899999999999999</c:v>
                </c:pt>
                <c:pt idx="794">
                  <c:v>16.899999999999999</c:v>
                </c:pt>
                <c:pt idx="795">
                  <c:v>16.899999999999999</c:v>
                </c:pt>
                <c:pt idx="796">
                  <c:v>16.899999999999999</c:v>
                </c:pt>
                <c:pt idx="797">
                  <c:v>16.899999999999999</c:v>
                </c:pt>
                <c:pt idx="798">
                  <c:v>16.899999999999999</c:v>
                </c:pt>
                <c:pt idx="799">
                  <c:v>16.899999999999999</c:v>
                </c:pt>
                <c:pt idx="800">
                  <c:v>16.899999999999999</c:v>
                </c:pt>
                <c:pt idx="801">
                  <c:v>16.899999999999999</c:v>
                </c:pt>
                <c:pt idx="802">
                  <c:v>16.899999999999999</c:v>
                </c:pt>
                <c:pt idx="803">
                  <c:v>16.899999999999999</c:v>
                </c:pt>
                <c:pt idx="804">
                  <c:v>16.899999999999999</c:v>
                </c:pt>
                <c:pt idx="805">
                  <c:v>16.899999999999999</c:v>
                </c:pt>
                <c:pt idx="806">
                  <c:v>16.899999999999999</c:v>
                </c:pt>
                <c:pt idx="807">
                  <c:v>16.899999999999999</c:v>
                </c:pt>
                <c:pt idx="808">
                  <c:v>16.899999999999999</c:v>
                </c:pt>
                <c:pt idx="809">
                  <c:v>16.899999999999999</c:v>
                </c:pt>
                <c:pt idx="810">
                  <c:v>16.899999999999999</c:v>
                </c:pt>
                <c:pt idx="811">
                  <c:v>16.899999999999999</c:v>
                </c:pt>
                <c:pt idx="812">
                  <c:v>16.899999999999999</c:v>
                </c:pt>
                <c:pt idx="813">
                  <c:v>16.899999999999999</c:v>
                </c:pt>
                <c:pt idx="814">
                  <c:v>16.8</c:v>
                </c:pt>
                <c:pt idx="815">
                  <c:v>16.8</c:v>
                </c:pt>
                <c:pt idx="816">
                  <c:v>16.8</c:v>
                </c:pt>
                <c:pt idx="817">
                  <c:v>16.8</c:v>
                </c:pt>
                <c:pt idx="818">
                  <c:v>16.8</c:v>
                </c:pt>
                <c:pt idx="819">
                  <c:v>16.8</c:v>
                </c:pt>
                <c:pt idx="820">
                  <c:v>16.8</c:v>
                </c:pt>
                <c:pt idx="821">
                  <c:v>16.8</c:v>
                </c:pt>
                <c:pt idx="822">
                  <c:v>16.8</c:v>
                </c:pt>
                <c:pt idx="823">
                  <c:v>16.8</c:v>
                </c:pt>
                <c:pt idx="824">
                  <c:v>16.8</c:v>
                </c:pt>
                <c:pt idx="825">
                  <c:v>16.8</c:v>
                </c:pt>
                <c:pt idx="826">
                  <c:v>16.8</c:v>
                </c:pt>
                <c:pt idx="827">
                  <c:v>16.8</c:v>
                </c:pt>
                <c:pt idx="828">
                  <c:v>16.8</c:v>
                </c:pt>
                <c:pt idx="829">
                  <c:v>16.8</c:v>
                </c:pt>
                <c:pt idx="830">
                  <c:v>16.8</c:v>
                </c:pt>
                <c:pt idx="831">
                  <c:v>16.8</c:v>
                </c:pt>
                <c:pt idx="832">
                  <c:v>16.8</c:v>
                </c:pt>
                <c:pt idx="833">
                  <c:v>16.8</c:v>
                </c:pt>
                <c:pt idx="834">
                  <c:v>16.8</c:v>
                </c:pt>
                <c:pt idx="835">
                  <c:v>16.8</c:v>
                </c:pt>
                <c:pt idx="836">
                  <c:v>16.8</c:v>
                </c:pt>
                <c:pt idx="837">
                  <c:v>16.8</c:v>
                </c:pt>
                <c:pt idx="838">
                  <c:v>16.8</c:v>
                </c:pt>
                <c:pt idx="839">
                  <c:v>16.8</c:v>
                </c:pt>
                <c:pt idx="840">
                  <c:v>16.8</c:v>
                </c:pt>
                <c:pt idx="841">
                  <c:v>16.8</c:v>
                </c:pt>
                <c:pt idx="842">
                  <c:v>16.8</c:v>
                </c:pt>
                <c:pt idx="843">
                  <c:v>16.8</c:v>
                </c:pt>
                <c:pt idx="844">
                  <c:v>16.8</c:v>
                </c:pt>
                <c:pt idx="845">
                  <c:v>16.8</c:v>
                </c:pt>
                <c:pt idx="846">
                  <c:v>16.8</c:v>
                </c:pt>
                <c:pt idx="847">
                  <c:v>16.8</c:v>
                </c:pt>
                <c:pt idx="848">
                  <c:v>16.8</c:v>
                </c:pt>
                <c:pt idx="849">
                  <c:v>16.8</c:v>
                </c:pt>
                <c:pt idx="850">
                  <c:v>16.8</c:v>
                </c:pt>
                <c:pt idx="851">
                  <c:v>16.8</c:v>
                </c:pt>
                <c:pt idx="852">
                  <c:v>16.8</c:v>
                </c:pt>
                <c:pt idx="853">
                  <c:v>16.8</c:v>
                </c:pt>
                <c:pt idx="854">
                  <c:v>16.8</c:v>
                </c:pt>
                <c:pt idx="855">
                  <c:v>16.8</c:v>
                </c:pt>
                <c:pt idx="856">
                  <c:v>16.8</c:v>
                </c:pt>
                <c:pt idx="857">
                  <c:v>16.8</c:v>
                </c:pt>
                <c:pt idx="858">
                  <c:v>16.8</c:v>
                </c:pt>
                <c:pt idx="859">
                  <c:v>16.8</c:v>
                </c:pt>
                <c:pt idx="860">
                  <c:v>16.8</c:v>
                </c:pt>
                <c:pt idx="861">
                  <c:v>16.8</c:v>
                </c:pt>
                <c:pt idx="862">
                  <c:v>16.8</c:v>
                </c:pt>
                <c:pt idx="863">
                  <c:v>16.8</c:v>
                </c:pt>
                <c:pt idx="864">
                  <c:v>16.8</c:v>
                </c:pt>
                <c:pt idx="865">
                  <c:v>16.8</c:v>
                </c:pt>
                <c:pt idx="866">
                  <c:v>16.8</c:v>
                </c:pt>
                <c:pt idx="867">
                  <c:v>16.8</c:v>
                </c:pt>
                <c:pt idx="868">
                  <c:v>16.8</c:v>
                </c:pt>
                <c:pt idx="869">
                  <c:v>16.8</c:v>
                </c:pt>
                <c:pt idx="870">
                  <c:v>16.8</c:v>
                </c:pt>
                <c:pt idx="871">
                  <c:v>16.8</c:v>
                </c:pt>
                <c:pt idx="872">
                  <c:v>16.8</c:v>
                </c:pt>
                <c:pt idx="873">
                  <c:v>16.8</c:v>
                </c:pt>
                <c:pt idx="874">
                  <c:v>16.8</c:v>
                </c:pt>
                <c:pt idx="875">
                  <c:v>16.8</c:v>
                </c:pt>
                <c:pt idx="876">
                  <c:v>16.8</c:v>
                </c:pt>
                <c:pt idx="877">
                  <c:v>16.8</c:v>
                </c:pt>
                <c:pt idx="878">
                  <c:v>16.8</c:v>
                </c:pt>
                <c:pt idx="879">
                  <c:v>16.8</c:v>
                </c:pt>
                <c:pt idx="880">
                  <c:v>16.8</c:v>
                </c:pt>
                <c:pt idx="881">
                  <c:v>16.8</c:v>
                </c:pt>
                <c:pt idx="882">
                  <c:v>16.8</c:v>
                </c:pt>
                <c:pt idx="883">
                  <c:v>16.8</c:v>
                </c:pt>
                <c:pt idx="884">
                  <c:v>16.8</c:v>
                </c:pt>
                <c:pt idx="885">
                  <c:v>16.8</c:v>
                </c:pt>
                <c:pt idx="886">
                  <c:v>16.8</c:v>
                </c:pt>
                <c:pt idx="887">
                  <c:v>16.8</c:v>
                </c:pt>
                <c:pt idx="888">
                  <c:v>16.8</c:v>
                </c:pt>
                <c:pt idx="889">
                  <c:v>16.8</c:v>
                </c:pt>
                <c:pt idx="890">
                  <c:v>16.8</c:v>
                </c:pt>
                <c:pt idx="891">
                  <c:v>16.8</c:v>
                </c:pt>
                <c:pt idx="892">
                  <c:v>16.8</c:v>
                </c:pt>
                <c:pt idx="893">
                  <c:v>16.8</c:v>
                </c:pt>
                <c:pt idx="894">
                  <c:v>16.8</c:v>
                </c:pt>
                <c:pt idx="895">
                  <c:v>16.8</c:v>
                </c:pt>
                <c:pt idx="896">
                  <c:v>16.8</c:v>
                </c:pt>
                <c:pt idx="897">
                  <c:v>16.8</c:v>
                </c:pt>
                <c:pt idx="898">
                  <c:v>16.8</c:v>
                </c:pt>
                <c:pt idx="899">
                  <c:v>16.8</c:v>
                </c:pt>
                <c:pt idx="900">
                  <c:v>16.8</c:v>
                </c:pt>
                <c:pt idx="901">
                  <c:v>16.8</c:v>
                </c:pt>
                <c:pt idx="902">
                  <c:v>16.8</c:v>
                </c:pt>
                <c:pt idx="903">
                  <c:v>16.8</c:v>
                </c:pt>
                <c:pt idx="904">
                  <c:v>16.8</c:v>
                </c:pt>
                <c:pt idx="905">
                  <c:v>16.8</c:v>
                </c:pt>
                <c:pt idx="906">
                  <c:v>16.8</c:v>
                </c:pt>
                <c:pt idx="907">
                  <c:v>16.8</c:v>
                </c:pt>
                <c:pt idx="908">
                  <c:v>16.8</c:v>
                </c:pt>
                <c:pt idx="909">
                  <c:v>16.8</c:v>
                </c:pt>
                <c:pt idx="910">
                  <c:v>16.8</c:v>
                </c:pt>
                <c:pt idx="911">
                  <c:v>16.8</c:v>
                </c:pt>
                <c:pt idx="912">
                  <c:v>16.8</c:v>
                </c:pt>
                <c:pt idx="913">
                  <c:v>16.8</c:v>
                </c:pt>
                <c:pt idx="914">
                  <c:v>16.8</c:v>
                </c:pt>
                <c:pt idx="915">
                  <c:v>16.8</c:v>
                </c:pt>
                <c:pt idx="916">
                  <c:v>16.8</c:v>
                </c:pt>
                <c:pt idx="917">
                  <c:v>16.8</c:v>
                </c:pt>
                <c:pt idx="918">
                  <c:v>16.8</c:v>
                </c:pt>
                <c:pt idx="919">
                  <c:v>16.8</c:v>
                </c:pt>
                <c:pt idx="920">
                  <c:v>16.8</c:v>
                </c:pt>
                <c:pt idx="921">
                  <c:v>16.8</c:v>
                </c:pt>
                <c:pt idx="922">
                  <c:v>16.8</c:v>
                </c:pt>
                <c:pt idx="923">
                  <c:v>16.8</c:v>
                </c:pt>
                <c:pt idx="924">
                  <c:v>16.8</c:v>
                </c:pt>
                <c:pt idx="925">
                  <c:v>16.8</c:v>
                </c:pt>
                <c:pt idx="926">
                  <c:v>16.8</c:v>
                </c:pt>
                <c:pt idx="927">
                  <c:v>16.8</c:v>
                </c:pt>
                <c:pt idx="928">
                  <c:v>16.8</c:v>
                </c:pt>
                <c:pt idx="929">
                  <c:v>16.8</c:v>
                </c:pt>
                <c:pt idx="930">
                  <c:v>16.8</c:v>
                </c:pt>
                <c:pt idx="931">
                  <c:v>16.8</c:v>
                </c:pt>
                <c:pt idx="932">
                  <c:v>16.8</c:v>
                </c:pt>
                <c:pt idx="933">
                  <c:v>16.8</c:v>
                </c:pt>
                <c:pt idx="934">
                  <c:v>16.8</c:v>
                </c:pt>
                <c:pt idx="935">
                  <c:v>16.8</c:v>
                </c:pt>
                <c:pt idx="936">
                  <c:v>16.8</c:v>
                </c:pt>
                <c:pt idx="937">
                  <c:v>16.8</c:v>
                </c:pt>
                <c:pt idx="938">
                  <c:v>16.8</c:v>
                </c:pt>
                <c:pt idx="939">
                  <c:v>16.8</c:v>
                </c:pt>
                <c:pt idx="940">
                  <c:v>16.8</c:v>
                </c:pt>
                <c:pt idx="941">
                  <c:v>16.8</c:v>
                </c:pt>
                <c:pt idx="942">
                  <c:v>16.8</c:v>
                </c:pt>
                <c:pt idx="943">
                  <c:v>16.8</c:v>
                </c:pt>
                <c:pt idx="944">
                  <c:v>16.8</c:v>
                </c:pt>
                <c:pt idx="945">
                  <c:v>16.8</c:v>
                </c:pt>
                <c:pt idx="946">
                  <c:v>16.8</c:v>
                </c:pt>
                <c:pt idx="947">
                  <c:v>16.8</c:v>
                </c:pt>
                <c:pt idx="948">
                  <c:v>16.8</c:v>
                </c:pt>
                <c:pt idx="949">
                  <c:v>16.8</c:v>
                </c:pt>
                <c:pt idx="950">
                  <c:v>16.8</c:v>
                </c:pt>
                <c:pt idx="951">
                  <c:v>16.8</c:v>
                </c:pt>
                <c:pt idx="952">
                  <c:v>16.8</c:v>
                </c:pt>
                <c:pt idx="953">
                  <c:v>16.8</c:v>
                </c:pt>
                <c:pt idx="954">
                  <c:v>16.8</c:v>
                </c:pt>
                <c:pt idx="955">
                  <c:v>16.8</c:v>
                </c:pt>
                <c:pt idx="956">
                  <c:v>16.8</c:v>
                </c:pt>
                <c:pt idx="957">
                  <c:v>16.8</c:v>
                </c:pt>
                <c:pt idx="958">
                  <c:v>16.8</c:v>
                </c:pt>
                <c:pt idx="959">
                  <c:v>16.8</c:v>
                </c:pt>
                <c:pt idx="960">
                  <c:v>16.8</c:v>
                </c:pt>
                <c:pt idx="961">
                  <c:v>16.8</c:v>
                </c:pt>
                <c:pt idx="962">
                  <c:v>16.8</c:v>
                </c:pt>
                <c:pt idx="963">
                  <c:v>16.8</c:v>
                </c:pt>
                <c:pt idx="964">
                  <c:v>16.8</c:v>
                </c:pt>
                <c:pt idx="965">
                  <c:v>16.8</c:v>
                </c:pt>
                <c:pt idx="966">
                  <c:v>16.8</c:v>
                </c:pt>
                <c:pt idx="967">
                  <c:v>16.8</c:v>
                </c:pt>
                <c:pt idx="968">
                  <c:v>16.8</c:v>
                </c:pt>
                <c:pt idx="969">
                  <c:v>16.8</c:v>
                </c:pt>
                <c:pt idx="970">
                  <c:v>16.8</c:v>
                </c:pt>
                <c:pt idx="971">
                  <c:v>16.8</c:v>
                </c:pt>
                <c:pt idx="972">
                  <c:v>16.8</c:v>
                </c:pt>
                <c:pt idx="973">
                  <c:v>16.8</c:v>
                </c:pt>
                <c:pt idx="974">
                  <c:v>16.8</c:v>
                </c:pt>
                <c:pt idx="975">
                  <c:v>16.8</c:v>
                </c:pt>
                <c:pt idx="976">
                  <c:v>16.8</c:v>
                </c:pt>
                <c:pt idx="977">
                  <c:v>16.8</c:v>
                </c:pt>
                <c:pt idx="978">
                  <c:v>16.8</c:v>
                </c:pt>
                <c:pt idx="979">
                  <c:v>16.8</c:v>
                </c:pt>
                <c:pt idx="980">
                  <c:v>16.8</c:v>
                </c:pt>
                <c:pt idx="981">
                  <c:v>16.8</c:v>
                </c:pt>
                <c:pt idx="982">
                  <c:v>16.8</c:v>
                </c:pt>
                <c:pt idx="983">
                  <c:v>16.8</c:v>
                </c:pt>
                <c:pt idx="984">
                  <c:v>16.8</c:v>
                </c:pt>
                <c:pt idx="985">
                  <c:v>16.8</c:v>
                </c:pt>
                <c:pt idx="986">
                  <c:v>16.8</c:v>
                </c:pt>
                <c:pt idx="987">
                  <c:v>16.8</c:v>
                </c:pt>
                <c:pt idx="988">
                  <c:v>16.8</c:v>
                </c:pt>
                <c:pt idx="989">
                  <c:v>16.8</c:v>
                </c:pt>
                <c:pt idx="990">
                  <c:v>16.8</c:v>
                </c:pt>
                <c:pt idx="991">
                  <c:v>16.8</c:v>
                </c:pt>
                <c:pt idx="992">
                  <c:v>16.8</c:v>
                </c:pt>
                <c:pt idx="993">
                  <c:v>16.8</c:v>
                </c:pt>
                <c:pt idx="994">
                  <c:v>16.8</c:v>
                </c:pt>
                <c:pt idx="995">
                  <c:v>16.8</c:v>
                </c:pt>
                <c:pt idx="996">
                  <c:v>16.8</c:v>
                </c:pt>
                <c:pt idx="997">
                  <c:v>16.8</c:v>
                </c:pt>
                <c:pt idx="998">
                  <c:v>16.8</c:v>
                </c:pt>
                <c:pt idx="999">
                  <c:v>16.8</c:v>
                </c:pt>
                <c:pt idx="1000">
                  <c:v>16.8</c:v>
                </c:pt>
                <c:pt idx="1001">
                  <c:v>16.8</c:v>
                </c:pt>
                <c:pt idx="1002">
                  <c:v>16.8</c:v>
                </c:pt>
                <c:pt idx="1003">
                  <c:v>16.8</c:v>
                </c:pt>
                <c:pt idx="1004">
                  <c:v>16.8</c:v>
                </c:pt>
                <c:pt idx="1005">
                  <c:v>16.8</c:v>
                </c:pt>
                <c:pt idx="1006">
                  <c:v>16.8</c:v>
                </c:pt>
                <c:pt idx="1007">
                  <c:v>16.8</c:v>
                </c:pt>
                <c:pt idx="1008">
                  <c:v>16.8</c:v>
                </c:pt>
                <c:pt idx="1009">
                  <c:v>16.8</c:v>
                </c:pt>
                <c:pt idx="1010">
                  <c:v>16.7</c:v>
                </c:pt>
                <c:pt idx="1011">
                  <c:v>16.7</c:v>
                </c:pt>
                <c:pt idx="1012">
                  <c:v>16.7</c:v>
                </c:pt>
                <c:pt idx="1013">
                  <c:v>16.7</c:v>
                </c:pt>
                <c:pt idx="1014">
                  <c:v>16.7</c:v>
                </c:pt>
                <c:pt idx="1015">
                  <c:v>16.7</c:v>
                </c:pt>
                <c:pt idx="1016">
                  <c:v>16.7</c:v>
                </c:pt>
                <c:pt idx="1017">
                  <c:v>16.7</c:v>
                </c:pt>
                <c:pt idx="1018">
                  <c:v>16.8</c:v>
                </c:pt>
                <c:pt idx="1019">
                  <c:v>16.8</c:v>
                </c:pt>
                <c:pt idx="1020">
                  <c:v>16.8</c:v>
                </c:pt>
                <c:pt idx="1021">
                  <c:v>16.8</c:v>
                </c:pt>
                <c:pt idx="1022">
                  <c:v>16.8</c:v>
                </c:pt>
                <c:pt idx="1023">
                  <c:v>16.8</c:v>
                </c:pt>
                <c:pt idx="1024">
                  <c:v>16.8</c:v>
                </c:pt>
                <c:pt idx="1025">
                  <c:v>16.8</c:v>
                </c:pt>
                <c:pt idx="1026">
                  <c:v>16.8</c:v>
                </c:pt>
                <c:pt idx="1027">
                  <c:v>16.8</c:v>
                </c:pt>
                <c:pt idx="1028">
                  <c:v>16.8</c:v>
                </c:pt>
                <c:pt idx="1029">
                  <c:v>16.8</c:v>
                </c:pt>
                <c:pt idx="1030">
                  <c:v>16.8</c:v>
                </c:pt>
                <c:pt idx="1031">
                  <c:v>16.8</c:v>
                </c:pt>
                <c:pt idx="1032">
                  <c:v>16.8</c:v>
                </c:pt>
                <c:pt idx="1033">
                  <c:v>16.8</c:v>
                </c:pt>
                <c:pt idx="1034">
                  <c:v>16.8</c:v>
                </c:pt>
                <c:pt idx="1035">
                  <c:v>16.8</c:v>
                </c:pt>
                <c:pt idx="1036">
                  <c:v>16.8</c:v>
                </c:pt>
                <c:pt idx="1037">
                  <c:v>16.8</c:v>
                </c:pt>
                <c:pt idx="1038">
                  <c:v>16.8</c:v>
                </c:pt>
                <c:pt idx="1039">
                  <c:v>16.8</c:v>
                </c:pt>
                <c:pt idx="1040">
                  <c:v>16.8</c:v>
                </c:pt>
                <c:pt idx="1041">
                  <c:v>16.8</c:v>
                </c:pt>
                <c:pt idx="1042">
                  <c:v>16.8</c:v>
                </c:pt>
                <c:pt idx="1043">
                  <c:v>16.8</c:v>
                </c:pt>
                <c:pt idx="1044">
                  <c:v>16.8</c:v>
                </c:pt>
                <c:pt idx="1045">
                  <c:v>16.8</c:v>
                </c:pt>
                <c:pt idx="1046">
                  <c:v>16.8</c:v>
                </c:pt>
                <c:pt idx="1047">
                  <c:v>16.8</c:v>
                </c:pt>
                <c:pt idx="1048">
                  <c:v>16.8</c:v>
                </c:pt>
                <c:pt idx="1049">
                  <c:v>16.8</c:v>
                </c:pt>
                <c:pt idx="1050">
                  <c:v>16.8</c:v>
                </c:pt>
                <c:pt idx="1051">
                  <c:v>16.8</c:v>
                </c:pt>
                <c:pt idx="1052">
                  <c:v>16.8</c:v>
                </c:pt>
                <c:pt idx="1053">
                  <c:v>16.8</c:v>
                </c:pt>
                <c:pt idx="1054">
                  <c:v>16.8</c:v>
                </c:pt>
                <c:pt idx="1055">
                  <c:v>16.8</c:v>
                </c:pt>
                <c:pt idx="1056">
                  <c:v>16.8</c:v>
                </c:pt>
                <c:pt idx="1057">
                  <c:v>16.8</c:v>
                </c:pt>
                <c:pt idx="1058">
                  <c:v>16.8</c:v>
                </c:pt>
                <c:pt idx="1059">
                  <c:v>16.8</c:v>
                </c:pt>
                <c:pt idx="1060">
                  <c:v>16.8</c:v>
                </c:pt>
                <c:pt idx="1061">
                  <c:v>16.8</c:v>
                </c:pt>
                <c:pt idx="1062">
                  <c:v>16.8</c:v>
                </c:pt>
                <c:pt idx="1063">
                  <c:v>16.8</c:v>
                </c:pt>
                <c:pt idx="1064">
                  <c:v>16.8</c:v>
                </c:pt>
                <c:pt idx="1065">
                  <c:v>16.8</c:v>
                </c:pt>
                <c:pt idx="1066">
                  <c:v>16.8</c:v>
                </c:pt>
                <c:pt idx="1067">
                  <c:v>16.8</c:v>
                </c:pt>
                <c:pt idx="1068">
                  <c:v>16.8</c:v>
                </c:pt>
                <c:pt idx="1069">
                  <c:v>16.8</c:v>
                </c:pt>
                <c:pt idx="1070">
                  <c:v>16.8</c:v>
                </c:pt>
                <c:pt idx="1071">
                  <c:v>16.8</c:v>
                </c:pt>
                <c:pt idx="1072">
                  <c:v>16.8</c:v>
                </c:pt>
                <c:pt idx="1073">
                  <c:v>16.8</c:v>
                </c:pt>
                <c:pt idx="1074">
                  <c:v>16.8</c:v>
                </c:pt>
                <c:pt idx="1075">
                  <c:v>16.8</c:v>
                </c:pt>
                <c:pt idx="1076">
                  <c:v>16.7</c:v>
                </c:pt>
                <c:pt idx="1077">
                  <c:v>16.7</c:v>
                </c:pt>
                <c:pt idx="1078">
                  <c:v>16.7</c:v>
                </c:pt>
                <c:pt idx="1079">
                  <c:v>16.7</c:v>
                </c:pt>
                <c:pt idx="1080">
                  <c:v>16.7</c:v>
                </c:pt>
                <c:pt idx="1081">
                  <c:v>16.7</c:v>
                </c:pt>
                <c:pt idx="1082">
                  <c:v>16.7</c:v>
                </c:pt>
                <c:pt idx="1083">
                  <c:v>16.7</c:v>
                </c:pt>
                <c:pt idx="1084">
                  <c:v>16.600000000000001</c:v>
                </c:pt>
                <c:pt idx="1085">
                  <c:v>16.600000000000001</c:v>
                </c:pt>
                <c:pt idx="1086">
                  <c:v>16.600000000000001</c:v>
                </c:pt>
                <c:pt idx="1087">
                  <c:v>16.600000000000001</c:v>
                </c:pt>
                <c:pt idx="1088">
                  <c:v>16.600000000000001</c:v>
                </c:pt>
                <c:pt idx="1089">
                  <c:v>16.600000000000001</c:v>
                </c:pt>
                <c:pt idx="1090">
                  <c:v>16.600000000000001</c:v>
                </c:pt>
                <c:pt idx="1091">
                  <c:v>16.600000000000001</c:v>
                </c:pt>
                <c:pt idx="1092">
                  <c:v>16.600000000000001</c:v>
                </c:pt>
                <c:pt idx="1093">
                  <c:v>16.600000000000001</c:v>
                </c:pt>
                <c:pt idx="1094">
                  <c:v>16.600000000000001</c:v>
                </c:pt>
                <c:pt idx="1095">
                  <c:v>16.600000000000001</c:v>
                </c:pt>
                <c:pt idx="1096">
                  <c:v>16.600000000000001</c:v>
                </c:pt>
                <c:pt idx="1097">
                  <c:v>16.600000000000001</c:v>
                </c:pt>
                <c:pt idx="1098">
                  <c:v>16.600000000000001</c:v>
                </c:pt>
                <c:pt idx="1099">
                  <c:v>16.600000000000001</c:v>
                </c:pt>
                <c:pt idx="1100">
                  <c:v>16.600000000000001</c:v>
                </c:pt>
                <c:pt idx="1101">
                  <c:v>16.600000000000001</c:v>
                </c:pt>
                <c:pt idx="1102">
                  <c:v>16.600000000000001</c:v>
                </c:pt>
                <c:pt idx="1103">
                  <c:v>16.600000000000001</c:v>
                </c:pt>
                <c:pt idx="1104">
                  <c:v>16.600000000000001</c:v>
                </c:pt>
                <c:pt idx="1105">
                  <c:v>16.600000000000001</c:v>
                </c:pt>
                <c:pt idx="1106">
                  <c:v>16.600000000000001</c:v>
                </c:pt>
                <c:pt idx="1107">
                  <c:v>16.600000000000001</c:v>
                </c:pt>
                <c:pt idx="1108">
                  <c:v>16.600000000000001</c:v>
                </c:pt>
                <c:pt idx="1109">
                  <c:v>16.600000000000001</c:v>
                </c:pt>
                <c:pt idx="1110">
                  <c:v>16.600000000000001</c:v>
                </c:pt>
                <c:pt idx="1111">
                  <c:v>16.600000000000001</c:v>
                </c:pt>
                <c:pt idx="1112">
                  <c:v>16.600000000000001</c:v>
                </c:pt>
                <c:pt idx="1113">
                  <c:v>16.600000000000001</c:v>
                </c:pt>
                <c:pt idx="1114">
                  <c:v>16.600000000000001</c:v>
                </c:pt>
                <c:pt idx="1115">
                  <c:v>16.600000000000001</c:v>
                </c:pt>
                <c:pt idx="1116">
                  <c:v>16.600000000000001</c:v>
                </c:pt>
                <c:pt idx="1117">
                  <c:v>16.7</c:v>
                </c:pt>
                <c:pt idx="1118">
                  <c:v>16.7</c:v>
                </c:pt>
                <c:pt idx="1119">
                  <c:v>16.7</c:v>
                </c:pt>
                <c:pt idx="1120">
                  <c:v>16.7</c:v>
                </c:pt>
                <c:pt idx="1121">
                  <c:v>16.7</c:v>
                </c:pt>
                <c:pt idx="1122">
                  <c:v>16.7</c:v>
                </c:pt>
                <c:pt idx="1123">
                  <c:v>16.7</c:v>
                </c:pt>
                <c:pt idx="1124">
                  <c:v>16.7</c:v>
                </c:pt>
                <c:pt idx="1125">
                  <c:v>16.7</c:v>
                </c:pt>
                <c:pt idx="1126">
                  <c:v>16.7</c:v>
                </c:pt>
                <c:pt idx="1127">
                  <c:v>16.7</c:v>
                </c:pt>
                <c:pt idx="1128">
                  <c:v>16.7</c:v>
                </c:pt>
                <c:pt idx="1129">
                  <c:v>16.7</c:v>
                </c:pt>
                <c:pt idx="1130">
                  <c:v>16.7</c:v>
                </c:pt>
                <c:pt idx="1131">
                  <c:v>16.7</c:v>
                </c:pt>
                <c:pt idx="1132">
                  <c:v>16.7</c:v>
                </c:pt>
                <c:pt idx="1133">
                  <c:v>16.8</c:v>
                </c:pt>
                <c:pt idx="1134">
                  <c:v>16.8</c:v>
                </c:pt>
                <c:pt idx="1135">
                  <c:v>16.8</c:v>
                </c:pt>
                <c:pt idx="1136">
                  <c:v>16.8</c:v>
                </c:pt>
                <c:pt idx="1137">
                  <c:v>16.8</c:v>
                </c:pt>
                <c:pt idx="1138">
                  <c:v>16.8</c:v>
                </c:pt>
                <c:pt idx="1139">
                  <c:v>16.8</c:v>
                </c:pt>
                <c:pt idx="1140">
                  <c:v>16.8</c:v>
                </c:pt>
                <c:pt idx="1141">
                  <c:v>16.8</c:v>
                </c:pt>
                <c:pt idx="1142">
                  <c:v>16.8</c:v>
                </c:pt>
                <c:pt idx="1143">
                  <c:v>16.8</c:v>
                </c:pt>
                <c:pt idx="1144">
                  <c:v>16.8</c:v>
                </c:pt>
                <c:pt idx="1145">
                  <c:v>16.8</c:v>
                </c:pt>
                <c:pt idx="1146">
                  <c:v>16.8</c:v>
                </c:pt>
                <c:pt idx="1147">
                  <c:v>16.8</c:v>
                </c:pt>
                <c:pt idx="1148">
                  <c:v>16.8</c:v>
                </c:pt>
                <c:pt idx="1149">
                  <c:v>16.7</c:v>
                </c:pt>
                <c:pt idx="1150">
                  <c:v>16.7</c:v>
                </c:pt>
                <c:pt idx="1151">
                  <c:v>16.7</c:v>
                </c:pt>
                <c:pt idx="1152">
                  <c:v>16.7</c:v>
                </c:pt>
                <c:pt idx="1153">
                  <c:v>16.7</c:v>
                </c:pt>
                <c:pt idx="1154">
                  <c:v>16.7</c:v>
                </c:pt>
                <c:pt idx="1155">
                  <c:v>16.7</c:v>
                </c:pt>
                <c:pt idx="1156">
                  <c:v>16.7</c:v>
                </c:pt>
                <c:pt idx="1157">
                  <c:v>16.7</c:v>
                </c:pt>
                <c:pt idx="1158">
                  <c:v>16.7</c:v>
                </c:pt>
                <c:pt idx="1159">
                  <c:v>16.7</c:v>
                </c:pt>
                <c:pt idx="1160">
                  <c:v>16.7</c:v>
                </c:pt>
                <c:pt idx="1161">
                  <c:v>16.7</c:v>
                </c:pt>
                <c:pt idx="1162">
                  <c:v>16.7</c:v>
                </c:pt>
                <c:pt idx="1163">
                  <c:v>16.7</c:v>
                </c:pt>
                <c:pt idx="1164">
                  <c:v>16.7</c:v>
                </c:pt>
                <c:pt idx="1165">
                  <c:v>16.7</c:v>
                </c:pt>
                <c:pt idx="1166">
                  <c:v>16.600000000000001</c:v>
                </c:pt>
                <c:pt idx="1167">
                  <c:v>16.600000000000001</c:v>
                </c:pt>
                <c:pt idx="1168">
                  <c:v>16.600000000000001</c:v>
                </c:pt>
                <c:pt idx="1169">
                  <c:v>16.600000000000001</c:v>
                </c:pt>
                <c:pt idx="1170">
                  <c:v>16.600000000000001</c:v>
                </c:pt>
                <c:pt idx="1171">
                  <c:v>16.600000000000001</c:v>
                </c:pt>
                <c:pt idx="1172">
                  <c:v>16.600000000000001</c:v>
                </c:pt>
                <c:pt idx="1173">
                  <c:v>16.600000000000001</c:v>
                </c:pt>
                <c:pt idx="1174">
                  <c:v>16.7</c:v>
                </c:pt>
                <c:pt idx="1175">
                  <c:v>16.7</c:v>
                </c:pt>
                <c:pt idx="1176">
                  <c:v>16.7</c:v>
                </c:pt>
                <c:pt idx="1177">
                  <c:v>16.7</c:v>
                </c:pt>
                <c:pt idx="1178">
                  <c:v>16.7</c:v>
                </c:pt>
                <c:pt idx="1179">
                  <c:v>16.7</c:v>
                </c:pt>
                <c:pt idx="1180">
                  <c:v>16.7</c:v>
                </c:pt>
                <c:pt idx="1181">
                  <c:v>16.7</c:v>
                </c:pt>
                <c:pt idx="1182">
                  <c:v>16.600000000000001</c:v>
                </c:pt>
                <c:pt idx="1183">
                  <c:v>16.600000000000001</c:v>
                </c:pt>
                <c:pt idx="1184">
                  <c:v>16.600000000000001</c:v>
                </c:pt>
                <c:pt idx="1185">
                  <c:v>16.600000000000001</c:v>
                </c:pt>
                <c:pt idx="1186">
                  <c:v>16.600000000000001</c:v>
                </c:pt>
                <c:pt idx="1187">
                  <c:v>16.600000000000001</c:v>
                </c:pt>
                <c:pt idx="1188">
                  <c:v>16.600000000000001</c:v>
                </c:pt>
                <c:pt idx="1189">
                  <c:v>16.600000000000001</c:v>
                </c:pt>
                <c:pt idx="1190">
                  <c:v>16.7</c:v>
                </c:pt>
                <c:pt idx="1191">
                  <c:v>16.7</c:v>
                </c:pt>
                <c:pt idx="1192">
                  <c:v>16.7</c:v>
                </c:pt>
                <c:pt idx="1193">
                  <c:v>16.7</c:v>
                </c:pt>
                <c:pt idx="1194">
                  <c:v>16.7</c:v>
                </c:pt>
                <c:pt idx="1195">
                  <c:v>16.7</c:v>
                </c:pt>
                <c:pt idx="1196">
                  <c:v>16.7</c:v>
                </c:pt>
                <c:pt idx="1197">
                  <c:v>16.7</c:v>
                </c:pt>
                <c:pt idx="1198">
                  <c:v>16.7</c:v>
                </c:pt>
                <c:pt idx="1199">
                  <c:v>16.7</c:v>
                </c:pt>
                <c:pt idx="1200">
                  <c:v>16.7</c:v>
                </c:pt>
                <c:pt idx="1201">
                  <c:v>16.7</c:v>
                </c:pt>
                <c:pt idx="1202">
                  <c:v>16.7</c:v>
                </c:pt>
                <c:pt idx="1203">
                  <c:v>16.7</c:v>
                </c:pt>
                <c:pt idx="1204">
                  <c:v>16.7</c:v>
                </c:pt>
                <c:pt idx="1205">
                  <c:v>16.7</c:v>
                </c:pt>
                <c:pt idx="1206">
                  <c:v>16.7</c:v>
                </c:pt>
                <c:pt idx="1207">
                  <c:v>16.7</c:v>
                </c:pt>
                <c:pt idx="1208">
                  <c:v>16.7</c:v>
                </c:pt>
                <c:pt idx="1209">
                  <c:v>16.7</c:v>
                </c:pt>
                <c:pt idx="1210">
                  <c:v>16.7</c:v>
                </c:pt>
                <c:pt idx="1211">
                  <c:v>16.7</c:v>
                </c:pt>
                <c:pt idx="1212">
                  <c:v>16.7</c:v>
                </c:pt>
                <c:pt idx="1213">
                  <c:v>16.7</c:v>
                </c:pt>
                <c:pt idx="1214">
                  <c:v>16.7</c:v>
                </c:pt>
                <c:pt idx="1215">
                  <c:v>16.600000000000001</c:v>
                </c:pt>
                <c:pt idx="1216">
                  <c:v>16.600000000000001</c:v>
                </c:pt>
                <c:pt idx="1217">
                  <c:v>16.600000000000001</c:v>
                </c:pt>
                <c:pt idx="1218">
                  <c:v>16.600000000000001</c:v>
                </c:pt>
                <c:pt idx="1219">
                  <c:v>16.600000000000001</c:v>
                </c:pt>
                <c:pt idx="1220">
                  <c:v>16.600000000000001</c:v>
                </c:pt>
                <c:pt idx="1221">
                  <c:v>16.600000000000001</c:v>
                </c:pt>
                <c:pt idx="1222">
                  <c:v>16.600000000000001</c:v>
                </c:pt>
                <c:pt idx="1223">
                  <c:v>16.600000000000001</c:v>
                </c:pt>
                <c:pt idx="1224">
                  <c:v>16.600000000000001</c:v>
                </c:pt>
                <c:pt idx="1225">
                  <c:v>16.600000000000001</c:v>
                </c:pt>
                <c:pt idx="1226">
                  <c:v>16.600000000000001</c:v>
                </c:pt>
                <c:pt idx="1227">
                  <c:v>16.600000000000001</c:v>
                </c:pt>
                <c:pt idx="1228">
                  <c:v>16.600000000000001</c:v>
                </c:pt>
                <c:pt idx="1229">
                  <c:v>16.600000000000001</c:v>
                </c:pt>
                <c:pt idx="1230">
                  <c:v>16.600000000000001</c:v>
                </c:pt>
                <c:pt idx="1231">
                  <c:v>16.7</c:v>
                </c:pt>
                <c:pt idx="1232">
                  <c:v>16.7</c:v>
                </c:pt>
                <c:pt idx="1233">
                  <c:v>16.7</c:v>
                </c:pt>
                <c:pt idx="1234">
                  <c:v>16.7</c:v>
                </c:pt>
                <c:pt idx="1235">
                  <c:v>16.7</c:v>
                </c:pt>
                <c:pt idx="1236">
                  <c:v>16.7</c:v>
                </c:pt>
                <c:pt idx="1237">
                  <c:v>16.7</c:v>
                </c:pt>
                <c:pt idx="1238">
                  <c:v>16.7</c:v>
                </c:pt>
                <c:pt idx="1239">
                  <c:v>16.600000000000001</c:v>
                </c:pt>
                <c:pt idx="1240">
                  <c:v>16.600000000000001</c:v>
                </c:pt>
                <c:pt idx="1241">
                  <c:v>16.600000000000001</c:v>
                </c:pt>
                <c:pt idx="1242">
                  <c:v>16.600000000000001</c:v>
                </c:pt>
                <c:pt idx="1243">
                  <c:v>16.600000000000001</c:v>
                </c:pt>
                <c:pt idx="1244">
                  <c:v>16.600000000000001</c:v>
                </c:pt>
                <c:pt idx="1245">
                  <c:v>16.600000000000001</c:v>
                </c:pt>
                <c:pt idx="1246">
                  <c:v>16.600000000000001</c:v>
                </c:pt>
                <c:pt idx="1247">
                  <c:v>16.600000000000001</c:v>
                </c:pt>
                <c:pt idx="1248">
                  <c:v>16.600000000000001</c:v>
                </c:pt>
                <c:pt idx="1249">
                  <c:v>16.600000000000001</c:v>
                </c:pt>
                <c:pt idx="1250">
                  <c:v>16.600000000000001</c:v>
                </c:pt>
                <c:pt idx="1251">
                  <c:v>16.600000000000001</c:v>
                </c:pt>
                <c:pt idx="1252">
                  <c:v>16.600000000000001</c:v>
                </c:pt>
                <c:pt idx="1253">
                  <c:v>16.600000000000001</c:v>
                </c:pt>
                <c:pt idx="1254">
                  <c:v>16.600000000000001</c:v>
                </c:pt>
                <c:pt idx="1255">
                  <c:v>16.600000000000001</c:v>
                </c:pt>
                <c:pt idx="1256">
                  <c:v>16.7</c:v>
                </c:pt>
                <c:pt idx="1257">
                  <c:v>16.7</c:v>
                </c:pt>
                <c:pt idx="1258">
                  <c:v>16.7</c:v>
                </c:pt>
                <c:pt idx="1259">
                  <c:v>16.7</c:v>
                </c:pt>
                <c:pt idx="1260">
                  <c:v>16.7</c:v>
                </c:pt>
                <c:pt idx="1261">
                  <c:v>16.7</c:v>
                </c:pt>
                <c:pt idx="1262">
                  <c:v>16.7</c:v>
                </c:pt>
                <c:pt idx="1263">
                  <c:v>16.7</c:v>
                </c:pt>
                <c:pt idx="1264">
                  <c:v>16.7</c:v>
                </c:pt>
                <c:pt idx="1265">
                  <c:v>16.7</c:v>
                </c:pt>
                <c:pt idx="1266">
                  <c:v>16.7</c:v>
                </c:pt>
                <c:pt idx="1267">
                  <c:v>16.7</c:v>
                </c:pt>
                <c:pt idx="1268">
                  <c:v>16.7</c:v>
                </c:pt>
                <c:pt idx="1269">
                  <c:v>16.7</c:v>
                </c:pt>
                <c:pt idx="1270">
                  <c:v>16.7</c:v>
                </c:pt>
                <c:pt idx="1271">
                  <c:v>16.7</c:v>
                </c:pt>
                <c:pt idx="1272">
                  <c:v>16.600000000000001</c:v>
                </c:pt>
                <c:pt idx="1273">
                  <c:v>16.600000000000001</c:v>
                </c:pt>
                <c:pt idx="1274">
                  <c:v>16.600000000000001</c:v>
                </c:pt>
                <c:pt idx="1275">
                  <c:v>16.600000000000001</c:v>
                </c:pt>
                <c:pt idx="1276">
                  <c:v>16.600000000000001</c:v>
                </c:pt>
                <c:pt idx="1277">
                  <c:v>16.600000000000001</c:v>
                </c:pt>
                <c:pt idx="1278">
                  <c:v>16.600000000000001</c:v>
                </c:pt>
                <c:pt idx="1279">
                  <c:v>16.600000000000001</c:v>
                </c:pt>
                <c:pt idx="1280">
                  <c:v>16.7</c:v>
                </c:pt>
                <c:pt idx="1281">
                  <c:v>16.7</c:v>
                </c:pt>
                <c:pt idx="1282">
                  <c:v>16.7</c:v>
                </c:pt>
                <c:pt idx="1283">
                  <c:v>16.7</c:v>
                </c:pt>
                <c:pt idx="1284">
                  <c:v>16.7</c:v>
                </c:pt>
                <c:pt idx="1285">
                  <c:v>16.7</c:v>
                </c:pt>
                <c:pt idx="1286">
                  <c:v>16.7</c:v>
                </c:pt>
                <c:pt idx="1287">
                  <c:v>16.7</c:v>
                </c:pt>
                <c:pt idx="1288">
                  <c:v>16.8</c:v>
                </c:pt>
                <c:pt idx="1289">
                  <c:v>16.8</c:v>
                </c:pt>
                <c:pt idx="1290">
                  <c:v>16.8</c:v>
                </c:pt>
                <c:pt idx="1291">
                  <c:v>16.8</c:v>
                </c:pt>
                <c:pt idx="1292">
                  <c:v>16.8</c:v>
                </c:pt>
                <c:pt idx="1293">
                  <c:v>16.8</c:v>
                </c:pt>
                <c:pt idx="1294">
                  <c:v>16.8</c:v>
                </c:pt>
                <c:pt idx="1295">
                  <c:v>16.8</c:v>
                </c:pt>
                <c:pt idx="1296">
                  <c:v>16.8</c:v>
                </c:pt>
                <c:pt idx="1297">
                  <c:v>16.600000000000001</c:v>
                </c:pt>
                <c:pt idx="1298">
                  <c:v>16.600000000000001</c:v>
                </c:pt>
                <c:pt idx="1299">
                  <c:v>16.600000000000001</c:v>
                </c:pt>
                <c:pt idx="1300">
                  <c:v>16.600000000000001</c:v>
                </c:pt>
                <c:pt idx="1301">
                  <c:v>16.600000000000001</c:v>
                </c:pt>
                <c:pt idx="1302">
                  <c:v>16.600000000000001</c:v>
                </c:pt>
                <c:pt idx="1303">
                  <c:v>16.600000000000001</c:v>
                </c:pt>
                <c:pt idx="1304">
                  <c:v>16.600000000000001</c:v>
                </c:pt>
                <c:pt idx="1305">
                  <c:v>16.600000000000001</c:v>
                </c:pt>
                <c:pt idx="1306">
                  <c:v>16.600000000000001</c:v>
                </c:pt>
                <c:pt idx="1307">
                  <c:v>16.600000000000001</c:v>
                </c:pt>
                <c:pt idx="1308">
                  <c:v>16.600000000000001</c:v>
                </c:pt>
                <c:pt idx="1309">
                  <c:v>16.600000000000001</c:v>
                </c:pt>
                <c:pt idx="1310">
                  <c:v>16.600000000000001</c:v>
                </c:pt>
                <c:pt idx="1311">
                  <c:v>16.600000000000001</c:v>
                </c:pt>
                <c:pt idx="1312">
                  <c:v>16.600000000000001</c:v>
                </c:pt>
                <c:pt idx="1313">
                  <c:v>16.600000000000001</c:v>
                </c:pt>
                <c:pt idx="1314">
                  <c:v>16.600000000000001</c:v>
                </c:pt>
                <c:pt idx="1315">
                  <c:v>16.600000000000001</c:v>
                </c:pt>
                <c:pt idx="1316">
                  <c:v>16.600000000000001</c:v>
                </c:pt>
                <c:pt idx="1317">
                  <c:v>16.600000000000001</c:v>
                </c:pt>
                <c:pt idx="1318">
                  <c:v>16.600000000000001</c:v>
                </c:pt>
                <c:pt idx="1319">
                  <c:v>16.600000000000001</c:v>
                </c:pt>
                <c:pt idx="1320">
                  <c:v>16.600000000000001</c:v>
                </c:pt>
                <c:pt idx="1321">
                  <c:v>16.600000000000001</c:v>
                </c:pt>
                <c:pt idx="1322">
                  <c:v>16.600000000000001</c:v>
                </c:pt>
                <c:pt idx="1323">
                  <c:v>16.600000000000001</c:v>
                </c:pt>
                <c:pt idx="1324">
                  <c:v>16.600000000000001</c:v>
                </c:pt>
                <c:pt idx="1325">
                  <c:v>16.600000000000001</c:v>
                </c:pt>
                <c:pt idx="1326">
                  <c:v>16.600000000000001</c:v>
                </c:pt>
                <c:pt idx="1327">
                  <c:v>16.600000000000001</c:v>
                </c:pt>
                <c:pt idx="1328">
                  <c:v>16.600000000000001</c:v>
                </c:pt>
                <c:pt idx="1329">
                  <c:v>16.600000000000001</c:v>
                </c:pt>
                <c:pt idx="1330">
                  <c:v>16.600000000000001</c:v>
                </c:pt>
                <c:pt idx="1331">
                  <c:v>16.600000000000001</c:v>
                </c:pt>
                <c:pt idx="1332">
                  <c:v>16.600000000000001</c:v>
                </c:pt>
                <c:pt idx="1333">
                  <c:v>16.600000000000001</c:v>
                </c:pt>
                <c:pt idx="1334">
                  <c:v>16.600000000000001</c:v>
                </c:pt>
                <c:pt idx="1335">
                  <c:v>16.600000000000001</c:v>
                </c:pt>
                <c:pt idx="1336">
                  <c:v>16.600000000000001</c:v>
                </c:pt>
                <c:pt idx="1337">
                  <c:v>16.600000000000001</c:v>
                </c:pt>
                <c:pt idx="1338">
                  <c:v>16.600000000000001</c:v>
                </c:pt>
                <c:pt idx="1339">
                  <c:v>16.600000000000001</c:v>
                </c:pt>
                <c:pt idx="1340">
                  <c:v>16.600000000000001</c:v>
                </c:pt>
                <c:pt idx="1341">
                  <c:v>16.600000000000001</c:v>
                </c:pt>
                <c:pt idx="1342">
                  <c:v>16.600000000000001</c:v>
                </c:pt>
                <c:pt idx="1343">
                  <c:v>16.600000000000001</c:v>
                </c:pt>
                <c:pt idx="1344">
                  <c:v>16.600000000000001</c:v>
                </c:pt>
                <c:pt idx="1345">
                  <c:v>16.600000000000001</c:v>
                </c:pt>
                <c:pt idx="1346">
                  <c:v>16.600000000000001</c:v>
                </c:pt>
                <c:pt idx="1347">
                  <c:v>16.600000000000001</c:v>
                </c:pt>
                <c:pt idx="1348">
                  <c:v>16.600000000000001</c:v>
                </c:pt>
                <c:pt idx="1349">
                  <c:v>16.600000000000001</c:v>
                </c:pt>
                <c:pt idx="1350">
                  <c:v>16.600000000000001</c:v>
                </c:pt>
                <c:pt idx="1351">
                  <c:v>16.600000000000001</c:v>
                </c:pt>
                <c:pt idx="1352">
                  <c:v>16.600000000000001</c:v>
                </c:pt>
                <c:pt idx="1353">
                  <c:v>16.600000000000001</c:v>
                </c:pt>
                <c:pt idx="1354">
                  <c:v>16.600000000000001</c:v>
                </c:pt>
                <c:pt idx="1355">
                  <c:v>16.600000000000001</c:v>
                </c:pt>
                <c:pt idx="1356">
                  <c:v>16.600000000000001</c:v>
                </c:pt>
                <c:pt idx="1357">
                  <c:v>16.600000000000001</c:v>
                </c:pt>
                <c:pt idx="1358">
                  <c:v>16.600000000000001</c:v>
                </c:pt>
                <c:pt idx="1359">
                  <c:v>16.600000000000001</c:v>
                </c:pt>
                <c:pt idx="1360">
                  <c:v>16.600000000000001</c:v>
                </c:pt>
                <c:pt idx="1361">
                  <c:v>16.600000000000001</c:v>
                </c:pt>
                <c:pt idx="1362">
                  <c:v>16.600000000000001</c:v>
                </c:pt>
                <c:pt idx="1363">
                  <c:v>16.600000000000001</c:v>
                </c:pt>
                <c:pt idx="1364">
                  <c:v>16.600000000000001</c:v>
                </c:pt>
                <c:pt idx="1365">
                  <c:v>16.600000000000001</c:v>
                </c:pt>
                <c:pt idx="1366">
                  <c:v>16.600000000000001</c:v>
                </c:pt>
                <c:pt idx="1367">
                  <c:v>16.600000000000001</c:v>
                </c:pt>
                <c:pt idx="1368">
                  <c:v>16.600000000000001</c:v>
                </c:pt>
                <c:pt idx="1369">
                  <c:v>16.600000000000001</c:v>
                </c:pt>
                <c:pt idx="1370">
                  <c:v>16.600000000000001</c:v>
                </c:pt>
                <c:pt idx="1371">
                  <c:v>16.600000000000001</c:v>
                </c:pt>
                <c:pt idx="1372">
                  <c:v>16.600000000000001</c:v>
                </c:pt>
                <c:pt idx="1373">
                  <c:v>16.600000000000001</c:v>
                </c:pt>
                <c:pt idx="1374">
                  <c:v>16.600000000000001</c:v>
                </c:pt>
                <c:pt idx="1375">
                  <c:v>16.600000000000001</c:v>
                </c:pt>
                <c:pt idx="1376">
                  <c:v>16.600000000000001</c:v>
                </c:pt>
                <c:pt idx="1377">
                  <c:v>16.600000000000001</c:v>
                </c:pt>
                <c:pt idx="1378">
                  <c:v>16.600000000000001</c:v>
                </c:pt>
                <c:pt idx="1379">
                  <c:v>16.600000000000001</c:v>
                </c:pt>
                <c:pt idx="1380">
                  <c:v>16.600000000000001</c:v>
                </c:pt>
                <c:pt idx="1381">
                  <c:v>16.600000000000001</c:v>
                </c:pt>
                <c:pt idx="1382">
                  <c:v>16.600000000000001</c:v>
                </c:pt>
                <c:pt idx="1383">
                  <c:v>16.600000000000001</c:v>
                </c:pt>
                <c:pt idx="1384">
                  <c:v>16.600000000000001</c:v>
                </c:pt>
                <c:pt idx="1385">
                  <c:v>16.600000000000001</c:v>
                </c:pt>
                <c:pt idx="1386">
                  <c:v>16.600000000000001</c:v>
                </c:pt>
                <c:pt idx="1387">
                  <c:v>16.600000000000001</c:v>
                </c:pt>
                <c:pt idx="1388">
                  <c:v>16.600000000000001</c:v>
                </c:pt>
                <c:pt idx="1389">
                  <c:v>16.600000000000001</c:v>
                </c:pt>
                <c:pt idx="1390">
                  <c:v>16.600000000000001</c:v>
                </c:pt>
                <c:pt idx="1391">
                  <c:v>16.600000000000001</c:v>
                </c:pt>
                <c:pt idx="1392">
                  <c:v>16.600000000000001</c:v>
                </c:pt>
                <c:pt idx="1393">
                  <c:v>16.600000000000001</c:v>
                </c:pt>
                <c:pt idx="1394">
                  <c:v>16.600000000000001</c:v>
                </c:pt>
                <c:pt idx="1395">
                  <c:v>16.600000000000001</c:v>
                </c:pt>
                <c:pt idx="1396">
                  <c:v>16.600000000000001</c:v>
                </c:pt>
                <c:pt idx="1397">
                  <c:v>16.600000000000001</c:v>
                </c:pt>
                <c:pt idx="1398">
                  <c:v>16.600000000000001</c:v>
                </c:pt>
                <c:pt idx="1399">
                  <c:v>16.600000000000001</c:v>
                </c:pt>
                <c:pt idx="1400">
                  <c:v>16.600000000000001</c:v>
                </c:pt>
                <c:pt idx="1401">
                  <c:v>16.600000000000001</c:v>
                </c:pt>
                <c:pt idx="1402">
                  <c:v>16.600000000000001</c:v>
                </c:pt>
                <c:pt idx="1403">
                  <c:v>16.600000000000001</c:v>
                </c:pt>
                <c:pt idx="1404">
                  <c:v>16.600000000000001</c:v>
                </c:pt>
                <c:pt idx="1405">
                  <c:v>16.600000000000001</c:v>
                </c:pt>
                <c:pt idx="1406">
                  <c:v>16.600000000000001</c:v>
                </c:pt>
                <c:pt idx="1407">
                  <c:v>16.600000000000001</c:v>
                </c:pt>
                <c:pt idx="1408">
                  <c:v>16.600000000000001</c:v>
                </c:pt>
                <c:pt idx="1409">
                  <c:v>16.600000000000001</c:v>
                </c:pt>
                <c:pt idx="1410">
                  <c:v>16.600000000000001</c:v>
                </c:pt>
                <c:pt idx="1411">
                  <c:v>16.600000000000001</c:v>
                </c:pt>
                <c:pt idx="1412">
                  <c:v>16.600000000000001</c:v>
                </c:pt>
                <c:pt idx="1413">
                  <c:v>16.600000000000001</c:v>
                </c:pt>
                <c:pt idx="1414">
                  <c:v>16.600000000000001</c:v>
                </c:pt>
                <c:pt idx="1415">
                  <c:v>16.600000000000001</c:v>
                </c:pt>
                <c:pt idx="1416">
                  <c:v>16.600000000000001</c:v>
                </c:pt>
                <c:pt idx="1417">
                  <c:v>16.600000000000001</c:v>
                </c:pt>
                <c:pt idx="1418">
                  <c:v>16.600000000000001</c:v>
                </c:pt>
                <c:pt idx="1419">
                  <c:v>16.600000000000001</c:v>
                </c:pt>
                <c:pt idx="1420">
                  <c:v>16.600000000000001</c:v>
                </c:pt>
                <c:pt idx="1421">
                  <c:v>16.600000000000001</c:v>
                </c:pt>
                <c:pt idx="1422">
                  <c:v>16.600000000000001</c:v>
                </c:pt>
                <c:pt idx="1423">
                  <c:v>16.600000000000001</c:v>
                </c:pt>
                <c:pt idx="1424">
                  <c:v>16.600000000000001</c:v>
                </c:pt>
                <c:pt idx="1425">
                  <c:v>16.600000000000001</c:v>
                </c:pt>
                <c:pt idx="1426">
                  <c:v>16.600000000000001</c:v>
                </c:pt>
                <c:pt idx="1427">
                  <c:v>16.600000000000001</c:v>
                </c:pt>
                <c:pt idx="1428">
                  <c:v>16.600000000000001</c:v>
                </c:pt>
                <c:pt idx="1429">
                  <c:v>16.600000000000001</c:v>
                </c:pt>
                <c:pt idx="1430">
                  <c:v>16.600000000000001</c:v>
                </c:pt>
                <c:pt idx="1431">
                  <c:v>16.600000000000001</c:v>
                </c:pt>
                <c:pt idx="1432">
                  <c:v>16.600000000000001</c:v>
                </c:pt>
                <c:pt idx="1433">
                  <c:v>16.600000000000001</c:v>
                </c:pt>
                <c:pt idx="1434">
                  <c:v>16.600000000000001</c:v>
                </c:pt>
                <c:pt idx="1435">
                  <c:v>16.600000000000001</c:v>
                </c:pt>
                <c:pt idx="1436">
                  <c:v>16.600000000000001</c:v>
                </c:pt>
                <c:pt idx="1437">
                  <c:v>16.600000000000001</c:v>
                </c:pt>
                <c:pt idx="1438">
                  <c:v>16.600000000000001</c:v>
                </c:pt>
                <c:pt idx="1439">
                  <c:v>16.600000000000001</c:v>
                </c:pt>
                <c:pt idx="1440">
                  <c:v>16.600000000000001</c:v>
                </c:pt>
                <c:pt idx="1441">
                  <c:v>16.600000000000001</c:v>
                </c:pt>
                <c:pt idx="1442">
                  <c:v>16.600000000000001</c:v>
                </c:pt>
                <c:pt idx="1443">
                  <c:v>16.600000000000001</c:v>
                </c:pt>
                <c:pt idx="1444">
                  <c:v>16.600000000000001</c:v>
                </c:pt>
                <c:pt idx="1445">
                  <c:v>16.600000000000001</c:v>
                </c:pt>
                <c:pt idx="1446">
                  <c:v>16.600000000000001</c:v>
                </c:pt>
                <c:pt idx="1447">
                  <c:v>16.600000000000001</c:v>
                </c:pt>
                <c:pt idx="1448">
                  <c:v>16.600000000000001</c:v>
                </c:pt>
                <c:pt idx="1449">
                  <c:v>16.600000000000001</c:v>
                </c:pt>
                <c:pt idx="1450">
                  <c:v>16.600000000000001</c:v>
                </c:pt>
                <c:pt idx="1451">
                  <c:v>16.600000000000001</c:v>
                </c:pt>
                <c:pt idx="1452">
                  <c:v>16.600000000000001</c:v>
                </c:pt>
                <c:pt idx="1453">
                  <c:v>16.600000000000001</c:v>
                </c:pt>
                <c:pt idx="1454">
                  <c:v>16.600000000000001</c:v>
                </c:pt>
                <c:pt idx="1455">
                  <c:v>16.600000000000001</c:v>
                </c:pt>
                <c:pt idx="1456">
                  <c:v>16.600000000000001</c:v>
                </c:pt>
                <c:pt idx="1457">
                  <c:v>16.600000000000001</c:v>
                </c:pt>
                <c:pt idx="1458">
                  <c:v>16.600000000000001</c:v>
                </c:pt>
                <c:pt idx="1459">
                  <c:v>16.600000000000001</c:v>
                </c:pt>
                <c:pt idx="1460">
                  <c:v>16.600000000000001</c:v>
                </c:pt>
                <c:pt idx="1461">
                  <c:v>16.600000000000001</c:v>
                </c:pt>
                <c:pt idx="1462">
                  <c:v>16.600000000000001</c:v>
                </c:pt>
                <c:pt idx="1463">
                  <c:v>16.600000000000001</c:v>
                </c:pt>
                <c:pt idx="1464">
                  <c:v>16.600000000000001</c:v>
                </c:pt>
                <c:pt idx="1465">
                  <c:v>16.600000000000001</c:v>
                </c:pt>
                <c:pt idx="1466">
                  <c:v>16.600000000000001</c:v>
                </c:pt>
                <c:pt idx="1467">
                  <c:v>16.600000000000001</c:v>
                </c:pt>
                <c:pt idx="1468">
                  <c:v>16.600000000000001</c:v>
                </c:pt>
                <c:pt idx="1469">
                  <c:v>16.600000000000001</c:v>
                </c:pt>
                <c:pt idx="1470">
                  <c:v>16.600000000000001</c:v>
                </c:pt>
                <c:pt idx="1471">
                  <c:v>16.600000000000001</c:v>
                </c:pt>
                <c:pt idx="1472">
                  <c:v>16.600000000000001</c:v>
                </c:pt>
                <c:pt idx="1473">
                  <c:v>16.600000000000001</c:v>
                </c:pt>
                <c:pt idx="1474">
                  <c:v>16.600000000000001</c:v>
                </c:pt>
                <c:pt idx="1475">
                  <c:v>16.600000000000001</c:v>
                </c:pt>
                <c:pt idx="1476">
                  <c:v>16.600000000000001</c:v>
                </c:pt>
                <c:pt idx="1477">
                  <c:v>16.600000000000001</c:v>
                </c:pt>
                <c:pt idx="1478">
                  <c:v>16.600000000000001</c:v>
                </c:pt>
                <c:pt idx="1479">
                  <c:v>16.600000000000001</c:v>
                </c:pt>
                <c:pt idx="1480">
                  <c:v>16.600000000000001</c:v>
                </c:pt>
                <c:pt idx="1481">
                  <c:v>16.600000000000001</c:v>
                </c:pt>
                <c:pt idx="1482">
                  <c:v>16.600000000000001</c:v>
                </c:pt>
                <c:pt idx="1483">
                  <c:v>16.600000000000001</c:v>
                </c:pt>
                <c:pt idx="1484">
                  <c:v>16.600000000000001</c:v>
                </c:pt>
                <c:pt idx="1485">
                  <c:v>16.5</c:v>
                </c:pt>
                <c:pt idx="1486">
                  <c:v>16.5</c:v>
                </c:pt>
                <c:pt idx="1487">
                  <c:v>16.5</c:v>
                </c:pt>
                <c:pt idx="1488">
                  <c:v>16.5</c:v>
                </c:pt>
                <c:pt idx="1489">
                  <c:v>16.5</c:v>
                </c:pt>
                <c:pt idx="1490">
                  <c:v>16.5</c:v>
                </c:pt>
                <c:pt idx="1491">
                  <c:v>16.5</c:v>
                </c:pt>
                <c:pt idx="1492">
                  <c:v>16.5</c:v>
                </c:pt>
                <c:pt idx="1493">
                  <c:v>16.5</c:v>
                </c:pt>
                <c:pt idx="1494">
                  <c:v>16.5</c:v>
                </c:pt>
                <c:pt idx="1495">
                  <c:v>16.5</c:v>
                </c:pt>
                <c:pt idx="1496">
                  <c:v>16.5</c:v>
                </c:pt>
                <c:pt idx="1497">
                  <c:v>16.5</c:v>
                </c:pt>
                <c:pt idx="1498">
                  <c:v>16.5</c:v>
                </c:pt>
                <c:pt idx="1499">
                  <c:v>16.5</c:v>
                </c:pt>
                <c:pt idx="1500">
                  <c:v>16.5</c:v>
                </c:pt>
                <c:pt idx="1501">
                  <c:v>16.600000000000001</c:v>
                </c:pt>
                <c:pt idx="1502">
                  <c:v>16.600000000000001</c:v>
                </c:pt>
                <c:pt idx="1503">
                  <c:v>16.600000000000001</c:v>
                </c:pt>
                <c:pt idx="1504">
                  <c:v>16.600000000000001</c:v>
                </c:pt>
                <c:pt idx="1505">
                  <c:v>16.600000000000001</c:v>
                </c:pt>
                <c:pt idx="1506">
                  <c:v>16.600000000000001</c:v>
                </c:pt>
                <c:pt idx="1507">
                  <c:v>16.600000000000001</c:v>
                </c:pt>
                <c:pt idx="1508">
                  <c:v>16.600000000000001</c:v>
                </c:pt>
                <c:pt idx="1509">
                  <c:v>16.600000000000001</c:v>
                </c:pt>
                <c:pt idx="1510">
                  <c:v>16.600000000000001</c:v>
                </c:pt>
                <c:pt idx="1511">
                  <c:v>16.600000000000001</c:v>
                </c:pt>
                <c:pt idx="1512">
                  <c:v>16.600000000000001</c:v>
                </c:pt>
                <c:pt idx="1513">
                  <c:v>16.600000000000001</c:v>
                </c:pt>
                <c:pt idx="1514">
                  <c:v>16.600000000000001</c:v>
                </c:pt>
                <c:pt idx="1515">
                  <c:v>16.600000000000001</c:v>
                </c:pt>
                <c:pt idx="1516">
                  <c:v>16.600000000000001</c:v>
                </c:pt>
                <c:pt idx="1517">
                  <c:v>16.600000000000001</c:v>
                </c:pt>
                <c:pt idx="1518">
                  <c:v>16.600000000000001</c:v>
                </c:pt>
                <c:pt idx="1519">
                  <c:v>16.600000000000001</c:v>
                </c:pt>
                <c:pt idx="1520">
                  <c:v>16.600000000000001</c:v>
                </c:pt>
                <c:pt idx="1521">
                  <c:v>16.600000000000001</c:v>
                </c:pt>
                <c:pt idx="1522">
                  <c:v>16.600000000000001</c:v>
                </c:pt>
                <c:pt idx="1523">
                  <c:v>16.600000000000001</c:v>
                </c:pt>
                <c:pt idx="1524">
                  <c:v>16.600000000000001</c:v>
                </c:pt>
                <c:pt idx="1525">
                  <c:v>16.600000000000001</c:v>
                </c:pt>
                <c:pt idx="1526">
                  <c:v>16.600000000000001</c:v>
                </c:pt>
                <c:pt idx="1527">
                  <c:v>16.600000000000001</c:v>
                </c:pt>
                <c:pt idx="1528">
                  <c:v>16.600000000000001</c:v>
                </c:pt>
                <c:pt idx="1529">
                  <c:v>16.600000000000001</c:v>
                </c:pt>
                <c:pt idx="1530">
                  <c:v>16.600000000000001</c:v>
                </c:pt>
                <c:pt idx="1531">
                  <c:v>16.600000000000001</c:v>
                </c:pt>
                <c:pt idx="1532">
                  <c:v>16.600000000000001</c:v>
                </c:pt>
                <c:pt idx="1533">
                  <c:v>16.600000000000001</c:v>
                </c:pt>
                <c:pt idx="1534">
                  <c:v>16.600000000000001</c:v>
                </c:pt>
                <c:pt idx="1535">
                  <c:v>16.600000000000001</c:v>
                </c:pt>
                <c:pt idx="1536">
                  <c:v>16.600000000000001</c:v>
                </c:pt>
                <c:pt idx="1537">
                  <c:v>16.600000000000001</c:v>
                </c:pt>
                <c:pt idx="1538">
                  <c:v>16.600000000000001</c:v>
                </c:pt>
                <c:pt idx="1539">
                  <c:v>16.600000000000001</c:v>
                </c:pt>
                <c:pt idx="1540">
                  <c:v>16.600000000000001</c:v>
                </c:pt>
                <c:pt idx="1541">
                  <c:v>16.600000000000001</c:v>
                </c:pt>
                <c:pt idx="1542">
                  <c:v>16.5</c:v>
                </c:pt>
                <c:pt idx="1543">
                  <c:v>16.5</c:v>
                </c:pt>
                <c:pt idx="1544">
                  <c:v>16.5</c:v>
                </c:pt>
                <c:pt idx="1545">
                  <c:v>16.5</c:v>
                </c:pt>
                <c:pt idx="1546">
                  <c:v>16.5</c:v>
                </c:pt>
                <c:pt idx="1547">
                  <c:v>16.5</c:v>
                </c:pt>
                <c:pt idx="1548">
                  <c:v>16.5</c:v>
                </c:pt>
                <c:pt idx="1549">
                  <c:v>16.5</c:v>
                </c:pt>
                <c:pt idx="1550">
                  <c:v>16.5</c:v>
                </c:pt>
                <c:pt idx="1551">
                  <c:v>16.5</c:v>
                </c:pt>
                <c:pt idx="1552">
                  <c:v>16.5</c:v>
                </c:pt>
                <c:pt idx="1553">
                  <c:v>16.5</c:v>
                </c:pt>
                <c:pt idx="1554">
                  <c:v>16.5</c:v>
                </c:pt>
                <c:pt idx="1555">
                  <c:v>16.5</c:v>
                </c:pt>
                <c:pt idx="1556">
                  <c:v>16.5</c:v>
                </c:pt>
                <c:pt idx="1557">
                  <c:v>16.5</c:v>
                </c:pt>
                <c:pt idx="1558">
                  <c:v>16.5</c:v>
                </c:pt>
                <c:pt idx="1559">
                  <c:v>16.5</c:v>
                </c:pt>
                <c:pt idx="1560">
                  <c:v>16.5</c:v>
                </c:pt>
                <c:pt idx="1561">
                  <c:v>16.5</c:v>
                </c:pt>
                <c:pt idx="1562">
                  <c:v>16.5</c:v>
                </c:pt>
                <c:pt idx="1563">
                  <c:v>16.5</c:v>
                </c:pt>
                <c:pt idx="1564">
                  <c:v>16.5</c:v>
                </c:pt>
                <c:pt idx="1565">
                  <c:v>16.5</c:v>
                </c:pt>
                <c:pt idx="1566">
                  <c:v>16.5</c:v>
                </c:pt>
                <c:pt idx="1567">
                  <c:v>16.5</c:v>
                </c:pt>
                <c:pt idx="1568">
                  <c:v>16.5</c:v>
                </c:pt>
                <c:pt idx="1569">
                  <c:v>16.5</c:v>
                </c:pt>
                <c:pt idx="1570">
                  <c:v>16.5</c:v>
                </c:pt>
                <c:pt idx="1571">
                  <c:v>16.5</c:v>
                </c:pt>
                <c:pt idx="1572">
                  <c:v>16.5</c:v>
                </c:pt>
                <c:pt idx="1573">
                  <c:v>16.5</c:v>
                </c:pt>
                <c:pt idx="1574">
                  <c:v>16.5</c:v>
                </c:pt>
                <c:pt idx="1575">
                  <c:v>16.5</c:v>
                </c:pt>
                <c:pt idx="1576">
                  <c:v>16.5</c:v>
                </c:pt>
                <c:pt idx="1577">
                  <c:v>16.5</c:v>
                </c:pt>
                <c:pt idx="1578">
                  <c:v>16.5</c:v>
                </c:pt>
                <c:pt idx="1579">
                  <c:v>16.5</c:v>
                </c:pt>
                <c:pt idx="1580">
                  <c:v>16.5</c:v>
                </c:pt>
                <c:pt idx="1581">
                  <c:v>16.5</c:v>
                </c:pt>
                <c:pt idx="1582">
                  <c:v>16.5</c:v>
                </c:pt>
                <c:pt idx="1583">
                  <c:v>16.5</c:v>
                </c:pt>
                <c:pt idx="1584">
                  <c:v>16.5</c:v>
                </c:pt>
                <c:pt idx="1585">
                  <c:v>16.5</c:v>
                </c:pt>
                <c:pt idx="1586">
                  <c:v>16.5</c:v>
                </c:pt>
                <c:pt idx="1587">
                  <c:v>16.5</c:v>
                </c:pt>
                <c:pt idx="1588">
                  <c:v>16.5</c:v>
                </c:pt>
                <c:pt idx="1589">
                  <c:v>16.5</c:v>
                </c:pt>
                <c:pt idx="1590">
                  <c:v>16.5</c:v>
                </c:pt>
                <c:pt idx="1591">
                  <c:v>16.5</c:v>
                </c:pt>
                <c:pt idx="1592">
                  <c:v>16.5</c:v>
                </c:pt>
                <c:pt idx="1593">
                  <c:v>16.5</c:v>
                </c:pt>
                <c:pt idx="1594">
                  <c:v>16.5</c:v>
                </c:pt>
                <c:pt idx="1595">
                  <c:v>16.5</c:v>
                </c:pt>
                <c:pt idx="1596">
                  <c:v>16.5</c:v>
                </c:pt>
                <c:pt idx="1597">
                  <c:v>16.5</c:v>
                </c:pt>
                <c:pt idx="1598">
                  <c:v>16.5</c:v>
                </c:pt>
                <c:pt idx="1599">
                  <c:v>16.5</c:v>
                </c:pt>
                <c:pt idx="1600">
                  <c:v>16.5</c:v>
                </c:pt>
                <c:pt idx="1601">
                  <c:v>16.5</c:v>
                </c:pt>
                <c:pt idx="1602">
                  <c:v>16.5</c:v>
                </c:pt>
                <c:pt idx="1603">
                  <c:v>16.5</c:v>
                </c:pt>
                <c:pt idx="1604">
                  <c:v>16.5</c:v>
                </c:pt>
                <c:pt idx="1605">
                  <c:v>16.5</c:v>
                </c:pt>
                <c:pt idx="1606">
                  <c:v>16.5</c:v>
                </c:pt>
                <c:pt idx="1607">
                  <c:v>16.5</c:v>
                </c:pt>
                <c:pt idx="1608">
                  <c:v>16.5</c:v>
                </c:pt>
                <c:pt idx="1609">
                  <c:v>16.5</c:v>
                </c:pt>
                <c:pt idx="1610">
                  <c:v>16.5</c:v>
                </c:pt>
                <c:pt idx="1611">
                  <c:v>16.5</c:v>
                </c:pt>
                <c:pt idx="1612">
                  <c:v>16.5</c:v>
                </c:pt>
                <c:pt idx="1613">
                  <c:v>16.5</c:v>
                </c:pt>
                <c:pt idx="1614">
                  <c:v>16.5</c:v>
                </c:pt>
                <c:pt idx="1615">
                  <c:v>16.5</c:v>
                </c:pt>
                <c:pt idx="1616">
                  <c:v>16.5</c:v>
                </c:pt>
                <c:pt idx="1617">
                  <c:v>16.5</c:v>
                </c:pt>
                <c:pt idx="1618">
                  <c:v>16.5</c:v>
                </c:pt>
                <c:pt idx="1619">
                  <c:v>16.5</c:v>
                </c:pt>
                <c:pt idx="1620">
                  <c:v>16.5</c:v>
                </c:pt>
                <c:pt idx="1621">
                  <c:v>16.5</c:v>
                </c:pt>
                <c:pt idx="1622">
                  <c:v>16.5</c:v>
                </c:pt>
                <c:pt idx="1623">
                  <c:v>16.5</c:v>
                </c:pt>
                <c:pt idx="1624">
                  <c:v>16.5</c:v>
                </c:pt>
                <c:pt idx="1625">
                  <c:v>16.5</c:v>
                </c:pt>
                <c:pt idx="1626">
                  <c:v>16.5</c:v>
                </c:pt>
                <c:pt idx="1627">
                  <c:v>16.5</c:v>
                </c:pt>
                <c:pt idx="1628">
                  <c:v>16.5</c:v>
                </c:pt>
                <c:pt idx="1629">
                  <c:v>16.5</c:v>
                </c:pt>
                <c:pt idx="1630">
                  <c:v>16.5</c:v>
                </c:pt>
                <c:pt idx="1631">
                  <c:v>16.5</c:v>
                </c:pt>
                <c:pt idx="1632">
                  <c:v>16.600000000000001</c:v>
                </c:pt>
                <c:pt idx="1633">
                  <c:v>16.600000000000001</c:v>
                </c:pt>
                <c:pt idx="1634">
                  <c:v>16.600000000000001</c:v>
                </c:pt>
                <c:pt idx="1635">
                  <c:v>16.600000000000001</c:v>
                </c:pt>
                <c:pt idx="1636">
                  <c:v>16.600000000000001</c:v>
                </c:pt>
                <c:pt idx="1637">
                  <c:v>16.600000000000001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ex4_20_envTemp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Sheet1!$C$2:$C$1697</c:f>
              <c:numCache>
                <c:formatCode>General</c:formatCode>
                <c:ptCount val="1696"/>
                <c:pt idx="0">
                  <c:v>20.9</c:v>
                </c:pt>
                <c:pt idx="1">
                  <c:v>20.9</c:v>
                </c:pt>
                <c:pt idx="2">
                  <c:v>20.9</c:v>
                </c:pt>
                <c:pt idx="3">
                  <c:v>20.9</c:v>
                </c:pt>
                <c:pt idx="4">
                  <c:v>20.9</c:v>
                </c:pt>
                <c:pt idx="5">
                  <c:v>20.9</c:v>
                </c:pt>
                <c:pt idx="6">
                  <c:v>20.9</c:v>
                </c:pt>
                <c:pt idx="7">
                  <c:v>20.9</c:v>
                </c:pt>
                <c:pt idx="8">
                  <c:v>20.9</c:v>
                </c:pt>
                <c:pt idx="9">
                  <c:v>20.9</c:v>
                </c:pt>
                <c:pt idx="10">
                  <c:v>20.9</c:v>
                </c:pt>
                <c:pt idx="11">
                  <c:v>20.9</c:v>
                </c:pt>
                <c:pt idx="12">
                  <c:v>20.9</c:v>
                </c:pt>
                <c:pt idx="13">
                  <c:v>20.9</c:v>
                </c:pt>
                <c:pt idx="14">
                  <c:v>20.9</c:v>
                </c:pt>
                <c:pt idx="15">
                  <c:v>20.9</c:v>
                </c:pt>
                <c:pt idx="16">
                  <c:v>20.7</c:v>
                </c:pt>
                <c:pt idx="17">
                  <c:v>20.7</c:v>
                </c:pt>
                <c:pt idx="18">
                  <c:v>20.7</c:v>
                </c:pt>
                <c:pt idx="19">
                  <c:v>20.7</c:v>
                </c:pt>
                <c:pt idx="20">
                  <c:v>20.7</c:v>
                </c:pt>
                <c:pt idx="21">
                  <c:v>20.7</c:v>
                </c:pt>
                <c:pt idx="22">
                  <c:v>20.7</c:v>
                </c:pt>
                <c:pt idx="23">
                  <c:v>20.7</c:v>
                </c:pt>
                <c:pt idx="24">
                  <c:v>20.7</c:v>
                </c:pt>
                <c:pt idx="25">
                  <c:v>20.7</c:v>
                </c:pt>
                <c:pt idx="26">
                  <c:v>20.7</c:v>
                </c:pt>
                <c:pt idx="27">
                  <c:v>20.7</c:v>
                </c:pt>
                <c:pt idx="28">
                  <c:v>20.7</c:v>
                </c:pt>
                <c:pt idx="29">
                  <c:v>20.7</c:v>
                </c:pt>
                <c:pt idx="30">
                  <c:v>20.7</c:v>
                </c:pt>
                <c:pt idx="31">
                  <c:v>20.7</c:v>
                </c:pt>
                <c:pt idx="32">
                  <c:v>20.7</c:v>
                </c:pt>
                <c:pt idx="33">
                  <c:v>20.7</c:v>
                </c:pt>
                <c:pt idx="34">
                  <c:v>20.7</c:v>
                </c:pt>
                <c:pt idx="35">
                  <c:v>20.7</c:v>
                </c:pt>
                <c:pt idx="36">
                  <c:v>20.7</c:v>
                </c:pt>
                <c:pt idx="37">
                  <c:v>20.7</c:v>
                </c:pt>
                <c:pt idx="38">
                  <c:v>20.7</c:v>
                </c:pt>
                <c:pt idx="39">
                  <c:v>20.7</c:v>
                </c:pt>
                <c:pt idx="40">
                  <c:v>20.7</c:v>
                </c:pt>
                <c:pt idx="41">
                  <c:v>20.6</c:v>
                </c:pt>
                <c:pt idx="42">
                  <c:v>20.6</c:v>
                </c:pt>
                <c:pt idx="43">
                  <c:v>20.6</c:v>
                </c:pt>
                <c:pt idx="44">
                  <c:v>20.6</c:v>
                </c:pt>
                <c:pt idx="45">
                  <c:v>20.6</c:v>
                </c:pt>
                <c:pt idx="46">
                  <c:v>20.6</c:v>
                </c:pt>
                <c:pt idx="47">
                  <c:v>20.6</c:v>
                </c:pt>
                <c:pt idx="48">
                  <c:v>20.6</c:v>
                </c:pt>
                <c:pt idx="49">
                  <c:v>20.6</c:v>
                </c:pt>
                <c:pt idx="50">
                  <c:v>20.5</c:v>
                </c:pt>
                <c:pt idx="51">
                  <c:v>20.5</c:v>
                </c:pt>
                <c:pt idx="52">
                  <c:v>20.5</c:v>
                </c:pt>
                <c:pt idx="53">
                  <c:v>20.5</c:v>
                </c:pt>
                <c:pt idx="54">
                  <c:v>20.5</c:v>
                </c:pt>
                <c:pt idx="55">
                  <c:v>20.5</c:v>
                </c:pt>
                <c:pt idx="56">
                  <c:v>20.5</c:v>
                </c:pt>
                <c:pt idx="57">
                  <c:v>20.5</c:v>
                </c:pt>
                <c:pt idx="58">
                  <c:v>20.5</c:v>
                </c:pt>
                <c:pt idx="59">
                  <c:v>20.5</c:v>
                </c:pt>
                <c:pt idx="60">
                  <c:v>20.5</c:v>
                </c:pt>
                <c:pt idx="61">
                  <c:v>20.5</c:v>
                </c:pt>
                <c:pt idx="62">
                  <c:v>20.5</c:v>
                </c:pt>
                <c:pt idx="63">
                  <c:v>20.5</c:v>
                </c:pt>
                <c:pt idx="64">
                  <c:v>20.5</c:v>
                </c:pt>
                <c:pt idx="65">
                  <c:v>20.5</c:v>
                </c:pt>
                <c:pt idx="66">
                  <c:v>20.399999999999999</c:v>
                </c:pt>
                <c:pt idx="67">
                  <c:v>20.399999999999999</c:v>
                </c:pt>
                <c:pt idx="68">
                  <c:v>20.399999999999999</c:v>
                </c:pt>
                <c:pt idx="69">
                  <c:v>20.399999999999999</c:v>
                </c:pt>
                <c:pt idx="70">
                  <c:v>20.399999999999999</c:v>
                </c:pt>
                <c:pt idx="71">
                  <c:v>20.399999999999999</c:v>
                </c:pt>
                <c:pt idx="72">
                  <c:v>20.399999999999999</c:v>
                </c:pt>
                <c:pt idx="73">
                  <c:v>20.399999999999999</c:v>
                </c:pt>
                <c:pt idx="74">
                  <c:v>20.399999999999999</c:v>
                </c:pt>
                <c:pt idx="75">
                  <c:v>20.399999999999999</c:v>
                </c:pt>
                <c:pt idx="76">
                  <c:v>20.399999999999999</c:v>
                </c:pt>
                <c:pt idx="77">
                  <c:v>20.399999999999999</c:v>
                </c:pt>
                <c:pt idx="78">
                  <c:v>20.399999999999999</c:v>
                </c:pt>
                <c:pt idx="79">
                  <c:v>20.399999999999999</c:v>
                </c:pt>
                <c:pt idx="80">
                  <c:v>20.399999999999999</c:v>
                </c:pt>
                <c:pt idx="81">
                  <c:v>20.399999999999999</c:v>
                </c:pt>
                <c:pt idx="82">
                  <c:v>20.399999999999999</c:v>
                </c:pt>
                <c:pt idx="83">
                  <c:v>20.399999999999999</c:v>
                </c:pt>
                <c:pt idx="84">
                  <c:v>20.399999999999999</c:v>
                </c:pt>
                <c:pt idx="85">
                  <c:v>20.399999999999999</c:v>
                </c:pt>
                <c:pt idx="86">
                  <c:v>20.399999999999999</c:v>
                </c:pt>
                <c:pt idx="87">
                  <c:v>20.399999999999999</c:v>
                </c:pt>
                <c:pt idx="88">
                  <c:v>20.399999999999999</c:v>
                </c:pt>
                <c:pt idx="89">
                  <c:v>20.399999999999999</c:v>
                </c:pt>
                <c:pt idx="90">
                  <c:v>20.399999999999999</c:v>
                </c:pt>
                <c:pt idx="91">
                  <c:v>20.3</c:v>
                </c:pt>
                <c:pt idx="92">
                  <c:v>20.3</c:v>
                </c:pt>
                <c:pt idx="93">
                  <c:v>20.3</c:v>
                </c:pt>
                <c:pt idx="94">
                  <c:v>20.3</c:v>
                </c:pt>
                <c:pt idx="95">
                  <c:v>20.3</c:v>
                </c:pt>
                <c:pt idx="96">
                  <c:v>20.3</c:v>
                </c:pt>
                <c:pt idx="97">
                  <c:v>20.3</c:v>
                </c:pt>
                <c:pt idx="98">
                  <c:v>20.3</c:v>
                </c:pt>
                <c:pt idx="99">
                  <c:v>20.2</c:v>
                </c:pt>
                <c:pt idx="100">
                  <c:v>20.2</c:v>
                </c:pt>
                <c:pt idx="101">
                  <c:v>20.2</c:v>
                </c:pt>
                <c:pt idx="102">
                  <c:v>20.2</c:v>
                </c:pt>
                <c:pt idx="103">
                  <c:v>20.2</c:v>
                </c:pt>
                <c:pt idx="104">
                  <c:v>20.2</c:v>
                </c:pt>
                <c:pt idx="105">
                  <c:v>20.2</c:v>
                </c:pt>
                <c:pt idx="106">
                  <c:v>20.2</c:v>
                </c:pt>
                <c:pt idx="107">
                  <c:v>20.2</c:v>
                </c:pt>
                <c:pt idx="108">
                  <c:v>20.2</c:v>
                </c:pt>
                <c:pt idx="109">
                  <c:v>20.2</c:v>
                </c:pt>
                <c:pt idx="110">
                  <c:v>20.2</c:v>
                </c:pt>
                <c:pt idx="111">
                  <c:v>20.2</c:v>
                </c:pt>
                <c:pt idx="112">
                  <c:v>20.2</c:v>
                </c:pt>
                <c:pt idx="113">
                  <c:v>20.2</c:v>
                </c:pt>
                <c:pt idx="114">
                  <c:v>20.2</c:v>
                </c:pt>
                <c:pt idx="115">
                  <c:v>20.2</c:v>
                </c:pt>
                <c:pt idx="116">
                  <c:v>20.2</c:v>
                </c:pt>
                <c:pt idx="117">
                  <c:v>20.2</c:v>
                </c:pt>
                <c:pt idx="118">
                  <c:v>20.2</c:v>
                </c:pt>
                <c:pt idx="119">
                  <c:v>20.2</c:v>
                </c:pt>
                <c:pt idx="120">
                  <c:v>20.2</c:v>
                </c:pt>
                <c:pt idx="121">
                  <c:v>20.2</c:v>
                </c:pt>
                <c:pt idx="122">
                  <c:v>20.2</c:v>
                </c:pt>
                <c:pt idx="123">
                  <c:v>20.100000000000001</c:v>
                </c:pt>
                <c:pt idx="124">
                  <c:v>20.100000000000001</c:v>
                </c:pt>
                <c:pt idx="125">
                  <c:v>20.100000000000001</c:v>
                </c:pt>
                <c:pt idx="126">
                  <c:v>20.100000000000001</c:v>
                </c:pt>
                <c:pt idx="127">
                  <c:v>20.100000000000001</c:v>
                </c:pt>
                <c:pt idx="128">
                  <c:v>20.100000000000001</c:v>
                </c:pt>
                <c:pt idx="129">
                  <c:v>20.100000000000001</c:v>
                </c:pt>
                <c:pt idx="130">
                  <c:v>20.100000000000001</c:v>
                </c:pt>
                <c:pt idx="131">
                  <c:v>20.100000000000001</c:v>
                </c:pt>
                <c:pt idx="132">
                  <c:v>20.100000000000001</c:v>
                </c:pt>
                <c:pt idx="133">
                  <c:v>20.100000000000001</c:v>
                </c:pt>
                <c:pt idx="134">
                  <c:v>20.100000000000001</c:v>
                </c:pt>
                <c:pt idx="135">
                  <c:v>20.100000000000001</c:v>
                </c:pt>
                <c:pt idx="136">
                  <c:v>20.100000000000001</c:v>
                </c:pt>
                <c:pt idx="137">
                  <c:v>20.100000000000001</c:v>
                </c:pt>
                <c:pt idx="138">
                  <c:v>20.100000000000001</c:v>
                </c:pt>
                <c:pt idx="139">
                  <c:v>20.100000000000001</c:v>
                </c:pt>
                <c:pt idx="140">
                  <c:v>20.100000000000001</c:v>
                </c:pt>
                <c:pt idx="141">
                  <c:v>20.100000000000001</c:v>
                </c:pt>
                <c:pt idx="142">
                  <c:v>20.100000000000001</c:v>
                </c:pt>
                <c:pt idx="143">
                  <c:v>20.100000000000001</c:v>
                </c:pt>
                <c:pt idx="144">
                  <c:v>20.100000000000001</c:v>
                </c:pt>
                <c:pt idx="145">
                  <c:v>20.100000000000001</c:v>
                </c:pt>
                <c:pt idx="146">
                  <c:v>20.100000000000001</c:v>
                </c:pt>
                <c:pt idx="147">
                  <c:v>20.100000000000001</c:v>
                </c:pt>
                <c:pt idx="148">
                  <c:v>20</c:v>
                </c:pt>
                <c:pt idx="149">
                  <c:v>20</c:v>
                </c:pt>
                <c:pt idx="150">
                  <c:v>20</c:v>
                </c:pt>
                <c:pt idx="151">
                  <c:v>20</c:v>
                </c:pt>
                <c:pt idx="152">
                  <c:v>20</c:v>
                </c:pt>
                <c:pt idx="153">
                  <c:v>20</c:v>
                </c:pt>
                <c:pt idx="154">
                  <c:v>20</c:v>
                </c:pt>
                <c:pt idx="155">
                  <c:v>20</c:v>
                </c:pt>
                <c:pt idx="156">
                  <c:v>20</c:v>
                </c:pt>
                <c:pt idx="157">
                  <c:v>20</c:v>
                </c:pt>
                <c:pt idx="158">
                  <c:v>20</c:v>
                </c:pt>
                <c:pt idx="159">
                  <c:v>20</c:v>
                </c:pt>
                <c:pt idx="160">
                  <c:v>20</c:v>
                </c:pt>
                <c:pt idx="161">
                  <c:v>20</c:v>
                </c:pt>
                <c:pt idx="162">
                  <c:v>20</c:v>
                </c:pt>
                <c:pt idx="163">
                  <c:v>20</c:v>
                </c:pt>
                <c:pt idx="164">
                  <c:v>20</c:v>
                </c:pt>
                <c:pt idx="165">
                  <c:v>20</c:v>
                </c:pt>
                <c:pt idx="166">
                  <c:v>20</c:v>
                </c:pt>
                <c:pt idx="167">
                  <c:v>20</c:v>
                </c:pt>
                <c:pt idx="168">
                  <c:v>20</c:v>
                </c:pt>
                <c:pt idx="169">
                  <c:v>20</c:v>
                </c:pt>
                <c:pt idx="170">
                  <c:v>20</c:v>
                </c:pt>
                <c:pt idx="171">
                  <c:v>20</c:v>
                </c:pt>
                <c:pt idx="172">
                  <c:v>19.899999999999999</c:v>
                </c:pt>
                <c:pt idx="173">
                  <c:v>19.899999999999999</c:v>
                </c:pt>
                <c:pt idx="174">
                  <c:v>19.899999999999999</c:v>
                </c:pt>
                <c:pt idx="175">
                  <c:v>19.899999999999999</c:v>
                </c:pt>
                <c:pt idx="176">
                  <c:v>19.899999999999999</c:v>
                </c:pt>
                <c:pt idx="177">
                  <c:v>19.899999999999999</c:v>
                </c:pt>
                <c:pt idx="178">
                  <c:v>19.899999999999999</c:v>
                </c:pt>
                <c:pt idx="179">
                  <c:v>19.899999999999999</c:v>
                </c:pt>
                <c:pt idx="180">
                  <c:v>19.899999999999999</c:v>
                </c:pt>
                <c:pt idx="181">
                  <c:v>19.899999999999999</c:v>
                </c:pt>
                <c:pt idx="182">
                  <c:v>19.899999999999999</c:v>
                </c:pt>
                <c:pt idx="183">
                  <c:v>19.899999999999999</c:v>
                </c:pt>
                <c:pt idx="184">
                  <c:v>19.899999999999999</c:v>
                </c:pt>
                <c:pt idx="185">
                  <c:v>19.899999999999999</c:v>
                </c:pt>
                <c:pt idx="186">
                  <c:v>19.899999999999999</c:v>
                </c:pt>
                <c:pt idx="187">
                  <c:v>19.899999999999999</c:v>
                </c:pt>
                <c:pt idx="188">
                  <c:v>19.899999999999999</c:v>
                </c:pt>
                <c:pt idx="189">
                  <c:v>19.899999999999999</c:v>
                </c:pt>
                <c:pt idx="190">
                  <c:v>19.899999999999999</c:v>
                </c:pt>
                <c:pt idx="191">
                  <c:v>19.899999999999999</c:v>
                </c:pt>
                <c:pt idx="192">
                  <c:v>19.899999999999999</c:v>
                </c:pt>
                <c:pt idx="193">
                  <c:v>19.899999999999999</c:v>
                </c:pt>
                <c:pt idx="194">
                  <c:v>19.899999999999999</c:v>
                </c:pt>
                <c:pt idx="195">
                  <c:v>19.899999999999999</c:v>
                </c:pt>
                <c:pt idx="196">
                  <c:v>19.899999999999999</c:v>
                </c:pt>
                <c:pt idx="197">
                  <c:v>20</c:v>
                </c:pt>
                <c:pt idx="198">
                  <c:v>20</c:v>
                </c:pt>
                <c:pt idx="199">
                  <c:v>20</c:v>
                </c:pt>
                <c:pt idx="200">
                  <c:v>20</c:v>
                </c:pt>
                <c:pt idx="201">
                  <c:v>20</c:v>
                </c:pt>
                <c:pt idx="202">
                  <c:v>20</c:v>
                </c:pt>
                <c:pt idx="203">
                  <c:v>20</c:v>
                </c:pt>
                <c:pt idx="204">
                  <c:v>20</c:v>
                </c:pt>
                <c:pt idx="205">
                  <c:v>19.899999999999999</c:v>
                </c:pt>
                <c:pt idx="206">
                  <c:v>19.899999999999999</c:v>
                </c:pt>
                <c:pt idx="207">
                  <c:v>19.899999999999999</c:v>
                </c:pt>
                <c:pt idx="208">
                  <c:v>19.899999999999999</c:v>
                </c:pt>
                <c:pt idx="209">
                  <c:v>19.899999999999999</c:v>
                </c:pt>
                <c:pt idx="210">
                  <c:v>19.899999999999999</c:v>
                </c:pt>
                <c:pt idx="211">
                  <c:v>19.899999999999999</c:v>
                </c:pt>
                <c:pt idx="212">
                  <c:v>19.899999999999999</c:v>
                </c:pt>
                <c:pt idx="213">
                  <c:v>19.8</c:v>
                </c:pt>
                <c:pt idx="214">
                  <c:v>19.8</c:v>
                </c:pt>
                <c:pt idx="215">
                  <c:v>19.8</c:v>
                </c:pt>
                <c:pt idx="216">
                  <c:v>19.8</c:v>
                </c:pt>
                <c:pt idx="217">
                  <c:v>19.8</c:v>
                </c:pt>
                <c:pt idx="218">
                  <c:v>19.8</c:v>
                </c:pt>
                <c:pt idx="219">
                  <c:v>19.8</c:v>
                </c:pt>
                <c:pt idx="220">
                  <c:v>19.8</c:v>
                </c:pt>
                <c:pt idx="221">
                  <c:v>19.8</c:v>
                </c:pt>
                <c:pt idx="222">
                  <c:v>19.8</c:v>
                </c:pt>
                <c:pt idx="223">
                  <c:v>19.8</c:v>
                </c:pt>
                <c:pt idx="224">
                  <c:v>19.8</c:v>
                </c:pt>
                <c:pt idx="225">
                  <c:v>19.8</c:v>
                </c:pt>
                <c:pt idx="226">
                  <c:v>19.8</c:v>
                </c:pt>
                <c:pt idx="227">
                  <c:v>19.8</c:v>
                </c:pt>
                <c:pt idx="228">
                  <c:v>19.8</c:v>
                </c:pt>
                <c:pt idx="229">
                  <c:v>19.8</c:v>
                </c:pt>
                <c:pt idx="230">
                  <c:v>19.8</c:v>
                </c:pt>
                <c:pt idx="231">
                  <c:v>19.8</c:v>
                </c:pt>
                <c:pt idx="232">
                  <c:v>19.8</c:v>
                </c:pt>
                <c:pt idx="233">
                  <c:v>19.8</c:v>
                </c:pt>
                <c:pt idx="234">
                  <c:v>19.8</c:v>
                </c:pt>
                <c:pt idx="235">
                  <c:v>19.8</c:v>
                </c:pt>
                <c:pt idx="236">
                  <c:v>19.8</c:v>
                </c:pt>
                <c:pt idx="237">
                  <c:v>19.8</c:v>
                </c:pt>
                <c:pt idx="238">
                  <c:v>19.7</c:v>
                </c:pt>
                <c:pt idx="239">
                  <c:v>19.7</c:v>
                </c:pt>
                <c:pt idx="240">
                  <c:v>19.7</c:v>
                </c:pt>
                <c:pt idx="241">
                  <c:v>19.7</c:v>
                </c:pt>
                <c:pt idx="242">
                  <c:v>19.7</c:v>
                </c:pt>
                <c:pt idx="243">
                  <c:v>19.7</c:v>
                </c:pt>
                <c:pt idx="244">
                  <c:v>19.7</c:v>
                </c:pt>
                <c:pt idx="245">
                  <c:v>19.7</c:v>
                </c:pt>
                <c:pt idx="246">
                  <c:v>19.7</c:v>
                </c:pt>
                <c:pt idx="247">
                  <c:v>19.7</c:v>
                </c:pt>
                <c:pt idx="248">
                  <c:v>19.7</c:v>
                </c:pt>
                <c:pt idx="249">
                  <c:v>19.7</c:v>
                </c:pt>
                <c:pt idx="250">
                  <c:v>19.7</c:v>
                </c:pt>
                <c:pt idx="251">
                  <c:v>19.7</c:v>
                </c:pt>
                <c:pt idx="252">
                  <c:v>19.7</c:v>
                </c:pt>
                <c:pt idx="253">
                  <c:v>19.7</c:v>
                </c:pt>
                <c:pt idx="254">
                  <c:v>19.7</c:v>
                </c:pt>
                <c:pt idx="255">
                  <c:v>19.7</c:v>
                </c:pt>
                <c:pt idx="256">
                  <c:v>19.7</c:v>
                </c:pt>
                <c:pt idx="257">
                  <c:v>19.7</c:v>
                </c:pt>
                <c:pt idx="258">
                  <c:v>19.7</c:v>
                </c:pt>
                <c:pt idx="259">
                  <c:v>19.7</c:v>
                </c:pt>
                <c:pt idx="260">
                  <c:v>19.7</c:v>
                </c:pt>
                <c:pt idx="261">
                  <c:v>19.7</c:v>
                </c:pt>
                <c:pt idx="262">
                  <c:v>19.7</c:v>
                </c:pt>
                <c:pt idx="263">
                  <c:v>19.7</c:v>
                </c:pt>
                <c:pt idx="264">
                  <c:v>19.7</c:v>
                </c:pt>
                <c:pt idx="265">
                  <c:v>19.7</c:v>
                </c:pt>
                <c:pt idx="266">
                  <c:v>19.7</c:v>
                </c:pt>
                <c:pt idx="267">
                  <c:v>19.7</c:v>
                </c:pt>
                <c:pt idx="268">
                  <c:v>19.7</c:v>
                </c:pt>
                <c:pt idx="269">
                  <c:v>19.7</c:v>
                </c:pt>
                <c:pt idx="270">
                  <c:v>19.7</c:v>
                </c:pt>
                <c:pt idx="271">
                  <c:v>19.7</c:v>
                </c:pt>
                <c:pt idx="272">
                  <c:v>19.7</c:v>
                </c:pt>
                <c:pt idx="273">
                  <c:v>19.7</c:v>
                </c:pt>
                <c:pt idx="274">
                  <c:v>19.7</c:v>
                </c:pt>
                <c:pt idx="275">
                  <c:v>19.7</c:v>
                </c:pt>
                <c:pt idx="276">
                  <c:v>19.7</c:v>
                </c:pt>
                <c:pt idx="277">
                  <c:v>19.7</c:v>
                </c:pt>
                <c:pt idx="278">
                  <c:v>19.7</c:v>
                </c:pt>
                <c:pt idx="279">
                  <c:v>19.7</c:v>
                </c:pt>
                <c:pt idx="280">
                  <c:v>19.7</c:v>
                </c:pt>
                <c:pt idx="281">
                  <c:v>19.7</c:v>
                </c:pt>
                <c:pt idx="282">
                  <c:v>19.7</c:v>
                </c:pt>
                <c:pt idx="283">
                  <c:v>19.7</c:v>
                </c:pt>
                <c:pt idx="284">
                  <c:v>19.7</c:v>
                </c:pt>
                <c:pt idx="285">
                  <c:v>19.7</c:v>
                </c:pt>
                <c:pt idx="286">
                  <c:v>19.7</c:v>
                </c:pt>
                <c:pt idx="287">
                  <c:v>19.600000000000001</c:v>
                </c:pt>
                <c:pt idx="288">
                  <c:v>19.600000000000001</c:v>
                </c:pt>
                <c:pt idx="289">
                  <c:v>19.600000000000001</c:v>
                </c:pt>
                <c:pt idx="290">
                  <c:v>19.600000000000001</c:v>
                </c:pt>
                <c:pt idx="291">
                  <c:v>19.600000000000001</c:v>
                </c:pt>
                <c:pt idx="292">
                  <c:v>19.600000000000001</c:v>
                </c:pt>
                <c:pt idx="293">
                  <c:v>19.600000000000001</c:v>
                </c:pt>
                <c:pt idx="294">
                  <c:v>19.600000000000001</c:v>
                </c:pt>
                <c:pt idx="295">
                  <c:v>19.600000000000001</c:v>
                </c:pt>
                <c:pt idx="296">
                  <c:v>19.600000000000001</c:v>
                </c:pt>
                <c:pt idx="297">
                  <c:v>19.600000000000001</c:v>
                </c:pt>
                <c:pt idx="298">
                  <c:v>19.600000000000001</c:v>
                </c:pt>
                <c:pt idx="299">
                  <c:v>19.600000000000001</c:v>
                </c:pt>
                <c:pt idx="300">
                  <c:v>19.600000000000001</c:v>
                </c:pt>
                <c:pt idx="301">
                  <c:v>19.600000000000001</c:v>
                </c:pt>
                <c:pt idx="302">
                  <c:v>19.600000000000001</c:v>
                </c:pt>
                <c:pt idx="303">
                  <c:v>19.5</c:v>
                </c:pt>
                <c:pt idx="304">
                  <c:v>19.5</c:v>
                </c:pt>
                <c:pt idx="305">
                  <c:v>19.5</c:v>
                </c:pt>
                <c:pt idx="306">
                  <c:v>19.5</c:v>
                </c:pt>
                <c:pt idx="307">
                  <c:v>19.5</c:v>
                </c:pt>
                <c:pt idx="308">
                  <c:v>19.5</c:v>
                </c:pt>
                <c:pt idx="309">
                  <c:v>19.5</c:v>
                </c:pt>
                <c:pt idx="310">
                  <c:v>19.5</c:v>
                </c:pt>
                <c:pt idx="311">
                  <c:v>19.5</c:v>
                </c:pt>
                <c:pt idx="312">
                  <c:v>19.5</c:v>
                </c:pt>
                <c:pt idx="313">
                  <c:v>19.5</c:v>
                </c:pt>
                <c:pt idx="314">
                  <c:v>19.5</c:v>
                </c:pt>
                <c:pt idx="315">
                  <c:v>19.5</c:v>
                </c:pt>
                <c:pt idx="316">
                  <c:v>19.5</c:v>
                </c:pt>
                <c:pt idx="317">
                  <c:v>19.5</c:v>
                </c:pt>
                <c:pt idx="318">
                  <c:v>19.5</c:v>
                </c:pt>
                <c:pt idx="319">
                  <c:v>19.5</c:v>
                </c:pt>
                <c:pt idx="320">
                  <c:v>19.399999999999999</c:v>
                </c:pt>
                <c:pt idx="321">
                  <c:v>19.399999999999999</c:v>
                </c:pt>
                <c:pt idx="322">
                  <c:v>19.399999999999999</c:v>
                </c:pt>
                <c:pt idx="323">
                  <c:v>19.399999999999999</c:v>
                </c:pt>
                <c:pt idx="324">
                  <c:v>19.399999999999999</c:v>
                </c:pt>
                <c:pt idx="325">
                  <c:v>19.399999999999999</c:v>
                </c:pt>
                <c:pt idx="326">
                  <c:v>19.399999999999999</c:v>
                </c:pt>
                <c:pt idx="327">
                  <c:v>19.399999999999999</c:v>
                </c:pt>
                <c:pt idx="328">
                  <c:v>19.5</c:v>
                </c:pt>
                <c:pt idx="329">
                  <c:v>19.5</c:v>
                </c:pt>
                <c:pt idx="330">
                  <c:v>19.5</c:v>
                </c:pt>
                <c:pt idx="331">
                  <c:v>19.5</c:v>
                </c:pt>
                <c:pt idx="332">
                  <c:v>19.5</c:v>
                </c:pt>
                <c:pt idx="333">
                  <c:v>19.5</c:v>
                </c:pt>
                <c:pt idx="334">
                  <c:v>19.5</c:v>
                </c:pt>
                <c:pt idx="335">
                  <c:v>19.5</c:v>
                </c:pt>
                <c:pt idx="336">
                  <c:v>19.600000000000001</c:v>
                </c:pt>
                <c:pt idx="337">
                  <c:v>19.600000000000001</c:v>
                </c:pt>
                <c:pt idx="338">
                  <c:v>19.600000000000001</c:v>
                </c:pt>
                <c:pt idx="339">
                  <c:v>19.600000000000001</c:v>
                </c:pt>
                <c:pt idx="340">
                  <c:v>19.600000000000001</c:v>
                </c:pt>
                <c:pt idx="341">
                  <c:v>19.600000000000001</c:v>
                </c:pt>
                <c:pt idx="342">
                  <c:v>19.600000000000001</c:v>
                </c:pt>
                <c:pt idx="343">
                  <c:v>19.600000000000001</c:v>
                </c:pt>
                <c:pt idx="344">
                  <c:v>19.7</c:v>
                </c:pt>
                <c:pt idx="345">
                  <c:v>19.7</c:v>
                </c:pt>
                <c:pt idx="346">
                  <c:v>19.7</c:v>
                </c:pt>
                <c:pt idx="347">
                  <c:v>19.7</c:v>
                </c:pt>
                <c:pt idx="348">
                  <c:v>19.7</c:v>
                </c:pt>
                <c:pt idx="349">
                  <c:v>19.7</c:v>
                </c:pt>
                <c:pt idx="350">
                  <c:v>19.7</c:v>
                </c:pt>
                <c:pt idx="351">
                  <c:v>19.7</c:v>
                </c:pt>
                <c:pt idx="352">
                  <c:v>20</c:v>
                </c:pt>
                <c:pt idx="353">
                  <c:v>20</c:v>
                </c:pt>
                <c:pt idx="354">
                  <c:v>20</c:v>
                </c:pt>
                <c:pt idx="355">
                  <c:v>20</c:v>
                </c:pt>
                <c:pt idx="356">
                  <c:v>20</c:v>
                </c:pt>
                <c:pt idx="357">
                  <c:v>20</c:v>
                </c:pt>
                <c:pt idx="358">
                  <c:v>20</c:v>
                </c:pt>
                <c:pt idx="359">
                  <c:v>20</c:v>
                </c:pt>
                <c:pt idx="360">
                  <c:v>20</c:v>
                </c:pt>
                <c:pt idx="361">
                  <c:v>20.399999999999999</c:v>
                </c:pt>
                <c:pt idx="362">
                  <c:v>20.399999999999999</c:v>
                </c:pt>
                <c:pt idx="363">
                  <c:v>20.399999999999999</c:v>
                </c:pt>
                <c:pt idx="364">
                  <c:v>20.399999999999999</c:v>
                </c:pt>
                <c:pt idx="365">
                  <c:v>20.399999999999999</c:v>
                </c:pt>
                <c:pt idx="366">
                  <c:v>20.399999999999999</c:v>
                </c:pt>
                <c:pt idx="367">
                  <c:v>20.399999999999999</c:v>
                </c:pt>
                <c:pt idx="368">
                  <c:v>20.399999999999999</c:v>
                </c:pt>
                <c:pt idx="369">
                  <c:v>20.8</c:v>
                </c:pt>
                <c:pt idx="370">
                  <c:v>20.8</c:v>
                </c:pt>
                <c:pt idx="371">
                  <c:v>20.8</c:v>
                </c:pt>
                <c:pt idx="372">
                  <c:v>20.8</c:v>
                </c:pt>
                <c:pt idx="373">
                  <c:v>20.8</c:v>
                </c:pt>
                <c:pt idx="374">
                  <c:v>20.8</c:v>
                </c:pt>
                <c:pt idx="375">
                  <c:v>20.8</c:v>
                </c:pt>
                <c:pt idx="376">
                  <c:v>20.8</c:v>
                </c:pt>
                <c:pt idx="377">
                  <c:v>21.3</c:v>
                </c:pt>
                <c:pt idx="378">
                  <c:v>21.3</c:v>
                </c:pt>
                <c:pt idx="379">
                  <c:v>21.3</c:v>
                </c:pt>
                <c:pt idx="380">
                  <c:v>21.3</c:v>
                </c:pt>
                <c:pt idx="381">
                  <c:v>21.3</c:v>
                </c:pt>
                <c:pt idx="382">
                  <c:v>21.3</c:v>
                </c:pt>
                <c:pt idx="383">
                  <c:v>21.3</c:v>
                </c:pt>
                <c:pt idx="384">
                  <c:v>21.3</c:v>
                </c:pt>
                <c:pt idx="385">
                  <c:v>21.6</c:v>
                </c:pt>
                <c:pt idx="386">
                  <c:v>21.6</c:v>
                </c:pt>
                <c:pt idx="387">
                  <c:v>21.6</c:v>
                </c:pt>
                <c:pt idx="388">
                  <c:v>21.6</c:v>
                </c:pt>
                <c:pt idx="389">
                  <c:v>21.6</c:v>
                </c:pt>
                <c:pt idx="390">
                  <c:v>21.6</c:v>
                </c:pt>
                <c:pt idx="391">
                  <c:v>21.6</c:v>
                </c:pt>
                <c:pt idx="392">
                  <c:v>21.6</c:v>
                </c:pt>
                <c:pt idx="393">
                  <c:v>21.6</c:v>
                </c:pt>
                <c:pt idx="394">
                  <c:v>22</c:v>
                </c:pt>
                <c:pt idx="395">
                  <c:v>22</c:v>
                </c:pt>
                <c:pt idx="396">
                  <c:v>22</c:v>
                </c:pt>
                <c:pt idx="397">
                  <c:v>22</c:v>
                </c:pt>
                <c:pt idx="398">
                  <c:v>22</c:v>
                </c:pt>
                <c:pt idx="399">
                  <c:v>22</c:v>
                </c:pt>
                <c:pt idx="400">
                  <c:v>22</c:v>
                </c:pt>
                <c:pt idx="401">
                  <c:v>22</c:v>
                </c:pt>
                <c:pt idx="402">
                  <c:v>22.3</c:v>
                </c:pt>
                <c:pt idx="403">
                  <c:v>22.3</c:v>
                </c:pt>
                <c:pt idx="404">
                  <c:v>22.3</c:v>
                </c:pt>
                <c:pt idx="405">
                  <c:v>22.3</c:v>
                </c:pt>
                <c:pt idx="406">
                  <c:v>22.3</c:v>
                </c:pt>
                <c:pt idx="407">
                  <c:v>22.3</c:v>
                </c:pt>
                <c:pt idx="408">
                  <c:v>22.3</c:v>
                </c:pt>
                <c:pt idx="409">
                  <c:v>22.3</c:v>
                </c:pt>
                <c:pt idx="410">
                  <c:v>22.5</c:v>
                </c:pt>
                <c:pt idx="411">
                  <c:v>22.5</c:v>
                </c:pt>
                <c:pt idx="412">
                  <c:v>22.5</c:v>
                </c:pt>
                <c:pt idx="413">
                  <c:v>22.5</c:v>
                </c:pt>
                <c:pt idx="414">
                  <c:v>22.5</c:v>
                </c:pt>
                <c:pt idx="415">
                  <c:v>22.5</c:v>
                </c:pt>
                <c:pt idx="416">
                  <c:v>22.5</c:v>
                </c:pt>
                <c:pt idx="417">
                  <c:v>22.5</c:v>
                </c:pt>
                <c:pt idx="418">
                  <c:v>22.7</c:v>
                </c:pt>
                <c:pt idx="419">
                  <c:v>22.7</c:v>
                </c:pt>
                <c:pt idx="420">
                  <c:v>22.7</c:v>
                </c:pt>
                <c:pt idx="421">
                  <c:v>22.7</c:v>
                </c:pt>
                <c:pt idx="422">
                  <c:v>22.7</c:v>
                </c:pt>
                <c:pt idx="423">
                  <c:v>22.7</c:v>
                </c:pt>
                <c:pt idx="424">
                  <c:v>22.7</c:v>
                </c:pt>
                <c:pt idx="425">
                  <c:v>22.7</c:v>
                </c:pt>
                <c:pt idx="426">
                  <c:v>22.9</c:v>
                </c:pt>
                <c:pt idx="427">
                  <c:v>22.9</c:v>
                </c:pt>
                <c:pt idx="428">
                  <c:v>22.9</c:v>
                </c:pt>
                <c:pt idx="429">
                  <c:v>22.9</c:v>
                </c:pt>
                <c:pt idx="430">
                  <c:v>22.9</c:v>
                </c:pt>
                <c:pt idx="431">
                  <c:v>22.9</c:v>
                </c:pt>
                <c:pt idx="432">
                  <c:v>22.9</c:v>
                </c:pt>
                <c:pt idx="433">
                  <c:v>22.9</c:v>
                </c:pt>
                <c:pt idx="434">
                  <c:v>23</c:v>
                </c:pt>
                <c:pt idx="435">
                  <c:v>23</c:v>
                </c:pt>
                <c:pt idx="436">
                  <c:v>23</c:v>
                </c:pt>
                <c:pt idx="437">
                  <c:v>23</c:v>
                </c:pt>
                <c:pt idx="438">
                  <c:v>23</c:v>
                </c:pt>
                <c:pt idx="439">
                  <c:v>23</c:v>
                </c:pt>
                <c:pt idx="440">
                  <c:v>23</c:v>
                </c:pt>
                <c:pt idx="441">
                  <c:v>23</c:v>
                </c:pt>
                <c:pt idx="442">
                  <c:v>23</c:v>
                </c:pt>
                <c:pt idx="443">
                  <c:v>23</c:v>
                </c:pt>
                <c:pt idx="444">
                  <c:v>23</c:v>
                </c:pt>
                <c:pt idx="445">
                  <c:v>23</c:v>
                </c:pt>
                <c:pt idx="446">
                  <c:v>23</c:v>
                </c:pt>
                <c:pt idx="447">
                  <c:v>23</c:v>
                </c:pt>
                <c:pt idx="448">
                  <c:v>23</c:v>
                </c:pt>
                <c:pt idx="449">
                  <c:v>23</c:v>
                </c:pt>
                <c:pt idx="450">
                  <c:v>23</c:v>
                </c:pt>
                <c:pt idx="451">
                  <c:v>23</c:v>
                </c:pt>
                <c:pt idx="452">
                  <c:v>23</c:v>
                </c:pt>
                <c:pt idx="453">
                  <c:v>23</c:v>
                </c:pt>
                <c:pt idx="454">
                  <c:v>23</c:v>
                </c:pt>
                <c:pt idx="455">
                  <c:v>23</c:v>
                </c:pt>
                <c:pt idx="456">
                  <c:v>23</c:v>
                </c:pt>
                <c:pt idx="457">
                  <c:v>23</c:v>
                </c:pt>
                <c:pt idx="458">
                  <c:v>23</c:v>
                </c:pt>
                <c:pt idx="459">
                  <c:v>23</c:v>
                </c:pt>
                <c:pt idx="460">
                  <c:v>23</c:v>
                </c:pt>
                <c:pt idx="461">
                  <c:v>23</c:v>
                </c:pt>
                <c:pt idx="462">
                  <c:v>23</c:v>
                </c:pt>
                <c:pt idx="463">
                  <c:v>23</c:v>
                </c:pt>
                <c:pt idx="464">
                  <c:v>23</c:v>
                </c:pt>
                <c:pt idx="465">
                  <c:v>23</c:v>
                </c:pt>
                <c:pt idx="466">
                  <c:v>23</c:v>
                </c:pt>
                <c:pt idx="467">
                  <c:v>23</c:v>
                </c:pt>
                <c:pt idx="468">
                  <c:v>23</c:v>
                </c:pt>
                <c:pt idx="469">
                  <c:v>23</c:v>
                </c:pt>
                <c:pt idx="470">
                  <c:v>23</c:v>
                </c:pt>
                <c:pt idx="471">
                  <c:v>23</c:v>
                </c:pt>
                <c:pt idx="472">
                  <c:v>23</c:v>
                </c:pt>
                <c:pt idx="473">
                  <c:v>23</c:v>
                </c:pt>
                <c:pt idx="474">
                  <c:v>23</c:v>
                </c:pt>
                <c:pt idx="475">
                  <c:v>23.1</c:v>
                </c:pt>
                <c:pt idx="476">
                  <c:v>23.1</c:v>
                </c:pt>
                <c:pt idx="477">
                  <c:v>23.1</c:v>
                </c:pt>
                <c:pt idx="478">
                  <c:v>23.1</c:v>
                </c:pt>
                <c:pt idx="479">
                  <c:v>23.1</c:v>
                </c:pt>
                <c:pt idx="480">
                  <c:v>23.1</c:v>
                </c:pt>
                <c:pt idx="481">
                  <c:v>23.1</c:v>
                </c:pt>
                <c:pt idx="482">
                  <c:v>23.1</c:v>
                </c:pt>
                <c:pt idx="483">
                  <c:v>23.1</c:v>
                </c:pt>
                <c:pt idx="484">
                  <c:v>23.1</c:v>
                </c:pt>
                <c:pt idx="485">
                  <c:v>23.1</c:v>
                </c:pt>
                <c:pt idx="486">
                  <c:v>23.1</c:v>
                </c:pt>
                <c:pt idx="487">
                  <c:v>23.1</c:v>
                </c:pt>
                <c:pt idx="488">
                  <c:v>23.1</c:v>
                </c:pt>
                <c:pt idx="489">
                  <c:v>23.1</c:v>
                </c:pt>
                <c:pt idx="490">
                  <c:v>23.1</c:v>
                </c:pt>
                <c:pt idx="491">
                  <c:v>23.1</c:v>
                </c:pt>
                <c:pt idx="492">
                  <c:v>23</c:v>
                </c:pt>
                <c:pt idx="493">
                  <c:v>23</c:v>
                </c:pt>
                <c:pt idx="494">
                  <c:v>23</c:v>
                </c:pt>
                <c:pt idx="495">
                  <c:v>23</c:v>
                </c:pt>
                <c:pt idx="496">
                  <c:v>23</c:v>
                </c:pt>
                <c:pt idx="497">
                  <c:v>23</c:v>
                </c:pt>
                <c:pt idx="498">
                  <c:v>23</c:v>
                </c:pt>
                <c:pt idx="499">
                  <c:v>23</c:v>
                </c:pt>
                <c:pt idx="500">
                  <c:v>23</c:v>
                </c:pt>
                <c:pt idx="501">
                  <c:v>23</c:v>
                </c:pt>
                <c:pt idx="502">
                  <c:v>23</c:v>
                </c:pt>
                <c:pt idx="503">
                  <c:v>23</c:v>
                </c:pt>
                <c:pt idx="504">
                  <c:v>23</c:v>
                </c:pt>
                <c:pt idx="505">
                  <c:v>23</c:v>
                </c:pt>
                <c:pt idx="506">
                  <c:v>23</c:v>
                </c:pt>
                <c:pt idx="507">
                  <c:v>23</c:v>
                </c:pt>
                <c:pt idx="508">
                  <c:v>23</c:v>
                </c:pt>
                <c:pt idx="509">
                  <c:v>23</c:v>
                </c:pt>
                <c:pt idx="510">
                  <c:v>23</c:v>
                </c:pt>
                <c:pt idx="511">
                  <c:v>23</c:v>
                </c:pt>
                <c:pt idx="512">
                  <c:v>23</c:v>
                </c:pt>
                <c:pt idx="513">
                  <c:v>23</c:v>
                </c:pt>
                <c:pt idx="514">
                  <c:v>23</c:v>
                </c:pt>
                <c:pt idx="515">
                  <c:v>23</c:v>
                </c:pt>
                <c:pt idx="516">
                  <c:v>23</c:v>
                </c:pt>
                <c:pt idx="517">
                  <c:v>23</c:v>
                </c:pt>
                <c:pt idx="518">
                  <c:v>23</c:v>
                </c:pt>
                <c:pt idx="519">
                  <c:v>23</c:v>
                </c:pt>
                <c:pt idx="520">
                  <c:v>23</c:v>
                </c:pt>
                <c:pt idx="521">
                  <c:v>23</c:v>
                </c:pt>
                <c:pt idx="522">
                  <c:v>23</c:v>
                </c:pt>
                <c:pt idx="523">
                  <c:v>23</c:v>
                </c:pt>
                <c:pt idx="524">
                  <c:v>23</c:v>
                </c:pt>
                <c:pt idx="525">
                  <c:v>23</c:v>
                </c:pt>
                <c:pt idx="526">
                  <c:v>23</c:v>
                </c:pt>
                <c:pt idx="527">
                  <c:v>23</c:v>
                </c:pt>
                <c:pt idx="528">
                  <c:v>23</c:v>
                </c:pt>
                <c:pt idx="529">
                  <c:v>23</c:v>
                </c:pt>
                <c:pt idx="530">
                  <c:v>23</c:v>
                </c:pt>
                <c:pt idx="531">
                  <c:v>23</c:v>
                </c:pt>
                <c:pt idx="532">
                  <c:v>23</c:v>
                </c:pt>
                <c:pt idx="533">
                  <c:v>23</c:v>
                </c:pt>
                <c:pt idx="534">
                  <c:v>23</c:v>
                </c:pt>
                <c:pt idx="535">
                  <c:v>23</c:v>
                </c:pt>
                <c:pt idx="536">
                  <c:v>23</c:v>
                </c:pt>
                <c:pt idx="537">
                  <c:v>23</c:v>
                </c:pt>
                <c:pt idx="538">
                  <c:v>23</c:v>
                </c:pt>
                <c:pt idx="539">
                  <c:v>23</c:v>
                </c:pt>
                <c:pt idx="540">
                  <c:v>23</c:v>
                </c:pt>
                <c:pt idx="541">
                  <c:v>22.9</c:v>
                </c:pt>
                <c:pt idx="542">
                  <c:v>22.9</c:v>
                </c:pt>
                <c:pt idx="543">
                  <c:v>22.9</c:v>
                </c:pt>
                <c:pt idx="544">
                  <c:v>22.9</c:v>
                </c:pt>
                <c:pt idx="545">
                  <c:v>22.9</c:v>
                </c:pt>
                <c:pt idx="546">
                  <c:v>22.9</c:v>
                </c:pt>
                <c:pt idx="547">
                  <c:v>22.9</c:v>
                </c:pt>
                <c:pt idx="548">
                  <c:v>22.9</c:v>
                </c:pt>
                <c:pt idx="549">
                  <c:v>22.9</c:v>
                </c:pt>
                <c:pt idx="550">
                  <c:v>22.9</c:v>
                </c:pt>
                <c:pt idx="551">
                  <c:v>22.9</c:v>
                </c:pt>
                <c:pt idx="552">
                  <c:v>22.9</c:v>
                </c:pt>
                <c:pt idx="553">
                  <c:v>22.9</c:v>
                </c:pt>
                <c:pt idx="554">
                  <c:v>22.9</c:v>
                </c:pt>
                <c:pt idx="555">
                  <c:v>22.9</c:v>
                </c:pt>
                <c:pt idx="556">
                  <c:v>22.9</c:v>
                </c:pt>
                <c:pt idx="557">
                  <c:v>23</c:v>
                </c:pt>
                <c:pt idx="558">
                  <c:v>23</c:v>
                </c:pt>
                <c:pt idx="559">
                  <c:v>23</c:v>
                </c:pt>
                <c:pt idx="560">
                  <c:v>23</c:v>
                </c:pt>
                <c:pt idx="561">
                  <c:v>23</c:v>
                </c:pt>
                <c:pt idx="562">
                  <c:v>23</c:v>
                </c:pt>
                <c:pt idx="563">
                  <c:v>23</c:v>
                </c:pt>
                <c:pt idx="564">
                  <c:v>23</c:v>
                </c:pt>
                <c:pt idx="565">
                  <c:v>22.9</c:v>
                </c:pt>
                <c:pt idx="566">
                  <c:v>22.9</c:v>
                </c:pt>
                <c:pt idx="567">
                  <c:v>22.9</c:v>
                </c:pt>
                <c:pt idx="568">
                  <c:v>22.9</c:v>
                </c:pt>
                <c:pt idx="569">
                  <c:v>22.9</c:v>
                </c:pt>
                <c:pt idx="570">
                  <c:v>22.9</c:v>
                </c:pt>
                <c:pt idx="571">
                  <c:v>22.9</c:v>
                </c:pt>
                <c:pt idx="572">
                  <c:v>22.9</c:v>
                </c:pt>
                <c:pt idx="573">
                  <c:v>23</c:v>
                </c:pt>
                <c:pt idx="574">
                  <c:v>23</c:v>
                </c:pt>
                <c:pt idx="575">
                  <c:v>23</c:v>
                </c:pt>
                <c:pt idx="576">
                  <c:v>23</c:v>
                </c:pt>
                <c:pt idx="577">
                  <c:v>23</c:v>
                </c:pt>
                <c:pt idx="578">
                  <c:v>23</c:v>
                </c:pt>
                <c:pt idx="579">
                  <c:v>23</c:v>
                </c:pt>
                <c:pt idx="580">
                  <c:v>23</c:v>
                </c:pt>
                <c:pt idx="581">
                  <c:v>23</c:v>
                </c:pt>
                <c:pt idx="582">
                  <c:v>22.9</c:v>
                </c:pt>
                <c:pt idx="583">
                  <c:v>22.9</c:v>
                </c:pt>
                <c:pt idx="584">
                  <c:v>22.9</c:v>
                </c:pt>
                <c:pt idx="585">
                  <c:v>22.9</c:v>
                </c:pt>
                <c:pt idx="586">
                  <c:v>22.9</c:v>
                </c:pt>
                <c:pt idx="587">
                  <c:v>22.9</c:v>
                </c:pt>
                <c:pt idx="588">
                  <c:v>22.9</c:v>
                </c:pt>
                <c:pt idx="589">
                  <c:v>22.9</c:v>
                </c:pt>
                <c:pt idx="590">
                  <c:v>23</c:v>
                </c:pt>
                <c:pt idx="591">
                  <c:v>23</c:v>
                </c:pt>
                <c:pt idx="592">
                  <c:v>23</c:v>
                </c:pt>
                <c:pt idx="593">
                  <c:v>23</c:v>
                </c:pt>
                <c:pt idx="594">
                  <c:v>23</c:v>
                </c:pt>
                <c:pt idx="595">
                  <c:v>23</c:v>
                </c:pt>
                <c:pt idx="596">
                  <c:v>23</c:v>
                </c:pt>
                <c:pt idx="597">
                  <c:v>23</c:v>
                </c:pt>
                <c:pt idx="598">
                  <c:v>22.9</c:v>
                </c:pt>
                <c:pt idx="599">
                  <c:v>22.9</c:v>
                </c:pt>
                <c:pt idx="600">
                  <c:v>22.9</c:v>
                </c:pt>
                <c:pt idx="601">
                  <c:v>22.9</c:v>
                </c:pt>
                <c:pt idx="602">
                  <c:v>22.9</c:v>
                </c:pt>
                <c:pt idx="603">
                  <c:v>22.9</c:v>
                </c:pt>
                <c:pt idx="604">
                  <c:v>22.9</c:v>
                </c:pt>
                <c:pt idx="605">
                  <c:v>22.9</c:v>
                </c:pt>
                <c:pt idx="606">
                  <c:v>22.9</c:v>
                </c:pt>
                <c:pt idx="607">
                  <c:v>22.9</c:v>
                </c:pt>
                <c:pt idx="608">
                  <c:v>22.9</c:v>
                </c:pt>
                <c:pt idx="609">
                  <c:v>22.9</c:v>
                </c:pt>
                <c:pt idx="610">
                  <c:v>22.9</c:v>
                </c:pt>
                <c:pt idx="611">
                  <c:v>22.9</c:v>
                </c:pt>
                <c:pt idx="612">
                  <c:v>22.9</c:v>
                </c:pt>
                <c:pt idx="613">
                  <c:v>22.9</c:v>
                </c:pt>
                <c:pt idx="614">
                  <c:v>22.9</c:v>
                </c:pt>
                <c:pt idx="615">
                  <c:v>22.9</c:v>
                </c:pt>
                <c:pt idx="616">
                  <c:v>22.9</c:v>
                </c:pt>
                <c:pt idx="617">
                  <c:v>22.9</c:v>
                </c:pt>
                <c:pt idx="618">
                  <c:v>22.9</c:v>
                </c:pt>
                <c:pt idx="619">
                  <c:v>22.9</c:v>
                </c:pt>
                <c:pt idx="620">
                  <c:v>22.9</c:v>
                </c:pt>
                <c:pt idx="621">
                  <c:v>22.9</c:v>
                </c:pt>
                <c:pt idx="622">
                  <c:v>22.9</c:v>
                </c:pt>
                <c:pt idx="623">
                  <c:v>22.9</c:v>
                </c:pt>
                <c:pt idx="624">
                  <c:v>22.9</c:v>
                </c:pt>
                <c:pt idx="625">
                  <c:v>22.9</c:v>
                </c:pt>
                <c:pt idx="626">
                  <c:v>22.9</c:v>
                </c:pt>
                <c:pt idx="627">
                  <c:v>22.9</c:v>
                </c:pt>
                <c:pt idx="628">
                  <c:v>22.9</c:v>
                </c:pt>
                <c:pt idx="629">
                  <c:v>22.9</c:v>
                </c:pt>
                <c:pt idx="630">
                  <c:v>22.9</c:v>
                </c:pt>
                <c:pt idx="631">
                  <c:v>22.9</c:v>
                </c:pt>
                <c:pt idx="632">
                  <c:v>22.9</c:v>
                </c:pt>
                <c:pt idx="633">
                  <c:v>22.9</c:v>
                </c:pt>
                <c:pt idx="634">
                  <c:v>22.9</c:v>
                </c:pt>
                <c:pt idx="635">
                  <c:v>22.9</c:v>
                </c:pt>
                <c:pt idx="636">
                  <c:v>22.9</c:v>
                </c:pt>
                <c:pt idx="637">
                  <c:v>22.9</c:v>
                </c:pt>
                <c:pt idx="638">
                  <c:v>22.9</c:v>
                </c:pt>
                <c:pt idx="639">
                  <c:v>22.9</c:v>
                </c:pt>
                <c:pt idx="640">
                  <c:v>22.9</c:v>
                </c:pt>
                <c:pt idx="641">
                  <c:v>22.9</c:v>
                </c:pt>
                <c:pt idx="642">
                  <c:v>22.9</c:v>
                </c:pt>
                <c:pt idx="643">
                  <c:v>22.9</c:v>
                </c:pt>
                <c:pt idx="644">
                  <c:v>22.9</c:v>
                </c:pt>
                <c:pt idx="645">
                  <c:v>22.9</c:v>
                </c:pt>
                <c:pt idx="646">
                  <c:v>22.9</c:v>
                </c:pt>
                <c:pt idx="647">
                  <c:v>22.9</c:v>
                </c:pt>
                <c:pt idx="648">
                  <c:v>22.9</c:v>
                </c:pt>
                <c:pt idx="649">
                  <c:v>22.9</c:v>
                </c:pt>
                <c:pt idx="650">
                  <c:v>22.9</c:v>
                </c:pt>
                <c:pt idx="651">
                  <c:v>22.9</c:v>
                </c:pt>
                <c:pt idx="652">
                  <c:v>22.9</c:v>
                </c:pt>
                <c:pt idx="653">
                  <c:v>22.9</c:v>
                </c:pt>
                <c:pt idx="654">
                  <c:v>22.9</c:v>
                </c:pt>
                <c:pt idx="655">
                  <c:v>22.9</c:v>
                </c:pt>
                <c:pt idx="656">
                  <c:v>22.9</c:v>
                </c:pt>
                <c:pt idx="657">
                  <c:v>22.9</c:v>
                </c:pt>
                <c:pt idx="658">
                  <c:v>22.9</c:v>
                </c:pt>
                <c:pt idx="659">
                  <c:v>22.9</c:v>
                </c:pt>
                <c:pt idx="660">
                  <c:v>22.9</c:v>
                </c:pt>
                <c:pt idx="661">
                  <c:v>22.9</c:v>
                </c:pt>
                <c:pt idx="662">
                  <c:v>22.9</c:v>
                </c:pt>
                <c:pt idx="663">
                  <c:v>22.9</c:v>
                </c:pt>
                <c:pt idx="664">
                  <c:v>22.9</c:v>
                </c:pt>
                <c:pt idx="665">
                  <c:v>22.9</c:v>
                </c:pt>
                <c:pt idx="666">
                  <c:v>22.9</c:v>
                </c:pt>
                <c:pt idx="667">
                  <c:v>22.9</c:v>
                </c:pt>
                <c:pt idx="668">
                  <c:v>22.9</c:v>
                </c:pt>
                <c:pt idx="669">
                  <c:v>22.9</c:v>
                </c:pt>
                <c:pt idx="670">
                  <c:v>22.9</c:v>
                </c:pt>
                <c:pt idx="671">
                  <c:v>22.9</c:v>
                </c:pt>
                <c:pt idx="672">
                  <c:v>22.9</c:v>
                </c:pt>
                <c:pt idx="673">
                  <c:v>22.9</c:v>
                </c:pt>
                <c:pt idx="674">
                  <c:v>22.9</c:v>
                </c:pt>
                <c:pt idx="675">
                  <c:v>22.9</c:v>
                </c:pt>
                <c:pt idx="676">
                  <c:v>22.9</c:v>
                </c:pt>
                <c:pt idx="677">
                  <c:v>22.9</c:v>
                </c:pt>
                <c:pt idx="678">
                  <c:v>22.9</c:v>
                </c:pt>
                <c:pt idx="679">
                  <c:v>22.9</c:v>
                </c:pt>
                <c:pt idx="680">
                  <c:v>22.9</c:v>
                </c:pt>
                <c:pt idx="681">
                  <c:v>22.9</c:v>
                </c:pt>
                <c:pt idx="682">
                  <c:v>22.9</c:v>
                </c:pt>
                <c:pt idx="683">
                  <c:v>22.9</c:v>
                </c:pt>
                <c:pt idx="684">
                  <c:v>22.9</c:v>
                </c:pt>
                <c:pt idx="685">
                  <c:v>22.9</c:v>
                </c:pt>
                <c:pt idx="686">
                  <c:v>22.9</c:v>
                </c:pt>
                <c:pt idx="687">
                  <c:v>22.9</c:v>
                </c:pt>
                <c:pt idx="688">
                  <c:v>22.9</c:v>
                </c:pt>
                <c:pt idx="689">
                  <c:v>22.9</c:v>
                </c:pt>
                <c:pt idx="690">
                  <c:v>22.9</c:v>
                </c:pt>
                <c:pt idx="691">
                  <c:v>22.9</c:v>
                </c:pt>
                <c:pt idx="692">
                  <c:v>22.9</c:v>
                </c:pt>
                <c:pt idx="693">
                  <c:v>22.9</c:v>
                </c:pt>
                <c:pt idx="694">
                  <c:v>22.9</c:v>
                </c:pt>
                <c:pt idx="695">
                  <c:v>22.9</c:v>
                </c:pt>
                <c:pt idx="696">
                  <c:v>22.9</c:v>
                </c:pt>
                <c:pt idx="697">
                  <c:v>22.9</c:v>
                </c:pt>
                <c:pt idx="698">
                  <c:v>22.9</c:v>
                </c:pt>
                <c:pt idx="699">
                  <c:v>22.9</c:v>
                </c:pt>
                <c:pt idx="700">
                  <c:v>22.9</c:v>
                </c:pt>
                <c:pt idx="701">
                  <c:v>22.9</c:v>
                </c:pt>
                <c:pt idx="702">
                  <c:v>22.9</c:v>
                </c:pt>
                <c:pt idx="703">
                  <c:v>22.9</c:v>
                </c:pt>
                <c:pt idx="704">
                  <c:v>23</c:v>
                </c:pt>
                <c:pt idx="705">
                  <c:v>23</c:v>
                </c:pt>
                <c:pt idx="706">
                  <c:v>23</c:v>
                </c:pt>
                <c:pt idx="707">
                  <c:v>23</c:v>
                </c:pt>
                <c:pt idx="708">
                  <c:v>23</c:v>
                </c:pt>
                <c:pt idx="709">
                  <c:v>23</c:v>
                </c:pt>
                <c:pt idx="710">
                  <c:v>23</c:v>
                </c:pt>
                <c:pt idx="711">
                  <c:v>23</c:v>
                </c:pt>
                <c:pt idx="712">
                  <c:v>23</c:v>
                </c:pt>
                <c:pt idx="713">
                  <c:v>23</c:v>
                </c:pt>
                <c:pt idx="714">
                  <c:v>23</c:v>
                </c:pt>
                <c:pt idx="715">
                  <c:v>23</c:v>
                </c:pt>
                <c:pt idx="716">
                  <c:v>23</c:v>
                </c:pt>
                <c:pt idx="717">
                  <c:v>23</c:v>
                </c:pt>
                <c:pt idx="718">
                  <c:v>23</c:v>
                </c:pt>
                <c:pt idx="719">
                  <c:v>23</c:v>
                </c:pt>
                <c:pt idx="720">
                  <c:v>23</c:v>
                </c:pt>
                <c:pt idx="721">
                  <c:v>23</c:v>
                </c:pt>
                <c:pt idx="722">
                  <c:v>23</c:v>
                </c:pt>
                <c:pt idx="723">
                  <c:v>23</c:v>
                </c:pt>
                <c:pt idx="724">
                  <c:v>23</c:v>
                </c:pt>
                <c:pt idx="725">
                  <c:v>23</c:v>
                </c:pt>
                <c:pt idx="726">
                  <c:v>23</c:v>
                </c:pt>
                <c:pt idx="727">
                  <c:v>23</c:v>
                </c:pt>
                <c:pt idx="728">
                  <c:v>23</c:v>
                </c:pt>
                <c:pt idx="729">
                  <c:v>23</c:v>
                </c:pt>
                <c:pt idx="730">
                  <c:v>23</c:v>
                </c:pt>
                <c:pt idx="731">
                  <c:v>23</c:v>
                </c:pt>
                <c:pt idx="732">
                  <c:v>23</c:v>
                </c:pt>
                <c:pt idx="733">
                  <c:v>23</c:v>
                </c:pt>
                <c:pt idx="734">
                  <c:v>23</c:v>
                </c:pt>
                <c:pt idx="735">
                  <c:v>23</c:v>
                </c:pt>
                <c:pt idx="736">
                  <c:v>23</c:v>
                </c:pt>
                <c:pt idx="737">
                  <c:v>23</c:v>
                </c:pt>
                <c:pt idx="738">
                  <c:v>23</c:v>
                </c:pt>
                <c:pt idx="739">
                  <c:v>23</c:v>
                </c:pt>
                <c:pt idx="740">
                  <c:v>23</c:v>
                </c:pt>
                <c:pt idx="741">
                  <c:v>23</c:v>
                </c:pt>
                <c:pt idx="742">
                  <c:v>23</c:v>
                </c:pt>
                <c:pt idx="743">
                  <c:v>23</c:v>
                </c:pt>
                <c:pt idx="744">
                  <c:v>23</c:v>
                </c:pt>
                <c:pt idx="745">
                  <c:v>23</c:v>
                </c:pt>
                <c:pt idx="746">
                  <c:v>23</c:v>
                </c:pt>
                <c:pt idx="747">
                  <c:v>23</c:v>
                </c:pt>
                <c:pt idx="748">
                  <c:v>23</c:v>
                </c:pt>
                <c:pt idx="749">
                  <c:v>23</c:v>
                </c:pt>
                <c:pt idx="750">
                  <c:v>23</c:v>
                </c:pt>
                <c:pt idx="751">
                  <c:v>23</c:v>
                </c:pt>
                <c:pt idx="752">
                  <c:v>23</c:v>
                </c:pt>
                <c:pt idx="753">
                  <c:v>23</c:v>
                </c:pt>
                <c:pt idx="754">
                  <c:v>23</c:v>
                </c:pt>
                <c:pt idx="755">
                  <c:v>23</c:v>
                </c:pt>
                <c:pt idx="756">
                  <c:v>23</c:v>
                </c:pt>
                <c:pt idx="757">
                  <c:v>23</c:v>
                </c:pt>
                <c:pt idx="758">
                  <c:v>23</c:v>
                </c:pt>
                <c:pt idx="759">
                  <c:v>23</c:v>
                </c:pt>
                <c:pt idx="760">
                  <c:v>23</c:v>
                </c:pt>
                <c:pt idx="761">
                  <c:v>23</c:v>
                </c:pt>
                <c:pt idx="762">
                  <c:v>23</c:v>
                </c:pt>
                <c:pt idx="763">
                  <c:v>23</c:v>
                </c:pt>
                <c:pt idx="764">
                  <c:v>23</c:v>
                </c:pt>
                <c:pt idx="765">
                  <c:v>23</c:v>
                </c:pt>
                <c:pt idx="766">
                  <c:v>23</c:v>
                </c:pt>
                <c:pt idx="767">
                  <c:v>23</c:v>
                </c:pt>
                <c:pt idx="768">
                  <c:v>23</c:v>
                </c:pt>
                <c:pt idx="769">
                  <c:v>23</c:v>
                </c:pt>
                <c:pt idx="770">
                  <c:v>23</c:v>
                </c:pt>
                <c:pt idx="771">
                  <c:v>23</c:v>
                </c:pt>
                <c:pt idx="772">
                  <c:v>23</c:v>
                </c:pt>
                <c:pt idx="773">
                  <c:v>23</c:v>
                </c:pt>
                <c:pt idx="774">
                  <c:v>23</c:v>
                </c:pt>
                <c:pt idx="775">
                  <c:v>23</c:v>
                </c:pt>
                <c:pt idx="776">
                  <c:v>23</c:v>
                </c:pt>
                <c:pt idx="777">
                  <c:v>23</c:v>
                </c:pt>
                <c:pt idx="778">
                  <c:v>23.1</c:v>
                </c:pt>
                <c:pt idx="779">
                  <c:v>23.1</c:v>
                </c:pt>
                <c:pt idx="780">
                  <c:v>23.1</c:v>
                </c:pt>
                <c:pt idx="781">
                  <c:v>23.1</c:v>
                </c:pt>
                <c:pt idx="782">
                  <c:v>23.1</c:v>
                </c:pt>
                <c:pt idx="783">
                  <c:v>23.1</c:v>
                </c:pt>
                <c:pt idx="784">
                  <c:v>23.1</c:v>
                </c:pt>
                <c:pt idx="785">
                  <c:v>23.1</c:v>
                </c:pt>
                <c:pt idx="786">
                  <c:v>23.1</c:v>
                </c:pt>
                <c:pt idx="787">
                  <c:v>23.1</c:v>
                </c:pt>
                <c:pt idx="788">
                  <c:v>23.1</c:v>
                </c:pt>
                <c:pt idx="789">
                  <c:v>23.1</c:v>
                </c:pt>
                <c:pt idx="790">
                  <c:v>23.1</c:v>
                </c:pt>
                <c:pt idx="791">
                  <c:v>23.1</c:v>
                </c:pt>
                <c:pt idx="792">
                  <c:v>23.1</c:v>
                </c:pt>
                <c:pt idx="793">
                  <c:v>23.1</c:v>
                </c:pt>
                <c:pt idx="794">
                  <c:v>23.1</c:v>
                </c:pt>
                <c:pt idx="795">
                  <c:v>23.1</c:v>
                </c:pt>
                <c:pt idx="796">
                  <c:v>23.1</c:v>
                </c:pt>
                <c:pt idx="797">
                  <c:v>23.1</c:v>
                </c:pt>
                <c:pt idx="798">
                  <c:v>23.1</c:v>
                </c:pt>
                <c:pt idx="799">
                  <c:v>23.1</c:v>
                </c:pt>
                <c:pt idx="800">
                  <c:v>23.1</c:v>
                </c:pt>
                <c:pt idx="801">
                  <c:v>23.1</c:v>
                </c:pt>
                <c:pt idx="802">
                  <c:v>23.1</c:v>
                </c:pt>
                <c:pt idx="803">
                  <c:v>23</c:v>
                </c:pt>
                <c:pt idx="804">
                  <c:v>23</c:v>
                </c:pt>
                <c:pt idx="805">
                  <c:v>23</c:v>
                </c:pt>
                <c:pt idx="806">
                  <c:v>23</c:v>
                </c:pt>
                <c:pt idx="807">
                  <c:v>23</c:v>
                </c:pt>
                <c:pt idx="808">
                  <c:v>23</c:v>
                </c:pt>
                <c:pt idx="809">
                  <c:v>23</c:v>
                </c:pt>
                <c:pt idx="810">
                  <c:v>23</c:v>
                </c:pt>
                <c:pt idx="811">
                  <c:v>23</c:v>
                </c:pt>
                <c:pt idx="812">
                  <c:v>23</c:v>
                </c:pt>
                <c:pt idx="813">
                  <c:v>23</c:v>
                </c:pt>
                <c:pt idx="814">
                  <c:v>23</c:v>
                </c:pt>
                <c:pt idx="815">
                  <c:v>23</c:v>
                </c:pt>
                <c:pt idx="816">
                  <c:v>23</c:v>
                </c:pt>
                <c:pt idx="817">
                  <c:v>23</c:v>
                </c:pt>
                <c:pt idx="818">
                  <c:v>23</c:v>
                </c:pt>
                <c:pt idx="819">
                  <c:v>23</c:v>
                </c:pt>
                <c:pt idx="820">
                  <c:v>23</c:v>
                </c:pt>
                <c:pt idx="821">
                  <c:v>23</c:v>
                </c:pt>
                <c:pt idx="822">
                  <c:v>23</c:v>
                </c:pt>
                <c:pt idx="823">
                  <c:v>23</c:v>
                </c:pt>
                <c:pt idx="824">
                  <c:v>23</c:v>
                </c:pt>
                <c:pt idx="825">
                  <c:v>23</c:v>
                </c:pt>
                <c:pt idx="826">
                  <c:v>23</c:v>
                </c:pt>
                <c:pt idx="827">
                  <c:v>23</c:v>
                </c:pt>
                <c:pt idx="828">
                  <c:v>23</c:v>
                </c:pt>
                <c:pt idx="829">
                  <c:v>23</c:v>
                </c:pt>
                <c:pt idx="830">
                  <c:v>23</c:v>
                </c:pt>
                <c:pt idx="831">
                  <c:v>23</c:v>
                </c:pt>
                <c:pt idx="832">
                  <c:v>23</c:v>
                </c:pt>
                <c:pt idx="833">
                  <c:v>23</c:v>
                </c:pt>
                <c:pt idx="834">
                  <c:v>23</c:v>
                </c:pt>
                <c:pt idx="835">
                  <c:v>23</c:v>
                </c:pt>
                <c:pt idx="836">
                  <c:v>23</c:v>
                </c:pt>
                <c:pt idx="837">
                  <c:v>23</c:v>
                </c:pt>
                <c:pt idx="838">
                  <c:v>23</c:v>
                </c:pt>
                <c:pt idx="839">
                  <c:v>23</c:v>
                </c:pt>
                <c:pt idx="840">
                  <c:v>23</c:v>
                </c:pt>
                <c:pt idx="841">
                  <c:v>23</c:v>
                </c:pt>
                <c:pt idx="842">
                  <c:v>23</c:v>
                </c:pt>
                <c:pt idx="843">
                  <c:v>23</c:v>
                </c:pt>
                <c:pt idx="844">
                  <c:v>23.1</c:v>
                </c:pt>
                <c:pt idx="845">
                  <c:v>23.1</c:v>
                </c:pt>
                <c:pt idx="846">
                  <c:v>23.1</c:v>
                </c:pt>
                <c:pt idx="847">
                  <c:v>23.1</c:v>
                </c:pt>
                <c:pt idx="848">
                  <c:v>23.1</c:v>
                </c:pt>
                <c:pt idx="849">
                  <c:v>23.1</c:v>
                </c:pt>
                <c:pt idx="850">
                  <c:v>23.1</c:v>
                </c:pt>
                <c:pt idx="851">
                  <c:v>23.1</c:v>
                </c:pt>
                <c:pt idx="852">
                  <c:v>23.1</c:v>
                </c:pt>
                <c:pt idx="853">
                  <c:v>23.1</c:v>
                </c:pt>
                <c:pt idx="854">
                  <c:v>23.1</c:v>
                </c:pt>
                <c:pt idx="855">
                  <c:v>23.1</c:v>
                </c:pt>
                <c:pt idx="856">
                  <c:v>23.1</c:v>
                </c:pt>
                <c:pt idx="857">
                  <c:v>23.1</c:v>
                </c:pt>
                <c:pt idx="858">
                  <c:v>23.1</c:v>
                </c:pt>
                <c:pt idx="859">
                  <c:v>23.1</c:v>
                </c:pt>
                <c:pt idx="860">
                  <c:v>23.1</c:v>
                </c:pt>
                <c:pt idx="861">
                  <c:v>23.1</c:v>
                </c:pt>
                <c:pt idx="862">
                  <c:v>23.1</c:v>
                </c:pt>
                <c:pt idx="863">
                  <c:v>23.1</c:v>
                </c:pt>
                <c:pt idx="864">
                  <c:v>23.1</c:v>
                </c:pt>
                <c:pt idx="865">
                  <c:v>23.1</c:v>
                </c:pt>
                <c:pt idx="866">
                  <c:v>23.1</c:v>
                </c:pt>
                <c:pt idx="867">
                  <c:v>23.1</c:v>
                </c:pt>
                <c:pt idx="868">
                  <c:v>23.2</c:v>
                </c:pt>
                <c:pt idx="869">
                  <c:v>23.2</c:v>
                </c:pt>
                <c:pt idx="870">
                  <c:v>23.2</c:v>
                </c:pt>
                <c:pt idx="871">
                  <c:v>23.2</c:v>
                </c:pt>
                <c:pt idx="872">
                  <c:v>23.2</c:v>
                </c:pt>
                <c:pt idx="873">
                  <c:v>23.2</c:v>
                </c:pt>
                <c:pt idx="874">
                  <c:v>23.2</c:v>
                </c:pt>
                <c:pt idx="875">
                  <c:v>23.2</c:v>
                </c:pt>
                <c:pt idx="876">
                  <c:v>23.2</c:v>
                </c:pt>
                <c:pt idx="877">
                  <c:v>23.2</c:v>
                </c:pt>
                <c:pt idx="878">
                  <c:v>23.2</c:v>
                </c:pt>
                <c:pt idx="879">
                  <c:v>23.2</c:v>
                </c:pt>
                <c:pt idx="880">
                  <c:v>23.2</c:v>
                </c:pt>
                <c:pt idx="881">
                  <c:v>23.2</c:v>
                </c:pt>
                <c:pt idx="882">
                  <c:v>23.2</c:v>
                </c:pt>
                <c:pt idx="883">
                  <c:v>23.2</c:v>
                </c:pt>
                <c:pt idx="884">
                  <c:v>23.2</c:v>
                </c:pt>
                <c:pt idx="885">
                  <c:v>23.2</c:v>
                </c:pt>
                <c:pt idx="886">
                  <c:v>23.2</c:v>
                </c:pt>
                <c:pt idx="887">
                  <c:v>23.2</c:v>
                </c:pt>
                <c:pt idx="888">
                  <c:v>23.2</c:v>
                </c:pt>
                <c:pt idx="889">
                  <c:v>23.2</c:v>
                </c:pt>
                <c:pt idx="890">
                  <c:v>23.2</c:v>
                </c:pt>
                <c:pt idx="891">
                  <c:v>23.2</c:v>
                </c:pt>
                <c:pt idx="892">
                  <c:v>23.2</c:v>
                </c:pt>
                <c:pt idx="893">
                  <c:v>23.2</c:v>
                </c:pt>
                <c:pt idx="894">
                  <c:v>23.2</c:v>
                </c:pt>
                <c:pt idx="895">
                  <c:v>23.2</c:v>
                </c:pt>
                <c:pt idx="896">
                  <c:v>23.2</c:v>
                </c:pt>
                <c:pt idx="897">
                  <c:v>23.2</c:v>
                </c:pt>
                <c:pt idx="898">
                  <c:v>23.2</c:v>
                </c:pt>
                <c:pt idx="899">
                  <c:v>23.2</c:v>
                </c:pt>
                <c:pt idx="900">
                  <c:v>23.2</c:v>
                </c:pt>
                <c:pt idx="901">
                  <c:v>23.1</c:v>
                </c:pt>
                <c:pt idx="902">
                  <c:v>23.1</c:v>
                </c:pt>
                <c:pt idx="903">
                  <c:v>23.1</c:v>
                </c:pt>
                <c:pt idx="904">
                  <c:v>23.1</c:v>
                </c:pt>
                <c:pt idx="905">
                  <c:v>23.1</c:v>
                </c:pt>
                <c:pt idx="906">
                  <c:v>23.1</c:v>
                </c:pt>
                <c:pt idx="907">
                  <c:v>23.1</c:v>
                </c:pt>
                <c:pt idx="908">
                  <c:v>23.1</c:v>
                </c:pt>
                <c:pt idx="909">
                  <c:v>23.2</c:v>
                </c:pt>
                <c:pt idx="910">
                  <c:v>23.2</c:v>
                </c:pt>
                <c:pt idx="911">
                  <c:v>23.2</c:v>
                </c:pt>
                <c:pt idx="912">
                  <c:v>23.2</c:v>
                </c:pt>
                <c:pt idx="913">
                  <c:v>23.2</c:v>
                </c:pt>
                <c:pt idx="914">
                  <c:v>23.2</c:v>
                </c:pt>
                <c:pt idx="915">
                  <c:v>23.2</c:v>
                </c:pt>
                <c:pt idx="916">
                  <c:v>23.2</c:v>
                </c:pt>
                <c:pt idx="917">
                  <c:v>23.2</c:v>
                </c:pt>
                <c:pt idx="918">
                  <c:v>23.2</c:v>
                </c:pt>
                <c:pt idx="919">
                  <c:v>23.2</c:v>
                </c:pt>
                <c:pt idx="920">
                  <c:v>23.2</c:v>
                </c:pt>
                <c:pt idx="921">
                  <c:v>23.2</c:v>
                </c:pt>
                <c:pt idx="922">
                  <c:v>23.2</c:v>
                </c:pt>
                <c:pt idx="923">
                  <c:v>23.2</c:v>
                </c:pt>
                <c:pt idx="924">
                  <c:v>23.2</c:v>
                </c:pt>
                <c:pt idx="925">
                  <c:v>23.2</c:v>
                </c:pt>
                <c:pt idx="926">
                  <c:v>23.2</c:v>
                </c:pt>
                <c:pt idx="927">
                  <c:v>23.2</c:v>
                </c:pt>
                <c:pt idx="928">
                  <c:v>23.2</c:v>
                </c:pt>
                <c:pt idx="929">
                  <c:v>23.2</c:v>
                </c:pt>
                <c:pt idx="930">
                  <c:v>23.2</c:v>
                </c:pt>
                <c:pt idx="931">
                  <c:v>23.2</c:v>
                </c:pt>
                <c:pt idx="932">
                  <c:v>23.2</c:v>
                </c:pt>
                <c:pt idx="933">
                  <c:v>23.2</c:v>
                </c:pt>
                <c:pt idx="934">
                  <c:v>23.3</c:v>
                </c:pt>
                <c:pt idx="935">
                  <c:v>23.3</c:v>
                </c:pt>
                <c:pt idx="936">
                  <c:v>23.3</c:v>
                </c:pt>
                <c:pt idx="937">
                  <c:v>23.3</c:v>
                </c:pt>
                <c:pt idx="938">
                  <c:v>23.3</c:v>
                </c:pt>
                <c:pt idx="939">
                  <c:v>23.3</c:v>
                </c:pt>
                <c:pt idx="940">
                  <c:v>23.3</c:v>
                </c:pt>
                <c:pt idx="941">
                  <c:v>23.3</c:v>
                </c:pt>
                <c:pt idx="942">
                  <c:v>23.3</c:v>
                </c:pt>
                <c:pt idx="943">
                  <c:v>23.3</c:v>
                </c:pt>
                <c:pt idx="944">
                  <c:v>23.3</c:v>
                </c:pt>
                <c:pt idx="945">
                  <c:v>23.3</c:v>
                </c:pt>
                <c:pt idx="946">
                  <c:v>23.3</c:v>
                </c:pt>
                <c:pt idx="947">
                  <c:v>23.3</c:v>
                </c:pt>
                <c:pt idx="948">
                  <c:v>23.3</c:v>
                </c:pt>
                <c:pt idx="949">
                  <c:v>23.3</c:v>
                </c:pt>
                <c:pt idx="950">
                  <c:v>23.2</c:v>
                </c:pt>
                <c:pt idx="951">
                  <c:v>23.2</c:v>
                </c:pt>
                <c:pt idx="952">
                  <c:v>23.2</c:v>
                </c:pt>
                <c:pt idx="953">
                  <c:v>23.2</c:v>
                </c:pt>
                <c:pt idx="954">
                  <c:v>23.2</c:v>
                </c:pt>
                <c:pt idx="955">
                  <c:v>23.2</c:v>
                </c:pt>
                <c:pt idx="956">
                  <c:v>23.2</c:v>
                </c:pt>
                <c:pt idx="957">
                  <c:v>23.2</c:v>
                </c:pt>
                <c:pt idx="958">
                  <c:v>23.2</c:v>
                </c:pt>
                <c:pt idx="959">
                  <c:v>23.2</c:v>
                </c:pt>
                <c:pt idx="960">
                  <c:v>23.2</c:v>
                </c:pt>
                <c:pt idx="961">
                  <c:v>23.2</c:v>
                </c:pt>
                <c:pt idx="962">
                  <c:v>23.2</c:v>
                </c:pt>
                <c:pt idx="963">
                  <c:v>23.2</c:v>
                </c:pt>
                <c:pt idx="964">
                  <c:v>23.2</c:v>
                </c:pt>
                <c:pt idx="965">
                  <c:v>23.2</c:v>
                </c:pt>
                <c:pt idx="966">
                  <c:v>23.2</c:v>
                </c:pt>
                <c:pt idx="967">
                  <c:v>23.2</c:v>
                </c:pt>
                <c:pt idx="968">
                  <c:v>23.2</c:v>
                </c:pt>
                <c:pt idx="969">
                  <c:v>23.2</c:v>
                </c:pt>
                <c:pt idx="970">
                  <c:v>23.2</c:v>
                </c:pt>
                <c:pt idx="971">
                  <c:v>23.2</c:v>
                </c:pt>
                <c:pt idx="972">
                  <c:v>23.2</c:v>
                </c:pt>
                <c:pt idx="973">
                  <c:v>23.2</c:v>
                </c:pt>
                <c:pt idx="974">
                  <c:v>23.2</c:v>
                </c:pt>
                <c:pt idx="975">
                  <c:v>23.3</c:v>
                </c:pt>
                <c:pt idx="976">
                  <c:v>23.3</c:v>
                </c:pt>
                <c:pt idx="977">
                  <c:v>23.3</c:v>
                </c:pt>
                <c:pt idx="978">
                  <c:v>23.3</c:v>
                </c:pt>
                <c:pt idx="979">
                  <c:v>23.3</c:v>
                </c:pt>
                <c:pt idx="980">
                  <c:v>23.3</c:v>
                </c:pt>
                <c:pt idx="981">
                  <c:v>23.3</c:v>
                </c:pt>
                <c:pt idx="982">
                  <c:v>23.3</c:v>
                </c:pt>
                <c:pt idx="983">
                  <c:v>23.2</c:v>
                </c:pt>
                <c:pt idx="984">
                  <c:v>23.2</c:v>
                </c:pt>
                <c:pt idx="985">
                  <c:v>23.2</c:v>
                </c:pt>
                <c:pt idx="986">
                  <c:v>23.2</c:v>
                </c:pt>
                <c:pt idx="987">
                  <c:v>23.2</c:v>
                </c:pt>
                <c:pt idx="988">
                  <c:v>23.2</c:v>
                </c:pt>
                <c:pt idx="989">
                  <c:v>23.2</c:v>
                </c:pt>
                <c:pt idx="990">
                  <c:v>23.2</c:v>
                </c:pt>
                <c:pt idx="991">
                  <c:v>23.3</c:v>
                </c:pt>
                <c:pt idx="992">
                  <c:v>23.3</c:v>
                </c:pt>
                <c:pt idx="993">
                  <c:v>23.3</c:v>
                </c:pt>
                <c:pt idx="994">
                  <c:v>23.3</c:v>
                </c:pt>
                <c:pt idx="995">
                  <c:v>23.3</c:v>
                </c:pt>
                <c:pt idx="996">
                  <c:v>23.3</c:v>
                </c:pt>
                <c:pt idx="997">
                  <c:v>23.3</c:v>
                </c:pt>
                <c:pt idx="998">
                  <c:v>23.3</c:v>
                </c:pt>
                <c:pt idx="999">
                  <c:v>23.2</c:v>
                </c:pt>
                <c:pt idx="1000">
                  <c:v>23.2</c:v>
                </c:pt>
                <c:pt idx="1001">
                  <c:v>23.2</c:v>
                </c:pt>
                <c:pt idx="1002">
                  <c:v>23.2</c:v>
                </c:pt>
                <c:pt idx="1003">
                  <c:v>23.2</c:v>
                </c:pt>
                <c:pt idx="1004">
                  <c:v>23.2</c:v>
                </c:pt>
                <c:pt idx="1005">
                  <c:v>23.2</c:v>
                </c:pt>
                <c:pt idx="1006">
                  <c:v>23.2</c:v>
                </c:pt>
                <c:pt idx="1007">
                  <c:v>23.2</c:v>
                </c:pt>
                <c:pt idx="1008">
                  <c:v>23.2</c:v>
                </c:pt>
                <c:pt idx="1009">
                  <c:v>23.2</c:v>
                </c:pt>
                <c:pt idx="1010">
                  <c:v>23.2</c:v>
                </c:pt>
                <c:pt idx="1011">
                  <c:v>23.2</c:v>
                </c:pt>
                <c:pt idx="1012">
                  <c:v>23.2</c:v>
                </c:pt>
                <c:pt idx="1013">
                  <c:v>23.2</c:v>
                </c:pt>
                <c:pt idx="1014">
                  <c:v>23.2</c:v>
                </c:pt>
                <c:pt idx="1015">
                  <c:v>23.2</c:v>
                </c:pt>
                <c:pt idx="1016">
                  <c:v>23.2</c:v>
                </c:pt>
                <c:pt idx="1017">
                  <c:v>23.2</c:v>
                </c:pt>
                <c:pt idx="1018">
                  <c:v>23.2</c:v>
                </c:pt>
                <c:pt idx="1019">
                  <c:v>23.2</c:v>
                </c:pt>
                <c:pt idx="1020">
                  <c:v>23.2</c:v>
                </c:pt>
                <c:pt idx="1021">
                  <c:v>23.2</c:v>
                </c:pt>
                <c:pt idx="1022">
                  <c:v>23.2</c:v>
                </c:pt>
                <c:pt idx="1023">
                  <c:v>23.2</c:v>
                </c:pt>
                <c:pt idx="1024">
                  <c:v>23.2</c:v>
                </c:pt>
                <c:pt idx="1025">
                  <c:v>23.2</c:v>
                </c:pt>
                <c:pt idx="1026">
                  <c:v>23.2</c:v>
                </c:pt>
                <c:pt idx="1027">
                  <c:v>23.2</c:v>
                </c:pt>
                <c:pt idx="1028">
                  <c:v>23.2</c:v>
                </c:pt>
                <c:pt idx="1029">
                  <c:v>23.2</c:v>
                </c:pt>
                <c:pt idx="1030">
                  <c:v>23.2</c:v>
                </c:pt>
                <c:pt idx="1031">
                  <c:v>23.2</c:v>
                </c:pt>
                <c:pt idx="1032">
                  <c:v>23.2</c:v>
                </c:pt>
                <c:pt idx="1033">
                  <c:v>23.2</c:v>
                </c:pt>
                <c:pt idx="1034">
                  <c:v>23.2</c:v>
                </c:pt>
                <c:pt idx="1035">
                  <c:v>23.2</c:v>
                </c:pt>
                <c:pt idx="1036">
                  <c:v>23.2</c:v>
                </c:pt>
                <c:pt idx="1037">
                  <c:v>23.2</c:v>
                </c:pt>
                <c:pt idx="1038">
                  <c:v>23.2</c:v>
                </c:pt>
                <c:pt idx="1039">
                  <c:v>23.2</c:v>
                </c:pt>
                <c:pt idx="1040">
                  <c:v>23.2</c:v>
                </c:pt>
                <c:pt idx="1041">
                  <c:v>23.2</c:v>
                </c:pt>
                <c:pt idx="1042">
                  <c:v>23.2</c:v>
                </c:pt>
                <c:pt idx="1043">
                  <c:v>23.2</c:v>
                </c:pt>
                <c:pt idx="1044">
                  <c:v>23.2</c:v>
                </c:pt>
                <c:pt idx="1045">
                  <c:v>23.2</c:v>
                </c:pt>
                <c:pt idx="1046">
                  <c:v>23.2</c:v>
                </c:pt>
                <c:pt idx="1047">
                  <c:v>23.2</c:v>
                </c:pt>
                <c:pt idx="1048">
                  <c:v>23.3</c:v>
                </c:pt>
                <c:pt idx="1049">
                  <c:v>23.3</c:v>
                </c:pt>
                <c:pt idx="1050">
                  <c:v>23.3</c:v>
                </c:pt>
                <c:pt idx="1051">
                  <c:v>23.3</c:v>
                </c:pt>
                <c:pt idx="1052">
                  <c:v>23.3</c:v>
                </c:pt>
                <c:pt idx="1053">
                  <c:v>23.3</c:v>
                </c:pt>
                <c:pt idx="1054">
                  <c:v>23.3</c:v>
                </c:pt>
                <c:pt idx="1055">
                  <c:v>23.3</c:v>
                </c:pt>
                <c:pt idx="1056">
                  <c:v>23.3</c:v>
                </c:pt>
                <c:pt idx="1057">
                  <c:v>23.3</c:v>
                </c:pt>
                <c:pt idx="1058">
                  <c:v>23.3</c:v>
                </c:pt>
                <c:pt idx="1059">
                  <c:v>23.3</c:v>
                </c:pt>
                <c:pt idx="1060">
                  <c:v>23.3</c:v>
                </c:pt>
                <c:pt idx="1061">
                  <c:v>23.3</c:v>
                </c:pt>
                <c:pt idx="1062">
                  <c:v>23.3</c:v>
                </c:pt>
                <c:pt idx="1063">
                  <c:v>23.3</c:v>
                </c:pt>
                <c:pt idx="1064">
                  <c:v>23.3</c:v>
                </c:pt>
                <c:pt idx="1065">
                  <c:v>23.3</c:v>
                </c:pt>
                <c:pt idx="1066">
                  <c:v>23.3</c:v>
                </c:pt>
                <c:pt idx="1067">
                  <c:v>23.3</c:v>
                </c:pt>
                <c:pt idx="1068">
                  <c:v>23.3</c:v>
                </c:pt>
                <c:pt idx="1069">
                  <c:v>23.3</c:v>
                </c:pt>
                <c:pt idx="1070">
                  <c:v>23.3</c:v>
                </c:pt>
                <c:pt idx="1071">
                  <c:v>23.3</c:v>
                </c:pt>
                <c:pt idx="1072">
                  <c:v>23.3</c:v>
                </c:pt>
                <c:pt idx="1073">
                  <c:v>23.3</c:v>
                </c:pt>
                <c:pt idx="1074">
                  <c:v>23.3</c:v>
                </c:pt>
                <c:pt idx="1075">
                  <c:v>23.3</c:v>
                </c:pt>
                <c:pt idx="1076">
                  <c:v>23.3</c:v>
                </c:pt>
                <c:pt idx="1077">
                  <c:v>23.3</c:v>
                </c:pt>
                <c:pt idx="1078">
                  <c:v>23.3</c:v>
                </c:pt>
                <c:pt idx="1079">
                  <c:v>23.3</c:v>
                </c:pt>
                <c:pt idx="1080">
                  <c:v>23.3</c:v>
                </c:pt>
                <c:pt idx="1081">
                  <c:v>23.3</c:v>
                </c:pt>
                <c:pt idx="1082">
                  <c:v>23.3</c:v>
                </c:pt>
                <c:pt idx="1083">
                  <c:v>23.3</c:v>
                </c:pt>
                <c:pt idx="1084">
                  <c:v>23.3</c:v>
                </c:pt>
                <c:pt idx="1085">
                  <c:v>23.3</c:v>
                </c:pt>
                <c:pt idx="1086">
                  <c:v>23.3</c:v>
                </c:pt>
                <c:pt idx="1087">
                  <c:v>23.3</c:v>
                </c:pt>
                <c:pt idx="1088">
                  <c:v>23.3</c:v>
                </c:pt>
                <c:pt idx="1089">
                  <c:v>23.3</c:v>
                </c:pt>
                <c:pt idx="1090">
                  <c:v>23.3</c:v>
                </c:pt>
                <c:pt idx="1091">
                  <c:v>23.3</c:v>
                </c:pt>
                <c:pt idx="1092">
                  <c:v>23.3</c:v>
                </c:pt>
                <c:pt idx="1093">
                  <c:v>23.3</c:v>
                </c:pt>
                <c:pt idx="1094">
                  <c:v>23.3</c:v>
                </c:pt>
                <c:pt idx="1095">
                  <c:v>23.3</c:v>
                </c:pt>
                <c:pt idx="1096">
                  <c:v>23.3</c:v>
                </c:pt>
                <c:pt idx="1097">
                  <c:v>23.3</c:v>
                </c:pt>
                <c:pt idx="1098">
                  <c:v>23.3</c:v>
                </c:pt>
                <c:pt idx="1099">
                  <c:v>23.3</c:v>
                </c:pt>
                <c:pt idx="1100">
                  <c:v>23.3</c:v>
                </c:pt>
                <c:pt idx="1101">
                  <c:v>23.3</c:v>
                </c:pt>
                <c:pt idx="1102">
                  <c:v>23.3</c:v>
                </c:pt>
                <c:pt idx="1103">
                  <c:v>23.3</c:v>
                </c:pt>
                <c:pt idx="1104">
                  <c:v>23.3</c:v>
                </c:pt>
                <c:pt idx="1105">
                  <c:v>23.3</c:v>
                </c:pt>
                <c:pt idx="1106">
                  <c:v>23.3</c:v>
                </c:pt>
                <c:pt idx="1107">
                  <c:v>23.3</c:v>
                </c:pt>
                <c:pt idx="1108">
                  <c:v>23.3</c:v>
                </c:pt>
                <c:pt idx="1109">
                  <c:v>23.3</c:v>
                </c:pt>
                <c:pt idx="1110">
                  <c:v>23.3</c:v>
                </c:pt>
                <c:pt idx="1111">
                  <c:v>23.3</c:v>
                </c:pt>
                <c:pt idx="1112">
                  <c:v>23.3</c:v>
                </c:pt>
                <c:pt idx="1113">
                  <c:v>23.3</c:v>
                </c:pt>
                <c:pt idx="1114">
                  <c:v>23.3</c:v>
                </c:pt>
                <c:pt idx="1115">
                  <c:v>23.3</c:v>
                </c:pt>
                <c:pt idx="1116">
                  <c:v>23.3</c:v>
                </c:pt>
                <c:pt idx="1117">
                  <c:v>23.3</c:v>
                </c:pt>
                <c:pt idx="1118">
                  <c:v>23.3</c:v>
                </c:pt>
                <c:pt idx="1119">
                  <c:v>23.3</c:v>
                </c:pt>
                <c:pt idx="1120">
                  <c:v>23.3</c:v>
                </c:pt>
                <c:pt idx="1121">
                  <c:v>23.3</c:v>
                </c:pt>
                <c:pt idx="1122">
                  <c:v>23.3</c:v>
                </c:pt>
                <c:pt idx="1123">
                  <c:v>23.3</c:v>
                </c:pt>
                <c:pt idx="1124">
                  <c:v>23.3</c:v>
                </c:pt>
                <c:pt idx="1125">
                  <c:v>23.3</c:v>
                </c:pt>
                <c:pt idx="1126">
                  <c:v>23.3</c:v>
                </c:pt>
                <c:pt idx="1127">
                  <c:v>23.3</c:v>
                </c:pt>
                <c:pt idx="1128">
                  <c:v>23.3</c:v>
                </c:pt>
                <c:pt idx="1129">
                  <c:v>23.3</c:v>
                </c:pt>
                <c:pt idx="1130">
                  <c:v>23.3</c:v>
                </c:pt>
                <c:pt idx="1131">
                  <c:v>23.3</c:v>
                </c:pt>
                <c:pt idx="1132">
                  <c:v>23.3</c:v>
                </c:pt>
                <c:pt idx="1133">
                  <c:v>23.3</c:v>
                </c:pt>
                <c:pt idx="1134">
                  <c:v>23.3</c:v>
                </c:pt>
                <c:pt idx="1135">
                  <c:v>23.3</c:v>
                </c:pt>
                <c:pt idx="1136">
                  <c:v>23.3</c:v>
                </c:pt>
                <c:pt idx="1137">
                  <c:v>23.3</c:v>
                </c:pt>
                <c:pt idx="1138">
                  <c:v>23.3</c:v>
                </c:pt>
                <c:pt idx="1139">
                  <c:v>23.3</c:v>
                </c:pt>
                <c:pt idx="1140">
                  <c:v>23.3</c:v>
                </c:pt>
                <c:pt idx="1141">
                  <c:v>23.3</c:v>
                </c:pt>
                <c:pt idx="1142">
                  <c:v>23.3</c:v>
                </c:pt>
                <c:pt idx="1143">
                  <c:v>23.3</c:v>
                </c:pt>
                <c:pt idx="1144">
                  <c:v>23.3</c:v>
                </c:pt>
                <c:pt idx="1145">
                  <c:v>23.3</c:v>
                </c:pt>
                <c:pt idx="1146">
                  <c:v>23.3</c:v>
                </c:pt>
                <c:pt idx="1147">
                  <c:v>23.3</c:v>
                </c:pt>
                <c:pt idx="1148">
                  <c:v>23.3</c:v>
                </c:pt>
                <c:pt idx="1149">
                  <c:v>23.3</c:v>
                </c:pt>
                <c:pt idx="1150">
                  <c:v>23.3</c:v>
                </c:pt>
                <c:pt idx="1151">
                  <c:v>23.3</c:v>
                </c:pt>
                <c:pt idx="1152">
                  <c:v>23.3</c:v>
                </c:pt>
                <c:pt idx="1153">
                  <c:v>23.3</c:v>
                </c:pt>
                <c:pt idx="1154">
                  <c:v>23.3</c:v>
                </c:pt>
                <c:pt idx="1155">
                  <c:v>23.3</c:v>
                </c:pt>
                <c:pt idx="1156">
                  <c:v>23.3</c:v>
                </c:pt>
                <c:pt idx="1157">
                  <c:v>23.3</c:v>
                </c:pt>
                <c:pt idx="1158">
                  <c:v>23.3</c:v>
                </c:pt>
                <c:pt idx="1159">
                  <c:v>23.3</c:v>
                </c:pt>
                <c:pt idx="1160">
                  <c:v>23.3</c:v>
                </c:pt>
                <c:pt idx="1161">
                  <c:v>23.3</c:v>
                </c:pt>
                <c:pt idx="1162">
                  <c:v>23.3</c:v>
                </c:pt>
                <c:pt idx="1163">
                  <c:v>23.3</c:v>
                </c:pt>
                <c:pt idx="1164">
                  <c:v>23.3</c:v>
                </c:pt>
                <c:pt idx="1165">
                  <c:v>23.3</c:v>
                </c:pt>
                <c:pt idx="1166">
                  <c:v>23.3</c:v>
                </c:pt>
                <c:pt idx="1167">
                  <c:v>23.3</c:v>
                </c:pt>
                <c:pt idx="1168">
                  <c:v>23.3</c:v>
                </c:pt>
                <c:pt idx="1169">
                  <c:v>23.3</c:v>
                </c:pt>
                <c:pt idx="1170">
                  <c:v>23.3</c:v>
                </c:pt>
                <c:pt idx="1171">
                  <c:v>23.3</c:v>
                </c:pt>
                <c:pt idx="1172">
                  <c:v>23.3</c:v>
                </c:pt>
                <c:pt idx="1173">
                  <c:v>23.3</c:v>
                </c:pt>
                <c:pt idx="1174">
                  <c:v>23.3</c:v>
                </c:pt>
                <c:pt idx="1175">
                  <c:v>23.3</c:v>
                </c:pt>
                <c:pt idx="1176">
                  <c:v>23.3</c:v>
                </c:pt>
                <c:pt idx="1177">
                  <c:v>23.3</c:v>
                </c:pt>
                <c:pt idx="1178">
                  <c:v>23.3</c:v>
                </c:pt>
                <c:pt idx="1179">
                  <c:v>23.3</c:v>
                </c:pt>
                <c:pt idx="1180">
                  <c:v>23.3</c:v>
                </c:pt>
                <c:pt idx="1181">
                  <c:v>23.3</c:v>
                </c:pt>
                <c:pt idx="1182">
                  <c:v>23.3</c:v>
                </c:pt>
                <c:pt idx="1183">
                  <c:v>23.3</c:v>
                </c:pt>
                <c:pt idx="1184">
                  <c:v>23.3</c:v>
                </c:pt>
                <c:pt idx="1185">
                  <c:v>23.3</c:v>
                </c:pt>
                <c:pt idx="1186">
                  <c:v>23.3</c:v>
                </c:pt>
                <c:pt idx="1187">
                  <c:v>23.3</c:v>
                </c:pt>
                <c:pt idx="1188">
                  <c:v>23.3</c:v>
                </c:pt>
                <c:pt idx="1189">
                  <c:v>23.3</c:v>
                </c:pt>
                <c:pt idx="1190">
                  <c:v>23.3</c:v>
                </c:pt>
                <c:pt idx="1191">
                  <c:v>23.3</c:v>
                </c:pt>
                <c:pt idx="1192">
                  <c:v>23.3</c:v>
                </c:pt>
                <c:pt idx="1193">
                  <c:v>23.3</c:v>
                </c:pt>
                <c:pt idx="1194">
                  <c:v>23.3</c:v>
                </c:pt>
                <c:pt idx="1195">
                  <c:v>23.3</c:v>
                </c:pt>
                <c:pt idx="1196">
                  <c:v>23.3</c:v>
                </c:pt>
                <c:pt idx="1197">
                  <c:v>23.3</c:v>
                </c:pt>
                <c:pt idx="1198">
                  <c:v>23.3</c:v>
                </c:pt>
                <c:pt idx="1199">
                  <c:v>23.3</c:v>
                </c:pt>
                <c:pt idx="1200">
                  <c:v>23.3</c:v>
                </c:pt>
                <c:pt idx="1201">
                  <c:v>23.3</c:v>
                </c:pt>
                <c:pt idx="1202">
                  <c:v>23.3</c:v>
                </c:pt>
                <c:pt idx="1203">
                  <c:v>23.3</c:v>
                </c:pt>
                <c:pt idx="1204">
                  <c:v>23.3</c:v>
                </c:pt>
                <c:pt idx="1205">
                  <c:v>23.3</c:v>
                </c:pt>
                <c:pt idx="1206">
                  <c:v>23.3</c:v>
                </c:pt>
                <c:pt idx="1207">
                  <c:v>23.3</c:v>
                </c:pt>
                <c:pt idx="1208">
                  <c:v>23.3</c:v>
                </c:pt>
                <c:pt idx="1209">
                  <c:v>23.3</c:v>
                </c:pt>
                <c:pt idx="1210">
                  <c:v>23.3</c:v>
                </c:pt>
                <c:pt idx="1211">
                  <c:v>23.3</c:v>
                </c:pt>
                <c:pt idx="1212">
                  <c:v>23.3</c:v>
                </c:pt>
                <c:pt idx="1213">
                  <c:v>23.3</c:v>
                </c:pt>
                <c:pt idx="1214">
                  <c:v>23.3</c:v>
                </c:pt>
                <c:pt idx="1215">
                  <c:v>23.3</c:v>
                </c:pt>
                <c:pt idx="1216">
                  <c:v>23.3</c:v>
                </c:pt>
                <c:pt idx="1217">
                  <c:v>23.3</c:v>
                </c:pt>
                <c:pt idx="1218">
                  <c:v>23.3</c:v>
                </c:pt>
                <c:pt idx="1219">
                  <c:v>23.3</c:v>
                </c:pt>
                <c:pt idx="1220">
                  <c:v>23.3</c:v>
                </c:pt>
                <c:pt idx="1221">
                  <c:v>23.3</c:v>
                </c:pt>
                <c:pt idx="1222">
                  <c:v>23.3</c:v>
                </c:pt>
                <c:pt idx="1223">
                  <c:v>23.3</c:v>
                </c:pt>
                <c:pt idx="1224">
                  <c:v>23.3</c:v>
                </c:pt>
                <c:pt idx="1225">
                  <c:v>23.3</c:v>
                </c:pt>
                <c:pt idx="1226">
                  <c:v>23.3</c:v>
                </c:pt>
                <c:pt idx="1227">
                  <c:v>23.3</c:v>
                </c:pt>
                <c:pt idx="1228">
                  <c:v>23.2</c:v>
                </c:pt>
                <c:pt idx="1229">
                  <c:v>23.2</c:v>
                </c:pt>
                <c:pt idx="1230">
                  <c:v>23.2</c:v>
                </c:pt>
                <c:pt idx="1231">
                  <c:v>23.2</c:v>
                </c:pt>
                <c:pt idx="1232">
                  <c:v>23.2</c:v>
                </c:pt>
                <c:pt idx="1233">
                  <c:v>23.2</c:v>
                </c:pt>
                <c:pt idx="1234">
                  <c:v>23.2</c:v>
                </c:pt>
                <c:pt idx="1235">
                  <c:v>23.2</c:v>
                </c:pt>
                <c:pt idx="1236">
                  <c:v>23.1</c:v>
                </c:pt>
                <c:pt idx="1237">
                  <c:v>23.1</c:v>
                </c:pt>
                <c:pt idx="1238">
                  <c:v>23.1</c:v>
                </c:pt>
                <c:pt idx="1239">
                  <c:v>23.1</c:v>
                </c:pt>
                <c:pt idx="1240">
                  <c:v>23.1</c:v>
                </c:pt>
                <c:pt idx="1241">
                  <c:v>23.1</c:v>
                </c:pt>
                <c:pt idx="1242">
                  <c:v>23.1</c:v>
                </c:pt>
                <c:pt idx="1243">
                  <c:v>23.1</c:v>
                </c:pt>
                <c:pt idx="1244">
                  <c:v>23.1</c:v>
                </c:pt>
                <c:pt idx="1245">
                  <c:v>23.2</c:v>
                </c:pt>
                <c:pt idx="1246">
                  <c:v>23.2</c:v>
                </c:pt>
                <c:pt idx="1247">
                  <c:v>23.2</c:v>
                </c:pt>
                <c:pt idx="1248">
                  <c:v>23.2</c:v>
                </c:pt>
                <c:pt idx="1249">
                  <c:v>23.2</c:v>
                </c:pt>
                <c:pt idx="1250">
                  <c:v>23.2</c:v>
                </c:pt>
                <c:pt idx="1251">
                  <c:v>23.2</c:v>
                </c:pt>
                <c:pt idx="1252">
                  <c:v>23.2</c:v>
                </c:pt>
                <c:pt idx="1253">
                  <c:v>23.1</c:v>
                </c:pt>
                <c:pt idx="1254">
                  <c:v>23.1</c:v>
                </c:pt>
                <c:pt idx="1255">
                  <c:v>23.1</c:v>
                </c:pt>
                <c:pt idx="1256">
                  <c:v>23.1</c:v>
                </c:pt>
                <c:pt idx="1257">
                  <c:v>23.1</c:v>
                </c:pt>
                <c:pt idx="1258">
                  <c:v>23.1</c:v>
                </c:pt>
                <c:pt idx="1259">
                  <c:v>23.1</c:v>
                </c:pt>
                <c:pt idx="1260">
                  <c:v>23.1</c:v>
                </c:pt>
                <c:pt idx="1261">
                  <c:v>23</c:v>
                </c:pt>
                <c:pt idx="1262">
                  <c:v>23</c:v>
                </c:pt>
                <c:pt idx="1263">
                  <c:v>23</c:v>
                </c:pt>
                <c:pt idx="1264">
                  <c:v>23</c:v>
                </c:pt>
                <c:pt idx="1265">
                  <c:v>23</c:v>
                </c:pt>
                <c:pt idx="1266">
                  <c:v>23</c:v>
                </c:pt>
                <c:pt idx="1267">
                  <c:v>23</c:v>
                </c:pt>
                <c:pt idx="1268">
                  <c:v>23</c:v>
                </c:pt>
                <c:pt idx="1269">
                  <c:v>23</c:v>
                </c:pt>
                <c:pt idx="1270">
                  <c:v>23</c:v>
                </c:pt>
                <c:pt idx="1271">
                  <c:v>23</c:v>
                </c:pt>
                <c:pt idx="1272">
                  <c:v>23</c:v>
                </c:pt>
                <c:pt idx="1273">
                  <c:v>23</c:v>
                </c:pt>
                <c:pt idx="1274">
                  <c:v>23</c:v>
                </c:pt>
                <c:pt idx="1275">
                  <c:v>23</c:v>
                </c:pt>
                <c:pt idx="1276">
                  <c:v>23</c:v>
                </c:pt>
                <c:pt idx="1277">
                  <c:v>23</c:v>
                </c:pt>
                <c:pt idx="1278">
                  <c:v>23</c:v>
                </c:pt>
                <c:pt idx="1279">
                  <c:v>23</c:v>
                </c:pt>
                <c:pt idx="1280">
                  <c:v>23</c:v>
                </c:pt>
                <c:pt idx="1281">
                  <c:v>23</c:v>
                </c:pt>
                <c:pt idx="1282">
                  <c:v>23</c:v>
                </c:pt>
                <c:pt idx="1283">
                  <c:v>23</c:v>
                </c:pt>
                <c:pt idx="1284">
                  <c:v>23</c:v>
                </c:pt>
                <c:pt idx="1285">
                  <c:v>22.9</c:v>
                </c:pt>
                <c:pt idx="1286">
                  <c:v>22.9</c:v>
                </c:pt>
                <c:pt idx="1287">
                  <c:v>22.9</c:v>
                </c:pt>
                <c:pt idx="1288">
                  <c:v>22.9</c:v>
                </c:pt>
                <c:pt idx="1289">
                  <c:v>22.9</c:v>
                </c:pt>
                <c:pt idx="1290">
                  <c:v>22.9</c:v>
                </c:pt>
                <c:pt idx="1291">
                  <c:v>22.9</c:v>
                </c:pt>
                <c:pt idx="1292">
                  <c:v>22.9</c:v>
                </c:pt>
                <c:pt idx="1293">
                  <c:v>22.9</c:v>
                </c:pt>
                <c:pt idx="1294">
                  <c:v>22.9</c:v>
                </c:pt>
                <c:pt idx="1295">
                  <c:v>22.9</c:v>
                </c:pt>
                <c:pt idx="1296">
                  <c:v>22.9</c:v>
                </c:pt>
                <c:pt idx="1297">
                  <c:v>22.9</c:v>
                </c:pt>
                <c:pt idx="1298">
                  <c:v>22.9</c:v>
                </c:pt>
                <c:pt idx="1299">
                  <c:v>22.9</c:v>
                </c:pt>
                <c:pt idx="1300">
                  <c:v>22.9</c:v>
                </c:pt>
                <c:pt idx="1301">
                  <c:v>22.9</c:v>
                </c:pt>
                <c:pt idx="1302">
                  <c:v>22.8</c:v>
                </c:pt>
                <c:pt idx="1303">
                  <c:v>22.8</c:v>
                </c:pt>
                <c:pt idx="1304">
                  <c:v>22.8</c:v>
                </c:pt>
                <c:pt idx="1305">
                  <c:v>22.8</c:v>
                </c:pt>
                <c:pt idx="1306">
                  <c:v>22.8</c:v>
                </c:pt>
                <c:pt idx="1307">
                  <c:v>22.8</c:v>
                </c:pt>
                <c:pt idx="1308">
                  <c:v>22.8</c:v>
                </c:pt>
                <c:pt idx="1309">
                  <c:v>22.8</c:v>
                </c:pt>
                <c:pt idx="1310">
                  <c:v>22.7</c:v>
                </c:pt>
                <c:pt idx="1311">
                  <c:v>22.7</c:v>
                </c:pt>
                <c:pt idx="1312">
                  <c:v>22.7</c:v>
                </c:pt>
                <c:pt idx="1313">
                  <c:v>22.7</c:v>
                </c:pt>
                <c:pt idx="1314">
                  <c:v>22.7</c:v>
                </c:pt>
                <c:pt idx="1315">
                  <c:v>22.7</c:v>
                </c:pt>
                <c:pt idx="1316">
                  <c:v>22.7</c:v>
                </c:pt>
                <c:pt idx="1317">
                  <c:v>22.7</c:v>
                </c:pt>
                <c:pt idx="1318">
                  <c:v>22.7</c:v>
                </c:pt>
                <c:pt idx="1319">
                  <c:v>22.7</c:v>
                </c:pt>
                <c:pt idx="1320">
                  <c:v>22.7</c:v>
                </c:pt>
                <c:pt idx="1321">
                  <c:v>22.7</c:v>
                </c:pt>
                <c:pt idx="1322">
                  <c:v>22.7</c:v>
                </c:pt>
                <c:pt idx="1323">
                  <c:v>22.7</c:v>
                </c:pt>
                <c:pt idx="1324">
                  <c:v>22.7</c:v>
                </c:pt>
                <c:pt idx="1325">
                  <c:v>22.7</c:v>
                </c:pt>
                <c:pt idx="1326">
                  <c:v>22.7</c:v>
                </c:pt>
                <c:pt idx="1327">
                  <c:v>22.7</c:v>
                </c:pt>
                <c:pt idx="1328">
                  <c:v>22.7</c:v>
                </c:pt>
                <c:pt idx="1329">
                  <c:v>22.7</c:v>
                </c:pt>
                <c:pt idx="1330">
                  <c:v>22.7</c:v>
                </c:pt>
                <c:pt idx="1331">
                  <c:v>22.7</c:v>
                </c:pt>
                <c:pt idx="1332">
                  <c:v>22.7</c:v>
                </c:pt>
                <c:pt idx="1333">
                  <c:v>22.7</c:v>
                </c:pt>
                <c:pt idx="1334">
                  <c:v>22.7</c:v>
                </c:pt>
                <c:pt idx="1335">
                  <c:v>22.6</c:v>
                </c:pt>
                <c:pt idx="1336">
                  <c:v>22.6</c:v>
                </c:pt>
                <c:pt idx="1337">
                  <c:v>22.6</c:v>
                </c:pt>
                <c:pt idx="1338">
                  <c:v>22.6</c:v>
                </c:pt>
                <c:pt idx="1339">
                  <c:v>22.6</c:v>
                </c:pt>
                <c:pt idx="1340">
                  <c:v>22.6</c:v>
                </c:pt>
                <c:pt idx="1341">
                  <c:v>22.6</c:v>
                </c:pt>
                <c:pt idx="1342">
                  <c:v>22.6</c:v>
                </c:pt>
                <c:pt idx="1343">
                  <c:v>22.5</c:v>
                </c:pt>
                <c:pt idx="1344">
                  <c:v>22.5</c:v>
                </c:pt>
                <c:pt idx="1345">
                  <c:v>22.5</c:v>
                </c:pt>
                <c:pt idx="1346">
                  <c:v>22.5</c:v>
                </c:pt>
                <c:pt idx="1347">
                  <c:v>22.5</c:v>
                </c:pt>
                <c:pt idx="1348">
                  <c:v>22.5</c:v>
                </c:pt>
                <c:pt idx="1349">
                  <c:v>22.5</c:v>
                </c:pt>
                <c:pt idx="1350">
                  <c:v>22.5</c:v>
                </c:pt>
                <c:pt idx="1351">
                  <c:v>22.4</c:v>
                </c:pt>
                <c:pt idx="1352">
                  <c:v>22.4</c:v>
                </c:pt>
                <c:pt idx="1353">
                  <c:v>22.4</c:v>
                </c:pt>
                <c:pt idx="1354">
                  <c:v>22.4</c:v>
                </c:pt>
                <c:pt idx="1355">
                  <c:v>22.4</c:v>
                </c:pt>
                <c:pt idx="1356">
                  <c:v>22.4</c:v>
                </c:pt>
                <c:pt idx="1357">
                  <c:v>22.4</c:v>
                </c:pt>
                <c:pt idx="1358">
                  <c:v>22.4</c:v>
                </c:pt>
                <c:pt idx="1359">
                  <c:v>22.4</c:v>
                </c:pt>
                <c:pt idx="1360">
                  <c:v>22.4</c:v>
                </c:pt>
                <c:pt idx="1361">
                  <c:v>22.4</c:v>
                </c:pt>
                <c:pt idx="1362">
                  <c:v>22.4</c:v>
                </c:pt>
                <c:pt idx="1363">
                  <c:v>22.4</c:v>
                </c:pt>
                <c:pt idx="1364">
                  <c:v>22.4</c:v>
                </c:pt>
                <c:pt idx="1365">
                  <c:v>22.4</c:v>
                </c:pt>
                <c:pt idx="1366">
                  <c:v>22.4</c:v>
                </c:pt>
                <c:pt idx="1367">
                  <c:v>22.4</c:v>
                </c:pt>
                <c:pt idx="1368">
                  <c:v>22.4</c:v>
                </c:pt>
                <c:pt idx="1369">
                  <c:v>22.4</c:v>
                </c:pt>
                <c:pt idx="1370">
                  <c:v>22.4</c:v>
                </c:pt>
                <c:pt idx="1371">
                  <c:v>22.4</c:v>
                </c:pt>
                <c:pt idx="1372">
                  <c:v>22.4</c:v>
                </c:pt>
                <c:pt idx="1373">
                  <c:v>22.4</c:v>
                </c:pt>
                <c:pt idx="1374">
                  <c:v>22.4</c:v>
                </c:pt>
                <c:pt idx="1375">
                  <c:v>22.4</c:v>
                </c:pt>
                <c:pt idx="1376">
                  <c:v>22.3</c:v>
                </c:pt>
                <c:pt idx="1377">
                  <c:v>22.3</c:v>
                </c:pt>
                <c:pt idx="1378">
                  <c:v>22.3</c:v>
                </c:pt>
                <c:pt idx="1379">
                  <c:v>22.3</c:v>
                </c:pt>
                <c:pt idx="1380">
                  <c:v>22.3</c:v>
                </c:pt>
                <c:pt idx="1381">
                  <c:v>22.3</c:v>
                </c:pt>
                <c:pt idx="1382">
                  <c:v>22.3</c:v>
                </c:pt>
                <c:pt idx="1383">
                  <c:v>22.3</c:v>
                </c:pt>
                <c:pt idx="1384">
                  <c:v>22.3</c:v>
                </c:pt>
                <c:pt idx="1385">
                  <c:v>22.3</c:v>
                </c:pt>
                <c:pt idx="1386">
                  <c:v>22.3</c:v>
                </c:pt>
                <c:pt idx="1387">
                  <c:v>22.3</c:v>
                </c:pt>
                <c:pt idx="1388">
                  <c:v>22.3</c:v>
                </c:pt>
                <c:pt idx="1389">
                  <c:v>22.3</c:v>
                </c:pt>
                <c:pt idx="1390">
                  <c:v>22.3</c:v>
                </c:pt>
                <c:pt idx="1391">
                  <c:v>22.3</c:v>
                </c:pt>
                <c:pt idx="1392">
                  <c:v>22.2</c:v>
                </c:pt>
                <c:pt idx="1393">
                  <c:v>22.2</c:v>
                </c:pt>
                <c:pt idx="1394">
                  <c:v>22.2</c:v>
                </c:pt>
                <c:pt idx="1395">
                  <c:v>22.2</c:v>
                </c:pt>
                <c:pt idx="1396">
                  <c:v>22.2</c:v>
                </c:pt>
                <c:pt idx="1397">
                  <c:v>22.2</c:v>
                </c:pt>
                <c:pt idx="1398">
                  <c:v>22.2</c:v>
                </c:pt>
                <c:pt idx="1399">
                  <c:v>22.2</c:v>
                </c:pt>
                <c:pt idx="1400">
                  <c:v>22.1</c:v>
                </c:pt>
                <c:pt idx="1401">
                  <c:v>22.1</c:v>
                </c:pt>
                <c:pt idx="1402">
                  <c:v>22.1</c:v>
                </c:pt>
                <c:pt idx="1403">
                  <c:v>22.1</c:v>
                </c:pt>
                <c:pt idx="1404">
                  <c:v>22.1</c:v>
                </c:pt>
                <c:pt idx="1405">
                  <c:v>22.1</c:v>
                </c:pt>
                <c:pt idx="1406">
                  <c:v>22.1</c:v>
                </c:pt>
                <c:pt idx="1407">
                  <c:v>22.1</c:v>
                </c:pt>
                <c:pt idx="1408">
                  <c:v>22</c:v>
                </c:pt>
                <c:pt idx="1409">
                  <c:v>22</c:v>
                </c:pt>
                <c:pt idx="1410">
                  <c:v>22</c:v>
                </c:pt>
                <c:pt idx="1411">
                  <c:v>22</c:v>
                </c:pt>
                <c:pt idx="1412">
                  <c:v>22</c:v>
                </c:pt>
                <c:pt idx="1413">
                  <c:v>22</c:v>
                </c:pt>
                <c:pt idx="1414">
                  <c:v>22</c:v>
                </c:pt>
                <c:pt idx="1415">
                  <c:v>22</c:v>
                </c:pt>
                <c:pt idx="1416">
                  <c:v>22</c:v>
                </c:pt>
                <c:pt idx="1417">
                  <c:v>22</c:v>
                </c:pt>
                <c:pt idx="1418">
                  <c:v>22</c:v>
                </c:pt>
                <c:pt idx="1419">
                  <c:v>22</c:v>
                </c:pt>
                <c:pt idx="1420">
                  <c:v>22</c:v>
                </c:pt>
                <c:pt idx="1421">
                  <c:v>22</c:v>
                </c:pt>
                <c:pt idx="1422">
                  <c:v>22</c:v>
                </c:pt>
                <c:pt idx="1423">
                  <c:v>22</c:v>
                </c:pt>
                <c:pt idx="1424">
                  <c:v>22</c:v>
                </c:pt>
                <c:pt idx="1425">
                  <c:v>22</c:v>
                </c:pt>
                <c:pt idx="1426">
                  <c:v>22</c:v>
                </c:pt>
                <c:pt idx="1427">
                  <c:v>22</c:v>
                </c:pt>
                <c:pt idx="1428">
                  <c:v>22</c:v>
                </c:pt>
                <c:pt idx="1429">
                  <c:v>22</c:v>
                </c:pt>
                <c:pt idx="1430">
                  <c:v>22</c:v>
                </c:pt>
                <c:pt idx="1431">
                  <c:v>22</c:v>
                </c:pt>
                <c:pt idx="1432">
                  <c:v>22</c:v>
                </c:pt>
                <c:pt idx="1433">
                  <c:v>21.9</c:v>
                </c:pt>
                <c:pt idx="1434">
                  <c:v>21.9</c:v>
                </c:pt>
                <c:pt idx="1435">
                  <c:v>21.9</c:v>
                </c:pt>
                <c:pt idx="1436">
                  <c:v>21.9</c:v>
                </c:pt>
                <c:pt idx="1437">
                  <c:v>21.9</c:v>
                </c:pt>
                <c:pt idx="1438">
                  <c:v>21.9</c:v>
                </c:pt>
                <c:pt idx="1439">
                  <c:v>21.9</c:v>
                </c:pt>
                <c:pt idx="1440">
                  <c:v>21.9</c:v>
                </c:pt>
                <c:pt idx="1441">
                  <c:v>21.9</c:v>
                </c:pt>
                <c:pt idx="1442">
                  <c:v>21.9</c:v>
                </c:pt>
                <c:pt idx="1443">
                  <c:v>21.9</c:v>
                </c:pt>
                <c:pt idx="1444">
                  <c:v>21.9</c:v>
                </c:pt>
                <c:pt idx="1445">
                  <c:v>21.9</c:v>
                </c:pt>
                <c:pt idx="1446">
                  <c:v>21.9</c:v>
                </c:pt>
                <c:pt idx="1447">
                  <c:v>21.9</c:v>
                </c:pt>
                <c:pt idx="1448">
                  <c:v>21.9</c:v>
                </c:pt>
                <c:pt idx="1449">
                  <c:v>21.8</c:v>
                </c:pt>
                <c:pt idx="1450">
                  <c:v>21.8</c:v>
                </c:pt>
                <c:pt idx="1451">
                  <c:v>21.8</c:v>
                </c:pt>
                <c:pt idx="1452">
                  <c:v>21.8</c:v>
                </c:pt>
                <c:pt idx="1453">
                  <c:v>21.8</c:v>
                </c:pt>
                <c:pt idx="1454">
                  <c:v>21.8</c:v>
                </c:pt>
                <c:pt idx="1455">
                  <c:v>21.8</c:v>
                </c:pt>
                <c:pt idx="1456">
                  <c:v>21.8</c:v>
                </c:pt>
                <c:pt idx="1457">
                  <c:v>21.7</c:v>
                </c:pt>
                <c:pt idx="1458">
                  <c:v>21.7</c:v>
                </c:pt>
                <c:pt idx="1459">
                  <c:v>21.7</c:v>
                </c:pt>
                <c:pt idx="1460">
                  <c:v>21.7</c:v>
                </c:pt>
                <c:pt idx="1461">
                  <c:v>21.7</c:v>
                </c:pt>
                <c:pt idx="1462">
                  <c:v>21.7</c:v>
                </c:pt>
                <c:pt idx="1463">
                  <c:v>21.7</c:v>
                </c:pt>
                <c:pt idx="1464">
                  <c:v>21.7</c:v>
                </c:pt>
                <c:pt idx="1465">
                  <c:v>21.7</c:v>
                </c:pt>
                <c:pt idx="1466">
                  <c:v>21.6</c:v>
                </c:pt>
                <c:pt idx="1467">
                  <c:v>21.6</c:v>
                </c:pt>
                <c:pt idx="1468">
                  <c:v>21.6</c:v>
                </c:pt>
                <c:pt idx="1469">
                  <c:v>21.6</c:v>
                </c:pt>
                <c:pt idx="1470">
                  <c:v>21.6</c:v>
                </c:pt>
                <c:pt idx="1471">
                  <c:v>21.6</c:v>
                </c:pt>
                <c:pt idx="1472">
                  <c:v>21.6</c:v>
                </c:pt>
                <c:pt idx="1473">
                  <c:v>21.6</c:v>
                </c:pt>
                <c:pt idx="1474">
                  <c:v>21.6</c:v>
                </c:pt>
                <c:pt idx="1475">
                  <c:v>21.6</c:v>
                </c:pt>
                <c:pt idx="1476">
                  <c:v>21.6</c:v>
                </c:pt>
                <c:pt idx="1477">
                  <c:v>21.6</c:v>
                </c:pt>
                <c:pt idx="1478">
                  <c:v>21.6</c:v>
                </c:pt>
                <c:pt idx="1479">
                  <c:v>21.6</c:v>
                </c:pt>
                <c:pt idx="1480">
                  <c:v>21.6</c:v>
                </c:pt>
                <c:pt idx="1481">
                  <c:v>21.6</c:v>
                </c:pt>
                <c:pt idx="1482">
                  <c:v>21.5</c:v>
                </c:pt>
                <c:pt idx="1483">
                  <c:v>21.5</c:v>
                </c:pt>
                <c:pt idx="1484">
                  <c:v>21.5</c:v>
                </c:pt>
                <c:pt idx="1485">
                  <c:v>21.5</c:v>
                </c:pt>
                <c:pt idx="1486">
                  <c:v>21.5</c:v>
                </c:pt>
                <c:pt idx="1487">
                  <c:v>21.5</c:v>
                </c:pt>
                <c:pt idx="1488">
                  <c:v>21.5</c:v>
                </c:pt>
                <c:pt idx="1489">
                  <c:v>21.5</c:v>
                </c:pt>
                <c:pt idx="1490">
                  <c:v>21.5</c:v>
                </c:pt>
                <c:pt idx="1491">
                  <c:v>21.5</c:v>
                </c:pt>
                <c:pt idx="1492">
                  <c:v>21.5</c:v>
                </c:pt>
                <c:pt idx="1493">
                  <c:v>21.5</c:v>
                </c:pt>
                <c:pt idx="1494">
                  <c:v>21.5</c:v>
                </c:pt>
                <c:pt idx="1495">
                  <c:v>21.5</c:v>
                </c:pt>
                <c:pt idx="1496">
                  <c:v>21.5</c:v>
                </c:pt>
                <c:pt idx="1497">
                  <c:v>21.5</c:v>
                </c:pt>
                <c:pt idx="1498">
                  <c:v>21.4</c:v>
                </c:pt>
                <c:pt idx="1499">
                  <c:v>21.4</c:v>
                </c:pt>
                <c:pt idx="1500">
                  <c:v>21.4</c:v>
                </c:pt>
                <c:pt idx="1501">
                  <c:v>21.4</c:v>
                </c:pt>
                <c:pt idx="1502">
                  <c:v>21.4</c:v>
                </c:pt>
                <c:pt idx="1503">
                  <c:v>21.4</c:v>
                </c:pt>
                <c:pt idx="1504">
                  <c:v>21.4</c:v>
                </c:pt>
                <c:pt idx="1505">
                  <c:v>21.4</c:v>
                </c:pt>
                <c:pt idx="1506">
                  <c:v>21.4</c:v>
                </c:pt>
                <c:pt idx="1507">
                  <c:v>21.4</c:v>
                </c:pt>
                <c:pt idx="1508">
                  <c:v>21.4</c:v>
                </c:pt>
                <c:pt idx="1509">
                  <c:v>21.4</c:v>
                </c:pt>
                <c:pt idx="1510">
                  <c:v>21.4</c:v>
                </c:pt>
                <c:pt idx="1511">
                  <c:v>21.4</c:v>
                </c:pt>
                <c:pt idx="1512">
                  <c:v>21.4</c:v>
                </c:pt>
                <c:pt idx="1513">
                  <c:v>21.4</c:v>
                </c:pt>
                <c:pt idx="1514">
                  <c:v>21.4</c:v>
                </c:pt>
                <c:pt idx="1515">
                  <c:v>21.4</c:v>
                </c:pt>
                <c:pt idx="1516">
                  <c:v>21.4</c:v>
                </c:pt>
                <c:pt idx="1517">
                  <c:v>21.4</c:v>
                </c:pt>
                <c:pt idx="1518">
                  <c:v>21.4</c:v>
                </c:pt>
                <c:pt idx="1519">
                  <c:v>21.4</c:v>
                </c:pt>
                <c:pt idx="1520">
                  <c:v>21.4</c:v>
                </c:pt>
                <c:pt idx="1521">
                  <c:v>21.4</c:v>
                </c:pt>
                <c:pt idx="1522">
                  <c:v>21.4</c:v>
                </c:pt>
                <c:pt idx="1523">
                  <c:v>21.3</c:v>
                </c:pt>
                <c:pt idx="1524">
                  <c:v>21.3</c:v>
                </c:pt>
                <c:pt idx="1525">
                  <c:v>21.3</c:v>
                </c:pt>
                <c:pt idx="1526">
                  <c:v>21.3</c:v>
                </c:pt>
                <c:pt idx="1527">
                  <c:v>21.3</c:v>
                </c:pt>
                <c:pt idx="1528">
                  <c:v>21.3</c:v>
                </c:pt>
                <c:pt idx="1529">
                  <c:v>21.3</c:v>
                </c:pt>
                <c:pt idx="1530">
                  <c:v>21.3</c:v>
                </c:pt>
                <c:pt idx="1531">
                  <c:v>21.2</c:v>
                </c:pt>
                <c:pt idx="1532">
                  <c:v>21.2</c:v>
                </c:pt>
                <c:pt idx="1533">
                  <c:v>21.2</c:v>
                </c:pt>
                <c:pt idx="1534">
                  <c:v>21.2</c:v>
                </c:pt>
                <c:pt idx="1535">
                  <c:v>21.2</c:v>
                </c:pt>
                <c:pt idx="1536">
                  <c:v>21.2</c:v>
                </c:pt>
                <c:pt idx="1537">
                  <c:v>21.2</c:v>
                </c:pt>
                <c:pt idx="1538">
                  <c:v>21.2</c:v>
                </c:pt>
                <c:pt idx="1539">
                  <c:v>21.2</c:v>
                </c:pt>
                <c:pt idx="1540">
                  <c:v>21.2</c:v>
                </c:pt>
                <c:pt idx="1541">
                  <c:v>21.2</c:v>
                </c:pt>
                <c:pt idx="1542">
                  <c:v>21.2</c:v>
                </c:pt>
                <c:pt idx="1543">
                  <c:v>21.2</c:v>
                </c:pt>
                <c:pt idx="1544">
                  <c:v>21.2</c:v>
                </c:pt>
                <c:pt idx="1545">
                  <c:v>21.2</c:v>
                </c:pt>
                <c:pt idx="1546">
                  <c:v>21.2</c:v>
                </c:pt>
                <c:pt idx="1547">
                  <c:v>21.1</c:v>
                </c:pt>
                <c:pt idx="1548">
                  <c:v>21.1</c:v>
                </c:pt>
                <c:pt idx="1549">
                  <c:v>21.1</c:v>
                </c:pt>
                <c:pt idx="1550">
                  <c:v>21.1</c:v>
                </c:pt>
                <c:pt idx="1551">
                  <c:v>21.1</c:v>
                </c:pt>
                <c:pt idx="1552">
                  <c:v>21.1</c:v>
                </c:pt>
                <c:pt idx="1553">
                  <c:v>21.1</c:v>
                </c:pt>
                <c:pt idx="1554">
                  <c:v>21.1</c:v>
                </c:pt>
                <c:pt idx="1555">
                  <c:v>21.1</c:v>
                </c:pt>
                <c:pt idx="1556">
                  <c:v>21.1</c:v>
                </c:pt>
                <c:pt idx="1557">
                  <c:v>21.1</c:v>
                </c:pt>
                <c:pt idx="1558">
                  <c:v>21.1</c:v>
                </c:pt>
                <c:pt idx="1559">
                  <c:v>21.1</c:v>
                </c:pt>
                <c:pt idx="1560">
                  <c:v>21.1</c:v>
                </c:pt>
                <c:pt idx="1561">
                  <c:v>21.1</c:v>
                </c:pt>
                <c:pt idx="1562">
                  <c:v>21.1</c:v>
                </c:pt>
                <c:pt idx="1563">
                  <c:v>21.1</c:v>
                </c:pt>
                <c:pt idx="1564">
                  <c:v>21.1</c:v>
                </c:pt>
                <c:pt idx="1565">
                  <c:v>21.1</c:v>
                </c:pt>
                <c:pt idx="1566">
                  <c:v>21.1</c:v>
                </c:pt>
                <c:pt idx="1567">
                  <c:v>21.1</c:v>
                </c:pt>
                <c:pt idx="1568">
                  <c:v>21.1</c:v>
                </c:pt>
                <c:pt idx="1569">
                  <c:v>21.1</c:v>
                </c:pt>
                <c:pt idx="1570">
                  <c:v>21.1</c:v>
                </c:pt>
                <c:pt idx="1571">
                  <c:v>21.1</c:v>
                </c:pt>
                <c:pt idx="1572">
                  <c:v>21</c:v>
                </c:pt>
                <c:pt idx="1573">
                  <c:v>21</c:v>
                </c:pt>
                <c:pt idx="1574">
                  <c:v>21</c:v>
                </c:pt>
                <c:pt idx="1575">
                  <c:v>21</c:v>
                </c:pt>
                <c:pt idx="1576">
                  <c:v>21</c:v>
                </c:pt>
                <c:pt idx="1577">
                  <c:v>21</c:v>
                </c:pt>
                <c:pt idx="1578">
                  <c:v>21</c:v>
                </c:pt>
                <c:pt idx="1579">
                  <c:v>21</c:v>
                </c:pt>
                <c:pt idx="1580">
                  <c:v>21</c:v>
                </c:pt>
                <c:pt idx="1581">
                  <c:v>21</c:v>
                </c:pt>
                <c:pt idx="1582">
                  <c:v>21</c:v>
                </c:pt>
                <c:pt idx="1583">
                  <c:v>21</c:v>
                </c:pt>
                <c:pt idx="1584">
                  <c:v>21</c:v>
                </c:pt>
                <c:pt idx="1585">
                  <c:v>21</c:v>
                </c:pt>
                <c:pt idx="1586">
                  <c:v>21</c:v>
                </c:pt>
                <c:pt idx="1587">
                  <c:v>21</c:v>
                </c:pt>
                <c:pt idx="1588">
                  <c:v>20.9</c:v>
                </c:pt>
                <c:pt idx="1589">
                  <c:v>20.9</c:v>
                </c:pt>
                <c:pt idx="1590">
                  <c:v>20.9</c:v>
                </c:pt>
                <c:pt idx="1591">
                  <c:v>20.9</c:v>
                </c:pt>
                <c:pt idx="1592">
                  <c:v>20.9</c:v>
                </c:pt>
                <c:pt idx="1593">
                  <c:v>20.9</c:v>
                </c:pt>
                <c:pt idx="1594">
                  <c:v>20.9</c:v>
                </c:pt>
                <c:pt idx="1595">
                  <c:v>20.9</c:v>
                </c:pt>
                <c:pt idx="1596">
                  <c:v>20.8</c:v>
                </c:pt>
                <c:pt idx="1597">
                  <c:v>20.8</c:v>
                </c:pt>
                <c:pt idx="1598">
                  <c:v>20.8</c:v>
                </c:pt>
                <c:pt idx="1599">
                  <c:v>20.8</c:v>
                </c:pt>
                <c:pt idx="1600">
                  <c:v>20.8</c:v>
                </c:pt>
                <c:pt idx="1601">
                  <c:v>20.8</c:v>
                </c:pt>
                <c:pt idx="1602">
                  <c:v>20.8</c:v>
                </c:pt>
                <c:pt idx="1603">
                  <c:v>20.8</c:v>
                </c:pt>
                <c:pt idx="1604">
                  <c:v>20.8</c:v>
                </c:pt>
                <c:pt idx="1605">
                  <c:v>20.8</c:v>
                </c:pt>
                <c:pt idx="1606">
                  <c:v>20.8</c:v>
                </c:pt>
                <c:pt idx="1607">
                  <c:v>20.8</c:v>
                </c:pt>
                <c:pt idx="1608">
                  <c:v>20.8</c:v>
                </c:pt>
                <c:pt idx="1609">
                  <c:v>20.8</c:v>
                </c:pt>
                <c:pt idx="1610">
                  <c:v>20.8</c:v>
                </c:pt>
                <c:pt idx="1611">
                  <c:v>20.8</c:v>
                </c:pt>
                <c:pt idx="1612">
                  <c:v>20.8</c:v>
                </c:pt>
                <c:pt idx="1613">
                  <c:v>20.7</c:v>
                </c:pt>
                <c:pt idx="1614">
                  <c:v>20.7</c:v>
                </c:pt>
                <c:pt idx="1615">
                  <c:v>20.7</c:v>
                </c:pt>
                <c:pt idx="1616">
                  <c:v>20.7</c:v>
                </c:pt>
                <c:pt idx="1617">
                  <c:v>20.7</c:v>
                </c:pt>
                <c:pt idx="1618">
                  <c:v>20.7</c:v>
                </c:pt>
                <c:pt idx="1619">
                  <c:v>20.7</c:v>
                </c:pt>
                <c:pt idx="1620">
                  <c:v>20.7</c:v>
                </c:pt>
                <c:pt idx="1621">
                  <c:v>20.7</c:v>
                </c:pt>
                <c:pt idx="1622">
                  <c:v>20.7</c:v>
                </c:pt>
                <c:pt idx="1623">
                  <c:v>20.7</c:v>
                </c:pt>
                <c:pt idx="1624">
                  <c:v>20.7</c:v>
                </c:pt>
                <c:pt idx="1625">
                  <c:v>20.7</c:v>
                </c:pt>
                <c:pt idx="1626">
                  <c:v>20.7</c:v>
                </c:pt>
                <c:pt idx="1627">
                  <c:v>20.7</c:v>
                </c:pt>
                <c:pt idx="1628">
                  <c:v>20.7</c:v>
                </c:pt>
                <c:pt idx="1629">
                  <c:v>20.7</c:v>
                </c:pt>
                <c:pt idx="1630">
                  <c:v>20.7</c:v>
                </c:pt>
                <c:pt idx="1631">
                  <c:v>20.7</c:v>
                </c:pt>
                <c:pt idx="1632">
                  <c:v>20.7</c:v>
                </c:pt>
                <c:pt idx="1633">
                  <c:v>20.7</c:v>
                </c:pt>
                <c:pt idx="1634">
                  <c:v>20.7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ex4_25_envTemp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Sheet1!$D$2:$D$1697</c:f>
              <c:numCache>
                <c:formatCode>General</c:formatCode>
                <c:ptCount val="1696"/>
                <c:pt idx="0">
                  <c:v>25.1</c:v>
                </c:pt>
                <c:pt idx="1">
                  <c:v>25.1</c:v>
                </c:pt>
                <c:pt idx="2">
                  <c:v>25.1</c:v>
                </c:pt>
                <c:pt idx="3">
                  <c:v>25.1</c:v>
                </c:pt>
                <c:pt idx="4">
                  <c:v>25.1</c:v>
                </c:pt>
                <c:pt idx="5">
                  <c:v>25.1</c:v>
                </c:pt>
                <c:pt idx="6">
                  <c:v>25.1</c:v>
                </c:pt>
                <c:pt idx="7">
                  <c:v>25.1</c:v>
                </c:pt>
                <c:pt idx="8">
                  <c:v>25.1</c:v>
                </c:pt>
                <c:pt idx="9">
                  <c:v>25.1</c:v>
                </c:pt>
                <c:pt idx="10">
                  <c:v>25.1</c:v>
                </c:pt>
                <c:pt idx="11">
                  <c:v>25.1</c:v>
                </c:pt>
                <c:pt idx="12">
                  <c:v>25.1</c:v>
                </c:pt>
                <c:pt idx="13">
                  <c:v>25.1</c:v>
                </c:pt>
                <c:pt idx="14">
                  <c:v>25.1</c:v>
                </c:pt>
                <c:pt idx="15">
                  <c:v>25.1</c:v>
                </c:pt>
                <c:pt idx="16">
                  <c:v>25.1</c:v>
                </c:pt>
                <c:pt idx="17">
                  <c:v>25.1</c:v>
                </c:pt>
                <c:pt idx="18">
                  <c:v>25.1</c:v>
                </c:pt>
                <c:pt idx="19">
                  <c:v>25</c:v>
                </c:pt>
                <c:pt idx="20">
                  <c:v>25</c:v>
                </c:pt>
                <c:pt idx="21">
                  <c:v>25</c:v>
                </c:pt>
                <c:pt idx="22">
                  <c:v>25</c:v>
                </c:pt>
                <c:pt idx="23">
                  <c:v>25</c:v>
                </c:pt>
                <c:pt idx="24">
                  <c:v>25</c:v>
                </c:pt>
                <c:pt idx="25">
                  <c:v>25</c:v>
                </c:pt>
                <c:pt idx="26">
                  <c:v>25</c:v>
                </c:pt>
                <c:pt idx="27">
                  <c:v>25</c:v>
                </c:pt>
                <c:pt idx="28">
                  <c:v>25</c:v>
                </c:pt>
                <c:pt idx="29">
                  <c:v>25</c:v>
                </c:pt>
                <c:pt idx="30">
                  <c:v>25</c:v>
                </c:pt>
                <c:pt idx="31">
                  <c:v>25</c:v>
                </c:pt>
                <c:pt idx="32">
                  <c:v>25</c:v>
                </c:pt>
                <c:pt idx="33">
                  <c:v>25</c:v>
                </c:pt>
                <c:pt idx="34">
                  <c:v>25</c:v>
                </c:pt>
                <c:pt idx="35">
                  <c:v>25</c:v>
                </c:pt>
                <c:pt idx="36">
                  <c:v>25</c:v>
                </c:pt>
                <c:pt idx="37">
                  <c:v>25</c:v>
                </c:pt>
                <c:pt idx="38">
                  <c:v>25</c:v>
                </c:pt>
                <c:pt idx="39">
                  <c:v>25</c:v>
                </c:pt>
                <c:pt idx="40">
                  <c:v>25</c:v>
                </c:pt>
                <c:pt idx="41">
                  <c:v>25</c:v>
                </c:pt>
                <c:pt idx="42">
                  <c:v>25</c:v>
                </c:pt>
                <c:pt idx="43">
                  <c:v>25</c:v>
                </c:pt>
                <c:pt idx="44">
                  <c:v>25</c:v>
                </c:pt>
                <c:pt idx="45">
                  <c:v>25</c:v>
                </c:pt>
                <c:pt idx="46">
                  <c:v>25</c:v>
                </c:pt>
                <c:pt idx="47">
                  <c:v>25</c:v>
                </c:pt>
                <c:pt idx="48">
                  <c:v>25</c:v>
                </c:pt>
                <c:pt idx="49">
                  <c:v>25</c:v>
                </c:pt>
                <c:pt idx="50">
                  <c:v>25</c:v>
                </c:pt>
                <c:pt idx="51">
                  <c:v>25</c:v>
                </c:pt>
                <c:pt idx="52">
                  <c:v>25</c:v>
                </c:pt>
                <c:pt idx="53">
                  <c:v>25</c:v>
                </c:pt>
                <c:pt idx="54">
                  <c:v>25</c:v>
                </c:pt>
                <c:pt idx="55">
                  <c:v>25</c:v>
                </c:pt>
                <c:pt idx="56">
                  <c:v>25</c:v>
                </c:pt>
                <c:pt idx="57">
                  <c:v>25</c:v>
                </c:pt>
                <c:pt idx="58">
                  <c:v>25</c:v>
                </c:pt>
                <c:pt idx="59">
                  <c:v>25</c:v>
                </c:pt>
                <c:pt idx="60">
                  <c:v>25</c:v>
                </c:pt>
                <c:pt idx="61">
                  <c:v>25</c:v>
                </c:pt>
                <c:pt idx="62">
                  <c:v>25</c:v>
                </c:pt>
                <c:pt idx="63">
                  <c:v>25</c:v>
                </c:pt>
                <c:pt idx="64">
                  <c:v>25</c:v>
                </c:pt>
                <c:pt idx="65">
                  <c:v>25</c:v>
                </c:pt>
                <c:pt idx="66">
                  <c:v>25</c:v>
                </c:pt>
                <c:pt idx="67">
                  <c:v>25</c:v>
                </c:pt>
                <c:pt idx="68">
                  <c:v>24.9</c:v>
                </c:pt>
                <c:pt idx="69">
                  <c:v>24.9</c:v>
                </c:pt>
                <c:pt idx="70">
                  <c:v>24.9</c:v>
                </c:pt>
                <c:pt idx="71">
                  <c:v>24.9</c:v>
                </c:pt>
                <c:pt idx="72">
                  <c:v>24.9</c:v>
                </c:pt>
                <c:pt idx="73">
                  <c:v>24.9</c:v>
                </c:pt>
                <c:pt idx="74">
                  <c:v>24.9</c:v>
                </c:pt>
                <c:pt idx="75">
                  <c:v>24.9</c:v>
                </c:pt>
                <c:pt idx="76">
                  <c:v>24.9</c:v>
                </c:pt>
                <c:pt idx="77">
                  <c:v>24.9</c:v>
                </c:pt>
                <c:pt idx="78">
                  <c:v>24.9</c:v>
                </c:pt>
                <c:pt idx="79">
                  <c:v>24.9</c:v>
                </c:pt>
                <c:pt idx="80">
                  <c:v>24.9</c:v>
                </c:pt>
                <c:pt idx="81">
                  <c:v>24.9</c:v>
                </c:pt>
                <c:pt idx="82">
                  <c:v>24.9</c:v>
                </c:pt>
                <c:pt idx="83">
                  <c:v>24.9</c:v>
                </c:pt>
                <c:pt idx="84">
                  <c:v>24.9</c:v>
                </c:pt>
                <c:pt idx="85">
                  <c:v>24.9</c:v>
                </c:pt>
                <c:pt idx="86">
                  <c:v>24.9</c:v>
                </c:pt>
                <c:pt idx="87">
                  <c:v>24.9</c:v>
                </c:pt>
                <c:pt idx="88">
                  <c:v>24.9</c:v>
                </c:pt>
                <c:pt idx="89">
                  <c:v>24.9</c:v>
                </c:pt>
                <c:pt idx="90">
                  <c:v>24.9</c:v>
                </c:pt>
                <c:pt idx="91">
                  <c:v>24.9</c:v>
                </c:pt>
                <c:pt idx="92">
                  <c:v>24.9</c:v>
                </c:pt>
                <c:pt idx="93">
                  <c:v>24.8</c:v>
                </c:pt>
                <c:pt idx="94">
                  <c:v>24.8</c:v>
                </c:pt>
                <c:pt idx="95">
                  <c:v>24.8</c:v>
                </c:pt>
                <c:pt idx="96">
                  <c:v>24.8</c:v>
                </c:pt>
                <c:pt idx="97">
                  <c:v>24.8</c:v>
                </c:pt>
                <c:pt idx="98">
                  <c:v>24.8</c:v>
                </c:pt>
                <c:pt idx="99">
                  <c:v>24.8</c:v>
                </c:pt>
                <c:pt idx="100">
                  <c:v>24.8</c:v>
                </c:pt>
                <c:pt idx="101">
                  <c:v>24.7</c:v>
                </c:pt>
                <c:pt idx="102">
                  <c:v>24.7</c:v>
                </c:pt>
                <c:pt idx="103">
                  <c:v>24.7</c:v>
                </c:pt>
                <c:pt idx="104">
                  <c:v>24.7</c:v>
                </c:pt>
                <c:pt idx="105">
                  <c:v>24.7</c:v>
                </c:pt>
                <c:pt idx="106">
                  <c:v>24.7</c:v>
                </c:pt>
                <c:pt idx="107">
                  <c:v>24.7</c:v>
                </c:pt>
                <c:pt idx="108">
                  <c:v>24.7</c:v>
                </c:pt>
                <c:pt idx="109">
                  <c:v>24.7</c:v>
                </c:pt>
                <c:pt idx="110">
                  <c:v>24.7</c:v>
                </c:pt>
                <c:pt idx="111">
                  <c:v>24.7</c:v>
                </c:pt>
                <c:pt idx="112">
                  <c:v>24.7</c:v>
                </c:pt>
                <c:pt idx="113">
                  <c:v>24.7</c:v>
                </c:pt>
                <c:pt idx="114">
                  <c:v>24.7</c:v>
                </c:pt>
                <c:pt idx="115">
                  <c:v>24.7</c:v>
                </c:pt>
                <c:pt idx="116">
                  <c:v>24.7</c:v>
                </c:pt>
                <c:pt idx="117">
                  <c:v>24.6</c:v>
                </c:pt>
                <c:pt idx="118">
                  <c:v>24.6</c:v>
                </c:pt>
                <c:pt idx="119">
                  <c:v>24.6</c:v>
                </c:pt>
                <c:pt idx="120">
                  <c:v>24.6</c:v>
                </c:pt>
                <c:pt idx="121">
                  <c:v>24.6</c:v>
                </c:pt>
                <c:pt idx="122">
                  <c:v>24.6</c:v>
                </c:pt>
                <c:pt idx="123">
                  <c:v>24.6</c:v>
                </c:pt>
                <c:pt idx="124">
                  <c:v>24.6</c:v>
                </c:pt>
                <c:pt idx="125">
                  <c:v>24.6</c:v>
                </c:pt>
                <c:pt idx="126">
                  <c:v>24.6</c:v>
                </c:pt>
                <c:pt idx="127">
                  <c:v>24.6</c:v>
                </c:pt>
                <c:pt idx="128">
                  <c:v>24.6</c:v>
                </c:pt>
                <c:pt idx="129">
                  <c:v>24.6</c:v>
                </c:pt>
                <c:pt idx="130">
                  <c:v>24.6</c:v>
                </c:pt>
                <c:pt idx="131">
                  <c:v>24.6</c:v>
                </c:pt>
                <c:pt idx="132">
                  <c:v>24.6</c:v>
                </c:pt>
                <c:pt idx="133">
                  <c:v>24.6</c:v>
                </c:pt>
                <c:pt idx="134">
                  <c:v>24.5</c:v>
                </c:pt>
                <c:pt idx="135">
                  <c:v>24.5</c:v>
                </c:pt>
                <c:pt idx="136">
                  <c:v>24.5</c:v>
                </c:pt>
                <c:pt idx="137">
                  <c:v>24.5</c:v>
                </c:pt>
                <c:pt idx="138">
                  <c:v>24.5</c:v>
                </c:pt>
                <c:pt idx="139">
                  <c:v>24.5</c:v>
                </c:pt>
                <c:pt idx="140">
                  <c:v>24.5</c:v>
                </c:pt>
                <c:pt idx="141">
                  <c:v>24.5</c:v>
                </c:pt>
                <c:pt idx="142">
                  <c:v>24.4</c:v>
                </c:pt>
                <c:pt idx="143">
                  <c:v>24.4</c:v>
                </c:pt>
                <c:pt idx="144">
                  <c:v>24.4</c:v>
                </c:pt>
                <c:pt idx="145">
                  <c:v>24.4</c:v>
                </c:pt>
                <c:pt idx="146">
                  <c:v>24.4</c:v>
                </c:pt>
                <c:pt idx="147">
                  <c:v>24.4</c:v>
                </c:pt>
                <c:pt idx="148">
                  <c:v>24.4</c:v>
                </c:pt>
                <c:pt idx="149">
                  <c:v>24.4</c:v>
                </c:pt>
                <c:pt idx="150">
                  <c:v>24.4</c:v>
                </c:pt>
                <c:pt idx="151">
                  <c:v>24.4</c:v>
                </c:pt>
                <c:pt idx="152">
                  <c:v>24.4</c:v>
                </c:pt>
                <c:pt idx="153">
                  <c:v>24.4</c:v>
                </c:pt>
                <c:pt idx="154">
                  <c:v>24.4</c:v>
                </c:pt>
                <c:pt idx="155">
                  <c:v>24.4</c:v>
                </c:pt>
                <c:pt idx="156">
                  <c:v>24.4</c:v>
                </c:pt>
                <c:pt idx="157">
                  <c:v>24.4</c:v>
                </c:pt>
                <c:pt idx="158">
                  <c:v>24.3</c:v>
                </c:pt>
                <c:pt idx="159">
                  <c:v>24.3</c:v>
                </c:pt>
                <c:pt idx="160">
                  <c:v>24.3</c:v>
                </c:pt>
                <c:pt idx="161">
                  <c:v>24.3</c:v>
                </c:pt>
                <c:pt idx="162">
                  <c:v>24.3</c:v>
                </c:pt>
                <c:pt idx="163">
                  <c:v>24.3</c:v>
                </c:pt>
                <c:pt idx="164">
                  <c:v>24.3</c:v>
                </c:pt>
                <c:pt idx="165">
                  <c:v>24.3</c:v>
                </c:pt>
                <c:pt idx="166">
                  <c:v>24.3</c:v>
                </c:pt>
                <c:pt idx="167">
                  <c:v>24.3</c:v>
                </c:pt>
                <c:pt idx="168">
                  <c:v>24.3</c:v>
                </c:pt>
                <c:pt idx="169">
                  <c:v>24.3</c:v>
                </c:pt>
                <c:pt idx="170">
                  <c:v>24.3</c:v>
                </c:pt>
                <c:pt idx="171">
                  <c:v>24.3</c:v>
                </c:pt>
                <c:pt idx="172">
                  <c:v>24.3</c:v>
                </c:pt>
                <c:pt idx="173">
                  <c:v>24.3</c:v>
                </c:pt>
                <c:pt idx="174">
                  <c:v>24.3</c:v>
                </c:pt>
                <c:pt idx="175">
                  <c:v>24.5</c:v>
                </c:pt>
                <c:pt idx="176">
                  <c:v>24.5</c:v>
                </c:pt>
                <c:pt idx="177">
                  <c:v>24.5</c:v>
                </c:pt>
                <c:pt idx="178">
                  <c:v>24.5</c:v>
                </c:pt>
                <c:pt idx="179">
                  <c:v>24.5</c:v>
                </c:pt>
                <c:pt idx="180">
                  <c:v>24.5</c:v>
                </c:pt>
                <c:pt idx="181">
                  <c:v>24.5</c:v>
                </c:pt>
                <c:pt idx="182">
                  <c:v>24.5</c:v>
                </c:pt>
                <c:pt idx="183">
                  <c:v>24.8</c:v>
                </c:pt>
                <c:pt idx="184">
                  <c:v>24.8</c:v>
                </c:pt>
                <c:pt idx="185">
                  <c:v>24.8</c:v>
                </c:pt>
                <c:pt idx="186">
                  <c:v>24.8</c:v>
                </c:pt>
                <c:pt idx="187">
                  <c:v>24.8</c:v>
                </c:pt>
                <c:pt idx="188">
                  <c:v>24.8</c:v>
                </c:pt>
                <c:pt idx="189">
                  <c:v>24.8</c:v>
                </c:pt>
                <c:pt idx="190">
                  <c:v>24.8</c:v>
                </c:pt>
                <c:pt idx="191">
                  <c:v>25.2</c:v>
                </c:pt>
                <c:pt idx="192">
                  <c:v>25.2</c:v>
                </c:pt>
                <c:pt idx="193">
                  <c:v>25.2</c:v>
                </c:pt>
                <c:pt idx="194">
                  <c:v>25.2</c:v>
                </c:pt>
                <c:pt idx="195">
                  <c:v>25.2</c:v>
                </c:pt>
                <c:pt idx="196">
                  <c:v>25.2</c:v>
                </c:pt>
                <c:pt idx="197">
                  <c:v>25.2</c:v>
                </c:pt>
                <c:pt idx="198">
                  <c:v>25.2</c:v>
                </c:pt>
                <c:pt idx="199">
                  <c:v>25.7</c:v>
                </c:pt>
                <c:pt idx="200">
                  <c:v>25.7</c:v>
                </c:pt>
                <c:pt idx="201">
                  <c:v>25.7</c:v>
                </c:pt>
                <c:pt idx="202">
                  <c:v>25.7</c:v>
                </c:pt>
                <c:pt idx="203">
                  <c:v>25.7</c:v>
                </c:pt>
                <c:pt idx="204">
                  <c:v>25.7</c:v>
                </c:pt>
                <c:pt idx="205">
                  <c:v>25.7</c:v>
                </c:pt>
                <c:pt idx="206">
                  <c:v>25.7</c:v>
                </c:pt>
                <c:pt idx="207">
                  <c:v>25.7</c:v>
                </c:pt>
                <c:pt idx="208">
                  <c:v>26.2</c:v>
                </c:pt>
                <c:pt idx="209">
                  <c:v>26.2</c:v>
                </c:pt>
                <c:pt idx="210">
                  <c:v>26.2</c:v>
                </c:pt>
                <c:pt idx="211">
                  <c:v>26.2</c:v>
                </c:pt>
                <c:pt idx="212">
                  <c:v>26.2</c:v>
                </c:pt>
                <c:pt idx="213">
                  <c:v>26.2</c:v>
                </c:pt>
                <c:pt idx="214">
                  <c:v>26.2</c:v>
                </c:pt>
                <c:pt idx="215">
                  <c:v>26.2</c:v>
                </c:pt>
                <c:pt idx="216">
                  <c:v>26.6</c:v>
                </c:pt>
                <c:pt idx="217">
                  <c:v>26.6</c:v>
                </c:pt>
                <c:pt idx="218">
                  <c:v>26.6</c:v>
                </c:pt>
                <c:pt idx="219">
                  <c:v>26.6</c:v>
                </c:pt>
                <c:pt idx="220">
                  <c:v>26.6</c:v>
                </c:pt>
                <c:pt idx="221">
                  <c:v>26.6</c:v>
                </c:pt>
                <c:pt idx="222">
                  <c:v>26.6</c:v>
                </c:pt>
                <c:pt idx="223">
                  <c:v>26.6</c:v>
                </c:pt>
                <c:pt idx="224">
                  <c:v>27.1</c:v>
                </c:pt>
                <c:pt idx="225">
                  <c:v>27.1</c:v>
                </c:pt>
                <c:pt idx="226">
                  <c:v>27.1</c:v>
                </c:pt>
                <c:pt idx="227">
                  <c:v>27.1</c:v>
                </c:pt>
                <c:pt idx="228">
                  <c:v>27.1</c:v>
                </c:pt>
                <c:pt idx="229">
                  <c:v>27.1</c:v>
                </c:pt>
                <c:pt idx="230">
                  <c:v>27.1</c:v>
                </c:pt>
                <c:pt idx="231">
                  <c:v>27.1</c:v>
                </c:pt>
                <c:pt idx="232">
                  <c:v>27.4</c:v>
                </c:pt>
                <c:pt idx="233">
                  <c:v>27.4</c:v>
                </c:pt>
                <c:pt idx="234">
                  <c:v>27.4</c:v>
                </c:pt>
                <c:pt idx="235">
                  <c:v>27.4</c:v>
                </c:pt>
                <c:pt idx="236">
                  <c:v>27.4</c:v>
                </c:pt>
                <c:pt idx="237">
                  <c:v>27.4</c:v>
                </c:pt>
                <c:pt idx="238">
                  <c:v>27.4</c:v>
                </c:pt>
                <c:pt idx="239">
                  <c:v>27.4</c:v>
                </c:pt>
                <c:pt idx="240">
                  <c:v>27.8</c:v>
                </c:pt>
                <c:pt idx="241">
                  <c:v>27.8</c:v>
                </c:pt>
                <c:pt idx="242">
                  <c:v>27.8</c:v>
                </c:pt>
                <c:pt idx="243">
                  <c:v>27.8</c:v>
                </c:pt>
                <c:pt idx="244">
                  <c:v>27.8</c:v>
                </c:pt>
                <c:pt idx="245">
                  <c:v>27.8</c:v>
                </c:pt>
                <c:pt idx="246">
                  <c:v>27.8</c:v>
                </c:pt>
                <c:pt idx="247">
                  <c:v>27.8</c:v>
                </c:pt>
                <c:pt idx="248">
                  <c:v>28</c:v>
                </c:pt>
                <c:pt idx="249">
                  <c:v>28</c:v>
                </c:pt>
                <c:pt idx="250">
                  <c:v>28</c:v>
                </c:pt>
                <c:pt idx="251">
                  <c:v>28</c:v>
                </c:pt>
                <c:pt idx="252">
                  <c:v>28</c:v>
                </c:pt>
                <c:pt idx="253">
                  <c:v>28</c:v>
                </c:pt>
                <c:pt idx="254">
                  <c:v>28</c:v>
                </c:pt>
                <c:pt idx="255">
                  <c:v>28</c:v>
                </c:pt>
                <c:pt idx="256">
                  <c:v>28</c:v>
                </c:pt>
                <c:pt idx="257">
                  <c:v>28.1</c:v>
                </c:pt>
                <c:pt idx="258">
                  <c:v>28.1</c:v>
                </c:pt>
                <c:pt idx="259">
                  <c:v>28.1</c:v>
                </c:pt>
                <c:pt idx="260">
                  <c:v>28.1</c:v>
                </c:pt>
                <c:pt idx="261">
                  <c:v>28.1</c:v>
                </c:pt>
                <c:pt idx="262">
                  <c:v>28.1</c:v>
                </c:pt>
                <c:pt idx="263">
                  <c:v>28.1</c:v>
                </c:pt>
                <c:pt idx="264">
                  <c:v>28.1</c:v>
                </c:pt>
                <c:pt idx="265">
                  <c:v>28.1</c:v>
                </c:pt>
                <c:pt idx="266">
                  <c:v>28.1</c:v>
                </c:pt>
                <c:pt idx="267">
                  <c:v>28.1</c:v>
                </c:pt>
                <c:pt idx="268">
                  <c:v>28.1</c:v>
                </c:pt>
                <c:pt idx="269">
                  <c:v>28.1</c:v>
                </c:pt>
                <c:pt idx="270">
                  <c:v>28.1</c:v>
                </c:pt>
                <c:pt idx="271">
                  <c:v>28.1</c:v>
                </c:pt>
                <c:pt idx="272">
                  <c:v>28.1</c:v>
                </c:pt>
                <c:pt idx="273">
                  <c:v>28.1</c:v>
                </c:pt>
                <c:pt idx="274">
                  <c:v>28.1</c:v>
                </c:pt>
                <c:pt idx="275">
                  <c:v>28.1</c:v>
                </c:pt>
                <c:pt idx="276">
                  <c:v>28.1</c:v>
                </c:pt>
                <c:pt idx="277">
                  <c:v>28.1</c:v>
                </c:pt>
                <c:pt idx="278">
                  <c:v>28.1</c:v>
                </c:pt>
                <c:pt idx="279">
                  <c:v>28.1</c:v>
                </c:pt>
                <c:pt idx="280">
                  <c:v>28.1</c:v>
                </c:pt>
                <c:pt idx="281">
                  <c:v>28</c:v>
                </c:pt>
                <c:pt idx="282">
                  <c:v>28</c:v>
                </c:pt>
                <c:pt idx="283">
                  <c:v>28</c:v>
                </c:pt>
                <c:pt idx="284">
                  <c:v>28</c:v>
                </c:pt>
                <c:pt idx="285">
                  <c:v>28</c:v>
                </c:pt>
                <c:pt idx="286">
                  <c:v>28</c:v>
                </c:pt>
                <c:pt idx="287">
                  <c:v>28</c:v>
                </c:pt>
                <c:pt idx="288">
                  <c:v>28</c:v>
                </c:pt>
                <c:pt idx="289">
                  <c:v>27.9</c:v>
                </c:pt>
                <c:pt idx="290">
                  <c:v>27.9</c:v>
                </c:pt>
                <c:pt idx="291">
                  <c:v>27.9</c:v>
                </c:pt>
                <c:pt idx="292">
                  <c:v>27.9</c:v>
                </c:pt>
                <c:pt idx="293">
                  <c:v>27.9</c:v>
                </c:pt>
                <c:pt idx="294">
                  <c:v>27.9</c:v>
                </c:pt>
                <c:pt idx="295">
                  <c:v>27.9</c:v>
                </c:pt>
                <c:pt idx="296">
                  <c:v>27.9</c:v>
                </c:pt>
                <c:pt idx="297">
                  <c:v>27.8</c:v>
                </c:pt>
                <c:pt idx="298">
                  <c:v>27.8</c:v>
                </c:pt>
                <c:pt idx="299">
                  <c:v>27.8</c:v>
                </c:pt>
                <c:pt idx="300">
                  <c:v>27.8</c:v>
                </c:pt>
                <c:pt idx="301">
                  <c:v>27.8</c:v>
                </c:pt>
                <c:pt idx="302">
                  <c:v>27.8</c:v>
                </c:pt>
                <c:pt idx="303">
                  <c:v>27.8</c:v>
                </c:pt>
                <c:pt idx="304">
                  <c:v>27.8</c:v>
                </c:pt>
                <c:pt idx="305">
                  <c:v>27.8</c:v>
                </c:pt>
                <c:pt idx="306">
                  <c:v>27.6</c:v>
                </c:pt>
                <c:pt idx="307">
                  <c:v>27.6</c:v>
                </c:pt>
                <c:pt idx="308">
                  <c:v>27.6</c:v>
                </c:pt>
                <c:pt idx="309">
                  <c:v>27.6</c:v>
                </c:pt>
                <c:pt idx="310">
                  <c:v>27.6</c:v>
                </c:pt>
                <c:pt idx="311">
                  <c:v>27.6</c:v>
                </c:pt>
                <c:pt idx="312">
                  <c:v>27.6</c:v>
                </c:pt>
                <c:pt idx="313">
                  <c:v>27.6</c:v>
                </c:pt>
                <c:pt idx="314">
                  <c:v>27.5</c:v>
                </c:pt>
                <c:pt idx="315">
                  <c:v>27.5</c:v>
                </c:pt>
                <c:pt idx="316">
                  <c:v>27.5</c:v>
                </c:pt>
                <c:pt idx="317">
                  <c:v>27.5</c:v>
                </c:pt>
                <c:pt idx="318">
                  <c:v>27.5</c:v>
                </c:pt>
                <c:pt idx="319">
                  <c:v>27.5</c:v>
                </c:pt>
                <c:pt idx="320">
                  <c:v>27.5</c:v>
                </c:pt>
                <c:pt idx="321">
                  <c:v>27.5</c:v>
                </c:pt>
                <c:pt idx="322">
                  <c:v>27.3</c:v>
                </c:pt>
                <c:pt idx="323">
                  <c:v>27.3</c:v>
                </c:pt>
                <c:pt idx="324">
                  <c:v>27.3</c:v>
                </c:pt>
                <c:pt idx="325">
                  <c:v>27.3</c:v>
                </c:pt>
                <c:pt idx="326">
                  <c:v>27.3</c:v>
                </c:pt>
                <c:pt idx="327">
                  <c:v>27.3</c:v>
                </c:pt>
                <c:pt idx="328">
                  <c:v>27.3</c:v>
                </c:pt>
                <c:pt idx="329">
                  <c:v>27.3</c:v>
                </c:pt>
                <c:pt idx="330">
                  <c:v>27.2</c:v>
                </c:pt>
                <c:pt idx="331">
                  <c:v>27.2</c:v>
                </c:pt>
                <c:pt idx="332">
                  <c:v>27.2</c:v>
                </c:pt>
                <c:pt idx="333">
                  <c:v>27.2</c:v>
                </c:pt>
                <c:pt idx="334">
                  <c:v>27.2</c:v>
                </c:pt>
                <c:pt idx="335">
                  <c:v>27.2</c:v>
                </c:pt>
                <c:pt idx="336">
                  <c:v>27.2</c:v>
                </c:pt>
                <c:pt idx="337">
                  <c:v>27.2</c:v>
                </c:pt>
                <c:pt idx="338">
                  <c:v>27.1</c:v>
                </c:pt>
                <c:pt idx="339">
                  <c:v>27.1</c:v>
                </c:pt>
                <c:pt idx="340">
                  <c:v>27.1</c:v>
                </c:pt>
                <c:pt idx="341">
                  <c:v>27.1</c:v>
                </c:pt>
                <c:pt idx="342">
                  <c:v>27.1</c:v>
                </c:pt>
                <c:pt idx="343">
                  <c:v>27.1</c:v>
                </c:pt>
                <c:pt idx="344">
                  <c:v>27.1</c:v>
                </c:pt>
                <c:pt idx="345">
                  <c:v>27.1</c:v>
                </c:pt>
                <c:pt idx="346">
                  <c:v>27.1</c:v>
                </c:pt>
                <c:pt idx="347">
                  <c:v>27</c:v>
                </c:pt>
                <c:pt idx="348">
                  <c:v>27</c:v>
                </c:pt>
                <c:pt idx="349">
                  <c:v>27</c:v>
                </c:pt>
                <c:pt idx="350">
                  <c:v>27</c:v>
                </c:pt>
                <c:pt idx="351">
                  <c:v>27</c:v>
                </c:pt>
                <c:pt idx="352">
                  <c:v>27</c:v>
                </c:pt>
                <c:pt idx="353">
                  <c:v>27</c:v>
                </c:pt>
                <c:pt idx="354">
                  <c:v>27</c:v>
                </c:pt>
                <c:pt idx="355">
                  <c:v>26.8</c:v>
                </c:pt>
                <c:pt idx="356">
                  <c:v>26.8</c:v>
                </c:pt>
                <c:pt idx="357">
                  <c:v>26.8</c:v>
                </c:pt>
                <c:pt idx="358">
                  <c:v>26.8</c:v>
                </c:pt>
                <c:pt idx="359">
                  <c:v>26.8</c:v>
                </c:pt>
                <c:pt idx="360">
                  <c:v>26.8</c:v>
                </c:pt>
                <c:pt idx="361">
                  <c:v>26.8</c:v>
                </c:pt>
                <c:pt idx="362">
                  <c:v>26.8</c:v>
                </c:pt>
                <c:pt idx="363">
                  <c:v>26.7</c:v>
                </c:pt>
                <c:pt idx="364">
                  <c:v>26.7</c:v>
                </c:pt>
                <c:pt idx="365">
                  <c:v>26.7</c:v>
                </c:pt>
                <c:pt idx="366">
                  <c:v>26.7</c:v>
                </c:pt>
                <c:pt idx="367">
                  <c:v>26.7</c:v>
                </c:pt>
                <c:pt idx="368">
                  <c:v>26.7</c:v>
                </c:pt>
                <c:pt idx="369">
                  <c:v>26.7</c:v>
                </c:pt>
                <c:pt idx="370">
                  <c:v>26.7</c:v>
                </c:pt>
                <c:pt idx="371">
                  <c:v>26.6</c:v>
                </c:pt>
                <c:pt idx="372">
                  <c:v>26.6</c:v>
                </c:pt>
                <c:pt idx="373">
                  <c:v>26.6</c:v>
                </c:pt>
                <c:pt idx="374">
                  <c:v>26.6</c:v>
                </c:pt>
                <c:pt idx="375">
                  <c:v>26.6</c:v>
                </c:pt>
                <c:pt idx="376">
                  <c:v>26.6</c:v>
                </c:pt>
                <c:pt idx="377">
                  <c:v>26.6</c:v>
                </c:pt>
                <c:pt idx="378">
                  <c:v>26.6</c:v>
                </c:pt>
                <c:pt idx="379">
                  <c:v>26.6</c:v>
                </c:pt>
                <c:pt idx="380">
                  <c:v>26.6</c:v>
                </c:pt>
                <c:pt idx="381">
                  <c:v>26.6</c:v>
                </c:pt>
                <c:pt idx="382">
                  <c:v>26.6</c:v>
                </c:pt>
                <c:pt idx="383">
                  <c:v>26.6</c:v>
                </c:pt>
                <c:pt idx="384">
                  <c:v>26.6</c:v>
                </c:pt>
                <c:pt idx="385">
                  <c:v>26.6</c:v>
                </c:pt>
                <c:pt idx="386">
                  <c:v>26.6</c:v>
                </c:pt>
                <c:pt idx="387">
                  <c:v>26.6</c:v>
                </c:pt>
                <c:pt idx="388">
                  <c:v>26.4</c:v>
                </c:pt>
                <c:pt idx="389">
                  <c:v>26.4</c:v>
                </c:pt>
                <c:pt idx="390">
                  <c:v>26.4</c:v>
                </c:pt>
                <c:pt idx="391">
                  <c:v>26.4</c:v>
                </c:pt>
                <c:pt idx="392">
                  <c:v>26.4</c:v>
                </c:pt>
                <c:pt idx="393">
                  <c:v>26.4</c:v>
                </c:pt>
                <c:pt idx="394">
                  <c:v>26.4</c:v>
                </c:pt>
                <c:pt idx="395">
                  <c:v>26.4</c:v>
                </c:pt>
                <c:pt idx="396">
                  <c:v>26.3</c:v>
                </c:pt>
                <c:pt idx="397">
                  <c:v>26.3</c:v>
                </c:pt>
                <c:pt idx="398">
                  <c:v>26.3</c:v>
                </c:pt>
                <c:pt idx="399">
                  <c:v>26.3</c:v>
                </c:pt>
                <c:pt idx="400">
                  <c:v>26.3</c:v>
                </c:pt>
                <c:pt idx="401">
                  <c:v>26.3</c:v>
                </c:pt>
                <c:pt idx="402">
                  <c:v>26.3</c:v>
                </c:pt>
                <c:pt idx="403">
                  <c:v>26.3</c:v>
                </c:pt>
                <c:pt idx="404">
                  <c:v>26.2</c:v>
                </c:pt>
                <c:pt idx="405">
                  <c:v>26.2</c:v>
                </c:pt>
                <c:pt idx="406">
                  <c:v>26.2</c:v>
                </c:pt>
                <c:pt idx="407">
                  <c:v>26.2</c:v>
                </c:pt>
                <c:pt idx="408">
                  <c:v>26.2</c:v>
                </c:pt>
                <c:pt idx="409">
                  <c:v>26.2</c:v>
                </c:pt>
                <c:pt idx="410">
                  <c:v>26.2</c:v>
                </c:pt>
                <c:pt idx="411">
                  <c:v>26.2</c:v>
                </c:pt>
                <c:pt idx="412">
                  <c:v>26.2</c:v>
                </c:pt>
                <c:pt idx="413">
                  <c:v>26.2</c:v>
                </c:pt>
                <c:pt idx="414">
                  <c:v>26.2</c:v>
                </c:pt>
                <c:pt idx="415">
                  <c:v>26.2</c:v>
                </c:pt>
                <c:pt idx="416">
                  <c:v>26.2</c:v>
                </c:pt>
                <c:pt idx="417">
                  <c:v>26.2</c:v>
                </c:pt>
                <c:pt idx="418">
                  <c:v>26.2</c:v>
                </c:pt>
                <c:pt idx="419">
                  <c:v>26.2</c:v>
                </c:pt>
                <c:pt idx="420">
                  <c:v>26.1</c:v>
                </c:pt>
                <c:pt idx="421">
                  <c:v>26.1</c:v>
                </c:pt>
                <c:pt idx="422">
                  <c:v>26.1</c:v>
                </c:pt>
                <c:pt idx="423">
                  <c:v>26.1</c:v>
                </c:pt>
                <c:pt idx="424">
                  <c:v>26.1</c:v>
                </c:pt>
                <c:pt idx="425">
                  <c:v>26.1</c:v>
                </c:pt>
                <c:pt idx="426">
                  <c:v>26.1</c:v>
                </c:pt>
                <c:pt idx="427">
                  <c:v>26.1</c:v>
                </c:pt>
                <c:pt idx="428">
                  <c:v>26</c:v>
                </c:pt>
                <c:pt idx="429">
                  <c:v>26</c:v>
                </c:pt>
                <c:pt idx="430">
                  <c:v>26</c:v>
                </c:pt>
                <c:pt idx="431">
                  <c:v>26</c:v>
                </c:pt>
                <c:pt idx="432">
                  <c:v>26</c:v>
                </c:pt>
                <c:pt idx="433">
                  <c:v>26</c:v>
                </c:pt>
                <c:pt idx="434">
                  <c:v>26</c:v>
                </c:pt>
                <c:pt idx="435">
                  <c:v>26</c:v>
                </c:pt>
                <c:pt idx="436">
                  <c:v>26</c:v>
                </c:pt>
                <c:pt idx="437">
                  <c:v>26</c:v>
                </c:pt>
                <c:pt idx="438">
                  <c:v>26</c:v>
                </c:pt>
                <c:pt idx="439">
                  <c:v>26</c:v>
                </c:pt>
                <c:pt idx="440">
                  <c:v>26</c:v>
                </c:pt>
                <c:pt idx="441">
                  <c:v>26</c:v>
                </c:pt>
                <c:pt idx="442">
                  <c:v>26</c:v>
                </c:pt>
                <c:pt idx="443">
                  <c:v>26</c:v>
                </c:pt>
                <c:pt idx="444">
                  <c:v>26</c:v>
                </c:pt>
                <c:pt idx="445">
                  <c:v>26</c:v>
                </c:pt>
                <c:pt idx="446">
                  <c:v>26</c:v>
                </c:pt>
                <c:pt idx="447">
                  <c:v>26</c:v>
                </c:pt>
                <c:pt idx="448">
                  <c:v>26</c:v>
                </c:pt>
                <c:pt idx="449">
                  <c:v>26</c:v>
                </c:pt>
                <c:pt idx="450">
                  <c:v>26</c:v>
                </c:pt>
                <c:pt idx="451">
                  <c:v>26</c:v>
                </c:pt>
                <c:pt idx="452">
                  <c:v>26</c:v>
                </c:pt>
                <c:pt idx="453">
                  <c:v>26</c:v>
                </c:pt>
                <c:pt idx="454">
                  <c:v>26</c:v>
                </c:pt>
                <c:pt idx="455">
                  <c:v>26</c:v>
                </c:pt>
                <c:pt idx="456">
                  <c:v>26</c:v>
                </c:pt>
                <c:pt idx="457">
                  <c:v>26</c:v>
                </c:pt>
                <c:pt idx="458">
                  <c:v>26</c:v>
                </c:pt>
                <c:pt idx="459">
                  <c:v>26</c:v>
                </c:pt>
                <c:pt idx="460">
                  <c:v>26</c:v>
                </c:pt>
                <c:pt idx="461">
                  <c:v>25.9</c:v>
                </c:pt>
                <c:pt idx="462">
                  <c:v>25.9</c:v>
                </c:pt>
                <c:pt idx="463">
                  <c:v>25.9</c:v>
                </c:pt>
                <c:pt idx="464">
                  <c:v>25.9</c:v>
                </c:pt>
                <c:pt idx="465">
                  <c:v>25.9</c:v>
                </c:pt>
                <c:pt idx="466">
                  <c:v>25.9</c:v>
                </c:pt>
                <c:pt idx="467">
                  <c:v>25.9</c:v>
                </c:pt>
                <c:pt idx="468">
                  <c:v>25.9</c:v>
                </c:pt>
                <c:pt idx="469">
                  <c:v>25.9</c:v>
                </c:pt>
                <c:pt idx="470">
                  <c:v>25.9</c:v>
                </c:pt>
                <c:pt idx="471">
                  <c:v>25.9</c:v>
                </c:pt>
                <c:pt idx="472">
                  <c:v>25.9</c:v>
                </c:pt>
                <c:pt idx="473">
                  <c:v>25.9</c:v>
                </c:pt>
                <c:pt idx="474">
                  <c:v>25.9</c:v>
                </c:pt>
                <c:pt idx="475">
                  <c:v>25.9</c:v>
                </c:pt>
                <c:pt idx="476">
                  <c:v>25.9</c:v>
                </c:pt>
                <c:pt idx="477">
                  <c:v>25.9</c:v>
                </c:pt>
                <c:pt idx="478">
                  <c:v>25.9</c:v>
                </c:pt>
                <c:pt idx="479">
                  <c:v>25.9</c:v>
                </c:pt>
                <c:pt idx="480">
                  <c:v>25.9</c:v>
                </c:pt>
                <c:pt idx="481">
                  <c:v>25.9</c:v>
                </c:pt>
                <c:pt idx="482">
                  <c:v>25.9</c:v>
                </c:pt>
                <c:pt idx="483">
                  <c:v>25.9</c:v>
                </c:pt>
                <c:pt idx="484">
                  <c:v>25.9</c:v>
                </c:pt>
                <c:pt idx="485">
                  <c:v>25.9</c:v>
                </c:pt>
                <c:pt idx="486">
                  <c:v>25.9</c:v>
                </c:pt>
                <c:pt idx="487">
                  <c:v>25.9</c:v>
                </c:pt>
                <c:pt idx="488">
                  <c:v>25.9</c:v>
                </c:pt>
                <c:pt idx="489">
                  <c:v>25.9</c:v>
                </c:pt>
                <c:pt idx="490">
                  <c:v>25.9</c:v>
                </c:pt>
                <c:pt idx="491">
                  <c:v>25.9</c:v>
                </c:pt>
                <c:pt idx="492">
                  <c:v>25.9</c:v>
                </c:pt>
                <c:pt idx="493">
                  <c:v>25.9</c:v>
                </c:pt>
                <c:pt idx="494">
                  <c:v>25.8</c:v>
                </c:pt>
                <c:pt idx="495">
                  <c:v>25.8</c:v>
                </c:pt>
                <c:pt idx="496">
                  <c:v>25.8</c:v>
                </c:pt>
                <c:pt idx="497">
                  <c:v>25.8</c:v>
                </c:pt>
                <c:pt idx="498">
                  <c:v>25.8</c:v>
                </c:pt>
                <c:pt idx="499">
                  <c:v>25.8</c:v>
                </c:pt>
                <c:pt idx="500">
                  <c:v>25.8</c:v>
                </c:pt>
                <c:pt idx="501">
                  <c:v>25.8</c:v>
                </c:pt>
                <c:pt idx="502">
                  <c:v>25.8</c:v>
                </c:pt>
                <c:pt idx="503">
                  <c:v>25.8</c:v>
                </c:pt>
                <c:pt idx="504">
                  <c:v>25.8</c:v>
                </c:pt>
                <c:pt idx="505">
                  <c:v>25.8</c:v>
                </c:pt>
                <c:pt idx="506">
                  <c:v>25.8</c:v>
                </c:pt>
                <c:pt idx="507">
                  <c:v>25.8</c:v>
                </c:pt>
                <c:pt idx="508">
                  <c:v>25.8</c:v>
                </c:pt>
                <c:pt idx="509">
                  <c:v>25.8</c:v>
                </c:pt>
                <c:pt idx="510">
                  <c:v>25.8</c:v>
                </c:pt>
                <c:pt idx="511">
                  <c:v>25.8</c:v>
                </c:pt>
                <c:pt idx="512">
                  <c:v>25.8</c:v>
                </c:pt>
                <c:pt idx="513">
                  <c:v>25.8</c:v>
                </c:pt>
                <c:pt idx="514">
                  <c:v>25.8</c:v>
                </c:pt>
                <c:pt idx="515">
                  <c:v>25.8</c:v>
                </c:pt>
                <c:pt idx="516">
                  <c:v>25.8</c:v>
                </c:pt>
                <c:pt idx="517">
                  <c:v>25.8</c:v>
                </c:pt>
                <c:pt idx="518">
                  <c:v>25.8</c:v>
                </c:pt>
                <c:pt idx="519">
                  <c:v>25.8</c:v>
                </c:pt>
                <c:pt idx="520">
                  <c:v>25.8</c:v>
                </c:pt>
                <c:pt idx="521">
                  <c:v>25.8</c:v>
                </c:pt>
                <c:pt idx="522">
                  <c:v>25.8</c:v>
                </c:pt>
                <c:pt idx="523">
                  <c:v>25.8</c:v>
                </c:pt>
                <c:pt idx="524">
                  <c:v>25.8</c:v>
                </c:pt>
                <c:pt idx="525">
                  <c:v>25.8</c:v>
                </c:pt>
                <c:pt idx="526">
                  <c:v>25.8</c:v>
                </c:pt>
                <c:pt idx="527">
                  <c:v>25.7</c:v>
                </c:pt>
                <c:pt idx="528">
                  <c:v>25.7</c:v>
                </c:pt>
                <c:pt idx="529">
                  <c:v>25.7</c:v>
                </c:pt>
                <c:pt idx="530">
                  <c:v>25.7</c:v>
                </c:pt>
                <c:pt idx="531">
                  <c:v>25.7</c:v>
                </c:pt>
                <c:pt idx="532">
                  <c:v>25.7</c:v>
                </c:pt>
                <c:pt idx="533">
                  <c:v>25.7</c:v>
                </c:pt>
                <c:pt idx="534">
                  <c:v>25.7</c:v>
                </c:pt>
                <c:pt idx="535">
                  <c:v>25.7</c:v>
                </c:pt>
                <c:pt idx="536">
                  <c:v>25.7</c:v>
                </c:pt>
                <c:pt idx="537">
                  <c:v>25.7</c:v>
                </c:pt>
                <c:pt idx="538">
                  <c:v>25.7</c:v>
                </c:pt>
                <c:pt idx="539">
                  <c:v>25.7</c:v>
                </c:pt>
                <c:pt idx="540">
                  <c:v>25.7</c:v>
                </c:pt>
                <c:pt idx="541">
                  <c:v>25.7</c:v>
                </c:pt>
                <c:pt idx="542">
                  <c:v>25.7</c:v>
                </c:pt>
                <c:pt idx="543">
                  <c:v>25.7</c:v>
                </c:pt>
                <c:pt idx="544">
                  <c:v>25.7</c:v>
                </c:pt>
                <c:pt idx="545">
                  <c:v>25.7</c:v>
                </c:pt>
                <c:pt idx="546">
                  <c:v>25.7</c:v>
                </c:pt>
                <c:pt idx="547">
                  <c:v>25.7</c:v>
                </c:pt>
                <c:pt idx="548">
                  <c:v>25.7</c:v>
                </c:pt>
                <c:pt idx="549">
                  <c:v>25.7</c:v>
                </c:pt>
                <c:pt idx="550">
                  <c:v>25.7</c:v>
                </c:pt>
                <c:pt idx="551">
                  <c:v>25.7</c:v>
                </c:pt>
                <c:pt idx="552">
                  <c:v>25.7</c:v>
                </c:pt>
                <c:pt idx="553">
                  <c:v>25.7</c:v>
                </c:pt>
                <c:pt idx="554">
                  <c:v>25.7</c:v>
                </c:pt>
                <c:pt idx="555">
                  <c:v>25.7</c:v>
                </c:pt>
                <c:pt idx="556">
                  <c:v>25.7</c:v>
                </c:pt>
                <c:pt idx="557">
                  <c:v>25.7</c:v>
                </c:pt>
                <c:pt idx="558">
                  <c:v>25.7</c:v>
                </c:pt>
                <c:pt idx="559">
                  <c:v>25.7</c:v>
                </c:pt>
                <c:pt idx="560">
                  <c:v>25.7</c:v>
                </c:pt>
                <c:pt idx="561">
                  <c:v>25.7</c:v>
                </c:pt>
                <c:pt idx="562">
                  <c:v>25.7</c:v>
                </c:pt>
                <c:pt idx="563">
                  <c:v>25.7</c:v>
                </c:pt>
                <c:pt idx="564">
                  <c:v>25.7</c:v>
                </c:pt>
                <c:pt idx="565">
                  <c:v>25.7</c:v>
                </c:pt>
                <c:pt idx="566">
                  <c:v>25.7</c:v>
                </c:pt>
                <c:pt idx="567">
                  <c:v>25.7</c:v>
                </c:pt>
                <c:pt idx="568">
                  <c:v>25.7</c:v>
                </c:pt>
                <c:pt idx="569">
                  <c:v>25.7</c:v>
                </c:pt>
                <c:pt idx="570">
                  <c:v>25.7</c:v>
                </c:pt>
                <c:pt idx="571">
                  <c:v>25.7</c:v>
                </c:pt>
                <c:pt idx="572">
                  <c:v>25.7</c:v>
                </c:pt>
                <c:pt idx="573">
                  <c:v>25.7</c:v>
                </c:pt>
                <c:pt idx="574">
                  <c:v>25.7</c:v>
                </c:pt>
                <c:pt idx="575">
                  <c:v>25.7</c:v>
                </c:pt>
                <c:pt idx="576">
                  <c:v>25.6</c:v>
                </c:pt>
                <c:pt idx="577">
                  <c:v>25.6</c:v>
                </c:pt>
                <c:pt idx="578">
                  <c:v>25.6</c:v>
                </c:pt>
                <c:pt idx="579">
                  <c:v>25.6</c:v>
                </c:pt>
                <c:pt idx="580">
                  <c:v>25.6</c:v>
                </c:pt>
                <c:pt idx="581">
                  <c:v>25.6</c:v>
                </c:pt>
                <c:pt idx="582">
                  <c:v>25.6</c:v>
                </c:pt>
                <c:pt idx="583">
                  <c:v>25.6</c:v>
                </c:pt>
                <c:pt idx="584">
                  <c:v>25.6</c:v>
                </c:pt>
                <c:pt idx="585">
                  <c:v>25.6</c:v>
                </c:pt>
                <c:pt idx="586">
                  <c:v>25.6</c:v>
                </c:pt>
                <c:pt idx="587">
                  <c:v>25.6</c:v>
                </c:pt>
                <c:pt idx="588">
                  <c:v>25.6</c:v>
                </c:pt>
                <c:pt idx="589">
                  <c:v>25.6</c:v>
                </c:pt>
                <c:pt idx="590">
                  <c:v>25.6</c:v>
                </c:pt>
                <c:pt idx="591">
                  <c:v>25.6</c:v>
                </c:pt>
                <c:pt idx="592">
                  <c:v>25.6</c:v>
                </c:pt>
                <c:pt idx="593">
                  <c:v>25.6</c:v>
                </c:pt>
                <c:pt idx="594">
                  <c:v>25.6</c:v>
                </c:pt>
                <c:pt idx="595">
                  <c:v>25.6</c:v>
                </c:pt>
                <c:pt idx="596">
                  <c:v>25.6</c:v>
                </c:pt>
                <c:pt idx="597">
                  <c:v>25.6</c:v>
                </c:pt>
                <c:pt idx="598">
                  <c:v>25.6</c:v>
                </c:pt>
                <c:pt idx="599">
                  <c:v>25.6</c:v>
                </c:pt>
                <c:pt idx="600">
                  <c:v>25.6</c:v>
                </c:pt>
                <c:pt idx="601">
                  <c:v>25.6</c:v>
                </c:pt>
                <c:pt idx="602">
                  <c:v>25.6</c:v>
                </c:pt>
                <c:pt idx="603">
                  <c:v>25.6</c:v>
                </c:pt>
                <c:pt idx="604">
                  <c:v>25.6</c:v>
                </c:pt>
                <c:pt idx="605">
                  <c:v>25.6</c:v>
                </c:pt>
                <c:pt idx="606">
                  <c:v>25.6</c:v>
                </c:pt>
                <c:pt idx="607">
                  <c:v>25.6</c:v>
                </c:pt>
                <c:pt idx="608">
                  <c:v>25.6</c:v>
                </c:pt>
                <c:pt idx="609">
                  <c:v>25.6</c:v>
                </c:pt>
                <c:pt idx="610">
                  <c:v>25.6</c:v>
                </c:pt>
                <c:pt idx="611">
                  <c:v>25.6</c:v>
                </c:pt>
                <c:pt idx="612">
                  <c:v>25.6</c:v>
                </c:pt>
                <c:pt idx="613">
                  <c:v>25.6</c:v>
                </c:pt>
                <c:pt idx="614">
                  <c:v>25.6</c:v>
                </c:pt>
                <c:pt idx="615">
                  <c:v>25.6</c:v>
                </c:pt>
                <c:pt idx="616">
                  <c:v>25.6</c:v>
                </c:pt>
                <c:pt idx="617">
                  <c:v>25.6</c:v>
                </c:pt>
                <c:pt idx="618">
                  <c:v>25.6</c:v>
                </c:pt>
                <c:pt idx="619">
                  <c:v>25.6</c:v>
                </c:pt>
                <c:pt idx="620">
                  <c:v>25.6</c:v>
                </c:pt>
                <c:pt idx="621">
                  <c:v>25.6</c:v>
                </c:pt>
                <c:pt idx="622">
                  <c:v>25.6</c:v>
                </c:pt>
                <c:pt idx="623">
                  <c:v>25.6</c:v>
                </c:pt>
                <c:pt idx="624">
                  <c:v>25.6</c:v>
                </c:pt>
                <c:pt idx="625">
                  <c:v>25.6</c:v>
                </c:pt>
                <c:pt idx="626">
                  <c:v>25.6</c:v>
                </c:pt>
                <c:pt idx="627">
                  <c:v>25.6</c:v>
                </c:pt>
                <c:pt idx="628">
                  <c:v>25.6</c:v>
                </c:pt>
                <c:pt idx="629">
                  <c:v>25.6</c:v>
                </c:pt>
                <c:pt idx="630">
                  <c:v>25.6</c:v>
                </c:pt>
                <c:pt idx="631">
                  <c:v>25.6</c:v>
                </c:pt>
                <c:pt idx="632">
                  <c:v>25.6</c:v>
                </c:pt>
                <c:pt idx="633">
                  <c:v>25.5</c:v>
                </c:pt>
                <c:pt idx="634">
                  <c:v>25.5</c:v>
                </c:pt>
                <c:pt idx="635">
                  <c:v>25.5</c:v>
                </c:pt>
                <c:pt idx="636">
                  <c:v>25.5</c:v>
                </c:pt>
                <c:pt idx="637">
                  <c:v>25.5</c:v>
                </c:pt>
                <c:pt idx="638">
                  <c:v>25.5</c:v>
                </c:pt>
                <c:pt idx="639">
                  <c:v>25.5</c:v>
                </c:pt>
                <c:pt idx="640">
                  <c:v>25.5</c:v>
                </c:pt>
                <c:pt idx="641">
                  <c:v>25.5</c:v>
                </c:pt>
                <c:pt idx="642">
                  <c:v>25.5</c:v>
                </c:pt>
                <c:pt idx="643">
                  <c:v>25.5</c:v>
                </c:pt>
                <c:pt idx="644">
                  <c:v>25.5</c:v>
                </c:pt>
                <c:pt idx="645">
                  <c:v>25.5</c:v>
                </c:pt>
                <c:pt idx="646">
                  <c:v>25.5</c:v>
                </c:pt>
                <c:pt idx="647">
                  <c:v>25.5</c:v>
                </c:pt>
                <c:pt idx="648">
                  <c:v>25.5</c:v>
                </c:pt>
                <c:pt idx="649">
                  <c:v>25.5</c:v>
                </c:pt>
                <c:pt idx="650">
                  <c:v>25.5</c:v>
                </c:pt>
                <c:pt idx="651">
                  <c:v>25.5</c:v>
                </c:pt>
                <c:pt idx="652">
                  <c:v>25.5</c:v>
                </c:pt>
                <c:pt idx="653">
                  <c:v>25.5</c:v>
                </c:pt>
                <c:pt idx="654">
                  <c:v>25.5</c:v>
                </c:pt>
                <c:pt idx="655">
                  <c:v>25.5</c:v>
                </c:pt>
                <c:pt idx="656">
                  <c:v>25.5</c:v>
                </c:pt>
                <c:pt idx="657">
                  <c:v>25.5</c:v>
                </c:pt>
                <c:pt idx="658">
                  <c:v>25.5</c:v>
                </c:pt>
                <c:pt idx="659">
                  <c:v>25.5</c:v>
                </c:pt>
                <c:pt idx="660">
                  <c:v>25.5</c:v>
                </c:pt>
                <c:pt idx="661">
                  <c:v>25.5</c:v>
                </c:pt>
                <c:pt idx="662">
                  <c:v>25.5</c:v>
                </c:pt>
                <c:pt idx="663">
                  <c:v>25.5</c:v>
                </c:pt>
                <c:pt idx="664">
                  <c:v>25.5</c:v>
                </c:pt>
                <c:pt idx="665">
                  <c:v>25.5</c:v>
                </c:pt>
                <c:pt idx="666">
                  <c:v>25.5</c:v>
                </c:pt>
                <c:pt idx="667">
                  <c:v>25.5</c:v>
                </c:pt>
                <c:pt idx="668">
                  <c:v>25.5</c:v>
                </c:pt>
                <c:pt idx="669">
                  <c:v>25.5</c:v>
                </c:pt>
                <c:pt idx="670">
                  <c:v>25.5</c:v>
                </c:pt>
                <c:pt idx="671">
                  <c:v>25.5</c:v>
                </c:pt>
                <c:pt idx="672">
                  <c:v>25.5</c:v>
                </c:pt>
                <c:pt idx="673">
                  <c:v>25.5</c:v>
                </c:pt>
                <c:pt idx="674">
                  <c:v>25.5</c:v>
                </c:pt>
                <c:pt idx="675">
                  <c:v>25.5</c:v>
                </c:pt>
                <c:pt idx="676">
                  <c:v>25.5</c:v>
                </c:pt>
                <c:pt idx="677">
                  <c:v>25.5</c:v>
                </c:pt>
                <c:pt idx="678">
                  <c:v>25.5</c:v>
                </c:pt>
                <c:pt idx="679">
                  <c:v>25.5</c:v>
                </c:pt>
                <c:pt idx="680">
                  <c:v>25.5</c:v>
                </c:pt>
                <c:pt idx="681">
                  <c:v>25.5</c:v>
                </c:pt>
                <c:pt idx="682">
                  <c:v>25.5</c:v>
                </c:pt>
                <c:pt idx="683">
                  <c:v>25.5</c:v>
                </c:pt>
                <c:pt idx="684">
                  <c:v>25.5</c:v>
                </c:pt>
                <c:pt idx="685">
                  <c:v>25.5</c:v>
                </c:pt>
                <c:pt idx="686">
                  <c:v>25.5</c:v>
                </c:pt>
                <c:pt idx="687">
                  <c:v>25.5</c:v>
                </c:pt>
                <c:pt idx="688">
                  <c:v>25.5</c:v>
                </c:pt>
                <c:pt idx="689">
                  <c:v>25.5</c:v>
                </c:pt>
                <c:pt idx="690">
                  <c:v>25.5</c:v>
                </c:pt>
                <c:pt idx="691">
                  <c:v>25.5</c:v>
                </c:pt>
                <c:pt idx="692">
                  <c:v>25.5</c:v>
                </c:pt>
                <c:pt idx="693">
                  <c:v>25.5</c:v>
                </c:pt>
                <c:pt idx="694">
                  <c:v>25.5</c:v>
                </c:pt>
                <c:pt idx="695">
                  <c:v>25.5</c:v>
                </c:pt>
                <c:pt idx="696">
                  <c:v>25.5</c:v>
                </c:pt>
                <c:pt idx="697">
                  <c:v>25.5</c:v>
                </c:pt>
                <c:pt idx="698">
                  <c:v>25.5</c:v>
                </c:pt>
                <c:pt idx="699">
                  <c:v>25.5</c:v>
                </c:pt>
                <c:pt idx="700">
                  <c:v>25.5</c:v>
                </c:pt>
                <c:pt idx="701">
                  <c:v>25.5</c:v>
                </c:pt>
                <c:pt idx="702">
                  <c:v>25.5</c:v>
                </c:pt>
                <c:pt idx="703">
                  <c:v>25.5</c:v>
                </c:pt>
                <c:pt idx="704">
                  <c:v>25.5</c:v>
                </c:pt>
                <c:pt idx="705">
                  <c:v>25.5</c:v>
                </c:pt>
                <c:pt idx="706">
                  <c:v>25.5</c:v>
                </c:pt>
                <c:pt idx="707">
                  <c:v>25.6</c:v>
                </c:pt>
                <c:pt idx="708">
                  <c:v>25.6</c:v>
                </c:pt>
                <c:pt idx="709">
                  <c:v>25.6</c:v>
                </c:pt>
                <c:pt idx="710">
                  <c:v>25.6</c:v>
                </c:pt>
                <c:pt idx="711">
                  <c:v>25.6</c:v>
                </c:pt>
                <c:pt idx="712">
                  <c:v>25.6</c:v>
                </c:pt>
                <c:pt idx="713">
                  <c:v>25.6</c:v>
                </c:pt>
                <c:pt idx="714">
                  <c:v>25.6</c:v>
                </c:pt>
                <c:pt idx="715">
                  <c:v>25.5</c:v>
                </c:pt>
                <c:pt idx="716">
                  <c:v>25.5</c:v>
                </c:pt>
                <c:pt idx="717">
                  <c:v>25.5</c:v>
                </c:pt>
                <c:pt idx="718">
                  <c:v>25.5</c:v>
                </c:pt>
                <c:pt idx="719">
                  <c:v>25.5</c:v>
                </c:pt>
                <c:pt idx="720">
                  <c:v>25.5</c:v>
                </c:pt>
                <c:pt idx="721">
                  <c:v>25.5</c:v>
                </c:pt>
                <c:pt idx="722">
                  <c:v>25.5</c:v>
                </c:pt>
                <c:pt idx="723">
                  <c:v>25.5</c:v>
                </c:pt>
                <c:pt idx="724">
                  <c:v>25.5</c:v>
                </c:pt>
                <c:pt idx="725">
                  <c:v>25.5</c:v>
                </c:pt>
                <c:pt idx="726">
                  <c:v>25.5</c:v>
                </c:pt>
                <c:pt idx="727">
                  <c:v>25.5</c:v>
                </c:pt>
                <c:pt idx="728">
                  <c:v>25.5</c:v>
                </c:pt>
                <c:pt idx="729">
                  <c:v>25.5</c:v>
                </c:pt>
                <c:pt idx="730">
                  <c:v>25.5</c:v>
                </c:pt>
                <c:pt idx="731">
                  <c:v>25.5</c:v>
                </c:pt>
                <c:pt idx="732">
                  <c:v>25.5</c:v>
                </c:pt>
                <c:pt idx="733">
                  <c:v>25.5</c:v>
                </c:pt>
                <c:pt idx="734">
                  <c:v>25.5</c:v>
                </c:pt>
                <c:pt idx="735">
                  <c:v>25.5</c:v>
                </c:pt>
                <c:pt idx="736">
                  <c:v>25.5</c:v>
                </c:pt>
                <c:pt idx="737">
                  <c:v>25.5</c:v>
                </c:pt>
                <c:pt idx="738">
                  <c:v>25.5</c:v>
                </c:pt>
                <c:pt idx="739">
                  <c:v>25.5</c:v>
                </c:pt>
                <c:pt idx="740">
                  <c:v>25.5</c:v>
                </c:pt>
                <c:pt idx="741">
                  <c:v>25.5</c:v>
                </c:pt>
                <c:pt idx="742">
                  <c:v>25.5</c:v>
                </c:pt>
                <c:pt idx="743">
                  <c:v>25.5</c:v>
                </c:pt>
                <c:pt idx="744">
                  <c:v>25.5</c:v>
                </c:pt>
                <c:pt idx="745">
                  <c:v>25.5</c:v>
                </c:pt>
                <c:pt idx="746">
                  <c:v>25.5</c:v>
                </c:pt>
                <c:pt idx="747">
                  <c:v>25.5</c:v>
                </c:pt>
                <c:pt idx="748">
                  <c:v>25.5</c:v>
                </c:pt>
                <c:pt idx="749">
                  <c:v>25.5</c:v>
                </c:pt>
                <c:pt idx="750">
                  <c:v>25.5</c:v>
                </c:pt>
                <c:pt idx="751">
                  <c:v>25.5</c:v>
                </c:pt>
                <c:pt idx="752">
                  <c:v>25.5</c:v>
                </c:pt>
                <c:pt idx="753">
                  <c:v>25.5</c:v>
                </c:pt>
                <c:pt idx="754">
                  <c:v>25.5</c:v>
                </c:pt>
                <c:pt idx="755">
                  <c:v>25.5</c:v>
                </c:pt>
                <c:pt idx="756">
                  <c:v>25.5</c:v>
                </c:pt>
                <c:pt idx="757">
                  <c:v>25.5</c:v>
                </c:pt>
                <c:pt idx="758">
                  <c:v>25.5</c:v>
                </c:pt>
                <c:pt idx="759">
                  <c:v>25.5</c:v>
                </c:pt>
                <c:pt idx="760">
                  <c:v>25.5</c:v>
                </c:pt>
                <c:pt idx="761">
                  <c:v>25.5</c:v>
                </c:pt>
                <c:pt idx="762">
                  <c:v>25.5</c:v>
                </c:pt>
                <c:pt idx="763">
                  <c:v>25.5</c:v>
                </c:pt>
                <c:pt idx="764">
                  <c:v>25.5</c:v>
                </c:pt>
                <c:pt idx="765">
                  <c:v>25.5</c:v>
                </c:pt>
                <c:pt idx="766">
                  <c:v>25.5</c:v>
                </c:pt>
                <c:pt idx="767">
                  <c:v>25.5</c:v>
                </c:pt>
                <c:pt idx="768">
                  <c:v>25.5</c:v>
                </c:pt>
                <c:pt idx="769">
                  <c:v>25.5</c:v>
                </c:pt>
                <c:pt idx="770">
                  <c:v>25.5</c:v>
                </c:pt>
                <c:pt idx="771">
                  <c:v>25.5</c:v>
                </c:pt>
                <c:pt idx="772">
                  <c:v>25.4</c:v>
                </c:pt>
                <c:pt idx="773">
                  <c:v>25.4</c:v>
                </c:pt>
                <c:pt idx="774">
                  <c:v>25.4</c:v>
                </c:pt>
                <c:pt idx="775">
                  <c:v>25.4</c:v>
                </c:pt>
                <c:pt idx="776">
                  <c:v>25.4</c:v>
                </c:pt>
                <c:pt idx="777">
                  <c:v>25.4</c:v>
                </c:pt>
                <c:pt idx="778">
                  <c:v>25.4</c:v>
                </c:pt>
                <c:pt idx="779">
                  <c:v>25.4</c:v>
                </c:pt>
                <c:pt idx="780">
                  <c:v>25.5</c:v>
                </c:pt>
                <c:pt idx="781">
                  <c:v>25.5</c:v>
                </c:pt>
                <c:pt idx="782">
                  <c:v>25.5</c:v>
                </c:pt>
                <c:pt idx="783">
                  <c:v>25.5</c:v>
                </c:pt>
                <c:pt idx="784">
                  <c:v>25.5</c:v>
                </c:pt>
                <c:pt idx="785">
                  <c:v>25.5</c:v>
                </c:pt>
                <c:pt idx="786">
                  <c:v>25.5</c:v>
                </c:pt>
                <c:pt idx="787">
                  <c:v>25.5</c:v>
                </c:pt>
                <c:pt idx="788">
                  <c:v>25.5</c:v>
                </c:pt>
                <c:pt idx="789">
                  <c:v>25.5</c:v>
                </c:pt>
                <c:pt idx="790">
                  <c:v>25.5</c:v>
                </c:pt>
                <c:pt idx="791">
                  <c:v>25.5</c:v>
                </c:pt>
                <c:pt idx="792">
                  <c:v>25.5</c:v>
                </c:pt>
                <c:pt idx="793">
                  <c:v>25.5</c:v>
                </c:pt>
                <c:pt idx="794">
                  <c:v>25.5</c:v>
                </c:pt>
                <c:pt idx="795">
                  <c:v>25.5</c:v>
                </c:pt>
                <c:pt idx="796">
                  <c:v>25.5</c:v>
                </c:pt>
                <c:pt idx="797">
                  <c:v>25.4</c:v>
                </c:pt>
                <c:pt idx="798">
                  <c:v>25.4</c:v>
                </c:pt>
                <c:pt idx="799">
                  <c:v>25.4</c:v>
                </c:pt>
                <c:pt idx="800">
                  <c:v>25.4</c:v>
                </c:pt>
                <c:pt idx="801">
                  <c:v>25.4</c:v>
                </c:pt>
                <c:pt idx="802">
                  <c:v>25.4</c:v>
                </c:pt>
                <c:pt idx="803">
                  <c:v>25.4</c:v>
                </c:pt>
                <c:pt idx="804">
                  <c:v>25.4</c:v>
                </c:pt>
                <c:pt idx="805">
                  <c:v>25.5</c:v>
                </c:pt>
                <c:pt idx="806">
                  <c:v>25.5</c:v>
                </c:pt>
                <c:pt idx="807">
                  <c:v>25.5</c:v>
                </c:pt>
                <c:pt idx="808">
                  <c:v>25.5</c:v>
                </c:pt>
                <c:pt idx="809">
                  <c:v>25.5</c:v>
                </c:pt>
                <c:pt idx="810">
                  <c:v>25.5</c:v>
                </c:pt>
                <c:pt idx="811">
                  <c:v>25.5</c:v>
                </c:pt>
                <c:pt idx="812">
                  <c:v>25.5</c:v>
                </c:pt>
                <c:pt idx="813">
                  <c:v>25.4</c:v>
                </c:pt>
                <c:pt idx="814">
                  <c:v>25.4</c:v>
                </c:pt>
                <c:pt idx="815">
                  <c:v>25.4</c:v>
                </c:pt>
                <c:pt idx="816">
                  <c:v>25.4</c:v>
                </c:pt>
                <c:pt idx="817">
                  <c:v>25.4</c:v>
                </c:pt>
                <c:pt idx="818">
                  <c:v>25.4</c:v>
                </c:pt>
                <c:pt idx="819">
                  <c:v>25.4</c:v>
                </c:pt>
                <c:pt idx="820">
                  <c:v>25.4</c:v>
                </c:pt>
                <c:pt idx="821">
                  <c:v>25.4</c:v>
                </c:pt>
                <c:pt idx="822">
                  <c:v>25.4</c:v>
                </c:pt>
                <c:pt idx="823">
                  <c:v>25.4</c:v>
                </c:pt>
                <c:pt idx="824">
                  <c:v>25.4</c:v>
                </c:pt>
                <c:pt idx="825">
                  <c:v>25.4</c:v>
                </c:pt>
                <c:pt idx="826">
                  <c:v>25.4</c:v>
                </c:pt>
                <c:pt idx="827">
                  <c:v>25.4</c:v>
                </c:pt>
                <c:pt idx="828">
                  <c:v>25.4</c:v>
                </c:pt>
                <c:pt idx="829">
                  <c:v>25.4</c:v>
                </c:pt>
                <c:pt idx="830">
                  <c:v>25.5</c:v>
                </c:pt>
                <c:pt idx="831">
                  <c:v>25.5</c:v>
                </c:pt>
                <c:pt idx="832">
                  <c:v>25.5</c:v>
                </c:pt>
                <c:pt idx="833">
                  <c:v>25.5</c:v>
                </c:pt>
                <c:pt idx="834">
                  <c:v>25.5</c:v>
                </c:pt>
                <c:pt idx="835">
                  <c:v>25.5</c:v>
                </c:pt>
                <c:pt idx="836">
                  <c:v>25.5</c:v>
                </c:pt>
                <c:pt idx="837">
                  <c:v>25.5</c:v>
                </c:pt>
                <c:pt idx="838">
                  <c:v>25.5</c:v>
                </c:pt>
                <c:pt idx="839">
                  <c:v>25.5</c:v>
                </c:pt>
                <c:pt idx="840">
                  <c:v>25.5</c:v>
                </c:pt>
                <c:pt idx="841">
                  <c:v>25.5</c:v>
                </c:pt>
                <c:pt idx="842">
                  <c:v>25.5</c:v>
                </c:pt>
                <c:pt idx="843">
                  <c:v>25.5</c:v>
                </c:pt>
                <c:pt idx="844">
                  <c:v>25.5</c:v>
                </c:pt>
                <c:pt idx="845">
                  <c:v>25.5</c:v>
                </c:pt>
                <c:pt idx="846">
                  <c:v>25.5</c:v>
                </c:pt>
                <c:pt idx="847">
                  <c:v>25.5</c:v>
                </c:pt>
                <c:pt idx="848">
                  <c:v>25.5</c:v>
                </c:pt>
                <c:pt idx="849">
                  <c:v>25.5</c:v>
                </c:pt>
                <c:pt idx="850">
                  <c:v>25.5</c:v>
                </c:pt>
                <c:pt idx="851">
                  <c:v>25.5</c:v>
                </c:pt>
                <c:pt idx="852">
                  <c:v>25.5</c:v>
                </c:pt>
                <c:pt idx="853">
                  <c:v>25.5</c:v>
                </c:pt>
                <c:pt idx="854">
                  <c:v>25.5</c:v>
                </c:pt>
                <c:pt idx="855">
                  <c:v>25.5</c:v>
                </c:pt>
                <c:pt idx="856">
                  <c:v>25.5</c:v>
                </c:pt>
                <c:pt idx="857">
                  <c:v>25.5</c:v>
                </c:pt>
                <c:pt idx="858">
                  <c:v>25.5</c:v>
                </c:pt>
                <c:pt idx="859">
                  <c:v>25.5</c:v>
                </c:pt>
                <c:pt idx="860">
                  <c:v>25.5</c:v>
                </c:pt>
                <c:pt idx="861">
                  <c:v>25.5</c:v>
                </c:pt>
                <c:pt idx="862">
                  <c:v>25.5</c:v>
                </c:pt>
                <c:pt idx="863">
                  <c:v>25.5</c:v>
                </c:pt>
                <c:pt idx="864">
                  <c:v>25.5</c:v>
                </c:pt>
                <c:pt idx="865">
                  <c:v>25.5</c:v>
                </c:pt>
                <c:pt idx="866">
                  <c:v>25.5</c:v>
                </c:pt>
                <c:pt idx="867">
                  <c:v>25.5</c:v>
                </c:pt>
                <c:pt idx="868">
                  <c:v>25.5</c:v>
                </c:pt>
                <c:pt idx="869">
                  <c:v>25.5</c:v>
                </c:pt>
                <c:pt idx="870">
                  <c:v>25.5</c:v>
                </c:pt>
                <c:pt idx="871">
                  <c:v>25.5</c:v>
                </c:pt>
                <c:pt idx="872">
                  <c:v>25.5</c:v>
                </c:pt>
                <c:pt idx="873">
                  <c:v>25.5</c:v>
                </c:pt>
                <c:pt idx="874">
                  <c:v>25.5</c:v>
                </c:pt>
                <c:pt idx="875">
                  <c:v>25.5</c:v>
                </c:pt>
                <c:pt idx="876">
                  <c:v>25.5</c:v>
                </c:pt>
                <c:pt idx="877">
                  <c:v>25.5</c:v>
                </c:pt>
                <c:pt idx="878">
                  <c:v>25.5</c:v>
                </c:pt>
                <c:pt idx="879">
                  <c:v>25.4</c:v>
                </c:pt>
                <c:pt idx="880">
                  <c:v>25.4</c:v>
                </c:pt>
                <c:pt idx="881">
                  <c:v>25.4</c:v>
                </c:pt>
                <c:pt idx="882">
                  <c:v>25.4</c:v>
                </c:pt>
                <c:pt idx="883">
                  <c:v>25.4</c:v>
                </c:pt>
                <c:pt idx="884">
                  <c:v>25.4</c:v>
                </c:pt>
                <c:pt idx="885">
                  <c:v>25.4</c:v>
                </c:pt>
                <c:pt idx="886">
                  <c:v>25.4</c:v>
                </c:pt>
                <c:pt idx="887">
                  <c:v>25.5</c:v>
                </c:pt>
                <c:pt idx="888">
                  <c:v>25.5</c:v>
                </c:pt>
                <c:pt idx="889">
                  <c:v>25.5</c:v>
                </c:pt>
                <c:pt idx="890">
                  <c:v>25.5</c:v>
                </c:pt>
                <c:pt idx="891">
                  <c:v>25.5</c:v>
                </c:pt>
                <c:pt idx="892">
                  <c:v>25.5</c:v>
                </c:pt>
                <c:pt idx="893">
                  <c:v>25.5</c:v>
                </c:pt>
                <c:pt idx="894">
                  <c:v>25.5</c:v>
                </c:pt>
                <c:pt idx="895">
                  <c:v>25.5</c:v>
                </c:pt>
                <c:pt idx="896">
                  <c:v>25.5</c:v>
                </c:pt>
                <c:pt idx="897">
                  <c:v>25.5</c:v>
                </c:pt>
                <c:pt idx="898">
                  <c:v>25.5</c:v>
                </c:pt>
                <c:pt idx="899">
                  <c:v>25.5</c:v>
                </c:pt>
                <c:pt idx="900">
                  <c:v>25.5</c:v>
                </c:pt>
                <c:pt idx="901">
                  <c:v>25.5</c:v>
                </c:pt>
                <c:pt idx="902">
                  <c:v>25.5</c:v>
                </c:pt>
                <c:pt idx="903">
                  <c:v>25.5</c:v>
                </c:pt>
                <c:pt idx="904">
                  <c:v>25.5</c:v>
                </c:pt>
                <c:pt idx="905">
                  <c:v>25.5</c:v>
                </c:pt>
                <c:pt idx="906">
                  <c:v>25.5</c:v>
                </c:pt>
                <c:pt idx="907">
                  <c:v>25.5</c:v>
                </c:pt>
                <c:pt idx="908">
                  <c:v>25.5</c:v>
                </c:pt>
                <c:pt idx="909">
                  <c:v>25.5</c:v>
                </c:pt>
                <c:pt idx="910">
                  <c:v>25.5</c:v>
                </c:pt>
                <c:pt idx="911">
                  <c:v>25.5</c:v>
                </c:pt>
                <c:pt idx="912">
                  <c:v>25.5</c:v>
                </c:pt>
                <c:pt idx="913">
                  <c:v>25.5</c:v>
                </c:pt>
                <c:pt idx="914">
                  <c:v>25.5</c:v>
                </c:pt>
                <c:pt idx="915">
                  <c:v>25.5</c:v>
                </c:pt>
                <c:pt idx="916">
                  <c:v>25.5</c:v>
                </c:pt>
                <c:pt idx="917">
                  <c:v>25.5</c:v>
                </c:pt>
                <c:pt idx="918">
                  <c:v>25.5</c:v>
                </c:pt>
                <c:pt idx="919">
                  <c:v>25.5</c:v>
                </c:pt>
                <c:pt idx="920">
                  <c:v>25.4</c:v>
                </c:pt>
                <c:pt idx="921">
                  <c:v>25.4</c:v>
                </c:pt>
                <c:pt idx="922">
                  <c:v>25.4</c:v>
                </c:pt>
                <c:pt idx="923">
                  <c:v>25.4</c:v>
                </c:pt>
                <c:pt idx="924">
                  <c:v>25.4</c:v>
                </c:pt>
                <c:pt idx="925">
                  <c:v>25.4</c:v>
                </c:pt>
                <c:pt idx="926">
                  <c:v>25.4</c:v>
                </c:pt>
                <c:pt idx="927">
                  <c:v>25.4</c:v>
                </c:pt>
                <c:pt idx="928">
                  <c:v>25.4</c:v>
                </c:pt>
                <c:pt idx="929">
                  <c:v>25.4</c:v>
                </c:pt>
                <c:pt idx="930">
                  <c:v>25.4</c:v>
                </c:pt>
                <c:pt idx="931">
                  <c:v>25.4</c:v>
                </c:pt>
                <c:pt idx="932">
                  <c:v>25.4</c:v>
                </c:pt>
                <c:pt idx="933">
                  <c:v>25.4</c:v>
                </c:pt>
                <c:pt idx="934">
                  <c:v>25.4</c:v>
                </c:pt>
                <c:pt idx="935">
                  <c:v>25.4</c:v>
                </c:pt>
                <c:pt idx="936">
                  <c:v>25.4</c:v>
                </c:pt>
                <c:pt idx="937">
                  <c:v>25.4</c:v>
                </c:pt>
                <c:pt idx="938">
                  <c:v>25.4</c:v>
                </c:pt>
                <c:pt idx="939">
                  <c:v>25.4</c:v>
                </c:pt>
                <c:pt idx="940">
                  <c:v>25.4</c:v>
                </c:pt>
                <c:pt idx="941">
                  <c:v>25.4</c:v>
                </c:pt>
                <c:pt idx="942">
                  <c:v>25.4</c:v>
                </c:pt>
                <c:pt idx="943">
                  <c:v>25.4</c:v>
                </c:pt>
                <c:pt idx="944">
                  <c:v>25.4</c:v>
                </c:pt>
                <c:pt idx="945">
                  <c:v>25.4</c:v>
                </c:pt>
                <c:pt idx="946">
                  <c:v>25.4</c:v>
                </c:pt>
                <c:pt idx="947">
                  <c:v>25.4</c:v>
                </c:pt>
                <c:pt idx="948">
                  <c:v>25.4</c:v>
                </c:pt>
                <c:pt idx="949">
                  <c:v>25.4</c:v>
                </c:pt>
                <c:pt idx="950">
                  <c:v>25.4</c:v>
                </c:pt>
                <c:pt idx="951">
                  <c:v>25.4</c:v>
                </c:pt>
                <c:pt idx="952">
                  <c:v>25.4</c:v>
                </c:pt>
                <c:pt idx="953">
                  <c:v>25.4</c:v>
                </c:pt>
                <c:pt idx="954">
                  <c:v>25.4</c:v>
                </c:pt>
                <c:pt idx="955">
                  <c:v>25.4</c:v>
                </c:pt>
                <c:pt idx="956">
                  <c:v>25.4</c:v>
                </c:pt>
                <c:pt idx="957">
                  <c:v>25.4</c:v>
                </c:pt>
                <c:pt idx="958">
                  <c:v>25.4</c:v>
                </c:pt>
                <c:pt idx="959">
                  <c:v>25.4</c:v>
                </c:pt>
                <c:pt idx="960">
                  <c:v>25.3</c:v>
                </c:pt>
                <c:pt idx="961">
                  <c:v>25.3</c:v>
                </c:pt>
                <c:pt idx="962">
                  <c:v>25.3</c:v>
                </c:pt>
                <c:pt idx="963">
                  <c:v>25.3</c:v>
                </c:pt>
                <c:pt idx="964">
                  <c:v>25.3</c:v>
                </c:pt>
                <c:pt idx="965">
                  <c:v>25.3</c:v>
                </c:pt>
                <c:pt idx="966">
                  <c:v>25.3</c:v>
                </c:pt>
                <c:pt idx="967">
                  <c:v>25.3</c:v>
                </c:pt>
                <c:pt idx="968">
                  <c:v>25.3</c:v>
                </c:pt>
                <c:pt idx="969">
                  <c:v>25.3</c:v>
                </c:pt>
                <c:pt idx="970">
                  <c:v>25.3</c:v>
                </c:pt>
                <c:pt idx="971">
                  <c:v>25.3</c:v>
                </c:pt>
                <c:pt idx="972">
                  <c:v>25.3</c:v>
                </c:pt>
                <c:pt idx="973">
                  <c:v>25.3</c:v>
                </c:pt>
                <c:pt idx="974">
                  <c:v>25.3</c:v>
                </c:pt>
                <c:pt idx="975">
                  <c:v>25.3</c:v>
                </c:pt>
                <c:pt idx="976">
                  <c:v>25.3</c:v>
                </c:pt>
                <c:pt idx="977">
                  <c:v>25.4</c:v>
                </c:pt>
                <c:pt idx="978">
                  <c:v>25.4</c:v>
                </c:pt>
                <c:pt idx="979">
                  <c:v>25.4</c:v>
                </c:pt>
                <c:pt idx="980">
                  <c:v>25.4</c:v>
                </c:pt>
                <c:pt idx="981">
                  <c:v>25.4</c:v>
                </c:pt>
                <c:pt idx="982">
                  <c:v>25.4</c:v>
                </c:pt>
                <c:pt idx="983">
                  <c:v>25.4</c:v>
                </c:pt>
                <c:pt idx="984">
                  <c:v>25.4</c:v>
                </c:pt>
                <c:pt idx="985">
                  <c:v>25.4</c:v>
                </c:pt>
                <c:pt idx="986">
                  <c:v>25.4</c:v>
                </c:pt>
                <c:pt idx="987">
                  <c:v>25.4</c:v>
                </c:pt>
                <c:pt idx="988">
                  <c:v>25.4</c:v>
                </c:pt>
                <c:pt idx="989">
                  <c:v>25.4</c:v>
                </c:pt>
                <c:pt idx="990">
                  <c:v>25.4</c:v>
                </c:pt>
                <c:pt idx="991">
                  <c:v>25.4</c:v>
                </c:pt>
                <c:pt idx="992">
                  <c:v>25.4</c:v>
                </c:pt>
                <c:pt idx="993">
                  <c:v>25.4</c:v>
                </c:pt>
                <c:pt idx="994">
                  <c:v>25.4</c:v>
                </c:pt>
                <c:pt idx="995">
                  <c:v>25.4</c:v>
                </c:pt>
                <c:pt idx="996">
                  <c:v>25.4</c:v>
                </c:pt>
                <c:pt idx="997">
                  <c:v>25.4</c:v>
                </c:pt>
                <c:pt idx="998">
                  <c:v>25.4</c:v>
                </c:pt>
                <c:pt idx="999">
                  <c:v>25.4</c:v>
                </c:pt>
                <c:pt idx="1000">
                  <c:v>25.4</c:v>
                </c:pt>
                <c:pt idx="1001">
                  <c:v>25.4</c:v>
                </c:pt>
                <c:pt idx="1002">
                  <c:v>25.4</c:v>
                </c:pt>
                <c:pt idx="1003">
                  <c:v>25.4</c:v>
                </c:pt>
                <c:pt idx="1004">
                  <c:v>25.4</c:v>
                </c:pt>
                <c:pt idx="1005">
                  <c:v>25.4</c:v>
                </c:pt>
                <c:pt idx="1006">
                  <c:v>25.4</c:v>
                </c:pt>
                <c:pt idx="1007">
                  <c:v>25.4</c:v>
                </c:pt>
                <c:pt idx="1008">
                  <c:v>25.4</c:v>
                </c:pt>
                <c:pt idx="1009">
                  <c:v>25.4</c:v>
                </c:pt>
                <c:pt idx="1010">
                  <c:v>25.3</c:v>
                </c:pt>
                <c:pt idx="1011">
                  <c:v>25.3</c:v>
                </c:pt>
                <c:pt idx="1012">
                  <c:v>25.3</c:v>
                </c:pt>
                <c:pt idx="1013">
                  <c:v>25.3</c:v>
                </c:pt>
                <c:pt idx="1014">
                  <c:v>25.3</c:v>
                </c:pt>
                <c:pt idx="1015">
                  <c:v>25.3</c:v>
                </c:pt>
                <c:pt idx="1016">
                  <c:v>25.3</c:v>
                </c:pt>
                <c:pt idx="1017">
                  <c:v>25.3</c:v>
                </c:pt>
                <c:pt idx="1018">
                  <c:v>25.3</c:v>
                </c:pt>
                <c:pt idx="1019">
                  <c:v>25.3</c:v>
                </c:pt>
                <c:pt idx="1020">
                  <c:v>25.3</c:v>
                </c:pt>
                <c:pt idx="1021">
                  <c:v>25.3</c:v>
                </c:pt>
                <c:pt idx="1022">
                  <c:v>25.3</c:v>
                </c:pt>
                <c:pt idx="1023">
                  <c:v>25.3</c:v>
                </c:pt>
                <c:pt idx="1024">
                  <c:v>25.3</c:v>
                </c:pt>
                <c:pt idx="1025">
                  <c:v>25.3</c:v>
                </c:pt>
                <c:pt idx="1026">
                  <c:v>25.3</c:v>
                </c:pt>
                <c:pt idx="1027">
                  <c:v>25.3</c:v>
                </c:pt>
                <c:pt idx="1028">
                  <c:v>25.3</c:v>
                </c:pt>
                <c:pt idx="1029">
                  <c:v>25.3</c:v>
                </c:pt>
                <c:pt idx="1030">
                  <c:v>25.3</c:v>
                </c:pt>
                <c:pt idx="1031">
                  <c:v>25.3</c:v>
                </c:pt>
                <c:pt idx="1032">
                  <c:v>25.3</c:v>
                </c:pt>
                <c:pt idx="1033">
                  <c:v>25.3</c:v>
                </c:pt>
                <c:pt idx="1034">
                  <c:v>25.3</c:v>
                </c:pt>
                <c:pt idx="1035">
                  <c:v>25.3</c:v>
                </c:pt>
                <c:pt idx="1036">
                  <c:v>25.3</c:v>
                </c:pt>
                <c:pt idx="1037">
                  <c:v>25.3</c:v>
                </c:pt>
                <c:pt idx="1038">
                  <c:v>25.3</c:v>
                </c:pt>
                <c:pt idx="1039">
                  <c:v>25.3</c:v>
                </c:pt>
                <c:pt idx="1040">
                  <c:v>25.3</c:v>
                </c:pt>
                <c:pt idx="1041">
                  <c:v>25.3</c:v>
                </c:pt>
                <c:pt idx="1042">
                  <c:v>25.2</c:v>
                </c:pt>
                <c:pt idx="1043">
                  <c:v>25.2</c:v>
                </c:pt>
                <c:pt idx="1044">
                  <c:v>25.2</c:v>
                </c:pt>
                <c:pt idx="1045">
                  <c:v>25.2</c:v>
                </c:pt>
                <c:pt idx="1046">
                  <c:v>25.2</c:v>
                </c:pt>
                <c:pt idx="1047">
                  <c:v>25.2</c:v>
                </c:pt>
                <c:pt idx="1048">
                  <c:v>25.2</c:v>
                </c:pt>
                <c:pt idx="1049">
                  <c:v>25.2</c:v>
                </c:pt>
                <c:pt idx="1050">
                  <c:v>25.2</c:v>
                </c:pt>
                <c:pt idx="1051">
                  <c:v>25.2</c:v>
                </c:pt>
                <c:pt idx="1052">
                  <c:v>25.2</c:v>
                </c:pt>
                <c:pt idx="1053">
                  <c:v>25.2</c:v>
                </c:pt>
                <c:pt idx="1054">
                  <c:v>25.2</c:v>
                </c:pt>
                <c:pt idx="1055">
                  <c:v>25.2</c:v>
                </c:pt>
                <c:pt idx="1056">
                  <c:v>25.2</c:v>
                </c:pt>
                <c:pt idx="1057">
                  <c:v>25.2</c:v>
                </c:pt>
                <c:pt idx="1058">
                  <c:v>25.2</c:v>
                </c:pt>
                <c:pt idx="1059">
                  <c:v>25.2</c:v>
                </c:pt>
                <c:pt idx="1060">
                  <c:v>25.2</c:v>
                </c:pt>
                <c:pt idx="1061">
                  <c:v>25.2</c:v>
                </c:pt>
                <c:pt idx="1062">
                  <c:v>25.2</c:v>
                </c:pt>
                <c:pt idx="1063">
                  <c:v>25.2</c:v>
                </c:pt>
                <c:pt idx="1064">
                  <c:v>25.2</c:v>
                </c:pt>
                <c:pt idx="1065">
                  <c:v>25.2</c:v>
                </c:pt>
                <c:pt idx="1066">
                  <c:v>25.2</c:v>
                </c:pt>
                <c:pt idx="1067">
                  <c:v>25.2</c:v>
                </c:pt>
                <c:pt idx="1068">
                  <c:v>25.2</c:v>
                </c:pt>
                <c:pt idx="1069">
                  <c:v>25.2</c:v>
                </c:pt>
                <c:pt idx="1070">
                  <c:v>25.2</c:v>
                </c:pt>
                <c:pt idx="1071">
                  <c:v>25.2</c:v>
                </c:pt>
                <c:pt idx="1072">
                  <c:v>25.2</c:v>
                </c:pt>
                <c:pt idx="1073">
                  <c:v>25.2</c:v>
                </c:pt>
                <c:pt idx="1074">
                  <c:v>25.2</c:v>
                </c:pt>
                <c:pt idx="1075">
                  <c:v>25.2</c:v>
                </c:pt>
                <c:pt idx="1076">
                  <c:v>25.2</c:v>
                </c:pt>
                <c:pt idx="1077">
                  <c:v>25.2</c:v>
                </c:pt>
                <c:pt idx="1078">
                  <c:v>25.2</c:v>
                </c:pt>
                <c:pt idx="1079">
                  <c:v>25.2</c:v>
                </c:pt>
                <c:pt idx="1080">
                  <c:v>25.2</c:v>
                </c:pt>
                <c:pt idx="1081">
                  <c:v>25.2</c:v>
                </c:pt>
                <c:pt idx="1082">
                  <c:v>25.2</c:v>
                </c:pt>
                <c:pt idx="1083">
                  <c:v>25.1</c:v>
                </c:pt>
                <c:pt idx="1084">
                  <c:v>25.1</c:v>
                </c:pt>
                <c:pt idx="1085">
                  <c:v>25.1</c:v>
                </c:pt>
                <c:pt idx="1086">
                  <c:v>25.1</c:v>
                </c:pt>
                <c:pt idx="1087">
                  <c:v>25.1</c:v>
                </c:pt>
                <c:pt idx="1088">
                  <c:v>25.1</c:v>
                </c:pt>
                <c:pt idx="1089">
                  <c:v>25.1</c:v>
                </c:pt>
                <c:pt idx="1090">
                  <c:v>25.1</c:v>
                </c:pt>
                <c:pt idx="1091">
                  <c:v>25</c:v>
                </c:pt>
                <c:pt idx="1092">
                  <c:v>25</c:v>
                </c:pt>
                <c:pt idx="1093">
                  <c:v>25</c:v>
                </c:pt>
                <c:pt idx="1094">
                  <c:v>25</c:v>
                </c:pt>
                <c:pt idx="1095">
                  <c:v>25</c:v>
                </c:pt>
                <c:pt idx="1096">
                  <c:v>25</c:v>
                </c:pt>
                <c:pt idx="1097">
                  <c:v>25</c:v>
                </c:pt>
                <c:pt idx="1098">
                  <c:v>25</c:v>
                </c:pt>
                <c:pt idx="1099">
                  <c:v>24.9</c:v>
                </c:pt>
                <c:pt idx="1100">
                  <c:v>24.9</c:v>
                </c:pt>
                <c:pt idx="1101">
                  <c:v>24.9</c:v>
                </c:pt>
                <c:pt idx="1102">
                  <c:v>24.9</c:v>
                </c:pt>
                <c:pt idx="1103">
                  <c:v>24.9</c:v>
                </c:pt>
                <c:pt idx="1104">
                  <c:v>24.9</c:v>
                </c:pt>
                <c:pt idx="1105">
                  <c:v>24.9</c:v>
                </c:pt>
                <c:pt idx="1106">
                  <c:v>24.9</c:v>
                </c:pt>
                <c:pt idx="1107">
                  <c:v>24.9</c:v>
                </c:pt>
                <c:pt idx="1108">
                  <c:v>25</c:v>
                </c:pt>
                <c:pt idx="1109">
                  <c:v>25</c:v>
                </c:pt>
                <c:pt idx="1110">
                  <c:v>25</c:v>
                </c:pt>
                <c:pt idx="1111">
                  <c:v>25</c:v>
                </c:pt>
                <c:pt idx="1112">
                  <c:v>25</c:v>
                </c:pt>
                <c:pt idx="1113">
                  <c:v>25</c:v>
                </c:pt>
                <c:pt idx="1114">
                  <c:v>25</c:v>
                </c:pt>
                <c:pt idx="1115">
                  <c:v>25</c:v>
                </c:pt>
                <c:pt idx="1116">
                  <c:v>24.9</c:v>
                </c:pt>
                <c:pt idx="1117">
                  <c:v>24.9</c:v>
                </c:pt>
                <c:pt idx="1118">
                  <c:v>24.9</c:v>
                </c:pt>
                <c:pt idx="1119">
                  <c:v>24.9</c:v>
                </c:pt>
                <c:pt idx="1120">
                  <c:v>24.9</c:v>
                </c:pt>
                <c:pt idx="1121">
                  <c:v>24.9</c:v>
                </c:pt>
                <c:pt idx="1122">
                  <c:v>24.9</c:v>
                </c:pt>
                <c:pt idx="1123">
                  <c:v>24.9</c:v>
                </c:pt>
                <c:pt idx="1124">
                  <c:v>24.8</c:v>
                </c:pt>
                <c:pt idx="1125">
                  <c:v>24.8</c:v>
                </c:pt>
                <c:pt idx="1126">
                  <c:v>24.8</c:v>
                </c:pt>
                <c:pt idx="1127">
                  <c:v>24.8</c:v>
                </c:pt>
                <c:pt idx="1128">
                  <c:v>24.8</c:v>
                </c:pt>
                <c:pt idx="1129">
                  <c:v>24.8</c:v>
                </c:pt>
                <c:pt idx="1130">
                  <c:v>24.8</c:v>
                </c:pt>
                <c:pt idx="1131">
                  <c:v>24.8</c:v>
                </c:pt>
                <c:pt idx="1132">
                  <c:v>24.8</c:v>
                </c:pt>
                <c:pt idx="1133">
                  <c:v>24.8</c:v>
                </c:pt>
                <c:pt idx="1134">
                  <c:v>24.8</c:v>
                </c:pt>
                <c:pt idx="1135">
                  <c:v>24.8</c:v>
                </c:pt>
                <c:pt idx="1136">
                  <c:v>24.8</c:v>
                </c:pt>
                <c:pt idx="1137">
                  <c:v>24.8</c:v>
                </c:pt>
                <c:pt idx="1138">
                  <c:v>24.8</c:v>
                </c:pt>
                <c:pt idx="1139">
                  <c:v>24.8</c:v>
                </c:pt>
                <c:pt idx="1140">
                  <c:v>24.7</c:v>
                </c:pt>
                <c:pt idx="1141">
                  <c:v>24.7</c:v>
                </c:pt>
                <c:pt idx="1142">
                  <c:v>24.7</c:v>
                </c:pt>
                <c:pt idx="1143">
                  <c:v>24.7</c:v>
                </c:pt>
                <c:pt idx="1144">
                  <c:v>24.7</c:v>
                </c:pt>
                <c:pt idx="1145">
                  <c:v>24.7</c:v>
                </c:pt>
                <c:pt idx="1146">
                  <c:v>24.7</c:v>
                </c:pt>
                <c:pt idx="1147">
                  <c:v>24.7</c:v>
                </c:pt>
                <c:pt idx="1148">
                  <c:v>24.7</c:v>
                </c:pt>
                <c:pt idx="1149">
                  <c:v>24.6</c:v>
                </c:pt>
                <c:pt idx="1150">
                  <c:v>24.6</c:v>
                </c:pt>
                <c:pt idx="1151">
                  <c:v>24.6</c:v>
                </c:pt>
                <c:pt idx="1152">
                  <c:v>24.6</c:v>
                </c:pt>
                <c:pt idx="1153">
                  <c:v>24.6</c:v>
                </c:pt>
                <c:pt idx="1154">
                  <c:v>24.6</c:v>
                </c:pt>
                <c:pt idx="1155">
                  <c:v>24.6</c:v>
                </c:pt>
                <c:pt idx="1156">
                  <c:v>24.6</c:v>
                </c:pt>
                <c:pt idx="1157">
                  <c:v>24.7</c:v>
                </c:pt>
                <c:pt idx="1158">
                  <c:v>24.7</c:v>
                </c:pt>
                <c:pt idx="1159">
                  <c:v>24.7</c:v>
                </c:pt>
                <c:pt idx="1160">
                  <c:v>24.7</c:v>
                </c:pt>
                <c:pt idx="1161">
                  <c:v>24.7</c:v>
                </c:pt>
                <c:pt idx="1162">
                  <c:v>24.7</c:v>
                </c:pt>
                <c:pt idx="1163">
                  <c:v>24.7</c:v>
                </c:pt>
                <c:pt idx="1164">
                  <c:v>24.7</c:v>
                </c:pt>
                <c:pt idx="1165">
                  <c:v>24.6</c:v>
                </c:pt>
                <c:pt idx="1166">
                  <c:v>24.6</c:v>
                </c:pt>
                <c:pt idx="1167">
                  <c:v>24.6</c:v>
                </c:pt>
                <c:pt idx="1168">
                  <c:v>24.6</c:v>
                </c:pt>
                <c:pt idx="1169">
                  <c:v>24.6</c:v>
                </c:pt>
                <c:pt idx="1170">
                  <c:v>24.6</c:v>
                </c:pt>
                <c:pt idx="1171">
                  <c:v>24.6</c:v>
                </c:pt>
                <c:pt idx="1172">
                  <c:v>24.6</c:v>
                </c:pt>
                <c:pt idx="1173">
                  <c:v>24.5</c:v>
                </c:pt>
                <c:pt idx="1174">
                  <c:v>24.5</c:v>
                </c:pt>
                <c:pt idx="1175">
                  <c:v>24.5</c:v>
                </c:pt>
                <c:pt idx="1176">
                  <c:v>24.5</c:v>
                </c:pt>
                <c:pt idx="1177">
                  <c:v>24.5</c:v>
                </c:pt>
                <c:pt idx="1178">
                  <c:v>24.5</c:v>
                </c:pt>
                <c:pt idx="1179">
                  <c:v>24.5</c:v>
                </c:pt>
                <c:pt idx="1180">
                  <c:v>24.5</c:v>
                </c:pt>
                <c:pt idx="1181">
                  <c:v>24.5</c:v>
                </c:pt>
                <c:pt idx="1182">
                  <c:v>24.5</c:v>
                </c:pt>
                <c:pt idx="1183">
                  <c:v>24.5</c:v>
                </c:pt>
                <c:pt idx="1184">
                  <c:v>24.5</c:v>
                </c:pt>
                <c:pt idx="1185">
                  <c:v>24.5</c:v>
                </c:pt>
                <c:pt idx="1186">
                  <c:v>24.5</c:v>
                </c:pt>
                <c:pt idx="1187">
                  <c:v>24.5</c:v>
                </c:pt>
                <c:pt idx="1188">
                  <c:v>24.5</c:v>
                </c:pt>
                <c:pt idx="1189">
                  <c:v>24.5</c:v>
                </c:pt>
                <c:pt idx="1190">
                  <c:v>24.5</c:v>
                </c:pt>
                <c:pt idx="1191">
                  <c:v>24.5</c:v>
                </c:pt>
                <c:pt idx="1192">
                  <c:v>24.5</c:v>
                </c:pt>
                <c:pt idx="1193">
                  <c:v>24.5</c:v>
                </c:pt>
                <c:pt idx="1194">
                  <c:v>24.5</c:v>
                </c:pt>
                <c:pt idx="1195">
                  <c:v>24.5</c:v>
                </c:pt>
                <c:pt idx="1196">
                  <c:v>24.5</c:v>
                </c:pt>
                <c:pt idx="1197">
                  <c:v>24.5</c:v>
                </c:pt>
                <c:pt idx="1198">
                  <c:v>24.5</c:v>
                </c:pt>
                <c:pt idx="1199">
                  <c:v>24.5</c:v>
                </c:pt>
                <c:pt idx="1200">
                  <c:v>24.5</c:v>
                </c:pt>
                <c:pt idx="1201">
                  <c:v>24.5</c:v>
                </c:pt>
                <c:pt idx="1202">
                  <c:v>24.5</c:v>
                </c:pt>
                <c:pt idx="1203">
                  <c:v>24.5</c:v>
                </c:pt>
                <c:pt idx="1204">
                  <c:v>24.5</c:v>
                </c:pt>
                <c:pt idx="1205">
                  <c:v>24.5</c:v>
                </c:pt>
                <c:pt idx="1206">
                  <c:v>24.5</c:v>
                </c:pt>
                <c:pt idx="1207">
                  <c:v>24.5</c:v>
                </c:pt>
                <c:pt idx="1208">
                  <c:v>24.5</c:v>
                </c:pt>
                <c:pt idx="1209">
                  <c:v>24.5</c:v>
                </c:pt>
                <c:pt idx="1210">
                  <c:v>24.5</c:v>
                </c:pt>
                <c:pt idx="1211">
                  <c:v>24.5</c:v>
                </c:pt>
                <c:pt idx="1212">
                  <c:v>24.5</c:v>
                </c:pt>
                <c:pt idx="1213">
                  <c:v>24.5</c:v>
                </c:pt>
                <c:pt idx="1214">
                  <c:v>24.9</c:v>
                </c:pt>
                <c:pt idx="1215">
                  <c:v>24.9</c:v>
                </c:pt>
                <c:pt idx="1216">
                  <c:v>24.9</c:v>
                </c:pt>
                <c:pt idx="1217">
                  <c:v>24.9</c:v>
                </c:pt>
                <c:pt idx="1218">
                  <c:v>24.9</c:v>
                </c:pt>
                <c:pt idx="1219">
                  <c:v>24.9</c:v>
                </c:pt>
                <c:pt idx="1220">
                  <c:v>24.9</c:v>
                </c:pt>
                <c:pt idx="1221">
                  <c:v>24.9</c:v>
                </c:pt>
                <c:pt idx="1222">
                  <c:v>25.2</c:v>
                </c:pt>
                <c:pt idx="1223">
                  <c:v>25.2</c:v>
                </c:pt>
                <c:pt idx="1224">
                  <c:v>25.2</c:v>
                </c:pt>
                <c:pt idx="1225">
                  <c:v>25.2</c:v>
                </c:pt>
                <c:pt idx="1226">
                  <c:v>25.2</c:v>
                </c:pt>
                <c:pt idx="1227">
                  <c:v>25.2</c:v>
                </c:pt>
                <c:pt idx="1228">
                  <c:v>25.2</c:v>
                </c:pt>
                <c:pt idx="1229">
                  <c:v>25.2</c:v>
                </c:pt>
                <c:pt idx="1230">
                  <c:v>25.2</c:v>
                </c:pt>
                <c:pt idx="1231">
                  <c:v>25.7</c:v>
                </c:pt>
                <c:pt idx="1232">
                  <c:v>25.7</c:v>
                </c:pt>
                <c:pt idx="1233">
                  <c:v>25.7</c:v>
                </c:pt>
                <c:pt idx="1234">
                  <c:v>25.7</c:v>
                </c:pt>
                <c:pt idx="1235">
                  <c:v>25.7</c:v>
                </c:pt>
                <c:pt idx="1236">
                  <c:v>25.7</c:v>
                </c:pt>
                <c:pt idx="1237">
                  <c:v>25.7</c:v>
                </c:pt>
                <c:pt idx="1238">
                  <c:v>25.7</c:v>
                </c:pt>
                <c:pt idx="1239">
                  <c:v>26.2</c:v>
                </c:pt>
                <c:pt idx="1240">
                  <c:v>26.2</c:v>
                </c:pt>
                <c:pt idx="1241">
                  <c:v>26.2</c:v>
                </c:pt>
                <c:pt idx="1242">
                  <c:v>26.2</c:v>
                </c:pt>
                <c:pt idx="1243">
                  <c:v>26.2</c:v>
                </c:pt>
                <c:pt idx="1244">
                  <c:v>26.2</c:v>
                </c:pt>
                <c:pt idx="1245">
                  <c:v>26.2</c:v>
                </c:pt>
                <c:pt idx="1246">
                  <c:v>26.2</c:v>
                </c:pt>
                <c:pt idx="1247">
                  <c:v>26.6</c:v>
                </c:pt>
                <c:pt idx="1248">
                  <c:v>26.6</c:v>
                </c:pt>
                <c:pt idx="1249">
                  <c:v>26.6</c:v>
                </c:pt>
                <c:pt idx="1250">
                  <c:v>26.6</c:v>
                </c:pt>
                <c:pt idx="1251">
                  <c:v>26.6</c:v>
                </c:pt>
                <c:pt idx="1252">
                  <c:v>26.6</c:v>
                </c:pt>
                <c:pt idx="1253">
                  <c:v>26.6</c:v>
                </c:pt>
                <c:pt idx="1254">
                  <c:v>26.6</c:v>
                </c:pt>
                <c:pt idx="1255">
                  <c:v>27</c:v>
                </c:pt>
                <c:pt idx="1256">
                  <c:v>27</c:v>
                </c:pt>
                <c:pt idx="1257">
                  <c:v>27</c:v>
                </c:pt>
                <c:pt idx="1258">
                  <c:v>27</c:v>
                </c:pt>
                <c:pt idx="1259">
                  <c:v>27</c:v>
                </c:pt>
                <c:pt idx="1260">
                  <c:v>27</c:v>
                </c:pt>
                <c:pt idx="1261">
                  <c:v>27</c:v>
                </c:pt>
                <c:pt idx="1262">
                  <c:v>27</c:v>
                </c:pt>
                <c:pt idx="1263">
                  <c:v>27.5</c:v>
                </c:pt>
                <c:pt idx="1264">
                  <c:v>27.5</c:v>
                </c:pt>
                <c:pt idx="1265">
                  <c:v>27.5</c:v>
                </c:pt>
                <c:pt idx="1266">
                  <c:v>27.5</c:v>
                </c:pt>
                <c:pt idx="1267">
                  <c:v>27.5</c:v>
                </c:pt>
                <c:pt idx="1268">
                  <c:v>27.5</c:v>
                </c:pt>
                <c:pt idx="1269">
                  <c:v>27.5</c:v>
                </c:pt>
                <c:pt idx="1270">
                  <c:v>27.5</c:v>
                </c:pt>
                <c:pt idx="1271">
                  <c:v>27.8</c:v>
                </c:pt>
                <c:pt idx="1272">
                  <c:v>27.8</c:v>
                </c:pt>
                <c:pt idx="1273">
                  <c:v>27.8</c:v>
                </c:pt>
                <c:pt idx="1274">
                  <c:v>27.8</c:v>
                </c:pt>
                <c:pt idx="1275">
                  <c:v>27.8</c:v>
                </c:pt>
                <c:pt idx="1276">
                  <c:v>27.8</c:v>
                </c:pt>
                <c:pt idx="1277">
                  <c:v>27.8</c:v>
                </c:pt>
                <c:pt idx="1278">
                  <c:v>27.8</c:v>
                </c:pt>
                <c:pt idx="1279">
                  <c:v>27.8</c:v>
                </c:pt>
                <c:pt idx="1280">
                  <c:v>28</c:v>
                </c:pt>
                <c:pt idx="1281">
                  <c:v>28</c:v>
                </c:pt>
                <c:pt idx="1282">
                  <c:v>28</c:v>
                </c:pt>
                <c:pt idx="1283">
                  <c:v>28</c:v>
                </c:pt>
                <c:pt idx="1284">
                  <c:v>28</c:v>
                </c:pt>
                <c:pt idx="1285">
                  <c:v>28</c:v>
                </c:pt>
                <c:pt idx="1286">
                  <c:v>28</c:v>
                </c:pt>
                <c:pt idx="1287">
                  <c:v>28</c:v>
                </c:pt>
                <c:pt idx="1288">
                  <c:v>28.1</c:v>
                </c:pt>
                <c:pt idx="1289">
                  <c:v>28.1</c:v>
                </c:pt>
                <c:pt idx="1290">
                  <c:v>28.1</c:v>
                </c:pt>
                <c:pt idx="1291">
                  <c:v>28.1</c:v>
                </c:pt>
                <c:pt idx="1292">
                  <c:v>28.1</c:v>
                </c:pt>
                <c:pt idx="1293">
                  <c:v>28.1</c:v>
                </c:pt>
                <c:pt idx="1294">
                  <c:v>28.1</c:v>
                </c:pt>
                <c:pt idx="1295">
                  <c:v>28.1</c:v>
                </c:pt>
                <c:pt idx="1296">
                  <c:v>28</c:v>
                </c:pt>
                <c:pt idx="1297">
                  <c:v>28</c:v>
                </c:pt>
                <c:pt idx="1298">
                  <c:v>28</c:v>
                </c:pt>
                <c:pt idx="1299">
                  <c:v>28</c:v>
                </c:pt>
                <c:pt idx="1300">
                  <c:v>28</c:v>
                </c:pt>
                <c:pt idx="1301">
                  <c:v>28</c:v>
                </c:pt>
                <c:pt idx="1302">
                  <c:v>28</c:v>
                </c:pt>
                <c:pt idx="1303">
                  <c:v>28</c:v>
                </c:pt>
                <c:pt idx="1304">
                  <c:v>28</c:v>
                </c:pt>
                <c:pt idx="1305">
                  <c:v>28</c:v>
                </c:pt>
                <c:pt idx="1306">
                  <c:v>28</c:v>
                </c:pt>
                <c:pt idx="1307">
                  <c:v>28</c:v>
                </c:pt>
                <c:pt idx="1308">
                  <c:v>28</c:v>
                </c:pt>
                <c:pt idx="1309">
                  <c:v>28</c:v>
                </c:pt>
                <c:pt idx="1310">
                  <c:v>28</c:v>
                </c:pt>
                <c:pt idx="1311">
                  <c:v>28</c:v>
                </c:pt>
                <c:pt idx="1312">
                  <c:v>28</c:v>
                </c:pt>
                <c:pt idx="1313">
                  <c:v>28</c:v>
                </c:pt>
                <c:pt idx="1314">
                  <c:v>28</c:v>
                </c:pt>
                <c:pt idx="1315">
                  <c:v>28</c:v>
                </c:pt>
                <c:pt idx="1316">
                  <c:v>28</c:v>
                </c:pt>
                <c:pt idx="1317">
                  <c:v>28</c:v>
                </c:pt>
                <c:pt idx="1318">
                  <c:v>28</c:v>
                </c:pt>
                <c:pt idx="1319">
                  <c:v>28</c:v>
                </c:pt>
                <c:pt idx="1320">
                  <c:v>28</c:v>
                </c:pt>
                <c:pt idx="1321">
                  <c:v>27.9</c:v>
                </c:pt>
                <c:pt idx="1322">
                  <c:v>27.9</c:v>
                </c:pt>
                <c:pt idx="1323">
                  <c:v>27.9</c:v>
                </c:pt>
                <c:pt idx="1324">
                  <c:v>27.9</c:v>
                </c:pt>
                <c:pt idx="1325">
                  <c:v>27.9</c:v>
                </c:pt>
                <c:pt idx="1326">
                  <c:v>27.9</c:v>
                </c:pt>
                <c:pt idx="1327">
                  <c:v>27.9</c:v>
                </c:pt>
                <c:pt idx="1328">
                  <c:v>27.9</c:v>
                </c:pt>
                <c:pt idx="1329">
                  <c:v>27.7</c:v>
                </c:pt>
                <c:pt idx="1330">
                  <c:v>27.7</c:v>
                </c:pt>
                <c:pt idx="1331">
                  <c:v>27.7</c:v>
                </c:pt>
                <c:pt idx="1332">
                  <c:v>27.7</c:v>
                </c:pt>
                <c:pt idx="1333">
                  <c:v>27.7</c:v>
                </c:pt>
                <c:pt idx="1334">
                  <c:v>27.7</c:v>
                </c:pt>
                <c:pt idx="1335">
                  <c:v>27.7</c:v>
                </c:pt>
                <c:pt idx="1336">
                  <c:v>27.7</c:v>
                </c:pt>
                <c:pt idx="1337">
                  <c:v>27.6</c:v>
                </c:pt>
                <c:pt idx="1338">
                  <c:v>27.6</c:v>
                </c:pt>
                <c:pt idx="1339">
                  <c:v>27.6</c:v>
                </c:pt>
                <c:pt idx="1340">
                  <c:v>27.6</c:v>
                </c:pt>
                <c:pt idx="1341">
                  <c:v>27.6</c:v>
                </c:pt>
                <c:pt idx="1342">
                  <c:v>27.6</c:v>
                </c:pt>
                <c:pt idx="1343">
                  <c:v>27.6</c:v>
                </c:pt>
                <c:pt idx="1344">
                  <c:v>27.6</c:v>
                </c:pt>
                <c:pt idx="1345">
                  <c:v>27.5</c:v>
                </c:pt>
                <c:pt idx="1346">
                  <c:v>27.5</c:v>
                </c:pt>
                <c:pt idx="1347">
                  <c:v>27.5</c:v>
                </c:pt>
                <c:pt idx="1348">
                  <c:v>27.5</c:v>
                </c:pt>
                <c:pt idx="1349">
                  <c:v>27.5</c:v>
                </c:pt>
                <c:pt idx="1350">
                  <c:v>27.5</c:v>
                </c:pt>
                <c:pt idx="1351">
                  <c:v>27.5</c:v>
                </c:pt>
                <c:pt idx="1352">
                  <c:v>27.5</c:v>
                </c:pt>
                <c:pt idx="1353">
                  <c:v>27.4</c:v>
                </c:pt>
                <c:pt idx="1354">
                  <c:v>27.4</c:v>
                </c:pt>
                <c:pt idx="1355">
                  <c:v>27.4</c:v>
                </c:pt>
                <c:pt idx="1356">
                  <c:v>27.4</c:v>
                </c:pt>
                <c:pt idx="1357">
                  <c:v>27.4</c:v>
                </c:pt>
                <c:pt idx="1358">
                  <c:v>27.4</c:v>
                </c:pt>
                <c:pt idx="1359">
                  <c:v>27.4</c:v>
                </c:pt>
                <c:pt idx="1360">
                  <c:v>27.4</c:v>
                </c:pt>
                <c:pt idx="1361">
                  <c:v>27.3</c:v>
                </c:pt>
                <c:pt idx="1362">
                  <c:v>27.3</c:v>
                </c:pt>
                <c:pt idx="1363">
                  <c:v>27.3</c:v>
                </c:pt>
                <c:pt idx="1364">
                  <c:v>27.3</c:v>
                </c:pt>
                <c:pt idx="1365">
                  <c:v>27.3</c:v>
                </c:pt>
                <c:pt idx="1366">
                  <c:v>27.3</c:v>
                </c:pt>
                <c:pt idx="1367">
                  <c:v>27.3</c:v>
                </c:pt>
                <c:pt idx="1368">
                  <c:v>27.3</c:v>
                </c:pt>
                <c:pt idx="1369">
                  <c:v>27.3</c:v>
                </c:pt>
                <c:pt idx="1370">
                  <c:v>27.2</c:v>
                </c:pt>
                <c:pt idx="1371">
                  <c:v>27.2</c:v>
                </c:pt>
                <c:pt idx="1372">
                  <c:v>27.2</c:v>
                </c:pt>
                <c:pt idx="1373">
                  <c:v>27.2</c:v>
                </c:pt>
                <c:pt idx="1374">
                  <c:v>27.2</c:v>
                </c:pt>
                <c:pt idx="1375">
                  <c:v>27.2</c:v>
                </c:pt>
                <c:pt idx="1376">
                  <c:v>27.2</c:v>
                </c:pt>
                <c:pt idx="1377">
                  <c:v>27.2</c:v>
                </c:pt>
                <c:pt idx="1378">
                  <c:v>27</c:v>
                </c:pt>
                <c:pt idx="1379">
                  <c:v>27</c:v>
                </c:pt>
                <c:pt idx="1380">
                  <c:v>27</c:v>
                </c:pt>
                <c:pt idx="1381">
                  <c:v>27</c:v>
                </c:pt>
                <c:pt idx="1382">
                  <c:v>27</c:v>
                </c:pt>
                <c:pt idx="1383">
                  <c:v>27</c:v>
                </c:pt>
                <c:pt idx="1384">
                  <c:v>27</c:v>
                </c:pt>
                <c:pt idx="1385">
                  <c:v>27</c:v>
                </c:pt>
                <c:pt idx="1386">
                  <c:v>26.9</c:v>
                </c:pt>
                <c:pt idx="1387">
                  <c:v>26.9</c:v>
                </c:pt>
                <c:pt idx="1388">
                  <c:v>26.9</c:v>
                </c:pt>
                <c:pt idx="1389">
                  <c:v>26.9</c:v>
                </c:pt>
                <c:pt idx="1390">
                  <c:v>26.9</c:v>
                </c:pt>
                <c:pt idx="1391">
                  <c:v>26.9</c:v>
                </c:pt>
                <c:pt idx="1392">
                  <c:v>26.9</c:v>
                </c:pt>
                <c:pt idx="1393">
                  <c:v>26.9</c:v>
                </c:pt>
                <c:pt idx="1394">
                  <c:v>26.8</c:v>
                </c:pt>
                <c:pt idx="1395">
                  <c:v>26.8</c:v>
                </c:pt>
                <c:pt idx="1396">
                  <c:v>26.8</c:v>
                </c:pt>
                <c:pt idx="1397">
                  <c:v>26.8</c:v>
                </c:pt>
                <c:pt idx="1398">
                  <c:v>26.8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ex4_30_envTemp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Sheet1!$E$2:$E$1697</c:f>
              <c:numCache>
                <c:formatCode>General</c:formatCode>
                <c:ptCount val="1696"/>
                <c:pt idx="0">
                  <c:v>30.1</c:v>
                </c:pt>
                <c:pt idx="1">
                  <c:v>30.1</c:v>
                </c:pt>
                <c:pt idx="2">
                  <c:v>30.1</c:v>
                </c:pt>
                <c:pt idx="3">
                  <c:v>30.1</c:v>
                </c:pt>
                <c:pt idx="4">
                  <c:v>30.1</c:v>
                </c:pt>
                <c:pt idx="5">
                  <c:v>30.1</c:v>
                </c:pt>
                <c:pt idx="6">
                  <c:v>30.1</c:v>
                </c:pt>
                <c:pt idx="7">
                  <c:v>30.1</c:v>
                </c:pt>
                <c:pt idx="8">
                  <c:v>30.1</c:v>
                </c:pt>
                <c:pt idx="9">
                  <c:v>30.1</c:v>
                </c:pt>
                <c:pt idx="10">
                  <c:v>30.1</c:v>
                </c:pt>
                <c:pt idx="11">
                  <c:v>30.1</c:v>
                </c:pt>
                <c:pt idx="12">
                  <c:v>30.1</c:v>
                </c:pt>
                <c:pt idx="13">
                  <c:v>30.1</c:v>
                </c:pt>
                <c:pt idx="14">
                  <c:v>30.1</c:v>
                </c:pt>
                <c:pt idx="15">
                  <c:v>30.1</c:v>
                </c:pt>
                <c:pt idx="16">
                  <c:v>30.1</c:v>
                </c:pt>
                <c:pt idx="17">
                  <c:v>29.8</c:v>
                </c:pt>
                <c:pt idx="18">
                  <c:v>29.8</c:v>
                </c:pt>
                <c:pt idx="19">
                  <c:v>29.8</c:v>
                </c:pt>
                <c:pt idx="20">
                  <c:v>29.8</c:v>
                </c:pt>
                <c:pt idx="21">
                  <c:v>29.8</c:v>
                </c:pt>
                <c:pt idx="22">
                  <c:v>29.8</c:v>
                </c:pt>
                <c:pt idx="23">
                  <c:v>29.8</c:v>
                </c:pt>
                <c:pt idx="24">
                  <c:v>29.8</c:v>
                </c:pt>
                <c:pt idx="25">
                  <c:v>29.7</c:v>
                </c:pt>
                <c:pt idx="26">
                  <c:v>29.7</c:v>
                </c:pt>
                <c:pt idx="27">
                  <c:v>29.7</c:v>
                </c:pt>
                <c:pt idx="28">
                  <c:v>29.7</c:v>
                </c:pt>
                <c:pt idx="29">
                  <c:v>29.7</c:v>
                </c:pt>
                <c:pt idx="30">
                  <c:v>29.7</c:v>
                </c:pt>
                <c:pt idx="31">
                  <c:v>29.7</c:v>
                </c:pt>
                <c:pt idx="32">
                  <c:v>29.7</c:v>
                </c:pt>
                <c:pt idx="33">
                  <c:v>29.6</c:v>
                </c:pt>
                <c:pt idx="34">
                  <c:v>29.6</c:v>
                </c:pt>
                <c:pt idx="35">
                  <c:v>29.6</c:v>
                </c:pt>
                <c:pt idx="36">
                  <c:v>29.6</c:v>
                </c:pt>
                <c:pt idx="37">
                  <c:v>29.6</c:v>
                </c:pt>
                <c:pt idx="38">
                  <c:v>29.6</c:v>
                </c:pt>
                <c:pt idx="39">
                  <c:v>29.6</c:v>
                </c:pt>
                <c:pt idx="40">
                  <c:v>29.6</c:v>
                </c:pt>
                <c:pt idx="41">
                  <c:v>29.5</c:v>
                </c:pt>
                <c:pt idx="42">
                  <c:v>29.5</c:v>
                </c:pt>
                <c:pt idx="43">
                  <c:v>29.5</c:v>
                </c:pt>
                <c:pt idx="44">
                  <c:v>29.5</c:v>
                </c:pt>
                <c:pt idx="45">
                  <c:v>29.5</c:v>
                </c:pt>
                <c:pt idx="46">
                  <c:v>29.5</c:v>
                </c:pt>
                <c:pt idx="47">
                  <c:v>29.5</c:v>
                </c:pt>
                <c:pt idx="48">
                  <c:v>29.5</c:v>
                </c:pt>
                <c:pt idx="49">
                  <c:v>29.5</c:v>
                </c:pt>
                <c:pt idx="50">
                  <c:v>29.5</c:v>
                </c:pt>
                <c:pt idx="51">
                  <c:v>29.5</c:v>
                </c:pt>
                <c:pt idx="52">
                  <c:v>29.5</c:v>
                </c:pt>
                <c:pt idx="53">
                  <c:v>29.5</c:v>
                </c:pt>
                <c:pt idx="54">
                  <c:v>29.5</c:v>
                </c:pt>
                <c:pt idx="55">
                  <c:v>29.5</c:v>
                </c:pt>
                <c:pt idx="56">
                  <c:v>29.5</c:v>
                </c:pt>
                <c:pt idx="57">
                  <c:v>29.5</c:v>
                </c:pt>
                <c:pt idx="58">
                  <c:v>29.4</c:v>
                </c:pt>
                <c:pt idx="59">
                  <c:v>29.4</c:v>
                </c:pt>
                <c:pt idx="60">
                  <c:v>29.4</c:v>
                </c:pt>
                <c:pt idx="61">
                  <c:v>29.4</c:v>
                </c:pt>
                <c:pt idx="62">
                  <c:v>29.4</c:v>
                </c:pt>
                <c:pt idx="63">
                  <c:v>29.4</c:v>
                </c:pt>
                <c:pt idx="64">
                  <c:v>29.4</c:v>
                </c:pt>
                <c:pt idx="65">
                  <c:v>29.4</c:v>
                </c:pt>
                <c:pt idx="66">
                  <c:v>29.4</c:v>
                </c:pt>
                <c:pt idx="67">
                  <c:v>29.4</c:v>
                </c:pt>
                <c:pt idx="68">
                  <c:v>29.4</c:v>
                </c:pt>
                <c:pt idx="69">
                  <c:v>29.4</c:v>
                </c:pt>
                <c:pt idx="70">
                  <c:v>29.4</c:v>
                </c:pt>
                <c:pt idx="71">
                  <c:v>29.4</c:v>
                </c:pt>
                <c:pt idx="72">
                  <c:v>29.4</c:v>
                </c:pt>
                <c:pt idx="73">
                  <c:v>29.4</c:v>
                </c:pt>
                <c:pt idx="74">
                  <c:v>29.4</c:v>
                </c:pt>
                <c:pt idx="75">
                  <c:v>29.4</c:v>
                </c:pt>
                <c:pt idx="76">
                  <c:v>29.4</c:v>
                </c:pt>
                <c:pt idx="77">
                  <c:v>29.4</c:v>
                </c:pt>
                <c:pt idx="78">
                  <c:v>29.4</c:v>
                </c:pt>
                <c:pt idx="79">
                  <c:v>29.4</c:v>
                </c:pt>
                <c:pt idx="80">
                  <c:v>29.4</c:v>
                </c:pt>
                <c:pt idx="81">
                  <c:v>29.4</c:v>
                </c:pt>
                <c:pt idx="82">
                  <c:v>29.8</c:v>
                </c:pt>
                <c:pt idx="83">
                  <c:v>29.8</c:v>
                </c:pt>
                <c:pt idx="84">
                  <c:v>29.8</c:v>
                </c:pt>
                <c:pt idx="85">
                  <c:v>29.8</c:v>
                </c:pt>
                <c:pt idx="86">
                  <c:v>29.8</c:v>
                </c:pt>
                <c:pt idx="87">
                  <c:v>29.8</c:v>
                </c:pt>
                <c:pt idx="88">
                  <c:v>29.8</c:v>
                </c:pt>
                <c:pt idx="89">
                  <c:v>29.8</c:v>
                </c:pt>
                <c:pt idx="90">
                  <c:v>30.1</c:v>
                </c:pt>
                <c:pt idx="91">
                  <c:v>30.1</c:v>
                </c:pt>
                <c:pt idx="92">
                  <c:v>30.1</c:v>
                </c:pt>
                <c:pt idx="93">
                  <c:v>30.1</c:v>
                </c:pt>
                <c:pt idx="94">
                  <c:v>30.1</c:v>
                </c:pt>
                <c:pt idx="95">
                  <c:v>30.1</c:v>
                </c:pt>
                <c:pt idx="96">
                  <c:v>30.1</c:v>
                </c:pt>
                <c:pt idx="97">
                  <c:v>30.1</c:v>
                </c:pt>
                <c:pt idx="98">
                  <c:v>30.5</c:v>
                </c:pt>
                <c:pt idx="99">
                  <c:v>30.5</c:v>
                </c:pt>
                <c:pt idx="100">
                  <c:v>30.5</c:v>
                </c:pt>
                <c:pt idx="101">
                  <c:v>30.5</c:v>
                </c:pt>
                <c:pt idx="102">
                  <c:v>30.5</c:v>
                </c:pt>
                <c:pt idx="103">
                  <c:v>30.5</c:v>
                </c:pt>
                <c:pt idx="104">
                  <c:v>30.5</c:v>
                </c:pt>
                <c:pt idx="105">
                  <c:v>30.5</c:v>
                </c:pt>
                <c:pt idx="106">
                  <c:v>31</c:v>
                </c:pt>
                <c:pt idx="107">
                  <c:v>31</c:v>
                </c:pt>
                <c:pt idx="108">
                  <c:v>31</c:v>
                </c:pt>
                <c:pt idx="109">
                  <c:v>31</c:v>
                </c:pt>
                <c:pt idx="110">
                  <c:v>31</c:v>
                </c:pt>
                <c:pt idx="111">
                  <c:v>31</c:v>
                </c:pt>
                <c:pt idx="112">
                  <c:v>31</c:v>
                </c:pt>
                <c:pt idx="113">
                  <c:v>31</c:v>
                </c:pt>
                <c:pt idx="114">
                  <c:v>31</c:v>
                </c:pt>
                <c:pt idx="115">
                  <c:v>31.5</c:v>
                </c:pt>
                <c:pt idx="116">
                  <c:v>31.5</c:v>
                </c:pt>
                <c:pt idx="117">
                  <c:v>31.5</c:v>
                </c:pt>
                <c:pt idx="118">
                  <c:v>31.5</c:v>
                </c:pt>
                <c:pt idx="119">
                  <c:v>31.5</c:v>
                </c:pt>
                <c:pt idx="120">
                  <c:v>31.5</c:v>
                </c:pt>
                <c:pt idx="121">
                  <c:v>31.5</c:v>
                </c:pt>
                <c:pt idx="122">
                  <c:v>31.5</c:v>
                </c:pt>
                <c:pt idx="123">
                  <c:v>31.9</c:v>
                </c:pt>
                <c:pt idx="124">
                  <c:v>31.9</c:v>
                </c:pt>
                <c:pt idx="125">
                  <c:v>31.9</c:v>
                </c:pt>
                <c:pt idx="126">
                  <c:v>31.9</c:v>
                </c:pt>
                <c:pt idx="127">
                  <c:v>31.9</c:v>
                </c:pt>
                <c:pt idx="128">
                  <c:v>31.9</c:v>
                </c:pt>
                <c:pt idx="129">
                  <c:v>31.9</c:v>
                </c:pt>
                <c:pt idx="130">
                  <c:v>31.9</c:v>
                </c:pt>
                <c:pt idx="131">
                  <c:v>32.299999999999997</c:v>
                </c:pt>
                <c:pt idx="132">
                  <c:v>32.299999999999997</c:v>
                </c:pt>
                <c:pt idx="133">
                  <c:v>32.299999999999997</c:v>
                </c:pt>
                <c:pt idx="134">
                  <c:v>32.299999999999997</c:v>
                </c:pt>
                <c:pt idx="135">
                  <c:v>32.299999999999997</c:v>
                </c:pt>
                <c:pt idx="136">
                  <c:v>32.299999999999997</c:v>
                </c:pt>
                <c:pt idx="137">
                  <c:v>32.299999999999997</c:v>
                </c:pt>
                <c:pt idx="138">
                  <c:v>32.299999999999997</c:v>
                </c:pt>
                <c:pt idx="139">
                  <c:v>32.299999999999997</c:v>
                </c:pt>
                <c:pt idx="140">
                  <c:v>32.6</c:v>
                </c:pt>
                <c:pt idx="141">
                  <c:v>32.6</c:v>
                </c:pt>
                <c:pt idx="142">
                  <c:v>32.6</c:v>
                </c:pt>
                <c:pt idx="143">
                  <c:v>32.6</c:v>
                </c:pt>
                <c:pt idx="144">
                  <c:v>32.6</c:v>
                </c:pt>
                <c:pt idx="145">
                  <c:v>32.6</c:v>
                </c:pt>
                <c:pt idx="146">
                  <c:v>32.6</c:v>
                </c:pt>
                <c:pt idx="147">
                  <c:v>32.6</c:v>
                </c:pt>
                <c:pt idx="148">
                  <c:v>32.9</c:v>
                </c:pt>
                <c:pt idx="149">
                  <c:v>32.9</c:v>
                </c:pt>
                <c:pt idx="150">
                  <c:v>32.9</c:v>
                </c:pt>
                <c:pt idx="151">
                  <c:v>32.9</c:v>
                </c:pt>
                <c:pt idx="152">
                  <c:v>32.9</c:v>
                </c:pt>
                <c:pt idx="153">
                  <c:v>32.9</c:v>
                </c:pt>
                <c:pt idx="154">
                  <c:v>32.9</c:v>
                </c:pt>
                <c:pt idx="155">
                  <c:v>32.9</c:v>
                </c:pt>
                <c:pt idx="156">
                  <c:v>33</c:v>
                </c:pt>
                <c:pt idx="157">
                  <c:v>33</c:v>
                </c:pt>
                <c:pt idx="158">
                  <c:v>33</c:v>
                </c:pt>
                <c:pt idx="159">
                  <c:v>33</c:v>
                </c:pt>
                <c:pt idx="160">
                  <c:v>33</c:v>
                </c:pt>
                <c:pt idx="161">
                  <c:v>33</c:v>
                </c:pt>
                <c:pt idx="162">
                  <c:v>33</c:v>
                </c:pt>
                <c:pt idx="163">
                  <c:v>33</c:v>
                </c:pt>
                <c:pt idx="164">
                  <c:v>33</c:v>
                </c:pt>
                <c:pt idx="165">
                  <c:v>33</c:v>
                </c:pt>
                <c:pt idx="166">
                  <c:v>33</c:v>
                </c:pt>
                <c:pt idx="167">
                  <c:v>33</c:v>
                </c:pt>
                <c:pt idx="168">
                  <c:v>33</c:v>
                </c:pt>
                <c:pt idx="169">
                  <c:v>33</c:v>
                </c:pt>
                <c:pt idx="170">
                  <c:v>33</c:v>
                </c:pt>
                <c:pt idx="171">
                  <c:v>33</c:v>
                </c:pt>
                <c:pt idx="172">
                  <c:v>33</c:v>
                </c:pt>
                <c:pt idx="173">
                  <c:v>33</c:v>
                </c:pt>
                <c:pt idx="174">
                  <c:v>33</c:v>
                </c:pt>
                <c:pt idx="175">
                  <c:v>33</c:v>
                </c:pt>
                <c:pt idx="176">
                  <c:v>33</c:v>
                </c:pt>
                <c:pt idx="177">
                  <c:v>33</c:v>
                </c:pt>
                <c:pt idx="178">
                  <c:v>33</c:v>
                </c:pt>
                <c:pt idx="179">
                  <c:v>33</c:v>
                </c:pt>
                <c:pt idx="180">
                  <c:v>33</c:v>
                </c:pt>
                <c:pt idx="181">
                  <c:v>32.799999999999997</c:v>
                </c:pt>
                <c:pt idx="182">
                  <c:v>32.799999999999997</c:v>
                </c:pt>
                <c:pt idx="183">
                  <c:v>32.799999999999997</c:v>
                </c:pt>
                <c:pt idx="184">
                  <c:v>32.799999999999997</c:v>
                </c:pt>
                <c:pt idx="185">
                  <c:v>32.799999999999997</c:v>
                </c:pt>
                <c:pt idx="186">
                  <c:v>32.799999999999997</c:v>
                </c:pt>
                <c:pt idx="187">
                  <c:v>32.799999999999997</c:v>
                </c:pt>
                <c:pt idx="188">
                  <c:v>32.799999999999997</c:v>
                </c:pt>
                <c:pt idx="189">
                  <c:v>32.700000000000003</c:v>
                </c:pt>
                <c:pt idx="190">
                  <c:v>32.700000000000003</c:v>
                </c:pt>
                <c:pt idx="191">
                  <c:v>32.700000000000003</c:v>
                </c:pt>
                <c:pt idx="192">
                  <c:v>32.700000000000003</c:v>
                </c:pt>
                <c:pt idx="193">
                  <c:v>32.700000000000003</c:v>
                </c:pt>
                <c:pt idx="194">
                  <c:v>32.700000000000003</c:v>
                </c:pt>
                <c:pt idx="195">
                  <c:v>32.700000000000003</c:v>
                </c:pt>
                <c:pt idx="196">
                  <c:v>32.700000000000003</c:v>
                </c:pt>
                <c:pt idx="197">
                  <c:v>32.5</c:v>
                </c:pt>
                <c:pt idx="198">
                  <c:v>32.5</c:v>
                </c:pt>
                <c:pt idx="199">
                  <c:v>32.5</c:v>
                </c:pt>
                <c:pt idx="200">
                  <c:v>32.5</c:v>
                </c:pt>
                <c:pt idx="201">
                  <c:v>32.5</c:v>
                </c:pt>
                <c:pt idx="202">
                  <c:v>32.5</c:v>
                </c:pt>
                <c:pt idx="203">
                  <c:v>32.5</c:v>
                </c:pt>
                <c:pt idx="204">
                  <c:v>32.5</c:v>
                </c:pt>
                <c:pt idx="205">
                  <c:v>32.299999999999997</c:v>
                </c:pt>
                <c:pt idx="206">
                  <c:v>32.299999999999997</c:v>
                </c:pt>
                <c:pt idx="207">
                  <c:v>32.299999999999997</c:v>
                </c:pt>
                <c:pt idx="208">
                  <c:v>32.299999999999997</c:v>
                </c:pt>
                <c:pt idx="209">
                  <c:v>32.299999999999997</c:v>
                </c:pt>
                <c:pt idx="210">
                  <c:v>32.299999999999997</c:v>
                </c:pt>
                <c:pt idx="211">
                  <c:v>32.299999999999997</c:v>
                </c:pt>
                <c:pt idx="212">
                  <c:v>32.299999999999997</c:v>
                </c:pt>
                <c:pt idx="213">
                  <c:v>32.1</c:v>
                </c:pt>
                <c:pt idx="214">
                  <c:v>32.1</c:v>
                </c:pt>
                <c:pt idx="215">
                  <c:v>32.1</c:v>
                </c:pt>
                <c:pt idx="216">
                  <c:v>32.1</c:v>
                </c:pt>
                <c:pt idx="217">
                  <c:v>32.1</c:v>
                </c:pt>
                <c:pt idx="218">
                  <c:v>32.1</c:v>
                </c:pt>
                <c:pt idx="219">
                  <c:v>32.1</c:v>
                </c:pt>
                <c:pt idx="220">
                  <c:v>32.1</c:v>
                </c:pt>
                <c:pt idx="221">
                  <c:v>31.9</c:v>
                </c:pt>
                <c:pt idx="222">
                  <c:v>31.9</c:v>
                </c:pt>
                <c:pt idx="223">
                  <c:v>31.9</c:v>
                </c:pt>
                <c:pt idx="224">
                  <c:v>31.9</c:v>
                </c:pt>
                <c:pt idx="225">
                  <c:v>31.9</c:v>
                </c:pt>
                <c:pt idx="226">
                  <c:v>31.9</c:v>
                </c:pt>
                <c:pt idx="227">
                  <c:v>31.9</c:v>
                </c:pt>
                <c:pt idx="228">
                  <c:v>31.9</c:v>
                </c:pt>
                <c:pt idx="229">
                  <c:v>31.9</c:v>
                </c:pt>
                <c:pt idx="230">
                  <c:v>31.8</c:v>
                </c:pt>
                <c:pt idx="231">
                  <c:v>31.8</c:v>
                </c:pt>
                <c:pt idx="232">
                  <c:v>31.8</c:v>
                </c:pt>
                <c:pt idx="233">
                  <c:v>31.8</c:v>
                </c:pt>
                <c:pt idx="234">
                  <c:v>31.8</c:v>
                </c:pt>
                <c:pt idx="235">
                  <c:v>31.8</c:v>
                </c:pt>
                <c:pt idx="236">
                  <c:v>31.8</c:v>
                </c:pt>
                <c:pt idx="237">
                  <c:v>31.8</c:v>
                </c:pt>
                <c:pt idx="238">
                  <c:v>31.5</c:v>
                </c:pt>
                <c:pt idx="239">
                  <c:v>31.5</c:v>
                </c:pt>
                <c:pt idx="240">
                  <c:v>31.5</c:v>
                </c:pt>
                <c:pt idx="241">
                  <c:v>31.5</c:v>
                </c:pt>
                <c:pt idx="242">
                  <c:v>31.5</c:v>
                </c:pt>
                <c:pt idx="243">
                  <c:v>31.5</c:v>
                </c:pt>
                <c:pt idx="244">
                  <c:v>31.5</c:v>
                </c:pt>
                <c:pt idx="245">
                  <c:v>31.5</c:v>
                </c:pt>
                <c:pt idx="246">
                  <c:v>31.4</c:v>
                </c:pt>
                <c:pt idx="247">
                  <c:v>31.4</c:v>
                </c:pt>
                <c:pt idx="248">
                  <c:v>31.4</c:v>
                </c:pt>
                <c:pt idx="249">
                  <c:v>31.4</c:v>
                </c:pt>
                <c:pt idx="250">
                  <c:v>31.4</c:v>
                </c:pt>
                <c:pt idx="251">
                  <c:v>31.4</c:v>
                </c:pt>
                <c:pt idx="252">
                  <c:v>31.4</c:v>
                </c:pt>
                <c:pt idx="253">
                  <c:v>31.2</c:v>
                </c:pt>
                <c:pt idx="254">
                  <c:v>31.2</c:v>
                </c:pt>
                <c:pt idx="255">
                  <c:v>31.2</c:v>
                </c:pt>
                <c:pt idx="256">
                  <c:v>31.2</c:v>
                </c:pt>
                <c:pt idx="257">
                  <c:v>31.2</c:v>
                </c:pt>
                <c:pt idx="258">
                  <c:v>31.2</c:v>
                </c:pt>
                <c:pt idx="259">
                  <c:v>31.2</c:v>
                </c:pt>
                <c:pt idx="260">
                  <c:v>31.2</c:v>
                </c:pt>
                <c:pt idx="261">
                  <c:v>31.2</c:v>
                </c:pt>
                <c:pt idx="262">
                  <c:v>31</c:v>
                </c:pt>
                <c:pt idx="263">
                  <c:v>31</c:v>
                </c:pt>
                <c:pt idx="264">
                  <c:v>31</c:v>
                </c:pt>
                <c:pt idx="265">
                  <c:v>31</c:v>
                </c:pt>
                <c:pt idx="266">
                  <c:v>31</c:v>
                </c:pt>
                <c:pt idx="267">
                  <c:v>31</c:v>
                </c:pt>
                <c:pt idx="268">
                  <c:v>31</c:v>
                </c:pt>
                <c:pt idx="269">
                  <c:v>31</c:v>
                </c:pt>
                <c:pt idx="270">
                  <c:v>30.8</c:v>
                </c:pt>
                <c:pt idx="271">
                  <c:v>30.8</c:v>
                </c:pt>
                <c:pt idx="272">
                  <c:v>30.8</c:v>
                </c:pt>
                <c:pt idx="273">
                  <c:v>30.8</c:v>
                </c:pt>
                <c:pt idx="274">
                  <c:v>30.8</c:v>
                </c:pt>
                <c:pt idx="275">
                  <c:v>30.8</c:v>
                </c:pt>
                <c:pt idx="276">
                  <c:v>30.8</c:v>
                </c:pt>
                <c:pt idx="277">
                  <c:v>30.8</c:v>
                </c:pt>
                <c:pt idx="278">
                  <c:v>30.7</c:v>
                </c:pt>
                <c:pt idx="279">
                  <c:v>30.7</c:v>
                </c:pt>
                <c:pt idx="280">
                  <c:v>30.7</c:v>
                </c:pt>
                <c:pt idx="281">
                  <c:v>30.7</c:v>
                </c:pt>
                <c:pt idx="282">
                  <c:v>30.7</c:v>
                </c:pt>
                <c:pt idx="283">
                  <c:v>30.7</c:v>
                </c:pt>
                <c:pt idx="284">
                  <c:v>30.7</c:v>
                </c:pt>
                <c:pt idx="285">
                  <c:v>30.7</c:v>
                </c:pt>
                <c:pt idx="286">
                  <c:v>30.6</c:v>
                </c:pt>
                <c:pt idx="287">
                  <c:v>30.6</c:v>
                </c:pt>
                <c:pt idx="288">
                  <c:v>30.6</c:v>
                </c:pt>
                <c:pt idx="289">
                  <c:v>30.6</c:v>
                </c:pt>
                <c:pt idx="290">
                  <c:v>30.6</c:v>
                </c:pt>
                <c:pt idx="291">
                  <c:v>30.6</c:v>
                </c:pt>
                <c:pt idx="292">
                  <c:v>30.6</c:v>
                </c:pt>
                <c:pt idx="293">
                  <c:v>30.6</c:v>
                </c:pt>
                <c:pt idx="294">
                  <c:v>30.6</c:v>
                </c:pt>
                <c:pt idx="295">
                  <c:v>30.5</c:v>
                </c:pt>
                <c:pt idx="296">
                  <c:v>30.5</c:v>
                </c:pt>
                <c:pt idx="297">
                  <c:v>30.5</c:v>
                </c:pt>
                <c:pt idx="298">
                  <c:v>30.5</c:v>
                </c:pt>
                <c:pt idx="299">
                  <c:v>30.5</c:v>
                </c:pt>
                <c:pt idx="300">
                  <c:v>30.5</c:v>
                </c:pt>
                <c:pt idx="301">
                  <c:v>30.5</c:v>
                </c:pt>
                <c:pt idx="302">
                  <c:v>30.5</c:v>
                </c:pt>
                <c:pt idx="303">
                  <c:v>30.4</c:v>
                </c:pt>
                <c:pt idx="304">
                  <c:v>30.4</c:v>
                </c:pt>
                <c:pt idx="305">
                  <c:v>30.4</c:v>
                </c:pt>
                <c:pt idx="306">
                  <c:v>30.4</c:v>
                </c:pt>
                <c:pt idx="307">
                  <c:v>30.4</c:v>
                </c:pt>
                <c:pt idx="308">
                  <c:v>30.4</c:v>
                </c:pt>
                <c:pt idx="309">
                  <c:v>30.4</c:v>
                </c:pt>
                <c:pt idx="310">
                  <c:v>30.4</c:v>
                </c:pt>
                <c:pt idx="311">
                  <c:v>30.3</c:v>
                </c:pt>
                <c:pt idx="312">
                  <c:v>30.3</c:v>
                </c:pt>
                <c:pt idx="313">
                  <c:v>30.3</c:v>
                </c:pt>
                <c:pt idx="314">
                  <c:v>30.3</c:v>
                </c:pt>
                <c:pt idx="315">
                  <c:v>30.3</c:v>
                </c:pt>
                <c:pt idx="316">
                  <c:v>30.3</c:v>
                </c:pt>
                <c:pt idx="317">
                  <c:v>30.3</c:v>
                </c:pt>
                <c:pt idx="318">
                  <c:v>30.3</c:v>
                </c:pt>
                <c:pt idx="319">
                  <c:v>30.1</c:v>
                </c:pt>
                <c:pt idx="320">
                  <c:v>30.1</c:v>
                </c:pt>
                <c:pt idx="321">
                  <c:v>30.1</c:v>
                </c:pt>
                <c:pt idx="322">
                  <c:v>30.1</c:v>
                </c:pt>
                <c:pt idx="323">
                  <c:v>30.1</c:v>
                </c:pt>
                <c:pt idx="324">
                  <c:v>30.1</c:v>
                </c:pt>
                <c:pt idx="325">
                  <c:v>30.1</c:v>
                </c:pt>
                <c:pt idx="326">
                  <c:v>30.1</c:v>
                </c:pt>
                <c:pt idx="327">
                  <c:v>30.1</c:v>
                </c:pt>
                <c:pt idx="328">
                  <c:v>30.1</c:v>
                </c:pt>
                <c:pt idx="329">
                  <c:v>30.1</c:v>
                </c:pt>
                <c:pt idx="330">
                  <c:v>30.1</c:v>
                </c:pt>
                <c:pt idx="331">
                  <c:v>30.1</c:v>
                </c:pt>
                <c:pt idx="332">
                  <c:v>30.1</c:v>
                </c:pt>
                <c:pt idx="333">
                  <c:v>30.1</c:v>
                </c:pt>
                <c:pt idx="334">
                  <c:v>30.1</c:v>
                </c:pt>
                <c:pt idx="335">
                  <c:v>29.9</c:v>
                </c:pt>
                <c:pt idx="336">
                  <c:v>29.9</c:v>
                </c:pt>
                <c:pt idx="337">
                  <c:v>29.9</c:v>
                </c:pt>
                <c:pt idx="338">
                  <c:v>29.9</c:v>
                </c:pt>
                <c:pt idx="339">
                  <c:v>29.9</c:v>
                </c:pt>
                <c:pt idx="340">
                  <c:v>29.9</c:v>
                </c:pt>
                <c:pt idx="341">
                  <c:v>29.9</c:v>
                </c:pt>
                <c:pt idx="342">
                  <c:v>29.9</c:v>
                </c:pt>
                <c:pt idx="343">
                  <c:v>29.9</c:v>
                </c:pt>
                <c:pt idx="344">
                  <c:v>29.8</c:v>
                </c:pt>
                <c:pt idx="345">
                  <c:v>29.8</c:v>
                </c:pt>
                <c:pt idx="346">
                  <c:v>29.8</c:v>
                </c:pt>
                <c:pt idx="347">
                  <c:v>29.8</c:v>
                </c:pt>
                <c:pt idx="348">
                  <c:v>29.8</c:v>
                </c:pt>
                <c:pt idx="349">
                  <c:v>29.8</c:v>
                </c:pt>
                <c:pt idx="350">
                  <c:v>29.8</c:v>
                </c:pt>
                <c:pt idx="351">
                  <c:v>29.8</c:v>
                </c:pt>
                <c:pt idx="352">
                  <c:v>29.8</c:v>
                </c:pt>
                <c:pt idx="353">
                  <c:v>29.8</c:v>
                </c:pt>
                <c:pt idx="354">
                  <c:v>29.8</c:v>
                </c:pt>
                <c:pt idx="355">
                  <c:v>29.8</c:v>
                </c:pt>
                <c:pt idx="356">
                  <c:v>29.8</c:v>
                </c:pt>
                <c:pt idx="357">
                  <c:v>29.8</c:v>
                </c:pt>
                <c:pt idx="358">
                  <c:v>29.8</c:v>
                </c:pt>
                <c:pt idx="359">
                  <c:v>29.8</c:v>
                </c:pt>
                <c:pt idx="360">
                  <c:v>29.6</c:v>
                </c:pt>
                <c:pt idx="361">
                  <c:v>29.6</c:v>
                </c:pt>
                <c:pt idx="362">
                  <c:v>29.6</c:v>
                </c:pt>
                <c:pt idx="363">
                  <c:v>29.6</c:v>
                </c:pt>
                <c:pt idx="364">
                  <c:v>29.6</c:v>
                </c:pt>
                <c:pt idx="365">
                  <c:v>29.6</c:v>
                </c:pt>
                <c:pt idx="366">
                  <c:v>29.6</c:v>
                </c:pt>
                <c:pt idx="367">
                  <c:v>29.6</c:v>
                </c:pt>
                <c:pt idx="368">
                  <c:v>29.6</c:v>
                </c:pt>
                <c:pt idx="369">
                  <c:v>29.6</c:v>
                </c:pt>
                <c:pt idx="370">
                  <c:v>29.6</c:v>
                </c:pt>
                <c:pt idx="371">
                  <c:v>29.6</c:v>
                </c:pt>
                <c:pt idx="372">
                  <c:v>29.6</c:v>
                </c:pt>
                <c:pt idx="373">
                  <c:v>29.6</c:v>
                </c:pt>
                <c:pt idx="374">
                  <c:v>29.6</c:v>
                </c:pt>
                <c:pt idx="375">
                  <c:v>29.6</c:v>
                </c:pt>
                <c:pt idx="376">
                  <c:v>29.5</c:v>
                </c:pt>
                <c:pt idx="377">
                  <c:v>29.5</c:v>
                </c:pt>
                <c:pt idx="378">
                  <c:v>29.5</c:v>
                </c:pt>
                <c:pt idx="379">
                  <c:v>29.5</c:v>
                </c:pt>
                <c:pt idx="380">
                  <c:v>29.5</c:v>
                </c:pt>
                <c:pt idx="381">
                  <c:v>29.5</c:v>
                </c:pt>
                <c:pt idx="382">
                  <c:v>29.5</c:v>
                </c:pt>
                <c:pt idx="383">
                  <c:v>29.5</c:v>
                </c:pt>
                <c:pt idx="384">
                  <c:v>29.5</c:v>
                </c:pt>
                <c:pt idx="385">
                  <c:v>29.5</c:v>
                </c:pt>
                <c:pt idx="386">
                  <c:v>29.5</c:v>
                </c:pt>
                <c:pt idx="387">
                  <c:v>29.5</c:v>
                </c:pt>
                <c:pt idx="388">
                  <c:v>29.5</c:v>
                </c:pt>
                <c:pt idx="389">
                  <c:v>29.5</c:v>
                </c:pt>
                <c:pt idx="390">
                  <c:v>29.5</c:v>
                </c:pt>
                <c:pt idx="391">
                  <c:v>29.5</c:v>
                </c:pt>
                <c:pt idx="392">
                  <c:v>29.5</c:v>
                </c:pt>
                <c:pt idx="393">
                  <c:v>29.3</c:v>
                </c:pt>
                <c:pt idx="394">
                  <c:v>29.3</c:v>
                </c:pt>
                <c:pt idx="395">
                  <c:v>29.3</c:v>
                </c:pt>
                <c:pt idx="396">
                  <c:v>29.3</c:v>
                </c:pt>
                <c:pt idx="397">
                  <c:v>29.3</c:v>
                </c:pt>
                <c:pt idx="398">
                  <c:v>29.3</c:v>
                </c:pt>
                <c:pt idx="399">
                  <c:v>29.3</c:v>
                </c:pt>
                <c:pt idx="400">
                  <c:v>29.3</c:v>
                </c:pt>
                <c:pt idx="401">
                  <c:v>29.3</c:v>
                </c:pt>
                <c:pt idx="402">
                  <c:v>29.3</c:v>
                </c:pt>
                <c:pt idx="403">
                  <c:v>29.3</c:v>
                </c:pt>
                <c:pt idx="404">
                  <c:v>29.3</c:v>
                </c:pt>
                <c:pt idx="405">
                  <c:v>29.3</c:v>
                </c:pt>
                <c:pt idx="406">
                  <c:v>29.3</c:v>
                </c:pt>
                <c:pt idx="407">
                  <c:v>29.3</c:v>
                </c:pt>
                <c:pt idx="408">
                  <c:v>29.3</c:v>
                </c:pt>
                <c:pt idx="409">
                  <c:v>29.4</c:v>
                </c:pt>
                <c:pt idx="410">
                  <c:v>29.4</c:v>
                </c:pt>
                <c:pt idx="411">
                  <c:v>29.4</c:v>
                </c:pt>
                <c:pt idx="412">
                  <c:v>29.4</c:v>
                </c:pt>
                <c:pt idx="413">
                  <c:v>29.4</c:v>
                </c:pt>
                <c:pt idx="414">
                  <c:v>29.4</c:v>
                </c:pt>
                <c:pt idx="415">
                  <c:v>29.4</c:v>
                </c:pt>
                <c:pt idx="416">
                  <c:v>29.4</c:v>
                </c:pt>
                <c:pt idx="417">
                  <c:v>29.7</c:v>
                </c:pt>
                <c:pt idx="418">
                  <c:v>29.7</c:v>
                </c:pt>
                <c:pt idx="419">
                  <c:v>29.7</c:v>
                </c:pt>
                <c:pt idx="420">
                  <c:v>29.7</c:v>
                </c:pt>
                <c:pt idx="421">
                  <c:v>29.7</c:v>
                </c:pt>
                <c:pt idx="422">
                  <c:v>29.7</c:v>
                </c:pt>
                <c:pt idx="423">
                  <c:v>29.7</c:v>
                </c:pt>
                <c:pt idx="424">
                  <c:v>29.7</c:v>
                </c:pt>
                <c:pt idx="425">
                  <c:v>30</c:v>
                </c:pt>
                <c:pt idx="426">
                  <c:v>30</c:v>
                </c:pt>
                <c:pt idx="427">
                  <c:v>30</c:v>
                </c:pt>
                <c:pt idx="428">
                  <c:v>30</c:v>
                </c:pt>
                <c:pt idx="429">
                  <c:v>30</c:v>
                </c:pt>
                <c:pt idx="430">
                  <c:v>30</c:v>
                </c:pt>
                <c:pt idx="431">
                  <c:v>30</c:v>
                </c:pt>
                <c:pt idx="432">
                  <c:v>30</c:v>
                </c:pt>
                <c:pt idx="433">
                  <c:v>30</c:v>
                </c:pt>
                <c:pt idx="434">
                  <c:v>30.4</c:v>
                </c:pt>
                <c:pt idx="435">
                  <c:v>30.4</c:v>
                </c:pt>
                <c:pt idx="436">
                  <c:v>30.4</c:v>
                </c:pt>
                <c:pt idx="437">
                  <c:v>30.4</c:v>
                </c:pt>
                <c:pt idx="438">
                  <c:v>30.4</c:v>
                </c:pt>
                <c:pt idx="439">
                  <c:v>30.4</c:v>
                </c:pt>
                <c:pt idx="440">
                  <c:v>30.4</c:v>
                </c:pt>
                <c:pt idx="441">
                  <c:v>30.4</c:v>
                </c:pt>
                <c:pt idx="442">
                  <c:v>30.8</c:v>
                </c:pt>
                <c:pt idx="443">
                  <c:v>30.8</c:v>
                </c:pt>
                <c:pt idx="444">
                  <c:v>30.8</c:v>
                </c:pt>
                <c:pt idx="445">
                  <c:v>30.8</c:v>
                </c:pt>
                <c:pt idx="446">
                  <c:v>30.8</c:v>
                </c:pt>
                <c:pt idx="447">
                  <c:v>30.8</c:v>
                </c:pt>
                <c:pt idx="448">
                  <c:v>30.8</c:v>
                </c:pt>
                <c:pt idx="449">
                  <c:v>30.8</c:v>
                </c:pt>
                <c:pt idx="450">
                  <c:v>31.3</c:v>
                </c:pt>
                <c:pt idx="451">
                  <c:v>31.3</c:v>
                </c:pt>
                <c:pt idx="452">
                  <c:v>31.3</c:v>
                </c:pt>
                <c:pt idx="453">
                  <c:v>31.3</c:v>
                </c:pt>
                <c:pt idx="454">
                  <c:v>31.3</c:v>
                </c:pt>
                <c:pt idx="455">
                  <c:v>31.3</c:v>
                </c:pt>
                <c:pt idx="456">
                  <c:v>31.3</c:v>
                </c:pt>
                <c:pt idx="457">
                  <c:v>31.3</c:v>
                </c:pt>
                <c:pt idx="458">
                  <c:v>31.8</c:v>
                </c:pt>
                <c:pt idx="459">
                  <c:v>31.8</c:v>
                </c:pt>
                <c:pt idx="460">
                  <c:v>31.8</c:v>
                </c:pt>
                <c:pt idx="461">
                  <c:v>31.8</c:v>
                </c:pt>
                <c:pt idx="462">
                  <c:v>31.8</c:v>
                </c:pt>
                <c:pt idx="463">
                  <c:v>31.8</c:v>
                </c:pt>
                <c:pt idx="464">
                  <c:v>31.8</c:v>
                </c:pt>
                <c:pt idx="465">
                  <c:v>31.8</c:v>
                </c:pt>
                <c:pt idx="466">
                  <c:v>32.200000000000003</c:v>
                </c:pt>
                <c:pt idx="467">
                  <c:v>32.200000000000003</c:v>
                </c:pt>
                <c:pt idx="468">
                  <c:v>32.200000000000003</c:v>
                </c:pt>
                <c:pt idx="469">
                  <c:v>32.200000000000003</c:v>
                </c:pt>
                <c:pt idx="470">
                  <c:v>32.200000000000003</c:v>
                </c:pt>
                <c:pt idx="471">
                  <c:v>32.200000000000003</c:v>
                </c:pt>
                <c:pt idx="472">
                  <c:v>32.200000000000003</c:v>
                </c:pt>
                <c:pt idx="473">
                  <c:v>32.200000000000003</c:v>
                </c:pt>
                <c:pt idx="474">
                  <c:v>32.5</c:v>
                </c:pt>
                <c:pt idx="475">
                  <c:v>32.5</c:v>
                </c:pt>
                <c:pt idx="476">
                  <c:v>32.5</c:v>
                </c:pt>
                <c:pt idx="477">
                  <c:v>32.5</c:v>
                </c:pt>
                <c:pt idx="478">
                  <c:v>32.5</c:v>
                </c:pt>
                <c:pt idx="479">
                  <c:v>32.5</c:v>
                </c:pt>
                <c:pt idx="480">
                  <c:v>32.5</c:v>
                </c:pt>
                <c:pt idx="481">
                  <c:v>32.5</c:v>
                </c:pt>
                <c:pt idx="482">
                  <c:v>32.5</c:v>
                </c:pt>
                <c:pt idx="483">
                  <c:v>32.700000000000003</c:v>
                </c:pt>
                <c:pt idx="484">
                  <c:v>32.700000000000003</c:v>
                </c:pt>
                <c:pt idx="485">
                  <c:v>32.700000000000003</c:v>
                </c:pt>
                <c:pt idx="486">
                  <c:v>32.700000000000003</c:v>
                </c:pt>
                <c:pt idx="487">
                  <c:v>32.700000000000003</c:v>
                </c:pt>
                <c:pt idx="488">
                  <c:v>32.700000000000003</c:v>
                </c:pt>
                <c:pt idx="489">
                  <c:v>32.700000000000003</c:v>
                </c:pt>
                <c:pt idx="490">
                  <c:v>32.700000000000003</c:v>
                </c:pt>
                <c:pt idx="491">
                  <c:v>32.9</c:v>
                </c:pt>
                <c:pt idx="492">
                  <c:v>32.9</c:v>
                </c:pt>
                <c:pt idx="493">
                  <c:v>32.9</c:v>
                </c:pt>
                <c:pt idx="494">
                  <c:v>32.9</c:v>
                </c:pt>
                <c:pt idx="495">
                  <c:v>32.9</c:v>
                </c:pt>
                <c:pt idx="496">
                  <c:v>32.9</c:v>
                </c:pt>
                <c:pt idx="497">
                  <c:v>32.9</c:v>
                </c:pt>
                <c:pt idx="498">
                  <c:v>32.9</c:v>
                </c:pt>
                <c:pt idx="499">
                  <c:v>33</c:v>
                </c:pt>
                <c:pt idx="500">
                  <c:v>33</c:v>
                </c:pt>
                <c:pt idx="501">
                  <c:v>33</c:v>
                </c:pt>
                <c:pt idx="502">
                  <c:v>33</c:v>
                </c:pt>
                <c:pt idx="503">
                  <c:v>33</c:v>
                </c:pt>
                <c:pt idx="504">
                  <c:v>33</c:v>
                </c:pt>
                <c:pt idx="505">
                  <c:v>33</c:v>
                </c:pt>
                <c:pt idx="506">
                  <c:v>33</c:v>
                </c:pt>
                <c:pt idx="507">
                  <c:v>32.799999999999997</c:v>
                </c:pt>
                <c:pt idx="508">
                  <c:v>32.799999999999997</c:v>
                </c:pt>
                <c:pt idx="509">
                  <c:v>32.799999999999997</c:v>
                </c:pt>
                <c:pt idx="510">
                  <c:v>32.799999999999997</c:v>
                </c:pt>
                <c:pt idx="511">
                  <c:v>32.799999999999997</c:v>
                </c:pt>
                <c:pt idx="512">
                  <c:v>32.799999999999997</c:v>
                </c:pt>
                <c:pt idx="513">
                  <c:v>32.799999999999997</c:v>
                </c:pt>
                <c:pt idx="514">
                  <c:v>32.799999999999997</c:v>
                </c:pt>
                <c:pt idx="515">
                  <c:v>32.799999999999997</c:v>
                </c:pt>
                <c:pt idx="516">
                  <c:v>32.799999999999997</c:v>
                </c:pt>
                <c:pt idx="517">
                  <c:v>32.799999999999997</c:v>
                </c:pt>
                <c:pt idx="518">
                  <c:v>32.799999999999997</c:v>
                </c:pt>
                <c:pt idx="519">
                  <c:v>32.799999999999997</c:v>
                </c:pt>
                <c:pt idx="520">
                  <c:v>32.799999999999997</c:v>
                </c:pt>
                <c:pt idx="521">
                  <c:v>32.799999999999997</c:v>
                </c:pt>
                <c:pt idx="522">
                  <c:v>32.799999999999997</c:v>
                </c:pt>
                <c:pt idx="523">
                  <c:v>32.799999999999997</c:v>
                </c:pt>
                <c:pt idx="524">
                  <c:v>32.700000000000003</c:v>
                </c:pt>
                <c:pt idx="525">
                  <c:v>32.700000000000003</c:v>
                </c:pt>
                <c:pt idx="526">
                  <c:v>32.700000000000003</c:v>
                </c:pt>
                <c:pt idx="527">
                  <c:v>32.700000000000003</c:v>
                </c:pt>
                <c:pt idx="528">
                  <c:v>32.700000000000003</c:v>
                </c:pt>
                <c:pt idx="529">
                  <c:v>32.700000000000003</c:v>
                </c:pt>
                <c:pt idx="530">
                  <c:v>32.700000000000003</c:v>
                </c:pt>
                <c:pt idx="531">
                  <c:v>32.700000000000003</c:v>
                </c:pt>
                <c:pt idx="532">
                  <c:v>32.5</c:v>
                </c:pt>
                <c:pt idx="533">
                  <c:v>32.5</c:v>
                </c:pt>
                <c:pt idx="534">
                  <c:v>32.5</c:v>
                </c:pt>
                <c:pt idx="535">
                  <c:v>32.5</c:v>
                </c:pt>
                <c:pt idx="536">
                  <c:v>32.5</c:v>
                </c:pt>
                <c:pt idx="537">
                  <c:v>32.5</c:v>
                </c:pt>
                <c:pt idx="538">
                  <c:v>32.5</c:v>
                </c:pt>
                <c:pt idx="539">
                  <c:v>32.5</c:v>
                </c:pt>
                <c:pt idx="540">
                  <c:v>32.4</c:v>
                </c:pt>
                <c:pt idx="541">
                  <c:v>32.4</c:v>
                </c:pt>
                <c:pt idx="542">
                  <c:v>32.4</c:v>
                </c:pt>
                <c:pt idx="543">
                  <c:v>32.4</c:v>
                </c:pt>
                <c:pt idx="544">
                  <c:v>32.4</c:v>
                </c:pt>
                <c:pt idx="545">
                  <c:v>32.4</c:v>
                </c:pt>
                <c:pt idx="546">
                  <c:v>32.4</c:v>
                </c:pt>
                <c:pt idx="547">
                  <c:v>32.4</c:v>
                </c:pt>
                <c:pt idx="548">
                  <c:v>32.299999999999997</c:v>
                </c:pt>
                <c:pt idx="549">
                  <c:v>32.299999999999997</c:v>
                </c:pt>
                <c:pt idx="550">
                  <c:v>32.299999999999997</c:v>
                </c:pt>
                <c:pt idx="551">
                  <c:v>32.299999999999997</c:v>
                </c:pt>
                <c:pt idx="552">
                  <c:v>32.299999999999997</c:v>
                </c:pt>
                <c:pt idx="553">
                  <c:v>32.299999999999997</c:v>
                </c:pt>
                <c:pt idx="554">
                  <c:v>32.299999999999997</c:v>
                </c:pt>
                <c:pt idx="555">
                  <c:v>32.299999999999997</c:v>
                </c:pt>
                <c:pt idx="556">
                  <c:v>32.1</c:v>
                </c:pt>
                <c:pt idx="557">
                  <c:v>32.1</c:v>
                </c:pt>
                <c:pt idx="558">
                  <c:v>32.1</c:v>
                </c:pt>
                <c:pt idx="559">
                  <c:v>32.1</c:v>
                </c:pt>
                <c:pt idx="560">
                  <c:v>32.1</c:v>
                </c:pt>
                <c:pt idx="561">
                  <c:v>32.1</c:v>
                </c:pt>
                <c:pt idx="562">
                  <c:v>32.1</c:v>
                </c:pt>
                <c:pt idx="563">
                  <c:v>32.1</c:v>
                </c:pt>
                <c:pt idx="564">
                  <c:v>32.1</c:v>
                </c:pt>
                <c:pt idx="565">
                  <c:v>31.9</c:v>
                </c:pt>
                <c:pt idx="566">
                  <c:v>31.9</c:v>
                </c:pt>
                <c:pt idx="567">
                  <c:v>31.9</c:v>
                </c:pt>
                <c:pt idx="568">
                  <c:v>31.9</c:v>
                </c:pt>
                <c:pt idx="569">
                  <c:v>31.9</c:v>
                </c:pt>
                <c:pt idx="570">
                  <c:v>31.9</c:v>
                </c:pt>
                <c:pt idx="571">
                  <c:v>31.9</c:v>
                </c:pt>
                <c:pt idx="572">
                  <c:v>31.9</c:v>
                </c:pt>
                <c:pt idx="573">
                  <c:v>31.8</c:v>
                </c:pt>
                <c:pt idx="574">
                  <c:v>31.8</c:v>
                </c:pt>
                <c:pt idx="575">
                  <c:v>31.8</c:v>
                </c:pt>
                <c:pt idx="576">
                  <c:v>31.8</c:v>
                </c:pt>
                <c:pt idx="577">
                  <c:v>31.8</c:v>
                </c:pt>
                <c:pt idx="578">
                  <c:v>31.8</c:v>
                </c:pt>
                <c:pt idx="579">
                  <c:v>31.8</c:v>
                </c:pt>
                <c:pt idx="580">
                  <c:v>31.8</c:v>
                </c:pt>
                <c:pt idx="581">
                  <c:v>31.6</c:v>
                </c:pt>
                <c:pt idx="582">
                  <c:v>31.6</c:v>
                </c:pt>
                <c:pt idx="583">
                  <c:v>31.6</c:v>
                </c:pt>
                <c:pt idx="584">
                  <c:v>31.6</c:v>
                </c:pt>
                <c:pt idx="585">
                  <c:v>31.6</c:v>
                </c:pt>
                <c:pt idx="586">
                  <c:v>31.6</c:v>
                </c:pt>
                <c:pt idx="587">
                  <c:v>31.6</c:v>
                </c:pt>
                <c:pt idx="588">
                  <c:v>31.6</c:v>
                </c:pt>
                <c:pt idx="589">
                  <c:v>31.5</c:v>
                </c:pt>
                <c:pt idx="590">
                  <c:v>31.5</c:v>
                </c:pt>
                <c:pt idx="591">
                  <c:v>31.5</c:v>
                </c:pt>
                <c:pt idx="592">
                  <c:v>31.5</c:v>
                </c:pt>
                <c:pt idx="593">
                  <c:v>31.5</c:v>
                </c:pt>
                <c:pt idx="594">
                  <c:v>31.5</c:v>
                </c:pt>
                <c:pt idx="595">
                  <c:v>31.5</c:v>
                </c:pt>
                <c:pt idx="596">
                  <c:v>31.5</c:v>
                </c:pt>
                <c:pt idx="597">
                  <c:v>31.3</c:v>
                </c:pt>
                <c:pt idx="598">
                  <c:v>31.3</c:v>
                </c:pt>
                <c:pt idx="599">
                  <c:v>31.3</c:v>
                </c:pt>
                <c:pt idx="600">
                  <c:v>31.3</c:v>
                </c:pt>
                <c:pt idx="601">
                  <c:v>31.3</c:v>
                </c:pt>
                <c:pt idx="602">
                  <c:v>31.3</c:v>
                </c:pt>
                <c:pt idx="603">
                  <c:v>31.3</c:v>
                </c:pt>
                <c:pt idx="604">
                  <c:v>31.3</c:v>
                </c:pt>
                <c:pt idx="605">
                  <c:v>31.2</c:v>
                </c:pt>
                <c:pt idx="606">
                  <c:v>31.2</c:v>
                </c:pt>
                <c:pt idx="607">
                  <c:v>31.2</c:v>
                </c:pt>
                <c:pt idx="608">
                  <c:v>31.2</c:v>
                </c:pt>
                <c:pt idx="609">
                  <c:v>31.2</c:v>
                </c:pt>
                <c:pt idx="610">
                  <c:v>31.2</c:v>
                </c:pt>
                <c:pt idx="611">
                  <c:v>31.2</c:v>
                </c:pt>
                <c:pt idx="612">
                  <c:v>31.2</c:v>
                </c:pt>
                <c:pt idx="613">
                  <c:v>31.2</c:v>
                </c:pt>
                <c:pt idx="614">
                  <c:v>31</c:v>
                </c:pt>
                <c:pt idx="615">
                  <c:v>31</c:v>
                </c:pt>
                <c:pt idx="616">
                  <c:v>31</c:v>
                </c:pt>
                <c:pt idx="617">
                  <c:v>31</c:v>
                </c:pt>
                <c:pt idx="618">
                  <c:v>31</c:v>
                </c:pt>
                <c:pt idx="619">
                  <c:v>31</c:v>
                </c:pt>
                <c:pt idx="620">
                  <c:v>31</c:v>
                </c:pt>
                <c:pt idx="621">
                  <c:v>31</c:v>
                </c:pt>
                <c:pt idx="622">
                  <c:v>31</c:v>
                </c:pt>
                <c:pt idx="623">
                  <c:v>31</c:v>
                </c:pt>
                <c:pt idx="624">
                  <c:v>31</c:v>
                </c:pt>
                <c:pt idx="625">
                  <c:v>31</c:v>
                </c:pt>
                <c:pt idx="626">
                  <c:v>31</c:v>
                </c:pt>
                <c:pt idx="627">
                  <c:v>31</c:v>
                </c:pt>
                <c:pt idx="628">
                  <c:v>31</c:v>
                </c:pt>
                <c:pt idx="629">
                  <c:v>31</c:v>
                </c:pt>
                <c:pt idx="630">
                  <c:v>30.8</c:v>
                </c:pt>
                <c:pt idx="631">
                  <c:v>30.8</c:v>
                </c:pt>
                <c:pt idx="632">
                  <c:v>30.8</c:v>
                </c:pt>
                <c:pt idx="633">
                  <c:v>30.8</c:v>
                </c:pt>
                <c:pt idx="634">
                  <c:v>30.8</c:v>
                </c:pt>
                <c:pt idx="635">
                  <c:v>30.8</c:v>
                </c:pt>
                <c:pt idx="636">
                  <c:v>30.8</c:v>
                </c:pt>
                <c:pt idx="637">
                  <c:v>30.8</c:v>
                </c:pt>
                <c:pt idx="638">
                  <c:v>30.7</c:v>
                </c:pt>
                <c:pt idx="639">
                  <c:v>30.7</c:v>
                </c:pt>
                <c:pt idx="640">
                  <c:v>30.7</c:v>
                </c:pt>
                <c:pt idx="641">
                  <c:v>30.7</c:v>
                </c:pt>
                <c:pt idx="642">
                  <c:v>30.7</c:v>
                </c:pt>
                <c:pt idx="643">
                  <c:v>30.7</c:v>
                </c:pt>
                <c:pt idx="644">
                  <c:v>30.7</c:v>
                </c:pt>
                <c:pt idx="645">
                  <c:v>30.7</c:v>
                </c:pt>
                <c:pt idx="646">
                  <c:v>30.6</c:v>
                </c:pt>
                <c:pt idx="647">
                  <c:v>30.6</c:v>
                </c:pt>
                <c:pt idx="648">
                  <c:v>30.6</c:v>
                </c:pt>
                <c:pt idx="649">
                  <c:v>30.6</c:v>
                </c:pt>
                <c:pt idx="650">
                  <c:v>30.6</c:v>
                </c:pt>
                <c:pt idx="651">
                  <c:v>30.6</c:v>
                </c:pt>
                <c:pt idx="652">
                  <c:v>30.6</c:v>
                </c:pt>
                <c:pt idx="653">
                  <c:v>30.6</c:v>
                </c:pt>
                <c:pt idx="654">
                  <c:v>30.6</c:v>
                </c:pt>
                <c:pt idx="655">
                  <c:v>30.5</c:v>
                </c:pt>
                <c:pt idx="656">
                  <c:v>30.5</c:v>
                </c:pt>
                <c:pt idx="657">
                  <c:v>30.5</c:v>
                </c:pt>
                <c:pt idx="658">
                  <c:v>30.5</c:v>
                </c:pt>
                <c:pt idx="659">
                  <c:v>30.5</c:v>
                </c:pt>
                <c:pt idx="660">
                  <c:v>30.5</c:v>
                </c:pt>
                <c:pt idx="661">
                  <c:v>30.5</c:v>
                </c:pt>
                <c:pt idx="662">
                  <c:v>30.5</c:v>
                </c:pt>
                <c:pt idx="663">
                  <c:v>30.4</c:v>
                </c:pt>
                <c:pt idx="664">
                  <c:v>30.4</c:v>
                </c:pt>
                <c:pt idx="665">
                  <c:v>30.4</c:v>
                </c:pt>
                <c:pt idx="666">
                  <c:v>30.4</c:v>
                </c:pt>
                <c:pt idx="667">
                  <c:v>30.4</c:v>
                </c:pt>
                <c:pt idx="668">
                  <c:v>30.4</c:v>
                </c:pt>
                <c:pt idx="669">
                  <c:v>30.4</c:v>
                </c:pt>
                <c:pt idx="670">
                  <c:v>30.4</c:v>
                </c:pt>
                <c:pt idx="671">
                  <c:v>30.3</c:v>
                </c:pt>
                <c:pt idx="672">
                  <c:v>30.3</c:v>
                </c:pt>
                <c:pt idx="673">
                  <c:v>30.3</c:v>
                </c:pt>
                <c:pt idx="674">
                  <c:v>30.3</c:v>
                </c:pt>
                <c:pt idx="675">
                  <c:v>30.3</c:v>
                </c:pt>
                <c:pt idx="676">
                  <c:v>30.3</c:v>
                </c:pt>
                <c:pt idx="677">
                  <c:v>30.3</c:v>
                </c:pt>
                <c:pt idx="678">
                  <c:v>30.3</c:v>
                </c:pt>
                <c:pt idx="679">
                  <c:v>30.2</c:v>
                </c:pt>
                <c:pt idx="680">
                  <c:v>30.2</c:v>
                </c:pt>
                <c:pt idx="681">
                  <c:v>30.2</c:v>
                </c:pt>
                <c:pt idx="682">
                  <c:v>30.2</c:v>
                </c:pt>
                <c:pt idx="683">
                  <c:v>30.2</c:v>
                </c:pt>
                <c:pt idx="684">
                  <c:v>30.2</c:v>
                </c:pt>
                <c:pt idx="685">
                  <c:v>30.2</c:v>
                </c:pt>
                <c:pt idx="686">
                  <c:v>30.2</c:v>
                </c:pt>
                <c:pt idx="687">
                  <c:v>30.1</c:v>
                </c:pt>
                <c:pt idx="688">
                  <c:v>30.1</c:v>
                </c:pt>
                <c:pt idx="689">
                  <c:v>30.1</c:v>
                </c:pt>
                <c:pt idx="690">
                  <c:v>30.1</c:v>
                </c:pt>
                <c:pt idx="691">
                  <c:v>30.1</c:v>
                </c:pt>
                <c:pt idx="692">
                  <c:v>30.1</c:v>
                </c:pt>
                <c:pt idx="693">
                  <c:v>30.1</c:v>
                </c:pt>
                <c:pt idx="694">
                  <c:v>30.1</c:v>
                </c:pt>
                <c:pt idx="695">
                  <c:v>30.1</c:v>
                </c:pt>
                <c:pt idx="696">
                  <c:v>30.1</c:v>
                </c:pt>
                <c:pt idx="697">
                  <c:v>30.1</c:v>
                </c:pt>
                <c:pt idx="698">
                  <c:v>30.1</c:v>
                </c:pt>
                <c:pt idx="699">
                  <c:v>30.1</c:v>
                </c:pt>
                <c:pt idx="700">
                  <c:v>30.1</c:v>
                </c:pt>
                <c:pt idx="701">
                  <c:v>30.1</c:v>
                </c:pt>
                <c:pt idx="702">
                  <c:v>30.1</c:v>
                </c:pt>
                <c:pt idx="703">
                  <c:v>30.1</c:v>
                </c:pt>
                <c:pt idx="704">
                  <c:v>30</c:v>
                </c:pt>
                <c:pt idx="705">
                  <c:v>30</c:v>
                </c:pt>
                <c:pt idx="706">
                  <c:v>30</c:v>
                </c:pt>
                <c:pt idx="707">
                  <c:v>30</c:v>
                </c:pt>
                <c:pt idx="708">
                  <c:v>30</c:v>
                </c:pt>
                <c:pt idx="709">
                  <c:v>30</c:v>
                </c:pt>
                <c:pt idx="710">
                  <c:v>30</c:v>
                </c:pt>
                <c:pt idx="711">
                  <c:v>30</c:v>
                </c:pt>
                <c:pt idx="712">
                  <c:v>29.9</c:v>
                </c:pt>
                <c:pt idx="713">
                  <c:v>29.9</c:v>
                </c:pt>
                <c:pt idx="714">
                  <c:v>29.9</c:v>
                </c:pt>
                <c:pt idx="715">
                  <c:v>29.9</c:v>
                </c:pt>
                <c:pt idx="716">
                  <c:v>29.9</c:v>
                </c:pt>
                <c:pt idx="717">
                  <c:v>29.9</c:v>
                </c:pt>
                <c:pt idx="718">
                  <c:v>29.9</c:v>
                </c:pt>
                <c:pt idx="719">
                  <c:v>29.9</c:v>
                </c:pt>
                <c:pt idx="720">
                  <c:v>29.8</c:v>
                </c:pt>
                <c:pt idx="721">
                  <c:v>29.8</c:v>
                </c:pt>
                <c:pt idx="722">
                  <c:v>29.8</c:v>
                </c:pt>
                <c:pt idx="723">
                  <c:v>29.8</c:v>
                </c:pt>
                <c:pt idx="724">
                  <c:v>29.8</c:v>
                </c:pt>
                <c:pt idx="725">
                  <c:v>29.8</c:v>
                </c:pt>
                <c:pt idx="726">
                  <c:v>29.8</c:v>
                </c:pt>
                <c:pt idx="727">
                  <c:v>29.8</c:v>
                </c:pt>
                <c:pt idx="728">
                  <c:v>29.8</c:v>
                </c:pt>
                <c:pt idx="729">
                  <c:v>29.8</c:v>
                </c:pt>
                <c:pt idx="730">
                  <c:v>29.8</c:v>
                </c:pt>
                <c:pt idx="731">
                  <c:v>29.8</c:v>
                </c:pt>
                <c:pt idx="732">
                  <c:v>29.8</c:v>
                </c:pt>
                <c:pt idx="733">
                  <c:v>29.8</c:v>
                </c:pt>
                <c:pt idx="734">
                  <c:v>29.8</c:v>
                </c:pt>
                <c:pt idx="735">
                  <c:v>29.8</c:v>
                </c:pt>
                <c:pt idx="736">
                  <c:v>29.6</c:v>
                </c:pt>
                <c:pt idx="737">
                  <c:v>29.6</c:v>
                </c:pt>
                <c:pt idx="738">
                  <c:v>29.6</c:v>
                </c:pt>
                <c:pt idx="739">
                  <c:v>29.6</c:v>
                </c:pt>
                <c:pt idx="740">
                  <c:v>29.6</c:v>
                </c:pt>
                <c:pt idx="741">
                  <c:v>29.6</c:v>
                </c:pt>
                <c:pt idx="742">
                  <c:v>29.6</c:v>
                </c:pt>
                <c:pt idx="743">
                  <c:v>29.6</c:v>
                </c:pt>
                <c:pt idx="744">
                  <c:v>29.6</c:v>
                </c:pt>
                <c:pt idx="745">
                  <c:v>29.6</c:v>
                </c:pt>
                <c:pt idx="746">
                  <c:v>29.6</c:v>
                </c:pt>
                <c:pt idx="747">
                  <c:v>29.6</c:v>
                </c:pt>
                <c:pt idx="748">
                  <c:v>29.6</c:v>
                </c:pt>
                <c:pt idx="749">
                  <c:v>29.6</c:v>
                </c:pt>
                <c:pt idx="750">
                  <c:v>29.6</c:v>
                </c:pt>
                <c:pt idx="751">
                  <c:v>29.6</c:v>
                </c:pt>
                <c:pt idx="752">
                  <c:v>29.6</c:v>
                </c:pt>
                <c:pt idx="753">
                  <c:v>29.6</c:v>
                </c:pt>
                <c:pt idx="754">
                  <c:v>29.6</c:v>
                </c:pt>
                <c:pt idx="755">
                  <c:v>29.6</c:v>
                </c:pt>
                <c:pt idx="756">
                  <c:v>29.6</c:v>
                </c:pt>
                <c:pt idx="757">
                  <c:v>29.6</c:v>
                </c:pt>
                <c:pt idx="758">
                  <c:v>29.6</c:v>
                </c:pt>
                <c:pt idx="759">
                  <c:v>29.6</c:v>
                </c:pt>
                <c:pt idx="760">
                  <c:v>29.6</c:v>
                </c:pt>
                <c:pt idx="761">
                  <c:v>29.5</c:v>
                </c:pt>
                <c:pt idx="762">
                  <c:v>29.5</c:v>
                </c:pt>
                <c:pt idx="763">
                  <c:v>29.5</c:v>
                </c:pt>
                <c:pt idx="764">
                  <c:v>29.5</c:v>
                </c:pt>
                <c:pt idx="765">
                  <c:v>29.5</c:v>
                </c:pt>
                <c:pt idx="766">
                  <c:v>29.5</c:v>
                </c:pt>
                <c:pt idx="767">
                  <c:v>29.5</c:v>
                </c:pt>
                <c:pt idx="768">
                  <c:v>29.5</c:v>
                </c:pt>
                <c:pt idx="769">
                  <c:v>29.5</c:v>
                </c:pt>
                <c:pt idx="770">
                  <c:v>29.5</c:v>
                </c:pt>
                <c:pt idx="771">
                  <c:v>29.5</c:v>
                </c:pt>
                <c:pt idx="772">
                  <c:v>29.5</c:v>
                </c:pt>
                <c:pt idx="773">
                  <c:v>29.5</c:v>
                </c:pt>
                <c:pt idx="774">
                  <c:v>29.5</c:v>
                </c:pt>
                <c:pt idx="775">
                  <c:v>29.5</c:v>
                </c:pt>
                <c:pt idx="776">
                  <c:v>29.5</c:v>
                </c:pt>
                <c:pt idx="777">
                  <c:v>29.3</c:v>
                </c:pt>
                <c:pt idx="778">
                  <c:v>29.3</c:v>
                </c:pt>
                <c:pt idx="779">
                  <c:v>29.3</c:v>
                </c:pt>
                <c:pt idx="780">
                  <c:v>29.3</c:v>
                </c:pt>
                <c:pt idx="781">
                  <c:v>29.3</c:v>
                </c:pt>
                <c:pt idx="782">
                  <c:v>29.3</c:v>
                </c:pt>
                <c:pt idx="783">
                  <c:v>29.3</c:v>
                </c:pt>
                <c:pt idx="784">
                  <c:v>29.3</c:v>
                </c:pt>
                <c:pt idx="785">
                  <c:v>29.4</c:v>
                </c:pt>
                <c:pt idx="786">
                  <c:v>29.4</c:v>
                </c:pt>
                <c:pt idx="787">
                  <c:v>29.4</c:v>
                </c:pt>
                <c:pt idx="788">
                  <c:v>29.4</c:v>
                </c:pt>
                <c:pt idx="789">
                  <c:v>29.4</c:v>
                </c:pt>
                <c:pt idx="790">
                  <c:v>29.4</c:v>
                </c:pt>
                <c:pt idx="791">
                  <c:v>29.4</c:v>
                </c:pt>
                <c:pt idx="792">
                  <c:v>29.4</c:v>
                </c:pt>
                <c:pt idx="793">
                  <c:v>29.4</c:v>
                </c:pt>
                <c:pt idx="794">
                  <c:v>29.6</c:v>
                </c:pt>
                <c:pt idx="795">
                  <c:v>29.6</c:v>
                </c:pt>
                <c:pt idx="796">
                  <c:v>29.6</c:v>
                </c:pt>
                <c:pt idx="797">
                  <c:v>29.6</c:v>
                </c:pt>
                <c:pt idx="798">
                  <c:v>29.6</c:v>
                </c:pt>
                <c:pt idx="799">
                  <c:v>29.6</c:v>
                </c:pt>
                <c:pt idx="800">
                  <c:v>29.6</c:v>
                </c:pt>
                <c:pt idx="801">
                  <c:v>29.6</c:v>
                </c:pt>
                <c:pt idx="802">
                  <c:v>29.9</c:v>
                </c:pt>
                <c:pt idx="803">
                  <c:v>29.9</c:v>
                </c:pt>
                <c:pt idx="804">
                  <c:v>29.9</c:v>
                </c:pt>
                <c:pt idx="805">
                  <c:v>29.9</c:v>
                </c:pt>
                <c:pt idx="806">
                  <c:v>29.9</c:v>
                </c:pt>
                <c:pt idx="807">
                  <c:v>29.9</c:v>
                </c:pt>
                <c:pt idx="808">
                  <c:v>29.9</c:v>
                </c:pt>
                <c:pt idx="809">
                  <c:v>29.9</c:v>
                </c:pt>
                <c:pt idx="810">
                  <c:v>30.3</c:v>
                </c:pt>
                <c:pt idx="811">
                  <c:v>30.3</c:v>
                </c:pt>
                <c:pt idx="812">
                  <c:v>30.3</c:v>
                </c:pt>
                <c:pt idx="813">
                  <c:v>30.3</c:v>
                </c:pt>
                <c:pt idx="814">
                  <c:v>30.3</c:v>
                </c:pt>
                <c:pt idx="815">
                  <c:v>30.3</c:v>
                </c:pt>
                <c:pt idx="816">
                  <c:v>30.3</c:v>
                </c:pt>
                <c:pt idx="817">
                  <c:v>30.3</c:v>
                </c:pt>
                <c:pt idx="818">
                  <c:v>30.8</c:v>
                </c:pt>
                <c:pt idx="819">
                  <c:v>30.8</c:v>
                </c:pt>
                <c:pt idx="820">
                  <c:v>30.8</c:v>
                </c:pt>
                <c:pt idx="821">
                  <c:v>30.8</c:v>
                </c:pt>
                <c:pt idx="822">
                  <c:v>30.8</c:v>
                </c:pt>
                <c:pt idx="823">
                  <c:v>30.8</c:v>
                </c:pt>
                <c:pt idx="824">
                  <c:v>30.8</c:v>
                </c:pt>
                <c:pt idx="825">
                  <c:v>30.8</c:v>
                </c:pt>
                <c:pt idx="826">
                  <c:v>31.3</c:v>
                </c:pt>
                <c:pt idx="827">
                  <c:v>31.3</c:v>
                </c:pt>
                <c:pt idx="828">
                  <c:v>31.3</c:v>
                </c:pt>
                <c:pt idx="829">
                  <c:v>31.3</c:v>
                </c:pt>
                <c:pt idx="830">
                  <c:v>31.3</c:v>
                </c:pt>
                <c:pt idx="831">
                  <c:v>31.3</c:v>
                </c:pt>
                <c:pt idx="832">
                  <c:v>31.3</c:v>
                </c:pt>
                <c:pt idx="833">
                  <c:v>31.3</c:v>
                </c:pt>
                <c:pt idx="834">
                  <c:v>31.3</c:v>
                </c:pt>
                <c:pt idx="835">
                  <c:v>31.7</c:v>
                </c:pt>
                <c:pt idx="836">
                  <c:v>31.7</c:v>
                </c:pt>
                <c:pt idx="837">
                  <c:v>31.7</c:v>
                </c:pt>
                <c:pt idx="838">
                  <c:v>31.7</c:v>
                </c:pt>
                <c:pt idx="839">
                  <c:v>31.7</c:v>
                </c:pt>
                <c:pt idx="840">
                  <c:v>31.7</c:v>
                </c:pt>
                <c:pt idx="841">
                  <c:v>31.7</c:v>
                </c:pt>
                <c:pt idx="842">
                  <c:v>31.7</c:v>
                </c:pt>
                <c:pt idx="843">
                  <c:v>32.1</c:v>
                </c:pt>
                <c:pt idx="844">
                  <c:v>32.1</c:v>
                </c:pt>
                <c:pt idx="845">
                  <c:v>32.1</c:v>
                </c:pt>
                <c:pt idx="846">
                  <c:v>32.1</c:v>
                </c:pt>
                <c:pt idx="847">
                  <c:v>32.1</c:v>
                </c:pt>
                <c:pt idx="848">
                  <c:v>32.1</c:v>
                </c:pt>
                <c:pt idx="849">
                  <c:v>32.1</c:v>
                </c:pt>
                <c:pt idx="850">
                  <c:v>32.1</c:v>
                </c:pt>
                <c:pt idx="851">
                  <c:v>32.4</c:v>
                </c:pt>
                <c:pt idx="852">
                  <c:v>32.4</c:v>
                </c:pt>
                <c:pt idx="853">
                  <c:v>32.4</c:v>
                </c:pt>
                <c:pt idx="854">
                  <c:v>32.4</c:v>
                </c:pt>
                <c:pt idx="855">
                  <c:v>32.4</c:v>
                </c:pt>
                <c:pt idx="856">
                  <c:v>32.4</c:v>
                </c:pt>
                <c:pt idx="857">
                  <c:v>32.4</c:v>
                </c:pt>
                <c:pt idx="858">
                  <c:v>32.4</c:v>
                </c:pt>
                <c:pt idx="859">
                  <c:v>32.700000000000003</c:v>
                </c:pt>
                <c:pt idx="860">
                  <c:v>32.700000000000003</c:v>
                </c:pt>
                <c:pt idx="861">
                  <c:v>32.700000000000003</c:v>
                </c:pt>
                <c:pt idx="862">
                  <c:v>32.700000000000003</c:v>
                </c:pt>
                <c:pt idx="863">
                  <c:v>32.700000000000003</c:v>
                </c:pt>
                <c:pt idx="864">
                  <c:v>32.700000000000003</c:v>
                </c:pt>
                <c:pt idx="865">
                  <c:v>32.700000000000003</c:v>
                </c:pt>
                <c:pt idx="866">
                  <c:v>32.700000000000003</c:v>
                </c:pt>
                <c:pt idx="867">
                  <c:v>32.799999999999997</c:v>
                </c:pt>
                <c:pt idx="868">
                  <c:v>32.799999999999997</c:v>
                </c:pt>
                <c:pt idx="869">
                  <c:v>32.799999999999997</c:v>
                </c:pt>
                <c:pt idx="870">
                  <c:v>32.799999999999997</c:v>
                </c:pt>
                <c:pt idx="871">
                  <c:v>32.799999999999997</c:v>
                </c:pt>
                <c:pt idx="872">
                  <c:v>32.799999999999997</c:v>
                </c:pt>
                <c:pt idx="873">
                  <c:v>32.799999999999997</c:v>
                </c:pt>
                <c:pt idx="874">
                  <c:v>32.799999999999997</c:v>
                </c:pt>
                <c:pt idx="875">
                  <c:v>32.799999999999997</c:v>
                </c:pt>
                <c:pt idx="876">
                  <c:v>33</c:v>
                </c:pt>
                <c:pt idx="877">
                  <c:v>33</c:v>
                </c:pt>
                <c:pt idx="878">
                  <c:v>33</c:v>
                </c:pt>
                <c:pt idx="879">
                  <c:v>33</c:v>
                </c:pt>
                <c:pt idx="880">
                  <c:v>33</c:v>
                </c:pt>
                <c:pt idx="881">
                  <c:v>33</c:v>
                </c:pt>
                <c:pt idx="882">
                  <c:v>33</c:v>
                </c:pt>
                <c:pt idx="883">
                  <c:v>33</c:v>
                </c:pt>
                <c:pt idx="884">
                  <c:v>33</c:v>
                </c:pt>
                <c:pt idx="885">
                  <c:v>33</c:v>
                </c:pt>
                <c:pt idx="886">
                  <c:v>33</c:v>
                </c:pt>
                <c:pt idx="887">
                  <c:v>33</c:v>
                </c:pt>
                <c:pt idx="888">
                  <c:v>33</c:v>
                </c:pt>
                <c:pt idx="889">
                  <c:v>33</c:v>
                </c:pt>
                <c:pt idx="890">
                  <c:v>33</c:v>
                </c:pt>
                <c:pt idx="891">
                  <c:v>33</c:v>
                </c:pt>
                <c:pt idx="892">
                  <c:v>32.799999999999997</c:v>
                </c:pt>
                <c:pt idx="893">
                  <c:v>32.799999999999997</c:v>
                </c:pt>
                <c:pt idx="894">
                  <c:v>32.799999999999997</c:v>
                </c:pt>
                <c:pt idx="895">
                  <c:v>32.799999999999997</c:v>
                </c:pt>
                <c:pt idx="896">
                  <c:v>32.799999999999997</c:v>
                </c:pt>
                <c:pt idx="897">
                  <c:v>32.799999999999997</c:v>
                </c:pt>
                <c:pt idx="898">
                  <c:v>32.799999999999997</c:v>
                </c:pt>
                <c:pt idx="899">
                  <c:v>32.799999999999997</c:v>
                </c:pt>
                <c:pt idx="900">
                  <c:v>32.700000000000003</c:v>
                </c:pt>
                <c:pt idx="901">
                  <c:v>32.700000000000003</c:v>
                </c:pt>
                <c:pt idx="902">
                  <c:v>32.700000000000003</c:v>
                </c:pt>
                <c:pt idx="903">
                  <c:v>32.700000000000003</c:v>
                </c:pt>
                <c:pt idx="904">
                  <c:v>32.700000000000003</c:v>
                </c:pt>
                <c:pt idx="905">
                  <c:v>32.700000000000003</c:v>
                </c:pt>
                <c:pt idx="906">
                  <c:v>32.700000000000003</c:v>
                </c:pt>
                <c:pt idx="907">
                  <c:v>32.700000000000003</c:v>
                </c:pt>
                <c:pt idx="908">
                  <c:v>32.6</c:v>
                </c:pt>
                <c:pt idx="909">
                  <c:v>32.6</c:v>
                </c:pt>
                <c:pt idx="910">
                  <c:v>32.6</c:v>
                </c:pt>
                <c:pt idx="911">
                  <c:v>32.6</c:v>
                </c:pt>
                <c:pt idx="912">
                  <c:v>32.6</c:v>
                </c:pt>
                <c:pt idx="913">
                  <c:v>32.6</c:v>
                </c:pt>
                <c:pt idx="914">
                  <c:v>32.6</c:v>
                </c:pt>
                <c:pt idx="915">
                  <c:v>32.6</c:v>
                </c:pt>
                <c:pt idx="916">
                  <c:v>32.5</c:v>
                </c:pt>
                <c:pt idx="917">
                  <c:v>32.5</c:v>
                </c:pt>
                <c:pt idx="918">
                  <c:v>32.5</c:v>
                </c:pt>
                <c:pt idx="919">
                  <c:v>32.5</c:v>
                </c:pt>
                <c:pt idx="920">
                  <c:v>32.5</c:v>
                </c:pt>
                <c:pt idx="921">
                  <c:v>32.5</c:v>
                </c:pt>
                <c:pt idx="922">
                  <c:v>32.5</c:v>
                </c:pt>
                <c:pt idx="923">
                  <c:v>32.5</c:v>
                </c:pt>
                <c:pt idx="924">
                  <c:v>32.5</c:v>
                </c:pt>
                <c:pt idx="925">
                  <c:v>32.4</c:v>
                </c:pt>
                <c:pt idx="926">
                  <c:v>32.4</c:v>
                </c:pt>
                <c:pt idx="927">
                  <c:v>32.4</c:v>
                </c:pt>
                <c:pt idx="928">
                  <c:v>32.4</c:v>
                </c:pt>
                <c:pt idx="929">
                  <c:v>32.4</c:v>
                </c:pt>
                <c:pt idx="930">
                  <c:v>32.4</c:v>
                </c:pt>
                <c:pt idx="931">
                  <c:v>32.4</c:v>
                </c:pt>
                <c:pt idx="932">
                  <c:v>32.4</c:v>
                </c:pt>
                <c:pt idx="933">
                  <c:v>32.200000000000003</c:v>
                </c:pt>
                <c:pt idx="934">
                  <c:v>32.200000000000003</c:v>
                </c:pt>
                <c:pt idx="935">
                  <c:v>32.200000000000003</c:v>
                </c:pt>
                <c:pt idx="936">
                  <c:v>32.200000000000003</c:v>
                </c:pt>
                <c:pt idx="937">
                  <c:v>32.200000000000003</c:v>
                </c:pt>
                <c:pt idx="938">
                  <c:v>32.200000000000003</c:v>
                </c:pt>
                <c:pt idx="939">
                  <c:v>32.200000000000003</c:v>
                </c:pt>
                <c:pt idx="940">
                  <c:v>32.200000000000003</c:v>
                </c:pt>
                <c:pt idx="941">
                  <c:v>32</c:v>
                </c:pt>
                <c:pt idx="942">
                  <c:v>32</c:v>
                </c:pt>
                <c:pt idx="943">
                  <c:v>32</c:v>
                </c:pt>
                <c:pt idx="944">
                  <c:v>32</c:v>
                </c:pt>
                <c:pt idx="945">
                  <c:v>32</c:v>
                </c:pt>
                <c:pt idx="946">
                  <c:v>32</c:v>
                </c:pt>
                <c:pt idx="947">
                  <c:v>32</c:v>
                </c:pt>
                <c:pt idx="948">
                  <c:v>32</c:v>
                </c:pt>
                <c:pt idx="949">
                  <c:v>31.8</c:v>
                </c:pt>
                <c:pt idx="950">
                  <c:v>31.8</c:v>
                </c:pt>
                <c:pt idx="951">
                  <c:v>31.8</c:v>
                </c:pt>
                <c:pt idx="952">
                  <c:v>31.8</c:v>
                </c:pt>
                <c:pt idx="953">
                  <c:v>31.8</c:v>
                </c:pt>
                <c:pt idx="954">
                  <c:v>31.8</c:v>
                </c:pt>
                <c:pt idx="955">
                  <c:v>31.8</c:v>
                </c:pt>
                <c:pt idx="956">
                  <c:v>31.8</c:v>
                </c:pt>
                <c:pt idx="957">
                  <c:v>31.7</c:v>
                </c:pt>
                <c:pt idx="958">
                  <c:v>31.7</c:v>
                </c:pt>
                <c:pt idx="959">
                  <c:v>31.7</c:v>
                </c:pt>
                <c:pt idx="960">
                  <c:v>31.7</c:v>
                </c:pt>
                <c:pt idx="961">
                  <c:v>31.7</c:v>
                </c:pt>
                <c:pt idx="962">
                  <c:v>31.7</c:v>
                </c:pt>
                <c:pt idx="963">
                  <c:v>31.7</c:v>
                </c:pt>
                <c:pt idx="964">
                  <c:v>31.7</c:v>
                </c:pt>
                <c:pt idx="965">
                  <c:v>31.5</c:v>
                </c:pt>
                <c:pt idx="966">
                  <c:v>31.5</c:v>
                </c:pt>
                <c:pt idx="967">
                  <c:v>31.5</c:v>
                </c:pt>
                <c:pt idx="968">
                  <c:v>31.5</c:v>
                </c:pt>
                <c:pt idx="969">
                  <c:v>31.5</c:v>
                </c:pt>
                <c:pt idx="970">
                  <c:v>31.5</c:v>
                </c:pt>
                <c:pt idx="971">
                  <c:v>31.5</c:v>
                </c:pt>
                <c:pt idx="972">
                  <c:v>31.5</c:v>
                </c:pt>
                <c:pt idx="973">
                  <c:v>31.5</c:v>
                </c:pt>
                <c:pt idx="974">
                  <c:v>31.3</c:v>
                </c:pt>
                <c:pt idx="975">
                  <c:v>31.3</c:v>
                </c:pt>
                <c:pt idx="976">
                  <c:v>31.3</c:v>
                </c:pt>
                <c:pt idx="977">
                  <c:v>31.3</c:v>
                </c:pt>
                <c:pt idx="978">
                  <c:v>31.3</c:v>
                </c:pt>
                <c:pt idx="979">
                  <c:v>31.3</c:v>
                </c:pt>
                <c:pt idx="980">
                  <c:v>31.3</c:v>
                </c:pt>
                <c:pt idx="981">
                  <c:v>31.3</c:v>
                </c:pt>
                <c:pt idx="982">
                  <c:v>31.3</c:v>
                </c:pt>
                <c:pt idx="983">
                  <c:v>31.3</c:v>
                </c:pt>
                <c:pt idx="984">
                  <c:v>31.3</c:v>
                </c:pt>
                <c:pt idx="985">
                  <c:v>31.3</c:v>
                </c:pt>
                <c:pt idx="986">
                  <c:v>31.3</c:v>
                </c:pt>
                <c:pt idx="987">
                  <c:v>31.3</c:v>
                </c:pt>
                <c:pt idx="988">
                  <c:v>31.3</c:v>
                </c:pt>
                <c:pt idx="989">
                  <c:v>31.3</c:v>
                </c:pt>
                <c:pt idx="990">
                  <c:v>31.1</c:v>
                </c:pt>
                <c:pt idx="991">
                  <c:v>31.1</c:v>
                </c:pt>
                <c:pt idx="992">
                  <c:v>31.1</c:v>
                </c:pt>
                <c:pt idx="993">
                  <c:v>31.1</c:v>
                </c:pt>
                <c:pt idx="994">
                  <c:v>31.1</c:v>
                </c:pt>
                <c:pt idx="995">
                  <c:v>31.1</c:v>
                </c:pt>
                <c:pt idx="996">
                  <c:v>31.1</c:v>
                </c:pt>
                <c:pt idx="997">
                  <c:v>31.1</c:v>
                </c:pt>
                <c:pt idx="998">
                  <c:v>31</c:v>
                </c:pt>
                <c:pt idx="999">
                  <c:v>31</c:v>
                </c:pt>
                <c:pt idx="1000">
                  <c:v>31</c:v>
                </c:pt>
                <c:pt idx="1001">
                  <c:v>31</c:v>
                </c:pt>
                <c:pt idx="1002">
                  <c:v>31</c:v>
                </c:pt>
                <c:pt idx="1003">
                  <c:v>31</c:v>
                </c:pt>
                <c:pt idx="1004">
                  <c:v>31</c:v>
                </c:pt>
                <c:pt idx="1005">
                  <c:v>31</c:v>
                </c:pt>
                <c:pt idx="1006">
                  <c:v>30.9</c:v>
                </c:pt>
                <c:pt idx="1007">
                  <c:v>30.9</c:v>
                </c:pt>
                <c:pt idx="1008">
                  <c:v>30.9</c:v>
                </c:pt>
                <c:pt idx="1009">
                  <c:v>30.9</c:v>
                </c:pt>
                <c:pt idx="1010">
                  <c:v>30.9</c:v>
                </c:pt>
                <c:pt idx="1011">
                  <c:v>30.9</c:v>
                </c:pt>
                <c:pt idx="1012">
                  <c:v>30.9</c:v>
                </c:pt>
                <c:pt idx="1013">
                  <c:v>30.9</c:v>
                </c:pt>
                <c:pt idx="1014">
                  <c:v>30.9</c:v>
                </c:pt>
                <c:pt idx="1015">
                  <c:v>30.7</c:v>
                </c:pt>
                <c:pt idx="1016">
                  <c:v>30.7</c:v>
                </c:pt>
                <c:pt idx="1017">
                  <c:v>30.7</c:v>
                </c:pt>
                <c:pt idx="1018">
                  <c:v>30.7</c:v>
                </c:pt>
                <c:pt idx="1019">
                  <c:v>30.7</c:v>
                </c:pt>
                <c:pt idx="1020">
                  <c:v>30.7</c:v>
                </c:pt>
                <c:pt idx="1021">
                  <c:v>30.7</c:v>
                </c:pt>
                <c:pt idx="1022">
                  <c:v>30.7</c:v>
                </c:pt>
                <c:pt idx="1023">
                  <c:v>30.6</c:v>
                </c:pt>
                <c:pt idx="1024">
                  <c:v>30.6</c:v>
                </c:pt>
                <c:pt idx="1025">
                  <c:v>30.6</c:v>
                </c:pt>
                <c:pt idx="1026">
                  <c:v>30.6</c:v>
                </c:pt>
                <c:pt idx="1027">
                  <c:v>30.6</c:v>
                </c:pt>
                <c:pt idx="1028">
                  <c:v>30.6</c:v>
                </c:pt>
                <c:pt idx="1029">
                  <c:v>30.6</c:v>
                </c:pt>
                <c:pt idx="1030">
                  <c:v>30.6</c:v>
                </c:pt>
                <c:pt idx="1031">
                  <c:v>30.5</c:v>
                </c:pt>
                <c:pt idx="1032">
                  <c:v>30.5</c:v>
                </c:pt>
                <c:pt idx="1033">
                  <c:v>30.5</c:v>
                </c:pt>
                <c:pt idx="1034">
                  <c:v>30.5</c:v>
                </c:pt>
                <c:pt idx="1035">
                  <c:v>30.5</c:v>
                </c:pt>
                <c:pt idx="1036">
                  <c:v>30.5</c:v>
                </c:pt>
                <c:pt idx="1037">
                  <c:v>30.5</c:v>
                </c:pt>
                <c:pt idx="1038">
                  <c:v>30.5</c:v>
                </c:pt>
                <c:pt idx="1039">
                  <c:v>30.4</c:v>
                </c:pt>
                <c:pt idx="1040">
                  <c:v>30.4</c:v>
                </c:pt>
                <c:pt idx="1041">
                  <c:v>30.4</c:v>
                </c:pt>
                <c:pt idx="1042">
                  <c:v>30.4</c:v>
                </c:pt>
                <c:pt idx="1043">
                  <c:v>30.4</c:v>
                </c:pt>
                <c:pt idx="1044">
                  <c:v>30.4</c:v>
                </c:pt>
                <c:pt idx="1045">
                  <c:v>30.4</c:v>
                </c:pt>
                <c:pt idx="1046">
                  <c:v>30.4</c:v>
                </c:pt>
                <c:pt idx="1047">
                  <c:v>30.4</c:v>
                </c:pt>
                <c:pt idx="1048">
                  <c:v>30.4</c:v>
                </c:pt>
                <c:pt idx="1049">
                  <c:v>30.4</c:v>
                </c:pt>
                <c:pt idx="1050">
                  <c:v>30.4</c:v>
                </c:pt>
                <c:pt idx="1051">
                  <c:v>30.4</c:v>
                </c:pt>
                <c:pt idx="1052">
                  <c:v>30.4</c:v>
                </c:pt>
                <c:pt idx="1053">
                  <c:v>30.4</c:v>
                </c:pt>
                <c:pt idx="1054">
                  <c:v>30.4</c:v>
                </c:pt>
                <c:pt idx="1055">
                  <c:v>30.4</c:v>
                </c:pt>
                <c:pt idx="1056">
                  <c:v>30.3</c:v>
                </c:pt>
                <c:pt idx="1057">
                  <c:v>30.3</c:v>
                </c:pt>
                <c:pt idx="1058">
                  <c:v>30.3</c:v>
                </c:pt>
                <c:pt idx="1059">
                  <c:v>30.3</c:v>
                </c:pt>
                <c:pt idx="1060">
                  <c:v>30.3</c:v>
                </c:pt>
                <c:pt idx="1061">
                  <c:v>30.3</c:v>
                </c:pt>
                <c:pt idx="1062">
                  <c:v>30.3</c:v>
                </c:pt>
                <c:pt idx="1063">
                  <c:v>30.3</c:v>
                </c:pt>
                <c:pt idx="1064">
                  <c:v>30.2</c:v>
                </c:pt>
                <c:pt idx="1065">
                  <c:v>30.2</c:v>
                </c:pt>
                <c:pt idx="1066">
                  <c:v>30.2</c:v>
                </c:pt>
                <c:pt idx="1067">
                  <c:v>30.2</c:v>
                </c:pt>
                <c:pt idx="1068">
                  <c:v>30.2</c:v>
                </c:pt>
                <c:pt idx="1069">
                  <c:v>30.2</c:v>
                </c:pt>
                <c:pt idx="1070">
                  <c:v>30.2</c:v>
                </c:pt>
                <c:pt idx="1071">
                  <c:v>30.2</c:v>
                </c:pt>
                <c:pt idx="1072">
                  <c:v>30.1</c:v>
                </c:pt>
                <c:pt idx="1073">
                  <c:v>30.1</c:v>
                </c:pt>
                <c:pt idx="1074">
                  <c:v>30.1</c:v>
                </c:pt>
                <c:pt idx="1075">
                  <c:v>30.1</c:v>
                </c:pt>
                <c:pt idx="1076">
                  <c:v>30.1</c:v>
                </c:pt>
                <c:pt idx="1077">
                  <c:v>30.1</c:v>
                </c:pt>
                <c:pt idx="1078">
                  <c:v>30.1</c:v>
                </c:pt>
                <c:pt idx="1079">
                  <c:v>30.1</c:v>
                </c:pt>
                <c:pt idx="1080">
                  <c:v>30</c:v>
                </c:pt>
                <c:pt idx="1081">
                  <c:v>30</c:v>
                </c:pt>
                <c:pt idx="1082">
                  <c:v>30</c:v>
                </c:pt>
                <c:pt idx="1083">
                  <c:v>30</c:v>
                </c:pt>
                <c:pt idx="1084">
                  <c:v>30</c:v>
                </c:pt>
                <c:pt idx="1085">
                  <c:v>30</c:v>
                </c:pt>
                <c:pt idx="1086">
                  <c:v>30</c:v>
                </c:pt>
                <c:pt idx="1087">
                  <c:v>30</c:v>
                </c:pt>
                <c:pt idx="1088">
                  <c:v>29.9</c:v>
                </c:pt>
                <c:pt idx="1089">
                  <c:v>29.9</c:v>
                </c:pt>
                <c:pt idx="1090">
                  <c:v>29.9</c:v>
                </c:pt>
                <c:pt idx="1091">
                  <c:v>29.9</c:v>
                </c:pt>
                <c:pt idx="1092">
                  <c:v>29.9</c:v>
                </c:pt>
                <c:pt idx="1093">
                  <c:v>29.9</c:v>
                </c:pt>
                <c:pt idx="1094">
                  <c:v>29.9</c:v>
                </c:pt>
                <c:pt idx="1095">
                  <c:v>29.9</c:v>
                </c:pt>
                <c:pt idx="1096">
                  <c:v>29.8</c:v>
                </c:pt>
                <c:pt idx="1097">
                  <c:v>29.8</c:v>
                </c:pt>
                <c:pt idx="1098">
                  <c:v>29.8</c:v>
                </c:pt>
                <c:pt idx="1099">
                  <c:v>29.8</c:v>
                </c:pt>
                <c:pt idx="1100">
                  <c:v>29.8</c:v>
                </c:pt>
                <c:pt idx="1101">
                  <c:v>29.8</c:v>
                </c:pt>
                <c:pt idx="1102">
                  <c:v>29.8</c:v>
                </c:pt>
                <c:pt idx="1103">
                  <c:v>29.8</c:v>
                </c:pt>
                <c:pt idx="1104">
                  <c:v>29.8</c:v>
                </c:pt>
                <c:pt idx="1105">
                  <c:v>29.8</c:v>
                </c:pt>
                <c:pt idx="1106">
                  <c:v>29.8</c:v>
                </c:pt>
                <c:pt idx="1107">
                  <c:v>29.8</c:v>
                </c:pt>
                <c:pt idx="1108">
                  <c:v>29.8</c:v>
                </c:pt>
                <c:pt idx="1109">
                  <c:v>29.8</c:v>
                </c:pt>
                <c:pt idx="1110">
                  <c:v>29.8</c:v>
                </c:pt>
                <c:pt idx="1111">
                  <c:v>29.8</c:v>
                </c:pt>
                <c:pt idx="1112">
                  <c:v>29.8</c:v>
                </c:pt>
                <c:pt idx="1113">
                  <c:v>29.8</c:v>
                </c:pt>
                <c:pt idx="1114">
                  <c:v>29.8</c:v>
                </c:pt>
                <c:pt idx="1115">
                  <c:v>29.8</c:v>
                </c:pt>
                <c:pt idx="1116">
                  <c:v>29.8</c:v>
                </c:pt>
                <c:pt idx="1117">
                  <c:v>29.8</c:v>
                </c:pt>
                <c:pt idx="1118">
                  <c:v>29.8</c:v>
                </c:pt>
                <c:pt idx="1119">
                  <c:v>29.8</c:v>
                </c:pt>
                <c:pt idx="1120">
                  <c:v>29.8</c:v>
                </c:pt>
                <c:pt idx="1121">
                  <c:v>29.7</c:v>
                </c:pt>
                <c:pt idx="1122">
                  <c:v>29.7</c:v>
                </c:pt>
                <c:pt idx="1123">
                  <c:v>29.7</c:v>
                </c:pt>
                <c:pt idx="1124">
                  <c:v>29.7</c:v>
                </c:pt>
                <c:pt idx="1125">
                  <c:v>29.7</c:v>
                </c:pt>
                <c:pt idx="1126">
                  <c:v>29.7</c:v>
                </c:pt>
                <c:pt idx="1127">
                  <c:v>29.7</c:v>
                </c:pt>
                <c:pt idx="1128">
                  <c:v>29.7</c:v>
                </c:pt>
                <c:pt idx="1129">
                  <c:v>29.6</c:v>
                </c:pt>
                <c:pt idx="1130">
                  <c:v>29.6</c:v>
                </c:pt>
                <c:pt idx="1131">
                  <c:v>29.6</c:v>
                </c:pt>
                <c:pt idx="1132">
                  <c:v>29.6</c:v>
                </c:pt>
                <c:pt idx="1133">
                  <c:v>29.6</c:v>
                </c:pt>
                <c:pt idx="1134">
                  <c:v>29.6</c:v>
                </c:pt>
                <c:pt idx="1135">
                  <c:v>29.6</c:v>
                </c:pt>
                <c:pt idx="1136">
                  <c:v>29.6</c:v>
                </c:pt>
                <c:pt idx="1137">
                  <c:v>29.5</c:v>
                </c:pt>
                <c:pt idx="1138">
                  <c:v>29.5</c:v>
                </c:pt>
                <c:pt idx="1139">
                  <c:v>29.5</c:v>
                </c:pt>
                <c:pt idx="1140">
                  <c:v>29.5</c:v>
                </c:pt>
                <c:pt idx="1141">
                  <c:v>29.5</c:v>
                </c:pt>
                <c:pt idx="1142">
                  <c:v>29.5</c:v>
                </c:pt>
                <c:pt idx="1143">
                  <c:v>29.5</c:v>
                </c:pt>
                <c:pt idx="1144">
                  <c:v>29.5</c:v>
                </c:pt>
                <c:pt idx="1145">
                  <c:v>29.5</c:v>
                </c:pt>
                <c:pt idx="1146">
                  <c:v>29.5</c:v>
                </c:pt>
                <c:pt idx="1147">
                  <c:v>29.5</c:v>
                </c:pt>
                <c:pt idx="1148">
                  <c:v>29.5</c:v>
                </c:pt>
                <c:pt idx="1149">
                  <c:v>29.5</c:v>
                </c:pt>
                <c:pt idx="1150">
                  <c:v>29.5</c:v>
                </c:pt>
                <c:pt idx="1151">
                  <c:v>29.5</c:v>
                </c:pt>
                <c:pt idx="1152">
                  <c:v>29.5</c:v>
                </c:pt>
                <c:pt idx="1153">
                  <c:v>29.5</c:v>
                </c:pt>
                <c:pt idx="1154">
                  <c:v>29.4</c:v>
                </c:pt>
                <c:pt idx="1155">
                  <c:v>29.4</c:v>
                </c:pt>
                <c:pt idx="1156">
                  <c:v>29.4</c:v>
                </c:pt>
                <c:pt idx="1157">
                  <c:v>29.4</c:v>
                </c:pt>
                <c:pt idx="1158">
                  <c:v>29.4</c:v>
                </c:pt>
                <c:pt idx="1159">
                  <c:v>29.4</c:v>
                </c:pt>
                <c:pt idx="1160">
                  <c:v>29.4</c:v>
                </c:pt>
                <c:pt idx="1161">
                  <c:v>29.4</c:v>
                </c:pt>
                <c:pt idx="1162">
                  <c:v>29.4</c:v>
                </c:pt>
                <c:pt idx="1163">
                  <c:v>29.4</c:v>
                </c:pt>
                <c:pt idx="1164">
                  <c:v>29.4</c:v>
                </c:pt>
                <c:pt idx="1165">
                  <c:v>29.4</c:v>
                </c:pt>
                <c:pt idx="1166">
                  <c:v>29.4</c:v>
                </c:pt>
                <c:pt idx="1167">
                  <c:v>29.4</c:v>
                </c:pt>
                <c:pt idx="1168">
                  <c:v>29.4</c:v>
                </c:pt>
                <c:pt idx="1169">
                  <c:v>29.4</c:v>
                </c:pt>
                <c:pt idx="1170">
                  <c:v>29.5</c:v>
                </c:pt>
                <c:pt idx="1171">
                  <c:v>29.5</c:v>
                </c:pt>
                <c:pt idx="1172">
                  <c:v>29.5</c:v>
                </c:pt>
                <c:pt idx="1173">
                  <c:v>29.5</c:v>
                </c:pt>
                <c:pt idx="1174">
                  <c:v>29.5</c:v>
                </c:pt>
                <c:pt idx="1175">
                  <c:v>29.5</c:v>
                </c:pt>
                <c:pt idx="1176">
                  <c:v>29.5</c:v>
                </c:pt>
                <c:pt idx="1177">
                  <c:v>29.5</c:v>
                </c:pt>
                <c:pt idx="1178">
                  <c:v>29.7</c:v>
                </c:pt>
                <c:pt idx="1179">
                  <c:v>29.7</c:v>
                </c:pt>
                <c:pt idx="1180">
                  <c:v>29.7</c:v>
                </c:pt>
                <c:pt idx="1181">
                  <c:v>29.7</c:v>
                </c:pt>
                <c:pt idx="1182">
                  <c:v>29.7</c:v>
                </c:pt>
                <c:pt idx="1183">
                  <c:v>29.7</c:v>
                </c:pt>
                <c:pt idx="1184">
                  <c:v>29.7</c:v>
                </c:pt>
                <c:pt idx="1185">
                  <c:v>29.7</c:v>
                </c:pt>
                <c:pt idx="1186">
                  <c:v>29.7</c:v>
                </c:pt>
                <c:pt idx="1187">
                  <c:v>30.1</c:v>
                </c:pt>
                <c:pt idx="1188">
                  <c:v>30.1</c:v>
                </c:pt>
                <c:pt idx="1189">
                  <c:v>30.1</c:v>
                </c:pt>
                <c:pt idx="1190">
                  <c:v>30.1</c:v>
                </c:pt>
                <c:pt idx="1191">
                  <c:v>30.1</c:v>
                </c:pt>
                <c:pt idx="1192">
                  <c:v>30.1</c:v>
                </c:pt>
                <c:pt idx="1193">
                  <c:v>30.1</c:v>
                </c:pt>
                <c:pt idx="1194">
                  <c:v>30.1</c:v>
                </c:pt>
                <c:pt idx="1195">
                  <c:v>30.5</c:v>
                </c:pt>
                <c:pt idx="1196">
                  <c:v>30.5</c:v>
                </c:pt>
                <c:pt idx="1197">
                  <c:v>30.5</c:v>
                </c:pt>
                <c:pt idx="1198">
                  <c:v>30.5</c:v>
                </c:pt>
                <c:pt idx="1199">
                  <c:v>30.5</c:v>
                </c:pt>
                <c:pt idx="1200">
                  <c:v>30.5</c:v>
                </c:pt>
                <c:pt idx="1201">
                  <c:v>30.5</c:v>
                </c:pt>
                <c:pt idx="1202">
                  <c:v>30.5</c:v>
                </c:pt>
                <c:pt idx="1203">
                  <c:v>31</c:v>
                </c:pt>
                <c:pt idx="1204">
                  <c:v>31</c:v>
                </c:pt>
                <c:pt idx="1205">
                  <c:v>31</c:v>
                </c:pt>
                <c:pt idx="1206">
                  <c:v>31</c:v>
                </c:pt>
                <c:pt idx="1207">
                  <c:v>31</c:v>
                </c:pt>
                <c:pt idx="1208">
                  <c:v>31</c:v>
                </c:pt>
                <c:pt idx="1209">
                  <c:v>31</c:v>
                </c:pt>
                <c:pt idx="1210">
                  <c:v>31</c:v>
                </c:pt>
                <c:pt idx="1211">
                  <c:v>31.4</c:v>
                </c:pt>
                <c:pt idx="1212">
                  <c:v>31.4</c:v>
                </c:pt>
                <c:pt idx="1213">
                  <c:v>31.4</c:v>
                </c:pt>
                <c:pt idx="1214">
                  <c:v>31.4</c:v>
                </c:pt>
                <c:pt idx="1215">
                  <c:v>31.4</c:v>
                </c:pt>
                <c:pt idx="1216">
                  <c:v>31.4</c:v>
                </c:pt>
                <c:pt idx="1217">
                  <c:v>31.4</c:v>
                </c:pt>
                <c:pt idx="1218">
                  <c:v>31.4</c:v>
                </c:pt>
                <c:pt idx="1219">
                  <c:v>31.8</c:v>
                </c:pt>
                <c:pt idx="1220">
                  <c:v>31.8</c:v>
                </c:pt>
                <c:pt idx="1221">
                  <c:v>31.8</c:v>
                </c:pt>
                <c:pt idx="1222">
                  <c:v>31.8</c:v>
                </c:pt>
                <c:pt idx="1223">
                  <c:v>31.8</c:v>
                </c:pt>
                <c:pt idx="1224">
                  <c:v>31.8</c:v>
                </c:pt>
                <c:pt idx="1225">
                  <c:v>31.8</c:v>
                </c:pt>
                <c:pt idx="1226">
                  <c:v>31.8</c:v>
                </c:pt>
                <c:pt idx="1227">
                  <c:v>32.299999999999997</c:v>
                </c:pt>
                <c:pt idx="1228">
                  <c:v>32.299999999999997</c:v>
                </c:pt>
                <c:pt idx="1229">
                  <c:v>32.299999999999997</c:v>
                </c:pt>
                <c:pt idx="1230">
                  <c:v>32.299999999999997</c:v>
                </c:pt>
                <c:pt idx="1231">
                  <c:v>32.299999999999997</c:v>
                </c:pt>
                <c:pt idx="1232">
                  <c:v>32.299999999999997</c:v>
                </c:pt>
                <c:pt idx="1233">
                  <c:v>32.299999999999997</c:v>
                </c:pt>
                <c:pt idx="1234">
                  <c:v>32.299999999999997</c:v>
                </c:pt>
                <c:pt idx="1235">
                  <c:v>32.299999999999997</c:v>
                </c:pt>
                <c:pt idx="1236">
                  <c:v>32.6</c:v>
                </c:pt>
                <c:pt idx="1237">
                  <c:v>32.6</c:v>
                </c:pt>
                <c:pt idx="1238">
                  <c:v>32.6</c:v>
                </c:pt>
                <c:pt idx="1239">
                  <c:v>32.6</c:v>
                </c:pt>
                <c:pt idx="1240">
                  <c:v>32.6</c:v>
                </c:pt>
                <c:pt idx="1241">
                  <c:v>32.6</c:v>
                </c:pt>
                <c:pt idx="1242">
                  <c:v>32.6</c:v>
                </c:pt>
                <c:pt idx="1243">
                  <c:v>32.6</c:v>
                </c:pt>
                <c:pt idx="1244">
                  <c:v>32.799999999999997</c:v>
                </c:pt>
                <c:pt idx="1245">
                  <c:v>32.799999999999997</c:v>
                </c:pt>
                <c:pt idx="1246">
                  <c:v>32.799999999999997</c:v>
                </c:pt>
                <c:pt idx="1247">
                  <c:v>32.799999999999997</c:v>
                </c:pt>
                <c:pt idx="1248">
                  <c:v>32.799999999999997</c:v>
                </c:pt>
                <c:pt idx="1249">
                  <c:v>32.799999999999997</c:v>
                </c:pt>
                <c:pt idx="1250">
                  <c:v>32.799999999999997</c:v>
                </c:pt>
                <c:pt idx="1251">
                  <c:v>32.799999999999997</c:v>
                </c:pt>
                <c:pt idx="1252">
                  <c:v>33</c:v>
                </c:pt>
                <c:pt idx="1253">
                  <c:v>33</c:v>
                </c:pt>
                <c:pt idx="1254">
                  <c:v>33</c:v>
                </c:pt>
                <c:pt idx="1255">
                  <c:v>33</c:v>
                </c:pt>
                <c:pt idx="1256">
                  <c:v>33</c:v>
                </c:pt>
                <c:pt idx="1257">
                  <c:v>33</c:v>
                </c:pt>
                <c:pt idx="1258">
                  <c:v>33</c:v>
                </c:pt>
                <c:pt idx="1259">
                  <c:v>33</c:v>
                </c:pt>
                <c:pt idx="1260">
                  <c:v>33</c:v>
                </c:pt>
                <c:pt idx="1261">
                  <c:v>33</c:v>
                </c:pt>
                <c:pt idx="1262">
                  <c:v>33</c:v>
                </c:pt>
                <c:pt idx="1263">
                  <c:v>33</c:v>
                </c:pt>
                <c:pt idx="1264">
                  <c:v>33</c:v>
                </c:pt>
                <c:pt idx="1265">
                  <c:v>33</c:v>
                </c:pt>
                <c:pt idx="1266">
                  <c:v>33</c:v>
                </c:pt>
                <c:pt idx="1267">
                  <c:v>33</c:v>
                </c:pt>
                <c:pt idx="1268">
                  <c:v>32.799999999999997</c:v>
                </c:pt>
                <c:pt idx="1269">
                  <c:v>32.799999999999997</c:v>
                </c:pt>
                <c:pt idx="1270">
                  <c:v>32.799999999999997</c:v>
                </c:pt>
                <c:pt idx="1271">
                  <c:v>32.799999999999997</c:v>
                </c:pt>
                <c:pt idx="1272">
                  <c:v>32.799999999999997</c:v>
                </c:pt>
                <c:pt idx="1273">
                  <c:v>32.799999999999997</c:v>
                </c:pt>
                <c:pt idx="1274">
                  <c:v>32.799999999999997</c:v>
                </c:pt>
                <c:pt idx="1275">
                  <c:v>32.799999999999997</c:v>
                </c:pt>
                <c:pt idx="1276">
                  <c:v>32.799999999999997</c:v>
                </c:pt>
                <c:pt idx="1277">
                  <c:v>32.700000000000003</c:v>
                </c:pt>
                <c:pt idx="1278">
                  <c:v>32.700000000000003</c:v>
                </c:pt>
                <c:pt idx="1279">
                  <c:v>32.700000000000003</c:v>
                </c:pt>
                <c:pt idx="1280">
                  <c:v>32.700000000000003</c:v>
                </c:pt>
                <c:pt idx="1281">
                  <c:v>32.700000000000003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ex4_35_envTemp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Sheet1!$F$2:$F$1697</c:f>
              <c:numCache>
                <c:formatCode>General</c:formatCode>
                <c:ptCount val="1696"/>
                <c:pt idx="0">
                  <c:v>35.9</c:v>
                </c:pt>
                <c:pt idx="1">
                  <c:v>35.9</c:v>
                </c:pt>
                <c:pt idx="2">
                  <c:v>35.9</c:v>
                </c:pt>
                <c:pt idx="3">
                  <c:v>35.9</c:v>
                </c:pt>
                <c:pt idx="4">
                  <c:v>35.9</c:v>
                </c:pt>
                <c:pt idx="5">
                  <c:v>35.9</c:v>
                </c:pt>
                <c:pt idx="6">
                  <c:v>35.9</c:v>
                </c:pt>
                <c:pt idx="7">
                  <c:v>35.6</c:v>
                </c:pt>
                <c:pt idx="8">
                  <c:v>35.6</c:v>
                </c:pt>
                <c:pt idx="9">
                  <c:v>35.6</c:v>
                </c:pt>
                <c:pt idx="10">
                  <c:v>35.6</c:v>
                </c:pt>
                <c:pt idx="11">
                  <c:v>35.6</c:v>
                </c:pt>
                <c:pt idx="12">
                  <c:v>35.6</c:v>
                </c:pt>
                <c:pt idx="13">
                  <c:v>35.6</c:v>
                </c:pt>
                <c:pt idx="14">
                  <c:v>35.6</c:v>
                </c:pt>
                <c:pt idx="15">
                  <c:v>35.5</c:v>
                </c:pt>
                <c:pt idx="16">
                  <c:v>35.5</c:v>
                </c:pt>
                <c:pt idx="17">
                  <c:v>35.5</c:v>
                </c:pt>
                <c:pt idx="18">
                  <c:v>35.5</c:v>
                </c:pt>
                <c:pt idx="19">
                  <c:v>35.5</c:v>
                </c:pt>
                <c:pt idx="20">
                  <c:v>35.5</c:v>
                </c:pt>
                <c:pt idx="21">
                  <c:v>35.5</c:v>
                </c:pt>
                <c:pt idx="22">
                  <c:v>35.5</c:v>
                </c:pt>
                <c:pt idx="23">
                  <c:v>35.5</c:v>
                </c:pt>
                <c:pt idx="24">
                  <c:v>35.299999999999997</c:v>
                </c:pt>
                <c:pt idx="25">
                  <c:v>35.299999999999997</c:v>
                </c:pt>
                <c:pt idx="26">
                  <c:v>35.299999999999997</c:v>
                </c:pt>
                <c:pt idx="27">
                  <c:v>35.299999999999997</c:v>
                </c:pt>
                <c:pt idx="28">
                  <c:v>35.299999999999997</c:v>
                </c:pt>
                <c:pt idx="29">
                  <c:v>35.299999999999997</c:v>
                </c:pt>
                <c:pt idx="30">
                  <c:v>35.299999999999997</c:v>
                </c:pt>
                <c:pt idx="31">
                  <c:v>35.299999999999997</c:v>
                </c:pt>
                <c:pt idx="32">
                  <c:v>35</c:v>
                </c:pt>
                <c:pt idx="33">
                  <c:v>35</c:v>
                </c:pt>
                <c:pt idx="34">
                  <c:v>35</c:v>
                </c:pt>
                <c:pt idx="35">
                  <c:v>35</c:v>
                </c:pt>
                <c:pt idx="36">
                  <c:v>35</c:v>
                </c:pt>
                <c:pt idx="37">
                  <c:v>35</c:v>
                </c:pt>
                <c:pt idx="38">
                  <c:v>35</c:v>
                </c:pt>
                <c:pt idx="39">
                  <c:v>35</c:v>
                </c:pt>
                <c:pt idx="40">
                  <c:v>34.700000000000003</c:v>
                </c:pt>
                <c:pt idx="41">
                  <c:v>34.700000000000003</c:v>
                </c:pt>
                <c:pt idx="42">
                  <c:v>34.700000000000003</c:v>
                </c:pt>
                <c:pt idx="43">
                  <c:v>34.700000000000003</c:v>
                </c:pt>
                <c:pt idx="44">
                  <c:v>34.700000000000003</c:v>
                </c:pt>
                <c:pt idx="45">
                  <c:v>34.700000000000003</c:v>
                </c:pt>
                <c:pt idx="46">
                  <c:v>34.700000000000003</c:v>
                </c:pt>
                <c:pt idx="47">
                  <c:v>34.700000000000003</c:v>
                </c:pt>
                <c:pt idx="48">
                  <c:v>34.5</c:v>
                </c:pt>
                <c:pt idx="49">
                  <c:v>34.5</c:v>
                </c:pt>
                <c:pt idx="50">
                  <c:v>34.5</c:v>
                </c:pt>
                <c:pt idx="51">
                  <c:v>34.5</c:v>
                </c:pt>
                <c:pt idx="52">
                  <c:v>34.5</c:v>
                </c:pt>
                <c:pt idx="53">
                  <c:v>34.5</c:v>
                </c:pt>
                <c:pt idx="54">
                  <c:v>34.5</c:v>
                </c:pt>
                <c:pt idx="55">
                  <c:v>34.5</c:v>
                </c:pt>
                <c:pt idx="56">
                  <c:v>34.200000000000003</c:v>
                </c:pt>
                <c:pt idx="57">
                  <c:v>34.200000000000003</c:v>
                </c:pt>
                <c:pt idx="58">
                  <c:v>34.200000000000003</c:v>
                </c:pt>
                <c:pt idx="59">
                  <c:v>34.200000000000003</c:v>
                </c:pt>
                <c:pt idx="60">
                  <c:v>34.200000000000003</c:v>
                </c:pt>
                <c:pt idx="61">
                  <c:v>34.200000000000003</c:v>
                </c:pt>
                <c:pt idx="62">
                  <c:v>34.200000000000003</c:v>
                </c:pt>
                <c:pt idx="63">
                  <c:v>34.200000000000003</c:v>
                </c:pt>
                <c:pt idx="64">
                  <c:v>34.200000000000003</c:v>
                </c:pt>
                <c:pt idx="65">
                  <c:v>34</c:v>
                </c:pt>
                <c:pt idx="66">
                  <c:v>34</c:v>
                </c:pt>
                <c:pt idx="67">
                  <c:v>34</c:v>
                </c:pt>
                <c:pt idx="68">
                  <c:v>34</c:v>
                </c:pt>
                <c:pt idx="69">
                  <c:v>34</c:v>
                </c:pt>
                <c:pt idx="70">
                  <c:v>34</c:v>
                </c:pt>
                <c:pt idx="71">
                  <c:v>34</c:v>
                </c:pt>
                <c:pt idx="72">
                  <c:v>34</c:v>
                </c:pt>
                <c:pt idx="73">
                  <c:v>33.9</c:v>
                </c:pt>
                <c:pt idx="74">
                  <c:v>33.9</c:v>
                </c:pt>
                <c:pt idx="75">
                  <c:v>33.9</c:v>
                </c:pt>
                <c:pt idx="76">
                  <c:v>33.9</c:v>
                </c:pt>
                <c:pt idx="77">
                  <c:v>33.9</c:v>
                </c:pt>
                <c:pt idx="78">
                  <c:v>33.9</c:v>
                </c:pt>
                <c:pt idx="79">
                  <c:v>33.9</c:v>
                </c:pt>
                <c:pt idx="80">
                  <c:v>33.9</c:v>
                </c:pt>
                <c:pt idx="81">
                  <c:v>33.9</c:v>
                </c:pt>
                <c:pt idx="82">
                  <c:v>33.9</c:v>
                </c:pt>
                <c:pt idx="83">
                  <c:v>33.9</c:v>
                </c:pt>
                <c:pt idx="84">
                  <c:v>33.9</c:v>
                </c:pt>
                <c:pt idx="85">
                  <c:v>33.9</c:v>
                </c:pt>
                <c:pt idx="86">
                  <c:v>33.9</c:v>
                </c:pt>
                <c:pt idx="87">
                  <c:v>33.9</c:v>
                </c:pt>
                <c:pt idx="88">
                  <c:v>33.9</c:v>
                </c:pt>
                <c:pt idx="89">
                  <c:v>33.9</c:v>
                </c:pt>
                <c:pt idx="90">
                  <c:v>33.9</c:v>
                </c:pt>
                <c:pt idx="91">
                  <c:v>33.9</c:v>
                </c:pt>
                <c:pt idx="92">
                  <c:v>33.9</c:v>
                </c:pt>
                <c:pt idx="93">
                  <c:v>33.9</c:v>
                </c:pt>
                <c:pt idx="94">
                  <c:v>33.9</c:v>
                </c:pt>
                <c:pt idx="95">
                  <c:v>33.9</c:v>
                </c:pt>
                <c:pt idx="96">
                  <c:v>33.9</c:v>
                </c:pt>
                <c:pt idx="97">
                  <c:v>34.1</c:v>
                </c:pt>
                <c:pt idx="98">
                  <c:v>34.1</c:v>
                </c:pt>
                <c:pt idx="99">
                  <c:v>34.1</c:v>
                </c:pt>
                <c:pt idx="100">
                  <c:v>34.1</c:v>
                </c:pt>
                <c:pt idx="101">
                  <c:v>34.1</c:v>
                </c:pt>
                <c:pt idx="102">
                  <c:v>34.1</c:v>
                </c:pt>
                <c:pt idx="103">
                  <c:v>34.1</c:v>
                </c:pt>
                <c:pt idx="104">
                  <c:v>34.1</c:v>
                </c:pt>
                <c:pt idx="105">
                  <c:v>34.299999999999997</c:v>
                </c:pt>
                <c:pt idx="106">
                  <c:v>34.299999999999997</c:v>
                </c:pt>
                <c:pt idx="107">
                  <c:v>34.299999999999997</c:v>
                </c:pt>
                <c:pt idx="108">
                  <c:v>34.299999999999997</c:v>
                </c:pt>
                <c:pt idx="109">
                  <c:v>34.299999999999997</c:v>
                </c:pt>
                <c:pt idx="110">
                  <c:v>34.299999999999997</c:v>
                </c:pt>
                <c:pt idx="111">
                  <c:v>34.299999999999997</c:v>
                </c:pt>
                <c:pt idx="112">
                  <c:v>34.299999999999997</c:v>
                </c:pt>
                <c:pt idx="113">
                  <c:v>34.299999999999997</c:v>
                </c:pt>
                <c:pt idx="114">
                  <c:v>34.700000000000003</c:v>
                </c:pt>
                <c:pt idx="115">
                  <c:v>34.700000000000003</c:v>
                </c:pt>
                <c:pt idx="116">
                  <c:v>34.700000000000003</c:v>
                </c:pt>
                <c:pt idx="117">
                  <c:v>34.700000000000003</c:v>
                </c:pt>
                <c:pt idx="118">
                  <c:v>34.700000000000003</c:v>
                </c:pt>
                <c:pt idx="119">
                  <c:v>34.700000000000003</c:v>
                </c:pt>
                <c:pt idx="120">
                  <c:v>34.700000000000003</c:v>
                </c:pt>
                <c:pt idx="121">
                  <c:v>34.700000000000003</c:v>
                </c:pt>
                <c:pt idx="122">
                  <c:v>35.200000000000003</c:v>
                </c:pt>
                <c:pt idx="123">
                  <c:v>35.200000000000003</c:v>
                </c:pt>
                <c:pt idx="124">
                  <c:v>35.200000000000003</c:v>
                </c:pt>
                <c:pt idx="125">
                  <c:v>35.200000000000003</c:v>
                </c:pt>
                <c:pt idx="126">
                  <c:v>35.200000000000003</c:v>
                </c:pt>
                <c:pt idx="127">
                  <c:v>35.200000000000003</c:v>
                </c:pt>
                <c:pt idx="128">
                  <c:v>35.200000000000003</c:v>
                </c:pt>
                <c:pt idx="129">
                  <c:v>35.200000000000003</c:v>
                </c:pt>
                <c:pt idx="130">
                  <c:v>35.700000000000003</c:v>
                </c:pt>
                <c:pt idx="131">
                  <c:v>35.700000000000003</c:v>
                </c:pt>
                <c:pt idx="132">
                  <c:v>35.700000000000003</c:v>
                </c:pt>
                <c:pt idx="133">
                  <c:v>35.700000000000003</c:v>
                </c:pt>
                <c:pt idx="134">
                  <c:v>35.700000000000003</c:v>
                </c:pt>
                <c:pt idx="135">
                  <c:v>35.700000000000003</c:v>
                </c:pt>
                <c:pt idx="136">
                  <c:v>35.700000000000003</c:v>
                </c:pt>
                <c:pt idx="137">
                  <c:v>35.700000000000003</c:v>
                </c:pt>
                <c:pt idx="138">
                  <c:v>36.299999999999997</c:v>
                </c:pt>
                <c:pt idx="139">
                  <c:v>36.299999999999997</c:v>
                </c:pt>
                <c:pt idx="140">
                  <c:v>36.299999999999997</c:v>
                </c:pt>
                <c:pt idx="141">
                  <c:v>36.299999999999997</c:v>
                </c:pt>
                <c:pt idx="142">
                  <c:v>36.299999999999997</c:v>
                </c:pt>
                <c:pt idx="143">
                  <c:v>36.299999999999997</c:v>
                </c:pt>
                <c:pt idx="144">
                  <c:v>36.299999999999997</c:v>
                </c:pt>
                <c:pt idx="145">
                  <c:v>36.299999999999997</c:v>
                </c:pt>
                <c:pt idx="146">
                  <c:v>36.799999999999997</c:v>
                </c:pt>
                <c:pt idx="147">
                  <c:v>36.799999999999997</c:v>
                </c:pt>
                <c:pt idx="148">
                  <c:v>36.799999999999997</c:v>
                </c:pt>
                <c:pt idx="149">
                  <c:v>36.799999999999997</c:v>
                </c:pt>
                <c:pt idx="150">
                  <c:v>36.799999999999997</c:v>
                </c:pt>
                <c:pt idx="151">
                  <c:v>36.799999999999997</c:v>
                </c:pt>
                <c:pt idx="152">
                  <c:v>36.799999999999997</c:v>
                </c:pt>
                <c:pt idx="153">
                  <c:v>36.799999999999997</c:v>
                </c:pt>
                <c:pt idx="154">
                  <c:v>36.799999999999997</c:v>
                </c:pt>
                <c:pt idx="155">
                  <c:v>37.299999999999997</c:v>
                </c:pt>
                <c:pt idx="156">
                  <c:v>37.299999999999997</c:v>
                </c:pt>
                <c:pt idx="157">
                  <c:v>37.299999999999997</c:v>
                </c:pt>
                <c:pt idx="158">
                  <c:v>37.299999999999997</c:v>
                </c:pt>
                <c:pt idx="159">
                  <c:v>37.299999999999997</c:v>
                </c:pt>
                <c:pt idx="160">
                  <c:v>37.299999999999997</c:v>
                </c:pt>
                <c:pt idx="161">
                  <c:v>37.299999999999997</c:v>
                </c:pt>
                <c:pt idx="162">
                  <c:v>37.299999999999997</c:v>
                </c:pt>
                <c:pt idx="163">
                  <c:v>37.6</c:v>
                </c:pt>
                <c:pt idx="164">
                  <c:v>37.6</c:v>
                </c:pt>
                <c:pt idx="165">
                  <c:v>37.6</c:v>
                </c:pt>
                <c:pt idx="166">
                  <c:v>37.6</c:v>
                </c:pt>
                <c:pt idx="167">
                  <c:v>37.6</c:v>
                </c:pt>
                <c:pt idx="168">
                  <c:v>37.6</c:v>
                </c:pt>
                <c:pt idx="169">
                  <c:v>37.6</c:v>
                </c:pt>
                <c:pt idx="170">
                  <c:v>37.6</c:v>
                </c:pt>
                <c:pt idx="171">
                  <c:v>37.9</c:v>
                </c:pt>
                <c:pt idx="172">
                  <c:v>37.9</c:v>
                </c:pt>
                <c:pt idx="173">
                  <c:v>37.9</c:v>
                </c:pt>
                <c:pt idx="174">
                  <c:v>37.9</c:v>
                </c:pt>
                <c:pt idx="175">
                  <c:v>37.9</c:v>
                </c:pt>
                <c:pt idx="176">
                  <c:v>37.9</c:v>
                </c:pt>
                <c:pt idx="177">
                  <c:v>37.9</c:v>
                </c:pt>
                <c:pt idx="178">
                  <c:v>37.9</c:v>
                </c:pt>
                <c:pt idx="179">
                  <c:v>38.1</c:v>
                </c:pt>
                <c:pt idx="180">
                  <c:v>38.1</c:v>
                </c:pt>
                <c:pt idx="181">
                  <c:v>38.1</c:v>
                </c:pt>
                <c:pt idx="182">
                  <c:v>38.1</c:v>
                </c:pt>
                <c:pt idx="183">
                  <c:v>38.1</c:v>
                </c:pt>
                <c:pt idx="184">
                  <c:v>38.1</c:v>
                </c:pt>
                <c:pt idx="185">
                  <c:v>38.1</c:v>
                </c:pt>
                <c:pt idx="186">
                  <c:v>38.1</c:v>
                </c:pt>
                <c:pt idx="187">
                  <c:v>38.1</c:v>
                </c:pt>
                <c:pt idx="188">
                  <c:v>38.1</c:v>
                </c:pt>
                <c:pt idx="189">
                  <c:v>38.1</c:v>
                </c:pt>
                <c:pt idx="190">
                  <c:v>38.1</c:v>
                </c:pt>
                <c:pt idx="191">
                  <c:v>38.1</c:v>
                </c:pt>
                <c:pt idx="192">
                  <c:v>38.1</c:v>
                </c:pt>
                <c:pt idx="193">
                  <c:v>38.1</c:v>
                </c:pt>
                <c:pt idx="194">
                  <c:v>38.1</c:v>
                </c:pt>
                <c:pt idx="195">
                  <c:v>38</c:v>
                </c:pt>
                <c:pt idx="196">
                  <c:v>38</c:v>
                </c:pt>
                <c:pt idx="197">
                  <c:v>38</c:v>
                </c:pt>
                <c:pt idx="198">
                  <c:v>38</c:v>
                </c:pt>
                <c:pt idx="199">
                  <c:v>38</c:v>
                </c:pt>
                <c:pt idx="200">
                  <c:v>38</c:v>
                </c:pt>
                <c:pt idx="201">
                  <c:v>38</c:v>
                </c:pt>
                <c:pt idx="202">
                  <c:v>38</c:v>
                </c:pt>
                <c:pt idx="203">
                  <c:v>38</c:v>
                </c:pt>
                <c:pt idx="204">
                  <c:v>37.9</c:v>
                </c:pt>
                <c:pt idx="205">
                  <c:v>37.9</c:v>
                </c:pt>
                <c:pt idx="206">
                  <c:v>37.9</c:v>
                </c:pt>
                <c:pt idx="207">
                  <c:v>37.9</c:v>
                </c:pt>
                <c:pt idx="208">
                  <c:v>37.9</c:v>
                </c:pt>
                <c:pt idx="209">
                  <c:v>37.9</c:v>
                </c:pt>
                <c:pt idx="210">
                  <c:v>37.9</c:v>
                </c:pt>
                <c:pt idx="211">
                  <c:v>37.9</c:v>
                </c:pt>
                <c:pt idx="212">
                  <c:v>37.6</c:v>
                </c:pt>
                <c:pt idx="213">
                  <c:v>37.6</c:v>
                </c:pt>
                <c:pt idx="214">
                  <c:v>37.6</c:v>
                </c:pt>
                <c:pt idx="215">
                  <c:v>37.6</c:v>
                </c:pt>
                <c:pt idx="216">
                  <c:v>37.6</c:v>
                </c:pt>
                <c:pt idx="217">
                  <c:v>37.6</c:v>
                </c:pt>
                <c:pt idx="218">
                  <c:v>37.6</c:v>
                </c:pt>
                <c:pt idx="219">
                  <c:v>37.6</c:v>
                </c:pt>
                <c:pt idx="220">
                  <c:v>37.299999999999997</c:v>
                </c:pt>
                <c:pt idx="221">
                  <c:v>37.299999999999997</c:v>
                </c:pt>
                <c:pt idx="222">
                  <c:v>37.299999999999997</c:v>
                </c:pt>
                <c:pt idx="223">
                  <c:v>37.299999999999997</c:v>
                </c:pt>
                <c:pt idx="224">
                  <c:v>37.299999999999997</c:v>
                </c:pt>
                <c:pt idx="225">
                  <c:v>37.299999999999997</c:v>
                </c:pt>
                <c:pt idx="226">
                  <c:v>37.299999999999997</c:v>
                </c:pt>
                <c:pt idx="227">
                  <c:v>37.299999999999997</c:v>
                </c:pt>
                <c:pt idx="228">
                  <c:v>37</c:v>
                </c:pt>
                <c:pt idx="229">
                  <c:v>37</c:v>
                </c:pt>
                <c:pt idx="230">
                  <c:v>37</c:v>
                </c:pt>
                <c:pt idx="231">
                  <c:v>37</c:v>
                </c:pt>
                <c:pt idx="232">
                  <c:v>37</c:v>
                </c:pt>
                <c:pt idx="233">
                  <c:v>37</c:v>
                </c:pt>
                <c:pt idx="234">
                  <c:v>37</c:v>
                </c:pt>
                <c:pt idx="235">
                  <c:v>37</c:v>
                </c:pt>
                <c:pt idx="236">
                  <c:v>36.700000000000003</c:v>
                </c:pt>
                <c:pt idx="237">
                  <c:v>36.700000000000003</c:v>
                </c:pt>
                <c:pt idx="238">
                  <c:v>36.700000000000003</c:v>
                </c:pt>
                <c:pt idx="239">
                  <c:v>36.700000000000003</c:v>
                </c:pt>
                <c:pt idx="240">
                  <c:v>36.700000000000003</c:v>
                </c:pt>
                <c:pt idx="241">
                  <c:v>36.700000000000003</c:v>
                </c:pt>
                <c:pt idx="242">
                  <c:v>36.700000000000003</c:v>
                </c:pt>
                <c:pt idx="243">
                  <c:v>36.700000000000003</c:v>
                </c:pt>
                <c:pt idx="244">
                  <c:v>36.700000000000003</c:v>
                </c:pt>
                <c:pt idx="245">
                  <c:v>36.4</c:v>
                </c:pt>
                <c:pt idx="246">
                  <c:v>36.4</c:v>
                </c:pt>
                <c:pt idx="247">
                  <c:v>36.4</c:v>
                </c:pt>
                <c:pt idx="248">
                  <c:v>36.4</c:v>
                </c:pt>
                <c:pt idx="249">
                  <c:v>36.4</c:v>
                </c:pt>
                <c:pt idx="250">
                  <c:v>36.4</c:v>
                </c:pt>
                <c:pt idx="251">
                  <c:v>36.4</c:v>
                </c:pt>
                <c:pt idx="252">
                  <c:v>36.4</c:v>
                </c:pt>
                <c:pt idx="253">
                  <c:v>36.1</c:v>
                </c:pt>
                <c:pt idx="254">
                  <c:v>36.1</c:v>
                </c:pt>
                <c:pt idx="255">
                  <c:v>36.1</c:v>
                </c:pt>
                <c:pt idx="256">
                  <c:v>36.1</c:v>
                </c:pt>
                <c:pt idx="257">
                  <c:v>36.1</c:v>
                </c:pt>
                <c:pt idx="258">
                  <c:v>36.1</c:v>
                </c:pt>
                <c:pt idx="259">
                  <c:v>36.1</c:v>
                </c:pt>
                <c:pt idx="260">
                  <c:v>36.1</c:v>
                </c:pt>
                <c:pt idx="261">
                  <c:v>35.9</c:v>
                </c:pt>
                <c:pt idx="262">
                  <c:v>35.9</c:v>
                </c:pt>
                <c:pt idx="263">
                  <c:v>35.9</c:v>
                </c:pt>
                <c:pt idx="264">
                  <c:v>35.9</c:v>
                </c:pt>
                <c:pt idx="265">
                  <c:v>35.9</c:v>
                </c:pt>
                <c:pt idx="266">
                  <c:v>35.9</c:v>
                </c:pt>
                <c:pt idx="267">
                  <c:v>35.9</c:v>
                </c:pt>
                <c:pt idx="268">
                  <c:v>35.9</c:v>
                </c:pt>
                <c:pt idx="269">
                  <c:v>35.6</c:v>
                </c:pt>
                <c:pt idx="270">
                  <c:v>35.6</c:v>
                </c:pt>
                <c:pt idx="271">
                  <c:v>35.6</c:v>
                </c:pt>
                <c:pt idx="272">
                  <c:v>35.6</c:v>
                </c:pt>
                <c:pt idx="273">
                  <c:v>35.6</c:v>
                </c:pt>
                <c:pt idx="274">
                  <c:v>35.6</c:v>
                </c:pt>
                <c:pt idx="275">
                  <c:v>35.6</c:v>
                </c:pt>
                <c:pt idx="276">
                  <c:v>35.6</c:v>
                </c:pt>
                <c:pt idx="277">
                  <c:v>35.299999999999997</c:v>
                </c:pt>
                <c:pt idx="278">
                  <c:v>35.299999999999997</c:v>
                </c:pt>
                <c:pt idx="279">
                  <c:v>35.299999999999997</c:v>
                </c:pt>
                <c:pt idx="280">
                  <c:v>35.299999999999997</c:v>
                </c:pt>
                <c:pt idx="281">
                  <c:v>35.299999999999997</c:v>
                </c:pt>
                <c:pt idx="282">
                  <c:v>35.299999999999997</c:v>
                </c:pt>
                <c:pt idx="283">
                  <c:v>35.299999999999997</c:v>
                </c:pt>
                <c:pt idx="284">
                  <c:v>35.299999999999997</c:v>
                </c:pt>
                <c:pt idx="285">
                  <c:v>35</c:v>
                </c:pt>
                <c:pt idx="286">
                  <c:v>35</c:v>
                </c:pt>
                <c:pt idx="287">
                  <c:v>35</c:v>
                </c:pt>
                <c:pt idx="288">
                  <c:v>35</c:v>
                </c:pt>
                <c:pt idx="289">
                  <c:v>35</c:v>
                </c:pt>
                <c:pt idx="290">
                  <c:v>35</c:v>
                </c:pt>
                <c:pt idx="291">
                  <c:v>35</c:v>
                </c:pt>
                <c:pt idx="292">
                  <c:v>35</c:v>
                </c:pt>
                <c:pt idx="293">
                  <c:v>35</c:v>
                </c:pt>
                <c:pt idx="294">
                  <c:v>34.799999999999997</c:v>
                </c:pt>
                <c:pt idx="295">
                  <c:v>34.799999999999997</c:v>
                </c:pt>
                <c:pt idx="296">
                  <c:v>34.799999999999997</c:v>
                </c:pt>
                <c:pt idx="297">
                  <c:v>34.799999999999997</c:v>
                </c:pt>
                <c:pt idx="298">
                  <c:v>34.799999999999997</c:v>
                </c:pt>
                <c:pt idx="299">
                  <c:v>34.799999999999997</c:v>
                </c:pt>
                <c:pt idx="300">
                  <c:v>34.799999999999997</c:v>
                </c:pt>
                <c:pt idx="301">
                  <c:v>34.799999999999997</c:v>
                </c:pt>
                <c:pt idx="302">
                  <c:v>34.6</c:v>
                </c:pt>
                <c:pt idx="303">
                  <c:v>34.6</c:v>
                </c:pt>
                <c:pt idx="304">
                  <c:v>34.6</c:v>
                </c:pt>
                <c:pt idx="305">
                  <c:v>34.6</c:v>
                </c:pt>
                <c:pt idx="306">
                  <c:v>34.6</c:v>
                </c:pt>
                <c:pt idx="307">
                  <c:v>34.6</c:v>
                </c:pt>
                <c:pt idx="308">
                  <c:v>34.6</c:v>
                </c:pt>
                <c:pt idx="309">
                  <c:v>34.6</c:v>
                </c:pt>
                <c:pt idx="310">
                  <c:v>34.4</c:v>
                </c:pt>
                <c:pt idx="311">
                  <c:v>34.4</c:v>
                </c:pt>
                <c:pt idx="312">
                  <c:v>34.4</c:v>
                </c:pt>
                <c:pt idx="313">
                  <c:v>34.4</c:v>
                </c:pt>
                <c:pt idx="314">
                  <c:v>34.4</c:v>
                </c:pt>
                <c:pt idx="315">
                  <c:v>34.4</c:v>
                </c:pt>
                <c:pt idx="316">
                  <c:v>34.4</c:v>
                </c:pt>
                <c:pt idx="317">
                  <c:v>34.4</c:v>
                </c:pt>
                <c:pt idx="318">
                  <c:v>34.1</c:v>
                </c:pt>
                <c:pt idx="319">
                  <c:v>34.1</c:v>
                </c:pt>
                <c:pt idx="320">
                  <c:v>34.1</c:v>
                </c:pt>
                <c:pt idx="321">
                  <c:v>34.1</c:v>
                </c:pt>
                <c:pt idx="322">
                  <c:v>34.1</c:v>
                </c:pt>
                <c:pt idx="323">
                  <c:v>34.1</c:v>
                </c:pt>
                <c:pt idx="324">
                  <c:v>34.1</c:v>
                </c:pt>
                <c:pt idx="325">
                  <c:v>34.1</c:v>
                </c:pt>
                <c:pt idx="326">
                  <c:v>34</c:v>
                </c:pt>
                <c:pt idx="327">
                  <c:v>34</c:v>
                </c:pt>
                <c:pt idx="328">
                  <c:v>34</c:v>
                </c:pt>
                <c:pt idx="329">
                  <c:v>34</c:v>
                </c:pt>
                <c:pt idx="330">
                  <c:v>34</c:v>
                </c:pt>
                <c:pt idx="331">
                  <c:v>34</c:v>
                </c:pt>
                <c:pt idx="332">
                  <c:v>34</c:v>
                </c:pt>
                <c:pt idx="333">
                  <c:v>34</c:v>
                </c:pt>
                <c:pt idx="334">
                  <c:v>34</c:v>
                </c:pt>
                <c:pt idx="335">
                  <c:v>33.799999999999997</c:v>
                </c:pt>
                <c:pt idx="336">
                  <c:v>33.799999999999997</c:v>
                </c:pt>
                <c:pt idx="337">
                  <c:v>33.799999999999997</c:v>
                </c:pt>
                <c:pt idx="338">
                  <c:v>33.799999999999997</c:v>
                </c:pt>
                <c:pt idx="339">
                  <c:v>33.799999999999997</c:v>
                </c:pt>
                <c:pt idx="340">
                  <c:v>33.799999999999997</c:v>
                </c:pt>
                <c:pt idx="341">
                  <c:v>33.799999999999997</c:v>
                </c:pt>
                <c:pt idx="342">
                  <c:v>33.799999999999997</c:v>
                </c:pt>
                <c:pt idx="343">
                  <c:v>33.9</c:v>
                </c:pt>
                <c:pt idx="344">
                  <c:v>33.9</c:v>
                </c:pt>
                <c:pt idx="345">
                  <c:v>33.9</c:v>
                </c:pt>
                <c:pt idx="346">
                  <c:v>33.9</c:v>
                </c:pt>
                <c:pt idx="347">
                  <c:v>33.9</c:v>
                </c:pt>
                <c:pt idx="348">
                  <c:v>33.9</c:v>
                </c:pt>
                <c:pt idx="349">
                  <c:v>33.9</c:v>
                </c:pt>
                <c:pt idx="350">
                  <c:v>33.9</c:v>
                </c:pt>
                <c:pt idx="351">
                  <c:v>34.1</c:v>
                </c:pt>
                <c:pt idx="352">
                  <c:v>34.1</c:v>
                </c:pt>
                <c:pt idx="353">
                  <c:v>34.1</c:v>
                </c:pt>
                <c:pt idx="354">
                  <c:v>34.1</c:v>
                </c:pt>
                <c:pt idx="355">
                  <c:v>34.1</c:v>
                </c:pt>
                <c:pt idx="356">
                  <c:v>34.1</c:v>
                </c:pt>
                <c:pt idx="357">
                  <c:v>34.1</c:v>
                </c:pt>
                <c:pt idx="358">
                  <c:v>34.1</c:v>
                </c:pt>
                <c:pt idx="359">
                  <c:v>34.4</c:v>
                </c:pt>
                <c:pt idx="360">
                  <c:v>34.4</c:v>
                </c:pt>
                <c:pt idx="361">
                  <c:v>34.4</c:v>
                </c:pt>
                <c:pt idx="362">
                  <c:v>34.4</c:v>
                </c:pt>
                <c:pt idx="363">
                  <c:v>34.4</c:v>
                </c:pt>
                <c:pt idx="364">
                  <c:v>34.4</c:v>
                </c:pt>
                <c:pt idx="365">
                  <c:v>34.4</c:v>
                </c:pt>
                <c:pt idx="366">
                  <c:v>34.4</c:v>
                </c:pt>
                <c:pt idx="367">
                  <c:v>34.700000000000003</c:v>
                </c:pt>
                <c:pt idx="368">
                  <c:v>34.700000000000003</c:v>
                </c:pt>
                <c:pt idx="369">
                  <c:v>34.700000000000003</c:v>
                </c:pt>
                <c:pt idx="370">
                  <c:v>34.700000000000003</c:v>
                </c:pt>
                <c:pt idx="371">
                  <c:v>34.700000000000003</c:v>
                </c:pt>
                <c:pt idx="372">
                  <c:v>34.700000000000003</c:v>
                </c:pt>
                <c:pt idx="373">
                  <c:v>34.700000000000003</c:v>
                </c:pt>
                <c:pt idx="374">
                  <c:v>34.700000000000003</c:v>
                </c:pt>
                <c:pt idx="375">
                  <c:v>35.1</c:v>
                </c:pt>
                <c:pt idx="376">
                  <c:v>35.1</c:v>
                </c:pt>
                <c:pt idx="377">
                  <c:v>35.1</c:v>
                </c:pt>
                <c:pt idx="378">
                  <c:v>35.1</c:v>
                </c:pt>
                <c:pt idx="379">
                  <c:v>35.1</c:v>
                </c:pt>
                <c:pt idx="380">
                  <c:v>35.1</c:v>
                </c:pt>
                <c:pt idx="381">
                  <c:v>35.1</c:v>
                </c:pt>
                <c:pt idx="382">
                  <c:v>35.1</c:v>
                </c:pt>
                <c:pt idx="383">
                  <c:v>35.1</c:v>
                </c:pt>
                <c:pt idx="384">
                  <c:v>35.700000000000003</c:v>
                </c:pt>
                <c:pt idx="385">
                  <c:v>35.700000000000003</c:v>
                </c:pt>
                <c:pt idx="386">
                  <c:v>35.700000000000003</c:v>
                </c:pt>
                <c:pt idx="387">
                  <c:v>35.700000000000003</c:v>
                </c:pt>
                <c:pt idx="388">
                  <c:v>35.700000000000003</c:v>
                </c:pt>
                <c:pt idx="389">
                  <c:v>35.700000000000003</c:v>
                </c:pt>
                <c:pt idx="390">
                  <c:v>35.700000000000003</c:v>
                </c:pt>
                <c:pt idx="391">
                  <c:v>35.700000000000003</c:v>
                </c:pt>
                <c:pt idx="392">
                  <c:v>36.299999999999997</c:v>
                </c:pt>
                <c:pt idx="393">
                  <c:v>36.299999999999997</c:v>
                </c:pt>
                <c:pt idx="394">
                  <c:v>36.299999999999997</c:v>
                </c:pt>
                <c:pt idx="395">
                  <c:v>36.299999999999997</c:v>
                </c:pt>
                <c:pt idx="396">
                  <c:v>36.299999999999997</c:v>
                </c:pt>
                <c:pt idx="397">
                  <c:v>36.299999999999997</c:v>
                </c:pt>
                <c:pt idx="398">
                  <c:v>36.299999999999997</c:v>
                </c:pt>
                <c:pt idx="399">
                  <c:v>36.299999999999997</c:v>
                </c:pt>
                <c:pt idx="400">
                  <c:v>36.9</c:v>
                </c:pt>
                <c:pt idx="401">
                  <c:v>36.9</c:v>
                </c:pt>
                <c:pt idx="402">
                  <c:v>36.9</c:v>
                </c:pt>
                <c:pt idx="403">
                  <c:v>36.9</c:v>
                </c:pt>
                <c:pt idx="404">
                  <c:v>36.9</c:v>
                </c:pt>
                <c:pt idx="405">
                  <c:v>36.9</c:v>
                </c:pt>
                <c:pt idx="406">
                  <c:v>36.9</c:v>
                </c:pt>
                <c:pt idx="407">
                  <c:v>36.9</c:v>
                </c:pt>
                <c:pt idx="408">
                  <c:v>37.299999999999997</c:v>
                </c:pt>
                <c:pt idx="409">
                  <c:v>37.299999999999997</c:v>
                </c:pt>
                <c:pt idx="410">
                  <c:v>37.299999999999997</c:v>
                </c:pt>
                <c:pt idx="411">
                  <c:v>37.299999999999997</c:v>
                </c:pt>
                <c:pt idx="412">
                  <c:v>37.299999999999997</c:v>
                </c:pt>
                <c:pt idx="413">
                  <c:v>37.299999999999997</c:v>
                </c:pt>
                <c:pt idx="414">
                  <c:v>37.299999999999997</c:v>
                </c:pt>
                <c:pt idx="415">
                  <c:v>37.299999999999997</c:v>
                </c:pt>
                <c:pt idx="416">
                  <c:v>37.700000000000003</c:v>
                </c:pt>
                <c:pt idx="417">
                  <c:v>37.700000000000003</c:v>
                </c:pt>
                <c:pt idx="418">
                  <c:v>37.700000000000003</c:v>
                </c:pt>
                <c:pt idx="419">
                  <c:v>37.700000000000003</c:v>
                </c:pt>
                <c:pt idx="420">
                  <c:v>37.700000000000003</c:v>
                </c:pt>
                <c:pt idx="421">
                  <c:v>37.700000000000003</c:v>
                </c:pt>
                <c:pt idx="422">
                  <c:v>37.700000000000003</c:v>
                </c:pt>
                <c:pt idx="423">
                  <c:v>37.700000000000003</c:v>
                </c:pt>
                <c:pt idx="424">
                  <c:v>37.700000000000003</c:v>
                </c:pt>
                <c:pt idx="425">
                  <c:v>38</c:v>
                </c:pt>
                <c:pt idx="426">
                  <c:v>38</c:v>
                </c:pt>
                <c:pt idx="427">
                  <c:v>38</c:v>
                </c:pt>
                <c:pt idx="428">
                  <c:v>38</c:v>
                </c:pt>
                <c:pt idx="429">
                  <c:v>38</c:v>
                </c:pt>
                <c:pt idx="430">
                  <c:v>38</c:v>
                </c:pt>
                <c:pt idx="431">
                  <c:v>38</c:v>
                </c:pt>
                <c:pt idx="432">
                  <c:v>38</c:v>
                </c:pt>
                <c:pt idx="433">
                  <c:v>38.200000000000003</c:v>
                </c:pt>
                <c:pt idx="434">
                  <c:v>38.200000000000003</c:v>
                </c:pt>
                <c:pt idx="435">
                  <c:v>38.200000000000003</c:v>
                </c:pt>
                <c:pt idx="436">
                  <c:v>38.200000000000003</c:v>
                </c:pt>
                <c:pt idx="437">
                  <c:v>38.200000000000003</c:v>
                </c:pt>
                <c:pt idx="438">
                  <c:v>38.200000000000003</c:v>
                </c:pt>
                <c:pt idx="439">
                  <c:v>38.200000000000003</c:v>
                </c:pt>
                <c:pt idx="440">
                  <c:v>38.200000000000003</c:v>
                </c:pt>
                <c:pt idx="441">
                  <c:v>38.200000000000003</c:v>
                </c:pt>
                <c:pt idx="442">
                  <c:v>38.200000000000003</c:v>
                </c:pt>
                <c:pt idx="443">
                  <c:v>38.200000000000003</c:v>
                </c:pt>
                <c:pt idx="444">
                  <c:v>38.200000000000003</c:v>
                </c:pt>
                <c:pt idx="445">
                  <c:v>38.200000000000003</c:v>
                </c:pt>
                <c:pt idx="446">
                  <c:v>38.200000000000003</c:v>
                </c:pt>
                <c:pt idx="447">
                  <c:v>38.200000000000003</c:v>
                </c:pt>
                <c:pt idx="448">
                  <c:v>38.200000000000003</c:v>
                </c:pt>
                <c:pt idx="449">
                  <c:v>38.200000000000003</c:v>
                </c:pt>
                <c:pt idx="450">
                  <c:v>38.200000000000003</c:v>
                </c:pt>
                <c:pt idx="451">
                  <c:v>38.200000000000003</c:v>
                </c:pt>
                <c:pt idx="452">
                  <c:v>38.200000000000003</c:v>
                </c:pt>
                <c:pt idx="453">
                  <c:v>38.200000000000003</c:v>
                </c:pt>
                <c:pt idx="454">
                  <c:v>38.200000000000003</c:v>
                </c:pt>
                <c:pt idx="455">
                  <c:v>38.200000000000003</c:v>
                </c:pt>
                <c:pt idx="456">
                  <c:v>38.200000000000003</c:v>
                </c:pt>
                <c:pt idx="457">
                  <c:v>38</c:v>
                </c:pt>
                <c:pt idx="458">
                  <c:v>38</c:v>
                </c:pt>
                <c:pt idx="459">
                  <c:v>38</c:v>
                </c:pt>
                <c:pt idx="460">
                  <c:v>38</c:v>
                </c:pt>
                <c:pt idx="461">
                  <c:v>38</c:v>
                </c:pt>
                <c:pt idx="462">
                  <c:v>38</c:v>
                </c:pt>
                <c:pt idx="463">
                  <c:v>38</c:v>
                </c:pt>
                <c:pt idx="464">
                  <c:v>38</c:v>
                </c:pt>
                <c:pt idx="465">
                  <c:v>38</c:v>
                </c:pt>
                <c:pt idx="466">
                  <c:v>37.9</c:v>
                </c:pt>
                <c:pt idx="467">
                  <c:v>37.9</c:v>
                </c:pt>
                <c:pt idx="468">
                  <c:v>37.9</c:v>
                </c:pt>
                <c:pt idx="469">
                  <c:v>37.9</c:v>
                </c:pt>
                <c:pt idx="470">
                  <c:v>37.9</c:v>
                </c:pt>
                <c:pt idx="471">
                  <c:v>37.9</c:v>
                </c:pt>
                <c:pt idx="472">
                  <c:v>37.9</c:v>
                </c:pt>
                <c:pt idx="473">
                  <c:v>37.9</c:v>
                </c:pt>
                <c:pt idx="474">
                  <c:v>37.6</c:v>
                </c:pt>
                <c:pt idx="475">
                  <c:v>37.6</c:v>
                </c:pt>
                <c:pt idx="476">
                  <c:v>37.6</c:v>
                </c:pt>
                <c:pt idx="477">
                  <c:v>37.6</c:v>
                </c:pt>
                <c:pt idx="478">
                  <c:v>37.6</c:v>
                </c:pt>
                <c:pt idx="479">
                  <c:v>37.6</c:v>
                </c:pt>
                <c:pt idx="480">
                  <c:v>37.6</c:v>
                </c:pt>
                <c:pt idx="481">
                  <c:v>37.6</c:v>
                </c:pt>
                <c:pt idx="482">
                  <c:v>37.299999999999997</c:v>
                </c:pt>
                <c:pt idx="483">
                  <c:v>37.299999999999997</c:v>
                </c:pt>
                <c:pt idx="484">
                  <c:v>37.299999999999997</c:v>
                </c:pt>
                <c:pt idx="485">
                  <c:v>37.299999999999997</c:v>
                </c:pt>
                <c:pt idx="486">
                  <c:v>37.299999999999997</c:v>
                </c:pt>
                <c:pt idx="487">
                  <c:v>37.299999999999997</c:v>
                </c:pt>
                <c:pt idx="488">
                  <c:v>37.299999999999997</c:v>
                </c:pt>
                <c:pt idx="489">
                  <c:v>37.299999999999997</c:v>
                </c:pt>
                <c:pt idx="490">
                  <c:v>37</c:v>
                </c:pt>
                <c:pt idx="491">
                  <c:v>37</c:v>
                </c:pt>
                <c:pt idx="492">
                  <c:v>37</c:v>
                </c:pt>
                <c:pt idx="493">
                  <c:v>37</c:v>
                </c:pt>
                <c:pt idx="494">
                  <c:v>37</c:v>
                </c:pt>
                <c:pt idx="495">
                  <c:v>37</c:v>
                </c:pt>
                <c:pt idx="496">
                  <c:v>37</c:v>
                </c:pt>
                <c:pt idx="497">
                  <c:v>37</c:v>
                </c:pt>
                <c:pt idx="498">
                  <c:v>36.799999999999997</c:v>
                </c:pt>
                <c:pt idx="499">
                  <c:v>36.799999999999997</c:v>
                </c:pt>
                <c:pt idx="500">
                  <c:v>36.799999999999997</c:v>
                </c:pt>
                <c:pt idx="501">
                  <c:v>36.799999999999997</c:v>
                </c:pt>
                <c:pt idx="502">
                  <c:v>36.799999999999997</c:v>
                </c:pt>
                <c:pt idx="503">
                  <c:v>36.799999999999997</c:v>
                </c:pt>
                <c:pt idx="504">
                  <c:v>36.799999999999997</c:v>
                </c:pt>
                <c:pt idx="505">
                  <c:v>36.799999999999997</c:v>
                </c:pt>
                <c:pt idx="506">
                  <c:v>36.5</c:v>
                </c:pt>
                <c:pt idx="507">
                  <c:v>36.5</c:v>
                </c:pt>
                <c:pt idx="508">
                  <c:v>36.5</c:v>
                </c:pt>
                <c:pt idx="509">
                  <c:v>36.5</c:v>
                </c:pt>
                <c:pt idx="510">
                  <c:v>36.5</c:v>
                </c:pt>
                <c:pt idx="511">
                  <c:v>36.5</c:v>
                </c:pt>
                <c:pt idx="512">
                  <c:v>36.5</c:v>
                </c:pt>
                <c:pt idx="513">
                  <c:v>36.5</c:v>
                </c:pt>
                <c:pt idx="514">
                  <c:v>36.5</c:v>
                </c:pt>
                <c:pt idx="515">
                  <c:v>36.299999999999997</c:v>
                </c:pt>
                <c:pt idx="516">
                  <c:v>36.299999999999997</c:v>
                </c:pt>
                <c:pt idx="517">
                  <c:v>36.299999999999997</c:v>
                </c:pt>
                <c:pt idx="518">
                  <c:v>36.299999999999997</c:v>
                </c:pt>
                <c:pt idx="519">
                  <c:v>36.299999999999997</c:v>
                </c:pt>
                <c:pt idx="520">
                  <c:v>36.299999999999997</c:v>
                </c:pt>
                <c:pt idx="521">
                  <c:v>36.299999999999997</c:v>
                </c:pt>
                <c:pt idx="522">
                  <c:v>36.299999999999997</c:v>
                </c:pt>
                <c:pt idx="523">
                  <c:v>36.1</c:v>
                </c:pt>
                <c:pt idx="524">
                  <c:v>36.1</c:v>
                </c:pt>
                <c:pt idx="525">
                  <c:v>36.1</c:v>
                </c:pt>
                <c:pt idx="526">
                  <c:v>36.1</c:v>
                </c:pt>
                <c:pt idx="527">
                  <c:v>36.1</c:v>
                </c:pt>
                <c:pt idx="528">
                  <c:v>36.1</c:v>
                </c:pt>
                <c:pt idx="529">
                  <c:v>36.1</c:v>
                </c:pt>
                <c:pt idx="530">
                  <c:v>36.1</c:v>
                </c:pt>
                <c:pt idx="531">
                  <c:v>35.799999999999997</c:v>
                </c:pt>
                <c:pt idx="532">
                  <c:v>35.799999999999997</c:v>
                </c:pt>
                <c:pt idx="533">
                  <c:v>35.799999999999997</c:v>
                </c:pt>
                <c:pt idx="534">
                  <c:v>35.799999999999997</c:v>
                </c:pt>
                <c:pt idx="535">
                  <c:v>35.799999999999997</c:v>
                </c:pt>
                <c:pt idx="536">
                  <c:v>35.799999999999997</c:v>
                </c:pt>
                <c:pt idx="537">
                  <c:v>35.799999999999997</c:v>
                </c:pt>
                <c:pt idx="538">
                  <c:v>35.799999999999997</c:v>
                </c:pt>
                <c:pt idx="539">
                  <c:v>35.6</c:v>
                </c:pt>
                <c:pt idx="540">
                  <c:v>35.6</c:v>
                </c:pt>
                <c:pt idx="541">
                  <c:v>35.6</c:v>
                </c:pt>
                <c:pt idx="542">
                  <c:v>35.6</c:v>
                </c:pt>
                <c:pt idx="543">
                  <c:v>35.6</c:v>
                </c:pt>
                <c:pt idx="544">
                  <c:v>35.6</c:v>
                </c:pt>
                <c:pt idx="545">
                  <c:v>35.6</c:v>
                </c:pt>
                <c:pt idx="546">
                  <c:v>35.6</c:v>
                </c:pt>
                <c:pt idx="547">
                  <c:v>35.4</c:v>
                </c:pt>
                <c:pt idx="548">
                  <c:v>35.4</c:v>
                </c:pt>
                <c:pt idx="549">
                  <c:v>35.4</c:v>
                </c:pt>
                <c:pt idx="550">
                  <c:v>35.4</c:v>
                </c:pt>
                <c:pt idx="551">
                  <c:v>35.4</c:v>
                </c:pt>
                <c:pt idx="552">
                  <c:v>35.4</c:v>
                </c:pt>
                <c:pt idx="553">
                  <c:v>35.4</c:v>
                </c:pt>
                <c:pt idx="554">
                  <c:v>35.4</c:v>
                </c:pt>
                <c:pt idx="555">
                  <c:v>35.4</c:v>
                </c:pt>
                <c:pt idx="556">
                  <c:v>35.200000000000003</c:v>
                </c:pt>
                <c:pt idx="557">
                  <c:v>35.200000000000003</c:v>
                </c:pt>
                <c:pt idx="558">
                  <c:v>35.200000000000003</c:v>
                </c:pt>
                <c:pt idx="559">
                  <c:v>35.200000000000003</c:v>
                </c:pt>
                <c:pt idx="560">
                  <c:v>35.200000000000003</c:v>
                </c:pt>
                <c:pt idx="561">
                  <c:v>35.200000000000003</c:v>
                </c:pt>
                <c:pt idx="562">
                  <c:v>35.200000000000003</c:v>
                </c:pt>
                <c:pt idx="563">
                  <c:v>35.200000000000003</c:v>
                </c:pt>
                <c:pt idx="564">
                  <c:v>35</c:v>
                </c:pt>
                <c:pt idx="565">
                  <c:v>35</c:v>
                </c:pt>
                <c:pt idx="566">
                  <c:v>35</c:v>
                </c:pt>
                <c:pt idx="567">
                  <c:v>35</c:v>
                </c:pt>
                <c:pt idx="568">
                  <c:v>35</c:v>
                </c:pt>
                <c:pt idx="569">
                  <c:v>35</c:v>
                </c:pt>
                <c:pt idx="570">
                  <c:v>35</c:v>
                </c:pt>
                <c:pt idx="571">
                  <c:v>35</c:v>
                </c:pt>
                <c:pt idx="572">
                  <c:v>34.799999999999997</c:v>
                </c:pt>
                <c:pt idx="573">
                  <c:v>34.799999999999997</c:v>
                </c:pt>
                <c:pt idx="574">
                  <c:v>34.799999999999997</c:v>
                </c:pt>
                <c:pt idx="575">
                  <c:v>34.799999999999997</c:v>
                </c:pt>
                <c:pt idx="576">
                  <c:v>34.799999999999997</c:v>
                </c:pt>
                <c:pt idx="577">
                  <c:v>34.799999999999997</c:v>
                </c:pt>
                <c:pt idx="578">
                  <c:v>34.799999999999997</c:v>
                </c:pt>
                <c:pt idx="579">
                  <c:v>34.799999999999997</c:v>
                </c:pt>
                <c:pt idx="580">
                  <c:v>34.6</c:v>
                </c:pt>
                <c:pt idx="581">
                  <c:v>34.6</c:v>
                </c:pt>
                <c:pt idx="582">
                  <c:v>34.6</c:v>
                </c:pt>
                <c:pt idx="583">
                  <c:v>34.6</c:v>
                </c:pt>
                <c:pt idx="584">
                  <c:v>34.6</c:v>
                </c:pt>
                <c:pt idx="585">
                  <c:v>34.6</c:v>
                </c:pt>
                <c:pt idx="586">
                  <c:v>34.6</c:v>
                </c:pt>
                <c:pt idx="587">
                  <c:v>34.6</c:v>
                </c:pt>
                <c:pt idx="588">
                  <c:v>34.4</c:v>
                </c:pt>
                <c:pt idx="589">
                  <c:v>34.4</c:v>
                </c:pt>
                <c:pt idx="590">
                  <c:v>34.4</c:v>
                </c:pt>
                <c:pt idx="591">
                  <c:v>34.4</c:v>
                </c:pt>
                <c:pt idx="592">
                  <c:v>34.4</c:v>
                </c:pt>
                <c:pt idx="593">
                  <c:v>34.4</c:v>
                </c:pt>
                <c:pt idx="594">
                  <c:v>34.4</c:v>
                </c:pt>
                <c:pt idx="595">
                  <c:v>34.4</c:v>
                </c:pt>
                <c:pt idx="596">
                  <c:v>34.200000000000003</c:v>
                </c:pt>
                <c:pt idx="597">
                  <c:v>34.200000000000003</c:v>
                </c:pt>
                <c:pt idx="598">
                  <c:v>34.200000000000003</c:v>
                </c:pt>
                <c:pt idx="599">
                  <c:v>34.200000000000003</c:v>
                </c:pt>
                <c:pt idx="600">
                  <c:v>34.200000000000003</c:v>
                </c:pt>
                <c:pt idx="601">
                  <c:v>34.200000000000003</c:v>
                </c:pt>
                <c:pt idx="602">
                  <c:v>34.200000000000003</c:v>
                </c:pt>
                <c:pt idx="603">
                  <c:v>34.200000000000003</c:v>
                </c:pt>
                <c:pt idx="604">
                  <c:v>34.200000000000003</c:v>
                </c:pt>
                <c:pt idx="605">
                  <c:v>34.1</c:v>
                </c:pt>
                <c:pt idx="606">
                  <c:v>34.1</c:v>
                </c:pt>
                <c:pt idx="607">
                  <c:v>34.1</c:v>
                </c:pt>
                <c:pt idx="608">
                  <c:v>34.1</c:v>
                </c:pt>
                <c:pt idx="609">
                  <c:v>34.1</c:v>
                </c:pt>
                <c:pt idx="610">
                  <c:v>34.1</c:v>
                </c:pt>
                <c:pt idx="611">
                  <c:v>34.1</c:v>
                </c:pt>
                <c:pt idx="612">
                  <c:v>34.1</c:v>
                </c:pt>
                <c:pt idx="613">
                  <c:v>33.9</c:v>
                </c:pt>
                <c:pt idx="614">
                  <c:v>33.9</c:v>
                </c:pt>
                <c:pt idx="615">
                  <c:v>33.9</c:v>
                </c:pt>
                <c:pt idx="616">
                  <c:v>33.9</c:v>
                </c:pt>
                <c:pt idx="617">
                  <c:v>33.9</c:v>
                </c:pt>
                <c:pt idx="618">
                  <c:v>33.9</c:v>
                </c:pt>
                <c:pt idx="619">
                  <c:v>33.9</c:v>
                </c:pt>
                <c:pt idx="620">
                  <c:v>33.9</c:v>
                </c:pt>
                <c:pt idx="621">
                  <c:v>34</c:v>
                </c:pt>
                <c:pt idx="622">
                  <c:v>34</c:v>
                </c:pt>
                <c:pt idx="623">
                  <c:v>34</c:v>
                </c:pt>
                <c:pt idx="624">
                  <c:v>34</c:v>
                </c:pt>
                <c:pt idx="625">
                  <c:v>34</c:v>
                </c:pt>
                <c:pt idx="626">
                  <c:v>34</c:v>
                </c:pt>
                <c:pt idx="627">
                  <c:v>34</c:v>
                </c:pt>
                <c:pt idx="628">
                  <c:v>34</c:v>
                </c:pt>
                <c:pt idx="629">
                  <c:v>34.1</c:v>
                </c:pt>
                <c:pt idx="630">
                  <c:v>34.1</c:v>
                </c:pt>
                <c:pt idx="631">
                  <c:v>34.1</c:v>
                </c:pt>
                <c:pt idx="632">
                  <c:v>34.1</c:v>
                </c:pt>
                <c:pt idx="633">
                  <c:v>34.1</c:v>
                </c:pt>
                <c:pt idx="634">
                  <c:v>34.1</c:v>
                </c:pt>
                <c:pt idx="635">
                  <c:v>34.1</c:v>
                </c:pt>
                <c:pt idx="636">
                  <c:v>34.1</c:v>
                </c:pt>
                <c:pt idx="637">
                  <c:v>34.4</c:v>
                </c:pt>
                <c:pt idx="638">
                  <c:v>34.4</c:v>
                </c:pt>
                <c:pt idx="639">
                  <c:v>34.4</c:v>
                </c:pt>
                <c:pt idx="640">
                  <c:v>34.4</c:v>
                </c:pt>
                <c:pt idx="641">
                  <c:v>34.4</c:v>
                </c:pt>
                <c:pt idx="642">
                  <c:v>34.4</c:v>
                </c:pt>
                <c:pt idx="643">
                  <c:v>34.4</c:v>
                </c:pt>
                <c:pt idx="644">
                  <c:v>34.4</c:v>
                </c:pt>
                <c:pt idx="645">
                  <c:v>34.4</c:v>
                </c:pt>
                <c:pt idx="646">
                  <c:v>34.799999999999997</c:v>
                </c:pt>
                <c:pt idx="647">
                  <c:v>34.799999999999997</c:v>
                </c:pt>
                <c:pt idx="648">
                  <c:v>34.799999999999997</c:v>
                </c:pt>
                <c:pt idx="649">
                  <c:v>34.799999999999997</c:v>
                </c:pt>
                <c:pt idx="650">
                  <c:v>34.799999999999997</c:v>
                </c:pt>
                <c:pt idx="651">
                  <c:v>34.799999999999997</c:v>
                </c:pt>
                <c:pt idx="652">
                  <c:v>34.799999999999997</c:v>
                </c:pt>
                <c:pt idx="653">
                  <c:v>34.799999999999997</c:v>
                </c:pt>
                <c:pt idx="654">
                  <c:v>35.299999999999997</c:v>
                </c:pt>
                <c:pt idx="655">
                  <c:v>35.299999999999997</c:v>
                </c:pt>
                <c:pt idx="656">
                  <c:v>35.299999999999997</c:v>
                </c:pt>
                <c:pt idx="657">
                  <c:v>35.299999999999997</c:v>
                </c:pt>
                <c:pt idx="658">
                  <c:v>35.299999999999997</c:v>
                </c:pt>
                <c:pt idx="659">
                  <c:v>35.299999999999997</c:v>
                </c:pt>
                <c:pt idx="660">
                  <c:v>35.299999999999997</c:v>
                </c:pt>
                <c:pt idx="661">
                  <c:v>35.299999999999997</c:v>
                </c:pt>
                <c:pt idx="662">
                  <c:v>35.700000000000003</c:v>
                </c:pt>
                <c:pt idx="663">
                  <c:v>35.700000000000003</c:v>
                </c:pt>
                <c:pt idx="664">
                  <c:v>35.700000000000003</c:v>
                </c:pt>
                <c:pt idx="665">
                  <c:v>35.700000000000003</c:v>
                </c:pt>
                <c:pt idx="666">
                  <c:v>35.700000000000003</c:v>
                </c:pt>
                <c:pt idx="667">
                  <c:v>35.700000000000003</c:v>
                </c:pt>
                <c:pt idx="668">
                  <c:v>35.700000000000003</c:v>
                </c:pt>
                <c:pt idx="669">
                  <c:v>35.700000000000003</c:v>
                </c:pt>
                <c:pt idx="670">
                  <c:v>36.200000000000003</c:v>
                </c:pt>
                <c:pt idx="671">
                  <c:v>36.200000000000003</c:v>
                </c:pt>
                <c:pt idx="672">
                  <c:v>36.200000000000003</c:v>
                </c:pt>
                <c:pt idx="673">
                  <c:v>36.200000000000003</c:v>
                </c:pt>
                <c:pt idx="674">
                  <c:v>36.200000000000003</c:v>
                </c:pt>
                <c:pt idx="675">
                  <c:v>36.200000000000003</c:v>
                </c:pt>
                <c:pt idx="676">
                  <c:v>36.200000000000003</c:v>
                </c:pt>
                <c:pt idx="677">
                  <c:v>36.200000000000003</c:v>
                </c:pt>
                <c:pt idx="678">
                  <c:v>36.700000000000003</c:v>
                </c:pt>
                <c:pt idx="679">
                  <c:v>36.700000000000003</c:v>
                </c:pt>
                <c:pt idx="680">
                  <c:v>36.700000000000003</c:v>
                </c:pt>
                <c:pt idx="681">
                  <c:v>36.700000000000003</c:v>
                </c:pt>
                <c:pt idx="682">
                  <c:v>36.700000000000003</c:v>
                </c:pt>
                <c:pt idx="683">
                  <c:v>36.700000000000003</c:v>
                </c:pt>
                <c:pt idx="684">
                  <c:v>36.700000000000003</c:v>
                </c:pt>
                <c:pt idx="685">
                  <c:v>36.700000000000003</c:v>
                </c:pt>
                <c:pt idx="686">
                  <c:v>37.200000000000003</c:v>
                </c:pt>
                <c:pt idx="687">
                  <c:v>37.200000000000003</c:v>
                </c:pt>
                <c:pt idx="688">
                  <c:v>37.200000000000003</c:v>
                </c:pt>
                <c:pt idx="689">
                  <c:v>37.200000000000003</c:v>
                </c:pt>
                <c:pt idx="690">
                  <c:v>37.200000000000003</c:v>
                </c:pt>
                <c:pt idx="691">
                  <c:v>37.200000000000003</c:v>
                </c:pt>
                <c:pt idx="692">
                  <c:v>37.200000000000003</c:v>
                </c:pt>
                <c:pt idx="693">
                  <c:v>37.200000000000003</c:v>
                </c:pt>
                <c:pt idx="694">
                  <c:v>37.200000000000003</c:v>
                </c:pt>
                <c:pt idx="695">
                  <c:v>37.6</c:v>
                </c:pt>
                <c:pt idx="696">
                  <c:v>37.6</c:v>
                </c:pt>
                <c:pt idx="697">
                  <c:v>37.6</c:v>
                </c:pt>
                <c:pt idx="698">
                  <c:v>37.6</c:v>
                </c:pt>
                <c:pt idx="699">
                  <c:v>37.6</c:v>
                </c:pt>
                <c:pt idx="700">
                  <c:v>37.6</c:v>
                </c:pt>
                <c:pt idx="701">
                  <c:v>37.6</c:v>
                </c:pt>
                <c:pt idx="702">
                  <c:v>37.6</c:v>
                </c:pt>
                <c:pt idx="703">
                  <c:v>38</c:v>
                </c:pt>
                <c:pt idx="704">
                  <c:v>38</c:v>
                </c:pt>
                <c:pt idx="705">
                  <c:v>38</c:v>
                </c:pt>
                <c:pt idx="706">
                  <c:v>38</c:v>
                </c:pt>
                <c:pt idx="707">
                  <c:v>38</c:v>
                </c:pt>
                <c:pt idx="708">
                  <c:v>38</c:v>
                </c:pt>
                <c:pt idx="709">
                  <c:v>38</c:v>
                </c:pt>
                <c:pt idx="710">
                  <c:v>38</c:v>
                </c:pt>
                <c:pt idx="711">
                  <c:v>38.200000000000003</c:v>
                </c:pt>
                <c:pt idx="712">
                  <c:v>38.200000000000003</c:v>
                </c:pt>
                <c:pt idx="713">
                  <c:v>38.200000000000003</c:v>
                </c:pt>
                <c:pt idx="714">
                  <c:v>38.200000000000003</c:v>
                </c:pt>
                <c:pt idx="715">
                  <c:v>38.200000000000003</c:v>
                </c:pt>
                <c:pt idx="716">
                  <c:v>38.200000000000003</c:v>
                </c:pt>
                <c:pt idx="717">
                  <c:v>38.200000000000003</c:v>
                </c:pt>
                <c:pt idx="718">
                  <c:v>38.200000000000003</c:v>
                </c:pt>
                <c:pt idx="719">
                  <c:v>38.299999999999997</c:v>
                </c:pt>
                <c:pt idx="720">
                  <c:v>38.299999999999997</c:v>
                </c:pt>
                <c:pt idx="721">
                  <c:v>38.299999999999997</c:v>
                </c:pt>
                <c:pt idx="722">
                  <c:v>38.299999999999997</c:v>
                </c:pt>
                <c:pt idx="723">
                  <c:v>38.299999999999997</c:v>
                </c:pt>
                <c:pt idx="724">
                  <c:v>38.299999999999997</c:v>
                </c:pt>
                <c:pt idx="725">
                  <c:v>38.299999999999997</c:v>
                </c:pt>
                <c:pt idx="726">
                  <c:v>38.299999999999997</c:v>
                </c:pt>
                <c:pt idx="727">
                  <c:v>38.200000000000003</c:v>
                </c:pt>
                <c:pt idx="728">
                  <c:v>38.200000000000003</c:v>
                </c:pt>
                <c:pt idx="729">
                  <c:v>38.200000000000003</c:v>
                </c:pt>
                <c:pt idx="730">
                  <c:v>38.200000000000003</c:v>
                </c:pt>
                <c:pt idx="731">
                  <c:v>38.200000000000003</c:v>
                </c:pt>
                <c:pt idx="732">
                  <c:v>38.200000000000003</c:v>
                </c:pt>
                <c:pt idx="733">
                  <c:v>38.200000000000003</c:v>
                </c:pt>
                <c:pt idx="734">
                  <c:v>38.200000000000003</c:v>
                </c:pt>
                <c:pt idx="735">
                  <c:v>38.200000000000003</c:v>
                </c:pt>
                <c:pt idx="736">
                  <c:v>38</c:v>
                </c:pt>
                <c:pt idx="737">
                  <c:v>38</c:v>
                </c:pt>
                <c:pt idx="738">
                  <c:v>38</c:v>
                </c:pt>
                <c:pt idx="739">
                  <c:v>38</c:v>
                </c:pt>
                <c:pt idx="740">
                  <c:v>38</c:v>
                </c:pt>
                <c:pt idx="741">
                  <c:v>38</c:v>
                </c:pt>
                <c:pt idx="742">
                  <c:v>38</c:v>
                </c:pt>
                <c:pt idx="743">
                  <c:v>38</c:v>
                </c:pt>
                <c:pt idx="744">
                  <c:v>37.799999999999997</c:v>
                </c:pt>
                <c:pt idx="745">
                  <c:v>37.799999999999997</c:v>
                </c:pt>
                <c:pt idx="746">
                  <c:v>37.799999999999997</c:v>
                </c:pt>
                <c:pt idx="747">
                  <c:v>37.799999999999997</c:v>
                </c:pt>
                <c:pt idx="748">
                  <c:v>37.799999999999997</c:v>
                </c:pt>
                <c:pt idx="749">
                  <c:v>37.799999999999997</c:v>
                </c:pt>
                <c:pt idx="750">
                  <c:v>37.799999999999997</c:v>
                </c:pt>
                <c:pt idx="751">
                  <c:v>37.799999999999997</c:v>
                </c:pt>
                <c:pt idx="752">
                  <c:v>37.6</c:v>
                </c:pt>
                <c:pt idx="753">
                  <c:v>37.6</c:v>
                </c:pt>
                <c:pt idx="754">
                  <c:v>37.6</c:v>
                </c:pt>
                <c:pt idx="755">
                  <c:v>37.6</c:v>
                </c:pt>
                <c:pt idx="756">
                  <c:v>37.6</c:v>
                </c:pt>
                <c:pt idx="757">
                  <c:v>37.6</c:v>
                </c:pt>
                <c:pt idx="758">
                  <c:v>37.6</c:v>
                </c:pt>
                <c:pt idx="759">
                  <c:v>37.6</c:v>
                </c:pt>
                <c:pt idx="760">
                  <c:v>37.299999999999997</c:v>
                </c:pt>
                <c:pt idx="761">
                  <c:v>37.299999999999997</c:v>
                </c:pt>
                <c:pt idx="762">
                  <c:v>37.299999999999997</c:v>
                </c:pt>
                <c:pt idx="763">
                  <c:v>37.299999999999997</c:v>
                </c:pt>
                <c:pt idx="764">
                  <c:v>37.299999999999997</c:v>
                </c:pt>
                <c:pt idx="765">
                  <c:v>37.299999999999997</c:v>
                </c:pt>
                <c:pt idx="766">
                  <c:v>37.299999999999997</c:v>
                </c:pt>
                <c:pt idx="767">
                  <c:v>37.299999999999997</c:v>
                </c:pt>
                <c:pt idx="768">
                  <c:v>37.1</c:v>
                </c:pt>
                <c:pt idx="769">
                  <c:v>37.1</c:v>
                </c:pt>
                <c:pt idx="770">
                  <c:v>37.1</c:v>
                </c:pt>
                <c:pt idx="771">
                  <c:v>37.1</c:v>
                </c:pt>
                <c:pt idx="772">
                  <c:v>37.1</c:v>
                </c:pt>
                <c:pt idx="773">
                  <c:v>37.1</c:v>
                </c:pt>
                <c:pt idx="774">
                  <c:v>37.1</c:v>
                </c:pt>
                <c:pt idx="775">
                  <c:v>37.1</c:v>
                </c:pt>
                <c:pt idx="776">
                  <c:v>37.1</c:v>
                </c:pt>
                <c:pt idx="777">
                  <c:v>37</c:v>
                </c:pt>
                <c:pt idx="778">
                  <c:v>37</c:v>
                </c:pt>
                <c:pt idx="779">
                  <c:v>37</c:v>
                </c:pt>
                <c:pt idx="780">
                  <c:v>37</c:v>
                </c:pt>
                <c:pt idx="781">
                  <c:v>37</c:v>
                </c:pt>
                <c:pt idx="782">
                  <c:v>37</c:v>
                </c:pt>
                <c:pt idx="783">
                  <c:v>37</c:v>
                </c:pt>
                <c:pt idx="784">
                  <c:v>37</c:v>
                </c:pt>
                <c:pt idx="785">
                  <c:v>36.6</c:v>
                </c:pt>
                <c:pt idx="786">
                  <c:v>36.6</c:v>
                </c:pt>
                <c:pt idx="787">
                  <c:v>36.6</c:v>
                </c:pt>
                <c:pt idx="788">
                  <c:v>36.6</c:v>
                </c:pt>
                <c:pt idx="789">
                  <c:v>36.6</c:v>
                </c:pt>
                <c:pt idx="790">
                  <c:v>36.6</c:v>
                </c:pt>
                <c:pt idx="791">
                  <c:v>36.6</c:v>
                </c:pt>
                <c:pt idx="792">
                  <c:v>36.6</c:v>
                </c:pt>
                <c:pt idx="793">
                  <c:v>36.4</c:v>
                </c:pt>
                <c:pt idx="794">
                  <c:v>36.4</c:v>
                </c:pt>
                <c:pt idx="795">
                  <c:v>36.4</c:v>
                </c:pt>
                <c:pt idx="796">
                  <c:v>36.4</c:v>
                </c:pt>
                <c:pt idx="797">
                  <c:v>36.4</c:v>
                </c:pt>
                <c:pt idx="798">
                  <c:v>36.4</c:v>
                </c:pt>
                <c:pt idx="799">
                  <c:v>36.4</c:v>
                </c:pt>
                <c:pt idx="800">
                  <c:v>36.4</c:v>
                </c:pt>
                <c:pt idx="801">
                  <c:v>36.1</c:v>
                </c:pt>
                <c:pt idx="802">
                  <c:v>36.1</c:v>
                </c:pt>
                <c:pt idx="803">
                  <c:v>36.1</c:v>
                </c:pt>
                <c:pt idx="804">
                  <c:v>36.1</c:v>
                </c:pt>
                <c:pt idx="805">
                  <c:v>36.1</c:v>
                </c:pt>
                <c:pt idx="806">
                  <c:v>36.1</c:v>
                </c:pt>
                <c:pt idx="807">
                  <c:v>36.1</c:v>
                </c:pt>
                <c:pt idx="808">
                  <c:v>36.1</c:v>
                </c:pt>
                <c:pt idx="809">
                  <c:v>35.9</c:v>
                </c:pt>
                <c:pt idx="810">
                  <c:v>35.9</c:v>
                </c:pt>
                <c:pt idx="811">
                  <c:v>35.9</c:v>
                </c:pt>
                <c:pt idx="812">
                  <c:v>35.9</c:v>
                </c:pt>
                <c:pt idx="813">
                  <c:v>35.9</c:v>
                </c:pt>
                <c:pt idx="814">
                  <c:v>35.9</c:v>
                </c:pt>
                <c:pt idx="815">
                  <c:v>35.9</c:v>
                </c:pt>
                <c:pt idx="816">
                  <c:v>35.9</c:v>
                </c:pt>
                <c:pt idx="817">
                  <c:v>35.6</c:v>
                </c:pt>
                <c:pt idx="818">
                  <c:v>35.6</c:v>
                </c:pt>
                <c:pt idx="819">
                  <c:v>35.6</c:v>
                </c:pt>
                <c:pt idx="820">
                  <c:v>35.6</c:v>
                </c:pt>
                <c:pt idx="821">
                  <c:v>35.6</c:v>
                </c:pt>
                <c:pt idx="822">
                  <c:v>35.6</c:v>
                </c:pt>
                <c:pt idx="823">
                  <c:v>35.6</c:v>
                </c:pt>
                <c:pt idx="824">
                  <c:v>35.6</c:v>
                </c:pt>
                <c:pt idx="825">
                  <c:v>35.6</c:v>
                </c:pt>
                <c:pt idx="826">
                  <c:v>35.4</c:v>
                </c:pt>
                <c:pt idx="827">
                  <c:v>35.4</c:v>
                </c:pt>
                <c:pt idx="828">
                  <c:v>35.4</c:v>
                </c:pt>
                <c:pt idx="829">
                  <c:v>35.4</c:v>
                </c:pt>
                <c:pt idx="830">
                  <c:v>35.4</c:v>
                </c:pt>
                <c:pt idx="831">
                  <c:v>35.4</c:v>
                </c:pt>
                <c:pt idx="832">
                  <c:v>35.4</c:v>
                </c:pt>
                <c:pt idx="833">
                  <c:v>35.4</c:v>
                </c:pt>
                <c:pt idx="834">
                  <c:v>35.299999999999997</c:v>
                </c:pt>
                <c:pt idx="835">
                  <c:v>35.299999999999997</c:v>
                </c:pt>
                <c:pt idx="836">
                  <c:v>35.299999999999997</c:v>
                </c:pt>
                <c:pt idx="837">
                  <c:v>35.299999999999997</c:v>
                </c:pt>
                <c:pt idx="838">
                  <c:v>35.299999999999997</c:v>
                </c:pt>
                <c:pt idx="839">
                  <c:v>35.299999999999997</c:v>
                </c:pt>
                <c:pt idx="840">
                  <c:v>35.299999999999997</c:v>
                </c:pt>
                <c:pt idx="841">
                  <c:v>35.299999999999997</c:v>
                </c:pt>
                <c:pt idx="842">
                  <c:v>35</c:v>
                </c:pt>
                <c:pt idx="843">
                  <c:v>35</c:v>
                </c:pt>
                <c:pt idx="844">
                  <c:v>35</c:v>
                </c:pt>
                <c:pt idx="845">
                  <c:v>35</c:v>
                </c:pt>
                <c:pt idx="846">
                  <c:v>35</c:v>
                </c:pt>
                <c:pt idx="847">
                  <c:v>35</c:v>
                </c:pt>
                <c:pt idx="848">
                  <c:v>35</c:v>
                </c:pt>
                <c:pt idx="849">
                  <c:v>35</c:v>
                </c:pt>
                <c:pt idx="850">
                  <c:v>34.799999999999997</c:v>
                </c:pt>
                <c:pt idx="851">
                  <c:v>34.799999999999997</c:v>
                </c:pt>
                <c:pt idx="852">
                  <c:v>34.799999999999997</c:v>
                </c:pt>
                <c:pt idx="853">
                  <c:v>34.799999999999997</c:v>
                </c:pt>
                <c:pt idx="854">
                  <c:v>34.799999999999997</c:v>
                </c:pt>
                <c:pt idx="855">
                  <c:v>34.799999999999997</c:v>
                </c:pt>
                <c:pt idx="856">
                  <c:v>34.799999999999997</c:v>
                </c:pt>
                <c:pt idx="857">
                  <c:v>34.799999999999997</c:v>
                </c:pt>
                <c:pt idx="858">
                  <c:v>34.700000000000003</c:v>
                </c:pt>
                <c:pt idx="859">
                  <c:v>34.700000000000003</c:v>
                </c:pt>
                <c:pt idx="860">
                  <c:v>34.700000000000003</c:v>
                </c:pt>
                <c:pt idx="861">
                  <c:v>34.700000000000003</c:v>
                </c:pt>
                <c:pt idx="862">
                  <c:v>34.700000000000003</c:v>
                </c:pt>
                <c:pt idx="863">
                  <c:v>34.700000000000003</c:v>
                </c:pt>
                <c:pt idx="864">
                  <c:v>34.700000000000003</c:v>
                </c:pt>
                <c:pt idx="865">
                  <c:v>34.700000000000003</c:v>
                </c:pt>
                <c:pt idx="866">
                  <c:v>34.4</c:v>
                </c:pt>
                <c:pt idx="867">
                  <c:v>34.4</c:v>
                </c:pt>
                <c:pt idx="868">
                  <c:v>34.4</c:v>
                </c:pt>
                <c:pt idx="869">
                  <c:v>34.4</c:v>
                </c:pt>
                <c:pt idx="870">
                  <c:v>34.4</c:v>
                </c:pt>
                <c:pt idx="871">
                  <c:v>34.4</c:v>
                </c:pt>
                <c:pt idx="872">
                  <c:v>34.4</c:v>
                </c:pt>
                <c:pt idx="873">
                  <c:v>34.4</c:v>
                </c:pt>
                <c:pt idx="874">
                  <c:v>34.4</c:v>
                </c:pt>
                <c:pt idx="875">
                  <c:v>34.200000000000003</c:v>
                </c:pt>
                <c:pt idx="876">
                  <c:v>34.200000000000003</c:v>
                </c:pt>
                <c:pt idx="877">
                  <c:v>34.200000000000003</c:v>
                </c:pt>
                <c:pt idx="878">
                  <c:v>34.200000000000003</c:v>
                </c:pt>
                <c:pt idx="879">
                  <c:v>34.200000000000003</c:v>
                </c:pt>
                <c:pt idx="880">
                  <c:v>34.200000000000003</c:v>
                </c:pt>
                <c:pt idx="881">
                  <c:v>34.200000000000003</c:v>
                </c:pt>
                <c:pt idx="882">
                  <c:v>34.200000000000003</c:v>
                </c:pt>
                <c:pt idx="883">
                  <c:v>34.1</c:v>
                </c:pt>
                <c:pt idx="884">
                  <c:v>34.1</c:v>
                </c:pt>
                <c:pt idx="885">
                  <c:v>34.1</c:v>
                </c:pt>
                <c:pt idx="886">
                  <c:v>34.1</c:v>
                </c:pt>
                <c:pt idx="887">
                  <c:v>34.1</c:v>
                </c:pt>
                <c:pt idx="888">
                  <c:v>34.1</c:v>
                </c:pt>
                <c:pt idx="889">
                  <c:v>34.1</c:v>
                </c:pt>
                <c:pt idx="890">
                  <c:v>34.1</c:v>
                </c:pt>
                <c:pt idx="891">
                  <c:v>34</c:v>
                </c:pt>
                <c:pt idx="892">
                  <c:v>34</c:v>
                </c:pt>
                <c:pt idx="893">
                  <c:v>34</c:v>
                </c:pt>
                <c:pt idx="894">
                  <c:v>34</c:v>
                </c:pt>
                <c:pt idx="895">
                  <c:v>34</c:v>
                </c:pt>
                <c:pt idx="896">
                  <c:v>34</c:v>
                </c:pt>
                <c:pt idx="897">
                  <c:v>34</c:v>
                </c:pt>
                <c:pt idx="898">
                  <c:v>34</c:v>
                </c:pt>
                <c:pt idx="899">
                  <c:v>34</c:v>
                </c:pt>
                <c:pt idx="900">
                  <c:v>34</c:v>
                </c:pt>
                <c:pt idx="901">
                  <c:v>34</c:v>
                </c:pt>
                <c:pt idx="902">
                  <c:v>34</c:v>
                </c:pt>
                <c:pt idx="903">
                  <c:v>34</c:v>
                </c:pt>
                <c:pt idx="904">
                  <c:v>34</c:v>
                </c:pt>
                <c:pt idx="905">
                  <c:v>34</c:v>
                </c:pt>
                <c:pt idx="906">
                  <c:v>34</c:v>
                </c:pt>
                <c:pt idx="907">
                  <c:v>34.1</c:v>
                </c:pt>
                <c:pt idx="908">
                  <c:v>34.1</c:v>
                </c:pt>
                <c:pt idx="909">
                  <c:v>34.1</c:v>
                </c:pt>
                <c:pt idx="910">
                  <c:v>34.1</c:v>
                </c:pt>
                <c:pt idx="911">
                  <c:v>34.1</c:v>
                </c:pt>
                <c:pt idx="912">
                  <c:v>34.1</c:v>
                </c:pt>
                <c:pt idx="913">
                  <c:v>34.1</c:v>
                </c:pt>
                <c:pt idx="914">
                  <c:v>34.1</c:v>
                </c:pt>
                <c:pt idx="915">
                  <c:v>34.1</c:v>
                </c:pt>
                <c:pt idx="916">
                  <c:v>34.299999999999997</c:v>
                </c:pt>
                <c:pt idx="917">
                  <c:v>34.299999999999997</c:v>
                </c:pt>
                <c:pt idx="918">
                  <c:v>34.299999999999997</c:v>
                </c:pt>
                <c:pt idx="919">
                  <c:v>34.299999999999997</c:v>
                </c:pt>
                <c:pt idx="920">
                  <c:v>34.299999999999997</c:v>
                </c:pt>
                <c:pt idx="921">
                  <c:v>34.299999999999997</c:v>
                </c:pt>
                <c:pt idx="922">
                  <c:v>34.299999999999997</c:v>
                </c:pt>
                <c:pt idx="923">
                  <c:v>34.299999999999997</c:v>
                </c:pt>
                <c:pt idx="924">
                  <c:v>34.700000000000003</c:v>
                </c:pt>
                <c:pt idx="925">
                  <c:v>34.700000000000003</c:v>
                </c:pt>
                <c:pt idx="926">
                  <c:v>34.700000000000003</c:v>
                </c:pt>
                <c:pt idx="927">
                  <c:v>34.700000000000003</c:v>
                </c:pt>
                <c:pt idx="928">
                  <c:v>34.700000000000003</c:v>
                </c:pt>
                <c:pt idx="929">
                  <c:v>34.700000000000003</c:v>
                </c:pt>
                <c:pt idx="930">
                  <c:v>34.700000000000003</c:v>
                </c:pt>
                <c:pt idx="931">
                  <c:v>34.700000000000003</c:v>
                </c:pt>
                <c:pt idx="932">
                  <c:v>35.1</c:v>
                </c:pt>
                <c:pt idx="933">
                  <c:v>35.1</c:v>
                </c:pt>
                <c:pt idx="934">
                  <c:v>35.1</c:v>
                </c:pt>
                <c:pt idx="935">
                  <c:v>35.1</c:v>
                </c:pt>
                <c:pt idx="936">
                  <c:v>35.1</c:v>
                </c:pt>
                <c:pt idx="937">
                  <c:v>35.1</c:v>
                </c:pt>
                <c:pt idx="938">
                  <c:v>35.1</c:v>
                </c:pt>
                <c:pt idx="939">
                  <c:v>35.1</c:v>
                </c:pt>
                <c:pt idx="940">
                  <c:v>35.6</c:v>
                </c:pt>
                <c:pt idx="941">
                  <c:v>35.6</c:v>
                </c:pt>
                <c:pt idx="942">
                  <c:v>35.6</c:v>
                </c:pt>
                <c:pt idx="943">
                  <c:v>35.6</c:v>
                </c:pt>
                <c:pt idx="944">
                  <c:v>35.6</c:v>
                </c:pt>
                <c:pt idx="945">
                  <c:v>35.6</c:v>
                </c:pt>
                <c:pt idx="946">
                  <c:v>35.6</c:v>
                </c:pt>
                <c:pt idx="947">
                  <c:v>35.6</c:v>
                </c:pt>
                <c:pt idx="948">
                  <c:v>36.200000000000003</c:v>
                </c:pt>
                <c:pt idx="949">
                  <c:v>36.200000000000003</c:v>
                </c:pt>
                <c:pt idx="950">
                  <c:v>36.200000000000003</c:v>
                </c:pt>
                <c:pt idx="951">
                  <c:v>36.200000000000003</c:v>
                </c:pt>
                <c:pt idx="952">
                  <c:v>36.200000000000003</c:v>
                </c:pt>
                <c:pt idx="953">
                  <c:v>36.200000000000003</c:v>
                </c:pt>
                <c:pt idx="954">
                  <c:v>36.200000000000003</c:v>
                </c:pt>
                <c:pt idx="955">
                  <c:v>36.200000000000003</c:v>
                </c:pt>
                <c:pt idx="956">
                  <c:v>36.200000000000003</c:v>
                </c:pt>
                <c:pt idx="957">
                  <c:v>36.700000000000003</c:v>
                </c:pt>
                <c:pt idx="958">
                  <c:v>36.700000000000003</c:v>
                </c:pt>
                <c:pt idx="959">
                  <c:v>36.700000000000003</c:v>
                </c:pt>
                <c:pt idx="960">
                  <c:v>36.700000000000003</c:v>
                </c:pt>
                <c:pt idx="961">
                  <c:v>36.700000000000003</c:v>
                </c:pt>
                <c:pt idx="962">
                  <c:v>36.700000000000003</c:v>
                </c:pt>
                <c:pt idx="963">
                  <c:v>36.700000000000003</c:v>
                </c:pt>
                <c:pt idx="964">
                  <c:v>36.700000000000003</c:v>
                </c:pt>
                <c:pt idx="965">
                  <c:v>37</c:v>
                </c:pt>
                <c:pt idx="966">
                  <c:v>37</c:v>
                </c:pt>
                <c:pt idx="967">
                  <c:v>37</c:v>
                </c:pt>
                <c:pt idx="968">
                  <c:v>37</c:v>
                </c:pt>
                <c:pt idx="969">
                  <c:v>37</c:v>
                </c:pt>
                <c:pt idx="970">
                  <c:v>37</c:v>
                </c:pt>
                <c:pt idx="971">
                  <c:v>37</c:v>
                </c:pt>
                <c:pt idx="972">
                  <c:v>37</c:v>
                </c:pt>
                <c:pt idx="973">
                  <c:v>37.4</c:v>
                </c:pt>
                <c:pt idx="974">
                  <c:v>37.4</c:v>
                </c:pt>
                <c:pt idx="975">
                  <c:v>37.4</c:v>
                </c:pt>
                <c:pt idx="976">
                  <c:v>37.4</c:v>
                </c:pt>
                <c:pt idx="977">
                  <c:v>37.4</c:v>
                </c:pt>
                <c:pt idx="978">
                  <c:v>37.4</c:v>
                </c:pt>
                <c:pt idx="979">
                  <c:v>37.4</c:v>
                </c:pt>
                <c:pt idx="980">
                  <c:v>37.4</c:v>
                </c:pt>
                <c:pt idx="981">
                  <c:v>37.700000000000003</c:v>
                </c:pt>
                <c:pt idx="982">
                  <c:v>37.700000000000003</c:v>
                </c:pt>
                <c:pt idx="983">
                  <c:v>37.700000000000003</c:v>
                </c:pt>
                <c:pt idx="984">
                  <c:v>37.700000000000003</c:v>
                </c:pt>
                <c:pt idx="985">
                  <c:v>37.700000000000003</c:v>
                </c:pt>
                <c:pt idx="986">
                  <c:v>37.700000000000003</c:v>
                </c:pt>
                <c:pt idx="987">
                  <c:v>37.700000000000003</c:v>
                </c:pt>
                <c:pt idx="988">
                  <c:v>37.700000000000003</c:v>
                </c:pt>
                <c:pt idx="989">
                  <c:v>37.9</c:v>
                </c:pt>
                <c:pt idx="990">
                  <c:v>37.9</c:v>
                </c:pt>
                <c:pt idx="991">
                  <c:v>37.9</c:v>
                </c:pt>
                <c:pt idx="992">
                  <c:v>37.9</c:v>
                </c:pt>
                <c:pt idx="993">
                  <c:v>37.9</c:v>
                </c:pt>
                <c:pt idx="994">
                  <c:v>37.9</c:v>
                </c:pt>
                <c:pt idx="995">
                  <c:v>37.9</c:v>
                </c:pt>
                <c:pt idx="996">
                  <c:v>37.9</c:v>
                </c:pt>
                <c:pt idx="997">
                  <c:v>37.9</c:v>
                </c:pt>
                <c:pt idx="998">
                  <c:v>37.9</c:v>
                </c:pt>
                <c:pt idx="999">
                  <c:v>37.9</c:v>
                </c:pt>
                <c:pt idx="1000">
                  <c:v>37.9</c:v>
                </c:pt>
                <c:pt idx="1001">
                  <c:v>37.9</c:v>
                </c:pt>
                <c:pt idx="1002">
                  <c:v>37.9</c:v>
                </c:pt>
                <c:pt idx="1003">
                  <c:v>37.9</c:v>
                </c:pt>
                <c:pt idx="1004">
                  <c:v>37.9</c:v>
                </c:pt>
                <c:pt idx="1005">
                  <c:v>37.9</c:v>
                </c:pt>
                <c:pt idx="1006">
                  <c:v>37.9</c:v>
                </c:pt>
                <c:pt idx="1007">
                  <c:v>37.9</c:v>
                </c:pt>
                <c:pt idx="1008">
                  <c:v>37.9</c:v>
                </c:pt>
                <c:pt idx="1009">
                  <c:v>37.9</c:v>
                </c:pt>
                <c:pt idx="1010">
                  <c:v>37.9</c:v>
                </c:pt>
                <c:pt idx="1011">
                  <c:v>37.9</c:v>
                </c:pt>
                <c:pt idx="1012">
                  <c:v>37.9</c:v>
                </c:pt>
                <c:pt idx="1013">
                  <c:v>37.9</c:v>
                </c:pt>
                <c:pt idx="1014">
                  <c:v>37.700000000000003</c:v>
                </c:pt>
                <c:pt idx="1015">
                  <c:v>37.700000000000003</c:v>
                </c:pt>
                <c:pt idx="1016">
                  <c:v>37.700000000000003</c:v>
                </c:pt>
                <c:pt idx="1017">
                  <c:v>37.700000000000003</c:v>
                </c:pt>
                <c:pt idx="1018">
                  <c:v>37.700000000000003</c:v>
                </c:pt>
                <c:pt idx="1019">
                  <c:v>37.700000000000003</c:v>
                </c:pt>
                <c:pt idx="1020">
                  <c:v>37.700000000000003</c:v>
                </c:pt>
                <c:pt idx="1021">
                  <c:v>37.700000000000003</c:v>
                </c:pt>
                <c:pt idx="1022">
                  <c:v>37.5</c:v>
                </c:pt>
                <c:pt idx="1023">
                  <c:v>37.5</c:v>
                </c:pt>
                <c:pt idx="1024">
                  <c:v>37.5</c:v>
                </c:pt>
                <c:pt idx="1025">
                  <c:v>37.5</c:v>
                </c:pt>
                <c:pt idx="1026">
                  <c:v>37.5</c:v>
                </c:pt>
                <c:pt idx="1027">
                  <c:v>37.5</c:v>
                </c:pt>
                <c:pt idx="1028">
                  <c:v>37.5</c:v>
                </c:pt>
                <c:pt idx="1029">
                  <c:v>37.5</c:v>
                </c:pt>
                <c:pt idx="1030">
                  <c:v>37.299999999999997</c:v>
                </c:pt>
                <c:pt idx="1031">
                  <c:v>37.299999999999997</c:v>
                </c:pt>
                <c:pt idx="1032">
                  <c:v>37.299999999999997</c:v>
                </c:pt>
                <c:pt idx="1033">
                  <c:v>37.299999999999997</c:v>
                </c:pt>
                <c:pt idx="1034">
                  <c:v>37.299999999999997</c:v>
                </c:pt>
                <c:pt idx="1035">
                  <c:v>37.299999999999997</c:v>
                </c:pt>
                <c:pt idx="1036">
                  <c:v>37.299999999999997</c:v>
                </c:pt>
                <c:pt idx="1037">
                  <c:v>37.299999999999997</c:v>
                </c:pt>
                <c:pt idx="1038">
                  <c:v>37.1</c:v>
                </c:pt>
                <c:pt idx="1039">
                  <c:v>37.1</c:v>
                </c:pt>
                <c:pt idx="1040">
                  <c:v>37.1</c:v>
                </c:pt>
                <c:pt idx="1041">
                  <c:v>37.1</c:v>
                </c:pt>
                <c:pt idx="1042">
                  <c:v>37.1</c:v>
                </c:pt>
                <c:pt idx="1043">
                  <c:v>37.1</c:v>
                </c:pt>
                <c:pt idx="1044">
                  <c:v>37.1</c:v>
                </c:pt>
                <c:pt idx="1045">
                  <c:v>37.1</c:v>
                </c:pt>
                <c:pt idx="1046">
                  <c:v>37.1</c:v>
                </c:pt>
                <c:pt idx="1047">
                  <c:v>36.799999999999997</c:v>
                </c:pt>
                <c:pt idx="1048">
                  <c:v>36.799999999999997</c:v>
                </c:pt>
                <c:pt idx="1049">
                  <c:v>36.799999999999997</c:v>
                </c:pt>
                <c:pt idx="1050">
                  <c:v>36.799999999999997</c:v>
                </c:pt>
                <c:pt idx="1051">
                  <c:v>36.799999999999997</c:v>
                </c:pt>
                <c:pt idx="1052">
                  <c:v>36.799999999999997</c:v>
                </c:pt>
                <c:pt idx="1053">
                  <c:v>36.799999999999997</c:v>
                </c:pt>
                <c:pt idx="1054">
                  <c:v>36.799999999999997</c:v>
                </c:pt>
                <c:pt idx="1055">
                  <c:v>36.6</c:v>
                </c:pt>
                <c:pt idx="1056">
                  <c:v>36.6</c:v>
                </c:pt>
                <c:pt idx="1057">
                  <c:v>36.6</c:v>
                </c:pt>
                <c:pt idx="1058">
                  <c:v>36.6</c:v>
                </c:pt>
                <c:pt idx="1059">
                  <c:v>36.6</c:v>
                </c:pt>
                <c:pt idx="1060">
                  <c:v>36.6</c:v>
                </c:pt>
                <c:pt idx="1061">
                  <c:v>36.6</c:v>
                </c:pt>
                <c:pt idx="1062">
                  <c:v>36.6</c:v>
                </c:pt>
                <c:pt idx="1063">
                  <c:v>36.4</c:v>
                </c:pt>
                <c:pt idx="1064">
                  <c:v>36.4</c:v>
                </c:pt>
                <c:pt idx="1065">
                  <c:v>36.4</c:v>
                </c:pt>
                <c:pt idx="1066">
                  <c:v>36.4</c:v>
                </c:pt>
                <c:pt idx="1067">
                  <c:v>36.4</c:v>
                </c:pt>
                <c:pt idx="1068">
                  <c:v>36.4</c:v>
                </c:pt>
                <c:pt idx="1069">
                  <c:v>36.4</c:v>
                </c:pt>
                <c:pt idx="1070">
                  <c:v>36.4</c:v>
                </c:pt>
                <c:pt idx="1071">
                  <c:v>36.1</c:v>
                </c:pt>
                <c:pt idx="1072">
                  <c:v>36.1</c:v>
                </c:pt>
                <c:pt idx="1073">
                  <c:v>36.1</c:v>
                </c:pt>
                <c:pt idx="1074">
                  <c:v>36.1</c:v>
                </c:pt>
                <c:pt idx="1075">
                  <c:v>36.1</c:v>
                </c:pt>
                <c:pt idx="1076">
                  <c:v>36.1</c:v>
                </c:pt>
                <c:pt idx="1077">
                  <c:v>36.1</c:v>
                </c:pt>
                <c:pt idx="1078">
                  <c:v>36.1</c:v>
                </c:pt>
                <c:pt idx="1079">
                  <c:v>35.799999999999997</c:v>
                </c:pt>
                <c:pt idx="1080">
                  <c:v>35.799999999999997</c:v>
                </c:pt>
                <c:pt idx="1081">
                  <c:v>35.799999999999997</c:v>
                </c:pt>
                <c:pt idx="1082">
                  <c:v>35.799999999999997</c:v>
                </c:pt>
                <c:pt idx="1083">
                  <c:v>35.799999999999997</c:v>
                </c:pt>
                <c:pt idx="1084">
                  <c:v>35.799999999999997</c:v>
                </c:pt>
                <c:pt idx="1085">
                  <c:v>35.799999999999997</c:v>
                </c:pt>
                <c:pt idx="1086">
                  <c:v>35.799999999999997</c:v>
                </c:pt>
                <c:pt idx="1087">
                  <c:v>35.6</c:v>
                </c:pt>
                <c:pt idx="1088">
                  <c:v>35.6</c:v>
                </c:pt>
                <c:pt idx="1089">
                  <c:v>35.6</c:v>
                </c:pt>
                <c:pt idx="1090">
                  <c:v>35.6</c:v>
                </c:pt>
                <c:pt idx="1091">
                  <c:v>35.6</c:v>
                </c:pt>
                <c:pt idx="1092">
                  <c:v>35.6</c:v>
                </c:pt>
                <c:pt idx="1093">
                  <c:v>35.6</c:v>
                </c:pt>
                <c:pt idx="1094">
                  <c:v>35.6</c:v>
                </c:pt>
                <c:pt idx="1095">
                  <c:v>35.6</c:v>
                </c:pt>
                <c:pt idx="1096">
                  <c:v>35.299999999999997</c:v>
                </c:pt>
                <c:pt idx="1097">
                  <c:v>35.299999999999997</c:v>
                </c:pt>
                <c:pt idx="1098">
                  <c:v>35.299999999999997</c:v>
                </c:pt>
                <c:pt idx="1099">
                  <c:v>35.299999999999997</c:v>
                </c:pt>
                <c:pt idx="1100">
                  <c:v>35.299999999999997</c:v>
                </c:pt>
                <c:pt idx="1101">
                  <c:v>35.299999999999997</c:v>
                </c:pt>
                <c:pt idx="1102">
                  <c:v>35.299999999999997</c:v>
                </c:pt>
                <c:pt idx="1103">
                  <c:v>35.299999999999997</c:v>
                </c:pt>
                <c:pt idx="1104">
                  <c:v>35.200000000000003</c:v>
                </c:pt>
                <c:pt idx="1105">
                  <c:v>35.200000000000003</c:v>
                </c:pt>
                <c:pt idx="1106">
                  <c:v>35.200000000000003</c:v>
                </c:pt>
                <c:pt idx="1107">
                  <c:v>35.200000000000003</c:v>
                </c:pt>
                <c:pt idx="1108">
                  <c:v>35.200000000000003</c:v>
                </c:pt>
                <c:pt idx="1109">
                  <c:v>35.200000000000003</c:v>
                </c:pt>
                <c:pt idx="1110">
                  <c:v>35.200000000000003</c:v>
                </c:pt>
                <c:pt idx="1111">
                  <c:v>35.200000000000003</c:v>
                </c:pt>
                <c:pt idx="1112">
                  <c:v>35</c:v>
                </c:pt>
                <c:pt idx="1113">
                  <c:v>35</c:v>
                </c:pt>
                <c:pt idx="1114">
                  <c:v>35</c:v>
                </c:pt>
                <c:pt idx="1115">
                  <c:v>35</c:v>
                </c:pt>
                <c:pt idx="1116">
                  <c:v>35</c:v>
                </c:pt>
                <c:pt idx="1117">
                  <c:v>35</c:v>
                </c:pt>
                <c:pt idx="1118">
                  <c:v>35</c:v>
                </c:pt>
                <c:pt idx="1119">
                  <c:v>35</c:v>
                </c:pt>
                <c:pt idx="1120">
                  <c:v>34.700000000000003</c:v>
                </c:pt>
                <c:pt idx="1121">
                  <c:v>34.700000000000003</c:v>
                </c:pt>
                <c:pt idx="1122">
                  <c:v>34.700000000000003</c:v>
                </c:pt>
                <c:pt idx="1123">
                  <c:v>34.700000000000003</c:v>
                </c:pt>
                <c:pt idx="1124">
                  <c:v>34.700000000000003</c:v>
                </c:pt>
                <c:pt idx="1125">
                  <c:v>34.700000000000003</c:v>
                </c:pt>
                <c:pt idx="1126">
                  <c:v>34.700000000000003</c:v>
                </c:pt>
                <c:pt idx="1127">
                  <c:v>34.700000000000003</c:v>
                </c:pt>
                <c:pt idx="1128">
                  <c:v>34.5</c:v>
                </c:pt>
                <c:pt idx="1129">
                  <c:v>34.5</c:v>
                </c:pt>
                <c:pt idx="1130">
                  <c:v>34.5</c:v>
                </c:pt>
                <c:pt idx="1131">
                  <c:v>34.5</c:v>
                </c:pt>
                <c:pt idx="1132">
                  <c:v>34.5</c:v>
                </c:pt>
                <c:pt idx="1133">
                  <c:v>34.5</c:v>
                </c:pt>
                <c:pt idx="1134">
                  <c:v>34.5</c:v>
                </c:pt>
                <c:pt idx="1135">
                  <c:v>34.5</c:v>
                </c:pt>
                <c:pt idx="1136">
                  <c:v>34.5</c:v>
                </c:pt>
                <c:pt idx="1137">
                  <c:v>34.4</c:v>
                </c:pt>
                <c:pt idx="1138">
                  <c:v>34.4</c:v>
                </c:pt>
                <c:pt idx="1139">
                  <c:v>34.4</c:v>
                </c:pt>
                <c:pt idx="1140">
                  <c:v>34.4</c:v>
                </c:pt>
                <c:pt idx="1141">
                  <c:v>34.4</c:v>
                </c:pt>
                <c:pt idx="1142">
                  <c:v>34.4</c:v>
                </c:pt>
                <c:pt idx="1143">
                  <c:v>34.4</c:v>
                </c:pt>
                <c:pt idx="1144">
                  <c:v>34.4</c:v>
                </c:pt>
                <c:pt idx="1145">
                  <c:v>34.200000000000003</c:v>
                </c:pt>
                <c:pt idx="1146">
                  <c:v>34.200000000000003</c:v>
                </c:pt>
                <c:pt idx="1147">
                  <c:v>34.200000000000003</c:v>
                </c:pt>
                <c:pt idx="1148">
                  <c:v>34.200000000000003</c:v>
                </c:pt>
                <c:pt idx="1149">
                  <c:v>34.200000000000003</c:v>
                </c:pt>
                <c:pt idx="1150">
                  <c:v>34.200000000000003</c:v>
                </c:pt>
                <c:pt idx="1151">
                  <c:v>34.200000000000003</c:v>
                </c:pt>
                <c:pt idx="1152">
                  <c:v>34.200000000000003</c:v>
                </c:pt>
                <c:pt idx="1153">
                  <c:v>34.1</c:v>
                </c:pt>
                <c:pt idx="1154">
                  <c:v>34.1</c:v>
                </c:pt>
                <c:pt idx="1155">
                  <c:v>34.1</c:v>
                </c:pt>
                <c:pt idx="1156">
                  <c:v>34.1</c:v>
                </c:pt>
                <c:pt idx="1157">
                  <c:v>34.1</c:v>
                </c:pt>
                <c:pt idx="1158">
                  <c:v>34.1</c:v>
                </c:pt>
                <c:pt idx="1159">
                  <c:v>34.1</c:v>
                </c:pt>
                <c:pt idx="1160">
                  <c:v>34.1</c:v>
                </c:pt>
                <c:pt idx="1161">
                  <c:v>34</c:v>
                </c:pt>
                <c:pt idx="1162">
                  <c:v>34</c:v>
                </c:pt>
                <c:pt idx="1163">
                  <c:v>34</c:v>
                </c:pt>
                <c:pt idx="1164">
                  <c:v>34</c:v>
                </c:pt>
                <c:pt idx="1165">
                  <c:v>34</c:v>
                </c:pt>
                <c:pt idx="1166">
                  <c:v>34</c:v>
                </c:pt>
                <c:pt idx="1167">
                  <c:v>34</c:v>
                </c:pt>
                <c:pt idx="1168">
                  <c:v>34</c:v>
                </c:pt>
                <c:pt idx="1169">
                  <c:v>34</c:v>
                </c:pt>
                <c:pt idx="1170">
                  <c:v>34</c:v>
                </c:pt>
                <c:pt idx="1171">
                  <c:v>34</c:v>
                </c:pt>
                <c:pt idx="1172">
                  <c:v>34</c:v>
                </c:pt>
                <c:pt idx="1173">
                  <c:v>34</c:v>
                </c:pt>
                <c:pt idx="1174">
                  <c:v>34</c:v>
                </c:pt>
                <c:pt idx="1175">
                  <c:v>34</c:v>
                </c:pt>
                <c:pt idx="1176">
                  <c:v>34</c:v>
                </c:pt>
                <c:pt idx="1177">
                  <c:v>34</c:v>
                </c:pt>
                <c:pt idx="1178">
                  <c:v>34.200000000000003</c:v>
                </c:pt>
                <c:pt idx="1179">
                  <c:v>34.200000000000003</c:v>
                </c:pt>
                <c:pt idx="1180">
                  <c:v>34.200000000000003</c:v>
                </c:pt>
                <c:pt idx="1181">
                  <c:v>34.200000000000003</c:v>
                </c:pt>
                <c:pt idx="1182">
                  <c:v>34.200000000000003</c:v>
                </c:pt>
                <c:pt idx="1183">
                  <c:v>34.200000000000003</c:v>
                </c:pt>
                <c:pt idx="1184">
                  <c:v>34.200000000000003</c:v>
                </c:pt>
                <c:pt idx="1185">
                  <c:v>34.200000000000003</c:v>
                </c:pt>
                <c:pt idx="1186">
                  <c:v>34.4</c:v>
                </c:pt>
                <c:pt idx="1187">
                  <c:v>34.4</c:v>
                </c:pt>
                <c:pt idx="1188">
                  <c:v>34.4</c:v>
                </c:pt>
                <c:pt idx="1189">
                  <c:v>34.4</c:v>
                </c:pt>
                <c:pt idx="1190">
                  <c:v>34.4</c:v>
                </c:pt>
                <c:pt idx="1191">
                  <c:v>34.4</c:v>
                </c:pt>
                <c:pt idx="1192">
                  <c:v>34.4</c:v>
                </c:pt>
                <c:pt idx="1193">
                  <c:v>34.4</c:v>
                </c:pt>
                <c:pt idx="1194">
                  <c:v>34.799999999999997</c:v>
                </c:pt>
                <c:pt idx="1195">
                  <c:v>34.799999999999997</c:v>
                </c:pt>
                <c:pt idx="1196">
                  <c:v>34.799999999999997</c:v>
                </c:pt>
                <c:pt idx="1197">
                  <c:v>34.799999999999997</c:v>
                </c:pt>
                <c:pt idx="1198">
                  <c:v>34.799999999999997</c:v>
                </c:pt>
                <c:pt idx="1199">
                  <c:v>34.799999999999997</c:v>
                </c:pt>
                <c:pt idx="1200">
                  <c:v>34.799999999999997</c:v>
                </c:pt>
                <c:pt idx="1201">
                  <c:v>34.799999999999997</c:v>
                </c:pt>
                <c:pt idx="1202">
                  <c:v>35.299999999999997</c:v>
                </c:pt>
                <c:pt idx="1203">
                  <c:v>35.299999999999997</c:v>
                </c:pt>
                <c:pt idx="1204">
                  <c:v>35.299999999999997</c:v>
                </c:pt>
                <c:pt idx="1205">
                  <c:v>35.299999999999997</c:v>
                </c:pt>
                <c:pt idx="1206">
                  <c:v>35.299999999999997</c:v>
                </c:pt>
                <c:pt idx="1207">
                  <c:v>35.299999999999997</c:v>
                </c:pt>
                <c:pt idx="1208">
                  <c:v>35.299999999999997</c:v>
                </c:pt>
                <c:pt idx="1209">
                  <c:v>35.299999999999997</c:v>
                </c:pt>
                <c:pt idx="1210">
                  <c:v>35.700000000000003</c:v>
                </c:pt>
                <c:pt idx="1211">
                  <c:v>35.700000000000003</c:v>
                </c:pt>
                <c:pt idx="1212">
                  <c:v>35.700000000000003</c:v>
                </c:pt>
                <c:pt idx="1213">
                  <c:v>35.700000000000003</c:v>
                </c:pt>
                <c:pt idx="1214">
                  <c:v>35.700000000000003</c:v>
                </c:pt>
                <c:pt idx="1215">
                  <c:v>35.700000000000003</c:v>
                </c:pt>
                <c:pt idx="1216">
                  <c:v>35.700000000000003</c:v>
                </c:pt>
                <c:pt idx="1217">
                  <c:v>35.700000000000003</c:v>
                </c:pt>
                <c:pt idx="1218">
                  <c:v>36.200000000000003</c:v>
                </c:pt>
                <c:pt idx="1219">
                  <c:v>36.200000000000003</c:v>
                </c:pt>
                <c:pt idx="1220">
                  <c:v>36.200000000000003</c:v>
                </c:pt>
                <c:pt idx="1221">
                  <c:v>36.200000000000003</c:v>
                </c:pt>
                <c:pt idx="1222">
                  <c:v>36.200000000000003</c:v>
                </c:pt>
                <c:pt idx="1223">
                  <c:v>36.200000000000003</c:v>
                </c:pt>
                <c:pt idx="1224">
                  <c:v>36.200000000000003</c:v>
                </c:pt>
                <c:pt idx="1225">
                  <c:v>36.200000000000003</c:v>
                </c:pt>
                <c:pt idx="1226">
                  <c:v>36.200000000000003</c:v>
                </c:pt>
                <c:pt idx="1227">
                  <c:v>36.799999999999997</c:v>
                </c:pt>
                <c:pt idx="1228">
                  <c:v>36.799999999999997</c:v>
                </c:pt>
                <c:pt idx="1229">
                  <c:v>36.799999999999997</c:v>
                </c:pt>
                <c:pt idx="1230">
                  <c:v>36.799999999999997</c:v>
                </c:pt>
                <c:pt idx="1231">
                  <c:v>36.799999999999997</c:v>
                </c:pt>
                <c:pt idx="1232">
                  <c:v>36.799999999999997</c:v>
                </c:pt>
                <c:pt idx="1233">
                  <c:v>36.799999999999997</c:v>
                </c:pt>
                <c:pt idx="1234">
                  <c:v>36.799999999999997</c:v>
                </c:pt>
                <c:pt idx="1235">
                  <c:v>37.299999999999997</c:v>
                </c:pt>
                <c:pt idx="1236">
                  <c:v>37.299999999999997</c:v>
                </c:pt>
                <c:pt idx="1237">
                  <c:v>37.299999999999997</c:v>
                </c:pt>
                <c:pt idx="1238">
                  <c:v>37.299999999999997</c:v>
                </c:pt>
                <c:pt idx="1239">
                  <c:v>37.299999999999997</c:v>
                </c:pt>
                <c:pt idx="1240">
                  <c:v>37.299999999999997</c:v>
                </c:pt>
                <c:pt idx="1241">
                  <c:v>37.299999999999997</c:v>
                </c:pt>
                <c:pt idx="1242">
                  <c:v>37.299999999999997</c:v>
                </c:pt>
                <c:pt idx="1243">
                  <c:v>37.700000000000003</c:v>
                </c:pt>
                <c:pt idx="1244">
                  <c:v>37.700000000000003</c:v>
                </c:pt>
                <c:pt idx="1245">
                  <c:v>37.700000000000003</c:v>
                </c:pt>
                <c:pt idx="1246">
                  <c:v>37.700000000000003</c:v>
                </c:pt>
                <c:pt idx="1247">
                  <c:v>37.700000000000003</c:v>
                </c:pt>
                <c:pt idx="1248">
                  <c:v>37.700000000000003</c:v>
                </c:pt>
                <c:pt idx="1249">
                  <c:v>37.700000000000003</c:v>
                </c:pt>
                <c:pt idx="1250">
                  <c:v>37.700000000000003</c:v>
                </c:pt>
                <c:pt idx="1251">
                  <c:v>38.1</c:v>
                </c:pt>
                <c:pt idx="1252">
                  <c:v>38.1</c:v>
                </c:pt>
                <c:pt idx="1253">
                  <c:v>38.1</c:v>
                </c:pt>
                <c:pt idx="1254">
                  <c:v>38.1</c:v>
                </c:pt>
                <c:pt idx="1255">
                  <c:v>38.1</c:v>
                </c:pt>
                <c:pt idx="1256">
                  <c:v>38.1</c:v>
                </c:pt>
                <c:pt idx="1257">
                  <c:v>38.1</c:v>
                </c:pt>
                <c:pt idx="1258">
                  <c:v>38.1</c:v>
                </c:pt>
                <c:pt idx="1259">
                  <c:v>38.200000000000003</c:v>
                </c:pt>
                <c:pt idx="1260">
                  <c:v>38.200000000000003</c:v>
                </c:pt>
                <c:pt idx="1261">
                  <c:v>38.200000000000003</c:v>
                </c:pt>
                <c:pt idx="1262">
                  <c:v>38.200000000000003</c:v>
                </c:pt>
                <c:pt idx="1263">
                  <c:v>38.200000000000003</c:v>
                </c:pt>
                <c:pt idx="1264">
                  <c:v>38.200000000000003</c:v>
                </c:pt>
                <c:pt idx="1265">
                  <c:v>38.200000000000003</c:v>
                </c:pt>
                <c:pt idx="1266">
                  <c:v>38.200000000000003</c:v>
                </c:pt>
                <c:pt idx="1267">
                  <c:v>38.200000000000003</c:v>
                </c:pt>
                <c:pt idx="1268">
                  <c:v>38.200000000000003</c:v>
                </c:pt>
                <c:pt idx="1269">
                  <c:v>38.200000000000003</c:v>
                </c:pt>
                <c:pt idx="1270">
                  <c:v>38.200000000000003</c:v>
                </c:pt>
                <c:pt idx="1271">
                  <c:v>38.200000000000003</c:v>
                </c:pt>
                <c:pt idx="1272">
                  <c:v>38.200000000000003</c:v>
                </c:pt>
                <c:pt idx="1273">
                  <c:v>38.200000000000003</c:v>
                </c:pt>
                <c:pt idx="1274">
                  <c:v>38.200000000000003</c:v>
                </c:pt>
                <c:pt idx="1275">
                  <c:v>38.200000000000003</c:v>
                </c:pt>
                <c:pt idx="1276">
                  <c:v>38.200000000000003</c:v>
                </c:pt>
                <c:pt idx="1277">
                  <c:v>38.200000000000003</c:v>
                </c:pt>
                <c:pt idx="1278">
                  <c:v>38.200000000000003</c:v>
                </c:pt>
                <c:pt idx="1279">
                  <c:v>38.200000000000003</c:v>
                </c:pt>
                <c:pt idx="1280">
                  <c:v>38.200000000000003</c:v>
                </c:pt>
                <c:pt idx="1281">
                  <c:v>38.200000000000003</c:v>
                </c:pt>
                <c:pt idx="1282">
                  <c:v>38.200000000000003</c:v>
                </c:pt>
                <c:pt idx="1283">
                  <c:v>38.200000000000003</c:v>
                </c:pt>
                <c:pt idx="1284">
                  <c:v>38.1</c:v>
                </c:pt>
                <c:pt idx="1285">
                  <c:v>38.1</c:v>
                </c:pt>
                <c:pt idx="1286">
                  <c:v>38.1</c:v>
                </c:pt>
                <c:pt idx="1287">
                  <c:v>38.1</c:v>
                </c:pt>
                <c:pt idx="1288">
                  <c:v>38.1</c:v>
                </c:pt>
                <c:pt idx="1289">
                  <c:v>38.1</c:v>
                </c:pt>
                <c:pt idx="1290">
                  <c:v>38.1</c:v>
                </c:pt>
                <c:pt idx="1291">
                  <c:v>38.1</c:v>
                </c:pt>
                <c:pt idx="1292">
                  <c:v>37.9</c:v>
                </c:pt>
                <c:pt idx="1293">
                  <c:v>37.9</c:v>
                </c:pt>
                <c:pt idx="1294">
                  <c:v>37.9</c:v>
                </c:pt>
                <c:pt idx="1295">
                  <c:v>37.9</c:v>
                </c:pt>
                <c:pt idx="1296">
                  <c:v>37.9</c:v>
                </c:pt>
                <c:pt idx="1297">
                  <c:v>37.9</c:v>
                </c:pt>
                <c:pt idx="1298">
                  <c:v>37.9</c:v>
                </c:pt>
                <c:pt idx="1299">
                  <c:v>37.9</c:v>
                </c:pt>
                <c:pt idx="1300">
                  <c:v>37.6</c:v>
                </c:pt>
                <c:pt idx="1301">
                  <c:v>37.6</c:v>
                </c:pt>
                <c:pt idx="1302">
                  <c:v>37.6</c:v>
                </c:pt>
                <c:pt idx="1303">
                  <c:v>37.6</c:v>
                </c:pt>
                <c:pt idx="1304">
                  <c:v>37.6</c:v>
                </c:pt>
                <c:pt idx="1305">
                  <c:v>37.6</c:v>
                </c:pt>
                <c:pt idx="1306">
                  <c:v>37.6</c:v>
                </c:pt>
                <c:pt idx="1307">
                  <c:v>37.6</c:v>
                </c:pt>
                <c:pt idx="1308">
                  <c:v>37.4</c:v>
                </c:pt>
                <c:pt idx="1309">
                  <c:v>37.4</c:v>
                </c:pt>
                <c:pt idx="1310">
                  <c:v>37.4</c:v>
                </c:pt>
                <c:pt idx="1311">
                  <c:v>37.4</c:v>
                </c:pt>
                <c:pt idx="1312">
                  <c:v>37.4</c:v>
                </c:pt>
                <c:pt idx="1313">
                  <c:v>37.4</c:v>
                </c:pt>
                <c:pt idx="1314">
                  <c:v>37.4</c:v>
                </c:pt>
                <c:pt idx="1315">
                  <c:v>37.4</c:v>
                </c:pt>
                <c:pt idx="1316">
                  <c:v>37.4</c:v>
                </c:pt>
                <c:pt idx="1317">
                  <c:v>37.1</c:v>
                </c:pt>
                <c:pt idx="1318">
                  <c:v>37.1</c:v>
                </c:pt>
                <c:pt idx="1319">
                  <c:v>37.1</c:v>
                </c:pt>
                <c:pt idx="1320">
                  <c:v>37.1</c:v>
                </c:pt>
                <c:pt idx="1321">
                  <c:v>37.1</c:v>
                </c:pt>
                <c:pt idx="1322">
                  <c:v>37.1</c:v>
                </c:pt>
                <c:pt idx="1323">
                  <c:v>37.1</c:v>
                </c:pt>
                <c:pt idx="1324">
                  <c:v>37.1</c:v>
                </c:pt>
                <c:pt idx="1325">
                  <c:v>36.9</c:v>
                </c:pt>
                <c:pt idx="1326">
                  <c:v>36.9</c:v>
                </c:pt>
                <c:pt idx="1327">
                  <c:v>36.9</c:v>
                </c:pt>
                <c:pt idx="1328">
                  <c:v>36.9</c:v>
                </c:pt>
                <c:pt idx="1329">
                  <c:v>36.9</c:v>
                </c:pt>
                <c:pt idx="1330">
                  <c:v>36.9</c:v>
                </c:pt>
                <c:pt idx="1331">
                  <c:v>36.9</c:v>
                </c:pt>
                <c:pt idx="1332">
                  <c:v>36.9</c:v>
                </c:pt>
                <c:pt idx="1333">
                  <c:v>36.6</c:v>
                </c:pt>
                <c:pt idx="1334">
                  <c:v>36.6</c:v>
                </c:pt>
                <c:pt idx="1335">
                  <c:v>36.6</c:v>
                </c:pt>
                <c:pt idx="1336">
                  <c:v>36.6</c:v>
                </c:pt>
                <c:pt idx="1337">
                  <c:v>36.6</c:v>
                </c:pt>
                <c:pt idx="1338">
                  <c:v>36.6</c:v>
                </c:pt>
                <c:pt idx="1339">
                  <c:v>36.6</c:v>
                </c:pt>
                <c:pt idx="1340">
                  <c:v>36.6</c:v>
                </c:pt>
                <c:pt idx="1341">
                  <c:v>36.299999999999997</c:v>
                </c:pt>
                <c:pt idx="1342">
                  <c:v>36.299999999999997</c:v>
                </c:pt>
                <c:pt idx="1343">
                  <c:v>36.299999999999997</c:v>
                </c:pt>
                <c:pt idx="1344">
                  <c:v>36.299999999999997</c:v>
                </c:pt>
                <c:pt idx="1345">
                  <c:v>36.299999999999997</c:v>
                </c:pt>
                <c:pt idx="1346">
                  <c:v>36.299999999999997</c:v>
                </c:pt>
                <c:pt idx="1347">
                  <c:v>36.299999999999997</c:v>
                </c:pt>
                <c:pt idx="1348">
                  <c:v>36.299999999999997</c:v>
                </c:pt>
                <c:pt idx="1349">
                  <c:v>36.1</c:v>
                </c:pt>
                <c:pt idx="1350">
                  <c:v>36.1</c:v>
                </c:pt>
                <c:pt idx="1351">
                  <c:v>36.1</c:v>
                </c:pt>
                <c:pt idx="1352">
                  <c:v>36.1</c:v>
                </c:pt>
                <c:pt idx="1353">
                  <c:v>36.1</c:v>
                </c:pt>
                <c:pt idx="1354">
                  <c:v>36.1</c:v>
                </c:pt>
                <c:pt idx="1355">
                  <c:v>36.1</c:v>
                </c:pt>
                <c:pt idx="1356">
                  <c:v>36.1</c:v>
                </c:pt>
                <c:pt idx="1357">
                  <c:v>36.1</c:v>
                </c:pt>
                <c:pt idx="1358">
                  <c:v>35.9</c:v>
                </c:pt>
                <c:pt idx="1359">
                  <c:v>35.9</c:v>
                </c:pt>
                <c:pt idx="1360">
                  <c:v>35.9</c:v>
                </c:pt>
                <c:pt idx="1361">
                  <c:v>35.9</c:v>
                </c:pt>
                <c:pt idx="1362">
                  <c:v>35.9</c:v>
                </c:pt>
                <c:pt idx="1363">
                  <c:v>35.9</c:v>
                </c:pt>
                <c:pt idx="1364">
                  <c:v>35.9</c:v>
                </c:pt>
                <c:pt idx="1365">
                  <c:v>35.9</c:v>
                </c:pt>
                <c:pt idx="1366">
                  <c:v>35.700000000000003</c:v>
                </c:pt>
                <c:pt idx="1367">
                  <c:v>35.700000000000003</c:v>
                </c:pt>
                <c:pt idx="1368">
                  <c:v>35.700000000000003</c:v>
                </c:pt>
                <c:pt idx="1369">
                  <c:v>35.700000000000003</c:v>
                </c:pt>
                <c:pt idx="1370">
                  <c:v>35.700000000000003</c:v>
                </c:pt>
                <c:pt idx="1371">
                  <c:v>35.700000000000003</c:v>
                </c:pt>
                <c:pt idx="1372">
                  <c:v>35.700000000000003</c:v>
                </c:pt>
                <c:pt idx="1373">
                  <c:v>35.700000000000003</c:v>
                </c:pt>
                <c:pt idx="1374">
                  <c:v>35.5</c:v>
                </c:pt>
                <c:pt idx="1375">
                  <c:v>35.5</c:v>
                </c:pt>
                <c:pt idx="1376">
                  <c:v>35.5</c:v>
                </c:pt>
                <c:pt idx="1377">
                  <c:v>35.5</c:v>
                </c:pt>
                <c:pt idx="1378">
                  <c:v>35.5</c:v>
                </c:pt>
                <c:pt idx="1379">
                  <c:v>35.5</c:v>
                </c:pt>
                <c:pt idx="1380">
                  <c:v>35.5</c:v>
                </c:pt>
                <c:pt idx="1381">
                  <c:v>35.5</c:v>
                </c:pt>
                <c:pt idx="1382">
                  <c:v>35.200000000000003</c:v>
                </c:pt>
                <c:pt idx="1383">
                  <c:v>35.200000000000003</c:v>
                </c:pt>
                <c:pt idx="1384">
                  <c:v>35.200000000000003</c:v>
                </c:pt>
                <c:pt idx="1385">
                  <c:v>35.200000000000003</c:v>
                </c:pt>
                <c:pt idx="1386">
                  <c:v>35.200000000000003</c:v>
                </c:pt>
                <c:pt idx="1387">
                  <c:v>35.200000000000003</c:v>
                </c:pt>
                <c:pt idx="1388">
                  <c:v>35.200000000000003</c:v>
                </c:pt>
                <c:pt idx="1389">
                  <c:v>35.200000000000003</c:v>
                </c:pt>
                <c:pt idx="1390">
                  <c:v>35</c:v>
                </c:pt>
                <c:pt idx="1391">
                  <c:v>35</c:v>
                </c:pt>
                <c:pt idx="1392">
                  <c:v>35</c:v>
                </c:pt>
                <c:pt idx="1393">
                  <c:v>35</c:v>
                </c:pt>
                <c:pt idx="1394">
                  <c:v>35</c:v>
                </c:pt>
                <c:pt idx="1395">
                  <c:v>35</c:v>
                </c:pt>
                <c:pt idx="1396">
                  <c:v>35</c:v>
                </c:pt>
                <c:pt idx="1397">
                  <c:v>35</c:v>
                </c:pt>
                <c:pt idx="1398">
                  <c:v>34.700000000000003</c:v>
                </c:pt>
                <c:pt idx="1399">
                  <c:v>34.700000000000003</c:v>
                </c:pt>
                <c:pt idx="1400">
                  <c:v>34.700000000000003</c:v>
                </c:pt>
                <c:pt idx="1401">
                  <c:v>34.700000000000003</c:v>
                </c:pt>
                <c:pt idx="1402">
                  <c:v>34.700000000000003</c:v>
                </c:pt>
                <c:pt idx="1403">
                  <c:v>34.700000000000003</c:v>
                </c:pt>
                <c:pt idx="1404">
                  <c:v>34.700000000000003</c:v>
                </c:pt>
                <c:pt idx="1405">
                  <c:v>34.700000000000003</c:v>
                </c:pt>
                <c:pt idx="1406">
                  <c:v>34.700000000000003</c:v>
                </c:pt>
                <c:pt idx="1407">
                  <c:v>34.6</c:v>
                </c:pt>
                <c:pt idx="1408">
                  <c:v>34.6</c:v>
                </c:pt>
                <c:pt idx="1409">
                  <c:v>34.6</c:v>
                </c:pt>
                <c:pt idx="1410">
                  <c:v>34.6</c:v>
                </c:pt>
                <c:pt idx="1411">
                  <c:v>34.6</c:v>
                </c:pt>
                <c:pt idx="1412">
                  <c:v>34.6</c:v>
                </c:pt>
                <c:pt idx="1413">
                  <c:v>34.6</c:v>
                </c:pt>
                <c:pt idx="1414">
                  <c:v>34.6</c:v>
                </c:pt>
                <c:pt idx="1415">
                  <c:v>34.4</c:v>
                </c:pt>
                <c:pt idx="1416">
                  <c:v>34.4</c:v>
                </c:pt>
                <c:pt idx="1417">
                  <c:v>34.4</c:v>
                </c:pt>
                <c:pt idx="1418">
                  <c:v>34.4</c:v>
                </c:pt>
                <c:pt idx="1419">
                  <c:v>34.4</c:v>
                </c:pt>
                <c:pt idx="1420">
                  <c:v>34.4</c:v>
                </c:pt>
                <c:pt idx="1421">
                  <c:v>34.4</c:v>
                </c:pt>
                <c:pt idx="1422">
                  <c:v>34.4</c:v>
                </c:pt>
                <c:pt idx="1423">
                  <c:v>34.200000000000003</c:v>
                </c:pt>
                <c:pt idx="1424">
                  <c:v>34.200000000000003</c:v>
                </c:pt>
                <c:pt idx="1425">
                  <c:v>34.200000000000003</c:v>
                </c:pt>
                <c:pt idx="1426">
                  <c:v>34.200000000000003</c:v>
                </c:pt>
                <c:pt idx="1427">
                  <c:v>34.200000000000003</c:v>
                </c:pt>
                <c:pt idx="1428">
                  <c:v>34.200000000000003</c:v>
                </c:pt>
                <c:pt idx="1429">
                  <c:v>34.200000000000003</c:v>
                </c:pt>
                <c:pt idx="1430">
                  <c:v>34.200000000000003</c:v>
                </c:pt>
                <c:pt idx="1431">
                  <c:v>34.1</c:v>
                </c:pt>
                <c:pt idx="1432">
                  <c:v>34.1</c:v>
                </c:pt>
                <c:pt idx="1433">
                  <c:v>34.1</c:v>
                </c:pt>
                <c:pt idx="1434">
                  <c:v>34.1</c:v>
                </c:pt>
                <c:pt idx="1435">
                  <c:v>34.1</c:v>
                </c:pt>
                <c:pt idx="1436">
                  <c:v>34.1</c:v>
                </c:pt>
                <c:pt idx="1437">
                  <c:v>34.1</c:v>
                </c:pt>
                <c:pt idx="1438">
                  <c:v>34.1</c:v>
                </c:pt>
                <c:pt idx="1439">
                  <c:v>34</c:v>
                </c:pt>
                <c:pt idx="1440">
                  <c:v>34</c:v>
                </c:pt>
                <c:pt idx="1441">
                  <c:v>34</c:v>
                </c:pt>
                <c:pt idx="1442">
                  <c:v>34</c:v>
                </c:pt>
                <c:pt idx="1443">
                  <c:v>34</c:v>
                </c:pt>
                <c:pt idx="1444">
                  <c:v>34</c:v>
                </c:pt>
                <c:pt idx="1445">
                  <c:v>34</c:v>
                </c:pt>
                <c:pt idx="1446">
                  <c:v>34</c:v>
                </c:pt>
                <c:pt idx="1447">
                  <c:v>34</c:v>
                </c:pt>
                <c:pt idx="1448">
                  <c:v>34</c:v>
                </c:pt>
                <c:pt idx="1449">
                  <c:v>34</c:v>
                </c:pt>
                <c:pt idx="1450">
                  <c:v>34</c:v>
                </c:pt>
                <c:pt idx="1451">
                  <c:v>34</c:v>
                </c:pt>
                <c:pt idx="1452">
                  <c:v>34</c:v>
                </c:pt>
                <c:pt idx="1453">
                  <c:v>34</c:v>
                </c:pt>
                <c:pt idx="1454">
                  <c:v>34</c:v>
                </c:pt>
                <c:pt idx="1455">
                  <c:v>34</c:v>
                </c:pt>
                <c:pt idx="1456">
                  <c:v>34.299999999999997</c:v>
                </c:pt>
                <c:pt idx="1457">
                  <c:v>34.299999999999997</c:v>
                </c:pt>
                <c:pt idx="1458">
                  <c:v>34.299999999999997</c:v>
                </c:pt>
                <c:pt idx="1459">
                  <c:v>34.299999999999997</c:v>
                </c:pt>
                <c:pt idx="1460">
                  <c:v>34.299999999999997</c:v>
                </c:pt>
                <c:pt idx="1461">
                  <c:v>34.299999999999997</c:v>
                </c:pt>
                <c:pt idx="1462">
                  <c:v>34.299999999999997</c:v>
                </c:pt>
                <c:pt idx="1463">
                  <c:v>34.299999999999997</c:v>
                </c:pt>
                <c:pt idx="1464">
                  <c:v>34.4</c:v>
                </c:pt>
                <c:pt idx="1465">
                  <c:v>34.4</c:v>
                </c:pt>
                <c:pt idx="1466">
                  <c:v>34.4</c:v>
                </c:pt>
                <c:pt idx="1467">
                  <c:v>34.4</c:v>
                </c:pt>
                <c:pt idx="1468">
                  <c:v>34.4</c:v>
                </c:pt>
                <c:pt idx="1469">
                  <c:v>34.4</c:v>
                </c:pt>
                <c:pt idx="1470">
                  <c:v>34.4</c:v>
                </c:pt>
                <c:pt idx="1471">
                  <c:v>34.4</c:v>
                </c:pt>
                <c:pt idx="1472">
                  <c:v>34.799999999999997</c:v>
                </c:pt>
                <c:pt idx="1473">
                  <c:v>34.799999999999997</c:v>
                </c:pt>
                <c:pt idx="1474">
                  <c:v>34.799999999999997</c:v>
                </c:pt>
                <c:pt idx="1475">
                  <c:v>34.799999999999997</c:v>
                </c:pt>
                <c:pt idx="1476">
                  <c:v>34.799999999999997</c:v>
                </c:pt>
                <c:pt idx="1477">
                  <c:v>34.799999999999997</c:v>
                </c:pt>
                <c:pt idx="1478">
                  <c:v>34.799999999999997</c:v>
                </c:pt>
                <c:pt idx="1479">
                  <c:v>34.799999999999997</c:v>
                </c:pt>
                <c:pt idx="1480">
                  <c:v>35.299999999999997</c:v>
                </c:pt>
                <c:pt idx="1481">
                  <c:v>35.299999999999997</c:v>
                </c:pt>
                <c:pt idx="1482">
                  <c:v>35.299999999999997</c:v>
                </c:pt>
                <c:pt idx="1483">
                  <c:v>35.299999999999997</c:v>
                </c:pt>
                <c:pt idx="1484">
                  <c:v>35.299999999999997</c:v>
                </c:pt>
                <c:pt idx="1485">
                  <c:v>35.299999999999997</c:v>
                </c:pt>
                <c:pt idx="1486">
                  <c:v>35.299999999999997</c:v>
                </c:pt>
                <c:pt idx="1487">
                  <c:v>35.299999999999997</c:v>
                </c:pt>
                <c:pt idx="1488">
                  <c:v>35.299999999999997</c:v>
                </c:pt>
                <c:pt idx="1489">
                  <c:v>35.700000000000003</c:v>
                </c:pt>
                <c:pt idx="1490">
                  <c:v>35.700000000000003</c:v>
                </c:pt>
                <c:pt idx="1491">
                  <c:v>35.700000000000003</c:v>
                </c:pt>
                <c:pt idx="1492">
                  <c:v>35.700000000000003</c:v>
                </c:pt>
                <c:pt idx="1493">
                  <c:v>35.700000000000003</c:v>
                </c:pt>
                <c:pt idx="1494">
                  <c:v>35.700000000000003</c:v>
                </c:pt>
                <c:pt idx="1495">
                  <c:v>35.700000000000003</c:v>
                </c:pt>
                <c:pt idx="1496">
                  <c:v>35.700000000000003</c:v>
                </c:pt>
                <c:pt idx="1497">
                  <c:v>36.299999999999997</c:v>
                </c:pt>
                <c:pt idx="1498">
                  <c:v>36.299999999999997</c:v>
                </c:pt>
                <c:pt idx="1499">
                  <c:v>36.299999999999997</c:v>
                </c:pt>
                <c:pt idx="1500">
                  <c:v>36.299999999999997</c:v>
                </c:pt>
                <c:pt idx="1501">
                  <c:v>36.299999999999997</c:v>
                </c:pt>
                <c:pt idx="1502">
                  <c:v>36.299999999999997</c:v>
                </c:pt>
                <c:pt idx="1503">
                  <c:v>36.299999999999997</c:v>
                </c:pt>
                <c:pt idx="1504">
                  <c:v>36.299999999999997</c:v>
                </c:pt>
                <c:pt idx="1505">
                  <c:v>36.9</c:v>
                </c:pt>
                <c:pt idx="1506">
                  <c:v>36.9</c:v>
                </c:pt>
                <c:pt idx="1507">
                  <c:v>36.9</c:v>
                </c:pt>
                <c:pt idx="1508">
                  <c:v>36.9</c:v>
                </c:pt>
                <c:pt idx="1509">
                  <c:v>36.9</c:v>
                </c:pt>
                <c:pt idx="1510">
                  <c:v>36.9</c:v>
                </c:pt>
                <c:pt idx="1511">
                  <c:v>36.9</c:v>
                </c:pt>
                <c:pt idx="1512">
                  <c:v>36.9</c:v>
                </c:pt>
                <c:pt idx="1513">
                  <c:v>37.299999999999997</c:v>
                </c:pt>
                <c:pt idx="1514">
                  <c:v>37.299999999999997</c:v>
                </c:pt>
                <c:pt idx="1515">
                  <c:v>37.299999999999997</c:v>
                </c:pt>
                <c:pt idx="1516">
                  <c:v>37.299999999999997</c:v>
                </c:pt>
                <c:pt idx="1517">
                  <c:v>37.299999999999997</c:v>
                </c:pt>
                <c:pt idx="1518">
                  <c:v>37.299999999999997</c:v>
                </c:pt>
                <c:pt idx="1519">
                  <c:v>37.299999999999997</c:v>
                </c:pt>
                <c:pt idx="1520">
                  <c:v>37.299999999999997</c:v>
                </c:pt>
                <c:pt idx="1521">
                  <c:v>37.700000000000003</c:v>
                </c:pt>
                <c:pt idx="1522">
                  <c:v>37.700000000000003</c:v>
                </c:pt>
                <c:pt idx="1523">
                  <c:v>37.700000000000003</c:v>
                </c:pt>
                <c:pt idx="1524">
                  <c:v>37.700000000000003</c:v>
                </c:pt>
                <c:pt idx="1525">
                  <c:v>37.700000000000003</c:v>
                </c:pt>
                <c:pt idx="1526">
                  <c:v>37.700000000000003</c:v>
                </c:pt>
                <c:pt idx="1527">
                  <c:v>37.700000000000003</c:v>
                </c:pt>
                <c:pt idx="1528">
                  <c:v>37.700000000000003</c:v>
                </c:pt>
                <c:pt idx="1529">
                  <c:v>38.1</c:v>
                </c:pt>
                <c:pt idx="1530">
                  <c:v>38.1</c:v>
                </c:pt>
                <c:pt idx="1531">
                  <c:v>38.1</c:v>
                </c:pt>
                <c:pt idx="1532">
                  <c:v>38.1</c:v>
                </c:pt>
                <c:pt idx="1533">
                  <c:v>38.1</c:v>
                </c:pt>
                <c:pt idx="1534">
                  <c:v>38.1</c:v>
                </c:pt>
                <c:pt idx="1535">
                  <c:v>38.1</c:v>
                </c:pt>
                <c:pt idx="1536">
                  <c:v>38.1</c:v>
                </c:pt>
                <c:pt idx="1537">
                  <c:v>38.1</c:v>
                </c:pt>
                <c:pt idx="1538">
                  <c:v>38.299999999999997</c:v>
                </c:pt>
                <c:pt idx="1539">
                  <c:v>38.299999999999997</c:v>
                </c:pt>
                <c:pt idx="1540">
                  <c:v>38.299999999999997</c:v>
                </c:pt>
                <c:pt idx="1541">
                  <c:v>38.299999999999997</c:v>
                </c:pt>
                <c:pt idx="1542">
                  <c:v>38.299999999999997</c:v>
                </c:pt>
                <c:pt idx="1543">
                  <c:v>38.299999999999997</c:v>
                </c:pt>
                <c:pt idx="1544">
                  <c:v>38.299999999999997</c:v>
                </c:pt>
                <c:pt idx="1545">
                  <c:v>38.299999999999997</c:v>
                </c:pt>
                <c:pt idx="1546">
                  <c:v>38.299999999999997</c:v>
                </c:pt>
                <c:pt idx="1547">
                  <c:v>38.299999999999997</c:v>
                </c:pt>
                <c:pt idx="1548">
                  <c:v>38.299999999999997</c:v>
                </c:pt>
                <c:pt idx="1549">
                  <c:v>38.299999999999997</c:v>
                </c:pt>
                <c:pt idx="1550">
                  <c:v>38.299999999999997</c:v>
                </c:pt>
                <c:pt idx="1551">
                  <c:v>38.299999999999997</c:v>
                </c:pt>
                <c:pt idx="1552">
                  <c:v>38.299999999999997</c:v>
                </c:pt>
                <c:pt idx="1553">
                  <c:v>38.299999999999997</c:v>
                </c:pt>
                <c:pt idx="1554">
                  <c:v>38.299999999999997</c:v>
                </c:pt>
                <c:pt idx="1555">
                  <c:v>38.299999999999997</c:v>
                </c:pt>
                <c:pt idx="1556">
                  <c:v>38.299999999999997</c:v>
                </c:pt>
                <c:pt idx="1557">
                  <c:v>38.299999999999997</c:v>
                </c:pt>
                <c:pt idx="1558">
                  <c:v>38.299999999999997</c:v>
                </c:pt>
                <c:pt idx="1559">
                  <c:v>38.299999999999997</c:v>
                </c:pt>
                <c:pt idx="1560">
                  <c:v>38.299999999999997</c:v>
                </c:pt>
                <c:pt idx="1561">
                  <c:v>38.299999999999997</c:v>
                </c:pt>
                <c:pt idx="1562">
                  <c:v>38.1</c:v>
                </c:pt>
                <c:pt idx="1563">
                  <c:v>38.1</c:v>
                </c:pt>
                <c:pt idx="1564">
                  <c:v>38.1</c:v>
                </c:pt>
                <c:pt idx="1565">
                  <c:v>38.1</c:v>
                </c:pt>
                <c:pt idx="1566">
                  <c:v>38.1</c:v>
                </c:pt>
                <c:pt idx="1567">
                  <c:v>38.1</c:v>
                </c:pt>
                <c:pt idx="1568">
                  <c:v>38.1</c:v>
                </c:pt>
                <c:pt idx="1569">
                  <c:v>38.1</c:v>
                </c:pt>
                <c:pt idx="1570">
                  <c:v>37.9</c:v>
                </c:pt>
                <c:pt idx="1571">
                  <c:v>37.9</c:v>
                </c:pt>
                <c:pt idx="1572">
                  <c:v>37.9</c:v>
                </c:pt>
                <c:pt idx="1573">
                  <c:v>37.9</c:v>
                </c:pt>
                <c:pt idx="1574">
                  <c:v>37.9</c:v>
                </c:pt>
                <c:pt idx="1575">
                  <c:v>37.9</c:v>
                </c:pt>
                <c:pt idx="1576">
                  <c:v>37.9</c:v>
                </c:pt>
                <c:pt idx="1577">
                  <c:v>37.9</c:v>
                </c:pt>
                <c:pt idx="1578">
                  <c:v>37.9</c:v>
                </c:pt>
                <c:pt idx="1579">
                  <c:v>37.6</c:v>
                </c:pt>
                <c:pt idx="1580">
                  <c:v>37.6</c:v>
                </c:pt>
                <c:pt idx="1581">
                  <c:v>37.6</c:v>
                </c:pt>
                <c:pt idx="1582">
                  <c:v>37.6</c:v>
                </c:pt>
                <c:pt idx="1583">
                  <c:v>37.6</c:v>
                </c:pt>
                <c:pt idx="1584">
                  <c:v>37.6</c:v>
                </c:pt>
                <c:pt idx="1585">
                  <c:v>37.6</c:v>
                </c:pt>
                <c:pt idx="1586">
                  <c:v>37.6</c:v>
                </c:pt>
                <c:pt idx="1587">
                  <c:v>37.299999999999997</c:v>
                </c:pt>
                <c:pt idx="1588">
                  <c:v>37.299999999999997</c:v>
                </c:pt>
                <c:pt idx="1589">
                  <c:v>37.299999999999997</c:v>
                </c:pt>
                <c:pt idx="1590">
                  <c:v>37.299999999999997</c:v>
                </c:pt>
                <c:pt idx="1591">
                  <c:v>37.299999999999997</c:v>
                </c:pt>
                <c:pt idx="1592">
                  <c:v>37.299999999999997</c:v>
                </c:pt>
                <c:pt idx="1593">
                  <c:v>37.299999999999997</c:v>
                </c:pt>
                <c:pt idx="1594">
                  <c:v>37.299999999999997</c:v>
                </c:pt>
                <c:pt idx="1595">
                  <c:v>37.1</c:v>
                </c:pt>
                <c:pt idx="1596">
                  <c:v>37.1</c:v>
                </c:pt>
                <c:pt idx="1597">
                  <c:v>37.1</c:v>
                </c:pt>
                <c:pt idx="1598">
                  <c:v>37.1</c:v>
                </c:pt>
                <c:pt idx="1599">
                  <c:v>37.1</c:v>
                </c:pt>
                <c:pt idx="1600">
                  <c:v>37.1</c:v>
                </c:pt>
                <c:pt idx="1601">
                  <c:v>37.1</c:v>
                </c:pt>
                <c:pt idx="1602">
                  <c:v>37.1</c:v>
                </c:pt>
                <c:pt idx="1603">
                  <c:v>36.9</c:v>
                </c:pt>
                <c:pt idx="1604">
                  <c:v>36.9</c:v>
                </c:pt>
                <c:pt idx="1605">
                  <c:v>36.9</c:v>
                </c:pt>
                <c:pt idx="1606">
                  <c:v>36.9</c:v>
                </c:pt>
                <c:pt idx="1607">
                  <c:v>36.9</c:v>
                </c:pt>
                <c:pt idx="1608">
                  <c:v>36.9</c:v>
                </c:pt>
                <c:pt idx="1609">
                  <c:v>36.9</c:v>
                </c:pt>
                <c:pt idx="1610">
                  <c:v>36.9</c:v>
                </c:pt>
                <c:pt idx="1611">
                  <c:v>36.700000000000003</c:v>
                </c:pt>
                <c:pt idx="1612">
                  <c:v>36.700000000000003</c:v>
                </c:pt>
                <c:pt idx="1613">
                  <c:v>36.700000000000003</c:v>
                </c:pt>
                <c:pt idx="1614">
                  <c:v>36.700000000000003</c:v>
                </c:pt>
                <c:pt idx="1615">
                  <c:v>36.700000000000003</c:v>
                </c:pt>
                <c:pt idx="1616">
                  <c:v>36.700000000000003</c:v>
                </c:pt>
                <c:pt idx="1617">
                  <c:v>36.700000000000003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ex4_40_envTemp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Sheet1!$G$2:$G$1697</c:f>
              <c:numCache>
                <c:formatCode>General</c:formatCode>
                <c:ptCount val="1696"/>
                <c:pt idx="0">
                  <c:v>40.799999999999997</c:v>
                </c:pt>
                <c:pt idx="1">
                  <c:v>40.799999999999997</c:v>
                </c:pt>
                <c:pt idx="2">
                  <c:v>40.799999999999997</c:v>
                </c:pt>
                <c:pt idx="3">
                  <c:v>40.799999999999997</c:v>
                </c:pt>
                <c:pt idx="4">
                  <c:v>40.799999999999997</c:v>
                </c:pt>
                <c:pt idx="5">
                  <c:v>40.799999999999997</c:v>
                </c:pt>
                <c:pt idx="6">
                  <c:v>40.799999999999997</c:v>
                </c:pt>
                <c:pt idx="7">
                  <c:v>40.4</c:v>
                </c:pt>
                <c:pt idx="8">
                  <c:v>40.4</c:v>
                </c:pt>
                <c:pt idx="9">
                  <c:v>40.4</c:v>
                </c:pt>
                <c:pt idx="10">
                  <c:v>40.4</c:v>
                </c:pt>
                <c:pt idx="11">
                  <c:v>40.4</c:v>
                </c:pt>
                <c:pt idx="12">
                  <c:v>40.4</c:v>
                </c:pt>
                <c:pt idx="13">
                  <c:v>40.4</c:v>
                </c:pt>
                <c:pt idx="14">
                  <c:v>40.4</c:v>
                </c:pt>
                <c:pt idx="15">
                  <c:v>40.1</c:v>
                </c:pt>
                <c:pt idx="16">
                  <c:v>40.1</c:v>
                </c:pt>
                <c:pt idx="17">
                  <c:v>40.1</c:v>
                </c:pt>
                <c:pt idx="18">
                  <c:v>40.1</c:v>
                </c:pt>
                <c:pt idx="19">
                  <c:v>40.1</c:v>
                </c:pt>
                <c:pt idx="20">
                  <c:v>40.1</c:v>
                </c:pt>
                <c:pt idx="21">
                  <c:v>40.1</c:v>
                </c:pt>
                <c:pt idx="22">
                  <c:v>40.1</c:v>
                </c:pt>
                <c:pt idx="23">
                  <c:v>40.1</c:v>
                </c:pt>
                <c:pt idx="24">
                  <c:v>39.700000000000003</c:v>
                </c:pt>
                <c:pt idx="25">
                  <c:v>39.700000000000003</c:v>
                </c:pt>
                <c:pt idx="26">
                  <c:v>39.700000000000003</c:v>
                </c:pt>
                <c:pt idx="27">
                  <c:v>39.700000000000003</c:v>
                </c:pt>
                <c:pt idx="28">
                  <c:v>39.700000000000003</c:v>
                </c:pt>
                <c:pt idx="29">
                  <c:v>39.700000000000003</c:v>
                </c:pt>
                <c:pt idx="30">
                  <c:v>39.700000000000003</c:v>
                </c:pt>
                <c:pt idx="31">
                  <c:v>39.700000000000003</c:v>
                </c:pt>
                <c:pt idx="32">
                  <c:v>39.299999999999997</c:v>
                </c:pt>
                <c:pt idx="33">
                  <c:v>39.299999999999997</c:v>
                </c:pt>
                <c:pt idx="34">
                  <c:v>39.299999999999997</c:v>
                </c:pt>
                <c:pt idx="35">
                  <c:v>39.299999999999997</c:v>
                </c:pt>
                <c:pt idx="36">
                  <c:v>39.299999999999997</c:v>
                </c:pt>
                <c:pt idx="37">
                  <c:v>39.299999999999997</c:v>
                </c:pt>
                <c:pt idx="38">
                  <c:v>39.299999999999997</c:v>
                </c:pt>
                <c:pt idx="39">
                  <c:v>39.299999999999997</c:v>
                </c:pt>
                <c:pt idx="40">
                  <c:v>38.9</c:v>
                </c:pt>
                <c:pt idx="41">
                  <c:v>38.9</c:v>
                </c:pt>
                <c:pt idx="42">
                  <c:v>38.9</c:v>
                </c:pt>
                <c:pt idx="43">
                  <c:v>38.9</c:v>
                </c:pt>
                <c:pt idx="44">
                  <c:v>38.9</c:v>
                </c:pt>
                <c:pt idx="45">
                  <c:v>38.9</c:v>
                </c:pt>
                <c:pt idx="46">
                  <c:v>38.9</c:v>
                </c:pt>
                <c:pt idx="47">
                  <c:v>38.9</c:v>
                </c:pt>
                <c:pt idx="48">
                  <c:v>38.6</c:v>
                </c:pt>
                <c:pt idx="49">
                  <c:v>38.6</c:v>
                </c:pt>
                <c:pt idx="50">
                  <c:v>38.6</c:v>
                </c:pt>
                <c:pt idx="51">
                  <c:v>38.6</c:v>
                </c:pt>
                <c:pt idx="52">
                  <c:v>38.6</c:v>
                </c:pt>
                <c:pt idx="53">
                  <c:v>38.6</c:v>
                </c:pt>
                <c:pt idx="54">
                  <c:v>38.6</c:v>
                </c:pt>
                <c:pt idx="55">
                  <c:v>38.6</c:v>
                </c:pt>
                <c:pt idx="56">
                  <c:v>38.299999999999997</c:v>
                </c:pt>
                <c:pt idx="57">
                  <c:v>38.299999999999997</c:v>
                </c:pt>
                <c:pt idx="58">
                  <c:v>38.299999999999997</c:v>
                </c:pt>
                <c:pt idx="59">
                  <c:v>38.299999999999997</c:v>
                </c:pt>
                <c:pt idx="60">
                  <c:v>38.299999999999997</c:v>
                </c:pt>
                <c:pt idx="61">
                  <c:v>38.299999999999997</c:v>
                </c:pt>
                <c:pt idx="62">
                  <c:v>38.299999999999997</c:v>
                </c:pt>
                <c:pt idx="63">
                  <c:v>38.299999999999997</c:v>
                </c:pt>
                <c:pt idx="64">
                  <c:v>38.299999999999997</c:v>
                </c:pt>
                <c:pt idx="65">
                  <c:v>38.299999999999997</c:v>
                </c:pt>
                <c:pt idx="66">
                  <c:v>38.299999999999997</c:v>
                </c:pt>
                <c:pt idx="67">
                  <c:v>38.299999999999997</c:v>
                </c:pt>
                <c:pt idx="68">
                  <c:v>38.299999999999997</c:v>
                </c:pt>
                <c:pt idx="69">
                  <c:v>38.299999999999997</c:v>
                </c:pt>
                <c:pt idx="70">
                  <c:v>38.299999999999997</c:v>
                </c:pt>
                <c:pt idx="71">
                  <c:v>38.299999999999997</c:v>
                </c:pt>
                <c:pt idx="72">
                  <c:v>38.299999999999997</c:v>
                </c:pt>
                <c:pt idx="73">
                  <c:v>38.5</c:v>
                </c:pt>
                <c:pt idx="74">
                  <c:v>38.5</c:v>
                </c:pt>
                <c:pt idx="75">
                  <c:v>38.5</c:v>
                </c:pt>
                <c:pt idx="76">
                  <c:v>38.5</c:v>
                </c:pt>
                <c:pt idx="77">
                  <c:v>38.5</c:v>
                </c:pt>
                <c:pt idx="78">
                  <c:v>38.5</c:v>
                </c:pt>
                <c:pt idx="79">
                  <c:v>38.5</c:v>
                </c:pt>
                <c:pt idx="80">
                  <c:v>38.5</c:v>
                </c:pt>
                <c:pt idx="81">
                  <c:v>38.799999999999997</c:v>
                </c:pt>
                <c:pt idx="82">
                  <c:v>38.799999999999997</c:v>
                </c:pt>
                <c:pt idx="83">
                  <c:v>38.799999999999997</c:v>
                </c:pt>
                <c:pt idx="84">
                  <c:v>38.799999999999997</c:v>
                </c:pt>
                <c:pt idx="85">
                  <c:v>38.799999999999997</c:v>
                </c:pt>
                <c:pt idx="86">
                  <c:v>38.799999999999997</c:v>
                </c:pt>
                <c:pt idx="87">
                  <c:v>38.799999999999997</c:v>
                </c:pt>
                <c:pt idx="88">
                  <c:v>38.799999999999997</c:v>
                </c:pt>
                <c:pt idx="89">
                  <c:v>39.200000000000003</c:v>
                </c:pt>
                <c:pt idx="90">
                  <c:v>39.200000000000003</c:v>
                </c:pt>
                <c:pt idx="91">
                  <c:v>39.200000000000003</c:v>
                </c:pt>
                <c:pt idx="92">
                  <c:v>39.200000000000003</c:v>
                </c:pt>
                <c:pt idx="93">
                  <c:v>39.200000000000003</c:v>
                </c:pt>
                <c:pt idx="94">
                  <c:v>39.200000000000003</c:v>
                </c:pt>
                <c:pt idx="95">
                  <c:v>39.200000000000003</c:v>
                </c:pt>
                <c:pt idx="96">
                  <c:v>39.200000000000003</c:v>
                </c:pt>
                <c:pt idx="97">
                  <c:v>39.6</c:v>
                </c:pt>
                <c:pt idx="98">
                  <c:v>39.6</c:v>
                </c:pt>
                <c:pt idx="99">
                  <c:v>39.6</c:v>
                </c:pt>
                <c:pt idx="100">
                  <c:v>39.6</c:v>
                </c:pt>
                <c:pt idx="101">
                  <c:v>39.6</c:v>
                </c:pt>
                <c:pt idx="102">
                  <c:v>39.6</c:v>
                </c:pt>
                <c:pt idx="103">
                  <c:v>39.6</c:v>
                </c:pt>
                <c:pt idx="104">
                  <c:v>39.6</c:v>
                </c:pt>
                <c:pt idx="105">
                  <c:v>40.200000000000003</c:v>
                </c:pt>
                <c:pt idx="106">
                  <c:v>40.200000000000003</c:v>
                </c:pt>
                <c:pt idx="107">
                  <c:v>40.200000000000003</c:v>
                </c:pt>
                <c:pt idx="108">
                  <c:v>40.200000000000003</c:v>
                </c:pt>
                <c:pt idx="109">
                  <c:v>40.200000000000003</c:v>
                </c:pt>
                <c:pt idx="110">
                  <c:v>40.200000000000003</c:v>
                </c:pt>
                <c:pt idx="111">
                  <c:v>40.200000000000003</c:v>
                </c:pt>
                <c:pt idx="112">
                  <c:v>40.200000000000003</c:v>
                </c:pt>
                <c:pt idx="113">
                  <c:v>40.200000000000003</c:v>
                </c:pt>
                <c:pt idx="114">
                  <c:v>40.799999999999997</c:v>
                </c:pt>
                <c:pt idx="115">
                  <c:v>40.799999999999997</c:v>
                </c:pt>
                <c:pt idx="116">
                  <c:v>40.799999999999997</c:v>
                </c:pt>
                <c:pt idx="117">
                  <c:v>40.799999999999997</c:v>
                </c:pt>
                <c:pt idx="118">
                  <c:v>40.799999999999997</c:v>
                </c:pt>
                <c:pt idx="119">
                  <c:v>40.799999999999997</c:v>
                </c:pt>
                <c:pt idx="120">
                  <c:v>40.799999999999997</c:v>
                </c:pt>
                <c:pt idx="121">
                  <c:v>40.799999999999997</c:v>
                </c:pt>
                <c:pt idx="122">
                  <c:v>41.5</c:v>
                </c:pt>
                <c:pt idx="123">
                  <c:v>41.5</c:v>
                </c:pt>
                <c:pt idx="124">
                  <c:v>41.5</c:v>
                </c:pt>
                <c:pt idx="125">
                  <c:v>41.5</c:v>
                </c:pt>
                <c:pt idx="126">
                  <c:v>41.5</c:v>
                </c:pt>
                <c:pt idx="127">
                  <c:v>41.5</c:v>
                </c:pt>
                <c:pt idx="128">
                  <c:v>41.5</c:v>
                </c:pt>
                <c:pt idx="129">
                  <c:v>41.5</c:v>
                </c:pt>
                <c:pt idx="130">
                  <c:v>42.1</c:v>
                </c:pt>
                <c:pt idx="131">
                  <c:v>42.1</c:v>
                </c:pt>
                <c:pt idx="132">
                  <c:v>42.1</c:v>
                </c:pt>
                <c:pt idx="133">
                  <c:v>42.1</c:v>
                </c:pt>
                <c:pt idx="134">
                  <c:v>42.1</c:v>
                </c:pt>
                <c:pt idx="135">
                  <c:v>42.1</c:v>
                </c:pt>
                <c:pt idx="136">
                  <c:v>42.1</c:v>
                </c:pt>
                <c:pt idx="137">
                  <c:v>42.1</c:v>
                </c:pt>
                <c:pt idx="138">
                  <c:v>42.6</c:v>
                </c:pt>
                <c:pt idx="139">
                  <c:v>42.6</c:v>
                </c:pt>
                <c:pt idx="140">
                  <c:v>42.6</c:v>
                </c:pt>
                <c:pt idx="141">
                  <c:v>42.6</c:v>
                </c:pt>
                <c:pt idx="142">
                  <c:v>42.6</c:v>
                </c:pt>
                <c:pt idx="143">
                  <c:v>42.6</c:v>
                </c:pt>
                <c:pt idx="144">
                  <c:v>42.6</c:v>
                </c:pt>
                <c:pt idx="145">
                  <c:v>42.6</c:v>
                </c:pt>
                <c:pt idx="146">
                  <c:v>43</c:v>
                </c:pt>
                <c:pt idx="147">
                  <c:v>43</c:v>
                </c:pt>
                <c:pt idx="148">
                  <c:v>43</c:v>
                </c:pt>
                <c:pt idx="149">
                  <c:v>43</c:v>
                </c:pt>
                <c:pt idx="150">
                  <c:v>43</c:v>
                </c:pt>
                <c:pt idx="151">
                  <c:v>43</c:v>
                </c:pt>
                <c:pt idx="152">
                  <c:v>43</c:v>
                </c:pt>
                <c:pt idx="153">
                  <c:v>43</c:v>
                </c:pt>
                <c:pt idx="154">
                  <c:v>43.2</c:v>
                </c:pt>
                <c:pt idx="155">
                  <c:v>43.2</c:v>
                </c:pt>
                <c:pt idx="156">
                  <c:v>43.2</c:v>
                </c:pt>
                <c:pt idx="157">
                  <c:v>43.2</c:v>
                </c:pt>
                <c:pt idx="158">
                  <c:v>43.2</c:v>
                </c:pt>
                <c:pt idx="159">
                  <c:v>43.2</c:v>
                </c:pt>
                <c:pt idx="160">
                  <c:v>43.2</c:v>
                </c:pt>
                <c:pt idx="161">
                  <c:v>43.2</c:v>
                </c:pt>
                <c:pt idx="162">
                  <c:v>43.2</c:v>
                </c:pt>
                <c:pt idx="163">
                  <c:v>43.3</c:v>
                </c:pt>
                <c:pt idx="164">
                  <c:v>43.3</c:v>
                </c:pt>
                <c:pt idx="165">
                  <c:v>43.3</c:v>
                </c:pt>
                <c:pt idx="166">
                  <c:v>43.3</c:v>
                </c:pt>
                <c:pt idx="167">
                  <c:v>43.3</c:v>
                </c:pt>
                <c:pt idx="168">
                  <c:v>43.3</c:v>
                </c:pt>
                <c:pt idx="169">
                  <c:v>43.3</c:v>
                </c:pt>
                <c:pt idx="170">
                  <c:v>43.3</c:v>
                </c:pt>
                <c:pt idx="171">
                  <c:v>43.2</c:v>
                </c:pt>
                <c:pt idx="172">
                  <c:v>43.2</c:v>
                </c:pt>
                <c:pt idx="173">
                  <c:v>43.2</c:v>
                </c:pt>
                <c:pt idx="174">
                  <c:v>43.2</c:v>
                </c:pt>
                <c:pt idx="175">
                  <c:v>43.2</c:v>
                </c:pt>
                <c:pt idx="176">
                  <c:v>43.2</c:v>
                </c:pt>
                <c:pt idx="177">
                  <c:v>43.2</c:v>
                </c:pt>
                <c:pt idx="178">
                  <c:v>43.2</c:v>
                </c:pt>
                <c:pt idx="179">
                  <c:v>43.1</c:v>
                </c:pt>
                <c:pt idx="180">
                  <c:v>43.1</c:v>
                </c:pt>
                <c:pt idx="181">
                  <c:v>43.1</c:v>
                </c:pt>
                <c:pt idx="182">
                  <c:v>43.1</c:v>
                </c:pt>
                <c:pt idx="183">
                  <c:v>43.1</c:v>
                </c:pt>
                <c:pt idx="184">
                  <c:v>43.1</c:v>
                </c:pt>
                <c:pt idx="185">
                  <c:v>43.1</c:v>
                </c:pt>
                <c:pt idx="186">
                  <c:v>43.1</c:v>
                </c:pt>
                <c:pt idx="187">
                  <c:v>42.9</c:v>
                </c:pt>
                <c:pt idx="188">
                  <c:v>42.9</c:v>
                </c:pt>
                <c:pt idx="189">
                  <c:v>42.9</c:v>
                </c:pt>
                <c:pt idx="190">
                  <c:v>42.9</c:v>
                </c:pt>
                <c:pt idx="191">
                  <c:v>42.9</c:v>
                </c:pt>
                <c:pt idx="192">
                  <c:v>42.9</c:v>
                </c:pt>
                <c:pt idx="193">
                  <c:v>42.9</c:v>
                </c:pt>
                <c:pt idx="194">
                  <c:v>42.9</c:v>
                </c:pt>
                <c:pt idx="195">
                  <c:v>42.6</c:v>
                </c:pt>
                <c:pt idx="196">
                  <c:v>42.6</c:v>
                </c:pt>
                <c:pt idx="197">
                  <c:v>42.6</c:v>
                </c:pt>
                <c:pt idx="198">
                  <c:v>42.6</c:v>
                </c:pt>
                <c:pt idx="199">
                  <c:v>42.6</c:v>
                </c:pt>
                <c:pt idx="200">
                  <c:v>42.6</c:v>
                </c:pt>
                <c:pt idx="201">
                  <c:v>42.6</c:v>
                </c:pt>
                <c:pt idx="202">
                  <c:v>42.6</c:v>
                </c:pt>
                <c:pt idx="203">
                  <c:v>42.6</c:v>
                </c:pt>
                <c:pt idx="204">
                  <c:v>42.2</c:v>
                </c:pt>
                <c:pt idx="205">
                  <c:v>42.2</c:v>
                </c:pt>
                <c:pt idx="206">
                  <c:v>42.2</c:v>
                </c:pt>
                <c:pt idx="207">
                  <c:v>42.2</c:v>
                </c:pt>
                <c:pt idx="208">
                  <c:v>42.2</c:v>
                </c:pt>
                <c:pt idx="209">
                  <c:v>42.2</c:v>
                </c:pt>
                <c:pt idx="210">
                  <c:v>42.2</c:v>
                </c:pt>
                <c:pt idx="211">
                  <c:v>42.2</c:v>
                </c:pt>
                <c:pt idx="212">
                  <c:v>41.8</c:v>
                </c:pt>
                <c:pt idx="213">
                  <c:v>41.8</c:v>
                </c:pt>
                <c:pt idx="214">
                  <c:v>41.8</c:v>
                </c:pt>
                <c:pt idx="215">
                  <c:v>41.8</c:v>
                </c:pt>
                <c:pt idx="216">
                  <c:v>41.8</c:v>
                </c:pt>
                <c:pt idx="217">
                  <c:v>41.8</c:v>
                </c:pt>
                <c:pt idx="218">
                  <c:v>41.8</c:v>
                </c:pt>
                <c:pt idx="219">
                  <c:v>41.8</c:v>
                </c:pt>
                <c:pt idx="220">
                  <c:v>41.4</c:v>
                </c:pt>
                <c:pt idx="221">
                  <c:v>41.4</c:v>
                </c:pt>
                <c:pt idx="222">
                  <c:v>41.4</c:v>
                </c:pt>
                <c:pt idx="223">
                  <c:v>41.4</c:v>
                </c:pt>
                <c:pt idx="224">
                  <c:v>41.4</c:v>
                </c:pt>
                <c:pt idx="225">
                  <c:v>41.4</c:v>
                </c:pt>
                <c:pt idx="226">
                  <c:v>41.4</c:v>
                </c:pt>
                <c:pt idx="227">
                  <c:v>41.4</c:v>
                </c:pt>
                <c:pt idx="228">
                  <c:v>41</c:v>
                </c:pt>
                <c:pt idx="229">
                  <c:v>41</c:v>
                </c:pt>
                <c:pt idx="230">
                  <c:v>41</c:v>
                </c:pt>
                <c:pt idx="231">
                  <c:v>41</c:v>
                </c:pt>
                <c:pt idx="232">
                  <c:v>41</c:v>
                </c:pt>
                <c:pt idx="233">
                  <c:v>41</c:v>
                </c:pt>
                <c:pt idx="234">
                  <c:v>41</c:v>
                </c:pt>
                <c:pt idx="235">
                  <c:v>41</c:v>
                </c:pt>
                <c:pt idx="236">
                  <c:v>40.6</c:v>
                </c:pt>
                <c:pt idx="237">
                  <c:v>40.6</c:v>
                </c:pt>
                <c:pt idx="238">
                  <c:v>40.6</c:v>
                </c:pt>
                <c:pt idx="239">
                  <c:v>40.6</c:v>
                </c:pt>
                <c:pt idx="240">
                  <c:v>40.6</c:v>
                </c:pt>
                <c:pt idx="241">
                  <c:v>40.6</c:v>
                </c:pt>
                <c:pt idx="242">
                  <c:v>40.6</c:v>
                </c:pt>
                <c:pt idx="243">
                  <c:v>40.6</c:v>
                </c:pt>
                <c:pt idx="244">
                  <c:v>40.6</c:v>
                </c:pt>
                <c:pt idx="245">
                  <c:v>40.200000000000003</c:v>
                </c:pt>
                <c:pt idx="246">
                  <c:v>40.200000000000003</c:v>
                </c:pt>
                <c:pt idx="247">
                  <c:v>40.200000000000003</c:v>
                </c:pt>
                <c:pt idx="248">
                  <c:v>40.200000000000003</c:v>
                </c:pt>
                <c:pt idx="249">
                  <c:v>40.200000000000003</c:v>
                </c:pt>
                <c:pt idx="250">
                  <c:v>40.200000000000003</c:v>
                </c:pt>
                <c:pt idx="251">
                  <c:v>40.200000000000003</c:v>
                </c:pt>
                <c:pt idx="252">
                  <c:v>40.200000000000003</c:v>
                </c:pt>
                <c:pt idx="253">
                  <c:v>39.9</c:v>
                </c:pt>
                <c:pt idx="254">
                  <c:v>39.9</c:v>
                </c:pt>
                <c:pt idx="255">
                  <c:v>39.9</c:v>
                </c:pt>
                <c:pt idx="256">
                  <c:v>39.9</c:v>
                </c:pt>
                <c:pt idx="257">
                  <c:v>39.9</c:v>
                </c:pt>
                <c:pt idx="258">
                  <c:v>39.9</c:v>
                </c:pt>
                <c:pt idx="259">
                  <c:v>39.9</c:v>
                </c:pt>
                <c:pt idx="260">
                  <c:v>39.9</c:v>
                </c:pt>
                <c:pt idx="261">
                  <c:v>39.4</c:v>
                </c:pt>
                <c:pt idx="262">
                  <c:v>39.4</c:v>
                </c:pt>
                <c:pt idx="263">
                  <c:v>39.4</c:v>
                </c:pt>
                <c:pt idx="264">
                  <c:v>39.4</c:v>
                </c:pt>
                <c:pt idx="265">
                  <c:v>39.4</c:v>
                </c:pt>
                <c:pt idx="266">
                  <c:v>39.4</c:v>
                </c:pt>
                <c:pt idx="267">
                  <c:v>39.4</c:v>
                </c:pt>
                <c:pt idx="268">
                  <c:v>39.4</c:v>
                </c:pt>
                <c:pt idx="269">
                  <c:v>39</c:v>
                </c:pt>
                <c:pt idx="270">
                  <c:v>39</c:v>
                </c:pt>
                <c:pt idx="271">
                  <c:v>39</c:v>
                </c:pt>
                <c:pt idx="272">
                  <c:v>39</c:v>
                </c:pt>
                <c:pt idx="273">
                  <c:v>39</c:v>
                </c:pt>
                <c:pt idx="274">
                  <c:v>39</c:v>
                </c:pt>
                <c:pt idx="275">
                  <c:v>39</c:v>
                </c:pt>
                <c:pt idx="276">
                  <c:v>39</c:v>
                </c:pt>
                <c:pt idx="277">
                  <c:v>38.700000000000003</c:v>
                </c:pt>
                <c:pt idx="278">
                  <c:v>38.700000000000003</c:v>
                </c:pt>
                <c:pt idx="279">
                  <c:v>38.700000000000003</c:v>
                </c:pt>
                <c:pt idx="280">
                  <c:v>38.700000000000003</c:v>
                </c:pt>
                <c:pt idx="281">
                  <c:v>38.700000000000003</c:v>
                </c:pt>
                <c:pt idx="282">
                  <c:v>38.700000000000003</c:v>
                </c:pt>
                <c:pt idx="283">
                  <c:v>38.700000000000003</c:v>
                </c:pt>
                <c:pt idx="284">
                  <c:v>38.700000000000003</c:v>
                </c:pt>
                <c:pt idx="285">
                  <c:v>38.4</c:v>
                </c:pt>
                <c:pt idx="286">
                  <c:v>38.4</c:v>
                </c:pt>
                <c:pt idx="287">
                  <c:v>38.4</c:v>
                </c:pt>
                <c:pt idx="288">
                  <c:v>38.4</c:v>
                </c:pt>
                <c:pt idx="289">
                  <c:v>38.4</c:v>
                </c:pt>
                <c:pt idx="290">
                  <c:v>38.4</c:v>
                </c:pt>
                <c:pt idx="291">
                  <c:v>38.4</c:v>
                </c:pt>
                <c:pt idx="292">
                  <c:v>38.4</c:v>
                </c:pt>
                <c:pt idx="293">
                  <c:v>38.4</c:v>
                </c:pt>
                <c:pt idx="294">
                  <c:v>38.299999999999997</c:v>
                </c:pt>
                <c:pt idx="295">
                  <c:v>38.299999999999997</c:v>
                </c:pt>
                <c:pt idx="296">
                  <c:v>38.299999999999997</c:v>
                </c:pt>
                <c:pt idx="297">
                  <c:v>38.299999999999997</c:v>
                </c:pt>
                <c:pt idx="298">
                  <c:v>38.299999999999997</c:v>
                </c:pt>
                <c:pt idx="299">
                  <c:v>38.299999999999997</c:v>
                </c:pt>
                <c:pt idx="300">
                  <c:v>38.299999999999997</c:v>
                </c:pt>
                <c:pt idx="301">
                  <c:v>38.299999999999997</c:v>
                </c:pt>
                <c:pt idx="302">
                  <c:v>38.4</c:v>
                </c:pt>
                <c:pt idx="303">
                  <c:v>38.4</c:v>
                </c:pt>
                <c:pt idx="304">
                  <c:v>38.4</c:v>
                </c:pt>
                <c:pt idx="305">
                  <c:v>38.4</c:v>
                </c:pt>
                <c:pt idx="306">
                  <c:v>38.4</c:v>
                </c:pt>
                <c:pt idx="307">
                  <c:v>38.4</c:v>
                </c:pt>
                <c:pt idx="308">
                  <c:v>38.4</c:v>
                </c:pt>
                <c:pt idx="309">
                  <c:v>38.4</c:v>
                </c:pt>
                <c:pt idx="310">
                  <c:v>38.6</c:v>
                </c:pt>
                <c:pt idx="311">
                  <c:v>38.6</c:v>
                </c:pt>
                <c:pt idx="312">
                  <c:v>38.6</c:v>
                </c:pt>
                <c:pt idx="313">
                  <c:v>38.6</c:v>
                </c:pt>
                <c:pt idx="314">
                  <c:v>38.6</c:v>
                </c:pt>
                <c:pt idx="315">
                  <c:v>38.6</c:v>
                </c:pt>
                <c:pt idx="316">
                  <c:v>38.6</c:v>
                </c:pt>
                <c:pt idx="317">
                  <c:v>38.6</c:v>
                </c:pt>
                <c:pt idx="318">
                  <c:v>39</c:v>
                </c:pt>
                <c:pt idx="319">
                  <c:v>39</c:v>
                </c:pt>
                <c:pt idx="320">
                  <c:v>39</c:v>
                </c:pt>
                <c:pt idx="321">
                  <c:v>39</c:v>
                </c:pt>
                <c:pt idx="322">
                  <c:v>39</c:v>
                </c:pt>
                <c:pt idx="323">
                  <c:v>39</c:v>
                </c:pt>
                <c:pt idx="324">
                  <c:v>39</c:v>
                </c:pt>
                <c:pt idx="325">
                  <c:v>39</c:v>
                </c:pt>
                <c:pt idx="326">
                  <c:v>39.5</c:v>
                </c:pt>
                <c:pt idx="327">
                  <c:v>39.5</c:v>
                </c:pt>
                <c:pt idx="328">
                  <c:v>39.5</c:v>
                </c:pt>
                <c:pt idx="329">
                  <c:v>39.5</c:v>
                </c:pt>
                <c:pt idx="330">
                  <c:v>39.5</c:v>
                </c:pt>
                <c:pt idx="331">
                  <c:v>39.5</c:v>
                </c:pt>
                <c:pt idx="332">
                  <c:v>39.5</c:v>
                </c:pt>
                <c:pt idx="333">
                  <c:v>39.5</c:v>
                </c:pt>
                <c:pt idx="334">
                  <c:v>40</c:v>
                </c:pt>
                <c:pt idx="335">
                  <c:v>40</c:v>
                </c:pt>
                <c:pt idx="336">
                  <c:v>40</c:v>
                </c:pt>
                <c:pt idx="337">
                  <c:v>40</c:v>
                </c:pt>
                <c:pt idx="338">
                  <c:v>40</c:v>
                </c:pt>
                <c:pt idx="339">
                  <c:v>40</c:v>
                </c:pt>
                <c:pt idx="340">
                  <c:v>40</c:v>
                </c:pt>
                <c:pt idx="341">
                  <c:v>40</c:v>
                </c:pt>
                <c:pt idx="342">
                  <c:v>40</c:v>
                </c:pt>
                <c:pt idx="343">
                  <c:v>40.5</c:v>
                </c:pt>
                <c:pt idx="344">
                  <c:v>40.5</c:v>
                </c:pt>
                <c:pt idx="345">
                  <c:v>40.5</c:v>
                </c:pt>
                <c:pt idx="346">
                  <c:v>40.5</c:v>
                </c:pt>
                <c:pt idx="347">
                  <c:v>40.5</c:v>
                </c:pt>
                <c:pt idx="348">
                  <c:v>40.5</c:v>
                </c:pt>
                <c:pt idx="349">
                  <c:v>40.5</c:v>
                </c:pt>
                <c:pt idx="350">
                  <c:v>40.5</c:v>
                </c:pt>
                <c:pt idx="351">
                  <c:v>41.1</c:v>
                </c:pt>
                <c:pt idx="352">
                  <c:v>41.1</c:v>
                </c:pt>
                <c:pt idx="353">
                  <c:v>41.1</c:v>
                </c:pt>
                <c:pt idx="354">
                  <c:v>41.1</c:v>
                </c:pt>
                <c:pt idx="355">
                  <c:v>41.1</c:v>
                </c:pt>
                <c:pt idx="356">
                  <c:v>41.1</c:v>
                </c:pt>
                <c:pt idx="357">
                  <c:v>41.1</c:v>
                </c:pt>
                <c:pt idx="358">
                  <c:v>41.1</c:v>
                </c:pt>
                <c:pt idx="359">
                  <c:v>41.7</c:v>
                </c:pt>
                <c:pt idx="360">
                  <c:v>41.7</c:v>
                </c:pt>
                <c:pt idx="361">
                  <c:v>41.7</c:v>
                </c:pt>
                <c:pt idx="362">
                  <c:v>41.7</c:v>
                </c:pt>
                <c:pt idx="363">
                  <c:v>41.7</c:v>
                </c:pt>
                <c:pt idx="364">
                  <c:v>41.7</c:v>
                </c:pt>
                <c:pt idx="365">
                  <c:v>41.7</c:v>
                </c:pt>
                <c:pt idx="366">
                  <c:v>41.7</c:v>
                </c:pt>
                <c:pt idx="367">
                  <c:v>42.3</c:v>
                </c:pt>
                <c:pt idx="368">
                  <c:v>42.3</c:v>
                </c:pt>
                <c:pt idx="369">
                  <c:v>42.3</c:v>
                </c:pt>
                <c:pt idx="370">
                  <c:v>42.3</c:v>
                </c:pt>
                <c:pt idx="371">
                  <c:v>42.3</c:v>
                </c:pt>
                <c:pt idx="372">
                  <c:v>42.3</c:v>
                </c:pt>
                <c:pt idx="373">
                  <c:v>42.3</c:v>
                </c:pt>
                <c:pt idx="374">
                  <c:v>42.3</c:v>
                </c:pt>
                <c:pt idx="375">
                  <c:v>42.7</c:v>
                </c:pt>
                <c:pt idx="376">
                  <c:v>42.7</c:v>
                </c:pt>
                <c:pt idx="377">
                  <c:v>42.7</c:v>
                </c:pt>
                <c:pt idx="378">
                  <c:v>42.7</c:v>
                </c:pt>
                <c:pt idx="379">
                  <c:v>42.7</c:v>
                </c:pt>
                <c:pt idx="380">
                  <c:v>42.7</c:v>
                </c:pt>
                <c:pt idx="381">
                  <c:v>42.7</c:v>
                </c:pt>
                <c:pt idx="382">
                  <c:v>42.7</c:v>
                </c:pt>
                <c:pt idx="383">
                  <c:v>42.7</c:v>
                </c:pt>
                <c:pt idx="384">
                  <c:v>43</c:v>
                </c:pt>
                <c:pt idx="385">
                  <c:v>43</c:v>
                </c:pt>
                <c:pt idx="386">
                  <c:v>43</c:v>
                </c:pt>
                <c:pt idx="387">
                  <c:v>43</c:v>
                </c:pt>
                <c:pt idx="388">
                  <c:v>43</c:v>
                </c:pt>
                <c:pt idx="389">
                  <c:v>43</c:v>
                </c:pt>
                <c:pt idx="390">
                  <c:v>43</c:v>
                </c:pt>
                <c:pt idx="391">
                  <c:v>43</c:v>
                </c:pt>
                <c:pt idx="392">
                  <c:v>43.2</c:v>
                </c:pt>
                <c:pt idx="393">
                  <c:v>43.2</c:v>
                </c:pt>
                <c:pt idx="394">
                  <c:v>43.2</c:v>
                </c:pt>
                <c:pt idx="395">
                  <c:v>43.2</c:v>
                </c:pt>
                <c:pt idx="396">
                  <c:v>43.2</c:v>
                </c:pt>
                <c:pt idx="397">
                  <c:v>43.2</c:v>
                </c:pt>
                <c:pt idx="398">
                  <c:v>43.2</c:v>
                </c:pt>
                <c:pt idx="399">
                  <c:v>43.2</c:v>
                </c:pt>
                <c:pt idx="400">
                  <c:v>43.3</c:v>
                </c:pt>
                <c:pt idx="401">
                  <c:v>43.3</c:v>
                </c:pt>
                <c:pt idx="402">
                  <c:v>43.3</c:v>
                </c:pt>
                <c:pt idx="403">
                  <c:v>43.3</c:v>
                </c:pt>
                <c:pt idx="404">
                  <c:v>43.3</c:v>
                </c:pt>
                <c:pt idx="405">
                  <c:v>43.3</c:v>
                </c:pt>
                <c:pt idx="406">
                  <c:v>43.3</c:v>
                </c:pt>
                <c:pt idx="407">
                  <c:v>43.3</c:v>
                </c:pt>
                <c:pt idx="408">
                  <c:v>43.2</c:v>
                </c:pt>
                <c:pt idx="409">
                  <c:v>43.2</c:v>
                </c:pt>
                <c:pt idx="410">
                  <c:v>43.2</c:v>
                </c:pt>
                <c:pt idx="411">
                  <c:v>43.2</c:v>
                </c:pt>
                <c:pt idx="412">
                  <c:v>43.2</c:v>
                </c:pt>
                <c:pt idx="413">
                  <c:v>43.2</c:v>
                </c:pt>
                <c:pt idx="414">
                  <c:v>43.2</c:v>
                </c:pt>
                <c:pt idx="415">
                  <c:v>43.1</c:v>
                </c:pt>
                <c:pt idx="416">
                  <c:v>43.1</c:v>
                </c:pt>
                <c:pt idx="417">
                  <c:v>43.1</c:v>
                </c:pt>
                <c:pt idx="418">
                  <c:v>43.1</c:v>
                </c:pt>
                <c:pt idx="419">
                  <c:v>43.1</c:v>
                </c:pt>
                <c:pt idx="420">
                  <c:v>43.1</c:v>
                </c:pt>
                <c:pt idx="421">
                  <c:v>43.1</c:v>
                </c:pt>
                <c:pt idx="422">
                  <c:v>43.1</c:v>
                </c:pt>
                <c:pt idx="423">
                  <c:v>42.8</c:v>
                </c:pt>
                <c:pt idx="424">
                  <c:v>42.8</c:v>
                </c:pt>
                <c:pt idx="425">
                  <c:v>42.8</c:v>
                </c:pt>
                <c:pt idx="426">
                  <c:v>42.8</c:v>
                </c:pt>
                <c:pt idx="427">
                  <c:v>42.8</c:v>
                </c:pt>
                <c:pt idx="428">
                  <c:v>42.8</c:v>
                </c:pt>
                <c:pt idx="429">
                  <c:v>42.8</c:v>
                </c:pt>
                <c:pt idx="430">
                  <c:v>42.8</c:v>
                </c:pt>
                <c:pt idx="431">
                  <c:v>42.5</c:v>
                </c:pt>
                <c:pt idx="432">
                  <c:v>42.5</c:v>
                </c:pt>
                <c:pt idx="433">
                  <c:v>42.5</c:v>
                </c:pt>
                <c:pt idx="434">
                  <c:v>42.5</c:v>
                </c:pt>
                <c:pt idx="435">
                  <c:v>42.5</c:v>
                </c:pt>
                <c:pt idx="436">
                  <c:v>42.5</c:v>
                </c:pt>
                <c:pt idx="437">
                  <c:v>42.5</c:v>
                </c:pt>
                <c:pt idx="438">
                  <c:v>42.5</c:v>
                </c:pt>
                <c:pt idx="439">
                  <c:v>42.5</c:v>
                </c:pt>
                <c:pt idx="440">
                  <c:v>42.2</c:v>
                </c:pt>
                <c:pt idx="441">
                  <c:v>42.2</c:v>
                </c:pt>
                <c:pt idx="442">
                  <c:v>42.2</c:v>
                </c:pt>
                <c:pt idx="443">
                  <c:v>42.2</c:v>
                </c:pt>
                <c:pt idx="444">
                  <c:v>42.2</c:v>
                </c:pt>
                <c:pt idx="445">
                  <c:v>42.2</c:v>
                </c:pt>
                <c:pt idx="446">
                  <c:v>42.2</c:v>
                </c:pt>
                <c:pt idx="447">
                  <c:v>42.2</c:v>
                </c:pt>
                <c:pt idx="448">
                  <c:v>41.9</c:v>
                </c:pt>
                <c:pt idx="449">
                  <c:v>41.9</c:v>
                </c:pt>
                <c:pt idx="450">
                  <c:v>41.9</c:v>
                </c:pt>
                <c:pt idx="451">
                  <c:v>41.9</c:v>
                </c:pt>
                <c:pt idx="452">
                  <c:v>41.9</c:v>
                </c:pt>
                <c:pt idx="453">
                  <c:v>41.9</c:v>
                </c:pt>
                <c:pt idx="454">
                  <c:v>41.9</c:v>
                </c:pt>
                <c:pt idx="455">
                  <c:v>41.9</c:v>
                </c:pt>
                <c:pt idx="456">
                  <c:v>41.5</c:v>
                </c:pt>
                <c:pt idx="457">
                  <c:v>41.5</c:v>
                </c:pt>
                <c:pt idx="458">
                  <c:v>41.5</c:v>
                </c:pt>
                <c:pt idx="459">
                  <c:v>41.5</c:v>
                </c:pt>
                <c:pt idx="460">
                  <c:v>41.5</c:v>
                </c:pt>
                <c:pt idx="461">
                  <c:v>41.5</c:v>
                </c:pt>
                <c:pt idx="462">
                  <c:v>41.5</c:v>
                </c:pt>
                <c:pt idx="463">
                  <c:v>41.5</c:v>
                </c:pt>
                <c:pt idx="464">
                  <c:v>41.1</c:v>
                </c:pt>
                <c:pt idx="465">
                  <c:v>41.1</c:v>
                </c:pt>
                <c:pt idx="466">
                  <c:v>41.1</c:v>
                </c:pt>
                <c:pt idx="467">
                  <c:v>41.1</c:v>
                </c:pt>
                <c:pt idx="468">
                  <c:v>41.1</c:v>
                </c:pt>
                <c:pt idx="469">
                  <c:v>41.1</c:v>
                </c:pt>
                <c:pt idx="470">
                  <c:v>41.1</c:v>
                </c:pt>
                <c:pt idx="471">
                  <c:v>41.1</c:v>
                </c:pt>
                <c:pt idx="472">
                  <c:v>40.700000000000003</c:v>
                </c:pt>
                <c:pt idx="473">
                  <c:v>40.700000000000003</c:v>
                </c:pt>
                <c:pt idx="474">
                  <c:v>40.700000000000003</c:v>
                </c:pt>
                <c:pt idx="475">
                  <c:v>40.700000000000003</c:v>
                </c:pt>
                <c:pt idx="476">
                  <c:v>40.700000000000003</c:v>
                </c:pt>
                <c:pt idx="477">
                  <c:v>40.700000000000003</c:v>
                </c:pt>
                <c:pt idx="478">
                  <c:v>40.700000000000003</c:v>
                </c:pt>
                <c:pt idx="479">
                  <c:v>40.700000000000003</c:v>
                </c:pt>
                <c:pt idx="480">
                  <c:v>40.700000000000003</c:v>
                </c:pt>
                <c:pt idx="481">
                  <c:v>40.4</c:v>
                </c:pt>
                <c:pt idx="482">
                  <c:v>40.4</c:v>
                </c:pt>
                <c:pt idx="483">
                  <c:v>40.4</c:v>
                </c:pt>
                <c:pt idx="484">
                  <c:v>40.4</c:v>
                </c:pt>
                <c:pt idx="485">
                  <c:v>40.4</c:v>
                </c:pt>
                <c:pt idx="486">
                  <c:v>40.4</c:v>
                </c:pt>
                <c:pt idx="487">
                  <c:v>40.4</c:v>
                </c:pt>
                <c:pt idx="488">
                  <c:v>40.4</c:v>
                </c:pt>
                <c:pt idx="489">
                  <c:v>40</c:v>
                </c:pt>
                <c:pt idx="490">
                  <c:v>40</c:v>
                </c:pt>
                <c:pt idx="491">
                  <c:v>40</c:v>
                </c:pt>
                <c:pt idx="492">
                  <c:v>40</c:v>
                </c:pt>
                <c:pt idx="493">
                  <c:v>40</c:v>
                </c:pt>
                <c:pt idx="494">
                  <c:v>40</c:v>
                </c:pt>
                <c:pt idx="495">
                  <c:v>40</c:v>
                </c:pt>
                <c:pt idx="496">
                  <c:v>40</c:v>
                </c:pt>
                <c:pt idx="497">
                  <c:v>39.799999999999997</c:v>
                </c:pt>
                <c:pt idx="498">
                  <c:v>39.799999999999997</c:v>
                </c:pt>
                <c:pt idx="499">
                  <c:v>39.799999999999997</c:v>
                </c:pt>
                <c:pt idx="500">
                  <c:v>39.799999999999997</c:v>
                </c:pt>
                <c:pt idx="501">
                  <c:v>39.799999999999997</c:v>
                </c:pt>
                <c:pt idx="502">
                  <c:v>39.799999999999997</c:v>
                </c:pt>
                <c:pt idx="503">
                  <c:v>39.799999999999997</c:v>
                </c:pt>
                <c:pt idx="504">
                  <c:v>39.799999999999997</c:v>
                </c:pt>
                <c:pt idx="505">
                  <c:v>39.4</c:v>
                </c:pt>
                <c:pt idx="506">
                  <c:v>39.4</c:v>
                </c:pt>
                <c:pt idx="507">
                  <c:v>39.4</c:v>
                </c:pt>
                <c:pt idx="508">
                  <c:v>39.4</c:v>
                </c:pt>
                <c:pt idx="509">
                  <c:v>39.4</c:v>
                </c:pt>
                <c:pt idx="510">
                  <c:v>39.4</c:v>
                </c:pt>
                <c:pt idx="511">
                  <c:v>39.4</c:v>
                </c:pt>
                <c:pt idx="512">
                  <c:v>39.4</c:v>
                </c:pt>
                <c:pt idx="513">
                  <c:v>39.1</c:v>
                </c:pt>
                <c:pt idx="514">
                  <c:v>39.1</c:v>
                </c:pt>
                <c:pt idx="515">
                  <c:v>39.1</c:v>
                </c:pt>
                <c:pt idx="516">
                  <c:v>39.1</c:v>
                </c:pt>
                <c:pt idx="517">
                  <c:v>39.1</c:v>
                </c:pt>
                <c:pt idx="518">
                  <c:v>39.1</c:v>
                </c:pt>
                <c:pt idx="519">
                  <c:v>39.1</c:v>
                </c:pt>
                <c:pt idx="520">
                  <c:v>39.1</c:v>
                </c:pt>
                <c:pt idx="521">
                  <c:v>38.799999999999997</c:v>
                </c:pt>
                <c:pt idx="522">
                  <c:v>38.799999999999997</c:v>
                </c:pt>
                <c:pt idx="523">
                  <c:v>38.799999999999997</c:v>
                </c:pt>
                <c:pt idx="524">
                  <c:v>38.799999999999997</c:v>
                </c:pt>
                <c:pt idx="525">
                  <c:v>38.799999999999997</c:v>
                </c:pt>
                <c:pt idx="526">
                  <c:v>38.799999999999997</c:v>
                </c:pt>
                <c:pt idx="527">
                  <c:v>38.799999999999997</c:v>
                </c:pt>
                <c:pt idx="528">
                  <c:v>38.799999999999997</c:v>
                </c:pt>
                <c:pt idx="529">
                  <c:v>38.799999999999997</c:v>
                </c:pt>
                <c:pt idx="530">
                  <c:v>38.6</c:v>
                </c:pt>
                <c:pt idx="531">
                  <c:v>38.6</c:v>
                </c:pt>
                <c:pt idx="532">
                  <c:v>38.6</c:v>
                </c:pt>
                <c:pt idx="533">
                  <c:v>38.6</c:v>
                </c:pt>
                <c:pt idx="534">
                  <c:v>38.6</c:v>
                </c:pt>
                <c:pt idx="535">
                  <c:v>38.6</c:v>
                </c:pt>
                <c:pt idx="536">
                  <c:v>38.6</c:v>
                </c:pt>
                <c:pt idx="537">
                  <c:v>38.6</c:v>
                </c:pt>
                <c:pt idx="538">
                  <c:v>38.6</c:v>
                </c:pt>
                <c:pt idx="539">
                  <c:v>38.6</c:v>
                </c:pt>
                <c:pt idx="540">
                  <c:v>38.6</c:v>
                </c:pt>
                <c:pt idx="541">
                  <c:v>38.6</c:v>
                </c:pt>
                <c:pt idx="542">
                  <c:v>38.6</c:v>
                </c:pt>
                <c:pt idx="543">
                  <c:v>38.6</c:v>
                </c:pt>
                <c:pt idx="544">
                  <c:v>38.6</c:v>
                </c:pt>
                <c:pt idx="545">
                  <c:v>38.6</c:v>
                </c:pt>
                <c:pt idx="546">
                  <c:v>38.700000000000003</c:v>
                </c:pt>
                <c:pt idx="547">
                  <c:v>38.700000000000003</c:v>
                </c:pt>
                <c:pt idx="548">
                  <c:v>38.700000000000003</c:v>
                </c:pt>
                <c:pt idx="549">
                  <c:v>38.700000000000003</c:v>
                </c:pt>
                <c:pt idx="550">
                  <c:v>38.700000000000003</c:v>
                </c:pt>
                <c:pt idx="551">
                  <c:v>38.700000000000003</c:v>
                </c:pt>
                <c:pt idx="552">
                  <c:v>38.700000000000003</c:v>
                </c:pt>
                <c:pt idx="553">
                  <c:v>38.700000000000003</c:v>
                </c:pt>
                <c:pt idx="554">
                  <c:v>38.9</c:v>
                </c:pt>
                <c:pt idx="555">
                  <c:v>38.9</c:v>
                </c:pt>
                <c:pt idx="556">
                  <c:v>38.9</c:v>
                </c:pt>
                <c:pt idx="557">
                  <c:v>38.9</c:v>
                </c:pt>
                <c:pt idx="558">
                  <c:v>38.9</c:v>
                </c:pt>
                <c:pt idx="559">
                  <c:v>38.9</c:v>
                </c:pt>
                <c:pt idx="560">
                  <c:v>38.9</c:v>
                </c:pt>
                <c:pt idx="561">
                  <c:v>38.9</c:v>
                </c:pt>
                <c:pt idx="562">
                  <c:v>39.200000000000003</c:v>
                </c:pt>
                <c:pt idx="563">
                  <c:v>39.200000000000003</c:v>
                </c:pt>
                <c:pt idx="564">
                  <c:v>39.200000000000003</c:v>
                </c:pt>
                <c:pt idx="565">
                  <c:v>39.200000000000003</c:v>
                </c:pt>
                <c:pt idx="566">
                  <c:v>39.200000000000003</c:v>
                </c:pt>
                <c:pt idx="567">
                  <c:v>39.200000000000003</c:v>
                </c:pt>
                <c:pt idx="568">
                  <c:v>39.200000000000003</c:v>
                </c:pt>
                <c:pt idx="569">
                  <c:v>39.200000000000003</c:v>
                </c:pt>
                <c:pt idx="570">
                  <c:v>39.200000000000003</c:v>
                </c:pt>
                <c:pt idx="571">
                  <c:v>39.5</c:v>
                </c:pt>
                <c:pt idx="572">
                  <c:v>39.5</c:v>
                </c:pt>
                <c:pt idx="573">
                  <c:v>39.5</c:v>
                </c:pt>
                <c:pt idx="574">
                  <c:v>39.5</c:v>
                </c:pt>
                <c:pt idx="575">
                  <c:v>39.5</c:v>
                </c:pt>
                <c:pt idx="576">
                  <c:v>39.5</c:v>
                </c:pt>
                <c:pt idx="577">
                  <c:v>39.5</c:v>
                </c:pt>
                <c:pt idx="578">
                  <c:v>39.5</c:v>
                </c:pt>
                <c:pt idx="579">
                  <c:v>40.1</c:v>
                </c:pt>
                <c:pt idx="580">
                  <c:v>40.1</c:v>
                </c:pt>
                <c:pt idx="581">
                  <c:v>40.1</c:v>
                </c:pt>
                <c:pt idx="582">
                  <c:v>40.1</c:v>
                </c:pt>
                <c:pt idx="583">
                  <c:v>40.1</c:v>
                </c:pt>
                <c:pt idx="584">
                  <c:v>40.1</c:v>
                </c:pt>
                <c:pt idx="585">
                  <c:v>40.1</c:v>
                </c:pt>
                <c:pt idx="586">
                  <c:v>40.1</c:v>
                </c:pt>
                <c:pt idx="587">
                  <c:v>40.6</c:v>
                </c:pt>
                <c:pt idx="588">
                  <c:v>40.6</c:v>
                </c:pt>
                <c:pt idx="589">
                  <c:v>40.6</c:v>
                </c:pt>
                <c:pt idx="590">
                  <c:v>40.6</c:v>
                </c:pt>
                <c:pt idx="591">
                  <c:v>40.6</c:v>
                </c:pt>
                <c:pt idx="592">
                  <c:v>40.6</c:v>
                </c:pt>
                <c:pt idx="593">
                  <c:v>40.6</c:v>
                </c:pt>
                <c:pt idx="594">
                  <c:v>40.6</c:v>
                </c:pt>
                <c:pt idx="595">
                  <c:v>41.3</c:v>
                </c:pt>
                <c:pt idx="596">
                  <c:v>41.3</c:v>
                </c:pt>
                <c:pt idx="597">
                  <c:v>41.3</c:v>
                </c:pt>
                <c:pt idx="598">
                  <c:v>41.3</c:v>
                </c:pt>
                <c:pt idx="599">
                  <c:v>41.3</c:v>
                </c:pt>
                <c:pt idx="600">
                  <c:v>41.3</c:v>
                </c:pt>
                <c:pt idx="601">
                  <c:v>41.3</c:v>
                </c:pt>
                <c:pt idx="602">
                  <c:v>41.3</c:v>
                </c:pt>
                <c:pt idx="603">
                  <c:v>41.9</c:v>
                </c:pt>
                <c:pt idx="604">
                  <c:v>41.9</c:v>
                </c:pt>
                <c:pt idx="605">
                  <c:v>41.9</c:v>
                </c:pt>
                <c:pt idx="606">
                  <c:v>41.9</c:v>
                </c:pt>
                <c:pt idx="607">
                  <c:v>41.9</c:v>
                </c:pt>
                <c:pt idx="608">
                  <c:v>41.9</c:v>
                </c:pt>
                <c:pt idx="609">
                  <c:v>41.9</c:v>
                </c:pt>
                <c:pt idx="610">
                  <c:v>41.9</c:v>
                </c:pt>
                <c:pt idx="611">
                  <c:v>41.9</c:v>
                </c:pt>
                <c:pt idx="612">
                  <c:v>42.5</c:v>
                </c:pt>
                <c:pt idx="613">
                  <c:v>42.5</c:v>
                </c:pt>
                <c:pt idx="614">
                  <c:v>42.5</c:v>
                </c:pt>
                <c:pt idx="615">
                  <c:v>42.5</c:v>
                </c:pt>
                <c:pt idx="616">
                  <c:v>42.5</c:v>
                </c:pt>
                <c:pt idx="617">
                  <c:v>42.5</c:v>
                </c:pt>
                <c:pt idx="618">
                  <c:v>42.5</c:v>
                </c:pt>
                <c:pt idx="619">
                  <c:v>42.5</c:v>
                </c:pt>
                <c:pt idx="620">
                  <c:v>42.9</c:v>
                </c:pt>
                <c:pt idx="621">
                  <c:v>42.9</c:v>
                </c:pt>
                <c:pt idx="622">
                  <c:v>42.9</c:v>
                </c:pt>
                <c:pt idx="623">
                  <c:v>42.9</c:v>
                </c:pt>
                <c:pt idx="624">
                  <c:v>42.9</c:v>
                </c:pt>
                <c:pt idx="625">
                  <c:v>42.9</c:v>
                </c:pt>
                <c:pt idx="626">
                  <c:v>42.9</c:v>
                </c:pt>
                <c:pt idx="627">
                  <c:v>42.9</c:v>
                </c:pt>
                <c:pt idx="628">
                  <c:v>43.2</c:v>
                </c:pt>
                <c:pt idx="629">
                  <c:v>43.2</c:v>
                </c:pt>
                <c:pt idx="630">
                  <c:v>43.2</c:v>
                </c:pt>
                <c:pt idx="631">
                  <c:v>43.2</c:v>
                </c:pt>
                <c:pt idx="632">
                  <c:v>43.2</c:v>
                </c:pt>
                <c:pt idx="633">
                  <c:v>43.2</c:v>
                </c:pt>
                <c:pt idx="634">
                  <c:v>43.2</c:v>
                </c:pt>
                <c:pt idx="635">
                  <c:v>43.2</c:v>
                </c:pt>
                <c:pt idx="636">
                  <c:v>43.4</c:v>
                </c:pt>
                <c:pt idx="637">
                  <c:v>43.4</c:v>
                </c:pt>
                <c:pt idx="638">
                  <c:v>43.4</c:v>
                </c:pt>
                <c:pt idx="639">
                  <c:v>43.4</c:v>
                </c:pt>
                <c:pt idx="640">
                  <c:v>43.4</c:v>
                </c:pt>
                <c:pt idx="641">
                  <c:v>43.4</c:v>
                </c:pt>
                <c:pt idx="642">
                  <c:v>43.4</c:v>
                </c:pt>
                <c:pt idx="643">
                  <c:v>43.4</c:v>
                </c:pt>
                <c:pt idx="644">
                  <c:v>43.4</c:v>
                </c:pt>
                <c:pt idx="645">
                  <c:v>43.4</c:v>
                </c:pt>
                <c:pt idx="646">
                  <c:v>43.4</c:v>
                </c:pt>
                <c:pt idx="647">
                  <c:v>43.4</c:v>
                </c:pt>
                <c:pt idx="648">
                  <c:v>43.4</c:v>
                </c:pt>
                <c:pt idx="649">
                  <c:v>43.4</c:v>
                </c:pt>
                <c:pt idx="650">
                  <c:v>43.4</c:v>
                </c:pt>
                <c:pt idx="651">
                  <c:v>43.4</c:v>
                </c:pt>
                <c:pt idx="652">
                  <c:v>43.3</c:v>
                </c:pt>
                <c:pt idx="653">
                  <c:v>43.3</c:v>
                </c:pt>
                <c:pt idx="654">
                  <c:v>43.3</c:v>
                </c:pt>
                <c:pt idx="655">
                  <c:v>43.3</c:v>
                </c:pt>
                <c:pt idx="656">
                  <c:v>43.3</c:v>
                </c:pt>
                <c:pt idx="657">
                  <c:v>43.3</c:v>
                </c:pt>
                <c:pt idx="658">
                  <c:v>43.3</c:v>
                </c:pt>
                <c:pt idx="659">
                  <c:v>43.3</c:v>
                </c:pt>
                <c:pt idx="660">
                  <c:v>43.3</c:v>
                </c:pt>
                <c:pt idx="661">
                  <c:v>43.1</c:v>
                </c:pt>
                <c:pt idx="662">
                  <c:v>43.1</c:v>
                </c:pt>
                <c:pt idx="663">
                  <c:v>43.1</c:v>
                </c:pt>
                <c:pt idx="664">
                  <c:v>43.1</c:v>
                </c:pt>
                <c:pt idx="665">
                  <c:v>43.1</c:v>
                </c:pt>
                <c:pt idx="666">
                  <c:v>43.1</c:v>
                </c:pt>
                <c:pt idx="667">
                  <c:v>43.1</c:v>
                </c:pt>
                <c:pt idx="668">
                  <c:v>43.1</c:v>
                </c:pt>
                <c:pt idx="669">
                  <c:v>42.8</c:v>
                </c:pt>
                <c:pt idx="670">
                  <c:v>42.8</c:v>
                </c:pt>
                <c:pt idx="671">
                  <c:v>42.8</c:v>
                </c:pt>
                <c:pt idx="672">
                  <c:v>42.8</c:v>
                </c:pt>
                <c:pt idx="673">
                  <c:v>42.8</c:v>
                </c:pt>
                <c:pt idx="674">
                  <c:v>42.8</c:v>
                </c:pt>
                <c:pt idx="675">
                  <c:v>42.8</c:v>
                </c:pt>
                <c:pt idx="676">
                  <c:v>42.8</c:v>
                </c:pt>
                <c:pt idx="677">
                  <c:v>42.4</c:v>
                </c:pt>
                <c:pt idx="678">
                  <c:v>42.4</c:v>
                </c:pt>
                <c:pt idx="679">
                  <c:v>42.4</c:v>
                </c:pt>
                <c:pt idx="680">
                  <c:v>42.4</c:v>
                </c:pt>
                <c:pt idx="681">
                  <c:v>42.4</c:v>
                </c:pt>
                <c:pt idx="682">
                  <c:v>42.4</c:v>
                </c:pt>
                <c:pt idx="683">
                  <c:v>42.4</c:v>
                </c:pt>
                <c:pt idx="684">
                  <c:v>42.4</c:v>
                </c:pt>
                <c:pt idx="685">
                  <c:v>42.1</c:v>
                </c:pt>
                <c:pt idx="686">
                  <c:v>42.1</c:v>
                </c:pt>
                <c:pt idx="687">
                  <c:v>42.1</c:v>
                </c:pt>
                <c:pt idx="688">
                  <c:v>42.1</c:v>
                </c:pt>
                <c:pt idx="689">
                  <c:v>42.1</c:v>
                </c:pt>
                <c:pt idx="690">
                  <c:v>42.1</c:v>
                </c:pt>
                <c:pt idx="691">
                  <c:v>42.1</c:v>
                </c:pt>
                <c:pt idx="692">
                  <c:v>42.1</c:v>
                </c:pt>
                <c:pt idx="693">
                  <c:v>41.7</c:v>
                </c:pt>
                <c:pt idx="694">
                  <c:v>41.7</c:v>
                </c:pt>
                <c:pt idx="695">
                  <c:v>41.7</c:v>
                </c:pt>
                <c:pt idx="696">
                  <c:v>41.7</c:v>
                </c:pt>
                <c:pt idx="697">
                  <c:v>41.7</c:v>
                </c:pt>
                <c:pt idx="698">
                  <c:v>41.7</c:v>
                </c:pt>
                <c:pt idx="699">
                  <c:v>41.7</c:v>
                </c:pt>
                <c:pt idx="700">
                  <c:v>41.7</c:v>
                </c:pt>
                <c:pt idx="701">
                  <c:v>41.4</c:v>
                </c:pt>
                <c:pt idx="702">
                  <c:v>41.4</c:v>
                </c:pt>
                <c:pt idx="703">
                  <c:v>41.4</c:v>
                </c:pt>
                <c:pt idx="704">
                  <c:v>41.4</c:v>
                </c:pt>
                <c:pt idx="705">
                  <c:v>41.4</c:v>
                </c:pt>
                <c:pt idx="706">
                  <c:v>41.4</c:v>
                </c:pt>
                <c:pt idx="707">
                  <c:v>41.4</c:v>
                </c:pt>
                <c:pt idx="708">
                  <c:v>41.4</c:v>
                </c:pt>
                <c:pt idx="709">
                  <c:v>41.4</c:v>
                </c:pt>
                <c:pt idx="710">
                  <c:v>41</c:v>
                </c:pt>
                <c:pt idx="711">
                  <c:v>41</c:v>
                </c:pt>
                <c:pt idx="712">
                  <c:v>41</c:v>
                </c:pt>
                <c:pt idx="713">
                  <c:v>41</c:v>
                </c:pt>
                <c:pt idx="714">
                  <c:v>41</c:v>
                </c:pt>
                <c:pt idx="715">
                  <c:v>41</c:v>
                </c:pt>
                <c:pt idx="716">
                  <c:v>41</c:v>
                </c:pt>
                <c:pt idx="717">
                  <c:v>41</c:v>
                </c:pt>
                <c:pt idx="718">
                  <c:v>40.700000000000003</c:v>
                </c:pt>
                <c:pt idx="719">
                  <c:v>40.700000000000003</c:v>
                </c:pt>
                <c:pt idx="720">
                  <c:v>40.700000000000003</c:v>
                </c:pt>
                <c:pt idx="721">
                  <c:v>40.700000000000003</c:v>
                </c:pt>
                <c:pt idx="722">
                  <c:v>40.700000000000003</c:v>
                </c:pt>
                <c:pt idx="723">
                  <c:v>40.700000000000003</c:v>
                </c:pt>
                <c:pt idx="724">
                  <c:v>40.700000000000003</c:v>
                </c:pt>
                <c:pt idx="725">
                  <c:v>40.700000000000003</c:v>
                </c:pt>
                <c:pt idx="726">
                  <c:v>40.299999999999997</c:v>
                </c:pt>
                <c:pt idx="727">
                  <c:v>40.299999999999997</c:v>
                </c:pt>
                <c:pt idx="728">
                  <c:v>40.299999999999997</c:v>
                </c:pt>
                <c:pt idx="729">
                  <c:v>40.299999999999997</c:v>
                </c:pt>
                <c:pt idx="730">
                  <c:v>40.299999999999997</c:v>
                </c:pt>
                <c:pt idx="731">
                  <c:v>40.299999999999997</c:v>
                </c:pt>
                <c:pt idx="732">
                  <c:v>40.299999999999997</c:v>
                </c:pt>
                <c:pt idx="733">
                  <c:v>40.299999999999997</c:v>
                </c:pt>
                <c:pt idx="734">
                  <c:v>40</c:v>
                </c:pt>
                <c:pt idx="735">
                  <c:v>40</c:v>
                </c:pt>
                <c:pt idx="736">
                  <c:v>40</c:v>
                </c:pt>
                <c:pt idx="737">
                  <c:v>40</c:v>
                </c:pt>
                <c:pt idx="738">
                  <c:v>40</c:v>
                </c:pt>
                <c:pt idx="739">
                  <c:v>40</c:v>
                </c:pt>
                <c:pt idx="740">
                  <c:v>40</c:v>
                </c:pt>
                <c:pt idx="741">
                  <c:v>40</c:v>
                </c:pt>
                <c:pt idx="742">
                  <c:v>40</c:v>
                </c:pt>
                <c:pt idx="743">
                  <c:v>39.700000000000003</c:v>
                </c:pt>
                <c:pt idx="744">
                  <c:v>39.700000000000003</c:v>
                </c:pt>
                <c:pt idx="745">
                  <c:v>39.700000000000003</c:v>
                </c:pt>
                <c:pt idx="746">
                  <c:v>39.700000000000003</c:v>
                </c:pt>
                <c:pt idx="747">
                  <c:v>39.700000000000003</c:v>
                </c:pt>
                <c:pt idx="748">
                  <c:v>39.700000000000003</c:v>
                </c:pt>
                <c:pt idx="749">
                  <c:v>39.700000000000003</c:v>
                </c:pt>
                <c:pt idx="750">
                  <c:v>39.700000000000003</c:v>
                </c:pt>
                <c:pt idx="751">
                  <c:v>39.299999999999997</c:v>
                </c:pt>
                <c:pt idx="752">
                  <c:v>39.299999999999997</c:v>
                </c:pt>
                <c:pt idx="753">
                  <c:v>39.299999999999997</c:v>
                </c:pt>
                <c:pt idx="754">
                  <c:v>39.299999999999997</c:v>
                </c:pt>
                <c:pt idx="755">
                  <c:v>39.299999999999997</c:v>
                </c:pt>
                <c:pt idx="756">
                  <c:v>39.299999999999997</c:v>
                </c:pt>
                <c:pt idx="757">
                  <c:v>39.299999999999997</c:v>
                </c:pt>
                <c:pt idx="758">
                  <c:v>39.299999999999997</c:v>
                </c:pt>
                <c:pt idx="759">
                  <c:v>39</c:v>
                </c:pt>
                <c:pt idx="760">
                  <c:v>39</c:v>
                </c:pt>
                <c:pt idx="761">
                  <c:v>39</c:v>
                </c:pt>
                <c:pt idx="762">
                  <c:v>39</c:v>
                </c:pt>
                <c:pt idx="763">
                  <c:v>39</c:v>
                </c:pt>
                <c:pt idx="764">
                  <c:v>39</c:v>
                </c:pt>
                <c:pt idx="765">
                  <c:v>39</c:v>
                </c:pt>
                <c:pt idx="766">
                  <c:v>39</c:v>
                </c:pt>
                <c:pt idx="767">
                  <c:v>38.700000000000003</c:v>
                </c:pt>
                <c:pt idx="768">
                  <c:v>38.700000000000003</c:v>
                </c:pt>
                <c:pt idx="769">
                  <c:v>38.700000000000003</c:v>
                </c:pt>
                <c:pt idx="770">
                  <c:v>38.700000000000003</c:v>
                </c:pt>
                <c:pt idx="771">
                  <c:v>38.700000000000003</c:v>
                </c:pt>
                <c:pt idx="772">
                  <c:v>38.700000000000003</c:v>
                </c:pt>
                <c:pt idx="773">
                  <c:v>38.700000000000003</c:v>
                </c:pt>
                <c:pt idx="774">
                  <c:v>38.700000000000003</c:v>
                </c:pt>
                <c:pt idx="775">
                  <c:v>38.5</c:v>
                </c:pt>
                <c:pt idx="776">
                  <c:v>38.5</c:v>
                </c:pt>
                <c:pt idx="777">
                  <c:v>38.5</c:v>
                </c:pt>
                <c:pt idx="778">
                  <c:v>38.5</c:v>
                </c:pt>
                <c:pt idx="779">
                  <c:v>38.5</c:v>
                </c:pt>
                <c:pt idx="780">
                  <c:v>38.5</c:v>
                </c:pt>
                <c:pt idx="781">
                  <c:v>38.5</c:v>
                </c:pt>
                <c:pt idx="782">
                  <c:v>38.5</c:v>
                </c:pt>
                <c:pt idx="783">
                  <c:v>38.5</c:v>
                </c:pt>
                <c:pt idx="784">
                  <c:v>38.5</c:v>
                </c:pt>
                <c:pt idx="785">
                  <c:v>38.5</c:v>
                </c:pt>
                <c:pt idx="786">
                  <c:v>38.5</c:v>
                </c:pt>
                <c:pt idx="787">
                  <c:v>38.5</c:v>
                </c:pt>
                <c:pt idx="788">
                  <c:v>38.5</c:v>
                </c:pt>
                <c:pt idx="789">
                  <c:v>38.5</c:v>
                </c:pt>
                <c:pt idx="790">
                  <c:v>38.5</c:v>
                </c:pt>
                <c:pt idx="791">
                  <c:v>38.5</c:v>
                </c:pt>
                <c:pt idx="792">
                  <c:v>38.6</c:v>
                </c:pt>
                <c:pt idx="793">
                  <c:v>38.6</c:v>
                </c:pt>
                <c:pt idx="794">
                  <c:v>38.6</c:v>
                </c:pt>
                <c:pt idx="795">
                  <c:v>38.6</c:v>
                </c:pt>
                <c:pt idx="796">
                  <c:v>38.6</c:v>
                </c:pt>
                <c:pt idx="797">
                  <c:v>38.6</c:v>
                </c:pt>
                <c:pt idx="798">
                  <c:v>38.6</c:v>
                </c:pt>
                <c:pt idx="799">
                  <c:v>38.6</c:v>
                </c:pt>
                <c:pt idx="800">
                  <c:v>38.799999999999997</c:v>
                </c:pt>
                <c:pt idx="801">
                  <c:v>38.799999999999997</c:v>
                </c:pt>
                <c:pt idx="802">
                  <c:v>38.799999999999997</c:v>
                </c:pt>
                <c:pt idx="803">
                  <c:v>38.799999999999997</c:v>
                </c:pt>
                <c:pt idx="804">
                  <c:v>38.799999999999997</c:v>
                </c:pt>
                <c:pt idx="805">
                  <c:v>38.799999999999997</c:v>
                </c:pt>
                <c:pt idx="806">
                  <c:v>38.799999999999997</c:v>
                </c:pt>
                <c:pt idx="807">
                  <c:v>38.799999999999997</c:v>
                </c:pt>
                <c:pt idx="808">
                  <c:v>39.1</c:v>
                </c:pt>
                <c:pt idx="809">
                  <c:v>39.1</c:v>
                </c:pt>
                <c:pt idx="810">
                  <c:v>39.1</c:v>
                </c:pt>
                <c:pt idx="811">
                  <c:v>39.1</c:v>
                </c:pt>
                <c:pt idx="812">
                  <c:v>39.1</c:v>
                </c:pt>
                <c:pt idx="813">
                  <c:v>39.1</c:v>
                </c:pt>
                <c:pt idx="814">
                  <c:v>39.1</c:v>
                </c:pt>
                <c:pt idx="815">
                  <c:v>39.1</c:v>
                </c:pt>
                <c:pt idx="816">
                  <c:v>39.5</c:v>
                </c:pt>
                <c:pt idx="817">
                  <c:v>39.5</c:v>
                </c:pt>
                <c:pt idx="818">
                  <c:v>39.5</c:v>
                </c:pt>
                <c:pt idx="819">
                  <c:v>39.5</c:v>
                </c:pt>
                <c:pt idx="820">
                  <c:v>39.5</c:v>
                </c:pt>
                <c:pt idx="821">
                  <c:v>39.5</c:v>
                </c:pt>
                <c:pt idx="822">
                  <c:v>39.5</c:v>
                </c:pt>
                <c:pt idx="823">
                  <c:v>39.5</c:v>
                </c:pt>
                <c:pt idx="824">
                  <c:v>39.9</c:v>
                </c:pt>
                <c:pt idx="825">
                  <c:v>39.9</c:v>
                </c:pt>
                <c:pt idx="826">
                  <c:v>39.9</c:v>
                </c:pt>
                <c:pt idx="827">
                  <c:v>39.9</c:v>
                </c:pt>
                <c:pt idx="828">
                  <c:v>39.9</c:v>
                </c:pt>
                <c:pt idx="829">
                  <c:v>39.9</c:v>
                </c:pt>
                <c:pt idx="830">
                  <c:v>39.9</c:v>
                </c:pt>
                <c:pt idx="831">
                  <c:v>39.9</c:v>
                </c:pt>
                <c:pt idx="832">
                  <c:v>40.5</c:v>
                </c:pt>
                <c:pt idx="833">
                  <c:v>40.5</c:v>
                </c:pt>
                <c:pt idx="834">
                  <c:v>40.5</c:v>
                </c:pt>
                <c:pt idx="835">
                  <c:v>40.5</c:v>
                </c:pt>
                <c:pt idx="836">
                  <c:v>40.5</c:v>
                </c:pt>
                <c:pt idx="837">
                  <c:v>40.5</c:v>
                </c:pt>
                <c:pt idx="838">
                  <c:v>40.5</c:v>
                </c:pt>
                <c:pt idx="839">
                  <c:v>40.5</c:v>
                </c:pt>
                <c:pt idx="840">
                  <c:v>40.5</c:v>
                </c:pt>
                <c:pt idx="841">
                  <c:v>41.2</c:v>
                </c:pt>
                <c:pt idx="842">
                  <c:v>41.2</c:v>
                </c:pt>
                <c:pt idx="843">
                  <c:v>41.2</c:v>
                </c:pt>
                <c:pt idx="844">
                  <c:v>41.2</c:v>
                </c:pt>
                <c:pt idx="845">
                  <c:v>41.2</c:v>
                </c:pt>
                <c:pt idx="846">
                  <c:v>41.2</c:v>
                </c:pt>
                <c:pt idx="847">
                  <c:v>41.2</c:v>
                </c:pt>
                <c:pt idx="848">
                  <c:v>41.2</c:v>
                </c:pt>
                <c:pt idx="849">
                  <c:v>41.7</c:v>
                </c:pt>
                <c:pt idx="850">
                  <c:v>41.7</c:v>
                </c:pt>
                <c:pt idx="851">
                  <c:v>41.7</c:v>
                </c:pt>
                <c:pt idx="852">
                  <c:v>41.7</c:v>
                </c:pt>
                <c:pt idx="853">
                  <c:v>41.7</c:v>
                </c:pt>
                <c:pt idx="854">
                  <c:v>41.7</c:v>
                </c:pt>
                <c:pt idx="855">
                  <c:v>41.7</c:v>
                </c:pt>
                <c:pt idx="856">
                  <c:v>41.7</c:v>
                </c:pt>
                <c:pt idx="857">
                  <c:v>42.2</c:v>
                </c:pt>
                <c:pt idx="858">
                  <c:v>42.2</c:v>
                </c:pt>
                <c:pt idx="859">
                  <c:v>42.2</c:v>
                </c:pt>
                <c:pt idx="860">
                  <c:v>42.2</c:v>
                </c:pt>
                <c:pt idx="861">
                  <c:v>42.2</c:v>
                </c:pt>
                <c:pt idx="862">
                  <c:v>42.2</c:v>
                </c:pt>
                <c:pt idx="863">
                  <c:v>42.2</c:v>
                </c:pt>
                <c:pt idx="864">
                  <c:v>42.2</c:v>
                </c:pt>
                <c:pt idx="865">
                  <c:v>42.6</c:v>
                </c:pt>
                <c:pt idx="866">
                  <c:v>42.6</c:v>
                </c:pt>
                <c:pt idx="867">
                  <c:v>42.6</c:v>
                </c:pt>
                <c:pt idx="868">
                  <c:v>42.6</c:v>
                </c:pt>
                <c:pt idx="869">
                  <c:v>42.6</c:v>
                </c:pt>
                <c:pt idx="870">
                  <c:v>42.6</c:v>
                </c:pt>
                <c:pt idx="871">
                  <c:v>42.6</c:v>
                </c:pt>
                <c:pt idx="872">
                  <c:v>42.6</c:v>
                </c:pt>
                <c:pt idx="873">
                  <c:v>43</c:v>
                </c:pt>
                <c:pt idx="874">
                  <c:v>43</c:v>
                </c:pt>
                <c:pt idx="875">
                  <c:v>43</c:v>
                </c:pt>
                <c:pt idx="876">
                  <c:v>43</c:v>
                </c:pt>
                <c:pt idx="877">
                  <c:v>43</c:v>
                </c:pt>
                <c:pt idx="878">
                  <c:v>43</c:v>
                </c:pt>
                <c:pt idx="879">
                  <c:v>43</c:v>
                </c:pt>
                <c:pt idx="880">
                  <c:v>43</c:v>
                </c:pt>
                <c:pt idx="881">
                  <c:v>43</c:v>
                </c:pt>
                <c:pt idx="882">
                  <c:v>43.2</c:v>
                </c:pt>
                <c:pt idx="883">
                  <c:v>43.2</c:v>
                </c:pt>
                <c:pt idx="884">
                  <c:v>43.2</c:v>
                </c:pt>
                <c:pt idx="885">
                  <c:v>43.2</c:v>
                </c:pt>
                <c:pt idx="886">
                  <c:v>43.2</c:v>
                </c:pt>
                <c:pt idx="887">
                  <c:v>43.2</c:v>
                </c:pt>
                <c:pt idx="888">
                  <c:v>43.2</c:v>
                </c:pt>
                <c:pt idx="889">
                  <c:v>43.2</c:v>
                </c:pt>
                <c:pt idx="890">
                  <c:v>43.2</c:v>
                </c:pt>
                <c:pt idx="891">
                  <c:v>43.2</c:v>
                </c:pt>
                <c:pt idx="892">
                  <c:v>43.2</c:v>
                </c:pt>
                <c:pt idx="893">
                  <c:v>43.2</c:v>
                </c:pt>
                <c:pt idx="894">
                  <c:v>43.2</c:v>
                </c:pt>
                <c:pt idx="895">
                  <c:v>43.2</c:v>
                </c:pt>
                <c:pt idx="896">
                  <c:v>43.2</c:v>
                </c:pt>
                <c:pt idx="897">
                  <c:v>43.2</c:v>
                </c:pt>
                <c:pt idx="898">
                  <c:v>43.1</c:v>
                </c:pt>
                <c:pt idx="899">
                  <c:v>43.1</c:v>
                </c:pt>
                <c:pt idx="900">
                  <c:v>43.1</c:v>
                </c:pt>
                <c:pt idx="901">
                  <c:v>43.1</c:v>
                </c:pt>
                <c:pt idx="902">
                  <c:v>43.1</c:v>
                </c:pt>
                <c:pt idx="903">
                  <c:v>43.1</c:v>
                </c:pt>
                <c:pt idx="904">
                  <c:v>43.1</c:v>
                </c:pt>
                <c:pt idx="905">
                  <c:v>43.1</c:v>
                </c:pt>
                <c:pt idx="906">
                  <c:v>42.9</c:v>
                </c:pt>
                <c:pt idx="907">
                  <c:v>42.9</c:v>
                </c:pt>
                <c:pt idx="908">
                  <c:v>42.9</c:v>
                </c:pt>
                <c:pt idx="909">
                  <c:v>42.9</c:v>
                </c:pt>
                <c:pt idx="910">
                  <c:v>42.9</c:v>
                </c:pt>
                <c:pt idx="911">
                  <c:v>42.9</c:v>
                </c:pt>
                <c:pt idx="912">
                  <c:v>42.9</c:v>
                </c:pt>
                <c:pt idx="913">
                  <c:v>42.9</c:v>
                </c:pt>
                <c:pt idx="914">
                  <c:v>42.7</c:v>
                </c:pt>
                <c:pt idx="915">
                  <c:v>42.7</c:v>
                </c:pt>
                <c:pt idx="916">
                  <c:v>42.7</c:v>
                </c:pt>
                <c:pt idx="917">
                  <c:v>42.7</c:v>
                </c:pt>
                <c:pt idx="918">
                  <c:v>42.7</c:v>
                </c:pt>
                <c:pt idx="919">
                  <c:v>42.7</c:v>
                </c:pt>
                <c:pt idx="920">
                  <c:v>42.7</c:v>
                </c:pt>
                <c:pt idx="921">
                  <c:v>42.7</c:v>
                </c:pt>
                <c:pt idx="922">
                  <c:v>42.4</c:v>
                </c:pt>
                <c:pt idx="923">
                  <c:v>42.4</c:v>
                </c:pt>
                <c:pt idx="924">
                  <c:v>42.4</c:v>
                </c:pt>
                <c:pt idx="925">
                  <c:v>42.4</c:v>
                </c:pt>
                <c:pt idx="926">
                  <c:v>42.4</c:v>
                </c:pt>
                <c:pt idx="927">
                  <c:v>42.4</c:v>
                </c:pt>
                <c:pt idx="928">
                  <c:v>42.4</c:v>
                </c:pt>
                <c:pt idx="929">
                  <c:v>42.4</c:v>
                </c:pt>
                <c:pt idx="930">
                  <c:v>42.4</c:v>
                </c:pt>
                <c:pt idx="931">
                  <c:v>42.1</c:v>
                </c:pt>
                <c:pt idx="932">
                  <c:v>42.1</c:v>
                </c:pt>
                <c:pt idx="933">
                  <c:v>42.1</c:v>
                </c:pt>
                <c:pt idx="934">
                  <c:v>42.1</c:v>
                </c:pt>
                <c:pt idx="935">
                  <c:v>42.1</c:v>
                </c:pt>
                <c:pt idx="936">
                  <c:v>42.1</c:v>
                </c:pt>
                <c:pt idx="937">
                  <c:v>42.1</c:v>
                </c:pt>
                <c:pt idx="938">
                  <c:v>42.1</c:v>
                </c:pt>
                <c:pt idx="939">
                  <c:v>41.7</c:v>
                </c:pt>
                <c:pt idx="940">
                  <c:v>41.7</c:v>
                </c:pt>
                <c:pt idx="941">
                  <c:v>41.7</c:v>
                </c:pt>
                <c:pt idx="942">
                  <c:v>41.7</c:v>
                </c:pt>
                <c:pt idx="943">
                  <c:v>41.7</c:v>
                </c:pt>
                <c:pt idx="944">
                  <c:v>41.7</c:v>
                </c:pt>
                <c:pt idx="945">
                  <c:v>41.7</c:v>
                </c:pt>
                <c:pt idx="946">
                  <c:v>41.7</c:v>
                </c:pt>
                <c:pt idx="947">
                  <c:v>41.4</c:v>
                </c:pt>
                <c:pt idx="948">
                  <c:v>41.4</c:v>
                </c:pt>
                <c:pt idx="949">
                  <c:v>41.4</c:v>
                </c:pt>
                <c:pt idx="950">
                  <c:v>41.4</c:v>
                </c:pt>
                <c:pt idx="951">
                  <c:v>41.4</c:v>
                </c:pt>
                <c:pt idx="952">
                  <c:v>41.4</c:v>
                </c:pt>
                <c:pt idx="953">
                  <c:v>41.4</c:v>
                </c:pt>
                <c:pt idx="954">
                  <c:v>41.4</c:v>
                </c:pt>
                <c:pt idx="955">
                  <c:v>41</c:v>
                </c:pt>
                <c:pt idx="956">
                  <c:v>41</c:v>
                </c:pt>
                <c:pt idx="957">
                  <c:v>41</c:v>
                </c:pt>
                <c:pt idx="958">
                  <c:v>41</c:v>
                </c:pt>
                <c:pt idx="959">
                  <c:v>41</c:v>
                </c:pt>
                <c:pt idx="960">
                  <c:v>41</c:v>
                </c:pt>
                <c:pt idx="961">
                  <c:v>41</c:v>
                </c:pt>
                <c:pt idx="962">
                  <c:v>41</c:v>
                </c:pt>
                <c:pt idx="963">
                  <c:v>40.700000000000003</c:v>
                </c:pt>
                <c:pt idx="964">
                  <c:v>40.700000000000003</c:v>
                </c:pt>
                <c:pt idx="965">
                  <c:v>40.700000000000003</c:v>
                </c:pt>
                <c:pt idx="966">
                  <c:v>40.700000000000003</c:v>
                </c:pt>
                <c:pt idx="967">
                  <c:v>40.700000000000003</c:v>
                </c:pt>
                <c:pt idx="968">
                  <c:v>40.700000000000003</c:v>
                </c:pt>
                <c:pt idx="969">
                  <c:v>40.700000000000003</c:v>
                </c:pt>
                <c:pt idx="970">
                  <c:v>40.700000000000003</c:v>
                </c:pt>
                <c:pt idx="971">
                  <c:v>40.700000000000003</c:v>
                </c:pt>
                <c:pt idx="972">
                  <c:v>40.299999999999997</c:v>
                </c:pt>
                <c:pt idx="973">
                  <c:v>40.299999999999997</c:v>
                </c:pt>
                <c:pt idx="974">
                  <c:v>40.299999999999997</c:v>
                </c:pt>
                <c:pt idx="975">
                  <c:v>40.299999999999997</c:v>
                </c:pt>
                <c:pt idx="976">
                  <c:v>40.299999999999997</c:v>
                </c:pt>
                <c:pt idx="977">
                  <c:v>40.299999999999997</c:v>
                </c:pt>
                <c:pt idx="978">
                  <c:v>40.299999999999997</c:v>
                </c:pt>
                <c:pt idx="979">
                  <c:v>40.299999999999997</c:v>
                </c:pt>
                <c:pt idx="980">
                  <c:v>39.9</c:v>
                </c:pt>
                <c:pt idx="981">
                  <c:v>39.9</c:v>
                </c:pt>
                <c:pt idx="982">
                  <c:v>39.9</c:v>
                </c:pt>
                <c:pt idx="983">
                  <c:v>39.9</c:v>
                </c:pt>
                <c:pt idx="984">
                  <c:v>39.9</c:v>
                </c:pt>
                <c:pt idx="985">
                  <c:v>39.9</c:v>
                </c:pt>
                <c:pt idx="986">
                  <c:v>39.9</c:v>
                </c:pt>
                <c:pt idx="987">
                  <c:v>39.9</c:v>
                </c:pt>
                <c:pt idx="988">
                  <c:v>39.6</c:v>
                </c:pt>
                <c:pt idx="989">
                  <c:v>39.6</c:v>
                </c:pt>
                <c:pt idx="990">
                  <c:v>39.6</c:v>
                </c:pt>
                <c:pt idx="991">
                  <c:v>39.6</c:v>
                </c:pt>
                <c:pt idx="992">
                  <c:v>39.6</c:v>
                </c:pt>
                <c:pt idx="993">
                  <c:v>39.6</c:v>
                </c:pt>
                <c:pt idx="994">
                  <c:v>39.6</c:v>
                </c:pt>
                <c:pt idx="995">
                  <c:v>39.6</c:v>
                </c:pt>
                <c:pt idx="996">
                  <c:v>39.200000000000003</c:v>
                </c:pt>
                <c:pt idx="997">
                  <c:v>39.200000000000003</c:v>
                </c:pt>
                <c:pt idx="998">
                  <c:v>39.200000000000003</c:v>
                </c:pt>
                <c:pt idx="999">
                  <c:v>39.200000000000003</c:v>
                </c:pt>
                <c:pt idx="1000">
                  <c:v>39.200000000000003</c:v>
                </c:pt>
                <c:pt idx="1001">
                  <c:v>39.200000000000003</c:v>
                </c:pt>
                <c:pt idx="1002">
                  <c:v>39.200000000000003</c:v>
                </c:pt>
                <c:pt idx="1003">
                  <c:v>39.200000000000003</c:v>
                </c:pt>
                <c:pt idx="1004">
                  <c:v>38.9</c:v>
                </c:pt>
                <c:pt idx="1005">
                  <c:v>38.9</c:v>
                </c:pt>
                <c:pt idx="1006">
                  <c:v>38.9</c:v>
                </c:pt>
                <c:pt idx="1007">
                  <c:v>38.9</c:v>
                </c:pt>
                <c:pt idx="1008">
                  <c:v>38.9</c:v>
                </c:pt>
                <c:pt idx="1009">
                  <c:v>38.9</c:v>
                </c:pt>
                <c:pt idx="1010">
                  <c:v>38.9</c:v>
                </c:pt>
                <c:pt idx="1011">
                  <c:v>38.9</c:v>
                </c:pt>
                <c:pt idx="1012">
                  <c:v>38.9</c:v>
                </c:pt>
                <c:pt idx="1013">
                  <c:v>38.6</c:v>
                </c:pt>
                <c:pt idx="1014">
                  <c:v>38.6</c:v>
                </c:pt>
                <c:pt idx="1015">
                  <c:v>38.6</c:v>
                </c:pt>
                <c:pt idx="1016">
                  <c:v>38.6</c:v>
                </c:pt>
                <c:pt idx="1017">
                  <c:v>38.6</c:v>
                </c:pt>
                <c:pt idx="1018">
                  <c:v>38.6</c:v>
                </c:pt>
                <c:pt idx="1019">
                  <c:v>38.6</c:v>
                </c:pt>
                <c:pt idx="1020">
                  <c:v>38.6</c:v>
                </c:pt>
                <c:pt idx="1021">
                  <c:v>38.5</c:v>
                </c:pt>
                <c:pt idx="1022">
                  <c:v>38.5</c:v>
                </c:pt>
                <c:pt idx="1023">
                  <c:v>38.5</c:v>
                </c:pt>
                <c:pt idx="1024">
                  <c:v>38.5</c:v>
                </c:pt>
                <c:pt idx="1025">
                  <c:v>38.5</c:v>
                </c:pt>
                <c:pt idx="1026">
                  <c:v>38.5</c:v>
                </c:pt>
                <c:pt idx="1027">
                  <c:v>38.5</c:v>
                </c:pt>
                <c:pt idx="1028">
                  <c:v>38.5</c:v>
                </c:pt>
                <c:pt idx="1029">
                  <c:v>38.5</c:v>
                </c:pt>
                <c:pt idx="1030">
                  <c:v>38.5</c:v>
                </c:pt>
                <c:pt idx="1031">
                  <c:v>38.5</c:v>
                </c:pt>
                <c:pt idx="1032">
                  <c:v>38.5</c:v>
                </c:pt>
                <c:pt idx="1033">
                  <c:v>38.5</c:v>
                </c:pt>
                <c:pt idx="1034">
                  <c:v>38.5</c:v>
                </c:pt>
                <c:pt idx="1035">
                  <c:v>38.5</c:v>
                </c:pt>
                <c:pt idx="1036">
                  <c:v>38.5</c:v>
                </c:pt>
                <c:pt idx="1037">
                  <c:v>38.6</c:v>
                </c:pt>
                <c:pt idx="1038">
                  <c:v>38.6</c:v>
                </c:pt>
                <c:pt idx="1039">
                  <c:v>38.6</c:v>
                </c:pt>
                <c:pt idx="1040">
                  <c:v>38.6</c:v>
                </c:pt>
                <c:pt idx="1041">
                  <c:v>38.6</c:v>
                </c:pt>
                <c:pt idx="1042">
                  <c:v>38.6</c:v>
                </c:pt>
                <c:pt idx="1043">
                  <c:v>38.6</c:v>
                </c:pt>
                <c:pt idx="1044">
                  <c:v>38.6</c:v>
                </c:pt>
                <c:pt idx="1045">
                  <c:v>38.799999999999997</c:v>
                </c:pt>
                <c:pt idx="1046">
                  <c:v>38.799999999999997</c:v>
                </c:pt>
                <c:pt idx="1047">
                  <c:v>38.799999999999997</c:v>
                </c:pt>
                <c:pt idx="1048">
                  <c:v>38.799999999999997</c:v>
                </c:pt>
                <c:pt idx="1049">
                  <c:v>38.799999999999997</c:v>
                </c:pt>
                <c:pt idx="1050">
                  <c:v>38.799999999999997</c:v>
                </c:pt>
                <c:pt idx="1051">
                  <c:v>38.799999999999997</c:v>
                </c:pt>
                <c:pt idx="1052">
                  <c:v>38.799999999999997</c:v>
                </c:pt>
                <c:pt idx="1053">
                  <c:v>39.1</c:v>
                </c:pt>
                <c:pt idx="1054">
                  <c:v>39.1</c:v>
                </c:pt>
                <c:pt idx="1055">
                  <c:v>39.1</c:v>
                </c:pt>
                <c:pt idx="1056">
                  <c:v>39.1</c:v>
                </c:pt>
                <c:pt idx="1057">
                  <c:v>39.1</c:v>
                </c:pt>
                <c:pt idx="1058">
                  <c:v>39.1</c:v>
                </c:pt>
                <c:pt idx="1059">
                  <c:v>39.1</c:v>
                </c:pt>
                <c:pt idx="1060">
                  <c:v>39.1</c:v>
                </c:pt>
                <c:pt idx="1061">
                  <c:v>39.1</c:v>
                </c:pt>
                <c:pt idx="1062">
                  <c:v>39.6</c:v>
                </c:pt>
                <c:pt idx="1063">
                  <c:v>39.6</c:v>
                </c:pt>
                <c:pt idx="1064">
                  <c:v>39.6</c:v>
                </c:pt>
                <c:pt idx="1065">
                  <c:v>39.6</c:v>
                </c:pt>
                <c:pt idx="1066">
                  <c:v>39.6</c:v>
                </c:pt>
                <c:pt idx="1067">
                  <c:v>39.6</c:v>
                </c:pt>
                <c:pt idx="1068">
                  <c:v>39.6</c:v>
                </c:pt>
                <c:pt idx="1069">
                  <c:v>39.6</c:v>
                </c:pt>
                <c:pt idx="1070">
                  <c:v>40.1</c:v>
                </c:pt>
                <c:pt idx="1071">
                  <c:v>40.1</c:v>
                </c:pt>
                <c:pt idx="1072">
                  <c:v>40.1</c:v>
                </c:pt>
                <c:pt idx="1073">
                  <c:v>40.1</c:v>
                </c:pt>
                <c:pt idx="1074">
                  <c:v>40.1</c:v>
                </c:pt>
                <c:pt idx="1075">
                  <c:v>40.1</c:v>
                </c:pt>
                <c:pt idx="1076">
                  <c:v>40.1</c:v>
                </c:pt>
                <c:pt idx="1077">
                  <c:v>40.1</c:v>
                </c:pt>
                <c:pt idx="1078">
                  <c:v>40.6</c:v>
                </c:pt>
                <c:pt idx="1079">
                  <c:v>40.6</c:v>
                </c:pt>
                <c:pt idx="1080">
                  <c:v>40.6</c:v>
                </c:pt>
                <c:pt idx="1081">
                  <c:v>40.6</c:v>
                </c:pt>
                <c:pt idx="1082">
                  <c:v>40.6</c:v>
                </c:pt>
                <c:pt idx="1083">
                  <c:v>40.6</c:v>
                </c:pt>
                <c:pt idx="1084">
                  <c:v>40.6</c:v>
                </c:pt>
                <c:pt idx="1085">
                  <c:v>40.6</c:v>
                </c:pt>
                <c:pt idx="1086">
                  <c:v>41.3</c:v>
                </c:pt>
                <c:pt idx="1087">
                  <c:v>41.3</c:v>
                </c:pt>
                <c:pt idx="1088">
                  <c:v>41.3</c:v>
                </c:pt>
                <c:pt idx="1089">
                  <c:v>41.3</c:v>
                </c:pt>
                <c:pt idx="1090">
                  <c:v>41.3</c:v>
                </c:pt>
                <c:pt idx="1091">
                  <c:v>41.3</c:v>
                </c:pt>
                <c:pt idx="1092">
                  <c:v>41.3</c:v>
                </c:pt>
                <c:pt idx="1093">
                  <c:v>41.3</c:v>
                </c:pt>
                <c:pt idx="1094">
                  <c:v>42.1</c:v>
                </c:pt>
                <c:pt idx="1095">
                  <c:v>42.1</c:v>
                </c:pt>
                <c:pt idx="1096">
                  <c:v>42.1</c:v>
                </c:pt>
                <c:pt idx="1097">
                  <c:v>42.1</c:v>
                </c:pt>
                <c:pt idx="1098">
                  <c:v>42.1</c:v>
                </c:pt>
                <c:pt idx="1099">
                  <c:v>42.1</c:v>
                </c:pt>
                <c:pt idx="1100">
                  <c:v>42.1</c:v>
                </c:pt>
                <c:pt idx="1101">
                  <c:v>42.1</c:v>
                </c:pt>
                <c:pt idx="1102">
                  <c:v>42.1</c:v>
                </c:pt>
                <c:pt idx="1103">
                  <c:v>42.6</c:v>
                </c:pt>
                <c:pt idx="1104">
                  <c:v>42.6</c:v>
                </c:pt>
                <c:pt idx="1105">
                  <c:v>42.6</c:v>
                </c:pt>
                <c:pt idx="1106">
                  <c:v>42.6</c:v>
                </c:pt>
                <c:pt idx="1107">
                  <c:v>42.6</c:v>
                </c:pt>
                <c:pt idx="1108">
                  <c:v>42.6</c:v>
                </c:pt>
                <c:pt idx="1109">
                  <c:v>42.6</c:v>
                </c:pt>
                <c:pt idx="1110">
                  <c:v>42.6</c:v>
                </c:pt>
                <c:pt idx="1111">
                  <c:v>43.1</c:v>
                </c:pt>
                <c:pt idx="1112">
                  <c:v>43.1</c:v>
                </c:pt>
                <c:pt idx="1113">
                  <c:v>43.1</c:v>
                </c:pt>
                <c:pt idx="1114">
                  <c:v>43.1</c:v>
                </c:pt>
                <c:pt idx="1115">
                  <c:v>43.1</c:v>
                </c:pt>
                <c:pt idx="1116">
                  <c:v>43.1</c:v>
                </c:pt>
                <c:pt idx="1117">
                  <c:v>43.1</c:v>
                </c:pt>
                <c:pt idx="1118">
                  <c:v>43.1</c:v>
                </c:pt>
                <c:pt idx="1119">
                  <c:v>43.4</c:v>
                </c:pt>
                <c:pt idx="1120">
                  <c:v>43.4</c:v>
                </c:pt>
                <c:pt idx="1121">
                  <c:v>43.4</c:v>
                </c:pt>
                <c:pt idx="1122">
                  <c:v>43.4</c:v>
                </c:pt>
                <c:pt idx="1123">
                  <c:v>43.4</c:v>
                </c:pt>
                <c:pt idx="1124">
                  <c:v>43.4</c:v>
                </c:pt>
                <c:pt idx="1125">
                  <c:v>43.4</c:v>
                </c:pt>
                <c:pt idx="1126">
                  <c:v>43.4</c:v>
                </c:pt>
                <c:pt idx="1127">
                  <c:v>43.6</c:v>
                </c:pt>
                <c:pt idx="1128">
                  <c:v>43.6</c:v>
                </c:pt>
                <c:pt idx="1129">
                  <c:v>43.6</c:v>
                </c:pt>
                <c:pt idx="1130">
                  <c:v>43.6</c:v>
                </c:pt>
                <c:pt idx="1131">
                  <c:v>43.6</c:v>
                </c:pt>
                <c:pt idx="1132">
                  <c:v>43.6</c:v>
                </c:pt>
                <c:pt idx="1133">
                  <c:v>43.6</c:v>
                </c:pt>
                <c:pt idx="1134">
                  <c:v>43.6</c:v>
                </c:pt>
                <c:pt idx="1135">
                  <c:v>43.6</c:v>
                </c:pt>
                <c:pt idx="1136">
                  <c:v>43.6</c:v>
                </c:pt>
                <c:pt idx="1137">
                  <c:v>43.6</c:v>
                </c:pt>
                <c:pt idx="1138">
                  <c:v>43.6</c:v>
                </c:pt>
                <c:pt idx="1139">
                  <c:v>43.6</c:v>
                </c:pt>
                <c:pt idx="1140">
                  <c:v>43.6</c:v>
                </c:pt>
                <c:pt idx="1141">
                  <c:v>43.6</c:v>
                </c:pt>
                <c:pt idx="1142">
                  <c:v>43.6</c:v>
                </c:pt>
                <c:pt idx="1143">
                  <c:v>43.5</c:v>
                </c:pt>
                <c:pt idx="1144">
                  <c:v>43.5</c:v>
                </c:pt>
                <c:pt idx="1145">
                  <c:v>43.5</c:v>
                </c:pt>
                <c:pt idx="1146">
                  <c:v>43.5</c:v>
                </c:pt>
                <c:pt idx="1147">
                  <c:v>43.5</c:v>
                </c:pt>
                <c:pt idx="1148">
                  <c:v>43.5</c:v>
                </c:pt>
                <c:pt idx="1149">
                  <c:v>43.5</c:v>
                </c:pt>
                <c:pt idx="1150">
                  <c:v>43.5</c:v>
                </c:pt>
                <c:pt idx="1151">
                  <c:v>43.5</c:v>
                </c:pt>
                <c:pt idx="1152">
                  <c:v>43.3</c:v>
                </c:pt>
                <c:pt idx="1153">
                  <c:v>43.3</c:v>
                </c:pt>
                <c:pt idx="1154">
                  <c:v>43.3</c:v>
                </c:pt>
                <c:pt idx="1155">
                  <c:v>43.3</c:v>
                </c:pt>
                <c:pt idx="1156">
                  <c:v>43.3</c:v>
                </c:pt>
                <c:pt idx="1157">
                  <c:v>43.3</c:v>
                </c:pt>
                <c:pt idx="1158">
                  <c:v>43.3</c:v>
                </c:pt>
                <c:pt idx="1159">
                  <c:v>43.3</c:v>
                </c:pt>
                <c:pt idx="1160">
                  <c:v>43.1</c:v>
                </c:pt>
                <c:pt idx="1161">
                  <c:v>43.1</c:v>
                </c:pt>
                <c:pt idx="1162">
                  <c:v>43.1</c:v>
                </c:pt>
                <c:pt idx="1163">
                  <c:v>43.1</c:v>
                </c:pt>
                <c:pt idx="1164">
                  <c:v>43.1</c:v>
                </c:pt>
                <c:pt idx="1165">
                  <c:v>43.1</c:v>
                </c:pt>
                <c:pt idx="1166">
                  <c:v>43.1</c:v>
                </c:pt>
                <c:pt idx="1167">
                  <c:v>43.1</c:v>
                </c:pt>
                <c:pt idx="1168">
                  <c:v>42.8</c:v>
                </c:pt>
                <c:pt idx="1169">
                  <c:v>42.8</c:v>
                </c:pt>
                <c:pt idx="1170">
                  <c:v>42.8</c:v>
                </c:pt>
                <c:pt idx="1171">
                  <c:v>42.8</c:v>
                </c:pt>
                <c:pt idx="1172">
                  <c:v>42.8</c:v>
                </c:pt>
                <c:pt idx="1173">
                  <c:v>42.8</c:v>
                </c:pt>
                <c:pt idx="1174">
                  <c:v>42.8</c:v>
                </c:pt>
                <c:pt idx="1175">
                  <c:v>42.8</c:v>
                </c:pt>
                <c:pt idx="1176">
                  <c:v>42.4</c:v>
                </c:pt>
                <c:pt idx="1177">
                  <c:v>42.4</c:v>
                </c:pt>
                <c:pt idx="1178">
                  <c:v>42.4</c:v>
                </c:pt>
                <c:pt idx="1179">
                  <c:v>42.4</c:v>
                </c:pt>
                <c:pt idx="1180">
                  <c:v>42.4</c:v>
                </c:pt>
                <c:pt idx="1181">
                  <c:v>42.4</c:v>
                </c:pt>
                <c:pt idx="1182">
                  <c:v>42.4</c:v>
                </c:pt>
                <c:pt idx="1183">
                  <c:v>42.4</c:v>
                </c:pt>
                <c:pt idx="1184">
                  <c:v>42</c:v>
                </c:pt>
                <c:pt idx="1185">
                  <c:v>42</c:v>
                </c:pt>
                <c:pt idx="1186">
                  <c:v>42</c:v>
                </c:pt>
                <c:pt idx="1187">
                  <c:v>42</c:v>
                </c:pt>
                <c:pt idx="1188">
                  <c:v>42</c:v>
                </c:pt>
                <c:pt idx="1189">
                  <c:v>42</c:v>
                </c:pt>
                <c:pt idx="1190">
                  <c:v>42</c:v>
                </c:pt>
                <c:pt idx="1191">
                  <c:v>42</c:v>
                </c:pt>
                <c:pt idx="1192">
                  <c:v>42</c:v>
                </c:pt>
                <c:pt idx="1193">
                  <c:v>41.6</c:v>
                </c:pt>
                <c:pt idx="1194">
                  <c:v>41.6</c:v>
                </c:pt>
                <c:pt idx="1195">
                  <c:v>41.6</c:v>
                </c:pt>
                <c:pt idx="1196">
                  <c:v>41.6</c:v>
                </c:pt>
                <c:pt idx="1197">
                  <c:v>41.6</c:v>
                </c:pt>
                <c:pt idx="1198">
                  <c:v>41.6</c:v>
                </c:pt>
                <c:pt idx="1199">
                  <c:v>41.6</c:v>
                </c:pt>
                <c:pt idx="1200">
                  <c:v>41.6</c:v>
                </c:pt>
                <c:pt idx="1201">
                  <c:v>41.2</c:v>
                </c:pt>
                <c:pt idx="1202">
                  <c:v>41.2</c:v>
                </c:pt>
                <c:pt idx="1203">
                  <c:v>41.2</c:v>
                </c:pt>
                <c:pt idx="1204">
                  <c:v>41.2</c:v>
                </c:pt>
                <c:pt idx="1205">
                  <c:v>41.2</c:v>
                </c:pt>
                <c:pt idx="1206">
                  <c:v>41.2</c:v>
                </c:pt>
                <c:pt idx="1207">
                  <c:v>41.2</c:v>
                </c:pt>
                <c:pt idx="1208">
                  <c:v>41.2</c:v>
                </c:pt>
                <c:pt idx="1209">
                  <c:v>40.9</c:v>
                </c:pt>
                <c:pt idx="1210">
                  <c:v>40.9</c:v>
                </c:pt>
                <c:pt idx="1211">
                  <c:v>40.9</c:v>
                </c:pt>
                <c:pt idx="1212">
                  <c:v>40.9</c:v>
                </c:pt>
                <c:pt idx="1213">
                  <c:v>40.9</c:v>
                </c:pt>
                <c:pt idx="1214">
                  <c:v>40.9</c:v>
                </c:pt>
                <c:pt idx="1215">
                  <c:v>40.9</c:v>
                </c:pt>
                <c:pt idx="1216">
                  <c:v>40.9</c:v>
                </c:pt>
                <c:pt idx="1217">
                  <c:v>40.5</c:v>
                </c:pt>
                <c:pt idx="1218">
                  <c:v>40.5</c:v>
                </c:pt>
                <c:pt idx="1219">
                  <c:v>40.5</c:v>
                </c:pt>
                <c:pt idx="1220">
                  <c:v>40.5</c:v>
                </c:pt>
                <c:pt idx="1221">
                  <c:v>40.5</c:v>
                </c:pt>
                <c:pt idx="1222">
                  <c:v>40.5</c:v>
                </c:pt>
                <c:pt idx="1223">
                  <c:v>40.5</c:v>
                </c:pt>
                <c:pt idx="1224">
                  <c:v>40.5</c:v>
                </c:pt>
                <c:pt idx="1225">
                  <c:v>40.200000000000003</c:v>
                </c:pt>
                <c:pt idx="1226">
                  <c:v>40.200000000000003</c:v>
                </c:pt>
                <c:pt idx="1227">
                  <c:v>40.200000000000003</c:v>
                </c:pt>
                <c:pt idx="1228">
                  <c:v>40.200000000000003</c:v>
                </c:pt>
                <c:pt idx="1229">
                  <c:v>40.200000000000003</c:v>
                </c:pt>
                <c:pt idx="1230">
                  <c:v>40.200000000000003</c:v>
                </c:pt>
                <c:pt idx="1231">
                  <c:v>40.200000000000003</c:v>
                </c:pt>
                <c:pt idx="1232">
                  <c:v>40.200000000000003</c:v>
                </c:pt>
                <c:pt idx="1233">
                  <c:v>40.200000000000003</c:v>
                </c:pt>
                <c:pt idx="1234">
                  <c:v>39.799999999999997</c:v>
                </c:pt>
                <c:pt idx="1235">
                  <c:v>39.799999999999997</c:v>
                </c:pt>
                <c:pt idx="1236">
                  <c:v>39.799999999999997</c:v>
                </c:pt>
                <c:pt idx="1237">
                  <c:v>39.799999999999997</c:v>
                </c:pt>
                <c:pt idx="1238">
                  <c:v>39.799999999999997</c:v>
                </c:pt>
                <c:pt idx="1239">
                  <c:v>39.799999999999997</c:v>
                </c:pt>
                <c:pt idx="1240">
                  <c:v>39.799999999999997</c:v>
                </c:pt>
                <c:pt idx="1241">
                  <c:v>39.799999999999997</c:v>
                </c:pt>
                <c:pt idx="1242">
                  <c:v>39.5</c:v>
                </c:pt>
                <c:pt idx="1243">
                  <c:v>39.5</c:v>
                </c:pt>
                <c:pt idx="1244">
                  <c:v>39.5</c:v>
                </c:pt>
                <c:pt idx="1245">
                  <c:v>39.5</c:v>
                </c:pt>
                <c:pt idx="1246">
                  <c:v>39.5</c:v>
                </c:pt>
                <c:pt idx="1247">
                  <c:v>39.5</c:v>
                </c:pt>
                <c:pt idx="1248">
                  <c:v>39.5</c:v>
                </c:pt>
                <c:pt idx="1249">
                  <c:v>39.5</c:v>
                </c:pt>
                <c:pt idx="1250">
                  <c:v>39.1</c:v>
                </c:pt>
                <c:pt idx="1251">
                  <c:v>39.1</c:v>
                </c:pt>
                <c:pt idx="1252">
                  <c:v>39.1</c:v>
                </c:pt>
                <c:pt idx="1253">
                  <c:v>39.1</c:v>
                </c:pt>
                <c:pt idx="1254">
                  <c:v>39.1</c:v>
                </c:pt>
                <c:pt idx="1255">
                  <c:v>39.1</c:v>
                </c:pt>
                <c:pt idx="1256">
                  <c:v>39.1</c:v>
                </c:pt>
                <c:pt idx="1257">
                  <c:v>39.1</c:v>
                </c:pt>
                <c:pt idx="1258">
                  <c:v>38.799999999999997</c:v>
                </c:pt>
                <c:pt idx="1259">
                  <c:v>38.799999999999997</c:v>
                </c:pt>
                <c:pt idx="1260">
                  <c:v>38.799999999999997</c:v>
                </c:pt>
                <c:pt idx="1261">
                  <c:v>38.799999999999997</c:v>
                </c:pt>
                <c:pt idx="1262">
                  <c:v>38.799999999999997</c:v>
                </c:pt>
                <c:pt idx="1263">
                  <c:v>38.799999999999997</c:v>
                </c:pt>
                <c:pt idx="1264">
                  <c:v>38.799999999999997</c:v>
                </c:pt>
                <c:pt idx="1265">
                  <c:v>38.799999999999997</c:v>
                </c:pt>
                <c:pt idx="1266">
                  <c:v>38.6</c:v>
                </c:pt>
                <c:pt idx="1267">
                  <c:v>38.6</c:v>
                </c:pt>
                <c:pt idx="1268">
                  <c:v>38.6</c:v>
                </c:pt>
                <c:pt idx="1269">
                  <c:v>38.6</c:v>
                </c:pt>
                <c:pt idx="1270">
                  <c:v>38.6</c:v>
                </c:pt>
                <c:pt idx="1271">
                  <c:v>38.6</c:v>
                </c:pt>
                <c:pt idx="1272">
                  <c:v>38.6</c:v>
                </c:pt>
                <c:pt idx="1273">
                  <c:v>38.6</c:v>
                </c:pt>
                <c:pt idx="1274">
                  <c:v>38.5</c:v>
                </c:pt>
                <c:pt idx="1275">
                  <c:v>38.5</c:v>
                </c:pt>
                <c:pt idx="1276">
                  <c:v>38.5</c:v>
                </c:pt>
                <c:pt idx="1277">
                  <c:v>38.5</c:v>
                </c:pt>
                <c:pt idx="1278">
                  <c:v>38.5</c:v>
                </c:pt>
                <c:pt idx="1279">
                  <c:v>38.5</c:v>
                </c:pt>
                <c:pt idx="1280">
                  <c:v>38.5</c:v>
                </c:pt>
                <c:pt idx="1281">
                  <c:v>38.5</c:v>
                </c:pt>
                <c:pt idx="1282">
                  <c:v>38.5</c:v>
                </c:pt>
                <c:pt idx="1283">
                  <c:v>38.5</c:v>
                </c:pt>
                <c:pt idx="1284">
                  <c:v>38.5</c:v>
                </c:pt>
                <c:pt idx="1285">
                  <c:v>38.5</c:v>
                </c:pt>
                <c:pt idx="1286">
                  <c:v>38.5</c:v>
                </c:pt>
                <c:pt idx="1287">
                  <c:v>38.5</c:v>
                </c:pt>
                <c:pt idx="1288">
                  <c:v>38.5</c:v>
                </c:pt>
                <c:pt idx="1289">
                  <c:v>38.5</c:v>
                </c:pt>
                <c:pt idx="1290">
                  <c:v>38.5</c:v>
                </c:pt>
                <c:pt idx="1291">
                  <c:v>38.6</c:v>
                </c:pt>
                <c:pt idx="1292">
                  <c:v>38.6</c:v>
                </c:pt>
                <c:pt idx="1293">
                  <c:v>38.6</c:v>
                </c:pt>
                <c:pt idx="1294">
                  <c:v>38.6</c:v>
                </c:pt>
                <c:pt idx="1295">
                  <c:v>38.6</c:v>
                </c:pt>
                <c:pt idx="1296">
                  <c:v>38.6</c:v>
                </c:pt>
                <c:pt idx="1297">
                  <c:v>38.6</c:v>
                </c:pt>
                <c:pt idx="1298">
                  <c:v>38.6</c:v>
                </c:pt>
                <c:pt idx="1299">
                  <c:v>38.9</c:v>
                </c:pt>
                <c:pt idx="1300">
                  <c:v>38.9</c:v>
                </c:pt>
                <c:pt idx="1301">
                  <c:v>38.9</c:v>
                </c:pt>
                <c:pt idx="1302">
                  <c:v>38.9</c:v>
                </c:pt>
                <c:pt idx="1303">
                  <c:v>38.9</c:v>
                </c:pt>
                <c:pt idx="1304">
                  <c:v>38.9</c:v>
                </c:pt>
                <c:pt idx="1305">
                  <c:v>38.9</c:v>
                </c:pt>
                <c:pt idx="1306">
                  <c:v>38.9</c:v>
                </c:pt>
                <c:pt idx="1307">
                  <c:v>39.200000000000003</c:v>
                </c:pt>
                <c:pt idx="1308">
                  <c:v>39.200000000000003</c:v>
                </c:pt>
                <c:pt idx="1309">
                  <c:v>39.200000000000003</c:v>
                </c:pt>
                <c:pt idx="1310">
                  <c:v>39.200000000000003</c:v>
                </c:pt>
                <c:pt idx="1311">
                  <c:v>39.200000000000003</c:v>
                </c:pt>
                <c:pt idx="1312">
                  <c:v>39.200000000000003</c:v>
                </c:pt>
                <c:pt idx="1313">
                  <c:v>39.200000000000003</c:v>
                </c:pt>
                <c:pt idx="1314">
                  <c:v>39.200000000000003</c:v>
                </c:pt>
                <c:pt idx="1315">
                  <c:v>39.700000000000003</c:v>
                </c:pt>
                <c:pt idx="1316">
                  <c:v>39.700000000000003</c:v>
                </c:pt>
                <c:pt idx="1317">
                  <c:v>39.700000000000003</c:v>
                </c:pt>
                <c:pt idx="1318">
                  <c:v>39.700000000000003</c:v>
                </c:pt>
                <c:pt idx="1319">
                  <c:v>39.700000000000003</c:v>
                </c:pt>
                <c:pt idx="1320">
                  <c:v>39.700000000000003</c:v>
                </c:pt>
                <c:pt idx="1321">
                  <c:v>39.700000000000003</c:v>
                </c:pt>
                <c:pt idx="1322">
                  <c:v>39.700000000000003</c:v>
                </c:pt>
                <c:pt idx="1323">
                  <c:v>39.700000000000003</c:v>
                </c:pt>
                <c:pt idx="1324">
                  <c:v>40.200000000000003</c:v>
                </c:pt>
                <c:pt idx="1325">
                  <c:v>40.200000000000003</c:v>
                </c:pt>
                <c:pt idx="1326">
                  <c:v>40.200000000000003</c:v>
                </c:pt>
                <c:pt idx="1327">
                  <c:v>40.200000000000003</c:v>
                </c:pt>
                <c:pt idx="1328">
                  <c:v>40.200000000000003</c:v>
                </c:pt>
                <c:pt idx="1329">
                  <c:v>40.200000000000003</c:v>
                </c:pt>
                <c:pt idx="1330">
                  <c:v>40.200000000000003</c:v>
                </c:pt>
                <c:pt idx="1331">
                  <c:v>40.200000000000003</c:v>
                </c:pt>
                <c:pt idx="1332">
                  <c:v>40.799999999999997</c:v>
                </c:pt>
                <c:pt idx="1333">
                  <c:v>40.799999999999997</c:v>
                </c:pt>
                <c:pt idx="1334">
                  <c:v>40.799999999999997</c:v>
                </c:pt>
                <c:pt idx="1335">
                  <c:v>40.799999999999997</c:v>
                </c:pt>
                <c:pt idx="1336">
                  <c:v>40.799999999999997</c:v>
                </c:pt>
                <c:pt idx="1337">
                  <c:v>40.799999999999997</c:v>
                </c:pt>
                <c:pt idx="1338">
                  <c:v>40.799999999999997</c:v>
                </c:pt>
                <c:pt idx="1339">
                  <c:v>40.799999999999997</c:v>
                </c:pt>
                <c:pt idx="1340">
                  <c:v>41.4</c:v>
                </c:pt>
                <c:pt idx="1341">
                  <c:v>41.4</c:v>
                </c:pt>
                <c:pt idx="1342">
                  <c:v>41.4</c:v>
                </c:pt>
                <c:pt idx="1343">
                  <c:v>41.4</c:v>
                </c:pt>
                <c:pt idx="1344">
                  <c:v>41.4</c:v>
                </c:pt>
                <c:pt idx="1345">
                  <c:v>41.4</c:v>
                </c:pt>
                <c:pt idx="1346">
                  <c:v>41.4</c:v>
                </c:pt>
                <c:pt idx="1347">
                  <c:v>41.4</c:v>
                </c:pt>
                <c:pt idx="1348">
                  <c:v>42.1</c:v>
                </c:pt>
                <c:pt idx="1349">
                  <c:v>42.1</c:v>
                </c:pt>
                <c:pt idx="1350">
                  <c:v>42.1</c:v>
                </c:pt>
                <c:pt idx="1351">
                  <c:v>42.1</c:v>
                </c:pt>
                <c:pt idx="1352">
                  <c:v>42.1</c:v>
                </c:pt>
                <c:pt idx="1353">
                  <c:v>42.1</c:v>
                </c:pt>
                <c:pt idx="1354">
                  <c:v>42.1</c:v>
                </c:pt>
                <c:pt idx="1355">
                  <c:v>42.1</c:v>
                </c:pt>
                <c:pt idx="1356">
                  <c:v>42.5</c:v>
                </c:pt>
                <c:pt idx="1357">
                  <c:v>42.5</c:v>
                </c:pt>
                <c:pt idx="1358">
                  <c:v>42.5</c:v>
                </c:pt>
                <c:pt idx="1359">
                  <c:v>42.5</c:v>
                </c:pt>
                <c:pt idx="1360">
                  <c:v>42.5</c:v>
                </c:pt>
                <c:pt idx="1361">
                  <c:v>42.5</c:v>
                </c:pt>
                <c:pt idx="1362">
                  <c:v>42.5</c:v>
                </c:pt>
                <c:pt idx="1363">
                  <c:v>42.5</c:v>
                </c:pt>
                <c:pt idx="1364">
                  <c:v>42.8</c:v>
                </c:pt>
                <c:pt idx="1365">
                  <c:v>42.8</c:v>
                </c:pt>
                <c:pt idx="1366">
                  <c:v>42.8</c:v>
                </c:pt>
                <c:pt idx="1367">
                  <c:v>42.8</c:v>
                </c:pt>
                <c:pt idx="1368">
                  <c:v>42.8</c:v>
                </c:pt>
                <c:pt idx="1369">
                  <c:v>42.8</c:v>
                </c:pt>
                <c:pt idx="1370">
                  <c:v>42.8</c:v>
                </c:pt>
                <c:pt idx="1371">
                  <c:v>42.8</c:v>
                </c:pt>
                <c:pt idx="1372">
                  <c:v>42.8</c:v>
                </c:pt>
                <c:pt idx="1373">
                  <c:v>43.1</c:v>
                </c:pt>
                <c:pt idx="1374">
                  <c:v>43.1</c:v>
                </c:pt>
                <c:pt idx="1375">
                  <c:v>43.1</c:v>
                </c:pt>
                <c:pt idx="1376">
                  <c:v>43.1</c:v>
                </c:pt>
                <c:pt idx="1377">
                  <c:v>43.1</c:v>
                </c:pt>
                <c:pt idx="1378">
                  <c:v>43.1</c:v>
                </c:pt>
                <c:pt idx="1379">
                  <c:v>43.1</c:v>
                </c:pt>
                <c:pt idx="1380">
                  <c:v>43.1</c:v>
                </c:pt>
                <c:pt idx="1381">
                  <c:v>43.3</c:v>
                </c:pt>
                <c:pt idx="1382">
                  <c:v>43.3</c:v>
                </c:pt>
                <c:pt idx="1383">
                  <c:v>43.3</c:v>
                </c:pt>
                <c:pt idx="1384">
                  <c:v>43.3</c:v>
                </c:pt>
                <c:pt idx="1385">
                  <c:v>43.3</c:v>
                </c:pt>
                <c:pt idx="1386">
                  <c:v>43.3</c:v>
                </c:pt>
                <c:pt idx="1387">
                  <c:v>43.3</c:v>
                </c:pt>
                <c:pt idx="1388">
                  <c:v>43.3</c:v>
                </c:pt>
                <c:pt idx="1389">
                  <c:v>43.2</c:v>
                </c:pt>
                <c:pt idx="1390">
                  <c:v>43.2</c:v>
                </c:pt>
                <c:pt idx="1391">
                  <c:v>43.2</c:v>
                </c:pt>
                <c:pt idx="1392">
                  <c:v>43.2</c:v>
                </c:pt>
                <c:pt idx="1393">
                  <c:v>43.2</c:v>
                </c:pt>
                <c:pt idx="1394">
                  <c:v>43.2</c:v>
                </c:pt>
                <c:pt idx="1395">
                  <c:v>43.2</c:v>
                </c:pt>
                <c:pt idx="1396">
                  <c:v>43.2</c:v>
                </c:pt>
                <c:pt idx="1397">
                  <c:v>43.1</c:v>
                </c:pt>
                <c:pt idx="1398">
                  <c:v>43.1</c:v>
                </c:pt>
                <c:pt idx="1399">
                  <c:v>43.1</c:v>
                </c:pt>
                <c:pt idx="1400">
                  <c:v>43.1</c:v>
                </c:pt>
                <c:pt idx="1401">
                  <c:v>43.1</c:v>
                </c:pt>
                <c:pt idx="1402">
                  <c:v>43.1</c:v>
                </c:pt>
                <c:pt idx="1403">
                  <c:v>43.1</c:v>
                </c:pt>
                <c:pt idx="1404">
                  <c:v>43.1</c:v>
                </c:pt>
                <c:pt idx="1405">
                  <c:v>42.8</c:v>
                </c:pt>
                <c:pt idx="1406">
                  <c:v>42.8</c:v>
                </c:pt>
                <c:pt idx="1407">
                  <c:v>42.8</c:v>
                </c:pt>
                <c:pt idx="1408">
                  <c:v>42.8</c:v>
                </c:pt>
                <c:pt idx="1409">
                  <c:v>42.8</c:v>
                </c:pt>
                <c:pt idx="1410">
                  <c:v>42.8</c:v>
                </c:pt>
                <c:pt idx="1411">
                  <c:v>42.8</c:v>
                </c:pt>
                <c:pt idx="1412">
                  <c:v>42.8</c:v>
                </c:pt>
                <c:pt idx="1413">
                  <c:v>42.8</c:v>
                </c:pt>
                <c:pt idx="1414">
                  <c:v>42.5</c:v>
                </c:pt>
                <c:pt idx="1415">
                  <c:v>42.5</c:v>
                </c:pt>
                <c:pt idx="1416">
                  <c:v>42.5</c:v>
                </c:pt>
                <c:pt idx="1417">
                  <c:v>42.5</c:v>
                </c:pt>
                <c:pt idx="1418">
                  <c:v>42.5</c:v>
                </c:pt>
                <c:pt idx="1419">
                  <c:v>42.5</c:v>
                </c:pt>
                <c:pt idx="1420">
                  <c:v>42.5</c:v>
                </c:pt>
                <c:pt idx="1421">
                  <c:v>42.5</c:v>
                </c:pt>
                <c:pt idx="1422">
                  <c:v>42.2</c:v>
                </c:pt>
                <c:pt idx="1423">
                  <c:v>42.2</c:v>
                </c:pt>
                <c:pt idx="1424">
                  <c:v>42.2</c:v>
                </c:pt>
                <c:pt idx="1425">
                  <c:v>42.2</c:v>
                </c:pt>
                <c:pt idx="1426">
                  <c:v>42.2</c:v>
                </c:pt>
                <c:pt idx="1427">
                  <c:v>42.2</c:v>
                </c:pt>
                <c:pt idx="1428">
                  <c:v>42.2</c:v>
                </c:pt>
                <c:pt idx="1429">
                  <c:v>42.2</c:v>
                </c:pt>
                <c:pt idx="1430">
                  <c:v>41.8</c:v>
                </c:pt>
                <c:pt idx="1431">
                  <c:v>41.8</c:v>
                </c:pt>
                <c:pt idx="1432">
                  <c:v>41.8</c:v>
                </c:pt>
                <c:pt idx="1433">
                  <c:v>41.8</c:v>
                </c:pt>
                <c:pt idx="1434">
                  <c:v>41.8</c:v>
                </c:pt>
                <c:pt idx="1435">
                  <c:v>41.8</c:v>
                </c:pt>
                <c:pt idx="1436">
                  <c:v>41.8</c:v>
                </c:pt>
                <c:pt idx="1437">
                  <c:v>41.8</c:v>
                </c:pt>
                <c:pt idx="1438">
                  <c:v>41.5</c:v>
                </c:pt>
                <c:pt idx="1439">
                  <c:v>41.5</c:v>
                </c:pt>
                <c:pt idx="1440">
                  <c:v>41.5</c:v>
                </c:pt>
                <c:pt idx="1441">
                  <c:v>41.5</c:v>
                </c:pt>
                <c:pt idx="1442">
                  <c:v>41.5</c:v>
                </c:pt>
                <c:pt idx="1443">
                  <c:v>41.5</c:v>
                </c:pt>
                <c:pt idx="1444">
                  <c:v>41.5</c:v>
                </c:pt>
                <c:pt idx="1445">
                  <c:v>41.5</c:v>
                </c:pt>
                <c:pt idx="1446">
                  <c:v>41.2</c:v>
                </c:pt>
                <c:pt idx="1447">
                  <c:v>41.2</c:v>
                </c:pt>
                <c:pt idx="1448">
                  <c:v>41.2</c:v>
                </c:pt>
                <c:pt idx="1449">
                  <c:v>41.2</c:v>
                </c:pt>
                <c:pt idx="1450">
                  <c:v>41.2</c:v>
                </c:pt>
                <c:pt idx="1451">
                  <c:v>41.2</c:v>
                </c:pt>
                <c:pt idx="1452">
                  <c:v>41.2</c:v>
                </c:pt>
                <c:pt idx="1453">
                  <c:v>41.2</c:v>
                </c:pt>
                <c:pt idx="1454">
                  <c:v>40.799999999999997</c:v>
                </c:pt>
                <c:pt idx="1455">
                  <c:v>40.799999999999997</c:v>
                </c:pt>
                <c:pt idx="1456">
                  <c:v>40.799999999999997</c:v>
                </c:pt>
                <c:pt idx="1457">
                  <c:v>40.799999999999997</c:v>
                </c:pt>
                <c:pt idx="1458">
                  <c:v>40.799999999999997</c:v>
                </c:pt>
                <c:pt idx="1459">
                  <c:v>40.799999999999997</c:v>
                </c:pt>
                <c:pt idx="1460">
                  <c:v>40.799999999999997</c:v>
                </c:pt>
                <c:pt idx="1461">
                  <c:v>40.799999999999997</c:v>
                </c:pt>
                <c:pt idx="1462">
                  <c:v>40.799999999999997</c:v>
                </c:pt>
                <c:pt idx="1463">
                  <c:v>40.5</c:v>
                </c:pt>
                <c:pt idx="1464">
                  <c:v>40.5</c:v>
                </c:pt>
                <c:pt idx="1465">
                  <c:v>40.5</c:v>
                </c:pt>
                <c:pt idx="1466">
                  <c:v>40.5</c:v>
                </c:pt>
                <c:pt idx="1467">
                  <c:v>40.5</c:v>
                </c:pt>
                <c:pt idx="1468">
                  <c:v>40.5</c:v>
                </c:pt>
                <c:pt idx="1469">
                  <c:v>40.5</c:v>
                </c:pt>
                <c:pt idx="1470">
                  <c:v>40.5</c:v>
                </c:pt>
                <c:pt idx="1471">
                  <c:v>40.200000000000003</c:v>
                </c:pt>
                <c:pt idx="1472">
                  <c:v>40.200000000000003</c:v>
                </c:pt>
                <c:pt idx="1473">
                  <c:v>40.200000000000003</c:v>
                </c:pt>
                <c:pt idx="1474">
                  <c:v>40.200000000000003</c:v>
                </c:pt>
                <c:pt idx="1475">
                  <c:v>40.200000000000003</c:v>
                </c:pt>
                <c:pt idx="1476">
                  <c:v>40.200000000000003</c:v>
                </c:pt>
                <c:pt idx="1477">
                  <c:v>40.200000000000003</c:v>
                </c:pt>
                <c:pt idx="1478">
                  <c:v>40.200000000000003</c:v>
                </c:pt>
                <c:pt idx="1479">
                  <c:v>39.799999999999997</c:v>
                </c:pt>
                <c:pt idx="1480">
                  <c:v>39.799999999999997</c:v>
                </c:pt>
                <c:pt idx="1481">
                  <c:v>39.799999999999997</c:v>
                </c:pt>
                <c:pt idx="1482">
                  <c:v>39.799999999999997</c:v>
                </c:pt>
                <c:pt idx="1483">
                  <c:v>39.799999999999997</c:v>
                </c:pt>
                <c:pt idx="1484">
                  <c:v>39.799999999999997</c:v>
                </c:pt>
                <c:pt idx="1485">
                  <c:v>39.799999999999997</c:v>
                </c:pt>
                <c:pt idx="1486">
                  <c:v>39.799999999999997</c:v>
                </c:pt>
                <c:pt idx="1487">
                  <c:v>39.5</c:v>
                </c:pt>
                <c:pt idx="1488">
                  <c:v>39.5</c:v>
                </c:pt>
                <c:pt idx="1489">
                  <c:v>39.5</c:v>
                </c:pt>
                <c:pt idx="1490">
                  <c:v>39.5</c:v>
                </c:pt>
                <c:pt idx="1491">
                  <c:v>39.5</c:v>
                </c:pt>
                <c:pt idx="1492">
                  <c:v>39.5</c:v>
                </c:pt>
                <c:pt idx="1493">
                  <c:v>39.5</c:v>
                </c:pt>
                <c:pt idx="1494">
                  <c:v>39.5</c:v>
                </c:pt>
                <c:pt idx="1495">
                  <c:v>39.1</c:v>
                </c:pt>
                <c:pt idx="1496">
                  <c:v>39.1</c:v>
                </c:pt>
                <c:pt idx="1497">
                  <c:v>39.1</c:v>
                </c:pt>
                <c:pt idx="1498">
                  <c:v>39.1</c:v>
                </c:pt>
                <c:pt idx="1499">
                  <c:v>39.1</c:v>
                </c:pt>
                <c:pt idx="1500">
                  <c:v>39.1</c:v>
                </c:pt>
                <c:pt idx="1501">
                  <c:v>39.1</c:v>
                </c:pt>
                <c:pt idx="1502">
                  <c:v>39.1</c:v>
                </c:pt>
                <c:pt idx="1503">
                  <c:v>39.1</c:v>
                </c:pt>
                <c:pt idx="1504">
                  <c:v>38.799999999999997</c:v>
                </c:pt>
                <c:pt idx="1505">
                  <c:v>38.799999999999997</c:v>
                </c:pt>
                <c:pt idx="1506">
                  <c:v>38.799999999999997</c:v>
                </c:pt>
                <c:pt idx="1507">
                  <c:v>38.799999999999997</c:v>
                </c:pt>
                <c:pt idx="1508">
                  <c:v>38.799999999999997</c:v>
                </c:pt>
                <c:pt idx="1509">
                  <c:v>38.799999999999997</c:v>
                </c:pt>
                <c:pt idx="1510">
                  <c:v>38.799999999999997</c:v>
                </c:pt>
                <c:pt idx="1511">
                  <c:v>38.799999999999997</c:v>
                </c:pt>
                <c:pt idx="1512">
                  <c:v>38.5</c:v>
                </c:pt>
                <c:pt idx="1513">
                  <c:v>38.5</c:v>
                </c:pt>
                <c:pt idx="1514">
                  <c:v>38.5</c:v>
                </c:pt>
                <c:pt idx="1515">
                  <c:v>38.5</c:v>
                </c:pt>
                <c:pt idx="1516">
                  <c:v>38.5</c:v>
                </c:pt>
                <c:pt idx="1517">
                  <c:v>38.5</c:v>
                </c:pt>
                <c:pt idx="1518">
                  <c:v>38.5</c:v>
                </c:pt>
                <c:pt idx="1519">
                  <c:v>38.5</c:v>
                </c:pt>
                <c:pt idx="1520">
                  <c:v>38.5</c:v>
                </c:pt>
                <c:pt idx="1521">
                  <c:v>38.5</c:v>
                </c:pt>
                <c:pt idx="1522">
                  <c:v>38.5</c:v>
                </c:pt>
                <c:pt idx="1523">
                  <c:v>38.5</c:v>
                </c:pt>
                <c:pt idx="1524">
                  <c:v>38.5</c:v>
                </c:pt>
                <c:pt idx="1525">
                  <c:v>38.5</c:v>
                </c:pt>
                <c:pt idx="1526">
                  <c:v>38.5</c:v>
                </c:pt>
                <c:pt idx="1527">
                  <c:v>38.5</c:v>
                </c:pt>
                <c:pt idx="1528">
                  <c:v>38.6</c:v>
                </c:pt>
                <c:pt idx="1529">
                  <c:v>38.6</c:v>
                </c:pt>
                <c:pt idx="1530">
                  <c:v>38.6</c:v>
                </c:pt>
                <c:pt idx="1531">
                  <c:v>38.6</c:v>
                </c:pt>
                <c:pt idx="1532">
                  <c:v>38.6</c:v>
                </c:pt>
                <c:pt idx="1533">
                  <c:v>38.6</c:v>
                </c:pt>
                <c:pt idx="1534">
                  <c:v>38.6</c:v>
                </c:pt>
                <c:pt idx="1535">
                  <c:v>38.6</c:v>
                </c:pt>
                <c:pt idx="1536">
                  <c:v>38.700000000000003</c:v>
                </c:pt>
                <c:pt idx="1537">
                  <c:v>38.700000000000003</c:v>
                </c:pt>
                <c:pt idx="1538">
                  <c:v>38.700000000000003</c:v>
                </c:pt>
                <c:pt idx="1539">
                  <c:v>38.700000000000003</c:v>
                </c:pt>
                <c:pt idx="1540">
                  <c:v>38.700000000000003</c:v>
                </c:pt>
                <c:pt idx="1541">
                  <c:v>38.700000000000003</c:v>
                </c:pt>
                <c:pt idx="1542">
                  <c:v>38.700000000000003</c:v>
                </c:pt>
                <c:pt idx="1543">
                  <c:v>38.700000000000003</c:v>
                </c:pt>
                <c:pt idx="1544">
                  <c:v>38.700000000000003</c:v>
                </c:pt>
                <c:pt idx="1545">
                  <c:v>39.1</c:v>
                </c:pt>
                <c:pt idx="1546">
                  <c:v>39.1</c:v>
                </c:pt>
                <c:pt idx="1547">
                  <c:v>39.1</c:v>
                </c:pt>
                <c:pt idx="1548">
                  <c:v>39.1</c:v>
                </c:pt>
                <c:pt idx="1549">
                  <c:v>39.1</c:v>
                </c:pt>
                <c:pt idx="1550">
                  <c:v>39.1</c:v>
                </c:pt>
                <c:pt idx="1551">
                  <c:v>39.1</c:v>
                </c:pt>
                <c:pt idx="1552">
                  <c:v>39.1</c:v>
                </c:pt>
                <c:pt idx="1553">
                  <c:v>39.4</c:v>
                </c:pt>
                <c:pt idx="1554">
                  <c:v>39.4</c:v>
                </c:pt>
                <c:pt idx="1555">
                  <c:v>39.4</c:v>
                </c:pt>
                <c:pt idx="1556">
                  <c:v>39.4</c:v>
                </c:pt>
                <c:pt idx="1557">
                  <c:v>39.4</c:v>
                </c:pt>
                <c:pt idx="1558">
                  <c:v>39.4</c:v>
                </c:pt>
                <c:pt idx="1559">
                  <c:v>39.4</c:v>
                </c:pt>
                <c:pt idx="1560">
                  <c:v>39.4</c:v>
                </c:pt>
                <c:pt idx="1561">
                  <c:v>39.799999999999997</c:v>
                </c:pt>
                <c:pt idx="1562">
                  <c:v>39.799999999999997</c:v>
                </c:pt>
                <c:pt idx="1563">
                  <c:v>39.799999999999997</c:v>
                </c:pt>
                <c:pt idx="1564">
                  <c:v>39.799999999999997</c:v>
                </c:pt>
                <c:pt idx="1565">
                  <c:v>39.799999999999997</c:v>
                </c:pt>
                <c:pt idx="1566">
                  <c:v>39.799999999999997</c:v>
                </c:pt>
                <c:pt idx="1567">
                  <c:v>39.799999999999997</c:v>
                </c:pt>
                <c:pt idx="1568">
                  <c:v>39.799999999999997</c:v>
                </c:pt>
                <c:pt idx="1569">
                  <c:v>40.299999999999997</c:v>
                </c:pt>
                <c:pt idx="1570">
                  <c:v>40.299999999999997</c:v>
                </c:pt>
                <c:pt idx="1571">
                  <c:v>40.299999999999997</c:v>
                </c:pt>
                <c:pt idx="1572">
                  <c:v>40.299999999999997</c:v>
                </c:pt>
                <c:pt idx="1573">
                  <c:v>40.299999999999997</c:v>
                </c:pt>
                <c:pt idx="1574">
                  <c:v>40.299999999999997</c:v>
                </c:pt>
                <c:pt idx="1575">
                  <c:v>40.299999999999997</c:v>
                </c:pt>
                <c:pt idx="1576">
                  <c:v>40.299999999999997</c:v>
                </c:pt>
                <c:pt idx="1577">
                  <c:v>40.9</c:v>
                </c:pt>
                <c:pt idx="1578">
                  <c:v>40.9</c:v>
                </c:pt>
                <c:pt idx="1579">
                  <c:v>40.9</c:v>
                </c:pt>
                <c:pt idx="1580">
                  <c:v>40.9</c:v>
                </c:pt>
                <c:pt idx="1581">
                  <c:v>40.9</c:v>
                </c:pt>
                <c:pt idx="1582">
                  <c:v>40.9</c:v>
                </c:pt>
                <c:pt idx="1583">
                  <c:v>40.9</c:v>
                </c:pt>
                <c:pt idx="1584">
                  <c:v>40.9</c:v>
                </c:pt>
                <c:pt idx="1585">
                  <c:v>41.5</c:v>
                </c:pt>
                <c:pt idx="1586">
                  <c:v>41.5</c:v>
                </c:pt>
                <c:pt idx="1587">
                  <c:v>41.5</c:v>
                </c:pt>
                <c:pt idx="1588">
                  <c:v>41.5</c:v>
                </c:pt>
                <c:pt idx="1589">
                  <c:v>41.5</c:v>
                </c:pt>
                <c:pt idx="1590">
                  <c:v>41.5</c:v>
                </c:pt>
                <c:pt idx="1591">
                  <c:v>41.5</c:v>
                </c:pt>
                <c:pt idx="1592">
                  <c:v>41.5</c:v>
                </c:pt>
                <c:pt idx="1593">
                  <c:v>41.5</c:v>
                </c:pt>
                <c:pt idx="1594">
                  <c:v>42</c:v>
                </c:pt>
                <c:pt idx="1595">
                  <c:v>42</c:v>
                </c:pt>
                <c:pt idx="1596">
                  <c:v>42</c:v>
                </c:pt>
                <c:pt idx="1597">
                  <c:v>42</c:v>
                </c:pt>
                <c:pt idx="1598">
                  <c:v>42</c:v>
                </c:pt>
                <c:pt idx="1599">
                  <c:v>42</c:v>
                </c:pt>
                <c:pt idx="1600">
                  <c:v>42</c:v>
                </c:pt>
                <c:pt idx="1601">
                  <c:v>42</c:v>
                </c:pt>
                <c:pt idx="1602">
                  <c:v>42.5</c:v>
                </c:pt>
                <c:pt idx="1603">
                  <c:v>42.5</c:v>
                </c:pt>
                <c:pt idx="1604">
                  <c:v>42.5</c:v>
                </c:pt>
                <c:pt idx="1605">
                  <c:v>42.5</c:v>
                </c:pt>
                <c:pt idx="1606">
                  <c:v>42.5</c:v>
                </c:pt>
                <c:pt idx="1607">
                  <c:v>42.5</c:v>
                </c:pt>
                <c:pt idx="1608">
                  <c:v>42.5</c:v>
                </c:pt>
                <c:pt idx="1609">
                  <c:v>42.5</c:v>
                </c:pt>
                <c:pt idx="1610">
                  <c:v>42.9</c:v>
                </c:pt>
                <c:pt idx="1611">
                  <c:v>42.9</c:v>
                </c:pt>
                <c:pt idx="1612">
                  <c:v>42.9</c:v>
                </c:pt>
                <c:pt idx="1613">
                  <c:v>42.9</c:v>
                </c:pt>
                <c:pt idx="1614">
                  <c:v>42.9</c:v>
                </c:pt>
                <c:pt idx="1615">
                  <c:v>42.9</c:v>
                </c:pt>
                <c:pt idx="1616">
                  <c:v>42.9</c:v>
                </c:pt>
                <c:pt idx="1617">
                  <c:v>42.9</c:v>
                </c:pt>
                <c:pt idx="1618">
                  <c:v>43.2</c:v>
                </c:pt>
                <c:pt idx="1619">
                  <c:v>43.2</c:v>
                </c:pt>
                <c:pt idx="1620">
                  <c:v>43.2</c:v>
                </c:pt>
                <c:pt idx="1621">
                  <c:v>43.2</c:v>
                </c:pt>
                <c:pt idx="1622">
                  <c:v>43.2</c:v>
                </c:pt>
                <c:pt idx="1623">
                  <c:v>43.2</c:v>
                </c:pt>
                <c:pt idx="1624">
                  <c:v>43.2</c:v>
                </c:pt>
                <c:pt idx="1625">
                  <c:v>43.2</c:v>
                </c:pt>
                <c:pt idx="1626">
                  <c:v>43.3</c:v>
                </c:pt>
                <c:pt idx="1627">
                  <c:v>43.3</c:v>
                </c:pt>
                <c:pt idx="1628">
                  <c:v>43.3</c:v>
                </c:pt>
                <c:pt idx="1629">
                  <c:v>43.3</c:v>
                </c:pt>
                <c:pt idx="1630">
                  <c:v>43.3</c:v>
                </c:pt>
                <c:pt idx="1631">
                  <c:v>43.3</c:v>
                </c:pt>
                <c:pt idx="1632">
                  <c:v>43.3</c:v>
                </c:pt>
                <c:pt idx="1633">
                  <c:v>43.3</c:v>
                </c:pt>
                <c:pt idx="1634">
                  <c:v>43.3</c:v>
                </c:pt>
                <c:pt idx="1635">
                  <c:v>43.2</c:v>
                </c:pt>
                <c:pt idx="1636">
                  <c:v>43.2</c:v>
                </c:pt>
                <c:pt idx="1637">
                  <c:v>43.2</c:v>
                </c:pt>
                <c:pt idx="1638">
                  <c:v>43.2</c:v>
                </c:pt>
                <c:pt idx="1639">
                  <c:v>43.2</c:v>
                </c:pt>
                <c:pt idx="1640">
                  <c:v>43.2</c:v>
                </c:pt>
                <c:pt idx="1641">
                  <c:v>43.2</c:v>
                </c:pt>
                <c:pt idx="1642">
                  <c:v>43.2</c:v>
                </c:pt>
                <c:pt idx="1643">
                  <c:v>43.1</c:v>
                </c:pt>
                <c:pt idx="1644">
                  <c:v>43.1</c:v>
                </c:pt>
                <c:pt idx="1645">
                  <c:v>43.1</c:v>
                </c:pt>
                <c:pt idx="1646">
                  <c:v>43.1</c:v>
                </c:pt>
                <c:pt idx="1647">
                  <c:v>43.1</c:v>
                </c:pt>
                <c:pt idx="1648">
                  <c:v>43.1</c:v>
                </c:pt>
                <c:pt idx="1649">
                  <c:v>43.1</c:v>
                </c:pt>
                <c:pt idx="1650">
                  <c:v>43.1</c:v>
                </c:pt>
                <c:pt idx="1651">
                  <c:v>42.9</c:v>
                </c:pt>
                <c:pt idx="1652">
                  <c:v>42.9</c:v>
                </c:pt>
                <c:pt idx="1653">
                  <c:v>42.9</c:v>
                </c:pt>
                <c:pt idx="1654">
                  <c:v>42.9</c:v>
                </c:pt>
                <c:pt idx="1655">
                  <c:v>42.9</c:v>
                </c:pt>
                <c:pt idx="1656">
                  <c:v>42.9</c:v>
                </c:pt>
                <c:pt idx="1657">
                  <c:v>42.9</c:v>
                </c:pt>
                <c:pt idx="1658">
                  <c:v>42.9</c:v>
                </c:pt>
                <c:pt idx="1659">
                  <c:v>42.7</c:v>
                </c:pt>
                <c:pt idx="1660">
                  <c:v>42.7</c:v>
                </c:pt>
                <c:pt idx="1661">
                  <c:v>42.7</c:v>
                </c:pt>
                <c:pt idx="1662">
                  <c:v>42.7</c:v>
                </c:pt>
                <c:pt idx="1663">
                  <c:v>42.7</c:v>
                </c:pt>
                <c:pt idx="1664">
                  <c:v>42.7</c:v>
                </c:pt>
                <c:pt idx="1665">
                  <c:v>42.7</c:v>
                </c:pt>
                <c:pt idx="1666">
                  <c:v>42.7</c:v>
                </c:pt>
                <c:pt idx="1667">
                  <c:v>42.3</c:v>
                </c:pt>
                <c:pt idx="1668">
                  <c:v>42.3</c:v>
                </c:pt>
                <c:pt idx="1669">
                  <c:v>42.3</c:v>
                </c:pt>
                <c:pt idx="1670">
                  <c:v>42.3</c:v>
                </c:pt>
                <c:pt idx="1671">
                  <c:v>42.3</c:v>
                </c:pt>
                <c:pt idx="1672">
                  <c:v>42.3</c:v>
                </c:pt>
                <c:pt idx="1673">
                  <c:v>42.3</c:v>
                </c:pt>
                <c:pt idx="1674">
                  <c:v>42.3</c:v>
                </c:pt>
                <c:pt idx="1675">
                  <c:v>42</c:v>
                </c:pt>
                <c:pt idx="1676">
                  <c:v>42</c:v>
                </c:pt>
                <c:pt idx="1677">
                  <c:v>42</c:v>
                </c:pt>
                <c:pt idx="1678">
                  <c:v>42</c:v>
                </c:pt>
                <c:pt idx="1679">
                  <c:v>42</c:v>
                </c:pt>
                <c:pt idx="1680">
                  <c:v>42</c:v>
                </c:pt>
                <c:pt idx="1681">
                  <c:v>42</c:v>
                </c:pt>
                <c:pt idx="1682">
                  <c:v>42</c:v>
                </c:pt>
                <c:pt idx="1683">
                  <c:v>42</c:v>
                </c:pt>
                <c:pt idx="1684">
                  <c:v>41.7</c:v>
                </c:pt>
                <c:pt idx="1685">
                  <c:v>41.7</c:v>
                </c:pt>
                <c:pt idx="1686">
                  <c:v>41.7</c:v>
                </c:pt>
                <c:pt idx="1687">
                  <c:v>41.7</c:v>
                </c:pt>
                <c:pt idx="1688">
                  <c:v>41.7</c:v>
                </c:pt>
                <c:pt idx="1689">
                  <c:v>41.7</c:v>
                </c:pt>
                <c:pt idx="1690">
                  <c:v>41.7</c:v>
                </c:pt>
                <c:pt idx="1691">
                  <c:v>41.7</c:v>
                </c:pt>
                <c:pt idx="1692">
                  <c:v>41.3</c:v>
                </c:pt>
                <c:pt idx="1693">
                  <c:v>41.3</c:v>
                </c:pt>
                <c:pt idx="1694">
                  <c:v>41.3</c:v>
                </c:pt>
                <c:pt idx="1695">
                  <c:v>41.3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49442064"/>
        <c:axId val="2067364128"/>
      </c:lineChart>
      <c:catAx>
        <c:axId val="49442064"/>
        <c:scaling>
          <c:orientation val="minMax"/>
        </c:scaling>
        <c:axPos val="b"/>
        <c:crossAx val="2067364128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2067364128"/>
        <c:scaling>
          <c:orientation val="minMax"/>
          <c:min val="15"/>
        </c:scaling>
        <c:axPos val="l"/>
        <c:crossAx val="49442064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5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시간-환경온도 (ex5)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ex5_15_envTemp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Sheet1!$B$2:$B$1697</c:f>
              <c:numCache>
                <c:formatCode>General</c:formatCode>
                <c:ptCount val="1696"/>
                <c:pt idx="0">
                  <c:v>16.8</c:v>
                </c:pt>
                <c:pt idx="1">
                  <c:v>16.8</c:v>
                </c:pt>
                <c:pt idx="2">
                  <c:v>16.8</c:v>
                </c:pt>
                <c:pt idx="3">
                  <c:v>16.8</c:v>
                </c:pt>
                <c:pt idx="4">
                  <c:v>16.8</c:v>
                </c:pt>
                <c:pt idx="5">
                  <c:v>16.8</c:v>
                </c:pt>
                <c:pt idx="6">
                  <c:v>16.8</c:v>
                </c:pt>
                <c:pt idx="7">
                  <c:v>16.8</c:v>
                </c:pt>
                <c:pt idx="8">
                  <c:v>16.8</c:v>
                </c:pt>
                <c:pt idx="9">
                  <c:v>16.8</c:v>
                </c:pt>
                <c:pt idx="10">
                  <c:v>16.8</c:v>
                </c:pt>
                <c:pt idx="11">
                  <c:v>16.8</c:v>
                </c:pt>
                <c:pt idx="12">
                  <c:v>16.8</c:v>
                </c:pt>
                <c:pt idx="13">
                  <c:v>16.8</c:v>
                </c:pt>
                <c:pt idx="14">
                  <c:v>16.8</c:v>
                </c:pt>
                <c:pt idx="15">
                  <c:v>16.8</c:v>
                </c:pt>
                <c:pt idx="16">
                  <c:v>16.8</c:v>
                </c:pt>
                <c:pt idx="17">
                  <c:v>16.8</c:v>
                </c:pt>
                <c:pt idx="18">
                  <c:v>16.8</c:v>
                </c:pt>
                <c:pt idx="19">
                  <c:v>16.600000000000001</c:v>
                </c:pt>
                <c:pt idx="20">
                  <c:v>16.600000000000001</c:v>
                </c:pt>
                <c:pt idx="21">
                  <c:v>16.600000000000001</c:v>
                </c:pt>
                <c:pt idx="22">
                  <c:v>16.600000000000001</c:v>
                </c:pt>
                <c:pt idx="23">
                  <c:v>16.600000000000001</c:v>
                </c:pt>
                <c:pt idx="24">
                  <c:v>16.600000000000001</c:v>
                </c:pt>
                <c:pt idx="25">
                  <c:v>16.600000000000001</c:v>
                </c:pt>
                <c:pt idx="26">
                  <c:v>16.600000000000001</c:v>
                </c:pt>
                <c:pt idx="27">
                  <c:v>16.600000000000001</c:v>
                </c:pt>
                <c:pt idx="28">
                  <c:v>16.600000000000001</c:v>
                </c:pt>
                <c:pt idx="29">
                  <c:v>16.600000000000001</c:v>
                </c:pt>
                <c:pt idx="30">
                  <c:v>16.600000000000001</c:v>
                </c:pt>
                <c:pt idx="31">
                  <c:v>16.600000000000001</c:v>
                </c:pt>
                <c:pt idx="32">
                  <c:v>16.600000000000001</c:v>
                </c:pt>
                <c:pt idx="33">
                  <c:v>16.600000000000001</c:v>
                </c:pt>
                <c:pt idx="34">
                  <c:v>16.600000000000001</c:v>
                </c:pt>
                <c:pt idx="35">
                  <c:v>16.600000000000001</c:v>
                </c:pt>
                <c:pt idx="36">
                  <c:v>16.600000000000001</c:v>
                </c:pt>
                <c:pt idx="37">
                  <c:v>16.600000000000001</c:v>
                </c:pt>
                <c:pt idx="38">
                  <c:v>16.600000000000001</c:v>
                </c:pt>
                <c:pt idx="39">
                  <c:v>16.600000000000001</c:v>
                </c:pt>
                <c:pt idx="40">
                  <c:v>16.600000000000001</c:v>
                </c:pt>
                <c:pt idx="41">
                  <c:v>16.600000000000001</c:v>
                </c:pt>
                <c:pt idx="42">
                  <c:v>16.600000000000001</c:v>
                </c:pt>
                <c:pt idx="43">
                  <c:v>16.600000000000001</c:v>
                </c:pt>
                <c:pt idx="44">
                  <c:v>16.600000000000001</c:v>
                </c:pt>
                <c:pt idx="45">
                  <c:v>16.600000000000001</c:v>
                </c:pt>
                <c:pt idx="46">
                  <c:v>16.600000000000001</c:v>
                </c:pt>
                <c:pt idx="47">
                  <c:v>16.600000000000001</c:v>
                </c:pt>
                <c:pt idx="48">
                  <c:v>16.600000000000001</c:v>
                </c:pt>
                <c:pt idx="49">
                  <c:v>16.600000000000001</c:v>
                </c:pt>
                <c:pt idx="50">
                  <c:v>16.600000000000001</c:v>
                </c:pt>
                <c:pt idx="51">
                  <c:v>16.600000000000001</c:v>
                </c:pt>
                <c:pt idx="52">
                  <c:v>16.600000000000001</c:v>
                </c:pt>
                <c:pt idx="53">
                  <c:v>16.7</c:v>
                </c:pt>
                <c:pt idx="54">
                  <c:v>16.7</c:v>
                </c:pt>
                <c:pt idx="55">
                  <c:v>16.7</c:v>
                </c:pt>
                <c:pt idx="56">
                  <c:v>16.7</c:v>
                </c:pt>
                <c:pt idx="57">
                  <c:v>16.7</c:v>
                </c:pt>
                <c:pt idx="58">
                  <c:v>16.7</c:v>
                </c:pt>
                <c:pt idx="59">
                  <c:v>16.7</c:v>
                </c:pt>
                <c:pt idx="60">
                  <c:v>16.7</c:v>
                </c:pt>
                <c:pt idx="61">
                  <c:v>16.600000000000001</c:v>
                </c:pt>
                <c:pt idx="62">
                  <c:v>16.600000000000001</c:v>
                </c:pt>
                <c:pt idx="63">
                  <c:v>16.600000000000001</c:v>
                </c:pt>
                <c:pt idx="64">
                  <c:v>16.600000000000001</c:v>
                </c:pt>
                <c:pt idx="65">
                  <c:v>16.600000000000001</c:v>
                </c:pt>
                <c:pt idx="66">
                  <c:v>16.600000000000001</c:v>
                </c:pt>
                <c:pt idx="67">
                  <c:v>16.600000000000001</c:v>
                </c:pt>
                <c:pt idx="68">
                  <c:v>16.600000000000001</c:v>
                </c:pt>
                <c:pt idx="69">
                  <c:v>16.600000000000001</c:v>
                </c:pt>
                <c:pt idx="70">
                  <c:v>16.600000000000001</c:v>
                </c:pt>
                <c:pt idx="71">
                  <c:v>16.600000000000001</c:v>
                </c:pt>
                <c:pt idx="72">
                  <c:v>16.600000000000001</c:v>
                </c:pt>
                <c:pt idx="73">
                  <c:v>16.600000000000001</c:v>
                </c:pt>
                <c:pt idx="74">
                  <c:v>16.600000000000001</c:v>
                </c:pt>
                <c:pt idx="75">
                  <c:v>16.600000000000001</c:v>
                </c:pt>
                <c:pt idx="76">
                  <c:v>16.600000000000001</c:v>
                </c:pt>
                <c:pt idx="77">
                  <c:v>16.600000000000001</c:v>
                </c:pt>
                <c:pt idx="78">
                  <c:v>16.600000000000001</c:v>
                </c:pt>
                <c:pt idx="79">
                  <c:v>16.600000000000001</c:v>
                </c:pt>
                <c:pt idx="80">
                  <c:v>16.600000000000001</c:v>
                </c:pt>
                <c:pt idx="81">
                  <c:v>16.600000000000001</c:v>
                </c:pt>
                <c:pt idx="82">
                  <c:v>16.600000000000001</c:v>
                </c:pt>
                <c:pt idx="83">
                  <c:v>16.600000000000001</c:v>
                </c:pt>
                <c:pt idx="84">
                  <c:v>16.600000000000001</c:v>
                </c:pt>
                <c:pt idx="85">
                  <c:v>16.600000000000001</c:v>
                </c:pt>
                <c:pt idx="86">
                  <c:v>16.600000000000001</c:v>
                </c:pt>
                <c:pt idx="87">
                  <c:v>16.600000000000001</c:v>
                </c:pt>
                <c:pt idx="88">
                  <c:v>16.600000000000001</c:v>
                </c:pt>
                <c:pt idx="89">
                  <c:v>16.600000000000001</c:v>
                </c:pt>
                <c:pt idx="90">
                  <c:v>16.600000000000001</c:v>
                </c:pt>
                <c:pt idx="91">
                  <c:v>16.600000000000001</c:v>
                </c:pt>
                <c:pt idx="92">
                  <c:v>16.600000000000001</c:v>
                </c:pt>
                <c:pt idx="93">
                  <c:v>16.600000000000001</c:v>
                </c:pt>
                <c:pt idx="94">
                  <c:v>16.600000000000001</c:v>
                </c:pt>
                <c:pt idx="95">
                  <c:v>16.600000000000001</c:v>
                </c:pt>
                <c:pt idx="96">
                  <c:v>16.600000000000001</c:v>
                </c:pt>
                <c:pt idx="97">
                  <c:v>16.600000000000001</c:v>
                </c:pt>
                <c:pt idx="98">
                  <c:v>16.600000000000001</c:v>
                </c:pt>
                <c:pt idx="99">
                  <c:v>16.600000000000001</c:v>
                </c:pt>
                <c:pt idx="100">
                  <c:v>16.600000000000001</c:v>
                </c:pt>
                <c:pt idx="101">
                  <c:v>16.600000000000001</c:v>
                </c:pt>
                <c:pt idx="102">
                  <c:v>16.600000000000001</c:v>
                </c:pt>
                <c:pt idx="103">
                  <c:v>16.600000000000001</c:v>
                </c:pt>
                <c:pt idx="104">
                  <c:v>16.600000000000001</c:v>
                </c:pt>
                <c:pt idx="105">
                  <c:v>16.600000000000001</c:v>
                </c:pt>
                <c:pt idx="106">
                  <c:v>16.600000000000001</c:v>
                </c:pt>
                <c:pt idx="107">
                  <c:v>16.600000000000001</c:v>
                </c:pt>
                <c:pt idx="108">
                  <c:v>16.600000000000001</c:v>
                </c:pt>
                <c:pt idx="109">
                  <c:v>16.600000000000001</c:v>
                </c:pt>
                <c:pt idx="110">
                  <c:v>16.600000000000001</c:v>
                </c:pt>
                <c:pt idx="111">
                  <c:v>16.600000000000001</c:v>
                </c:pt>
                <c:pt idx="112">
                  <c:v>16.600000000000001</c:v>
                </c:pt>
                <c:pt idx="113">
                  <c:v>16.600000000000001</c:v>
                </c:pt>
                <c:pt idx="114">
                  <c:v>16.600000000000001</c:v>
                </c:pt>
                <c:pt idx="115">
                  <c:v>16.600000000000001</c:v>
                </c:pt>
                <c:pt idx="116">
                  <c:v>16.600000000000001</c:v>
                </c:pt>
                <c:pt idx="117">
                  <c:v>16.600000000000001</c:v>
                </c:pt>
                <c:pt idx="118">
                  <c:v>16.600000000000001</c:v>
                </c:pt>
                <c:pt idx="119">
                  <c:v>16.600000000000001</c:v>
                </c:pt>
                <c:pt idx="120">
                  <c:v>16.600000000000001</c:v>
                </c:pt>
                <c:pt idx="121">
                  <c:v>16.600000000000001</c:v>
                </c:pt>
                <c:pt idx="122">
                  <c:v>16.600000000000001</c:v>
                </c:pt>
                <c:pt idx="123">
                  <c:v>16.600000000000001</c:v>
                </c:pt>
                <c:pt idx="124">
                  <c:v>16.600000000000001</c:v>
                </c:pt>
                <c:pt idx="125">
                  <c:v>16.600000000000001</c:v>
                </c:pt>
                <c:pt idx="126">
                  <c:v>16.600000000000001</c:v>
                </c:pt>
                <c:pt idx="127">
                  <c:v>16.600000000000001</c:v>
                </c:pt>
                <c:pt idx="128">
                  <c:v>16.600000000000001</c:v>
                </c:pt>
                <c:pt idx="129">
                  <c:v>16.600000000000001</c:v>
                </c:pt>
                <c:pt idx="130">
                  <c:v>16.600000000000001</c:v>
                </c:pt>
                <c:pt idx="131">
                  <c:v>16.600000000000001</c:v>
                </c:pt>
                <c:pt idx="132">
                  <c:v>16.600000000000001</c:v>
                </c:pt>
                <c:pt idx="133">
                  <c:v>16.600000000000001</c:v>
                </c:pt>
                <c:pt idx="134">
                  <c:v>16.5</c:v>
                </c:pt>
                <c:pt idx="135">
                  <c:v>16.5</c:v>
                </c:pt>
                <c:pt idx="136">
                  <c:v>16.5</c:v>
                </c:pt>
                <c:pt idx="137">
                  <c:v>16.5</c:v>
                </c:pt>
                <c:pt idx="138">
                  <c:v>16.5</c:v>
                </c:pt>
                <c:pt idx="139">
                  <c:v>16.5</c:v>
                </c:pt>
                <c:pt idx="140">
                  <c:v>16.5</c:v>
                </c:pt>
                <c:pt idx="141">
                  <c:v>16.5</c:v>
                </c:pt>
                <c:pt idx="142">
                  <c:v>16.5</c:v>
                </c:pt>
                <c:pt idx="143">
                  <c:v>16.600000000000001</c:v>
                </c:pt>
                <c:pt idx="144">
                  <c:v>16.600000000000001</c:v>
                </c:pt>
                <c:pt idx="145">
                  <c:v>16.600000000000001</c:v>
                </c:pt>
                <c:pt idx="146">
                  <c:v>16.600000000000001</c:v>
                </c:pt>
                <c:pt idx="147">
                  <c:v>16.600000000000001</c:v>
                </c:pt>
                <c:pt idx="148">
                  <c:v>16.600000000000001</c:v>
                </c:pt>
                <c:pt idx="149">
                  <c:v>16.600000000000001</c:v>
                </c:pt>
                <c:pt idx="150">
                  <c:v>16.600000000000001</c:v>
                </c:pt>
                <c:pt idx="151">
                  <c:v>16.600000000000001</c:v>
                </c:pt>
                <c:pt idx="152">
                  <c:v>16.600000000000001</c:v>
                </c:pt>
                <c:pt idx="153">
                  <c:v>16.600000000000001</c:v>
                </c:pt>
                <c:pt idx="154">
                  <c:v>16.600000000000001</c:v>
                </c:pt>
                <c:pt idx="155">
                  <c:v>16.600000000000001</c:v>
                </c:pt>
                <c:pt idx="156">
                  <c:v>16.600000000000001</c:v>
                </c:pt>
                <c:pt idx="157">
                  <c:v>16.600000000000001</c:v>
                </c:pt>
                <c:pt idx="158">
                  <c:v>16.600000000000001</c:v>
                </c:pt>
                <c:pt idx="159">
                  <c:v>16.600000000000001</c:v>
                </c:pt>
                <c:pt idx="160">
                  <c:v>16.600000000000001</c:v>
                </c:pt>
                <c:pt idx="161">
                  <c:v>16.600000000000001</c:v>
                </c:pt>
                <c:pt idx="162">
                  <c:v>16.600000000000001</c:v>
                </c:pt>
                <c:pt idx="163">
                  <c:v>16.600000000000001</c:v>
                </c:pt>
                <c:pt idx="164">
                  <c:v>16.600000000000001</c:v>
                </c:pt>
                <c:pt idx="165">
                  <c:v>16.600000000000001</c:v>
                </c:pt>
                <c:pt idx="166">
                  <c:v>16.600000000000001</c:v>
                </c:pt>
                <c:pt idx="167">
                  <c:v>16.600000000000001</c:v>
                </c:pt>
                <c:pt idx="168">
                  <c:v>16.600000000000001</c:v>
                </c:pt>
                <c:pt idx="169">
                  <c:v>16.600000000000001</c:v>
                </c:pt>
                <c:pt idx="170">
                  <c:v>16.600000000000001</c:v>
                </c:pt>
                <c:pt idx="171">
                  <c:v>16.600000000000001</c:v>
                </c:pt>
                <c:pt idx="172">
                  <c:v>16.600000000000001</c:v>
                </c:pt>
                <c:pt idx="173">
                  <c:v>16.600000000000001</c:v>
                </c:pt>
                <c:pt idx="174">
                  <c:v>16.600000000000001</c:v>
                </c:pt>
                <c:pt idx="175">
                  <c:v>16.600000000000001</c:v>
                </c:pt>
                <c:pt idx="176">
                  <c:v>16.600000000000001</c:v>
                </c:pt>
                <c:pt idx="177">
                  <c:v>16.600000000000001</c:v>
                </c:pt>
                <c:pt idx="178">
                  <c:v>16.600000000000001</c:v>
                </c:pt>
                <c:pt idx="179">
                  <c:v>16.600000000000001</c:v>
                </c:pt>
                <c:pt idx="180">
                  <c:v>16.600000000000001</c:v>
                </c:pt>
                <c:pt idx="181">
                  <c:v>16.600000000000001</c:v>
                </c:pt>
                <c:pt idx="182">
                  <c:v>16.600000000000001</c:v>
                </c:pt>
                <c:pt idx="183">
                  <c:v>16.600000000000001</c:v>
                </c:pt>
                <c:pt idx="184">
                  <c:v>16.600000000000001</c:v>
                </c:pt>
                <c:pt idx="185">
                  <c:v>16.600000000000001</c:v>
                </c:pt>
                <c:pt idx="186">
                  <c:v>16.600000000000001</c:v>
                </c:pt>
                <c:pt idx="187">
                  <c:v>16.600000000000001</c:v>
                </c:pt>
                <c:pt idx="188">
                  <c:v>16.600000000000001</c:v>
                </c:pt>
                <c:pt idx="189">
                  <c:v>16.600000000000001</c:v>
                </c:pt>
                <c:pt idx="190">
                  <c:v>16.600000000000001</c:v>
                </c:pt>
                <c:pt idx="191">
                  <c:v>16.600000000000001</c:v>
                </c:pt>
                <c:pt idx="192">
                  <c:v>16.600000000000001</c:v>
                </c:pt>
                <c:pt idx="193">
                  <c:v>16.600000000000001</c:v>
                </c:pt>
                <c:pt idx="194">
                  <c:v>16.600000000000001</c:v>
                </c:pt>
                <c:pt idx="195">
                  <c:v>16.600000000000001</c:v>
                </c:pt>
                <c:pt idx="196">
                  <c:v>16.600000000000001</c:v>
                </c:pt>
                <c:pt idx="197">
                  <c:v>16.600000000000001</c:v>
                </c:pt>
                <c:pt idx="198">
                  <c:v>16.600000000000001</c:v>
                </c:pt>
                <c:pt idx="199">
                  <c:v>16.600000000000001</c:v>
                </c:pt>
                <c:pt idx="200">
                  <c:v>16.600000000000001</c:v>
                </c:pt>
                <c:pt idx="201">
                  <c:v>16.600000000000001</c:v>
                </c:pt>
                <c:pt idx="202">
                  <c:v>16.600000000000001</c:v>
                </c:pt>
                <c:pt idx="203">
                  <c:v>16.600000000000001</c:v>
                </c:pt>
                <c:pt idx="204">
                  <c:v>16.600000000000001</c:v>
                </c:pt>
                <c:pt idx="205">
                  <c:v>16.600000000000001</c:v>
                </c:pt>
                <c:pt idx="206">
                  <c:v>16.600000000000001</c:v>
                </c:pt>
                <c:pt idx="207">
                  <c:v>16.600000000000001</c:v>
                </c:pt>
                <c:pt idx="208">
                  <c:v>16.600000000000001</c:v>
                </c:pt>
                <c:pt idx="209">
                  <c:v>16.600000000000001</c:v>
                </c:pt>
                <c:pt idx="210">
                  <c:v>16.600000000000001</c:v>
                </c:pt>
                <c:pt idx="211">
                  <c:v>16.600000000000001</c:v>
                </c:pt>
                <c:pt idx="212">
                  <c:v>16.600000000000001</c:v>
                </c:pt>
                <c:pt idx="213">
                  <c:v>16.600000000000001</c:v>
                </c:pt>
                <c:pt idx="214">
                  <c:v>16.600000000000001</c:v>
                </c:pt>
                <c:pt idx="215">
                  <c:v>16.600000000000001</c:v>
                </c:pt>
                <c:pt idx="216">
                  <c:v>16.600000000000001</c:v>
                </c:pt>
                <c:pt idx="217">
                  <c:v>16.600000000000001</c:v>
                </c:pt>
                <c:pt idx="218">
                  <c:v>16.600000000000001</c:v>
                </c:pt>
                <c:pt idx="219">
                  <c:v>16.600000000000001</c:v>
                </c:pt>
                <c:pt idx="220">
                  <c:v>16.600000000000001</c:v>
                </c:pt>
                <c:pt idx="221">
                  <c:v>16.600000000000001</c:v>
                </c:pt>
                <c:pt idx="222">
                  <c:v>16.600000000000001</c:v>
                </c:pt>
                <c:pt idx="223">
                  <c:v>16.600000000000001</c:v>
                </c:pt>
                <c:pt idx="224">
                  <c:v>16.600000000000001</c:v>
                </c:pt>
                <c:pt idx="225">
                  <c:v>16.600000000000001</c:v>
                </c:pt>
                <c:pt idx="226">
                  <c:v>16.600000000000001</c:v>
                </c:pt>
                <c:pt idx="227">
                  <c:v>16.600000000000001</c:v>
                </c:pt>
                <c:pt idx="228">
                  <c:v>16.600000000000001</c:v>
                </c:pt>
                <c:pt idx="229">
                  <c:v>16.600000000000001</c:v>
                </c:pt>
                <c:pt idx="230">
                  <c:v>16.600000000000001</c:v>
                </c:pt>
                <c:pt idx="231">
                  <c:v>16.600000000000001</c:v>
                </c:pt>
                <c:pt idx="232">
                  <c:v>16.600000000000001</c:v>
                </c:pt>
                <c:pt idx="233">
                  <c:v>16.600000000000001</c:v>
                </c:pt>
                <c:pt idx="234">
                  <c:v>16.600000000000001</c:v>
                </c:pt>
                <c:pt idx="235">
                  <c:v>16.600000000000001</c:v>
                </c:pt>
                <c:pt idx="236">
                  <c:v>16.600000000000001</c:v>
                </c:pt>
                <c:pt idx="237">
                  <c:v>16.600000000000001</c:v>
                </c:pt>
                <c:pt idx="238">
                  <c:v>16.600000000000001</c:v>
                </c:pt>
                <c:pt idx="239">
                  <c:v>16.600000000000001</c:v>
                </c:pt>
                <c:pt idx="240">
                  <c:v>16.600000000000001</c:v>
                </c:pt>
                <c:pt idx="241">
                  <c:v>16.600000000000001</c:v>
                </c:pt>
                <c:pt idx="242">
                  <c:v>16.600000000000001</c:v>
                </c:pt>
                <c:pt idx="243">
                  <c:v>16.600000000000001</c:v>
                </c:pt>
                <c:pt idx="244">
                  <c:v>16.600000000000001</c:v>
                </c:pt>
                <c:pt idx="245">
                  <c:v>16.600000000000001</c:v>
                </c:pt>
                <c:pt idx="246">
                  <c:v>16.600000000000001</c:v>
                </c:pt>
                <c:pt idx="247">
                  <c:v>16.600000000000001</c:v>
                </c:pt>
                <c:pt idx="248">
                  <c:v>16.600000000000001</c:v>
                </c:pt>
                <c:pt idx="249">
                  <c:v>16.600000000000001</c:v>
                </c:pt>
                <c:pt idx="250">
                  <c:v>16.600000000000001</c:v>
                </c:pt>
                <c:pt idx="251">
                  <c:v>16.600000000000001</c:v>
                </c:pt>
                <c:pt idx="252">
                  <c:v>16.600000000000001</c:v>
                </c:pt>
                <c:pt idx="253">
                  <c:v>16.600000000000001</c:v>
                </c:pt>
                <c:pt idx="254">
                  <c:v>16.600000000000001</c:v>
                </c:pt>
                <c:pt idx="255">
                  <c:v>16.600000000000001</c:v>
                </c:pt>
                <c:pt idx="256">
                  <c:v>16.600000000000001</c:v>
                </c:pt>
                <c:pt idx="257">
                  <c:v>16.5</c:v>
                </c:pt>
                <c:pt idx="258">
                  <c:v>16.5</c:v>
                </c:pt>
                <c:pt idx="259">
                  <c:v>16.5</c:v>
                </c:pt>
                <c:pt idx="260">
                  <c:v>16.5</c:v>
                </c:pt>
                <c:pt idx="261">
                  <c:v>16.5</c:v>
                </c:pt>
                <c:pt idx="262">
                  <c:v>16.5</c:v>
                </c:pt>
                <c:pt idx="263">
                  <c:v>16.5</c:v>
                </c:pt>
                <c:pt idx="264">
                  <c:v>16.5</c:v>
                </c:pt>
                <c:pt idx="265">
                  <c:v>16.600000000000001</c:v>
                </c:pt>
                <c:pt idx="266">
                  <c:v>16.600000000000001</c:v>
                </c:pt>
                <c:pt idx="267">
                  <c:v>16.600000000000001</c:v>
                </c:pt>
                <c:pt idx="268">
                  <c:v>16.600000000000001</c:v>
                </c:pt>
                <c:pt idx="269">
                  <c:v>16.600000000000001</c:v>
                </c:pt>
                <c:pt idx="270">
                  <c:v>16.600000000000001</c:v>
                </c:pt>
                <c:pt idx="271">
                  <c:v>16.600000000000001</c:v>
                </c:pt>
                <c:pt idx="272">
                  <c:v>16.600000000000001</c:v>
                </c:pt>
                <c:pt idx="273">
                  <c:v>16.600000000000001</c:v>
                </c:pt>
                <c:pt idx="274">
                  <c:v>16.600000000000001</c:v>
                </c:pt>
                <c:pt idx="275">
                  <c:v>16.600000000000001</c:v>
                </c:pt>
                <c:pt idx="276">
                  <c:v>16.600000000000001</c:v>
                </c:pt>
                <c:pt idx="277">
                  <c:v>16.600000000000001</c:v>
                </c:pt>
                <c:pt idx="278">
                  <c:v>16.600000000000001</c:v>
                </c:pt>
                <c:pt idx="279">
                  <c:v>16.600000000000001</c:v>
                </c:pt>
                <c:pt idx="280">
                  <c:v>16.600000000000001</c:v>
                </c:pt>
                <c:pt idx="281">
                  <c:v>16.600000000000001</c:v>
                </c:pt>
                <c:pt idx="282">
                  <c:v>16.600000000000001</c:v>
                </c:pt>
                <c:pt idx="283">
                  <c:v>16.600000000000001</c:v>
                </c:pt>
                <c:pt idx="284">
                  <c:v>16.600000000000001</c:v>
                </c:pt>
                <c:pt idx="285">
                  <c:v>16.600000000000001</c:v>
                </c:pt>
                <c:pt idx="286">
                  <c:v>16.600000000000001</c:v>
                </c:pt>
                <c:pt idx="287">
                  <c:v>16.600000000000001</c:v>
                </c:pt>
                <c:pt idx="288">
                  <c:v>16.600000000000001</c:v>
                </c:pt>
                <c:pt idx="289">
                  <c:v>16.600000000000001</c:v>
                </c:pt>
                <c:pt idx="290">
                  <c:v>16.600000000000001</c:v>
                </c:pt>
                <c:pt idx="291">
                  <c:v>16.600000000000001</c:v>
                </c:pt>
                <c:pt idx="292">
                  <c:v>16.600000000000001</c:v>
                </c:pt>
                <c:pt idx="293">
                  <c:v>16.600000000000001</c:v>
                </c:pt>
                <c:pt idx="294">
                  <c:v>16.600000000000001</c:v>
                </c:pt>
                <c:pt idx="295">
                  <c:v>16.600000000000001</c:v>
                </c:pt>
                <c:pt idx="296">
                  <c:v>16.600000000000001</c:v>
                </c:pt>
                <c:pt idx="297">
                  <c:v>16.600000000000001</c:v>
                </c:pt>
                <c:pt idx="298">
                  <c:v>16.600000000000001</c:v>
                </c:pt>
                <c:pt idx="299">
                  <c:v>16.600000000000001</c:v>
                </c:pt>
                <c:pt idx="300">
                  <c:v>16.600000000000001</c:v>
                </c:pt>
                <c:pt idx="301">
                  <c:v>16.600000000000001</c:v>
                </c:pt>
                <c:pt idx="302">
                  <c:v>16.600000000000001</c:v>
                </c:pt>
                <c:pt idx="303">
                  <c:v>16.600000000000001</c:v>
                </c:pt>
                <c:pt idx="304">
                  <c:v>16.600000000000001</c:v>
                </c:pt>
                <c:pt idx="305">
                  <c:v>16.600000000000001</c:v>
                </c:pt>
                <c:pt idx="306">
                  <c:v>16.600000000000001</c:v>
                </c:pt>
                <c:pt idx="307">
                  <c:v>16.600000000000001</c:v>
                </c:pt>
                <c:pt idx="308">
                  <c:v>16.600000000000001</c:v>
                </c:pt>
                <c:pt idx="309">
                  <c:v>16.600000000000001</c:v>
                </c:pt>
                <c:pt idx="310">
                  <c:v>16.600000000000001</c:v>
                </c:pt>
                <c:pt idx="311">
                  <c:v>16.600000000000001</c:v>
                </c:pt>
                <c:pt idx="312">
                  <c:v>16.600000000000001</c:v>
                </c:pt>
                <c:pt idx="313">
                  <c:v>16.600000000000001</c:v>
                </c:pt>
                <c:pt idx="314">
                  <c:v>16.600000000000001</c:v>
                </c:pt>
                <c:pt idx="315">
                  <c:v>16.600000000000001</c:v>
                </c:pt>
                <c:pt idx="316">
                  <c:v>16.600000000000001</c:v>
                </c:pt>
                <c:pt idx="317">
                  <c:v>16.600000000000001</c:v>
                </c:pt>
                <c:pt idx="318">
                  <c:v>16.600000000000001</c:v>
                </c:pt>
                <c:pt idx="319">
                  <c:v>16.600000000000001</c:v>
                </c:pt>
                <c:pt idx="320">
                  <c:v>16.600000000000001</c:v>
                </c:pt>
                <c:pt idx="321">
                  <c:v>16.600000000000001</c:v>
                </c:pt>
                <c:pt idx="322">
                  <c:v>16.600000000000001</c:v>
                </c:pt>
                <c:pt idx="323">
                  <c:v>16.600000000000001</c:v>
                </c:pt>
                <c:pt idx="324">
                  <c:v>16.600000000000001</c:v>
                </c:pt>
                <c:pt idx="325">
                  <c:v>16.600000000000001</c:v>
                </c:pt>
                <c:pt idx="326">
                  <c:v>16.600000000000001</c:v>
                </c:pt>
                <c:pt idx="327">
                  <c:v>16.600000000000001</c:v>
                </c:pt>
                <c:pt idx="328">
                  <c:v>16.600000000000001</c:v>
                </c:pt>
                <c:pt idx="329">
                  <c:v>16.600000000000001</c:v>
                </c:pt>
                <c:pt idx="330">
                  <c:v>16.600000000000001</c:v>
                </c:pt>
                <c:pt idx="331">
                  <c:v>16.600000000000001</c:v>
                </c:pt>
                <c:pt idx="332">
                  <c:v>16.600000000000001</c:v>
                </c:pt>
                <c:pt idx="333">
                  <c:v>16.600000000000001</c:v>
                </c:pt>
                <c:pt idx="334">
                  <c:v>16.600000000000001</c:v>
                </c:pt>
                <c:pt idx="335">
                  <c:v>16.600000000000001</c:v>
                </c:pt>
                <c:pt idx="336">
                  <c:v>16.600000000000001</c:v>
                </c:pt>
                <c:pt idx="337">
                  <c:v>16.600000000000001</c:v>
                </c:pt>
                <c:pt idx="338">
                  <c:v>16.600000000000001</c:v>
                </c:pt>
                <c:pt idx="339">
                  <c:v>16.600000000000001</c:v>
                </c:pt>
                <c:pt idx="340">
                  <c:v>16.600000000000001</c:v>
                </c:pt>
                <c:pt idx="341">
                  <c:v>16.600000000000001</c:v>
                </c:pt>
                <c:pt idx="342">
                  <c:v>16.600000000000001</c:v>
                </c:pt>
                <c:pt idx="343">
                  <c:v>16.600000000000001</c:v>
                </c:pt>
                <c:pt idx="344">
                  <c:v>16.600000000000001</c:v>
                </c:pt>
                <c:pt idx="345">
                  <c:v>16.600000000000001</c:v>
                </c:pt>
                <c:pt idx="346">
                  <c:v>16.600000000000001</c:v>
                </c:pt>
                <c:pt idx="347">
                  <c:v>16.5</c:v>
                </c:pt>
                <c:pt idx="348">
                  <c:v>16.5</c:v>
                </c:pt>
                <c:pt idx="349">
                  <c:v>16.5</c:v>
                </c:pt>
                <c:pt idx="350">
                  <c:v>16.5</c:v>
                </c:pt>
                <c:pt idx="351">
                  <c:v>16.5</c:v>
                </c:pt>
                <c:pt idx="352">
                  <c:v>16.5</c:v>
                </c:pt>
                <c:pt idx="353">
                  <c:v>16.5</c:v>
                </c:pt>
                <c:pt idx="354">
                  <c:v>16.5</c:v>
                </c:pt>
                <c:pt idx="355">
                  <c:v>16.5</c:v>
                </c:pt>
                <c:pt idx="356">
                  <c:v>16.5</c:v>
                </c:pt>
                <c:pt idx="357">
                  <c:v>16.5</c:v>
                </c:pt>
                <c:pt idx="358">
                  <c:v>16.5</c:v>
                </c:pt>
                <c:pt idx="359">
                  <c:v>16.5</c:v>
                </c:pt>
                <c:pt idx="360">
                  <c:v>16.5</c:v>
                </c:pt>
                <c:pt idx="361">
                  <c:v>16.5</c:v>
                </c:pt>
                <c:pt idx="362">
                  <c:v>16.5</c:v>
                </c:pt>
                <c:pt idx="363">
                  <c:v>16.5</c:v>
                </c:pt>
                <c:pt idx="364">
                  <c:v>16.5</c:v>
                </c:pt>
                <c:pt idx="365">
                  <c:v>16.5</c:v>
                </c:pt>
                <c:pt idx="366">
                  <c:v>16.5</c:v>
                </c:pt>
                <c:pt idx="367">
                  <c:v>16.5</c:v>
                </c:pt>
                <c:pt idx="368">
                  <c:v>16.5</c:v>
                </c:pt>
                <c:pt idx="369">
                  <c:v>16.5</c:v>
                </c:pt>
                <c:pt idx="370">
                  <c:v>16.5</c:v>
                </c:pt>
                <c:pt idx="371">
                  <c:v>16.5</c:v>
                </c:pt>
                <c:pt idx="372">
                  <c:v>16.600000000000001</c:v>
                </c:pt>
                <c:pt idx="373">
                  <c:v>16.600000000000001</c:v>
                </c:pt>
                <c:pt idx="374">
                  <c:v>16.600000000000001</c:v>
                </c:pt>
                <c:pt idx="375">
                  <c:v>16.600000000000001</c:v>
                </c:pt>
                <c:pt idx="376">
                  <c:v>16.600000000000001</c:v>
                </c:pt>
                <c:pt idx="377">
                  <c:v>16.600000000000001</c:v>
                </c:pt>
                <c:pt idx="378">
                  <c:v>16.600000000000001</c:v>
                </c:pt>
                <c:pt idx="379">
                  <c:v>16.600000000000001</c:v>
                </c:pt>
                <c:pt idx="380">
                  <c:v>16.5</c:v>
                </c:pt>
                <c:pt idx="381">
                  <c:v>16.5</c:v>
                </c:pt>
                <c:pt idx="382">
                  <c:v>16.5</c:v>
                </c:pt>
                <c:pt idx="383">
                  <c:v>16.5</c:v>
                </c:pt>
                <c:pt idx="384">
                  <c:v>16.5</c:v>
                </c:pt>
                <c:pt idx="385">
                  <c:v>16.5</c:v>
                </c:pt>
                <c:pt idx="386">
                  <c:v>16.5</c:v>
                </c:pt>
                <c:pt idx="387">
                  <c:v>16.5</c:v>
                </c:pt>
                <c:pt idx="388">
                  <c:v>16.5</c:v>
                </c:pt>
                <c:pt idx="389">
                  <c:v>16.5</c:v>
                </c:pt>
                <c:pt idx="390">
                  <c:v>16.5</c:v>
                </c:pt>
                <c:pt idx="391">
                  <c:v>16.5</c:v>
                </c:pt>
                <c:pt idx="392">
                  <c:v>16.5</c:v>
                </c:pt>
                <c:pt idx="393">
                  <c:v>16.5</c:v>
                </c:pt>
                <c:pt idx="394">
                  <c:v>16.5</c:v>
                </c:pt>
                <c:pt idx="395">
                  <c:v>16.5</c:v>
                </c:pt>
                <c:pt idx="396">
                  <c:v>16.600000000000001</c:v>
                </c:pt>
                <c:pt idx="397">
                  <c:v>16.600000000000001</c:v>
                </c:pt>
                <c:pt idx="398">
                  <c:v>16.600000000000001</c:v>
                </c:pt>
                <c:pt idx="399">
                  <c:v>16.600000000000001</c:v>
                </c:pt>
                <c:pt idx="400">
                  <c:v>16.600000000000001</c:v>
                </c:pt>
                <c:pt idx="401">
                  <c:v>16.600000000000001</c:v>
                </c:pt>
                <c:pt idx="402">
                  <c:v>16.600000000000001</c:v>
                </c:pt>
                <c:pt idx="403">
                  <c:v>16.600000000000001</c:v>
                </c:pt>
                <c:pt idx="404">
                  <c:v>16.600000000000001</c:v>
                </c:pt>
                <c:pt idx="405">
                  <c:v>16.600000000000001</c:v>
                </c:pt>
                <c:pt idx="406">
                  <c:v>16.600000000000001</c:v>
                </c:pt>
                <c:pt idx="407">
                  <c:v>16.600000000000001</c:v>
                </c:pt>
                <c:pt idx="408">
                  <c:v>16.600000000000001</c:v>
                </c:pt>
                <c:pt idx="409">
                  <c:v>16.600000000000001</c:v>
                </c:pt>
                <c:pt idx="410">
                  <c:v>16.600000000000001</c:v>
                </c:pt>
                <c:pt idx="411">
                  <c:v>16.600000000000001</c:v>
                </c:pt>
                <c:pt idx="412">
                  <c:v>16.600000000000001</c:v>
                </c:pt>
                <c:pt idx="413">
                  <c:v>16.600000000000001</c:v>
                </c:pt>
                <c:pt idx="414">
                  <c:v>16.600000000000001</c:v>
                </c:pt>
                <c:pt idx="415">
                  <c:v>16.600000000000001</c:v>
                </c:pt>
                <c:pt idx="416">
                  <c:v>16.600000000000001</c:v>
                </c:pt>
                <c:pt idx="417">
                  <c:v>16.600000000000001</c:v>
                </c:pt>
                <c:pt idx="418">
                  <c:v>16.600000000000001</c:v>
                </c:pt>
                <c:pt idx="419">
                  <c:v>16.600000000000001</c:v>
                </c:pt>
                <c:pt idx="420">
                  <c:v>16.600000000000001</c:v>
                </c:pt>
                <c:pt idx="421">
                  <c:v>16.600000000000001</c:v>
                </c:pt>
                <c:pt idx="422">
                  <c:v>16.600000000000001</c:v>
                </c:pt>
                <c:pt idx="423">
                  <c:v>16.600000000000001</c:v>
                </c:pt>
                <c:pt idx="424">
                  <c:v>16.600000000000001</c:v>
                </c:pt>
                <c:pt idx="425">
                  <c:v>16.600000000000001</c:v>
                </c:pt>
                <c:pt idx="426">
                  <c:v>16.600000000000001</c:v>
                </c:pt>
                <c:pt idx="427">
                  <c:v>16.600000000000001</c:v>
                </c:pt>
                <c:pt idx="428">
                  <c:v>16.600000000000001</c:v>
                </c:pt>
                <c:pt idx="429">
                  <c:v>16.5</c:v>
                </c:pt>
                <c:pt idx="430">
                  <c:v>16.5</c:v>
                </c:pt>
                <c:pt idx="431">
                  <c:v>16.5</c:v>
                </c:pt>
                <c:pt idx="432">
                  <c:v>16.5</c:v>
                </c:pt>
                <c:pt idx="433">
                  <c:v>16.5</c:v>
                </c:pt>
                <c:pt idx="434">
                  <c:v>16.5</c:v>
                </c:pt>
                <c:pt idx="435">
                  <c:v>16.5</c:v>
                </c:pt>
                <c:pt idx="436">
                  <c:v>16.5</c:v>
                </c:pt>
                <c:pt idx="437">
                  <c:v>16.5</c:v>
                </c:pt>
                <c:pt idx="438">
                  <c:v>16.5</c:v>
                </c:pt>
                <c:pt idx="439">
                  <c:v>16.5</c:v>
                </c:pt>
                <c:pt idx="440">
                  <c:v>16.5</c:v>
                </c:pt>
                <c:pt idx="441">
                  <c:v>16.5</c:v>
                </c:pt>
                <c:pt idx="442">
                  <c:v>16.5</c:v>
                </c:pt>
                <c:pt idx="443">
                  <c:v>16.5</c:v>
                </c:pt>
                <c:pt idx="444">
                  <c:v>16.5</c:v>
                </c:pt>
                <c:pt idx="445">
                  <c:v>16.600000000000001</c:v>
                </c:pt>
                <c:pt idx="446">
                  <c:v>16.600000000000001</c:v>
                </c:pt>
                <c:pt idx="447">
                  <c:v>16.600000000000001</c:v>
                </c:pt>
                <c:pt idx="448">
                  <c:v>16.600000000000001</c:v>
                </c:pt>
                <c:pt idx="449">
                  <c:v>16.600000000000001</c:v>
                </c:pt>
                <c:pt idx="450">
                  <c:v>16.600000000000001</c:v>
                </c:pt>
                <c:pt idx="451">
                  <c:v>16.600000000000001</c:v>
                </c:pt>
                <c:pt idx="452">
                  <c:v>16.600000000000001</c:v>
                </c:pt>
                <c:pt idx="453">
                  <c:v>16.600000000000001</c:v>
                </c:pt>
                <c:pt idx="454">
                  <c:v>16.600000000000001</c:v>
                </c:pt>
                <c:pt idx="455">
                  <c:v>16.600000000000001</c:v>
                </c:pt>
                <c:pt idx="456">
                  <c:v>16.600000000000001</c:v>
                </c:pt>
                <c:pt idx="457">
                  <c:v>16.600000000000001</c:v>
                </c:pt>
                <c:pt idx="458">
                  <c:v>16.600000000000001</c:v>
                </c:pt>
                <c:pt idx="459">
                  <c:v>16.600000000000001</c:v>
                </c:pt>
                <c:pt idx="460">
                  <c:v>16.600000000000001</c:v>
                </c:pt>
                <c:pt idx="461">
                  <c:v>16.600000000000001</c:v>
                </c:pt>
                <c:pt idx="462">
                  <c:v>16.600000000000001</c:v>
                </c:pt>
                <c:pt idx="463">
                  <c:v>16.600000000000001</c:v>
                </c:pt>
                <c:pt idx="464">
                  <c:v>16.600000000000001</c:v>
                </c:pt>
                <c:pt idx="465">
                  <c:v>16.600000000000001</c:v>
                </c:pt>
                <c:pt idx="466">
                  <c:v>16.600000000000001</c:v>
                </c:pt>
                <c:pt idx="467">
                  <c:v>16.600000000000001</c:v>
                </c:pt>
                <c:pt idx="468">
                  <c:v>16.600000000000001</c:v>
                </c:pt>
                <c:pt idx="469">
                  <c:v>16.600000000000001</c:v>
                </c:pt>
                <c:pt idx="470">
                  <c:v>16.600000000000001</c:v>
                </c:pt>
                <c:pt idx="471">
                  <c:v>16.600000000000001</c:v>
                </c:pt>
                <c:pt idx="472">
                  <c:v>16.600000000000001</c:v>
                </c:pt>
                <c:pt idx="473">
                  <c:v>16.600000000000001</c:v>
                </c:pt>
                <c:pt idx="474">
                  <c:v>16.600000000000001</c:v>
                </c:pt>
                <c:pt idx="475">
                  <c:v>16.600000000000001</c:v>
                </c:pt>
                <c:pt idx="476">
                  <c:v>16.600000000000001</c:v>
                </c:pt>
                <c:pt idx="477">
                  <c:v>16.600000000000001</c:v>
                </c:pt>
                <c:pt idx="478">
                  <c:v>16.600000000000001</c:v>
                </c:pt>
                <c:pt idx="479">
                  <c:v>16.600000000000001</c:v>
                </c:pt>
                <c:pt idx="480">
                  <c:v>16.600000000000001</c:v>
                </c:pt>
                <c:pt idx="481">
                  <c:v>16.600000000000001</c:v>
                </c:pt>
                <c:pt idx="482">
                  <c:v>16.600000000000001</c:v>
                </c:pt>
                <c:pt idx="483">
                  <c:v>16.600000000000001</c:v>
                </c:pt>
                <c:pt idx="484">
                  <c:v>16.600000000000001</c:v>
                </c:pt>
                <c:pt idx="485">
                  <c:v>16.600000000000001</c:v>
                </c:pt>
                <c:pt idx="486">
                  <c:v>16.7</c:v>
                </c:pt>
                <c:pt idx="487">
                  <c:v>16.7</c:v>
                </c:pt>
                <c:pt idx="488">
                  <c:v>16.7</c:v>
                </c:pt>
                <c:pt idx="489">
                  <c:v>16.7</c:v>
                </c:pt>
                <c:pt idx="490">
                  <c:v>16.7</c:v>
                </c:pt>
                <c:pt idx="491">
                  <c:v>16.7</c:v>
                </c:pt>
                <c:pt idx="492">
                  <c:v>16.7</c:v>
                </c:pt>
                <c:pt idx="493">
                  <c:v>16.7</c:v>
                </c:pt>
                <c:pt idx="494">
                  <c:v>16.7</c:v>
                </c:pt>
                <c:pt idx="495">
                  <c:v>16.8</c:v>
                </c:pt>
                <c:pt idx="496">
                  <c:v>16.8</c:v>
                </c:pt>
                <c:pt idx="497">
                  <c:v>16.8</c:v>
                </c:pt>
                <c:pt idx="498">
                  <c:v>16.8</c:v>
                </c:pt>
                <c:pt idx="499">
                  <c:v>16.8</c:v>
                </c:pt>
                <c:pt idx="500">
                  <c:v>16.8</c:v>
                </c:pt>
                <c:pt idx="501">
                  <c:v>16.8</c:v>
                </c:pt>
                <c:pt idx="502">
                  <c:v>16.8</c:v>
                </c:pt>
                <c:pt idx="503">
                  <c:v>16.8</c:v>
                </c:pt>
                <c:pt idx="504">
                  <c:v>16.8</c:v>
                </c:pt>
                <c:pt idx="505">
                  <c:v>16.8</c:v>
                </c:pt>
                <c:pt idx="506">
                  <c:v>16.8</c:v>
                </c:pt>
                <c:pt idx="507">
                  <c:v>16.8</c:v>
                </c:pt>
                <c:pt idx="508">
                  <c:v>16.8</c:v>
                </c:pt>
                <c:pt idx="509">
                  <c:v>16.8</c:v>
                </c:pt>
                <c:pt idx="510">
                  <c:v>16.8</c:v>
                </c:pt>
                <c:pt idx="511">
                  <c:v>16.8</c:v>
                </c:pt>
                <c:pt idx="512">
                  <c:v>16.8</c:v>
                </c:pt>
                <c:pt idx="513">
                  <c:v>16.8</c:v>
                </c:pt>
                <c:pt idx="514">
                  <c:v>16.8</c:v>
                </c:pt>
                <c:pt idx="515">
                  <c:v>16.8</c:v>
                </c:pt>
                <c:pt idx="516">
                  <c:v>16.8</c:v>
                </c:pt>
                <c:pt idx="517">
                  <c:v>16.8</c:v>
                </c:pt>
                <c:pt idx="518">
                  <c:v>16.8</c:v>
                </c:pt>
                <c:pt idx="519">
                  <c:v>16.8</c:v>
                </c:pt>
                <c:pt idx="520">
                  <c:v>16.8</c:v>
                </c:pt>
                <c:pt idx="521">
                  <c:v>16.8</c:v>
                </c:pt>
                <c:pt idx="522">
                  <c:v>16.8</c:v>
                </c:pt>
                <c:pt idx="523">
                  <c:v>16.8</c:v>
                </c:pt>
                <c:pt idx="524">
                  <c:v>16.8</c:v>
                </c:pt>
                <c:pt idx="525">
                  <c:v>16.8</c:v>
                </c:pt>
                <c:pt idx="526">
                  <c:v>16.8</c:v>
                </c:pt>
                <c:pt idx="527">
                  <c:v>16.8</c:v>
                </c:pt>
                <c:pt idx="528">
                  <c:v>16.8</c:v>
                </c:pt>
                <c:pt idx="529">
                  <c:v>16.8</c:v>
                </c:pt>
                <c:pt idx="530">
                  <c:v>16.8</c:v>
                </c:pt>
                <c:pt idx="531">
                  <c:v>16.8</c:v>
                </c:pt>
                <c:pt idx="532">
                  <c:v>16.8</c:v>
                </c:pt>
                <c:pt idx="533">
                  <c:v>16.8</c:v>
                </c:pt>
                <c:pt idx="534">
                  <c:v>16.8</c:v>
                </c:pt>
                <c:pt idx="535">
                  <c:v>16.8</c:v>
                </c:pt>
                <c:pt idx="536">
                  <c:v>16.8</c:v>
                </c:pt>
                <c:pt idx="537">
                  <c:v>16.8</c:v>
                </c:pt>
                <c:pt idx="538">
                  <c:v>16.8</c:v>
                </c:pt>
                <c:pt idx="539">
                  <c:v>16.8</c:v>
                </c:pt>
                <c:pt idx="540">
                  <c:v>16.8</c:v>
                </c:pt>
                <c:pt idx="541">
                  <c:v>16.8</c:v>
                </c:pt>
                <c:pt idx="542">
                  <c:v>16.8</c:v>
                </c:pt>
                <c:pt idx="543">
                  <c:v>16.8</c:v>
                </c:pt>
                <c:pt idx="544">
                  <c:v>16.899999999999999</c:v>
                </c:pt>
                <c:pt idx="545">
                  <c:v>16.899999999999999</c:v>
                </c:pt>
                <c:pt idx="546">
                  <c:v>16.899999999999999</c:v>
                </c:pt>
                <c:pt idx="547">
                  <c:v>16.899999999999999</c:v>
                </c:pt>
                <c:pt idx="548">
                  <c:v>16.899999999999999</c:v>
                </c:pt>
                <c:pt idx="549">
                  <c:v>16.899999999999999</c:v>
                </c:pt>
                <c:pt idx="550">
                  <c:v>16.899999999999999</c:v>
                </c:pt>
                <c:pt idx="551">
                  <c:v>16.899999999999999</c:v>
                </c:pt>
                <c:pt idx="552">
                  <c:v>16.899999999999999</c:v>
                </c:pt>
                <c:pt idx="553">
                  <c:v>16.899999999999999</c:v>
                </c:pt>
                <c:pt idx="554">
                  <c:v>16.899999999999999</c:v>
                </c:pt>
                <c:pt idx="555">
                  <c:v>16.899999999999999</c:v>
                </c:pt>
                <c:pt idx="556">
                  <c:v>16.899999999999999</c:v>
                </c:pt>
                <c:pt idx="557">
                  <c:v>16.899999999999999</c:v>
                </c:pt>
                <c:pt idx="558">
                  <c:v>16.899999999999999</c:v>
                </c:pt>
                <c:pt idx="559">
                  <c:v>16.899999999999999</c:v>
                </c:pt>
                <c:pt idx="560">
                  <c:v>16.899999999999999</c:v>
                </c:pt>
                <c:pt idx="561">
                  <c:v>16.899999999999999</c:v>
                </c:pt>
                <c:pt idx="562">
                  <c:v>16.899999999999999</c:v>
                </c:pt>
                <c:pt idx="563">
                  <c:v>16.899999999999999</c:v>
                </c:pt>
                <c:pt idx="564">
                  <c:v>16.899999999999999</c:v>
                </c:pt>
                <c:pt idx="565">
                  <c:v>16.899999999999999</c:v>
                </c:pt>
                <c:pt idx="566">
                  <c:v>16.899999999999999</c:v>
                </c:pt>
                <c:pt idx="567">
                  <c:v>16.899999999999999</c:v>
                </c:pt>
                <c:pt idx="568">
                  <c:v>16.899999999999999</c:v>
                </c:pt>
                <c:pt idx="569">
                  <c:v>16.899999999999999</c:v>
                </c:pt>
                <c:pt idx="570">
                  <c:v>16.899999999999999</c:v>
                </c:pt>
                <c:pt idx="571">
                  <c:v>16.899999999999999</c:v>
                </c:pt>
                <c:pt idx="572">
                  <c:v>16.899999999999999</c:v>
                </c:pt>
                <c:pt idx="573">
                  <c:v>16.899999999999999</c:v>
                </c:pt>
                <c:pt idx="574">
                  <c:v>16.899999999999999</c:v>
                </c:pt>
                <c:pt idx="575">
                  <c:v>16.899999999999999</c:v>
                </c:pt>
                <c:pt idx="576">
                  <c:v>16.8</c:v>
                </c:pt>
                <c:pt idx="577">
                  <c:v>16.8</c:v>
                </c:pt>
                <c:pt idx="578">
                  <c:v>16.8</c:v>
                </c:pt>
                <c:pt idx="579">
                  <c:v>16.8</c:v>
                </c:pt>
                <c:pt idx="580">
                  <c:v>16.8</c:v>
                </c:pt>
                <c:pt idx="581">
                  <c:v>16.8</c:v>
                </c:pt>
                <c:pt idx="582">
                  <c:v>16.8</c:v>
                </c:pt>
                <c:pt idx="583">
                  <c:v>16.8</c:v>
                </c:pt>
                <c:pt idx="584">
                  <c:v>16.8</c:v>
                </c:pt>
                <c:pt idx="585">
                  <c:v>16.8</c:v>
                </c:pt>
                <c:pt idx="586">
                  <c:v>16.8</c:v>
                </c:pt>
                <c:pt idx="587">
                  <c:v>16.8</c:v>
                </c:pt>
                <c:pt idx="588">
                  <c:v>16.8</c:v>
                </c:pt>
                <c:pt idx="589">
                  <c:v>16.8</c:v>
                </c:pt>
                <c:pt idx="590">
                  <c:v>16.8</c:v>
                </c:pt>
                <c:pt idx="591">
                  <c:v>16.8</c:v>
                </c:pt>
                <c:pt idx="592">
                  <c:v>16.8</c:v>
                </c:pt>
                <c:pt idx="593">
                  <c:v>16.899999999999999</c:v>
                </c:pt>
                <c:pt idx="594">
                  <c:v>16.899999999999999</c:v>
                </c:pt>
                <c:pt idx="595">
                  <c:v>16.899999999999999</c:v>
                </c:pt>
                <c:pt idx="596">
                  <c:v>16.899999999999999</c:v>
                </c:pt>
                <c:pt idx="597">
                  <c:v>16.899999999999999</c:v>
                </c:pt>
                <c:pt idx="598">
                  <c:v>16.899999999999999</c:v>
                </c:pt>
                <c:pt idx="599">
                  <c:v>16.899999999999999</c:v>
                </c:pt>
                <c:pt idx="600">
                  <c:v>16.899999999999999</c:v>
                </c:pt>
                <c:pt idx="601">
                  <c:v>16.899999999999999</c:v>
                </c:pt>
                <c:pt idx="602">
                  <c:v>16.899999999999999</c:v>
                </c:pt>
                <c:pt idx="603">
                  <c:v>16.899999999999999</c:v>
                </c:pt>
                <c:pt idx="604">
                  <c:v>16.899999999999999</c:v>
                </c:pt>
                <c:pt idx="605">
                  <c:v>16.899999999999999</c:v>
                </c:pt>
                <c:pt idx="606">
                  <c:v>16.899999999999999</c:v>
                </c:pt>
                <c:pt idx="607">
                  <c:v>16.899999999999999</c:v>
                </c:pt>
                <c:pt idx="608">
                  <c:v>16.899999999999999</c:v>
                </c:pt>
                <c:pt idx="609">
                  <c:v>16.8</c:v>
                </c:pt>
                <c:pt idx="610">
                  <c:v>16.8</c:v>
                </c:pt>
                <c:pt idx="611">
                  <c:v>16.8</c:v>
                </c:pt>
                <c:pt idx="612">
                  <c:v>16.8</c:v>
                </c:pt>
                <c:pt idx="613">
                  <c:v>16.8</c:v>
                </c:pt>
                <c:pt idx="614">
                  <c:v>16.8</c:v>
                </c:pt>
                <c:pt idx="615">
                  <c:v>16.8</c:v>
                </c:pt>
                <c:pt idx="616">
                  <c:v>16.8</c:v>
                </c:pt>
                <c:pt idx="617">
                  <c:v>16.899999999999999</c:v>
                </c:pt>
                <c:pt idx="618">
                  <c:v>16.899999999999999</c:v>
                </c:pt>
                <c:pt idx="619">
                  <c:v>16.899999999999999</c:v>
                </c:pt>
                <c:pt idx="620">
                  <c:v>16.899999999999999</c:v>
                </c:pt>
                <c:pt idx="621">
                  <c:v>16.899999999999999</c:v>
                </c:pt>
                <c:pt idx="622">
                  <c:v>16.899999999999999</c:v>
                </c:pt>
                <c:pt idx="623">
                  <c:v>16.899999999999999</c:v>
                </c:pt>
                <c:pt idx="624">
                  <c:v>16.899999999999999</c:v>
                </c:pt>
                <c:pt idx="625">
                  <c:v>16.899999999999999</c:v>
                </c:pt>
                <c:pt idx="626">
                  <c:v>16.899999999999999</c:v>
                </c:pt>
                <c:pt idx="627">
                  <c:v>16.899999999999999</c:v>
                </c:pt>
                <c:pt idx="628">
                  <c:v>16.899999999999999</c:v>
                </c:pt>
                <c:pt idx="629">
                  <c:v>16.899999999999999</c:v>
                </c:pt>
                <c:pt idx="630">
                  <c:v>16.899999999999999</c:v>
                </c:pt>
                <c:pt idx="631">
                  <c:v>16.899999999999999</c:v>
                </c:pt>
                <c:pt idx="632">
                  <c:v>16.899999999999999</c:v>
                </c:pt>
                <c:pt idx="633">
                  <c:v>16.899999999999999</c:v>
                </c:pt>
                <c:pt idx="634">
                  <c:v>16.899999999999999</c:v>
                </c:pt>
                <c:pt idx="635">
                  <c:v>16.899999999999999</c:v>
                </c:pt>
                <c:pt idx="636">
                  <c:v>16.899999999999999</c:v>
                </c:pt>
                <c:pt idx="637">
                  <c:v>16.899999999999999</c:v>
                </c:pt>
                <c:pt idx="638">
                  <c:v>16.899999999999999</c:v>
                </c:pt>
                <c:pt idx="639">
                  <c:v>16.899999999999999</c:v>
                </c:pt>
                <c:pt idx="640">
                  <c:v>16.899999999999999</c:v>
                </c:pt>
                <c:pt idx="641">
                  <c:v>16.899999999999999</c:v>
                </c:pt>
                <c:pt idx="642">
                  <c:v>16.899999999999999</c:v>
                </c:pt>
                <c:pt idx="643">
                  <c:v>16.899999999999999</c:v>
                </c:pt>
                <c:pt idx="644">
                  <c:v>16.899999999999999</c:v>
                </c:pt>
                <c:pt idx="645">
                  <c:v>16.899999999999999</c:v>
                </c:pt>
                <c:pt idx="646">
                  <c:v>16.899999999999999</c:v>
                </c:pt>
                <c:pt idx="647">
                  <c:v>16.899999999999999</c:v>
                </c:pt>
                <c:pt idx="648">
                  <c:v>16.899999999999999</c:v>
                </c:pt>
                <c:pt idx="649">
                  <c:v>16.899999999999999</c:v>
                </c:pt>
                <c:pt idx="650">
                  <c:v>16.899999999999999</c:v>
                </c:pt>
                <c:pt idx="651">
                  <c:v>16.899999999999999</c:v>
                </c:pt>
                <c:pt idx="652">
                  <c:v>16.899999999999999</c:v>
                </c:pt>
                <c:pt idx="653">
                  <c:v>16.899999999999999</c:v>
                </c:pt>
                <c:pt idx="654">
                  <c:v>16.899999999999999</c:v>
                </c:pt>
                <c:pt idx="655">
                  <c:v>16.899999999999999</c:v>
                </c:pt>
                <c:pt idx="656">
                  <c:v>16.899999999999999</c:v>
                </c:pt>
                <c:pt idx="657">
                  <c:v>16.899999999999999</c:v>
                </c:pt>
                <c:pt idx="658">
                  <c:v>16.899999999999999</c:v>
                </c:pt>
                <c:pt idx="659">
                  <c:v>16.899999999999999</c:v>
                </c:pt>
                <c:pt idx="660">
                  <c:v>16.899999999999999</c:v>
                </c:pt>
                <c:pt idx="661">
                  <c:v>16.899999999999999</c:v>
                </c:pt>
                <c:pt idx="662">
                  <c:v>16.899999999999999</c:v>
                </c:pt>
                <c:pt idx="663">
                  <c:v>16.899999999999999</c:v>
                </c:pt>
                <c:pt idx="664">
                  <c:v>16.899999999999999</c:v>
                </c:pt>
                <c:pt idx="665">
                  <c:v>16.899999999999999</c:v>
                </c:pt>
                <c:pt idx="666">
                  <c:v>16.899999999999999</c:v>
                </c:pt>
                <c:pt idx="667">
                  <c:v>16.899999999999999</c:v>
                </c:pt>
                <c:pt idx="668">
                  <c:v>16.899999999999999</c:v>
                </c:pt>
                <c:pt idx="669">
                  <c:v>16.899999999999999</c:v>
                </c:pt>
                <c:pt idx="670">
                  <c:v>16.899999999999999</c:v>
                </c:pt>
                <c:pt idx="671">
                  <c:v>16.899999999999999</c:v>
                </c:pt>
                <c:pt idx="672">
                  <c:v>16.899999999999999</c:v>
                </c:pt>
                <c:pt idx="673">
                  <c:v>16.899999999999999</c:v>
                </c:pt>
                <c:pt idx="674">
                  <c:v>16.899999999999999</c:v>
                </c:pt>
                <c:pt idx="675">
                  <c:v>16.899999999999999</c:v>
                </c:pt>
                <c:pt idx="676">
                  <c:v>16.899999999999999</c:v>
                </c:pt>
                <c:pt idx="677">
                  <c:v>16.899999999999999</c:v>
                </c:pt>
                <c:pt idx="678">
                  <c:v>16.899999999999999</c:v>
                </c:pt>
                <c:pt idx="679">
                  <c:v>16.899999999999999</c:v>
                </c:pt>
                <c:pt idx="680">
                  <c:v>16.899999999999999</c:v>
                </c:pt>
                <c:pt idx="681">
                  <c:v>16.899999999999999</c:v>
                </c:pt>
                <c:pt idx="682">
                  <c:v>16.899999999999999</c:v>
                </c:pt>
                <c:pt idx="683">
                  <c:v>16.8</c:v>
                </c:pt>
                <c:pt idx="684">
                  <c:v>16.8</c:v>
                </c:pt>
                <c:pt idx="685">
                  <c:v>16.8</c:v>
                </c:pt>
                <c:pt idx="686">
                  <c:v>16.8</c:v>
                </c:pt>
                <c:pt idx="687">
                  <c:v>16.8</c:v>
                </c:pt>
                <c:pt idx="688">
                  <c:v>16.8</c:v>
                </c:pt>
                <c:pt idx="689">
                  <c:v>16.8</c:v>
                </c:pt>
                <c:pt idx="690">
                  <c:v>16.8</c:v>
                </c:pt>
                <c:pt idx="691">
                  <c:v>16.899999999999999</c:v>
                </c:pt>
                <c:pt idx="692">
                  <c:v>16.899999999999999</c:v>
                </c:pt>
                <c:pt idx="693">
                  <c:v>16.899999999999999</c:v>
                </c:pt>
                <c:pt idx="694">
                  <c:v>16.899999999999999</c:v>
                </c:pt>
                <c:pt idx="695">
                  <c:v>16.899999999999999</c:v>
                </c:pt>
                <c:pt idx="696">
                  <c:v>16.899999999999999</c:v>
                </c:pt>
                <c:pt idx="697">
                  <c:v>16.899999999999999</c:v>
                </c:pt>
                <c:pt idx="698">
                  <c:v>16.899999999999999</c:v>
                </c:pt>
                <c:pt idx="699">
                  <c:v>16.899999999999999</c:v>
                </c:pt>
                <c:pt idx="700">
                  <c:v>16.899999999999999</c:v>
                </c:pt>
                <c:pt idx="701">
                  <c:v>16.899999999999999</c:v>
                </c:pt>
                <c:pt idx="702">
                  <c:v>16.899999999999999</c:v>
                </c:pt>
                <c:pt idx="703">
                  <c:v>16.899999999999999</c:v>
                </c:pt>
                <c:pt idx="704">
                  <c:v>16.899999999999999</c:v>
                </c:pt>
                <c:pt idx="705">
                  <c:v>16.899999999999999</c:v>
                </c:pt>
                <c:pt idx="706">
                  <c:v>16.899999999999999</c:v>
                </c:pt>
                <c:pt idx="707">
                  <c:v>16.899999999999999</c:v>
                </c:pt>
                <c:pt idx="708">
                  <c:v>16.899999999999999</c:v>
                </c:pt>
                <c:pt idx="709">
                  <c:v>16.899999999999999</c:v>
                </c:pt>
                <c:pt idx="710">
                  <c:v>16.899999999999999</c:v>
                </c:pt>
                <c:pt idx="711">
                  <c:v>16.899999999999999</c:v>
                </c:pt>
                <c:pt idx="712">
                  <c:v>16.899999999999999</c:v>
                </c:pt>
                <c:pt idx="713">
                  <c:v>16.899999999999999</c:v>
                </c:pt>
                <c:pt idx="714">
                  <c:v>16.899999999999999</c:v>
                </c:pt>
                <c:pt idx="715">
                  <c:v>16.899999999999999</c:v>
                </c:pt>
                <c:pt idx="716">
                  <c:v>16.8</c:v>
                </c:pt>
                <c:pt idx="717">
                  <c:v>16.8</c:v>
                </c:pt>
                <c:pt idx="718">
                  <c:v>16.8</c:v>
                </c:pt>
                <c:pt idx="719">
                  <c:v>16.8</c:v>
                </c:pt>
                <c:pt idx="720">
                  <c:v>16.8</c:v>
                </c:pt>
                <c:pt idx="721">
                  <c:v>16.8</c:v>
                </c:pt>
                <c:pt idx="722">
                  <c:v>16.8</c:v>
                </c:pt>
                <c:pt idx="723">
                  <c:v>16.8</c:v>
                </c:pt>
                <c:pt idx="724">
                  <c:v>16.899999999999999</c:v>
                </c:pt>
                <c:pt idx="725">
                  <c:v>16.899999999999999</c:v>
                </c:pt>
                <c:pt idx="726">
                  <c:v>16.899999999999999</c:v>
                </c:pt>
                <c:pt idx="727">
                  <c:v>16.899999999999999</c:v>
                </c:pt>
                <c:pt idx="728">
                  <c:v>16.899999999999999</c:v>
                </c:pt>
                <c:pt idx="729">
                  <c:v>16.899999999999999</c:v>
                </c:pt>
                <c:pt idx="730">
                  <c:v>16.899999999999999</c:v>
                </c:pt>
                <c:pt idx="731">
                  <c:v>16.899999999999999</c:v>
                </c:pt>
                <c:pt idx="732">
                  <c:v>16.899999999999999</c:v>
                </c:pt>
                <c:pt idx="733">
                  <c:v>16.899999999999999</c:v>
                </c:pt>
                <c:pt idx="734">
                  <c:v>16.899999999999999</c:v>
                </c:pt>
                <c:pt idx="735">
                  <c:v>16.899999999999999</c:v>
                </c:pt>
                <c:pt idx="736">
                  <c:v>16.899999999999999</c:v>
                </c:pt>
                <c:pt idx="737">
                  <c:v>16.899999999999999</c:v>
                </c:pt>
                <c:pt idx="738">
                  <c:v>16.899999999999999</c:v>
                </c:pt>
                <c:pt idx="739">
                  <c:v>16.899999999999999</c:v>
                </c:pt>
                <c:pt idx="740">
                  <c:v>16.899999999999999</c:v>
                </c:pt>
                <c:pt idx="741">
                  <c:v>16.899999999999999</c:v>
                </c:pt>
                <c:pt idx="742">
                  <c:v>16.899999999999999</c:v>
                </c:pt>
                <c:pt idx="743">
                  <c:v>16.899999999999999</c:v>
                </c:pt>
                <c:pt idx="744">
                  <c:v>16.899999999999999</c:v>
                </c:pt>
                <c:pt idx="745">
                  <c:v>16.899999999999999</c:v>
                </c:pt>
                <c:pt idx="746">
                  <c:v>16.899999999999999</c:v>
                </c:pt>
                <c:pt idx="747">
                  <c:v>16.899999999999999</c:v>
                </c:pt>
                <c:pt idx="748">
                  <c:v>16.8</c:v>
                </c:pt>
                <c:pt idx="749">
                  <c:v>16.8</c:v>
                </c:pt>
                <c:pt idx="750">
                  <c:v>16.8</c:v>
                </c:pt>
                <c:pt idx="751">
                  <c:v>16.8</c:v>
                </c:pt>
                <c:pt idx="752">
                  <c:v>16.8</c:v>
                </c:pt>
                <c:pt idx="753">
                  <c:v>16.8</c:v>
                </c:pt>
                <c:pt idx="754">
                  <c:v>16.8</c:v>
                </c:pt>
                <c:pt idx="755">
                  <c:v>16.8</c:v>
                </c:pt>
                <c:pt idx="756">
                  <c:v>16.8</c:v>
                </c:pt>
                <c:pt idx="757">
                  <c:v>16.8</c:v>
                </c:pt>
                <c:pt idx="758">
                  <c:v>16.8</c:v>
                </c:pt>
                <c:pt idx="759">
                  <c:v>16.8</c:v>
                </c:pt>
                <c:pt idx="760">
                  <c:v>16.8</c:v>
                </c:pt>
                <c:pt idx="761">
                  <c:v>16.8</c:v>
                </c:pt>
                <c:pt idx="762">
                  <c:v>16.8</c:v>
                </c:pt>
                <c:pt idx="763">
                  <c:v>16.8</c:v>
                </c:pt>
                <c:pt idx="764">
                  <c:v>16.8</c:v>
                </c:pt>
                <c:pt idx="765">
                  <c:v>16.8</c:v>
                </c:pt>
                <c:pt idx="766">
                  <c:v>16.8</c:v>
                </c:pt>
                <c:pt idx="767">
                  <c:v>16.8</c:v>
                </c:pt>
                <c:pt idx="768">
                  <c:v>16.8</c:v>
                </c:pt>
                <c:pt idx="769">
                  <c:v>16.8</c:v>
                </c:pt>
                <c:pt idx="770">
                  <c:v>16.8</c:v>
                </c:pt>
                <c:pt idx="771">
                  <c:v>16.8</c:v>
                </c:pt>
                <c:pt idx="772">
                  <c:v>16.8</c:v>
                </c:pt>
                <c:pt idx="773">
                  <c:v>16.8</c:v>
                </c:pt>
                <c:pt idx="774">
                  <c:v>16.8</c:v>
                </c:pt>
                <c:pt idx="775">
                  <c:v>16.8</c:v>
                </c:pt>
                <c:pt idx="776">
                  <c:v>16.8</c:v>
                </c:pt>
                <c:pt idx="777">
                  <c:v>16.8</c:v>
                </c:pt>
                <c:pt idx="778">
                  <c:v>16.8</c:v>
                </c:pt>
                <c:pt idx="779">
                  <c:v>16.8</c:v>
                </c:pt>
                <c:pt idx="780">
                  <c:v>16.8</c:v>
                </c:pt>
                <c:pt idx="781">
                  <c:v>16.8</c:v>
                </c:pt>
                <c:pt idx="782">
                  <c:v>16.8</c:v>
                </c:pt>
                <c:pt idx="783">
                  <c:v>16.8</c:v>
                </c:pt>
                <c:pt idx="784">
                  <c:v>16.8</c:v>
                </c:pt>
                <c:pt idx="785">
                  <c:v>16.8</c:v>
                </c:pt>
                <c:pt idx="786">
                  <c:v>16.8</c:v>
                </c:pt>
                <c:pt idx="787">
                  <c:v>16.8</c:v>
                </c:pt>
                <c:pt idx="788">
                  <c:v>16.8</c:v>
                </c:pt>
                <c:pt idx="789">
                  <c:v>16.899999999999999</c:v>
                </c:pt>
                <c:pt idx="790">
                  <c:v>16.899999999999999</c:v>
                </c:pt>
                <c:pt idx="791">
                  <c:v>16.899999999999999</c:v>
                </c:pt>
                <c:pt idx="792">
                  <c:v>16.899999999999999</c:v>
                </c:pt>
                <c:pt idx="793">
                  <c:v>16.899999999999999</c:v>
                </c:pt>
                <c:pt idx="794">
                  <c:v>16.899999999999999</c:v>
                </c:pt>
                <c:pt idx="795">
                  <c:v>16.899999999999999</c:v>
                </c:pt>
                <c:pt idx="796">
                  <c:v>16.899999999999999</c:v>
                </c:pt>
                <c:pt idx="797">
                  <c:v>16.899999999999999</c:v>
                </c:pt>
                <c:pt idx="798">
                  <c:v>16.899999999999999</c:v>
                </c:pt>
                <c:pt idx="799">
                  <c:v>16.899999999999999</c:v>
                </c:pt>
                <c:pt idx="800">
                  <c:v>16.899999999999999</c:v>
                </c:pt>
                <c:pt idx="801">
                  <c:v>16.899999999999999</c:v>
                </c:pt>
                <c:pt idx="802">
                  <c:v>16.899999999999999</c:v>
                </c:pt>
                <c:pt idx="803">
                  <c:v>16.899999999999999</c:v>
                </c:pt>
                <c:pt idx="804">
                  <c:v>16.899999999999999</c:v>
                </c:pt>
                <c:pt idx="805">
                  <c:v>16.899999999999999</c:v>
                </c:pt>
                <c:pt idx="806">
                  <c:v>16.899999999999999</c:v>
                </c:pt>
                <c:pt idx="807">
                  <c:v>16.899999999999999</c:v>
                </c:pt>
                <c:pt idx="808">
                  <c:v>16.899999999999999</c:v>
                </c:pt>
                <c:pt idx="809">
                  <c:v>16.899999999999999</c:v>
                </c:pt>
                <c:pt idx="810">
                  <c:v>16.899999999999999</c:v>
                </c:pt>
                <c:pt idx="811">
                  <c:v>16.899999999999999</c:v>
                </c:pt>
                <c:pt idx="812">
                  <c:v>16.899999999999999</c:v>
                </c:pt>
                <c:pt idx="813">
                  <c:v>16.899999999999999</c:v>
                </c:pt>
                <c:pt idx="814">
                  <c:v>16.8</c:v>
                </c:pt>
                <c:pt idx="815">
                  <c:v>16.8</c:v>
                </c:pt>
                <c:pt idx="816">
                  <c:v>16.8</c:v>
                </c:pt>
                <c:pt idx="817">
                  <c:v>16.8</c:v>
                </c:pt>
                <c:pt idx="818">
                  <c:v>16.8</c:v>
                </c:pt>
                <c:pt idx="819">
                  <c:v>16.8</c:v>
                </c:pt>
                <c:pt idx="820">
                  <c:v>16.8</c:v>
                </c:pt>
                <c:pt idx="821">
                  <c:v>16.8</c:v>
                </c:pt>
                <c:pt idx="822">
                  <c:v>16.8</c:v>
                </c:pt>
                <c:pt idx="823">
                  <c:v>16.8</c:v>
                </c:pt>
                <c:pt idx="824">
                  <c:v>16.8</c:v>
                </c:pt>
                <c:pt idx="825">
                  <c:v>16.8</c:v>
                </c:pt>
                <c:pt idx="826">
                  <c:v>16.8</c:v>
                </c:pt>
                <c:pt idx="827">
                  <c:v>16.8</c:v>
                </c:pt>
                <c:pt idx="828">
                  <c:v>16.8</c:v>
                </c:pt>
                <c:pt idx="829">
                  <c:v>16.8</c:v>
                </c:pt>
                <c:pt idx="830">
                  <c:v>16.8</c:v>
                </c:pt>
                <c:pt idx="831">
                  <c:v>16.8</c:v>
                </c:pt>
                <c:pt idx="832">
                  <c:v>16.8</c:v>
                </c:pt>
                <c:pt idx="833">
                  <c:v>16.8</c:v>
                </c:pt>
                <c:pt idx="834">
                  <c:v>16.8</c:v>
                </c:pt>
                <c:pt idx="835">
                  <c:v>16.8</c:v>
                </c:pt>
                <c:pt idx="836">
                  <c:v>16.8</c:v>
                </c:pt>
                <c:pt idx="837">
                  <c:v>16.8</c:v>
                </c:pt>
                <c:pt idx="838">
                  <c:v>16.8</c:v>
                </c:pt>
                <c:pt idx="839">
                  <c:v>16.8</c:v>
                </c:pt>
                <c:pt idx="840">
                  <c:v>16.8</c:v>
                </c:pt>
                <c:pt idx="841">
                  <c:v>16.8</c:v>
                </c:pt>
                <c:pt idx="842">
                  <c:v>16.8</c:v>
                </c:pt>
                <c:pt idx="843">
                  <c:v>16.8</c:v>
                </c:pt>
                <c:pt idx="844">
                  <c:v>16.8</c:v>
                </c:pt>
                <c:pt idx="845">
                  <c:v>16.8</c:v>
                </c:pt>
                <c:pt idx="846">
                  <c:v>16.8</c:v>
                </c:pt>
                <c:pt idx="847">
                  <c:v>16.8</c:v>
                </c:pt>
                <c:pt idx="848">
                  <c:v>16.8</c:v>
                </c:pt>
                <c:pt idx="849">
                  <c:v>16.8</c:v>
                </c:pt>
                <c:pt idx="850">
                  <c:v>16.8</c:v>
                </c:pt>
                <c:pt idx="851">
                  <c:v>16.8</c:v>
                </c:pt>
                <c:pt idx="852">
                  <c:v>16.8</c:v>
                </c:pt>
                <c:pt idx="853">
                  <c:v>16.8</c:v>
                </c:pt>
                <c:pt idx="854">
                  <c:v>16.8</c:v>
                </c:pt>
                <c:pt idx="855">
                  <c:v>16.8</c:v>
                </c:pt>
                <c:pt idx="856">
                  <c:v>16.8</c:v>
                </c:pt>
                <c:pt idx="857">
                  <c:v>16.8</c:v>
                </c:pt>
                <c:pt idx="858">
                  <c:v>16.8</c:v>
                </c:pt>
                <c:pt idx="859">
                  <c:v>16.8</c:v>
                </c:pt>
                <c:pt idx="860">
                  <c:v>16.8</c:v>
                </c:pt>
                <c:pt idx="861">
                  <c:v>16.8</c:v>
                </c:pt>
                <c:pt idx="862">
                  <c:v>16.8</c:v>
                </c:pt>
                <c:pt idx="863">
                  <c:v>16.8</c:v>
                </c:pt>
                <c:pt idx="864">
                  <c:v>16.8</c:v>
                </c:pt>
                <c:pt idx="865">
                  <c:v>16.8</c:v>
                </c:pt>
                <c:pt idx="866">
                  <c:v>16.8</c:v>
                </c:pt>
                <c:pt idx="867">
                  <c:v>16.8</c:v>
                </c:pt>
                <c:pt idx="868">
                  <c:v>16.8</c:v>
                </c:pt>
                <c:pt idx="869">
                  <c:v>16.8</c:v>
                </c:pt>
                <c:pt idx="870">
                  <c:v>16.8</c:v>
                </c:pt>
                <c:pt idx="871">
                  <c:v>16.8</c:v>
                </c:pt>
                <c:pt idx="872">
                  <c:v>16.8</c:v>
                </c:pt>
                <c:pt idx="873">
                  <c:v>16.8</c:v>
                </c:pt>
                <c:pt idx="874">
                  <c:v>16.8</c:v>
                </c:pt>
                <c:pt idx="875">
                  <c:v>16.8</c:v>
                </c:pt>
                <c:pt idx="876">
                  <c:v>16.8</c:v>
                </c:pt>
                <c:pt idx="877">
                  <c:v>16.8</c:v>
                </c:pt>
                <c:pt idx="878">
                  <c:v>16.8</c:v>
                </c:pt>
                <c:pt idx="879">
                  <c:v>16.8</c:v>
                </c:pt>
                <c:pt idx="880">
                  <c:v>16.8</c:v>
                </c:pt>
                <c:pt idx="881">
                  <c:v>16.8</c:v>
                </c:pt>
                <c:pt idx="882">
                  <c:v>16.8</c:v>
                </c:pt>
                <c:pt idx="883">
                  <c:v>16.8</c:v>
                </c:pt>
                <c:pt idx="884">
                  <c:v>16.8</c:v>
                </c:pt>
                <c:pt idx="885">
                  <c:v>16.8</c:v>
                </c:pt>
                <c:pt idx="886">
                  <c:v>16.8</c:v>
                </c:pt>
                <c:pt idx="887">
                  <c:v>16.8</c:v>
                </c:pt>
                <c:pt idx="888">
                  <c:v>16.8</c:v>
                </c:pt>
                <c:pt idx="889">
                  <c:v>16.8</c:v>
                </c:pt>
                <c:pt idx="890">
                  <c:v>16.8</c:v>
                </c:pt>
                <c:pt idx="891">
                  <c:v>16.8</c:v>
                </c:pt>
                <c:pt idx="892">
                  <c:v>16.8</c:v>
                </c:pt>
                <c:pt idx="893">
                  <c:v>16.8</c:v>
                </c:pt>
                <c:pt idx="894">
                  <c:v>16.8</c:v>
                </c:pt>
                <c:pt idx="895">
                  <c:v>16.8</c:v>
                </c:pt>
                <c:pt idx="896">
                  <c:v>16.8</c:v>
                </c:pt>
                <c:pt idx="897">
                  <c:v>16.8</c:v>
                </c:pt>
                <c:pt idx="898">
                  <c:v>16.8</c:v>
                </c:pt>
                <c:pt idx="899">
                  <c:v>16.8</c:v>
                </c:pt>
                <c:pt idx="900">
                  <c:v>16.8</c:v>
                </c:pt>
                <c:pt idx="901">
                  <c:v>16.8</c:v>
                </c:pt>
                <c:pt idx="902">
                  <c:v>16.8</c:v>
                </c:pt>
                <c:pt idx="903">
                  <c:v>16.8</c:v>
                </c:pt>
                <c:pt idx="904">
                  <c:v>16.8</c:v>
                </c:pt>
                <c:pt idx="905">
                  <c:v>16.8</c:v>
                </c:pt>
                <c:pt idx="906">
                  <c:v>16.8</c:v>
                </c:pt>
                <c:pt idx="907">
                  <c:v>16.8</c:v>
                </c:pt>
                <c:pt idx="908">
                  <c:v>16.8</c:v>
                </c:pt>
                <c:pt idx="909">
                  <c:v>16.8</c:v>
                </c:pt>
                <c:pt idx="910">
                  <c:v>16.8</c:v>
                </c:pt>
                <c:pt idx="911">
                  <c:v>16.8</c:v>
                </c:pt>
                <c:pt idx="912">
                  <c:v>16.8</c:v>
                </c:pt>
                <c:pt idx="913">
                  <c:v>16.8</c:v>
                </c:pt>
                <c:pt idx="914">
                  <c:v>16.8</c:v>
                </c:pt>
                <c:pt idx="915">
                  <c:v>16.8</c:v>
                </c:pt>
                <c:pt idx="916">
                  <c:v>16.8</c:v>
                </c:pt>
                <c:pt idx="917">
                  <c:v>16.8</c:v>
                </c:pt>
                <c:pt idx="918">
                  <c:v>16.8</c:v>
                </c:pt>
                <c:pt idx="919">
                  <c:v>16.8</c:v>
                </c:pt>
                <c:pt idx="920">
                  <c:v>16.8</c:v>
                </c:pt>
                <c:pt idx="921">
                  <c:v>16.8</c:v>
                </c:pt>
                <c:pt idx="922">
                  <c:v>16.8</c:v>
                </c:pt>
                <c:pt idx="923">
                  <c:v>16.8</c:v>
                </c:pt>
                <c:pt idx="924">
                  <c:v>16.8</c:v>
                </c:pt>
                <c:pt idx="925">
                  <c:v>16.8</c:v>
                </c:pt>
                <c:pt idx="926">
                  <c:v>16.8</c:v>
                </c:pt>
                <c:pt idx="927">
                  <c:v>16.8</c:v>
                </c:pt>
                <c:pt idx="928">
                  <c:v>16.8</c:v>
                </c:pt>
                <c:pt idx="929">
                  <c:v>16.8</c:v>
                </c:pt>
                <c:pt idx="930">
                  <c:v>16.8</c:v>
                </c:pt>
                <c:pt idx="931">
                  <c:v>16.8</c:v>
                </c:pt>
                <c:pt idx="932">
                  <c:v>16.8</c:v>
                </c:pt>
                <c:pt idx="933">
                  <c:v>16.8</c:v>
                </c:pt>
                <c:pt idx="934">
                  <c:v>16.8</c:v>
                </c:pt>
                <c:pt idx="935">
                  <c:v>16.8</c:v>
                </c:pt>
                <c:pt idx="936">
                  <c:v>16.8</c:v>
                </c:pt>
                <c:pt idx="937">
                  <c:v>16.8</c:v>
                </c:pt>
                <c:pt idx="938">
                  <c:v>16.8</c:v>
                </c:pt>
                <c:pt idx="939">
                  <c:v>16.8</c:v>
                </c:pt>
                <c:pt idx="940">
                  <c:v>16.8</c:v>
                </c:pt>
                <c:pt idx="941">
                  <c:v>16.8</c:v>
                </c:pt>
                <c:pt idx="942">
                  <c:v>16.8</c:v>
                </c:pt>
                <c:pt idx="943">
                  <c:v>16.8</c:v>
                </c:pt>
                <c:pt idx="944">
                  <c:v>16.8</c:v>
                </c:pt>
                <c:pt idx="945">
                  <c:v>16.8</c:v>
                </c:pt>
                <c:pt idx="946">
                  <c:v>16.8</c:v>
                </c:pt>
                <c:pt idx="947">
                  <c:v>16.8</c:v>
                </c:pt>
                <c:pt idx="948">
                  <c:v>16.8</c:v>
                </c:pt>
                <c:pt idx="949">
                  <c:v>16.8</c:v>
                </c:pt>
                <c:pt idx="950">
                  <c:v>16.8</c:v>
                </c:pt>
                <c:pt idx="951">
                  <c:v>16.8</c:v>
                </c:pt>
                <c:pt idx="952">
                  <c:v>16.8</c:v>
                </c:pt>
                <c:pt idx="953">
                  <c:v>16.8</c:v>
                </c:pt>
                <c:pt idx="954">
                  <c:v>16.8</c:v>
                </c:pt>
                <c:pt idx="955">
                  <c:v>16.8</c:v>
                </c:pt>
                <c:pt idx="956">
                  <c:v>16.8</c:v>
                </c:pt>
                <c:pt idx="957">
                  <c:v>16.8</c:v>
                </c:pt>
                <c:pt idx="958">
                  <c:v>16.8</c:v>
                </c:pt>
                <c:pt idx="959">
                  <c:v>16.8</c:v>
                </c:pt>
                <c:pt idx="960">
                  <c:v>16.8</c:v>
                </c:pt>
                <c:pt idx="961">
                  <c:v>16.8</c:v>
                </c:pt>
                <c:pt idx="962">
                  <c:v>16.8</c:v>
                </c:pt>
                <c:pt idx="963">
                  <c:v>16.8</c:v>
                </c:pt>
                <c:pt idx="964">
                  <c:v>16.8</c:v>
                </c:pt>
                <c:pt idx="965">
                  <c:v>16.8</c:v>
                </c:pt>
                <c:pt idx="966">
                  <c:v>16.8</c:v>
                </c:pt>
                <c:pt idx="967">
                  <c:v>16.8</c:v>
                </c:pt>
                <c:pt idx="968">
                  <c:v>16.8</c:v>
                </c:pt>
                <c:pt idx="969">
                  <c:v>16.8</c:v>
                </c:pt>
                <c:pt idx="970">
                  <c:v>16.8</c:v>
                </c:pt>
                <c:pt idx="971">
                  <c:v>16.8</c:v>
                </c:pt>
                <c:pt idx="972">
                  <c:v>16.8</c:v>
                </c:pt>
                <c:pt idx="973">
                  <c:v>16.8</c:v>
                </c:pt>
                <c:pt idx="974">
                  <c:v>16.8</c:v>
                </c:pt>
                <c:pt idx="975">
                  <c:v>16.8</c:v>
                </c:pt>
                <c:pt idx="976">
                  <c:v>16.8</c:v>
                </c:pt>
                <c:pt idx="977">
                  <c:v>16.8</c:v>
                </c:pt>
                <c:pt idx="978">
                  <c:v>16.8</c:v>
                </c:pt>
                <c:pt idx="979">
                  <c:v>16.8</c:v>
                </c:pt>
                <c:pt idx="980">
                  <c:v>16.8</c:v>
                </c:pt>
                <c:pt idx="981">
                  <c:v>16.8</c:v>
                </c:pt>
                <c:pt idx="982">
                  <c:v>16.8</c:v>
                </c:pt>
                <c:pt idx="983">
                  <c:v>16.8</c:v>
                </c:pt>
                <c:pt idx="984">
                  <c:v>16.8</c:v>
                </c:pt>
                <c:pt idx="985">
                  <c:v>16.8</c:v>
                </c:pt>
                <c:pt idx="986">
                  <c:v>16.8</c:v>
                </c:pt>
                <c:pt idx="987">
                  <c:v>16.8</c:v>
                </c:pt>
                <c:pt idx="988">
                  <c:v>16.8</c:v>
                </c:pt>
                <c:pt idx="989">
                  <c:v>16.8</c:v>
                </c:pt>
                <c:pt idx="990">
                  <c:v>16.8</c:v>
                </c:pt>
                <c:pt idx="991">
                  <c:v>16.8</c:v>
                </c:pt>
                <c:pt idx="992">
                  <c:v>16.8</c:v>
                </c:pt>
                <c:pt idx="993">
                  <c:v>16.8</c:v>
                </c:pt>
                <c:pt idx="994">
                  <c:v>16.8</c:v>
                </c:pt>
                <c:pt idx="995">
                  <c:v>16.8</c:v>
                </c:pt>
                <c:pt idx="996">
                  <c:v>16.8</c:v>
                </c:pt>
                <c:pt idx="997">
                  <c:v>16.8</c:v>
                </c:pt>
                <c:pt idx="998">
                  <c:v>16.8</c:v>
                </c:pt>
                <c:pt idx="999">
                  <c:v>16.8</c:v>
                </c:pt>
                <c:pt idx="1000">
                  <c:v>16.8</c:v>
                </c:pt>
                <c:pt idx="1001">
                  <c:v>16.8</c:v>
                </c:pt>
                <c:pt idx="1002">
                  <c:v>16.8</c:v>
                </c:pt>
                <c:pt idx="1003">
                  <c:v>16.8</c:v>
                </c:pt>
                <c:pt idx="1004">
                  <c:v>16.8</c:v>
                </c:pt>
                <c:pt idx="1005">
                  <c:v>16.8</c:v>
                </c:pt>
                <c:pt idx="1006">
                  <c:v>16.8</c:v>
                </c:pt>
                <c:pt idx="1007">
                  <c:v>16.8</c:v>
                </c:pt>
                <c:pt idx="1008">
                  <c:v>16.8</c:v>
                </c:pt>
                <c:pt idx="1009">
                  <c:v>16.8</c:v>
                </c:pt>
                <c:pt idx="1010">
                  <c:v>16.7</c:v>
                </c:pt>
                <c:pt idx="1011">
                  <c:v>16.7</c:v>
                </c:pt>
                <c:pt idx="1012">
                  <c:v>16.7</c:v>
                </c:pt>
                <c:pt idx="1013">
                  <c:v>16.7</c:v>
                </c:pt>
                <c:pt idx="1014">
                  <c:v>16.7</c:v>
                </c:pt>
                <c:pt idx="1015">
                  <c:v>16.7</c:v>
                </c:pt>
                <c:pt idx="1016">
                  <c:v>16.7</c:v>
                </c:pt>
                <c:pt idx="1017">
                  <c:v>16.7</c:v>
                </c:pt>
                <c:pt idx="1018">
                  <c:v>16.8</c:v>
                </c:pt>
                <c:pt idx="1019">
                  <c:v>16.8</c:v>
                </c:pt>
                <c:pt idx="1020">
                  <c:v>16.8</c:v>
                </c:pt>
                <c:pt idx="1021">
                  <c:v>16.8</c:v>
                </c:pt>
                <c:pt idx="1022">
                  <c:v>16.8</c:v>
                </c:pt>
                <c:pt idx="1023">
                  <c:v>16.8</c:v>
                </c:pt>
                <c:pt idx="1024">
                  <c:v>16.8</c:v>
                </c:pt>
                <c:pt idx="1025">
                  <c:v>16.8</c:v>
                </c:pt>
                <c:pt idx="1026">
                  <c:v>16.8</c:v>
                </c:pt>
                <c:pt idx="1027">
                  <c:v>16.8</c:v>
                </c:pt>
                <c:pt idx="1028">
                  <c:v>16.8</c:v>
                </c:pt>
                <c:pt idx="1029">
                  <c:v>16.8</c:v>
                </c:pt>
                <c:pt idx="1030">
                  <c:v>16.8</c:v>
                </c:pt>
                <c:pt idx="1031">
                  <c:v>16.8</c:v>
                </c:pt>
                <c:pt idx="1032">
                  <c:v>16.8</c:v>
                </c:pt>
                <c:pt idx="1033">
                  <c:v>16.8</c:v>
                </c:pt>
                <c:pt idx="1034">
                  <c:v>16.8</c:v>
                </c:pt>
                <c:pt idx="1035">
                  <c:v>16.8</c:v>
                </c:pt>
                <c:pt idx="1036">
                  <c:v>16.8</c:v>
                </c:pt>
                <c:pt idx="1037">
                  <c:v>16.8</c:v>
                </c:pt>
                <c:pt idx="1038">
                  <c:v>16.8</c:v>
                </c:pt>
                <c:pt idx="1039">
                  <c:v>16.8</c:v>
                </c:pt>
                <c:pt idx="1040">
                  <c:v>16.8</c:v>
                </c:pt>
                <c:pt idx="1041">
                  <c:v>16.8</c:v>
                </c:pt>
                <c:pt idx="1042">
                  <c:v>16.8</c:v>
                </c:pt>
                <c:pt idx="1043">
                  <c:v>16.8</c:v>
                </c:pt>
                <c:pt idx="1044">
                  <c:v>16.8</c:v>
                </c:pt>
                <c:pt idx="1045">
                  <c:v>16.8</c:v>
                </c:pt>
                <c:pt idx="1046">
                  <c:v>16.8</c:v>
                </c:pt>
                <c:pt idx="1047">
                  <c:v>16.8</c:v>
                </c:pt>
                <c:pt idx="1048">
                  <c:v>16.8</c:v>
                </c:pt>
                <c:pt idx="1049">
                  <c:v>16.8</c:v>
                </c:pt>
                <c:pt idx="1050">
                  <c:v>16.8</c:v>
                </c:pt>
                <c:pt idx="1051">
                  <c:v>16.8</c:v>
                </c:pt>
                <c:pt idx="1052">
                  <c:v>16.8</c:v>
                </c:pt>
                <c:pt idx="1053">
                  <c:v>16.8</c:v>
                </c:pt>
                <c:pt idx="1054">
                  <c:v>16.8</c:v>
                </c:pt>
                <c:pt idx="1055">
                  <c:v>16.8</c:v>
                </c:pt>
                <c:pt idx="1056">
                  <c:v>16.8</c:v>
                </c:pt>
                <c:pt idx="1057">
                  <c:v>16.8</c:v>
                </c:pt>
                <c:pt idx="1058">
                  <c:v>16.8</c:v>
                </c:pt>
                <c:pt idx="1059">
                  <c:v>16.8</c:v>
                </c:pt>
                <c:pt idx="1060">
                  <c:v>16.8</c:v>
                </c:pt>
                <c:pt idx="1061">
                  <c:v>16.8</c:v>
                </c:pt>
                <c:pt idx="1062">
                  <c:v>16.8</c:v>
                </c:pt>
                <c:pt idx="1063">
                  <c:v>16.8</c:v>
                </c:pt>
                <c:pt idx="1064">
                  <c:v>16.8</c:v>
                </c:pt>
                <c:pt idx="1065">
                  <c:v>16.8</c:v>
                </c:pt>
                <c:pt idx="1066">
                  <c:v>16.8</c:v>
                </c:pt>
                <c:pt idx="1067">
                  <c:v>16.8</c:v>
                </c:pt>
                <c:pt idx="1068">
                  <c:v>16.8</c:v>
                </c:pt>
                <c:pt idx="1069">
                  <c:v>16.8</c:v>
                </c:pt>
                <c:pt idx="1070">
                  <c:v>16.8</c:v>
                </c:pt>
                <c:pt idx="1071">
                  <c:v>16.8</c:v>
                </c:pt>
                <c:pt idx="1072">
                  <c:v>16.8</c:v>
                </c:pt>
                <c:pt idx="1073">
                  <c:v>16.8</c:v>
                </c:pt>
                <c:pt idx="1074">
                  <c:v>16.8</c:v>
                </c:pt>
                <c:pt idx="1075">
                  <c:v>16.8</c:v>
                </c:pt>
                <c:pt idx="1076">
                  <c:v>16.7</c:v>
                </c:pt>
                <c:pt idx="1077">
                  <c:v>16.7</c:v>
                </c:pt>
                <c:pt idx="1078">
                  <c:v>16.7</c:v>
                </c:pt>
                <c:pt idx="1079">
                  <c:v>16.7</c:v>
                </c:pt>
                <c:pt idx="1080">
                  <c:v>16.7</c:v>
                </c:pt>
                <c:pt idx="1081">
                  <c:v>16.7</c:v>
                </c:pt>
                <c:pt idx="1082">
                  <c:v>16.7</c:v>
                </c:pt>
                <c:pt idx="1083">
                  <c:v>16.7</c:v>
                </c:pt>
                <c:pt idx="1084">
                  <c:v>16.600000000000001</c:v>
                </c:pt>
                <c:pt idx="1085">
                  <c:v>16.600000000000001</c:v>
                </c:pt>
                <c:pt idx="1086">
                  <c:v>16.600000000000001</c:v>
                </c:pt>
                <c:pt idx="1087">
                  <c:v>16.600000000000001</c:v>
                </c:pt>
                <c:pt idx="1088">
                  <c:v>16.600000000000001</c:v>
                </c:pt>
                <c:pt idx="1089">
                  <c:v>16.600000000000001</c:v>
                </c:pt>
                <c:pt idx="1090">
                  <c:v>16.600000000000001</c:v>
                </c:pt>
                <c:pt idx="1091">
                  <c:v>16.600000000000001</c:v>
                </c:pt>
                <c:pt idx="1092">
                  <c:v>16.600000000000001</c:v>
                </c:pt>
                <c:pt idx="1093">
                  <c:v>16.600000000000001</c:v>
                </c:pt>
                <c:pt idx="1094">
                  <c:v>16.600000000000001</c:v>
                </c:pt>
                <c:pt idx="1095">
                  <c:v>16.600000000000001</c:v>
                </c:pt>
                <c:pt idx="1096">
                  <c:v>16.600000000000001</c:v>
                </c:pt>
                <c:pt idx="1097">
                  <c:v>16.600000000000001</c:v>
                </c:pt>
                <c:pt idx="1098">
                  <c:v>16.600000000000001</c:v>
                </c:pt>
                <c:pt idx="1099">
                  <c:v>16.600000000000001</c:v>
                </c:pt>
                <c:pt idx="1100">
                  <c:v>16.600000000000001</c:v>
                </c:pt>
                <c:pt idx="1101">
                  <c:v>16.600000000000001</c:v>
                </c:pt>
                <c:pt idx="1102">
                  <c:v>16.600000000000001</c:v>
                </c:pt>
                <c:pt idx="1103">
                  <c:v>16.600000000000001</c:v>
                </c:pt>
                <c:pt idx="1104">
                  <c:v>16.600000000000001</c:v>
                </c:pt>
                <c:pt idx="1105">
                  <c:v>16.600000000000001</c:v>
                </c:pt>
                <c:pt idx="1106">
                  <c:v>16.600000000000001</c:v>
                </c:pt>
                <c:pt idx="1107">
                  <c:v>16.600000000000001</c:v>
                </c:pt>
                <c:pt idx="1108">
                  <c:v>16.600000000000001</c:v>
                </c:pt>
                <c:pt idx="1109">
                  <c:v>16.600000000000001</c:v>
                </c:pt>
                <c:pt idx="1110">
                  <c:v>16.600000000000001</c:v>
                </c:pt>
                <c:pt idx="1111">
                  <c:v>16.600000000000001</c:v>
                </c:pt>
                <c:pt idx="1112">
                  <c:v>16.600000000000001</c:v>
                </c:pt>
                <c:pt idx="1113">
                  <c:v>16.600000000000001</c:v>
                </c:pt>
                <c:pt idx="1114">
                  <c:v>16.600000000000001</c:v>
                </c:pt>
                <c:pt idx="1115">
                  <c:v>16.600000000000001</c:v>
                </c:pt>
                <c:pt idx="1116">
                  <c:v>16.600000000000001</c:v>
                </c:pt>
                <c:pt idx="1117">
                  <c:v>16.7</c:v>
                </c:pt>
                <c:pt idx="1118">
                  <c:v>16.7</c:v>
                </c:pt>
                <c:pt idx="1119">
                  <c:v>16.7</c:v>
                </c:pt>
                <c:pt idx="1120">
                  <c:v>16.7</c:v>
                </c:pt>
                <c:pt idx="1121">
                  <c:v>16.7</c:v>
                </c:pt>
                <c:pt idx="1122">
                  <c:v>16.7</c:v>
                </c:pt>
                <c:pt idx="1123">
                  <c:v>16.7</c:v>
                </c:pt>
                <c:pt idx="1124">
                  <c:v>16.7</c:v>
                </c:pt>
                <c:pt idx="1125">
                  <c:v>16.7</c:v>
                </c:pt>
                <c:pt idx="1126">
                  <c:v>16.7</c:v>
                </c:pt>
                <c:pt idx="1127">
                  <c:v>16.7</c:v>
                </c:pt>
                <c:pt idx="1128">
                  <c:v>16.7</c:v>
                </c:pt>
                <c:pt idx="1129">
                  <c:v>16.7</c:v>
                </c:pt>
                <c:pt idx="1130">
                  <c:v>16.7</c:v>
                </c:pt>
                <c:pt idx="1131">
                  <c:v>16.7</c:v>
                </c:pt>
                <c:pt idx="1132">
                  <c:v>16.7</c:v>
                </c:pt>
                <c:pt idx="1133">
                  <c:v>16.8</c:v>
                </c:pt>
                <c:pt idx="1134">
                  <c:v>16.8</c:v>
                </c:pt>
                <c:pt idx="1135">
                  <c:v>16.8</c:v>
                </c:pt>
                <c:pt idx="1136">
                  <c:v>16.8</c:v>
                </c:pt>
                <c:pt idx="1137">
                  <c:v>16.8</c:v>
                </c:pt>
                <c:pt idx="1138">
                  <c:v>16.8</c:v>
                </c:pt>
                <c:pt idx="1139">
                  <c:v>16.8</c:v>
                </c:pt>
                <c:pt idx="1140">
                  <c:v>16.8</c:v>
                </c:pt>
                <c:pt idx="1141">
                  <c:v>16.8</c:v>
                </c:pt>
                <c:pt idx="1142">
                  <c:v>16.8</c:v>
                </c:pt>
                <c:pt idx="1143">
                  <c:v>16.8</c:v>
                </c:pt>
                <c:pt idx="1144">
                  <c:v>16.8</c:v>
                </c:pt>
                <c:pt idx="1145">
                  <c:v>16.8</c:v>
                </c:pt>
                <c:pt idx="1146">
                  <c:v>16.8</c:v>
                </c:pt>
                <c:pt idx="1147">
                  <c:v>16.8</c:v>
                </c:pt>
                <c:pt idx="1148">
                  <c:v>16.8</c:v>
                </c:pt>
                <c:pt idx="1149">
                  <c:v>16.7</c:v>
                </c:pt>
                <c:pt idx="1150">
                  <c:v>16.7</c:v>
                </c:pt>
                <c:pt idx="1151">
                  <c:v>16.7</c:v>
                </c:pt>
                <c:pt idx="1152">
                  <c:v>16.7</c:v>
                </c:pt>
                <c:pt idx="1153">
                  <c:v>16.7</c:v>
                </c:pt>
                <c:pt idx="1154">
                  <c:v>16.7</c:v>
                </c:pt>
                <c:pt idx="1155">
                  <c:v>16.7</c:v>
                </c:pt>
                <c:pt idx="1156">
                  <c:v>16.7</c:v>
                </c:pt>
                <c:pt idx="1157">
                  <c:v>16.7</c:v>
                </c:pt>
                <c:pt idx="1158">
                  <c:v>16.7</c:v>
                </c:pt>
                <c:pt idx="1159">
                  <c:v>16.7</c:v>
                </c:pt>
                <c:pt idx="1160">
                  <c:v>16.7</c:v>
                </c:pt>
                <c:pt idx="1161">
                  <c:v>16.7</c:v>
                </c:pt>
                <c:pt idx="1162">
                  <c:v>16.7</c:v>
                </c:pt>
                <c:pt idx="1163">
                  <c:v>16.7</c:v>
                </c:pt>
                <c:pt idx="1164">
                  <c:v>16.7</c:v>
                </c:pt>
                <c:pt idx="1165">
                  <c:v>16.7</c:v>
                </c:pt>
                <c:pt idx="1166">
                  <c:v>16.600000000000001</c:v>
                </c:pt>
                <c:pt idx="1167">
                  <c:v>16.600000000000001</c:v>
                </c:pt>
                <c:pt idx="1168">
                  <c:v>16.600000000000001</c:v>
                </c:pt>
                <c:pt idx="1169">
                  <c:v>16.600000000000001</c:v>
                </c:pt>
                <c:pt idx="1170">
                  <c:v>16.600000000000001</c:v>
                </c:pt>
                <c:pt idx="1171">
                  <c:v>16.600000000000001</c:v>
                </c:pt>
                <c:pt idx="1172">
                  <c:v>16.600000000000001</c:v>
                </c:pt>
                <c:pt idx="1173">
                  <c:v>16.600000000000001</c:v>
                </c:pt>
                <c:pt idx="1174">
                  <c:v>16.7</c:v>
                </c:pt>
                <c:pt idx="1175">
                  <c:v>16.7</c:v>
                </c:pt>
                <c:pt idx="1176">
                  <c:v>16.7</c:v>
                </c:pt>
                <c:pt idx="1177">
                  <c:v>16.7</c:v>
                </c:pt>
                <c:pt idx="1178">
                  <c:v>16.7</c:v>
                </c:pt>
                <c:pt idx="1179">
                  <c:v>16.7</c:v>
                </c:pt>
                <c:pt idx="1180">
                  <c:v>16.7</c:v>
                </c:pt>
                <c:pt idx="1181">
                  <c:v>16.7</c:v>
                </c:pt>
                <c:pt idx="1182">
                  <c:v>16.600000000000001</c:v>
                </c:pt>
                <c:pt idx="1183">
                  <c:v>16.600000000000001</c:v>
                </c:pt>
                <c:pt idx="1184">
                  <c:v>16.600000000000001</c:v>
                </c:pt>
                <c:pt idx="1185">
                  <c:v>16.600000000000001</c:v>
                </c:pt>
                <c:pt idx="1186">
                  <c:v>16.600000000000001</c:v>
                </c:pt>
                <c:pt idx="1187">
                  <c:v>16.600000000000001</c:v>
                </c:pt>
                <c:pt idx="1188">
                  <c:v>16.600000000000001</c:v>
                </c:pt>
                <c:pt idx="1189">
                  <c:v>16.600000000000001</c:v>
                </c:pt>
                <c:pt idx="1190">
                  <c:v>16.7</c:v>
                </c:pt>
                <c:pt idx="1191">
                  <c:v>16.7</c:v>
                </c:pt>
                <c:pt idx="1192">
                  <c:v>16.7</c:v>
                </c:pt>
                <c:pt idx="1193">
                  <c:v>16.7</c:v>
                </c:pt>
                <c:pt idx="1194">
                  <c:v>16.7</c:v>
                </c:pt>
                <c:pt idx="1195">
                  <c:v>16.7</c:v>
                </c:pt>
                <c:pt idx="1196">
                  <c:v>16.7</c:v>
                </c:pt>
                <c:pt idx="1197">
                  <c:v>16.7</c:v>
                </c:pt>
                <c:pt idx="1198">
                  <c:v>16.7</c:v>
                </c:pt>
                <c:pt idx="1199">
                  <c:v>16.7</c:v>
                </c:pt>
                <c:pt idx="1200">
                  <c:v>16.7</c:v>
                </c:pt>
                <c:pt idx="1201">
                  <c:v>16.7</c:v>
                </c:pt>
                <c:pt idx="1202">
                  <c:v>16.7</c:v>
                </c:pt>
                <c:pt idx="1203">
                  <c:v>16.7</c:v>
                </c:pt>
                <c:pt idx="1204">
                  <c:v>16.7</c:v>
                </c:pt>
                <c:pt idx="1205">
                  <c:v>16.7</c:v>
                </c:pt>
                <c:pt idx="1206">
                  <c:v>16.7</c:v>
                </c:pt>
                <c:pt idx="1207">
                  <c:v>16.7</c:v>
                </c:pt>
                <c:pt idx="1208">
                  <c:v>16.7</c:v>
                </c:pt>
                <c:pt idx="1209">
                  <c:v>16.7</c:v>
                </c:pt>
                <c:pt idx="1210">
                  <c:v>16.7</c:v>
                </c:pt>
                <c:pt idx="1211">
                  <c:v>16.7</c:v>
                </c:pt>
                <c:pt idx="1212">
                  <c:v>16.7</c:v>
                </c:pt>
                <c:pt idx="1213">
                  <c:v>16.7</c:v>
                </c:pt>
                <c:pt idx="1214">
                  <c:v>16.7</c:v>
                </c:pt>
                <c:pt idx="1215">
                  <c:v>16.600000000000001</c:v>
                </c:pt>
                <c:pt idx="1216">
                  <c:v>16.600000000000001</c:v>
                </c:pt>
                <c:pt idx="1217">
                  <c:v>16.600000000000001</c:v>
                </c:pt>
                <c:pt idx="1218">
                  <c:v>16.600000000000001</c:v>
                </c:pt>
                <c:pt idx="1219">
                  <c:v>16.600000000000001</c:v>
                </c:pt>
                <c:pt idx="1220">
                  <c:v>16.600000000000001</c:v>
                </c:pt>
                <c:pt idx="1221">
                  <c:v>16.600000000000001</c:v>
                </c:pt>
                <c:pt idx="1222">
                  <c:v>16.600000000000001</c:v>
                </c:pt>
                <c:pt idx="1223">
                  <c:v>16.600000000000001</c:v>
                </c:pt>
                <c:pt idx="1224">
                  <c:v>16.600000000000001</c:v>
                </c:pt>
                <c:pt idx="1225">
                  <c:v>16.600000000000001</c:v>
                </c:pt>
                <c:pt idx="1226">
                  <c:v>16.600000000000001</c:v>
                </c:pt>
                <c:pt idx="1227">
                  <c:v>16.600000000000001</c:v>
                </c:pt>
                <c:pt idx="1228">
                  <c:v>16.600000000000001</c:v>
                </c:pt>
                <c:pt idx="1229">
                  <c:v>16.600000000000001</c:v>
                </c:pt>
                <c:pt idx="1230">
                  <c:v>16.600000000000001</c:v>
                </c:pt>
                <c:pt idx="1231">
                  <c:v>16.7</c:v>
                </c:pt>
                <c:pt idx="1232">
                  <c:v>16.7</c:v>
                </c:pt>
                <c:pt idx="1233">
                  <c:v>16.7</c:v>
                </c:pt>
                <c:pt idx="1234">
                  <c:v>16.7</c:v>
                </c:pt>
                <c:pt idx="1235">
                  <c:v>16.7</c:v>
                </c:pt>
                <c:pt idx="1236">
                  <c:v>16.7</c:v>
                </c:pt>
                <c:pt idx="1237">
                  <c:v>16.7</c:v>
                </c:pt>
                <c:pt idx="1238">
                  <c:v>16.7</c:v>
                </c:pt>
                <c:pt idx="1239">
                  <c:v>16.600000000000001</c:v>
                </c:pt>
                <c:pt idx="1240">
                  <c:v>16.600000000000001</c:v>
                </c:pt>
                <c:pt idx="1241">
                  <c:v>16.600000000000001</c:v>
                </c:pt>
                <c:pt idx="1242">
                  <c:v>16.600000000000001</c:v>
                </c:pt>
                <c:pt idx="1243">
                  <c:v>16.600000000000001</c:v>
                </c:pt>
                <c:pt idx="1244">
                  <c:v>16.600000000000001</c:v>
                </c:pt>
                <c:pt idx="1245">
                  <c:v>16.600000000000001</c:v>
                </c:pt>
                <c:pt idx="1246">
                  <c:v>16.600000000000001</c:v>
                </c:pt>
                <c:pt idx="1247">
                  <c:v>16.600000000000001</c:v>
                </c:pt>
                <c:pt idx="1248">
                  <c:v>16.600000000000001</c:v>
                </c:pt>
                <c:pt idx="1249">
                  <c:v>16.600000000000001</c:v>
                </c:pt>
                <c:pt idx="1250">
                  <c:v>16.600000000000001</c:v>
                </c:pt>
                <c:pt idx="1251">
                  <c:v>16.600000000000001</c:v>
                </c:pt>
                <c:pt idx="1252">
                  <c:v>16.600000000000001</c:v>
                </c:pt>
                <c:pt idx="1253">
                  <c:v>16.600000000000001</c:v>
                </c:pt>
                <c:pt idx="1254">
                  <c:v>16.600000000000001</c:v>
                </c:pt>
                <c:pt idx="1255">
                  <c:v>16.600000000000001</c:v>
                </c:pt>
                <c:pt idx="1256">
                  <c:v>16.7</c:v>
                </c:pt>
                <c:pt idx="1257">
                  <c:v>16.7</c:v>
                </c:pt>
                <c:pt idx="1258">
                  <c:v>16.7</c:v>
                </c:pt>
                <c:pt idx="1259">
                  <c:v>16.7</c:v>
                </c:pt>
                <c:pt idx="1260">
                  <c:v>16.7</c:v>
                </c:pt>
                <c:pt idx="1261">
                  <c:v>16.7</c:v>
                </c:pt>
                <c:pt idx="1262">
                  <c:v>16.7</c:v>
                </c:pt>
                <c:pt idx="1263">
                  <c:v>16.7</c:v>
                </c:pt>
                <c:pt idx="1264">
                  <c:v>16.7</c:v>
                </c:pt>
                <c:pt idx="1265">
                  <c:v>16.7</c:v>
                </c:pt>
                <c:pt idx="1266">
                  <c:v>16.7</c:v>
                </c:pt>
                <c:pt idx="1267">
                  <c:v>16.7</c:v>
                </c:pt>
                <c:pt idx="1268">
                  <c:v>16.7</c:v>
                </c:pt>
                <c:pt idx="1269">
                  <c:v>16.7</c:v>
                </c:pt>
                <c:pt idx="1270">
                  <c:v>16.7</c:v>
                </c:pt>
                <c:pt idx="1271">
                  <c:v>16.7</c:v>
                </c:pt>
                <c:pt idx="1272">
                  <c:v>16.600000000000001</c:v>
                </c:pt>
                <c:pt idx="1273">
                  <c:v>16.600000000000001</c:v>
                </c:pt>
                <c:pt idx="1274">
                  <c:v>16.600000000000001</c:v>
                </c:pt>
                <c:pt idx="1275">
                  <c:v>16.600000000000001</c:v>
                </c:pt>
                <c:pt idx="1276">
                  <c:v>16.600000000000001</c:v>
                </c:pt>
                <c:pt idx="1277">
                  <c:v>16.600000000000001</c:v>
                </c:pt>
                <c:pt idx="1278">
                  <c:v>16.600000000000001</c:v>
                </c:pt>
                <c:pt idx="1279">
                  <c:v>16.600000000000001</c:v>
                </c:pt>
                <c:pt idx="1280">
                  <c:v>16.7</c:v>
                </c:pt>
                <c:pt idx="1281">
                  <c:v>16.7</c:v>
                </c:pt>
                <c:pt idx="1282">
                  <c:v>16.7</c:v>
                </c:pt>
                <c:pt idx="1283">
                  <c:v>16.7</c:v>
                </c:pt>
                <c:pt idx="1284">
                  <c:v>16.7</c:v>
                </c:pt>
                <c:pt idx="1285">
                  <c:v>16.7</c:v>
                </c:pt>
                <c:pt idx="1286">
                  <c:v>16.7</c:v>
                </c:pt>
                <c:pt idx="1287">
                  <c:v>16.7</c:v>
                </c:pt>
                <c:pt idx="1288">
                  <c:v>16.8</c:v>
                </c:pt>
                <c:pt idx="1289">
                  <c:v>16.8</c:v>
                </c:pt>
                <c:pt idx="1290">
                  <c:v>16.8</c:v>
                </c:pt>
                <c:pt idx="1291">
                  <c:v>16.8</c:v>
                </c:pt>
                <c:pt idx="1292">
                  <c:v>16.8</c:v>
                </c:pt>
                <c:pt idx="1293">
                  <c:v>16.8</c:v>
                </c:pt>
                <c:pt idx="1294">
                  <c:v>16.8</c:v>
                </c:pt>
                <c:pt idx="1295">
                  <c:v>16.8</c:v>
                </c:pt>
                <c:pt idx="1296">
                  <c:v>16.8</c:v>
                </c:pt>
                <c:pt idx="1297">
                  <c:v>16.600000000000001</c:v>
                </c:pt>
                <c:pt idx="1298">
                  <c:v>16.600000000000001</c:v>
                </c:pt>
                <c:pt idx="1299">
                  <c:v>16.600000000000001</c:v>
                </c:pt>
                <c:pt idx="1300">
                  <c:v>16.600000000000001</c:v>
                </c:pt>
                <c:pt idx="1301">
                  <c:v>16.600000000000001</c:v>
                </c:pt>
                <c:pt idx="1302">
                  <c:v>16.600000000000001</c:v>
                </c:pt>
                <c:pt idx="1303">
                  <c:v>16.600000000000001</c:v>
                </c:pt>
                <c:pt idx="1304">
                  <c:v>16.600000000000001</c:v>
                </c:pt>
                <c:pt idx="1305">
                  <c:v>16.600000000000001</c:v>
                </c:pt>
                <c:pt idx="1306">
                  <c:v>16.600000000000001</c:v>
                </c:pt>
                <c:pt idx="1307">
                  <c:v>16.600000000000001</c:v>
                </c:pt>
                <c:pt idx="1308">
                  <c:v>16.600000000000001</c:v>
                </c:pt>
                <c:pt idx="1309">
                  <c:v>16.600000000000001</c:v>
                </c:pt>
                <c:pt idx="1310">
                  <c:v>16.600000000000001</c:v>
                </c:pt>
                <c:pt idx="1311">
                  <c:v>16.600000000000001</c:v>
                </c:pt>
                <c:pt idx="1312">
                  <c:v>16.600000000000001</c:v>
                </c:pt>
                <c:pt idx="1313">
                  <c:v>16.600000000000001</c:v>
                </c:pt>
                <c:pt idx="1314">
                  <c:v>16.600000000000001</c:v>
                </c:pt>
                <c:pt idx="1315">
                  <c:v>16.600000000000001</c:v>
                </c:pt>
                <c:pt idx="1316">
                  <c:v>16.600000000000001</c:v>
                </c:pt>
                <c:pt idx="1317">
                  <c:v>16.600000000000001</c:v>
                </c:pt>
                <c:pt idx="1318">
                  <c:v>16.600000000000001</c:v>
                </c:pt>
                <c:pt idx="1319">
                  <c:v>16.600000000000001</c:v>
                </c:pt>
                <c:pt idx="1320">
                  <c:v>16.600000000000001</c:v>
                </c:pt>
                <c:pt idx="1321">
                  <c:v>16.600000000000001</c:v>
                </c:pt>
                <c:pt idx="1322">
                  <c:v>16.600000000000001</c:v>
                </c:pt>
                <c:pt idx="1323">
                  <c:v>16.600000000000001</c:v>
                </c:pt>
                <c:pt idx="1324">
                  <c:v>16.600000000000001</c:v>
                </c:pt>
                <c:pt idx="1325">
                  <c:v>16.600000000000001</c:v>
                </c:pt>
                <c:pt idx="1326">
                  <c:v>16.600000000000001</c:v>
                </c:pt>
                <c:pt idx="1327">
                  <c:v>16.600000000000001</c:v>
                </c:pt>
                <c:pt idx="1328">
                  <c:v>16.600000000000001</c:v>
                </c:pt>
                <c:pt idx="1329">
                  <c:v>16.600000000000001</c:v>
                </c:pt>
                <c:pt idx="1330">
                  <c:v>16.600000000000001</c:v>
                </c:pt>
                <c:pt idx="1331">
                  <c:v>16.600000000000001</c:v>
                </c:pt>
                <c:pt idx="1332">
                  <c:v>16.600000000000001</c:v>
                </c:pt>
                <c:pt idx="1333">
                  <c:v>16.600000000000001</c:v>
                </c:pt>
                <c:pt idx="1334">
                  <c:v>16.600000000000001</c:v>
                </c:pt>
                <c:pt idx="1335">
                  <c:v>16.600000000000001</c:v>
                </c:pt>
                <c:pt idx="1336">
                  <c:v>16.600000000000001</c:v>
                </c:pt>
                <c:pt idx="1337">
                  <c:v>16.600000000000001</c:v>
                </c:pt>
                <c:pt idx="1338">
                  <c:v>16.600000000000001</c:v>
                </c:pt>
                <c:pt idx="1339">
                  <c:v>16.600000000000001</c:v>
                </c:pt>
                <c:pt idx="1340">
                  <c:v>16.600000000000001</c:v>
                </c:pt>
                <c:pt idx="1341">
                  <c:v>16.600000000000001</c:v>
                </c:pt>
                <c:pt idx="1342">
                  <c:v>16.600000000000001</c:v>
                </c:pt>
                <c:pt idx="1343">
                  <c:v>16.600000000000001</c:v>
                </c:pt>
                <c:pt idx="1344">
                  <c:v>16.600000000000001</c:v>
                </c:pt>
                <c:pt idx="1345">
                  <c:v>16.600000000000001</c:v>
                </c:pt>
                <c:pt idx="1346">
                  <c:v>16.600000000000001</c:v>
                </c:pt>
                <c:pt idx="1347">
                  <c:v>16.600000000000001</c:v>
                </c:pt>
                <c:pt idx="1348">
                  <c:v>16.600000000000001</c:v>
                </c:pt>
                <c:pt idx="1349">
                  <c:v>16.600000000000001</c:v>
                </c:pt>
                <c:pt idx="1350">
                  <c:v>16.600000000000001</c:v>
                </c:pt>
                <c:pt idx="1351">
                  <c:v>16.600000000000001</c:v>
                </c:pt>
                <c:pt idx="1352">
                  <c:v>16.600000000000001</c:v>
                </c:pt>
                <c:pt idx="1353">
                  <c:v>16.600000000000001</c:v>
                </c:pt>
                <c:pt idx="1354">
                  <c:v>16.600000000000001</c:v>
                </c:pt>
                <c:pt idx="1355">
                  <c:v>16.600000000000001</c:v>
                </c:pt>
                <c:pt idx="1356">
                  <c:v>16.600000000000001</c:v>
                </c:pt>
                <c:pt idx="1357">
                  <c:v>16.600000000000001</c:v>
                </c:pt>
                <c:pt idx="1358">
                  <c:v>16.600000000000001</c:v>
                </c:pt>
                <c:pt idx="1359">
                  <c:v>16.600000000000001</c:v>
                </c:pt>
                <c:pt idx="1360">
                  <c:v>16.600000000000001</c:v>
                </c:pt>
                <c:pt idx="1361">
                  <c:v>16.600000000000001</c:v>
                </c:pt>
                <c:pt idx="1362">
                  <c:v>16.600000000000001</c:v>
                </c:pt>
                <c:pt idx="1363">
                  <c:v>16.600000000000001</c:v>
                </c:pt>
                <c:pt idx="1364">
                  <c:v>16.600000000000001</c:v>
                </c:pt>
                <c:pt idx="1365">
                  <c:v>16.600000000000001</c:v>
                </c:pt>
                <c:pt idx="1366">
                  <c:v>16.600000000000001</c:v>
                </c:pt>
                <c:pt idx="1367">
                  <c:v>16.600000000000001</c:v>
                </c:pt>
                <c:pt idx="1368">
                  <c:v>16.600000000000001</c:v>
                </c:pt>
                <c:pt idx="1369">
                  <c:v>16.600000000000001</c:v>
                </c:pt>
                <c:pt idx="1370">
                  <c:v>16.600000000000001</c:v>
                </c:pt>
                <c:pt idx="1371">
                  <c:v>16.600000000000001</c:v>
                </c:pt>
                <c:pt idx="1372">
                  <c:v>16.600000000000001</c:v>
                </c:pt>
                <c:pt idx="1373">
                  <c:v>16.600000000000001</c:v>
                </c:pt>
                <c:pt idx="1374">
                  <c:v>16.600000000000001</c:v>
                </c:pt>
                <c:pt idx="1375">
                  <c:v>16.600000000000001</c:v>
                </c:pt>
                <c:pt idx="1376">
                  <c:v>16.600000000000001</c:v>
                </c:pt>
                <c:pt idx="1377">
                  <c:v>16.600000000000001</c:v>
                </c:pt>
                <c:pt idx="1378">
                  <c:v>16.600000000000001</c:v>
                </c:pt>
                <c:pt idx="1379">
                  <c:v>16.600000000000001</c:v>
                </c:pt>
                <c:pt idx="1380">
                  <c:v>16.600000000000001</c:v>
                </c:pt>
                <c:pt idx="1381">
                  <c:v>16.600000000000001</c:v>
                </c:pt>
                <c:pt idx="1382">
                  <c:v>16.600000000000001</c:v>
                </c:pt>
                <c:pt idx="1383">
                  <c:v>16.600000000000001</c:v>
                </c:pt>
                <c:pt idx="1384">
                  <c:v>16.600000000000001</c:v>
                </c:pt>
                <c:pt idx="1385">
                  <c:v>16.600000000000001</c:v>
                </c:pt>
                <c:pt idx="1386">
                  <c:v>16.600000000000001</c:v>
                </c:pt>
                <c:pt idx="1387">
                  <c:v>16.600000000000001</c:v>
                </c:pt>
                <c:pt idx="1388">
                  <c:v>16.600000000000001</c:v>
                </c:pt>
                <c:pt idx="1389">
                  <c:v>16.600000000000001</c:v>
                </c:pt>
                <c:pt idx="1390">
                  <c:v>16.600000000000001</c:v>
                </c:pt>
                <c:pt idx="1391">
                  <c:v>16.600000000000001</c:v>
                </c:pt>
                <c:pt idx="1392">
                  <c:v>16.600000000000001</c:v>
                </c:pt>
                <c:pt idx="1393">
                  <c:v>16.600000000000001</c:v>
                </c:pt>
                <c:pt idx="1394">
                  <c:v>16.600000000000001</c:v>
                </c:pt>
                <c:pt idx="1395">
                  <c:v>16.600000000000001</c:v>
                </c:pt>
                <c:pt idx="1396">
                  <c:v>16.600000000000001</c:v>
                </c:pt>
                <c:pt idx="1397">
                  <c:v>16.600000000000001</c:v>
                </c:pt>
                <c:pt idx="1398">
                  <c:v>16.600000000000001</c:v>
                </c:pt>
                <c:pt idx="1399">
                  <c:v>16.600000000000001</c:v>
                </c:pt>
                <c:pt idx="1400">
                  <c:v>16.600000000000001</c:v>
                </c:pt>
                <c:pt idx="1401">
                  <c:v>16.600000000000001</c:v>
                </c:pt>
                <c:pt idx="1402">
                  <c:v>16.600000000000001</c:v>
                </c:pt>
                <c:pt idx="1403">
                  <c:v>16.600000000000001</c:v>
                </c:pt>
                <c:pt idx="1404">
                  <c:v>16.600000000000001</c:v>
                </c:pt>
                <c:pt idx="1405">
                  <c:v>16.600000000000001</c:v>
                </c:pt>
                <c:pt idx="1406">
                  <c:v>16.600000000000001</c:v>
                </c:pt>
                <c:pt idx="1407">
                  <c:v>16.600000000000001</c:v>
                </c:pt>
                <c:pt idx="1408">
                  <c:v>16.600000000000001</c:v>
                </c:pt>
                <c:pt idx="1409">
                  <c:v>16.600000000000001</c:v>
                </c:pt>
                <c:pt idx="1410">
                  <c:v>16.600000000000001</c:v>
                </c:pt>
                <c:pt idx="1411">
                  <c:v>16.600000000000001</c:v>
                </c:pt>
                <c:pt idx="1412">
                  <c:v>16.600000000000001</c:v>
                </c:pt>
                <c:pt idx="1413">
                  <c:v>16.600000000000001</c:v>
                </c:pt>
                <c:pt idx="1414">
                  <c:v>16.600000000000001</c:v>
                </c:pt>
                <c:pt idx="1415">
                  <c:v>16.600000000000001</c:v>
                </c:pt>
                <c:pt idx="1416">
                  <c:v>16.600000000000001</c:v>
                </c:pt>
                <c:pt idx="1417">
                  <c:v>16.600000000000001</c:v>
                </c:pt>
                <c:pt idx="1418">
                  <c:v>16.600000000000001</c:v>
                </c:pt>
                <c:pt idx="1419">
                  <c:v>16.600000000000001</c:v>
                </c:pt>
                <c:pt idx="1420">
                  <c:v>16.600000000000001</c:v>
                </c:pt>
                <c:pt idx="1421">
                  <c:v>16.600000000000001</c:v>
                </c:pt>
                <c:pt idx="1422">
                  <c:v>16.600000000000001</c:v>
                </c:pt>
                <c:pt idx="1423">
                  <c:v>16.600000000000001</c:v>
                </c:pt>
                <c:pt idx="1424">
                  <c:v>16.600000000000001</c:v>
                </c:pt>
                <c:pt idx="1425">
                  <c:v>16.600000000000001</c:v>
                </c:pt>
                <c:pt idx="1426">
                  <c:v>16.600000000000001</c:v>
                </c:pt>
                <c:pt idx="1427">
                  <c:v>16.600000000000001</c:v>
                </c:pt>
                <c:pt idx="1428">
                  <c:v>16.600000000000001</c:v>
                </c:pt>
                <c:pt idx="1429">
                  <c:v>16.600000000000001</c:v>
                </c:pt>
                <c:pt idx="1430">
                  <c:v>16.600000000000001</c:v>
                </c:pt>
                <c:pt idx="1431">
                  <c:v>16.600000000000001</c:v>
                </c:pt>
                <c:pt idx="1432">
                  <c:v>16.600000000000001</c:v>
                </c:pt>
                <c:pt idx="1433">
                  <c:v>16.600000000000001</c:v>
                </c:pt>
                <c:pt idx="1434">
                  <c:v>16.600000000000001</c:v>
                </c:pt>
                <c:pt idx="1435">
                  <c:v>16.600000000000001</c:v>
                </c:pt>
                <c:pt idx="1436">
                  <c:v>16.600000000000001</c:v>
                </c:pt>
                <c:pt idx="1437">
                  <c:v>16.600000000000001</c:v>
                </c:pt>
                <c:pt idx="1438">
                  <c:v>16.600000000000001</c:v>
                </c:pt>
                <c:pt idx="1439">
                  <c:v>16.600000000000001</c:v>
                </c:pt>
                <c:pt idx="1440">
                  <c:v>16.600000000000001</c:v>
                </c:pt>
                <c:pt idx="1441">
                  <c:v>16.600000000000001</c:v>
                </c:pt>
                <c:pt idx="1442">
                  <c:v>16.600000000000001</c:v>
                </c:pt>
                <c:pt idx="1443">
                  <c:v>16.600000000000001</c:v>
                </c:pt>
                <c:pt idx="1444">
                  <c:v>16.600000000000001</c:v>
                </c:pt>
                <c:pt idx="1445">
                  <c:v>16.600000000000001</c:v>
                </c:pt>
                <c:pt idx="1446">
                  <c:v>16.600000000000001</c:v>
                </c:pt>
                <c:pt idx="1447">
                  <c:v>16.600000000000001</c:v>
                </c:pt>
                <c:pt idx="1448">
                  <c:v>16.600000000000001</c:v>
                </c:pt>
                <c:pt idx="1449">
                  <c:v>16.600000000000001</c:v>
                </c:pt>
                <c:pt idx="1450">
                  <c:v>16.600000000000001</c:v>
                </c:pt>
                <c:pt idx="1451">
                  <c:v>16.600000000000001</c:v>
                </c:pt>
                <c:pt idx="1452">
                  <c:v>16.600000000000001</c:v>
                </c:pt>
                <c:pt idx="1453">
                  <c:v>16.600000000000001</c:v>
                </c:pt>
                <c:pt idx="1454">
                  <c:v>16.600000000000001</c:v>
                </c:pt>
                <c:pt idx="1455">
                  <c:v>16.600000000000001</c:v>
                </c:pt>
                <c:pt idx="1456">
                  <c:v>16.600000000000001</c:v>
                </c:pt>
                <c:pt idx="1457">
                  <c:v>16.600000000000001</c:v>
                </c:pt>
                <c:pt idx="1458">
                  <c:v>16.600000000000001</c:v>
                </c:pt>
                <c:pt idx="1459">
                  <c:v>16.600000000000001</c:v>
                </c:pt>
                <c:pt idx="1460">
                  <c:v>16.600000000000001</c:v>
                </c:pt>
                <c:pt idx="1461">
                  <c:v>16.600000000000001</c:v>
                </c:pt>
                <c:pt idx="1462">
                  <c:v>16.600000000000001</c:v>
                </c:pt>
                <c:pt idx="1463">
                  <c:v>16.600000000000001</c:v>
                </c:pt>
                <c:pt idx="1464">
                  <c:v>16.600000000000001</c:v>
                </c:pt>
                <c:pt idx="1465">
                  <c:v>16.600000000000001</c:v>
                </c:pt>
                <c:pt idx="1466">
                  <c:v>16.600000000000001</c:v>
                </c:pt>
                <c:pt idx="1467">
                  <c:v>16.600000000000001</c:v>
                </c:pt>
                <c:pt idx="1468">
                  <c:v>16.600000000000001</c:v>
                </c:pt>
                <c:pt idx="1469">
                  <c:v>16.600000000000001</c:v>
                </c:pt>
                <c:pt idx="1470">
                  <c:v>16.600000000000001</c:v>
                </c:pt>
                <c:pt idx="1471">
                  <c:v>16.600000000000001</c:v>
                </c:pt>
                <c:pt idx="1472">
                  <c:v>16.600000000000001</c:v>
                </c:pt>
                <c:pt idx="1473">
                  <c:v>16.600000000000001</c:v>
                </c:pt>
                <c:pt idx="1474">
                  <c:v>16.600000000000001</c:v>
                </c:pt>
                <c:pt idx="1475">
                  <c:v>16.600000000000001</c:v>
                </c:pt>
                <c:pt idx="1476">
                  <c:v>16.600000000000001</c:v>
                </c:pt>
                <c:pt idx="1477">
                  <c:v>16.600000000000001</c:v>
                </c:pt>
                <c:pt idx="1478">
                  <c:v>16.600000000000001</c:v>
                </c:pt>
                <c:pt idx="1479">
                  <c:v>16.600000000000001</c:v>
                </c:pt>
                <c:pt idx="1480">
                  <c:v>16.600000000000001</c:v>
                </c:pt>
                <c:pt idx="1481">
                  <c:v>16.600000000000001</c:v>
                </c:pt>
                <c:pt idx="1482">
                  <c:v>16.600000000000001</c:v>
                </c:pt>
                <c:pt idx="1483">
                  <c:v>16.600000000000001</c:v>
                </c:pt>
                <c:pt idx="1484">
                  <c:v>16.600000000000001</c:v>
                </c:pt>
                <c:pt idx="1485">
                  <c:v>16.5</c:v>
                </c:pt>
                <c:pt idx="1486">
                  <c:v>16.5</c:v>
                </c:pt>
                <c:pt idx="1487">
                  <c:v>16.5</c:v>
                </c:pt>
                <c:pt idx="1488">
                  <c:v>16.5</c:v>
                </c:pt>
                <c:pt idx="1489">
                  <c:v>16.5</c:v>
                </c:pt>
                <c:pt idx="1490">
                  <c:v>16.5</c:v>
                </c:pt>
                <c:pt idx="1491">
                  <c:v>16.5</c:v>
                </c:pt>
                <c:pt idx="1492">
                  <c:v>16.5</c:v>
                </c:pt>
                <c:pt idx="1493">
                  <c:v>16.5</c:v>
                </c:pt>
                <c:pt idx="1494">
                  <c:v>16.5</c:v>
                </c:pt>
                <c:pt idx="1495">
                  <c:v>16.5</c:v>
                </c:pt>
                <c:pt idx="1496">
                  <c:v>16.5</c:v>
                </c:pt>
                <c:pt idx="1497">
                  <c:v>16.5</c:v>
                </c:pt>
                <c:pt idx="1498">
                  <c:v>16.5</c:v>
                </c:pt>
                <c:pt idx="1499">
                  <c:v>16.5</c:v>
                </c:pt>
                <c:pt idx="1500">
                  <c:v>16.5</c:v>
                </c:pt>
                <c:pt idx="1501">
                  <c:v>16.600000000000001</c:v>
                </c:pt>
                <c:pt idx="1502">
                  <c:v>16.600000000000001</c:v>
                </c:pt>
                <c:pt idx="1503">
                  <c:v>16.600000000000001</c:v>
                </c:pt>
                <c:pt idx="1504">
                  <c:v>16.600000000000001</c:v>
                </c:pt>
                <c:pt idx="1505">
                  <c:v>16.600000000000001</c:v>
                </c:pt>
                <c:pt idx="1506">
                  <c:v>16.600000000000001</c:v>
                </c:pt>
                <c:pt idx="1507">
                  <c:v>16.600000000000001</c:v>
                </c:pt>
                <c:pt idx="1508">
                  <c:v>16.600000000000001</c:v>
                </c:pt>
                <c:pt idx="1509">
                  <c:v>16.600000000000001</c:v>
                </c:pt>
                <c:pt idx="1510">
                  <c:v>16.600000000000001</c:v>
                </c:pt>
                <c:pt idx="1511">
                  <c:v>16.600000000000001</c:v>
                </c:pt>
                <c:pt idx="1512">
                  <c:v>16.600000000000001</c:v>
                </c:pt>
                <c:pt idx="1513">
                  <c:v>16.600000000000001</c:v>
                </c:pt>
                <c:pt idx="1514">
                  <c:v>16.600000000000001</c:v>
                </c:pt>
                <c:pt idx="1515">
                  <c:v>16.600000000000001</c:v>
                </c:pt>
                <c:pt idx="1516">
                  <c:v>16.600000000000001</c:v>
                </c:pt>
                <c:pt idx="1517">
                  <c:v>16.600000000000001</c:v>
                </c:pt>
                <c:pt idx="1518">
                  <c:v>16.600000000000001</c:v>
                </c:pt>
                <c:pt idx="1519">
                  <c:v>16.600000000000001</c:v>
                </c:pt>
                <c:pt idx="1520">
                  <c:v>16.600000000000001</c:v>
                </c:pt>
                <c:pt idx="1521">
                  <c:v>16.600000000000001</c:v>
                </c:pt>
                <c:pt idx="1522">
                  <c:v>16.600000000000001</c:v>
                </c:pt>
                <c:pt idx="1523">
                  <c:v>16.600000000000001</c:v>
                </c:pt>
                <c:pt idx="1524">
                  <c:v>16.600000000000001</c:v>
                </c:pt>
                <c:pt idx="1525">
                  <c:v>16.600000000000001</c:v>
                </c:pt>
                <c:pt idx="1526">
                  <c:v>16.600000000000001</c:v>
                </c:pt>
                <c:pt idx="1527">
                  <c:v>16.600000000000001</c:v>
                </c:pt>
                <c:pt idx="1528">
                  <c:v>16.600000000000001</c:v>
                </c:pt>
                <c:pt idx="1529">
                  <c:v>16.600000000000001</c:v>
                </c:pt>
                <c:pt idx="1530">
                  <c:v>16.600000000000001</c:v>
                </c:pt>
                <c:pt idx="1531">
                  <c:v>16.600000000000001</c:v>
                </c:pt>
                <c:pt idx="1532">
                  <c:v>16.600000000000001</c:v>
                </c:pt>
                <c:pt idx="1533">
                  <c:v>16.600000000000001</c:v>
                </c:pt>
                <c:pt idx="1534">
                  <c:v>16.600000000000001</c:v>
                </c:pt>
                <c:pt idx="1535">
                  <c:v>16.600000000000001</c:v>
                </c:pt>
                <c:pt idx="1536">
                  <c:v>16.600000000000001</c:v>
                </c:pt>
                <c:pt idx="1537">
                  <c:v>16.600000000000001</c:v>
                </c:pt>
                <c:pt idx="1538">
                  <c:v>16.600000000000001</c:v>
                </c:pt>
                <c:pt idx="1539">
                  <c:v>16.600000000000001</c:v>
                </c:pt>
                <c:pt idx="1540">
                  <c:v>16.600000000000001</c:v>
                </c:pt>
                <c:pt idx="1541">
                  <c:v>16.600000000000001</c:v>
                </c:pt>
                <c:pt idx="1542">
                  <c:v>16.5</c:v>
                </c:pt>
                <c:pt idx="1543">
                  <c:v>16.5</c:v>
                </c:pt>
                <c:pt idx="1544">
                  <c:v>16.5</c:v>
                </c:pt>
                <c:pt idx="1545">
                  <c:v>16.5</c:v>
                </c:pt>
                <c:pt idx="1546">
                  <c:v>16.5</c:v>
                </c:pt>
                <c:pt idx="1547">
                  <c:v>16.5</c:v>
                </c:pt>
                <c:pt idx="1548">
                  <c:v>16.5</c:v>
                </c:pt>
                <c:pt idx="1549">
                  <c:v>16.5</c:v>
                </c:pt>
                <c:pt idx="1550">
                  <c:v>16.5</c:v>
                </c:pt>
                <c:pt idx="1551">
                  <c:v>16.5</c:v>
                </c:pt>
                <c:pt idx="1552">
                  <c:v>16.5</c:v>
                </c:pt>
                <c:pt idx="1553">
                  <c:v>16.5</c:v>
                </c:pt>
                <c:pt idx="1554">
                  <c:v>16.5</c:v>
                </c:pt>
                <c:pt idx="1555">
                  <c:v>16.5</c:v>
                </c:pt>
                <c:pt idx="1556">
                  <c:v>16.5</c:v>
                </c:pt>
                <c:pt idx="1557">
                  <c:v>16.5</c:v>
                </c:pt>
                <c:pt idx="1558">
                  <c:v>16.5</c:v>
                </c:pt>
                <c:pt idx="1559">
                  <c:v>16.5</c:v>
                </c:pt>
                <c:pt idx="1560">
                  <c:v>16.5</c:v>
                </c:pt>
                <c:pt idx="1561">
                  <c:v>16.5</c:v>
                </c:pt>
                <c:pt idx="1562">
                  <c:v>16.5</c:v>
                </c:pt>
                <c:pt idx="1563">
                  <c:v>16.5</c:v>
                </c:pt>
                <c:pt idx="1564">
                  <c:v>16.5</c:v>
                </c:pt>
                <c:pt idx="1565">
                  <c:v>16.5</c:v>
                </c:pt>
                <c:pt idx="1566">
                  <c:v>16.5</c:v>
                </c:pt>
                <c:pt idx="1567">
                  <c:v>16.5</c:v>
                </c:pt>
                <c:pt idx="1568">
                  <c:v>16.5</c:v>
                </c:pt>
                <c:pt idx="1569">
                  <c:v>16.5</c:v>
                </c:pt>
                <c:pt idx="1570">
                  <c:v>16.5</c:v>
                </c:pt>
                <c:pt idx="1571">
                  <c:v>16.5</c:v>
                </c:pt>
                <c:pt idx="1572">
                  <c:v>16.5</c:v>
                </c:pt>
                <c:pt idx="1573">
                  <c:v>16.5</c:v>
                </c:pt>
                <c:pt idx="1574">
                  <c:v>16.5</c:v>
                </c:pt>
                <c:pt idx="1575">
                  <c:v>16.5</c:v>
                </c:pt>
                <c:pt idx="1576">
                  <c:v>16.5</c:v>
                </c:pt>
                <c:pt idx="1577">
                  <c:v>16.5</c:v>
                </c:pt>
                <c:pt idx="1578">
                  <c:v>16.5</c:v>
                </c:pt>
                <c:pt idx="1579">
                  <c:v>16.5</c:v>
                </c:pt>
                <c:pt idx="1580">
                  <c:v>16.5</c:v>
                </c:pt>
                <c:pt idx="1581">
                  <c:v>16.5</c:v>
                </c:pt>
                <c:pt idx="1582">
                  <c:v>16.5</c:v>
                </c:pt>
                <c:pt idx="1583">
                  <c:v>16.5</c:v>
                </c:pt>
                <c:pt idx="1584">
                  <c:v>16.5</c:v>
                </c:pt>
                <c:pt idx="1585">
                  <c:v>16.5</c:v>
                </c:pt>
                <c:pt idx="1586">
                  <c:v>16.5</c:v>
                </c:pt>
                <c:pt idx="1587">
                  <c:v>16.5</c:v>
                </c:pt>
                <c:pt idx="1588">
                  <c:v>16.5</c:v>
                </c:pt>
                <c:pt idx="1589">
                  <c:v>16.5</c:v>
                </c:pt>
                <c:pt idx="1590">
                  <c:v>16.5</c:v>
                </c:pt>
                <c:pt idx="1591">
                  <c:v>16.5</c:v>
                </c:pt>
                <c:pt idx="1592">
                  <c:v>16.5</c:v>
                </c:pt>
                <c:pt idx="1593">
                  <c:v>16.5</c:v>
                </c:pt>
                <c:pt idx="1594">
                  <c:v>16.5</c:v>
                </c:pt>
                <c:pt idx="1595">
                  <c:v>16.5</c:v>
                </c:pt>
                <c:pt idx="1596">
                  <c:v>16.5</c:v>
                </c:pt>
                <c:pt idx="1597">
                  <c:v>16.5</c:v>
                </c:pt>
                <c:pt idx="1598">
                  <c:v>16.5</c:v>
                </c:pt>
                <c:pt idx="1599">
                  <c:v>16.5</c:v>
                </c:pt>
                <c:pt idx="1600">
                  <c:v>16.5</c:v>
                </c:pt>
                <c:pt idx="1601">
                  <c:v>16.5</c:v>
                </c:pt>
                <c:pt idx="1602">
                  <c:v>16.5</c:v>
                </c:pt>
                <c:pt idx="1603">
                  <c:v>16.5</c:v>
                </c:pt>
                <c:pt idx="1604">
                  <c:v>16.5</c:v>
                </c:pt>
                <c:pt idx="1605">
                  <c:v>16.5</c:v>
                </c:pt>
                <c:pt idx="1606">
                  <c:v>16.5</c:v>
                </c:pt>
                <c:pt idx="1607">
                  <c:v>16.5</c:v>
                </c:pt>
                <c:pt idx="1608">
                  <c:v>16.5</c:v>
                </c:pt>
                <c:pt idx="1609">
                  <c:v>16.5</c:v>
                </c:pt>
                <c:pt idx="1610">
                  <c:v>16.5</c:v>
                </c:pt>
                <c:pt idx="1611">
                  <c:v>16.5</c:v>
                </c:pt>
                <c:pt idx="1612">
                  <c:v>16.5</c:v>
                </c:pt>
                <c:pt idx="1613">
                  <c:v>16.5</c:v>
                </c:pt>
                <c:pt idx="1614">
                  <c:v>16.5</c:v>
                </c:pt>
                <c:pt idx="1615">
                  <c:v>16.5</c:v>
                </c:pt>
                <c:pt idx="1616">
                  <c:v>16.5</c:v>
                </c:pt>
                <c:pt idx="1617">
                  <c:v>16.5</c:v>
                </c:pt>
                <c:pt idx="1618">
                  <c:v>16.5</c:v>
                </c:pt>
                <c:pt idx="1619">
                  <c:v>16.5</c:v>
                </c:pt>
                <c:pt idx="1620">
                  <c:v>16.5</c:v>
                </c:pt>
                <c:pt idx="1621">
                  <c:v>16.5</c:v>
                </c:pt>
                <c:pt idx="1622">
                  <c:v>16.5</c:v>
                </c:pt>
                <c:pt idx="1623">
                  <c:v>16.5</c:v>
                </c:pt>
                <c:pt idx="1624">
                  <c:v>16.5</c:v>
                </c:pt>
                <c:pt idx="1625">
                  <c:v>16.5</c:v>
                </c:pt>
                <c:pt idx="1626">
                  <c:v>16.5</c:v>
                </c:pt>
                <c:pt idx="1627">
                  <c:v>16.5</c:v>
                </c:pt>
                <c:pt idx="1628">
                  <c:v>16.5</c:v>
                </c:pt>
                <c:pt idx="1629">
                  <c:v>16.5</c:v>
                </c:pt>
                <c:pt idx="1630">
                  <c:v>16.5</c:v>
                </c:pt>
                <c:pt idx="1631">
                  <c:v>16.5</c:v>
                </c:pt>
                <c:pt idx="1632">
                  <c:v>16.600000000000001</c:v>
                </c:pt>
                <c:pt idx="1633">
                  <c:v>16.600000000000001</c:v>
                </c:pt>
                <c:pt idx="1634">
                  <c:v>16.600000000000001</c:v>
                </c:pt>
                <c:pt idx="1635">
                  <c:v>16.600000000000001</c:v>
                </c:pt>
                <c:pt idx="1636">
                  <c:v>16.600000000000001</c:v>
                </c:pt>
                <c:pt idx="1637">
                  <c:v>16.600000000000001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ex5_20_envTemp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Sheet1!$C$2:$C$1697</c:f>
              <c:numCache>
                <c:formatCode>General</c:formatCode>
                <c:ptCount val="1696"/>
                <c:pt idx="0">
                  <c:v>20.9</c:v>
                </c:pt>
                <c:pt idx="1">
                  <c:v>20.9</c:v>
                </c:pt>
                <c:pt idx="2">
                  <c:v>20.9</c:v>
                </c:pt>
                <c:pt idx="3">
                  <c:v>20.9</c:v>
                </c:pt>
                <c:pt idx="4">
                  <c:v>20.9</c:v>
                </c:pt>
                <c:pt idx="5">
                  <c:v>20.9</c:v>
                </c:pt>
                <c:pt idx="6">
                  <c:v>20.9</c:v>
                </c:pt>
                <c:pt idx="7">
                  <c:v>20.9</c:v>
                </c:pt>
                <c:pt idx="8">
                  <c:v>20.9</c:v>
                </c:pt>
                <c:pt idx="9">
                  <c:v>20.9</c:v>
                </c:pt>
                <c:pt idx="10">
                  <c:v>20.9</c:v>
                </c:pt>
                <c:pt idx="11">
                  <c:v>20.9</c:v>
                </c:pt>
                <c:pt idx="12">
                  <c:v>20.9</c:v>
                </c:pt>
                <c:pt idx="13">
                  <c:v>20.9</c:v>
                </c:pt>
                <c:pt idx="14">
                  <c:v>20.9</c:v>
                </c:pt>
                <c:pt idx="15">
                  <c:v>20.9</c:v>
                </c:pt>
                <c:pt idx="16">
                  <c:v>20.7</c:v>
                </c:pt>
                <c:pt idx="17">
                  <c:v>20.7</c:v>
                </c:pt>
                <c:pt idx="18">
                  <c:v>20.7</c:v>
                </c:pt>
                <c:pt idx="19">
                  <c:v>20.7</c:v>
                </c:pt>
                <c:pt idx="20">
                  <c:v>20.7</c:v>
                </c:pt>
                <c:pt idx="21">
                  <c:v>20.7</c:v>
                </c:pt>
                <c:pt idx="22">
                  <c:v>20.7</c:v>
                </c:pt>
                <c:pt idx="23">
                  <c:v>20.7</c:v>
                </c:pt>
                <c:pt idx="24">
                  <c:v>20.7</c:v>
                </c:pt>
                <c:pt idx="25">
                  <c:v>20.7</c:v>
                </c:pt>
                <c:pt idx="26">
                  <c:v>20.7</c:v>
                </c:pt>
                <c:pt idx="27">
                  <c:v>20.7</c:v>
                </c:pt>
                <c:pt idx="28">
                  <c:v>20.7</c:v>
                </c:pt>
                <c:pt idx="29">
                  <c:v>20.7</c:v>
                </c:pt>
                <c:pt idx="30">
                  <c:v>20.7</c:v>
                </c:pt>
                <c:pt idx="31">
                  <c:v>20.7</c:v>
                </c:pt>
                <c:pt idx="32">
                  <c:v>20.7</c:v>
                </c:pt>
                <c:pt idx="33">
                  <c:v>20.7</c:v>
                </c:pt>
                <c:pt idx="34">
                  <c:v>20.7</c:v>
                </c:pt>
                <c:pt idx="35">
                  <c:v>20.7</c:v>
                </c:pt>
                <c:pt idx="36">
                  <c:v>20.7</c:v>
                </c:pt>
                <c:pt idx="37">
                  <c:v>20.7</c:v>
                </c:pt>
                <c:pt idx="38">
                  <c:v>20.7</c:v>
                </c:pt>
                <c:pt idx="39">
                  <c:v>20.7</c:v>
                </c:pt>
                <c:pt idx="40">
                  <c:v>20.7</c:v>
                </c:pt>
                <c:pt idx="41">
                  <c:v>20.6</c:v>
                </c:pt>
                <c:pt idx="42">
                  <c:v>20.6</c:v>
                </c:pt>
                <c:pt idx="43">
                  <c:v>20.6</c:v>
                </c:pt>
                <c:pt idx="44">
                  <c:v>20.6</c:v>
                </c:pt>
                <c:pt idx="45">
                  <c:v>20.6</c:v>
                </c:pt>
                <c:pt idx="46">
                  <c:v>20.6</c:v>
                </c:pt>
                <c:pt idx="47">
                  <c:v>20.6</c:v>
                </c:pt>
                <c:pt idx="48">
                  <c:v>20.6</c:v>
                </c:pt>
                <c:pt idx="49">
                  <c:v>20.6</c:v>
                </c:pt>
                <c:pt idx="50">
                  <c:v>20.5</c:v>
                </c:pt>
                <c:pt idx="51">
                  <c:v>20.5</c:v>
                </c:pt>
                <c:pt idx="52">
                  <c:v>20.5</c:v>
                </c:pt>
                <c:pt idx="53">
                  <c:v>20.5</c:v>
                </c:pt>
                <c:pt idx="54">
                  <c:v>20.5</c:v>
                </c:pt>
                <c:pt idx="55">
                  <c:v>20.5</c:v>
                </c:pt>
                <c:pt idx="56">
                  <c:v>20.5</c:v>
                </c:pt>
                <c:pt idx="57">
                  <c:v>20.5</c:v>
                </c:pt>
                <c:pt idx="58">
                  <c:v>20.5</c:v>
                </c:pt>
                <c:pt idx="59">
                  <c:v>20.5</c:v>
                </c:pt>
                <c:pt idx="60">
                  <c:v>20.5</c:v>
                </c:pt>
                <c:pt idx="61">
                  <c:v>20.5</c:v>
                </c:pt>
                <c:pt idx="62">
                  <c:v>20.5</c:v>
                </c:pt>
                <c:pt idx="63">
                  <c:v>20.5</c:v>
                </c:pt>
                <c:pt idx="64">
                  <c:v>20.5</c:v>
                </c:pt>
                <c:pt idx="65">
                  <c:v>20.5</c:v>
                </c:pt>
                <c:pt idx="66">
                  <c:v>20.399999999999999</c:v>
                </c:pt>
                <c:pt idx="67">
                  <c:v>20.399999999999999</c:v>
                </c:pt>
                <c:pt idx="68">
                  <c:v>20.399999999999999</c:v>
                </c:pt>
                <c:pt idx="69">
                  <c:v>20.399999999999999</c:v>
                </c:pt>
                <c:pt idx="70">
                  <c:v>20.399999999999999</c:v>
                </c:pt>
                <c:pt idx="71">
                  <c:v>20.399999999999999</c:v>
                </c:pt>
                <c:pt idx="72">
                  <c:v>20.399999999999999</c:v>
                </c:pt>
                <c:pt idx="73">
                  <c:v>20.399999999999999</c:v>
                </c:pt>
                <c:pt idx="74">
                  <c:v>20.399999999999999</c:v>
                </c:pt>
                <c:pt idx="75">
                  <c:v>20.399999999999999</c:v>
                </c:pt>
                <c:pt idx="76">
                  <c:v>20.399999999999999</c:v>
                </c:pt>
                <c:pt idx="77">
                  <c:v>20.399999999999999</c:v>
                </c:pt>
                <c:pt idx="78">
                  <c:v>20.399999999999999</c:v>
                </c:pt>
                <c:pt idx="79">
                  <c:v>20.399999999999999</c:v>
                </c:pt>
                <c:pt idx="80">
                  <c:v>20.399999999999999</c:v>
                </c:pt>
                <c:pt idx="81">
                  <c:v>20.399999999999999</c:v>
                </c:pt>
                <c:pt idx="82">
                  <c:v>20.399999999999999</c:v>
                </c:pt>
                <c:pt idx="83">
                  <c:v>20.399999999999999</c:v>
                </c:pt>
                <c:pt idx="84">
                  <c:v>20.399999999999999</c:v>
                </c:pt>
                <c:pt idx="85">
                  <c:v>20.399999999999999</c:v>
                </c:pt>
                <c:pt idx="86">
                  <c:v>20.399999999999999</c:v>
                </c:pt>
                <c:pt idx="87">
                  <c:v>20.399999999999999</c:v>
                </c:pt>
                <c:pt idx="88">
                  <c:v>20.399999999999999</c:v>
                </c:pt>
                <c:pt idx="89">
                  <c:v>20.399999999999999</c:v>
                </c:pt>
                <c:pt idx="90">
                  <c:v>20.399999999999999</c:v>
                </c:pt>
                <c:pt idx="91">
                  <c:v>20.3</c:v>
                </c:pt>
                <c:pt idx="92">
                  <c:v>20.3</c:v>
                </c:pt>
                <c:pt idx="93">
                  <c:v>20.3</c:v>
                </c:pt>
                <c:pt idx="94">
                  <c:v>20.3</c:v>
                </c:pt>
                <c:pt idx="95">
                  <c:v>20.3</c:v>
                </c:pt>
                <c:pt idx="96">
                  <c:v>20.3</c:v>
                </c:pt>
                <c:pt idx="97">
                  <c:v>20.3</c:v>
                </c:pt>
                <c:pt idx="98">
                  <c:v>20.3</c:v>
                </c:pt>
                <c:pt idx="99">
                  <c:v>20.2</c:v>
                </c:pt>
                <c:pt idx="100">
                  <c:v>20.2</c:v>
                </c:pt>
                <c:pt idx="101">
                  <c:v>20.2</c:v>
                </c:pt>
                <c:pt idx="102">
                  <c:v>20.2</c:v>
                </c:pt>
                <c:pt idx="103">
                  <c:v>20.2</c:v>
                </c:pt>
                <c:pt idx="104">
                  <c:v>20.2</c:v>
                </c:pt>
                <c:pt idx="105">
                  <c:v>20.2</c:v>
                </c:pt>
                <c:pt idx="106">
                  <c:v>20.2</c:v>
                </c:pt>
                <c:pt idx="107">
                  <c:v>20.2</c:v>
                </c:pt>
                <c:pt idx="108">
                  <c:v>20.2</c:v>
                </c:pt>
                <c:pt idx="109">
                  <c:v>20.2</c:v>
                </c:pt>
                <c:pt idx="110">
                  <c:v>20.2</c:v>
                </c:pt>
                <c:pt idx="111">
                  <c:v>20.2</c:v>
                </c:pt>
                <c:pt idx="112">
                  <c:v>20.2</c:v>
                </c:pt>
                <c:pt idx="113">
                  <c:v>20.2</c:v>
                </c:pt>
                <c:pt idx="114">
                  <c:v>20.2</c:v>
                </c:pt>
                <c:pt idx="115">
                  <c:v>20.2</c:v>
                </c:pt>
                <c:pt idx="116">
                  <c:v>20.2</c:v>
                </c:pt>
                <c:pt idx="117">
                  <c:v>20.2</c:v>
                </c:pt>
                <c:pt idx="118">
                  <c:v>20.2</c:v>
                </c:pt>
                <c:pt idx="119">
                  <c:v>20.2</c:v>
                </c:pt>
                <c:pt idx="120">
                  <c:v>20.2</c:v>
                </c:pt>
                <c:pt idx="121">
                  <c:v>20.2</c:v>
                </c:pt>
                <c:pt idx="122">
                  <c:v>20.2</c:v>
                </c:pt>
                <c:pt idx="123">
                  <c:v>20.100000000000001</c:v>
                </c:pt>
                <c:pt idx="124">
                  <c:v>20.100000000000001</c:v>
                </c:pt>
                <c:pt idx="125">
                  <c:v>20.100000000000001</c:v>
                </c:pt>
                <c:pt idx="126">
                  <c:v>20.100000000000001</c:v>
                </c:pt>
                <c:pt idx="127">
                  <c:v>20.100000000000001</c:v>
                </c:pt>
                <c:pt idx="128">
                  <c:v>20.100000000000001</c:v>
                </c:pt>
                <c:pt idx="129">
                  <c:v>20.100000000000001</c:v>
                </c:pt>
                <c:pt idx="130">
                  <c:v>20.100000000000001</c:v>
                </c:pt>
                <c:pt idx="131">
                  <c:v>20.100000000000001</c:v>
                </c:pt>
                <c:pt idx="132">
                  <c:v>20.100000000000001</c:v>
                </c:pt>
                <c:pt idx="133">
                  <c:v>20.100000000000001</c:v>
                </c:pt>
                <c:pt idx="134">
                  <c:v>20.100000000000001</c:v>
                </c:pt>
                <c:pt idx="135">
                  <c:v>20.100000000000001</c:v>
                </c:pt>
                <c:pt idx="136">
                  <c:v>20.100000000000001</c:v>
                </c:pt>
                <c:pt idx="137">
                  <c:v>20.100000000000001</c:v>
                </c:pt>
                <c:pt idx="138">
                  <c:v>20.100000000000001</c:v>
                </c:pt>
                <c:pt idx="139">
                  <c:v>20.100000000000001</c:v>
                </c:pt>
                <c:pt idx="140">
                  <c:v>20.100000000000001</c:v>
                </c:pt>
                <c:pt idx="141">
                  <c:v>20.100000000000001</c:v>
                </c:pt>
                <c:pt idx="142">
                  <c:v>20.100000000000001</c:v>
                </c:pt>
                <c:pt idx="143">
                  <c:v>20.100000000000001</c:v>
                </c:pt>
                <c:pt idx="144">
                  <c:v>20.100000000000001</c:v>
                </c:pt>
                <c:pt idx="145">
                  <c:v>20.100000000000001</c:v>
                </c:pt>
                <c:pt idx="146">
                  <c:v>20.100000000000001</c:v>
                </c:pt>
                <c:pt idx="147">
                  <c:v>20.100000000000001</c:v>
                </c:pt>
                <c:pt idx="148">
                  <c:v>20</c:v>
                </c:pt>
                <c:pt idx="149">
                  <c:v>20</c:v>
                </c:pt>
                <c:pt idx="150">
                  <c:v>20</c:v>
                </c:pt>
                <c:pt idx="151">
                  <c:v>20</c:v>
                </c:pt>
                <c:pt idx="152">
                  <c:v>20</c:v>
                </c:pt>
                <c:pt idx="153">
                  <c:v>20</c:v>
                </c:pt>
                <c:pt idx="154">
                  <c:v>20</c:v>
                </c:pt>
                <c:pt idx="155">
                  <c:v>20</c:v>
                </c:pt>
                <c:pt idx="156">
                  <c:v>20</c:v>
                </c:pt>
                <c:pt idx="157">
                  <c:v>20</c:v>
                </c:pt>
                <c:pt idx="158">
                  <c:v>20</c:v>
                </c:pt>
                <c:pt idx="159">
                  <c:v>20</c:v>
                </c:pt>
                <c:pt idx="160">
                  <c:v>20</c:v>
                </c:pt>
                <c:pt idx="161">
                  <c:v>20</c:v>
                </c:pt>
                <c:pt idx="162">
                  <c:v>20</c:v>
                </c:pt>
                <c:pt idx="163">
                  <c:v>20</c:v>
                </c:pt>
                <c:pt idx="164">
                  <c:v>20</c:v>
                </c:pt>
                <c:pt idx="165">
                  <c:v>20</c:v>
                </c:pt>
                <c:pt idx="166">
                  <c:v>20</c:v>
                </c:pt>
                <c:pt idx="167">
                  <c:v>20</c:v>
                </c:pt>
                <c:pt idx="168">
                  <c:v>20</c:v>
                </c:pt>
                <c:pt idx="169">
                  <c:v>20</c:v>
                </c:pt>
                <c:pt idx="170">
                  <c:v>20</c:v>
                </c:pt>
                <c:pt idx="171">
                  <c:v>20</c:v>
                </c:pt>
                <c:pt idx="172">
                  <c:v>19.899999999999999</c:v>
                </c:pt>
                <c:pt idx="173">
                  <c:v>19.899999999999999</c:v>
                </c:pt>
                <c:pt idx="174">
                  <c:v>19.899999999999999</c:v>
                </c:pt>
                <c:pt idx="175">
                  <c:v>19.899999999999999</c:v>
                </c:pt>
                <c:pt idx="176">
                  <c:v>19.899999999999999</c:v>
                </c:pt>
                <c:pt idx="177">
                  <c:v>19.899999999999999</c:v>
                </c:pt>
                <c:pt idx="178">
                  <c:v>19.899999999999999</c:v>
                </c:pt>
                <c:pt idx="179">
                  <c:v>19.899999999999999</c:v>
                </c:pt>
                <c:pt idx="180">
                  <c:v>19.899999999999999</c:v>
                </c:pt>
                <c:pt idx="181">
                  <c:v>19.899999999999999</c:v>
                </c:pt>
                <c:pt idx="182">
                  <c:v>19.899999999999999</c:v>
                </c:pt>
                <c:pt idx="183">
                  <c:v>19.899999999999999</c:v>
                </c:pt>
                <c:pt idx="184">
                  <c:v>19.899999999999999</c:v>
                </c:pt>
                <c:pt idx="185">
                  <c:v>19.899999999999999</c:v>
                </c:pt>
                <c:pt idx="186">
                  <c:v>19.899999999999999</c:v>
                </c:pt>
                <c:pt idx="187">
                  <c:v>19.899999999999999</c:v>
                </c:pt>
                <c:pt idx="188">
                  <c:v>19.899999999999999</c:v>
                </c:pt>
                <c:pt idx="189">
                  <c:v>19.899999999999999</c:v>
                </c:pt>
                <c:pt idx="190">
                  <c:v>19.899999999999999</c:v>
                </c:pt>
                <c:pt idx="191">
                  <c:v>19.899999999999999</c:v>
                </c:pt>
                <c:pt idx="192">
                  <c:v>19.899999999999999</c:v>
                </c:pt>
                <c:pt idx="193">
                  <c:v>19.899999999999999</c:v>
                </c:pt>
                <c:pt idx="194">
                  <c:v>19.899999999999999</c:v>
                </c:pt>
                <c:pt idx="195">
                  <c:v>19.899999999999999</c:v>
                </c:pt>
                <c:pt idx="196">
                  <c:v>19.899999999999999</c:v>
                </c:pt>
                <c:pt idx="197">
                  <c:v>20</c:v>
                </c:pt>
                <c:pt idx="198">
                  <c:v>20</c:v>
                </c:pt>
                <c:pt idx="199">
                  <c:v>20</c:v>
                </c:pt>
                <c:pt idx="200">
                  <c:v>20</c:v>
                </c:pt>
                <c:pt idx="201">
                  <c:v>20</c:v>
                </c:pt>
                <c:pt idx="202">
                  <c:v>20</c:v>
                </c:pt>
                <c:pt idx="203">
                  <c:v>20</c:v>
                </c:pt>
                <c:pt idx="204">
                  <c:v>20</c:v>
                </c:pt>
                <c:pt idx="205">
                  <c:v>19.899999999999999</c:v>
                </c:pt>
                <c:pt idx="206">
                  <c:v>19.899999999999999</c:v>
                </c:pt>
                <c:pt idx="207">
                  <c:v>19.899999999999999</c:v>
                </c:pt>
                <c:pt idx="208">
                  <c:v>19.899999999999999</c:v>
                </c:pt>
                <c:pt idx="209">
                  <c:v>19.899999999999999</c:v>
                </c:pt>
                <c:pt idx="210">
                  <c:v>19.899999999999999</c:v>
                </c:pt>
                <c:pt idx="211">
                  <c:v>19.899999999999999</c:v>
                </c:pt>
                <c:pt idx="212">
                  <c:v>19.899999999999999</c:v>
                </c:pt>
                <c:pt idx="213">
                  <c:v>19.8</c:v>
                </c:pt>
                <c:pt idx="214">
                  <c:v>19.8</c:v>
                </c:pt>
                <c:pt idx="215">
                  <c:v>19.8</c:v>
                </c:pt>
                <c:pt idx="216">
                  <c:v>19.8</c:v>
                </c:pt>
                <c:pt idx="217">
                  <c:v>19.8</c:v>
                </c:pt>
                <c:pt idx="218">
                  <c:v>19.8</c:v>
                </c:pt>
                <c:pt idx="219">
                  <c:v>19.8</c:v>
                </c:pt>
                <c:pt idx="220">
                  <c:v>19.8</c:v>
                </c:pt>
                <c:pt idx="221">
                  <c:v>19.8</c:v>
                </c:pt>
                <c:pt idx="222">
                  <c:v>19.8</c:v>
                </c:pt>
                <c:pt idx="223">
                  <c:v>19.8</c:v>
                </c:pt>
                <c:pt idx="224">
                  <c:v>19.8</c:v>
                </c:pt>
                <c:pt idx="225">
                  <c:v>19.8</c:v>
                </c:pt>
                <c:pt idx="226">
                  <c:v>19.8</c:v>
                </c:pt>
                <c:pt idx="227">
                  <c:v>19.8</c:v>
                </c:pt>
                <c:pt idx="228">
                  <c:v>19.8</c:v>
                </c:pt>
                <c:pt idx="229">
                  <c:v>19.8</c:v>
                </c:pt>
                <c:pt idx="230">
                  <c:v>19.8</c:v>
                </c:pt>
                <c:pt idx="231">
                  <c:v>19.8</c:v>
                </c:pt>
                <c:pt idx="232">
                  <c:v>19.8</c:v>
                </c:pt>
                <c:pt idx="233">
                  <c:v>19.8</c:v>
                </c:pt>
                <c:pt idx="234">
                  <c:v>19.8</c:v>
                </c:pt>
                <c:pt idx="235">
                  <c:v>19.8</c:v>
                </c:pt>
                <c:pt idx="236">
                  <c:v>19.8</c:v>
                </c:pt>
                <c:pt idx="237">
                  <c:v>19.8</c:v>
                </c:pt>
                <c:pt idx="238">
                  <c:v>19.7</c:v>
                </c:pt>
                <c:pt idx="239">
                  <c:v>19.7</c:v>
                </c:pt>
                <c:pt idx="240">
                  <c:v>19.7</c:v>
                </c:pt>
                <c:pt idx="241">
                  <c:v>19.7</c:v>
                </c:pt>
                <c:pt idx="242">
                  <c:v>19.7</c:v>
                </c:pt>
                <c:pt idx="243">
                  <c:v>19.7</c:v>
                </c:pt>
                <c:pt idx="244">
                  <c:v>19.7</c:v>
                </c:pt>
                <c:pt idx="245">
                  <c:v>19.7</c:v>
                </c:pt>
                <c:pt idx="246">
                  <c:v>19.7</c:v>
                </c:pt>
                <c:pt idx="247">
                  <c:v>19.7</c:v>
                </c:pt>
                <c:pt idx="248">
                  <c:v>19.7</c:v>
                </c:pt>
                <c:pt idx="249">
                  <c:v>19.7</c:v>
                </c:pt>
                <c:pt idx="250">
                  <c:v>19.7</c:v>
                </c:pt>
                <c:pt idx="251">
                  <c:v>19.7</c:v>
                </c:pt>
                <c:pt idx="252">
                  <c:v>19.7</c:v>
                </c:pt>
                <c:pt idx="253">
                  <c:v>19.7</c:v>
                </c:pt>
                <c:pt idx="254">
                  <c:v>19.7</c:v>
                </c:pt>
                <c:pt idx="255">
                  <c:v>19.7</c:v>
                </c:pt>
                <c:pt idx="256">
                  <c:v>19.7</c:v>
                </c:pt>
                <c:pt idx="257">
                  <c:v>19.7</c:v>
                </c:pt>
                <c:pt idx="258">
                  <c:v>19.7</c:v>
                </c:pt>
                <c:pt idx="259">
                  <c:v>19.7</c:v>
                </c:pt>
                <c:pt idx="260">
                  <c:v>19.7</c:v>
                </c:pt>
                <c:pt idx="261">
                  <c:v>19.7</c:v>
                </c:pt>
                <c:pt idx="262">
                  <c:v>19.7</c:v>
                </c:pt>
                <c:pt idx="263">
                  <c:v>19.7</c:v>
                </c:pt>
                <c:pt idx="264">
                  <c:v>19.7</c:v>
                </c:pt>
                <c:pt idx="265">
                  <c:v>19.7</c:v>
                </c:pt>
                <c:pt idx="266">
                  <c:v>19.7</c:v>
                </c:pt>
                <c:pt idx="267">
                  <c:v>19.7</c:v>
                </c:pt>
                <c:pt idx="268">
                  <c:v>19.7</c:v>
                </c:pt>
                <c:pt idx="269">
                  <c:v>19.7</c:v>
                </c:pt>
                <c:pt idx="270">
                  <c:v>19.7</c:v>
                </c:pt>
                <c:pt idx="271">
                  <c:v>19.7</c:v>
                </c:pt>
                <c:pt idx="272">
                  <c:v>19.7</c:v>
                </c:pt>
                <c:pt idx="273">
                  <c:v>19.7</c:v>
                </c:pt>
                <c:pt idx="274">
                  <c:v>19.7</c:v>
                </c:pt>
                <c:pt idx="275">
                  <c:v>19.7</c:v>
                </c:pt>
                <c:pt idx="276">
                  <c:v>19.7</c:v>
                </c:pt>
                <c:pt idx="277">
                  <c:v>19.7</c:v>
                </c:pt>
                <c:pt idx="278">
                  <c:v>19.7</c:v>
                </c:pt>
                <c:pt idx="279">
                  <c:v>19.7</c:v>
                </c:pt>
                <c:pt idx="280">
                  <c:v>19.7</c:v>
                </c:pt>
                <c:pt idx="281">
                  <c:v>19.7</c:v>
                </c:pt>
                <c:pt idx="282">
                  <c:v>19.7</c:v>
                </c:pt>
                <c:pt idx="283">
                  <c:v>19.7</c:v>
                </c:pt>
                <c:pt idx="284">
                  <c:v>19.7</c:v>
                </c:pt>
                <c:pt idx="285">
                  <c:v>19.7</c:v>
                </c:pt>
                <c:pt idx="286">
                  <c:v>19.7</c:v>
                </c:pt>
                <c:pt idx="287">
                  <c:v>19.600000000000001</c:v>
                </c:pt>
                <c:pt idx="288">
                  <c:v>19.600000000000001</c:v>
                </c:pt>
                <c:pt idx="289">
                  <c:v>19.600000000000001</c:v>
                </c:pt>
                <c:pt idx="290">
                  <c:v>19.600000000000001</c:v>
                </c:pt>
                <c:pt idx="291">
                  <c:v>19.600000000000001</c:v>
                </c:pt>
                <c:pt idx="292">
                  <c:v>19.600000000000001</c:v>
                </c:pt>
                <c:pt idx="293">
                  <c:v>19.600000000000001</c:v>
                </c:pt>
                <c:pt idx="294">
                  <c:v>19.600000000000001</c:v>
                </c:pt>
                <c:pt idx="295">
                  <c:v>19.600000000000001</c:v>
                </c:pt>
                <c:pt idx="296">
                  <c:v>19.600000000000001</c:v>
                </c:pt>
                <c:pt idx="297">
                  <c:v>19.600000000000001</c:v>
                </c:pt>
                <c:pt idx="298">
                  <c:v>19.600000000000001</c:v>
                </c:pt>
                <c:pt idx="299">
                  <c:v>19.600000000000001</c:v>
                </c:pt>
                <c:pt idx="300">
                  <c:v>19.600000000000001</c:v>
                </c:pt>
                <c:pt idx="301">
                  <c:v>19.600000000000001</c:v>
                </c:pt>
                <c:pt idx="302">
                  <c:v>19.600000000000001</c:v>
                </c:pt>
                <c:pt idx="303">
                  <c:v>19.5</c:v>
                </c:pt>
                <c:pt idx="304">
                  <c:v>19.5</c:v>
                </c:pt>
                <c:pt idx="305">
                  <c:v>19.5</c:v>
                </c:pt>
                <c:pt idx="306">
                  <c:v>19.5</c:v>
                </c:pt>
                <c:pt idx="307">
                  <c:v>19.5</c:v>
                </c:pt>
                <c:pt idx="308">
                  <c:v>19.5</c:v>
                </c:pt>
                <c:pt idx="309">
                  <c:v>19.5</c:v>
                </c:pt>
                <c:pt idx="310">
                  <c:v>19.5</c:v>
                </c:pt>
                <c:pt idx="311">
                  <c:v>19.5</c:v>
                </c:pt>
                <c:pt idx="312">
                  <c:v>19.5</c:v>
                </c:pt>
                <c:pt idx="313">
                  <c:v>19.5</c:v>
                </c:pt>
                <c:pt idx="314">
                  <c:v>19.5</c:v>
                </c:pt>
                <c:pt idx="315">
                  <c:v>19.5</c:v>
                </c:pt>
                <c:pt idx="316">
                  <c:v>19.5</c:v>
                </c:pt>
                <c:pt idx="317">
                  <c:v>19.5</c:v>
                </c:pt>
                <c:pt idx="318">
                  <c:v>19.5</c:v>
                </c:pt>
                <c:pt idx="319">
                  <c:v>19.5</c:v>
                </c:pt>
                <c:pt idx="320">
                  <c:v>19.399999999999999</c:v>
                </c:pt>
                <c:pt idx="321">
                  <c:v>19.399999999999999</c:v>
                </c:pt>
                <c:pt idx="322">
                  <c:v>19.399999999999999</c:v>
                </c:pt>
                <c:pt idx="323">
                  <c:v>19.399999999999999</c:v>
                </c:pt>
                <c:pt idx="324">
                  <c:v>19.399999999999999</c:v>
                </c:pt>
                <c:pt idx="325">
                  <c:v>19.399999999999999</c:v>
                </c:pt>
                <c:pt idx="326">
                  <c:v>19.399999999999999</c:v>
                </c:pt>
                <c:pt idx="327">
                  <c:v>19.399999999999999</c:v>
                </c:pt>
                <c:pt idx="328">
                  <c:v>19.5</c:v>
                </c:pt>
                <c:pt idx="329">
                  <c:v>19.5</c:v>
                </c:pt>
                <c:pt idx="330">
                  <c:v>19.5</c:v>
                </c:pt>
                <c:pt idx="331">
                  <c:v>19.5</c:v>
                </c:pt>
                <c:pt idx="332">
                  <c:v>19.5</c:v>
                </c:pt>
                <c:pt idx="333">
                  <c:v>19.5</c:v>
                </c:pt>
                <c:pt idx="334">
                  <c:v>19.5</c:v>
                </c:pt>
                <c:pt idx="335">
                  <c:v>19.5</c:v>
                </c:pt>
                <c:pt idx="336">
                  <c:v>19.600000000000001</c:v>
                </c:pt>
                <c:pt idx="337">
                  <c:v>19.600000000000001</c:v>
                </c:pt>
                <c:pt idx="338">
                  <c:v>19.600000000000001</c:v>
                </c:pt>
                <c:pt idx="339">
                  <c:v>19.600000000000001</c:v>
                </c:pt>
                <c:pt idx="340">
                  <c:v>19.600000000000001</c:v>
                </c:pt>
                <c:pt idx="341">
                  <c:v>19.600000000000001</c:v>
                </c:pt>
                <c:pt idx="342">
                  <c:v>19.600000000000001</c:v>
                </c:pt>
                <c:pt idx="343">
                  <c:v>19.600000000000001</c:v>
                </c:pt>
                <c:pt idx="344">
                  <c:v>19.7</c:v>
                </c:pt>
                <c:pt idx="345">
                  <c:v>19.7</c:v>
                </c:pt>
                <c:pt idx="346">
                  <c:v>19.7</c:v>
                </c:pt>
                <c:pt idx="347">
                  <c:v>19.7</c:v>
                </c:pt>
                <c:pt idx="348">
                  <c:v>19.7</c:v>
                </c:pt>
                <c:pt idx="349">
                  <c:v>19.7</c:v>
                </c:pt>
                <c:pt idx="350">
                  <c:v>19.7</c:v>
                </c:pt>
                <c:pt idx="351">
                  <c:v>19.7</c:v>
                </c:pt>
                <c:pt idx="352">
                  <c:v>20</c:v>
                </c:pt>
                <c:pt idx="353">
                  <c:v>20</c:v>
                </c:pt>
                <c:pt idx="354">
                  <c:v>20</c:v>
                </c:pt>
                <c:pt idx="355">
                  <c:v>20</c:v>
                </c:pt>
                <c:pt idx="356">
                  <c:v>20</c:v>
                </c:pt>
                <c:pt idx="357">
                  <c:v>20</c:v>
                </c:pt>
                <c:pt idx="358">
                  <c:v>20</c:v>
                </c:pt>
                <c:pt idx="359">
                  <c:v>20</c:v>
                </c:pt>
                <c:pt idx="360">
                  <c:v>20</c:v>
                </c:pt>
                <c:pt idx="361">
                  <c:v>20.399999999999999</c:v>
                </c:pt>
                <c:pt idx="362">
                  <c:v>20.399999999999999</c:v>
                </c:pt>
                <c:pt idx="363">
                  <c:v>20.399999999999999</c:v>
                </c:pt>
                <c:pt idx="364">
                  <c:v>20.399999999999999</c:v>
                </c:pt>
                <c:pt idx="365">
                  <c:v>20.399999999999999</c:v>
                </c:pt>
                <c:pt idx="366">
                  <c:v>20.399999999999999</c:v>
                </c:pt>
                <c:pt idx="367">
                  <c:v>20.399999999999999</c:v>
                </c:pt>
                <c:pt idx="368">
                  <c:v>20.399999999999999</c:v>
                </c:pt>
                <c:pt idx="369">
                  <c:v>20.8</c:v>
                </c:pt>
                <c:pt idx="370">
                  <c:v>20.8</c:v>
                </c:pt>
                <c:pt idx="371">
                  <c:v>20.8</c:v>
                </c:pt>
                <c:pt idx="372">
                  <c:v>20.8</c:v>
                </c:pt>
                <c:pt idx="373">
                  <c:v>20.8</c:v>
                </c:pt>
                <c:pt idx="374">
                  <c:v>20.8</c:v>
                </c:pt>
                <c:pt idx="375">
                  <c:v>20.8</c:v>
                </c:pt>
                <c:pt idx="376">
                  <c:v>20.8</c:v>
                </c:pt>
                <c:pt idx="377">
                  <c:v>21.3</c:v>
                </c:pt>
                <c:pt idx="378">
                  <c:v>21.3</c:v>
                </c:pt>
                <c:pt idx="379">
                  <c:v>21.3</c:v>
                </c:pt>
                <c:pt idx="380">
                  <c:v>21.3</c:v>
                </c:pt>
                <c:pt idx="381">
                  <c:v>21.3</c:v>
                </c:pt>
                <c:pt idx="382">
                  <c:v>21.3</c:v>
                </c:pt>
                <c:pt idx="383">
                  <c:v>21.3</c:v>
                </c:pt>
                <c:pt idx="384">
                  <c:v>21.3</c:v>
                </c:pt>
                <c:pt idx="385">
                  <c:v>21.6</c:v>
                </c:pt>
                <c:pt idx="386">
                  <c:v>21.6</c:v>
                </c:pt>
                <c:pt idx="387">
                  <c:v>21.6</c:v>
                </c:pt>
                <c:pt idx="388">
                  <c:v>21.6</c:v>
                </c:pt>
                <c:pt idx="389">
                  <c:v>21.6</c:v>
                </c:pt>
                <c:pt idx="390">
                  <c:v>21.6</c:v>
                </c:pt>
                <c:pt idx="391">
                  <c:v>21.6</c:v>
                </c:pt>
                <c:pt idx="392">
                  <c:v>21.6</c:v>
                </c:pt>
                <c:pt idx="393">
                  <c:v>21.6</c:v>
                </c:pt>
                <c:pt idx="394">
                  <c:v>22</c:v>
                </c:pt>
                <c:pt idx="395">
                  <c:v>22</c:v>
                </c:pt>
                <c:pt idx="396">
                  <c:v>22</c:v>
                </c:pt>
                <c:pt idx="397">
                  <c:v>22</c:v>
                </c:pt>
                <c:pt idx="398">
                  <c:v>22</c:v>
                </c:pt>
                <c:pt idx="399">
                  <c:v>22</c:v>
                </c:pt>
                <c:pt idx="400">
                  <c:v>22</c:v>
                </c:pt>
                <c:pt idx="401">
                  <c:v>22</c:v>
                </c:pt>
                <c:pt idx="402">
                  <c:v>22.3</c:v>
                </c:pt>
                <c:pt idx="403">
                  <c:v>22.3</c:v>
                </c:pt>
                <c:pt idx="404">
                  <c:v>22.3</c:v>
                </c:pt>
                <c:pt idx="405">
                  <c:v>22.3</c:v>
                </c:pt>
                <c:pt idx="406">
                  <c:v>22.3</c:v>
                </c:pt>
                <c:pt idx="407">
                  <c:v>22.3</c:v>
                </c:pt>
                <c:pt idx="408">
                  <c:v>22.3</c:v>
                </c:pt>
                <c:pt idx="409">
                  <c:v>22.3</c:v>
                </c:pt>
                <c:pt idx="410">
                  <c:v>22.5</c:v>
                </c:pt>
                <c:pt idx="411">
                  <c:v>22.5</c:v>
                </c:pt>
                <c:pt idx="412">
                  <c:v>22.5</c:v>
                </c:pt>
                <c:pt idx="413">
                  <c:v>22.5</c:v>
                </c:pt>
                <c:pt idx="414">
                  <c:v>22.5</c:v>
                </c:pt>
                <c:pt idx="415">
                  <c:v>22.5</c:v>
                </c:pt>
                <c:pt idx="416">
                  <c:v>22.5</c:v>
                </c:pt>
                <c:pt idx="417">
                  <c:v>22.5</c:v>
                </c:pt>
                <c:pt idx="418">
                  <c:v>22.7</c:v>
                </c:pt>
                <c:pt idx="419">
                  <c:v>22.7</c:v>
                </c:pt>
                <c:pt idx="420">
                  <c:v>22.7</c:v>
                </c:pt>
                <c:pt idx="421">
                  <c:v>22.7</c:v>
                </c:pt>
                <c:pt idx="422">
                  <c:v>22.7</c:v>
                </c:pt>
                <c:pt idx="423">
                  <c:v>22.7</c:v>
                </c:pt>
                <c:pt idx="424">
                  <c:v>22.7</c:v>
                </c:pt>
                <c:pt idx="425">
                  <c:v>22.7</c:v>
                </c:pt>
                <c:pt idx="426">
                  <c:v>22.9</c:v>
                </c:pt>
                <c:pt idx="427">
                  <c:v>22.9</c:v>
                </c:pt>
                <c:pt idx="428">
                  <c:v>22.9</c:v>
                </c:pt>
                <c:pt idx="429">
                  <c:v>22.9</c:v>
                </c:pt>
                <c:pt idx="430">
                  <c:v>22.9</c:v>
                </c:pt>
                <c:pt idx="431">
                  <c:v>22.9</c:v>
                </c:pt>
                <c:pt idx="432">
                  <c:v>22.9</c:v>
                </c:pt>
                <c:pt idx="433">
                  <c:v>22.9</c:v>
                </c:pt>
                <c:pt idx="434">
                  <c:v>23</c:v>
                </c:pt>
                <c:pt idx="435">
                  <c:v>23</c:v>
                </c:pt>
                <c:pt idx="436">
                  <c:v>23</c:v>
                </c:pt>
                <c:pt idx="437">
                  <c:v>23</c:v>
                </c:pt>
                <c:pt idx="438">
                  <c:v>23</c:v>
                </c:pt>
                <c:pt idx="439">
                  <c:v>23</c:v>
                </c:pt>
                <c:pt idx="440">
                  <c:v>23</c:v>
                </c:pt>
                <c:pt idx="441">
                  <c:v>23</c:v>
                </c:pt>
                <c:pt idx="442">
                  <c:v>23</c:v>
                </c:pt>
                <c:pt idx="443">
                  <c:v>23</c:v>
                </c:pt>
                <c:pt idx="444">
                  <c:v>23</c:v>
                </c:pt>
                <c:pt idx="445">
                  <c:v>23</c:v>
                </c:pt>
                <c:pt idx="446">
                  <c:v>23</c:v>
                </c:pt>
                <c:pt idx="447">
                  <c:v>23</c:v>
                </c:pt>
                <c:pt idx="448">
                  <c:v>23</c:v>
                </c:pt>
                <c:pt idx="449">
                  <c:v>23</c:v>
                </c:pt>
                <c:pt idx="450">
                  <c:v>23</c:v>
                </c:pt>
                <c:pt idx="451">
                  <c:v>23</c:v>
                </c:pt>
                <c:pt idx="452">
                  <c:v>23</c:v>
                </c:pt>
                <c:pt idx="453">
                  <c:v>23</c:v>
                </c:pt>
                <c:pt idx="454">
                  <c:v>23</c:v>
                </c:pt>
                <c:pt idx="455">
                  <c:v>23</c:v>
                </c:pt>
                <c:pt idx="456">
                  <c:v>23</c:v>
                </c:pt>
                <c:pt idx="457">
                  <c:v>23</c:v>
                </c:pt>
                <c:pt idx="458">
                  <c:v>23</c:v>
                </c:pt>
                <c:pt idx="459">
                  <c:v>23</c:v>
                </c:pt>
                <c:pt idx="460">
                  <c:v>23</c:v>
                </c:pt>
                <c:pt idx="461">
                  <c:v>23</c:v>
                </c:pt>
                <c:pt idx="462">
                  <c:v>23</c:v>
                </c:pt>
                <c:pt idx="463">
                  <c:v>23</c:v>
                </c:pt>
                <c:pt idx="464">
                  <c:v>23</c:v>
                </c:pt>
                <c:pt idx="465">
                  <c:v>23</c:v>
                </c:pt>
                <c:pt idx="466">
                  <c:v>23</c:v>
                </c:pt>
                <c:pt idx="467">
                  <c:v>23</c:v>
                </c:pt>
                <c:pt idx="468">
                  <c:v>23</c:v>
                </c:pt>
                <c:pt idx="469">
                  <c:v>23</c:v>
                </c:pt>
                <c:pt idx="470">
                  <c:v>23</c:v>
                </c:pt>
                <c:pt idx="471">
                  <c:v>23</c:v>
                </c:pt>
                <c:pt idx="472">
                  <c:v>23</c:v>
                </c:pt>
                <c:pt idx="473">
                  <c:v>23</c:v>
                </c:pt>
                <c:pt idx="474">
                  <c:v>23</c:v>
                </c:pt>
                <c:pt idx="475">
                  <c:v>23.1</c:v>
                </c:pt>
                <c:pt idx="476">
                  <c:v>23.1</c:v>
                </c:pt>
                <c:pt idx="477">
                  <c:v>23.1</c:v>
                </c:pt>
                <c:pt idx="478">
                  <c:v>23.1</c:v>
                </c:pt>
                <c:pt idx="479">
                  <c:v>23.1</c:v>
                </c:pt>
                <c:pt idx="480">
                  <c:v>23.1</c:v>
                </c:pt>
                <c:pt idx="481">
                  <c:v>23.1</c:v>
                </c:pt>
                <c:pt idx="482">
                  <c:v>23.1</c:v>
                </c:pt>
                <c:pt idx="483">
                  <c:v>23.1</c:v>
                </c:pt>
                <c:pt idx="484">
                  <c:v>23.1</c:v>
                </c:pt>
                <c:pt idx="485">
                  <c:v>23.1</c:v>
                </c:pt>
                <c:pt idx="486">
                  <c:v>23.1</c:v>
                </c:pt>
                <c:pt idx="487">
                  <c:v>23.1</c:v>
                </c:pt>
                <c:pt idx="488">
                  <c:v>23.1</c:v>
                </c:pt>
                <c:pt idx="489">
                  <c:v>23.1</c:v>
                </c:pt>
                <c:pt idx="490">
                  <c:v>23.1</c:v>
                </c:pt>
                <c:pt idx="491">
                  <c:v>23.1</c:v>
                </c:pt>
                <c:pt idx="492">
                  <c:v>23</c:v>
                </c:pt>
                <c:pt idx="493">
                  <c:v>23</c:v>
                </c:pt>
                <c:pt idx="494">
                  <c:v>23</c:v>
                </c:pt>
                <c:pt idx="495">
                  <c:v>23</c:v>
                </c:pt>
                <c:pt idx="496">
                  <c:v>23</c:v>
                </c:pt>
                <c:pt idx="497">
                  <c:v>23</c:v>
                </c:pt>
                <c:pt idx="498">
                  <c:v>23</c:v>
                </c:pt>
                <c:pt idx="499">
                  <c:v>23</c:v>
                </c:pt>
                <c:pt idx="500">
                  <c:v>23</c:v>
                </c:pt>
                <c:pt idx="501">
                  <c:v>23</c:v>
                </c:pt>
                <c:pt idx="502">
                  <c:v>23</c:v>
                </c:pt>
                <c:pt idx="503">
                  <c:v>23</c:v>
                </c:pt>
                <c:pt idx="504">
                  <c:v>23</c:v>
                </c:pt>
                <c:pt idx="505">
                  <c:v>23</c:v>
                </c:pt>
                <c:pt idx="506">
                  <c:v>23</c:v>
                </c:pt>
                <c:pt idx="507">
                  <c:v>23</c:v>
                </c:pt>
                <c:pt idx="508">
                  <c:v>23</c:v>
                </c:pt>
                <c:pt idx="509">
                  <c:v>23</c:v>
                </c:pt>
                <c:pt idx="510">
                  <c:v>23</c:v>
                </c:pt>
                <c:pt idx="511">
                  <c:v>23</c:v>
                </c:pt>
                <c:pt idx="512">
                  <c:v>23</c:v>
                </c:pt>
                <c:pt idx="513">
                  <c:v>23</c:v>
                </c:pt>
                <c:pt idx="514">
                  <c:v>23</c:v>
                </c:pt>
                <c:pt idx="515">
                  <c:v>23</c:v>
                </c:pt>
                <c:pt idx="516">
                  <c:v>23</c:v>
                </c:pt>
                <c:pt idx="517">
                  <c:v>23</c:v>
                </c:pt>
                <c:pt idx="518">
                  <c:v>23</c:v>
                </c:pt>
                <c:pt idx="519">
                  <c:v>23</c:v>
                </c:pt>
                <c:pt idx="520">
                  <c:v>23</c:v>
                </c:pt>
                <c:pt idx="521">
                  <c:v>23</c:v>
                </c:pt>
                <c:pt idx="522">
                  <c:v>23</c:v>
                </c:pt>
                <c:pt idx="523">
                  <c:v>23</c:v>
                </c:pt>
                <c:pt idx="524">
                  <c:v>23</c:v>
                </c:pt>
                <c:pt idx="525">
                  <c:v>23</c:v>
                </c:pt>
                <c:pt idx="526">
                  <c:v>23</c:v>
                </c:pt>
                <c:pt idx="527">
                  <c:v>23</c:v>
                </c:pt>
                <c:pt idx="528">
                  <c:v>23</c:v>
                </c:pt>
                <c:pt idx="529">
                  <c:v>23</c:v>
                </c:pt>
                <c:pt idx="530">
                  <c:v>23</c:v>
                </c:pt>
                <c:pt idx="531">
                  <c:v>23</c:v>
                </c:pt>
                <c:pt idx="532">
                  <c:v>23</c:v>
                </c:pt>
                <c:pt idx="533">
                  <c:v>23</c:v>
                </c:pt>
                <c:pt idx="534">
                  <c:v>23</c:v>
                </c:pt>
                <c:pt idx="535">
                  <c:v>23</c:v>
                </c:pt>
                <c:pt idx="536">
                  <c:v>23</c:v>
                </c:pt>
                <c:pt idx="537">
                  <c:v>23</c:v>
                </c:pt>
                <c:pt idx="538">
                  <c:v>23</c:v>
                </c:pt>
                <c:pt idx="539">
                  <c:v>23</c:v>
                </c:pt>
                <c:pt idx="540">
                  <c:v>23</c:v>
                </c:pt>
                <c:pt idx="541">
                  <c:v>22.9</c:v>
                </c:pt>
                <c:pt idx="542">
                  <c:v>22.9</c:v>
                </c:pt>
                <c:pt idx="543">
                  <c:v>22.9</c:v>
                </c:pt>
                <c:pt idx="544">
                  <c:v>22.9</c:v>
                </c:pt>
                <c:pt idx="545">
                  <c:v>22.9</c:v>
                </c:pt>
                <c:pt idx="546">
                  <c:v>22.9</c:v>
                </c:pt>
                <c:pt idx="547">
                  <c:v>22.9</c:v>
                </c:pt>
                <c:pt idx="548">
                  <c:v>22.9</c:v>
                </c:pt>
                <c:pt idx="549">
                  <c:v>22.9</c:v>
                </c:pt>
                <c:pt idx="550">
                  <c:v>22.9</c:v>
                </c:pt>
                <c:pt idx="551">
                  <c:v>22.9</c:v>
                </c:pt>
                <c:pt idx="552">
                  <c:v>22.9</c:v>
                </c:pt>
                <c:pt idx="553">
                  <c:v>22.9</c:v>
                </c:pt>
                <c:pt idx="554">
                  <c:v>22.9</c:v>
                </c:pt>
                <c:pt idx="555">
                  <c:v>22.9</c:v>
                </c:pt>
                <c:pt idx="556">
                  <c:v>22.9</c:v>
                </c:pt>
                <c:pt idx="557">
                  <c:v>23</c:v>
                </c:pt>
                <c:pt idx="558">
                  <c:v>23</c:v>
                </c:pt>
                <c:pt idx="559">
                  <c:v>23</c:v>
                </c:pt>
                <c:pt idx="560">
                  <c:v>23</c:v>
                </c:pt>
                <c:pt idx="561">
                  <c:v>23</c:v>
                </c:pt>
                <c:pt idx="562">
                  <c:v>23</c:v>
                </c:pt>
                <c:pt idx="563">
                  <c:v>23</c:v>
                </c:pt>
                <c:pt idx="564">
                  <c:v>23</c:v>
                </c:pt>
                <c:pt idx="565">
                  <c:v>22.9</c:v>
                </c:pt>
                <c:pt idx="566">
                  <c:v>22.9</c:v>
                </c:pt>
                <c:pt idx="567">
                  <c:v>22.9</c:v>
                </c:pt>
                <c:pt idx="568">
                  <c:v>22.9</c:v>
                </c:pt>
                <c:pt idx="569">
                  <c:v>22.9</c:v>
                </c:pt>
                <c:pt idx="570">
                  <c:v>22.9</c:v>
                </c:pt>
                <c:pt idx="571">
                  <c:v>22.9</c:v>
                </c:pt>
                <c:pt idx="572">
                  <c:v>22.9</c:v>
                </c:pt>
                <c:pt idx="573">
                  <c:v>23</c:v>
                </c:pt>
                <c:pt idx="574">
                  <c:v>23</c:v>
                </c:pt>
                <c:pt idx="575">
                  <c:v>23</c:v>
                </c:pt>
                <c:pt idx="576">
                  <c:v>23</c:v>
                </c:pt>
                <c:pt idx="577">
                  <c:v>23</c:v>
                </c:pt>
                <c:pt idx="578">
                  <c:v>23</c:v>
                </c:pt>
                <c:pt idx="579">
                  <c:v>23</c:v>
                </c:pt>
                <c:pt idx="580">
                  <c:v>23</c:v>
                </c:pt>
                <c:pt idx="581">
                  <c:v>23</c:v>
                </c:pt>
                <c:pt idx="582">
                  <c:v>22.9</c:v>
                </c:pt>
                <c:pt idx="583">
                  <c:v>22.9</c:v>
                </c:pt>
                <c:pt idx="584">
                  <c:v>22.9</c:v>
                </c:pt>
                <c:pt idx="585">
                  <c:v>22.9</c:v>
                </c:pt>
                <c:pt idx="586">
                  <c:v>22.9</c:v>
                </c:pt>
                <c:pt idx="587">
                  <c:v>22.9</c:v>
                </c:pt>
                <c:pt idx="588">
                  <c:v>22.9</c:v>
                </c:pt>
                <c:pt idx="589">
                  <c:v>22.9</c:v>
                </c:pt>
                <c:pt idx="590">
                  <c:v>23</c:v>
                </c:pt>
                <c:pt idx="591">
                  <c:v>23</c:v>
                </c:pt>
                <c:pt idx="592">
                  <c:v>23</c:v>
                </c:pt>
                <c:pt idx="593">
                  <c:v>23</c:v>
                </c:pt>
                <c:pt idx="594">
                  <c:v>23</c:v>
                </c:pt>
                <c:pt idx="595">
                  <c:v>23</c:v>
                </c:pt>
                <c:pt idx="596">
                  <c:v>23</c:v>
                </c:pt>
                <c:pt idx="597">
                  <c:v>23</c:v>
                </c:pt>
                <c:pt idx="598">
                  <c:v>22.9</c:v>
                </c:pt>
                <c:pt idx="599">
                  <c:v>22.9</c:v>
                </c:pt>
                <c:pt idx="600">
                  <c:v>22.9</c:v>
                </c:pt>
                <c:pt idx="601">
                  <c:v>22.9</c:v>
                </c:pt>
                <c:pt idx="602">
                  <c:v>22.9</c:v>
                </c:pt>
                <c:pt idx="603">
                  <c:v>22.9</c:v>
                </c:pt>
                <c:pt idx="604">
                  <c:v>22.9</c:v>
                </c:pt>
                <c:pt idx="605">
                  <c:v>22.9</c:v>
                </c:pt>
                <c:pt idx="606">
                  <c:v>22.9</c:v>
                </c:pt>
                <c:pt idx="607">
                  <c:v>22.9</c:v>
                </c:pt>
                <c:pt idx="608">
                  <c:v>22.9</c:v>
                </c:pt>
                <c:pt idx="609">
                  <c:v>22.9</c:v>
                </c:pt>
                <c:pt idx="610">
                  <c:v>22.9</c:v>
                </c:pt>
                <c:pt idx="611">
                  <c:v>22.9</c:v>
                </c:pt>
                <c:pt idx="612">
                  <c:v>22.9</c:v>
                </c:pt>
                <c:pt idx="613">
                  <c:v>22.9</c:v>
                </c:pt>
                <c:pt idx="614">
                  <c:v>22.9</c:v>
                </c:pt>
                <c:pt idx="615">
                  <c:v>22.9</c:v>
                </c:pt>
                <c:pt idx="616">
                  <c:v>22.9</c:v>
                </c:pt>
                <c:pt idx="617">
                  <c:v>22.9</c:v>
                </c:pt>
                <c:pt idx="618">
                  <c:v>22.9</c:v>
                </c:pt>
                <c:pt idx="619">
                  <c:v>22.9</c:v>
                </c:pt>
                <c:pt idx="620">
                  <c:v>22.9</c:v>
                </c:pt>
                <c:pt idx="621">
                  <c:v>22.9</c:v>
                </c:pt>
                <c:pt idx="622">
                  <c:v>22.9</c:v>
                </c:pt>
                <c:pt idx="623">
                  <c:v>22.9</c:v>
                </c:pt>
                <c:pt idx="624">
                  <c:v>22.9</c:v>
                </c:pt>
                <c:pt idx="625">
                  <c:v>22.9</c:v>
                </c:pt>
                <c:pt idx="626">
                  <c:v>22.9</c:v>
                </c:pt>
                <c:pt idx="627">
                  <c:v>22.9</c:v>
                </c:pt>
                <c:pt idx="628">
                  <c:v>22.9</c:v>
                </c:pt>
                <c:pt idx="629">
                  <c:v>22.9</c:v>
                </c:pt>
                <c:pt idx="630">
                  <c:v>22.9</c:v>
                </c:pt>
                <c:pt idx="631">
                  <c:v>22.9</c:v>
                </c:pt>
                <c:pt idx="632">
                  <c:v>22.9</c:v>
                </c:pt>
                <c:pt idx="633">
                  <c:v>22.9</c:v>
                </c:pt>
                <c:pt idx="634">
                  <c:v>22.9</c:v>
                </c:pt>
                <c:pt idx="635">
                  <c:v>22.9</c:v>
                </c:pt>
                <c:pt idx="636">
                  <c:v>22.9</c:v>
                </c:pt>
                <c:pt idx="637">
                  <c:v>22.9</c:v>
                </c:pt>
                <c:pt idx="638">
                  <c:v>22.9</c:v>
                </c:pt>
                <c:pt idx="639">
                  <c:v>22.9</c:v>
                </c:pt>
                <c:pt idx="640">
                  <c:v>22.9</c:v>
                </c:pt>
                <c:pt idx="641">
                  <c:v>22.9</c:v>
                </c:pt>
                <c:pt idx="642">
                  <c:v>22.9</c:v>
                </c:pt>
                <c:pt idx="643">
                  <c:v>22.9</c:v>
                </c:pt>
                <c:pt idx="644">
                  <c:v>22.9</c:v>
                </c:pt>
                <c:pt idx="645">
                  <c:v>22.9</c:v>
                </c:pt>
                <c:pt idx="646">
                  <c:v>22.9</c:v>
                </c:pt>
                <c:pt idx="647">
                  <c:v>22.9</c:v>
                </c:pt>
                <c:pt idx="648">
                  <c:v>22.9</c:v>
                </c:pt>
                <c:pt idx="649">
                  <c:v>22.9</c:v>
                </c:pt>
                <c:pt idx="650">
                  <c:v>22.9</c:v>
                </c:pt>
                <c:pt idx="651">
                  <c:v>22.9</c:v>
                </c:pt>
                <c:pt idx="652">
                  <c:v>22.9</c:v>
                </c:pt>
                <c:pt idx="653">
                  <c:v>22.9</c:v>
                </c:pt>
                <c:pt idx="654">
                  <c:v>22.9</c:v>
                </c:pt>
                <c:pt idx="655">
                  <c:v>22.9</c:v>
                </c:pt>
                <c:pt idx="656">
                  <c:v>22.9</c:v>
                </c:pt>
                <c:pt idx="657">
                  <c:v>22.9</c:v>
                </c:pt>
                <c:pt idx="658">
                  <c:v>22.9</c:v>
                </c:pt>
                <c:pt idx="659">
                  <c:v>22.9</c:v>
                </c:pt>
                <c:pt idx="660">
                  <c:v>22.9</c:v>
                </c:pt>
                <c:pt idx="661">
                  <c:v>22.9</c:v>
                </c:pt>
                <c:pt idx="662">
                  <c:v>22.9</c:v>
                </c:pt>
                <c:pt idx="663">
                  <c:v>22.9</c:v>
                </c:pt>
                <c:pt idx="664">
                  <c:v>22.9</c:v>
                </c:pt>
                <c:pt idx="665">
                  <c:v>22.9</c:v>
                </c:pt>
                <c:pt idx="666">
                  <c:v>22.9</c:v>
                </c:pt>
                <c:pt idx="667">
                  <c:v>22.9</c:v>
                </c:pt>
                <c:pt idx="668">
                  <c:v>22.9</c:v>
                </c:pt>
                <c:pt idx="669">
                  <c:v>22.9</c:v>
                </c:pt>
                <c:pt idx="670">
                  <c:v>22.9</c:v>
                </c:pt>
                <c:pt idx="671">
                  <c:v>22.9</c:v>
                </c:pt>
                <c:pt idx="672">
                  <c:v>22.9</c:v>
                </c:pt>
                <c:pt idx="673">
                  <c:v>22.9</c:v>
                </c:pt>
                <c:pt idx="674">
                  <c:v>22.9</c:v>
                </c:pt>
                <c:pt idx="675">
                  <c:v>22.9</c:v>
                </c:pt>
                <c:pt idx="676">
                  <c:v>22.9</c:v>
                </c:pt>
                <c:pt idx="677">
                  <c:v>22.9</c:v>
                </c:pt>
                <c:pt idx="678">
                  <c:v>22.9</c:v>
                </c:pt>
                <c:pt idx="679">
                  <c:v>22.9</c:v>
                </c:pt>
                <c:pt idx="680">
                  <c:v>22.9</c:v>
                </c:pt>
                <c:pt idx="681">
                  <c:v>22.9</c:v>
                </c:pt>
                <c:pt idx="682">
                  <c:v>22.9</c:v>
                </c:pt>
                <c:pt idx="683">
                  <c:v>22.9</c:v>
                </c:pt>
                <c:pt idx="684">
                  <c:v>22.9</c:v>
                </c:pt>
                <c:pt idx="685">
                  <c:v>22.9</c:v>
                </c:pt>
                <c:pt idx="686">
                  <c:v>22.9</c:v>
                </c:pt>
                <c:pt idx="687">
                  <c:v>22.9</c:v>
                </c:pt>
                <c:pt idx="688">
                  <c:v>22.9</c:v>
                </c:pt>
                <c:pt idx="689">
                  <c:v>22.9</c:v>
                </c:pt>
                <c:pt idx="690">
                  <c:v>22.9</c:v>
                </c:pt>
                <c:pt idx="691">
                  <c:v>22.9</c:v>
                </c:pt>
                <c:pt idx="692">
                  <c:v>22.9</c:v>
                </c:pt>
                <c:pt idx="693">
                  <c:v>22.9</c:v>
                </c:pt>
                <c:pt idx="694">
                  <c:v>22.9</c:v>
                </c:pt>
                <c:pt idx="695">
                  <c:v>22.9</c:v>
                </c:pt>
                <c:pt idx="696">
                  <c:v>22.9</c:v>
                </c:pt>
                <c:pt idx="697">
                  <c:v>22.9</c:v>
                </c:pt>
                <c:pt idx="698">
                  <c:v>22.9</c:v>
                </c:pt>
                <c:pt idx="699">
                  <c:v>22.9</c:v>
                </c:pt>
                <c:pt idx="700">
                  <c:v>22.9</c:v>
                </c:pt>
                <c:pt idx="701">
                  <c:v>22.9</c:v>
                </c:pt>
                <c:pt idx="702">
                  <c:v>22.9</c:v>
                </c:pt>
                <c:pt idx="703">
                  <c:v>22.9</c:v>
                </c:pt>
                <c:pt idx="704">
                  <c:v>23</c:v>
                </c:pt>
                <c:pt idx="705">
                  <c:v>23</c:v>
                </c:pt>
                <c:pt idx="706">
                  <c:v>23</c:v>
                </c:pt>
                <c:pt idx="707">
                  <c:v>23</c:v>
                </c:pt>
                <c:pt idx="708">
                  <c:v>23</c:v>
                </c:pt>
                <c:pt idx="709">
                  <c:v>23</c:v>
                </c:pt>
                <c:pt idx="710">
                  <c:v>23</c:v>
                </c:pt>
                <c:pt idx="711">
                  <c:v>23</c:v>
                </c:pt>
                <c:pt idx="712">
                  <c:v>23</c:v>
                </c:pt>
                <c:pt idx="713">
                  <c:v>23</c:v>
                </c:pt>
                <c:pt idx="714">
                  <c:v>23</c:v>
                </c:pt>
                <c:pt idx="715">
                  <c:v>23</c:v>
                </c:pt>
                <c:pt idx="716">
                  <c:v>23</c:v>
                </c:pt>
                <c:pt idx="717">
                  <c:v>23</c:v>
                </c:pt>
                <c:pt idx="718">
                  <c:v>23</c:v>
                </c:pt>
                <c:pt idx="719">
                  <c:v>23</c:v>
                </c:pt>
                <c:pt idx="720">
                  <c:v>23</c:v>
                </c:pt>
                <c:pt idx="721">
                  <c:v>23</c:v>
                </c:pt>
                <c:pt idx="722">
                  <c:v>23</c:v>
                </c:pt>
                <c:pt idx="723">
                  <c:v>23</c:v>
                </c:pt>
                <c:pt idx="724">
                  <c:v>23</c:v>
                </c:pt>
                <c:pt idx="725">
                  <c:v>23</c:v>
                </c:pt>
                <c:pt idx="726">
                  <c:v>23</c:v>
                </c:pt>
                <c:pt idx="727">
                  <c:v>23</c:v>
                </c:pt>
                <c:pt idx="728">
                  <c:v>23</c:v>
                </c:pt>
                <c:pt idx="729">
                  <c:v>23</c:v>
                </c:pt>
                <c:pt idx="730">
                  <c:v>23</c:v>
                </c:pt>
                <c:pt idx="731">
                  <c:v>23</c:v>
                </c:pt>
                <c:pt idx="732">
                  <c:v>23</c:v>
                </c:pt>
                <c:pt idx="733">
                  <c:v>23</c:v>
                </c:pt>
                <c:pt idx="734">
                  <c:v>23</c:v>
                </c:pt>
                <c:pt idx="735">
                  <c:v>23</c:v>
                </c:pt>
                <c:pt idx="736">
                  <c:v>23</c:v>
                </c:pt>
                <c:pt idx="737">
                  <c:v>23</c:v>
                </c:pt>
                <c:pt idx="738">
                  <c:v>23</c:v>
                </c:pt>
                <c:pt idx="739">
                  <c:v>23</c:v>
                </c:pt>
                <c:pt idx="740">
                  <c:v>23</c:v>
                </c:pt>
                <c:pt idx="741">
                  <c:v>23</c:v>
                </c:pt>
                <c:pt idx="742">
                  <c:v>23</c:v>
                </c:pt>
                <c:pt idx="743">
                  <c:v>23</c:v>
                </c:pt>
                <c:pt idx="744">
                  <c:v>23</c:v>
                </c:pt>
                <c:pt idx="745">
                  <c:v>23</c:v>
                </c:pt>
                <c:pt idx="746">
                  <c:v>23</c:v>
                </c:pt>
                <c:pt idx="747">
                  <c:v>23</c:v>
                </c:pt>
                <c:pt idx="748">
                  <c:v>23</c:v>
                </c:pt>
                <c:pt idx="749">
                  <c:v>23</c:v>
                </c:pt>
                <c:pt idx="750">
                  <c:v>23</c:v>
                </c:pt>
                <c:pt idx="751">
                  <c:v>23</c:v>
                </c:pt>
                <c:pt idx="752">
                  <c:v>23</c:v>
                </c:pt>
                <c:pt idx="753">
                  <c:v>23</c:v>
                </c:pt>
                <c:pt idx="754">
                  <c:v>23</c:v>
                </c:pt>
                <c:pt idx="755">
                  <c:v>23</c:v>
                </c:pt>
                <c:pt idx="756">
                  <c:v>23</c:v>
                </c:pt>
                <c:pt idx="757">
                  <c:v>23</c:v>
                </c:pt>
                <c:pt idx="758">
                  <c:v>23</c:v>
                </c:pt>
                <c:pt idx="759">
                  <c:v>23</c:v>
                </c:pt>
                <c:pt idx="760">
                  <c:v>23</c:v>
                </c:pt>
                <c:pt idx="761">
                  <c:v>23</c:v>
                </c:pt>
                <c:pt idx="762">
                  <c:v>23</c:v>
                </c:pt>
                <c:pt idx="763">
                  <c:v>23</c:v>
                </c:pt>
                <c:pt idx="764">
                  <c:v>23</c:v>
                </c:pt>
                <c:pt idx="765">
                  <c:v>23</c:v>
                </c:pt>
                <c:pt idx="766">
                  <c:v>23</c:v>
                </c:pt>
                <c:pt idx="767">
                  <c:v>23</c:v>
                </c:pt>
                <c:pt idx="768">
                  <c:v>23</c:v>
                </c:pt>
                <c:pt idx="769">
                  <c:v>23</c:v>
                </c:pt>
                <c:pt idx="770">
                  <c:v>23</c:v>
                </c:pt>
                <c:pt idx="771">
                  <c:v>23</c:v>
                </c:pt>
                <c:pt idx="772">
                  <c:v>23</c:v>
                </c:pt>
                <c:pt idx="773">
                  <c:v>23</c:v>
                </c:pt>
                <c:pt idx="774">
                  <c:v>23</c:v>
                </c:pt>
                <c:pt idx="775">
                  <c:v>23</c:v>
                </c:pt>
                <c:pt idx="776">
                  <c:v>23</c:v>
                </c:pt>
                <c:pt idx="777">
                  <c:v>23</c:v>
                </c:pt>
                <c:pt idx="778">
                  <c:v>23.1</c:v>
                </c:pt>
                <c:pt idx="779">
                  <c:v>23.1</c:v>
                </c:pt>
                <c:pt idx="780">
                  <c:v>23.1</c:v>
                </c:pt>
                <c:pt idx="781">
                  <c:v>23.1</c:v>
                </c:pt>
                <c:pt idx="782">
                  <c:v>23.1</c:v>
                </c:pt>
                <c:pt idx="783">
                  <c:v>23.1</c:v>
                </c:pt>
                <c:pt idx="784">
                  <c:v>23.1</c:v>
                </c:pt>
                <c:pt idx="785">
                  <c:v>23.1</c:v>
                </c:pt>
                <c:pt idx="786">
                  <c:v>23.1</c:v>
                </c:pt>
                <c:pt idx="787">
                  <c:v>23.1</c:v>
                </c:pt>
                <c:pt idx="788">
                  <c:v>23.1</c:v>
                </c:pt>
                <c:pt idx="789">
                  <c:v>23.1</c:v>
                </c:pt>
                <c:pt idx="790">
                  <c:v>23.1</c:v>
                </c:pt>
                <c:pt idx="791">
                  <c:v>23.1</c:v>
                </c:pt>
                <c:pt idx="792">
                  <c:v>23.1</c:v>
                </c:pt>
                <c:pt idx="793">
                  <c:v>23.1</c:v>
                </c:pt>
                <c:pt idx="794">
                  <c:v>23.1</c:v>
                </c:pt>
                <c:pt idx="795">
                  <c:v>23.1</c:v>
                </c:pt>
                <c:pt idx="796">
                  <c:v>23.1</c:v>
                </c:pt>
                <c:pt idx="797">
                  <c:v>23.1</c:v>
                </c:pt>
                <c:pt idx="798">
                  <c:v>23.1</c:v>
                </c:pt>
                <c:pt idx="799">
                  <c:v>23.1</c:v>
                </c:pt>
                <c:pt idx="800">
                  <c:v>23.1</c:v>
                </c:pt>
                <c:pt idx="801">
                  <c:v>23.1</c:v>
                </c:pt>
                <c:pt idx="802">
                  <c:v>23.1</c:v>
                </c:pt>
                <c:pt idx="803">
                  <c:v>23</c:v>
                </c:pt>
                <c:pt idx="804">
                  <c:v>23</c:v>
                </c:pt>
                <c:pt idx="805">
                  <c:v>23</c:v>
                </c:pt>
                <c:pt idx="806">
                  <c:v>23</c:v>
                </c:pt>
                <c:pt idx="807">
                  <c:v>23</c:v>
                </c:pt>
                <c:pt idx="808">
                  <c:v>23</c:v>
                </c:pt>
                <c:pt idx="809">
                  <c:v>23</c:v>
                </c:pt>
                <c:pt idx="810">
                  <c:v>23</c:v>
                </c:pt>
                <c:pt idx="811">
                  <c:v>23</c:v>
                </c:pt>
                <c:pt idx="812">
                  <c:v>23</c:v>
                </c:pt>
                <c:pt idx="813">
                  <c:v>23</c:v>
                </c:pt>
                <c:pt idx="814">
                  <c:v>23</c:v>
                </c:pt>
                <c:pt idx="815">
                  <c:v>23</c:v>
                </c:pt>
                <c:pt idx="816">
                  <c:v>23</c:v>
                </c:pt>
                <c:pt idx="817">
                  <c:v>23</c:v>
                </c:pt>
                <c:pt idx="818">
                  <c:v>23</c:v>
                </c:pt>
                <c:pt idx="819">
                  <c:v>23</c:v>
                </c:pt>
                <c:pt idx="820">
                  <c:v>23</c:v>
                </c:pt>
                <c:pt idx="821">
                  <c:v>23</c:v>
                </c:pt>
                <c:pt idx="822">
                  <c:v>23</c:v>
                </c:pt>
                <c:pt idx="823">
                  <c:v>23</c:v>
                </c:pt>
                <c:pt idx="824">
                  <c:v>23</c:v>
                </c:pt>
                <c:pt idx="825">
                  <c:v>23</c:v>
                </c:pt>
                <c:pt idx="826">
                  <c:v>23</c:v>
                </c:pt>
                <c:pt idx="827">
                  <c:v>23</c:v>
                </c:pt>
                <c:pt idx="828">
                  <c:v>23</c:v>
                </c:pt>
                <c:pt idx="829">
                  <c:v>23</c:v>
                </c:pt>
                <c:pt idx="830">
                  <c:v>23</c:v>
                </c:pt>
                <c:pt idx="831">
                  <c:v>23</c:v>
                </c:pt>
                <c:pt idx="832">
                  <c:v>23</c:v>
                </c:pt>
                <c:pt idx="833">
                  <c:v>23</c:v>
                </c:pt>
                <c:pt idx="834">
                  <c:v>23</c:v>
                </c:pt>
                <c:pt idx="835">
                  <c:v>23</c:v>
                </c:pt>
                <c:pt idx="836">
                  <c:v>23</c:v>
                </c:pt>
                <c:pt idx="837">
                  <c:v>23</c:v>
                </c:pt>
                <c:pt idx="838">
                  <c:v>23</c:v>
                </c:pt>
                <c:pt idx="839">
                  <c:v>23</c:v>
                </c:pt>
                <c:pt idx="840">
                  <c:v>23</c:v>
                </c:pt>
                <c:pt idx="841">
                  <c:v>23</c:v>
                </c:pt>
                <c:pt idx="842">
                  <c:v>23</c:v>
                </c:pt>
                <c:pt idx="843">
                  <c:v>23</c:v>
                </c:pt>
                <c:pt idx="844">
                  <c:v>23.1</c:v>
                </c:pt>
                <c:pt idx="845">
                  <c:v>23.1</c:v>
                </c:pt>
                <c:pt idx="846">
                  <c:v>23.1</c:v>
                </c:pt>
                <c:pt idx="847">
                  <c:v>23.1</c:v>
                </c:pt>
                <c:pt idx="848">
                  <c:v>23.1</c:v>
                </c:pt>
                <c:pt idx="849">
                  <c:v>23.1</c:v>
                </c:pt>
                <c:pt idx="850">
                  <c:v>23.1</c:v>
                </c:pt>
                <c:pt idx="851">
                  <c:v>23.1</c:v>
                </c:pt>
                <c:pt idx="852">
                  <c:v>23.1</c:v>
                </c:pt>
                <c:pt idx="853">
                  <c:v>23.1</c:v>
                </c:pt>
                <c:pt idx="854">
                  <c:v>23.1</c:v>
                </c:pt>
                <c:pt idx="855">
                  <c:v>23.1</c:v>
                </c:pt>
                <c:pt idx="856">
                  <c:v>23.1</c:v>
                </c:pt>
                <c:pt idx="857">
                  <c:v>23.1</c:v>
                </c:pt>
                <c:pt idx="858">
                  <c:v>23.1</c:v>
                </c:pt>
                <c:pt idx="859">
                  <c:v>23.1</c:v>
                </c:pt>
                <c:pt idx="860">
                  <c:v>23.1</c:v>
                </c:pt>
                <c:pt idx="861">
                  <c:v>23.1</c:v>
                </c:pt>
                <c:pt idx="862">
                  <c:v>23.1</c:v>
                </c:pt>
                <c:pt idx="863">
                  <c:v>23.1</c:v>
                </c:pt>
                <c:pt idx="864">
                  <c:v>23.1</c:v>
                </c:pt>
                <c:pt idx="865">
                  <c:v>23.1</c:v>
                </c:pt>
                <c:pt idx="866">
                  <c:v>23.1</c:v>
                </c:pt>
                <c:pt idx="867">
                  <c:v>23.1</c:v>
                </c:pt>
                <c:pt idx="868">
                  <c:v>23.2</c:v>
                </c:pt>
                <c:pt idx="869">
                  <c:v>23.2</c:v>
                </c:pt>
                <c:pt idx="870">
                  <c:v>23.2</c:v>
                </c:pt>
                <c:pt idx="871">
                  <c:v>23.2</c:v>
                </c:pt>
                <c:pt idx="872">
                  <c:v>23.2</c:v>
                </c:pt>
                <c:pt idx="873">
                  <c:v>23.2</c:v>
                </c:pt>
                <c:pt idx="874">
                  <c:v>23.2</c:v>
                </c:pt>
                <c:pt idx="875">
                  <c:v>23.2</c:v>
                </c:pt>
                <c:pt idx="876">
                  <c:v>23.2</c:v>
                </c:pt>
                <c:pt idx="877">
                  <c:v>23.2</c:v>
                </c:pt>
                <c:pt idx="878">
                  <c:v>23.2</c:v>
                </c:pt>
                <c:pt idx="879">
                  <c:v>23.2</c:v>
                </c:pt>
                <c:pt idx="880">
                  <c:v>23.2</c:v>
                </c:pt>
                <c:pt idx="881">
                  <c:v>23.2</c:v>
                </c:pt>
                <c:pt idx="882">
                  <c:v>23.2</c:v>
                </c:pt>
                <c:pt idx="883">
                  <c:v>23.2</c:v>
                </c:pt>
                <c:pt idx="884">
                  <c:v>23.2</c:v>
                </c:pt>
                <c:pt idx="885">
                  <c:v>23.2</c:v>
                </c:pt>
                <c:pt idx="886">
                  <c:v>23.2</c:v>
                </c:pt>
                <c:pt idx="887">
                  <c:v>23.2</c:v>
                </c:pt>
                <c:pt idx="888">
                  <c:v>23.2</c:v>
                </c:pt>
                <c:pt idx="889">
                  <c:v>23.2</c:v>
                </c:pt>
                <c:pt idx="890">
                  <c:v>23.2</c:v>
                </c:pt>
                <c:pt idx="891">
                  <c:v>23.2</c:v>
                </c:pt>
                <c:pt idx="892">
                  <c:v>23.2</c:v>
                </c:pt>
                <c:pt idx="893">
                  <c:v>23.2</c:v>
                </c:pt>
                <c:pt idx="894">
                  <c:v>23.2</c:v>
                </c:pt>
                <c:pt idx="895">
                  <c:v>23.2</c:v>
                </c:pt>
                <c:pt idx="896">
                  <c:v>23.2</c:v>
                </c:pt>
                <c:pt idx="897">
                  <c:v>23.2</c:v>
                </c:pt>
                <c:pt idx="898">
                  <c:v>23.2</c:v>
                </c:pt>
                <c:pt idx="899">
                  <c:v>23.2</c:v>
                </c:pt>
                <c:pt idx="900">
                  <c:v>23.2</c:v>
                </c:pt>
                <c:pt idx="901">
                  <c:v>23.1</c:v>
                </c:pt>
                <c:pt idx="902">
                  <c:v>23.1</c:v>
                </c:pt>
                <c:pt idx="903">
                  <c:v>23.1</c:v>
                </c:pt>
                <c:pt idx="904">
                  <c:v>23.1</c:v>
                </c:pt>
                <c:pt idx="905">
                  <c:v>23.1</c:v>
                </c:pt>
                <c:pt idx="906">
                  <c:v>23.1</c:v>
                </c:pt>
                <c:pt idx="907">
                  <c:v>23.1</c:v>
                </c:pt>
                <c:pt idx="908">
                  <c:v>23.1</c:v>
                </c:pt>
                <c:pt idx="909">
                  <c:v>23.2</c:v>
                </c:pt>
                <c:pt idx="910">
                  <c:v>23.2</c:v>
                </c:pt>
                <c:pt idx="911">
                  <c:v>23.2</c:v>
                </c:pt>
                <c:pt idx="912">
                  <c:v>23.2</c:v>
                </c:pt>
                <c:pt idx="913">
                  <c:v>23.2</c:v>
                </c:pt>
                <c:pt idx="914">
                  <c:v>23.2</c:v>
                </c:pt>
                <c:pt idx="915">
                  <c:v>23.2</c:v>
                </c:pt>
                <c:pt idx="916">
                  <c:v>23.2</c:v>
                </c:pt>
                <c:pt idx="917">
                  <c:v>23.2</c:v>
                </c:pt>
                <c:pt idx="918">
                  <c:v>23.2</c:v>
                </c:pt>
                <c:pt idx="919">
                  <c:v>23.2</c:v>
                </c:pt>
                <c:pt idx="920">
                  <c:v>23.2</c:v>
                </c:pt>
                <c:pt idx="921">
                  <c:v>23.2</c:v>
                </c:pt>
                <c:pt idx="922">
                  <c:v>23.2</c:v>
                </c:pt>
                <c:pt idx="923">
                  <c:v>23.2</c:v>
                </c:pt>
                <c:pt idx="924">
                  <c:v>23.2</c:v>
                </c:pt>
                <c:pt idx="925">
                  <c:v>23.2</c:v>
                </c:pt>
                <c:pt idx="926">
                  <c:v>23.2</c:v>
                </c:pt>
                <c:pt idx="927">
                  <c:v>23.2</c:v>
                </c:pt>
                <c:pt idx="928">
                  <c:v>23.2</c:v>
                </c:pt>
                <c:pt idx="929">
                  <c:v>23.2</c:v>
                </c:pt>
                <c:pt idx="930">
                  <c:v>23.2</c:v>
                </c:pt>
                <c:pt idx="931">
                  <c:v>23.2</c:v>
                </c:pt>
                <c:pt idx="932">
                  <c:v>23.2</c:v>
                </c:pt>
                <c:pt idx="933">
                  <c:v>23.2</c:v>
                </c:pt>
                <c:pt idx="934">
                  <c:v>23.3</c:v>
                </c:pt>
                <c:pt idx="935">
                  <c:v>23.3</c:v>
                </c:pt>
                <c:pt idx="936">
                  <c:v>23.3</c:v>
                </c:pt>
                <c:pt idx="937">
                  <c:v>23.3</c:v>
                </c:pt>
                <c:pt idx="938">
                  <c:v>23.3</c:v>
                </c:pt>
                <c:pt idx="939">
                  <c:v>23.3</c:v>
                </c:pt>
                <c:pt idx="940">
                  <c:v>23.3</c:v>
                </c:pt>
                <c:pt idx="941">
                  <c:v>23.3</c:v>
                </c:pt>
                <c:pt idx="942">
                  <c:v>23.3</c:v>
                </c:pt>
                <c:pt idx="943">
                  <c:v>23.3</c:v>
                </c:pt>
                <c:pt idx="944">
                  <c:v>23.3</c:v>
                </c:pt>
                <c:pt idx="945">
                  <c:v>23.3</c:v>
                </c:pt>
                <c:pt idx="946">
                  <c:v>23.3</c:v>
                </c:pt>
                <c:pt idx="947">
                  <c:v>23.3</c:v>
                </c:pt>
                <c:pt idx="948">
                  <c:v>23.3</c:v>
                </c:pt>
                <c:pt idx="949">
                  <c:v>23.3</c:v>
                </c:pt>
                <c:pt idx="950">
                  <c:v>23.2</c:v>
                </c:pt>
                <c:pt idx="951">
                  <c:v>23.2</c:v>
                </c:pt>
                <c:pt idx="952">
                  <c:v>23.2</c:v>
                </c:pt>
                <c:pt idx="953">
                  <c:v>23.2</c:v>
                </c:pt>
                <c:pt idx="954">
                  <c:v>23.2</c:v>
                </c:pt>
                <c:pt idx="955">
                  <c:v>23.2</c:v>
                </c:pt>
                <c:pt idx="956">
                  <c:v>23.2</c:v>
                </c:pt>
                <c:pt idx="957">
                  <c:v>23.2</c:v>
                </c:pt>
                <c:pt idx="958">
                  <c:v>23.2</c:v>
                </c:pt>
                <c:pt idx="959">
                  <c:v>23.2</c:v>
                </c:pt>
                <c:pt idx="960">
                  <c:v>23.2</c:v>
                </c:pt>
                <c:pt idx="961">
                  <c:v>23.2</c:v>
                </c:pt>
                <c:pt idx="962">
                  <c:v>23.2</c:v>
                </c:pt>
                <c:pt idx="963">
                  <c:v>23.2</c:v>
                </c:pt>
                <c:pt idx="964">
                  <c:v>23.2</c:v>
                </c:pt>
                <c:pt idx="965">
                  <c:v>23.2</c:v>
                </c:pt>
                <c:pt idx="966">
                  <c:v>23.2</c:v>
                </c:pt>
                <c:pt idx="967">
                  <c:v>23.2</c:v>
                </c:pt>
                <c:pt idx="968">
                  <c:v>23.2</c:v>
                </c:pt>
                <c:pt idx="969">
                  <c:v>23.2</c:v>
                </c:pt>
                <c:pt idx="970">
                  <c:v>23.2</c:v>
                </c:pt>
                <c:pt idx="971">
                  <c:v>23.2</c:v>
                </c:pt>
                <c:pt idx="972">
                  <c:v>23.2</c:v>
                </c:pt>
                <c:pt idx="973">
                  <c:v>23.2</c:v>
                </c:pt>
                <c:pt idx="974">
                  <c:v>23.2</c:v>
                </c:pt>
                <c:pt idx="975">
                  <c:v>23.3</c:v>
                </c:pt>
                <c:pt idx="976">
                  <c:v>23.3</c:v>
                </c:pt>
                <c:pt idx="977">
                  <c:v>23.3</c:v>
                </c:pt>
                <c:pt idx="978">
                  <c:v>23.3</c:v>
                </c:pt>
                <c:pt idx="979">
                  <c:v>23.3</c:v>
                </c:pt>
                <c:pt idx="980">
                  <c:v>23.3</c:v>
                </c:pt>
                <c:pt idx="981">
                  <c:v>23.3</c:v>
                </c:pt>
                <c:pt idx="982">
                  <c:v>23.3</c:v>
                </c:pt>
                <c:pt idx="983">
                  <c:v>23.2</c:v>
                </c:pt>
                <c:pt idx="984">
                  <c:v>23.2</c:v>
                </c:pt>
                <c:pt idx="985">
                  <c:v>23.2</c:v>
                </c:pt>
                <c:pt idx="986">
                  <c:v>23.2</c:v>
                </c:pt>
                <c:pt idx="987">
                  <c:v>23.2</c:v>
                </c:pt>
                <c:pt idx="988">
                  <c:v>23.2</c:v>
                </c:pt>
                <c:pt idx="989">
                  <c:v>23.2</c:v>
                </c:pt>
                <c:pt idx="990">
                  <c:v>23.2</c:v>
                </c:pt>
                <c:pt idx="991">
                  <c:v>23.3</c:v>
                </c:pt>
                <c:pt idx="992">
                  <c:v>23.3</c:v>
                </c:pt>
                <c:pt idx="993">
                  <c:v>23.3</c:v>
                </c:pt>
                <c:pt idx="994">
                  <c:v>23.3</c:v>
                </c:pt>
                <c:pt idx="995">
                  <c:v>23.3</c:v>
                </c:pt>
                <c:pt idx="996">
                  <c:v>23.3</c:v>
                </c:pt>
                <c:pt idx="997">
                  <c:v>23.3</c:v>
                </c:pt>
                <c:pt idx="998">
                  <c:v>23.3</c:v>
                </c:pt>
                <c:pt idx="999">
                  <c:v>23.2</c:v>
                </c:pt>
                <c:pt idx="1000">
                  <c:v>23.2</c:v>
                </c:pt>
                <c:pt idx="1001">
                  <c:v>23.2</c:v>
                </c:pt>
                <c:pt idx="1002">
                  <c:v>23.2</c:v>
                </c:pt>
                <c:pt idx="1003">
                  <c:v>23.2</c:v>
                </c:pt>
                <c:pt idx="1004">
                  <c:v>23.2</c:v>
                </c:pt>
                <c:pt idx="1005">
                  <c:v>23.2</c:v>
                </c:pt>
                <c:pt idx="1006">
                  <c:v>23.2</c:v>
                </c:pt>
                <c:pt idx="1007">
                  <c:v>23.2</c:v>
                </c:pt>
                <c:pt idx="1008">
                  <c:v>23.2</c:v>
                </c:pt>
                <c:pt idx="1009">
                  <c:v>23.2</c:v>
                </c:pt>
                <c:pt idx="1010">
                  <c:v>23.2</c:v>
                </c:pt>
                <c:pt idx="1011">
                  <c:v>23.2</c:v>
                </c:pt>
                <c:pt idx="1012">
                  <c:v>23.2</c:v>
                </c:pt>
                <c:pt idx="1013">
                  <c:v>23.2</c:v>
                </c:pt>
                <c:pt idx="1014">
                  <c:v>23.2</c:v>
                </c:pt>
                <c:pt idx="1015">
                  <c:v>23.2</c:v>
                </c:pt>
                <c:pt idx="1016">
                  <c:v>23.2</c:v>
                </c:pt>
                <c:pt idx="1017">
                  <c:v>23.2</c:v>
                </c:pt>
                <c:pt idx="1018">
                  <c:v>23.2</c:v>
                </c:pt>
                <c:pt idx="1019">
                  <c:v>23.2</c:v>
                </c:pt>
                <c:pt idx="1020">
                  <c:v>23.2</c:v>
                </c:pt>
                <c:pt idx="1021">
                  <c:v>23.2</c:v>
                </c:pt>
                <c:pt idx="1022">
                  <c:v>23.2</c:v>
                </c:pt>
                <c:pt idx="1023">
                  <c:v>23.2</c:v>
                </c:pt>
                <c:pt idx="1024">
                  <c:v>23.2</c:v>
                </c:pt>
                <c:pt idx="1025">
                  <c:v>23.2</c:v>
                </c:pt>
                <c:pt idx="1026">
                  <c:v>23.2</c:v>
                </c:pt>
                <c:pt idx="1027">
                  <c:v>23.2</c:v>
                </c:pt>
                <c:pt idx="1028">
                  <c:v>23.2</c:v>
                </c:pt>
                <c:pt idx="1029">
                  <c:v>23.2</c:v>
                </c:pt>
                <c:pt idx="1030">
                  <c:v>23.2</c:v>
                </c:pt>
                <c:pt idx="1031">
                  <c:v>23.2</c:v>
                </c:pt>
                <c:pt idx="1032">
                  <c:v>23.2</c:v>
                </c:pt>
                <c:pt idx="1033">
                  <c:v>23.2</c:v>
                </c:pt>
                <c:pt idx="1034">
                  <c:v>23.2</c:v>
                </c:pt>
                <c:pt idx="1035">
                  <c:v>23.2</c:v>
                </c:pt>
                <c:pt idx="1036">
                  <c:v>23.2</c:v>
                </c:pt>
                <c:pt idx="1037">
                  <c:v>23.2</c:v>
                </c:pt>
                <c:pt idx="1038">
                  <c:v>23.2</c:v>
                </c:pt>
                <c:pt idx="1039">
                  <c:v>23.2</c:v>
                </c:pt>
                <c:pt idx="1040">
                  <c:v>23.2</c:v>
                </c:pt>
                <c:pt idx="1041">
                  <c:v>23.2</c:v>
                </c:pt>
                <c:pt idx="1042">
                  <c:v>23.2</c:v>
                </c:pt>
                <c:pt idx="1043">
                  <c:v>23.2</c:v>
                </c:pt>
                <c:pt idx="1044">
                  <c:v>23.2</c:v>
                </c:pt>
                <c:pt idx="1045">
                  <c:v>23.2</c:v>
                </c:pt>
                <c:pt idx="1046">
                  <c:v>23.2</c:v>
                </c:pt>
                <c:pt idx="1047">
                  <c:v>23.2</c:v>
                </c:pt>
                <c:pt idx="1048">
                  <c:v>23.3</c:v>
                </c:pt>
                <c:pt idx="1049">
                  <c:v>23.3</c:v>
                </c:pt>
                <c:pt idx="1050">
                  <c:v>23.3</c:v>
                </c:pt>
                <c:pt idx="1051">
                  <c:v>23.3</c:v>
                </c:pt>
                <c:pt idx="1052">
                  <c:v>23.3</c:v>
                </c:pt>
                <c:pt idx="1053">
                  <c:v>23.3</c:v>
                </c:pt>
                <c:pt idx="1054">
                  <c:v>23.3</c:v>
                </c:pt>
                <c:pt idx="1055">
                  <c:v>23.3</c:v>
                </c:pt>
                <c:pt idx="1056">
                  <c:v>23.3</c:v>
                </c:pt>
                <c:pt idx="1057">
                  <c:v>23.3</c:v>
                </c:pt>
                <c:pt idx="1058">
                  <c:v>23.3</c:v>
                </c:pt>
                <c:pt idx="1059">
                  <c:v>23.3</c:v>
                </c:pt>
                <c:pt idx="1060">
                  <c:v>23.3</c:v>
                </c:pt>
                <c:pt idx="1061">
                  <c:v>23.3</c:v>
                </c:pt>
                <c:pt idx="1062">
                  <c:v>23.3</c:v>
                </c:pt>
                <c:pt idx="1063">
                  <c:v>23.3</c:v>
                </c:pt>
                <c:pt idx="1064">
                  <c:v>23.3</c:v>
                </c:pt>
                <c:pt idx="1065">
                  <c:v>23.3</c:v>
                </c:pt>
                <c:pt idx="1066">
                  <c:v>23.3</c:v>
                </c:pt>
                <c:pt idx="1067">
                  <c:v>23.3</c:v>
                </c:pt>
                <c:pt idx="1068">
                  <c:v>23.3</c:v>
                </c:pt>
                <c:pt idx="1069">
                  <c:v>23.3</c:v>
                </c:pt>
                <c:pt idx="1070">
                  <c:v>23.3</c:v>
                </c:pt>
                <c:pt idx="1071">
                  <c:v>23.3</c:v>
                </c:pt>
                <c:pt idx="1072">
                  <c:v>23.3</c:v>
                </c:pt>
                <c:pt idx="1073">
                  <c:v>23.3</c:v>
                </c:pt>
                <c:pt idx="1074">
                  <c:v>23.3</c:v>
                </c:pt>
                <c:pt idx="1075">
                  <c:v>23.3</c:v>
                </c:pt>
                <c:pt idx="1076">
                  <c:v>23.3</c:v>
                </c:pt>
                <c:pt idx="1077">
                  <c:v>23.3</c:v>
                </c:pt>
                <c:pt idx="1078">
                  <c:v>23.3</c:v>
                </c:pt>
                <c:pt idx="1079">
                  <c:v>23.3</c:v>
                </c:pt>
                <c:pt idx="1080">
                  <c:v>23.3</c:v>
                </c:pt>
                <c:pt idx="1081">
                  <c:v>23.3</c:v>
                </c:pt>
                <c:pt idx="1082">
                  <c:v>23.3</c:v>
                </c:pt>
                <c:pt idx="1083">
                  <c:v>23.3</c:v>
                </c:pt>
                <c:pt idx="1084">
                  <c:v>23.3</c:v>
                </c:pt>
                <c:pt idx="1085">
                  <c:v>23.3</c:v>
                </c:pt>
                <c:pt idx="1086">
                  <c:v>23.3</c:v>
                </c:pt>
                <c:pt idx="1087">
                  <c:v>23.3</c:v>
                </c:pt>
                <c:pt idx="1088">
                  <c:v>23.3</c:v>
                </c:pt>
                <c:pt idx="1089">
                  <c:v>23.3</c:v>
                </c:pt>
                <c:pt idx="1090">
                  <c:v>23.3</c:v>
                </c:pt>
                <c:pt idx="1091">
                  <c:v>23.3</c:v>
                </c:pt>
                <c:pt idx="1092">
                  <c:v>23.3</c:v>
                </c:pt>
                <c:pt idx="1093">
                  <c:v>23.3</c:v>
                </c:pt>
                <c:pt idx="1094">
                  <c:v>23.3</c:v>
                </c:pt>
                <c:pt idx="1095">
                  <c:v>23.3</c:v>
                </c:pt>
                <c:pt idx="1096">
                  <c:v>23.3</c:v>
                </c:pt>
                <c:pt idx="1097">
                  <c:v>23.3</c:v>
                </c:pt>
                <c:pt idx="1098">
                  <c:v>23.3</c:v>
                </c:pt>
                <c:pt idx="1099">
                  <c:v>23.3</c:v>
                </c:pt>
                <c:pt idx="1100">
                  <c:v>23.3</c:v>
                </c:pt>
                <c:pt idx="1101">
                  <c:v>23.3</c:v>
                </c:pt>
                <c:pt idx="1102">
                  <c:v>23.3</c:v>
                </c:pt>
                <c:pt idx="1103">
                  <c:v>23.3</c:v>
                </c:pt>
                <c:pt idx="1104">
                  <c:v>23.3</c:v>
                </c:pt>
                <c:pt idx="1105">
                  <c:v>23.3</c:v>
                </c:pt>
                <c:pt idx="1106">
                  <c:v>23.3</c:v>
                </c:pt>
                <c:pt idx="1107">
                  <c:v>23.3</c:v>
                </c:pt>
                <c:pt idx="1108">
                  <c:v>23.3</c:v>
                </c:pt>
                <c:pt idx="1109">
                  <c:v>23.3</c:v>
                </c:pt>
                <c:pt idx="1110">
                  <c:v>23.3</c:v>
                </c:pt>
                <c:pt idx="1111">
                  <c:v>23.3</c:v>
                </c:pt>
                <c:pt idx="1112">
                  <c:v>23.3</c:v>
                </c:pt>
                <c:pt idx="1113">
                  <c:v>23.3</c:v>
                </c:pt>
                <c:pt idx="1114">
                  <c:v>23.3</c:v>
                </c:pt>
                <c:pt idx="1115">
                  <c:v>23.3</c:v>
                </c:pt>
                <c:pt idx="1116">
                  <c:v>23.3</c:v>
                </c:pt>
                <c:pt idx="1117">
                  <c:v>23.3</c:v>
                </c:pt>
                <c:pt idx="1118">
                  <c:v>23.3</c:v>
                </c:pt>
                <c:pt idx="1119">
                  <c:v>23.3</c:v>
                </c:pt>
                <c:pt idx="1120">
                  <c:v>23.3</c:v>
                </c:pt>
                <c:pt idx="1121">
                  <c:v>23.3</c:v>
                </c:pt>
                <c:pt idx="1122">
                  <c:v>23.3</c:v>
                </c:pt>
                <c:pt idx="1123">
                  <c:v>23.3</c:v>
                </c:pt>
                <c:pt idx="1124">
                  <c:v>23.3</c:v>
                </c:pt>
                <c:pt idx="1125">
                  <c:v>23.3</c:v>
                </c:pt>
                <c:pt idx="1126">
                  <c:v>23.3</c:v>
                </c:pt>
                <c:pt idx="1127">
                  <c:v>23.3</c:v>
                </c:pt>
                <c:pt idx="1128">
                  <c:v>23.3</c:v>
                </c:pt>
                <c:pt idx="1129">
                  <c:v>23.3</c:v>
                </c:pt>
                <c:pt idx="1130">
                  <c:v>23.3</c:v>
                </c:pt>
                <c:pt idx="1131">
                  <c:v>23.3</c:v>
                </c:pt>
                <c:pt idx="1132">
                  <c:v>23.3</c:v>
                </c:pt>
                <c:pt idx="1133">
                  <c:v>23.3</c:v>
                </c:pt>
                <c:pt idx="1134">
                  <c:v>23.3</c:v>
                </c:pt>
                <c:pt idx="1135">
                  <c:v>23.3</c:v>
                </c:pt>
                <c:pt idx="1136">
                  <c:v>23.3</c:v>
                </c:pt>
                <c:pt idx="1137">
                  <c:v>23.3</c:v>
                </c:pt>
                <c:pt idx="1138">
                  <c:v>23.3</c:v>
                </c:pt>
                <c:pt idx="1139">
                  <c:v>23.3</c:v>
                </c:pt>
                <c:pt idx="1140">
                  <c:v>23.3</c:v>
                </c:pt>
                <c:pt idx="1141">
                  <c:v>23.3</c:v>
                </c:pt>
                <c:pt idx="1142">
                  <c:v>23.3</c:v>
                </c:pt>
                <c:pt idx="1143">
                  <c:v>23.3</c:v>
                </c:pt>
                <c:pt idx="1144">
                  <c:v>23.3</c:v>
                </c:pt>
                <c:pt idx="1145">
                  <c:v>23.3</c:v>
                </c:pt>
                <c:pt idx="1146">
                  <c:v>23.3</c:v>
                </c:pt>
                <c:pt idx="1147">
                  <c:v>23.3</c:v>
                </c:pt>
                <c:pt idx="1148">
                  <c:v>23.3</c:v>
                </c:pt>
                <c:pt idx="1149">
                  <c:v>23.3</c:v>
                </c:pt>
                <c:pt idx="1150">
                  <c:v>23.3</c:v>
                </c:pt>
                <c:pt idx="1151">
                  <c:v>23.3</c:v>
                </c:pt>
                <c:pt idx="1152">
                  <c:v>23.3</c:v>
                </c:pt>
                <c:pt idx="1153">
                  <c:v>23.3</c:v>
                </c:pt>
                <c:pt idx="1154">
                  <c:v>23.3</c:v>
                </c:pt>
                <c:pt idx="1155">
                  <c:v>23.3</c:v>
                </c:pt>
                <c:pt idx="1156">
                  <c:v>23.3</c:v>
                </c:pt>
                <c:pt idx="1157">
                  <c:v>23.3</c:v>
                </c:pt>
                <c:pt idx="1158">
                  <c:v>23.3</c:v>
                </c:pt>
                <c:pt idx="1159">
                  <c:v>23.3</c:v>
                </c:pt>
                <c:pt idx="1160">
                  <c:v>23.3</c:v>
                </c:pt>
                <c:pt idx="1161">
                  <c:v>23.3</c:v>
                </c:pt>
                <c:pt idx="1162">
                  <c:v>23.3</c:v>
                </c:pt>
                <c:pt idx="1163">
                  <c:v>23.3</c:v>
                </c:pt>
                <c:pt idx="1164">
                  <c:v>23.3</c:v>
                </c:pt>
                <c:pt idx="1165">
                  <c:v>23.3</c:v>
                </c:pt>
                <c:pt idx="1166">
                  <c:v>23.3</c:v>
                </c:pt>
                <c:pt idx="1167">
                  <c:v>23.3</c:v>
                </c:pt>
                <c:pt idx="1168">
                  <c:v>23.3</c:v>
                </c:pt>
                <c:pt idx="1169">
                  <c:v>23.3</c:v>
                </c:pt>
                <c:pt idx="1170">
                  <c:v>23.3</c:v>
                </c:pt>
                <c:pt idx="1171">
                  <c:v>23.3</c:v>
                </c:pt>
                <c:pt idx="1172">
                  <c:v>23.3</c:v>
                </c:pt>
                <c:pt idx="1173">
                  <c:v>23.3</c:v>
                </c:pt>
                <c:pt idx="1174">
                  <c:v>23.3</c:v>
                </c:pt>
                <c:pt idx="1175">
                  <c:v>23.3</c:v>
                </c:pt>
                <c:pt idx="1176">
                  <c:v>23.3</c:v>
                </c:pt>
                <c:pt idx="1177">
                  <c:v>23.3</c:v>
                </c:pt>
                <c:pt idx="1178">
                  <c:v>23.3</c:v>
                </c:pt>
                <c:pt idx="1179">
                  <c:v>23.3</c:v>
                </c:pt>
                <c:pt idx="1180">
                  <c:v>23.3</c:v>
                </c:pt>
                <c:pt idx="1181">
                  <c:v>23.3</c:v>
                </c:pt>
                <c:pt idx="1182">
                  <c:v>23.3</c:v>
                </c:pt>
                <c:pt idx="1183">
                  <c:v>23.3</c:v>
                </c:pt>
                <c:pt idx="1184">
                  <c:v>23.3</c:v>
                </c:pt>
                <c:pt idx="1185">
                  <c:v>23.3</c:v>
                </c:pt>
                <c:pt idx="1186">
                  <c:v>23.3</c:v>
                </c:pt>
                <c:pt idx="1187">
                  <c:v>23.3</c:v>
                </c:pt>
                <c:pt idx="1188">
                  <c:v>23.3</c:v>
                </c:pt>
                <c:pt idx="1189">
                  <c:v>23.3</c:v>
                </c:pt>
                <c:pt idx="1190">
                  <c:v>23.3</c:v>
                </c:pt>
                <c:pt idx="1191">
                  <c:v>23.3</c:v>
                </c:pt>
                <c:pt idx="1192">
                  <c:v>23.3</c:v>
                </c:pt>
                <c:pt idx="1193">
                  <c:v>23.3</c:v>
                </c:pt>
                <c:pt idx="1194">
                  <c:v>23.3</c:v>
                </c:pt>
                <c:pt idx="1195">
                  <c:v>23.3</c:v>
                </c:pt>
                <c:pt idx="1196">
                  <c:v>23.3</c:v>
                </c:pt>
                <c:pt idx="1197">
                  <c:v>23.3</c:v>
                </c:pt>
                <c:pt idx="1198">
                  <c:v>23.3</c:v>
                </c:pt>
                <c:pt idx="1199">
                  <c:v>23.3</c:v>
                </c:pt>
                <c:pt idx="1200">
                  <c:v>23.3</c:v>
                </c:pt>
                <c:pt idx="1201">
                  <c:v>23.3</c:v>
                </c:pt>
                <c:pt idx="1202">
                  <c:v>23.3</c:v>
                </c:pt>
                <c:pt idx="1203">
                  <c:v>23.3</c:v>
                </c:pt>
                <c:pt idx="1204">
                  <c:v>23.3</c:v>
                </c:pt>
                <c:pt idx="1205">
                  <c:v>23.3</c:v>
                </c:pt>
                <c:pt idx="1206">
                  <c:v>23.3</c:v>
                </c:pt>
                <c:pt idx="1207">
                  <c:v>23.3</c:v>
                </c:pt>
                <c:pt idx="1208">
                  <c:v>23.3</c:v>
                </c:pt>
                <c:pt idx="1209">
                  <c:v>23.3</c:v>
                </c:pt>
                <c:pt idx="1210">
                  <c:v>23.3</c:v>
                </c:pt>
                <c:pt idx="1211">
                  <c:v>23.3</c:v>
                </c:pt>
                <c:pt idx="1212">
                  <c:v>23.3</c:v>
                </c:pt>
                <c:pt idx="1213">
                  <c:v>23.3</c:v>
                </c:pt>
                <c:pt idx="1214">
                  <c:v>23.3</c:v>
                </c:pt>
                <c:pt idx="1215">
                  <c:v>23.3</c:v>
                </c:pt>
                <c:pt idx="1216">
                  <c:v>23.3</c:v>
                </c:pt>
                <c:pt idx="1217">
                  <c:v>23.3</c:v>
                </c:pt>
                <c:pt idx="1218">
                  <c:v>23.3</c:v>
                </c:pt>
                <c:pt idx="1219">
                  <c:v>23.3</c:v>
                </c:pt>
                <c:pt idx="1220">
                  <c:v>23.3</c:v>
                </c:pt>
                <c:pt idx="1221">
                  <c:v>23.3</c:v>
                </c:pt>
                <c:pt idx="1222">
                  <c:v>23.3</c:v>
                </c:pt>
                <c:pt idx="1223">
                  <c:v>23.3</c:v>
                </c:pt>
                <c:pt idx="1224">
                  <c:v>23.3</c:v>
                </c:pt>
                <c:pt idx="1225">
                  <c:v>23.3</c:v>
                </c:pt>
                <c:pt idx="1226">
                  <c:v>23.3</c:v>
                </c:pt>
                <c:pt idx="1227">
                  <c:v>23.3</c:v>
                </c:pt>
                <c:pt idx="1228">
                  <c:v>23.2</c:v>
                </c:pt>
                <c:pt idx="1229">
                  <c:v>23.2</c:v>
                </c:pt>
                <c:pt idx="1230">
                  <c:v>23.2</c:v>
                </c:pt>
                <c:pt idx="1231">
                  <c:v>23.2</c:v>
                </c:pt>
                <c:pt idx="1232">
                  <c:v>23.2</c:v>
                </c:pt>
                <c:pt idx="1233">
                  <c:v>23.2</c:v>
                </c:pt>
                <c:pt idx="1234">
                  <c:v>23.2</c:v>
                </c:pt>
                <c:pt idx="1235">
                  <c:v>23.2</c:v>
                </c:pt>
                <c:pt idx="1236">
                  <c:v>23.1</c:v>
                </c:pt>
                <c:pt idx="1237">
                  <c:v>23.1</c:v>
                </c:pt>
                <c:pt idx="1238">
                  <c:v>23.1</c:v>
                </c:pt>
                <c:pt idx="1239">
                  <c:v>23.1</c:v>
                </c:pt>
                <c:pt idx="1240">
                  <c:v>23.1</c:v>
                </c:pt>
                <c:pt idx="1241">
                  <c:v>23.1</c:v>
                </c:pt>
                <c:pt idx="1242">
                  <c:v>23.1</c:v>
                </c:pt>
                <c:pt idx="1243">
                  <c:v>23.1</c:v>
                </c:pt>
                <c:pt idx="1244">
                  <c:v>23.1</c:v>
                </c:pt>
                <c:pt idx="1245">
                  <c:v>23.2</c:v>
                </c:pt>
                <c:pt idx="1246">
                  <c:v>23.2</c:v>
                </c:pt>
                <c:pt idx="1247">
                  <c:v>23.2</c:v>
                </c:pt>
                <c:pt idx="1248">
                  <c:v>23.2</c:v>
                </c:pt>
                <c:pt idx="1249">
                  <c:v>23.2</c:v>
                </c:pt>
                <c:pt idx="1250">
                  <c:v>23.2</c:v>
                </c:pt>
                <c:pt idx="1251">
                  <c:v>23.2</c:v>
                </c:pt>
                <c:pt idx="1252">
                  <c:v>23.2</c:v>
                </c:pt>
                <c:pt idx="1253">
                  <c:v>23.1</c:v>
                </c:pt>
                <c:pt idx="1254">
                  <c:v>23.1</c:v>
                </c:pt>
                <c:pt idx="1255">
                  <c:v>23.1</c:v>
                </c:pt>
                <c:pt idx="1256">
                  <c:v>23.1</c:v>
                </c:pt>
                <c:pt idx="1257">
                  <c:v>23.1</c:v>
                </c:pt>
                <c:pt idx="1258">
                  <c:v>23.1</c:v>
                </c:pt>
                <c:pt idx="1259">
                  <c:v>23.1</c:v>
                </c:pt>
                <c:pt idx="1260">
                  <c:v>23.1</c:v>
                </c:pt>
                <c:pt idx="1261">
                  <c:v>23</c:v>
                </c:pt>
                <c:pt idx="1262">
                  <c:v>23</c:v>
                </c:pt>
                <c:pt idx="1263">
                  <c:v>23</c:v>
                </c:pt>
                <c:pt idx="1264">
                  <c:v>23</c:v>
                </c:pt>
                <c:pt idx="1265">
                  <c:v>23</c:v>
                </c:pt>
                <c:pt idx="1266">
                  <c:v>23</c:v>
                </c:pt>
                <c:pt idx="1267">
                  <c:v>23</c:v>
                </c:pt>
                <c:pt idx="1268">
                  <c:v>23</c:v>
                </c:pt>
                <c:pt idx="1269">
                  <c:v>23</c:v>
                </c:pt>
                <c:pt idx="1270">
                  <c:v>23</c:v>
                </c:pt>
                <c:pt idx="1271">
                  <c:v>23</c:v>
                </c:pt>
                <c:pt idx="1272">
                  <c:v>23</c:v>
                </c:pt>
                <c:pt idx="1273">
                  <c:v>23</c:v>
                </c:pt>
                <c:pt idx="1274">
                  <c:v>23</c:v>
                </c:pt>
                <c:pt idx="1275">
                  <c:v>23</c:v>
                </c:pt>
                <c:pt idx="1276">
                  <c:v>23</c:v>
                </c:pt>
                <c:pt idx="1277">
                  <c:v>23</c:v>
                </c:pt>
                <c:pt idx="1278">
                  <c:v>23</c:v>
                </c:pt>
                <c:pt idx="1279">
                  <c:v>23</c:v>
                </c:pt>
                <c:pt idx="1280">
                  <c:v>23</c:v>
                </c:pt>
                <c:pt idx="1281">
                  <c:v>23</c:v>
                </c:pt>
                <c:pt idx="1282">
                  <c:v>23</c:v>
                </c:pt>
                <c:pt idx="1283">
                  <c:v>23</c:v>
                </c:pt>
                <c:pt idx="1284">
                  <c:v>23</c:v>
                </c:pt>
                <c:pt idx="1285">
                  <c:v>22.9</c:v>
                </c:pt>
                <c:pt idx="1286">
                  <c:v>22.9</c:v>
                </c:pt>
                <c:pt idx="1287">
                  <c:v>22.9</c:v>
                </c:pt>
                <c:pt idx="1288">
                  <c:v>22.9</c:v>
                </c:pt>
                <c:pt idx="1289">
                  <c:v>22.9</c:v>
                </c:pt>
                <c:pt idx="1290">
                  <c:v>22.9</c:v>
                </c:pt>
                <c:pt idx="1291">
                  <c:v>22.9</c:v>
                </c:pt>
                <c:pt idx="1292">
                  <c:v>22.9</c:v>
                </c:pt>
                <c:pt idx="1293">
                  <c:v>22.9</c:v>
                </c:pt>
                <c:pt idx="1294">
                  <c:v>22.9</c:v>
                </c:pt>
                <c:pt idx="1295">
                  <c:v>22.9</c:v>
                </c:pt>
                <c:pt idx="1296">
                  <c:v>22.9</c:v>
                </c:pt>
                <c:pt idx="1297">
                  <c:v>22.9</c:v>
                </c:pt>
                <c:pt idx="1298">
                  <c:v>22.9</c:v>
                </c:pt>
                <c:pt idx="1299">
                  <c:v>22.9</c:v>
                </c:pt>
                <c:pt idx="1300">
                  <c:v>22.9</c:v>
                </c:pt>
                <c:pt idx="1301">
                  <c:v>22.9</c:v>
                </c:pt>
                <c:pt idx="1302">
                  <c:v>22.8</c:v>
                </c:pt>
                <c:pt idx="1303">
                  <c:v>22.8</c:v>
                </c:pt>
                <c:pt idx="1304">
                  <c:v>22.8</c:v>
                </c:pt>
                <c:pt idx="1305">
                  <c:v>22.8</c:v>
                </c:pt>
                <c:pt idx="1306">
                  <c:v>22.8</c:v>
                </c:pt>
                <c:pt idx="1307">
                  <c:v>22.8</c:v>
                </c:pt>
                <c:pt idx="1308">
                  <c:v>22.8</c:v>
                </c:pt>
                <c:pt idx="1309">
                  <c:v>22.8</c:v>
                </c:pt>
                <c:pt idx="1310">
                  <c:v>22.7</c:v>
                </c:pt>
                <c:pt idx="1311">
                  <c:v>22.7</c:v>
                </c:pt>
                <c:pt idx="1312">
                  <c:v>22.7</c:v>
                </c:pt>
                <c:pt idx="1313">
                  <c:v>22.7</c:v>
                </c:pt>
                <c:pt idx="1314">
                  <c:v>22.7</c:v>
                </c:pt>
                <c:pt idx="1315">
                  <c:v>22.7</c:v>
                </c:pt>
                <c:pt idx="1316">
                  <c:v>22.7</c:v>
                </c:pt>
                <c:pt idx="1317">
                  <c:v>22.7</c:v>
                </c:pt>
                <c:pt idx="1318">
                  <c:v>22.7</c:v>
                </c:pt>
                <c:pt idx="1319">
                  <c:v>22.7</c:v>
                </c:pt>
                <c:pt idx="1320">
                  <c:v>22.7</c:v>
                </c:pt>
                <c:pt idx="1321">
                  <c:v>22.7</c:v>
                </c:pt>
                <c:pt idx="1322">
                  <c:v>22.7</c:v>
                </c:pt>
                <c:pt idx="1323">
                  <c:v>22.7</c:v>
                </c:pt>
                <c:pt idx="1324">
                  <c:v>22.7</c:v>
                </c:pt>
                <c:pt idx="1325">
                  <c:v>22.7</c:v>
                </c:pt>
                <c:pt idx="1326">
                  <c:v>22.7</c:v>
                </c:pt>
                <c:pt idx="1327">
                  <c:v>22.7</c:v>
                </c:pt>
                <c:pt idx="1328">
                  <c:v>22.7</c:v>
                </c:pt>
                <c:pt idx="1329">
                  <c:v>22.7</c:v>
                </c:pt>
                <c:pt idx="1330">
                  <c:v>22.7</c:v>
                </c:pt>
                <c:pt idx="1331">
                  <c:v>22.7</c:v>
                </c:pt>
                <c:pt idx="1332">
                  <c:v>22.7</c:v>
                </c:pt>
                <c:pt idx="1333">
                  <c:v>22.7</c:v>
                </c:pt>
                <c:pt idx="1334">
                  <c:v>22.7</c:v>
                </c:pt>
                <c:pt idx="1335">
                  <c:v>22.6</c:v>
                </c:pt>
                <c:pt idx="1336">
                  <c:v>22.6</c:v>
                </c:pt>
                <c:pt idx="1337">
                  <c:v>22.6</c:v>
                </c:pt>
                <c:pt idx="1338">
                  <c:v>22.6</c:v>
                </c:pt>
                <c:pt idx="1339">
                  <c:v>22.6</c:v>
                </c:pt>
                <c:pt idx="1340">
                  <c:v>22.6</c:v>
                </c:pt>
                <c:pt idx="1341">
                  <c:v>22.6</c:v>
                </c:pt>
                <c:pt idx="1342">
                  <c:v>22.6</c:v>
                </c:pt>
                <c:pt idx="1343">
                  <c:v>22.5</c:v>
                </c:pt>
                <c:pt idx="1344">
                  <c:v>22.5</c:v>
                </c:pt>
                <c:pt idx="1345">
                  <c:v>22.5</c:v>
                </c:pt>
                <c:pt idx="1346">
                  <c:v>22.5</c:v>
                </c:pt>
                <c:pt idx="1347">
                  <c:v>22.5</c:v>
                </c:pt>
                <c:pt idx="1348">
                  <c:v>22.5</c:v>
                </c:pt>
                <c:pt idx="1349">
                  <c:v>22.5</c:v>
                </c:pt>
                <c:pt idx="1350">
                  <c:v>22.5</c:v>
                </c:pt>
                <c:pt idx="1351">
                  <c:v>22.4</c:v>
                </c:pt>
                <c:pt idx="1352">
                  <c:v>22.4</c:v>
                </c:pt>
                <c:pt idx="1353">
                  <c:v>22.4</c:v>
                </c:pt>
                <c:pt idx="1354">
                  <c:v>22.4</c:v>
                </c:pt>
                <c:pt idx="1355">
                  <c:v>22.4</c:v>
                </c:pt>
                <c:pt idx="1356">
                  <c:v>22.4</c:v>
                </c:pt>
                <c:pt idx="1357">
                  <c:v>22.4</c:v>
                </c:pt>
                <c:pt idx="1358">
                  <c:v>22.4</c:v>
                </c:pt>
                <c:pt idx="1359">
                  <c:v>22.4</c:v>
                </c:pt>
                <c:pt idx="1360">
                  <c:v>22.4</c:v>
                </c:pt>
                <c:pt idx="1361">
                  <c:v>22.4</c:v>
                </c:pt>
                <c:pt idx="1362">
                  <c:v>22.4</c:v>
                </c:pt>
                <c:pt idx="1363">
                  <c:v>22.4</c:v>
                </c:pt>
                <c:pt idx="1364">
                  <c:v>22.4</c:v>
                </c:pt>
                <c:pt idx="1365">
                  <c:v>22.4</c:v>
                </c:pt>
                <c:pt idx="1366">
                  <c:v>22.4</c:v>
                </c:pt>
                <c:pt idx="1367">
                  <c:v>22.4</c:v>
                </c:pt>
                <c:pt idx="1368">
                  <c:v>22.4</c:v>
                </c:pt>
                <c:pt idx="1369">
                  <c:v>22.4</c:v>
                </c:pt>
                <c:pt idx="1370">
                  <c:v>22.4</c:v>
                </c:pt>
                <c:pt idx="1371">
                  <c:v>22.4</c:v>
                </c:pt>
                <c:pt idx="1372">
                  <c:v>22.4</c:v>
                </c:pt>
                <c:pt idx="1373">
                  <c:v>22.4</c:v>
                </c:pt>
                <c:pt idx="1374">
                  <c:v>22.4</c:v>
                </c:pt>
                <c:pt idx="1375">
                  <c:v>22.4</c:v>
                </c:pt>
                <c:pt idx="1376">
                  <c:v>22.3</c:v>
                </c:pt>
                <c:pt idx="1377">
                  <c:v>22.3</c:v>
                </c:pt>
                <c:pt idx="1378">
                  <c:v>22.3</c:v>
                </c:pt>
                <c:pt idx="1379">
                  <c:v>22.3</c:v>
                </c:pt>
                <c:pt idx="1380">
                  <c:v>22.3</c:v>
                </c:pt>
                <c:pt idx="1381">
                  <c:v>22.3</c:v>
                </c:pt>
                <c:pt idx="1382">
                  <c:v>22.3</c:v>
                </c:pt>
                <c:pt idx="1383">
                  <c:v>22.3</c:v>
                </c:pt>
                <c:pt idx="1384">
                  <c:v>22.3</c:v>
                </c:pt>
                <c:pt idx="1385">
                  <c:v>22.3</c:v>
                </c:pt>
                <c:pt idx="1386">
                  <c:v>22.3</c:v>
                </c:pt>
                <c:pt idx="1387">
                  <c:v>22.3</c:v>
                </c:pt>
                <c:pt idx="1388">
                  <c:v>22.3</c:v>
                </c:pt>
                <c:pt idx="1389">
                  <c:v>22.3</c:v>
                </c:pt>
                <c:pt idx="1390">
                  <c:v>22.3</c:v>
                </c:pt>
                <c:pt idx="1391">
                  <c:v>22.3</c:v>
                </c:pt>
                <c:pt idx="1392">
                  <c:v>22.2</c:v>
                </c:pt>
                <c:pt idx="1393">
                  <c:v>22.2</c:v>
                </c:pt>
                <c:pt idx="1394">
                  <c:v>22.2</c:v>
                </c:pt>
                <c:pt idx="1395">
                  <c:v>22.2</c:v>
                </c:pt>
                <c:pt idx="1396">
                  <c:v>22.2</c:v>
                </c:pt>
                <c:pt idx="1397">
                  <c:v>22.2</c:v>
                </c:pt>
                <c:pt idx="1398">
                  <c:v>22.2</c:v>
                </c:pt>
                <c:pt idx="1399">
                  <c:v>22.2</c:v>
                </c:pt>
                <c:pt idx="1400">
                  <c:v>22.1</c:v>
                </c:pt>
                <c:pt idx="1401">
                  <c:v>22.1</c:v>
                </c:pt>
                <c:pt idx="1402">
                  <c:v>22.1</c:v>
                </c:pt>
                <c:pt idx="1403">
                  <c:v>22.1</c:v>
                </c:pt>
                <c:pt idx="1404">
                  <c:v>22.1</c:v>
                </c:pt>
                <c:pt idx="1405">
                  <c:v>22.1</c:v>
                </c:pt>
                <c:pt idx="1406">
                  <c:v>22.1</c:v>
                </c:pt>
                <c:pt idx="1407">
                  <c:v>22.1</c:v>
                </c:pt>
                <c:pt idx="1408">
                  <c:v>22</c:v>
                </c:pt>
                <c:pt idx="1409">
                  <c:v>22</c:v>
                </c:pt>
                <c:pt idx="1410">
                  <c:v>22</c:v>
                </c:pt>
                <c:pt idx="1411">
                  <c:v>22</c:v>
                </c:pt>
                <c:pt idx="1412">
                  <c:v>22</c:v>
                </c:pt>
                <c:pt idx="1413">
                  <c:v>22</c:v>
                </c:pt>
                <c:pt idx="1414">
                  <c:v>22</c:v>
                </c:pt>
                <c:pt idx="1415">
                  <c:v>22</c:v>
                </c:pt>
                <c:pt idx="1416">
                  <c:v>22</c:v>
                </c:pt>
                <c:pt idx="1417">
                  <c:v>22</c:v>
                </c:pt>
                <c:pt idx="1418">
                  <c:v>22</c:v>
                </c:pt>
                <c:pt idx="1419">
                  <c:v>22</c:v>
                </c:pt>
                <c:pt idx="1420">
                  <c:v>22</c:v>
                </c:pt>
                <c:pt idx="1421">
                  <c:v>22</c:v>
                </c:pt>
                <c:pt idx="1422">
                  <c:v>22</c:v>
                </c:pt>
                <c:pt idx="1423">
                  <c:v>22</c:v>
                </c:pt>
                <c:pt idx="1424">
                  <c:v>22</c:v>
                </c:pt>
                <c:pt idx="1425">
                  <c:v>22</c:v>
                </c:pt>
                <c:pt idx="1426">
                  <c:v>22</c:v>
                </c:pt>
                <c:pt idx="1427">
                  <c:v>22</c:v>
                </c:pt>
                <c:pt idx="1428">
                  <c:v>22</c:v>
                </c:pt>
                <c:pt idx="1429">
                  <c:v>22</c:v>
                </c:pt>
                <c:pt idx="1430">
                  <c:v>22</c:v>
                </c:pt>
                <c:pt idx="1431">
                  <c:v>22</c:v>
                </c:pt>
                <c:pt idx="1432">
                  <c:v>22</c:v>
                </c:pt>
                <c:pt idx="1433">
                  <c:v>21.9</c:v>
                </c:pt>
                <c:pt idx="1434">
                  <c:v>21.9</c:v>
                </c:pt>
                <c:pt idx="1435">
                  <c:v>21.9</c:v>
                </c:pt>
                <c:pt idx="1436">
                  <c:v>21.9</c:v>
                </c:pt>
                <c:pt idx="1437">
                  <c:v>21.9</c:v>
                </c:pt>
                <c:pt idx="1438">
                  <c:v>21.9</c:v>
                </c:pt>
                <c:pt idx="1439">
                  <c:v>21.9</c:v>
                </c:pt>
                <c:pt idx="1440">
                  <c:v>21.9</c:v>
                </c:pt>
                <c:pt idx="1441">
                  <c:v>21.9</c:v>
                </c:pt>
                <c:pt idx="1442">
                  <c:v>21.9</c:v>
                </c:pt>
                <c:pt idx="1443">
                  <c:v>21.9</c:v>
                </c:pt>
                <c:pt idx="1444">
                  <c:v>21.9</c:v>
                </c:pt>
                <c:pt idx="1445">
                  <c:v>21.9</c:v>
                </c:pt>
                <c:pt idx="1446">
                  <c:v>21.9</c:v>
                </c:pt>
                <c:pt idx="1447">
                  <c:v>21.9</c:v>
                </c:pt>
                <c:pt idx="1448">
                  <c:v>21.9</c:v>
                </c:pt>
                <c:pt idx="1449">
                  <c:v>21.8</c:v>
                </c:pt>
                <c:pt idx="1450">
                  <c:v>21.8</c:v>
                </c:pt>
                <c:pt idx="1451">
                  <c:v>21.8</c:v>
                </c:pt>
                <c:pt idx="1452">
                  <c:v>21.8</c:v>
                </c:pt>
                <c:pt idx="1453">
                  <c:v>21.8</c:v>
                </c:pt>
                <c:pt idx="1454">
                  <c:v>21.8</c:v>
                </c:pt>
                <c:pt idx="1455">
                  <c:v>21.8</c:v>
                </c:pt>
                <c:pt idx="1456">
                  <c:v>21.8</c:v>
                </c:pt>
                <c:pt idx="1457">
                  <c:v>21.7</c:v>
                </c:pt>
                <c:pt idx="1458">
                  <c:v>21.7</c:v>
                </c:pt>
                <c:pt idx="1459">
                  <c:v>21.7</c:v>
                </c:pt>
                <c:pt idx="1460">
                  <c:v>21.7</c:v>
                </c:pt>
                <c:pt idx="1461">
                  <c:v>21.7</c:v>
                </c:pt>
                <c:pt idx="1462">
                  <c:v>21.7</c:v>
                </c:pt>
                <c:pt idx="1463">
                  <c:v>21.7</c:v>
                </c:pt>
                <c:pt idx="1464">
                  <c:v>21.7</c:v>
                </c:pt>
                <c:pt idx="1465">
                  <c:v>21.7</c:v>
                </c:pt>
                <c:pt idx="1466">
                  <c:v>21.6</c:v>
                </c:pt>
                <c:pt idx="1467">
                  <c:v>21.6</c:v>
                </c:pt>
                <c:pt idx="1468">
                  <c:v>21.6</c:v>
                </c:pt>
                <c:pt idx="1469">
                  <c:v>21.6</c:v>
                </c:pt>
                <c:pt idx="1470">
                  <c:v>21.6</c:v>
                </c:pt>
                <c:pt idx="1471">
                  <c:v>21.6</c:v>
                </c:pt>
                <c:pt idx="1472">
                  <c:v>21.6</c:v>
                </c:pt>
                <c:pt idx="1473">
                  <c:v>21.6</c:v>
                </c:pt>
                <c:pt idx="1474">
                  <c:v>21.6</c:v>
                </c:pt>
                <c:pt idx="1475">
                  <c:v>21.6</c:v>
                </c:pt>
                <c:pt idx="1476">
                  <c:v>21.6</c:v>
                </c:pt>
                <c:pt idx="1477">
                  <c:v>21.6</c:v>
                </c:pt>
                <c:pt idx="1478">
                  <c:v>21.6</c:v>
                </c:pt>
                <c:pt idx="1479">
                  <c:v>21.6</c:v>
                </c:pt>
                <c:pt idx="1480">
                  <c:v>21.6</c:v>
                </c:pt>
                <c:pt idx="1481">
                  <c:v>21.6</c:v>
                </c:pt>
                <c:pt idx="1482">
                  <c:v>21.5</c:v>
                </c:pt>
                <c:pt idx="1483">
                  <c:v>21.5</c:v>
                </c:pt>
                <c:pt idx="1484">
                  <c:v>21.5</c:v>
                </c:pt>
                <c:pt idx="1485">
                  <c:v>21.5</c:v>
                </c:pt>
                <c:pt idx="1486">
                  <c:v>21.5</c:v>
                </c:pt>
                <c:pt idx="1487">
                  <c:v>21.5</c:v>
                </c:pt>
                <c:pt idx="1488">
                  <c:v>21.5</c:v>
                </c:pt>
                <c:pt idx="1489">
                  <c:v>21.5</c:v>
                </c:pt>
                <c:pt idx="1490">
                  <c:v>21.5</c:v>
                </c:pt>
                <c:pt idx="1491">
                  <c:v>21.5</c:v>
                </c:pt>
                <c:pt idx="1492">
                  <c:v>21.5</c:v>
                </c:pt>
                <c:pt idx="1493">
                  <c:v>21.5</c:v>
                </c:pt>
                <c:pt idx="1494">
                  <c:v>21.5</c:v>
                </c:pt>
                <c:pt idx="1495">
                  <c:v>21.5</c:v>
                </c:pt>
                <c:pt idx="1496">
                  <c:v>21.5</c:v>
                </c:pt>
                <c:pt idx="1497">
                  <c:v>21.5</c:v>
                </c:pt>
                <c:pt idx="1498">
                  <c:v>21.4</c:v>
                </c:pt>
                <c:pt idx="1499">
                  <c:v>21.4</c:v>
                </c:pt>
                <c:pt idx="1500">
                  <c:v>21.4</c:v>
                </c:pt>
                <c:pt idx="1501">
                  <c:v>21.4</c:v>
                </c:pt>
                <c:pt idx="1502">
                  <c:v>21.4</c:v>
                </c:pt>
                <c:pt idx="1503">
                  <c:v>21.4</c:v>
                </c:pt>
                <c:pt idx="1504">
                  <c:v>21.4</c:v>
                </c:pt>
                <c:pt idx="1505">
                  <c:v>21.4</c:v>
                </c:pt>
                <c:pt idx="1506">
                  <c:v>21.4</c:v>
                </c:pt>
                <c:pt idx="1507">
                  <c:v>21.4</c:v>
                </c:pt>
                <c:pt idx="1508">
                  <c:v>21.4</c:v>
                </c:pt>
                <c:pt idx="1509">
                  <c:v>21.4</c:v>
                </c:pt>
                <c:pt idx="1510">
                  <c:v>21.4</c:v>
                </c:pt>
                <c:pt idx="1511">
                  <c:v>21.4</c:v>
                </c:pt>
                <c:pt idx="1512">
                  <c:v>21.4</c:v>
                </c:pt>
                <c:pt idx="1513">
                  <c:v>21.4</c:v>
                </c:pt>
                <c:pt idx="1514">
                  <c:v>21.4</c:v>
                </c:pt>
                <c:pt idx="1515">
                  <c:v>21.4</c:v>
                </c:pt>
                <c:pt idx="1516">
                  <c:v>21.4</c:v>
                </c:pt>
                <c:pt idx="1517">
                  <c:v>21.4</c:v>
                </c:pt>
                <c:pt idx="1518">
                  <c:v>21.4</c:v>
                </c:pt>
                <c:pt idx="1519">
                  <c:v>21.4</c:v>
                </c:pt>
                <c:pt idx="1520">
                  <c:v>21.4</c:v>
                </c:pt>
                <c:pt idx="1521">
                  <c:v>21.4</c:v>
                </c:pt>
                <c:pt idx="1522">
                  <c:v>21.4</c:v>
                </c:pt>
                <c:pt idx="1523">
                  <c:v>21.3</c:v>
                </c:pt>
                <c:pt idx="1524">
                  <c:v>21.3</c:v>
                </c:pt>
                <c:pt idx="1525">
                  <c:v>21.3</c:v>
                </c:pt>
                <c:pt idx="1526">
                  <c:v>21.3</c:v>
                </c:pt>
                <c:pt idx="1527">
                  <c:v>21.3</c:v>
                </c:pt>
                <c:pt idx="1528">
                  <c:v>21.3</c:v>
                </c:pt>
                <c:pt idx="1529">
                  <c:v>21.3</c:v>
                </c:pt>
                <c:pt idx="1530">
                  <c:v>21.3</c:v>
                </c:pt>
                <c:pt idx="1531">
                  <c:v>21.2</c:v>
                </c:pt>
                <c:pt idx="1532">
                  <c:v>21.2</c:v>
                </c:pt>
                <c:pt idx="1533">
                  <c:v>21.2</c:v>
                </c:pt>
                <c:pt idx="1534">
                  <c:v>21.2</c:v>
                </c:pt>
                <c:pt idx="1535">
                  <c:v>21.2</c:v>
                </c:pt>
                <c:pt idx="1536">
                  <c:v>21.2</c:v>
                </c:pt>
                <c:pt idx="1537">
                  <c:v>21.2</c:v>
                </c:pt>
                <c:pt idx="1538">
                  <c:v>21.2</c:v>
                </c:pt>
                <c:pt idx="1539">
                  <c:v>21.2</c:v>
                </c:pt>
                <c:pt idx="1540">
                  <c:v>21.2</c:v>
                </c:pt>
                <c:pt idx="1541">
                  <c:v>21.2</c:v>
                </c:pt>
                <c:pt idx="1542">
                  <c:v>21.2</c:v>
                </c:pt>
                <c:pt idx="1543">
                  <c:v>21.2</c:v>
                </c:pt>
                <c:pt idx="1544">
                  <c:v>21.2</c:v>
                </c:pt>
                <c:pt idx="1545">
                  <c:v>21.2</c:v>
                </c:pt>
                <c:pt idx="1546">
                  <c:v>21.2</c:v>
                </c:pt>
                <c:pt idx="1547">
                  <c:v>21.1</c:v>
                </c:pt>
                <c:pt idx="1548">
                  <c:v>21.1</c:v>
                </c:pt>
                <c:pt idx="1549">
                  <c:v>21.1</c:v>
                </c:pt>
                <c:pt idx="1550">
                  <c:v>21.1</c:v>
                </c:pt>
                <c:pt idx="1551">
                  <c:v>21.1</c:v>
                </c:pt>
                <c:pt idx="1552">
                  <c:v>21.1</c:v>
                </c:pt>
                <c:pt idx="1553">
                  <c:v>21.1</c:v>
                </c:pt>
                <c:pt idx="1554">
                  <c:v>21.1</c:v>
                </c:pt>
                <c:pt idx="1555">
                  <c:v>21.1</c:v>
                </c:pt>
                <c:pt idx="1556">
                  <c:v>21.1</c:v>
                </c:pt>
                <c:pt idx="1557">
                  <c:v>21.1</c:v>
                </c:pt>
                <c:pt idx="1558">
                  <c:v>21.1</c:v>
                </c:pt>
                <c:pt idx="1559">
                  <c:v>21.1</c:v>
                </c:pt>
                <c:pt idx="1560">
                  <c:v>21.1</c:v>
                </c:pt>
                <c:pt idx="1561">
                  <c:v>21.1</c:v>
                </c:pt>
                <c:pt idx="1562">
                  <c:v>21.1</c:v>
                </c:pt>
                <c:pt idx="1563">
                  <c:v>21.1</c:v>
                </c:pt>
                <c:pt idx="1564">
                  <c:v>21.1</c:v>
                </c:pt>
                <c:pt idx="1565">
                  <c:v>21.1</c:v>
                </c:pt>
                <c:pt idx="1566">
                  <c:v>21.1</c:v>
                </c:pt>
                <c:pt idx="1567">
                  <c:v>21.1</c:v>
                </c:pt>
                <c:pt idx="1568">
                  <c:v>21.1</c:v>
                </c:pt>
                <c:pt idx="1569">
                  <c:v>21.1</c:v>
                </c:pt>
                <c:pt idx="1570">
                  <c:v>21.1</c:v>
                </c:pt>
                <c:pt idx="1571">
                  <c:v>21.1</c:v>
                </c:pt>
                <c:pt idx="1572">
                  <c:v>21</c:v>
                </c:pt>
                <c:pt idx="1573">
                  <c:v>21</c:v>
                </c:pt>
                <c:pt idx="1574">
                  <c:v>21</c:v>
                </c:pt>
                <c:pt idx="1575">
                  <c:v>21</c:v>
                </c:pt>
                <c:pt idx="1576">
                  <c:v>21</c:v>
                </c:pt>
                <c:pt idx="1577">
                  <c:v>21</c:v>
                </c:pt>
                <c:pt idx="1578">
                  <c:v>21</c:v>
                </c:pt>
                <c:pt idx="1579">
                  <c:v>21</c:v>
                </c:pt>
                <c:pt idx="1580">
                  <c:v>21</c:v>
                </c:pt>
                <c:pt idx="1581">
                  <c:v>21</c:v>
                </c:pt>
                <c:pt idx="1582">
                  <c:v>21</c:v>
                </c:pt>
                <c:pt idx="1583">
                  <c:v>21</c:v>
                </c:pt>
                <c:pt idx="1584">
                  <c:v>21</c:v>
                </c:pt>
                <c:pt idx="1585">
                  <c:v>21</c:v>
                </c:pt>
                <c:pt idx="1586">
                  <c:v>21</c:v>
                </c:pt>
                <c:pt idx="1587">
                  <c:v>21</c:v>
                </c:pt>
                <c:pt idx="1588">
                  <c:v>20.9</c:v>
                </c:pt>
                <c:pt idx="1589">
                  <c:v>20.9</c:v>
                </c:pt>
                <c:pt idx="1590">
                  <c:v>20.9</c:v>
                </c:pt>
                <c:pt idx="1591">
                  <c:v>20.9</c:v>
                </c:pt>
                <c:pt idx="1592">
                  <c:v>20.9</c:v>
                </c:pt>
                <c:pt idx="1593">
                  <c:v>20.9</c:v>
                </c:pt>
                <c:pt idx="1594">
                  <c:v>20.9</c:v>
                </c:pt>
                <c:pt idx="1595">
                  <c:v>20.9</c:v>
                </c:pt>
                <c:pt idx="1596">
                  <c:v>20.8</c:v>
                </c:pt>
                <c:pt idx="1597">
                  <c:v>20.8</c:v>
                </c:pt>
                <c:pt idx="1598">
                  <c:v>20.8</c:v>
                </c:pt>
                <c:pt idx="1599">
                  <c:v>20.8</c:v>
                </c:pt>
                <c:pt idx="1600">
                  <c:v>20.8</c:v>
                </c:pt>
                <c:pt idx="1601">
                  <c:v>20.8</c:v>
                </c:pt>
                <c:pt idx="1602">
                  <c:v>20.8</c:v>
                </c:pt>
                <c:pt idx="1603">
                  <c:v>20.8</c:v>
                </c:pt>
                <c:pt idx="1604">
                  <c:v>20.8</c:v>
                </c:pt>
                <c:pt idx="1605">
                  <c:v>20.8</c:v>
                </c:pt>
                <c:pt idx="1606">
                  <c:v>20.8</c:v>
                </c:pt>
                <c:pt idx="1607">
                  <c:v>20.8</c:v>
                </c:pt>
                <c:pt idx="1608">
                  <c:v>20.8</c:v>
                </c:pt>
                <c:pt idx="1609">
                  <c:v>20.8</c:v>
                </c:pt>
                <c:pt idx="1610">
                  <c:v>20.8</c:v>
                </c:pt>
                <c:pt idx="1611">
                  <c:v>20.8</c:v>
                </c:pt>
                <c:pt idx="1612">
                  <c:v>20.8</c:v>
                </c:pt>
                <c:pt idx="1613">
                  <c:v>20.7</c:v>
                </c:pt>
                <c:pt idx="1614">
                  <c:v>20.7</c:v>
                </c:pt>
                <c:pt idx="1615">
                  <c:v>20.7</c:v>
                </c:pt>
                <c:pt idx="1616">
                  <c:v>20.7</c:v>
                </c:pt>
                <c:pt idx="1617">
                  <c:v>20.7</c:v>
                </c:pt>
                <c:pt idx="1618">
                  <c:v>20.7</c:v>
                </c:pt>
                <c:pt idx="1619">
                  <c:v>20.7</c:v>
                </c:pt>
                <c:pt idx="1620">
                  <c:v>20.7</c:v>
                </c:pt>
                <c:pt idx="1621">
                  <c:v>20.7</c:v>
                </c:pt>
                <c:pt idx="1622">
                  <c:v>20.7</c:v>
                </c:pt>
                <c:pt idx="1623">
                  <c:v>20.7</c:v>
                </c:pt>
                <c:pt idx="1624">
                  <c:v>20.7</c:v>
                </c:pt>
                <c:pt idx="1625">
                  <c:v>20.7</c:v>
                </c:pt>
                <c:pt idx="1626">
                  <c:v>20.7</c:v>
                </c:pt>
                <c:pt idx="1627">
                  <c:v>20.7</c:v>
                </c:pt>
                <c:pt idx="1628">
                  <c:v>20.7</c:v>
                </c:pt>
                <c:pt idx="1629">
                  <c:v>20.7</c:v>
                </c:pt>
                <c:pt idx="1630">
                  <c:v>20.7</c:v>
                </c:pt>
                <c:pt idx="1631">
                  <c:v>20.7</c:v>
                </c:pt>
                <c:pt idx="1632">
                  <c:v>20.7</c:v>
                </c:pt>
                <c:pt idx="1633">
                  <c:v>20.7</c:v>
                </c:pt>
                <c:pt idx="1634">
                  <c:v>20.7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ex5_25_envTemp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Sheet1!$D$2:$D$1697</c:f>
              <c:numCache>
                <c:formatCode>General</c:formatCode>
                <c:ptCount val="1696"/>
                <c:pt idx="0">
                  <c:v>25.1</c:v>
                </c:pt>
                <c:pt idx="1">
                  <c:v>25.1</c:v>
                </c:pt>
                <c:pt idx="2">
                  <c:v>25.1</c:v>
                </c:pt>
                <c:pt idx="3">
                  <c:v>25.1</c:v>
                </c:pt>
                <c:pt idx="4">
                  <c:v>25.1</c:v>
                </c:pt>
                <c:pt idx="5">
                  <c:v>25.1</c:v>
                </c:pt>
                <c:pt idx="6">
                  <c:v>25.1</c:v>
                </c:pt>
                <c:pt idx="7">
                  <c:v>25.1</c:v>
                </c:pt>
                <c:pt idx="8">
                  <c:v>25.1</c:v>
                </c:pt>
                <c:pt idx="9">
                  <c:v>25.1</c:v>
                </c:pt>
                <c:pt idx="10">
                  <c:v>25.1</c:v>
                </c:pt>
                <c:pt idx="11">
                  <c:v>25.1</c:v>
                </c:pt>
                <c:pt idx="12">
                  <c:v>25.1</c:v>
                </c:pt>
                <c:pt idx="13">
                  <c:v>25.1</c:v>
                </c:pt>
                <c:pt idx="14">
                  <c:v>25.1</c:v>
                </c:pt>
                <c:pt idx="15">
                  <c:v>25.1</c:v>
                </c:pt>
                <c:pt idx="16">
                  <c:v>25.1</c:v>
                </c:pt>
                <c:pt idx="17">
                  <c:v>25.1</c:v>
                </c:pt>
                <c:pt idx="18">
                  <c:v>25.1</c:v>
                </c:pt>
                <c:pt idx="19">
                  <c:v>25</c:v>
                </c:pt>
                <c:pt idx="20">
                  <c:v>25</c:v>
                </c:pt>
                <c:pt idx="21">
                  <c:v>25</c:v>
                </c:pt>
                <c:pt idx="22">
                  <c:v>25</c:v>
                </c:pt>
                <c:pt idx="23">
                  <c:v>25</c:v>
                </c:pt>
                <c:pt idx="24">
                  <c:v>25</c:v>
                </c:pt>
                <c:pt idx="25">
                  <c:v>25</c:v>
                </c:pt>
                <c:pt idx="26">
                  <c:v>25</c:v>
                </c:pt>
                <c:pt idx="27">
                  <c:v>25</c:v>
                </c:pt>
                <c:pt idx="28">
                  <c:v>25</c:v>
                </c:pt>
                <c:pt idx="29">
                  <c:v>25</c:v>
                </c:pt>
                <c:pt idx="30">
                  <c:v>25</c:v>
                </c:pt>
                <c:pt idx="31">
                  <c:v>25</c:v>
                </c:pt>
                <c:pt idx="32">
                  <c:v>25</c:v>
                </c:pt>
                <c:pt idx="33">
                  <c:v>25</c:v>
                </c:pt>
                <c:pt idx="34">
                  <c:v>25</c:v>
                </c:pt>
                <c:pt idx="35">
                  <c:v>25</c:v>
                </c:pt>
                <c:pt idx="36">
                  <c:v>25</c:v>
                </c:pt>
                <c:pt idx="37">
                  <c:v>25</c:v>
                </c:pt>
                <c:pt idx="38">
                  <c:v>25</c:v>
                </c:pt>
                <c:pt idx="39">
                  <c:v>25</c:v>
                </c:pt>
                <c:pt idx="40">
                  <c:v>25</c:v>
                </c:pt>
                <c:pt idx="41">
                  <c:v>25</c:v>
                </c:pt>
                <c:pt idx="42">
                  <c:v>25</c:v>
                </c:pt>
                <c:pt idx="43">
                  <c:v>25</c:v>
                </c:pt>
                <c:pt idx="44">
                  <c:v>25</c:v>
                </c:pt>
                <c:pt idx="45">
                  <c:v>25</c:v>
                </c:pt>
                <c:pt idx="46">
                  <c:v>25</c:v>
                </c:pt>
                <c:pt idx="47">
                  <c:v>25</c:v>
                </c:pt>
                <c:pt idx="48">
                  <c:v>25</c:v>
                </c:pt>
                <c:pt idx="49">
                  <c:v>25</c:v>
                </c:pt>
                <c:pt idx="50">
                  <c:v>25</c:v>
                </c:pt>
                <c:pt idx="51">
                  <c:v>25</c:v>
                </c:pt>
                <c:pt idx="52">
                  <c:v>25</c:v>
                </c:pt>
                <c:pt idx="53">
                  <c:v>25</c:v>
                </c:pt>
                <c:pt idx="54">
                  <c:v>25</c:v>
                </c:pt>
                <c:pt idx="55">
                  <c:v>25</c:v>
                </c:pt>
                <c:pt idx="56">
                  <c:v>25</c:v>
                </c:pt>
                <c:pt idx="57">
                  <c:v>25</c:v>
                </c:pt>
                <c:pt idx="58">
                  <c:v>25</c:v>
                </c:pt>
                <c:pt idx="59">
                  <c:v>25</c:v>
                </c:pt>
                <c:pt idx="60">
                  <c:v>25</c:v>
                </c:pt>
                <c:pt idx="61">
                  <c:v>25</c:v>
                </c:pt>
                <c:pt idx="62">
                  <c:v>25</c:v>
                </c:pt>
                <c:pt idx="63">
                  <c:v>25</c:v>
                </c:pt>
                <c:pt idx="64">
                  <c:v>25</c:v>
                </c:pt>
                <c:pt idx="65">
                  <c:v>25</c:v>
                </c:pt>
                <c:pt idx="66">
                  <c:v>25</c:v>
                </c:pt>
                <c:pt idx="67">
                  <c:v>25</c:v>
                </c:pt>
                <c:pt idx="68">
                  <c:v>24.9</c:v>
                </c:pt>
                <c:pt idx="69">
                  <c:v>24.9</c:v>
                </c:pt>
                <c:pt idx="70">
                  <c:v>24.9</c:v>
                </c:pt>
                <c:pt idx="71">
                  <c:v>24.9</c:v>
                </c:pt>
                <c:pt idx="72">
                  <c:v>24.9</c:v>
                </c:pt>
                <c:pt idx="73">
                  <c:v>24.9</c:v>
                </c:pt>
                <c:pt idx="74">
                  <c:v>24.9</c:v>
                </c:pt>
                <c:pt idx="75">
                  <c:v>24.9</c:v>
                </c:pt>
                <c:pt idx="76">
                  <c:v>24.9</c:v>
                </c:pt>
                <c:pt idx="77">
                  <c:v>24.9</c:v>
                </c:pt>
                <c:pt idx="78">
                  <c:v>24.9</c:v>
                </c:pt>
                <c:pt idx="79">
                  <c:v>24.9</c:v>
                </c:pt>
                <c:pt idx="80">
                  <c:v>24.9</c:v>
                </c:pt>
                <c:pt idx="81">
                  <c:v>24.9</c:v>
                </c:pt>
                <c:pt idx="82">
                  <c:v>24.9</c:v>
                </c:pt>
                <c:pt idx="83">
                  <c:v>24.9</c:v>
                </c:pt>
                <c:pt idx="84">
                  <c:v>24.9</c:v>
                </c:pt>
                <c:pt idx="85">
                  <c:v>24.9</c:v>
                </c:pt>
                <c:pt idx="86">
                  <c:v>24.9</c:v>
                </c:pt>
                <c:pt idx="87">
                  <c:v>24.9</c:v>
                </c:pt>
                <c:pt idx="88">
                  <c:v>24.9</c:v>
                </c:pt>
                <c:pt idx="89">
                  <c:v>24.9</c:v>
                </c:pt>
                <c:pt idx="90">
                  <c:v>24.9</c:v>
                </c:pt>
                <c:pt idx="91">
                  <c:v>24.9</c:v>
                </c:pt>
                <c:pt idx="92">
                  <c:v>24.9</c:v>
                </c:pt>
                <c:pt idx="93">
                  <c:v>24.8</c:v>
                </c:pt>
                <c:pt idx="94">
                  <c:v>24.8</c:v>
                </c:pt>
                <c:pt idx="95">
                  <c:v>24.8</c:v>
                </c:pt>
                <c:pt idx="96">
                  <c:v>24.8</c:v>
                </c:pt>
                <c:pt idx="97">
                  <c:v>24.8</c:v>
                </c:pt>
                <c:pt idx="98">
                  <c:v>24.8</c:v>
                </c:pt>
                <c:pt idx="99">
                  <c:v>24.8</c:v>
                </c:pt>
                <c:pt idx="100">
                  <c:v>24.8</c:v>
                </c:pt>
                <c:pt idx="101">
                  <c:v>24.7</c:v>
                </c:pt>
                <c:pt idx="102">
                  <c:v>24.7</c:v>
                </c:pt>
                <c:pt idx="103">
                  <c:v>24.7</c:v>
                </c:pt>
                <c:pt idx="104">
                  <c:v>24.7</c:v>
                </c:pt>
                <c:pt idx="105">
                  <c:v>24.7</c:v>
                </c:pt>
                <c:pt idx="106">
                  <c:v>24.7</c:v>
                </c:pt>
                <c:pt idx="107">
                  <c:v>24.7</c:v>
                </c:pt>
                <c:pt idx="108">
                  <c:v>24.7</c:v>
                </c:pt>
                <c:pt idx="109">
                  <c:v>24.7</c:v>
                </c:pt>
                <c:pt idx="110">
                  <c:v>24.7</c:v>
                </c:pt>
                <c:pt idx="111">
                  <c:v>24.7</c:v>
                </c:pt>
                <c:pt idx="112">
                  <c:v>24.7</c:v>
                </c:pt>
                <c:pt idx="113">
                  <c:v>24.7</c:v>
                </c:pt>
                <c:pt idx="114">
                  <c:v>24.7</c:v>
                </c:pt>
                <c:pt idx="115">
                  <c:v>24.7</c:v>
                </c:pt>
                <c:pt idx="116">
                  <c:v>24.7</c:v>
                </c:pt>
                <c:pt idx="117">
                  <c:v>24.6</c:v>
                </c:pt>
                <c:pt idx="118">
                  <c:v>24.6</c:v>
                </c:pt>
                <c:pt idx="119">
                  <c:v>24.6</c:v>
                </c:pt>
                <c:pt idx="120">
                  <c:v>24.6</c:v>
                </c:pt>
                <c:pt idx="121">
                  <c:v>24.6</c:v>
                </c:pt>
                <c:pt idx="122">
                  <c:v>24.6</c:v>
                </c:pt>
                <c:pt idx="123">
                  <c:v>24.6</c:v>
                </c:pt>
                <c:pt idx="124">
                  <c:v>24.6</c:v>
                </c:pt>
                <c:pt idx="125">
                  <c:v>24.6</c:v>
                </c:pt>
                <c:pt idx="126">
                  <c:v>24.6</c:v>
                </c:pt>
                <c:pt idx="127">
                  <c:v>24.6</c:v>
                </c:pt>
                <c:pt idx="128">
                  <c:v>24.6</c:v>
                </c:pt>
                <c:pt idx="129">
                  <c:v>24.6</c:v>
                </c:pt>
                <c:pt idx="130">
                  <c:v>24.6</c:v>
                </c:pt>
                <c:pt idx="131">
                  <c:v>24.6</c:v>
                </c:pt>
                <c:pt idx="132">
                  <c:v>24.6</c:v>
                </c:pt>
                <c:pt idx="133">
                  <c:v>24.6</c:v>
                </c:pt>
                <c:pt idx="134">
                  <c:v>24.5</c:v>
                </c:pt>
                <c:pt idx="135">
                  <c:v>24.5</c:v>
                </c:pt>
                <c:pt idx="136">
                  <c:v>24.5</c:v>
                </c:pt>
                <c:pt idx="137">
                  <c:v>24.5</c:v>
                </c:pt>
                <c:pt idx="138">
                  <c:v>24.5</c:v>
                </c:pt>
                <c:pt idx="139">
                  <c:v>24.5</c:v>
                </c:pt>
                <c:pt idx="140">
                  <c:v>24.5</c:v>
                </c:pt>
                <c:pt idx="141">
                  <c:v>24.5</c:v>
                </c:pt>
                <c:pt idx="142">
                  <c:v>24.4</c:v>
                </c:pt>
                <c:pt idx="143">
                  <c:v>24.4</c:v>
                </c:pt>
                <c:pt idx="144">
                  <c:v>24.4</c:v>
                </c:pt>
                <c:pt idx="145">
                  <c:v>24.4</c:v>
                </c:pt>
                <c:pt idx="146">
                  <c:v>24.4</c:v>
                </c:pt>
                <c:pt idx="147">
                  <c:v>24.4</c:v>
                </c:pt>
                <c:pt idx="148">
                  <c:v>24.4</c:v>
                </c:pt>
                <c:pt idx="149">
                  <c:v>24.4</c:v>
                </c:pt>
                <c:pt idx="150">
                  <c:v>24.4</c:v>
                </c:pt>
                <c:pt idx="151">
                  <c:v>24.4</c:v>
                </c:pt>
                <c:pt idx="152">
                  <c:v>24.4</c:v>
                </c:pt>
                <c:pt idx="153">
                  <c:v>24.4</c:v>
                </c:pt>
                <c:pt idx="154">
                  <c:v>24.4</c:v>
                </c:pt>
                <c:pt idx="155">
                  <c:v>24.4</c:v>
                </c:pt>
                <c:pt idx="156">
                  <c:v>24.4</c:v>
                </c:pt>
                <c:pt idx="157">
                  <c:v>24.4</c:v>
                </c:pt>
                <c:pt idx="158">
                  <c:v>24.3</c:v>
                </c:pt>
                <c:pt idx="159">
                  <c:v>24.3</c:v>
                </c:pt>
                <c:pt idx="160">
                  <c:v>24.3</c:v>
                </c:pt>
                <c:pt idx="161">
                  <c:v>24.3</c:v>
                </c:pt>
                <c:pt idx="162">
                  <c:v>24.3</c:v>
                </c:pt>
                <c:pt idx="163">
                  <c:v>24.3</c:v>
                </c:pt>
                <c:pt idx="164">
                  <c:v>24.3</c:v>
                </c:pt>
                <c:pt idx="165">
                  <c:v>24.3</c:v>
                </c:pt>
                <c:pt idx="166">
                  <c:v>24.3</c:v>
                </c:pt>
                <c:pt idx="167">
                  <c:v>24.3</c:v>
                </c:pt>
                <c:pt idx="168">
                  <c:v>24.3</c:v>
                </c:pt>
                <c:pt idx="169">
                  <c:v>24.3</c:v>
                </c:pt>
                <c:pt idx="170">
                  <c:v>24.3</c:v>
                </c:pt>
                <c:pt idx="171">
                  <c:v>24.3</c:v>
                </c:pt>
                <c:pt idx="172">
                  <c:v>24.3</c:v>
                </c:pt>
                <c:pt idx="173">
                  <c:v>24.3</c:v>
                </c:pt>
                <c:pt idx="174">
                  <c:v>24.3</c:v>
                </c:pt>
                <c:pt idx="175">
                  <c:v>24.5</c:v>
                </c:pt>
                <c:pt idx="176">
                  <c:v>24.5</c:v>
                </c:pt>
                <c:pt idx="177">
                  <c:v>24.5</c:v>
                </c:pt>
                <c:pt idx="178">
                  <c:v>24.5</c:v>
                </c:pt>
                <c:pt idx="179">
                  <c:v>24.5</c:v>
                </c:pt>
                <c:pt idx="180">
                  <c:v>24.5</c:v>
                </c:pt>
                <c:pt idx="181">
                  <c:v>24.5</c:v>
                </c:pt>
                <c:pt idx="182">
                  <c:v>24.5</c:v>
                </c:pt>
                <c:pt idx="183">
                  <c:v>24.8</c:v>
                </c:pt>
                <c:pt idx="184">
                  <c:v>24.8</c:v>
                </c:pt>
                <c:pt idx="185">
                  <c:v>24.8</c:v>
                </c:pt>
                <c:pt idx="186">
                  <c:v>24.8</c:v>
                </c:pt>
                <c:pt idx="187">
                  <c:v>24.8</c:v>
                </c:pt>
                <c:pt idx="188">
                  <c:v>24.8</c:v>
                </c:pt>
                <c:pt idx="189">
                  <c:v>24.8</c:v>
                </c:pt>
                <c:pt idx="190">
                  <c:v>24.8</c:v>
                </c:pt>
                <c:pt idx="191">
                  <c:v>25.2</c:v>
                </c:pt>
                <c:pt idx="192">
                  <c:v>25.2</c:v>
                </c:pt>
                <c:pt idx="193">
                  <c:v>25.2</c:v>
                </c:pt>
                <c:pt idx="194">
                  <c:v>25.2</c:v>
                </c:pt>
                <c:pt idx="195">
                  <c:v>25.2</c:v>
                </c:pt>
                <c:pt idx="196">
                  <c:v>25.2</c:v>
                </c:pt>
                <c:pt idx="197">
                  <c:v>25.2</c:v>
                </c:pt>
                <c:pt idx="198">
                  <c:v>25.2</c:v>
                </c:pt>
                <c:pt idx="199">
                  <c:v>25.7</c:v>
                </c:pt>
                <c:pt idx="200">
                  <c:v>25.7</c:v>
                </c:pt>
                <c:pt idx="201">
                  <c:v>25.7</c:v>
                </c:pt>
                <c:pt idx="202">
                  <c:v>25.7</c:v>
                </c:pt>
                <c:pt idx="203">
                  <c:v>25.7</c:v>
                </c:pt>
                <c:pt idx="204">
                  <c:v>25.7</c:v>
                </c:pt>
                <c:pt idx="205">
                  <c:v>25.7</c:v>
                </c:pt>
                <c:pt idx="206">
                  <c:v>25.7</c:v>
                </c:pt>
                <c:pt idx="207">
                  <c:v>25.7</c:v>
                </c:pt>
                <c:pt idx="208">
                  <c:v>26.2</c:v>
                </c:pt>
                <c:pt idx="209">
                  <c:v>26.2</c:v>
                </c:pt>
                <c:pt idx="210">
                  <c:v>26.2</c:v>
                </c:pt>
                <c:pt idx="211">
                  <c:v>26.2</c:v>
                </c:pt>
                <c:pt idx="212">
                  <c:v>26.2</c:v>
                </c:pt>
                <c:pt idx="213">
                  <c:v>26.2</c:v>
                </c:pt>
                <c:pt idx="214">
                  <c:v>26.2</c:v>
                </c:pt>
                <c:pt idx="215">
                  <c:v>26.2</c:v>
                </c:pt>
                <c:pt idx="216">
                  <c:v>26.6</c:v>
                </c:pt>
                <c:pt idx="217">
                  <c:v>26.6</c:v>
                </c:pt>
                <c:pt idx="218">
                  <c:v>26.6</c:v>
                </c:pt>
                <c:pt idx="219">
                  <c:v>26.6</c:v>
                </c:pt>
                <c:pt idx="220">
                  <c:v>26.6</c:v>
                </c:pt>
                <c:pt idx="221">
                  <c:v>26.6</c:v>
                </c:pt>
                <c:pt idx="222">
                  <c:v>26.6</c:v>
                </c:pt>
                <c:pt idx="223">
                  <c:v>26.6</c:v>
                </c:pt>
                <c:pt idx="224">
                  <c:v>27.1</c:v>
                </c:pt>
                <c:pt idx="225">
                  <c:v>27.1</c:v>
                </c:pt>
                <c:pt idx="226">
                  <c:v>27.1</c:v>
                </c:pt>
                <c:pt idx="227">
                  <c:v>27.1</c:v>
                </c:pt>
                <c:pt idx="228">
                  <c:v>27.1</c:v>
                </c:pt>
                <c:pt idx="229">
                  <c:v>27.1</c:v>
                </c:pt>
                <c:pt idx="230">
                  <c:v>27.1</c:v>
                </c:pt>
                <c:pt idx="231">
                  <c:v>27.1</c:v>
                </c:pt>
                <c:pt idx="232">
                  <c:v>27.4</c:v>
                </c:pt>
                <c:pt idx="233">
                  <c:v>27.4</c:v>
                </c:pt>
                <c:pt idx="234">
                  <c:v>27.4</c:v>
                </c:pt>
                <c:pt idx="235">
                  <c:v>27.4</c:v>
                </c:pt>
                <c:pt idx="236">
                  <c:v>27.4</c:v>
                </c:pt>
                <c:pt idx="237">
                  <c:v>27.4</c:v>
                </c:pt>
                <c:pt idx="238">
                  <c:v>27.4</c:v>
                </c:pt>
                <c:pt idx="239">
                  <c:v>27.4</c:v>
                </c:pt>
                <c:pt idx="240">
                  <c:v>27.8</c:v>
                </c:pt>
                <c:pt idx="241">
                  <c:v>27.8</c:v>
                </c:pt>
                <c:pt idx="242">
                  <c:v>27.8</c:v>
                </c:pt>
                <c:pt idx="243">
                  <c:v>27.8</c:v>
                </c:pt>
                <c:pt idx="244">
                  <c:v>27.8</c:v>
                </c:pt>
                <c:pt idx="245">
                  <c:v>27.8</c:v>
                </c:pt>
                <c:pt idx="246">
                  <c:v>27.8</c:v>
                </c:pt>
                <c:pt idx="247">
                  <c:v>27.8</c:v>
                </c:pt>
                <c:pt idx="248">
                  <c:v>28</c:v>
                </c:pt>
                <c:pt idx="249">
                  <c:v>28</c:v>
                </c:pt>
                <c:pt idx="250">
                  <c:v>28</c:v>
                </c:pt>
                <c:pt idx="251">
                  <c:v>28</c:v>
                </c:pt>
                <c:pt idx="252">
                  <c:v>28</c:v>
                </c:pt>
                <c:pt idx="253">
                  <c:v>28</c:v>
                </c:pt>
                <c:pt idx="254">
                  <c:v>28</c:v>
                </c:pt>
                <c:pt idx="255">
                  <c:v>28</c:v>
                </c:pt>
                <c:pt idx="256">
                  <c:v>28</c:v>
                </c:pt>
                <c:pt idx="257">
                  <c:v>28.1</c:v>
                </c:pt>
                <c:pt idx="258">
                  <c:v>28.1</c:v>
                </c:pt>
                <c:pt idx="259">
                  <c:v>28.1</c:v>
                </c:pt>
                <c:pt idx="260">
                  <c:v>28.1</c:v>
                </c:pt>
                <c:pt idx="261">
                  <c:v>28.1</c:v>
                </c:pt>
                <c:pt idx="262">
                  <c:v>28.1</c:v>
                </c:pt>
                <c:pt idx="263">
                  <c:v>28.1</c:v>
                </c:pt>
                <c:pt idx="264">
                  <c:v>28.1</c:v>
                </c:pt>
                <c:pt idx="265">
                  <c:v>28.1</c:v>
                </c:pt>
                <c:pt idx="266">
                  <c:v>28.1</c:v>
                </c:pt>
                <c:pt idx="267">
                  <c:v>28.1</c:v>
                </c:pt>
                <c:pt idx="268">
                  <c:v>28.1</c:v>
                </c:pt>
                <c:pt idx="269">
                  <c:v>28.1</c:v>
                </c:pt>
                <c:pt idx="270">
                  <c:v>28.1</c:v>
                </c:pt>
                <c:pt idx="271">
                  <c:v>28.1</c:v>
                </c:pt>
                <c:pt idx="272">
                  <c:v>28.1</c:v>
                </c:pt>
                <c:pt idx="273">
                  <c:v>28.1</c:v>
                </c:pt>
                <c:pt idx="274">
                  <c:v>28.1</c:v>
                </c:pt>
                <c:pt idx="275">
                  <c:v>28.1</c:v>
                </c:pt>
                <c:pt idx="276">
                  <c:v>28.1</c:v>
                </c:pt>
                <c:pt idx="277">
                  <c:v>28.1</c:v>
                </c:pt>
                <c:pt idx="278">
                  <c:v>28.1</c:v>
                </c:pt>
                <c:pt idx="279">
                  <c:v>28.1</c:v>
                </c:pt>
                <c:pt idx="280">
                  <c:v>28.1</c:v>
                </c:pt>
                <c:pt idx="281">
                  <c:v>28</c:v>
                </c:pt>
                <c:pt idx="282">
                  <c:v>28</c:v>
                </c:pt>
                <c:pt idx="283">
                  <c:v>28</c:v>
                </c:pt>
                <c:pt idx="284">
                  <c:v>28</c:v>
                </c:pt>
                <c:pt idx="285">
                  <c:v>28</c:v>
                </c:pt>
                <c:pt idx="286">
                  <c:v>28</c:v>
                </c:pt>
                <c:pt idx="287">
                  <c:v>28</c:v>
                </c:pt>
                <c:pt idx="288">
                  <c:v>28</c:v>
                </c:pt>
                <c:pt idx="289">
                  <c:v>27.9</c:v>
                </c:pt>
                <c:pt idx="290">
                  <c:v>27.9</c:v>
                </c:pt>
                <c:pt idx="291">
                  <c:v>27.9</c:v>
                </c:pt>
                <c:pt idx="292">
                  <c:v>27.9</c:v>
                </c:pt>
                <c:pt idx="293">
                  <c:v>27.9</c:v>
                </c:pt>
                <c:pt idx="294">
                  <c:v>27.9</c:v>
                </c:pt>
                <c:pt idx="295">
                  <c:v>27.9</c:v>
                </c:pt>
                <c:pt idx="296">
                  <c:v>27.9</c:v>
                </c:pt>
                <c:pt idx="297">
                  <c:v>27.8</c:v>
                </c:pt>
                <c:pt idx="298">
                  <c:v>27.8</c:v>
                </c:pt>
                <c:pt idx="299">
                  <c:v>27.8</c:v>
                </c:pt>
                <c:pt idx="300">
                  <c:v>27.8</c:v>
                </c:pt>
                <c:pt idx="301">
                  <c:v>27.8</c:v>
                </c:pt>
                <c:pt idx="302">
                  <c:v>27.8</c:v>
                </c:pt>
                <c:pt idx="303">
                  <c:v>27.8</c:v>
                </c:pt>
                <c:pt idx="304">
                  <c:v>27.8</c:v>
                </c:pt>
                <c:pt idx="305">
                  <c:v>27.8</c:v>
                </c:pt>
                <c:pt idx="306">
                  <c:v>27.6</c:v>
                </c:pt>
                <c:pt idx="307">
                  <c:v>27.6</c:v>
                </c:pt>
                <c:pt idx="308">
                  <c:v>27.6</c:v>
                </c:pt>
                <c:pt idx="309">
                  <c:v>27.6</c:v>
                </c:pt>
                <c:pt idx="310">
                  <c:v>27.6</c:v>
                </c:pt>
                <c:pt idx="311">
                  <c:v>27.6</c:v>
                </c:pt>
                <c:pt idx="312">
                  <c:v>27.6</c:v>
                </c:pt>
                <c:pt idx="313">
                  <c:v>27.6</c:v>
                </c:pt>
                <c:pt idx="314">
                  <c:v>27.5</c:v>
                </c:pt>
                <c:pt idx="315">
                  <c:v>27.5</c:v>
                </c:pt>
                <c:pt idx="316">
                  <c:v>27.5</c:v>
                </c:pt>
                <c:pt idx="317">
                  <c:v>27.5</c:v>
                </c:pt>
                <c:pt idx="318">
                  <c:v>27.5</c:v>
                </c:pt>
                <c:pt idx="319">
                  <c:v>27.5</c:v>
                </c:pt>
                <c:pt idx="320">
                  <c:v>27.5</c:v>
                </c:pt>
                <c:pt idx="321">
                  <c:v>27.5</c:v>
                </c:pt>
                <c:pt idx="322">
                  <c:v>27.3</c:v>
                </c:pt>
                <c:pt idx="323">
                  <c:v>27.3</c:v>
                </c:pt>
                <c:pt idx="324">
                  <c:v>27.3</c:v>
                </c:pt>
                <c:pt idx="325">
                  <c:v>27.3</c:v>
                </c:pt>
                <c:pt idx="326">
                  <c:v>27.3</c:v>
                </c:pt>
                <c:pt idx="327">
                  <c:v>27.3</c:v>
                </c:pt>
                <c:pt idx="328">
                  <c:v>27.3</c:v>
                </c:pt>
                <c:pt idx="329">
                  <c:v>27.3</c:v>
                </c:pt>
                <c:pt idx="330">
                  <c:v>27.2</c:v>
                </c:pt>
                <c:pt idx="331">
                  <c:v>27.2</c:v>
                </c:pt>
                <c:pt idx="332">
                  <c:v>27.2</c:v>
                </c:pt>
                <c:pt idx="333">
                  <c:v>27.2</c:v>
                </c:pt>
                <c:pt idx="334">
                  <c:v>27.2</c:v>
                </c:pt>
                <c:pt idx="335">
                  <c:v>27.2</c:v>
                </c:pt>
                <c:pt idx="336">
                  <c:v>27.2</c:v>
                </c:pt>
                <c:pt idx="337">
                  <c:v>27.2</c:v>
                </c:pt>
                <c:pt idx="338">
                  <c:v>27.1</c:v>
                </c:pt>
                <c:pt idx="339">
                  <c:v>27.1</c:v>
                </c:pt>
                <c:pt idx="340">
                  <c:v>27.1</c:v>
                </c:pt>
                <c:pt idx="341">
                  <c:v>27.1</c:v>
                </c:pt>
                <c:pt idx="342">
                  <c:v>27.1</c:v>
                </c:pt>
                <c:pt idx="343">
                  <c:v>27.1</c:v>
                </c:pt>
                <c:pt idx="344">
                  <c:v>27.1</c:v>
                </c:pt>
                <c:pt idx="345">
                  <c:v>27.1</c:v>
                </c:pt>
                <c:pt idx="346">
                  <c:v>27.1</c:v>
                </c:pt>
                <c:pt idx="347">
                  <c:v>27</c:v>
                </c:pt>
                <c:pt idx="348">
                  <c:v>27</c:v>
                </c:pt>
                <c:pt idx="349">
                  <c:v>27</c:v>
                </c:pt>
                <c:pt idx="350">
                  <c:v>27</c:v>
                </c:pt>
                <c:pt idx="351">
                  <c:v>27</c:v>
                </c:pt>
                <c:pt idx="352">
                  <c:v>27</c:v>
                </c:pt>
                <c:pt idx="353">
                  <c:v>27</c:v>
                </c:pt>
                <c:pt idx="354">
                  <c:v>27</c:v>
                </c:pt>
                <c:pt idx="355">
                  <c:v>26.8</c:v>
                </c:pt>
                <c:pt idx="356">
                  <c:v>26.8</c:v>
                </c:pt>
                <c:pt idx="357">
                  <c:v>26.8</c:v>
                </c:pt>
                <c:pt idx="358">
                  <c:v>26.8</c:v>
                </c:pt>
                <c:pt idx="359">
                  <c:v>26.8</c:v>
                </c:pt>
                <c:pt idx="360">
                  <c:v>26.8</c:v>
                </c:pt>
                <c:pt idx="361">
                  <c:v>26.8</c:v>
                </c:pt>
                <c:pt idx="362">
                  <c:v>26.8</c:v>
                </c:pt>
                <c:pt idx="363">
                  <c:v>26.7</c:v>
                </c:pt>
                <c:pt idx="364">
                  <c:v>26.7</c:v>
                </c:pt>
                <c:pt idx="365">
                  <c:v>26.7</c:v>
                </c:pt>
                <c:pt idx="366">
                  <c:v>26.7</c:v>
                </c:pt>
                <c:pt idx="367">
                  <c:v>26.7</c:v>
                </c:pt>
                <c:pt idx="368">
                  <c:v>26.7</c:v>
                </c:pt>
                <c:pt idx="369">
                  <c:v>26.7</c:v>
                </c:pt>
                <c:pt idx="370">
                  <c:v>26.7</c:v>
                </c:pt>
                <c:pt idx="371">
                  <c:v>26.6</c:v>
                </c:pt>
                <c:pt idx="372">
                  <c:v>26.6</c:v>
                </c:pt>
                <c:pt idx="373">
                  <c:v>26.6</c:v>
                </c:pt>
                <c:pt idx="374">
                  <c:v>26.6</c:v>
                </c:pt>
                <c:pt idx="375">
                  <c:v>26.6</c:v>
                </c:pt>
                <c:pt idx="376">
                  <c:v>26.6</c:v>
                </c:pt>
                <c:pt idx="377">
                  <c:v>26.6</c:v>
                </c:pt>
                <c:pt idx="378">
                  <c:v>26.6</c:v>
                </c:pt>
                <c:pt idx="379">
                  <c:v>26.6</c:v>
                </c:pt>
                <c:pt idx="380">
                  <c:v>26.6</c:v>
                </c:pt>
                <c:pt idx="381">
                  <c:v>26.6</c:v>
                </c:pt>
                <c:pt idx="382">
                  <c:v>26.6</c:v>
                </c:pt>
                <c:pt idx="383">
                  <c:v>26.6</c:v>
                </c:pt>
                <c:pt idx="384">
                  <c:v>26.6</c:v>
                </c:pt>
                <c:pt idx="385">
                  <c:v>26.6</c:v>
                </c:pt>
                <c:pt idx="386">
                  <c:v>26.6</c:v>
                </c:pt>
                <c:pt idx="387">
                  <c:v>26.6</c:v>
                </c:pt>
                <c:pt idx="388">
                  <c:v>26.4</c:v>
                </c:pt>
                <c:pt idx="389">
                  <c:v>26.4</c:v>
                </c:pt>
                <c:pt idx="390">
                  <c:v>26.4</c:v>
                </c:pt>
                <c:pt idx="391">
                  <c:v>26.4</c:v>
                </c:pt>
                <c:pt idx="392">
                  <c:v>26.4</c:v>
                </c:pt>
                <c:pt idx="393">
                  <c:v>26.4</c:v>
                </c:pt>
                <c:pt idx="394">
                  <c:v>26.4</c:v>
                </c:pt>
                <c:pt idx="395">
                  <c:v>26.4</c:v>
                </c:pt>
                <c:pt idx="396">
                  <c:v>26.3</c:v>
                </c:pt>
                <c:pt idx="397">
                  <c:v>26.3</c:v>
                </c:pt>
                <c:pt idx="398">
                  <c:v>26.3</c:v>
                </c:pt>
                <c:pt idx="399">
                  <c:v>26.3</c:v>
                </c:pt>
                <c:pt idx="400">
                  <c:v>26.3</c:v>
                </c:pt>
                <c:pt idx="401">
                  <c:v>26.3</c:v>
                </c:pt>
                <c:pt idx="402">
                  <c:v>26.3</c:v>
                </c:pt>
                <c:pt idx="403">
                  <c:v>26.3</c:v>
                </c:pt>
                <c:pt idx="404">
                  <c:v>26.2</c:v>
                </c:pt>
                <c:pt idx="405">
                  <c:v>26.2</c:v>
                </c:pt>
                <c:pt idx="406">
                  <c:v>26.2</c:v>
                </c:pt>
                <c:pt idx="407">
                  <c:v>26.2</c:v>
                </c:pt>
                <c:pt idx="408">
                  <c:v>26.2</c:v>
                </c:pt>
                <c:pt idx="409">
                  <c:v>26.2</c:v>
                </c:pt>
                <c:pt idx="410">
                  <c:v>26.2</c:v>
                </c:pt>
                <c:pt idx="411">
                  <c:v>26.2</c:v>
                </c:pt>
                <c:pt idx="412">
                  <c:v>26.2</c:v>
                </c:pt>
                <c:pt idx="413">
                  <c:v>26.2</c:v>
                </c:pt>
                <c:pt idx="414">
                  <c:v>26.2</c:v>
                </c:pt>
                <c:pt idx="415">
                  <c:v>26.2</c:v>
                </c:pt>
                <c:pt idx="416">
                  <c:v>26.2</c:v>
                </c:pt>
                <c:pt idx="417">
                  <c:v>26.2</c:v>
                </c:pt>
                <c:pt idx="418">
                  <c:v>26.2</c:v>
                </c:pt>
                <c:pt idx="419">
                  <c:v>26.2</c:v>
                </c:pt>
                <c:pt idx="420">
                  <c:v>26.1</c:v>
                </c:pt>
                <c:pt idx="421">
                  <c:v>26.1</c:v>
                </c:pt>
                <c:pt idx="422">
                  <c:v>26.1</c:v>
                </c:pt>
                <c:pt idx="423">
                  <c:v>26.1</c:v>
                </c:pt>
                <c:pt idx="424">
                  <c:v>26.1</c:v>
                </c:pt>
                <c:pt idx="425">
                  <c:v>26.1</c:v>
                </c:pt>
                <c:pt idx="426">
                  <c:v>26.1</c:v>
                </c:pt>
                <c:pt idx="427">
                  <c:v>26.1</c:v>
                </c:pt>
                <c:pt idx="428">
                  <c:v>26</c:v>
                </c:pt>
                <c:pt idx="429">
                  <c:v>26</c:v>
                </c:pt>
                <c:pt idx="430">
                  <c:v>26</c:v>
                </c:pt>
                <c:pt idx="431">
                  <c:v>26</c:v>
                </c:pt>
                <c:pt idx="432">
                  <c:v>26</c:v>
                </c:pt>
                <c:pt idx="433">
                  <c:v>26</c:v>
                </c:pt>
                <c:pt idx="434">
                  <c:v>26</c:v>
                </c:pt>
                <c:pt idx="435">
                  <c:v>26</c:v>
                </c:pt>
                <c:pt idx="436">
                  <c:v>26</c:v>
                </c:pt>
                <c:pt idx="437">
                  <c:v>26</c:v>
                </c:pt>
                <c:pt idx="438">
                  <c:v>26</c:v>
                </c:pt>
                <c:pt idx="439">
                  <c:v>26</c:v>
                </c:pt>
                <c:pt idx="440">
                  <c:v>26</c:v>
                </c:pt>
                <c:pt idx="441">
                  <c:v>26</c:v>
                </c:pt>
                <c:pt idx="442">
                  <c:v>26</c:v>
                </c:pt>
                <c:pt idx="443">
                  <c:v>26</c:v>
                </c:pt>
                <c:pt idx="444">
                  <c:v>26</c:v>
                </c:pt>
                <c:pt idx="445">
                  <c:v>26</c:v>
                </c:pt>
                <c:pt idx="446">
                  <c:v>26</c:v>
                </c:pt>
                <c:pt idx="447">
                  <c:v>26</c:v>
                </c:pt>
                <c:pt idx="448">
                  <c:v>26</c:v>
                </c:pt>
                <c:pt idx="449">
                  <c:v>26</c:v>
                </c:pt>
                <c:pt idx="450">
                  <c:v>26</c:v>
                </c:pt>
                <c:pt idx="451">
                  <c:v>26</c:v>
                </c:pt>
                <c:pt idx="452">
                  <c:v>26</c:v>
                </c:pt>
                <c:pt idx="453">
                  <c:v>26</c:v>
                </c:pt>
                <c:pt idx="454">
                  <c:v>26</c:v>
                </c:pt>
                <c:pt idx="455">
                  <c:v>26</c:v>
                </c:pt>
                <c:pt idx="456">
                  <c:v>26</c:v>
                </c:pt>
                <c:pt idx="457">
                  <c:v>26</c:v>
                </c:pt>
                <c:pt idx="458">
                  <c:v>26</c:v>
                </c:pt>
                <c:pt idx="459">
                  <c:v>26</c:v>
                </c:pt>
                <c:pt idx="460">
                  <c:v>26</c:v>
                </c:pt>
                <c:pt idx="461">
                  <c:v>25.9</c:v>
                </c:pt>
                <c:pt idx="462">
                  <c:v>25.9</c:v>
                </c:pt>
                <c:pt idx="463">
                  <c:v>25.9</c:v>
                </c:pt>
                <c:pt idx="464">
                  <c:v>25.9</c:v>
                </c:pt>
                <c:pt idx="465">
                  <c:v>25.9</c:v>
                </c:pt>
                <c:pt idx="466">
                  <c:v>25.9</c:v>
                </c:pt>
                <c:pt idx="467">
                  <c:v>25.9</c:v>
                </c:pt>
                <c:pt idx="468">
                  <c:v>25.9</c:v>
                </c:pt>
                <c:pt idx="469">
                  <c:v>25.9</c:v>
                </c:pt>
                <c:pt idx="470">
                  <c:v>25.9</c:v>
                </c:pt>
                <c:pt idx="471">
                  <c:v>25.9</c:v>
                </c:pt>
                <c:pt idx="472">
                  <c:v>25.9</c:v>
                </c:pt>
                <c:pt idx="473">
                  <c:v>25.9</c:v>
                </c:pt>
                <c:pt idx="474">
                  <c:v>25.9</c:v>
                </c:pt>
                <c:pt idx="475">
                  <c:v>25.9</c:v>
                </c:pt>
                <c:pt idx="476">
                  <c:v>25.9</c:v>
                </c:pt>
                <c:pt idx="477">
                  <c:v>25.9</c:v>
                </c:pt>
                <c:pt idx="478">
                  <c:v>25.9</c:v>
                </c:pt>
                <c:pt idx="479">
                  <c:v>25.9</c:v>
                </c:pt>
                <c:pt idx="480">
                  <c:v>25.9</c:v>
                </c:pt>
                <c:pt idx="481">
                  <c:v>25.9</c:v>
                </c:pt>
                <c:pt idx="482">
                  <c:v>25.9</c:v>
                </c:pt>
                <c:pt idx="483">
                  <c:v>25.9</c:v>
                </c:pt>
                <c:pt idx="484">
                  <c:v>25.9</c:v>
                </c:pt>
                <c:pt idx="485">
                  <c:v>25.9</c:v>
                </c:pt>
                <c:pt idx="486">
                  <c:v>25.9</c:v>
                </c:pt>
                <c:pt idx="487">
                  <c:v>25.9</c:v>
                </c:pt>
                <c:pt idx="488">
                  <c:v>25.9</c:v>
                </c:pt>
                <c:pt idx="489">
                  <c:v>25.9</c:v>
                </c:pt>
                <c:pt idx="490">
                  <c:v>25.9</c:v>
                </c:pt>
                <c:pt idx="491">
                  <c:v>25.9</c:v>
                </c:pt>
                <c:pt idx="492">
                  <c:v>25.9</c:v>
                </c:pt>
                <c:pt idx="493">
                  <c:v>25.9</c:v>
                </c:pt>
                <c:pt idx="494">
                  <c:v>25.8</c:v>
                </c:pt>
                <c:pt idx="495">
                  <c:v>25.8</c:v>
                </c:pt>
                <c:pt idx="496">
                  <c:v>25.8</c:v>
                </c:pt>
                <c:pt idx="497">
                  <c:v>25.8</c:v>
                </c:pt>
                <c:pt idx="498">
                  <c:v>25.8</c:v>
                </c:pt>
                <c:pt idx="499">
                  <c:v>25.8</c:v>
                </c:pt>
                <c:pt idx="500">
                  <c:v>25.8</c:v>
                </c:pt>
                <c:pt idx="501">
                  <c:v>25.8</c:v>
                </c:pt>
                <c:pt idx="502">
                  <c:v>25.8</c:v>
                </c:pt>
                <c:pt idx="503">
                  <c:v>25.8</c:v>
                </c:pt>
                <c:pt idx="504">
                  <c:v>25.8</c:v>
                </c:pt>
                <c:pt idx="505">
                  <c:v>25.8</c:v>
                </c:pt>
                <c:pt idx="506">
                  <c:v>25.8</c:v>
                </c:pt>
                <c:pt idx="507">
                  <c:v>25.8</c:v>
                </c:pt>
                <c:pt idx="508">
                  <c:v>25.8</c:v>
                </c:pt>
                <c:pt idx="509">
                  <c:v>25.8</c:v>
                </c:pt>
                <c:pt idx="510">
                  <c:v>25.8</c:v>
                </c:pt>
                <c:pt idx="511">
                  <c:v>25.8</c:v>
                </c:pt>
                <c:pt idx="512">
                  <c:v>25.8</c:v>
                </c:pt>
                <c:pt idx="513">
                  <c:v>25.8</c:v>
                </c:pt>
                <c:pt idx="514">
                  <c:v>25.8</c:v>
                </c:pt>
                <c:pt idx="515">
                  <c:v>25.8</c:v>
                </c:pt>
                <c:pt idx="516">
                  <c:v>25.8</c:v>
                </c:pt>
                <c:pt idx="517">
                  <c:v>25.8</c:v>
                </c:pt>
                <c:pt idx="518">
                  <c:v>25.8</c:v>
                </c:pt>
                <c:pt idx="519">
                  <c:v>25.8</c:v>
                </c:pt>
                <c:pt idx="520">
                  <c:v>25.8</c:v>
                </c:pt>
                <c:pt idx="521">
                  <c:v>25.8</c:v>
                </c:pt>
                <c:pt idx="522">
                  <c:v>25.8</c:v>
                </c:pt>
                <c:pt idx="523">
                  <c:v>25.8</c:v>
                </c:pt>
                <c:pt idx="524">
                  <c:v>25.8</c:v>
                </c:pt>
                <c:pt idx="525">
                  <c:v>25.8</c:v>
                </c:pt>
                <c:pt idx="526">
                  <c:v>25.8</c:v>
                </c:pt>
                <c:pt idx="527">
                  <c:v>25.7</c:v>
                </c:pt>
                <c:pt idx="528">
                  <c:v>25.7</c:v>
                </c:pt>
                <c:pt idx="529">
                  <c:v>25.7</c:v>
                </c:pt>
                <c:pt idx="530">
                  <c:v>25.7</c:v>
                </c:pt>
                <c:pt idx="531">
                  <c:v>25.7</c:v>
                </c:pt>
                <c:pt idx="532">
                  <c:v>25.7</c:v>
                </c:pt>
                <c:pt idx="533">
                  <c:v>25.7</c:v>
                </c:pt>
                <c:pt idx="534">
                  <c:v>25.7</c:v>
                </c:pt>
                <c:pt idx="535">
                  <c:v>25.7</c:v>
                </c:pt>
                <c:pt idx="536">
                  <c:v>25.7</c:v>
                </c:pt>
                <c:pt idx="537">
                  <c:v>25.7</c:v>
                </c:pt>
                <c:pt idx="538">
                  <c:v>25.7</c:v>
                </c:pt>
                <c:pt idx="539">
                  <c:v>25.7</c:v>
                </c:pt>
                <c:pt idx="540">
                  <c:v>25.7</c:v>
                </c:pt>
                <c:pt idx="541">
                  <c:v>25.7</c:v>
                </c:pt>
                <c:pt idx="542">
                  <c:v>25.7</c:v>
                </c:pt>
                <c:pt idx="543">
                  <c:v>25.7</c:v>
                </c:pt>
                <c:pt idx="544">
                  <c:v>25.7</c:v>
                </c:pt>
                <c:pt idx="545">
                  <c:v>25.7</c:v>
                </c:pt>
                <c:pt idx="546">
                  <c:v>25.7</c:v>
                </c:pt>
                <c:pt idx="547">
                  <c:v>25.7</c:v>
                </c:pt>
                <c:pt idx="548">
                  <c:v>25.7</c:v>
                </c:pt>
                <c:pt idx="549">
                  <c:v>25.7</c:v>
                </c:pt>
                <c:pt idx="550">
                  <c:v>25.7</c:v>
                </c:pt>
                <c:pt idx="551">
                  <c:v>25.7</c:v>
                </c:pt>
                <c:pt idx="552">
                  <c:v>25.7</c:v>
                </c:pt>
                <c:pt idx="553">
                  <c:v>25.7</c:v>
                </c:pt>
                <c:pt idx="554">
                  <c:v>25.7</c:v>
                </c:pt>
                <c:pt idx="555">
                  <c:v>25.7</c:v>
                </c:pt>
                <c:pt idx="556">
                  <c:v>25.7</c:v>
                </c:pt>
                <c:pt idx="557">
                  <c:v>25.7</c:v>
                </c:pt>
                <c:pt idx="558">
                  <c:v>25.7</c:v>
                </c:pt>
                <c:pt idx="559">
                  <c:v>25.7</c:v>
                </c:pt>
                <c:pt idx="560">
                  <c:v>25.7</c:v>
                </c:pt>
                <c:pt idx="561">
                  <c:v>25.7</c:v>
                </c:pt>
                <c:pt idx="562">
                  <c:v>25.7</c:v>
                </c:pt>
                <c:pt idx="563">
                  <c:v>25.7</c:v>
                </c:pt>
                <c:pt idx="564">
                  <c:v>25.7</c:v>
                </c:pt>
                <c:pt idx="565">
                  <c:v>25.7</c:v>
                </c:pt>
                <c:pt idx="566">
                  <c:v>25.7</c:v>
                </c:pt>
                <c:pt idx="567">
                  <c:v>25.7</c:v>
                </c:pt>
                <c:pt idx="568">
                  <c:v>25.7</c:v>
                </c:pt>
                <c:pt idx="569">
                  <c:v>25.7</c:v>
                </c:pt>
                <c:pt idx="570">
                  <c:v>25.7</c:v>
                </c:pt>
                <c:pt idx="571">
                  <c:v>25.7</c:v>
                </c:pt>
                <c:pt idx="572">
                  <c:v>25.7</c:v>
                </c:pt>
                <c:pt idx="573">
                  <c:v>25.7</c:v>
                </c:pt>
                <c:pt idx="574">
                  <c:v>25.7</c:v>
                </c:pt>
                <c:pt idx="575">
                  <c:v>25.7</c:v>
                </c:pt>
                <c:pt idx="576">
                  <c:v>25.6</c:v>
                </c:pt>
                <c:pt idx="577">
                  <c:v>25.6</c:v>
                </c:pt>
                <c:pt idx="578">
                  <c:v>25.6</c:v>
                </c:pt>
                <c:pt idx="579">
                  <c:v>25.6</c:v>
                </c:pt>
                <c:pt idx="580">
                  <c:v>25.6</c:v>
                </c:pt>
                <c:pt idx="581">
                  <c:v>25.6</c:v>
                </c:pt>
                <c:pt idx="582">
                  <c:v>25.6</c:v>
                </c:pt>
                <c:pt idx="583">
                  <c:v>25.6</c:v>
                </c:pt>
                <c:pt idx="584">
                  <c:v>25.6</c:v>
                </c:pt>
                <c:pt idx="585">
                  <c:v>25.6</c:v>
                </c:pt>
                <c:pt idx="586">
                  <c:v>25.6</c:v>
                </c:pt>
                <c:pt idx="587">
                  <c:v>25.6</c:v>
                </c:pt>
                <c:pt idx="588">
                  <c:v>25.6</c:v>
                </c:pt>
                <c:pt idx="589">
                  <c:v>25.6</c:v>
                </c:pt>
                <c:pt idx="590">
                  <c:v>25.6</c:v>
                </c:pt>
                <c:pt idx="591">
                  <c:v>25.6</c:v>
                </c:pt>
                <c:pt idx="592">
                  <c:v>25.6</c:v>
                </c:pt>
                <c:pt idx="593">
                  <c:v>25.6</c:v>
                </c:pt>
                <c:pt idx="594">
                  <c:v>25.6</c:v>
                </c:pt>
                <c:pt idx="595">
                  <c:v>25.6</c:v>
                </c:pt>
                <c:pt idx="596">
                  <c:v>25.6</c:v>
                </c:pt>
                <c:pt idx="597">
                  <c:v>25.6</c:v>
                </c:pt>
                <c:pt idx="598">
                  <c:v>25.6</c:v>
                </c:pt>
                <c:pt idx="599">
                  <c:v>25.6</c:v>
                </c:pt>
                <c:pt idx="600">
                  <c:v>25.6</c:v>
                </c:pt>
                <c:pt idx="601">
                  <c:v>25.6</c:v>
                </c:pt>
                <c:pt idx="602">
                  <c:v>25.6</c:v>
                </c:pt>
                <c:pt idx="603">
                  <c:v>25.6</c:v>
                </c:pt>
                <c:pt idx="604">
                  <c:v>25.6</c:v>
                </c:pt>
                <c:pt idx="605">
                  <c:v>25.6</c:v>
                </c:pt>
                <c:pt idx="606">
                  <c:v>25.6</c:v>
                </c:pt>
                <c:pt idx="607">
                  <c:v>25.6</c:v>
                </c:pt>
                <c:pt idx="608">
                  <c:v>25.6</c:v>
                </c:pt>
                <c:pt idx="609">
                  <c:v>25.6</c:v>
                </c:pt>
                <c:pt idx="610">
                  <c:v>25.6</c:v>
                </c:pt>
                <c:pt idx="611">
                  <c:v>25.6</c:v>
                </c:pt>
                <c:pt idx="612">
                  <c:v>25.6</c:v>
                </c:pt>
                <c:pt idx="613">
                  <c:v>25.6</c:v>
                </c:pt>
                <c:pt idx="614">
                  <c:v>25.6</c:v>
                </c:pt>
                <c:pt idx="615">
                  <c:v>25.6</c:v>
                </c:pt>
                <c:pt idx="616">
                  <c:v>25.6</c:v>
                </c:pt>
                <c:pt idx="617">
                  <c:v>25.6</c:v>
                </c:pt>
                <c:pt idx="618">
                  <c:v>25.6</c:v>
                </c:pt>
                <c:pt idx="619">
                  <c:v>25.6</c:v>
                </c:pt>
                <c:pt idx="620">
                  <c:v>25.6</c:v>
                </c:pt>
                <c:pt idx="621">
                  <c:v>25.6</c:v>
                </c:pt>
                <c:pt idx="622">
                  <c:v>25.6</c:v>
                </c:pt>
                <c:pt idx="623">
                  <c:v>25.6</c:v>
                </c:pt>
                <c:pt idx="624">
                  <c:v>25.6</c:v>
                </c:pt>
                <c:pt idx="625">
                  <c:v>25.6</c:v>
                </c:pt>
                <c:pt idx="626">
                  <c:v>25.6</c:v>
                </c:pt>
                <c:pt idx="627">
                  <c:v>25.6</c:v>
                </c:pt>
                <c:pt idx="628">
                  <c:v>25.6</c:v>
                </c:pt>
                <c:pt idx="629">
                  <c:v>25.6</c:v>
                </c:pt>
                <c:pt idx="630">
                  <c:v>25.6</c:v>
                </c:pt>
                <c:pt idx="631">
                  <c:v>25.6</c:v>
                </c:pt>
                <c:pt idx="632">
                  <c:v>25.6</c:v>
                </c:pt>
                <c:pt idx="633">
                  <c:v>25.5</c:v>
                </c:pt>
                <c:pt idx="634">
                  <c:v>25.5</c:v>
                </c:pt>
                <c:pt idx="635">
                  <c:v>25.5</c:v>
                </c:pt>
                <c:pt idx="636">
                  <c:v>25.5</c:v>
                </c:pt>
                <c:pt idx="637">
                  <c:v>25.5</c:v>
                </c:pt>
                <c:pt idx="638">
                  <c:v>25.5</c:v>
                </c:pt>
                <c:pt idx="639">
                  <c:v>25.5</c:v>
                </c:pt>
                <c:pt idx="640">
                  <c:v>25.5</c:v>
                </c:pt>
                <c:pt idx="641">
                  <c:v>25.5</c:v>
                </c:pt>
                <c:pt idx="642">
                  <c:v>25.5</c:v>
                </c:pt>
                <c:pt idx="643">
                  <c:v>25.5</c:v>
                </c:pt>
                <c:pt idx="644">
                  <c:v>25.5</c:v>
                </c:pt>
                <c:pt idx="645">
                  <c:v>25.5</c:v>
                </c:pt>
                <c:pt idx="646">
                  <c:v>25.5</c:v>
                </c:pt>
                <c:pt idx="647">
                  <c:v>25.5</c:v>
                </c:pt>
                <c:pt idx="648">
                  <c:v>25.5</c:v>
                </c:pt>
                <c:pt idx="649">
                  <c:v>25.5</c:v>
                </c:pt>
                <c:pt idx="650">
                  <c:v>25.5</c:v>
                </c:pt>
                <c:pt idx="651">
                  <c:v>25.5</c:v>
                </c:pt>
                <c:pt idx="652">
                  <c:v>25.5</c:v>
                </c:pt>
                <c:pt idx="653">
                  <c:v>25.5</c:v>
                </c:pt>
                <c:pt idx="654">
                  <c:v>25.5</c:v>
                </c:pt>
                <c:pt idx="655">
                  <c:v>25.5</c:v>
                </c:pt>
                <c:pt idx="656">
                  <c:v>25.5</c:v>
                </c:pt>
                <c:pt idx="657">
                  <c:v>25.5</c:v>
                </c:pt>
                <c:pt idx="658">
                  <c:v>25.5</c:v>
                </c:pt>
                <c:pt idx="659">
                  <c:v>25.5</c:v>
                </c:pt>
                <c:pt idx="660">
                  <c:v>25.5</c:v>
                </c:pt>
                <c:pt idx="661">
                  <c:v>25.5</c:v>
                </c:pt>
                <c:pt idx="662">
                  <c:v>25.5</c:v>
                </c:pt>
                <c:pt idx="663">
                  <c:v>25.5</c:v>
                </c:pt>
                <c:pt idx="664">
                  <c:v>25.5</c:v>
                </c:pt>
                <c:pt idx="665">
                  <c:v>25.5</c:v>
                </c:pt>
                <c:pt idx="666">
                  <c:v>25.5</c:v>
                </c:pt>
                <c:pt idx="667">
                  <c:v>25.5</c:v>
                </c:pt>
                <c:pt idx="668">
                  <c:v>25.5</c:v>
                </c:pt>
                <c:pt idx="669">
                  <c:v>25.5</c:v>
                </c:pt>
                <c:pt idx="670">
                  <c:v>25.5</c:v>
                </c:pt>
                <c:pt idx="671">
                  <c:v>25.5</c:v>
                </c:pt>
                <c:pt idx="672">
                  <c:v>25.5</c:v>
                </c:pt>
                <c:pt idx="673">
                  <c:v>25.5</c:v>
                </c:pt>
                <c:pt idx="674">
                  <c:v>25.5</c:v>
                </c:pt>
                <c:pt idx="675">
                  <c:v>25.5</c:v>
                </c:pt>
                <c:pt idx="676">
                  <c:v>25.5</c:v>
                </c:pt>
                <c:pt idx="677">
                  <c:v>25.5</c:v>
                </c:pt>
                <c:pt idx="678">
                  <c:v>25.5</c:v>
                </c:pt>
                <c:pt idx="679">
                  <c:v>25.5</c:v>
                </c:pt>
                <c:pt idx="680">
                  <c:v>25.5</c:v>
                </c:pt>
                <c:pt idx="681">
                  <c:v>25.5</c:v>
                </c:pt>
                <c:pt idx="682">
                  <c:v>25.5</c:v>
                </c:pt>
                <c:pt idx="683">
                  <c:v>25.5</c:v>
                </c:pt>
                <c:pt idx="684">
                  <c:v>25.5</c:v>
                </c:pt>
                <c:pt idx="685">
                  <c:v>25.5</c:v>
                </c:pt>
                <c:pt idx="686">
                  <c:v>25.5</c:v>
                </c:pt>
                <c:pt idx="687">
                  <c:v>25.5</c:v>
                </c:pt>
                <c:pt idx="688">
                  <c:v>25.5</c:v>
                </c:pt>
                <c:pt idx="689">
                  <c:v>25.5</c:v>
                </c:pt>
                <c:pt idx="690">
                  <c:v>25.5</c:v>
                </c:pt>
                <c:pt idx="691">
                  <c:v>25.5</c:v>
                </c:pt>
                <c:pt idx="692">
                  <c:v>25.5</c:v>
                </c:pt>
                <c:pt idx="693">
                  <c:v>25.5</c:v>
                </c:pt>
                <c:pt idx="694">
                  <c:v>25.5</c:v>
                </c:pt>
                <c:pt idx="695">
                  <c:v>25.5</c:v>
                </c:pt>
                <c:pt idx="696">
                  <c:v>25.5</c:v>
                </c:pt>
                <c:pt idx="697">
                  <c:v>25.5</c:v>
                </c:pt>
                <c:pt idx="698">
                  <c:v>25.5</c:v>
                </c:pt>
                <c:pt idx="699">
                  <c:v>25.5</c:v>
                </c:pt>
                <c:pt idx="700">
                  <c:v>25.5</c:v>
                </c:pt>
                <c:pt idx="701">
                  <c:v>25.5</c:v>
                </c:pt>
                <c:pt idx="702">
                  <c:v>25.5</c:v>
                </c:pt>
                <c:pt idx="703">
                  <c:v>25.5</c:v>
                </c:pt>
                <c:pt idx="704">
                  <c:v>25.5</c:v>
                </c:pt>
                <c:pt idx="705">
                  <c:v>25.5</c:v>
                </c:pt>
                <c:pt idx="706">
                  <c:v>25.5</c:v>
                </c:pt>
                <c:pt idx="707">
                  <c:v>25.6</c:v>
                </c:pt>
                <c:pt idx="708">
                  <c:v>25.6</c:v>
                </c:pt>
                <c:pt idx="709">
                  <c:v>25.6</c:v>
                </c:pt>
                <c:pt idx="710">
                  <c:v>25.6</c:v>
                </c:pt>
                <c:pt idx="711">
                  <c:v>25.6</c:v>
                </c:pt>
                <c:pt idx="712">
                  <c:v>25.6</c:v>
                </c:pt>
                <c:pt idx="713">
                  <c:v>25.6</c:v>
                </c:pt>
                <c:pt idx="714">
                  <c:v>25.6</c:v>
                </c:pt>
                <c:pt idx="715">
                  <c:v>25.5</c:v>
                </c:pt>
                <c:pt idx="716">
                  <c:v>25.5</c:v>
                </c:pt>
                <c:pt idx="717">
                  <c:v>25.5</c:v>
                </c:pt>
                <c:pt idx="718">
                  <c:v>25.5</c:v>
                </c:pt>
                <c:pt idx="719">
                  <c:v>25.5</c:v>
                </c:pt>
                <c:pt idx="720">
                  <c:v>25.5</c:v>
                </c:pt>
                <c:pt idx="721">
                  <c:v>25.5</c:v>
                </c:pt>
                <c:pt idx="722">
                  <c:v>25.5</c:v>
                </c:pt>
                <c:pt idx="723">
                  <c:v>25.5</c:v>
                </c:pt>
                <c:pt idx="724">
                  <c:v>25.5</c:v>
                </c:pt>
                <c:pt idx="725">
                  <c:v>25.5</c:v>
                </c:pt>
                <c:pt idx="726">
                  <c:v>25.5</c:v>
                </c:pt>
                <c:pt idx="727">
                  <c:v>25.5</c:v>
                </c:pt>
                <c:pt idx="728">
                  <c:v>25.5</c:v>
                </c:pt>
                <c:pt idx="729">
                  <c:v>25.5</c:v>
                </c:pt>
                <c:pt idx="730">
                  <c:v>25.5</c:v>
                </c:pt>
                <c:pt idx="731">
                  <c:v>25.5</c:v>
                </c:pt>
                <c:pt idx="732">
                  <c:v>25.5</c:v>
                </c:pt>
                <c:pt idx="733">
                  <c:v>25.5</c:v>
                </c:pt>
                <c:pt idx="734">
                  <c:v>25.5</c:v>
                </c:pt>
                <c:pt idx="735">
                  <c:v>25.5</c:v>
                </c:pt>
                <c:pt idx="736">
                  <c:v>25.5</c:v>
                </c:pt>
                <c:pt idx="737">
                  <c:v>25.5</c:v>
                </c:pt>
                <c:pt idx="738">
                  <c:v>25.5</c:v>
                </c:pt>
                <c:pt idx="739">
                  <c:v>25.5</c:v>
                </c:pt>
                <c:pt idx="740">
                  <c:v>25.5</c:v>
                </c:pt>
                <c:pt idx="741">
                  <c:v>25.5</c:v>
                </c:pt>
                <c:pt idx="742">
                  <c:v>25.5</c:v>
                </c:pt>
                <c:pt idx="743">
                  <c:v>25.5</c:v>
                </c:pt>
                <c:pt idx="744">
                  <c:v>25.5</c:v>
                </c:pt>
                <c:pt idx="745">
                  <c:v>25.5</c:v>
                </c:pt>
                <c:pt idx="746">
                  <c:v>25.5</c:v>
                </c:pt>
                <c:pt idx="747">
                  <c:v>25.5</c:v>
                </c:pt>
                <c:pt idx="748">
                  <c:v>25.5</c:v>
                </c:pt>
                <c:pt idx="749">
                  <c:v>25.5</c:v>
                </c:pt>
                <c:pt idx="750">
                  <c:v>25.5</c:v>
                </c:pt>
                <c:pt idx="751">
                  <c:v>25.5</c:v>
                </c:pt>
                <c:pt idx="752">
                  <c:v>25.5</c:v>
                </c:pt>
                <c:pt idx="753">
                  <c:v>25.5</c:v>
                </c:pt>
                <c:pt idx="754">
                  <c:v>25.5</c:v>
                </c:pt>
                <c:pt idx="755">
                  <c:v>25.5</c:v>
                </c:pt>
                <c:pt idx="756">
                  <c:v>25.5</c:v>
                </c:pt>
                <c:pt idx="757">
                  <c:v>25.5</c:v>
                </c:pt>
                <c:pt idx="758">
                  <c:v>25.5</c:v>
                </c:pt>
                <c:pt idx="759">
                  <c:v>25.5</c:v>
                </c:pt>
                <c:pt idx="760">
                  <c:v>25.5</c:v>
                </c:pt>
                <c:pt idx="761">
                  <c:v>25.5</c:v>
                </c:pt>
                <c:pt idx="762">
                  <c:v>25.5</c:v>
                </c:pt>
                <c:pt idx="763">
                  <c:v>25.5</c:v>
                </c:pt>
                <c:pt idx="764">
                  <c:v>25.5</c:v>
                </c:pt>
                <c:pt idx="765">
                  <c:v>25.5</c:v>
                </c:pt>
                <c:pt idx="766">
                  <c:v>25.5</c:v>
                </c:pt>
                <c:pt idx="767">
                  <c:v>25.5</c:v>
                </c:pt>
                <c:pt idx="768">
                  <c:v>25.5</c:v>
                </c:pt>
                <c:pt idx="769">
                  <c:v>25.5</c:v>
                </c:pt>
                <c:pt idx="770">
                  <c:v>25.5</c:v>
                </c:pt>
                <c:pt idx="771">
                  <c:v>25.5</c:v>
                </c:pt>
                <c:pt idx="772">
                  <c:v>25.4</c:v>
                </c:pt>
                <c:pt idx="773">
                  <c:v>25.4</c:v>
                </c:pt>
                <c:pt idx="774">
                  <c:v>25.4</c:v>
                </c:pt>
                <c:pt idx="775">
                  <c:v>25.4</c:v>
                </c:pt>
                <c:pt idx="776">
                  <c:v>25.4</c:v>
                </c:pt>
                <c:pt idx="777">
                  <c:v>25.4</c:v>
                </c:pt>
                <c:pt idx="778">
                  <c:v>25.4</c:v>
                </c:pt>
                <c:pt idx="779">
                  <c:v>25.4</c:v>
                </c:pt>
                <c:pt idx="780">
                  <c:v>25.5</c:v>
                </c:pt>
                <c:pt idx="781">
                  <c:v>25.5</c:v>
                </c:pt>
                <c:pt idx="782">
                  <c:v>25.5</c:v>
                </c:pt>
                <c:pt idx="783">
                  <c:v>25.5</c:v>
                </c:pt>
                <c:pt idx="784">
                  <c:v>25.5</c:v>
                </c:pt>
                <c:pt idx="785">
                  <c:v>25.5</c:v>
                </c:pt>
                <c:pt idx="786">
                  <c:v>25.5</c:v>
                </c:pt>
                <c:pt idx="787">
                  <c:v>25.5</c:v>
                </c:pt>
                <c:pt idx="788">
                  <c:v>25.5</c:v>
                </c:pt>
                <c:pt idx="789">
                  <c:v>25.5</c:v>
                </c:pt>
                <c:pt idx="790">
                  <c:v>25.5</c:v>
                </c:pt>
                <c:pt idx="791">
                  <c:v>25.5</c:v>
                </c:pt>
                <c:pt idx="792">
                  <c:v>25.5</c:v>
                </c:pt>
                <c:pt idx="793">
                  <c:v>25.5</c:v>
                </c:pt>
                <c:pt idx="794">
                  <c:v>25.5</c:v>
                </c:pt>
                <c:pt idx="795">
                  <c:v>25.5</c:v>
                </c:pt>
                <c:pt idx="796">
                  <c:v>25.5</c:v>
                </c:pt>
                <c:pt idx="797">
                  <c:v>25.4</c:v>
                </c:pt>
                <c:pt idx="798">
                  <c:v>25.4</c:v>
                </c:pt>
                <c:pt idx="799">
                  <c:v>25.4</c:v>
                </c:pt>
                <c:pt idx="800">
                  <c:v>25.4</c:v>
                </c:pt>
                <c:pt idx="801">
                  <c:v>25.4</c:v>
                </c:pt>
                <c:pt idx="802">
                  <c:v>25.4</c:v>
                </c:pt>
                <c:pt idx="803">
                  <c:v>25.4</c:v>
                </c:pt>
                <c:pt idx="804">
                  <c:v>25.4</c:v>
                </c:pt>
                <c:pt idx="805">
                  <c:v>25.5</c:v>
                </c:pt>
                <c:pt idx="806">
                  <c:v>25.5</c:v>
                </c:pt>
                <c:pt idx="807">
                  <c:v>25.5</c:v>
                </c:pt>
                <c:pt idx="808">
                  <c:v>25.5</c:v>
                </c:pt>
                <c:pt idx="809">
                  <c:v>25.5</c:v>
                </c:pt>
                <c:pt idx="810">
                  <c:v>25.5</c:v>
                </c:pt>
                <c:pt idx="811">
                  <c:v>25.5</c:v>
                </c:pt>
                <c:pt idx="812">
                  <c:v>25.5</c:v>
                </c:pt>
                <c:pt idx="813">
                  <c:v>25.4</c:v>
                </c:pt>
                <c:pt idx="814">
                  <c:v>25.4</c:v>
                </c:pt>
                <c:pt idx="815">
                  <c:v>25.4</c:v>
                </c:pt>
                <c:pt idx="816">
                  <c:v>25.4</c:v>
                </c:pt>
                <c:pt idx="817">
                  <c:v>25.4</c:v>
                </c:pt>
                <c:pt idx="818">
                  <c:v>25.4</c:v>
                </c:pt>
                <c:pt idx="819">
                  <c:v>25.4</c:v>
                </c:pt>
                <c:pt idx="820">
                  <c:v>25.4</c:v>
                </c:pt>
                <c:pt idx="821">
                  <c:v>25.4</c:v>
                </c:pt>
                <c:pt idx="822">
                  <c:v>25.4</c:v>
                </c:pt>
                <c:pt idx="823">
                  <c:v>25.4</c:v>
                </c:pt>
                <c:pt idx="824">
                  <c:v>25.4</c:v>
                </c:pt>
                <c:pt idx="825">
                  <c:v>25.4</c:v>
                </c:pt>
                <c:pt idx="826">
                  <c:v>25.4</c:v>
                </c:pt>
                <c:pt idx="827">
                  <c:v>25.4</c:v>
                </c:pt>
                <c:pt idx="828">
                  <c:v>25.4</c:v>
                </c:pt>
                <c:pt idx="829">
                  <c:v>25.4</c:v>
                </c:pt>
                <c:pt idx="830">
                  <c:v>25.5</c:v>
                </c:pt>
                <c:pt idx="831">
                  <c:v>25.5</c:v>
                </c:pt>
                <c:pt idx="832">
                  <c:v>25.5</c:v>
                </c:pt>
                <c:pt idx="833">
                  <c:v>25.5</c:v>
                </c:pt>
                <c:pt idx="834">
                  <c:v>25.5</c:v>
                </c:pt>
                <c:pt idx="835">
                  <c:v>25.5</c:v>
                </c:pt>
                <c:pt idx="836">
                  <c:v>25.5</c:v>
                </c:pt>
                <c:pt idx="837">
                  <c:v>25.5</c:v>
                </c:pt>
                <c:pt idx="838">
                  <c:v>25.5</c:v>
                </c:pt>
                <c:pt idx="839">
                  <c:v>25.5</c:v>
                </c:pt>
                <c:pt idx="840">
                  <c:v>25.5</c:v>
                </c:pt>
                <c:pt idx="841">
                  <c:v>25.5</c:v>
                </c:pt>
                <c:pt idx="842">
                  <c:v>25.5</c:v>
                </c:pt>
                <c:pt idx="843">
                  <c:v>25.5</c:v>
                </c:pt>
                <c:pt idx="844">
                  <c:v>25.5</c:v>
                </c:pt>
                <c:pt idx="845">
                  <c:v>25.5</c:v>
                </c:pt>
                <c:pt idx="846">
                  <c:v>25.5</c:v>
                </c:pt>
                <c:pt idx="847">
                  <c:v>25.5</c:v>
                </c:pt>
                <c:pt idx="848">
                  <c:v>25.5</c:v>
                </c:pt>
                <c:pt idx="849">
                  <c:v>25.5</c:v>
                </c:pt>
                <c:pt idx="850">
                  <c:v>25.5</c:v>
                </c:pt>
                <c:pt idx="851">
                  <c:v>25.5</c:v>
                </c:pt>
                <c:pt idx="852">
                  <c:v>25.5</c:v>
                </c:pt>
                <c:pt idx="853">
                  <c:v>25.5</c:v>
                </c:pt>
                <c:pt idx="854">
                  <c:v>25.5</c:v>
                </c:pt>
                <c:pt idx="855">
                  <c:v>25.5</c:v>
                </c:pt>
                <c:pt idx="856">
                  <c:v>25.5</c:v>
                </c:pt>
                <c:pt idx="857">
                  <c:v>25.5</c:v>
                </c:pt>
                <c:pt idx="858">
                  <c:v>25.5</c:v>
                </c:pt>
                <c:pt idx="859">
                  <c:v>25.5</c:v>
                </c:pt>
                <c:pt idx="860">
                  <c:v>25.5</c:v>
                </c:pt>
                <c:pt idx="861">
                  <c:v>25.5</c:v>
                </c:pt>
                <c:pt idx="862">
                  <c:v>25.5</c:v>
                </c:pt>
                <c:pt idx="863">
                  <c:v>25.5</c:v>
                </c:pt>
                <c:pt idx="864">
                  <c:v>25.5</c:v>
                </c:pt>
                <c:pt idx="865">
                  <c:v>25.5</c:v>
                </c:pt>
                <c:pt idx="866">
                  <c:v>25.5</c:v>
                </c:pt>
                <c:pt idx="867">
                  <c:v>25.5</c:v>
                </c:pt>
                <c:pt idx="868">
                  <c:v>25.5</c:v>
                </c:pt>
                <c:pt idx="869">
                  <c:v>25.5</c:v>
                </c:pt>
                <c:pt idx="870">
                  <c:v>25.5</c:v>
                </c:pt>
                <c:pt idx="871">
                  <c:v>25.5</c:v>
                </c:pt>
                <c:pt idx="872">
                  <c:v>25.5</c:v>
                </c:pt>
                <c:pt idx="873">
                  <c:v>25.5</c:v>
                </c:pt>
                <c:pt idx="874">
                  <c:v>25.5</c:v>
                </c:pt>
                <c:pt idx="875">
                  <c:v>25.5</c:v>
                </c:pt>
                <c:pt idx="876">
                  <c:v>25.5</c:v>
                </c:pt>
                <c:pt idx="877">
                  <c:v>25.5</c:v>
                </c:pt>
                <c:pt idx="878">
                  <c:v>25.5</c:v>
                </c:pt>
                <c:pt idx="879">
                  <c:v>25.4</c:v>
                </c:pt>
                <c:pt idx="880">
                  <c:v>25.4</c:v>
                </c:pt>
                <c:pt idx="881">
                  <c:v>25.4</c:v>
                </c:pt>
                <c:pt idx="882">
                  <c:v>25.4</c:v>
                </c:pt>
                <c:pt idx="883">
                  <c:v>25.4</c:v>
                </c:pt>
                <c:pt idx="884">
                  <c:v>25.4</c:v>
                </c:pt>
                <c:pt idx="885">
                  <c:v>25.4</c:v>
                </c:pt>
                <c:pt idx="886">
                  <c:v>25.4</c:v>
                </c:pt>
                <c:pt idx="887">
                  <c:v>25.5</c:v>
                </c:pt>
                <c:pt idx="888">
                  <c:v>25.5</c:v>
                </c:pt>
                <c:pt idx="889">
                  <c:v>25.5</c:v>
                </c:pt>
                <c:pt idx="890">
                  <c:v>25.5</c:v>
                </c:pt>
                <c:pt idx="891">
                  <c:v>25.5</c:v>
                </c:pt>
                <c:pt idx="892">
                  <c:v>25.5</c:v>
                </c:pt>
                <c:pt idx="893">
                  <c:v>25.5</c:v>
                </c:pt>
                <c:pt idx="894">
                  <c:v>25.5</c:v>
                </c:pt>
                <c:pt idx="895">
                  <c:v>25.5</c:v>
                </c:pt>
                <c:pt idx="896">
                  <c:v>25.5</c:v>
                </c:pt>
                <c:pt idx="897">
                  <c:v>25.5</c:v>
                </c:pt>
                <c:pt idx="898">
                  <c:v>25.5</c:v>
                </c:pt>
                <c:pt idx="899">
                  <c:v>25.5</c:v>
                </c:pt>
                <c:pt idx="900">
                  <c:v>25.5</c:v>
                </c:pt>
                <c:pt idx="901">
                  <c:v>25.5</c:v>
                </c:pt>
                <c:pt idx="902">
                  <c:v>25.5</c:v>
                </c:pt>
                <c:pt idx="903">
                  <c:v>25.5</c:v>
                </c:pt>
                <c:pt idx="904">
                  <c:v>25.5</c:v>
                </c:pt>
                <c:pt idx="905">
                  <c:v>25.5</c:v>
                </c:pt>
                <c:pt idx="906">
                  <c:v>25.5</c:v>
                </c:pt>
                <c:pt idx="907">
                  <c:v>25.5</c:v>
                </c:pt>
                <c:pt idx="908">
                  <c:v>25.5</c:v>
                </c:pt>
                <c:pt idx="909">
                  <c:v>25.5</c:v>
                </c:pt>
                <c:pt idx="910">
                  <c:v>25.5</c:v>
                </c:pt>
                <c:pt idx="911">
                  <c:v>25.5</c:v>
                </c:pt>
                <c:pt idx="912">
                  <c:v>25.5</c:v>
                </c:pt>
                <c:pt idx="913">
                  <c:v>25.5</c:v>
                </c:pt>
                <c:pt idx="914">
                  <c:v>25.5</c:v>
                </c:pt>
                <c:pt idx="915">
                  <c:v>25.5</c:v>
                </c:pt>
                <c:pt idx="916">
                  <c:v>25.5</c:v>
                </c:pt>
                <c:pt idx="917">
                  <c:v>25.5</c:v>
                </c:pt>
                <c:pt idx="918">
                  <c:v>25.5</c:v>
                </c:pt>
                <c:pt idx="919">
                  <c:v>25.5</c:v>
                </c:pt>
                <c:pt idx="920">
                  <c:v>25.4</c:v>
                </c:pt>
                <c:pt idx="921">
                  <c:v>25.4</c:v>
                </c:pt>
                <c:pt idx="922">
                  <c:v>25.4</c:v>
                </c:pt>
                <c:pt idx="923">
                  <c:v>25.4</c:v>
                </c:pt>
                <c:pt idx="924">
                  <c:v>25.4</c:v>
                </c:pt>
                <c:pt idx="925">
                  <c:v>25.4</c:v>
                </c:pt>
                <c:pt idx="926">
                  <c:v>25.4</c:v>
                </c:pt>
                <c:pt idx="927">
                  <c:v>25.4</c:v>
                </c:pt>
                <c:pt idx="928">
                  <c:v>25.4</c:v>
                </c:pt>
                <c:pt idx="929">
                  <c:v>25.4</c:v>
                </c:pt>
                <c:pt idx="930">
                  <c:v>25.4</c:v>
                </c:pt>
                <c:pt idx="931">
                  <c:v>25.4</c:v>
                </c:pt>
                <c:pt idx="932">
                  <c:v>25.4</c:v>
                </c:pt>
                <c:pt idx="933">
                  <c:v>25.4</c:v>
                </c:pt>
                <c:pt idx="934">
                  <c:v>25.4</c:v>
                </c:pt>
                <c:pt idx="935">
                  <c:v>25.4</c:v>
                </c:pt>
                <c:pt idx="936">
                  <c:v>25.4</c:v>
                </c:pt>
                <c:pt idx="937">
                  <c:v>25.4</c:v>
                </c:pt>
                <c:pt idx="938">
                  <c:v>25.4</c:v>
                </c:pt>
                <c:pt idx="939">
                  <c:v>25.4</c:v>
                </c:pt>
                <c:pt idx="940">
                  <c:v>25.4</c:v>
                </c:pt>
                <c:pt idx="941">
                  <c:v>25.4</c:v>
                </c:pt>
                <c:pt idx="942">
                  <c:v>25.4</c:v>
                </c:pt>
                <c:pt idx="943">
                  <c:v>25.4</c:v>
                </c:pt>
                <c:pt idx="944">
                  <c:v>25.4</c:v>
                </c:pt>
                <c:pt idx="945">
                  <c:v>25.4</c:v>
                </c:pt>
                <c:pt idx="946">
                  <c:v>25.4</c:v>
                </c:pt>
                <c:pt idx="947">
                  <c:v>25.4</c:v>
                </c:pt>
                <c:pt idx="948">
                  <c:v>25.4</c:v>
                </c:pt>
                <c:pt idx="949">
                  <c:v>25.4</c:v>
                </c:pt>
                <c:pt idx="950">
                  <c:v>25.4</c:v>
                </c:pt>
                <c:pt idx="951">
                  <c:v>25.4</c:v>
                </c:pt>
                <c:pt idx="952">
                  <c:v>25.4</c:v>
                </c:pt>
                <c:pt idx="953">
                  <c:v>25.4</c:v>
                </c:pt>
                <c:pt idx="954">
                  <c:v>25.4</c:v>
                </c:pt>
                <c:pt idx="955">
                  <c:v>25.4</c:v>
                </c:pt>
                <c:pt idx="956">
                  <c:v>25.4</c:v>
                </c:pt>
                <c:pt idx="957">
                  <c:v>25.4</c:v>
                </c:pt>
                <c:pt idx="958">
                  <c:v>25.4</c:v>
                </c:pt>
                <c:pt idx="959">
                  <c:v>25.4</c:v>
                </c:pt>
                <c:pt idx="960">
                  <c:v>25.3</c:v>
                </c:pt>
                <c:pt idx="961">
                  <c:v>25.3</c:v>
                </c:pt>
                <c:pt idx="962">
                  <c:v>25.3</c:v>
                </c:pt>
                <c:pt idx="963">
                  <c:v>25.3</c:v>
                </c:pt>
                <c:pt idx="964">
                  <c:v>25.3</c:v>
                </c:pt>
                <c:pt idx="965">
                  <c:v>25.3</c:v>
                </c:pt>
                <c:pt idx="966">
                  <c:v>25.3</c:v>
                </c:pt>
                <c:pt idx="967">
                  <c:v>25.3</c:v>
                </c:pt>
                <c:pt idx="968">
                  <c:v>25.3</c:v>
                </c:pt>
                <c:pt idx="969">
                  <c:v>25.3</c:v>
                </c:pt>
                <c:pt idx="970">
                  <c:v>25.3</c:v>
                </c:pt>
                <c:pt idx="971">
                  <c:v>25.3</c:v>
                </c:pt>
                <c:pt idx="972">
                  <c:v>25.3</c:v>
                </c:pt>
                <c:pt idx="973">
                  <c:v>25.3</c:v>
                </c:pt>
                <c:pt idx="974">
                  <c:v>25.3</c:v>
                </c:pt>
                <c:pt idx="975">
                  <c:v>25.3</c:v>
                </c:pt>
                <c:pt idx="976">
                  <c:v>25.3</c:v>
                </c:pt>
                <c:pt idx="977">
                  <c:v>25.4</c:v>
                </c:pt>
                <c:pt idx="978">
                  <c:v>25.4</c:v>
                </c:pt>
                <c:pt idx="979">
                  <c:v>25.4</c:v>
                </c:pt>
                <c:pt idx="980">
                  <c:v>25.4</c:v>
                </c:pt>
                <c:pt idx="981">
                  <c:v>25.4</c:v>
                </c:pt>
                <c:pt idx="982">
                  <c:v>25.4</c:v>
                </c:pt>
                <c:pt idx="983">
                  <c:v>25.4</c:v>
                </c:pt>
                <c:pt idx="984">
                  <c:v>25.4</c:v>
                </c:pt>
                <c:pt idx="985">
                  <c:v>25.4</c:v>
                </c:pt>
                <c:pt idx="986">
                  <c:v>25.4</c:v>
                </c:pt>
                <c:pt idx="987">
                  <c:v>25.4</c:v>
                </c:pt>
                <c:pt idx="988">
                  <c:v>25.4</c:v>
                </c:pt>
                <c:pt idx="989">
                  <c:v>25.4</c:v>
                </c:pt>
                <c:pt idx="990">
                  <c:v>25.4</c:v>
                </c:pt>
                <c:pt idx="991">
                  <c:v>25.4</c:v>
                </c:pt>
                <c:pt idx="992">
                  <c:v>25.4</c:v>
                </c:pt>
                <c:pt idx="993">
                  <c:v>25.4</c:v>
                </c:pt>
                <c:pt idx="994">
                  <c:v>25.4</c:v>
                </c:pt>
                <c:pt idx="995">
                  <c:v>25.4</c:v>
                </c:pt>
                <c:pt idx="996">
                  <c:v>25.4</c:v>
                </c:pt>
                <c:pt idx="997">
                  <c:v>25.4</c:v>
                </c:pt>
                <c:pt idx="998">
                  <c:v>25.4</c:v>
                </c:pt>
                <c:pt idx="999">
                  <c:v>25.4</c:v>
                </c:pt>
                <c:pt idx="1000">
                  <c:v>25.4</c:v>
                </c:pt>
                <c:pt idx="1001">
                  <c:v>25.4</c:v>
                </c:pt>
                <c:pt idx="1002">
                  <c:v>25.4</c:v>
                </c:pt>
                <c:pt idx="1003">
                  <c:v>25.4</c:v>
                </c:pt>
                <c:pt idx="1004">
                  <c:v>25.4</c:v>
                </c:pt>
                <c:pt idx="1005">
                  <c:v>25.4</c:v>
                </c:pt>
                <c:pt idx="1006">
                  <c:v>25.4</c:v>
                </c:pt>
                <c:pt idx="1007">
                  <c:v>25.4</c:v>
                </c:pt>
                <c:pt idx="1008">
                  <c:v>25.4</c:v>
                </c:pt>
                <c:pt idx="1009">
                  <c:v>25.4</c:v>
                </c:pt>
                <c:pt idx="1010">
                  <c:v>25.3</c:v>
                </c:pt>
                <c:pt idx="1011">
                  <c:v>25.3</c:v>
                </c:pt>
                <c:pt idx="1012">
                  <c:v>25.3</c:v>
                </c:pt>
                <c:pt idx="1013">
                  <c:v>25.3</c:v>
                </c:pt>
                <c:pt idx="1014">
                  <c:v>25.3</c:v>
                </c:pt>
                <c:pt idx="1015">
                  <c:v>25.3</c:v>
                </c:pt>
                <c:pt idx="1016">
                  <c:v>25.3</c:v>
                </c:pt>
                <c:pt idx="1017">
                  <c:v>25.3</c:v>
                </c:pt>
                <c:pt idx="1018">
                  <c:v>25.3</c:v>
                </c:pt>
                <c:pt idx="1019">
                  <c:v>25.3</c:v>
                </c:pt>
                <c:pt idx="1020">
                  <c:v>25.3</c:v>
                </c:pt>
                <c:pt idx="1021">
                  <c:v>25.3</c:v>
                </c:pt>
                <c:pt idx="1022">
                  <c:v>25.3</c:v>
                </c:pt>
                <c:pt idx="1023">
                  <c:v>25.3</c:v>
                </c:pt>
                <c:pt idx="1024">
                  <c:v>25.3</c:v>
                </c:pt>
                <c:pt idx="1025">
                  <c:v>25.3</c:v>
                </c:pt>
                <c:pt idx="1026">
                  <c:v>25.3</c:v>
                </c:pt>
                <c:pt idx="1027">
                  <c:v>25.3</c:v>
                </c:pt>
                <c:pt idx="1028">
                  <c:v>25.3</c:v>
                </c:pt>
                <c:pt idx="1029">
                  <c:v>25.3</c:v>
                </c:pt>
                <c:pt idx="1030">
                  <c:v>25.3</c:v>
                </c:pt>
                <c:pt idx="1031">
                  <c:v>25.3</c:v>
                </c:pt>
                <c:pt idx="1032">
                  <c:v>25.3</c:v>
                </c:pt>
                <c:pt idx="1033">
                  <c:v>25.3</c:v>
                </c:pt>
                <c:pt idx="1034">
                  <c:v>25.3</c:v>
                </c:pt>
                <c:pt idx="1035">
                  <c:v>25.3</c:v>
                </c:pt>
                <c:pt idx="1036">
                  <c:v>25.3</c:v>
                </c:pt>
                <c:pt idx="1037">
                  <c:v>25.3</c:v>
                </c:pt>
                <c:pt idx="1038">
                  <c:v>25.3</c:v>
                </c:pt>
                <c:pt idx="1039">
                  <c:v>25.3</c:v>
                </c:pt>
                <c:pt idx="1040">
                  <c:v>25.3</c:v>
                </c:pt>
                <c:pt idx="1041">
                  <c:v>25.3</c:v>
                </c:pt>
                <c:pt idx="1042">
                  <c:v>25.2</c:v>
                </c:pt>
                <c:pt idx="1043">
                  <c:v>25.2</c:v>
                </c:pt>
                <c:pt idx="1044">
                  <c:v>25.2</c:v>
                </c:pt>
                <c:pt idx="1045">
                  <c:v>25.2</c:v>
                </c:pt>
                <c:pt idx="1046">
                  <c:v>25.2</c:v>
                </c:pt>
                <c:pt idx="1047">
                  <c:v>25.2</c:v>
                </c:pt>
                <c:pt idx="1048">
                  <c:v>25.2</c:v>
                </c:pt>
                <c:pt idx="1049">
                  <c:v>25.2</c:v>
                </c:pt>
                <c:pt idx="1050">
                  <c:v>25.2</c:v>
                </c:pt>
                <c:pt idx="1051">
                  <c:v>25.2</c:v>
                </c:pt>
                <c:pt idx="1052">
                  <c:v>25.2</c:v>
                </c:pt>
                <c:pt idx="1053">
                  <c:v>25.2</c:v>
                </c:pt>
                <c:pt idx="1054">
                  <c:v>25.2</c:v>
                </c:pt>
                <c:pt idx="1055">
                  <c:v>25.2</c:v>
                </c:pt>
                <c:pt idx="1056">
                  <c:v>25.2</c:v>
                </c:pt>
                <c:pt idx="1057">
                  <c:v>25.2</c:v>
                </c:pt>
                <c:pt idx="1058">
                  <c:v>25.2</c:v>
                </c:pt>
                <c:pt idx="1059">
                  <c:v>25.2</c:v>
                </c:pt>
                <c:pt idx="1060">
                  <c:v>25.2</c:v>
                </c:pt>
                <c:pt idx="1061">
                  <c:v>25.2</c:v>
                </c:pt>
                <c:pt idx="1062">
                  <c:v>25.2</c:v>
                </c:pt>
                <c:pt idx="1063">
                  <c:v>25.2</c:v>
                </c:pt>
                <c:pt idx="1064">
                  <c:v>25.2</c:v>
                </c:pt>
                <c:pt idx="1065">
                  <c:v>25.2</c:v>
                </c:pt>
                <c:pt idx="1066">
                  <c:v>25.2</c:v>
                </c:pt>
                <c:pt idx="1067">
                  <c:v>25.2</c:v>
                </c:pt>
                <c:pt idx="1068">
                  <c:v>25.2</c:v>
                </c:pt>
                <c:pt idx="1069">
                  <c:v>25.2</c:v>
                </c:pt>
                <c:pt idx="1070">
                  <c:v>25.2</c:v>
                </c:pt>
                <c:pt idx="1071">
                  <c:v>25.2</c:v>
                </c:pt>
                <c:pt idx="1072">
                  <c:v>25.2</c:v>
                </c:pt>
                <c:pt idx="1073">
                  <c:v>25.2</c:v>
                </c:pt>
                <c:pt idx="1074">
                  <c:v>25.2</c:v>
                </c:pt>
                <c:pt idx="1075">
                  <c:v>25.2</c:v>
                </c:pt>
                <c:pt idx="1076">
                  <c:v>25.2</c:v>
                </c:pt>
                <c:pt idx="1077">
                  <c:v>25.2</c:v>
                </c:pt>
                <c:pt idx="1078">
                  <c:v>25.2</c:v>
                </c:pt>
                <c:pt idx="1079">
                  <c:v>25.2</c:v>
                </c:pt>
                <c:pt idx="1080">
                  <c:v>25.2</c:v>
                </c:pt>
                <c:pt idx="1081">
                  <c:v>25.2</c:v>
                </c:pt>
                <c:pt idx="1082">
                  <c:v>25.2</c:v>
                </c:pt>
                <c:pt idx="1083">
                  <c:v>25.1</c:v>
                </c:pt>
                <c:pt idx="1084">
                  <c:v>25.1</c:v>
                </c:pt>
                <c:pt idx="1085">
                  <c:v>25.1</c:v>
                </c:pt>
                <c:pt idx="1086">
                  <c:v>25.1</c:v>
                </c:pt>
                <c:pt idx="1087">
                  <c:v>25.1</c:v>
                </c:pt>
                <c:pt idx="1088">
                  <c:v>25.1</c:v>
                </c:pt>
                <c:pt idx="1089">
                  <c:v>25.1</c:v>
                </c:pt>
                <c:pt idx="1090">
                  <c:v>25.1</c:v>
                </c:pt>
                <c:pt idx="1091">
                  <c:v>25</c:v>
                </c:pt>
                <c:pt idx="1092">
                  <c:v>25</c:v>
                </c:pt>
                <c:pt idx="1093">
                  <c:v>25</c:v>
                </c:pt>
                <c:pt idx="1094">
                  <c:v>25</c:v>
                </c:pt>
                <c:pt idx="1095">
                  <c:v>25</c:v>
                </c:pt>
                <c:pt idx="1096">
                  <c:v>25</c:v>
                </c:pt>
                <c:pt idx="1097">
                  <c:v>25</c:v>
                </c:pt>
                <c:pt idx="1098">
                  <c:v>25</c:v>
                </c:pt>
                <c:pt idx="1099">
                  <c:v>24.9</c:v>
                </c:pt>
                <c:pt idx="1100">
                  <c:v>24.9</c:v>
                </c:pt>
                <c:pt idx="1101">
                  <c:v>24.9</c:v>
                </c:pt>
                <c:pt idx="1102">
                  <c:v>24.9</c:v>
                </c:pt>
                <c:pt idx="1103">
                  <c:v>24.9</c:v>
                </c:pt>
                <c:pt idx="1104">
                  <c:v>24.9</c:v>
                </c:pt>
                <c:pt idx="1105">
                  <c:v>24.9</c:v>
                </c:pt>
                <c:pt idx="1106">
                  <c:v>24.9</c:v>
                </c:pt>
                <c:pt idx="1107">
                  <c:v>24.9</c:v>
                </c:pt>
                <c:pt idx="1108">
                  <c:v>25</c:v>
                </c:pt>
                <c:pt idx="1109">
                  <c:v>25</c:v>
                </c:pt>
                <c:pt idx="1110">
                  <c:v>25</c:v>
                </c:pt>
                <c:pt idx="1111">
                  <c:v>25</c:v>
                </c:pt>
                <c:pt idx="1112">
                  <c:v>25</c:v>
                </c:pt>
                <c:pt idx="1113">
                  <c:v>25</c:v>
                </c:pt>
                <c:pt idx="1114">
                  <c:v>25</c:v>
                </c:pt>
                <c:pt idx="1115">
                  <c:v>25</c:v>
                </c:pt>
                <c:pt idx="1116">
                  <c:v>24.9</c:v>
                </c:pt>
                <c:pt idx="1117">
                  <c:v>24.9</c:v>
                </c:pt>
                <c:pt idx="1118">
                  <c:v>24.9</c:v>
                </c:pt>
                <c:pt idx="1119">
                  <c:v>24.9</c:v>
                </c:pt>
                <c:pt idx="1120">
                  <c:v>24.9</c:v>
                </c:pt>
                <c:pt idx="1121">
                  <c:v>24.9</c:v>
                </c:pt>
                <c:pt idx="1122">
                  <c:v>24.9</c:v>
                </c:pt>
                <c:pt idx="1123">
                  <c:v>24.9</c:v>
                </c:pt>
                <c:pt idx="1124">
                  <c:v>24.8</c:v>
                </c:pt>
                <c:pt idx="1125">
                  <c:v>24.8</c:v>
                </c:pt>
                <c:pt idx="1126">
                  <c:v>24.8</c:v>
                </c:pt>
                <c:pt idx="1127">
                  <c:v>24.8</c:v>
                </c:pt>
                <c:pt idx="1128">
                  <c:v>24.8</c:v>
                </c:pt>
                <c:pt idx="1129">
                  <c:v>24.8</c:v>
                </c:pt>
                <c:pt idx="1130">
                  <c:v>24.8</c:v>
                </c:pt>
                <c:pt idx="1131">
                  <c:v>24.8</c:v>
                </c:pt>
                <c:pt idx="1132">
                  <c:v>24.8</c:v>
                </c:pt>
                <c:pt idx="1133">
                  <c:v>24.8</c:v>
                </c:pt>
                <c:pt idx="1134">
                  <c:v>24.8</c:v>
                </c:pt>
                <c:pt idx="1135">
                  <c:v>24.8</c:v>
                </c:pt>
                <c:pt idx="1136">
                  <c:v>24.8</c:v>
                </c:pt>
                <c:pt idx="1137">
                  <c:v>24.8</c:v>
                </c:pt>
                <c:pt idx="1138">
                  <c:v>24.8</c:v>
                </c:pt>
                <c:pt idx="1139">
                  <c:v>24.8</c:v>
                </c:pt>
                <c:pt idx="1140">
                  <c:v>24.7</c:v>
                </c:pt>
                <c:pt idx="1141">
                  <c:v>24.7</c:v>
                </c:pt>
                <c:pt idx="1142">
                  <c:v>24.7</c:v>
                </c:pt>
                <c:pt idx="1143">
                  <c:v>24.7</c:v>
                </c:pt>
                <c:pt idx="1144">
                  <c:v>24.7</c:v>
                </c:pt>
                <c:pt idx="1145">
                  <c:v>24.7</c:v>
                </c:pt>
                <c:pt idx="1146">
                  <c:v>24.7</c:v>
                </c:pt>
                <c:pt idx="1147">
                  <c:v>24.7</c:v>
                </c:pt>
                <c:pt idx="1148">
                  <c:v>24.7</c:v>
                </c:pt>
                <c:pt idx="1149">
                  <c:v>24.6</c:v>
                </c:pt>
                <c:pt idx="1150">
                  <c:v>24.6</c:v>
                </c:pt>
                <c:pt idx="1151">
                  <c:v>24.6</c:v>
                </c:pt>
                <c:pt idx="1152">
                  <c:v>24.6</c:v>
                </c:pt>
                <c:pt idx="1153">
                  <c:v>24.6</c:v>
                </c:pt>
                <c:pt idx="1154">
                  <c:v>24.6</c:v>
                </c:pt>
                <c:pt idx="1155">
                  <c:v>24.6</c:v>
                </c:pt>
                <c:pt idx="1156">
                  <c:v>24.6</c:v>
                </c:pt>
                <c:pt idx="1157">
                  <c:v>24.7</c:v>
                </c:pt>
                <c:pt idx="1158">
                  <c:v>24.7</c:v>
                </c:pt>
                <c:pt idx="1159">
                  <c:v>24.7</c:v>
                </c:pt>
                <c:pt idx="1160">
                  <c:v>24.7</c:v>
                </c:pt>
                <c:pt idx="1161">
                  <c:v>24.7</c:v>
                </c:pt>
                <c:pt idx="1162">
                  <c:v>24.7</c:v>
                </c:pt>
                <c:pt idx="1163">
                  <c:v>24.7</c:v>
                </c:pt>
                <c:pt idx="1164">
                  <c:v>24.7</c:v>
                </c:pt>
                <c:pt idx="1165">
                  <c:v>24.6</c:v>
                </c:pt>
                <c:pt idx="1166">
                  <c:v>24.6</c:v>
                </c:pt>
                <c:pt idx="1167">
                  <c:v>24.6</c:v>
                </c:pt>
                <c:pt idx="1168">
                  <c:v>24.6</c:v>
                </c:pt>
                <c:pt idx="1169">
                  <c:v>24.6</c:v>
                </c:pt>
                <c:pt idx="1170">
                  <c:v>24.6</c:v>
                </c:pt>
                <c:pt idx="1171">
                  <c:v>24.6</c:v>
                </c:pt>
                <c:pt idx="1172">
                  <c:v>24.6</c:v>
                </c:pt>
                <c:pt idx="1173">
                  <c:v>24.5</c:v>
                </c:pt>
                <c:pt idx="1174">
                  <c:v>24.5</c:v>
                </c:pt>
                <c:pt idx="1175">
                  <c:v>24.5</c:v>
                </c:pt>
                <c:pt idx="1176">
                  <c:v>24.5</c:v>
                </c:pt>
                <c:pt idx="1177">
                  <c:v>24.5</c:v>
                </c:pt>
                <c:pt idx="1178">
                  <c:v>24.5</c:v>
                </c:pt>
                <c:pt idx="1179">
                  <c:v>24.5</c:v>
                </c:pt>
                <c:pt idx="1180">
                  <c:v>24.5</c:v>
                </c:pt>
                <c:pt idx="1181">
                  <c:v>24.5</c:v>
                </c:pt>
                <c:pt idx="1182">
                  <c:v>24.5</c:v>
                </c:pt>
                <c:pt idx="1183">
                  <c:v>24.5</c:v>
                </c:pt>
                <c:pt idx="1184">
                  <c:v>24.5</c:v>
                </c:pt>
                <c:pt idx="1185">
                  <c:v>24.5</c:v>
                </c:pt>
                <c:pt idx="1186">
                  <c:v>24.5</c:v>
                </c:pt>
                <c:pt idx="1187">
                  <c:v>24.5</c:v>
                </c:pt>
                <c:pt idx="1188">
                  <c:v>24.5</c:v>
                </c:pt>
                <c:pt idx="1189">
                  <c:v>24.5</c:v>
                </c:pt>
                <c:pt idx="1190">
                  <c:v>24.5</c:v>
                </c:pt>
                <c:pt idx="1191">
                  <c:v>24.5</c:v>
                </c:pt>
                <c:pt idx="1192">
                  <c:v>24.5</c:v>
                </c:pt>
                <c:pt idx="1193">
                  <c:v>24.5</c:v>
                </c:pt>
                <c:pt idx="1194">
                  <c:v>24.5</c:v>
                </c:pt>
                <c:pt idx="1195">
                  <c:v>24.5</c:v>
                </c:pt>
                <c:pt idx="1196">
                  <c:v>24.5</c:v>
                </c:pt>
                <c:pt idx="1197">
                  <c:v>24.5</c:v>
                </c:pt>
                <c:pt idx="1198">
                  <c:v>24.5</c:v>
                </c:pt>
                <c:pt idx="1199">
                  <c:v>24.5</c:v>
                </c:pt>
                <c:pt idx="1200">
                  <c:v>24.5</c:v>
                </c:pt>
                <c:pt idx="1201">
                  <c:v>24.5</c:v>
                </c:pt>
                <c:pt idx="1202">
                  <c:v>24.5</c:v>
                </c:pt>
                <c:pt idx="1203">
                  <c:v>24.5</c:v>
                </c:pt>
                <c:pt idx="1204">
                  <c:v>24.5</c:v>
                </c:pt>
                <c:pt idx="1205">
                  <c:v>24.5</c:v>
                </c:pt>
                <c:pt idx="1206">
                  <c:v>24.5</c:v>
                </c:pt>
                <c:pt idx="1207">
                  <c:v>24.5</c:v>
                </c:pt>
                <c:pt idx="1208">
                  <c:v>24.5</c:v>
                </c:pt>
                <c:pt idx="1209">
                  <c:v>24.5</c:v>
                </c:pt>
                <c:pt idx="1210">
                  <c:v>24.5</c:v>
                </c:pt>
                <c:pt idx="1211">
                  <c:v>24.5</c:v>
                </c:pt>
                <c:pt idx="1212">
                  <c:v>24.5</c:v>
                </c:pt>
                <c:pt idx="1213">
                  <c:v>24.5</c:v>
                </c:pt>
                <c:pt idx="1214">
                  <c:v>24.9</c:v>
                </c:pt>
                <c:pt idx="1215">
                  <c:v>24.9</c:v>
                </c:pt>
                <c:pt idx="1216">
                  <c:v>24.9</c:v>
                </c:pt>
                <c:pt idx="1217">
                  <c:v>24.9</c:v>
                </c:pt>
                <c:pt idx="1218">
                  <c:v>24.9</c:v>
                </c:pt>
                <c:pt idx="1219">
                  <c:v>24.9</c:v>
                </c:pt>
                <c:pt idx="1220">
                  <c:v>24.9</c:v>
                </c:pt>
                <c:pt idx="1221">
                  <c:v>24.9</c:v>
                </c:pt>
                <c:pt idx="1222">
                  <c:v>25.2</c:v>
                </c:pt>
                <c:pt idx="1223">
                  <c:v>25.2</c:v>
                </c:pt>
                <c:pt idx="1224">
                  <c:v>25.2</c:v>
                </c:pt>
                <c:pt idx="1225">
                  <c:v>25.2</c:v>
                </c:pt>
                <c:pt idx="1226">
                  <c:v>25.2</c:v>
                </c:pt>
                <c:pt idx="1227">
                  <c:v>25.2</c:v>
                </c:pt>
                <c:pt idx="1228">
                  <c:v>25.2</c:v>
                </c:pt>
                <c:pt idx="1229">
                  <c:v>25.2</c:v>
                </c:pt>
                <c:pt idx="1230">
                  <c:v>25.2</c:v>
                </c:pt>
                <c:pt idx="1231">
                  <c:v>25.7</c:v>
                </c:pt>
                <c:pt idx="1232">
                  <c:v>25.7</c:v>
                </c:pt>
                <c:pt idx="1233">
                  <c:v>25.7</c:v>
                </c:pt>
                <c:pt idx="1234">
                  <c:v>25.7</c:v>
                </c:pt>
                <c:pt idx="1235">
                  <c:v>25.7</c:v>
                </c:pt>
                <c:pt idx="1236">
                  <c:v>25.7</c:v>
                </c:pt>
                <c:pt idx="1237">
                  <c:v>25.7</c:v>
                </c:pt>
                <c:pt idx="1238">
                  <c:v>25.7</c:v>
                </c:pt>
                <c:pt idx="1239">
                  <c:v>26.2</c:v>
                </c:pt>
                <c:pt idx="1240">
                  <c:v>26.2</c:v>
                </c:pt>
                <c:pt idx="1241">
                  <c:v>26.2</c:v>
                </c:pt>
                <c:pt idx="1242">
                  <c:v>26.2</c:v>
                </c:pt>
                <c:pt idx="1243">
                  <c:v>26.2</c:v>
                </c:pt>
                <c:pt idx="1244">
                  <c:v>26.2</c:v>
                </c:pt>
                <c:pt idx="1245">
                  <c:v>26.2</c:v>
                </c:pt>
                <c:pt idx="1246">
                  <c:v>26.2</c:v>
                </c:pt>
                <c:pt idx="1247">
                  <c:v>26.6</c:v>
                </c:pt>
                <c:pt idx="1248">
                  <c:v>26.6</c:v>
                </c:pt>
                <c:pt idx="1249">
                  <c:v>26.6</c:v>
                </c:pt>
                <c:pt idx="1250">
                  <c:v>26.6</c:v>
                </c:pt>
                <c:pt idx="1251">
                  <c:v>26.6</c:v>
                </c:pt>
                <c:pt idx="1252">
                  <c:v>26.6</c:v>
                </c:pt>
                <c:pt idx="1253">
                  <c:v>26.6</c:v>
                </c:pt>
                <c:pt idx="1254">
                  <c:v>26.6</c:v>
                </c:pt>
                <c:pt idx="1255">
                  <c:v>27</c:v>
                </c:pt>
                <c:pt idx="1256">
                  <c:v>27</c:v>
                </c:pt>
                <c:pt idx="1257">
                  <c:v>27</c:v>
                </c:pt>
                <c:pt idx="1258">
                  <c:v>27</c:v>
                </c:pt>
                <c:pt idx="1259">
                  <c:v>27</c:v>
                </c:pt>
                <c:pt idx="1260">
                  <c:v>27</c:v>
                </c:pt>
                <c:pt idx="1261">
                  <c:v>27</c:v>
                </c:pt>
                <c:pt idx="1262">
                  <c:v>27</c:v>
                </c:pt>
                <c:pt idx="1263">
                  <c:v>27.5</c:v>
                </c:pt>
                <c:pt idx="1264">
                  <c:v>27.5</c:v>
                </c:pt>
                <c:pt idx="1265">
                  <c:v>27.5</c:v>
                </c:pt>
                <c:pt idx="1266">
                  <c:v>27.5</c:v>
                </c:pt>
                <c:pt idx="1267">
                  <c:v>27.5</c:v>
                </c:pt>
                <c:pt idx="1268">
                  <c:v>27.5</c:v>
                </c:pt>
                <c:pt idx="1269">
                  <c:v>27.5</c:v>
                </c:pt>
                <c:pt idx="1270">
                  <c:v>27.5</c:v>
                </c:pt>
                <c:pt idx="1271">
                  <c:v>27.8</c:v>
                </c:pt>
                <c:pt idx="1272">
                  <c:v>27.8</c:v>
                </c:pt>
                <c:pt idx="1273">
                  <c:v>27.8</c:v>
                </c:pt>
                <c:pt idx="1274">
                  <c:v>27.8</c:v>
                </c:pt>
                <c:pt idx="1275">
                  <c:v>27.8</c:v>
                </c:pt>
                <c:pt idx="1276">
                  <c:v>27.8</c:v>
                </c:pt>
                <c:pt idx="1277">
                  <c:v>27.8</c:v>
                </c:pt>
                <c:pt idx="1278">
                  <c:v>27.8</c:v>
                </c:pt>
                <c:pt idx="1279">
                  <c:v>27.8</c:v>
                </c:pt>
                <c:pt idx="1280">
                  <c:v>28</c:v>
                </c:pt>
                <c:pt idx="1281">
                  <c:v>28</c:v>
                </c:pt>
                <c:pt idx="1282">
                  <c:v>28</c:v>
                </c:pt>
                <c:pt idx="1283">
                  <c:v>28</c:v>
                </c:pt>
                <c:pt idx="1284">
                  <c:v>28</c:v>
                </c:pt>
                <c:pt idx="1285">
                  <c:v>28</c:v>
                </c:pt>
                <c:pt idx="1286">
                  <c:v>28</c:v>
                </c:pt>
                <c:pt idx="1287">
                  <c:v>28</c:v>
                </c:pt>
                <c:pt idx="1288">
                  <c:v>28.1</c:v>
                </c:pt>
                <c:pt idx="1289">
                  <c:v>28.1</c:v>
                </c:pt>
                <c:pt idx="1290">
                  <c:v>28.1</c:v>
                </c:pt>
                <c:pt idx="1291">
                  <c:v>28.1</c:v>
                </c:pt>
                <c:pt idx="1292">
                  <c:v>28.1</c:v>
                </c:pt>
                <c:pt idx="1293">
                  <c:v>28.1</c:v>
                </c:pt>
                <c:pt idx="1294">
                  <c:v>28.1</c:v>
                </c:pt>
                <c:pt idx="1295">
                  <c:v>28.1</c:v>
                </c:pt>
                <c:pt idx="1296">
                  <c:v>28</c:v>
                </c:pt>
                <c:pt idx="1297">
                  <c:v>28</c:v>
                </c:pt>
                <c:pt idx="1298">
                  <c:v>28</c:v>
                </c:pt>
                <c:pt idx="1299">
                  <c:v>28</c:v>
                </c:pt>
                <c:pt idx="1300">
                  <c:v>28</c:v>
                </c:pt>
                <c:pt idx="1301">
                  <c:v>28</c:v>
                </c:pt>
                <c:pt idx="1302">
                  <c:v>28</c:v>
                </c:pt>
                <c:pt idx="1303">
                  <c:v>28</c:v>
                </c:pt>
                <c:pt idx="1304">
                  <c:v>28</c:v>
                </c:pt>
                <c:pt idx="1305">
                  <c:v>28</c:v>
                </c:pt>
                <c:pt idx="1306">
                  <c:v>28</c:v>
                </c:pt>
                <c:pt idx="1307">
                  <c:v>28</c:v>
                </c:pt>
                <c:pt idx="1308">
                  <c:v>28</c:v>
                </c:pt>
                <c:pt idx="1309">
                  <c:v>28</c:v>
                </c:pt>
                <c:pt idx="1310">
                  <c:v>28</c:v>
                </c:pt>
                <c:pt idx="1311">
                  <c:v>28</c:v>
                </c:pt>
                <c:pt idx="1312">
                  <c:v>28</c:v>
                </c:pt>
                <c:pt idx="1313">
                  <c:v>28</c:v>
                </c:pt>
                <c:pt idx="1314">
                  <c:v>28</c:v>
                </c:pt>
                <c:pt idx="1315">
                  <c:v>28</c:v>
                </c:pt>
                <c:pt idx="1316">
                  <c:v>28</c:v>
                </c:pt>
                <c:pt idx="1317">
                  <c:v>28</c:v>
                </c:pt>
                <c:pt idx="1318">
                  <c:v>28</c:v>
                </c:pt>
                <c:pt idx="1319">
                  <c:v>28</c:v>
                </c:pt>
                <c:pt idx="1320">
                  <c:v>28</c:v>
                </c:pt>
                <c:pt idx="1321">
                  <c:v>27.9</c:v>
                </c:pt>
                <c:pt idx="1322">
                  <c:v>27.9</c:v>
                </c:pt>
                <c:pt idx="1323">
                  <c:v>27.9</c:v>
                </c:pt>
                <c:pt idx="1324">
                  <c:v>27.9</c:v>
                </c:pt>
                <c:pt idx="1325">
                  <c:v>27.9</c:v>
                </c:pt>
                <c:pt idx="1326">
                  <c:v>27.9</c:v>
                </c:pt>
                <c:pt idx="1327">
                  <c:v>27.9</c:v>
                </c:pt>
                <c:pt idx="1328">
                  <c:v>27.9</c:v>
                </c:pt>
                <c:pt idx="1329">
                  <c:v>27.7</c:v>
                </c:pt>
                <c:pt idx="1330">
                  <c:v>27.7</c:v>
                </c:pt>
                <c:pt idx="1331">
                  <c:v>27.7</c:v>
                </c:pt>
                <c:pt idx="1332">
                  <c:v>27.7</c:v>
                </c:pt>
                <c:pt idx="1333">
                  <c:v>27.7</c:v>
                </c:pt>
                <c:pt idx="1334">
                  <c:v>27.7</c:v>
                </c:pt>
                <c:pt idx="1335">
                  <c:v>27.7</c:v>
                </c:pt>
                <c:pt idx="1336">
                  <c:v>27.7</c:v>
                </c:pt>
                <c:pt idx="1337">
                  <c:v>27.6</c:v>
                </c:pt>
                <c:pt idx="1338">
                  <c:v>27.6</c:v>
                </c:pt>
                <c:pt idx="1339">
                  <c:v>27.6</c:v>
                </c:pt>
                <c:pt idx="1340">
                  <c:v>27.6</c:v>
                </c:pt>
                <c:pt idx="1341">
                  <c:v>27.6</c:v>
                </c:pt>
                <c:pt idx="1342">
                  <c:v>27.6</c:v>
                </c:pt>
                <c:pt idx="1343">
                  <c:v>27.6</c:v>
                </c:pt>
                <c:pt idx="1344">
                  <c:v>27.6</c:v>
                </c:pt>
                <c:pt idx="1345">
                  <c:v>27.5</c:v>
                </c:pt>
                <c:pt idx="1346">
                  <c:v>27.5</c:v>
                </c:pt>
                <c:pt idx="1347">
                  <c:v>27.5</c:v>
                </c:pt>
                <c:pt idx="1348">
                  <c:v>27.5</c:v>
                </c:pt>
                <c:pt idx="1349">
                  <c:v>27.5</c:v>
                </c:pt>
                <c:pt idx="1350">
                  <c:v>27.5</c:v>
                </c:pt>
                <c:pt idx="1351">
                  <c:v>27.5</c:v>
                </c:pt>
                <c:pt idx="1352">
                  <c:v>27.5</c:v>
                </c:pt>
                <c:pt idx="1353">
                  <c:v>27.4</c:v>
                </c:pt>
                <c:pt idx="1354">
                  <c:v>27.4</c:v>
                </c:pt>
                <c:pt idx="1355">
                  <c:v>27.4</c:v>
                </c:pt>
                <c:pt idx="1356">
                  <c:v>27.4</c:v>
                </c:pt>
                <c:pt idx="1357">
                  <c:v>27.4</c:v>
                </c:pt>
                <c:pt idx="1358">
                  <c:v>27.4</c:v>
                </c:pt>
                <c:pt idx="1359">
                  <c:v>27.4</c:v>
                </c:pt>
                <c:pt idx="1360">
                  <c:v>27.4</c:v>
                </c:pt>
                <c:pt idx="1361">
                  <c:v>27.3</c:v>
                </c:pt>
                <c:pt idx="1362">
                  <c:v>27.3</c:v>
                </c:pt>
                <c:pt idx="1363">
                  <c:v>27.3</c:v>
                </c:pt>
                <c:pt idx="1364">
                  <c:v>27.3</c:v>
                </c:pt>
                <c:pt idx="1365">
                  <c:v>27.3</c:v>
                </c:pt>
                <c:pt idx="1366">
                  <c:v>27.3</c:v>
                </c:pt>
                <c:pt idx="1367">
                  <c:v>27.3</c:v>
                </c:pt>
                <c:pt idx="1368">
                  <c:v>27.3</c:v>
                </c:pt>
                <c:pt idx="1369">
                  <c:v>27.3</c:v>
                </c:pt>
                <c:pt idx="1370">
                  <c:v>27.2</c:v>
                </c:pt>
                <c:pt idx="1371">
                  <c:v>27.2</c:v>
                </c:pt>
                <c:pt idx="1372">
                  <c:v>27.2</c:v>
                </c:pt>
                <c:pt idx="1373">
                  <c:v>27.2</c:v>
                </c:pt>
                <c:pt idx="1374">
                  <c:v>27.2</c:v>
                </c:pt>
                <c:pt idx="1375">
                  <c:v>27.2</c:v>
                </c:pt>
                <c:pt idx="1376">
                  <c:v>27.2</c:v>
                </c:pt>
                <c:pt idx="1377">
                  <c:v>27.2</c:v>
                </c:pt>
                <c:pt idx="1378">
                  <c:v>27</c:v>
                </c:pt>
                <c:pt idx="1379">
                  <c:v>27</c:v>
                </c:pt>
                <c:pt idx="1380">
                  <c:v>27</c:v>
                </c:pt>
                <c:pt idx="1381">
                  <c:v>27</c:v>
                </c:pt>
                <c:pt idx="1382">
                  <c:v>27</c:v>
                </c:pt>
                <c:pt idx="1383">
                  <c:v>27</c:v>
                </c:pt>
                <c:pt idx="1384">
                  <c:v>27</c:v>
                </c:pt>
                <c:pt idx="1385">
                  <c:v>27</c:v>
                </c:pt>
                <c:pt idx="1386">
                  <c:v>26.9</c:v>
                </c:pt>
                <c:pt idx="1387">
                  <c:v>26.9</c:v>
                </c:pt>
                <c:pt idx="1388">
                  <c:v>26.9</c:v>
                </c:pt>
                <c:pt idx="1389">
                  <c:v>26.9</c:v>
                </c:pt>
                <c:pt idx="1390">
                  <c:v>26.9</c:v>
                </c:pt>
                <c:pt idx="1391">
                  <c:v>26.9</c:v>
                </c:pt>
                <c:pt idx="1392">
                  <c:v>26.9</c:v>
                </c:pt>
                <c:pt idx="1393">
                  <c:v>26.9</c:v>
                </c:pt>
                <c:pt idx="1394">
                  <c:v>26.8</c:v>
                </c:pt>
                <c:pt idx="1395">
                  <c:v>26.8</c:v>
                </c:pt>
                <c:pt idx="1396">
                  <c:v>26.8</c:v>
                </c:pt>
                <c:pt idx="1397">
                  <c:v>26.8</c:v>
                </c:pt>
                <c:pt idx="1398">
                  <c:v>26.8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ex5_30_envTemp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Sheet1!$E$2:$E$1697</c:f>
              <c:numCache>
                <c:formatCode>General</c:formatCode>
                <c:ptCount val="1696"/>
                <c:pt idx="0">
                  <c:v>30.1</c:v>
                </c:pt>
                <c:pt idx="1">
                  <c:v>30.1</c:v>
                </c:pt>
                <c:pt idx="2">
                  <c:v>30.1</c:v>
                </c:pt>
                <c:pt idx="3">
                  <c:v>30.1</c:v>
                </c:pt>
                <c:pt idx="4">
                  <c:v>30.1</c:v>
                </c:pt>
                <c:pt idx="5">
                  <c:v>30.1</c:v>
                </c:pt>
                <c:pt idx="6">
                  <c:v>30.1</c:v>
                </c:pt>
                <c:pt idx="7">
                  <c:v>30.1</c:v>
                </c:pt>
                <c:pt idx="8">
                  <c:v>30.1</c:v>
                </c:pt>
                <c:pt idx="9">
                  <c:v>30.1</c:v>
                </c:pt>
                <c:pt idx="10">
                  <c:v>30.1</c:v>
                </c:pt>
                <c:pt idx="11">
                  <c:v>30.1</c:v>
                </c:pt>
                <c:pt idx="12">
                  <c:v>30.1</c:v>
                </c:pt>
                <c:pt idx="13">
                  <c:v>30.1</c:v>
                </c:pt>
                <c:pt idx="14">
                  <c:v>30.1</c:v>
                </c:pt>
                <c:pt idx="15">
                  <c:v>30.1</c:v>
                </c:pt>
                <c:pt idx="16">
                  <c:v>30.1</c:v>
                </c:pt>
                <c:pt idx="17">
                  <c:v>29.8</c:v>
                </c:pt>
                <c:pt idx="18">
                  <c:v>29.8</c:v>
                </c:pt>
                <c:pt idx="19">
                  <c:v>29.8</c:v>
                </c:pt>
                <c:pt idx="20">
                  <c:v>29.8</c:v>
                </c:pt>
                <c:pt idx="21">
                  <c:v>29.8</c:v>
                </c:pt>
                <c:pt idx="22">
                  <c:v>29.8</c:v>
                </c:pt>
                <c:pt idx="23">
                  <c:v>29.8</c:v>
                </c:pt>
                <c:pt idx="24">
                  <c:v>29.8</c:v>
                </c:pt>
                <c:pt idx="25">
                  <c:v>29.7</c:v>
                </c:pt>
                <c:pt idx="26">
                  <c:v>29.7</c:v>
                </c:pt>
                <c:pt idx="27">
                  <c:v>29.7</c:v>
                </c:pt>
                <c:pt idx="28">
                  <c:v>29.7</c:v>
                </c:pt>
                <c:pt idx="29">
                  <c:v>29.7</c:v>
                </c:pt>
                <c:pt idx="30">
                  <c:v>29.7</c:v>
                </c:pt>
                <c:pt idx="31">
                  <c:v>29.7</c:v>
                </c:pt>
                <c:pt idx="32">
                  <c:v>29.7</c:v>
                </c:pt>
                <c:pt idx="33">
                  <c:v>29.6</c:v>
                </c:pt>
                <c:pt idx="34">
                  <c:v>29.6</c:v>
                </c:pt>
                <c:pt idx="35">
                  <c:v>29.6</c:v>
                </c:pt>
                <c:pt idx="36">
                  <c:v>29.6</c:v>
                </c:pt>
                <c:pt idx="37">
                  <c:v>29.6</c:v>
                </c:pt>
                <c:pt idx="38">
                  <c:v>29.6</c:v>
                </c:pt>
                <c:pt idx="39">
                  <c:v>29.6</c:v>
                </c:pt>
                <c:pt idx="40">
                  <c:v>29.6</c:v>
                </c:pt>
                <c:pt idx="41">
                  <c:v>29.5</c:v>
                </c:pt>
                <c:pt idx="42">
                  <c:v>29.5</c:v>
                </c:pt>
                <c:pt idx="43">
                  <c:v>29.5</c:v>
                </c:pt>
                <c:pt idx="44">
                  <c:v>29.5</c:v>
                </c:pt>
                <c:pt idx="45">
                  <c:v>29.5</c:v>
                </c:pt>
                <c:pt idx="46">
                  <c:v>29.5</c:v>
                </c:pt>
                <c:pt idx="47">
                  <c:v>29.5</c:v>
                </c:pt>
                <c:pt idx="48">
                  <c:v>29.5</c:v>
                </c:pt>
                <c:pt idx="49">
                  <c:v>29.5</c:v>
                </c:pt>
                <c:pt idx="50">
                  <c:v>29.5</c:v>
                </c:pt>
                <c:pt idx="51">
                  <c:v>29.5</c:v>
                </c:pt>
                <c:pt idx="52">
                  <c:v>29.5</c:v>
                </c:pt>
                <c:pt idx="53">
                  <c:v>29.5</c:v>
                </c:pt>
                <c:pt idx="54">
                  <c:v>29.5</c:v>
                </c:pt>
                <c:pt idx="55">
                  <c:v>29.5</c:v>
                </c:pt>
                <c:pt idx="56">
                  <c:v>29.5</c:v>
                </c:pt>
                <c:pt idx="57">
                  <c:v>29.5</c:v>
                </c:pt>
                <c:pt idx="58">
                  <c:v>29.4</c:v>
                </c:pt>
                <c:pt idx="59">
                  <c:v>29.4</c:v>
                </c:pt>
                <c:pt idx="60">
                  <c:v>29.4</c:v>
                </c:pt>
                <c:pt idx="61">
                  <c:v>29.4</c:v>
                </c:pt>
                <c:pt idx="62">
                  <c:v>29.4</c:v>
                </c:pt>
                <c:pt idx="63">
                  <c:v>29.4</c:v>
                </c:pt>
                <c:pt idx="64">
                  <c:v>29.4</c:v>
                </c:pt>
                <c:pt idx="65">
                  <c:v>29.4</c:v>
                </c:pt>
                <c:pt idx="66">
                  <c:v>29.4</c:v>
                </c:pt>
                <c:pt idx="67">
                  <c:v>29.4</c:v>
                </c:pt>
                <c:pt idx="68">
                  <c:v>29.4</c:v>
                </c:pt>
                <c:pt idx="69">
                  <c:v>29.4</c:v>
                </c:pt>
                <c:pt idx="70">
                  <c:v>29.4</c:v>
                </c:pt>
                <c:pt idx="71">
                  <c:v>29.4</c:v>
                </c:pt>
                <c:pt idx="72">
                  <c:v>29.4</c:v>
                </c:pt>
                <c:pt idx="73">
                  <c:v>29.4</c:v>
                </c:pt>
                <c:pt idx="74">
                  <c:v>29.4</c:v>
                </c:pt>
                <c:pt idx="75">
                  <c:v>29.4</c:v>
                </c:pt>
                <c:pt idx="76">
                  <c:v>29.4</c:v>
                </c:pt>
                <c:pt idx="77">
                  <c:v>29.4</c:v>
                </c:pt>
                <c:pt idx="78">
                  <c:v>29.4</c:v>
                </c:pt>
                <c:pt idx="79">
                  <c:v>29.4</c:v>
                </c:pt>
                <c:pt idx="80">
                  <c:v>29.4</c:v>
                </c:pt>
                <c:pt idx="81">
                  <c:v>29.4</c:v>
                </c:pt>
                <c:pt idx="82">
                  <c:v>29.8</c:v>
                </c:pt>
                <c:pt idx="83">
                  <c:v>29.8</c:v>
                </c:pt>
                <c:pt idx="84">
                  <c:v>29.8</c:v>
                </c:pt>
                <c:pt idx="85">
                  <c:v>29.8</c:v>
                </c:pt>
                <c:pt idx="86">
                  <c:v>29.8</c:v>
                </c:pt>
                <c:pt idx="87">
                  <c:v>29.8</c:v>
                </c:pt>
                <c:pt idx="88">
                  <c:v>29.8</c:v>
                </c:pt>
                <c:pt idx="89">
                  <c:v>29.8</c:v>
                </c:pt>
                <c:pt idx="90">
                  <c:v>30.1</c:v>
                </c:pt>
                <c:pt idx="91">
                  <c:v>30.1</c:v>
                </c:pt>
                <c:pt idx="92">
                  <c:v>30.1</c:v>
                </c:pt>
                <c:pt idx="93">
                  <c:v>30.1</c:v>
                </c:pt>
                <c:pt idx="94">
                  <c:v>30.1</c:v>
                </c:pt>
                <c:pt idx="95">
                  <c:v>30.1</c:v>
                </c:pt>
                <c:pt idx="96">
                  <c:v>30.1</c:v>
                </c:pt>
                <c:pt idx="97">
                  <c:v>30.1</c:v>
                </c:pt>
                <c:pt idx="98">
                  <c:v>30.5</c:v>
                </c:pt>
                <c:pt idx="99">
                  <c:v>30.5</c:v>
                </c:pt>
                <c:pt idx="100">
                  <c:v>30.5</c:v>
                </c:pt>
                <c:pt idx="101">
                  <c:v>30.5</c:v>
                </c:pt>
                <c:pt idx="102">
                  <c:v>30.5</c:v>
                </c:pt>
                <c:pt idx="103">
                  <c:v>30.5</c:v>
                </c:pt>
                <c:pt idx="104">
                  <c:v>30.5</c:v>
                </c:pt>
                <c:pt idx="105">
                  <c:v>30.5</c:v>
                </c:pt>
                <c:pt idx="106">
                  <c:v>31</c:v>
                </c:pt>
                <c:pt idx="107">
                  <c:v>31</c:v>
                </c:pt>
                <c:pt idx="108">
                  <c:v>31</c:v>
                </c:pt>
                <c:pt idx="109">
                  <c:v>31</c:v>
                </c:pt>
                <c:pt idx="110">
                  <c:v>31</c:v>
                </c:pt>
                <c:pt idx="111">
                  <c:v>31</c:v>
                </c:pt>
                <c:pt idx="112">
                  <c:v>31</c:v>
                </c:pt>
                <c:pt idx="113">
                  <c:v>31</c:v>
                </c:pt>
                <c:pt idx="114">
                  <c:v>31</c:v>
                </c:pt>
                <c:pt idx="115">
                  <c:v>31.5</c:v>
                </c:pt>
                <c:pt idx="116">
                  <c:v>31.5</c:v>
                </c:pt>
                <c:pt idx="117">
                  <c:v>31.5</c:v>
                </c:pt>
                <c:pt idx="118">
                  <c:v>31.5</c:v>
                </c:pt>
                <c:pt idx="119">
                  <c:v>31.5</c:v>
                </c:pt>
                <c:pt idx="120">
                  <c:v>31.5</c:v>
                </c:pt>
                <c:pt idx="121">
                  <c:v>31.5</c:v>
                </c:pt>
                <c:pt idx="122">
                  <c:v>31.5</c:v>
                </c:pt>
                <c:pt idx="123">
                  <c:v>31.9</c:v>
                </c:pt>
                <c:pt idx="124">
                  <c:v>31.9</c:v>
                </c:pt>
                <c:pt idx="125">
                  <c:v>31.9</c:v>
                </c:pt>
                <c:pt idx="126">
                  <c:v>31.9</c:v>
                </c:pt>
                <c:pt idx="127">
                  <c:v>31.9</c:v>
                </c:pt>
                <c:pt idx="128">
                  <c:v>31.9</c:v>
                </c:pt>
                <c:pt idx="129">
                  <c:v>31.9</c:v>
                </c:pt>
                <c:pt idx="130">
                  <c:v>31.9</c:v>
                </c:pt>
                <c:pt idx="131">
                  <c:v>32.299999999999997</c:v>
                </c:pt>
                <c:pt idx="132">
                  <c:v>32.299999999999997</c:v>
                </c:pt>
                <c:pt idx="133">
                  <c:v>32.299999999999997</c:v>
                </c:pt>
                <c:pt idx="134">
                  <c:v>32.299999999999997</c:v>
                </c:pt>
                <c:pt idx="135">
                  <c:v>32.299999999999997</c:v>
                </c:pt>
                <c:pt idx="136">
                  <c:v>32.299999999999997</c:v>
                </c:pt>
                <c:pt idx="137">
                  <c:v>32.299999999999997</c:v>
                </c:pt>
                <c:pt idx="138">
                  <c:v>32.299999999999997</c:v>
                </c:pt>
                <c:pt idx="139">
                  <c:v>32.299999999999997</c:v>
                </c:pt>
                <c:pt idx="140">
                  <c:v>32.6</c:v>
                </c:pt>
                <c:pt idx="141">
                  <c:v>32.6</c:v>
                </c:pt>
                <c:pt idx="142">
                  <c:v>32.6</c:v>
                </c:pt>
                <c:pt idx="143">
                  <c:v>32.6</c:v>
                </c:pt>
                <c:pt idx="144">
                  <c:v>32.6</c:v>
                </c:pt>
                <c:pt idx="145">
                  <c:v>32.6</c:v>
                </c:pt>
                <c:pt idx="146">
                  <c:v>32.6</c:v>
                </c:pt>
                <c:pt idx="147">
                  <c:v>32.6</c:v>
                </c:pt>
                <c:pt idx="148">
                  <c:v>32.9</c:v>
                </c:pt>
                <c:pt idx="149">
                  <c:v>32.9</c:v>
                </c:pt>
                <c:pt idx="150">
                  <c:v>32.9</c:v>
                </c:pt>
                <c:pt idx="151">
                  <c:v>32.9</c:v>
                </c:pt>
                <c:pt idx="152">
                  <c:v>32.9</c:v>
                </c:pt>
                <c:pt idx="153">
                  <c:v>32.9</c:v>
                </c:pt>
                <c:pt idx="154">
                  <c:v>32.9</c:v>
                </c:pt>
                <c:pt idx="155">
                  <c:v>32.9</c:v>
                </c:pt>
                <c:pt idx="156">
                  <c:v>33</c:v>
                </c:pt>
                <c:pt idx="157">
                  <c:v>33</c:v>
                </c:pt>
                <c:pt idx="158">
                  <c:v>33</c:v>
                </c:pt>
                <c:pt idx="159">
                  <c:v>33</c:v>
                </c:pt>
                <c:pt idx="160">
                  <c:v>33</c:v>
                </c:pt>
                <c:pt idx="161">
                  <c:v>33</c:v>
                </c:pt>
                <c:pt idx="162">
                  <c:v>33</c:v>
                </c:pt>
                <c:pt idx="163">
                  <c:v>33</c:v>
                </c:pt>
                <c:pt idx="164">
                  <c:v>33</c:v>
                </c:pt>
                <c:pt idx="165">
                  <c:v>33</c:v>
                </c:pt>
                <c:pt idx="166">
                  <c:v>33</c:v>
                </c:pt>
                <c:pt idx="167">
                  <c:v>33</c:v>
                </c:pt>
                <c:pt idx="168">
                  <c:v>33</c:v>
                </c:pt>
                <c:pt idx="169">
                  <c:v>33</c:v>
                </c:pt>
                <c:pt idx="170">
                  <c:v>33</c:v>
                </c:pt>
                <c:pt idx="171">
                  <c:v>33</c:v>
                </c:pt>
                <c:pt idx="172">
                  <c:v>33</c:v>
                </c:pt>
                <c:pt idx="173">
                  <c:v>33</c:v>
                </c:pt>
                <c:pt idx="174">
                  <c:v>33</c:v>
                </c:pt>
                <c:pt idx="175">
                  <c:v>33</c:v>
                </c:pt>
                <c:pt idx="176">
                  <c:v>33</c:v>
                </c:pt>
                <c:pt idx="177">
                  <c:v>33</c:v>
                </c:pt>
                <c:pt idx="178">
                  <c:v>33</c:v>
                </c:pt>
                <c:pt idx="179">
                  <c:v>33</c:v>
                </c:pt>
                <c:pt idx="180">
                  <c:v>33</c:v>
                </c:pt>
                <c:pt idx="181">
                  <c:v>32.799999999999997</c:v>
                </c:pt>
                <c:pt idx="182">
                  <c:v>32.799999999999997</c:v>
                </c:pt>
                <c:pt idx="183">
                  <c:v>32.799999999999997</c:v>
                </c:pt>
                <c:pt idx="184">
                  <c:v>32.799999999999997</c:v>
                </c:pt>
                <c:pt idx="185">
                  <c:v>32.799999999999997</c:v>
                </c:pt>
                <c:pt idx="186">
                  <c:v>32.799999999999997</c:v>
                </c:pt>
                <c:pt idx="187">
                  <c:v>32.799999999999997</c:v>
                </c:pt>
                <c:pt idx="188">
                  <c:v>32.799999999999997</c:v>
                </c:pt>
                <c:pt idx="189">
                  <c:v>32.700000000000003</c:v>
                </c:pt>
                <c:pt idx="190">
                  <c:v>32.700000000000003</c:v>
                </c:pt>
                <c:pt idx="191">
                  <c:v>32.700000000000003</c:v>
                </c:pt>
                <c:pt idx="192">
                  <c:v>32.700000000000003</c:v>
                </c:pt>
                <c:pt idx="193">
                  <c:v>32.700000000000003</c:v>
                </c:pt>
                <c:pt idx="194">
                  <c:v>32.700000000000003</c:v>
                </c:pt>
                <c:pt idx="195">
                  <c:v>32.700000000000003</c:v>
                </c:pt>
                <c:pt idx="196">
                  <c:v>32.700000000000003</c:v>
                </c:pt>
                <c:pt idx="197">
                  <c:v>32.5</c:v>
                </c:pt>
                <c:pt idx="198">
                  <c:v>32.5</c:v>
                </c:pt>
                <c:pt idx="199">
                  <c:v>32.5</c:v>
                </c:pt>
                <c:pt idx="200">
                  <c:v>32.5</c:v>
                </c:pt>
                <c:pt idx="201">
                  <c:v>32.5</c:v>
                </c:pt>
                <c:pt idx="202">
                  <c:v>32.5</c:v>
                </c:pt>
                <c:pt idx="203">
                  <c:v>32.5</c:v>
                </c:pt>
                <c:pt idx="204">
                  <c:v>32.5</c:v>
                </c:pt>
                <c:pt idx="205">
                  <c:v>32.299999999999997</c:v>
                </c:pt>
                <c:pt idx="206">
                  <c:v>32.299999999999997</c:v>
                </c:pt>
                <c:pt idx="207">
                  <c:v>32.299999999999997</c:v>
                </c:pt>
                <c:pt idx="208">
                  <c:v>32.299999999999997</c:v>
                </c:pt>
                <c:pt idx="209">
                  <c:v>32.299999999999997</c:v>
                </c:pt>
                <c:pt idx="210">
                  <c:v>32.299999999999997</c:v>
                </c:pt>
                <c:pt idx="211">
                  <c:v>32.299999999999997</c:v>
                </c:pt>
                <c:pt idx="212">
                  <c:v>32.299999999999997</c:v>
                </c:pt>
                <c:pt idx="213">
                  <c:v>32.1</c:v>
                </c:pt>
                <c:pt idx="214">
                  <c:v>32.1</c:v>
                </c:pt>
                <c:pt idx="215">
                  <c:v>32.1</c:v>
                </c:pt>
                <c:pt idx="216">
                  <c:v>32.1</c:v>
                </c:pt>
                <c:pt idx="217">
                  <c:v>32.1</c:v>
                </c:pt>
                <c:pt idx="218">
                  <c:v>32.1</c:v>
                </c:pt>
                <c:pt idx="219">
                  <c:v>32.1</c:v>
                </c:pt>
                <c:pt idx="220">
                  <c:v>32.1</c:v>
                </c:pt>
                <c:pt idx="221">
                  <c:v>31.9</c:v>
                </c:pt>
                <c:pt idx="222">
                  <c:v>31.9</c:v>
                </c:pt>
                <c:pt idx="223">
                  <c:v>31.9</c:v>
                </c:pt>
                <c:pt idx="224">
                  <c:v>31.9</c:v>
                </c:pt>
                <c:pt idx="225">
                  <c:v>31.9</c:v>
                </c:pt>
                <c:pt idx="226">
                  <c:v>31.9</c:v>
                </c:pt>
                <c:pt idx="227">
                  <c:v>31.9</c:v>
                </c:pt>
                <c:pt idx="228">
                  <c:v>31.9</c:v>
                </c:pt>
                <c:pt idx="229">
                  <c:v>31.9</c:v>
                </c:pt>
                <c:pt idx="230">
                  <c:v>31.8</c:v>
                </c:pt>
                <c:pt idx="231">
                  <c:v>31.8</c:v>
                </c:pt>
                <c:pt idx="232">
                  <c:v>31.8</c:v>
                </c:pt>
                <c:pt idx="233">
                  <c:v>31.8</c:v>
                </c:pt>
                <c:pt idx="234">
                  <c:v>31.8</c:v>
                </c:pt>
                <c:pt idx="235">
                  <c:v>31.8</c:v>
                </c:pt>
                <c:pt idx="236">
                  <c:v>31.8</c:v>
                </c:pt>
                <c:pt idx="237">
                  <c:v>31.8</c:v>
                </c:pt>
                <c:pt idx="238">
                  <c:v>31.5</c:v>
                </c:pt>
                <c:pt idx="239">
                  <c:v>31.5</c:v>
                </c:pt>
                <c:pt idx="240">
                  <c:v>31.5</c:v>
                </c:pt>
                <c:pt idx="241">
                  <c:v>31.5</c:v>
                </c:pt>
                <c:pt idx="242">
                  <c:v>31.5</c:v>
                </c:pt>
                <c:pt idx="243">
                  <c:v>31.5</c:v>
                </c:pt>
                <c:pt idx="244">
                  <c:v>31.5</c:v>
                </c:pt>
                <c:pt idx="245">
                  <c:v>31.5</c:v>
                </c:pt>
                <c:pt idx="246">
                  <c:v>31.4</c:v>
                </c:pt>
                <c:pt idx="247">
                  <c:v>31.4</c:v>
                </c:pt>
                <c:pt idx="248">
                  <c:v>31.4</c:v>
                </c:pt>
                <c:pt idx="249">
                  <c:v>31.4</c:v>
                </c:pt>
                <c:pt idx="250">
                  <c:v>31.4</c:v>
                </c:pt>
                <c:pt idx="251">
                  <c:v>31.4</c:v>
                </c:pt>
                <c:pt idx="252">
                  <c:v>31.4</c:v>
                </c:pt>
                <c:pt idx="253">
                  <c:v>31.2</c:v>
                </c:pt>
                <c:pt idx="254">
                  <c:v>31.2</c:v>
                </c:pt>
                <c:pt idx="255">
                  <c:v>31.2</c:v>
                </c:pt>
                <c:pt idx="256">
                  <c:v>31.2</c:v>
                </c:pt>
                <c:pt idx="257">
                  <c:v>31.2</c:v>
                </c:pt>
                <c:pt idx="258">
                  <c:v>31.2</c:v>
                </c:pt>
                <c:pt idx="259">
                  <c:v>31.2</c:v>
                </c:pt>
                <c:pt idx="260">
                  <c:v>31.2</c:v>
                </c:pt>
                <c:pt idx="261">
                  <c:v>31.2</c:v>
                </c:pt>
                <c:pt idx="262">
                  <c:v>31</c:v>
                </c:pt>
                <c:pt idx="263">
                  <c:v>31</c:v>
                </c:pt>
                <c:pt idx="264">
                  <c:v>31</c:v>
                </c:pt>
                <c:pt idx="265">
                  <c:v>31</c:v>
                </c:pt>
                <c:pt idx="266">
                  <c:v>31</c:v>
                </c:pt>
                <c:pt idx="267">
                  <c:v>31</c:v>
                </c:pt>
                <c:pt idx="268">
                  <c:v>31</c:v>
                </c:pt>
                <c:pt idx="269">
                  <c:v>31</c:v>
                </c:pt>
                <c:pt idx="270">
                  <c:v>30.8</c:v>
                </c:pt>
                <c:pt idx="271">
                  <c:v>30.8</c:v>
                </c:pt>
                <c:pt idx="272">
                  <c:v>30.8</c:v>
                </c:pt>
                <c:pt idx="273">
                  <c:v>30.8</c:v>
                </c:pt>
                <c:pt idx="274">
                  <c:v>30.8</c:v>
                </c:pt>
                <c:pt idx="275">
                  <c:v>30.8</c:v>
                </c:pt>
                <c:pt idx="276">
                  <c:v>30.8</c:v>
                </c:pt>
                <c:pt idx="277">
                  <c:v>30.8</c:v>
                </c:pt>
                <c:pt idx="278">
                  <c:v>30.7</c:v>
                </c:pt>
                <c:pt idx="279">
                  <c:v>30.7</c:v>
                </c:pt>
                <c:pt idx="280">
                  <c:v>30.7</c:v>
                </c:pt>
                <c:pt idx="281">
                  <c:v>30.7</c:v>
                </c:pt>
                <c:pt idx="282">
                  <c:v>30.7</c:v>
                </c:pt>
                <c:pt idx="283">
                  <c:v>30.7</c:v>
                </c:pt>
                <c:pt idx="284">
                  <c:v>30.7</c:v>
                </c:pt>
                <c:pt idx="285">
                  <c:v>30.7</c:v>
                </c:pt>
                <c:pt idx="286">
                  <c:v>30.6</c:v>
                </c:pt>
                <c:pt idx="287">
                  <c:v>30.6</c:v>
                </c:pt>
                <c:pt idx="288">
                  <c:v>30.6</c:v>
                </c:pt>
                <c:pt idx="289">
                  <c:v>30.6</c:v>
                </c:pt>
                <c:pt idx="290">
                  <c:v>30.6</c:v>
                </c:pt>
                <c:pt idx="291">
                  <c:v>30.6</c:v>
                </c:pt>
                <c:pt idx="292">
                  <c:v>30.6</c:v>
                </c:pt>
                <c:pt idx="293">
                  <c:v>30.6</c:v>
                </c:pt>
                <c:pt idx="294">
                  <c:v>30.6</c:v>
                </c:pt>
                <c:pt idx="295">
                  <c:v>30.5</c:v>
                </c:pt>
                <c:pt idx="296">
                  <c:v>30.5</c:v>
                </c:pt>
                <c:pt idx="297">
                  <c:v>30.5</c:v>
                </c:pt>
                <c:pt idx="298">
                  <c:v>30.5</c:v>
                </c:pt>
                <c:pt idx="299">
                  <c:v>30.5</c:v>
                </c:pt>
                <c:pt idx="300">
                  <c:v>30.5</c:v>
                </c:pt>
                <c:pt idx="301">
                  <c:v>30.5</c:v>
                </c:pt>
                <c:pt idx="302">
                  <c:v>30.5</c:v>
                </c:pt>
                <c:pt idx="303">
                  <c:v>30.4</c:v>
                </c:pt>
                <c:pt idx="304">
                  <c:v>30.4</c:v>
                </c:pt>
                <c:pt idx="305">
                  <c:v>30.4</c:v>
                </c:pt>
                <c:pt idx="306">
                  <c:v>30.4</c:v>
                </c:pt>
                <c:pt idx="307">
                  <c:v>30.4</c:v>
                </c:pt>
                <c:pt idx="308">
                  <c:v>30.4</c:v>
                </c:pt>
                <c:pt idx="309">
                  <c:v>30.4</c:v>
                </c:pt>
                <c:pt idx="310">
                  <c:v>30.4</c:v>
                </c:pt>
                <c:pt idx="311">
                  <c:v>30.3</c:v>
                </c:pt>
                <c:pt idx="312">
                  <c:v>30.3</c:v>
                </c:pt>
                <c:pt idx="313">
                  <c:v>30.3</c:v>
                </c:pt>
                <c:pt idx="314">
                  <c:v>30.3</c:v>
                </c:pt>
                <c:pt idx="315">
                  <c:v>30.3</c:v>
                </c:pt>
                <c:pt idx="316">
                  <c:v>30.3</c:v>
                </c:pt>
                <c:pt idx="317">
                  <c:v>30.3</c:v>
                </c:pt>
                <c:pt idx="318">
                  <c:v>30.3</c:v>
                </c:pt>
                <c:pt idx="319">
                  <c:v>30.1</c:v>
                </c:pt>
                <c:pt idx="320">
                  <c:v>30.1</c:v>
                </c:pt>
                <c:pt idx="321">
                  <c:v>30.1</c:v>
                </c:pt>
                <c:pt idx="322">
                  <c:v>30.1</c:v>
                </c:pt>
                <c:pt idx="323">
                  <c:v>30.1</c:v>
                </c:pt>
                <c:pt idx="324">
                  <c:v>30.1</c:v>
                </c:pt>
                <c:pt idx="325">
                  <c:v>30.1</c:v>
                </c:pt>
                <c:pt idx="326">
                  <c:v>30.1</c:v>
                </c:pt>
                <c:pt idx="327">
                  <c:v>30.1</c:v>
                </c:pt>
                <c:pt idx="328">
                  <c:v>30.1</c:v>
                </c:pt>
                <c:pt idx="329">
                  <c:v>30.1</c:v>
                </c:pt>
                <c:pt idx="330">
                  <c:v>30.1</c:v>
                </c:pt>
                <c:pt idx="331">
                  <c:v>30.1</c:v>
                </c:pt>
                <c:pt idx="332">
                  <c:v>30.1</c:v>
                </c:pt>
                <c:pt idx="333">
                  <c:v>30.1</c:v>
                </c:pt>
                <c:pt idx="334">
                  <c:v>30.1</c:v>
                </c:pt>
                <c:pt idx="335">
                  <c:v>29.9</c:v>
                </c:pt>
                <c:pt idx="336">
                  <c:v>29.9</c:v>
                </c:pt>
                <c:pt idx="337">
                  <c:v>29.9</c:v>
                </c:pt>
                <c:pt idx="338">
                  <c:v>29.9</c:v>
                </c:pt>
                <c:pt idx="339">
                  <c:v>29.9</c:v>
                </c:pt>
                <c:pt idx="340">
                  <c:v>29.9</c:v>
                </c:pt>
                <c:pt idx="341">
                  <c:v>29.9</c:v>
                </c:pt>
                <c:pt idx="342">
                  <c:v>29.9</c:v>
                </c:pt>
                <c:pt idx="343">
                  <c:v>29.9</c:v>
                </c:pt>
                <c:pt idx="344">
                  <c:v>29.8</c:v>
                </c:pt>
                <c:pt idx="345">
                  <c:v>29.8</c:v>
                </c:pt>
                <c:pt idx="346">
                  <c:v>29.8</c:v>
                </c:pt>
                <c:pt idx="347">
                  <c:v>29.8</c:v>
                </c:pt>
                <c:pt idx="348">
                  <c:v>29.8</c:v>
                </c:pt>
                <c:pt idx="349">
                  <c:v>29.8</c:v>
                </c:pt>
                <c:pt idx="350">
                  <c:v>29.8</c:v>
                </c:pt>
                <c:pt idx="351">
                  <c:v>29.8</c:v>
                </c:pt>
                <c:pt idx="352">
                  <c:v>29.8</c:v>
                </c:pt>
                <c:pt idx="353">
                  <c:v>29.8</c:v>
                </c:pt>
                <c:pt idx="354">
                  <c:v>29.8</c:v>
                </c:pt>
                <c:pt idx="355">
                  <c:v>29.8</c:v>
                </c:pt>
                <c:pt idx="356">
                  <c:v>29.8</c:v>
                </c:pt>
                <c:pt idx="357">
                  <c:v>29.8</c:v>
                </c:pt>
                <c:pt idx="358">
                  <c:v>29.8</c:v>
                </c:pt>
                <c:pt idx="359">
                  <c:v>29.8</c:v>
                </c:pt>
                <c:pt idx="360">
                  <c:v>29.6</c:v>
                </c:pt>
                <c:pt idx="361">
                  <c:v>29.6</c:v>
                </c:pt>
                <c:pt idx="362">
                  <c:v>29.6</c:v>
                </c:pt>
                <c:pt idx="363">
                  <c:v>29.6</c:v>
                </c:pt>
                <c:pt idx="364">
                  <c:v>29.6</c:v>
                </c:pt>
                <c:pt idx="365">
                  <c:v>29.6</c:v>
                </c:pt>
                <c:pt idx="366">
                  <c:v>29.6</c:v>
                </c:pt>
                <c:pt idx="367">
                  <c:v>29.6</c:v>
                </c:pt>
                <c:pt idx="368">
                  <c:v>29.6</c:v>
                </c:pt>
                <c:pt idx="369">
                  <c:v>29.6</c:v>
                </c:pt>
                <c:pt idx="370">
                  <c:v>29.6</c:v>
                </c:pt>
                <c:pt idx="371">
                  <c:v>29.6</c:v>
                </c:pt>
                <c:pt idx="372">
                  <c:v>29.6</c:v>
                </c:pt>
                <c:pt idx="373">
                  <c:v>29.6</c:v>
                </c:pt>
                <c:pt idx="374">
                  <c:v>29.6</c:v>
                </c:pt>
                <c:pt idx="375">
                  <c:v>29.6</c:v>
                </c:pt>
                <c:pt idx="376">
                  <c:v>29.5</c:v>
                </c:pt>
                <c:pt idx="377">
                  <c:v>29.5</c:v>
                </c:pt>
                <c:pt idx="378">
                  <c:v>29.5</c:v>
                </c:pt>
                <c:pt idx="379">
                  <c:v>29.5</c:v>
                </c:pt>
                <c:pt idx="380">
                  <c:v>29.5</c:v>
                </c:pt>
                <c:pt idx="381">
                  <c:v>29.5</c:v>
                </c:pt>
                <c:pt idx="382">
                  <c:v>29.5</c:v>
                </c:pt>
                <c:pt idx="383">
                  <c:v>29.5</c:v>
                </c:pt>
                <c:pt idx="384">
                  <c:v>29.5</c:v>
                </c:pt>
                <c:pt idx="385">
                  <c:v>29.5</c:v>
                </c:pt>
                <c:pt idx="386">
                  <c:v>29.5</c:v>
                </c:pt>
                <c:pt idx="387">
                  <c:v>29.5</c:v>
                </c:pt>
                <c:pt idx="388">
                  <c:v>29.5</c:v>
                </c:pt>
                <c:pt idx="389">
                  <c:v>29.5</c:v>
                </c:pt>
                <c:pt idx="390">
                  <c:v>29.5</c:v>
                </c:pt>
                <c:pt idx="391">
                  <c:v>29.5</c:v>
                </c:pt>
                <c:pt idx="392">
                  <c:v>29.5</c:v>
                </c:pt>
                <c:pt idx="393">
                  <c:v>29.3</c:v>
                </c:pt>
                <c:pt idx="394">
                  <c:v>29.3</c:v>
                </c:pt>
                <c:pt idx="395">
                  <c:v>29.3</c:v>
                </c:pt>
                <c:pt idx="396">
                  <c:v>29.3</c:v>
                </c:pt>
                <c:pt idx="397">
                  <c:v>29.3</c:v>
                </c:pt>
                <c:pt idx="398">
                  <c:v>29.3</c:v>
                </c:pt>
                <c:pt idx="399">
                  <c:v>29.3</c:v>
                </c:pt>
                <c:pt idx="400">
                  <c:v>29.3</c:v>
                </c:pt>
                <c:pt idx="401">
                  <c:v>29.3</c:v>
                </c:pt>
                <c:pt idx="402">
                  <c:v>29.3</c:v>
                </c:pt>
                <c:pt idx="403">
                  <c:v>29.3</c:v>
                </c:pt>
                <c:pt idx="404">
                  <c:v>29.3</c:v>
                </c:pt>
                <c:pt idx="405">
                  <c:v>29.3</c:v>
                </c:pt>
                <c:pt idx="406">
                  <c:v>29.3</c:v>
                </c:pt>
                <c:pt idx="407">
                  <c:v>29.3</c:v>
                </c:pt>
                <c:pt idx="408">
                  <c:v>29.3</c:v>
                </c:pt>
                <c:pt idx="409">
                  <c:v>29.4</c:v>
                </c:pt>
                <c:pt idx="410">
                  <c:v>29.4</c:v>
                </c:pt>
                <c:pt idx="411">
                  <c:v>29.4</c:v>
                </c:pt>
                <c:pt idx="412">
                  <c:v>29.4</c:v>
                </c:pt>
                <c:pt idx="413">
                  <c:v>29.4</c:v>
                </c:pt>
                <c:pt idx="414">
                  <c:v>29.4</c:v>
                </c:pt>
                <c:pt idx="415">
                  <c:v>29.4</c:v>
                </c:pt>
                <c:pt idx="416">
                  <c:v>29.4</c:v>
                </c:pt>
                <c:pt idx="417">
                  <c:v>29.7</c:v>
                </c:pt>
                <c:pt idx="418">
                  <c:v>29.7</c:v>
                </c:pt>
                <c:pt idx="419">
                  <c:v>29.7</c:v>
                </c:pt>
                <c:pt idx="420">
                  <c:v>29.7</c:v>
                </c:pt>
                <c:pt idx="421">
                  <c:v>29.7</c:v>
                </c:pt>
                <c:pt idx="422">
                  <c:v>29.7</c:v>
                </c:pt>
                <c:pt idx="423">
                  <c:v>29.7</c:v>
                </c:pt>
                <c:pt idx="424">
                  <c:v>29.7</c:v>
                </c:pt>
                <c:pt idx="425">
                  <c:v>30</c:v>
                </c:pt>
                <c:pt idx="426">
                  <c:v>30</c:v>
                </c:pt>
                <c:pt idx="427">
                  <c:v>30</c:v>
                </c:pt>
                <c:pt idx="428">
                  <c:v>30</c:v>
                </c:pt>
                <c:pt idx="429">
                  <c:v>30</c:v>
                </c:pt>
                <c:pt idx="430">
                  <c:v>30</c:v>
                </c:pt>
                <c:pt idx="431">
                  <c:v>30</c:v>
                </c:pt>
                <c:pt idx="432">
                  <c:v>30</c:v>
                </c:pt>
                <c:pt idx="433">
                  <c:v>30</c:v>
                </c:pt>
                <c:pt idx="434">
                  <c:v>30.4</c:v>
                </c:pt>
                <c:pt idx="435">
                  <c:v>30.4</c:v>
                </c:pt>
                <c:pt idx="436">
                  <c:v>30.4</c:v>
                </c:pt>
                <c:pt idx="437">
                  <c:v>30.4</c:v>
                </c:pt>
                <c:pt idx="438">
                  <c:v>30.4</c:v>
                </c:pt>
                <c:pt idx="439">
                  <c:v>30.4</c:v>
                </c:pt>
                <c:pt idx="440">
                  <c:v>30.4</c:v>
                </c:pt>
                <c:pt idx="441">
                  <c:v>30.4</c:v>
                </c:pt>
                <c:pt idx="442">
                  <c:v>30.8</c:v>
                </c:pt>
                <c:pt idx="443">
                  <c:v>30.8</c:v>
                </c:pt>
                <c:pt idx="444">
                  <c:v>30.8</c:v>
                </c:pt>
                <c:pt idx="445">
                  <c:v>30.8</c:v>
                </c:pt>
                <c:pt idx="446">
                  <c:v>30.8</c:v>
                </c:pt>
                <c:pt idx="447">
                  <c:v>30.8</c:v>
                </c:pt>
                <c:pt idx="448">
                  <c:v>30.8</c:v>
                </c:pt>
                <c:pt idx="449">
                  <c:v>30.8</c:v>
                </c:pt>
                <c:pt idx="450">
                  <c:v>31.3</c:v>
                </c:pt>
                <c:pt idx="451">
                  <c:v>31.3</c:v>
                </c:pt>
                <c:pt idx="452">
                  <c:v>31.3</c:v>
                </c:pt>
                <c:pt idx="453">
                  <c:v>31.3</c:v>
                </c:pt>
                <c:pt idx="454">
                  <c:v>31.3</c:v>
                </c:pt>
                <c:pt idx="455">
                  <c:v>31.3</c:v>
                </c:pt>
                <c:pt idx="456">
                  <c:v>31.3</c:v>
                </c:pt>
                <c:pt idx="457">
                  <c:v>31.3</c:v>
                </c:pt>
                <c:pt idx="458">
                  <c:v>31.8</c:v>
                </c:pt>
                <c:pt idx="459">
                  <c:v>31.8</c:v>
                </c:pt>
                <c:pt idx="460">
                  <c:v>31.8</c:v>
                </c:pt>
                <c:pt idx="461">
                  <c:v>31.8</c:v>
                </c:pt>
                <c:pt idx="462">
                  <c:v>31.8</c:v>
                </c:pt>
                <c:pt idx="463">
                  <c:v>31.8</c:v>
                </c:pt>
                <c:pt idx="464">
                  <c:v>31.8</c:v>
                </c:pt>
                <c:pt idx="465">
                  <c:v>31.8</c:v>
                </c:pt>
                <c:pt idx="466">
                  <c:v>32.200000000000003</c:v>
                </c:pt>
                <c:pt idx="467">
                  <c:v>32.200000000000003</c:v>
                </c:pt>
                <c:pt idx="468">
                  <c:v>32.200000000000003</c:v>
                </c:pt>
                <c:pt idx="469">
                  <c:v>32.200000000000003</c:v>
                </c:pt>
                <c:pt idx="470">
                  <c:v>32.200000000000003</c:v>
                </c:pt>
                <c:pt idx="471">
                  <c:v>32.200000000000003</c:v>
                </c:pt>
                <c:pt idx="472">
                  <c:v>32.200000000000003</c:v>
                </c:pt>
                <c:pt idx="473">
                  <c:v>32.200000000000003</c:v>
                </c:pt>
                <c:pt idx="474">
                  <c:v>32.5</c:v>
                </c:pt>
                <c:pt idx="475">
                  <c:v>32.5</c:v>
                </c:pt>
                <c:pt idx="476">
                  <c:v>32.5</c:v>
                </c:pt>
                <c:pt idx="477">
                  <c:v>32.5</c:v>
                </c:pt>
                <c:pt idx="478">
                  <c:v>32.5</c:v>
                </c:pt>
                <c:pt idx="479">
                  <c:v>32.5</c:v>
                </c:pt>
                <c:pt idx="480">
                  <c:v>32.5</c:v>
                </c:pt>
                <c:pt idx="481">
                  <c:v>32.5</c:v>
                </c:pt>
                <c:pt idx="482">
                  <c:v>32.5</c:v>
                </c:pt>
                <c:pt idx="483">
                  <c:v>32.700000000000003</c:v>
                </c:pt>
                <c:pt idx="484">
                  <c:v>32.700000000000003</c:v>
                </c:pt>
                <c:pt idx="485">
                  <c:v>32.700000000000003</c:v>
                </c:pt>
                <c:pt idx="486">
                  <c:v>32.700000000000003</c:v>
                </c:pt>
                <c:pt idx="487">
                  <c:v>32.700000000000003</c:v>
                </c:pt>
                <c:pt idx="488">
                  <c:v>32.700000000000003</c:v>
                </c:pt>
                <c:pt idx="489">
                  <c:v>32.700000000000003</c:v>
                </c:pt>
                <c:pt idx="490">
                  <c:v>32.700000000000003</c:v>
                </c:pt>
                <c:pt idx="491">
                  <c:v>32.9</c:v>
                </c:pt>
                <c:pt idx="492">
                  <c:v>32.9</c:v>
                </c:pt>
                <c:pt idx="493">
                  <c:v>32.9</c:v>
                </c:pt>
                <c:pt idx="494">
                  <c:v>32.9</c:v>
                </c:pt>
                <c:pt idx="495">
                  <c:v>32.9</c:v>
                </c:pt>
                <c:pt idx="496">
                  <c:v>32.9</c:v>
                </c:pt>
                <c:pt idx="497">
                  <c:v>32.9</c:v>
                </c:pt>
                <c:pt idx="498">
                  <c:v>32.9</c:v>
                </c:pt>
                <c:pt idx="499">
                  <c:v>33</c:v>
                </c:pt>
                <c:pt idx="500">
                  <c:v>33</c:v>
                </c:pt>
                <c:pt idx="501">
                  <c:v>33</c:v>
                </c:pt>
                <c:pt idx="502">
                  <c:v>33</c:v>
                </c:pt>
                <c:pt idx="503">
                  <c:v>33</c:v>
                </c:pt>
                <c:pt idx="504">
                  <c:v>33</c:v>
                </c:pt>
                <c:pt idx="505">
                  <c:v>33</c:v>
                </c:pt>
                <c:pt idx="506">
                  <c:v>33</c:v>
                </c:pt>
                <c:pt idx="507">
                  <c:v>32.799999999999997</c:v>
                </c:pt>
                <c:pt idx="508">
                  <c:v>32.799999999999997</c:v>
                </c:pt>
                <c:pt idx="509">
                  <c:v>32.799999999999997</c:v>
                </c:pt>
                <c:pt idx="510">
                  <c:v>32.799999999999997</c:v>
                </c:pt>
                <c:pt idx="511">
                  <c:v>32.799999999999997</c:v>
                </c:pt>
                <c:pt idx="512">
                  <c:v>32.799999999999997</c:v>
                </c:pt>
                <c:pt idx="513">
                  <c:v>32.799999999999997</c:v>
                </c:pt>
                <c:pt idx="514">
                  <c:v>32.799999999999997</c:v>
                </c:pt>
                <c:pt idx="515">
                  <c:v>32.799999999999997</c:v>
                </c:pt>
                <c:pt idx="516">
                  <c:v>32.799999999999997</c:v>
                </c:pt>
                <c:pt idx="517">
                  <c:v>32.799999999999997</c:v>
                </c:pt>
                <c:pt idx="518">
                  <c:v>32.799999999999997</c:v>
                </c:pt>
                <c:pt idx="519">
                  <c:v>32.799999999999997</c:v>
                </c:pt>
                <c:pt idx="520">
                  <c:v>32.799999999999997</c:v>
                </c:pt>
                <c:pt idx="521">
                  <c:v>32.799999999999997</c:v>
                </c:pt>
                <c:pt idx="522">
                  <c:v>32.799999999999997</c:v>
                </c:pt>
                <c:pt idx="523">
                  <c:v>32.799999999999997</c:v>
                </c:pt>
                <c:pt idx="524">
                  <c:v>32.700000000000003</c:v>
                </c:pt>
                <c:pt idx="525">
                  <c:v>32.700000000000003</c:v>
                </c:pt>
                <c:pt idx="526">
                  <c:v>32.700000000000003</c:v>
                </c:pt>
                <c:pt idx="527">
                  <c:v>32.700000000000003</c:v>
                </c:pt>
                <c:pt idx="528">
                  <c:v>32.700000000000003</c:v>
                </c:pt>
                <c:pt idx="529">
                  <c:v>32.700000000000003</c:v>
                </c:pt>
                <c:pt idx="530">
                  <c:v>32.700000000000003</c:v>
                </c:pt>
                <c:pt idx="531">
                  <c:v>32.700000000000003</c:v>
                </c:pt>
                <c:pt idx="532">
                  <c:v>32.5</c:v>
                </c:pt>
                <c:pt idx="533">
                  <c:v>32.5</c:v>
                </c:pt>
                <c:pt idx="534">
                  <c:v>32.5</c:v>
                </c:pt>
                <c:pt idx="535">
                  <c:v>32.5</c:v>
                </c:pt>
                <c:pt idx="536">
                  <c:v>32.5</c:v>
                </c:pt>
                <c:pt idx="537">
                  <c:v>32.5</c:v>
                </c:pt>
                <c:pt idx="538">
                  <c:v>32.5</c:v>
                </c:pt>
                <c:pt idx="539">
                  <c:v>32.5</c:v>
                </c:pt>
                <c:pt idx="540">
                  <c:v>32.4</c:v>
                </c:pt>
                <c:pt idx="541">
                  <c:v>32.4</c:v>
                </c:pt>
                <c:pt idx="542">
                  <c:v>32.4</c:v>
                </c:pt>
                <c:pt idx="543">
                  <c:v>32.4</c:v>
                </c:pt>
                <c:pt idx="544">
                  <c:v>32.4</c:v>
                </c:pt>
                <c:pt idx="545">
                  <c:v>32.4</c:v>
                </c:pt>
                <c:pt idx="546">
                  <c:v>32.4</c:v>
                </c:pt>
                <c:pt idx="547">
                  <c:v>32.4</c:v>
                </c:pt>
                <c:pt idx="548">
                  <c:v>32.299999999999997</c:v>
                </c:pt>
                <c:pt idx="549">
                  <c:v>32.299999999999997</c:v>
                </c:pt>
                <c:pt idx="550">
                  <c:v>32.299999999999997</c:v>
                </c:pt>
                <c:pt idx="551">
                  <c:v>32.299999999999997</c:v>
                </c:pt>
                <c:pt idx="552">
                  <c:v>32.299999999999997</c:v>
                </c:pt>
                <c:pt idx="553">
                  <c:v>32.299999999999997</c:v>
                </c:pt>
                <c:pt idx="554">
                  <c:v>32.299999999999997</c:v>
                </c:pt>
                <c:pt idx="555">
                  <c:v>32.299999999999997</c:v>
                </c:pt>
                <c:pt idx="556">
                  <c:v>32.1</c:v>
                </c:pt>
                <c:pt idx="557">
                  <c:v>32.1</c:v>
                </c:pt>
                <c:pt idx="558">
                  <c:v>32.1</c:v>
                </c:pt>
                <c:pt idx="559">
                  <c:v>32.1</c:v>
                </c:pt>
                <c:pt idx="560">
                  <c:v>32.1</c:v>
                </c:pt>
                <c:pt idx="561">
                  <c:v>32.1</c:v>
                </c:pt>
                <c:pt idx="562">
                  <c:v>32.1</c:v>
                </c:pt>
                <c:pt idx="563">
                  <c:v>32.1</c:v>
                </c:pt>
                <c:pt idx="564">
                  <c:v>32.1</c:v>
                </c:pt>
                <c:pt idx="565">
                  <c:v>31.9</c:v>
                </c:pt>
                <c:pt idx="566">
                  <c:v>31.9</c:v>
                </c:pt>
                <c:pt idx="567">
                  <c:v>31.9</c:v>
                </c:pt>
                <c:pt idx="568">
                  <c:v>31.9</c:v>
                </c:pt>
                <c:pt idx="569">
                  <c:v>31.9</c:v>
                </c:pt>
                <c:pt idx="570">
                  <c:v>31.9</c:v>
                </c:pt>
                <c:pt idx="571">
                  <c:v>31.9</c:v>
                </c:pt>
                <c:pt idx="572">
                  <c:v>31.9</c:v>
                </c:pt>
                <c:pt idx="573">
                  <c:v>31.8</c:v>
                </c:pt>
                <c:pt idx="574">
                  <c:v>31.8</c:v>
                </c:pt>
                <c:pt idx="575">
                  <c:v>31.8</c:v>
                </c:pt>
                <c:pt idx="576">
                  <c:v>31.8</c:v>
                </c:pt>
                <c:pt idx="577">
                  <c:v>31.8</c:v>
                </c:pt>
                <c:pt idx="578">
                  <c:v>31.8</c:v>
                </c:pt>
                <c:pt idx="579">
                  <c:v>31.8</c:v>
                </c:pt>
                <c:pt idx="580">
                  <c:v>31.8</c:v>
                </c:pt>
                <c:pt idx="581">
                  <c:v>31.6</c:v>
                </c:pt>
                <c:pt idx="582">
                  <c:v>31.6</c:v>
                </c:pt>
                <c:pt idx="583">
                  <c:v>31.6</c:v>
                </c:pt>
                <c:pt idx="584">
                  <c:v>31.6</c:v>
                </c:pt>
                <c:pt idx="585">
                  <c:v>31.6</c:v>
                </c:pt>
                <c:pt idx="586">
                  <c:v>31.6</c:v>
                </c:pt>
                <c:pt idx="587">
                  <c:v>31.6</c:v>
                </c:pt>
                <c:pt idx="588">
                  <c:v>31.6</c:v>
                </c:pt>
                <c:pt idx="589">
                  <c:v>31.5</c:v>
                </c:pt>
                <c:pt idx="590">
                  <c:v>31.5</c:v>
                </c:pt>
                <c:pt idx="591">
                  <c:v>31.5</c:v>
                </c:pt>
                <c:pt idx="592">
                  <c:v>31.5</c:v>
                </c:pt>
                <c:pt idx="593">
                  <c:v>31.5</c:v>
                </c:pt>
                <c:pt idx="594">
                  <c:v>31.5</c:v>
                </c:pt>
                <c:pt idx="595">
                  <c:v>31.5</c:v>
                </c:pt>
                <c:pt idx="596">
                  <c:v>31.5</c:v>
                </c:pt>
                <c:pt idx="597">
                  <c:v>31.3</c:v>
                </c:pt>
                <c:pt idx="598">
                  <c:v>31.3</c:v>
                </c:pt>
                <c:pt idx="599">
                  <c:v>31.3</c:v>
                </c:pt>
                <c:pt idx="600">
                  <c:v>31.3</c:v>
                </c:pt>
                <c:pt idx="601">
                  <c:v>31.3</c:v>
                </c:pt>
                <c:pt idx="602">
                  <c:v>31.3</c:v>
                </c:pt>
                <c:pt idx="603">
                  <c:v>31.3</c:v>
                </c:pt>
                <c:pt idx="604">
                  <c:v>31.3</c:v>
                </c:pt>
                <c:pt idx="605">
                  <c:v>31.2</c:v>
                </c:pt>
                <c:pt idx="606">
                  <c:v>31.2</c:v>
                </c:pt>
                <c:pt idx="607">
                  <c:v>31.2</c:v>
                </c:pt>
                <c:pt idx="608">
                  <c:v>31.2</c:v>
                </c:pt>
                <c:pt idx="609">
                  <c:v>31.2</c:v>
                </c:pt>
                <c:pt idx="610">
                  <c:v>31.2</c:v>
                </c:pt>
                <c:pt idx="611">
                  <c:v>31.2</c:v>
                </c:pt>
                <c:pt idx="612">
                  <c:v>31.2</c:v>
                </c:pt>
                <c:pt idx="613">
                  <c:v>31.2</c:v>
                </c:pt>
                <c:pt idx="614">
                  <c:v>31</c:v>
                </c:pt>
                <c:pt idx="615">
                  <c:v>31</c:v>
                </c:pt>
                <c:pt idx="616">
                  <c:v>31</c:v>
                </c:pt>
                <c:pt idx="617">
                  <c:v>31</c:v>
                </c:pt>
                <c:pt idx="618">
                  <c:v>31</c:v>
                </c:pt>
                <c:pt idx="619">
                  <c:v>31</c:v>
                </c:pt>
                <c:pt idx="620">
                  <c:v>31</c:v>
                </c:pt>
                <c:pt idx="621">
                  <c:v>31</c:v>
                </c:pt>
                <c:pt idx="622">
                  <c:v>31</c:v>
                </c:pt>
                <c:pt idx="623">
                  <c:v>31</c:v>
                </c:pt>
                <c:pt idx="624">
                  <c:v>31</c:v>
                </c:pt>
                <c:pt idx="625">
                  <c:v>31</c:v>
                </c:pt>
                <c:pt idx="626">
                  <c:v>31</c:v>
                </c:pt>
                <c:pt idx="627">
                  <c:v>31</c:v>
                </c:pt>
                <c:pt idx="628">
                  <c:v>31</c:v>
                </c:pt>
                <c:pt idx="629">
                  <c:v>31</c:v>
                </c:pt>
                <c:pt idx="630">
                  <c:v>30.8</c:v>
                </c:pt>
                <c:pt idx="631">
                  <c:v>30.8</c:v>
                </c:pt>
                <c:pt idx="632">
                  <c:v>30.8</c:v>
                </c:pt>
                <c:pt idx="633">
                  <c:v>30.8</c:v>
                </c:pt>
                <c:pt idx="634">
                  <c:v>30.8</c:v>
                </c:pt>
                <c:pt idx="635">
                  <c:v>30.8</c:v>
                </c:pt>
                <c:pt idx="636">
                  <c:v>30.8</c:v>
                </c:pt>
                <c:pt idx="637">
                  <c:v>30.8</c:v>
                </c:pt>
                <c:pt idx="638">
                  <c:v>30.7</c:v>
                </c:pt>
                <c:pt idx="639">
                  <c:v>30.7</c:v>
                </c:pt>
                <c:pt idx="640">
                  <c:v>30.7</c:v>
                </c:pt>
                <c:pt idx="641">
                  <c:v>30.7</c:v>
                </c:pt>
                <c:pt idx="642">
                  <c:v>30.7</c:v>
                </c:pt>
                <c:pt idx="643">
                  <c:v>30.7</c:v>
                </c:pt>
                <c:pt idx="644">
                  <c:v>30.7</c:v>
                </c:pt>
                <c:pt idx="645">
                  <c:v>30.7</c:v>
                </c:pt>
                <c:pt idx="646">
                  <c:v>30.6</c:v>
                </c:pt>
                <c:pt idx="647">
                  <c:v>30.6</c:v>
                </c:pt>
                <c:pt idx="648">
                  <c:v>30.6</c:v>
                </c:pt>
                <c:pt idx="649">
                  <c:v>30.6</c:v>
                </c:pt>
                <c:pt idx="650">
                  <c:v>30.6</c:v>
                </c:pt>
                <c:pt idx="651">
                  <c:v>30.6</c:v>
                </c:pt>
                <c:pt idx="652">
                  <c:v>30.6</c:v>
                </c:pt>
                <c:pt idx="653">
                  <c:v>30.6</c:v>
                </c:pt>
                <c:pt idx="654">
                  <c:v>30.6</c:v>
                </c:pt>
                <c:pt idx="655">
                  <c:v>30.5</c:v>
                </c:pt>
                <c:pt idx="656">
                  <c:v>30.5</c:v>
                </c:pt>
                <c:pt idx="657">
                  <c:v>30.5</c:v>
                </c:pt>
                <c:pt idx="658">
                  <c:v>30.5</c:v>
                </c:pt>
                <c:pt idx="659">
                  <c:v>30.5</c:v>
                </c:pt>
                <c:pt idx="660">
                  <c:v>30.5</c:v>
                </c:pt>
                <c:pt idx="661">
                  <c:v>30.5</c:v>
                </c:pt>
                <c:pt idx="662">
                  <c:v>30.5</c:v>
                </c:pt>
                <c:pt idx="663">
                  <c:v>30.4</c:v>
                </c:pt>
                <c:pt idx="664">
                  <c:v>30.4</c:v>
                </c:pt>
                <c:pt idx="665">
                  <c:v>30.4</c:v>
                </c:pt>
                <c:pt idx="666">
                  <c:v>30.4</c:v>
                </c:pt>
                <c:pt idx="667">
                  <c:v>30.4</c:v>
                </c:pt>
                <c:pt idx="668">
                  <c:v>30.4</c:v>
                </c:pt>
                <c:pt idx="669">
                  <c:v>30.4</c:v>
                </c:pt>
                <c:pt idx="670">
                  <c:v>30.4</c:v>
                </c:pt>
                <c:pt idx="671">
                  <c:v>30.3</c:v>
                </c:pt>
                <c:pt idx="672">
                  <c:v>30.3</c:v>
                </c:pt>
                <c:pt idx="673">
                  <c:v>30.3</c:v>
                </c:pt>
                <c:pt idx="674">
                  <c:v>30.3</c:v>
                </c:pt>
                <c:pt idx="675">
                  <c:v>30.3</c:v>
                </c:pt>
                <c:pt idx="676">
                  <c:v>30.3</c:v>
                </c:pt>
                <c:pt idx="677">
                  <c:v>30.3</c:v>
                </c:pt>
                <c:pt idx="678">
                  <c:v>30.3</c:v>
                </c:pt>
                <c:pt idx="679">
                  <c:v>30.2</c:v>
                </c:pt>
                <c:pt idx="680">
                  <c:v>30.2</c:v>
                </c:pt>
                <c:pt idx="681">
                  <c:v>30.2</c:v>
                </c:pt>
                <c:pt idx="682">
                  <c:v>30.2</c:v>
                </c:pt>
                <c:pt idx="683">
                  <c:v>30.2</c:v>
                </c:pt>
                <c:pt idx="684">
                  <c:v>30.2</c:v>
                </c:pt>
                <c:pt idx="685">
                  <c:v>30.2</c:v>
                </c:pt>
                <c:pt idx="686">
                  <c:v>30.2</c:v>
                </c:pt>
                <c:pt idx="687">
                  <c:v>30.1</c:v>
                </c:pt>
                <c:pt idx="688">
                  <c:v>30.1</c:v>
                </c:pt>
                <c:pt idx="689">
                  <c:v>30.1</c:v>
                </c:pt>
                <c:pt idx="690">
                  <c:v>30.1</c:v>
                </c:pt>
                <c:pt idx="691">
                  <c:v>30.1</c:v>
                </c:pt>
                <c:pt idx="692">
                  <c:v>30.1</c:v>
                </c:pt>
                <c:pt idx="693">
                  <c:v>30.1</c:v>
                </c:pt>
                <c:pt idx="694">
                  <c:v>30.1</c:v>
                </c:pt>
                <c:pt idx="695">
                  <c:v>30.1</c:v>
                </c:pt>
                <c:pt idx="696">
                  <c:v>30.1</c:v>
                </c:pt>
                <c:pt idx="697">
                  <c:v>30.1</c:v>
                </c:pt>
                <c:pt idx="698">
                  <c:v>30.1</c:v>
                </c:pt>
                <c:pt idx="699">
                  <c:v>30.1</c:v>
                </c:pt>
                <c:pt idx="700">
                  <c:v>30.1</c:v>
                </c:pt>
                <c:pt idx="701">
                  <c:v>30.1</c:v>
                </c:pt>
                <c:pt idx="702">
                  <c:v>30.1</c:v>
                </c:pt>
                <c:pt idx="703">
                  <c:v>30.1</c:v>
                </c:pt>
                <c:pt idx="704">
                  <c:v>30</c:v>
                </c:pt>
                <c:pt idx="705">
                  <c:v>30</c:v>
                </c:pt>
                <c:pt idx="706">
                  <c:v>30</c:v>
                </c:pt>
                <c:pt idx="707">
                  <c:v>30</c:v>
                </c:pt>
                <c:pt idx="708">
                  <c:v>30</c:v>
                </c:pt>
                <c:pt idx="709">
                  <c:v>30</c:v>
                </c:pt>
                <c:pt idx="710">
                  <c:v>30</c:v>
                </c:pt>
                <c:pt idx="711">
                  <c:v>30</c:v>
                </c:pt>
                <c:pt idx="712">
                  <c:v>29.9</c:v>
                </c:pt>
                <c:pt idx="713">
                  <c:v>29.9</c:v>
                </c:pt>
                <c:pt idx="714">
                  <c:v>29.9</c:v>
                </c:pt>
                <c:pt idx="715">
                  <c:v>29.9</c:v>
                </c:pt>
                <c:pt idx="716">
                  <c:v>29.9</c:v>
                </c:pt>
                <c:pt idx="717">
                  <c:v>29.9</c:v>
                </c:pt>
                <c:pt idx="718">
                  <c:v>29.9</c:v>
                </c:pt>
                <c:pt idx="719">
                  <c:v>29.9</c:v>
                </c:pt>
                <c:pt idx="720">
                  <c:v>29.8</c:v>
                </c:pt>
                <c:pt idx="721">
                  <c:v>29.8</c:v>
                </c:pt>
                <c:pt idx="722">
                  <c:v>29.8</c:v>
                </c:pt>
                <c:pt idx="723">
                  <c:v>29.8</c:v>
                </c:pt>
                <c:pt idx="724">
                  <c:v>29.8</c:v>
                </c:pt>
                <c:pt idx="725">
                  <c:v>29.8</c:v>
                </c:pt>
                <c:pt idx="726">
                  <c:v>29.8</c:v>
                </c:pt>
                <c:pt idx="727">
                  <c:v>29.8</c:v>
                </c:pt>
                <c:pt idx="728">
                  <c:v>29.8</c:v>
                </c:pt>
                <c:pt idx="729">
                  <c:v>29.8</c:v>
                </c:pt>
                <c:pt idx="730">
                  <c:v>29.8</c:v>
                </c:pt>
                <c:pt idx="731">
                  <c:v>29.8</c:v>
                </c:pt>
                <c:pt idx="732">
                  <c:v>29.8</c:v>
                </c:pt>
                <c:pt idx="733">
                  <c:v>29.8</c:v>
                </c:pt>
                <c:pt idx="734">
                  <c:v>29.8</c:v>
                </c:pt>
                <c:pt idx="735">
                  <c:v>29.8</c:v>
                </c:pt>
                <c:pt idx="736">
                  <c:v>29.6</c:v>
                </c:pt>
                <c:pt idx="737">
                  <c:v>29.6</c:v>
                </c:pt>
                <c:pt idx="738">
                  <c:v>29.6</c:v>
                </c:pt>
                <c:pt idx="739">
                  <c:v>29.6</c:v>
                </c:pt>
                <c:pt idx="740">
                  <c:v>29.6</c:v>
                </c:pt>
                <c:pt idx="741">
                  <c:v>29.6</c:v>
                </c:pt>
                <c:pt idx="742">
                  <c:v>29.6</c:v>
                </c:pt>
                <c:pt idx="743">
                  <c:v>29.6</c:v>
                </c:pt>
                <c:pt idx="744">
                  <c:v>29.6</c:v>
                </c:pt>
                <c:pt idx="745">
                  <c:v>29.6</c:v>
                </c:pt>
                <c:pt idx="746">
                  <c:v>29.6</c:v>
                </c:pt>
                <c:pt idx="747">
                  <c:v>29.6</c:v>
                </c:pt>
                <c:pt idx="748">
                  <c:v>29.6</c:v>
                </c:pt>
                <c:pt idx="749">
                  <c:v>29.6</c:v>
                </c:pt>
                <c:pt idx="750">
                  <c:v>29.6</c:v>
                </c:pt>
                <c:pt idx="751">
                  <c:v>29.6</c:v>
                </c:pt>
                <c:pt idx="752">
                  <c:v>29.6</c:v>
                </c:pt>
                <c:pt idx="753">
                  <c:v>29.6</c:v>
                </c:pt>
                <c:pt idx="754">
                  <c:v>29.6</c:v>
                </c:pt>
                <c:pt idx="755">
                  <c:v>29.6</c:v>
                </c:pt>
                <c:pt idx="756">
                  <c:v>29.6</c:v>
                </c:pt>
                <c:pt idx="757">
                  <c:v>29.6</c:v>
                </c:pt>
                <c:pt idx="758">
                  <c:v>29.6</c:v>
                </c:pt>
                <c:pt idx="759">
                  <c:v>29.6</c:v>
                </c:pt>
                <c:pt idx="760">
                  <c:v>29.6</c:v>
                </c:pt>
                <c:pt idx="761">
                  <c:v>29.5</c:v>
                </c:pt>
                <c:pt idx="762">
                  <c:v>29.5</c:v>
                </c:pt>
                <c:pt idx="763">
                  <c:v>29.5</c:v>
                </c:pt>
                <c:pt idx="764">
                  <c:v>29.5</c:v>
                </c:pt>
                <c:pt idx="765">
                  <c:v>29.5</c:v>
                </c:pt>
                <c:pt idx="766">
                  <c:v>29.5</c:v>
                </c:pt>
                <c:pt idx="767">
                  <c:v>29.5</c:v>
                </c:pt>
                <c:pt idx="768">
                  <c:v>29.5</c:v>
                </c:pt>
                <c:pt idx="769">
                  <c:v>29.5</c:v>
                </c:pt>
                <c:pt idx="770">
                  <c:v>29.5</c:v>
                </c:pt>
                <c:pt idx="771">
                  <c:v>29.5</c:v>
                </c:pt>
                <c:pt idx="772">
                  <c:v>29.5</c:v>
                </c:pt>
                <c:pt idx="773">
                  <c:v>29.5</c:v>
                </c:pt>
                <c:pt idx="774">
                  <c:v>29.5</c:v>
                </c:pt>
                <c:pt idx="775">
                  <c:v>29.5</c:v>
                </c:pt>
                <c:pt idx="776">
                  <c:v>29.5</c:v>
                </c:pt>
                <c:pt idx="777">
                  <c:v>29.3</c:v>
                </c:pt>
                <c:pt idx="778">
                  <c:v>29.3</c:v>
                </c:pt>
                <c:pt idx="779">
                  <c:v>29.3</c:v>
                </c:pt>
                <c:pt idx="780">
                  <c:v>29.3</c:v>
                </c:pt>
                <c:pt idx="781">
                  <c:v>29.3</c:v>
                </c:pt>
                <c:pt idx="782">
                  <c:v>29.3</c:v>
                </c:pt>
                <c:pt idx="783">
                  <c:v>29.3</c:v>
                </c:pt>
                <c:pt idx="784">
                  <c:v>29.3</c:v>
                </c:pt>
                <c:pt idx="785">
                  <c:v>29.4</c:v>
                </c:pt>
                <c:pt idx="786">
                  <c:v>29.4</c:v>
                </c:pt>
                <c:pt idx="787">
                  <c:v>29.4</c:v>
                </c:pt>
                <c:pt idx="788">
                  <c:v>29.4</c:v>
                </c:pt>
                <c:pt idx="789">
                  <c:v>29.4</c:v>
                </c:pt>
                <c:pt idx="790">
                  <c:v>29.4</c:v>
                </c:pt>
                <c:pt idx="791">
                  <c:v>29.4</c:v>
                </c:pt>
                <c:pt idx="792">
                  <c:v>29.4</c:v>
                </c:pt>
                <c:pt idx="793">
                  <c:v>29.4</c:v>
                </c:pt>
                <c:pt idx="794">
                  <c:v>29.6</c:v>
                </c:pt>
                <c:pt idx="795">
                  <c:v>29.6</c:v>
                </c:pt>
                <c:pt idx="796">
                  <c:v>29.6</c:v>
                </c:pt>
                <c:pt idx="797">
                  <c:v>29.6</c:v>
                </c:pt>
                <c:pt idx="798">
                  <c:v>29.6</c:v>
                </c:pt>
                <c:pt idx="799">
                  <c:v>29.6</c:v>
                </c:pt>
                <c:pt idx="800">
                  <c:v>29.6</c:v>
                </c:pt>
                <c:pt idx="801">
                  <c:v>29.6</c:v>
                </c:pt>
                <c:pt idx="802">
                  <c:v>29.9</c:v>
                </c:pt>
                <c:pt idx="803">
                  <c:v>29.9</c:v>
                </c:pt>
                <c:pt idx="804">
                  <c:v>29.9</c:v>
                </c:pt>
                <c:pt idx="805">
                  <c:v>29.9</c:v>
                </c:pt>
                <c:pt idx="806">
                  <c:v>29.9</c:v>
                </c:pt>
                <c:pt idx="807">
                  <c:v>29.9</c:v>
                </c:pt>
                <c:pt idx="808">
                  <c:v>29.9</c:v>
                </c:pt>
                <c:pt idx="809">
                  <c:v>29.9</c:v>
                </c:pt>
                <c:pt idx="810">
                  <c:v>30.3</c:v>
                </c:pt>
                <c:pt idx="811">
                  <c:v>30.3</c:v>
                </c:pt>
                <c:pt idx="812">
                  <c:v>30.3</c:v>
                </c:pt>
                <c:pt idx="813">
                  <c:v>30.3</c:v>
                </c:pt>
                <c:pt idx="814">
                  <c:v>30.3</c:v>
                </c:pt>
                <c:pt idx="815">
                  <c:v>30.3</c:v>
                </c:pt>
                <c:pt idx="816">
                  <c:v>30.3</c:v>
                </c:pt>
                <c:pt idx="817">
                  <c:v>30.3</c:v>
                </c:pt>
                <c:pt idx="818">
                  <c:v>30.8</c:v>
                </c:pt>
                <c:pt idx="819">
                  <c:v>30.8</c:v>
                </c:pt>
                <c:pt idx="820">
                  <c:v>30.8</c:v>
                </c:pt>
                <c:pt idx="821">
                  <c:v>30.8</c:v>
                </c:pt>
                <c:pt idx="822">
                  <c:v>30.8</c:v>
                </c:pt>
                <c:pt idx="823">
                  <c:v>30.8</c:v>
                </c:pt>
                <c:pt idx="824">
                  <c:v>30.8</c:v>
                </c:pt>
                <c:pt idx="825">
                  <c:v>30.8</c:v>
                </c:pt>
                <c:pt idx="826">
                  <c:v>31.3</c:v>
                </c:pt>
                <c:pt idx="827">
                  <c:v>31.3</c:v>
                </c:pt>
                <c:pt idx="828">
                  <c:v>31.3</c:v>
                </c:pt>
                <c:pt idx="829">
                  <c:v>31.3</c:v>
                </c:pt>
                <c:pt idx="830">
                  <c:v>31.3</c:v>
                </c:pt>
                <c:pt idx="831">
                  <c:v>31.3</c:v>
                </c:pt>
                <c:pt idx="832">
                  <c:v>31.3</c:v>
                </c:pt>
                <c:pt idx="833">
                  <c:v>31.3</c:v>
                </c:pt>
                <c:pt idx="834">
                  <c:v>31.3</c:v>
                </c:pt>
                <c:pt idx="835">
                  <c:v>31.7</c:v>
                </c:pt>
                <c:pt idx="836">
                  <c:v>31.7</c:v>
                </c:pt>
                <c:pt idx="837">
                  <c:v>31.7</c:v>
                </c:pt>
                <c:pt idx="838">
                  <c:v>31.7</c:v>
                </c:pt>
                <c:pt idx="839">
                  <c:v>31.7</c:v>
                </c:pt>
                <c:pt idx="840">
                  <c:v>31.7</c:v>
                </c:pt>
                <c:pt idx="841">
                  <c:v>31.7</c:v>
                </c:pt>
                <c:pt idx="842">
                  <c:v>31.7</c:v>
                </c:pt>
                <c:pt idx="843">
                  <c:v>32.1</c:v>
                </c:pt>
                <c:pt idx="844">
                  <c:v>32.1</c:v>
                </c:pt>
                <c:pt idx="845">
                  <c:v>32.1</c:v>
                </c:pt>
                <c:pt idx="846">
                  <c:v>32.1</c:v>
                </c:pt>
                <c:pt idx="847">
                  <c:v>32.1</c:v>
                </c:pt>
                <c:pt idx="848">
                  <c:v>32.1</c:v>
                </c:pt>
                <c:pt idx="849">
                  <c:v>32.1</c:v>
                </c:pt>
                <c:pt idx="850">
                  <c:v>32.1</c:v>
                </c:pt>
                <c:pt idx="851">
                  <c:v>32.4</c:v>
                </c:pt>
                <c:pt idx="852">
                  <c:v>32.4</c:v>
                </c:pt>
                <c:pt idx="853">
                  <c:v>32.4</c:v>
                </c:pt>
                <c:pt idx="854">
                  <c:v>32.4</c:v>
                </c:pt>
                <c:pt idx="855">
                  <c:v>32.4</c:v>
                </c:pt>
                <c:pt idx="856">
                  <c:v>32.4</c:v>
                </c:pt>
                <c:pt idx="857">
                  <c:v>32.4</c:v>
                </c:pt>
                <c:pt idx="858">
                  <c:v>32.4</c:v>
                </c:pt>
                <c:pt idx="859">
                  <c:v>32.700000000000003</c:v>
                </c:pt>
                <c:pt idx="860">
                  <c:v>32.700000000000003</c:v>
                </c:pt>
                <c:pt idx="861">
                  <c:v>32.700000000000003</c:v>
                </c:pt>
                <c:pt idx="862">
                  <c:v>32.700000000000003</c:v>
                </c:pt>
                <c:pt idx="863">
                  <c:v>32.700000000000003</c:v>
                </c:pt>
                <c:pt idx="864">
                  <c:v>32.700000000000003</c:v>
                </c:pt>
                <c:pt idx="865">
                  <c:v>32.700000000000003</c:v>
                </c:pt>
                <c:pt idx="866">
                  <c:v>32.700000000000003</c:v>
                </c:pt>
                <c:pt idx="867">
                  <c:v>32.799999999999997</c:v>
                </c:pt>
                <c:pt idx="868">
                  <c:v>32.799999999999997</c:v>
                </c:pt>
                <c:pt idx="869">
                  <c:v>32.799999999999997</c:v>
                </c:pt>
                <c:pt idx="870">
                  <c:v>32.799999999999997</c:v>
                </c:pt>
                <c:pt idx="871">
                  <c:v>32.799999999999997</c:v>
                </c:pt>
                <c:pt idx="872">
                  <c:v>32.799999999999997</c:v>
                </c:pt>
                <c:pt idx="873">
                  <c:v>32.799999999999997</c:v>
                </c:pt>
                <c:pt idx="874">
                  <c:v>32.799999999999997</c:v>
                </c:pt>
                <c:pt idx="875">
                  <c:v>32.799999999999997</c:v>
                </c:pt>
                <c:pt idx="876">
                  <c:v>33</c:v>
                </c:pt>
                <c:pt idx="877">
                  <c:v>33</c:v>
                </c:pt>
                <c:pt idx="878">
                  <c:v>33</c:v>
                </c:pt>
                <c:pt idx="879">
                  <c:v>33</c:v>
                </c:pt>
                <c:pt idx="880">
                  <c:v>33</c:v>
                </c:pt>
                <c:pt idx="881">
                  <c:v>33</c:v>
                </c:pt>
                <c:pt idx="882">
                  <c:v>33</c:v>
                </c:pt>
                <c:pt idx="883">
                  <c:v>33</c:v>
                </c:pt>
                <c:pt idx="884">
                  <c:v>33</c:v>
                </c:pt>
                <c:pt idx="885">
                  <c:v>33</c:v>
                </c:pt>
                <c:pt idx="886">
                  <c:v>33</c:v>
                </c:pt>
                <c:pt idx="887">
                  <c:v>33</c:v>
                </c:pt>
                <c:pt idx="888">
                  <c:v>33</c:v>
                </c:pt>
                <c:pt idx="889">
                  <c:v>33</c:v>
                </c:pt>
                <c:pt idx="890">
                  <c:v>33</c:v>
                </c:pt>
                <c:pt idx="891">
                  <c:v>33</c:v>
                </c:pt>
                <c:pt idx="892">
                  <c:v>32.799999999999997</c:v>
                </c:pt>
                <c:pt idx="893">
                  <c:v>32.799999999999997</c:v>
                </c:pt>
                <c:pt idx="894">
                  <c:v>32.799999999999997</c:v>
                </c:pt>
                <c:pt idx="895">
                  <c:v>32.799999999999997</c:v>
                </c:pt>
                <c:pt idx="896">
                  <c:v>32.799999999999997</c:v>
                </c:pt>
                <c:pt idx="897">
                  <c:v>32.799999999999997</c:v>
                </c:pt>
                <c:pt idx="898">
                  <c:v>32.799999999999997</c:v>
                </c:pt>
                <c:pt idx="899">
                  <c:v>32.799999999999997</c:v>
                </c:pt>
                <c:pt idx="900">
                  <c:v>32.700000000000003</c:v>
                </c:pt>
                <c:pt idx="901">
                  <c:v>32.700000000000003</c:v>
                </c:pt>
                <c:pt idx="902">
                  <c:v>32.700000000000003</c:v>
                </c:pt>
                <c:pt idx="903">
                  <c:v>32.700000000000003</c:v>
                </c:pt>
                <c:pt idx="904">
                  <c:v>32.700000000000003</c:v>
                </c:pt>
                <c:pt idx="905">
                  <c:v>32.700000000000003</c:v>
                </c:pt>
                <c:pt idx="906">
                  <c:v>32.700000000000003</c:v>
                </c:pt>
                <c:pt idx="907">
                  <c:v>32.700000000000003</c:v>
                </c:pt>
                <c:pt idx="908">
                  <c:v>32.6</c:v>
                </c:pt>
                <c:pt idx="909">
                  <c:v>32.6</c:v>
                </c:pt>
                <c:pt idx="910">
                  <c:v>32.6</c:v>
                </c:pt>
                <c:pt idx="911">
                  <c:v>32.6</c:v>
                </c:pt>
                <c:pt idx="912">
                  <c:v>32.6</c:v>
                </c:pt>
                <c:pt idx="913">
                  <c:v>32.6</c:v>
                </c:pt>
                <c:pt idx="914">
                  <c:v>32.6</c:v>
                </c:pt>
                <c:pt idx="915">
                  <c:v>32.6</c:v>
                </c:pt>
                <c:pt idx="916">
                  <c:v>32.5</c:v>
                </c:pt>
                <c:pt idx="917">
                  <c:v>32.5</c:v>
                </c:pt>
                <c:pt idx="918">
                  <c:v>32.5</c:v>
                </c:pt>
                <c:pt idx="919">
                  <c:v>32.5</c:v>
                </c:pt>
                <c:pt idx="920">
                  <c:v>32.5</c:v>
                </c:pt>
                <c:pt idx="921">
                  <c:v>32.5</c:v>
                </c:pt>
                <c:pt idx="922">
                  <c:v>32.5</c:v>
                </c:pt>
                <c:pt idx="923">
                  <c:v>32.5</c:v>
                </c:pt>
                <c:pt idx="924">
                  <c:v>32.5</c:v>
                </c:pt>
                <c:pt idx="925">
                  <c:v>32.4</c:v>
                </c:pt>
                <c:pt idx="926">
                  <c:v>32.4</c:v>
                </c:pt>
                <c:pt idx="927">
                  <c:v>32.4</c:v>
                </c:pt>
                <c:pt idx="928">
                  <c:v>32.4</c:v>
                </c:pt>
                <c:pt idx="929">
                  <c:v>32.4</c:v>
                </c:pt>
                <c:pt idx="930">
                  <c:v>32.4</c:v>
                </c:pt>
                <c:pt idx="931">
                  <c:v>32.4</c:v>
                </c:pt>
                <c:pt idx="932">
                  <c:v>32.4</c:v>
                </c:pt>
                <c:pt idx="933">
                  <c:v>32.200000000000003</c:v>
                </c:pt>
                <c:pt idx="934">
                  <c:v>32.200000000000003</c:v>
                </c:pt>
                <c:pt idx="935">
                  <c:v>32.200000000000003</c:v>
                </c:pt>
                <c:pt idx="936">
                  <c:v>32.200000000000003</c:v>
                </c:pt>
                <c:pt idx="937">
                  <c:v>32.200000000000003</c:v>
                </c:pt>
                <c:pt idx="938">
                  <c:v>32.200000000000003</c:v>
                </c:pt>
                <c:pt idx="939">
                  <c:v>32.200000000000003</c:v>
                </c:pt>
                <c:pt idx="940">
                  <c:v>32.200000000000003</c:v>
                </c:pt>
                <c:pt idx="941">
                  <c:v>32</c:v>
                </c:pt>
                <c:pt idx="942">
                  <c:v>32</c:v>
                </c:pt>
                <c:pt idx="943">
                  <c:v>32</c:v>
                </c:pt>
                <c:pt idx="944">
                  <c:v>32</c:v>
                </c:pt>
                <c:pt idx="945">
                  <c:v>32</c:v>
                </c:pt>
                <c:pt idx="946">
                  <c:v>32</c:v>
                </c:pt>
                <c:pt idx="947">
                  <c:v>32</c:v>
                </c:pt>
                <c:pt idx="948">
                  <c:v>32</c:v>
                </c:pt>
                <c:pt idx="949">
                  <c:v>31.8</c:v>
                </c:pt>
                <c:pt idx="950">
                  <c:v>31.8</c:v>
                </c:pt>
                <c:pt idx="951">
                  <c:v>31.8</c:v>
                </c:pt>
                <c:pt idx="952">
                  <c:v>31.8</c:v>
                </c:pt>
                <c:pt idx="953">
                  <c:v>31.8</c:v>
                </c:pt>
                <c:pt idx="954">
                  <c:v>31.8</c:v>
                </c:pt>
                <c:pt idx="955">
                  <c:v>31.8</c:v>
                </c:pt>
                <c:pt idx="956">
                  <c:v>31.8</c:v>
                </c:pt>
                <c:pt idx="957">
                  <c:v>31.7</c:v>
                </c:pt>
                <c:pt idx="958">
                  <c:v>31.7</c:v>
                </c:pt>
                <c:pt idx="959">
                  <c:v>31.7</c:v>
                </c:pt>
                <c:pt idx="960">
                  <c:v>31.7</c:v>
                </c:pt>
                <c:pt idx="961">
                  <c:v>31.7</c:v>
                </c:pt>
                <c:pt idx="962">
                  <c:v>31.7</c:v>
                </c:pt>
                <c:pt idx="963">
                  <c:v>31.7</c:v>
                </c:pt>
                <c:pt idx="964">
                  <c:v>31.7</c:v>
                </c:pt>
                <c:pt idx="965">
                  <c:v>31.5</c:v>
                </c:pt>
                <c:pt idx="966">
                  <c:v>31.5</c:v>
                </c:pt>
                <c:pt idx="967">
                  <c:v>31.5</c:v>
                </c:pt>
                <c:pt idx="968">
                  <c:v>31.5</c:v>
                </c:pt>
                <c:pt idx="969">
                  <c:v>31.5</c:v>
                </c:pt>
                <c:pt idx="970">
                  <c:v>31.5</c:v>
                </c:pt>
                <c:pt idx="971">
                  <c:v>31.5</c:v>
                </c:pt>
                <c:pt idx="972">
                  <c:v>31.5</c:v>
                </c:pt>
                <c:pt idx="973">
                  <c:v>31.5</c:v>
                </c:pt>
                <c:pt idx="974">
                  <c:v>31.3</c:v>
                </c:pt>
                <c:pt idx="975">
                  <c:v>31.3</c:v>
                </c:pt>
                <c:pt idx="976">
                  <c:v>31.3</c:v>
                </c:pt>
                <c:pt idx="977">
                  <c:v>31.3</c:v>
                </c:pt>
                <c:pt idx="978">
                  <c:v>31.3</c:v>
                </c:pt>
                <c:pt idx="979">
                  <c:v>31.3</c:v>
                </c:pt>
                <c:pt idx="980">
                  <c:v>31.3</c:v>
                </c:pt>
                <c:pt idx="981">
                  <c:v>31.3</c:v>
                </c:pt>
                <c:pt idx="982">
                  <c:v>31.3</c:v>
                </c:pt>
                <c:pt idx="983">
                  <c:v>31.3</c:v>
                </c:pt>
                <c:pt idx="984">
                  <c:v>31.3</c:v>
                </c:pt>
                <c:pt idx="985">
                  <c:v>31.3</c:v>
                </c:pt>
                <c:pt idx="986">
                  <c:v>31.3</c:v>
                </c:pt>
                <c:pt idx="987">
                  <c:v>31.3</c:v>
                </c:pt>
                <c:pt idx="988">
                  <c:v>31.3</c:v>
                </c:pt>
                <c:pt idx="989">
                  <c:v>31.3</c:v>
                </c:pt>
                <c:pt idx="990">
                  <c:v>31.1</c:v>
                </c:pt>
                <c:pt idx="991">
                  <c:v>31.1</c:v>
                </c:pt>
                <c:pt idx="992">
                  <c:v>31.1</c:v>
                </c:pt>
                <c:pt idx="993">
                  <c:v>31.1</c:v>
                </c:pt>
                <c:pt idx="994">
                  <c:v>31.1</c:v>
                </c:pt>
                <c:pt idx="995">
                  <c:v>31.1</c:v>
                </c:pt>
                <c:pt idx="996">
                  <c:v>31.1</c:v>
                </c:pt>
                <c:pt idx="997">
                  <c:v>31.1</c:v>
                </c:pt>
                <c:pt idx="998">
                  <c:v>31</c:v>
                </c:pt>
                <c:pt idx="999">
                  <c:v>31</c:v>
                </c:pt>
                <c:pt idx="1000">
                  <c:v>31</c:v>
                </c:pt>
                <c:pt idx="1001">
                  <c:v>31</c:v>
                </c:pt>
                <c:pt idx="1002">
                  <c:v>31</c:v>
                </c:pt>
                <c:pt idx="1003">
                  <c:v>31</c:v>
                </c:pt>
                <c:pt idx="1004">
                  <c:v>31</c:v>
                </c:pt>
                <c:pt idx="1005">
                  <c:v>31</c:v>
                </c:pt>
                <c:pt idx="1006">
                  <c:v>30.9</c:v>
                </c:pt>
                <c:pt idx="1007">
                  <c:v>30.9</c:v>
                </c:pt>
                <c:pt idx="1008">
                  <c:v>30.9</c:v>
                </c:pt>
                <c:pt idx="1009">
                  <c:v>30.9</c:v>
                </c:pt>
                <c:pt idx="1010">
                  <c:v>30.9</c:v>
                </c:pt>
                <c:pt idx="1011">
                  <c:v>30.9</c:v>
                </c:pt>
                <c:pt idx="1012">
                  <c:v>30.9</c:v>
                </c:pt>
                <c:pt idx="1013">
                  <c:v>30.9</c:v>
                </c:pt>
                <c:pt idx="1014">
                  <c:v>30.9</c:v>
                </c:pt>
                <c:pt idx="1015">
                  <c:v>30.7</c:v>
                </c:pt>
                <c:pt idx="1016">
                  <c:v>30.7</c:v>
                </c:pt>
                <c:pt idx="1017">
                  <c:v>30.7</c:v>
                </c:pt>
                <c:pt idx="1018">
                  <c:v>30.7</c:v>
                </c:pt>
                <c:pt idx="1019">
                  <c:v>30.7</c:v>
                </c:pt>
                <c:pt idx="1020">
                  <c:v>30.7</c:v>
                </c:pt>
                <c:pt idx="1021">
                  <c:v>30.7</c:v>
                </c:pt>
                <c:pt idx="1022">
                  <c:v>30.7</c:v>
                </c:pt>
                <c:pt idx="1023">
                  <c:v>30.6</c:v>
                </c:pt>
                <c:pt idx="1024">
                  <c:v>30.6</c:v>
                </c:pt>
                <c:pt idx="1025">
                  <c:v>30.6</c:v>
                </c:pt>
                <c:pt idx="1026">
                  <c:v>30.6</c:v>
                </c:pt>
                <c:pt idx="1027">
                  <c:v>30.6</c:v>
                </c:pt>
                <c:pt idx="1028">
                  <c:v>30.6</c:v>
                </c:pt>
                <c:pt idx="1029">
                  <c:v>30.6</c:v>
                </c:pt>
                <c:pt idx="1030">
                  <c:v>30.6</c:v>
                </c:pt>
                <c:pt idx="1031">
                  <c:v>30.5</c:v>
                </c:pt>
                <c:pt idx="1032">
                  <c:v>30.5</c:v>
                </c:pt>
                <c:pt idx="1033">
                  <c:v>30.5</c:v>
                </c:pt>
                <c:pt idx="1034">
                  <c:v>30.5</c:v>
                </c:pt>
                <c:pt idx="1035">
                  <c:v>30.5</c:v>
                </c:pt>
                <c:pt idx="1036">
                  <c:v>30.5</c:v>
                </c:pt>
                <c:pt idx="1037">
                  <c:v>30.5</c:v>
                </c:pt>
                <c:pt idx="1038">
                  <c:v>30.5</c:v>
                </c:pt>
                <c:pt idx="1039">
                  <c:v>30.4</c:v>
                </c:pt>
                <c:pt idx="1040">
                  <c:v>30.4</c:v>
                </c:pt>
                <c:pt idx="1041">
                  <c:v>30.4</c:v>
                </c:pt>
                <c:pt idx="1042">
                  <c:v>30.4</c:v>
                </c:pt>
                <c:pt idx="1043">
                  <c:v>30.4</c:v>
                </c:pt>
                <c:pt idx="1044">
                  <c:v>30.4</c:v>
                </c:pt>
                <c:pt idx="1045">
                  <c:v>30.4</c:v>
                </c:pt>
                <c:pt idx="1046">
                  <c:v>30.4</c:v>
                </c:pt>
                <c:pt idx="1047">
                  <c:v>30.4</c:v>
                </c:pt>
                <c:pt idx="1048">
                  <c:v>30.4</c:v>
                </c:pt>
                <c:pt idx="1049">
                  <c:v>30.4</c:v>
                </c:pt>
                <c:pt idx="1050">
                  <c:v>30.4</c:v>
                </c:pt>
                <c:pt idx="1051">
                  <c:v>30.4</c:v>
                </c:pt>
                <c:pt idx="1052">
                  <c:v>30.4</c:v>
                </c:pt>
                <c:pt idx="1053">
                  <c:v>30.4</c:v>
                </c:pt>
                <c:pt idx="1054">
                  <c:v>30.4</c:v>
                </c:pt>
                <c:pt idx="1055">
                  <c:v>30.4</c:v>
                </c:pt>
                <c:pt idx="1056">
                  <c:v>30.3</c:v>
                </c:pt>
                <c:pt idx="1057">
                  <c:v>30.3</c:v>
                </c:pt>
                <c:pt idx="1058">
                  <c:v>30.3</c:v>
                </c:pt>
                <c:pt idx="1059">
                  <c:v>30.3</c:v>
                </c:pt>
                <c:pt idx="1060">
                  <c:v>30.3</c:v>
                </c:pt>
                <c:pt idx="1061">
                  <c:v>30.3</c:v>
                </c:pt>
                <c:pt idx="1062">
                  <c:v>30.3</c:v>
                </c:pt>
                <c:pt idx="1063">
                  <c:v>30.3</c:v>
                </c:pt>
                <c:pt idx="1064">
                  <c:v>30.2</c:v>
                </c:pt>
                <c:pt idx="1065">
                  <c:v>30.2</c:v>
                </c:pt>
                <c:pt idx="1066">
                  <c:v>30.2</c:v>
                </c:pt>
                <c:pt idx="1067">
                  <c:v>30.2</c:v>
                </c:pt>
                <c:pt idx="1068">
                  <c:v>30.2</c:v>
                </c:pt>
                <c:pt idx="1069">
                  <c:v>30.2</c:v>
                </c:pt>
                <c:pt idx="1070">
                  <c:v>30.2</c:v>
                </c:pt>
                <c:pt idx="1071">
                  <c:v>30.2</c:v>
                </c:pt>
                <c:pt idx="1072">
                  <c:v>30.1</c:v>
                </c:pt>
                <c:pt idx="1073">
                  <c:v>30.1</c:v>
                </c:pt>
                <c:pt idx="1074">
                  <c:v>30.1</c:v>
                </c:pt>
                <c:pt idx="1075">
                  <c:v>30.1</c:v>
                </c:pt>
                <c:pt idx="1076">
                  <c:v>30.1</c:v>
                </c:pt>
                <c:pt idx="1077">
                  <c:v>30.1</c:v>
                </c:pt>
                <c:pt idx="1078">
                  <c:v>30.1</c:v>
                </c:pt>
                <c:pt idx="1079">
                  <c:v>30.1</c:v>
                </c:pt>
                <c:pt idx="1080">
                  <c:v>30</c:v>
                </c:pt>
                <c:pt idx="1081">
                  <c:v>30</c:v>
                </c:pt>
                <c:pt idx="1082">
                  <c:v>30</c:v>
                </c:pt>
                <c:pt idx="1083">
                  <c:v>30</c:v>
                </c:pt>
                <c:pt idx="1084">
                  <c:v>30</c:v>
                </c:pt>
                <c:pt idx="1085">
                  <c:v>30</c:v>
                </c:pt>
                <c:pt idx="1086">
                  <c:v>30</c:v>
                </c:pt>
                <c:pt idx="1087">
                  <c:v>30</c:v>
                </c:pt>
                <c:pt idx="1088">
                  <c:v>29.9</c:v>
                </c:pt>
                <c:pt idx="1089">
                  <c:v>29.9</c:v>
                </c:pt>
                <c:pt idx="1090">
                  <c:v>29.9</c:v>
                </c:pt>
                <c:pt idx="1091">
                  <c:v>29.9</c:v>
                </c:pt>
                <c:pt idx="1092">
                  <c:v>29.9</c:v>
                </c:pt>
                <c:pt idx="1093">
                  <c:v>29.9</c:v>
                </c:pt>
                <c:pt idx="1094">
                  <c:v>29.9</c:v>
                </c:pt>
                <c:pt idx="1095">
                  <c:v>29.9</c:v>
                </c:pt>
                <c:pt idx="1096">
                  <c:v>29.8</c:v>
                </c:pt>
                <c:pt idx="1097">
                  <c:v>29.8</c:v>
                </c:pt>
                <c:pt idx="1098">
                  <c:v>29.8</c:v>
                </c:pt>
                <c:pt idx="1099">
                  <c:v>29.8</c:v>
                </c:pt>
                <c:pt idx="1100">
                  <c:v>29.8</c:v>
                </c:pt>
                <c:pt idx="1101">
                  <c:v>29.8</c:v>
                </c:pt>
                <c:pt idx="1102">
                  <c:v>29.8</c:v>
                </c:pt>
                <c:pt idx="1103">
                  <c:v>29.8</c:v>
                </c:pt>
                <c:pt idx="1104">
                  <c:v>29.8</c:v>
                </c:pt>
                <c:pt idx="1105">
                  <c:v>29.8</c:v>
                </c:pt>
                <c:pt idx="1106">
                  <c:v>29.8</c:v>
                </c:pt>
                <c:pt idx="1107">
                  <c:v>29.8</c:v>
                </c:pt>
                <c:pt idx="1108">
                  <c:v>29.8</c:v>
                </c:pt>
                <c:pt idx="1109">
                  <c:v>29.8</c:v>
                </c:pt>
                <c:pt idx="1110">
                  <c:v>29.8</c:v>
                </c:pt>
                <c:pt idx="1111">
                  <c:v>29.8</c:v>
                </c:pt>
                <c:pt idx="1112">
                  <c:v>29.8</c:v>
                </c:pt>
                <c:pt idx="1113">
                  <c:v>29.8</c:v>
                </c:pt>
                <c:pt idx="1114">
                  <c:v>29.8</c:v>
                </c:pt>
                <c:pt idx="1115">
                  <c:v>29.8</c:v>
                </c:pt>
                <c:pt idx="1116">
                  <c:v>29.8</c:v>
                </c:pt>
                <c:pt idx="1117">
                  <c:v>29.8</c:v>
                </c:pt>
                <c:pt idx="1118">
                  <c:v>29.8</c:v>
                </c:pt>
                <c:pt idx="1119">
                  <c:v>29.8</c:v>
                </c:pt>
                <c:pt idx="1120">
                  <c:v>29.8</c:v>
                </c:pt>
                <c:pt idx="1121">
                  <c:v>29.7</c:v>
                </c:pt>
                <c:pt idx="1122">
                  <c:v>29.7</c:v>
                </c:pt>
                <c:pt idx="1123">
                  <c:v>29.7</c:v>
                </c:pt>
                <c:pt idx="1124">
                  <c:v>29.7</c:v>
                </c:pt>
                <c:pt idx="1125">
                  <c:v>29.7</c:v>
                </c:pt>
                <c:pt idx="1126">
                  <c:v>29.7</c:v>
                </c:pt>
                <c:pt idx="1127">
                  <c:v>29.7</c:v>
                </c:pt>
                <c:pt idx="1128">
                  <c:v>29.7</c:v>
                </c:pt>
                <c:pt idx="1129">
                  <c:v>29.6</c:v>
                </c:pt>
                <c:pt idx="1130">
                  <c:v>29.6</c:v>
                </c:pt>
                <c:pt idx="1131">
                  <c:v>29.6</c:v>
                </c:pt>
                <c:pt idx="1132">
                  <c:v>29.6</c:v>
                </c:pt>
                <c:pt idx="1133">
                  <c:v>29.6</c:v>
                </c:pt>
                <c:pt idx="1134">
                  <c:v>29.6</c:v>
                </c:pt>
                <c:pt idx="1135">
                  <c:v>29.6</c:v>
                </c:pt>
                <c:pt idx="1136">
                  <c:v>29.6</c:v>
                </c:pt>
                <c:pt idx="1137">
                  <c:v>29.5</c:v>
                </c:pt>
                <c:pt idx="1138">
                  <c:v>29.5</c:v>
                </c:pt>
                <c:pt idx="1139">
                  <c:v>29.5</c:v>
                </c:pt>
                <c:pt idx="1140">
                  <c:v>29.5</c:v>
                </c:pt>
                <c:pt idx="1141">
                  <c:v>29.5</c:v>
                </c:pt>
                <c:pt idx="1142">
                  <c:v>29.5</c:v>
                </c:pt>
                <c:pt idx="1143">
                  <c:v>29.5</c:v>
                </c:pt>
                <c:pt idx="1144">
                  <c:v>29.5</c:v>
                </c:pt>
                <c:pt idx="1145">
                  <c:v>29.5</c:v>
                </c:pt>
                <c:pt idx="1146">
                  <c:v>29.5</c:v>
                </c:pt>
                <c:pt idx="1147">
                  <c:v>29.5</c:v>
                </c:pt>
                <c:pt idx="1148">
                  <c:v>29.5</c:v>
                </c:pt>
                <c:pt idx="1149">
                  <c:v>29.5</c:v>
                </c:pt>
                <c:pt idx="1150">
                  <c:v>29.5</c:v>
                </c:pt>
                <c:pt idx="1151">
                  <c:v>29.5</c:v>
                </c:pt>
                <c:pt idx="1152">
                  <c:v>29.5</c:v>
                </c:pt>
                <c:pt idx="1153">
                  <c:v>29.5</c:v>
                </c:pt>
                <c:pt idx="1154">
                  <c:v>29.4</c:v>
                </c:pt>
                <c:pt idx="1155">
                  <c:v>29.4</c:v>
                </c:pt>
                <c:pt idx="1156">
                  <c:v>29.4</c:v>
                </c:pt>
                <c:pt idx="1157">
                  <c:v>29.4</c:v>
                </c:pt>
                <c:pt idx="1158">
                  <c:v>29.4</c:v>
                </c:pt>
                <c:pt idx="1159">
                  <c:v>29.4</c:v>
                </c:pt>
                <c:pt idx="1160">
                  <c:v>29.4</c:v>
                </c:pt>
                <c:pt idx="1161">
                  <c:v>29.4</c:v>
                </c:pt>
                <c:pt idx="1162">
                  <c:v>29.4</c:v>
                </c:pt>
                <c:pt idx="1163">
                  <c:v>29.4</c:v>
                </c:pt>
                <c:pt idx="1164">
                  <c:v>29.4</c:v>
                </c:pt>
                <c:pt idx="1165">
                  <c:v>29.4</c:v>
                </c:pt>
                <c:pt idx="1166">
                  <c:v>29.4</c:v>
                </c:pt>
                <c:pt idx="1167">
                  <c:v>29.4</c:v>
                </c:pt>
                <c:pt idx="1168">
                  <c:v>29.4</c:v>
                </c:pt>
                <c:pt idx="1169">
                  <c:v>29.4</c:v>
                </c:pt>
                <c:pt idx="1170">
                  <c:v>29.5</c:v>
                </c:pt>
                <c:pt idx="1171">
                  <c:v>29.5</c:v>
                </c:pt>
                <c:pt idx="1172">
                  <c:v>29.5</c:v>
                </c:pt>
                <c:pt idx="1173">
                  <c:v>29.5</c:v>
                </c:pt>
                <c:pt idx="1174">
                  <c:v>29.5</c:v>
                </c:pt>
                <c:pt idx="1175">
                  <c:v>29.5</c:v>
                </c:pt>
                <c:pt idx="1176">
                  <c:v>29.5</c:v>
                </c:pt>
                <c:pt idx="1177">
                  <c:v>29.5</c:v>
                </c:pt>
                <c:pt idx="1178">
                  <c:v>29.7</c:v>
                </c:pt>
                <c:pt idx="1179">
                  <c:v>29.7</c:v>
                </c:pt>
                <c:pt idx="1180">
                  <c:v>29.7</c:v>
                </c:pt>
                <c:pt idx="1181">
                  <c:v>29.7</c:v>
                </c:pt>
                <c:pt idx="1182">
                  <c:v>29.7</c:v>
                </c:pt>
                <c:pt idx="1183">
                  <c:v>29.7</c:v>
                </c:pt>
                <c:pt idx="1184">
                  <c:v>29.7</c:v>
                </c:pt>
                <c:pt idx="1185">
                  <c:v>29.7</c:v>
                </c:pt>
                <c:pt idx="1186">
                  <c:v>29.7</c:v>
                </c:pt>
                <c:pt idx="1187">
                  <c:v>30.1</c:v>
                </c:pt>
                <c:pt idx="1188">
                  <c:v>30.1</c:v>
                </c:pt>
                <c:pt idx="1189">
                  <c:v>30.1</c:v>
                </c:pt>
                <c:pt idx="1190">
                  <c:v>30.1</c:v>
                </c:pt>
                <c:pt idx="1191">
                  <c:v>30.1</c:v>
                </c:pt>
                <c:pt idx="1192">
                  <c:v>30.1</c:v>
                </c:pt>
                <c:pt idx="1193">
                  <c:v>30.1</c:v>
                </c:pt>
                <c:pt idx="1194">
                  <c:v>30.1</c:v>
                </c:pt>
                <c:pt idx="1195">
                  <c:v>30.5</c:v>
                </c:pt>
                <c:pt idx="1196">
                  <c:v>30.5</c:v>
                </c:pt>
                <c:pt idx="1197">
                  <c:v>30.5</c:v>
                </c:pt>
                <c:pt idx="1198">
                  <c:v>30.5</c:v>
                </c:pt>
                <c:pt idx="1199">
                  <c:v>30.5</c:v>
                </c:pt>
                <c:pt idx="1200">
                  <c:v>30.5</c:v>
                </c:pt>
                <c:pt idx="1201">
                  <c:v>30.5</c:v>
                </c:pt>
                <c:pt idx="1202">
                  <c:v>30.5</c:v>
                </c:pt>
                <c:pt idx="1203">
                  <c:v>31</c:v>
                </c:pt>
                <c:pt idx="1204">
                  <c:v>31</c:v>
                </c:pt>
                <c:pt idx="1205">
                  <c:v>31</c:v>
                </c:pt>
                <c:pt idx="1206">
                  <c:v>31</c:v>
                </c:pt>
                <c:pt idx="1207">
                  <c:v>31</c:v>
                </c:pt>
                <c:pt idx="1208">
                  <c:v>31</c:v>
                </c:pt>
                <c:pt idx="1209">
                  <c:v>31</c:v>
                </c:pt>
                <c:pt idx="1210">
                  <c:v>31</c:v>
                </c:pt>
                <c:pt idx="1211">
                  <c:v>31.4</c:v>
                </c:pt>
                <c:pt idx="1212">
                  <c:v>31.4</c:v>
                </c:pt>
                <c:pt idx="1213">
                  <c:v>31.4</c:v>
                </c:pt>
                <c:pt idx="1214">
                  <c:v>31.4</c:v>
                </c:pt>
                <c:pt idx="1215">
                  <c:v>31.4</c:v>
                </c:pt>
                <c:pt idx="1216">
                  <c:v>31.4</c:v>
                </c:pt>
                <c:pt idx="1217">
                  <c:v>31.4</c:v>
                </c:pt>
                <c:pt idx="1218">
                  <c:v>31.4</c:v>
                </c:pt>
                <c:pt idx="1219">
                  <c:v>31.8</c:v>
                </c:pt>
                <c:pt idx="1220">
                  <c:v>31.8</c:v>
                </c:pt>
                <c:pt idx="1221">
                  <c:v>31.8</c:v>
                </c:pt>
                <c:pt idx="1222">
                  <c:v>31.8</c:v>
                </c:pt>
                <c:pt idx="1223">
                  <c:v>31.8</c:v>
                </c:pt>
                <c:pt idx="1224">
                  <c:v>31.8</c:v>
                </c:pt>
                <c:pt idx="1225">
                  <c:v>31.8</c:v>
                </c:pt>
                <c:pt idx="1226">
                  <c:v>31.8</c:v>
                </c:pt>
                <c:pt idx="1227">
                  <c:v>32.299999999999997</c:v>
                </c:pt>
                <c:pt idx="1228">
                  <c:v>32.299999999999997</c:v>
                </c:pt>
                <c:pt idx="1229">
                  <c:v>32.299999999999997</c:v>
                </c:pt>
                <c:pt idx="1230">
                  <c:v>32.299999999999997</c:v>
                </c:pt>
                <c:pt idx="1231">
                  <c:v>32.299999999999997</c:v>
                </c:pt>
                <c:pt idx="1232">
                  <c:v>32.299999999999997</c:v>
                </c:pt>
                <c:pt idx="1233">
                  <c:v>32.299999999999997</c:v>
                </c:pt>
                <c:pt idx="1234">
                  <c:v>32.299999999999997</c:v>
                </c:pt>
                <c:pt idx="1235">
                  <c:v>32.299999999999997</c:v>
                </c:pt>
                <c:pt idx="1236">
                  <c:v>32.6</c:v>
                </c:pt>
                <c:pt idx="1237">
                  <c:v>32.6</c:v>
                </c:pt>
                <c:pt idx="1238">
                  <c:v>32.6</c:v>
                </c:pt>
                <c:pt idx="1239">
                  <c:v>32.6</c:v>
                </c:pt>
                <c:pt idx="1240">
                  <c:v>32.6</c:v>
                </c:pt>
                <c:pt idx="1241">
                  <c:v>32.6</c:v>
                </c:pt>
                <c:pt idx="1242">
                  <c:v>32.6</c:v>
                </c:pt>
                <c:pt idx="1243">
                  <c:v>32.6</c:v>
                </c:pt>
                <c:pt idx="1244">
                  <c:v>32.799999999999997</c:v>
                </c:pt>
                <c:pt idx="1245">
                  <c:v>32.799999999999997</c:v>
                </c:pt>
                <c:pt idx="1246">
                  <c:v>32.799999999999997</c:v>
                </c:pt>
                <c:pt idx="1247">
                  <c:v>32.799999999999997</c:v>
                </c:pt>
                <c:pt idx="1248">
                  <c:v>32.799999999999997</c:v>
                </c:pt>
                <c:pt idx="1249">
                  <c:v>32.799999999999997</c:v>
                </c:pt>
                <c:pt idx="1250">
                  <c:v>32.799999999999997</c:v>
                </c:pt>
                <c:pt idx="1251">
                  <c:v>32.799999999999997</c:v>
                </c:pt>
                <c:pt idx="1252">
                  <c:v>33</c:v>
                </c:pt>
                <c:pt idx="1253">
                  <c:v>33</c:v>
                </c:pt>
                <c:pt idx="1254">
                  <c:v>33</c:v>
                </c:pt>
                <c:pt idx="1255">
                  <c:v>33</c:v>
                </c:pt>
                <c:pt idx="1256">
                  <c:v>33</c:v>
                </c:pt>
                <c:pt idx="1257">
                  <c:v>33</c:v>
                </c:pt>
                <c:pt idx="1258">
                  <c:v>33</c:v>
                </c:pt>
                <c:pt idx="1259">
                  <c:v>33</c:v>
                </c:pt>
                <c:pt idx="1260">
                  <c:v>33</c:v>
                </c:pt>
                <c:pt idx="1261">
                  <c:v>33</c:v>
                </c:pt>
                <c:pt idx="1262">
                  <c:v>33</c:v>
                </c:pt>
                <c:pt idx="1263">
                  <c:v>33</c:v>
                </c:pt>
                <c:pt idx="1264">
                  <c:v>33</c:v>
                </c:pt>
                <c:pt idx="1265">
                  <c:v>33</c:v>
                </c:pt>
                <c:pt idx="1266">
                  <c:v>33</c:v>
                </c:pt>
                <c:pt idx="1267">
                  <c:v>33</c:v>
                </c:pt>
                <c:pt idx="1268">
                  <c:v>32.799999999999997</c:v>
                </c:pt>
                <c:pt idx="1269">
                  <c:v>32.799999999999997</c:v>
                </c:pt>
                <c:pt idx="1270">
                  <c:v>32.799999999999997</c:v>
                </c:pt>
                <c:pt idx="1271">
                  <c:v>32.799999999999997</c:v>
                </c:pt>
                <c:pt idx="1272">
                  <c:v>32.799999999999997</c:v>
                </c:pt>
                <c:pt idx="1273">
                  <c:v>32.799999999999997</c:v>
                </c:pt>
                <c:pt idx="1274">
                  <c:v>32.799999999999997</c:v>
                </c:pt>
                <c:pt idx="1275">
                  <c:v>32.799999999999997</c:v>
                </c:pt>
                <c:pt idx="1276">
                  <c:v>32.799999999999997</c:v>
                </c:pt>
                <c:pt idx="1277">
                  <c:v>32.700000000000003</c:v>
                </c:pt>
                <c:pt idx="1278">
                  <c:v>32.700000000000003</c:v>
                </c:pt>
                <c:pt idx="1279">
                  <c:v>32.700000000000003</c:v>
                </c:pt>
                <c:pt idx="1280">
                  <c:v>32.700000000000003</c:v>
                </c:pt>
                <c:pt idx="1281">
                  <c:v>32.700000000000003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ex5_35_envTemp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Sheet1!$F$2:$F$1697</c:f>
              <c:numCache>
                <c:formatCode>General</c:formatCode>
                <c:ptCount val="1696"/>
                <c:pt idx="0">
                  <c:v>35.9</c:v>
                </c:pt>
                <c:pt idx="1">
                  <c:v>35.9</c:v>
                </c:pt>
                <c:pt idx="2">
                  <c:v>35.9</c:v>
                </c:pt>
                <c:pt idx="3">
                  <c:v>35.9</c:v>
                </c:pt>
                <c:pt idx="4">
                  <c:v>35.9</c:v>
                </c:pt>
                <c:pt idx="5">
                  <c:v>35.9</c:v>
                </c:pt>
                <c:pt idx="6">
                  <c:v>35.9</c:v>
                </c:pt>
                <c:pt idx="7">
                  <c:v>35.6</c:v>
                </c:pt>
                <c:pt idx="8">
                  <c:v>35.6</c:v>
                </c:pt>
                <c:pt idx="9">
                  <c:v>35.6</c:v>
                </c:pt>
                <c:pt idx="10">
                  <c:v>35.6</c:v>
                </c:pt>
                <c:pt idx="11">
                  <c:v>35.6</c:v>
                </c:pt>
                <c:pt idx="12">
                  <c:v>35.6</c:v>
                </c:pt>
                <c:pt idx="13">
                  <c:v>35.6</c:v>
                </c:pt>
                <c:pt idx="14">
                  <c:v>35.6</c:v>
                </c:pt>
                <c:pt idx="15">
                  <c:v>35.5</c:v>
                </c:pt>
                <c:pt idx="16">
                  <c:v>35.5</c:v>
                </c:pt>
                <c:pt idx="17">
                  <c:v>35.5</c:v>
                </c:pt>
                <c:pt idx="18">
                  <c:v>35.5</c:v>
                </c:pt>
                <c:pt idx="19">
                  <c:v>35.5</c:v>
                </c:pt>
                <c:pt idx="20">
                  <c:v>35.5</c:v>
                </c:pt>
                <c:pt idx="21">
                  <c:v>35.5</c:v>
                </c:pt>
                <c:pt idx="22">
                  <c:v>35.5</c:v>
                </c:pt>
                <c:pt idx="23">
                  <c:v>35.5</c:v>
                </c:pt>
                <c:pt idx="24">
                  <c:v>35.299999999999997</c:v>
                </c:pt>
                <c:pt idx="25">
                  <c:v>35.299999999999997</c:v>
                </c:pt>
                <c:pt idx="26">
                  <c:v>35.299999999999997</c:v>
                </c:pt>
                <c:pt idx="27">
                  <c:v>35.299999999999997</c:v>
                </c:pt>
                <c:pt idx="28">
                  <c:v>35.299999999999997</c:v>
                </c:pt>
                <c:pt idx="29">
                  <c:v>35.299999999999997</c:v>
                </c:pt>
                <c:pt idx="30">
                  <c:v>35.299999999999997</c:v>
                </c:pt>
                <c:pt idx="31">
                  <c:v>35.299999999999997</c:v>
                </c:pt>
                <c:pt idx="32">
                  <c:v>35</c:v>
                </c:pt>
                <c:pt idx="33">
                  <c:v>35</c:v>
                </c:pt>
                <c:pt idx="34">
                  <c:v>35</c:v>
                </c:pt>
                <c:pt idx="35">
                  <c:v>35</c:v>
                </c:pt>
                <c:pt idx="36">
                  <c:v>35</c:v>
                </c:pt>
                <c:pt idx="37">
                  <c:v>35</c:v>
                </c:pt>
                <c:pt idx="38">
                  <c:v>35</c:v>
                </c:pt>
                <c:pt idx="39">
                  <c:v>35</c:v>
                </c:pt>
                <c:pt idx="40">
                  <c:v>34.700000000000003</c:v>
                </c:pt>
                <c:pt idx="41">
                  <c:v>34.700000000000003</c:v>
                </c:pt>
                <c:pt idx="42">
                  <c:v>34.700000000000003</c:v>
                </c:pt>
                <c:pt idx="43">
                  <c:v>34.700000000000003</c:v>
                </c:pt>
                <c:pt idx="44">
                  <c:v>34.700000000000003</c:v>
                </c:pt>
                <c:pt idx="45">
                  <c:v>34.700000000000003</c:v>
                </c:pt>
                <c:pt idx="46">
                  <c:v>34.700000000000003</c:v>
                </c:pt>
                <c:pt idx="47">
                  <c:v>34.700000000000003</c:v>
                </c:pt>
                <c:pt idx="48">
                  <c:v>34.5</c:v>
                </c:pt>
                <c:pt idx="49">
                  <c:v>34.5</c:v>
                </c:pt>
                <c:pt idx="50">
                  <c:v>34.5</c:v>
                </c:pt>
                <c:pt idx="51">
                  <c:v>34.5</c:v>
                </c:pt>
                <c:pt idx="52">
                  <c:v>34.5</c:v>
                </c:pt>
                <c:pt idx="53">
                  <c:v>34.5</c:v>
                </c:pt>
                <c:pt idx="54">
                  <c:v>34.5</c:v>
                </c:pt>
                <c:pt idx="55">
                  <c:v>34.5</c:v>
                </c:pt>
                <c:pt idx="56">
                  <c:v>34.200000000000003</c:v>
                </c:pt>
                <c:pt idx="57">
                  <c:v>34.200000000000003</c:v>
                </c:pt>
                <c:pt idx="58">
                  <c:v>34.200000000000003</c:v>
                </c:pt>
                <c:pt idx="59">
                  <c:v>34.200000000000003</c:v>
                </c:pt>
                <c:pt idx="60">
                  <c:v>34.200000000000003</c:v>
                </c:pt>
                <c:pt idx="61">
                  <c:v>34.200000000000003</c:v>
                </c:pt>
                <c:pt idx="62">
                  <c:v>34.200000000000003</c:v>
                </c:pt>
                <c:pt idx="63">
                  <c:v>34.200000000000003</c:v>
                </c:pt>
                <c:pt idx="64">
                  <c:v>34.200000000000003</c:v>
                </c:pt>
                <c:pt idx="65">
                  <c:v>34</c:v>
                </c:pt>
                <c:pt idx="66">
                  <c:v>34</c:v>
                </c:pt>
                <c:pt idx="67">
                  <c:v>34</c:v>
                </c:pt>
                <c:pt idx="68">
                  <c:v>34</c:v>
                </c:pt>
                <c:pt idx="69">
                  <c:v>34</c:v>
                </c:pt>
                <c:pt idx="70">
                  <c:v>34</c:v>
                </c:pt>
                <c:pt idx="71">
                  <c:v>34</c:v>
                </c:pt>
                <c:pt idx="72">
                  <c:v>34</c:v>
                </c:pt>
                <c:pt idx="73">
                  <c:v>33.9</c:v>
                </c:pt>
                <c:pt idx="74">
                  <c:v>33.9</c:v>
                </c:pt>
                <c:pt idx="75">
                  <c:v>33.9</c:v>
                </c:pt>
                <c:pt idx="76">
                  <c:v>33.9</c:v>
                </c:pt>
                <c:pt idx="77">
                  <c:v>33.9</c:v>
                </c:pt>
                <c:pt idx="78">
                  <c:v>33.9</c:v>
                </c:pt>
                <c:pt idx="79">
                  <c:v>33.9</c:v>
                </c:pt>
                <c:pt idx="80">
                  <c:v>33.9</c:v>
                </c:pt>
                <c:pt idx="81">
                  <c:v>33.9</c:v>
                </c:pt>
                <c:pt idx="82">
                  <c:v>33.9</c:v>
                </c:pt>
                <c:pt idx="83">
                  <c:v>33.9</c:v>
                </c:pt>
                <c:pt idx="84">
                  <c:v>33.9</c:v>
                </c:pt>
                <c:pt idx="85">
                  <c:v>33.9</c:v>
                </c:pt>
                <c:pt idx="86">
                  <c:v>33.9</c:v>
                </c:pt>
                <c:pt idx="87">
                  <c:v>33.9</c:v>
                </c:pt>
                <c:pt idx="88">
                  <c:v>33.9</c:v>
                </c:pt>
                <c:pt idx="89">
                  <c:v>33.9</c:v>
                </c:pt>
                <c:pt idx="90">
                  <c:v>33.9</c:v>
                </c:pt>
                <c:pt idx="91">
                  <c:v>33.9</c:v>
                </c:pt>
                <c:pt idx="92">
                  <c:v>33.9</c:v>
                </c:pt>
                <c:pt idx="93">
                  <c:v>33.9</c:v>
                </c:pt>
                <c:pt idx="94">
                  <c:v>33.9</c:v>
                </c:pt>
                <c:pt idx="95">
                  <c:v>33.9</c:v>
                </c:pt>
                <c:pt idx="96">
                  <c:v>33.9</c:v>
                </c:pt>
                <c:pt idx="97">
                  <c:v>34.1</c:v>
                </c:pt>
                <c:pt idx="98">
                  <c:v>34.1</c:v>
                </c:pt>
                <c:pt idx="99">
                  <c:v>34.1</c:v>
                </c:pt>
                <c:pt idx="100">
                  <c:v>34.1</c:v>
                </c:pt>
                <c:pt idx="101">
                  <c:v>34.1</c:v>
                </c:pt>
                <c:pt idx="102">
                  <c:v>34.1</c:v>
                </c:pt>
                <c:pt idx="103">
                  <c:v>34.1</c:v>
                </c:pt>
                <c:pt idx="104">
                  <c:v>34.1</c:v>
                </c:pt>
                <c:pt idx="105">
                  <c:v>34.299999999999997</c:v>
                </c:pt>
                <c:pt idx="106">
                  <c:v>34.299999999999997</c:v>
                </c:pt>
                <c:pt idx="107">
                  <c:v>34.299999999999997</c:v>
                </c:pt>
                <c:pt idx="108">
                  <c:v>34.299999999999997</c:v>
                </c:pt>
                <c:pt idx="109">
                  <c:v>34.299999999999997</c:v>
                </c:pt>
                <c:pt idx="110">
                  <c:v>34.299999999999997</c:v>
                </c:pt>
                <c:pt idx="111">
                  <c:v>34.299999999999997</c:v>
                </c:pt>
                <c:pt idx="112">
                  <c:v>34.299999999999997</c:v>
                </c:pt>
                <c:pt idx="113">
                  <c:v>34.299999999999997</c:v>
                </c:pt>
                <c:pt idx="114">
                  <c:v>34.700000000000003</c:v>
                </c:pt>
                <c:pt idx="115">
                  <c:v>34.700000000000003</c:v>
                </c:pt>
                <c:pt idx="116">
                  <c:v>34.700000000000003</c:v>
                </c:pt>
                <c:pt idx="117">
                  <c:v>34.700000000000003</c:v>
                </c:pt>
                <c:pt idx="118">
                  <c:v>34.700000000000003</c:v>
                </c:pt>
                <c:pt idx="119">
                  <c:v>34.700000000000003</c:v>
                </c:pt>
                <c:pt idx="120">
                  <c:v>34.700000000000003</c:v>
                </c:pt>
                <c:pt idx="121">
                  <c:v>34.700000000000003</c:v>
                </c:pt>
                <c:pt idx="122">
                  <c:v>35.200000000000003</c:v>
                </c:pt>
                <c:pt idx="123">
                  <c:v>35.200000000000003</c:v>
                </c:pt>
                <c:pt idx="124">
                  <c:v>35.200000000000003</c:v>
                </c:pt>
                <c:pt idx="125">
                  <c:v>35.200000000000003</c:v>
                </c:pt>
                <c:pt idx="126">
                  <c:v>35.200000000000003</c:v>
                </c:pt>
                <c:pt idx="127">
                  <c:v>35.200000000000003</c:v>
                </c:pt>
                <c:pt idx="128">
                  <c:v>35.200000000000003</c:v>
                </c:pt>
                <c:pt idx="129">
                  <c:v>35.200000000000003</c:v>
                </c:pt>
                <c:pt idx="130">
                  <c:v>35.700000000000003</c:v>
                </c:pt>
                <c:pt idx="131">
                  <c:v>35.700000000000003</c:v>
                </c:pt>
                <c:pt idx="132">
                  <c:v>35.700000000000003</c:v>
                </c:pt>
                <c:pt idx="133">
                  <c:v>35.700000000000003</c:v>
                </c:pt>
                <c:pt idx="134">
                  <c:v>35.700000000000003</c:v>
                </c:pt>
                <c:pt idx="135">
                  <c:v>35.700000000000003</c:v>
                </c:pt>
                <c:pt idx="136">
                  <c:v>35.700000000000003</c:v>
                </c:pt>
                <c:pt idx="137">
                  <c:v>35.700000000000003</c:v>
                </c:pt>
                <c:pt idx="138">
                  <c:v>36.299999999999997</c:v>
                </c:pt>
                <c:pt idx="139">
                  <c:v>36.299999999999997</c:v>
                </c:pt>
                <c:pt idx="140">
                  <c:v>36.299999999999997</c:v>
                </c:pt>
                <c:pt idx="141">
                  <c:v>36.299999999999997</c:v>
                </c:pt>
                <c:pt idx="142">
                  <c:v>36.299999999999997</c:v>
                </c:pt>
                <c:pt idx="143">
                  <c:v>36.299999999999997</c:v>
                </c:pt>
                <c:pt idx="144">
                  <c:v>36.299999999999997</c:v>
                </c:pt>
                <c:pt idx="145">
                  <c:v>36.299999999999997</c:v>
                </c:pt>
                <c:pt idx="146">
                  <c:v>36.799999999999997</c:v>
                </c:pt>
                <c:pt idx="147">
                  <c:v>36.799999999999997</c:v>
                </c:pt>
                <c:pt idx="148">
                  <c:v>36.799999999999997</c:v>
                </c:pt>
                <c:pt idx="149">
                  <c:v>36.799999999999997</c:v>
                </c:pt>
                <c:pt idx="150">
                  <c:v>36.799999999999997</c:v>
                </c:pt>
                <c:pt idx="151">
                  <c:v>36.799999999999997</c:v>
                </c:pt>
                <c:pt idx="152">
                  <c:v>36.799999999999997</c:v>
                </c:pt>
                <c:pt idx="153">
                  <c:v>36.799999999999997</c:v>
                </c:pt>
                <c:pt idx="154">
                  <c:v>36.799999999999997</c:v>
                </c:pt>
                <c:pt idx="155">
                  <c:v>37.299999999999997</c:v>
                </c:pt>
                <c:pt idx="156">
                  <c:v>37.299999999999997</c:v>
                </c:pt>
                <c:pt idx="157">
                  <c:v>37.299999999999997</c:v>
                </c:pt>
                <c:pt idx="158">
                  <c:v>37.299999999999997</c:v>
                </c:pt>
                <c:pt idx="159">
                  <c:v>37.299999999999997</c:v>
                </c:pt>
                <c:pt idx="160">
                  <c:v>37.299999999999997</c:v>
                </c:pt>
                <c:pt idx="161">
                  <c:v>37.299999999999997</c:v>
                </c:pt>
                <c:pt idx="162">
                  <c:v>37.299999999999997</c:v>
                </c:pt>
                <c:pt idx="163">
                  <c:v>37.6</c:v>
                </c:pt>
                <c:pt idx="164">
                  <c:v>37.6</c:v>
                </c:pt>
                <c:pt idx="165">
                  <c:v>37.6</c:v>
                </c:pt>
                <c:pt idx="166">
                  <c:v>37.6</c:v>
                </c:pt>
                <c:pt idx="167">
                  <c:v>37.6</c:v>
                </c:pt>
                <c:pt idx="168">
                  <c:v>37.6</c:v>
                </c:pt>
                <c:pt idx="169">
                  <c:v>37.6</c:v>
                </c:pt>
                <c:pt idx="170">
                  <c:v>37.6</c:v>
                </c:pt>
                <c:pt idx="171">
                  <c:v>37.9</c:v>
                </c:pt>
                <c:pt idx="172">
                  <c:v>37.9</c:v>
                </c:pt>
                <c:pt idx="173">
                  <c:v>37.9</c:v>
                </c:pt>
                <c:pt idx="174">
                  <c:v>37.9</c:v>
                </c:pt>
                <c:pt idx="175">
                  <c:v>37.9</c:v>
                </c:pt>
                <c:pt idx="176">
                  <c:v>37.9</c:v>
                </c:pt>
                <c:pt idx="177">
                  <c:v>37.9</c:v>
                </c:pt>
                <c:pt idx="178">
                  <c:v>37.9</c:v>
                </c:pt>
                <c:pt idx="179">
                  <c:v>38.1</c:v>
                </c:pt>
                <c:pt idx="180">
                  <c:v>38.1</c:v>
                </c:pt>
                <c:pt idx="181">
                  <c:v>38.1</c:v>
                </c:pt>
                <c:pt idx="182">
                  <c:v>38.1</c:v>
                </c:pt>
                <c:pt idx="183">
                  <c:v>38.1</c:v>
                </c:pt>
                <c:pt idx="184">
                  <c:v>38.1</c:v>
                </c:pt>
                <c:pt idx="185">
                  <c:v>38.1</c:v>
                </c:pt>
                <c:pt idx="186">
                  <c:v>38.1</c:v>
                </c:pt>
                <c:pt idx="187">
                  <c:v>38.1</c:v>
                </c:pt>
                <c:pt idx="188">
                  <c:v>38.1</c:v>
                </c:pt>
                <c:pt idx="189">
                  <c:v>38.1</c:v>
                </c:pt>
                <c:pt idx="190">
                  <c:v>38.1</c:v>
                </c:pt>
                <c:pt idx="191">
                  <c:v>38.1</c:v>
                </c:pt>
                <c:pt idx="192">
                  <c:v>38.1</c:v>
                </c:pt>
                <c:pt idx="193">
                  <c:v>38.1</c:v>
                </c:pt>
                <c:pt idx="194">
                  <c:v>38.1</c:v>
                </c:pt>
                <c:pt idx="195">
                  <c:v>38</c:v>
                </c:pt>
                <c:pt idx="196">
                  <c:v>38</c:v>
                </c:pt>
                <c:pt idx="197">
                  <c:v>38</c:v>
                </c:pt>
                <c:pt idx="198">
                  <c:v>38</c:v>
                </c:pt>
                <c:pt idx="199">
                  <c:v>38</c:v>
                </c:pt>
                <c:pt idx="200">
                  <c:v>38</c:v>
                </c:pt>
                <c:pt idx="201">
                  <c:v>38</c:v>
                </c:pt>
                <c:pt idx="202">
                  <c:v>38</c:v>
                </c:pt>
                <c:pt idx="203">
                  <c:v>38</c:v>
                </c:pt>
                <c:pt idx="204">
                  <c:v>37.9</c:v>
                </c:pt>
                <c:pt idx="205">
                  <c:v>37.9</c:v>
                </c:pt>
                <c:pt idx="206">
                  <c:v>37.9</c:v>
                </c:pt>
                <c:pt idx="207">
                  <c:v>37.9</c:v>
                </c:pt>
                <c:pt idx="208">
                  <c:v>37.9</c:v>
                </c:pt>
                <c:pt idx="209">
                  <c:v>37.9</c:v>
                </c:pt>
                <c:pt idx="210">
                  <c:v>37.9</c:v>
                </c:pt>
                <c:pt idx="211">
                  <c:v>37.9</c:v>
                </c:pt>
                <c:pt idx="212">
                  <c:v>37.6</c:v>
                </c:pt>
                <c:pt idx="213">
                  <c:v>37.6</c:v>
                </c:pt>
                <c:pt idx="214">
                  <c:v>37.6</c:v>
                </c:pt>
                <c:pt idx="215">
                  <c:v>37.6</c:v>
                </c:pt>
                <c:pt idx="216">
                  <c:v>37.6</c:v>
                </c:pt>
                <c:pt idx="217">
                  <c:v>37.6</c:v>
                </c:pt>
                <c:pt idx="218">
                  <c:v>37.6</c:v>
                </c:pt>
                <c:pt idx="219">
                  <c:v>37.6</c:v>
                </c:pt>
                <c:pt idx="220">
                  <c:v>37.299999999999997</c:v>
                </c:pt>
                <c:pt idx="221">
                  <c:v>37.299999999999997</c:v>
                </c:pt>
                <c:pt idx="222">
                  <c:v>37.299999999999997</c:v>
                </c:pt>
                <c:pt idx="223">
                  <c:v>37.299999999999997</c:v>
                </c:pt>
                <c:pt idx="224">
                  <c:v>37.299999999999997</c:v>
                </c:pt>
                <c:pt idx="225">
                  <c:v>37.299999999999997</c:v>
                </c:pt>
                <c:pt idx="226">
                  <c:v>37.299999999999997</c:v>
                </c:pt>
                <c:pt idx="227">
                  <c:v>37.299999999999997</c:v>
                </c:pt>
                <c:pt idx="228">
                  <c:v>37</c:v>
                </c:pt>
                <c:pt idx="229">
                  <c:v>37</c:v>
                </c:pt>
                <c:pt idx="230">
                  <c:v>37</c:v>
                </c:pt>
                <c:pt idx="231">
                  <c:v>37</c:v>
                </c:pt>
                <c:pt idx="232">
                  <c:v>37</c:v>
                </c:pt>
                <c:pt idx="233">
                  <c:v>37</c:v>
                </c:pt>
                <c:pt idx="234">
                  <c:v>37</c:v>
                </c:pt>
                <c:pt idx="235">
                  <c:v>37</c:v>
                </c:pt>
                <c:pt idx="236">
                  <c:v>36.700000000000003</c:v>
                </c:pt>
                <c:pt idx="237">
                  <c:v>36.700000000000003</c:v>
                </c:pt>
                <c:pt idx="238">
                  <c:v>36.700000000000003</c:v>
                </c:pt>
                <c:pt idx="239">
                  <c:v>36.700000000000003</c:v>
                </c:pt>
                <c:pt idx="240">
                  <c:v>36.700000000000003</c:v>
                </c:pt>
                <c:pt idx="241">
                  <c:v>36.700000000000003</c:v>
                </c:pt>
                <c:pt idx="242">
                  <c:v>36.700000000000003</c:v>
                </c:pt>
                <c:pt idx="243">
                  <c:v>36.700000000000003</c:v>
                </c:pt>
                <c:pt idx="244">
                  <c:v>36.700000000000003</c:v>
                </c:pt>
                <c:pt idx="245">
                  <c:v>36.4</c:v>
                </c:pt>
                <c:pt idx="246">
                  <c:v>36.4</c:v>
                </c:pt>
                <c:pt idx="247">
                  <c:v>36.4</c:v>
                </c:pt>
                <c:pt idx="248">
                  <c:v>36.4</c:v>
                </c:pt>
                <c:pt idx="249">
                  <c:v>36.4</c:v>
                </c:pt>
                <c:pt idx="250">
                  <c:v>36.4</c:v>
                </c:pt>
                <c:pt idx="251">
                  <c:v>36.4</c:v>
                </c:pt>
                <c:pt idx="252">
                  <c:v>36.4</c:v>
                </c:pt>
                <c:pt idx="253">
                  <c:v>36.1</c:v>
                </c:pt>
                <c:pt idx="254">
                  <c:v>36.1</c:v>
                </c:pt>
                <c:pt idx="255">
                  <c:v>36.1</c:v>
                </c:pt>
                <c:pt idx="256">
                  <c:v>36.1</c:v>
                </c:pt>
                <c:pt idx="257">
                  <c:v>36.1</c:v>
                </c:pt>
                <c:pt idx="258">
                  <c:v>36.1</c:v>
                </c:pt>
                <c:pt idx="259">
                  <c:v>36.1</c:v>
                </c:pt>
                <c:pt idx="260">
                  <c:v>36.1</c:v>
                </c:pt>
                <c:pt idx="261">
                  <c:v>35.9</c:v>
                </c:pt>
                <c:pt idx="262">
                  <c:v>35.9</c:v>
                </c:pt>
                <c:pt idx="263">
                  <c:v>35.9</c:v>
                </c:pt>
                <c:pt idx="264">
                  <c:v>35.9</c:v>
                </c:pt>
                <c:pt idx="265">
                  <c:v>35.9</c:v>
                </c:pt>
                <c:pt idx="266">
                  <c:v>35.9</c:v>
                </c:pt>
                <c:pt idx="267">
                  <c:v>35.9</c:v>
                </c:pt>
                <c:pt idx="268">
                  <c:v>35.9</c:v>
                </c:pt>
                <c:pt idx="269">
                  <c:v>35.6</c:v>
                </c:pt>
                <c:pt idx="270">
                  <c:v>35.6</c:v>
                </c:pt>
                <c:pt idx="271">
                  <c:v>35.6</c:v>
                </c:pt>
                <c:pt idx="272">
                  <c:v>35.6</c:v>
                </c:pt>
                <c:pt idx="273">
                  <c:v>35.6</c:v>
                </c:pt>
                <c:pt idx="274">
                  <c:v>35.6</c:v>
                </c:pt>
                <c:pt idx="275">
                  <c:v>35.6</c:v>
                </c:pt>
                <c:pt idx="276">
                  <c:v>35.6</c:v>
                </c:pt>
                <c:pt idx="277">
                  <c:v>35.299999999999997</c:v>
                </c:pt>
                <c:pt idx="278">
                  <c:v>35.299999999999997</c:v>
                </c:pt>
                <c:pt idx="279">
                  <c:v>35.299999999999997</c:v>
                </c:pt>
                <c:pt idx="280">
                  <c:v>35.299999999999997</c:v>
                </c:pt>
                <c:pt idx="281">
                  <c:v>35.299999999999997</c:v>
                </c:pt>
                <c:pt idx="282">
                  <c:v>35.299999999999997</c:v>
                </c:pt>
                <c:pt idx="283">
                  <c:v>35.299999999999997</c:v>
                </c:pt>
                <c:pt idx="284">
                  <c:v>35.299999999999997</c:v>
                </c:pt>
                <c:pt idx="285">
                  <c:v>35</c:v>
                </c:pt>
                <c:pt idx="286">
                  <c:v>35</c:v>
                </c:pt>
                <c:pt idx="287">
                  <c:v>35</c:v>
                </c:pt>
                <c:pt idx="288">
                  <c:v>35</c:v>
                </c:pt>
                <c:pt idx="289">
                  <c:v>35</c:v>
                </c:pt>
                <c:pt idx="290">
                  <c:v>35</c:v>
                </c:pt>
                <c:pt idx="291">
                  <c:v>35</c:v>
                </c:pt>
                <c:pt idx="292">
                  <c:v>35</c:v>
                </c:pt>
                <c:pt idx="293">
                  <c:v>35</c:v>
                </c:pt>
                <c:pt idx="294">
                  <c:v>34.799999999999997</c:v>
                </c:pt>
                <c:pt idx="295">
                  <c:v>34.799999999999997</c:v>
                </c:pt>
                <c:pt idx="296">
                  <c:v>34.799999999999997</c:v>
                </c:pt>
                <c:pt idx="297">
                  <c:v>34.799999999999997</c:v>
                </c:pt>
                <c:pt idx="298">
                  <c:v>34.799999999999997</c:v>
                </c:pt>
                <c:pt idx="299">
                  <c:v>34.799999999999997</c:v>
                </c:pt>
                <c:pt idx="300">
                  <c:v>34.799999999999997</c:v>
                </c:pt>
                <c:pt idx="301">
                  <c:v>34.799999999999997</c:v>
                </c:pt>
                <c:pt idx="302">
                  <c:v>34.6</c:v>
                </c:pt>
                <c:pt idx="303">
                  <c:v>34.6</c:v>
                </c:pt>
                <c:pt idx="304">
                  <c:v>34.6</c:v>
                </c:pt>
                <c:pt idx="305">
                  <c:v>34.6</c:v>
                </c:pt>
                <c:pt idx="306">
                  <c:v>34.6</c:v>
                </c:pt>
                <c:pt idx="307">
                  <c:v>34.6</c:v>
                </c:pt>
                <c:pt idx="308">
                  <c:v>34.6</c:v>
                </c:pt>
                <c:pt idx="309">
                  <c:v>34.6</c:v>
                </c:pt>
                <c:pt idx="310">
                  <c:v>34.4</c:v>
                </c:pt>
                <c:pt idx="311">
                  <c:v>34.4</c:v>
                </c:pt>
                <c:pt idx="312">
                  <c:v>34.4</c:v>
                </c:pt>
                <c:pt idx="313">
                  <c:v>34.4</c:v>
                </c:pt>
                <c:pt idx="314">
                  <c:v>34.4</c:v>
                </c:pt>
                <c:pt idx="315">
                  <c:v>34.4</c:v>
                </c:pt>
                <c:pt idx="316">
                  <c:v>34.4</c:v>
                </c:pt>
                <c:pt idx="317">
                  <c:v>34.4</c:v>
                </c:pt>
                <c:pt idx="318">
                  <c:v>34.1</c:v>
                </c:pt>
                <c:pt idx="319">
                  <c:v>34.1</c:v>
                </c:pt>
                <c:pt idx="320">
                  <c:v>34.1</c:v>
                </c:pt>
                <c:pt idx="321">
                  <c:v>34.1</c:v>
                </c:pt>
                <c:pt idx="322">
                  <c:v>34.1</c:v>
                </c:pt>
                <c:pt idx="323">
                  <c:v>34.1</c:v>
                </c:pt>
                <c:pt idx="324">
                  <c:v>34.1</c:v>
                </c:pt>
                <c:pt idx="325">
                  <c:v>34.1</c:v>
                </c:pt>
                <c:pt idx="326">
                  <c:v>34</c:v>
                </c:pt>
                <c:pt idx="327">
                  <c:v>34</c:v>
                </c:pt>
                <c:pt idx="328">
                  <c:v>34</c:v>
                </c:pt>
                <c:pt idx="329">
                  <c:v>34</c:v>
                </c:pt>
                <c:pt idx="330">
                  <c:v>34</c:v>
                </c:pt>
                <c:pt idx="331">
                  <c:v>34</c:v>
                </c:pt>
                <c:pt idx="332">
                  <c:v>34</c:v>
                </c:pt>
                <c:pt idx="333">
                  <c:v>34</c:v>
                </c:pt>
                <c:pt idx="334">
                  <c:v>34</c:v>
                </c:pt>
                <c:pt idx="335">
                  <c:v>33.799999999999997</c:v>
                </c:pt>
                <c:pt idx="336">
                  <c:v>33.799999999999997</c:v>
                </c:pt>
                <c:pt idx="337">
                  <c:v>33.799999999999997</c:v>
                </c:pt>
                <c:pt idx="338">
                  <c:v>33.799999999999997</c:v>
                </c:pt>
                <c:pt idx="339">
                  <c:v>33.799999999999997</c:v>
                </c:pt>
                <c:pt idx="340">
                  <c:v>33.799999999999997</c:v>
                </c:pt>
                <c:pt idx="341">
                  <c:v>33.799999999999997</c:v>
                </c:pt>
                <c:pt idx="342">
                  <c:v>33.799999999999997</c:v>
                </c:pt>
                <c:pt idx="343">
                  <c:v>33.9</c:v>
                </c:pt>
                <c:pt idx="344">
                  <c:v>33.9</c:v>
                </c:pt>
                <c:pt idx="345">
                  <c:v>33.9</c:v>
                </c:pt>
                <c:pt idx="346">
                  <c:v>33.9</c:v>
                </c:pt>
                <c:pt idx="347">
                  <c:v>33.9</c:v>
                </c:pt>
                <c:pt idx="348">
                  <c:v>33.9</c:v>
                </c:pt>
                <c:pt idx="349">
                  <c:v>33.9</c:v>
                </c:pt>
                <c:pt idx="350">
                  <c:v>33.9</c:v>
                </c:pt>
                <c:pt idx="351">
                  <c:v>34.1</c:v>
                </c:pt>
                <c:pt idx="352">
                  <c:v>34.1</c:v>
                </c:pt>
                <c:pt idx="353">
                  <c:v>34.1</c:v>
                </c:pt>
                <c:pt idx="354">
                  <c:v>34.1</c:v>
                </c:pt>
                <c:pt idx="355">
                  <c:v>34.1</c:v>
                </c:pt>
                <c:pt idx="356">
                  <c:v>34.1</c:v>
                </c:pt>
                <c:pt idx="357">
                  <c:v>34.1</c:v>
                </c:pt>
                <c:pt idx="358">
                  <c:v>34.1</c:v>
                </c:pt>
                <c:pt idx="359">
                  <c:v>34.4</c:v>
                </c:pt>
                <c:pt idx="360">
                  <c:v>34.4</c:v>
                </c:pt>
                <c:pt idx="361">
                  <c:v>34.4</c:v>
                </c:pt>
                <c:pt idx="362">
                  <c:v>34.4</c:v>
                </c:pt>
                <c:pt idx="363">
                  <c:v>34.4</c:v>
                </c:pt>
                <c:pt idx="364">
                  <c:v>34.4</c:v>
                </c:pt>
                <c:pt idx="365">
                  <c:v>34.4</c:v>
                </c:pt>
                <c:pt idx="366">
                  <c:v>34.4</c:v>
                </c:pt>
                <c:pt idx="367">
                  <c:v>34.700000000000003</c:v>
                </c:pt>
                <c:pt idx="368">
                  <c:v>34.700000000000003</c:v>
                </c:pt>
                <c:pt idx="369">
                  <c:v>34.700000000000003</c:v>
                </c:pt>
                <c:pt idx="370">
                  <c:v>34.700000000000003</c:v>
                </c:pt>
                <c:pt idx="371">
                  <c:v>34.700000000000003</c:v>
                </c:pt>
                <c:pt idx="372">
                  <c:v>34.700000000000003</c:v>
                </c:pt>
                <c:pt idx="373">
                  <c:v>34.700000000000003</c:v>
                </c:pt>
                <c:pt idx="374">
                  <c:v>34.700000000000003</c:v>
                </c:pt>
                <c:pt idx="375">
                  <c:v>35.1</c:v>
                </c:pt>
                <c:pt idx="376">
                  <c:v>35.1</c:v>
                </c:pt>
                <c:pt idx="377">
                  <c:v>35.1</c:v>
                </c:pt>
                <c:pt idx="378">
                  <c:v>35.1</c:v>
                </c:pt>
                <c:pt idx="379">
                  <c:v>35.1</c:v>
                </c:pt>
                <c:pt idx="380">
                  <c:v>35.1</c:v>
                </c:pt>
                <c:pt idx="381">
                  <c:v>35.1</c:v>
                </c:pt>
                <c:pt idx="382">
                  <c:v>35.1</c:v>
                </c:pt>
                <c:pt idx="383">
                  <c:v>35.1</c:v>
                </c:pt>
                <c:pt idx="384">
                  <c:v>35.700000000000003</c:v>
                </c:pt>
                <c:pt idx="385">
                  <c:v>35.700000000000003</c:v>
                </c:pt>
                <c:pt idx="386">
                  <c:v>35.700000000000003</c:v>
                </c:pt>
                <c:pt idx="387">
                  <c:v>35.700000000000003</c:v>
                </c:pt>
                <c:pt idx="388">
                  <c:v>35.700000000000003</c:v>
                </c:pt>
                <c:pt idx="389">
                  <c:v>35.700000000000003</c:v>
                </c:pt>
                <c:pt idx="390">
                  <c:v>35.700000000000003</c:v>
                </c:pt>
                <c:pt idx="391">
                  <c:v>35.700000000000003</c:v>
                </c:pt>
                <c:pt idx="392">
                  <c:v>36.299999999999997</c:v>
                </c:pt>
                <c:pt idx="393">
                  <c:v>36.299999999999997</c:v>
                </c:pt>
                <c:pt idx="394">
                  <c:v>36.299999999999997</c:v>
                </c:pt>
                <c:pt idx="395">
                  <c:v>36.299999999999997</c:v>
                </c:pt>
                <c:pt idx="396">
                  <c:v>36.299999999999997</c:v>
                </c:pt>
                <c:pt idx="397">
                  <c:v>36.299999999999997</c:v>
                </c:pt>
                <c:pt idx="398">
                  <c:v>36.299999999999997</c:v>
                </c:pt>
                <c:pt idx="399">
                  <c:v>36.299999999999997</c:v>
                </c:pt>
                <c:pt idx="400">
                  <c:v>36.9</c:v>
                </c:pt>
                <c:pt idx="401">
                  <c:v>36.9</c:v>
                </c:pt>
                <c:pt idx="402">
                  <c:v>36.9</c:v>
                </c:pt>
                <c:pt idx="403">
                  <c:v>36.9</c:v>
                </c:pt>
                <c:pt idx="404">
                  <c:v>36.9</c:v>
                </c:pt>
                <c:pt idx="405">
                  <c:v>36.9</c:v>
                </c:pt>
                <c:pt idx="406">
                  <c:v>36.9</c:v>
                </c:pt>
                <c:pt idx="407">
                  <c:v>36.9</c:v>
                </c:pt>
                <c:pt idx="408">
                  <c:v>37.299999999999997</c:v>
                </c:pt>
                <c:pt idx="409">
                  <c:v>37.299999999999997</c:v>
                </c:pt>
                <c:pt idx="410">
                  <c:v>37.299999999999997</c:v>
                </c:pt>
                <c:pt idx="411">
                  <c:v>37.299999999999997</c:v>
                </c:pt>
                <c:pt idx="412">
                  <c:v>37.299999999999997</c:v>
                </c:pt>
                <c:pt idx="413">
                  <c:v>37.299999999999997</c:v>
                </c:pt>
                <c:pt idx="414">
                  <c:v>37.299999999999997</c:v>
                </c:pt>
                <c:pt idx="415">
                  <c:v>37.299999999999997</c:v>
                </c:pt>
                <c:pt idx="416">
                  <c:v>37.700000000000003</c:v>
                </c:pt>
                <c:pt idx="417">
                  <c:v>37.700000000000003</c:v>
                </c:pt>
                <c:pt idx="418">
                  <c:v>37.700000000000003</c:v>
                </c:pt>
                <c:pt idx="419">
                  <c:v>37.700000000000003</c:v>
                </c:pt>
                <c:pt idx="420">
                  <c:v>37.700000000000003</c:v>
                </c:pt>
                <c:pt idx="421">
                  <c:v>37.700000000000003</c:v>
                </c:pt>
                <c:pt idx="422">
                  <c:v>37.700000000000003</c:v>
                </c:pt>
                <c:pt idx="423">
                  <c:v>37.700000000000003</c:v>
                </c:pt>
                <c:pt idx="424">
                  <c:v>37.700000000000003</c:v>
                </c:pt>
                <c:pt idx="425">
                  <c:v>38</c:v>
                </c:pt>
                <c:pt idx="426">
                  <c:v>38</c:v>
                </c:pt>
                <c:pt idx="427">
                  <c:v>38</c:v>
                </c:pt>
                <c:pt idx="428">
                  <c:v>38</c:v>
                </c:pt>
                <c:pt idx="429">
                  <c:v>38</c:v>
                </c:pt>
                <c:pt idx="430">
                  <c:v>38</c:v>
                </c:pt>
                <c:pt idx="431">
                  <c:v>38</c:v>
                </c:pt>
                <c:pt idx="432">
                  <c:v>38</c:v>
                </c:pt>
                <c:pt idx="433">
                  <c:v>38.200000000000003</c:v>
                </c:pt>
                <c:pt idx="434">
                  <c:v>38.200000000000003</c:v>
                </c:pt>
                <c:pt idx="435">
                  <c:v>38.200000000000003</c:v>
                </c:pt>
                <c:pt idx="436">
                  <c:v>38.200000000000003</c:v>
                </c:pt>
                <c:pt idx="437">
                  <c:v>38.200000000000003</c:v>
                </c:pt>
                <c:pt idx="438">
                  <c:v>38.200000000000003</c:v>
                </c:pt>
                <c:pt idx="439">
                  <c:v>38.200000000000003</c:v>
                </c:pt>
                <c:pt idx="440">
                  <c:v>38.200000000000003</c:v>
                </c:pt>
                <c:pt idx="441">
                  <c:v>38.200000000000003</c:v>
                </c:pt>
                <c:pt idx="442">
                  <c:v>38.200000000000003</c:v>
                </c:pt>
                <c:pt idx="443">
                  <c:v>38.200000000000003</c:v>
                </c:pt>
                <c:pt idx="444">
                  <c:v>38.200000000000003</c:v>
                </c:pt>
                <c:pt idx="445">
                  <c:v>38.200000000000003</c:v>
                </c:pt>
                <c:pt idx="446">
                  <c:v>38.200000000000003</c:v>
                </c:pt>
                <c:pt idx="447">
                  <c:v>38.200000000000003</c:v>
                </c:pt>
                <c:pt idx="448">
                  <c:v>38.200000000000003</c:v>
                </c:pt>
                <c:pt idx="449">
                  <c:v>38.200000000000003</c:v>
                </c:pt>
                <c:pt idx="450">
                  <c:v>38.200000000000003</c:v>
                </c:pt>
                <c:pt idx="451">
                  <c:v>38.200000000000003</c:v>
                </c:pt>
                <c:pt idx="452">
                  <c:v>38.200000000000003</c:v>
                </c:pt>
                <c:pt idx="453">
                  <c:v>38.200000000000003</c:v>
                </c:pt>
                <c:pt idx="454">
                  <c:v>38.200000000000003</c:v>
                </c:pt>
                <c:pt idx="455">
                  <c:v>38.200000000000003</c:v>
                </c:pt>
                <c:pt idx="456">
                  <c:v>38.200000000000003</c:v>
                </c:pt>
                <c:pt idx="457">
                  <c:v>38</c:v>
                </c:pt>
                <c:pt idx="458">
                  <c:v>38</c:v>
                </c:pt>
                <c:pt idx="459">
                  <c:v>38</c:v>
                </c:pt>
                <c:pt idx="460">
                  <c:v>38</c:v>
                </c:pt>
                <c:pt idx="461">
                  <c:v>38</c:v>
                </c:pt>
                <c:pt idx="462">
                  <c:v>38</c:v>
                </c:pt>
                <c:pt idx="463">
                  <c:v>38</c:v>
                </c:pt>
                <c:pt idx="464">
                  <c:v>38</c:v>
                </c:pt>
                <c:pt idx="465">
                  <c:v>38</c:v>
                </c:pt>
                <c:pt idx="466">
                  <c:v>37.9</c:v>
                </c:pt>
                <c:pt idx="467">
                  <c:v>37.9</c:v>
                </c:pt>
                <c:pt idx="468">
                  <c:v>37.9</c:v>
                </c:pt>
                <c:pt idx="469">
                  <c:v>37.9</c:v>
                </c:pt>
                <c:pt idx="470">
                  <c:v>37.9</c:v>
                </c:pt>
                <c:pt idx="471">
                  <c:v>37.9</c:v>
                </c:pt>
                <c:pt idx="472">
                  <c:v>37.9</c:v>
                </c:pt>
                <c:pt idx="473">
                  <c:v>37.9</c:v>
                </c:pt>
                <c:pt idx="474">
                  <c:v>37.6</c:v>
                </c:pt>
                <c:pt idx="475">
                  <c:v>37.6</c:v>
                </c:pt>
                <c:pt idx="476">
                  <c:v>37.6</c:v>
                </c:pt>
                <c:pt idx="477">
                  <c:v>37.6</c:v>
                </c:pt>
                <c:pt idx="478">
                  <c:v>37.6</c:v>
                </c:pt>
                <c:pt idx="479">
                  <c:v>37.6</c:v>
                </c:pt>
                <c:pt idx="480">
                  <c:v>37.6</c:v>
                </c:pt>
                <c:pt idx="481">
                  <c:v>37.6</c:v>
                </c:pt>
                <c:pt idx="482">
                  <c:v>37.299999999999997</c:v>
                </c:pt>
                <c:pt idx="483">
                  <c:v>37.299999999999997</c:v>
                </c:pt>
                <c:pt idx="484">
                  <c:v>37.299999999999997</c:v>
                </c:pt>
                <c:pt idx="485">
                  <c:v>37.299999999999997</c:v>
                </c:pt>
                <c:pt idx="486">
                  <c:v>37.299999999999997</c:v>
                </c:pt>
                <c:pt idx="487">
                  <c:v>37.299999999999997</c:v>
                </c:pt>
                <c:pt idx="488">
                  <c:v>37.299999999999997</c:v>
                </c:pt>
                <c:pt idx="489">
                  <c:v>37.299999999999997</c:v>
                </c:pt>
                <c:pt idx="490">
                  <c:v>37</c:v>
                </c:pt>
                <c:pt idx="491">
                  <c:v>37</c:v>
                </c:pt>
                <c:pt idx="492">
                  <c:v>37</c:v>
                </c:pt>
                <c:pt idx="493">
                  <c:v>37</c:v>
                </c:pt>
                <c:pt idx="494">
                  <c:v>37</c:v>
                </c:pt>
                <c:pt idx="495">
                  <c:v>37</c:v>
                </c:pt>
                <c:pt idx="496">
                  <c:v>37</c:v>
                </c:pt>
                <c:pt idx="497">
                  <c:v>37</c:v>
                </c:pt>
                <c:pt idx="498">
                  <c:v>36.799999999999997</c:v>
                </c:pt>
                <c:pt idx="499">
                  <c:v>36.799999999999997</c:v>
                </c:pt>
                <c:pt idx="500">
                  <c:v>36.799999999999997</c:v>
                </c:pt>
                <c:pt idx="501">
                  <c:v>36.799999999999997</c:v>
                </c:pt>
                <c:pt idx="502">
                  <c:v>36.799999999999997</c:v>
                </c:pt>
                <c:pt idx="503">
                  <c:v>36.799999999999997</c:v>
                </c:pt>
                <c:pt idx="504">
                  <c:v>36.799999999999997</c:v>
                </c:pt>
                <c:pt idx="505">
                  <c:v>36.799999999999997</c:v>
                </c:pt>
                <c:pt idx="506">
                  <c:v>36.5</c:v>
                </c:pt>
                <c:pt idx="507">
                  <c:v>36.5</c:v>
                </c:pt>
                <c:pt idx="508">
                  <c:v>36.5</c:v>
                </c:pt>
                <c:pt idx="509">
                  <c:v>36.5</c:v>
                </c:pt>
                <c:pt idx="510">
                  <c:v>36.5</c:v>
                </c:pt>
                <c:pt idx="511">
                  <c:v>36.5</c:v>
                </c:pt>
                <c:pt idx="512">
                  <c:v>36.5</c:v>
                </c:pt>
                <c:pt idx="513">
                  <c:v>36.5</c:v>
                </c:pt>
                <c:pt idx="514">
                  <c:v>36.5</c:v>
                </c:pt>
                <c:pt idx="515">
                  <c:v>36.299999999999997</c:v>
                </c:pt>
                <c:pt idx="516">
                  <c:v>36.299999999999997</c:v>
                </c:pt>
                <c:pt idx="517">
                  <c:v>36.299999999999997</c:v>
                </c:pt>
                <c:pt idx="518">
                  <c:v>36.299999999999997</c:v>
                </c:pt>
                <c:pt idx="519">
                  <c:v>36.299999999999997</c:v>
                </c:pt>
                <c:pt idx="520">
                  <c:v>36.299999999999997</c:v>
                </c:pt>
                <c:pt idx="521">
                  <c:v>36.299999999999997</c:v>
                </c:pt>
                <c:pt idx="522">
                  <c:v>36.299999999999997</c:v>
                </c:pt>
                <c:pt idx="523">
                  <c:v>36.1</c:v>
                </c:pt>
                <c:pt idx="524">
                  <c:v>36.1</c:v>
                </c:pt>
                <c:pt idx="525">
                  <c:v>36.1</c:v>
                </c:pt>
                <c:pt idx="526">
                  <c:v>36.1</c:v>
                </c:pt>
                <c:pt idx="527">
                  <c:v>36.1</c:v>
                </c:pt>
                <c:pt idx="528">
                  <c:v>36.1</c:v>
                </c:pt>
                <c:pt idx="529">
                  <c:v>36.1</c:v>
                </c:pt>
                <c:pt idx="530">
                  <c:v>36.1</c:v>
                </c:pt>
                <c:pt idx="531">
                  <c:v>35.799999999999997</c:v>
                </c:pt>
                <c:pt idx="532">
                  <c:v>35.799999999999997</c:v>
                </c:pt>
                <c:pt idx="533">
                  <c:v>35.799999999999997</c:v>
                </c:pt>
                <c:pt idx="534">
                  <c:v>35.799999999999997</c:v>
                </c:pt>
                <c:pt idx="535">
                  <c:v>35.799999999999997</c:v>
                </c:pt>
                <c:pt idx="536">
                  <c:v>35.799999999999997</c:v>
                </c:pt>
                <c:pt idx="537">
                  <c:v>35.799999999999997</c:v>
                </c:pt>
                <c:pt idx="538">
                  <c:v>35.799999999999997</c:v>
                </c:pt>
                <c:pt idx="539">
                  <c:v>35.6</c:v>
                </c:pt>
                <c:pt idx="540">
                  <c:v>35.6</c:v>
                </c:pt>
                <c:pt idx="541">
                  <c:v>35.6</c:v>
                </c:pt>
                <c:pt idx="542">
                  <c:v>35.6</c:v>
                </c:pt>
                <c:pt idx="543">
                  <c:v>35.6</c:v>
                </c:pt>
                <c:pt idx="544">
                  <c:v>35.6</c:v>
                </c:pt>
                <c:pt idx="545">
                  <c:v>35.6</c:v>
                </c:pt>
                <c:pt idx="546">
                  <c:v>35.6</c:v>
                </c:pt>
                <c:pt idx="547">
                  <c:v>35.4</c:v>
                </c:pt>
                <c:pt idx="548">
                  <c:v>35.4</c:v>
                </c:pt>
                <c:pt idx="549">
                  <c:v>35.4</c:v>
                </c:pt>
                <c:pt idx="550">
                  <c:v>35.4</c:v>
                </c:pt>
                <c:pt idx="551">
                  <c:v>35.4</c:v>
                </c:pt>
                <c:pt idx="552">
                  <c:v>35.4</c:v>
                </c:pt>
                <c:pt idx="553">
                  <c:v>35.4</c:v>
                </c:pt>
                <c:pt idx="554">
                  <c:v>35.4</c:v>
                </c:pt>
                <c:pt idx="555">
                  <c:v>35.4</c:v>
                </c:pt>
                <c:pt idx="556">
                  <c:v>35.200000000000003</c:v>
                </c:pt>
                <c:pt idx="557">
                  <c:v>35.200000000000003</c:v>
                </c:pt>
                <c:pt idx="558">
                  <c:v>35.200000000000003</c:v>
                </c:pt>
                <c:pt idx="559">
                  <c:v>35.200000000000003</c:v>
                </c:pt>
                <c:pt idx="560">
                  <c:v>35.200000000000003</c:v>
                </c:pt>
                <c:pt idx="561">
                  <c:v>35.200000000000003</c:v>
                </c:pt>
                <c:pt idx="562">
                  <c:v>35.200000000000003</c:v>
                </c:pt>
                <c:pt idx="563">
                  <c:v>35.200000000000003</c:v>
                </c:pt>
                <c:pt idx="564">
                  <c:v>35</c:v>
                </c:pt>
                <c:pt idx="565">
                  <c:v>35</c:v>
                </c:pt>
                <c:pt idx="566">
                  <c:v>35</c:v>
                </c:pt>
                <c:pt idx="567">
                  <c:v>35</c:v>
                </c:pt>
                <c:pt idx="568">
                  <c:v>35</c:v>
                </c:pt>
                <c:pt idx="569">
                  <c:v>35</c:v>
                </c:pt>
                <c:pt idx="570">
                  <c:v>35</c:v>
                </c:pt>
                <c:pt idx="571">
                  <c:v>35</c:v>
                </c:pt>
                <c:pt idx="572">
                  <c:v>34.799999999999997</c:v>
                </c:pt>
                <c:pt idx="573">
                  <c:v>34.799999999999997</c:v>
                </c:pt>
                <c:pt idx="574">
                  <c:v>34.799999999999997</c:v>
                </c:pt>
                <c:pt idx="575">
                  <c:v>34.799999999999997</c:v>
                </c:pt>
                <c:pt idx="576">
                  <c:v>34.799999999999997</c:v>
                </c:pt>
                <c:pt idx="577">
                  <c:v>34.799999999999997</c:v>
                </c:pt>
                <c:pt idx="578">
                  <c:v>34.799999999999997</c:v>
                </c:pt>
                <c:pt idx="579">
                  <c:v>34.799999999999997</c:v>
                </c:pt>
                <c:pt idx="580">
                  <c:v>34.6</c:v>
                </c:pt>
                <c:pt idx="581">
                  <c:v>34.6</c:v>
                </c:pt>
                <c:pt idx="582">
                  <c:v>34.6</c:v>
                </c:pt>
                <c:pt idx="583">
                  <c:v>34.6</c:v>
                </c:pt>
                <c:pt idx="584">
                  <c:v>34.6</c:v>
                </c:pt>
                <c:pt idx="585">
                  <c:v>34.6</c:v>
                </c:pt>
                <c:pt idx="586">
                  <c:v>34.6</c:v>
                </c:pt>
                <c:pt idx="587">
                  <c:v>34.6</c:v>
                </c:pt>
                <c:pt idx="588">
                  <c:v>34.4</c:v>
                </c:pt>
                <c:pt idx="589">
                  <c:v>34.4</c:v>
                </c:pt>
                <c:pt idx="590">
                  <c:v>34.4</c:v>
                </c:pt>
                <c:pt idx="591">
                  <c:v>34.4</c:v>
                </c:pt>
                <c:pt idx="592">
                  <c:v>34.4</c:v>
                </c:pt>
                <c:pt idx="593">
                  <c:v>34.4</c:v>
                </c:pt>
                <c:pt idx="594">
                  <c:v>34.4</c:v>
                </c:pt>
                <c:pt idx="595">
                  <c:v>34.4</c:v>
                </c:pt>
                <c:pt idx="596">
                  <c:v>34.200000000000003</c:v>
                </c:pt>
                <c:pt idx="597">
                  <c:v>34.200000000000003</c:v>
                </c:pt>
                <c:pt idx="598">
                  <c:v>34.200000000000003</c:v>
                </c:pt>
                <c:pt idx="599">
                  <c:v>34.200000000000003</c:v>
                </c:pt>
                <c:pt idx="600">
                  <c:v>34.200000000000003</c:v>
                </c:pt>
                <c:pt idx="601">
                  <c:v>34.200000000000003</c:v>
                </c:pt>
                <c:pt idx="602">
                  <c:v>34.200000000000003</c:v>
                </c:pt>
                <c:pt idx="603">
                  <c:v>34.200000000000003</c:v>
                </c:pt>
                <c:pt idx="604">
                  <c:v>34.200000000000003</c:v>
                </c:pt>
                <c:pt idx="605">
                  <c:v>34.1</c:v>
                </c:pt>
                <c:pt idx="606">
                  <c:v>34.1</c:v>
                </c:pt>
                <c:pt idx="607">
                  <c:v>34.1</c:v>
                </c:pt>
                <c:pt idx="608">
                  <c:v>34.1</c:v>
                </c:pt>
                <c:pt idx="609">
                  <c:v>34.1</c:v>
                </c:pt>
                <c:pt idx="610">
                  <c:v>34.1</c:v>
                </c:pt>
                <c:pt idx="611">
                  <c:v>34.1</c:v>
                </c:pt>
                <c:pt idx="612">
                  <c:v>34.1</c:v>
                </c:pt>
                <c:pt idx="613">
                  <c:v>33.9</c:v>
                </c:pt>
                <c:pt idx="614">
                  <c:v>33.9</c:v>
                </c:pt>
                <c:pt idx="615">
                  <c:v>33.9</c:v>
                </c:pt>
                <c:pt idx="616">
                  <c:v>33.9</c:v>
                </c:pt>
                <c:pt idx="617">
                  <c:v>33.9</c:v>
                </c:pt>
                <c:pt idx="618">
                  <c:v>33.9</c:v>
                </c:pt>
                <c:pt idx="619">
                  <c:v>33.9</c:v>
                </c:pt>
                <c:pt idx="620">
                  <c:v>33.9</c:v>
                </c:pt>
                <c:pt idx="621">
                  <c:v>34</c:v>
                </c:pt>
                <c:pt idx="622">
                  <c:v>34</c:v>
                </c:pt>
                <c:pt idx="623">
                  <c:v>34</c:v>
                </c:pt>
                <c:pt idx="624">
                  <c:v>34</c:v>
                </c:pt>
                <c:pt idx="625">
                  <c:v>34</c:v>
                </c:pt>
                <c:pt idx="626">
                  <c:v>34</c:v>
                </c:pt>
                <c:pt idx="627">
                  <c:v>34</c:v>
                </c:pt>
                <c:pt idx="628">
                  <c:v>34</c:v>
                </c:pt>
                <c:pt idx="629">
                  <c:v>34.1</c:v>
                </c:pt>
                <c:pt idx="630">
                  <c:v>34.1</c:v>
                </c:pt>
                <c:pt idx="631">
                  <c:v>34.1</c:v>
                </c:pt>
                <c:pt idx="632">
                  <c:v>34.1</c:v>
                </c:pt>
                <c:pt idx="633">
                  <c:v>34.1</c:v>
                </c:pt>
                <c:pt idx="634">
                  <c:v>34.1</c:v>
                </c:pt>
                <c:pt idx="635">
                  <c:v>34.1</c:v>
                </c:pt>
                <c:pt idx="636">
                  <c:v>34.1</c:v>
                </c:pt>
                <c:pt idx="637">
                  <c:v>34.4</c:v>
                </c:pt>
                <c:pt idx="638">
                  <c:v>34.4</c:v>
                </c:pt>
                <c:pt idx="639">
                  <c:v>34.4</c:v>
                </c:pt>
                <c:pt idx="640">
                  <c:v>34.4</c:v>
                </c:pt>
                <c:pt idx="641">
                  <c:v>34.4</c:v>
                </c:pt>
                <c:pt idx="642">
                  <c:v>34.4</c:v>
                </c:pt>
                <c:pt idx="643">
                  <c:v>34.4</c:v>
                </c:pt>
                <c:pt idx="644">
                  <c:v>34.4</c:v>
                </c:pt>
                <c:pt idx="645">
                  <c:v>34.4</c:v>
                </c:pt>
                <c:pt idx="646">
                  <c:v>34.799999999999997</c:v>
                </c:pt>
                <c:pt idx="647">
                  <c:v>34.799999999999997</c:v>
                </c:pt>
                <c:pt idx="648">
                  <c:v>34.799999999999997</c:v>
                </c:pt>
                <c:pt idx="649">
                  <c:v>34.799999999999997</c:v>
                </c:pt>
                <c:pt idx="650">
                  <c:v>34.799999999999997</c:v>
                </c:pt>
                <c:pt idx="651">
                  <c:v>34.799999999999997</c:v>
                </c:pt>
                <c:pt idx="652">
                  <c:v>34.799999999999997</c:v>
                </c:pt>
                <c:pt idx="653">
                  <c:v>34.799999999999997</c:v>
                </c:pt>
                <c:pt idx="654">
                  <c:v>35.299999999999997</c:v>
                </c:pt>
                <c:pt idx="655">
                  <c:v>35.299999999999997</c:v>
                </c:pt>
                <c:pt idx="656">
                  <c:v>35.299999999999997</c:v>
                </c:pt>
                <c:pt idx="657">
                  <c:v>35.299999999999997</c:v>
                </c:pt>
                <c:pt idx="658">
                  <c:v>35.299999999999997</c:v>
                </c:pt>
                <c:pt idx="659">
                  <c:v>35.299999999999997</c:v>
                </c:pt>
                <c:pt idx="660">
                  <c:v>35.299999999999997</c:v>
                </c:pt>
                <c:pt idx="661">
                  <c:v>35.299999999999997</c:v>
                </c:pt>
                <c:pt idx="662">
                  <c:v>35.700000000000003</c:v>
                </c:pt>
                <c:pt idx="663">
                  <c:v>35.700000000000003</c:v>
                </c:pt>
                <c:pt idx="664">
                  <c:v>35.700000000000003</c:v>
                </c:pt>
                <c:pt idx="665">
                  <c:v>35.700000000000003</c:v>
                </c:pt>
                <c:pt idx="666">
                  <c:v>35.700000000000003</c:v>
                </c:pt>
                <c:pt idx="667">
                  <c:v>35.700000000000003</c:v>
                </c:pt>
                <c:pt idx="668">
                  <c:v>35.700000000000003</c:v>
                </c:pt>
                <c:pt idx="669">
                  <c:v>35.700000000000003</c:v>
                </c:pt>
                <c:pt idx="670">
                  <c:v>36.200000000000003</c:v>
                </c:pt>
                <c:pt idx="671">
                  <c:v>36.200000000000003</c:v>
                </c:pt>
                <c:pt idx="672">
                  <c:v>36.200000000000003</c:v>
                </c:pt>
                <c:pt idx="673">
                  <c:v>36.200000000000003</c:v>
                </c:pt>
                <c:pt idx="674">
                  <c:v>36.200000000000003</c:v>
                </c:pt>
                <c:pt idx="675">
                  <c:v>36.200000000000003</c:v>
                </c:pt>
                <c:pt idx="676">
                  <c:v>36.200000000000003</c:v>
                </c:pt>
                <c:pt idx="677">
                  <c:v>36.200000000000003</c:v>
                </c:pt>
                <c:pt idx="678">
                  <c:v>36.700000000000003</c:v>
                </c:pt>
                <c:pt idx="679">
                  <c:v>36.700000000000003</c:v>
                </c:pt>
                <c:pt idx="680">
                  <c:v>36.700000000000003</c:v>
                </c:pt>
                <c:pt idx="681">
                  <c:v>36.700000000000003</c:v>
                </c:pt>
                <c:pt idx="682">
                  <c:v>36.700000000000003</c:v>
                </c:pt>
                <c:pt idx="683">
                  <c:v>36.700000000000003</c:v>
                </c:pt>
                <c:pt idx="684">
                  <c:v>36.700000000000003</c:v>
                </c:pt>
                <c:pt idx="685">
                  <c:v>36.700000000000003</c:v>
                </c:pt>
                <c:pt idx="686">
                  <c:v>37.200000000000003</c:v>
                </c:pt>
                <c:pt idx="687">
                  <c:v>37.200000000000003</c:v>
                </c:pt>
                <c:pt idx="688">
                  <c:v>37.200000000000003</c:v>
                </c:pt>
                <c:pt idx="689">
                  <c:v>37.200000000000003</c:v>
                </c:pt>
                <c:pt idx="690">
                  <c:v>37.200000000000003</c:v>
                </c:pt>
                <c:pt idx="691">
                  <c:v>37.200000000000003</c:v>
                </c:pt>
                <c:pt idx="692">
                  <c:v>37.200000000000003</c:v>
                </c:pt>
                <c:pt idx="693">
                  <c:v>37.200000000000003</c:v>
                </c:pt>
                <c:pt idx="694">
                  <c:v>37.200000000000003</c:v>
                </c:pt>
                <c:pt idx="695">
                  <c:v>37.6</c:v>
                </c:pt>
                <c:pt idx="696">
                  <c:v>37.6</c:v>
                </c:pt>
                <c:pt idx="697">
                  <c:v>37.6</c:v>
                </c:pt>
                <c:pt idx="698">
                  <c:v>37.6</c:v>
                </c:pt>
                <c:pt idx="699">
                  <c:v>37.6</c:v>
                </c:pt>
                <c:pt idx="700">
                  <c:v>37.6</c:v>
                </c:pt>
                <c:pt idx="701">
                  <c:v>37.6</c:v>
                </c:pt>
                <c:pt idx="702">
                  <c:v>37.6</c:v>
                </c:pt>
                <c:pt idx="703">
                  <c:v>38</c:v>
                </c:pt>
                <c:pt idx="704">
                  <c:v>38</c:v>
                </c:pt>
                <c:pt idx="705">
                  <c:v>38</c:v>
                </c:pt>
                <c:pt idx="706">
                  <c:v>38</c:v>
                </c:pt>
                <c:pt idx="707">
                  <c:v>38</c:v>
                </c:pt>
                <c:pt idx="708">
                  <c:v>38</c:v>
                </c:pt>
                <c:pt idx="709">
                  <c:v>38</c:v>
                </c:pt>
                <c:pt idx="710">
                  <c:v>38</c:v>
                </c:pt>
                <c:pt idx="711">
                  <c:v>38.200000000000003</c:v>
                </c:pt>
                <c:pt idx="712">
                  <c:v>38.200000000000003</c:v>
                </c:pt>
                <c:pt idx="713">
                  <c:v>38.200000000000003</c:v>
                </c:pt>
                <c:pt idx="714">
                  <c:v>38.200000000000003</c:v>
                </c:pt>
                <c:pt idx="715">
                  <c:v>38.200000000000003</c:v>
                </c:pt>
                <c:pt idx="716">
                  <c:v>38.200000000000003</c:v>
                </c:pt>
                <c:pt idx="717">
                  <c:v>38.200000000000003</c:v>
                </c:pt>
                <c:pt idx="718">
                  <c:v>38.200000000000003</c:v>
                </c:pt>
                <c:pt idx="719">
                  <c:v>38.299999999999997</c:v>
                </c:pt>
                <c:pt idx="720">
                  <c:v>38.299999999999997</c:v>
                </c:pt>
                <c:pt idx="721">
                  <c:v>38.299999999999997</c:v>
                </c:pt>
                <c:pt idx="722">
                  <c:v>38.299999999999997</c:v>
                </c:pt>
                <c:pt idx="723">
                  <c:v>38.299999999999997</c:v>
                </c:pt>
                <c:pt idx="724">
                  <c:v>38.299999999999997</c:v>
                </c:pt>
                <c:pt idx="725">
                  <c:v>38.299999999999997</c:v>
                </c:pt>
                <c:pt idx="726">
                  <c:v>38.299999999999997</c:v>
                </c:pt>
                <c:pt idx="727">
                  <c:v>38.200000000000003</c:v>
                </c:pt>
                <c:pt idx="728">
                  <c:v>38.200000000000003</c:v>
                </c:pt>
                <c:pt idx="729">
                  <c:v>38.200000000000003</c:v>
                </c:pt>
                <c:pt idx="730">
                  <c:v>38.200000000000003</c:v>
                </c:pt>
                <c:pt idx="731">
                  <c:v>38.200000000000003</c:v>
                </c:pt>
                <c:pt idx="732">
                  <c:v>38.200000000000003</c:v>
                </c:pt>
                <c:pt idx="733">
                  <c:v>38.200000000000003</c:v>
                </c:pt>
                <c:pt idx="734">
                  <c:v>38.200000000000003</c:v>
                </c:pt>
                <c:pt idx="735">
                  <c:v>38.200000000000003</c:v>
                </c:pt>
                <c:pt idx="736">
                  <c:v>38</c:v>
                </c:pt>
                <c:pt idx="737">
                  <c:v>38</c:v>
                </c:pt>
                <c:pt idx="738">
                  <c:v>38</c:v>
                </c:pt>
                <c:pt idx="739">
                  <c:v>38</c:v>
                </c:pt>
                <c:pt idx="740">
                  <c:v>38</c:v>
                </c:pt>
                <c:pt idx="741">
                  <c:v>38</c:v>
                </c:pt>
                <c:pt idx="742">
                  <c:v>38</c:v>
                </c:pt>
                <c:pt idx="743">
                  <c:v>38</c:v>
                </c:pt>
                <c:pt idx="744">
                  <c:v>37.799999999999997</c:v>
                </c:pt>
                <c:pt idx="745">
                  <c:v>37.799999999999997</c:v>
                </c:pt>
                <c:pt idx="746">
                  <c:v>37.799999999999997</c:v>
                </c:pt>
                <c:pt idx="747">
                  <c:v>37.799999999999997</c:v>
                </c:pt>
                <c:pt idx="748">
                  <c:v>37.799999999999997</c:v>
                </c:pt>
                <c:pt idx="749">
                  <c:v>37.799999999999997</c:v>
                </c:pt>
                <c:pt idx="750">
                  <c:v>37.799999999999997</c:v>
                </c:pt>
                <c:pt idx="751">
                  <c:v>37.799999999999997</c:v>
                </c:pt>
                <c:pt idx="752">
                  <c:v>37.6</c:v>
                </c:pt>
                <c:pt idx="753">
                  <c:v>37.6</c:v>
                </c:pt>
                <c:pt idx="754">
                  <c:v>37.6</c:v>
                </c:pt>
                <c:pt idx="755">
                  <c:v>37.6</c:v>
                </c:pt>
                <c:pt idx="756">
                  <c:v>37.6</c:v>
                </c:pt>
                <c:pt idx="757">
                  <c:v>37.6</c:v>
                </c:pt>
                <c:pt idx="758">
                  <c:v>37.6</c:v>
                </c:pt>
                <c:pt idx="759">
                  <c:v>37.6</c:v>
                </c:pt>
                <c:pt idx="760">
                  <c:v>37.299999999999997</c:v>
                </c:pt>
                <c:pt idx="761">
                  <c:v>37.299999999999997</c:v>
                </c:pt>
                <c:pt idx="762">
                  <c:v>37.299999999999997</c:v>
                </c:pt>
                <c:pt idx="763">
                  <c:v>37.299999999999997</c:v>
                </c:pt>
                <c:pt idx="764">
                  <c:v>37.299999999999997</c:v>
                </c:pt>
                <c:pt idx="765">
                  <c:v>37.299999999999997</c:v>
                </c:pt>
                <c:pt idx="766">
                  <c:v>37.299999999999997</c:v>
                </c:pt>
                <c:pt idx="767">
                  <c:v>37.299999999999997</c:v>
                </c:pt>
                <c:pt idx="768">
                  <c:v>37.1</c:v>
                </c:pt>
                <c:pt idx="769">
                  <c:v>37.1</c:v>
                </c:pt>
                <c:pt idx="770">
                  <c:v>37.1</c:v>
                </c:pt>
                <c:pt idx="771">
                  <c:v>37.1</c:v>
                </c:pt>
                <c:pt idx="772">
                  <c:v>37.1</c:v>
                </c:pt>
                <c:pt idx="773">
                  <c:v>37.1</c:v>
                </c:pt>
                <c:pt idx="774">
                  <c:v>37.1</c:v>
                </c:pt>
                <c:pt idx="775">
                  <c:v>37.1</c:v>
                </c:pt>
                <c:pt idx="776">
                  <c:v>37.1</c:v>
                </c:pt>
                <c:pt idx="777">
                  <c:v>37</c:v>
                </c:pt>
                <c:pt idx="778">
                  <c:v>37</c:v>
                </c:pt>
                <c:pt idx="779">
                  <c:v>37</c:v>
                </c:pt>
                <c:pt idx="780">
                  <c:v>37</c:v>
                </c:pt>
                <c:pt idx="781">
                  <c:v>37</c:v>
                </c:pt>
                <c:pt idx="782">
                  <c:v>37</c:v>
                </c:pt>
                <c:pt idx="783">
                  <c:v>37</c:v>
                </c:pt>
                <c:pt idx="784">
                  <c:v>37</c:v>
                </c:pt>
                <c:pt idx="785">
                  <c:v>36.6</c:v>
                </c:pt>
                <c:pt idx="786">
                  <c:v>36.6</c:v>
                </c:pt>
                <c:pt idx="787">
                  <c:v>36.6</c:v>
                </c:pt>
                <c:pt idx="788">
                  <c:v>36.6</c:v>
                </c:pt>
                <c:pt idx="789">
                  <c:v>36.6</c:v>
                </c:pt>
                <c:pt idx="790">
                  <c:v>36.6</c:v>
                </c:pt>
                <c:pt idx="791">
                  <c:v>36.6</c:v>
                </c:pt>
                <c:pt idx="792">
                  <c:v>36.6</c:v>
                </c:pt>
                <c:pt idx="793">
                  <c:v>36.4</c:v>
                </c:pt>
                <c:pt idx="794">
                  <c:v>36.4</c:v>
                </c:pt>
                <c:pt idx="795">
                  <c:v>36.4</c:v>
                </c:pt>
                <c:pt idx="796">
                  <c:v>36.4</c:v>
                </c:pt>
                <c:pt idx="797">
                  <c:v>36.4</c:v>
                </c:pt>
                <c:pt idx="798">
                  <c:v>36.4</c:v>
                </c:pt>
                <c:pt idx="799">
                  <c:v>36.4</c:v>
                </c:pt>
                <c:pt idx="800">
                  <c:v>36.4</c:v>
                </c:pt>
                <c:pt idx="801">
                  <c:v>36.1</c:v>
                </c:pt>
                <c:pt idx="802">
                  <c:v>36.1</c:v>
                </c:pt>
                <c:pt idx="803">
                  <c:v>36.1</c:v>
                </c:pt>
                <c:pt idx="804">
                  <c:v>36.1</c:v>
                </c:pt>
                <c:pt idx="805">
                  <c:v>36.1</c:v>
                </c:pt>
                <c:pt idx="806">
                  <c:v>36.1</c:v>
                </c:pt>
                <c:pt idx="807">
                  <c:v>36.1</c:v>
                </c:pt>
                <c:pt idx="808">
                  <c:v>36.1</c:v>
                </c:pt>
                <c:pt idx="809">
                  <c:v>35.9</c:v>
                </c:pt>
                <c:pt idx="810">
                  <c:v>35.9</c:v>
                </c:pt>
                <c:pt idx="811">
                  <c:v>35.9</c:v>
                </c:pt>
                <c:pt idx="812">
                  <c:v>35.9</c:v>
                </c:pt>
                <c:pt idx="813">
                  <c:v>35.9</c:v>
                </c:pt>
                <c:pt idx="814">
                  <c:v>35.9</c:v>
                </c:pt>
                <c:pt idx="815">
                  <c:v>35.9</c:v>
                </c:pt>
                <c:pt idx="816">
                  <c:v>35.9</c:v>
                </c:pt>
                <c:pt idx="817">
                  <c:v>35.6</c:v>
                </c:pt>
                <c:pt idx="818">
                  <c:v>35.6</c:v>
                </c:pt>
                <c:pt idx="819">
                  <c:v>35.6</c:v>
                </c:pt>
                <c:pt idx="820">
                  <c:v>35.6</c:v>
                </c:pt>
                <c:pt idx="821">
                  <c:v>35.6</c:v>
                </c:pt>
                <c:pt idx="822">
                  <c:v>35.6</c:v>
                </c:pt>
                <c:pt idx="823">
                  <c:v>35.6</c:v>
                </c:pt>
                <c:pt idx="824">
                  <c:v>35.6</c:v>
                </c:pt>
                <c:pt idx="825">
                  <c:v>35.6</c:v>
                </c:pt>
                <c:pt idx="826">
                  <c:v>35.4</c:v>
                </c:pt>
                <c:pt idx="827">
                  <c:v>35.4</c:v>
                </c:pt>
                <c:pt idx="828">
                  <c:v>35.4</c:v>
                </c:pt>
                <c:pt idx="829">
                  <c:v>35.4</c:v>
                </c:pt>
                <c:pt idx="830">
                  <c:v>35.4</c:v>
                </c:pt>
                <c:pt idx="831">
                  <c:v>35.4</c:v>
                </c:pt>
                <c:pt idx="832">
                  <c:v>35.4</c:v>
                </c:pt>
                <c:pt idx="833">
                  <c:v>35.4</c:v>
                </c:pt>
                <c:pt idx="834">
                  <c:v>35.299999999999997</c:v>
                </c:pt>
                <c:pt idx="835">
                  <c:v>35.299999999999997</c:v>
                </c:pt>
                <c:pt idx="836">
                  <c:v>35.299999999999997</c:v>
                </c:pt>
                <c:pt idx="837">
                  <c:v>35.299999999999997</c:v>
                </c:pt>
                <c:pt idx="838">
                  <c:v>35.299999999999997</c:v>
                </c:pt>
                <c:pt idx="839">
                  <c:v>35.299999999999997</c:v>
                </c:pt>
                <c:pt idx="840">
                  <c:v>35.299999999999997</c:v>
                </c:pt>
                <c:pt idx="841">
                  <c:v>35.299999999999997</c:v>
                </c:pt>
                <c:pt idx="842">
                  <c:v>35</c:v>
                </c:pt>
                <c:pt idx="843">
                  <c:v>35</c:v>
                </c:pt>
                <c:pt idx="844">
                  <c:v>35</c:v>
                </c:pt>
                <c:pt idx="845">
                  <c:v>35</c:v>
                </c:pt>
                <c:pt idx="846">
                  <c:v>35</c:v>
                </c:pt>
                <c:pt idx="847">
                  <c:v>35</c:v>
                </c:pt>
                <c:pt idx="848">
                  <c:v>35</c:v>
                </c:pt>
                <c:pt idx="849">
                  <c:v>35</c:v>
                </c:pt>
                <c:pt idx="850">
                  <c:v>34.799999999999997</c:v>
                </c:pt>
                <c:pt idx="851">
                  <c:v>34.799999999999997</c:v>
                </c:pt>
                <c:pt idx="852">
                  <c:v>34.799999999999997</c:v>
                </c:pt>
                <c:pt idx="853">
                  <c:v>34.799999999999997</c:v>
                </c:pt>
                <c:pt idx="854">
                  <c:v>34.799999999999997</c:v>
                </c:pt>
                <c:pt idx="855">
                  <c:v>34.799999999999997</c:v>
                </c:pt>
                <c:pt idx="856">
                  <c:v>34.799999999999997</c:v>
                </c:pt>
                <c:pt idx="857">
                  <c:v>34.799999999999997</c:v>
                </c:pt>
                <c:pt idx="858">
                  <c:v>34.700000000000003</c:v>
                </c:pt>
                <c:pt idx="859">
                  <c:v>34.700000000000003</c:v>
                </c:pt>
                <c:pt idx="860">
                  <c:v>34.700000000000003</c:v>
                </c:pt>
                <c:pt idx="861">
                  <c:v>34.700000000000003</c:v>
                </c:pt>
                <c:pt idx="862">
                  <c:v>34.700000000000003</c:v>
                </c:pt>
                <c:pt idx="863">
                  <c:v>34.700000000000003</c:v>
                </c:pt>
                <c:pt idx="864">
                  <c:v>34.700000000000003</c:v>
                </c:pt>
                <c:pt idx="865">
                  <c:v>34.700000000000003</c:v>
                </c:pt>
                <c:pt idx="866">
                  <c:v>34.4</c:v>
                </c:pt>
                <c:pt idx="867">
                  <c:v>34.4</c:v>
                </c:pt>
                <c:pt idx="868">
                  <c:v>34.4</c:v>
                </c:pt>
                <c:pt idx="869">
                  <c:v>34.4</c:v>
                </c:pt>
                <c:pt idx="870">
                  <c:v>34.4</c:v>
                </c:pt>
                <c:pt idx="871">
                  <c:v>34.4</c:v>
                </c:pt>
                <c:pt idx="872">
                  <c:v>34.4</c:v>
                </c:pt>
                <c:pt idx="873">
                  <c:v>34.4</c:v>
                </c:pt>
                <c:pt idx="874">
                  <c:v>34.4</c:v>
                </c:pt>
                <c:pt idx="875">
                  <c:v>34.200000000000003</c:v>
                </c:pt>
                <c:pt idx="876">
                  <c:v>34.200000000000003</c:v>
                </c:pt>
                <c:pt idx="877">
                  <c:v>34.200000000000003</c:v>
                </c:pt>
                <c:pt idx="878">
                  <c:v>34.200000000000003</c:v>
                </c:pt>
                <c:pt idx="879">
                  <c:v>34.200000000000003</c:v>
                </c:pt>
                <c:pt idx="880">
                  <c:v>34.200000000000003</c:v>
                </c:pt>
                <c:pt idx="881">
                  <c:v>34.200000000000003</c:v>
                </c:pt>
                <c:pt idx="882">
                  <c:v>34.200000000000003</c:v>
                </c:pt>
                <c:pt idx="883">
                  <c:v>34.1</c:v>
                </c:pt>
                <c:pt idx="884">
                  <c:v>34.1</c:v>
                </c:pt>
                <c:pt idx="885">
                  <c:v>34.1</c:v>
                </c:pt>
                <c:pt idx="886">
                  <c:v>34.1</c:v>
                </c:pt>
                <c:pt idx="887">
                  <c:v>34.1</c:v>
                </c:pt>
                <c:pt idx="888">
                  <c:v>34.1</c:v>
                </c:pt>
                <c:pt idx="889">
                  <c:v>34.1</c:v>
                </c:pt>
                <c:pt idx="890">
                  <c:v>34.1</c:v>
                </c:pt>
                <c:pt idx="891">
                  <c:v>34</c:v>
                </c:pt>
                <c:pt idx="892">
                  <c:v>34</c:v>
                </c:pt>
                <c:pt idx="893">
                  <c:v>34</c:v>
                </c:pt>
                <c:pt idx="894">
                  <c:v>34</c:v>
                </c:pt>
                <c:pt idx="895">
                  <c:v>34</c:v>
                </c:pt>
                <c:pt idx="896">
                  <c:v>34</c:v>
                </c:pt>
                <c:pt idx="897">
                  <c:v>34</c:v>
                </c:pt>
                <c:pt idx="898">
                  <c:v>34</c:v>
                </c:pt>
                <c:pt idx="899">
                  <c:v>34</c:v>
                </c:pt>
                <c:pt idx="900">
                  <c:v>34</c:v>
                </c:pt>
                <c:pt idx="901">
                  <c:v>34</c:v>
                </c:pt>
                <c:pt idx="902">
                  <c:v>34</c:v>
                </c:pt>
                <c:pt idx="903">
                  <c:v>34</c:v>
                </c:pt>
                <c:pt idx="904">
                  <c:v>34</c:v>
                </c:pt>
                <c:pt idx="905">
                  <c:v>34</c:v>
                </c:pt>
                <c:pt idx="906">
                  <c:v>34</c:v>
                </c:pt>
                <c:pt idx="907">
                  <c:v>34.1</c:v>
                </c:pt>
                <c:pt idx="908">
                  <c:v>34.1</c:v>
                </c:pt>
                <c:pt idx="909">
                  <c:v>34.1</c:v>
                </c:pt>
                <c:pt idx="910">
                  <c:v>34.1</c:v>
                </c:pt>
                <c:pt idx="911">
                  <c:v>34.1</c:v>
                </c:pt>
                <c:pt idx="912">
                  <c:v>34.1</c:v>
                </c:pt>
                <c:pt idx="913">
                  <c:v>34.1</c:v>
                </c:pt>
                <c:pt idx="914">
                  <c:v>34.1</c:v>
                </c:pt>
                <c:pt idx="915">
                  <c:v>34.1</c:v>
                </c:pt>
                <c:pt idx="916">
                  <c:v>34.299999999999997</c:v>
                </c:pt>
                <c:pt idx="917">
                  <c:v>34.299999999999997</c:v>
                </c:pt>
                <c:pt idx="918">
                  <c:v>34.299999999999997</c:v>
                </c:pt>
                <c:pt idx="919">
                  <c:v>34.299999999999997</c:v>
                </c:pt>
                <c:pt idx="920">
                  <c:v>34.299999999999997</c:v>
                </c:pt>
                <c:pt idx="921">
                  <c:v>34.299999999999997</c:v>
                </c:pt>
                <c:pt idx="922">
                  <c:v>34.299999999999997</c:v>
                </c:pt>
                <c:pt idx="923">
                  <c:v>34.299999999999997</c:v>
                </c:pt>
                <c:pt idx="924">
                  <c:v>34.700000000000003</c:v>
                </c:pt>
                <c:pt idx="925">
                  <c:v>34.700000000000003</c:v>
                </c:pt>
                <c:pt idx="926">
                  <c:v>34.700000000000003</c:v>
                </c:pt>
                <c:pt idx="927">
                  <c:v>34.700000000000003</c:v>
                </c:pt>
                <c:pt idx="928">
                  <c:v>34.700000000000003</c:v>
                </c:pt>
                <c:pt idx="929">
                  <c:v>34.700000000000003</c:v>
                </c:pt>
                <c:pt idx="930">
                  <c:v>34.700000000000003</c:v>
                </c:pt>
                <c:pt idx="931">
                  <c:v>34.700000000000003</c:v>
                </c:pt>
                <c:pt idx="932">
                  <c:v>35.1</c:v>
                </c:pt>
                <c:pt idx="933">
                  <c:v>35.1</c:v>
                </c:pt>
                <c:pt idx="934">
                  <c:v>35.1</c:v>
                </c:pt>
                <c:pt idx="935">
                  <c:v>35.1</c:v>
                </c:pt>
                <c:pt idx="936">
                  <c:v>35.1</c:v>
                </c:pt>
                <c:pt idx="937">
                  <c:v>35.1</c:v>
                </c:pt>
                <c:pt idx="938">
                  <c:v>35.1</c:v>
                </c:pt>
                <c:pt idx="939">
                  <c:v>35.1</c:v>
                </c:pt>
                <c:pt idx="940">
                  <c:v>35.6</c:v>
                </c:pt>
                <c:pt idx="941">
                  <c:v>35.6</c:v>
                </c:pt>
                <c:pt idx="942">
                  <c:v>35.6</c:v>
                </c:pt>
                <c:pt idx="943">
                  <c:v>35.6</c:v>
                </c:pt>
                <c:pt idx="944">
                  <c:v>35.6</c:v>
                </c:pt>
                <c:pt idx="945">
                  <c:v>35.6</c:v>
                </c:pt>
                <c:pt idx="946">
                  <c:v>35.6</c:v>
                </c:pt>
                <c:pt idx="947">
                  <c:v>35.6</c:v>
                </c:pt>
                <c:pt idx="948">
                  <c:v>36.200000000000003</c:v>
                </c:pt>
                <c:pt idx="949">
                  <c:v>36.200000000000003</c:v>
                </c:pt>
                <c:pt idx="950">
                  <c:v>36.200000000000003</c:v>
                </c:pt>
                <c:pt idx="951">
                  <c:v>36.200000000000003</c:v>
                </c:pt>
                <c:pt idx="952">
                  <c:v>36.200000000000003</c:v>
                </c:pt>
                <c:pt idx="953">
                  <c:v>36.200000000000003</c:v>
                </c:pt>
                <c:pt idx="954">
                  <c:v>36.200000000000003</c:v>
                </c:pt>
                <c:pt idx="955">
                  <c:v>36.200000000000003</c:v>
                </c:pt>
                <c:pt idx="956">
                  <c:v>36.200000000000003</c:v>
                </c:pt>
                <c:pt idx="957">
                  <c:v>36.700000000000003</c:v>
                </c:pt>
                <c:pt idx="958">
                  <c:v>36.700000000000003</c:v>
                </c:pt>
                <c:pt idx="959">
                  <c:v>36.700000000000003</c:v>
                </c:pt>
                <c:pt idx="960">
                  <c:v>36.700000000000003</c:v>
                </c:pt>
                <c:pt idx="961">
                  <c:v>36.700000000000003</c:v>
                </c:pt>
                <c:pt idx="962">
                  <c:v>36.700000000000003</c:v>
                </c:pt>
                <c:pt idx="963">
                  <c:v>36.700000000000003</c:v>
                </c:pt>
                <c:pt idx="964">
                  <c:v>36.700000000000003</c:v>
                </c:pt>
                <c:pt idx="965">
                  <c:v>37</c:v>
                </c:pt>
                <c:pt idx="966">
                  <c:v>37</c:v>
                </c:pt>
                <c:pt idx="967">
                  <c:v>37</c:v>
                </c:pt>
                <c:pt idx="968">
                  <c:v>37</c:v>
                </c:pt>
                <c:pt idx="969">
                  <c:v>37</c:v>
                </c:pt>
                <c:pt idx="970">
                  <c:v>37</c:v>
                </c:pt>
                <c:pt idx="971">
                  <c:v>37</c:v>
                </c:pt>
                <c:pt idx="972">
                  <c:v>37</c:v>
                </c:pt>
                <c:pt idx="973">
                  <c:v>37.4</c:v>
                </c:pt>
                <c:pt idx="974">
                  <c:v>37.4</c:v>
                </c:pt>
                <c:pt idx="975">
                  <c:v>37.4</c:v>
                </c:pt>
                <c:pt idx="976">
                  <c:v>37.4</c:v>
                </c:pt>
                <c:pt idx="977">
                  <c:v>37.4</c:v>
                </c:pt>
                <c:pt idx="978">
                  <c:v>37.4</c:v>
                </c:pt>
                <c:pt idx="979">
                  <c:v>37.4</c:v>
                </c:pt>
                <c:pt idx="980">
                  <c:v>37.4</c:v>
                </c:pt>
                <c:pt idx="981">
                  <c:v>37.700000000000003</c:v>
                </c:pt>
                <c:pt idx="982">
                  <c:v>37.700000000000003</c:v>
                </c:pt>
                <c:pt idx="983">
                  <c:v>37.700000000000003</c:v>
                </c:pt>
                <c:pt idx="984">
                  <c:v>37.700000000000003</c:v>
                </c:pt>
                <c:pt idx="985">
                  <c:v>37.700000000000003</c:v>
                </c:pt>
                <c:pt idx="986">
                  <c:v>37.700000000000003</c:v>
                </c:pt>
                <c:pt idx="987">
                  <c:v>37.700000000000003</c:v>
                </c:pt>
                <c:pt idx="988">
                  <c:v>37.700000000000003</c:v>
                </c:pt>
                <c:pt idx="989">
                  <c:v>37.9</c:v>
                </c:pt>
                <c:pt idx="990">
                  <c:v>37.9</c:v>
                </c:pt>
                <c:pt idx="991">
                  <c:v>37.9</c:v>
                </c:pt>
                <c:pt idx="992">
                  <c:v>37.9</c:v>
                </c:pt>
                <c:pt idx="993">
                  <c:v>37.9</c:v>
                </c:pt>
                <c:pt idx="994">
                  <c:v>37.9</c:v>
                </c:pt>
                <c:pt idx="995">
                  <c:v>37.9</c:v>
                </c:pt>
                <c:pt idx="996">
                  <c:v>37.9</c:v>
                </c:pt>
                <c:pt idx="997">
                  <c:v>37.9</c:v>
                </c:pt>
                <c:pt idx="998">
                  <c:v>37.9</c:v>
                </c:pt>
                <c:pt idx="999">
                  <c:v>37.9</c:v>
                </c:pt>
                <c:pt idx="1000">
                  <c:v>37.9</c:v>
                </c:pt>
                <c:pt idx="1001">
                  <c:v>37.9</c:v>
                </c:pt>
                <c:pt idx="1002">
                  <c:v>37.9</c:v>
                </c:pt>
                <c:pt idx="1003">
                  <c:v>37.9</c:v>
                </c:pt>
                <c:pt idx="1004">
                  <c:v>37.9</c:v>
                </c:pt>
                <c:pt idx="1005">
                  <c:v>37.9</c:v>
                </c:pt>
                <c:pt idx="1006">
                  <c:v>37.9</c:v>
                </c:pt>
                <c:pt idx="1007">
                  <c:v>37.9</c:v>
                </c:pt>
                <c:pt idx="1008">
                  <c:v>37.9</c:v>
                </c:pt>
                <c:pt idx="1009">
                  <c:v>37.9</c:v>
                </c:pt>
                <c:pt idx="1010">
                  <c:v>37.9</c:v>
                </c:pt>
                <c:pt idx="1011">
                  <c:v>37.9</c:v>
                </c:pt>
                <c:pt idx="1012">
                  <c:v>37.9</c:v>
                </c:pt>
                <c:pt idx="1013">
                  <c:v>37.9</c:v>
                </c:pt>
                <c:pt idx="1014">
                  <c:v>37.700000000000003</c:v>
                </c:pt>
                <c:pt idx="1015">
                  <c:v>37.700000000000003</c:v>
                </c:pt>
                <c:pt idx="1016">
                  <c:v>37.700000000000003</c:v>
                </c:pt>
                <c:pt idx="1017">
                  <c:v>37.700000000000003</c:v>
                </c:pt>
                <c:pt idx="1018">
                  <c:v>37.700000000000003</c:v>
                </c:pt>
                <c:pt idx="1019">
                  <c:v>37.700000000000003</c:v>
                </c:pt>
                <c:pt idx="1020">
                  <c:v>37.700000000000003</c:v>
                </c:pt>
                <c:pt idx="1021">
                  <c:v>37.700000000000003</c:v>
                </c:pt>
                <c:pt idx="1022">
                  <c:v>37.5</c:v>
                </c:pt>
                <c:pt idx="1023">
                  <c:v>37.5</c:v>
                </c:pt>
                <c:pt idx="1024">
                  <c:v>37.5</c:v>
                </c:pt>
                <c:pt idx="1025">
                  <c:v>37.5</c:v>
                </c:pt>
                <c:pt idx="1026">
                  <c:v>37.5</c:v>
                </c:pt>
                <c:pt idx="1027">
                  <c:v>37.5</c:v>
                </c:pt>
                <c:pt idx="1028">
                  <c:v>37.5</c:v>
                </c:pt>
                <c:pt idx="1029">
                  <c:v>37.5</c:v>
                </c:pt>
                <c:pt idx="1030">
                  <c:v>37.299999999999997</c:v>
                </c:pt>
                <c:pt idx="1031">
                  <c:v>37.299999999999997</c:v>
                </c:pt>
                <c:pt idx="1032">
                  <c:v>37.299999999999997</c:v>
                </c:pt>
                <c:pt idx="1033">
                  <c:v>37.299999999999997</c:v>
                </c:pt>
                <c:pt idx="1034">
                  <c:v>37.299999999999997</c:v>
                </c:pt>
                <c:pt idx="1035">
                  <c:v>37.299999999999997</c:v>
                </c:pt>
                <c:pt idx="1036">
                  <c:v>37.299999999999997</c:v>
                </c:pt>
                <c:pt idx="1037">
                  <c:v>37.299999999999997</c:v>
                </c:pt>
                <c:pt idx="1038">
                  <c:v>37.1</c:v>
                </c:pt>
                <c:pt idx="1039">
                  <c:v>37.1</c:v>
                </c:pt>
                <c:pt idx="1040">
                  <c:v>37.1</c:v>
                </c:pt>
                <c:pt idx="1041">
                  <c:v>37.1</c:v>
                </c:pt>
                <c:pt idx="1042">
                  <c:v>37.1</c:v>
                </c:pt>
                <c:pt idx="1043">
                  <c:v>37.1</c:v>
                </c:pt>
                <c:pt idx="1044">
                  <c:v>37.1</c:v>
                </c:pt>
                <c:pt idx="1045">
                  <c:v>37.1</c:v>
                </c:pt>
                <c:pt idx="1046">
                  <c:v>37.1</c:v>
                </c:pt>
                <c:pt idx="1047">
                  <c:v>36.799999999999997</c:v>
                </c:pt>
                <c:pt idx="1048">
                  <c:v>36.799999999999997</c:v>
                </c:pt>
                <c:pt idx="1049">
                  <c:v>36.799999999999997</c:v>
                </c:pt>
                <c:pt idx="1050">
                  <c:v>36.799999999999997</c:v>
                </c:pt>
                <c:pt idx="1051">
                  <c:v>36.799999999999997</c:v>
                </c:pt>
                <c:pt idx="1052">
                  <c:v>36.799999999999997</c:v>
                </c:pt>
                <c:pt idx="1053">
                  <c:v>36.799999999999997</c:v>
                </c:pt>
                <c:pt idx="1054">
                  <c:v>36.799999999999997</c:v>
                </c:pt>
                <c:pt idx="1055">
                  <c:v>36.6</c:v>
                </c:pt>
                <c:pt idx="1056">
                  <c:v>36.6</c:v>
                </c:pt>
                <c:pt idx="1057">
                  <c:v>36.6</c:v>
                </c:pt>
                <c:pt idx="1058">
                  <c:v>36.6</c:v>
                </c:pt>
                <c:pt idx="1059">
                  <c:v>36.6</c:v>
                </c:pt>
                <c:pt idx="1060">
                  <c:v>36.6</c:v>
                </c:pt>
                <c:pt idx="1061">
                  <c:v>36.6</c:v>
                </c:pt>
                <c:pt idx="1062">
                  <c:v>36.6</c:v>
                </c:pt>
                <c:pt idx="1063">
                  <c:v>36.4</c:v>
                </c:pt>
                <c:pt idx="1064">
                  <c:v>36.4</c:v>
                </c:pt>
                <c:pt idx="1065">
                  <c:v>36.4</c:v>
                </c:pt>
                <c:pt idx="1066">
                  <c:v>36.4</c:v>
                </c:pt>
                <c:pt idx="1067">
                  <c:v>36.4</c:v>
                </c:pt>
                <c:pt idx="1068">
                  <c:v>36.4</c:v>
                </c:pt>
                <c:pt idx="1069">
                  <c:v>36.4</c:v>
                </c:pt>
                <c:pt idx="1070">
                  <c:v>36.4</c:v>
                </c:pt>
                <c:pt idx="1071">
                  <c:v>36.1</c:v>
                </c:pt>
                <c:pt idx="1072">
                  <c:v>36.1</c:v>
                </c:pt>
                <c:pt idx="1073">
                  <c:v>36.1</c:v>
                </c:pt>
                <c:pt idx="1074">
                  <c:v>36.1</c:v>
                </c:pt>
                <c:pt idx="1075">
                  <c:v>36.1</c:v>
                </c:pt>
                <c:pt idx="1076">
                  <c:v>36.1</c:v>
                </c:pt>
                <c:pt idx="1077">
                  <c:v>36.1</c:v>
                </c:pt>
                <c:pt idx="1078">
                  <c:v>36.1</c:v>
                </c:pt>
                <c:pt idx="1079">
                  <c:v>35.799999999999997</c:v>
                </c:pt>
                <c:pt idx="1080">
                  <c:v>35.799999999999997</c:v>
                </c:pt>
                <c:pt idx="1081">
                  <c:v>35.799999999999997</c:v>
                </c:pt>
                <c:pt idx="1082">
                  <c:v>35.799999999999997</c:v>
                </c:pt>
                <c:pt idx="1083">
                  <c:v>35.799999999999997</c:v>
                </c:pt>
                <c:pt idx="1084">
                  <c:v>35.799999999999997</c:v>
                </c:pt>
                <c:pt idx="1085">
                  <c:v>35.799999999999997</c:v>
                </c:pt>
                <c:pt idx="1086">
                  <c:v>35.799999999999997</c:v>
                </c:pt>
                <c:pt idx="1087">
                  <c:v>35.6</c:v>
                </c:pt>
                <c:pt idx="1088">
                  <c:v>35.6</c:v>
                </c:pt>
                <c:pt idx="1089">
                  <c:v>35.6</c:v>
                </c:pt>
                <c:pt idx="1090">
                  <c:v>35.6</c:v>
                </c:pt>
                <c:pt idx="1091">
                  <c:v>35.6</c:v>
                </c:pt>
                <c:pt idx="1092">
                  <c:v>35.6</c:v>
                </c:pt>
                <c:pt idx="1093">
                  <c:v>35.6</c:v>
                </c:pt>
                <c:pt idx="1094">
                  <c:v>35.6</c:v>
                </c:pt>
                <c:pt idx="1095">
                  <c:v>35.6</c:v>
                </c:pt>
                <c:pt idx="1096">
                  <c:v>35.299999999999997</c:v>
                </c:pt>
                <c:pt idx="1097">
                  <c:v>35.299999999999997</c:v>
                </c:pt>
                <c:pt idx="1098">
                  <c:v>35.299999999999997</c:v>
                </c:pt>
                <c:pt idx="1099">
                  <c:v>35.299999999999997</c:v>
                </c:pt>
                <c:pt idx="1100">
                  <c:v>35.299999999999997</c:v>
                </c:pt>
                <c:pt idx="1101">
                  <c:v>35.299999999999997</c:v>
                </c:pt>
                <c:pt idx="1102">
                  <c:v>35.299999999999997</c:v>
                </c:pt>
                <c:pt idx="1103">
                  <c:v>35.299999999999997</c:v>
                </c:pt>
                <c:pt idx="1104">
                  <c:v>35.200000000000003</c:v>
                </c:pt>
                <c:pt idx="1105">
                  <c:v>35.200000000000003</c:v>
                </c:pt>
                <c:pt idx="1106">
                  <c:v>35.200000000000003</c:v>
                </c:pt>
                <c:pt idx="1107">
                  <c:v>35.200000000000003</c:v>
                </c:pt>
                <c:pt idx="1108">
                  <c:v>35.200000000000003</c:v>
                </c:pt>
                <c:pt idx="1109">
                  <c:v>35.200000000000003</c:v>
                </c:pt>
                <c:pt idx="1110">
                  <c:v>35.200000000000003</c:v>
                </c:pt>
                <c:pt idx="1111">
                  <c:v>35.200000000000003</c:v>
                </c:pt>
                <c:pt idx="1112">
                  <c:v>35</c:v>
                </c:pt>
                <c:pt idx="1113">
                  <c:v>35</c:v>
                </c:pt>
                <c:pt idx="1114">
                  <c:v>35</c:v>
                </c:pt>
                <c:pt idx="1115">
                  <c:v>35</c:v>
                </c:pt>
                <c:pt idx="1116">
                  <c:v>35</c:v>
                </c:pt>
                <c:pt idx="1117">
                  <c:v>35</c:v>
                </c:pt>
                <c:pt idx="1118">
                  <c:v>35</c:v>
                </c:pt>
                <c:pt idx="1119">
                  <c:v>35</c:v>
                </c:pt>
                <c:pt idx="1120">
                  <c:v>34.700000000000003</c:v>
                </c:pt>
                <c:pt idx="1121">
                  <c:v>34.700000000000003</c:v>
                </c:pt>
                <c:pt idx="1122">
                  <c:v>34.700000000000003</c:v>
                </c:pt>
                <c:pt idx="1123">
                  <c:v>34.700000000000003</c:v>
                </c:pt>
                <c:pt idx="1124">
                  <c:v>34.700000000000003</c:v>
                </c:pt>
                <c:pt idx="1125">
                  <c:v>34.700000000000003</c:v>
                </c:pt>
                <c:pt idx="1126">
                  <c:v>34.700000000000003</c:v>
                </c:pt>
                <c:pt idx="1127">
                  <c:v>34.700000000000003</c:v>
                </c:pt>
                <c:pt idx="1128">
                  <c:v>34.5</c:v>
                </c:pt>
                <c:pt idx="1129">
                  <c:v>34.5</c:v>
                </c:pt>
                <c:pt idx="1130">
                  <c:v>34.5</c:v>
                </c:pt>
                <c:pt idx="1131">
                  <c:v>34.5</c:v>
                </c:pt>
                <c:pt idx="1132">
                  <c:v>34.5</c:v>
                </c:pt>
                <c:pt idx="1133">
                  <c:v>34.5</c:v>
                </c:pt>
                <c:pt idx="1134">
                  <c:v>34.5</c:v>
                </c:pt>
                <c:pt idx="1135">
                  <c:v>34.5</c:v>
                </c:pt>
                <c:pt idx="1136">
                  <c:v>34.5</c:v>
                </c:pt>
                <c:pt idx="1137">
                  <c:v>34.4</c:v>
                </c:pt>
                <c:pt idx="1138">
                  <c:v>34.4</c:v>
                </c:pt>
                <c:pt idx="1139">
                  <c:v>34.4</c:v>
                </c:pt>
                <c:pt idx="1140">
                  <c:v>34.4</c:v>
                </c:pt>
                <c:pt idx="1141">
                  <c:v>34.4</c:v>
                </c:pt>
                <c:pt idx="1142">
                  <c:v>34.4</c:v>
                </c:pt>
                <c:pt idx="1143">
                  <c:v>34.4</c:v>
                </c:pt>
                <c:pt idx="1144">
                  <c:v>34.4</c:v>
                </c:pt>
                <c:pt idx="1145">
                  <c:v>34.200000000000003</c:v>
                </c:pt>
                <c:pt idx="1146">
                  <c:v>34.200000000000003</c:v>
                </c:pt>
                <c:pt idx="1147">
                  <c:v>34.200000000000003</c:v>
                </c:pt>
                <c:pt idx="1148">
                  <c:v>34.200000000000003</c:v>
                </c:pt>
                <c:pt idx="1149">
                  <c:v>34.200000000000003</c:v>
                </c:pt>
                <c:pt idx="1150">
                  <c:v>34.200000000000003</c:v>
                </c:pt>
                <c:pt idx="1151">
                  <c:v>34.200000000000003</c:v>
                </c:pt>
                <c:pt idx="1152">
                  <c:v>34.200000000000003</c:v>
                </c:pt>
                <c:pt idx="1153">
                  <c:v>34.1</c:v>
                </c:pt>
                <c:pt idx="1154">
                  <c:v>34.1</c:v>
                </c:pt>
                <c:pt idx="1155">
                  <c:v>34.1</c:v>
                </c:pt>
                <c:pt idx="1156">
                  <c:v>34.1</c:v>
                </c:pt>
                <c:pt idx="1157">
                  <c:v>34.1</c:v>
                </c:pt>
                <c:pt idx="1158">
                  <c:v>34.1</c:v>
                </c:pt>
                <c:pt idx="1159">
                  <c:v>34.1</c:v>
                </c:pt>
                <c:pt idx="1160">
                  <c:v>34.1</c:v>
                </c:pt>
                <c:pt idx="1161">
                  <c:v>34</c:v>
                </c:pt>
                <c:pt idx="1162">
                  <c:v>34</c:v>
                </c:pt>
                <c:pt idx="1163">
                  <c:v>34</c:v>
                </c:pt>
                <c:pt idx="1164">
                  <c:v>34</c:v>
                </c:pt>
                <c:pt idx="1165">
                  <c:v>34</c:v>
                </c:pt>
                <c:pt idx="1166">
                  <c:v>34</c:v>
                </c:pt>
                <c:pt idx="1167">
                  <c:v>34</c:v>
                </c:pt>
                <c:pt idx="1168">
                  <c:v>34</c:v>
                </c:pt>
                <c:pt idx="1169">
                  <c:v>34</c:v>
                </c:pt>
                <c:pt idx="1170">
                  <c:v>34</c:v>
                </c:pt>
                <c:pt idx="1171">
                  <c:v>34</c:v>
                </c:pt>
                <c:pt idx="1172">
                  <c:v>34</c:v>
                </c:pt>
                <c:pt idx="1173">
                  <c:v>34</c:v>
                </c:pt>
                <c:pt idx="1174">
                  <c:v>34</c:v>
                </c:pt>
                <c:pt idx="1175">
                  <c:v>34</c:v>
                </c:pt>
                <c:pt idx="1176">
                  <c:v>34</c:v>
                </c:pt>
                <c:pt idx="1177">
                  <c:v>34</c:v>
                </c:pt>
                <c:pt idx="1178">
                  <c:v>34.200000000000003</c:v>
                </c:pt>
                <c:pt idx="1179">
                  <c:v>34.200000000000003</c:v>
                </c:pt>
                <c:pt idx="1180">
                  <c:v>34.200000000000003</c:v>
                </c:pt>
                <c:pt idx="1181">
                  <c:v>34.200000000000003</c:v>
                </c:pt>
                <c:pt idx="1182">
                  <c:v>34.200000000000003</c:v>
                </c:pt>
                <c:pt idx="1183">
                  <c:v>34.200000000000003</c:v>
                </c:pt>
                <c:pt idx="1184">
                  <c:v>34.200000000000003</c:v>
                </c:pt>
                <c:pt idx="1185">
                  <c:v>34.200000000000003</c:v>
                </c:pt>
                <c:pt idx="1186">
                  <c:v>34.4</c:v>
                </c:pt>
                <c:pt idx="1187">
                  <c:v>34.4</c:v>
                </c:pt>
                <c:pt idx="1188">
                  <c:v>34.4</c:v>
                </c:pt>
                <c:pt idx="1189">
                  <c:v>34.4</c:v>
                </c:pt>
                <c:pt idx="1190">
                  <c:v>34.4</c:v>
                </c:pt>
                <c:pt idx="1191">
                  <c:v>34.4</c:v>
                </c:pt>
                <c:pt idx="1192">
                  <c:v>34.4</c:v>
                </c:pt>
                <c:pt idx="1193">
                  <c:v>34.4</c:v>
                </c:pt>
                <c:pt idx="1194">
                  <c:v>34.799999999999997</c:v>
                </c:pt>
                <c:pt idx="1195">
                  <c:v>34.799999999999997</c:v>
                </c:pt>
                <c:pt idx="1196">
                  <c:v>34.799999999999997</c:v>
                </c:pt>
                <c:pt idx="1197">
                  <c:v>34.799999999999997</c:v>
                </c:pt>
                <c:pt idx="1198">
                  <c:v>34.799999999999997</c:v>
                </c:pt>
                <c:pt idx="1199">
                  <c:v>34.799999999999997</c:v>
                </c:pt>
                <c:pt idx="1200">
                  <c:v>34.799999999999997</c:v>
                </c:pt>
                <c:pt idx="1201">
                  <c:v>34.799999999999997</c:v>
                </c:pt>
                <c:pt idx="1202">
                  <c:v>35.299999999999997</c:v>
                </c:pt>
                <c:pt idx="1203">
                  <c:v>35.299999999999997</c:v>
                </c:pt>
                <c:pt idx="1204">
                  <c:v>35.299999999999997</c:v>
                </c:pt>
                <c:pt idx="1205">
                  <c:v>35.299999999999997</c:v>
                </c:pt>
                <c:pt idx="1206">
                  <c:v>35.299999999999997</c:v>
                </c:pt>
                <c:pt idx="1207">
                  <c:v>35.299999999999997</c:v>
                </c:pt>
                <c:pt idx="1208">
                  <c:v>35.299999999999997</c:v>
                </c:pt>
                <c:pt idx="1209">
                  <c:v>35.299999999999997</c:v>
                </c:pt>
                <c:pt idx="1210">
                  <c:v>35.700000000000003</c:v>
                </c:pt>
                <c:pt idx="1211">
                  <c:v>35.700000000000003</c:v>
                </c:pt>
                <c:pt idx="1212">
                  <c:v>35.700000000000003</c:v>
                </c:pt>
                <c:pt idx="1213">
                  <c:v>35.700000000000003</c:v>
                </c:pt>
                <c:pt idx="1214">
                  <c:v>35.700000000000003</c:v>
                </c:pt>
                <c:pt idx="1215">
                  <c:v>35.700000000000003</c:v>
                </c:pt>
                <c:pt idx="1216">
                  <c:v>35.700000000000003</c:v>
                </c:pt>
                <c:pt idx="1217">
                  <c:v>35.700000000000003</c:v>
                </c:pt>
                <c:pt idx="1218">
                  <c:v>36.200000000000003</c:v>
                </c:pt>
                <c:pt idx="1219">
                  <c:v>36.200000000000003</c:v>
                </c:pt>
                <c:pt idx="1220">
                  <c:v>36.200000000000003</c:v>
                </c:pt>
                <c:pt idx="1221">
                  <c:v>36.200000000000003</c:v>
                </c:pt>
                <c:pt idx="1222">
                  <c:v>36.200000000000003</c:v>
                </c:pt>
                <c:pt idx="1223">
                  <c:v>36.200000000000003</c:v>
                </c:pt>
                <c:pt idx="1224">
                  <c:v>36.200000000000003</c:v>
                </c:pt>
                <c:pt idx="1225">
                  <c:v>36.200000000000003</c:v>
                </c:pt>
                <c:pt idx="1226">
                  <c:v>36.200000000000003</c:v>
                </c:pt>
                <c:pt idx="1227">
                  <c:v>36.799999999999997</c:v>
                </c:pt>
                <c:pt idx="1228">
                  <c:v>36.799999999999997</c:v>
                </c:pt>
                <c:pt idx="1229">
                  <c:v>36.799999999999997</c:v>
                </c:pt>
                <c:pt idx="1230">
                  <c:v>36.799999999999997</c:v>
                </c:pt>
                <c:pt idx="1231">
                  <c:v>36.799999999999997</c:v>
                </c:pt>
                <c:pt idx="1232">
                  <c:v>36.799999999999997</c:v>
                </c:pt>
                <c:pt idx="1233">
                  <c:v>36.799999999999997</c:v>
                </c:pt>
                <c:pt idx="1234">
                  <c:v>36.799999999999997</c:v>
                </c:pt>
                <c:pt idx="1235">
                  <c:v>37.299999999999997</c:v>
                </c:pt>
                <c:pt idx="1236">
                  <c:v>37.299999999999997</c:v>
                </c:pt>
                <c:pt idx="1237">
                  <c:v>37.299999999999997</c:v>
                </c:pt>
                <c:pt idx="1238">
                  <c:v>37.299999999999997</c:v>
                </c:pt>
                <c:pt idx="1239">
                  <c:v>37.299999999999997</c:v>
                </c:pt>
                <c:pt idx="1240">
                  <c:v>37.299999999999997</c:v>
                </c:pt>
                <c:pt idx="1241">
                  <c:v>37.299999999999997</c:v>
                </c:pt>
                <c:pt idx="1242">
                  <c:v>37.299999999999997</c:v>
                </c:pt>
                <c:pt idx="1243">
                  <c:v>37.700000000000003</c:v>
                </c:pt>
                <c:pt idx="1244">
                  <c:v>37.700000000000003</c:v>
                </c:pt>
                <c:pt idx="1245">
                  <c:v>37.700000000000003</c:v>
                </c:pt>
                <c:pt idx="1246">
                  <c:v>37.700000000000003</c:v>
                </c:pt>
                <c:pt idx="1247">
                  <c:v>37.700000000000003</c:v>
                </c:pt>
                <c:pt idx="1248">
                  <c:v>37.700000000000003</c:v>
                </c:pt>
                <c:pt idx="1249">
                  <c:v>37.700000000000003</c:v>
                </c:pt>
                <c:pt idx="1250">
                  <c:v>37.700000000000003</c:v>
                </c:pt>
                <c:pt idx="1251">
                  <c:v>38.1</c:v>
                </c:pt>
                <c:pt idx="1252">
                  <c:v>38.1</c:v>
                </c:pt>
                <c:pt idx="1253">
                  <c:v>38.1</c:v>
                </c:pt>
                <c:pt idx="1254">
                  <c:v>38.1</c:v>
                </c:pt>
                <c:pt idx="1255">
                  <c:v>38.1</c:v>
                </c:pt>
                <c:pt idx="1256">
                  <c:v>38.1</c:v>
                </c:pt>
                <c:pt idx="1257">
                  <c:v>38.1</c:v>
                </c:pt>
                <c:pt idx="1258">
                  <c:v>38.1</c:v>
                </c:pt>
                <c:pt idx="1259">
                  <c:v>38.200000000000003</c:v>
                </c:pt>
                <c:pt idx="1260">
                  <c:v>38.200000000000003</c:v>
                </c:pt>
                <c:pt idx="1261">
                  <c:v>38.200000000000003</c:v>
                </c:pt>
                <c:pt idx="1262">
                  <c:v>38.200000000000003</c:v>
                </c:pt>
                <c:pt idx="1263">
                  <c:v>38.200000000000003</c:v>
                </c:pt>
                <c:pt idx="1264">
                  <c:v>38.200000000000003</c:v>
                </c:pt>
                <c:pt idx="1265">
                  <c:v>38.200000000000003</c:v>
                </c:pt>
                <c:pt idx="1266">
                  <c:v>38.200000000000003</c:v>
                </c:pt>
                <c:pt idx="1267">
                  <c:v>38.200000000000003</c:v>
                </c:pt>
                <c:pt idx="1268">
                  <c:v>38.200000000000003</c:v>
                </c:pt>
                <c:pt idx="1269">
                  <c:v>38.200000000000003</c:v>
                </c:pt>
                <c:pt idx="1270">
                  <c:v>38.200000000000003</c:v>
                </c:pt>
                <c:pt idx="1271">
                  <c:v>38.200000000000003</c:v>
                </c:pt>
                <c:pt idx="1272">
                  <c:v>38.200000000000003</c:v>
                </c:pt>
                <c:pt idx="1273">
                  <c:v>38.200000000000003</c:v>
                </c:pt>
                <c:pt idx="1274">
                  <c:v>38.200000000000003</c:v>
                </c:pt>
                <c:pt idx="1275">
                  <c:v>38.200000000000003</c:v>
                </c:pt>
                <c:pt idx="1276">
                  <c:v>38.200000000000003</c:v>
                </c:pt>
                <c:pt idx="1277">
                  <c:v>38.200000000000003</c:v>
                </c:pt>
                <c:pt idx="1278">
                  <c:v>38.200000000000003</c:v>
                </c:pt>
                <c:pt idx="1279">
                  <c:v>38.200000000000003</c:v>
                </c:pt>
                <c:pt idx="1280">
                  <c:v>38.200000000000003</c:v>
                </c:pt>
                <c:pt idx="1281">
                  <c:v>38.200000000000003</c:v>
                </c:pt>
                <c:pt idx="1282">
                  <c:v>38.200000000000003</c:v>
                </c:pt>
                <c:pt idx="1283">
                  <c:v>38.200000000000003</c:v>
                </c:pt>
                <c:pt idx="1284">
                  <c:v>38.1</c:v>
                </c:pt>
                <c:pt idx="1285">
                  <c:v>38.1</c:v>
                </c:pt>
                <c:pt idx="1286">
                  <c:v>38.1</c:v>
                </c:pt>
                <c:pt idx="1287">
                  <c:v>38.1</c:v>
                </c:pt>
                <c:pt idx="1288">
                  <c:v>38.1</c:v>
                </c:pt>
                <c:pt idx="1289">
                  <c:v>38.1</c:v>
                </c:pt>
                <c:pt idx="1290">
                  <c:v>38.1</c:v>
                </c:pt>
                <c:pt idx="1291">
                  <c:v>38.1</c:v>
                </c:pt>
                <c:pt idx="1292">
                  <c:v>37.9</c:v>
                </c:pt>
                <c:pt idx="1293">
                  <c:v>37.9</c:v>
                </c:pt>
                <c:pt idx="1294">
                  <c:v>37.9</c:v>
                </c:pt>
                <c:pt idx="1295">
                  <c:v>37.9</c:v>
                </c:pt>
                <c:pt idx="1296">
                  <c:v>37.9</c:v>
                </c:pt>
                <c:pt idx="1297">
                  <c:v>37.9</c:v>
                </c:pt>
                <c:pt idx="1298">
                  <c:v>37.9</c:v>
                </c:pt>
                <c:pt idx="1299">
                  <c:v>37.9</c:v>
                </c:pt>
                <c:pt idx="1300">
                  <c:v>37.6</c:v>
                </c:pt>
                <c:pt idx="1301">
                  <c:v>37.6</c:v>
                </c:pt>
                <c:pt idx="1302">
                  <c:v>37.6</c:v>
                </c:pt>
                <c:pt idx="1303">
                  <c:v>37.6</c:v>
                </c:pt>
                <c:pt idx="1304">
                  <c:v>37.6</c:v>
                </c:pt>
                <c:pt idx="1305">
                  <c:v>37.6</c:v>
                </c:pt>
                <c:pt idx="1306">
                  <c:v>37.6</c:v>
                </c:pt>
                <c:pt idx="1307">
                  <c:v>37.6</c:v>
                </c:pt>
                <c:pt idx="1308">
                  <c:v>37.4</c:v>
                </c:pt>
                <c:pt idx="1309">
                  <c:v>37.4</c:v>
                </c:pt>
                <c:pt idx="1310">
                  <c:v>37.4</c:v>
                </c:pt>
                <c:pt idx="1311">
                  <c:v>37.4</c:v>
                </c:pt>
                <c:pt idx="1312">
                  <c:v>37.4</c:v>
                </c:pt>
                <c:pt idx="1313">
                  <c:v>37.4</c:v>
                </c:pt>
                <c:pt idx="1314">
                  <c:v>37.4</c:v>
                </c:pt>
                <c:pt idx="1315">
                  <c:v>37.4</c:v>
                </c:pt>
                <c:pt idx="1316">
                  <c:v>37.4</c:v>
                </c:pt>
                <c:pt idx="1317">
                  <c:v>37.1</c:v>
                </c:pt>
                <c:pt idx="1318">
                  <c:v>37.1</c:v>
                </c:pt>
                <c:pt idx="1319">
                  <c:v>37.1</c:v>
                </c:pt>
                <c:pt idx="1320">
                  <c:v>37.1</c:v>
                </c:pt>
                <c:pt idx="1321">
                  <c:v>37.1</c:v>
                </c:pt>
                <c:pt idx="1322">
                  <c:v>37.1</c:v>
                </c:pt>
                <c:pt idx="1323">
                  <c:v>37.1</c:v>
                </c:pt>
                <c:pt idx="1324">
                  <c:v>37.1</c:v>
                </c:pt>
                <c:pt idx="1325">
                  <c:v>36.9</c:v>
                </c:pt>
                <c:pt idx="1326">
                  <c:v>36.9</c:v>
                </c:pt>
                <c:pt idx="1327">
                  <c:v>36.9</c:v>
                </c:pt>
                <c:pt idx="1328">
                  <c:v>36.9</c:v>
                </c:pt>
                <c:pt idx="1329">
                  <c:v>36.9</c:v>
                </c:pt>
                <c:pt idx="1330">
                  <c:v>36.9</c:v>
                </c:pt>
                <c:pt idx="1331">
                  <c:v>36.9</c:v>
                </c:pt>
                <c:pt idx="1332">
                  <c:v>36.9</c:v>
                </c:pt>
                <c:pt idx="1333">
                  <c:v>36.6</c:v>
                </c:pt>
                <c:pt idx="1334">
                  <c:v>36.6</c:v>
                </c:pt>
                <c:pt idx="1335">
                  <c:v>36.6</c:v>
                </c:pt>
                <c:pt idx="1336">
                  <c:v>36.6</c:v>
                </c:pt>
                <c:pt idx="1337">
                  <c:v>36.6</c:v>
                </c:pt>
                <c:pt idx="1338">
                  <c:v>36.6</c:v>
                </c:pt>
                <c:pt idx="1339">
                  <c:v>36.6</c:v>
                </c:pt>
                <c:pt idx="1340">
                  <c:v>36.6</c:v>
                </c:pt>
                <c:pt idx="1341">
                  <c:v>36.299999999999997</c:v>
                </c:pt>
                <c:pt idx="1342">
                  <c:v>36.299999999999997</c:v>
                </c:pt>
                <c:pt idx="1343">
                  <c:v>36.299999999999997</c:v>
                </c:pt>
                <c:pt idx="1344">
                  <c:v>36.299999999999997</c:v>
                </c:pt>
                <c:pt idx="1345">
                  <c:v>36.299999999999997</c:v>
                </c:pt>
                <c:pt idx="1346">
                  <c:v>36.299999999999997</c:v>
                </c:pt>
                <c:pt idx="1347">
                  <c:v>36.299999999999997</c:v>
                </c:pt>
                <c:pt idx="1348">
                  <c:v>36.299999999999997</c:v>
                </c:pt>
                <c:pt idx="1349">
                  <c:v>36.1</c:v>
                </c:pt>
                <c:pt idx="1350">
                  <c:v>36.1</c:v>
                </c:pt>
                <c:pt idx="1351">
                  <c:v>36.1</c:v>
                </c:pt>
                <c:pt idx="1352">
                  <c:v>36.1</c:v>
                </c:pt>
                <c:pt idx="1353">
                  <c:v>36.1</c:v>
                </c:pt>
                <c:pt idx="1354">
                  <c:v>36.1</c:v>
                </c:pt>
                <c:pt idx="1355">
                  <c:v>36.1</c:v>
                </c:pt>
                <c:pt idx="1356">
                  <c:v>36.1</c:v>
                </c:pt>
                <c:pt idx="1357">
                  <c:v>36.1</c:v>
                </c:pt>
                <c:pt idx="1358">
                  <c:v>35.9</c:v>
                </c:pt>
                <c:pt idx="1359">
                  <c:v>35.9</c:v>
                </c:pt>
                <c:pt idx="1360">
                  <c:v>35.9</c:v>
                </c:pt>
                <c:pt idx="1361">
                  <c:v>35.9</c:v>
                </c:pt>
                <c:pt idx="1362">
                  <c:v>35.9</c:v>
                </c:pt>
                <c:pt idx="1363">
                  <c:v>35.9</c:v>
                </c:pt>
                <c:pt idx="1364">
                  <c:v>35.9</c:v>
                </c:pt>
                <c:pt idx="1365">
                  <c:v>35.9</c:v>
                </c:pt>
                <c:pt idx="1366">
                  <c:v>35.700000000000003</c:v>
                </c:pt>
                <c:pt idx="1367">
                  <c:v>35.700000000000003</c:v>
                </c:pt>
                <c:pt idx="1368">
                  <c:v>35.700000000000003</c:v>
                </c:pt>
                <c:pt idx="1369">
                  <c:v>35.700000000000003</c:v>
                </c:pt>
                <c:pt idx="1370">
                  <c:v>35.700000000000003</c:v>
                </c:pt>
                <c:pt idx="1371">
                  <c:v>35.700000000000003</c:v>
                </c:pt>
                <c:pt idx="1372">
                  <c:v>35.700000000000003</c:v>
                </c:pt>
                <c:pt idx="1373">
                  <c:v>35.700000000000003</c:v>
                </c:pt>
                <c:pt idx="1374">
                  <c:v>35.5</c:v>
                </c:pt>
                <c:pt idx="1375">
                  <c:v>35.5</c:v>
                </c:pt>
                <c:pt idx="1376">
                  <c:v>35.5</c:v>
                </c:pt>
                <c:pt idx="1377">
                  <c:v>35.5</c:v>
                </c:pt>
                <c:pt idx="1378">
                  <c:v>35.5</c:v>
                </c:pt>
                <c:pt idx="1379">
                  <c:v>35.5</c:v>
                </c:pt>
                <c:pt idx="1380">
                  <c:v>35.5</c:v>
                </c:pt>
                <c:pt idx="1381">
                  <c:v>35.5</c:v>
                </c:pt>
                <c:pt idx="1382">
                  <c:v>35.200000000000003</c:v>
                </c:pt>
                <c:pt idx="1383">
                  <c:v>35.200000000000003</c:v>
                </c:pt>
                <c:pt idx="1384">
                  <c:v>35.200000000000003</c:v>
                </c:pt>
                <c:pt idx="1385">
                  <c:v>35.200000000000003</c:v>
                </c:pt>
                <c:pt idx="1386">
                  <c:v>35.200000000000003</c:v>
                </c:pt>
                <c:pt idx="1387">
                  <c:v>35.200000000000003</c:v>
                </c:pt>
                <c:pt idx="1388">
                  <c:v>35.200000000000003</c:v>
                </c:pt>
                <c:pt idx="1389">
                  <c:v>35.200000000000003</c:v>
                </c:pt>
                <c:pt idx="1390">
                  <c:v>35</c:v>
                </c:pt>
                <c:pt idx="1391">
                  <c:v>35</c:v>
                </c:pt>
                <c:pt idx="1392">
                  <c:v>35</c:v>
                </c:pt>
                <c:pt idx="1393">
                  <c:v>35</c:v>
                </c:pt>
                <c:pt idx="1394">
                  <c:v>35</c:v>
                </c:pt>
                <c:pt idx="1395">
                  <c:v>35</c:v>
                </c:pt>
                <c:pt idx="1396">
                  <c:v>35</c:v>
                </c:pt>
                <c:pt idx="1397">
                  <c:v>35</c:v>
                </c:pt>
                <c:pt idx="1398">
                  <c:v>34.700000000000003</c:v>
                </c:pt>
                <c:pt idx="1399">
                  <c:v>34.700000000000003</c:v>
                </c:pt>
                <c:pt idx="1400">
                  <c:v>34.700000000000003</c:v>
                </c:pt>
                <c:pt idx="1401">
                  <c:v>34.700000000000003</c:v>
                </c:pt>
                <c:pt idx="1402">
                  <c:v>34.700000000000003</c:v>
                </c:pt>
                <c:pt idx="1403">
                  <c:v>34.700000000000003</c:v>
                </c:pt>
                <c:pt idx="1404">
                  <c:v>34.700000000000003</c:v>
                </c:pt>
                <c:pt idx="1405">
                  <c:v>34.700000000000003</c:v>
                </c:pt>
                <c:pt idx="1406">
                  <c:v>34.700000000000003</c:v>
                </c:pt>
                <c:pt idx="1407">
                  <c:v>34.6</c:v>
                </c:pt>
                <c:pt idx="1408">
                  <c:v>34.6</c:v>
                </c:pt>
                <c:pt idx="1409">
                  <c:v>34.6</c:v>
                </c:pt>
                <c:pt idx="1410">
                  <c:v>34.6</c:v>
                </c:pt>
                <c:pt idx="1411">
                  <c:v>34.6</c:v>
                </c:pt>
                <c:pt idx="1412">
                  <c:v>34.6</c:v>
                </c:pt>
                <c:pt idx="1413">
                  <c:v>34.6</c:v>
                </c:pt>
                <c:pt idx="1414">
                  <c:v>34.6</c:v>
                </c:pt>
                <c:pt idx="1415">
                  <c:v>34.4</c:v>
                </c:pt>
                <c:pt idx="1416">
                  <c:v>34.4</c:v>
                </c:pt>
                <c:pt idx="1417">
                  <c:v>34.4</c:v>
                </c:pt>
                <c:pt idx="1418">
                  <c:v>34.4</c:v>
                </c:pt>
                <c:pt idx="1419">
                  <c:v>34.4</c:v>
                </c:pt>
                <c:pt idx="1420">
                  <c:v>34.4</c:v>
                </c:pt>
                <c:pt idx="1421">
                  <c:v>34.4</c:v>
                </c:pt>
                <c:pt idx="1422">
                  <c:v>34.4</c:v>
                </c:pt>
                <c:pt idx="1423">
                  <c:v>34.200000000000003</c:v>
                </c:pt>
                <c:pt idx="1424">
                  <c:v>34.200000000000003</c:v>
                </c:pt>
                <c:pt idx="1425">
                  <c:v>34.200000000000003</c:v>
                </c:pt>
                <c:pt idx="1426">
                  <c:v>34.200000000000003</c:v>
                </c:pt>
                <c:pt idx="1427">
                  <c:v>34.200000000000003</c:v>
                </c:pt>
                <c:pt idx="1428">
                  <c:v>34.200000000000003</c:v>
                </c:pt>
                <c:pt idx="1429">
                  <c:v>34.200000000000003</c:v>
                </c:pt>
                <c:pt idx="1430">
                  <c:v>34.200000000000003</c:v>
                </c:pt>
                <c:pt idx="1431">
                  <c:v>34.1</c:v>
                </c:pt>
                <c:pt idx="1432">
                  <c:v>34.1</c:v>
                </c:pt>
                <c:pt idx="1433">
                  <c:v>34.1</c:v>
                </c:pt>
                <c:pt idx="1434">
                  <c:v>34.1</c:v>
                </c:pt>
                <c:pt idx="1435">
                  <c:v>34.1</c:v>
                </c:pt>
                <c:pt idx="1436">
                  <c:v>34.1</c:v>
                </c:pt>
                <c:pt idx="1437">
                  <c:v>34.1</c:v>
                </c:pt>
                <c:pt idx="1438">
                  <c:v>34.1</c:v>
                </c:pt>
                <c:pt idx="1439">
                  <c:v>34</c:v>
                </c:pt>
                <c:pt idx="1440">
                  <c:v>34</c:v>
                </c:pt>
                <c:pt idx="1441">
                  <c:v>34</c:v>
                </c:pt>
                <c:pt idx="1442">
                  <c:v>34</c:v>
                </c:pt>
                <c:pt idx="1443">
                  <c:v>34</c:v>
                </c:pt>
                <c:pt idx="1444">
                  <c:v>34</c:v>
                </c:pt>
                <c:pt idx="1445">
                  <c:v>34</c:v>
                </c:pt>
                <c:pt idx="1446">
                  <c:v>34</c:v>
                </c:pt>
                <c:pt idx="1447">
                  <c:v>34</c:v>
                </c:pt>
                <c:pt idx="1448">
                  <c:v>34</c:v>
                </c:pt>
                <c:pt idx="1449">
                  <c:v>34</c:v>
                </c:pt>
                <c:pt idx="1450">
                  <c:v>34</c:v>
                </c:pt>
                <c:pt idx="1451">
                  <c:v>34</c:v>
                </c:pt>
                <c:pt idx="1452">
                  <c:v>34</c:v>
                </c:pt>
                <c:pt idx="1453">
                  <c:v>34</c:v>
                </c:pt>
                <c:pt idx="1454">
                  <c:v>34</c:v>
                </c:pt>
                <c:pt idx="1455">
                  <c:v>34</c:v>
                </c:pt>
                <c:pt idx="1456">
                  <c:v>34.299999999999997</c:v>
                </c:pt>
                <c:pt idx="1457">
                  <c:v>34.299999999999997</c:v>
                </c:pt>
                <c:pt idx="1458">
                  <c:v>34.299999999999997</c:v>
                </c:pt>
                <c:pt idx="1459">
                  <c:v>34.299999999999997</c:v>
                </c:pt>
                <c:pt idx="1460">
                  <c:v>34.299999999999997</c:v>
                </c:pt>
                <c:pt idx="1461">
                  <c:v>34.299999999999997</c:v>
                </c:pt>
                <c:pt idx="1462">
                  <c:v>34.299999999999997</c:v>
                </c:pt>
                <c:pt idx="1463">
                  <c:v>34.299999999999997</c:v>
                </c:pt>
                <c:pt idx="1464">
                  <c:v>34.4</c:v>
                </c:pt>
                <c:pt idx="1465">
                  <c:v>34.4</c:v>
                </c:pt>
                <c:pt idx="1466">
                  <c:v>34.4</c:v>
                </c:pt>
                <c:pt idx="1467">
                  <c:v>34.4</c:v>
                </c:pt>
                <c:pt idx="1468">
                  <c:v>34.4</c:v>
                </c:pt>
                <c:pt idx="1469">
                  <c:v>34.4</c:v>
                </c:pt>
                <c:pt idx="1470">
                  <c:v>34.4</c:v>
                </c:pt>
                <c:pt idx="1471">
                  <c:v>34.4</c:v>
                </c:pt>
                <c:pt idx="1472">
                  <c:v>34.799999999999997</c:v>
                </c:pt>
                <c:pt idx="1473">
                  <c:v>34.799999999999997</c:v>
                </c:pt>
                <c:pt idx="1474">
                  <c:v>34.799999999999997</c:v>
                </c:pt>
                <c:pt idx="1475">
                  <c:v>34.799999999999997</c:v>
                </c:pt>
                <c:pt idx="1476">
                  <c:v>34.799999999999997</c:v>
                </c:pt>
                <c:pt idx="1477">
                  <c:v>34.799999999999997</c:v>
                </c:pt>
                <c:pt idx="1478">
                  <c:v>34.799999999999997</c:v>
                </c:pt>
                <c:pt idx="1479">
                  <c:v>34.799999999999997</c:v>
                </c:pt>
                <c:pt idx="1480">
                  <c:v>35.299999999999997</c:v>
                </c:pt>
                <c:pt idx="1481">
                  <c:v>35.299999999999997</c:v>
                </c:pt>
                <c:pt idx="1482">
                  <c:v>35.299999999999997</c:v>
                </c:pt>
                <c:pt idx="1483">
                  <c:v>35.299999999999997</c:v>
                </c:pt>
                <c:pt idx="1484">
                  <c:v>35.299999999999997</c:v>
                </c:pt>
                <c:pt idx="1485">
                  <c:v>35.299999999999997</c:v>
                </c:pt>
                <c:pt idx="1486">
                  <c:v>35.299999999999997</c:v>
                </c:pt>
                <c:pt idx="1487">
                  <c:v>35.299999999999997</c:v>
                </c:pt>
                <c:pt idx="1488">
                  <c:v>35.299999999999997</c:v>
                </c:pt>
                <c:pt idx="1489">
                  <c:v>35.700000000000003</c:v>
                </c:pt>
                <c:pt idx="1490">
                  <c:v>35.700000000000003</c:v>
                </c:pt>
                <c:pt idx="1491">
                  <c:v>35.700000000000003</c:v>
                </c:pt>
                <c:pt idx="1492">
                  <c:v>35.700000000000003</c:v>
                </c:pt>
                <c:pt idx="1493">
                  <c:v>35.700000000000003</c:v>
                </c:pt>
                <c:pt idx="1494">
                  <c:v>35.700000000000003</c:v>
                </c:pt>
                <c:pt idx="1495">
                  <c:v>35.700000000000003</c:v>
                </c:pt>
                <c:pt idx="1496">
                  <c:v>35.700000000000003</c:v>
                </c:pt>
                <c:pt idx="1497">
                  <c:v>36.299999999999997</c:v>
                </c:pt>
                <c:pt idx="1498">
                  <c:v>36.299999999999997</c:v>
                </c:pt>
                <c:pt idx="1499">
                  <c:v>36.299999999999997</c:v>
                </c:pt>
                <c:pt idx="1500">
                  <c:v>36.299999999999997</c:v>
                </c:pt>
                <c:pt idx="1501">
                  <c:v>36.299999999999997</c:v>
                </c:pt>
                <c:pt idx="1502">
                  <c:v>36.299999999999997</c:v>
                </c:pt>
                <c:pt idx="1503">
                  <c:v>36.299999999999997</c:v>
                </c:pt>
                <c:pt idx="1504">
                  <c:v>36.299999999999997</c:v>
                </c:pt>
                <c:pt idx="1505">
                  <c:v>36.9</c:v>
                </c:pt>
                <c:pt idx="1506">
                  <c:v>36.9</c:v>
                </c:pt>
                <c:pt idx="1507">
                  <c:v>36.9</c:v>
                </c:pt>
                <c:pt idx="1508">
                  <c:v>36.9</c:v>
                </c:pt>
                <c:pt idx="1509">
                  <c:v>36.9</c:v>
                </c:pt>
                <c:pt idx="1510">
                  <c:v>36.9</c:v>
                </c:pt>
                <c:pt idx="1511">
                  <c:v>36.9</c:v>
                </c:pt>
                <c:pt idx="1512">
                  <c:v>36.9</c:v>
                </c:pt>
                <c:pt idx="1513">
                  <c:v>37.299999999999997</c:v>
                </c:pt>
                <c:pt idx="1514">
                  <c:v>37.299999999999997</c:v>
                </c:pt>
                <c:pt idx="1515">
                  <c:v>37.299999999999997</c:v>
                </c:pt>
                <c:pt idx="1516">
                  <c:v>37.299999999999997</c:v>
                </c:pt>
                <c:pt idx="1517">
                  <c:v>37.299999999999997</c:v>
                </c:pt>
                <c:pt idx="1518">
                  <c:v>37.299999999999997</c:v>
                </c:pt>
                <c:pt idx="1519">
                  <c:v>37.299999999999997</c:v>
                </c:pt>
                <c:pt idx="1520">
                  <c:v>37.299999999999997</c:v>
                </c:pt>
                <c:pt idx="1521">
                  <c:v>37.700000000000003</c:v>
                </c:pt>
                <c:pt idx="1522">
                  <c:v>37.700000000000003</c:v>
                </c:pt>
                <c:pt idx="1523">
                  <c:v>37.700000000000003</c:v>
                </c:pt>
                <c:pt idx="1524">
                  <c:v>37.700000000000003</c:v>
                </c:pt>
                <c:pt idx="1525">
                  <c:v>37.700000000000003</c:v>
                </c:pt>
                <c:pt idx="1526">
                  <c:v>37.700000000000003</c:v>
                </c:pt>
                <c:pt idx="1527">
                  <c:v>37.700000000000003</c:v>
                </c:pt>
                <c:pt idx="1528">
                  <c:v>37.700000000000003</c:v>
                </c:pt>
                <c:pt idx="1529">
                  <c:v>38.1</c:v>
                </c:pt>
                <c:pt idx="1530">
                  <c:v>38.1</c:v>
                </c:pt>
                <c:pt idx="1531">
                  <c:v>38.1</c:v>
                </c:pt>
                <c:pt idx="1532">
                  <c:v>38.1</c:v>
                </c:pt>
                <c:pt idx="1533">
                  <c:v>38.1</c:v>
                </c:pt>
                <c:pt idx="1534">
                  <c:v>38.1</c:v>
                </c:pt>
                <c:pt idx="1535">
                  <c:v>38.1</c:v>
                </c:pt>
                <c:pt idx="1536">
                  <c:v>38.1</c:v>
                </c:pt>
                <c:pt idx="1537">
                  <c:v>38.1</c:v>
                </c:pt>
                <c:pt idx="1538">
                  <c:v>38.299999999999997</c:v>
                </c:pt>
                <c:pt idx="1539">
                  <c:v>38.299999999999997</c:v>
                </c:pt>
                <c:pt idx="1540">
                  <c:v>38.299999999999997</c:v>
                </c:pt>
                <c:pt idx="1541">
                  <c:v>38.299999999999997</c:v>
                </c:pt>
                <c:pt idx="1542">
                  <c:v>38.299999999999997</c:v>
                </c:pt>
                <c:pt idx="1543">
                  <c:v>38.299999999999997</c:v>
                </c:pt>
                <c:pt idx="1544">
                  <c:v>38.299999999999997</c:v>
                </c:pt>
                <c:pt idx="1545">
                  <c:v>38.299999999999997</c:v>
                </c:pt>
                <c:pt idx="1546">
                  <c:v>38.299999999999997</c:v>
                </c:pt>
                <c:pt idx="1547">
                  <c:v>38.299999999999997</c:v>
                </c:pt>
                <c:pt idx="1548">
                  <c:v>38.299999999999997</c:v>
                </c:pt>
                <c:pt idx="1549">
                  <c:v>38.299999999999997</c:v>
                </c:pt>
                <c:pt idx="1550">
                  <c:v>38.299999999999997</c:v>
                </c:pt>
                <c:pt idx="1551">
                  <c:v>38.299999999999997</c:v>
                </c:pt>
                <c:pt idx="1552">
                  <c:v>38.299999999999997</c:v>
                </c:pt>
                <c:pt idx="1553">
                  <c:v>38.299999999999997</c:v>
                </c:pt>
                <c:pt idx="1554">
                  <c:v>38.299999999999997</c:v>
                </c:pt>
                <c:pt idx="1555">
                  <c:v>38.299999999999997</c:v>
                </c:pt>
                <c:pt idx="1556">
                  <c:v>38.299999999999997</c:v>
                </c:pt>
                <c:pt idx="1557">
                  <c:v>38.299999999999997</c:v>
                </c:pt>
                <c:pt idx="1558">
                  <c:v>38.299999999999997</c:v>
                </c:pt>
                <c:pt idx="1559">
                  <c:v>38.299999999999997</c:v>
                </c:pt>
                <c:pt idx="1560">
                  <c:v>38.299999999999997</c:v>
                </c:pt>
                <c:pt idx="1561">
                  <c:v>38.299999999999997</c:v>
                </c:pt>
                <c:pt idx="1562">
                  <c:v>38.1</c:v>
                </c:pt>
                <c:pt idx="1563">
                  <c:v>38.1</c:v>
                </c:pt>
                <c:pt idx="1564">
                  <c:v>38.1</c:v>
                </c:pt>
                <c:pt idx="1565">
                  <c:v>38.1</c:v>
                </c:pt>
                <c:pt idx="1566">
                  <c:v>38.1</c:v>
                </c:pt>
                <c:pt idx="1567">
                  <c:v>38.1</c:v>
                </c:pt>
                <c:pt idx="1568">
                  <c:v>38.1</c:v>
                </c:pt>
                <c:pt idx="1569">
                  <c:v>38.1</c:v>
                </c:pt>
                <c:pt idx="1570">
                  <c:v>37.9</c:v>
                </c:pt>
                <c:pt idx="1571">
                  <c:v>37.9</c:v>
                </c:pt>
                <c:pt idx="1572">
                  <c:v>37.9</c:v>
                </c:pt>
                <c:pt idx="1573">
                  <c:v>37.9</c:v>
                </c:pt>
                <c:pt idx="1574">
                  <c:v>37.9</c:v>
                </c:pt>
                <c:pt idx="1575">
                  <c:v>37.9</c:v>
                </c:pt>
                <c:pt idx="1576">
                  <c:v>37.9</c:v>
                </c:pt>
                <c:pt idx="1577">
                  <c:v>37.9</c:v>
                </c:pt>
                <c:pt idx="1578">
                  <c:v>37.9</c:v>
                </c:pt>
                <c:pt idx="1579">
                  <c:v>37.6</c:v>
                </c:pt>
                <c:pt idx="1580">
                  <c:v>37.6</c:v>
                </c:pt>
                <c:pt idx="1581">
                  <c:v>37.6</c:v>
                </c:pt>
                <c:pt idx="1582">
                  <c:v>37.6</c:v>
                </c:pt>
                <c:pt idx="1583">
                  <c:v>37.6</c:v>
                </c:pt>
                <c:pt idx="1584">
                  <c:v>37.6</c:v>
                </c:pt>
                <c:pt idx="1585">
                  <c:v>37.6</c:v>
                </c:pt>
                <c:pt idx="1586">
                  <c:v>37.6</c:v>
                </c:pt>
                <c:pt idx="1587">
                  <c:v>37.299999999999997</c:v>
                </c:pt>
                <c:pt idx="1588">
                  <c:v>37.299999999999997</c:v>
                </c:pt>
                <c:pt idx="1589">
                  <c:v>37.299999999999997</c:v>
                </c:pt>
                <c:pt idx="1590">
                  <c:v>37.299999999999997</c:v>
                </c:pt>
                <c:pt idx="1591">
                  <c:v>37.299999999999997</c:v>
                </c:pt>
                <c:pt idx="1592">
                  <c:v>37.299999999999997</c:v>
                </c:pt>
                <c:pt idx="1593">
                  <c:v>37.299999999999997</c:v>
                </c:pt>
                <c:pt idx="1594">
                  <c:v>37.299999999999997</c:v>
                </c:pt>
                <c:pt idx="1595">
                  <c:v>37.1</c:v>
                </c:pt>
                <c:pt idx="1596">
                  <c:v>37.1</c:v>
                </c:pt>
                <c:pt idx="1597">
                  <c:v>37.1</c:v>
                </c:pt>
                <c:pt idx="1598">
                  <c:v>37.1</c:v>
                </c:pt>
                <c:pt idx="1599">
                  <c:v>37.1</c:v>
                </c:pt>
                <c:pt idx="1600">
                  <c:v>37.1</c:v>
                </c:pt>
                <c:pt idx="1601">
                  <c:v>37.1</c:v>
                </c:pt>
                <c:pt idx="1602">
                  <c:v>37.1</c:v>
                </c:pt>
                <c:pt idx="1603">
                  <c:v>36.9</c:v>
                </c:pt>
                <c:pt idx="1604">
                  <c:v>36.9</c:v>
                </c:pt>
                <c:pt idx="1605">
                  <c:v>36.9</c:v>
                </c:pt>
                <c:pt idx="1606">
                  <c:v>36.9</c:v>
                </c:pt>
                <c:pt idx="1607">
                  <c:v>36.9</c:v>
                </c:pt>
                <c:pt idx="1608">
                  <c:v>36.9</c:v>
                </c:pt>
                <c:pt idx="1609">
                  <c:v>36.9</c:v>
                </c:pt>
                <c:pt idx="1610">
                  <c:v>36.9</c:v>
                </c:pt>
                <c:pt idx="1611">
                  <c:v>36.700000000000003</c:v>
                </c:pt>
                <c:pt idx="1612">
                  <c:v>36.700000000000003</c:v>
                </c:pt>
                <c:pt idx="1613">
                  <c:v>36.700000000000003</c:v>
                </c:pt>
                <c:pt idx="1614">
                  <c:v>36.700000000000003</c:v>
                </c:pt>
                <c:pt idx="1615">
                  <c:v>36.700000000000003</c:v>
                </c:pt>
                <c:pt idx="1616">
                  <c:v>36.700000000000003</c:v>
                </c:pt>
                <c:pt idx="1617">
                  <c:v>36.700000000000003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ex5_40_envTemp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Sheet1!$A$2:$A$1697</c:f>
              <c:numCache>
                <c:formatCode>General</c:formatCode>
                <c:ptCount val="1696"/>
                <c:pt idx="0">
                  <c:v>0.03</c:v>
                </c:pt>
                <c:pt idx="1">
                  <c:v>0.27</c:v>
                </c:pt>
                <c:pt idx="2">
                  <c:v>0.52</c:v>
                </c:pt>
                <c:pt idx="3">
                  <c:v>0.78</c:v>
                </c:pt>
                <c:pt idx="4">
                  <c:v>1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</c:v>
                </c:pt>
                <c:pt idx="11">
                  <c:v>2.75</c:v>
                </c:pt>
                <c:pt idx="12">
                  <c:v>3</c:v>
                </c:pt>
                <c:pt idx="13">
                  <c:v>3.28</c:v>
                </c:pt>
                <c:pt idx="14">
                  <c:v>3.53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20.25</c:v>
                </c:pt>
                <c:pt idx="82">
                  <c:v>20.5</c:v>
                </c:pt>
                <c:pt idx="83">
                  <c:v>20.75</c:v>
                </c:pt>
                <c:pt idx="84">
                  <c:v>21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28.78</c:v>
                </c:pt>
                <c:pt idx="116">
                  <c:v>29.03</c:v>
                </c:pt>
                <c:pt idx="117">
                  <c:v>29.29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30.25</c:v>
                </c:pt>
                <c:pt idx="122">
                  <c:v>30.5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34.75</c:v>
                </c:pt>
                <c:pt idx="140">
                  <c:v>35.03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41.51</c:v>
                </c:pt>
                <c:pt idx="167">
                  <c:v>41.76</c:v>
                </c:pt>
                <c:pt idx="168">
                  <c:v>42.01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45.78</c:v>
                </c:pt>
                <c:pt idx="184">
                  <c:v>46.03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50.28</c:v>
                </c:pt>
                <c:pt idx="202">
                  <c:v>50.53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</c:v>
                </c:pt>
                <c:pt idx="213">
                  <c:v>53.25</c:v>
                </c:pt>
                <c:pt idx="214">
                  <c:v>53.5</c:v>
                </c:pt>
                <c:pt idx="215">
                  <c:v>53.75</c:v>
                </c:pt>
                <c:pt idx="216">
                  <c:v>54</c:v>
                </c:pt>
                <c:pt idx="217">
                  <c:v>54.25</c:v>
                </c:pt>
                <c:pt idx="218">
                  <c:v>54.5</c:v>
                </c:pt>
                <c:pt idx="219">
                  <c:v>54.75</c:v>
                </c:pt>
                <c:pt idx="220">
                  <c:v>55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59.51</c:v>
                </c:pt>
                <c:pt idx="239">
                  <c:v>59.77</c:v>
                </c:pt>
                <c:pt idx="240">
                  <c:v>60.02</c:v>
                </c:pt>
                <c:pt idx="241">
                  <c:v>60.28</c:v>
                </c:pt>
                <c:pt idx="242">
                  <c:v>60.53</c:v>
                </c:pt>
                <c:pt idx="243">
                  <c:v>60.75</c:v>
                </c:pt>
                <c:pt idx="244">
                  <c:v>61</c:v>
                </c:pt>
                <c:pt idx="245">
                  <c:v>61.25</c:v>
                </c:pt>
                <c:pt idx="246">
                  <c:v>61.5</c:v>
                </c:pt>
                <c:pt idx="247">
                  <c:v>61.75</c:v>
                </c:pt>
                <c:pt idx="248">
                  <c:v>62.01</c:v>
                </c:pt>
                <c:pt idx="249">
                  <c:v>62.26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64.28</c:v>
                </c:pt>
                <c:pt idx="258">
                  <c:v>64.5</c:v>
                </c:pt>
                <c:pt idx="259">
                  <c:v>64.78</c:v>
                </c:pt>
                <c:pt idx="260">
                  <c:v>65.010000000000005</c:v>
                </c:pt>
                <c:pt idx="261">
                  <c:v>65.27</c:v>
                </c:pt>
                <c:pt idx="262">
                  <c:v>65.52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67.010000000000005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68.25</c:v>
                </c:pt>
                <c:pt idx="274">
                  <c:v>68.53</c:v>
                </c:pt>
                <c:pt idx="275">
                  <c:v>68.75</c:v>
                </c:pt>
                <c:pt idx="276">
                  <c:v>69.02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73.02</c:v>
                </c:pt>
                <c:pt idx="293">
                  <c:v>73.260000000000005</c:v>
                </c:pt>
                <c:pt idx="294">
                  <c:v>73.52</c:v>
                </c:pt>
                <c:pt idx="295">
                  <c:v>73.78</c:v>
                </c:pt>
                <c:pt idx="296">
                  <c:v>74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75.290000000000006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78.260000000000005</c:v>
                </c:pt>
                <c:pt idx="314">
                  <c:v>78.52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83.53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84.51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88.53</c:v>
                </c:pt>
                <c:pt idx="355">
                  <c:v>88.78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91.52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92.52</c:v>
                </c:pt>
                <c:pt idx="371">
                  <c:v>92.78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105.51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113.52</c:v>
                </c:pt>
                <c:pt idx="455">
                  <c:v>113.77</c:v>
                </c:pt>
                <c:pt idx="456">
                  <c:v>114.02</c:v>
                </c:pt>
                <c:pt idx="457">
                  <c:v>114.27</c:v>
                </c:pt>
                <c:pt idx="458">
                  <c:v>114.54</c:v>
                </c:pt>
                <c:pt idx="459">
                  <c:v>114.75</c:v>
                </c:pt>
                <c:pt idx="460">
                  <c:v>115</c:v>
                </c:pt>
                <c:pt idx="461">
                  <c:v>115.25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122.53</c:v>
                </c:pt>
                <c:pt idx="491">
                  <c:v>122.78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124.04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128.29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136.53</c:v>
                </c:pt>
                <c:pt idx="547">
                  <c:v>136.78</c:v>
                </c:pt>
                <c:pt idx="548">
                  <c:v>137.03</c:v>
                </c:pt>
                <c:pt idx="549">
                  <c:v>137.28</c:v>
                </c:pt>
                <c:pt idx="550">
                  <c:v>137.53</c:v>
                </c:pt>
                <c:pt idx="551">
                  <c:v>137.78</c:v>
                </c:pt>
                <c:pt idx="552">
                  <c:v>138.03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141.27000000000001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150.01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</c:v>
                </c:pt>
                <c:pt idx="607">
                  <c:v>151.75</c:v>
                </c:pt>
                <c:pt idx="608">
                  <c:v>152</c:v>
                </c:pt>
                <c:pt idx="609">
                  <c:v>152.25</c:v>
                </c:pt>
                <c:pt idx="610">
                  <c:v>152.5</c:v>
                </c:pt>
                <c:pt idx="611">
                  <c:v>152.75</c:v>
                </c:pt>
                <c:pt idx="612">
                  <c:v>153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159.02000000000001</c:v>
                </c:pt>
                <c:pt idx="637">
                  <c:v>159.27000000000001</c:v>
                </c:pt>
                <c:pt idx="638">
                  <c:v>159.52000000000001</c:v>
                </c:pt>
                <c:pt idx="639">
                  <c:v>159.77000000000001</c:v>
                </c:pt>
                <c:pt idx="640">
                  <c:v>160.02000000000001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161.01</c:v>
                </c:pt>
                <c:pt idx="645">
                  <c:v>161.26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164.02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167.78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180.26</c:v>
                </c:pt>
                <c:pt idx="722">
                  <c:v>180.51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181.53</c:v>
                </c:pt>
                <c:pt idx="727">
                  <c:v>181.78</c:v>
                </c:pt>
                <c:pt idx="728">
                  <c:v>182.03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185.28</c:v>
                </c:pt>
                <c:pt idx="742">
                  <c:v>185.5</c:v>
                </c:pt>
                <c:pt idx="743">
                  <c:v>185.75</c:v>
                </c:pt>
                <c:pt idx="744">
                  <c:v>186</c:v>
                </c:pt>
                <c:pt idx="745">
                  <c:v>186.25</c:v>
                </c:pt>
                <c:pt idx="746">
                  <c:v>186.51</c:v>
                </c:pt>
                <c:pt idx="747">
                  <c:v>186.76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190.78</c:v>
                </c:pt>
                <c:pt idx="764">
                  <c:v>191.03</c:v>
                </c:pt>
                <c:pt idx="765">
                  <c:v>191.28</c:v>
                </c:pt>
                <c:pt idx="766">
                  <c:v>191.5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195.77</c:v>
                </c:pt>
                <c:pt idx="784">
                  <c:v>196.02</c:v>
                </c:pt>
                <c:pt idx="785">
                  <c:v>196.27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197.75</c:v>
                </c:pt>
                <c:pt idx="792">
                  <c:v>198</c:v>
                </c:pt>
                <c:pt idx="793">
                  <c:v>198.25</c:v>
                </c:pt>
                <c:pt idx="794">
                  <c:v>198.5</c:v>
                </c:pt>
                <c:pt idx="795">
                  <c:v>198.75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200.27</c:v>
                </c:pt>
                <c:pt idx="802">
                  <c:v>200.53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201.53</c:v>
                </c:pt>
                <c:pt idx="807">
                  <c:v>201.75</c:v>
                </c:pt>
                <c:pt idx="808">
                  <c:v>202</c:v>
                </c:pt>
                <c:pt idx="809">
                  <c:v>202.25</c:v>
                </c:pt>
                <c:pt idx="810">
                  <c:v>202.5</c:v>
                </c:pt>
                <c:pt idx="811">
                  <c:v>202.75</c:v>
                </c:pt>
                <c:pt idx="812">
                  <c:v>203</c:v>
                </c:pt>
                <c:pt idx="813">
                  <c:v>203.25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206.02</c:v>
                </c:pt>
                <c:pt idx="825">
                  <c:v>206.27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207.51</c:v>
                </c:pt>
                <c:pt idx="831">
                  <c:v>207.76</c:v>
                </c:pt>
                <c:pt idx="832">
                  <c:v>208.02</c:v>
                </c:pt>
                <c:pt idx="833">
                  <c:v>208.27</c:v>
                </c:pt>
                <c:pt idx="834">
                  <c:v>208.52</c:v>
                </c:pt>
                <c:pt idx="835">
                  <c:v>208.77</c:v>
                </c:pt>
                <c:pt idx="836">
                  <c:v>209.02</c:v>
                </c:pt>
                <c:pt idx="837">
                  <c:v>209.27</c:v>
                </c:pt>
                <c:pt idx="838">
                  <c:v>209.52</c:v>
                </c:pt>
                <c:pt idx="839">
                  <c:v>209.77</c:v>
                </c:pt>
                <c:pt idx="840">
                  <c:v>210.02</c:v>
                </c:pt>
                <c:pt idx="841">
                  <c:v>210.28</c:v>
                </c:pt>
                <c:pt idx="842">
                  <c:v>210.53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215.28</c:v>
                </c:pt>
                <c:pt idx="862">
                  <c:v>215.5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220.25</c:v>
                </c:pt>
                <c:pt idx="882">
                  <c:v>220.5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226.02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231.75</c:v>
                </c:pt>
                <c:pt idx="928">
                  <c:v>232.01</c:v>
                </c:pt>
                <c:pt idx="929">
                  <c:v>232.25</c:v>
                </c:pt>
                <c:pt idx="930">
                  <c:v>232.51</c:v>
                </c:pt>
                <c:pt idx="931">
                  <c:v>232.76</c:v>
                </c:pt>
                <c:pt idx="932">
                  <c:v>233</c:v>
                </c:pt>
                <c:pt idx="933">
                  <c:v>233.26</c:v>
                </c:pt>
                <c:pt idx="934">
                  <c:v>233.51</c:v>
                </c:pt>
                <c:pt idx="935">
                  <c:v>233.75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237.51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240.53</c:v>
                </c:pt>
                <c:pt idx="963">
                  <c:v>240.78</c:v>
                </c:pt>
                <c:pt idx="964">
                  <c:v>241.03</c:v>
                </c:pt>
                <c:pt idx="965">
                  <c:v>241.28</c:v>
                </c:pt>
                <c:pt idx="966">
                  <c:v>241.53</c:v>
                </c:pt>
                <c:pt idx="967">
                  <c:v>241.78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242.78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248.01</c:v>
                </c:pt>
                <c:pt idx="993">
                  <c:v>248.26</c:v>
                </c:pt>
                <c:pt idx="994">
                  <c:v>248.52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251.02</c:v>
                </c:pt>
                <c:pt idx="1005">
                  <c:v>251.27</c:v>
                </c:pt>
                <c:pt idx="1006">
                  <c:v>251.52</c:v>
                </c:pt>
                <c:pt idx="1007">
                  <c:v>251.77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252.52</c:v>
                </c:pt>
                <c:pt idx="1011">
                  <c:v>252.77</c:v>
                </c:pt>
                <c:pt idx="1012">
                  <c:v>253.02</c:v>
                </c:pt>
                <c:pt idx="1013">
                  <c:v>253.27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254.02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257.02999999999997</c:v>
                </c:pt>
                <c:pt idx="1029">
                  <c:v>257.27999999999997</c:v>
                </c:pt>
                <c:pt idx="1030">
                  <c:v>257.52999999999997</c:v>
                </c:pt>
                <c:pt idx="1031">
                  <c:v>257.77999999999997</c:v>
                </c:pt>
                <c:pt idx="1032">
                  <c:v>258.02999999999997</c:v>
                </c:pt>
                <c:pt idx="1033">
                  <c:v>258.27999999999997</c:v>
                </c:pt>
                <c:pt idx="1034">
                  <c:v>258.52999999999997</c:v>
                </c:pt>
                <c:pt idx="1035">
                  <c:v>258.77999999999997</c:v>
                </c:pt>
                <c:pt idx="1036">
                  <c:v>259.02999999999997</c:v>
                </c:pt>
                <c:pt idx="1037">
                  <c:v>259.25</c:v>
                </c:pt>
                <c:pt idx="1038">
                  <c:v>259.5</c:v>
                </c:pt>
                <c:pt idx="1039">
                  <c:v>259.75</c:v>
                </c:pt>
                <c:pt idx="1040">
                  <c:v>260</c:v>
                </c:pt>
                <c:pt idx="1041">
                  <c:v>260.25</c:v>
                </c:pt>
                <c:pt idx="1042">
                  <c:v>260.5</c:v>
                </c:pt>
                <c:pt idx="1043">
                  <c:v>260.75</c:v>
                </c:pt>
                <c:pt idx="1044">
                  <c:v>261</c:v>
                </c:pt>
                <c:pt idx="1045">
                  <c:v>261.25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272.27999999999997</c:v>
                </c:pt>
                <c:pt idx="1090">
                  <c:v>272.52999999999997</c:v>
                </c:pt>
                <c:pt idx="1091">
                  <c:v>272.75</c:v>
                </c:pt>
                <c:pt idx="1092">
                  <c:v>273</c:v>
                </c:pt>
                <c:pt idx="1093">
                  <c:v>273.25</c:v>
                </c:pt>
                <c:pt idx="1094">
                  <c:v>273.5</c:v>
                </c:pt>
                <c:pt idx="1095">
                  <c:v>273.75</c:v>
                </c:pt>
                <c:pt idx="1096">
                  <c:v>274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277.01</c:v>
                </c:pt>
                <c:pt idx="1109">
                  <c:v>277.26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278.01</c:v>
                </c:pt>
                <c:pt idx="1113">
                  <c:v>278.26</c:v>
                </c:pt>
                <c:pt idx="1114">
                  <c:v>278.51</c:v>
                </c:pt>
                <c:pt idx="1115">
                  <c:v>278.76</c:v>
                </c:pt>
                <c:pt idx="1116">
                  <c:v>279.01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282.02999999999997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284.75</c:v>
                </c:pt>
                <c:pt idx="1140">
                  <c:v>285</c:v>
                </c:pt>
                <c:pt idx="1141">
                  <c:v>285.25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286.51</c:v>
                </c:pt>
                <c:pt idx="1147">
                  <c:v>286.76</c:v>
                </c:pt>
                <c:pt idx="1148">
                  <c:v>287.01</c:v>
                </c:pt>
                <c:pt idx="1149">
                  <c:v>287.26</c:v>
                </c:pt>
                <c:pt idx="1150">
                  <c:v>287.51</c:v>
                </c:pt>
                <c:pt idx="1151">
                  <c:v>287.76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288.77999999999997</c:v>
                </c:pt>
                <c:pt idx="1156">
                  <c:v>289.02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</c:v>
                </c:pt>
                <c:pt idx="1161">
                  <c:v>290.25</c:v>
                </c:pt>
                <c:pt idx="1162">
                  <c:v>290.5</c:v>
                </c:pt>
                <c:pt idx="1163">
                  <c:v>290.75</c:v>
                </c:pt>
                <c:pt idx="1164">
                  <c:v>291</c:v>
                </c:pt>
                <c:pt idx="1165">
                  <c:v>291.25</c:v>
                </c:pt>
                <c:pt idx="1166">
                  <c:v>291.5</c:v>
                </c:pt>
                <c:pt idx="1167">
                  <c:v>291.75</c:v>
                </c:pt>
                <c:pt idx="1168">
                  <c:v>292</c:v>
                </c:pt>
                <c:pt idx="1169">
                  <c:v>292.25</c:v>
                </c:pt>
                <c:pt idx="1170">
                  <c:v>292.5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298.52999999999997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301.27999999999997</c:v>
                </c:pt>
                <c:pt idx="1206">
                  <c:v>301.52999999999997</c:v>
                </c:pt>
                <c:pt idx="1207">
                  <c:v>301.77999999999997</c:v>
                </c:pt>
                <c:pt idx="1208">
                  <c:v>302.02999999999997</c:v>
                </c:pt>
                <c:pt idx="1209">
                  <c:v>302.27999999999997</c:v>
                </c:pt>
                <c:pt idx="1210">
                  <c:v>302.52999999999997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320.27</c:v>
                </c:pt>
                <c:pt idx="1282">
                  <c:v>320.52</c:v>
                </c:pt>
                <c:pt idx="1283">
                  <c:v>320.77</c:v>
                </c:pt>
                <c:pt idx="1284">
                  <c:v>321.02</c:v>
                </c:pt>
                <c:pt idx="1285">
                  <c:v>321.27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325.27999999999997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329.02</c:v>
                </c:pt>
                <c:pt idx="1317">
                  <c:v>329.28</c:v>
                </c:pt>
                <c:pt idx="1318">
                  <c:v>329.53</c:v>
                </c:pt>
                <c:pt idx="1319">
                  <c:v>329.75</c:v>
                </c:pt>
                <c:pt idx="1320">
                  <c:v>330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331.27</c:v>
                </c:pt>
                <c:pt idx="1326">
                  <c:v>331.52</c:v>
                </c:pt>
                <c:pt idx="1327">
                  <c:v>331.77</c:v>
                </c:pt>
                <c:pt idx="1328">
                  <c:v>332.02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335.25</c:v>
                </c:pt>
                <c:pt idx="1342">
                  <c:v>335.5</c:v>
                </c:pt>
                <c:pt idx="1343">
                  <c:v>335.75</c:v>
                </c:pt>
                <c:pt idx="1344">
                  <c:v>336</c:v>
                </c:pt>
                <c:pt idx="1345">
                  <c:v>336.25</c:v>
                </c:pt>
                <c:pt idx="1346">
                  <c:v>336.5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337.26</c:v>
                </c:pt>
                <c:pt idx="1350">
                  <c:v>337.51</c:v>
                </c:pt>
                <c:pt idx="1351">
                  <c:v>337.76</c:v>
                </c:pt>
                <c:pt idx="1352">
                  <c:v>338.01</c:v>
                </c:pt>
                <c:pt idx="1353">
                  <c:v>338.26</c:v>
                </c:pt>
                <c:pt idx="1354">
                  <c:v>338.51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340.01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344.75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345.51</c:v>
                </c:pt>
                <c:pt idx="1383">
                  <c:v>345.76</c:v>
                </c:pt>
                <c:pt idx="1384">
                  <c:v>346.01</c:v>
                </c:pt>
                <c:pt idx="1385">
                  <c:v>346.26</c:v>
                </c:pt>
                <c:pt idx="1386">
                  <c:v>346.51</c:v>
                </c:pt>
                <c:pt idx="1387">
                  <c:v>346.76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347.78</c:v>
                </c:pt>
                <c:pt idx="1392">
                  <c:v>348.03</c:v>
                </c:pt>
                <c:pt idx="1393">
                  <c:v>348.28</c:v>
                </c:pt>
                <c:pt idx="1394">
                  <c:v>348.53</c:v>
                </c:pt>
                <c:pt idx="1395">
                  <c:v>348.78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351.75</c:v>
                </c:pt>
                <c:pt idx="1408">
                  <c:v>352</c:v>
                </c:pt>
                <c:pt idx="1409">
                  <c:v>352.25</c:v>
                </c:pt>
                <c:pt idx="1410">
                  <c:v>352.5</c:v>
                </c:pt>
                <c:pt idx="1411">
                  <c:v>352.75</c:v>
                </c:pt>
                <c:pt idx="1412">
                  <c:v>353</c:v>
                </c:pt>
                <c:pt idx="1413">
                  <c:v>353.25</c:v>
                </c:pt>
                <c:pt idx="1414">
                  <c:v>353.5</c:v>
                </c:pt>
                <c:pt idx="1415">
                  <c:v>353.75</c:v>
                </c:pt>
                <c:pt idx="1416">
                  <c:v>354</c:v>
                </c:pt>
                <c:pt idx="1417">
                  <c:v>354.25</c:v>
                </c:pt>
                <c:pt idx="1418">
                  <c:v>354.5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356.26</c:v>
                </c:pt>
                <c:pt idx="1426">
                  <c:v>356.51</c:v>
                </c:pt>
                <c:pt idx="1427">
                  <c:v>356.76</c:v>
                </c:pt>
                <c:pt idx="1428">
                  <c:v>357.01</c:v>
                </c:pt>
                <c:pt idx="1429">
                  <c:v>357.26</c:v>
                </c:pt>
                <c:pt idx="1430">
                  <c:v>357.51</c:v>
                </c:pt>
                <c:pt idx="1431">
                  <c:v>357.76</c:v>
                </c:pt>
                <c:pt idx="1432">
                  <c:v>358.01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</c:v>
                </c:pt>
                <c:pt idx="1479">
                  <c:v>369.75</c:v>
                </c:pt>
                <c:pt idx="1480">
                  <c:v>370</c:v>
                </c:pt>
                <c:pt idx="1481">
                  <c:v>370.25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371.51</c:v>
                </c:pt>
                <c:pt idx="1487">
                  <c:v>371.76</c:v>
                </c:pt>
                <c:pt idx="1488">
                  <c:v>372.01</c:v>
                </c:pt>
                <c:pt idx="1489">
                  <c:v>372.26</c:v>
                </c:pt>
                <c:pt idx="1490">
                  <c:v>372.51</c:v>
                </c:pt>
                <c:pt idx="1491">
                  <c:v>372.77</c:v>
                </c:pt>
                <c:pt idx="1492">
                  <c:v>373.02</c:v>
                </c:pt>
                <c:pt idx="1493">
                  <c:v>373.27</c:v>
                </c:pt>
                <c:pt idx="1494">
                  <c:v>373.52</c:v>
                </c:pt>
                <c:pt idx="1495">
                  <c:v>373.77</c:v>
                </c:pt>
                <c:pt idx="1496">
                  <c:v>374.02</c:v>
                </c:pt>
                <c:pt idx="1497">
                  <c:v>374.27</c:v>
                </c:pt>
                <c:pt idx="1498">
                  <c:v>374.52</c:v>
                </c:pt>
                <c:pt idx="1499">
                  <c:v>374.77</c:v>
                </c:pt>
                <c:pt idx="1500">
                  <c:v>375.02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376.28</c:v>
                </c:pt>
                <c:pt idx="1506">
                  <c:v>376.53</c:v>
                </c:pt>
                <c:pt idx="1507">
                  <c:v>376.78</c:v>
                </c:pt>
                <c:pt idx="1508">
                  <c:v>377.03</c:v>
                </c:pt>
                <c:pt idx="1509">
                  <c:v>377.28</c:v>
                </c:pt>
                <c:pt idx="1510">
                  <c:v>377.53</c:v>
                </c:pt>
                <c:pt idx="1511">
                  <c:v>377.78</c:v>
                </c:pt>
                <c:pt idx="1512">
                  <c:v>378.03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</c:v>
                </c:pt>
                <c:pt idx="1517">
                  <c:v>379.25</c:v>
                </c:pt>
                <c:pt idx="1518">
                  <c:v>379.5</c:v>
                </c:pt>
                <c:pt idx="1519">
                  <c:v>379.75</c:v>
                </c:pt>
                <c:pt idx="1520">
                  <c:v>380</c:v>
                </c:pt>
                <c:pt idx="1521">
                  <c:v>380.25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383.27</c:v>
                </c:pt>
                <c:pt idx="1534">
                  <c:v>383.52</c:v>
                </c:pt>
                <c:pt idx="1535">
                  <c:v>383.77</c:v>
                </c:pt>
                <c:pt idx="1536">
                  <c:v>384.02</c:v>
                </c:pt>
                <c:pt idx="1537">
                  <c:v>384.27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385.04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</c:v>
                </c:pt>
                <c:pt idx="1553">
                  <c:v>388.25</c:v>
                </c:pt>
                <c:pt idx="1554">
                  <c:v>388.5</c:v>
                </c:pt>
                <c:pt idx="1555">
                  <c:v>388.76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392.75</c:v>
                </c:pt>
                <c:pt idx="1572">
                  <c:v>393</c:v>
                </c:pt>
                <c:pt idx="1573">
                  <c:v>393.25</c:v>
                </c:pt>
                <c:pt idx="1574">
                  <c:v>393.5</c:v>
                </c:pt>
                <c:pt idx="1575">
                  <c:v>393.75</c:v>
                </c:pt>
                <c:pt idx="1576">
                  <c:v>394</c:v>
                </c:pt>
                <c:pt idx="1577">
                  <c:v>394.25</c:v>
                </c:pt>
                <c:pt idx="1578">
                  <c:v>394.5</c:v>
                </c:pt>
                <c:pt idx="1579">
                  <c:v>394.75</c:v>
                </c:pt>
                <c:pt idx="1580">
                  <c:v>395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401.28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416.78</c:v>
                </c:pt>
                <c:pt idx="1668">
                  <c:v>417.03</c:v>
                </c:pt>
                <c:pt idx="1669">
                  <c:v>417.28</c:v>
                </c:pt>
                <c:pt idx="1670">
                  <c:v>417.53</c:v>
                </c:pt>
                <c:pt idx="1671">
                  <c:v>417.78</c:v>
                </c:pt>
                <c:pt idx="1672">
                  <c:v>418.03</c:v>
                </c:pt>
                <c:pt idx="1673">
                  <c:v>418.28</c:v>
                </c:pt>
                <c:pt idx="1674">
                  <c:v>418.53</c:v>
                </c:pt>
                <c:pt idx="1675">
                  <c:v>418.78</c:v>
                </c:pt>
                <c:pt idx="1676">
                  <c:v>419.03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</c:v>
                </c:pt>
                <c:pt idx="1681">
                  <c:v>420.25</c:v>
                </c:pt>
                <c:pt idx="1682">
                  <c:v>420.5</c:v>
                </c:pt>
                <c:pt idx="1683">
                  <c:v>420.75</c:v>
                </c:pt>
                <c:pt idx="1684">
                  <c:v>421</c:v>
                </c:pt>
                <c:pt idx="1685">
                  <c:v>421.25</c:v>
                </c:pt>
                <c:pt idx="1686">
                  <c:v>421.51</c:v>
                </c:pt>
                <c:pt idx="1687">
                  <c:v>421.76</c:v>
                </c:pt>
                <c:pt idx="1688">
                  <c:v>422.01</c:v>
                </c:pt>
                <c:pt idx="1689">
                  <c:v>422.26</c:v>
                </c:pt>
                <c:pt idx="1690">
                  <c:v>422.51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</c:numCache>
            </c:numRef>
          </c:cat>
          <c:val>
            <c:numRef>
              <c:f>Sheet1!$G$2:$G$1697</c:f>
              <c:numCache>
                <c:formatCode>General</c:formatCode>
                <c:ptCount val="1696"/>
                <c:pt idx="0">
                  <c:v>40.799999999999997</c:v>
                </c:pt>
                <c:pt idx="1">
                  <c:v>40.799999999999997</c:v>
                </c:pt>
                <c:pt idx="2">
                  <c:v>40.799999999999997</c:v>
                </c:pt>
                <c:pt idx="3">
                  <c:v>40.799999999999997</c:v>
                </c:pt>
                <c:pt idx="4">
                  <c:v>40.799999999999997</c:v>
                </c:pt>
                <c:pt idx="5">
                  <c:v>40.799999999999997</c:v>
                </c:pt>
                <c:pt idx="6">
                  <c:v>40.799999999999997</c:v>
                </c:pt>
                <c:pt idx="7">
                  <c:v>40.4</c:v>
                </c:pt>
                <c:pt idx="8">
                  <c:v>40.4</c:v>
                </c:pt>
                <c:pt idx="9">
                  <c:v>40.4</c:v>
                </c:pt>
                <c:pt idx="10">
                  <c:v>40.4</c:v>
                </c:pt>
                <c:pt idx="11">
                  <c:v>40.4</c:v>
                </c:pt>
                <c:pt idx="12">
                  <c:v>40.4</c:v>
                </c:pt>
                <c:pt idx="13">
                  <c:v>40.4</c:v>
                </c:pt>
                <c:pt idx="14">
                  <c:v>40.4</c:v>
                </c:pt>
                <c:pt idx="15">
                  <c:v>40.1</c:v>
                </c:pt>
                <c:pt idx="16">
                  <c:v>40.1</c:v>
                </c:pt>
                <c:pt idx="17">
                  <c:v>40.1</c:v>
                </c:pt>
                <c:pt idx="18">
                  <c:v>40.1</c:v>
                </c:pt>
                <c:pt idx="19">
                  <c:v>40.1</c:v>
                </c:pt>
                <c:pt idx="20">
                  <c:v>40.1</c:v>
                </c:pt>
                <c:pt idx="21">
                  <c:v>40.1</c:v>
                </c:pt>
                <c:pt idx="22">
                  <c:v>40.1</c:v>
                </c:pt>
                <c:pt idx="23">
                  <c:v>40.1</c:v>
                </c:pt>
                <c:pt idx="24">
                  <c:v>39.700000000000003</c:v>
                </c:pt>
                <c:pt idx="25">
                  <c:v>39.700000000000003</c:v>
                </c:pt>
                <c:pt idx="26">
                  <c:v>39.700000000000003</c:v>
                </c:pt>
                <c:pt idx="27">
                  <c:v>39.700000000000003</c:v>
                </c:pt>
                <c:pt idx="28">
                  <c:v>39.700000000000003</c:v>
                </c:pt>
                <c:pt idx="29">
                  <c:v>39.700000000000003</c:v>
                </c:pt>
                <c:pt idx="30">
                  <c:v>39.700000000000003</c:v>
                </c:pt>
                <c:pt idx="31">
                  <c:v>39.700000000000003</c:v>
                </c:pt>
                <c:pt idx="32">
                  <c:v>39.299999999999997</c:v>
                </c:pt>
                <c:pt idx="33">
                  <c:v>39.299999999999997</c:v>
                </c:pt>
                <c:pt idx="34">
                  <c:v>39.299999999999997</c:v>
                </c:pt>
                <c:pt idx="35">
                  <c:v>39.299999999999997</c:v>
                </c:pt>
                <c:pt idx="36">
                  <c:v>39.299999999999997</c:v>
                </c:pt>
                <c:pt idx="37">
                  <c:v>39.299999999999997</c:v>
                </c:pt>
                <c:pt idx="38">
                  <c:v>39.299999999999997</c:v>
                </c:pt>
                <c:pt idx="39">
                  <c:v>39.299999999999997</c:v>
                </c:pt>
                <c:pt idx="40">
                  <c:v>38.9</c:v>
                </c:pt>
                <c:pt idx="41">
                  <c:v>38.9</c:v>
                </c:pt>
                <c:pt idx="42">
                  <c:v>38.9</c:v>
                </c:pt>
                <c:pt idx="43">
                  <c:v>38.9</c:v>
                </c:pt>
                <c:pt idx="44">
                  <c:v>38.9</c:v>
                </c:pt>
                <c:pt idx="45">
                  <c:v>38.9</c:v>
                </c:pt>
                <c:pt idx="46">
                  <c:v>38.9</c:v>
                </c:pt>
                <c:pt idx="47">
                  <c:v>38.9</c:v>
                </c:pt>
                <c:pt idx="48">
                  <c:v>38.6</c:v>
                </c:pt>
                <c:pt idx="49">
                  <c:v>38.6</c:v>
                </c:pt>
                <c:pt idx="50">
                  <c:v>38.6</c:v>
                </c:pt>
                <c:pt idx="51">
                  <c:v>38.6</c:v>
                </c:pt>
                <c:pt idx="52">
                  <c:v>38.6</c:v>
                </c:pt>
                <c:pt idx="53">
                  <c:v>38.6</c:v>
                </c:pt>
                <c:pt idx="54">
                  <c:v>38.6</c:v>
                </c:pt>
                <c:pt idx="55">
                  <c:v>38.6</c:v>
                </c:pt>
                <c:pt idx="56">
                  <c:v>38.299999999999997</c:v>
                </c:pt>
                <c:pt idx="57">
                  <c:v>38.299999999999997</c:v>
                </c:pt>
                <c:pt idx="58">
                  <c:v>38.299999999999997</c:v>
                </c:pt>
                <c:pt idx="59">
                  <c:v>38.299999999999997</c:v>
                </c:pt>
                <c:pt idx="60">
                  <c:v>38.299999999999997</c:v>
                </c:pt>
                <c:pt idx="61">
                  <c:v>38.299999999999997</c:v>
                </c:pt>
                <c:pt idx="62">
                  <c:v>38.299999999999997</c:v>
                </c:pt>
                <c:pt idx="63">
                  <c:v>38.299999999999997</c:v>
                </c:pt>
                <c:pt idx="64">
                  <c:v>38.299999999999997</c:v>
                </c:pt>
                <c:pt idx="65">
                  <c:v>38.299999999999997</c:v>
                </c:pt>
                <c:pt idx="66">
                  <c:v>38.299999999999997</c:v>
                </c:pt>
                <c:pt idx="67">
                  <c:v>38.299999999999997</c:v>
                </c:pt>
                <c:pt idx="68">
                  <c:v>38.299999999999997</c:v>
                </c:pt>
                <c:pt idx="69">
                  <c:v>38.299999999999997</c:v>
                </c:pt>
                <c:pt idx="70">
                  <c:v>38.299999999999997</c:v>
                </c:pt>
                <c:pt idx="71">
                  <c:v>38.299999999999997</c:v>
                </c:pt>
                <c:pt idx="72">
                  <c:v>38.299999999999997</c:v>
                </c:pt>
                <c:pt idx="73">
                  <c:v>38.5</c:v>
                </c:pt>
                <c:pt idx="74">
                  <c:v>38.5</c:v>
                </c:pt>
                <c:pt idx="75">
                  <c:v>38.5</c:v>
                </c:pt>
                <c:pt idx="76">
                  <c:v>38.5</c:v>
                </c:pt>
                <c:pt idx="77">
                  <c:v>38.5</c:v>
                </c:pt>
                <c:pt idx="78">
                  <c:v>38.5</c:v>
                </c:pt>
                <c:pt idx="79">
                  <c:v>38.5</c:v>
                </c:pt>
                <c:pt idx="80">
                  <c:v>38.5</c:v>
                </c:pt>
                <c:pt idx="81">
                  <c:v>38.799999999999997</c:v>
                </c:pt>
                <c:pt idx="82">
                  <c:v>38.799999999999997</c:v>
                </c:pt>
                <c:pt idx="83">
                  <c:v>38.799999999999997</c:v>
                </c:pt>
                <c:pt idx="84">
                  <c:v>38.799999999999997</c:v>
                </c:pt>
                <c:pt idx="85">
                  <c:v>38.799999999999997</c:v>
                </c:pt>
                <c:pt idx="86">
                  <c:v>38.799999999999997</c:v>
                </c:pt>
                <c:pt idx="87">
                  <c:v>38.799999999999997</c:v>
                </c:pt>
                <c:pt idx="88">
                  <c:v>38.799999999999997</c:v>
                </c:pt>
                <c:pt idx="89">
                  <c:v>39.200000000000003</c:v>
                </c:pt>
                <c:pt idx="90">
                  <c:v>39.200000000000003</c:v>
                </c:pt>
                <c:pt idx="91">
                  <c:v>39.200000000000003</c:v>
                </c:pt>
                <c:pt idx="92">
                  <c:v>39.200000000000003</c:v>
                </c:pt>
                <c:pt idx="93">
                  <c:v>39.200000000000003</c:v>
                </c:pt>
                <c:pt idx="94">
                  <c:v>39.200000000000003</c:v>
                </c:pt>
                <c:pt idx="95">
                  <c:v>39.200000000000003</c:v>
                </c:pt>
                <c:pt idx="96">
                  <c:v>39.200000000000003</c:v>
                </c:pt>
                <c:pt idx="97">
                  <c:v>39.6</c:v>
                </c:pt>
                <c:pt idx="98">
                  <c:v>39.6</c:v>
                </c:pt>
                <c:pt idx="99">
                  <c:v>39.6</c:v>
                </c:pt>
                <c:pt idx="100">
                  <c:v>39.6</c:v>
                </c:pt>
                <c:pt idx="101">
                  <c:v>39.6</c:v>
                </c:pt>
                <c:pt idx="102">
                  <c:v>39.6</c:v>
                </c:pt>
                <c:pt idx="103">
                  <c:v>39.6</c:v>
                </c:pt>
                <c:pt idx="104">
                  <c:v>39.6</c:v>
                </c:pt>
                <c:pt idx="105">
                  <c:v>40.200000000000003</c:v>
                </c:pt>
                <c:pt idx="106">
                  <c:v>40.200000000000003</c:v>
                </c:pt>
                <c:pt idx="107">
                  <c:v>40.200000000000003</c:v>
                </c:pt>
                <c:pt idx="108">
                  <c:v>40.200000000000003</c:v>
                </c:pt>
                <c:pt idx="109">
                  <c:v>40.200000000000003</c:v>
                </c:pt>
                <c:pt idx="110">
                  <c:v>40.200000000000003</c:v>
                </c:pt>
                <c:pt idx="111">
                  <c:v>40.200000000000003</c:v>
                </c:pt>
                <c:pt idx="112">
                  <c:v>40.200000000000003</c:v>
                </c:pt>
                <c:pt idx="113">
                  <c:v>40.200000000000003</c:v>
                </c:pt>
                <c:pt idx="114">
                  <c:v>40.799999999999997</c:v>
                </c:pt>
                <c:pt idx="115">
                  <c:v>40.799999999999997</c:v>
                </c:pt>
                <c:pt idx="116">
                  <c:v>40.799999999999997</c:v>
                </c:pt>
                <c:pt idx="117">
                  <c:v>40.799999999999997</c:v>
                </c:pt>
                <c:pt idx="118">
                  <c:v>40.799999999999997</c:v>
                </c:pt>
                <c:pt idx="119">
                  <c:v>40.799999999999997</c:v>
                </c:pt>
                <c:pt idx="120">
                  <c:v>40.799999999999997</c:v>
                </c:pt>
                <c:pt idx="121">
                  <c:v>40.799999999999997</c:v>
                </c:pt>
                <c:pt idx="122">
                  <c:v>41.5</c:v>
                </c:pt>
                <c:pt idx="123">
                  <c:v>41.5</c:v>
                </c:pt>
                <c:pt idx="124">
                  <c:v>41.5</c:v>
                </c:pt>
                <c:pt idx="125">
                  <c:v>41.5</c:v>
                </c:pt>
                <c:pt idx="126">
                  <c:v>41.5</c:v>
                </c:pt>
                <c:pt idx="127">
                  <c:v>41.5</c:v>
                </c:pt>
                <c:pt idx="128">
                  <c:v>41.5</c:v>
                </c:pt>
                <c:pt idx="129">
                  <c:v>41.5</c:v>
                </c:pt>
                <c:pt idx="130">
                  <c:v>42.1</c:v>
                </c:pt>
                <c:pt idx="131">
                  <c:v>42.1</c:v>
                </c:pt>
                <c:pt idx="132">
                  <c:v>42.1</c:v>
                </c:pt>
                <c:pt idx="133">
                  <c:v>42.1</c:v>
                </c:pt>
                <c:pt idx="134">
                  <c:v>42.1</c:v>
                </c:pt>
                <c:pt idx="135">
                  <c:v>42.1</c:v>
                </c:pt>
                <c:pt idx="136">
                  <c:v>42.1</c:v>
                </c:pt>
                <c:pt idx="137">
                  <c:v>42.1</c:v>
                </c:pt>
                <c:pt idx="138">
                  <c:v>42.6</c:v>
                </c:pt>
                <c:pt idx="139">
                  <c:v>42.6</c:v>
                </c:pt>
                <c:pt idx="140">
                  <c:v>42.6</c:v>
                </c:pt>
                <c:pt idx="141">
                  <c:v>42.6</c:v>
                </c:pt>
                <c:pt idx="142">
                  <c:v>42.6</c:v>
                </c:pt>
                <c:pt idx="143">
                  <c:v>42.6</c:v>
                </c:pt>
                <c:pt idx="144">
                  <c:v>42.6</c:v>
                </c:pt>
                <c:pt idx="145">
                  <c:v>42.6</c:v>
                </c:pt>
                <c:pt idx="146">
                  <c:v>43</c:v>
                </c:pt>
                <c:pt idx="147">
                  <c:v>43</c:v>
                </c:pt>
                <c:pt idx="148">
                  <c:v>43</c:v>
                </c:pt>
                <c:pt idx="149">
                  <c:v>43</c:v>
                </c:pt>
                <c:pt idx="150">
                  <c:v>43</c:v>
                </c:pt>
                <c:pt idx="151">
                  <c:v>43</c:v>
                </c:pt>
                <c:pt idx="152">
                  <c:v>43</c:v>
                </c:pt>
                <c:pt idx="153">
                  <c:v>43</c:v>
                </c:pt>
                <c:pt idx="154">
                  <c:v>43.2</c:v>
                </c:pt>
                <c:pt idx="155">
                  <c:v>43.2</c:v>
                </c:pt>
                <c:pt idx="156">
                  <c:v>43.2</c:v>
                </c:pt>
                <c:pt idx="157">
                  <c:v>43.2</c:v>
                </c:pt>
                <c:pt idx="158">
                  <c:v>43.2</c:v>
                </c:pt>
                <c:pt idx="159">
                  <c:v>43.2</c:v>
                </c:pt>
                <c:pt idx="160">
                  <c:v>43.2</c:v>
                </c:pt>
                <c:pt idx="161">
                  <c:v>43.2</c:v>
                </c:pt>
                <c:pt idx="162">
                  <c:v>43.2</c:v>
                </c:pt>
                <c:pt idx="163">
                  <c:v>43.3</c:v>
                </c:pt>
                <c:pt idx="164">
                  <c:v>43.3</c:v>
                </c:pt>
                <c:pt idx="165">
                  <c:v>43.3</c:v>
                </c:pt>
                <c:pt idx="166">
                  <c:v>43.3</c:v>
                </c:pt>
                <c:pt idx="167">
                  <c:v>43.3</c:v>
                </c:pt>
                <c:pt idx="168">
                  <c:v>43.3</c:v>
                </c:pt>
                <c:pt idx="169">
                  <c:v>43.3</c:v>
                </c:pt>
                <c:pt idx="170">
                  <c:v>43.3</c:v>
                </c:pt>
                <c:pt idx="171">
                  <c:v>43.2</c:v>
                </c:pt>
                <c:pt idx="172">
                  <c:v>43.2</c:v>
                </c:pt>
                <c:pt idx="173">
                  <c:v>43.2</c:v>
                </c:pt>
                <c:pt idx="174">
                  <c:v>43.2</c:v>
                </c:pt>
                <c:pt idx="175">
                  <c:v>43.2</c:v>
                </c:pt>
                <c:pt idx="176">
                  <c:v>43.2</c:v>
                </c:pt>
                <c:pt idx="177">
                  <c:v>43.2</c:v>
                </c:pt>
                <c:pt idx="178">
                  <c:v>43.2</c:v>
                </c:pt>
                <c:pt idx="179">
                  <c:v>43.1</c:v>
                </c:pt>
                <c:pt idx="180">
                  <c:v>43.1</c:v>
                </c:pt>
                <c:pt idx="181">
                  <c:v>43.1</c:v>
                </c:pt>
                <c:pt idx="182">
                  <c:v>43.1</c:v>
                </c:pt>
                <c:pt idx="183">
                  <c:v>43.1</c:v>
                </c:pt>
                <c:pt idx="184">
                  <c:v>43.1</c:v>
                </c:pt>
                <c:pt idx="185">
                  <c:v>43.1</c:v>
                </c:pt>
                <c:pt idx="186">
                  <c:v>43.1</c:v>
                </c:pt>
                <c:pt idx="187">
                  <c:v>42.9</c:v>
                </c:pt>
                <c:pt idx="188">
                  <c:v>42.9</c:v>
                </c:pt>
                <c:pt idx="189">
                  <c:v>42.9</c:v>
                </c:pt>
                <c:pt idx="190">
                  <c:v>42.9</c:v>
                </c:pt>
                <c:pt idx="191">
                  <c:v>42.9</c:v>
                </c:pt>
                <c:pt idx="192">
                  <c:v>42.9</c:v>
                </c:pt>
                <c:pt idx="193">
                  <c:v>42.9</c:v>
                </c:pt>
                <c:pt idx="194">
                  <c:v>42.9</c:v>
                </c:pt>
                <c:pt idx="195">
                  <c:v>42.6</c:v>
                </c:pt>
                <c:pt idx="196">
                  <c:v>42.6</c:v>
                </c:pt>
                <c:pt idx="197">
                  <c:v>42.6</c:v>
                </c:pt>
                <c:pt idx="198">
                  <c:v>42.6</c:v>
                </c:pt>
                <c:pt idx="199">
                  <c:v>42.6</c:v>
                </c:pt>
                <c:pt idx="200">
                  <c:v>42.6</c:v>
                </c:pt>
                <c:pt idx="201">
                  <c:v>42.6</c:v>
                </c:pt>
                <c:pt idx="202">
                  <c:v>42.6</c:v>
                </c:pt>
                <c:pt idx="203">
                  <c:v>42.6</c:v>
                </c:pt>
                <c:pt idx="204">
                  <c:v>42.2</c:v>
                </c:pt>
                <c:pt idx="205">
                  <c:v>42.2</c:v>
                </c:pt>
                <c:pt idx="206">
                  <c:v>42.2</c:v>
                </c:pt>
                <c:pt idx="207">
                  <c:v>42.2</c:v>
                </c:pt>
                <c:pt idx="208">
                  <c:v>42.2</c:v>
                </c:pt>
                <c:pt idx="209">
                  <c:v>42.2</c:v>
                </c:pt>
                <c:pt idx="210">
                  <c:v>42.2</c:v>
                </c:pt>
                <c:pt idx="211">
                  <c:v>42.2</c:v>
                </c:pt>
                <c:pt idx="212">
                  <c:v>41.8</c:v>
                </c:pt>
                <c:pt idx="213">
                  <c:v>41.8</c:v>
                </c:pt>
                <c:pt idx="214">
                  <c:v>41.8</c:v>
                </c:pt>
                <c:pt idx="215">
                  <c:v>41.8</c:v>
                </c:pt>
                <c:pt idx="216">
                  <c:v>41.8</c:v>
                </c:pt>
                <c:pt idx="217">
                  <c:v>41.8</c:v>
                </c:pt>
                <c:pt idx="218">
                  <c:v>41.8</c:v>
                </c:pt>
                <c:pt idx="219">
                  <c:v>41.8</c:v>
                </c:pt>
                <c:pt idx="220">
                  <c:v>41.4</c:v>
                </c:pt>
                <c:pt idx="221">
                  <c:v>41.4</c:v>
                </c:pt>
                <c:pt idx="222">
                  <c:v>41.4</c:v>
                </c:pt>
                <c:pt idx="223">
                  <c:v>41.4</c:v>
                </c:pt>
                <c:pt idx="224">
                  <c:v>41.4</c:v>
                </c:pt>
                <c:pt idx="225">
                  <c:v>41.4</c:v>
                </c:pt>
                <c:pt idx="226">
                  <c:v>41.4</c:v>
                </c:pt>
                <c:pt idx="227">
                  <c:v>41.4</c:v>
                </c:pt>
                <c:pt idx="228">
                  <c:v>41</c:v>
                </c:pt>
                <c:pt idx="229">
                  <c:v>41</c:v>
                </c:pt>
                <c:pt idx="230">
                  <c:v>41</c:v>
                </c:pt>
                <c:pt idx="231">
                  <c:v>41</c:v>
                </c:pt>
                <c:pt idx="232">
                  <c:v>41</c:v>
                </c:pt>
                <c:pt idx="233">
                  <c:v>41</c:v>
                </c:pt>
                <c:pt idx="234">
                  <c:v>41</c:v>
                </c:pt>
                <c:pt idx="235">
                  <c:v>41</c:v>
                </c:pt>
                <c:pt idx="236">
                  <c:v>40.6</c:v>
                </c:pt>
                <c:pt idx="237">
                  <c:v>40.6</c:v>
                </c:pt>
                <c:pt idx="238">
                  <c:v>40.6</c:v>
                </c:pt>
                <c:pt idx="239">
                  <c:v>40.6</c:v>
                </c:pt>
                <c:pt idx="240">
                  <c:v>40.6</c:v>
                </c:pt>
                <c:pt idx="241">
                  <c:v>40.6</c:v>
                </c:pt>
                <c:pt idx="242">
                  <c:v>40.6</c:v>
                </c:pt>
                <c:pt idx="243">
                  <c:v>40.6</c:v>
                </c:pt>
                <c:pt idx="244">
                  <c:v>40.6</c:v>
                </c:pt>
                <c:pt idx="245">
                  <c:v>40.200000000000003</c:v>
                </c:pt>
                <c:pt idx="246">
                  <c:v>40.200000000000003</c:v>
                </c:pt>
                <c:pt idx="247">
                  <c:v>40.200000000000003</c:v>
                </c:pt>
                <c:pt idx="248">
                  <c:v>40.200000000000003</c:v>
                </c:pt>
                <c:pt idx="249">
                  <c:v>40.200000000000003</c:v>
                </c:pt>
                <c:pt idx="250">
                  <c:v>40.200000000000003</c:v>
                </c:pt>
                <c:pt idx="251">
                  <c:v>40.200000000000003</c:v>
                </c:pt>
                <c:pt idx="252">
                  <c:v>40.200000000000003</c:v>
                </c:pt>
                <c:pt idx="253">
                  <c:v>39.9</c:v>
                </c:pt>
                <c:pt idx="254">
                  <c:v>39.9</c:v>
                </c:pt>
                <c:pt idx="255">
                  <c:v>39.9</c:v>
                </c:pt>
                <c:pt idx="256">
                  <c:v>39.9</c:v>
                </c:pt>
                <c:pt idx="257">
                  <c:v>39.9</c:v>
                </c:pt>
                <c:pt idx="258">
                  <c:v>39.9</c:v>
                </c:pt>
                <c:pt idx="259">
                  <c:v>39.9</c:v>
                </c:pt>
                <c:pt idx="260">
                  <c:v>39.9</c:v>
                </c:pt>
                <c:pt idx="261">
                  <c:v>39.4</c:v>
                </c:pt>
                <c:pt idx="262">
                  <c:v>39.4</c:v>
                </c:pt>
                <c:pt idx="263">
                  <c:v>39.4</c:v>
                </c:pt>
                <c:pt idx="264">
                  <c:v>39.4</c:v>
                </c:pt>
                <c:pt idx="265">
                  <c:v>39.4</c:v>
                </c:pt>
                <c:pt idx="266">
                  <c:v>39.4</c:v>
                </c:pt>
                <c:pt idx="267">
                  <c:v>39.4</c:v>
                </c:pt>
                <c:pt idx="268">
                  <c:v>39.4</c:v>
                </c:pt>
                <c:pt idx="269">
                  <c:v>39</c:v>
                </c:pt>
                <c:pt idx="270">
                  <c:v>39</c:v>
                </c:pt>
                <c:pt idx="271">
                  <c:v>39</c:v>
                </c:pt>
                <c:pt idx="272">
                  <c:v>39</c:v>
                </c:pt>
                <c:pt idx="273">
                  <c:v>39</c:v>
                </c:pt>
                <c:pt idx="274">
                  <c:v>39</c:v>
                </c:pt>
                <c:pt idx="275">
                  <c:v>39</c:v>
                </c:pt>
                <c:pt idx="276">
                  <c:v>39</c:v>
                </c:pt>
                <c:pt idx="277">
                  <c:v>38.700000000000003</c:v>
                </c:pt>
                <c:pt idx="278">
                  <c:v>38.700000000000003</c:v>
                </c:pt>
                <c:pt idx="279">
                  <c:v>38.700000000000003</c:v>
                </c:pt>
                <c:pt idx="280">
                  <c:v>38.700000000000003</c:v>
                </c:pt>
                <c:pt idx="281">
                  <c:v>38.700000000000003</c:v>
                </c:pt>
                <c:pt idx="282">
                  <c:v>38.700000000000003</c:v>
                </c:pt>
                <c:pt idx="283">
                  <c:v>38.700000000000003</c:v>
                </c:pt>
                <c:pt idx="284">
                  <c:v>38.700000000000003</c:v>
                </c:pt>
                <c:pt idx="285">
                  <c:v>38.4</c:v>
                </c:pt>
                <c:pt idx="286">
                  <c:v>38.4</c:v>
                </c:pt>
                <c:pt idx="287">
                  <c:v>38.4</c:v>
                </c:pt>
                <c:pt idx="288">
                  <c:v>38.4</c:v>
                </c:pt>
                <c:pt idx="289">
                  <c:v>38.4</c:v>
                </c:pt>
                <c:pt idx="290">
                  <c:v>38.4</c:v>
                </c:pt>
                <c:pt idx="291">
                  <c:v>38.4</c:v>
                </c:pt>
                <c:pt idx="292">
                  <c:v>38.4</c:v>
                </c:pt>
                <c:pt idx="293">
                  <c:v>38.4</c:v>
                </c:pt>
                <c:pt idx="294">
                  <c:v>38.299999999999997</c:v>
                </c:pt>
                <c:pt idx="295">
                  <c:v>38.299999999999997</c:v>
                </c:pt>
                <c:pt idx="296">
                  <c:v>38.299999999999997</c:v>
                </c:pt>
                <c:pt idx="297">
                  <c:v>38.299999999999997</c:v>
                </c:pt>
                <c:pt idx="298">
                  <c:v>38.299999999999997</c:v>
                </c:pt>
                <c:pt idx="299">
                  <c:v>38.299999999999997</c:v>
                </c:pt>
                <c:pt idx="300">
                  <c:v>38.299999999999997</c:v>
                </c:pt>
                <c:pt idx="301">
                  <c:v>38.299999999999997</c:v>
                </c:pt>
                <c:pt idx="302">
                  <c:v>38.4</c:v>
                </c:pt>
                <c:pt idx="303">
                  <c:v>38.4</c:v>
                </c:pt>
                <c:pt idx="304">
                  <c:v>38.4</c:v>
                </c:pt>
                <c:pt idx="305">
                  <c:v>38.4</c:v>
                </c:pt>
                <c:pt idx="306">
                  <c:v>38.4</c:v>
                </c:pt>
                <c:pt idx="307">
                  <c:v>38.4</c:v>
                </c:pt>
                <c:pt idx="308">
                  <c:v>38.4</c:v>
                </c:pt>
                <c:pt idx="309">
                  <c:v>38.4</c:v>
                </c:pt>
                <c:pt idx="310">
                  <c:v>38.6</c:v>
                </c:pt>
                <c:pt idx="311">
                  <c:v>38.6</c:v>
                </c:pt>
                <c:pt idx="312">
                  <c:v>38.6</c:v>
                </c:pt>
                <c:pt idx="313">
                  <c:v>38.6</c:v>
                </c:pt>
                <c:pt idx="314">
                  <c:v>38.6</c:v>
                </c:pt>
                <c:pt idx="315">
                  <c:v>38.6</c:v>
                </c:pt>
                <c:pt idx="316">
                  <c:v>38.6</c:v>
                </c:pt>
                <c:pt idx="317">
                  <c:v>38.6</c:v>
                </c:pt>
                <c:pt idx="318">
                  <c:v>39</c:v>
                </c:pt>
                <c:pt idx="319">
                  <c:v>39</c:v>
                </c:pt>
                <c:pt idx="320">
                  <c:v>39</c:v>
                </c:pt>
                <c:pt idx="321">
                  <c:v>39</c:v>
                </c:pt>
                <c:pt idx="322">
                  <c:v>39</c:v>
                </c:pt>
                <c:pt idx="323">
                  <c:v>39</c:v>
                </c:pt>
                <c:pt idx="324">
                  <c:v>39</c:v>
                </c:pt>
                <c:pt idx="325">
                  <c:v>39</c:v>
                </c:pt>
                <c:pt idx="326">
                  <c:v>39.5</c:v>
                </c:pt>
                <c:pt idx="327">
                  <c:v>39.5</c:v>
                </c:pt>
                <c:pt idx="328">
                  <c:v>39.5</c:v>
                </c:pt>
                <c:pt idx="329">
                  <c:v>39.5</c:v>
                </c:pt>
                <c:pt idx="330">
                  <c:v>39.5</c:v>
                </c:pt>
                <c:pt idx="331">
                  <c:v>39.5</c:v>
                </c:pt>
                <c:pt idx="332">
                  <c:v>39.5</c:v>
                </c:pt>
                <c:pt idx="333">
                  <c:v>39.5</c:v>
                </c:pt>
                <c:pt idx="334">
                  <c:v>40</c:v>
                </c:pt>
                <c:pt idx="335">
                  <c:v>40</c:v>
                </c:pt>
                <c:pt idx="336">
                  <c:v>40</c:v>
                </c:pt>
                <c:pt idx="337">
                  <c:v>40</c:v>
                </c:pt>
                <c:pt idx="338">
                  <c:v>40</c:v>
                </c:pt>
                <c:pt idx="339">
                  <c:v>40</c:v>
                </c:pt>
                <c:pt idx="340">
                  <c:v>40</c:v>
                </c:pt>
                <c:pt idx="341">
                  <c:v>40</c:v>
                </c:pt>
                <c:pt idx="342">
                  <c:v>40</c:v>
                </c:pt>
                <c:pt idx="343">
                  <c:v>40.5</c:v>
                </c:pt>
                <c:pt idx="344">
                  <c:v>40.5</c:v>
                </c:pt>
                <c:pt idx="345">
                  <c:v>40.5</c:v>
                </c:pt>
                <c:pt idx="346">
                  <c:v>40.5</c:v>
                </c:pt>
                <c:pt idx="347">
                  <c:v>40.5</c:v>
                </c:pt>
                <c:pt idx="348">
                  <c:v>40.5</c:v>
                </c:pt>
                <c:pt idx="349">
                  <c:v>40.5</c:v>
                </c:pt>
                <c:pt idx="350">
                  <c:v>40.5</c:v>
                </c:pt>
                <c:pt idx="351">
                  <c:v>41.1</c:v>
                </c:pt>
                <c:pt idx="352">
                  <c:v>41.1</c:v>
                </c:pt>
                <c:pt idx="353">
                  <c:v>41.1</c:v>
                </c:pt>
                <c:pt idx="354">
                  <c:v>41.1</c:v>
                </c:pt>
                <c:pt idx="355">
                  <c:v>41.1</c:v>
                </c:pt>
                <c:pt idx="356">
                  <c:v>41.1</c:v>
                </c:pt>
                <c:pt idx="357">
                  <c:v>41.1</c:v>
                </c:pt>
                <c:pt idx="358">
                  <c:v>41.1</c:v>
                </c:pt>
                <c:pt idx="359">
                  <c:v>41.7</c:v>
                </c:pt>
                <c:pt idx="360">
                  <c:v>41.7</c:v>
                </c:pt>
                <c:pt idx="361">
                  <c:v>41.7</c:v>
                </c:pt>
                <c:pt idx="362">
                  <c:v>41.7</c:v>
                </c:pt>
                <c:pt idx="363">
                  <c:v>41.7</c:v>
                </c:pt>
                <c:pt idx="364">
                  <c:v>41.7</c:v>
                </c:pt>
                <c:pt idx="365">
                  <c:v>41.7</c:v>
                </c:pt>
                <c:pt idx="366">
                  <c:v>41.7</c:v>
                </c:pt>
                <c:pt idx="367">
                  <c:v>42.3</c:v>
                </c:pt>
                <c:pt idx="368">
                  <c:v>42.3</c:v>
                </c:pt>
                <c:pt idx="369">
                  <c:v>42.3</c:v>
                </c:pt>
                <c:pt idx="370">
                  <c:v>42.3</c:v>
                </c:pt>
                <c:pt idx="371">
                  <c:v>42.3</c:v>
                </c:pt>
                <c:pt idx="372">
                  <c:v>42.3</c:v>
                </c:pt>
                <c:pt idx="373">
                  <c:v>42.3</c:v>
                </c:pt>
                <c:pt idx="374">
                  <c:v>42.3</c:v>
                </c:pt>
                <c:pt idx="375">
                  <c:v>42.7</c:v>
                </c:pt>
                <c:pt idx="376">
                  <c:v>42.7</c:v>
                </c:pt>
                <c:pt idx="377">
                  <c:v>42.7</c:v>
                </c:pt>
                <c:pt idx="378">
                  <c:v>42.7</c:v>
                </c:pt>
                <c:pt idx="379">
                  <c:v>42.7</c:v>
                </c:pt>
                <c:pt idx="380">
                  <c:v>42.7</c:v>
                </c:pt>
                <c:pt idx="381">
                  <c:v>42.7</c:v>
                </c:pt>
                <c:pt idx="382">
                  <c:v>42.7</c:v>
                </c:pt>
                <c:pt idx="383">
                  <c:v>42.7</c:v>
                </c:pt>
                <c:pt idx="384">
                  <c:v>43</c:v>
                </c:pt>
                <c:pt idx="385">
                  <c:v>43</c:v>
                </c:pt>
                <c:pt idx="386">
                  <c:v>43</c:v>
                </c:pt>
                <c:pt idx="387">
                  <c:v>43</c:v>
                </c:pt>
                <c:pt idx="388">
                  <c:v>43</c:v>
                </c:pt>
                <c:pt idx="389">
                  <c:v>43</c:v>
                </c:pt>
                <c:pt idx="390">
                  <c:v>43</c:v>
                </c:pt>
                <c:pt idx="391">
                  <c:v>43</c:v>
                </c:pt>
                <c:pt idx="392">
                  <c:v>43.2</c:v>
                </c:pt>
                <c:pt idx="393">
                  <c:v>43.2</c:v>
                </c:pt>
                <c:pt idx="394">
                  <c:v>43.2</c:v>
                </c:pt>
                <c:pt idx="395">
                  <c:v>43.2</c:v>
                </c:pt>
                <c:pt idx="396">
                  <c:v>43.2</c:v>
                </c:pt>
                <c:pt idx="397">
                  <c:v>43.2</c:v>
                </c:pt>
                <c:pt idx="398">
                  <c:v>43.2</c:v>
                </c:pt>
                <c:pt idx="399">
                  <c:v>43.2</c:v>
                </c:pt>
                <c:pt idx="400">
                  <c:v>43.3</c:v>
                </c:pt>
                <c:pt idx="401">
                  <c:v>43.3</c:v>
                </c:pt>
                <c:pt idx="402">
                  <c:v>43.3</c:v>
                </c:pt>
                <c:pt idx="403">
                  <c:v>43.3</c:v>
                </c:pt>
                <c:pt idx="404">
                  <c:v>43.3</c:v>
                </c:pt>
                <c:pt idx="405">
                  <c:v>43.3</c:v>
                </c:pt>
                <c:pt idx="406">
                  <c:v>43.3</c:v>
                </c:pt>
                <c:pt idx="407">
                  <c:v>43.3</c:v>
                </c:pt>
                <c:pt idx="408">
                  <c:v>43.2</c:v>
                </c:pt>
                <c:pt idx="409">
                  <c:v>43.2</c:v>
                </c:pt>
                <c:pt idx="410">
                  <c:v>43.2</c:v>
                </c:pt>
                <c:pt idx="411">
                  <c:v>43.2</c:v>
                </c:pt>
                <c:pt idx="412">
                  <c:v>43.2</c:v>
                </c:pt>
                <c:pt idx="413">
                  <c:v>43.2</c:v>
                </c:pt>
                <c:pt idx="414">
                  <c:v>43.2</c:v>
                </c:pt>
                <c:pt idx="415">
                  <c:v>43.1</c:v>
                </c:pt>
                <c:pt idx="416">
                  <c:v>43.1</c:v>
                </c:pt>
                <c:pt idx="417">
                  <c:v>43.1</c:v>
                </c:pt>
                <c:pt idx="418">
                  <c:v>43.1</c:v>
                </c:pt>
                <c:pt idx="419">
                  <c:v>43.1</c:v>
                </c:pt>
                <c:pt idx="420">
                  <c:v>43.1</c:v>
                </c:pt>
                <c:pt idx="421">
                  <c:v>43.1</c:v>
                </c:pt>
                <c:pt idx="422">
                  <c:v>43.1</c:v>
                </c:pt>
                <c:pt idx="423">
                  <c:v>42.8</c:v>
                </c:pt>
                <c:pt idx="424">
                  <c:v>42.8</c:v>
                </c:pt>
                <c:pt idx="425">
                  <c:v>42.8</c:v>
                </c:pt>
                <c:pt idx="426">
                  <c:v>42.8</c:v>
                </c:pt>
                <c:pt idx="427">
                  <c:v>42.8</c:v>
                </c:pt>
                <c:pt idx="428">
                  <c:v>42.8</c:v>
                </c:pt>
                <c:pt idx="429">
                  <c:v>42.8</c:v>
                </c:pt>
                <c:pt idx="430">
                  <c:v>42.8</c:v>
                </c:pt>
                <c:pt idx="431">
                  <c:v>42.5</c:v>
                </c:pt>
                <c:pt idx="432">
                  <c:v>42.5</c:v>
                </c:pt>
                <c:pt idx="433">
                  <c:v>42.5</c:v>
                </c:pt>
                <c:pt idx="434">
                  <c:v>42.5</c:v>
                </c:pt>
                <c:pt idx="435">
                  <c:v>42.5</c:v>
                </c:pt>
                <c:pt idx="436">
                  <c:v>42.5</c:v>
                </c:pt>
                <c:pt idx="437">
                  <c:v>42.5</c:v>
                </c:pt>
                <c:pt idx="438">
                  <c:v>42.5</c:v>
                </c:pt>
                <c:pt idx="439">
                  <c:v>42.5</c:v>
                </c:pt>
                <c:pt idx="440">
                  <c:v>42.2</c:v>
                </c:pt>
                <c:pt idx="441">
                  <c:v>42.2</c:v>
                </c:pt>
                <c:pt idx="442">
                  <c:v>42.2</c:v>
                </c:pt>
                <c:pt idx="443">
                  <c:v>42.2</c:v>
                </c:pt>
                <c:pt idx="444">
                  <c:v>42.2</c:v>
                </c:pt>
                <c:pt idx="445">
                  <c:v>42.2</c:v>
                </c:pt>
                <c:pt idx="446">
                  <c:v>42.2</c:v>
                </c:pt>
                <c:pt idx="447">
                  <c:v>42.2</c:v>
                </c:pt>
                <c:pt idx="448">
                  <c:v>41.9</c:v>
                </c:pt>
                <c:pt idx="449">
                  <c:v>41.9</c:v>
                </c:pt>
                <c:pt idx="450">
                  <c:v>41.9</c:v>
                </c:pt>
                <c:pt idx="451">
                  <c:v>41.9</c:v>
                </c:pt>
                <c:pt idx="452">
                  <c:v>41.9</c:v>
                </c:pt>
                <c:pt idx="453">
                  <c:v>41.9</c:v>
                </c:pt>
                <c:pt idx="454">
                  <c:v>41.9</c:v>
                </c:pt>
                <c:pt idx="455">
                  <c:v>41.9</c:v>
                </c:pt>
                <c:pt idx="456">
                  <c:v>41.5</c:v>
                </c:pt>
                <c:pt idx="457">
                  <c:v>41.5</c:v>
                </c:pt>
                <c:pt idx="458">
                  <c:v>41.5</c:v>
                </c:pt>
                <c:pt idx="459">
                  <c:v>41.5</c:v>
                </c:pt>
                <c:pt idx="460">
                  <c:v>41.5</c:v>
                </c:pt>
                <c:pt idx="461">
                  <c:v>41.5</c:v>
                </c:pt>
                <c:pt idx="462">
                  <c:v>41.5</c:v>
                </c:pt>
                <c:pt idx="463">
                  <c:v>41.5</c:v>
                </c:pt>
                <c:pt idx="464">
                  <c:v>41.1</c:v>
                </c:pt>
                <c:pt idx="465">
                  <c:v>41.1</c:v>
                </c:pt>
                <c:pt idx="466">
                  <c:v>41.1</c:v>
                </c:pt>
                <c:pt idx="467">
                  <c:v>41.1</c:v>
                </c:pt>
                <c:pt idx="468">
                  <c:v>41.1</c:v>
                </c:pt>
                <c:pt idx="469">
                  <c:v>41.1</c:v>
                </c:pt>
                <c:pt idx="470">
                  <c:v>41.1</c:v>
                </c:pt>
                <c:pt idx="471">
                  <c:v>41.1</c:v>
                </c:pt>
                <c:pt idx="472">
                  <c:v>40.700000000000003</c:v>
                </c:pt>
                <c:pt idx="473">
                  <c:v>40.700000000000003</c:v>
                </c:pt>
                <c:pt idx="474">
                  <c:v>40.700000000000003</c:v>
                </c:pt>
                <c:pt idx="475">
                  <c:v>40.700000000000003</c:v>
                </c:pt>
                <c:pt idx="476">
                  <c:v>40.700000000000003</c:v>
                </c:pt>
                <c:pt idx="477">
                  <c:v>40.700000000000003</c:v>
                </c:pt>
                <c:pt idx="478">
                  <c:v>40.700000000000003</c:v>
                </c:pt>
                <c:pt idx="479">
                  <c:v>40.700000000000003</c:v>
                </c:pt>
                <c:pt idx="480">
                  <c:v>40.700000000000003</c:v>
                </c:pt>
                <c:pt idx="481">
                  <c:v>40.4</c:v>
                </c:pt>
                <c:pt idx="482">
                  <c:v>40.4</c:v>
                </c:pt>
                <c:pt idx="483">
                  <c:v>40.4</c:v>
                </c:pt>
                <c:pt idx="484">
                  <c:v>40.4</c:v>
                </c:pt>
                <c:pt idx="485">
                  <c:v>40.4</c:v>
                </c:pt>
                <c:pt idx="486">
                  <c:v>40.4</c:v>
                </c:pt>
                <c:pt idx="487">
                  <c:v>40.4</c:v>
                </c:pt>
                <c:pt idx="488">
                  <c:v>40.4</c:v>
                </c:pt>
                <c:pt idx="489">
                  <c:v>40</c:v>
                </c:pt>
                <c:pt idx="490">
                  <c:v>40</c:v>
                </c:pt>
                <c:pt idx="491">
                  <c:v>40</c:v>
                </c:pt>
                <c:pt idx="492">
                  <c:v>40</c:v>
                </c:pt>
                <c:pt idx="493">
                  <c:v>40</c:v>
                </c:pt>
                <c:pt idx="494">
                  <c:v>40</c:v>
                </c:pt>
                <c:pt idx="495">
                  <c:v>40</c:v>
                </c:pt>
                <c:pt idx="496">
                  <c:v>40</c:v>
                </c:pt>
                <c:pt idx="497">
                  <c:v>39.799999999999997</c:v>
                </c:pt>
                <c:pt idx="498">
                  <c:v>39.799999999999997</c:v>
                </c:pt>
                <c:pt idx="499">
                  <c:v>39.799999999999997</c:v>
                </c:pt>
                <c:pt idx="500">
                  <c:v>39.799999999999997</c:v>
                </c:pt>
                <c:pt idx="501">
                  <c:v>39.799999999999997</c:v>
                </c:pt>
                <c:pt idx="502">
                  <c:v>39.799999999999997</c:v>
                </c:pt>
                <c:pt idx="503">
                  <c:v>39.799999999999997</c:v>
                </c:pt>
                <c:pt idx="504">
                  <c:v>39.799999999999997</c:v>
                </c:pt>
                <c:pt idx="505">
                  <c:v>39.4</c:v>
                </c:pt>
                <c:pt idx="506">
                  <c:v>39.4</c:v>
                </c:pt>
                <c:pt idx="507">
                  <c:v>39.4</c:v>
                </c:pt>
                <c:pt idx="508">
                  <c:v>39.4</c:v>
                </c:pt>
                <c:pt idx="509">
                  <c:v>39.4</c:v>
                </c:pt>
                <c:pt idx="510">
                  <c:v>39.4</c:v>
                </c:pt>
                <c:pt idx="511">
                  <c:v>39.4</c:v>
                </c:pt>
                <c:pt idx="512">
                  <c:v>39.4</c:v>
                </c:pt>
                <c:pt idx="513">
                  <c:v>39.1</c:v>
                </c:pt>
                <c:pt idx="514">
                  <c:v>39.1</c:v>
                </c:pt>
                <c:pt idx="515">
                  <c:v>39.1</c:v>
                </c:pt>
                <c:pt idx="516">
                  <c:v>39.1</c:v>
                </c:pt>
                <c:pt idx="517">
                  <c:v>39.1</c:v>
                </c:pt>
                <c:pt idx="518">
                  <c:v>39.1</c:v>
                </c:pt>
                <c:pt idx="519">
                  <c:v>39.1</c:v>
                </c:pt>
                <c:pt idx="520">
                  <c:v>39.1</c:v>
                </c:pt>
                <c:pt idx="521">
                  <c:v>38.799999999999997</c:v>
                </c:pt>
                <c:pt idx="522">
                  <c:v>38.799999999999997</c:v>
                </c:pt>
                <c:pt idx="523">
                  <c:v>38.799999999999997</c:v>
                </c:pt>
                <c:pt idx="524">
                  <c:v>38.799999999999997</c:v>
                </c:pt>
                <c:pt idx="525">
                  <c:v>38.799999999999997</c:v>
                </c:pt>
                <c:pt idx="526">
                  <c:v>38.799999999999997</c:v>
                </c:pt>
                <c:pt idx="527">
                  <c:v>38.799999999999997</c:v>
                </c:pt>
                <c:pt idx="528">
                  <c:v>38.799999999999997</c:v>
                </c:pt>
                <c:pt idx="529">
                  <c:v>38.799999999999997</c:v>
                </c:pt>
                <c:pt idx="530">
                  <c:v>38.6</c:v>
                </c:pt>
                <c:pt idx="531">
                  <c:v>38.6</c:v>
                </c:pt>
                <c:pt idx="532">
                  <c:v>38.6</c:v>
                </c:pt>
                <c:pt idx="533">
                  <c:v>38.6</c:v>
                </c:pt>
                <c:pt idx="534">
                  <c:v>38.6</c:v>
                </c:pt>
                <c:pt idx="535">
                  <c:v>38.6</c:v>
                </c:pt>
                <c:pt idx="536">
                  <c:v>38.6</c:v>
                </c:pt>
                <c:pt idx="537">
                  <c:v>38.6</c:v>
                </c:pt>
                <c:pt idx="538">
                  <c:v>38.6</c:v>
                </c:pt>
                <c:pt idx="539">
                  <c:v>38.6</c:v>
                </c:pt>
                <c:pt idx="540">
                  <c:v>38.6</c:v>
                </c:pt>
                <c:pt idx="541">
                  <c:v>38.6</c:v>
                </c:pt>
                <c:pt idx="542">
                  <c:v>38.6</c:v>
                </c:pt>
                <c:pt idx="543">
                  <c:v>38.6</c:v>
                </c:pt>
                <c:pt idx="544">
                  <c:v>38.6</c:v>
                </c:pt>
                <c:pt idx="545">
                  <c:v>38.6</c:v>
                </c:pt>
                <c:pt idx="546">
                  <c:v>38.700000000000003</c:v>
                </c:pt>
                <c:pt idx="547">
                  <c:v>38.700000000000003</c:v>
                </c:pt>
                <c:pt idx="548">
                  <c:v>38.700000000000003</c:v>
                </c:pt>
                <c:pt idx="549">
                  <c:v>38.700000000000003</c:v>
                </c:pt>
                <c:pt idx="550">
                  <c:v>38.700000000000003</c:v>
                </c:pt>
                <c:pt idx="551">
                  <c:v>38.700000000000003</c:v>
                </c:pt>
                <c:pt idx="552">
                  <c:v>38.700000000000003</c:v>
                </c:pt>
                <c:pt idx="553">
                  <c:v>38.700000000000003</c:v>
                </c:pt>
                <c:pt idx="554">
                  <c:v>38.9</c:v>
                </c:pt>
                <c:pt idx="555">
                  <c:v>38.9</c:v>
                </c:pt>
                <c:pt idx="556">
                  <c:v>38.9</c:v>
                </c:pt>
                <c:pt idx="557">
                  <c:v>38.9</c:v>
                </c:pt>
                <c:pt idx="558">
                  <c:v>38.9</c:v>
                </c:pt>
                <c:pt idx="559">
                  <c:v>38.9</c:v>
                </c:pt>
                <c:pt idx="560">
                  <c:v>38.9</c:v>
                </c:pt>
                <c:pt idx="561">
                  <c:v>38.9</c:v>
                </c:pt>
                <c:pt idx="562">
                  <c:v>39.200000000000003</c:v>
                </c:pt>
                <c:pt idx="563">
                  <c:v>39.200000000000003</c:v>
                </c:pt>
                <c:pt idx="564">
                  <c:v>39.200000000000003</c:v>
                </c:pt>
                <c:pt idx="565">
                  <c:v>39.200000000000003</c:v>
                </c:pt>
                <c:pt idx="566">
                  <c:v>39.200000000000003</c:v>
                </c:pt>
                <c:pt idx="567">
                  <c:v>39.200000000000003</c:v>
                </c:pt>
                <c:pt idx="568">
                  <c:v>39.200000000000003</c:v>
                </c:pt>
                <c:pt idx="569">
                  <c:v>39.200000000000003</c:v>
                </c:pt>
                <c:pt idx="570">
                  <c:v>39.200000000000003</c:v>
                </c:pt>
                <c:pt idx="571">
                  <c:v>39.5</c:v>
                </c:pt>
                <c:pt idx="572">
                  <c:v>39.5</c:v>
                </c:pt>
                <c:pt idx="573">
                  <c:v>39.5</c:v>
                </c:pt>
                <c:pt idx="574">
                  <c:v>39.5</c:v>
                </c:pt>
                <c:pt idx="575">
                  <c:v>39.5</c:v>
                </c:pt>
                <c:pt idx="576">
                  <c:v>39.5</c:v>
                </c:pt>
                <c:pt idx="577">
                  <c:v>39.5</c:v>
                </c:pt>
                <c:pt idx="578">
                  <c:v>39.5</c:v>
                </c:pt>
                <c:pt idx="579">
                  <c:v>40.1</c:v>
                </c:pt>
                <c:pt idx="580">
                  <c:v>40.1</c:v>
                </c:pt>
                <c:pt idx="581">
                  <c:v>40.1</c:v>
                </c:pt>
                <c:pt idx="582">
                  <c:v>40.1</c:v>
                </c:pt>
                <c:pt idx="583">
                  <c:v>40.1</c:v>
                </c:pt>
                <c:pt idx="584">
                  <c:v>40.1</c:v>
                </c:pt>
                <c:pt idx="585">
                  <c:v>40.1</c:v>
                </c:pt>
                <c:pt idx="586">
                  <c:v>40.1</c:v>
                </c:pt>
                <c:pt idx="587">
                  <c:v>40.6</c:v>
                </c:pt>
                <c:pt idx="588">
                  <c:v>40.6</c:v>
                </c:pt>
                <c:pt idx="589">
                  <c:v>40.6</c:v>
                </c:pt>
                <c:pt idx="590">
                  <c:v>40.6</c:v>
                </c:pt>
                <c:pt idx="591">
                  <c:v>40.6</c:v>
                </c:pt>
                <c:pt idx="592">
                  <c:v>40.6</c:v>
                </c:pt>
                <c:pt idx="593">
                  <c:v>40.6</c:v>
                </c:pt>
                <c:pt idx="594">
                  <c:v>40.6</c:v>
                </c:pt>
                <c:pt idx="595">
                  <c:v>41.3</c:v>
                </c:pt>
                <c:pt idx="596">
                  <c:v>41.3</c:v>
                </c:pt>
                <c:pt idx="597">
                  <c:v>41.3</c:v>
                </c:pt>
                <c:pt idx="598">
                  <c:v>41.3</c:v>
                </c:pt>
                <c:pt idx="599">
                  <c:v>41.3</c:v>
                </c:pt>
                <c:pt idx="600">
                  <c:v>41.3</c:v>
                </c:pt>
                <c:pt idx="601">
                  <c:v>41.3</c:v>
                </c:pt>
                <c:pt idx="602">
                  <c:v>41.3</c:v>
                </c:pt>
                <c:pt idx="603">
                  <c:v>41.9</c:v>
                </c:pt>
                <c:pt idx="604">
                  <c:v>41.9</c:v>
                </c:pt>
                <c:pt idx="605">
                  <c:v>41.9</c:v>
                </c:pt>
                <c:pt idx="606">
                  <c:v>41.9</c:v>
                </c:pt>
                <c:pt idx="607">
                  <c:v>41.9</c:v>
                </c:pt>
                <c:pt idx="608">
                  <c:v>41.9</c:v>
                </c:pt>
                <c:pt idx="609">
                  <c:v>41.9</c:v>
                </c:pt>
                <c:pt idx="610">
                  <c:v>41.9</c:v>
                </c:pt>
                <c:pt idx="611">
                  <c:v>41.9</c:v>
                </c:pt>
                <c:pt idx="612">
                  <c:v>42.5</c:v>
                </c:pt>
                <c:pt idx="613">
                  <c:v>42.5</c:v>
                </c:pt>
                <c:pt idx="614">
                  <c:v>42.5</c:v>
                </c:pt>
                <c:pt idx="615">
                  <c:v>42.5</c:v>
                </c:pt>
                <c:pt idx="616">
                  <c:v>42.5</c:v>
                </c:pt>
                <c:pt idx="617">
                  <c:v>42.5</c:v>
                </c:pt>
                <c:pt idx="618">
                  <c:v>42.5</c:v>
                </c:pt>
                <c:pt idx="619">
                  <c:v>42.5</c:v>
                </c:pt>
                <c:pt idx="620">
                  <c:v>42.9</c:v>
                </c:pt>
                <c:pt idx="621">
                  <c:v>42.9</c:v>
                </c:pt>
                <c:pt idx="622">
                  <c:v>42.9</c:v>
                </c:pt>
                <c:pt idx="623">
                  <c:v>42.9</c:v>
                </c:pt>
                <c:pt idx="624">
                  <c:v>42.9</c:v>
                </c:pt>
                <c:pt idx="625">
                  <c:v>42.9</c:v>
                </c:pt>
                <c:pt idx="626">
                  <c:v>42.9</c:v>
                </c:pt>
                <c:pt idx="627">
                  <c:v>42.9</c:v>
                </c:pt>
                <c:pt idx="628">
                  <c:v>43.2</c:v>
                </c:pt>
                <c:pt idx="629">
                  <c:v>43.2</c:v>
                </c:pt>
                <c:pt idx="630">
                  <c:v>43.2</c:v>
                </c:pt>
                <c:pt idx="631">
                  <c:v>43.2</c:v>
                </c:pt>
                <c:pt idx="632">
                  <c:v>43.2</c:v>
                </c:pt>
                <c:pt idx="633">
                  <c:v>43.2</c:v>
                </c:pt>
                <c:pt idx="634">
                  <c:v>43.2</c:v>
                </c:pt>
                <c:pt idx="635">
                  <c:v>43.2</c:v>
                </c:pt>
                <c:pt idx="636">
                  <c:v>43.4</c:v>
                </c:pt>
                <c:pt idx="637">
                  <c:v>43.4</c:v>
                </c:pt>
                <c:pt idx="638">
                  <c:v>43.4</c:v>
                </c:pt>
                <c:pt idx="639">
                  <c:v>43.4</c:v>
                </c:pt>
                <c:pt idx="640">
                  <c:v>43.4</c:v>
                </c:pt>
                <c:pt idx="641">
                  <c:v>43.4</c:v>
                </c:pt>
                <c:pt idx="642">
                  <c:v>43.4</c:v>
                </c:pt>
                <c:pt idx="643">
                  <c:v>43.4</c:v>
                </c:pt>
                <c:pt idx="644">
                  <c:v>43.4</c:v>
                </c:pt>
                <c:pt idx="645">
                  <c:v>43.4</c:v>
                </c:pt>
                <c:pt idx="646">
                  <c:v>43.4</c:v>
                </c:pt>
                <c:pt idx="647">
                  <c:v>43.4</c:v>
                </c:pt>
                <c:pt idx="648">
                  <c:v>43.4</c:v>
                </c:pt>
                <c:pt idx="649">
                  <c:v>43.4</c:v>
                </c:pt>
                <c:pt idx="650">
                  <c:v>43.4</c:v>
                </c:pt>
                <c:pt idx="651">
                  <c:v>43.4</c:v>
                </c:pt>
                <c:pt idx="652">
                  <c:v>43.3</c:v>
                </c:pt>
                <c:pt idx="653">
                  <c:v>43.3</c:v>
                </c:pt>
                <c:pt idx="654">
                  <c:v>43.3</c:v>
                </c:pt>
                <c:pt idx="655">
                  <c:v>43.3</c:v>
                </c:pt>
                <c:pt idx="656">
                  <c:v>43.3</c:v>
                </c:pt>
                <c:pt idx="657">
                  <c:v>43.3</c:v>
                </c:pt>
                <c:pt idx="658">
                  <c:v>43.3</c:v>
                </c:pt>
                <c:pt idx="659">
                  <c:v>43.3</c:v>
                </c:pt>
                <c:pt idx="660">
                  <c:v>43.3</c:v>
                </c:pt>
                <c:pt idx="661">
                  <c:v>43.1</c:v>
                </c:pt>
                <c:pt idx="662">
                  <c:v>43.1</c:v>
                </c:pt>
                <c:pt idx="663">
                  <c:v>43.1</c:v>
                </c:pt>
                <c:pt idx="664">
                  <c:v>43.1</c:v>
                </c:pt>
                <c:pt idx="665">
                  <c:v>43.1</c:v>
                </c:pt>
                <c:pt idx="666">
                  <c:v>43.1</c:v>
                </c:pt>
                <c:pt idx="667">
                  <c:v>43.1</c:v>
                </c:pt>
                <c:pt idx="668">
                  <c:v>43.1</c:v>
                </c:pt>
                <c:pt idx="669">
                  <c:v>42.8</c:v>
                </c:pt>
                <c:pt idx="670">
                  <c:v>42.8</c:v>
                </c:pt>
                <c:pt idx="671">
                  <c:v>42.8</c:v>
                </c:pt>
                <c:pt idx="672">
                  <c:v>42.8</c:v>
                </c:pt>
                <c:pt idx="673">
                  <c:v>42.8</c:v>
                </c:pt>
                <c:pt idx="674">
                  <c:v>42.8</c:v>
                </c:pt>
                <c:pt idx="675">
                  <c:v>42.8</c:v>
                </c:pt>
                <c:pt idx="676">
                  <c:v>42.8</c:v>
                </c:pt>
                <c:pt idx="677">
                  <c:v>42.4</c:v>
                </c:pt>
                <c:pt idx="678">
                  <c:v>42.4</c:v>
                </c:pt>
                <c:pt idx="679">
                  <c:v>42.4</c:v>
                </c:pt>
                <c:pt idx="680">
                  <c:v>42.4</c:v>
                </c:pt>
                <c:pt idx="681">
                  <c:v>42.4</c:v>
                </c:pt>
                <c:pt idx="682">
                  <c:v>42.4</c:v>
                </c:pt>
                <c:pt idx="683">
                  <c:v>42.4</c:v>
                </c:pt>
                <c:pt idx="684">
                  <c:v>42.4</c:v>
                </c:pt>
                <c:pt idx="685">
                  <c:v>42.1</c:v>
                </c:pt>
                <c:pt idx="686">
                  <c:v>42.1</c:v>
                </c:pt>
                <c:pt idx="687">
                  <c:v>42.1</c:v>
                </c:pt>
                <c:pt idx="688">
                  <c:v>42.1</c:v>
                </c:pt>
                <c:pt idx="689">
                  <c:v>42.1</c:v>
                </c:pt>
                <c:pt idx="690">
                  <c:v>42.1</c:v>
                </c:pt>
                <c:pt idx="691">
                  <c:v>42.1</c:v>
                </c:pt>
                <c:pt idx="692">
                  <c:v>42.1</c:v>
                </c:pt>
                <c:pt idx="693">
                  <c:v>41.7</c:v>
                </c:pt>
                <c:pt idx="694">
                  <c:v>41.7</c:v>
                </c:pt>
                <c:pt idx="695">
                  <c:v>41.7</c:v>
                </c:pt>
                <c:pt idx="696">
                  <c:v>41.7</c:v>
                </c:pt>
                <c:pt idx="697">
                  <c:v>41.7</c:v>
                </c:pt>
                <c:pt idx="698">
                  <c:v>41.7</c:v>
                </c:pt>
                <c:pt idx="699">
                  <c:v>41.7</c:v>
                </c:pt>
                <c:pt idx="700">
                  <c:v>41.7</c:v>
                </c:pt>
                <c:pt idx="701">
                  <c:v>41.4</c:v>
                </c:pt>
                <c:pt idx="702">
                  <c:v>41.4</c:v>
                </c:pt>
                <c:pt idx="703">
                  <c:v>41.4</c:v>
                </c:pt>
                <c:pt idx="704">
                  <c:v>41.4</c:v>
                </c:pt>
                <c:pt idx="705">
                  <c:v>41.4</c:v>
                </c:pt>
                <c:pt idx="706">
                  <c:v>41.4</c:v>
                </c:pt>
                <c:pt idx="707">
                  <c:v>41.4</c:v>
                </c:pt>
                <c:pt idx="708">
                  <c:v>41.4</c:v>
                </c:pt>
                <c:pt idx="709">
                  <c:v>41.4</c:v>
                </c:pt>
                <c:pt idx="710">
                  <c:v>41</c:v>
                </c:pt>
                <c:pt idx="711">
                  <c:v>41</c:v>
                </c:pt>
                <c:pt idx="712">
                  <c:v>41</c:v>
                </c:pt>
                <c:pt idx="713">
                  <c:v>41</c:v>
                </c:pt>
                <c:pt idx="714">
                  <c:v>41</c:v>
                </c:pt>
                <c:pt idx="715">
                  <c:v>41</c:v>
                </c:pt>
                <c:pt idx="716">
                  <c:v>41</c:v>
                </c:pt>
                <c:pt idx="717">
                  <c:v>41</c:v>
                </c:pt>
                <c:pt idx="718">
                  <c:v>40.700000000000003</c:v>
                </c:pt>
                <c:pt idx="719">
                  <c:v>40.700000000000003</c:v>
                </c:pt>
                <c:pt idx="720">
                  <c:v>40.700000000000003</c:v>
                </c:pt>
                <c:pt idx="721">
                  <c:v>40.700000000000003</c:v>
                </c:pt>
                <c:pt idx="722">
                  <c:v>40.700000000000003</c:v>
                </c:pt>
                <c:pt idx="723">
                  <c:v>40.700000000000003</c:v>
                </c:pt>
                <c:pt idx="724">
                  <c:v>40.700000000000003</c:v>
                </c:pt>
                <c:pt idx="725">
                  <c:v>40.700000000000003</c:v>
                </c:pt>
                <c:pt idx="726">
                  <c:v>40.299999999999997</c:v>
                </c:pt>
                <c:pt idx="727">
                  <c:v>40.299999999999997</c:v>
                </c:pt>
                <c:pt idx="728">
                  <c:v>40.299999999999997</c:v>
                </c:pt>
                <c:pt idx="729">
                  <c:v>40.299999999999997</c:v>
                </c:pt>
                <c:pt idx="730">
                  <c:v>40.299999999999997</c:v>
                </c:pt>
                <c:pt idx="731">
                  <c:v>40.299999999999997</c:v>
                </c:pt>
                <c:pt idx="732">
                  <c:v>40.299999999999997</c:v>
                </c:pt>
                <c:pt idx="733">
                  <c:v>40.299999999999997</c:v>
                </c:pt>
                <c:pt idx="734">
                  <c:v>40</c:v>
                </c:pt>
                <c:pt idx="735">
                  <c:v>40</c:v>
                </c:pt>
                <c:pt idx="736">
                  <c:v>40</c:v>
                </c:pt>
                <c:pt idx="737">
                  <c:v>40</c:v>
                </c:pt>
                <c:pt idx="738">
                  <c:v>40</c:v>
                </c:pt>
                <c:pt idx="739">
                  <c:v>40</c:v>
                </c:pt>
                <c:pt idx="740">
                  <c:v>40</c:v>
                </c:pt>
                <c:pt idx="741">
                  <c:v>40</c:v>
                </c:pt>
                <c:pt idx="742">
                  <c:v>40</c:v>
                </c:pt>
                <c:pt idx="743">
                  <c:v>39.700000000000003</c:v>
                </c:pt>
                <c:pt idx="744">
                  <c:v>39.700000000000003</c:v>
                </c:pt>
                <c:pt idx="745">
                  <c:v>39.700000000000003</c:v>
                </c:pt>
                <c:pt idx="746">
                  <c:v>39.700000000000003</c:v>
                </c:pt>
                <c:pt idx="747">
                  <c:v>39.700000000000003</c:v>
                </c:pt>
                <c:pt idx="748">
                  <c:v>39.700000000000003</c:v>
                </c:pt>
                <c:pt idx="749">
                  <c:v>39.700000000000003</c:v>
                </c:pt>
                <c:pt idx="750">
                  <c:v>39.700000000000003</c:v>
                </c:pt>
                <c:pt idx="751">
                  <c:v>39.299999999999997</c:v>
                </c:pt>
                <c:pt idx="752">
                  <c:v>39.299999999999997</c:v>
                </c:pt>
                <c:pt idx="753">
                  <c:v>39.299999999999997</c:v>
                </c:pt>
                <c:pt idx="754">
                  <c:v>39.299999999999997</c:v>
                </c:pt>
                <c:pt idx="755">
                  <c:v>39.299999999999997</c:v>
                </c:pt>
                <c:pt idx="756">
                  <c:v>39.299999999999997</c:v>
                </c:pt>
                <c:pt idx="757">
                  <c:v>39.299999999999997</c:v>
                </c:pt>
                <c:pt idx="758">
                  <c:v>39.299999999999997</c:v>
                </c:pt>
                <c:pt idx="759">
                  <c:v>39</c:v>
                </c:pt>
                <c:pt idx="760">
                  <c:v>39</c:v>
                </c:pt>
                <c:pt idx="761">
                  <c:v>39</c:v>
                </c:pt>
                <c:pt idx="762">
                  <c:v>39</c:v>
                </c:pt>
                <c:pt idx="763">
                  <c:v>39</c:v>
                </c:pt>
                <c:pt idx="764">
                  <c:v>39</c:v>
                </c:pt>
                <c:pt idx="765">
                  <c:v>39</c:v>
                </c:pt>
                <c:pt idx="766">
                  <c:v>39</c:v>
                </c:pt>
                <c:pt idx="767">
                  <c:v>38.700000000000003</c:v>
                </c:pt>
                <c:pt idx="768">
                  <c:v>38.700000000000003</c:v>
                </c:pt>
                <c:pt idx="769">
                  <c:v>38.700000000000003</c:v>
                </c:pt>
                <c:pt idx="770">
                  <c:v>38.700000000000003</c:v>
                </c:pt>
                <c:pt idx="771">
                  <c:v>38.700000000000003</c:v>
                </c:pt>
                <c:pt idx="772">
                  <c:v>38.700000000000003</c:v>
                </c:pt>
                <c:pt idx="773">
                  <c:v>38.700000000000003</c:v>
                </c:pt>
                <c:pt idx="774">
                  <c:v>38.700000000000003</c:v>
                </c:pt>
                <c:pt idx="775">
                  <c:v>38.5</c:v>
                </c:pt>
                <c:pt idx="776">
                  <c:v>38.5</c:v>
                </c:pt>
                <c:pt idx="777">
                  <c:v>38.5</c:v>
                </c:pt>
                <c:pt idx="778">
                  <c:v>38.5</c:v>
                </c:pt>
                <c:pt idx="779">
                  <c:v>38.5</c:v>
                </c:pt>
                <c:pt idx="780">
                  <c:v>38.5</c:v>
                </c:pt>
                <c:pt idx="781">
                  <c:v>38.5</c:v>
                </c:pt>
                <c:pt idx="782">
                  <c:v>38.5</c:v>
                </c:pt>
                <c:pt idx="783">
                  <c:v>38.5</c:v>
                </c:pt>
                <c:pt idx="784">
                  <c:v>38.5</c:v>
                </c:pt>
                <c:pt idx="785">
                  <c:v>38.5</c:v>
                </c:pt>
                <c:pt idx="786">
                  <c:v>38.5</c:v>
                </c:pt>
                <c:pt idx="787">
                  <c:v>38.5</c:v>
                </c:pt>
                <c:pt idx="788">
                  <c:v>38.5</c:v>
                </c:pt>
                <c:pt idx="789">
                  <c:v>38.5</c:v>
                </c:pt>
                <c:pt idx="790">
                  <c:v>38.5</c:v>
                </c:pt>
                <c:pt idx="791">
                  <c:v>38.5</c:v>
                </c:pt>
                <c:pt idx="792">
                  <c:v>38.6</c:v>
                </c:pt>
                <c:pt idx="793">
                  <c:v>38.6</c:v>
                </c:pt>
                <c:pt idx="794">
                  <c:v>38.6</c:v>
                </c:pt>
                <c:pt idx="795">
                  <c:v>38.6</c:v>
                </c:pt>
                <c:pt idx="796">
                  <c:v>38.6</c:v>
                </c:pt>
                <c:pt idx="797">
                  <c:v>38.6</c:v>
                </c:pt>
                <c:pt idx="798">
                  <c:v>38.6</c:v>
                </c:pt>
                <c:pt idx="799">
                  <c:v>38.6</c:v>
                </c:pt>
                <c:pt idx="800">
                  <c:v>38.799999999999997</c:v>
                </c:pt>
                <c:pt idx="801">
                  <c:v>38.799999999999997</c:v>
                </c:pt>
                <c:pt idx="802">
                  <c:v>38.799999999999997</c:v>
                </c:pt>
                <c:pt idx="803">
                  <c:v>38.799999999999997</c:v>
                </c:pt>
                <c:pt idx="804">
                  <c:v>38.799999999999997</c:v>
                </c:pt>
                <c:pt idx="805">
                  <c:v>38.799999999999997</c:v>
                </c:pt>
                <c:pt idx="806">
                  <c:v>38.799999999999997</c:v>
                </c:pt>
                <c:pt idx="807">
                  <c:v>38.799999999999997</c:v>
                </c:pt>
                <c:pt idx="808">
                  <c:v>39.1</c:v>
                </c:pt>
                <c:pt idx="809">
                  <c:v>39.1</c:v>
                </c:pt>
                <c:pt idx="810">
                  <c:v>39.1</c:v>
                </c:pt>
                <c:pt idx="811">
                  <c:v>39.1</c:v>
                </c:pt>
                <c:pt idx="812">
                  <c:v>39.1</c:v>
                </c:pt>
                <c:pt idx="813">
                  <c:v>39.1</c:v>
                </c:pt>
                <c:pt idx="814">
                  <c:v>39.1</c:v>
                </c:pt>
                <c:pt idx="815">
                  <c:v>39.1</c:v>
                </c:pt>
                <c:pt idx="816">
                  <c:v>39.5</c:v>
                </c:pt>
                <c:pt idx="817">
                  <c:v>39.5</c:v>
                </c:pt>
                <c:pt idx="818">
                  <c:v>39.5</c:v>
                </c:pt>
                <c:pt idx="819">
                  <c:v>39.5</c:v>
                </c:pt>
                <c:pt idx="820">
                  <c:v>39.5</c:v>
                </c:pt>
                <c:pt idx="821">
                  <c:v>39.5</c:v>
                </c:pt>
                <c:pt idx="822">
                  <c:v>39.5</c:v>
                </c:pt>
                <c:pt idx="823">
                  <c:v>39.5</c:v>
                </c:pt>
                <c:pt idx="824">
                  <c:v>39.9</c:v>
                </c:pt>
                <c:pt idx="825">
                  <c:v>39.9</c:v>
                </c:pt>
                <c:pt idx="826">
                  <c:v>39.9</c:v>
                </c:pt>
                <c:pt idx="827">
                  <c:v>39.9</c:v>
                </c:pt>
                <c:pt idx="828">
                  <c:v>39.9</c:v>
                </c:pt>
                <c:pt idx="829">
                  <c:v>39.9</c:v>
                </c:pt>
                <c:pt idx="830">
                  <c:v>39.9</c:v>
                </c:pt>
                <c:pt idx="831">
                  <c:v>39.9</c:v>
                </c:pt>
                <c:pt idx="832">
                  <c:v>40.5</c:v>
                </c:pt>
                <c:pt idx="833">
                  <c:v>40.5</c:v>
                </c:pt>
                <c:pt idx="834">
                  <c:v>40.5</c:v>
                </c:pt>
                <c:pt idx="835">
                  <c:v>40.5</c:v>
                </c:pt>
                <c:pt idx="836">
                  <c:v>40.5</c:v>
                </c:pt>
                <c:pt idx="837">
                  <c:v>40.5</c:v>
                </c:pt>
                <c:pt idx="838">
                  <c:v>40.5</c:v>
                </c:pt>
                <c:pt idx="839">
                  <c:v>40.5</c:v>
                </c:pt>
                <c:pt idx="840">
                  <c:v>40.5</c:v>
                </c:pt>
                <c:pt idx="841">
                  <c:v>41.2</c:v>
                </c:pt>
                <c:pt idx="842">
                  <c:v>41.2</c:v>
                </c:pt>
                <c:pt idx="843">
                  <c:v>41.2</c:v>
                </c:pt>
                <c:pt idx="844">
                  <c:v>41.2</c:v>
                </c:pt>
                <c:pt idx="845">
                  <c:v>41.2</c:v>
                </c:pt>
                <c:pt idx="846">
                  <c:v>41.2</c:v>
                </c:pt>
                <c:pt idx="847">
                  <c:v>41.2</c:v>
                </c:pt>
                <c:pt idx="848">
                  <c:v>41.2</c:v>
                </c:pt>
                <c:pt idx="849">
                  <c:v>41.7</c:v>
                </c:pt>
                <c:pt idx="850">
                  <c:v>41.7</c:v>
                </c:pt>
                <c:pt idx="851">
                  <c:v>41.7</c:v>
                </c:pt>
                <c:pt idx="852">
                  <c:v>41.7</c:v>
                </c:pt>
                <c:pt idx="853">
                  <c:v>41.7</c:v>
                </c:pt>
                <c:pt idx="854">
                  <c:v>41.7</c:v>
                </c:pt>
                <c:pt idx="855">
                  <c:v>41.7</c:v>
                </c:pt>
                <c:pt idx="856">
                  <c:v>41.7</c:v>
                </c:pt>
                <c:pt idx="857">
                  <c:v>42.2</c:v>
                </c:pt>
                <c:pt idx="858">
                  <c:v>42.2</c:v>
                </c:pt>
                <c:pt idx="859">
                  <c:v>42.2</c:v>
                </c:pt>
                <c:pt idx="860">
                  <c:v>42.2</c:v>
                </c:pt>
                <c:pt idx="861">
                  <c:v>42.2</c:v>
                </c:pt>
                <c:pt idx="862">
                  <c:v>42.2</c:v>
                </c:pt>
                <c:pt idx="863">
                  <c:v>42.2</c:v>
                </c:pt>
                <c:pt idx="864">
                  <c:v>42.2</c:v>
                </c:pt>
                <c:pt idx="865">
                  <c:v>42.6</c:v>
                </c:pt>
                <c:pt idx="866">
                  <c:v>42.6</c:v>
                </c:pt>
                <c:pt idx="867">
                  <c:v>42.6</c:v>
                </c:pt>
                <c:pt idx="868">
                  <c:v>42.6</c:v>
                </c:pt>
                <c:pt idx="869">
                  <c:v>42.6</c:v>
                </c:pt>
                <c:pt idx="870">
                  <c:v>42.6</c:v>
                </c:pt>
                <c:pt idx="871">
                  <c:v>42.6</c:v>
                </c:pt>
                <c:pt idx="872">
                  <c:v>42.6</c:v>
                </c:pt>
                <c:pt idx="873">
                  <c:v>43</c:v>
                </c:pt>
                <c:pt idx="874">
                  <c:v>43</c:v>
                </c:pt>
                <c:pt idx="875">
                  <c:v>43</c:v>
                </c:pt>
                <c:pt idx="876">
                  <c:v>43</c:v>
                </c:pt>
                <c:pt idx="877">
                  <c:v>43</c:v>
                </c:pt>
                <c:pt idx="878">
                  <c:v>43</c:v>
                </c:pt>
                <c:pt idx="879">
                  <c:v>43</c:v>
                </c:pt>
                <c:pt idx="880">
                  <c:v>43</c:v>
                </c:pt>
                <c:pt idx="881">
                  <c:v>43</c:v>
                </c:pt>
                <c:pt idx="882">
                  <c:v>43.2</c:v>
                </c:pt>
                <c:pt idx="883">
                  <c:v>43.2</c:v>
                </c:pt>
                <c:pt idx="884">
                  <c:v>43.2</c:v>
                </c:pt>
                <c:pt idx="885">
                  <c:v>43.2</c:v>
                </c:pt>
                <c:pt idx="886">
                  <c:v>43.2</c:v>
                </c:pt>
                <c:pt idx="887">
                  <c:v>43.2</c:v>
                </c:pt>
                <c:pt idx="888">
                  <c:v>43.2</c:v>
                </c:pt>
                <c:pt idx="889">
                  <c:v>43.2</c:v>
                </c:pt>
                <c:pt idx="890">
                  <c:v>43.2</c:v>
                </c:pt>
                <c:pt idx="891">
                  <c:v>43.2</c:v>
                </c:pt>
                <c:pt idx="892">
                  <c:v>43.2</c:v>
                </c:pt>
                <c:pt idx="893">
                  <c:v>43.2</c:v>
                </c:pt>
                <c:pt idx="894">
                  <c:v>43.2</c:v>
                </c:pt>
                <c:pt idx="895">
                  <c:v>43.2</c:v>
                </c:pt>
                <c:pt idx="896">
                  <c:v>43.2</c:v>
                </c:pt>
                <c:pt idx="897">
                  <c:v>43.2</c:v>
                </c:pt>
                <c:pt idx="898">
                  <c:v>43.1</c:v>
                </c:pt>
                <c:pt idx="899">
                  <c:v>43.1</c:v>
                </c:pt>
                <c:pt idx="900">
                  <c:v>43.1</c:v>
                </c:pt>
                <c:pt idx="901">
                  <c:v>43.1</c:v>
                </c:pt>
                <c:pt idx="902">
                  <c:v>43.1</c:v>
                </c:pt>
                <c:pt idx="903">
                  <c:v>43.1</c:v>
                </c:pt>
                <c:pt idx="904">
                  <c:v>43.1</c:v>
                </c:pt>
                <c:pt idx="905">
                  <c:v>43.1</c:v>
                </c:pt>
                <c:pt idx="906">
                  <c:v>42.9</c:v>
                </c:pt>
                <c:pt idx="907">
                  <c:v>42.9</c:v>
                </c:pt>
                <c:pt idx="908">
                  <c:v>42.9</c:v>
                </c:pt>
                <c:pt idx="909">
                  <c:v>42.9</c:v>
                </c:pt>
                <c:pt idx="910">
                  <c:v>42.9</c:v>
                </c:pt>
                <c:pt idx="911">
                  <c:v>42.9</c:v>
                </c:pt>
                <c:pt idx="912">
                  <c:v>42.9</c:v>
                </c:pt>
                <c:pt idx="913">
                  <c:v>42.9</c:v>
                </c:pt>
                <c:pt idx="914">
                  <c:v>42.7</c:v>
                </c:pt>
                <c:pt idx="915">
                  <c:v>42.7</c:v>
                </c:pt>
                <c:pt idx="916">
                  <c:v>42.7</c:v>
                </c:pt>
                <c:pt idx="917">
                  <c:v>42.7</c:v>
                </c:pt>
                <c:pt idx="918">
                  <c:v>42.7</c:v>
                </c:pt>
                <c:pt idx="919">
                  <c:v>42.7</c:v>
                </c:pt>
                <c:pt idx="920">
                  <c:v>42.7</c:v>
                </c:pt>
                <c:pt idx="921">
                  <c:v>42.7</c:v>
                </c:pt>
                <c:pt idx="922">
                  <c:v>42.4</c:v>
                </c:pt>
                <c:pt idx="923">
                  <c:v>42.4</c:v>
                </c:pt>
                <c:pt idx="924">
                  <c:v>42.4</c:v>
                </c:pt>
                <c:pt idx="925">
                  <c:v>42.4</c:v>
                </c:pt>
                <c:pt idx="926">
                  <c:v>42.4</c:v>
                </c:pt>
                <c:pt idx="927">
                  <c:v>42.4</c:v>
                </c:pt>
                <c:pt idx="928">
                  <c:v>42.4</c:v>
                </c:pt>
                <c:pt idx="929">
                  <c:v>42.4</c:v>
                </c:pt>
                <c:pt idx="930">
                  <c:v>42.4</c:v>
                </c:pt>
                <c:pt idx="931">
                  <c:v>42.1</c:v>
                </c:pt>
                <c:pt idx="932">
                  <c:v>42.1</c:v>
                </c:pt>
                <c:pt idx="933">
                  <c:v>42.1</c:v>
                </c:pt>
                <c:pt idx="934">
                  <c:v>42.1</c:v>
                </c:pt>
                <c:pt idx="935">
                  <c:v>42.1</c:v>
                </c:pt>
                <c:pt idx="936">
                  <c:v>42.1</c:v>
                </c:pt>
                <c:pt idx="937">
                  <c:v>42.1</c:v>
                </c:pt>
                <c:pt idx="938">
                  <c:v>42.1</c:v>
                </c:pt>
                <c:pt idx="939">
                  <c:v>41.7</c:v>
                </c:pt>
                <c:pt idx="940">
                  <c:v>41.7</c:v>
                </c:pt>
                <c:pt idx="941">
                  <c:v>41.7</c:v>
                </c:pt>
                <c:pt idx="942">
                  <c:v>41.7</c:v>
                </c:pt>
                <c:pt idx="943">
                  <c:v>41.7</c:v>
                </c:pt>
                <c:pt idx="944">
                  <c:v>41.7</c:v>
                </c:pt>
                <c:pt idx="945">
                  <c:v>41.7</c:v>
                </c:pt>
                <c:pt idx="946">
                  <c:v>41.7</c:v>
                </c:pt>
                <c:pt idx="947">
                  <c:v>41.4</c:v>
                </c:pt>
                <c:pt idx="948">
                  <c:v>41.4</c:v>
                </c:pt>
                <c:pt idx="949">
                  <c:v>41.4</c:v>
                </c:pt>
                <c:pt idx="950">
                  <c:v>41.4</c:v>
                </c:pt>
                <c:pt idx="951">
                  <c:v>41.4</c:v>
                </c:pt>
                <c:pt idx="952">
                  <c:v>41.4</c:v>
                </c:pt>
                <c:pt idx="953">
                  <c:v>41.4</c:v>
                </c:pt>
                <c:pt idx="954">
                  <c:v>41.4</c:v>
                </c:pt>
                <c:pt idx="955">
                  <c:v>41</c:v>
                </c:pt>
                <c:pt idx="956">
                  <c:v>41</c:v>
                </c:pt>
                <c:pt idx="957">
                  <c:v>41</c:v>
                </c:pt>
                <c:pt idx="958">
                  <c:v>41</c:v>
                </c:pt>
                <c:pt idx="959">
                  <c:v>41</c:v>
                </c:pt>
                <c:pt idx="960">
                  <c:v>41</c:v>
                </c:pt>
                <c:pt idx="961">
                  <c:v>41</c:v>
                </c:pt>
                <c:pt idx="962">
                  <c:v>41</c:v>
                </c:pt>
                <c:pt idx="963">
                  <c:v>40.700000000000003</c:v>
                </c:pt>
                <c:pt idx="964">
                  <c:v>40.700000000000003</c:v>
                </c:pt>
                <c:pt idx="965">
                  <c:v>40.700000000000003</c:v>
                </c:pt>
                <c:pt idx="966">
                  <c:v>40.700000000000003</c:v>
                </c:pt>
                <c:pt idx="967">
                  <c:v>40.700000000000003</c:v>
                </c:pt>
                <c:pt idx="968">
                  <c:v>40.700000000000003</c:v>
                </c:pt>
                <c:pt idx="969">
                  <c:v>40.700000000000003</c:v>
                </c:pt>
                <c:pt idx="970">
                  <c:v>40.700000000000003</c:v>
                </c:pt>
                <c:pt idx="971">
                  <c:v>40.700000000000003</c:v>
                </c:pt>
                <c:pt idx="972">
                  <c:v>40.299999999999997</c:v>
                </c:pt>
                <c:pt idx="973">
                  <c:v>40.299999999999997</c:v>
                </c:pt>
                <c:pt idx="974">
                  <c:v>40.299999999999997</c:v>
                </c:pt>
                <c:pt idx="975">
                  <c:v>40.299999999999997</c:v>
                </c:pt>
                <c:pt idx="976">
                  <c:v>40.299999999999997</c:v>
                </c:pt>
                <c:pt idx="977">
                  <c:v>40.299999999999997</c:v>
                </c:pt>
                <c:pt idx="978">
                  <c:v>40.299999999999997</c:v>
                </c:pt>
                <c:pt idx="979">
                  <c:v>40.299999999999997</c:v>
                </c:pt>
                <c:pt idx="980">
                  <c:v>39.9</c:v>
                </c:pt>
                <c:pt idx="981">
                  <c:v>39.9</c:v>
                </c:pt>
                <c:pt idx="982">
                  <c:v>39.9</c:v>
                </c:pt>
                <c:pt idx="983">
                  <c:v>39.9</c:v>
                </c:pt>
                <c:pt idx="984">
                  <c:v>39.9</c:v>
                </c:pt>
                <c:pt idx="985">
                  <c:v>39.9</c:v>
                </c:pt>
                <c:pt idx="986">
                  <c:v>39.9</c:v>
                </c:pt>
                <c:pt idx="987">
                  <c:v>39.9</c:v>
                </c:pt>
                <c:pt idx="988">
                  <c:v>39.6</c:v>
                </c:pt>
                <c:pt idx="989">
                  <c:v>39.6</c:v>
                </c:pt>
                <c:pt idx="990">
                  <c:v>39.6</c:v>
                </c:pt>
                <c:pt idx="991">
                  <c:v>39.6</c:v>
                </c:pt>
                <c:pt idx="992">
                  <c:v>39.6</c:v>
                </c:pt>
                <c:pt idx="993">
                  <c:v>39.6</c:v>
                </c:pt>
                <c:pt idx="994">
                  <c:v>39.6</c:v>
                </c:pt>
                <c:pt idx="995">
                  <c:v>39.6</c:v>
                </c:pt>
                <c:pt idx="996">
                  <c:v>39.200000000000003</c:v>
                </c:pt>
                <c:pt idx="997">
                  <c:v>39.200000000000003</c:v>
                </c:pt>
                <c:pt idx="998">
                  <c:v>39.200000000000003</c:v>
                </c:pt>
                <c:pt idx="999">
                  <c:v>39.200000000000003</c:v>
                </c:pt>
                <c:pt idx="1000">
                  <c:v>39.200000000000003</c:v>
                </c:pt>
                <c:pt idx="1001">
                  <c:v>39.200000000000003</c:v>
                </c:pt>
                <c:pt idx="1002">
                  <c:v>39.200000000000003</c:v>
                </c:pt>
                <c:pt idx="1003">
                  <c:v>39.200000000000003</c:v>
                </c:pt>
                <c:pt idx="1004">
                  <c:v>38.9</c:v>
                </c:pt>
                <c:pt idx="1005">
                  <c:v>38.9</c:v>
                </c:pt>
                <c:pt idx="1006">
                  <c:v>38.9</c:v>
                </c:pt>
                <c:pt idx="1007">
                  <c:v>38.9</c:v>
                </c:pt>
                <c:pt idx="1008">
                  <c:v>38.9</c:v>
                </c:pt>
                <c:pt idx="1009">
                  <c:v>38.9</c:v>
                </c:pt>
                <c:pt idx="1010">
                  <c:v>38.9</c:v>
                </c:pt>
                <c:pt idx="1011">
                  <c:v>38.9</c:v>
                </c:pt>
                <c:pt idx="1012">
                  <c:v>38.9</c:v>
                </c:pt>
                <c:pt idx="1013">
                  <c:v>38.6</c:v>
                </c:pt>
                <c:pt idx="1014">
                  <c:v>38.6</c:v>
                </c:pt>
                <c:pt idx="1015">
                  <c:v>38.6</c:v>
                </c:pt>
                <c:pt idx="1016">
                  <c:v>38.6</c:v>
                </c:pt>
                <c:pt idx="1017">
                  <c:v>38.6</c:v>
                </c:pt>
                <c:pt idx="1018">
                  <c:v>38.6</c:v>
                </c:pt>
                <c:pt idx="1019">
                  <c:v>38.6</c:v>
                </c:pt>
                <c:pt idx="1020">
                  <c:v>38.6</c:v>
                </c:pt>
                <c:pt idx="1021">
                  <c:v>38.5</c:v>
                </c:pt>
                <c:pt idx="1022">
                  <c:v>38.5</c:v>
                </c:pt>
                <c:pt idx="1023">
                  <c:v>38.5</c:v>
                </c:pt>
                <c:pt idx="1024">
                  <c:v>38.5</c:v>
                </c:pt>
                <c:pt idx="1025">
                  <c:v>38.5</c:v>
                </c:pt>
                <c:pt idx="1026">
                  <c:v>38.5</c:v>
                </c:pt>
                <c:pt idx="1027">
                  <c:v>38.5</c:v>
                </c:pt>
                <c:pt idx="1028">
                  <c:v>38.5</c:v>
                </c:pt>
                <c:pt idx="1029">
                  <c:v>38.5</c:v>
                </c:pt>
                <c:pt idx="1030">
                  <c:v>38.5</c:v>
                </c:pt>
                <c:pt idx="1031">
                  <c:v>38.5</c:v>
                </c:pt>
                <c:pt idx="1032">
                  <c:v>38.5</c:v>
                </c:pt>
                <c:pt idx="1033">
                  <c:v>38.5</c:v>
                </c:pt>
                <c:pt idx="1034">
                  <c:v>38.5</c:v>
                </c:pt>
                <c:pt idx="1035">
                  <c:v>38.5</c:v>
                </c:pt>
                <c:pt idx="1036">
                  <c:v>38.5</c:v>
                </c:pt>
                <c:pt idx="1037">
                  <c:v>38.6</c:v>
                </c:pt>
                <c:pt idx="1038">
                  <c:v>38.6</c:v>
                </c:pt>
                <c:pt idx="1039">
                  <c:v>38.6</c:v>
                </c:pt>
                <c:pt idx="1040">
                  <c:v>38.6</c:v>
                </c:pt>
                <c:pt idx="1041">
                  <c:v>38.6</c:v>
                </c:pt>
                <c:pt idx="1042">
                  <c:v>38.6</c:v>
                </c:pt>
                <c:pt idx="1043">
                  <c:v>38.6</c:v>
                </c:pt>
                <c:pt idx="1044">
                  <c:v>38.6</c:v>
                </c:pt>
                <c:pt idx="1045">
                  <c:v>38.799999999999997</c:v>
                </c:pt>
                <c:pt idx="1046">
                  <c:v>38.799999999999997</c:v>
                </c:pt>
                <c:pt idx="1047">
                  <c:v>38.799999999999997</c:v>
                </c:pt>
                <c:pt idx="1048">
                  <c:v>38.799999999999997</c:v>
                </c:pt>
                <c:pt idx="1049">
                  <c:v>38.799999999999997</c:v>
                </c:pt>
                <c:pt idx="1050">
                  <c:v>38.799999999999997</c:v>
                </c:pt>
                <c:pt idx="1051">
                  <c:v>38.799999999999997</c:v>
                </c:pt>
                <c:pt idx="1052">
                  <c:v>38.799999999999997</c:v>
                </c:pt>
                <c:pt idx="1053">
                  <c:v>39.1</c:v>
                </c:pt>
                <c:pt idx="1054">
                  <c:v>39.1</c:v>
                </c:pt>
                <c:pt idx="1055">
                  <c:v>39.1</c:v>
                </c:pt>
                <c:pt idx="1056">
                  <c:v>39.1</c:v>
                </c:pt>
                <c:pt idx="1057">
                  <c:v>39.1</c:v>
                </c:pt>
                <c:pt idx="1058">
                  <c:v>39.1</c:v>
                </c:pt>
                <c:pt idx="1059">
                  <c:v>39.1</c:v>
                </c:pt>
                <c:pt idx="1060">
                  <c:v>39.1</c:v>
                </c:pt>
                <c:pt idx="1061">
                  <c:v>39.1</c:v>
                </c:pt>
                <c:pt idx="1062">
                  <c:v>39.6</c:v>
                </c:pt>
                <c:pt idx="1063">
                  <c:v>39.6</c:v>
                </c:pt>
                <c:pt idx="1064">
                  <c:v>39.6</c:v>
                </c:pt>
                <c:pt idx="1065">
                  <c:v>39.6</c:v>
                </c:pt>
                <c:pt idx="1066">
                  <c:v>39.6</c:v>
                </c:pt>
                <c:pt idx="1067">
                  <c:v>39.6</c:v>
                </c:pt>
                <c:pt idx="1068">
                  <c:v>39.6</c:v>
                </c:pt>
                <c:pt idx="1069">
                  <c:v>39.6</c:v>
                </c:pt>
                <c:pt idx="1070">
                  <c:v>40.1</c:v>
                </c:pt>
                <c:pt idx="1071">
                  <c:v>40.1</c:v>
                </c:pt>
                <c:pt idx="1072">
                  <c:v>40.1</c:v>
                </c:pt>
                <c:pt idx="1073">
                  <c:v>40.1</c:v>
                </c:pt>
                <c:pt idx="1074">
                  <c:v>40.1</c:v>
                </c:pt>
                <c:pt idx="1075">
                  <c:v>40.1</c:v>
                </c:pt>
                <c:pt idx="1076">
                  <c:v>40.1</c:v>
                </c:pt>
                <c:pt idx="1077">
                  <c:v>40.1</c:v>
                </c:pt>
                <c:pt idx="1078">
                  <c:v>40.6</c:v>
                </c:pt>
                <c:pt idx="1079">
                  <c:v>40.6</c:v>
                </c:pt>
                <c:pt idx="1080">
                  <c:v>40.6</c:v>
                </c:pt>
                <c:pt idx="1081">
                  <c:v>40.6</c:v>
                </c:pt>
                <c:pt idx="1082">
                  <c:v>40.6</c:v>
                </c:pt>
                <c:pt idx="1083">
                  <c:v>40.6</c:v>
                </c:pt>
                <c:pt idx="1084">
                  <c:v>40.6</c:v>
                </c:pt>
                <c:pt idx="1085">
                  <c:v>40.6</c:v>
                </c:pt>
                <c:pt idx="1086">
                  <c:v>41.3</c:v>
                </c:pt>
                <c:pt idx="1087">
                  <c:v>41.3</c:v>
                </c:pt>
                <c:pt idx="1088">
                  <c:v>41.3</c:v>
                </c:pt>
                <c:pt idx="1089">
                  <c:v>41.3</c:v>
                </c:pt>
                <c:pt idx="1090">
                  <c:v>41.3</c:v>
                </c:pt>
                <c:pt idx="1091">
                  <c:v>41.3</c:v>
                </c:pt>
                <c:pt idx="1092">
                  <c:v>41.3</c:v>
                </c:pt>
                <c:pt idx="1093">
                  <c:v>41.3</c:v>
                </c:pt>
                <c:pt idx="1094">
                  <c:v>42.1</c:v>
                </c:pt>
                <c:pt idx="1095">
                  <c:v>42.1</c:v>
                </c:pt>
                <c:pt idx="1096">
                  <c:v>42.1</c:v>
                </c:pt>
                <c:pt idx="1097">
                  <c:v>42.1</c:v>
                </c:pt>
                <c:pt idx="1098">
                  <c:v>42.1</c:v>
                </c:pt>
                <c:pt idx="1099">
                  <c:v>42.1</c:v>
                </c:pt>
                <c:pt idx="1100">
                  <c:v>42.1</c:v>
                </c:pt>
                <c:pt idx="1101">
                  <c:v>42.1</c:v>
                </c:pt>
                <c:pt idx="1102">
                  <c:v>42.1</c:v>
                </c:pt>
                <c:pt idx="1103">
                  <c:v>42.6</c:v>
                </c:pt>
                <c:pt idx="1104">
                  <c:v>42.6</c:v>
                </c:pt>
                <c:pt idx="1105">
                  <c:v>42.6</c:v>
                </c:pt>
                <c:pt idx="1106">
                  <c:v>42.6</c:v>
                </c:pt>
                <c:pt idx="1107">
                  <c:v>42.6</c:v>
                </c:pt>
                <c:pt idx="1108">
                  <c:v>42.6</c:v>
                </c:pt>
                <c:pt idx="1109">
                  <c:v>42.6</c:v>
                </c:pt>
                <c:pt idx="1110">
                  <c:v>42.6</c:v>
                </c:pt>
                <c:pt idx="1111">
                  <c:v>43.1</c:v>
                </c:pt>
                <c:pt idx="1112">
                  <c:v>43.1</c:v>
                </c:pt>
                <c:pt idx="1113">
                  <c:v>43.1</c:v>
                </c:pt>
                <c:pt idx="1114">
                  <c:v>43.1</c:v>
                </c:pt>
                <c:pt idx="1115">
                  <c:v>43.1</c:v>
                </c:pt>
                <c:pt idx="1116">
                  <c:v>43.1</c:v>
                </c:pt>
                <c:pt idx="1117">
                  <c:v>43.1</c:v>
                </c:pt>
                <c:pt idx="1118">
                  <c:v>43.1</c:v>
                </c:pt>
                <c:pt idx="1119">
                  <c:v>43.4</c:v>
                </c:pt>
                <c:pt idx="1120">
                  <c:v>43.4</c:v>
                </c:pt>
                <c:pt idx="1121">
                  <c:v>43.4</c:v>
                </c:pt>
                <c:pt idx="1122">
                  <c:v>43.4</c:v>
                </c:pt>
                <c:pt idx="1123">
                  <c:v>43.4</c:v>
                </c:pt>
                <c:pt idx="1124">
                  <c:v>43.4</c:v>
                </c:pt>
                <c:pt idx="1125">
                  <c:v>43.4</c:v>
                </c:pt>
                <c:pt idx="1126">
                  <c:v>43.4</c:v>
                </c:pt>
                <c:pt idx="1127">
                  <c:v>43.6</c:v>
                </c:pt>
                <c:pt idx="1128">
                  <c:v>43.6</c:v>
                </c:pt>
                <c:pt idx="1129">
                  <c:v>43.6</c:v>
                </c:pt>
                <c:pt idx="1130">
                  <c:v>43.6</c:v>
                </c:pt>
                <c:pt idx="1131">
                  <c:v>43.6</c:v>
                </c:pt>
                <c:pt idx="1132">
                  <c:v>43.6</c:v>
                </c:pt>
                <c:pt idx="1133">
                  <c:v>43.6</c:v>
                </c:pt>
                <c:pt idx="1134">
                  <c:v>43.6</c:v>
                </c:pt>
                <c:pt idx="1135">
                  <c:v>43.6</c:v>
                </c:pt>
                <c:pt idx="1136">
                  <c:v>43.6</c:v>
                </c:pt>
                <c:pt idx="1137">
                  <c:v>43.6</c:v>
                </c:pt>
                <c:pt idx="1138">
                  <c:v>43.6</c:v>
                </c:pt>
                <c:pt idx="1139">
                  <c:v>43.6</c:v>
                </c:pt>
                <c:pt idx="1140">
                  <c:v>43.6</c:v>
                </c:pt>
                <c:pt idx="1141">
                  <c:v>43.6</c:v>
                </c:pt>
                <c:pt idx="1142">
                  <c:v>43.6</c:v>
                </c:pt>
                <c:pt idx="1143">
                  <c:v>43.5</c:v>
                </c:pt>
                <c:pt idx="1144">
                  <c:v>43.5</c:v>
                </c:pt>
                <c:pt idx="1145">
                  <c:v>43.5</c:v>
                </c:pt>
                <c:pt idx="1146">
                  <c:v>43.5</c:v>
                </c:pt>
                <c:pt idx="1147">
                  <c:v>43.5</c:v>
                </c:pt>
                <c:pt idx="1148">
                  <c:v>43.5</c:v>
                </c:pt>
                <c:pt idx="1149">
                  <c:v>43.5</c:v>
                </c:pt>
                <c:pt idx="1150">
                  <c:v>43.5</c:v>
                </c:pt>
                <c:pt idx="1151">
                  <c:v>43.5</c:v>
                </c:pt>
                <c:pt idx="1152">
                  <c:v>43.3</c:v>
                </c:pt>
                <c:pt idx="1153">
                  <c:v>43.3</c:v>
                </c:pt>
                <c:pt idx="1154">
                  <c:v>43.3</c:v>
                </c:pt>
                <c:pt idx="1155">
                  <c:v>43.3</c:v>
                </c:pt>
                <c:pt idx="1156">
                  <c:v>43.3</c:v>
                </c:pt>
                <c:pt idx="1157">
                  <c:v>43.3</c:v>
                </c:pt>
                <c:pt idx="1158">
                  <c:v>43.3</c:v>
                </c:pt>
                <c:pt idx="1159">
                  <c:v>43.3</c:v>
                </c:pt>
                <c:pt idx="1160">
                  <c:v>43.1</c:v>
                </c:pt>
                <c:pt idx="1161">
                  <c:v>43.1</c:v>
                </c:pt>
                <c:pt idx="1162">
                  <c:v>43.1</c:v>
                </c:pt>
                <c:pt idx="1163">
                  <c:v>43.1</c:v>
                </c:pt>
                <c:pt idx="1164">
                  <c:v>43.1</c:v>
                </c:pt>
                <c:pt idx="1165">
                  <c:v>43.1</c:v>
                </c:pt>
                <c:pt idx="1166">
                  <c:v>43.1</c:v>
                </c:pt>
                <c:pt idx="1167">
                  <c:v>43.1</c:v>
                </c:pt>
                <c:pt idx="1168">
                  <c:v>42.8</c:v>
                </c:pt>
                <c:pt idx="1169">
                  <c:v>42.8</c:v>
                </c:pt>
                <c:pt idx="1170">
                  <c:v>42.8</c:v>
                </c:pt>
                <c:pt idx="1171">
                  <c:v>42.8</c:v>
                </c:pt>
                <c:pt idx="1172">
                  <c:v>42.8</c:v>
                </c:pt>
                <c:pt idx="1173">
                  <c:v>42.8</c:v>
                </c:pt>
                <c:pt idx="1174">
                  <c:v>42.8</c:v>
                </c:pt>
                <c:pt idx="1175">
                  <c:v>42.8</c:v>
                </c:pt>
                <c:pt idx="1176">
                  <c:v>42.4</c:v>
                </c:pt>
                <c:pt idx="1177">
                  <c:v>42.4</c:v>
                </c:pt>
                <c:pt idx="1178">
                  <c:v>42.4</c:v>
                </c:pt>
                <c:pt idx="1179">
                  <c:v>42.4</c:v>
                </c:pt>
                <c:pt idx="1180">
                  <c:v>42.4</c:v>
                </c:pt>
                <c:pt idx="1181">
                  <c:v>42.4</c:v>
                </c:pt>
                <c:pt idx="1182">
                  <c:v>42.4</c:v>
                </c:pt>
                <c:pt idx="1183">
                  <c:v>42.4</c:v>
                </c:pt>
                <c:pt idx="1184">
                  <c:v>42</c:v>
                </c:pt>
                <c:pt idx="1185">
                  <c:v>42</c:v>
                </c:pt>
                <c:pt idx="1186">
                  <c:v>42</c:v>
                </c:pt>
                <c:pt idx="1187">
                  <c:v>42</c:v>
                </c:pt>
                <c:pt idx="1188">
                  <c:v>42</c:v>
                </c:pt>
                <c:pt idx="1189">
                  <c:v>42</c:v>
                </c:pt>
                <c:pt idx="1190">
                  <c:v>42</c:v>
                </c:pt>
                <c:pt idx="1191">
                  <c:v>42</c:v>
                </c:pt>
                <c:pt idx="1192">
                  <c:v>42</c:v>
                </c:pt>
                <c:pt idx="1193">
                  <c:v>41.6</c:v>
                </c:pt>
                <c:pt idx="1194">
                  <c:v>41.6</c:v>
                </c:pt>
                <c:pt idx="1195">
                  <c:v>41.6</c:v>
                </c:pt>
                <c:pt idx="1196">
                  <c:v>41.6</c:v>
                </c:pt>
                <c:pt idx="1197">
                  <c:v>41.6</c:v>
                </c:pt>
                <c:pt idx="1198">
                  <c:v>41.6</c:v>
                </c:pt>
                <c:pt idx="1199">
                  <c:v>41.6</c:v>
                </c:pt>
                <c:pt idx="1200">
                  <c:v>41.6</c:v>
                </c:pt>
                <c:pt idx="1201">
                  <c:v>41.2</c:v>
                </c:pt>
                <c:pt idx="1202">
                  <c:v>41.2</c:v>
                </c:pt>
                <c:pt idx="1203">
                  <c:v>41.2</c:v>
                </c:pt>
                <c:pt idx="1204">
                  <c:v>41.2</c:v>
                </c:pt>
                <c:pt idx="1205">
                  <c:v>41.2</c:v>
                </c:pt>
                <c:pt idx="1206">
                  <c:v>41.2</c:v>
                </c:pt>
                <c:pt idx="1207">
                  <c:v>41.2</c:v>
                </c:pt>
                <c:pt idx="1208">
                  <c:v>41.2</c:v>
                </c:pt>
                <c:pt idx="1209">
                  <c:v>40.9</c:v>
                </c:pt>
                <c:pt idx="1210">
                  <c:v>40.9</c:v>
                </c:pt>
                <c:pt idx="1211">
                  <c:v>40.9</c:v>
                </c:pt>
                <c:pt idx="1212">
                  <c:v>40.9</c:v>
                </c:pt>
                <c:pt idx="1213">
                  <c:v>40.9</c:v>
                </c:pt>
                <c:pt idx="1214">
                  <c:v>40.9</c:v>
                </c:pt>
                <c:pt idx="1215">
                  <c:v>40.9</c:v>
                </c:pt>
                <c:pt idx="1216">
                  <c:v>40.9</c:v>
                </c:pt>
                <c:pt idx="1217">
                  <c:v>40.5</c:v>
                </c:pt>
                <c:pt idx="1218">
                  <c:v>40.5</c:v>
                </c:pt>
                <c:pt idx="1219">
                  <c:v>40.5</c:v>
                </c:pt>
                <c:pt idx="1220">
                  <c:v>40.5</c:v>
                </c:pt>
                <c:pt idx="1221">
                  <c:v>40.5</c:v>
                </c:pt>
                <c:pt idx="1222">
                  <c:v>40.5</c:v>
                </c:pt>
                <c:pt idx="1223">
                  <c:v>40.5</c:v>
                </c:pt>
                <c:pt idx="1224">
                  <c:v>40.5</c:v>
                </c:pt>
                <c:pt idx="1225">
                  <c:v>40.200000000000003</c:v>
                </c:pt>
                <c:pt idx="1226">
                  <c:v>40.200000000000003</c:v>
                </c:pt>
                <c:pt idx="1227">
                  <c:v>40.200000000000003</c:v>
                </c:pt>
                <c:pt idx="1228">
                  <c:v>40.200000000000003</c:v>
                </c:pt>
                <c:pt idx="1229">
                  <c:v>40.200000000000003</c:v>
                </c:pt>
                <c:pt idx="1230">
                  <c:v>40.200000000000003</c:v>
                </c:pt>
                <c:pt idx="1231">
                  <c:v>40.200000000000003</c:v>
                </c:pt>
                <c:pt idx="1232">
                  <c:v>40.200000000000003</c:v>
                </c:pt>
                <c:pt idx="1233">
                  <c:v>40.200000000000003</c:v>
                </c:pt>
                <c:pt idx="1234">
                  <c:v>39.799999999999997</c:v>
                </c:pt>
                <c:pt idx="1235">
                  <c:v>39.799999999999997</c:v>
                </c:pt>
                <c:pt idx="1236">
                  <c:v>39.799999999999997</c:v>
                </c:pt>
                <c:pt idx="1237">
                  <c:v>39.799999999999997</c:v>
                </c:pt>
                <c:pt idx="1238">
                  <c:v>39.799999999999997</c:v>
                </c:pt>
                <c:pt idx="1239">
                  <c:v>39.799999999999997</c:v>
                </c:pt>
                <c:pt idx="1240">
                  <c:v>39.799999999999997</c:v>
                </c:pt>
                <c:pt idx="1241">
                  <c:v>39.799999999999997</c:v>
                </c:pt>
                <c:pt idx="1242">
                  <c:v>39.5</c:v>
                </c:pt>
                <c:pt idx="1243">
                  <c:v>39.5</c:v>
                </c:pt>
                <c:pt idx="1244">
                  <c:v>39.5</c:v>
                </c:pt>
                <c:pt idx="1245">
                  <c:v>39.5</c:v>
                </c:pt>
                <c:pt idx="1246">
                  <c:v>39.5</c:v>
                </c:pt>
                <c:pt idx="1247">
                  <c:v>39.5</c:v>
                </c:pt>
                <c:pt idx="1248">
                  <c:v>39.5</c:v>
                </c:pt>
                <c:pt idx="1249">
                  <c:v>39.5</c:v>
                </c:pt>
                <c:pt idx="1250">
                  <c:v>39.1</c:v>
                </c:pt>
                <c:pt idx="1251">
                  <c:v>39.1</c:v>
                </c:pt>
                <c:pt idx="1252">
                  <c:v>39.1</c:v>
                </c:pt>
                <c:pt idx="1253">
                  <c:v>39.1</c:v>
                </c:pt>
                <c:pt idx="1254">
                  <c:v>39.1</c:v>
                </c:pt>
                <c:pt idx="1255">
                  <c:v>39.1</c:v>
                </c:pt>
                <c:pt idx="1256">
                  <c:v>39.1</c:v>
                </c:pt>
                <c:pt idx="1257">
                  <c:v>39.1</c:v>
                </c:pt>
                <c:pt idx="1258">
                  <c:v>38.799999999999997</c:v>
                </c:pt>
                <c:pt idx="1259">
                  <c:v>38.799999999999997</c:v>
                </c:pt>
                <c:pt idx="1260">
                  <c:v>38.799999999999997</c:v>
                </c:pt>
                <c:pt idx="1261">
                  <c:v>38.799999999999997</c:v>
                </c:pt>
                <c:pt idx="1262">
                  <c:v>38.799999999999997</c:v>
                </c:pt>
                <c:pt idx="1263">
                  <c:v>38.799999999999997</c:v>
                </c:pt>
                <c:pt idx="1264">
                  <c:v>38.799999999999997</c:v>
                </c:pt>
                <c:pt idx="1265">
                  <c:v>38.799999999999997</c:v>
                </c:pt>
                <c:pt idx="1266">
                  <c:v>38.6</c:v>
                </c:pt>
                <c:pt idx="1267">
                  <c:v>38.6</c:v>
                </c:pt>
                <c:pt idx="1268">
                  <c:v>38.6</c:v>
                </c:pt>
                <c:pt idx="1269">
                  <c:v>38.6</c:v>
                </c:pt>
                <c:pt idx="1270">
                  <c:v>38.6</c:v>
                </c:pt>
                <c:pt idx="1271">
                  <c:v>38.6</c:v>
                </c:pt>
                <c:pt idx="1272">
                  <c:v>38.6</c:v>
                </c:pt>
                <c:pt idx="1273">
                  <c:v>38.6</c:v>
                </c:pt>
                <c:pt idx="1274">
                  <c:v>38.5</c:v>
                </c:pt>
                <c:pt idx="1275">
                  <c:v>38.5</c:v>
                </c:pt>
                <c:pt idx="1276">
                  <c:v>38.5</c:v>
                </c:pt>
                <c:pt idx="1277">
                  <c:v>38.5</c:v>
                </c:pt>
                <c:pt idx="1278">
                  <c:v>38.5</c:v>
                </c:pt>
                <c:pt idx="1279">
                  <c:v>38.5</c:v>
                </c:pt>
                <c:pt idx="1280">
                  <c:v>38.5</c:v>
                </c:pt>
                <c:pt idx="1281">
                  <c:v>38.5</c:v>
                </c:pt>
                <c:pt idx="1282">
                  <c:v>38.5</c:v>
                </c:pt>
                <c:pt idx="1283">
                  <c:v>38.5</c:v>
                </c:pt>
                <c:pt idx="1284">
                  <c:v>38.5</c:v>
                </c:pt>
                <c:pt idx="1285">
                  <c:v>38.5</c:v>
                </c:pt>
                <c:pt idx="1286">
                  <c:v>38.5</c:v>
                </c:pt>
                <c:pt idx="1287">
                  <c:v>38.5</c:v>
                </c:pt>
                <c:pt idx="1288">
                  <c:v>38.5</c:v>
                </c:pt>
                <c:pt idx="1289">
                  <c:v>38.5</c:v>
                </c:pt>
                <c:pt idx="1290">
                  <c:v>38.5</c:v>
                </c:pt>
                <c:pt idx="1291">
                  <c:v>38.6</c:v>
                </c:pt>
                <c:pt idx="1292">
                  <c:v>38.6</c:v>
                </c:pt>
                <c:pt idx="1293">
                  <c:v>38.6</c:v>
                </c:pt>
                <c:pt idx="1294">
                  <c:v>38.6</c:v>
                </c:pt>
                <c:pt idx="1295">
                  <c:v>38.6</c:v>
                </c:pt>
                <c:pt idx="1296">
                  <c:v>38.6</c:v>
                </c:pt>
                <c:pt idx="1297">
                  <c:v>38.6</c:v>
                </c:pt>
                <c:pt idx="1298">
                  <c:v>38.6</c:v>
                </c:pt>
                <c:pt idx="1299">
                  <c:v>38.9</c:v>
                </c:pt>
                <c:pt idx="1300">
                  <c:v>38.9</c:v>
                </c:pt>
                <c:pt idx="1301">
                  <c:v>38.9</c:v>
                </c:pt>
                <c:pt idx="1302">
                  <c:v>38.9</c:v>
                </c:pt>
                <c:pt idx="1303">
                  <c:v>38.9</c:v>
                </c:pt>
                <c:pt idx="1304">
                  <c:v>38.9</c:v>
                </c:pt>
                <c:pt idx="1305">
                  <c:v>38.9</c:v>
                </c:pt>
                <c:pt idx="1306">
                  <c:v>38.9</c:v>
                </c:pt>
                <c:pt idx="1307">
                  <c:v>39.200000000000003</c:v>
                </c:pt>
                <c:pt idx="1308">
                  <c:v>39.200000000000003</c:v>
                </c:pt>
                <c:pt idx="1309">
                  <c:v>39.200000000000003</c:v>
                </c:pt>
                <c:pt idx="1310">
                  <c:v>39.200000000000003</c:v>
                </c:pt>
                <c:pt idx="1311">
                  <c:v>39.200000000000003</c:v>
                </c:pt>
                <c:pt idx="1312">
                  <c:v>39.200000000000003</c:v>
                </c:pt>
                <c:pt idx="1313">
                  <c:v>39.200000000000003</c:v>
                </c:pt>
                <c:pt idx="1314">
                  <c:v>39.200000000000003</c:v>
                </c:pt>
                <c:pt idx="1315">
                  <c:v>39.700000000000003</c:v>
                </c:pt>
                <c:pt idx="1316">
                  <c:v>39.700000000000003</c:v>
                </c:pt>
                <c:pt idx="1317">
                  <c:v>39.700000000000003</c:v>
                </c:pt>
                <c:pt idx="1318">
                  <c:v>39.700000000000003</c:v>
                </c:pt>
                <c:pt idx="1319">
                  <c:v>39.700000000000003</c:v>
                </c:pt>
                <c:pt idx="1320">
                  <c:v>39.700000000000003</c:v>
                </c:pt>
                <c:pt idx="1321">
                  <c:v>39.700000000000003</c:v>
                </c:pt>
                <c:pt idx="1322">
                  <c:v>39.700000000000003</c:v>
                </c:pt>
                <c:pt idx="1323">
                  <c:v>39.700000000000003</c:v>
                </c:pt>
                <c:pt idx="1324">
                  <c:v>40.200000000000003</c:v>
                </c:pt>
                <c:pt idx="1325">
                  <c:v>40.200000000000003</c:v>
                </c:pt>
                <c:pt idx="1326">
                  <c:v>40.200000000000003</c:v>
                </c:pt>
                <c:pt idx="1327">
                  <c:v>40.200000000000003</c:v>
                </c:pt>
                <c:pt idx="1328">
                  <c:v>40.200000000000003</c:v>
                </c:pt>
                <c:pt idx="1329">
                  <c:v>40.200000000000003</c:v>
                </c:pt>
                <c:pt idx="1330">
                  <c:v>40.200000000000003</c:v>
                </c:pt>
                <c:pt idx="1331">
                  <c:v>40.200000000000003</c:v>
                </c:pt>
                <c:pt idx="1332">
                  <c:v>40.799999999999997</c:v>
                </c:pt>
                <c:pt idx="1333">
                  <c:v>40.799999999999997</c:v>
                </c:pt>
                <c:pt idx="1334">
                  <c:v>40.799999999999997</c:v>
                </c:pt>
                <c:pt idx="1335">
                  <c:v>40.799999999999997</c:v>
                </c:pt>
                <c:pt idx="1336">
                  <c:v>40.799999999999997</c:v>
                </c:pt>
                <c:pt idx="1337">
                  <c:v>40.799999999999997</c:v>
                </c:pt>
                <c:pt idx="1338">
                  <c:v>40.799999999999997</c:v>
                </c:pt>
                <c:pt idx="1339">
                  <c:v>40.799999999999997</c:v>
                </c:pt>
                <c:pt idx="1340">
                  <c:v>41.4</c:v>
                </c:pt>
                <c:pt idx="1341">
                  <c:v>41.4</c:v>
                </c:pt>
                <c:pt idx="1342">
                  <c:v>41.4</c:v>
                </c:pt>
                <c:pt idx="1343">
                  <c:v>41.4</c:v>
                </c:pt>
                <c:pt idx="1344">
                  <c:v>41.4</c:v>
                </c:pt>
                <c:pt idx="1345">
                  <c:v>41.4</c:v>
                </c:pt>
                <c:pt idx="1346">
                  <c:v>41.4</c:v>
                </c:pt>
                <c:pt idx="1347">
                  <c:v>41.4</c:v>
                </c:pt>
                <c:pt idx="1348">
                  <c:v>42.1</c:v>
                </c:pt>
                <c:pt idx="1349">
                  <c:v>42.1</c:v>
                </c:pt>
                <c:pt idx="1350">
                  <c:v>42.1</c:v>
                </c:pt>
                <c:pt idx="1351">
                  <c:v>42.1</c:v>
                </c:pt>
                <c:pt idx="1352">
                  <c:v>42.1</c:v>
                </c:pt>
                <c:pt idx="1353">
                  <c:v>42.1</c:v>
                </c:pt>
                <c:pt idx="1354">
                  <c:v>42.1</c:v>
                </c:pt>
                <c:pt idx="1355">
                  <c:v>42.1</c:v>
                </c:pt>
                <c:pt idx="1356">
                  <c:v>42.5</c:v>
                </c:pt>
                <c:pt idx="1357">
                  <c:v>42.5</c:v>
                </c:pt>
                <c:pt idx="1358">
                  <c:v>42.5</c:v>
                </c:pt>
                <c:pt idx="1359">
                  <c:v>42.5</c:v>
                </c:pt>
                <c:pt idx="1360">
                  <c:v>42.5</c:v>
                </c:pt>
                <c:pt idx="1361">
                  <c:v>42.5</c:v>
                </c:pt>
                <c:pt idx="1362">
                  <c:v>42.5</c:v>
                </c:pt>
                <c:pt idx="1363">
                  <c:v>42.5</c:v>
                </c:pt>
                <c:pt idx="1364">
                  <c:v>42.8</c:v>
                </c:pt>
                <c:pt idx="1365">
                  <c:v>42.8</c:v>
                </c:pt>
                <c:pt idx="1366">
                  <c:v>42.8</c:v>
                </c:pt>
                <c:pt idx="1367">
                  <c:v>42.8</c:v>
                </c:pt>
                <c:pt idx="1368">
                  <c:v>42.8</c:v>
                </c:pt>
                <c:pt idx="1369">
                  <c:v>42.8</c:v>
                </c:pt>
                <c:pt idx="1370">
                  <c:v>42.8</c:v>
                </c:pt>
                <c:pt idx="1371">
                  <c:v>42.8</c:v>
                </c:pt>
                <c:pt idx="1372">
                  <c:v>42.8</c:v>
                </c:pt>
                <c:pt idx="1373">
                  <c:v>43.1</c:v>
                </c:pt>
                <c:pt idx="1374">
                  <c:v>43.1</c:v>
                </c:pt>
                <c:pt idx="1375">
                  <c:v>43.1</c:v>
                </c:pt>
                <c:pt idx="1376">
                  <c:v>43.1</c:v>
                </c:pt>
                <c:pt idx="1377">
                  <c:v>43.1</c:v>
                </c:pt>
                <c:pt idx="1378">
                  <c:v>43.1</c:v>
                </c:pt>
                <c:pt idx="1379">
                  <c:v>43.1</c:v>
                </c:pt>
                <c:pt idx="1380">
                  <c:v>43.1</c:v>
                </c:pt>
                <c:pt idx="1381">
                  <c:v>43.3</c:v>
                </c:pt>
                <c:pt idx="1382">
                  <c:v>43.3</c:v>
                </c:pt>
                <c:pt idx="1383">
                  <c:v>43.3</c:v>
                </c:pt>
                <c:pt idx="1384">
                  <c:v>43.3</c:v>
                </c:pt>
                <c:pt idx="1385">
                  <c:v>43.3</c:v>
                </c:pt>
                <c:pt idx="1386">
                  <c:v>43.3</c:v>
                </c:pt>
                <c:pt idx="1387">
                  <c:v>43.3</c:v>
                </c:pt>
                <c:pt idx="1388">
                  <c:v>43.3</c:v>
                </c:pt>
                <c:pt idx="1389">
                  <c:v>43.2</c:v>
                </c:pt>
                <c:pt idx="1390">
                  <c:v>43.2</c:v>
                </c:pt>
                <c:pt idx="1391">
                  <c:v>43.2</c:v>
                </c:pt>
                <c:pt idx="1392">
                  <c:v>43.2</c:v>
                </c:pt>
                <c:pt idx="1393">
                  <c:v>43.2</c:v>
                </c:pt>
                <c:pt idx="1394">
                  <c:v>43.2</c:v>
                </c:pt>
                <c:pt idx="1395">
                  <c:v>43.2</c:v>
                </c:pt>
                <c:pt idx="1396">
                  <c:v>43.2</c:v>
                </c:pt>
                <c:pt idx="1397">
                  <c:v>43.1</c:v>
                </c:pt>
                <c:pt idx="1398">
                  <c:v>43.1</c:v>
                </c:pt>
                <c:pt idx="1399">
                  <c:v>43.1</c:v>
                </c:pt>
                <c:pt idx="1400">
                  <c:v>43.1</c:v>
                </c:pt>
                <c:pt idx="1401">
                  <c:v>43.1</c:v>
                </c:pt>
                <c:pt idx="1402">
                  <c:v>43.1</c:v>
                </c:pt>
                <c:pt idx="1403">
                  <c:v>43.1</c:v>
                </c:pt>
                <c:pt idx="1404">
                  <c:v>43.1</c:v>
                </c:pt>
                <c:pt idx="1405">
                  <c:v>42.8</c:v>
                </c:pt>
                <c:pt idx="1406">
                  <c:v>42.8</c:v>
                </c:pt>
                <c:pt idx="1407">
                  <c:v>42.8</c:v>
                </c:pt>
                <c:pt idx="1408">
                  <c:v>42.8</c:v>
                </c:pt>
                <c:pt idx="1409">
                  <c:v>42.8</c:v>
                </c:pt>
                <c:pt idx="1410">
                  <c:v>42.8</c:v>
                </c:pt>
                <c:pt idx="1411">
                  <c:v>42.8</c:v>
                </c:pt>
                <c:pt idx="1412">
                  <c:v>42.8</c:v>
                </c:pt>
                <c:pt idx="1413">
                  <c:v>42.8</c:v>
                </c:pt>
                <c:pt idx="1414">
                  <c:v>42.5</c:v>
                </c:pt>
                <c:pt idx="1415">
                  <c:v>42.5</c:v>
                </c:pt>
                <c:pt idx="1416">
                  <c:v>42.5</c:v>
                </c:pt>
                <c:pt idx="1417">
                  <c:v>42.5</c:v>
                </c:pt>
                <c:pt idx="1418">
                  <c:v>42.5</c:v>
                </c:pt>
                <c:pt idx="1419">
                  <c:v>42.5</c:v>
                </c:pt>
                <c:pt idx="1420">
                  <c:v>42.5</c:v>
                </c:pt>
                <c:pt idx="1421">
                  <c:v>42.5</c:v>
                </c:pt>
                <c:pt idx="1422">
                  <c:v>42.2</c:v>
                </c:pt>
                <c:pt idx="1423">
                  <c:v>42.2</c:v>
                </c:pt>
                <c:pt idx="1424">
                  <c:v>42.2</c:v>
                </c:pt>
                <c:pt idx="1425">
                  <c:v>42.2</c:v>
                </c:pt>
                <c:pt idx="1426">
                  <c:v>42.2</c:v>
                </c:pt>
                <c:pt idx="1427">
                  <c:v>42.2</c:v>
                </c:pt>
                <c:pt idx="1428">
                  <c:v>42.2</c:v>
                </c:pt>
                <c:pt idx="1429">
                  <c:v>42.2</c:v>
                </c:pt>
                <c:pt idx="1430">
                  <c:v>41.8</c:v>
                </c:pt>
                <c:pt idx="1431">
                  <c:v>41.8</c:v>
                </c:pt>
                <c:pt idx="1432">
                  <c:v>41.8</c:v>
                </c:pt>
                <c:pt idx="1433">
                  <c:v>41.8</c:v>
                </c:pt>
                <c:pt idx="1434">
                  <c:v>41.8</c:v>
                </c:pt>
                <c:pt idx="1435">
                  <c:v>41.8</c:v>
                </c:pt>
                <c:pt idx="1436">
                  <c:v>41.8</c:v>
                </c:pt>
                <c:pt idx="1437">
                  <c:v>41.8</c:v>
                </c:pt>
                <c:pt idx="1438">
                  <c:v>41.5</c:v>
                </c:pt>
                <c:pt idx="1439">
                  <c:v>41.5</c:v>
                </c:pt>
                <c:pt idx="1440">
                  <c:v>41.5</c:v>
                </c:pt>
                <c:pt idx="1441">
                  <c:v>41.5</c:v>
                </c:pt>
                <c:pt idx="1442">
                  <c:v>41.5</c:v>
                </c:pt>
                <c:pt idx="1443">
                  <c:v>41.5</c:v>
                </c:pt>
                <c:pt idx="1444">
                  <c:v>41.5</c:v>
                </c:pt>
                <c:pt idx="1445">
                  <c:v>41.5</c:v>
                </c:pt>
                <c:pt idx="1446">
                  <c:v>41.2</c:v>
                </c:pt>
                <c:pt idx="1447">
                  <c:v>41.2</c:v>
                </c:pt>
                <c:pt idx="1448">
                  <c:v>41.2</c:v>
                </c:pt>
                <c:pt idx="1449">
                  <c:v>41.2</c:v>
                </c:pt>
                <c:pt idx="1450">
                  <c:v>41.2</c:v>
                </c:pt>
                <c:pt idx="1451">
                  <c:v>41.2</c:v>
                </c:pt>
                <c:pt idx="1452">
                  <c:v>41.2</c:v>
                </c:pt>
                <c:pt idx="1453">
                  <c:v>41.2</c:v>
                </c:pt>
                <c:pt idx="1454">
                  <c:v>40.799999999999997</c:v>
                </c:pt>
                <c:pt idx="1455">
                  <c:v>40.799999999999997</c:v>
                </c:pt>
                <c:pt idx="1456">
                  <c:v>40.799999999999997</c:v>
                </c:pt>
                <c:pt idx="1457">
                  <c:v>40.799999999999997</c:v>
                </c:pt>
                <c:pt idx="1458">
                  <c:v>40.799999999999997</c:v>
                </c:pt>
                <c:pt idx="1459">
                  <c:v>40.799999999999997</c:v>
                </c:pt>
                <c:pt idx="1460">
                  <c:v>40.799999999999997</c:v>
                </c:pt>
                <c:pt idx="1461">
                  <c:v>40.799999999999997</c:v>
                </c:pt>
                <c:pt idx="1462">
                  <c:v>40.799999999999997</c:v>
                </c:pt>
                <c:pt idx="1463">
                  <c:v>40.5</c:v>
                </c:pt>
                <c:pt idx="1464">
                  <c:v>40.5</c:v>
                </c:pt>
                <c:pt idx="1465">
                  <c:v>40.5</c:v>
                </c:pt>
                <c:pt idx="1466">
                  <c:v>40.5</c:v>
                </c:pt>
                <c:pt idx="1467">
                  <c:v>40.5</c:v>
                </c:pt>
                <c:pt idx="1468">
                  <c:v>40.5</c:v>
                </c:pt>
                <c:pt idx="1469">
                  <c:v>40.5</c:v>
                </c:pt>
                <c:pt idx="1470">
                  <c:v>40.5</c:v>
                </c:pt>
                <c:pt idx="1471">
                  <c:v>40.200000000000003</c:v>
                </c:pt>
                <c:pt idx="1472">
                  <c:v>40.200000000000003</c:v>
                </c:pt>
                <c:pt idx="1473">
                  <c:v>40.200000000000003</c:v>
                </c:pt>
                <c:pt idx="1474">
                  <c:v>40.200000000000003</c:v>
                </c:pt>
                <c:pt idx="1475">
                  <c:v>40.200000000000003</c:v>
                </c:pt>
                <c:pt idx="1476">
                  <c:v>40.200000000000003</c:v>
                </c:pt>
                <c:pt idx="1477">
                  <c:v>40.200000000000003</c:v>
                </c:pt>
                <c:pt idx="1478">
                  <c:v>40.200000000000003</c:v>
                </c:pt>
                <c:pt idx="1479">
                  <c:v>39.799999999999997</c:v>
                </c:pt>
                <c:pt idx="1480">
                  <c:v>39.799999999999997</c:v>
                </c:pt>
                <c:pt idx="1481">
                  <c:v>39.799999999999997</c:v>
                </c:pt>
                <c:pt idx="1482">
                  <c:v>39.799999999999997</c:v>
                </c:pt>
                <c:pt idx="1483">
                  <c:v>39.799999999999997</c:v>
                </c:pt>
                <c:pt idx="1484">
                  <c:v>39.799999999999997</c:v>
                </c:pt>
                <c:pt idx="1485">
                  <c:v>39.799999999999997</c:v>
                </c:pt>
                <c:pt idx="1486">
                  <c:v>39.799999999999997</c:v>
                </c:pt>
                <c:pt idx="1487">
                  <c:v>39.5</c:v>
                </c:pt>
                <c:pt idx="1488">
                  <c:v>39.5</c:v>
                </c:pt>
                <c:pt idx="1489">
                  <c:v>39.5</c:v>
                </c:pt>
                <c:pt idx="1490">
                  <c:v>39.5</c:v>
                </c:pt>
                <c:pt idx="1491">
                  <c:v>39.5</c:v>
                </c:pt>
                <c:pt idx="1492">
                  <c:v>39.5</c:v>
                </c:pt>
                <c:pt idx="1493">
                  <c:v>39.5</c:v>
                </c:pt>
                <c:pt idx="1494">
                  <c:v>39.5</c:v>
                </c:pt>
                <c:pt idx="1495">
                  <c:v>39.1</c:v>
                </c:pt>
                <c:pt idx="1496">
                  <c:v>39.1</c:v>
                </c:pt>
                <c:pt idx="1497">
                  <c:v>39.1</c:v>
                </c:pt>
                <c:pt idx="1498">
                  <c:v>39.1</c:v>
                </c:pt>
                <c:pt idx="1499">
                  <c:v>39.1</c:v>
                </c:pt>
                <c:pt idx="1500">
                  <c:v>39.1</c:v>
                </c:pt>
                <c:pt idx="1501">
                  <c:v>39.1</c:v>
                </c:pt>
                <c:pt idx="1502">
                  <c:v>39.1</c:v>
                </c:pt>
                <c:pt idx="1503">
                  <c:v>39.1</c:v>
                </c:pt>
                <c:pt idx="1504">
                  <c:v>38.799999999999997</c:v>
                </c:pt>
                <c:pt idx="1505">
                  <c:v>38.799999999999997</c:v>
                </c:pt>
                <c:pt idx="1506">
                  <c:v>38.799999999999997</c:v>
                </c:pt>
                <c:pt idx="1507">
                  <c:v>38.799999999999997</c:v>
                </c:pt>
                <c:pt idx="1508">
                  <c:v>38.799999999999997</c:v>
                </c:pt>
                <c:pt idx="1509">
                  <c:v>38.799999999999997</c:v>
                </c:pt>
                <c:pt idx="1510">
                  <c:v>38.799999999999997</c:v>
                </c:pt>
                <c:pt idx="1511">
                  <c:v>38.799999999999997</c:v>
                </c:pt>
                <c:pt idx="1512">
                  <c:v>38.5</c:v>
                </c:pt>
                <c:pt idx="1513">
                  <c:v>38.5</c:v>
                </c:pt>
                <c:pt idx="1514">
                  <c:v>38.5</c:v>
                </c:pt>
                <c:pt idx="1515">
                  <c:v>38.5</c:v>
                </c:pt>
                <c:pt idx="1516">
                  <c:v>38.5</c:v>
                </c:pt>
                <c:pt idx="1517">
                  <c:v>38.5</c:v>
                </c:pt>
                <c:pt idx="1518">
                  <c:v>38.5</c:v>
                </c:pt>
                <c:pt idx="1519">
                  <c:v>38.5</c:v>
                </c:pt>
                <c:pt idx="1520">
                  <c:v>38.5</c:v>
                </c:pt>
                <c:pt idx="1521">
                  <c:v>38.5</c:v>
                </c:pt>
                <c:pt idx="1522">
                  <c:v>38.5</c:v>
                </c:pt>
                <c:pt idx="1523">
                  <c:v>38.5</c:v>
                </c:pt>
                <c:pt idx="1524">
                  <c:v>38.5</c:v>
                </c:pt>
                <c:pt idx="1525">
                  <c:v>38.5</c:v>
                </c:pt>
                <c:pt idx="1526">
                  <c:v>38.5</c:v>
                </c:pt>
                <c:pt idx="1527">
                  <c:v>38.5</c:v>
                </c:pt>
                <c:pt idx="1528">
                  <c:v>38.6</c:v>
                </c:pt>
                <c:pt idx="1529">
                  <c:v>38.6</c:v>
                </c:pt>
                <c:pt idx="1530">
                  <c:v>38.6</c:v>
                </c:pt>
                <c:pt idx="1531">
                  <c:v>38.6</c:v>
                </c:pt>
                <c:pt idx="1532">
                  <c:v>38.6</c:v>
                </c:pt>
                <c:pt idx="1533">
                  <c:v>38.6</c:v>
                </c:pt>
                <c:pt idx="1534">
                  <c:v>38.6</c:v>
                </c:pt>
                <c:pt idx="1535">
                  <c:v>38.6</c:v>
                </c:pt>
                <c:pt idx="1536">
                  <c:v>38.700000000000003</c:v>
                </c:pt>
                <c:pt idx="1537">
                  <c:v>38.700000000000003</c:v>
                </c:pt>
                <c:pt idx="1538">
                  <c:v>38.700000000000003</c:v>
                </c:pt>
                <c:pt idx="1539">
                  <c:v>38.700000000000003</c:v>
                </c:pt>
                <c:pt idx="1540">
                  <c:v>38.700000000000003</c:v>
                </c:pt>
                <c:pt idx="1541">
                  <c:v>38.700000000000003</c:v>
                </c:pt>
                <c:pt idx="1542">
                  <c:v>38.700000000000003</c:v>
                </c:pt>
                <c:pt idx="1543">
                  <c:v>38.700000000000003</c:v>
                </c:pt>
                <c:pt idx="1544">
                  <c:v>38.700000000000003</c:v>
                </c:pt>
                <c:pt idx="1545">
                  <c:v>39.1</c:v>
                </c:pt>
                <c:pt idx="1546">
                  <c:v>39.1</c:v>
                </c:pt>
                <c:pt idx="1547">
                  <c:v>39.1</c:v>
                </c:pt>
                <c:pt idx="1548">
                  <c:v>39.1</c:v>
                </c:pt>
                <c:pt idx="1549">
                  <c:v>39.1</c:v>
                </c:pt>
                <c:pt idx="1550">
                  <c:v>39.1</c:v>
                </c:pt>
                <c:pt idx="1551">
                  <c:v>39.1</c:v>
                </c:pt>
                <c:pt idx="1552">
                  <c:v>39.1</c:v>
                </c:pt>
                <c:pt idx="1553">
                  <c:v>39.4</c:v>
                </c:pt>
                <c:pt idx="1554">
                  <c:v>39.4</c:v>
                </c:pt>
                <c:pt idx="1555">
                  <c:v>39.4</c:v>
                </c:pt>
                <c:pt idx="1556">
                  <c:v>39.4</c:v>
                </c:pt>
                <c:pt idx="1557">
                  <c:v>39.4</c:v>
                </c:pt>
                <c:pt idx="1558">
                  <c:v>39.4</c:v>
                </c:pt>
                <c:pt idx="1559">
                  <c:v>39.4</c:v>
                </c:pt>
                <c:pt idx="1560">
                  <c:v>39.4</c:v>
                </c:pt>
                <c:pt idx="1561">
                  <c:v>39.799999999999997</c:v>
                </c:pt>
                <c:pt idx="1562">
                  <c:v>39.799999999999997</c:v>
                </c:pt>
                <c:pt idx="1563">
                  <c:v>39.799999999999997</c:v>
                </c:pt>
                <c:pt idx="1564">
                  <c:v>39.799999999999997</c:v>
                </c:pt>
                <c:pt idx="1565">
                  <c:v>39.799999999999997</c:v>
                </c:pt>
                <c:pt idx="1566">
                  <c:v>39.799999999999997</c:v>
                </c:pt>
                <c:pt idx="1567">
                  <c:v>39.799999999999997</c:v>
                </c:pt>
                <c:pt idx="1568">
                  <c:v>39.799999999999997</c:v>
                </c:pt>
                <c:pt idx="1569">
                  <c:v>40.299999999999997</c:v>
                </c:pt>
                <c:pt idx="1570">
                  <c:v>40.299999999999997</c:v>
                </c:pt>
                <c:pt idx="1571">
                  <c:v>40.299999999999997</c:v>
                </c:pt>
                <c:pt idx="1572">
                  <c:v>40.299999999999997</c:v>
                </c:pt>
                <c:pt idx="1573">
                  <c:v>40.299999999999997</c:v>
                </c:pt>
                <c:pt idx="1574">
                  <c:v>40.299999999999997</c:v>
                </c:pt>
                <c:pt idx="1575">
                  <c:v>40.299999999999997</c:v>
                </c:pt>
                <c:pt idx="1576">
                  <c:v>40.299999999999997</c:v>
                </c:pt>
                <c:pt idx="1577">
                  <c:v>40.9</c:v>
                </c:pt>
                <c:pt idx="1578">
                  <c:v>40.9</c:v>
                </c:pt>
                <c:pt idx="1579">
                  <c:v>40.9</c:v>
                </c:pt>
                <c:pt idx="1580">
                  <c:v>40.9</c:v>
                </c:pt>
                <c:pt idx="1581">
                  <c:v>40.9</c:v>
                </c:pt>
                <c:pt idx="1582">
                  <c:v>40.9</c:v>
                </c:pt>
                <c:pt idx="1583">
                  <c:v>40.9</c:v>
                </c:pt>
                <c:pt idx="1584">
                  <c:v>40.9</c:v>
                </c:pt>
                <c:pt idx="1585">
                  <c:v>41.5</c:v>
                </c:pt>
                <c:pt idx="1586">
                  <c:v>41.5</c:v>
                </c:pt>
                <c:pt idx="1587">
                  <c:v>41.5</c:v>
                </c:pt>
                <c:pt idx="1588">
                  <c:v>41.5</c:v>
                </c:pt>
                <c:pt idx="1589">
                  <c:v>41.5</c:v>
                </c:pt>
                <c:pt idx="1590">
                  <c:v>41.5</c:v>
                </c:pt>
                <c:pt idx="1591">
                  <c:v>41.5</c:v>
                </c:pt>
                <c:pt idx="1592">
                  <c:v>41.5</c:v>
                </c:pt>
                <c:pt idx="1593">
                  <c:v>41.5</c:v>
                </c:pt>
                <c:pt idx="1594">
                  <c:v>42</c:v>
                </c:pt>
                <c:pt idx="1595">
                  <c:v>42</c:v>
                </c:pt>
                <c:pt idx="1596">
                  <c:v>42</c:v>
                </c:pt>
                <c:pt idx="1597">
                  <c:v>42</c:v>
                </c:pt>
                <c:pt idx="1598">
                  <c:v>42</c:v>
                </c:pt>
                <c:pt idx="1599">
                  <c:v>42</c:v>
                </c:pt>
                <c:pt idx="1600">
                  <c:v>42</c:v>
                </c:pt>
                <c:pt idx="1601">
                  <c:v>42</c:v>
                </c:pt>
                <c:pt idx="1602">
                  <c:v>42.5</c:v>
                </c:pt>
                <c:pt idx="1603">
                  <c:v>42.5</c:v>
                </c:pt>
                <c:pt idx="1604">
                  <c:v>42.5</c:v>
                </c:pt>
                <c:pt idx="1605">
                  <c:v>42.5</c:v>
                </c:pt>
                <c:pt idx="1606">
                  <c:v>42.5</c:v>
                </c:pt>
                <c:pt idx="1607">
                  <c:v>42.5</c:v>
                </c:pt>
                <c:pt idx="1608">
                  <c:v>42.5</c:v>
                </c:pt>
                <c:pt idx="1609">
                  <c:v>42.5</c:v>
                </c:pt>
                <c:pt idx="1610">
                  <c:v>42.9</c:v>
                </c:pt>
                <c:pt idx="1611">
                  <c:v>42.9</c:v>
                </c:pt>
                <c:pt idx="1612">
                  <c:v>42.9</c:v>
                </c:pt>
                <c:pt idx="1613">
                  <c:v>42.9</c:v>
                </c:pt>
                <c:pt idx="1614">
                  <c:v>42.9</c:v>
                </c:pt>
                <c:pt idx="1615">
                  <c:v>42.9</c:v>
                </c:pt>
                <c:pt idx="1616">
                  <c:v>42.9</c:v>
                </c:pt>
                <c:pt idx="1617">
                  <c:v>42.9</c:v>
                </c:pt>
                <c:pt idx="1618">
                  <c:v>43.2</c:v>
                </c:pt>
                <c:pt idx="1619">
                  <c:v>43.2</c:v>
                </c:pt>
                <c:pt idx="1620">
                  <c:v>43.2</c:v>
                </c:pt>
                <c:pt idx="1621">
                  <c:v>43.2</c:v>
                </c:pt>
                <c:pt idx="1622">
                  <c:v>43.2</c:v>
                </c:pt>
                <c:pt idx="1623">
                  <c:v>43.2</c:v>
                </c:pt>
                <c:pt idx="1624">
                  <c:v>43.2</c:v>
                </c:pt>
                <c:pt idx="1625">
                  <c:v>43.2</c:v>
                </c:pt>
                <c:pt idx="1626">
                  <c:v>43.3</c:v>
                </c:pt>
                <c:pt idx="1627">
                  <c:v>43.3</c:v>
                </c:pt>
                <c:pt idx="1628">
                  <c:v>43.3</c:v>
                </c:pt>
                <c:pt idx="1629">
                  <c:v>43.3</c:v>
                </c:pt>
                <c:pt idx="1630">
                  <c:v>43.3</c:v>
                </c:pt>
                <c:pt idx="1631">
                  <c:v>43.3</c:v>
                </c:pt>
                <c:pt idx="1632">
                  <c:v>43.3</c:v>
                </c:pt>
                <c:pt idx="1633">
                  <c:v>43.3</c:v>
                </c:pt>
                <c:pt idx="1634">
                  <c:v>43.3</c:v>
                </c:pt>
                <c:pt idx="1635">
                  <c:v>43.2</c:v>
                </c:pt>
                <c:pt idx="1636">
                  <c:v>43.2</c:v>
                </c:pt>
                <c:pt idx="1637">
                  <c:v>43.2</c:v>
                </c:pt>
                <c:pt idx="1638">
                  <c:v>43.2</c:v>
                </c:pt>
                <c:pt idx="1639">
                  <c:v>43.2</c:v>
                </c:pt>
                <c:pt idx="1640">
                  <c:v>43.2</c:v>
                </c:pt>
                <c:pt idx="1641">
                  <c:v>43.2</c:v>
                </c:pt>
                <c:pt idx="1642">
                  <c:v>43.2</c:v>
                </c:pt>
                <c:pt idx="1643">
                  <c:v>43.1</c:v>
                </c:pt>
                <c:pt idx="1644">
                  <c:v>43.1</c:v>
                </c:pt>
                <c:pt idx="1645">
                  <c:v>43.1</c:v>
                </c:pt>
                <c:pt idx="1646">
                  <c:v>43.1</c:v>
                </c:pt>
                <c:pt idx="1647">
                  <c:v>43.1</c:v>
                </c:pt>
                <c:pt idx="1648">
                  <c:v>43.1</c:v>
                </c:pt>
                <c:pt idx="1649">
                  <c:v>43.1</c:v>
                </c:pt>
                <c:pt idx="1650">
                  <c:v>43.1</c:v>
                </c:pt>
                <c:pt idx="1651">
                  <c:v>42.9</c:v>
                </c:pt>
                <c:pt idx="1652">
                  <c:v>42.9</c:v>
                </c:pt>
                <c:pt idx="1653">
                  <c:v>42.9</c:v>
                </c:pt>
                <c:pt idx="1654">
                  <c:v>42.9</c:v>
                </c:pt>
                <c:pt idx="1655">
                  <c:v>42.9</c:v>
                </c:pt>
                <c:pt idx="1656">
                  <c:v>42.9</c:v>
                </c:pt>
                <c:pt idx="1657">
                  <c:v>42.9</c:v>
                </c:pt>
                <c:pt idx="1658">
                  <c:v>42.9</c:v>
                </c:pt>
                <c:pt idx="1659">
                  <c:v>42.7</c:v>
                </c:pt>
                <c:pt idx="1660">
                  <c:v>42.7</c:v>
                </c:pt>
                <c:pt idx="1661">
                  <c:v>42.7</c:v>
                </c:pt>
                <c:pt idx="1662">
                  <c:v>42.7</c:v>
                </c:pt>
                <c:pt idx="1663">
                  <c:v>42.7</c:v>
                </c:pt>
                <c:pt idx="1664">
                  <c:v>42.7</c:v>
                </c:pt>
                <c:pt idx="1665">
                  <c:v>42.7</c:v>
                </c:pt>
                <c:pt idx="1666">
                  <c:v>42.7</c:v>
                </c:pt>
                <c:pt idx="1667">
                  <c:v>42.3</c:v>
                </c:pt>
                <c:pt idx="1668">
                  <c:v>42.3</c:v>
                </c:pt>
                <c:pt idx="1669">
                  <c:v>42.3</c:v>
                </c:pt>
                <c:pt idx="1670">
                  <c:v>42.3</c:v>
                </c:pt>
                <c:pt idx="1671">
                  <c:v>42.3</c:v>
                </c:pt>
                <c:pt idx="1672">
                  <c:v>42.3</c:v>
                </c:pt>
                <c:pt idx="1673">
                  <c:v>42.3</c:v>
                </c:pt>
                <c:pt idx="1674">
                  <c:v>42.3</c:v>
                </c:pt>
                <c:pt idx="1675">
                  <c:v>42</c:v>
                </c:pt>
                <c:pt idx="1676">
                  <c:v>42</c:v>
                </c:pt>
                <c:pt idx="1677">
                  <c:v>42</c:v>
                </c:pt>
                <c:pt idx="1678">
                  <c:v>42</c:v>
                </c:pt>
                <c:pt idx="1679">
                  <c:v>42</c:v>
                </c:pt>
                <c:pt idx="1680">
                  <c:v>42</c:v>
                </c:pt>
                <c:pt idx="1681">
                  <c:v>42</c:v>
                </c:pt>
                <c:pt idx="1682">
                  <c:v>42</c:v>
                </c:pt>
                <c:pt idx="1683">
                  <c:v>42</c:v>
                </c:pt>
                <c:pt idx="1684">
                  <c:v>41.7</c:v>
                </c:pt>
                <c:pt idx="1685">
                  <c:v>41.7</c:v>
                </c:pt>
                <c:pt idx="1686">
                  <c:v>41.7</c:v>
                </c:pt>
                <c:pt idx="1687">
                  <c:v>41.7</c:v>
                </c:pt>
                <c:pt idx="1688">
                  <c:v>41.7</c:v>
                </c:pt>
                <c:pt idx="1689">
                  <c:v>41.7</c:v>
                </c:pt>
                <c:pt idx="1690">
                  <c:v>41.7</c:v>
                </c:pt>
                <c:pt idx="1691">
                  <c:v>41.7</c:v>
                </c:pt>
                <c:pt idx="1692">
                  <c:v>41.3</c:v>
                </c:pt>
                <c:pt idx="1693">
                  <c:v>41.3</c:v>
                </c:pt>
                <c:pt idx="1694">
                  <c:v>41.3</c:v>
                </c:pt>
                <c:pt idx="1695">
                  <c:v>41.3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2068406880"/>
        <c:axId val="2067354976"/>
      </c:lineChart>
      <c:catAx>
        <c:axId val="2068406880"/>
        <c:scaling>
          <c:orientation val="minMax"/>
        </c:scaling>
        <c:axPos val="b"/>
        <c:crossAx val="2067354976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2067354976"/>
        <c:scaling>
          <c:orientation val="minMax"/>
          <c:min val="15"/>
        </c:scaling>
        <c:axPos val="l"/>
        <c:crossAx val="2068406880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6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1(ex1)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ex1_15_heatTemp1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Sheet1!$B$2:$B$1236</c:f>
              <c:numCache>
                <c:formatCode>General</c:formatCode>
                <c:ptCount val="1235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200</c:v>
                </c:pt>
                <c:pt idx="318">
                  <c:v>200</c:v>
                </c:pt>
                <c:pt idx="319">
                  <c:v>200</c:v>
                </c:pt>
                <c:pt idx="320">
                  <c:v>200</c:v>
                </c:pt>
                <c:pt idx="321">
                  <c:v>200</c:v>
                </c:pt>
                <c:pt idx="322">
                  <c:v>200</c:v>
                </c:pt>
                <c:pt idx="323">
                  <c:v>200</c:v>
                </c:pt>
                <c:pt idx="324">
                  <c:v>200</c:v>
                </c:pt>
                <c:pt idx="325">
                  <c:v>200</c:v>
                </c:pt>
                <c:pt idx="326">
                  <c:v>200</c:v>
                </c:pt>
                <c:pt idx="327">
                  <c:v>200</c:v>
                </c:pt>
                <c:pt idx="328">
                  <c:v>200</c:v>
                </c:pt>
                <c:pt idx="329">
                  <c:v>200</c:v>
                </c:pt>
                <c:pt idx="330">
                  <c:v>200</c:v>
                </c:pt>
                <c:pt idx="331">
                  <c:v>200</c:v>
                </c:pt>
                <c:pt idx="332">
                  <c:v>200</c:v>
                </c:pt>
                <c:pt idx="333">
                  <c:v>200</c:v>
                </c:pt>
                <c:pt idx="334">
                  <c:v>200</c:v>
                </c:pt>
                <c:pt idx="335">
                  <c:v>200</c:v>
                </c:pt>
                <c:pt idx="336">
                  <c:v>200</c:v>
                </c:pt>
                <c:pt idx="337">
                  <c:v>200</c:v>
                </c:pt>
                <c:pt idx="338">
                  <c:v>200</c:v>
                </c:pt>
                <c:pt idx="339">
                  <c:v>200</c:v>
                </c:pt>
                <c:pt idx="340">
                  <c:v>200</c:v>
                </c:pt>
                <c:pt idx="341">
                  <c:v>200</c:v>
                </c:pt>
                <c:pt idx="342">
                  <c:v>200</c:v>
                </c:pt>
                <c:pt idx="343">
                  <c:v>200</c:v>
                </c:pt>
                <c:pt idx="344">
                  <c:v>200</c:v>
                </c:pt>
                <c:pt idx="345">
                  <c:v>200</c:v>
                </c:pt>
                <c:pt idx="346">
                  <c:v>200</c:v>
                </c:pt>
                <c:pt idx="347">
                  <c:v>200</c:v>
                </c:pt>
                <c:pt idx="348">
                  <c:v>200</c:v>
                </c:pt>
                <c:pt idx="349">
                  <c:v>200</c:v>
                </c:pt>
                <c:pt idx="350">
                  <c:v>200</c:v>
                </c:pt>
                <c:pt idx="351">
                  <c:v>200</c:v>
                </c:pt>
                <c:pt idx="352">
                  <c:v>200</c:v>
                </c:pt>
                <c:pt idx="353">
                  <c:v>200</c:v>
                </c:pt>
                <c:pt idx="354">
                  <c:v>200</c:v>
                </c:pt>
                <c:pt idx="355">
                  <c:v>200</c:v>
                </c:pt>
                <c:pt idx="356">
                  <c:v>200</c:v>
                </c:pt>
                <c:pt idx="357">
                  <c:v>200</c:v>
                </c:pt>
                <c:pt idx="358">
                  <c:v>200</c:v>
                </c:pt>
                <c:pt idx="359">
                  <c:v>200</c:v>
                </c:pt>
                <c:pt idx="360">
                  <c:v>200</c:v>
                </c:pt>
                <c:pt idx="361">
                  <c:v>200</c:v>
                </c:pt>
                <c:pt idx="362">
                  <c:v>200</c:v>
                </c:pt>
                <c:pt idx="363">
                  <c:v>200</c:v>
                </c:pt>
                <c:pt idx="364">
                  <c:v>200</c:v>
                </c:pt>
                <c:pt idx="365">
                  <c:v>200</c:v>
                </c:pt>
                <c:pt idx="366">
                  <c:v>200</c:v>
                </c:pt>
                <c:pt idx="367">
                  <c:v>200</c:v>
                </c:pt>
                <c:pt idx="368">
                  <c:v>200</c:v>
                </c:pt>
                <c:pt idx="369">
                  <c:v>200</c:v>
                </c:pt>
                <c:pt idx="370">
                  <c:v>200</c:v>
                </c:pt>
                <c:pt idx="371">
                  <c:v>200</c:v>
                </c:pt>
                <c:pt idx="372">
                  <c:v>200</c:v>
                </c:pt>
                <c:pt idx="373">
                  <c:v>200</c:v>
                </c:pt>
                <c:pt idx="374">
                  <c:v>200</c:v>
                </c:pt>
                <c:pt idx="375">
                  <c:v>200</c:v>
                </c:pt>
                <c:pt idx="376">
                  <c:v>200</c:v>
                </c:pt>
                <c:pt idx="377">
                  <c:v>200</c:v>
                </c:pt>
                <c:pt idx="378">
                  <c:v>200</c:v>
                </c:pt>
                <c:pt idx="379">
                  <c:v>200</c:v>
                </c:pt>
                <c:pt idx="380">
                  <c:v>200</c:v>
                </c:pt>
                <c:pt idx="381">
                  <c:v>200</c:v>
                </c:pt>
                <c:pt idx="382">
                  <c:v>200</c:v>
                </c:pt>
                <c:pt idx="383">
                  <c:v>200</c:v>
                </c:pt>
                <c:pt idx="384">
                  <c:v>200</c:v>
                </c:pt>
                <c:pt idx="385">
                  <c:v>200</c:v>
                </c:pt>
                <c:pt idx="386">
                  <c:v>200</c:v>
                </c:pt>
                <c:pt idx="387">
                  <c:v>200</c:v>
                </c:pt>
                <c:pt idx="388">
                  <c:v>200</c:v>
                </c:pt>
                <c:pt idx="389">
                  <c:v>200</c:v>
                </c:pt>
                <c:pt idx="390">
                  <c:v>200</c:v>
                </c:pt>
                <c:pt idx="391">
                  <c:v>200</c:v>
                </c:pt>
                <c:pt idx="392">
                  <c:v>200</c:v>
                </c:pt>
                <c:pt idx="393">
                  <c:v>200</c:v>
                </c:pt>
                <c:pt idx="394">
                  <c:v>200</c:v>
                </c:pt>
                <c:pt idx="395">
                  <c:v>200</c:v>
                </c:pt>
                <c:pt idx="396">
                  <c:v>200</c:v>
                </c:pt>
                <c:pt idx="397">
                  <c:v>200</c:v>
                </c:pt>
                <c:pt idx="398">
                  <c:v>200</c:v>
                </c:pt>
                <c:pt idx="399">
                  <c:v>200</c:v>
                </c:pt>
                <c:pt idx="400">
                  <c:v>200</c:v>
                </c:pt>
                <c:pt idx="401">
                  <c:v>200</c:v>
                </c:pt>
                <c:pt idx="402">
                  <c:v>200</c:v>
                </c:pt>
                <c:pt idx="403">
                  <c:v>200</c:v>
                </c:pt>
                <c:pt idx="404">
                  <c:v>200</c:v>
                </c:pt>
                <c:pt idx="405">
                  <c:v>200</c:v>
                </c:pt>
                <c:pt idx="406">
                  <c:v>200</c:v>
                </c:pt>
                <c:pt idx="407">
                  <c:v>200</c:v>
                </c:pt>
                <c:pt idx="408">
                  <c:v>200</c:v>
                </c:pt>
                <c:pt idx="409">
                  <c:v>200</c:v>
                </c:pt>
                <c:pt idx="410">
                  <c:v>200</c:v>
                </c:pt>
                <c:pt idx="411">
                  <c:v>200</c:v>
                </c:pt>
                <c:pt idx="412">
                  <c:v>200</c:v>
                </c:pt>
                <c:pt idx="413">
                  <c:v>200</c:v>
                </c:pt>
                <c:pt idx="414">
                  <c:v>200</c:v>
                </c:pt>
                <c:pt idx="415">
                  <c:v>200</c:v>
                </c:pt>
                <c:pt idx="416">
                  <c:v>200</c:v>
                </c:pt>
                <c:pt idx="417">
                  <c:v>200</c:v>
                </c:pt>
                <c:pt idx="418">
                  <c:v>200</c:v>
                </c:pt>
                <c:pt idx="419">
                  <c:v>200</c:v>
                </c:pt>
                <c:pt idx="420">
                  <c:v>200</c:v>
                </c:pt>
                <c:pt idx="421">
                  <c:v>200</c:v>
                </c:pt>
                <c:pt idx="422">
                  <c:v>200</c:v>
                </c:pt>
                <c:pt idx="423">
                  <c:v>200</c:v>
                </c:pt>
                <c:pt idx="424">
                  <c:v>200</c:v>
                </c:pt>
                <c:pt idx="425">
                  <c:v>200</c:v>
                </c:pt>
                <c:pt idx="426">
                  <c:v>200</c:v>
                </c:pt>
                <c:pt idx="427">
                  <c:v>200</c:v>
                </c:pt>
                <c:pt idx="428">
                  <c:v>200</c:v>
                </c:pt>
                <c:pt idx="429">
                  <c:v>200</c:v>
                </c:pt>
                <c:pt idx="430">
                  <c:v>200</c:v>
                </c:pt>
                <c:pt idx="431">
                  <c:v>200</c:v>
                </c:pt>
                <c:pt idx="432">
                  <c:v>200</c:v>
                </c:pt>
                <c:pt idx="433">
                  <c:v>200</c:v>
                </c:pt>
                <c:pt idx="434">
                  <c:v>200</c:v>
                </c:pt>
                <c:pt idx="435">
                  <c:v>200</c:v>
                </c:pt>
                <c:pt idx="436">
                  <c:v>200</c:v>
                </c:pt>
                <c:pt idx="437">
                  <c:v>200</c:v>
                </c:pt>
                <c:pt idx="438">
                  <c:v>200</c:v>
                </c:pt>
                <c:pt idx="439">
                  <c:v>200</c:v>
                </c:pt>
                <c:pt idx="440">
                  <c:v>200</c:v>
                </c:pt>
                <c:pt idx="441">
                  <c:v>200</c:v>
                </c:pt>
                <c:pt idx="442">
                  <c:v>200</c:v>
                </c:pt>
                <c:pt idx="443">
                  <c:v>200</c:v>
                </c:pt>
                <c:pt idx="444">
                  <c:v>200</c:v>
                </c:pt>
                <c:pt idx="445">
                  <c:v>200</c:v>
                </c:pt>
                <c:pt idx="446">
                  <c:v>200</c:v>
                </c:pt>
                <c:pt idx="447">
                  <c:v>200</c:v>
                </c:pt>
                <c:pt idx="448">
                  <c:v>200</c:v>
                </c:pt>
                <c:pt idx="449">
                  <c:v>200</c:v>
                </c:pt>
                <c:pt idx="450">
                  <c:v>200</c:v>
                </c:pt>
                <c:pt idx="451">
                  <c:v>200</c:v>
                </c:pt>
                <c:pt idx="452">
                  <c:v>200</c:v>
                </c:pt>
                <c:pt idx="453">
                  <c:v>200</c:v>
                </c:pt>
                <c:pt idx="454">
                  <c:v>200</c:v>
                </c:pt>
                <c:pt idx="455">
                  <c:v>200</c:v>
                </c:pt>
                <c:pt idx="456">
                  <c:v>200</c:v>
                </c:pt>
                <c:pt idx="457">
                  <c:v>200</c:v>
                </c:pt>
                <c:pt idx="458">
                  <c:v>200</c:v>
                </c:pt>
                <c:pt idx="459">
                  <c:v>200</c:v>
                </c:pt>
                <c:pt idx="460">
                  <c:v>200</c:v>
                </c:pt>
                <c:pt idx="461">
                  <c:v>200</c:v>
                </c:pt>
                <c:pt idx="462">
                  <c:v>200</c:v>
                </c:pt>
                <c:pt idx="463">
                  <c:v>200</c:v>
                </c:pt>
                <c:pt idx="464">
                  <c:v>200</c:v>
                </c:pt>
                <c:pt idx="465">
                  <c:v>200</c:v>
                </c:pt>
                <c:pt idx="466">
                  <c:v>200</c:v>
                </c:pt>
                <c:pt idx="467">
                  <c:v>200</c:v>
                </c:pt>
                <c:pt idx="468">
                  <c:v>200</c:v>
                </c:pt>
                <c:pt idx="469">
                  <c:v>200</c:v>
                </c:pt>
                <c:pt idx="470">
                  <c:v>200</c:v>
                </c:pt>
                <c:pt idx="471">
                  <c:v>200</c:v>
                </c:pt>
                <c:pt idx="472">
                  <c:v>200</c:v>
                </c:pt>
                <c:pt idx="473">
                  <c:v>200</c:v>
                </c:pt>
                <c:pt idx="474">
                  <c:v>200</c:v>
                </c:pt>
                <c:pt idx="475">
                  <c:v>200</c:v>
                </c:pt>
                <c:pt idx="476">
                  <c:v>200</c:v>
                </c:pt>
                <c:pt idx="477">
                  <c:v>200</c:v>
                </c:pt>
                <c:pt idx="478">
                  <c:v>200</c:v>
                </c:pt>
                <c:pt idx="479">
                  <c:v>200</c:v>
                </c:pt>
                <c:pt idx="480">
                  <c:v>200</c:v>
                </c:pt>
                <c:pt idx="481">
                  <c:v>200</c:v>
                </c:pt>
                <c:pt idx="482">
                  <c:v>200</c:v>
                </c:pt>
                <c:pt idx="483">
                  <c:v>200</c:v>
                </c:pt>
                <c:pt idx="484">
                  <c:v>200</c:v>
                </c:pt>
                <c:pt idx="485">
                  <c:v>200</c:v>
                </c:pt>
                <c:pt idx="486">
                  <c:v>200</c:v>
                </c:pt>
                <c:pt idx="487">
                  <c:v>200</c:v>
                </c:pt>
                <c:pt idx="488">
                  <c:v>200</c:v>
                </c:pt>
                <c:pt idx="489">
                  <c:v>200</c:v>
                </c:pt>
                <c:pt idx="490">
                  <c:v>200</c:v>
                </c:pt>
                <c:pt idx="491">
                  <c:v>200</c:v>
                </c:pt>
                <c:pt idx="492">
                  <c:v>200</c:v>
                </c:pt>
                <c:pt idx="493">
                  <c:v>200</c:v>
                </c:pt>
                <c:pt idx="494">
                  <c:v>200</c:v>
                </c:pt>
                <c:pt idx="495">
                  <c:v>200</c:v>
                </c:pt>
                <c:pt idx="496">
                  <c:v>200</c:v>
                </c:pt>
                <c:pt idx="497">
                  <c:v>200</c:v>
                </c:pt>
                <c:pt idx="498">
                  <c:v>200</c:v>
                </c:pt>
                <c:pt idx="499">
                  <c:v>200</c:v>
                </c:pt>
                <c:pt idx="500">
                  <c:v>200</c:v>
                </c:pt>
                <c:pt idx="501">
                  <c:v>200</c:v>
                </c:pt>
                <c:pt idx="502">
                  <c:v>200</c:v>
                </c:pt>
                <c:pt idx="503">
                  <c:v>200</c:v>
                </c:pt>
                <c:pt idx="504">
                  <c:v>200</c:v>
                </c:pt>
                <c:pt idx="505">
                  <c:v>200</c:v>
                </c:pt>
                <c:pt idx="506">
                  <c:v>200</c:v>
                </c:pt>
                <c:pt idx="507">
                  <c:v>200</c:v>
                </c:pt>
                <c:pt idx="508">
                  <c:v>200</c:v>
                </c:pt>
                <c:pt idx="509">
                  <c:v>200</c:v>
                </c:pt>
                <c:pt idx="510">
                  <c:v>200</c:v>
                </c:pt>
                <c:pt idx="511">
                  <c:v>200</c:v>
                </c:pt>
                <c:pt idx="512">
                  <c:v>200</c:v>
                </c:pt>
                <c:pt idx="513">
                  <c:v>200</c:v>
                </c:pt>
                <c:pt idx="514">
                  <c:v>200</c:v>
                </c:pt>
                <c:pt idx="515">
                  <c:v>200</c:v>
                </c:pt>
                <c:pt idx="516">
                  <c:v>200</c:v>
                </c:pt>
                <c:pt idx="517">
                  <c:v>200</c:v>
                </c:pt>
                <c:pt idx="518">
                  <c:v>200</c:v>
                </c:pt>
                <c:pt idx="519">
                  <c:v>200</c:v>
                </c:pt>
                <c:pt idx="520">
                  <c:v>200</c:v>
                </c:pt>
                <c:pt idx="521">
                  <c:v>200</c:v>
                </c:pt>
                <c:pt idx="522">
                  <c:v>200</c:v>
                </c:pt>
                <c:pt idx="523">
                  <c:v>200</c:v>
                </c:pt>
                <c:pt idx="524">
                  <c:v>200</c:v>
                </c:pt>
                <c:pt idx="525">
                  <c:v>200</c:v>
                </c:pt>
                <c:pt idx="526">
                  <c:v>200</c:v>
                </c:pt>
                <c:pt idx="527">
                  <c:v>200</c:v>
                </c:pt>
                <c:pt idx="528">
                  <c:v>200</c:v>
                </c:pt>
                <c:pt idx="529">
                  <c:v>200</c:v>
                </c:pt>
                <c:pt idx="530">
                  <c:v>200</c:v>
                </c:pt>
                <c:pt idx="531">
                  <c:v>200</c:v>
                </c:pt>
                <c:pt idx="532">
                  <c:v>200</c:v>
                </c:pt>
                <c:pt idx="533">
                  <c:v>200</c:v>
                </c:pt>
                <c:pt idx="534">
                  <c:v>200</c:v>
                </c:pt>
                <c:pt idx="535">
                  <c:v>200</c:v>
                </c:pt>
                <c:pt idx="536">
                  <c:v>200</c:v>
                </c:pt>
                <c:pt idx="537">
                  <c:v>200</c:v>
                </c:pt>
                <c:pt idx="538">
                  <c:v>200</c:v>
                </c:pt>
                <c:pt idx="539">
                  <c:v>200</c:v>
                </c:pt>
                <c:pt idx="540">
                  <c:v>200</c:v>
                </c:pt>
                <c:pt idx="541">
                  <c:v>200</c:v>
                </c:pt>
                <c:pt idx="542">
                  <c:v>200</c:v>
                </c:pt>
                <c:pt idx="543">
                  <c:v>200</c:v>
                </c:pt>
                <c:pt idx="544">
                  <c:v>200</c:v>
                </c:pt>
                <c:pt idx="545">
                  <c:v>200</c:v>
                </c:pt>
                <c:pt idx="546">
                  <c:v>200</c:v>
                </c:pt>
                <c:pt idx="547">
                  <c:v>200</c:v>
                </c:pt>
                <c:pt idx="548">
                  <c:v>200</c:v>
                </c:pt>
                <c:pt idx="549">
                  <c:v>200</c:v>
                </c:pt>
                <c:pt idx="550">
                  <c:v>200</c:v>
                </c:pt>
                <c:pt idx="551">
                  <c:v>200</c:v>
                </c:pt>
                <c:pt idx="552">
                  <c:v>200</c:v>
                </c:pt>
                <c:pt idx="553">
                  <c:v>200</c:v>
                </c:pt>
                <c:pt idx="554">
                  <c:v>200</c:v>
                </c:pt>
                <c:pt idx="555">
                  <c:v>200</c:v>
                </c:pt>
                <c:pt idx="556">
                  <c:v>200</c:v>
                </c:pt>
                <c:pt idx="557">
                  <c:v>200</c:v>
                </c:pt>
                <c:pt idx="558">
                  <c:v>200</c:v>
                </c:pt>
                <c:pt idx="559">
                  <c:v>200</c:v>
                </c:pt>
                <c:pt idx="560">
                  <c:v>200</c:v>
                </c:pt>
                <c:pt idx="561">
                  <c:v>200</c:v>
                </c:pt>
                <c:pt idx="562">
                  <c:v>200</c:v>
                </c:pt>
                <c:pt idx="563">
                  <c:v>200</c:v>
                </c:pt>
                <c:pt idx="564">
                  <c:v>200</c:v>
                </c:pt>
                <c:pt idx="565">
                  <c:v>200</c:v>
                </c:pt>
                <c:pt idx="566">
                  <c:v>200</c:v>
                </c:pt>
                <c:pt idx="567">
                  <c:v>200</c:v>
                </c:pt>
                <c:pt idx="568">
                  <c:v>200</c:v>
                </c:pt>
                <c:pt idx="569">
                  <c:v>200</c:v>
                </c:pt>
                <c:pt idx="570">
                  <c:v>200</c:v>
                </c:pt>
                <c:pt idx="571">
                  <c:v>200</c:v>
                </c:pt>
                <c:pt idx="572">
                  <c:v>200</c:v>
                </c:pt>
                <c:pt idx="573">
                  <c:v>200</c:v>
                </c:pt>
                <c:pt idx="574">
                  <c:v>200</c:v>
                </c:pt>
                <c:pt idx="575">
                  <c:v>200</c:v>
                </c:pt>
                <c:pt idx="576">
                  <c:v>200</c:v>
                </c:pt>
                <c:pt idx="577">
                  <c:v>200</c:v>
                </c:pt>
                <c:pt idx="578">
                  <c:v>200</c:v>
                </c:pt>
                <c:pt idx="579">
                  <c:v>200</c:v>
                </c:pt>
                <c:pt idx="580">
                  <c:v>200</c:v>
                </c:pt>
                <c:pt idx="581">
                  <c:v>200</c:v>
                </c:pt>
                <c:pt idx="582">
                  <c:v>200</c:v>
                </c:pt>
                <c:pt idx="583">
                  <c:v>200</c:v>
                </c:pt>
                <c:pt idx="584">
                  <c:v>200</c:v>
                </c:pt>
                <c:pt idx="585">
                  <c:v>200</c:v>
                </c:pt>
                <c:pt idx="586">
                  <c:v>200</c:v>
                </c:pt>
                <c:pt idx="587">
                  <c:v>200</c:v>
                </c:pt>
                <c:pt idx="588">
                  <c:v>200</c:v>
                </c:pt>
                <c:pt idx="589">
                  <c:v>200</c:v>
                </c:pt>
                <c:pt idx="590">
                  <c:v>200</c:v>
                </c:pt>
                <c:pt idx="591">
                  <c:v>200</c:v>
                </c:pt>
                <c:pt idx="592">
                  <c:v>200</c:v>
                </c:pt>
                <c:pt idx="593">
                  <c:v>200</c:v>
                </c:pt>
                <c:pt idx="594">
                  <c:v>200</c:v>
                </c:pt>
                <c:pt idx="595">
                  <c:v>200</c:v>
                </c:pt>
                <c:pt idx="596">
                  <c:v>200</c:v>
                </c:pt>
                <c:pt idx="597">
                  <c:v>200</c:v>
                </c:pt>
                <c:pt idx="598">
                  <c:v>200</c:v>
                </c:pt>
                <c:pt idx="599">
                  <c:v>200</c:v>
                </c:pt>
                <c:pt idx="600">
                  <c:v>200</c:v>
                </c:pt>
                <c:pt idx="601">
                  <c:v>200</c:v>
                </c:pt>
                <c:pt idx="602">
                  <c:v>200</c:v>
                </c:pt>
                <c:pt idx="603">
                  <c:v>200</c:v>
                </c:pt>
                <c:pt idx="604">
                  <c:v>200</c:v>
                </c:pt>
                <c:pt idx="605">
                  <c:v>200</c:v>
                </c:pt>
                <c:pt idx="606">
                  <c:v>200</c:v>
                </c:pt>
                <c:pt idx="607">
                  <c:v>200</c:v>
                </c:pt>
                <c:pt idx="608">
                  <c:v>200</c:v>
                </c:pt>
                <c:pt idx="609">
                  <c:v>200</c:v>
                </c:pt>
                <c:pt idx="610">
                  <c:v>200</c:v>
                </c:pt>
                <c:pt idx="611">
                  <c:v>200</c:v>
                </c:pt>
                <c:pt idx="612">
                  <c:v>200</c:v>
                </c:pt>
                <c:pt idx="613">
                  <c:v>200</c:v>
                </c:pt>
                <c:pt idx="614">
                  <c:v>200</c:v>
                </c:pt>
                <c:pt idx="615">
                  <c:v>200</c:v>
                </c:pt>
                <c:pt idx="616">
                  <c:v>200</c:v>
                </c:pt>
                <c:pt idx="617">
                  <c:v>200</c:v>
                </c:pt>
                <c:pt idx="618">
                  <c:v>200</c:v>
                </c:pt>
                <c:pt idx="619">
                  <c:v>200</c:v>
                </c:pt>
                <c:pt idx="620">
                  <c:v>200</c:v>
                </c:pt>
                <c:pt idx="621">
                  <c:v>200</c:v>
                </c:pt>
                <c:pt idx="622">
                  <c:v>200</c:v>
                </c:pt>
                <c:pt idx="623">
                  <c:v>200</c:v>
                </c:pt>
                <c:pt idx="624">
                  <c:v>200</c:v>
                </c:pt>
                <c:pt idx="625">
                  <c:v>200</c:v>
                </c:pt>
                <c:pt idx="626">
                  <c:v>200</c:v>
                </c:pt>
                <c:pt idx="627">
                  <c:v>200</c:v>
                </c:pt>
                <c:pt idx="628">
                  <c:v>200</c:v>
                </c:pt>
                <c:pt idx="629">
                  <c:v>200</c:v>
                </c:pt>
                <c:pt idx="630">
                  <c:v>200</c:v>
                </c:pt>
                <c:pt idx="631">
                  <c:v>200</c:v>
                </c:pt>
                <c:pt idx="632">
                  <c:v>200</c:v>
                </c:pt>
                <c:pt idx="633">
                  <c:v>200</c:v>
                </c:pt>
                <c:pt idx="634">
                  <c:v>200</c:v>
                </c:pt>
                <c:pt idx="635">
                  <c:v>200</c:v>
                </c:pt>
                <c:pt idx="636">
                  <c:v>200</c:v>
                </c:pt>
                <c:pt idx="637">
                  <c:v>200</c:v>
                </c:pt>
                <c:pt idx="638">
                  <c:v>200</c:v>
                </c:pt>
                <c:pt idx="639">
                  <c:v>200</c:v>
                </c:pt>
                <c:pt idx="640">
                  <c:v>200</c:v>
                </c:pt>
                <c:pt idx="641">
                  <c:v>201</c:v>
                </c:pt>
                <c:pt idx="642">
                  <c:v>201</c:v>
                </c:pt>
                <c:pt idx="643">
                  <c:v>201</c:v>
                </c:pt>
                <c:pt idx="644">
                  <c:v>201</c:v>
                </c:pt>
                <c:pt idx="645">
                  <c:v>201</c:v>
                </c:pt>
                <c:pt idx="646">
                  <c:v>202</c:v>
                </c:pt>
                <c:pt idx="647">
                  <c:v>201</c:v>
                </c:pt>
                <c:pt idx="648">
                  <c:v>203</c:v>
                </c:pt>
                <c:pt idx="649">
                  <c:v>205</c:v>
                </c:pt>
                <c:pt idx="650">
                  <c:v>204</c:v>
                </c:pt>
                <c:pt idx="651">
                  <c:v>205</c:v>
                </c:pt>
                <c:pt idx="652">
                  <c:v>205</c:v>
                </c:pt>
                <c:pt idx="653">
                  <c:v>206</c:v>
                </c:pt>
                <c:pt idx="654">
                  <c:v>206</c:v>
                </c:pt>
                <c:pt idx="655">
                  <c:v>207</c:v>
                </c:pt>
                <c:pt idx="656">
                  <c:v>208</c:v>
                </c:pt>
                <c:pt idx="657">
                  <c:v>210</c:v>
                </c:pt>
                <c:pt idx="658">
                  <c:v>210</c:v>
                </c:pt>
                <c:pt idx="659">
                  <c:v>209</c:v>
                </c:pt>
                <c:pt idx="660">
                  <c:v>210</c:v>
                </c:pt>
                <c:pt idx="661">
                  <c:v>213</c:v>
                </c:pt>
                <c:pt idx="662">
                  <c:v>213</c:v>
                </c:pt>
                <c:pt idx="663">
                  <c:v>213</c:v>
                </c:pt>
                <c:pt idx="664">
                  <c:v>213</c:v>
                </c:pt>
                <c:pt idx="665">
                  <c:v>215</c:v>
                </c:pt>
                <c:pt idx="666">
                  <c:v>215</c:v>
                </c:pt>
                <c:pt idx="667">
                  <c:v>216</c:v>
                </c:pt>
                <c:pt idx="668">
                  <c:v>217</c:v>
                </c:pt>
                <c:pt idx="669">
                  <c:v>216</c:v>
                </c:pt>
                <c:pt idx="670">
                  <c:v>218</c:v>
                </c:pt>
                <c:pt idx="671">
                  <c:v>218</c:v>
                </c:pt>
                <c:pt idx="672">
                  <c:v>219</c:v>
                </c:pt>
                <c:pt idx="673">
                  <c:v>220</c:v>
                </c:pt>
                <c:pt idx="674">
                  <c:v>220</c:v>
                </c:pt>
                <c:pt idx="675">
                  <c:v>221</c:v>
                </c:pt>
                <c:pt idx="676">
                  <c:v>221</c:v>
                </c:pt>
                <c:pt idx="677">
                  <c:v>223</c:v>
                </c:pt>
                <c:pt idx="678">
                  <c:v>222</c:v>
                </c:pt>
                <c:pt idx="679">
                  <c:v>223</c:v>
                </c:pt>
                <c:pt idx="680">
                  <c:v>224</c:v>
                </c:pt>
                <c:pt idx="681">
                  <c:v>224</c:v>
                </c:pt>
                <c:pt idx="682">
                  <c:v>225</c:v>
                </c:pt>
                <c:pt idx="683">
                  <c:v>226</c:v>
                </c:pt>
                <c:pt idx="684">
                  <c:v>226</c:v>
                </c:pt>
                <c:pt idx="685">
                  <c:v>226</c:v>
                </c:pt>
                <c:pt idx="686">
                  <c:v>228</c:v>
                </c:pt>
                <c:pt idx="687">
                  <c:v>228</c:v>
                </c:pt>
                <c:pt idx="688">
                  <c:v>228</c:v>
                </c:pt>
                <c:pt idx="689">
                  <c:v>228</c:v>
                </c:pt>
                <c:pt idx="690">
                  <c:v>230</c:v>
                </c:pt>
                <c:pt idx="691">
                  <c:v>229</c:v>
                </c:pt>
                <c:pt idx="692">
                  <c:v>230</c:v>
                </c:pt>
                <c:pt idx="693">
                  <c:v>230</c:v>
                </c:pt>
                <c:pt idx="694">
                  <c:v>231</c:v>
                </c:pt>
                <c:pt idx="695">
                  <c:v>231</c:v>
                </c:pt>
                <c:pt idx="696">
                  <c:v>232</c:v>
                </c:pt>
                <c:pt idx="697">
                  <c:v>232</c:v>
                </c:pt>
                <c:pt idx="698">
                  <c:v>233</c:v>
                </c:pt>
                <c:pt idx="699">
                  <c:v>234</c:v>
                </c:pt>
                <c:pt idx="700">
                  <c:v>233</c:v>
                </c:pt>
                <c:pt idx="701">
                  <c:v>234</c:v>
                </c:pt>
                <c:pt idx="702">
                  <c:v>234</c:v>
                </c:pt>
                <c:pt idx="703">
                  <c:v>235</c:v>
                </c:pt>
                <c:pt idx="704">
                  <c:v>235</c:v>
                </c:pt>
                <c:pt idx="705">
                  <c:v>235</c:v>
                </c:pt>
                <c:pt idx="706">
                  <c:v>237</c:v>
                </c:pt>
                <c:pt idx="707">
                  <c:v>237</c:v>
                </c:pt>
                <c:pt idx="708">
                  <c:v>237</c:v>
                </c:pt>
                <c:pt idx="709">
                  <c:v>238</c:v>
                </c:pt>
                <c:pt idx="710">
                  <c:v>239</c:v>
                </c:pt>
                <c:pt idx="711">
                  <c:v>239</c:v>
                </c:pt>
                <c:pt idx="712">
                  <c:v>240</c:v>
                </c:pt>
                <c:pt idx="713">
                  <c:v>239</c:v>
                </c:pt>
                <c:pt idx="714">
                  <c:v>241</c:v>
                </c:pt>
                <c:pt idx="715">
                  <c:v>242</c:v>
                </c:pt>
                <c:pt idx="716">
                  <c:v>242</c:v>
                </c:pt>
                <c:pt idx="717">
                  <c:v>243</c:v>
                </c:pt>
                <c:pt idx="718">
                  <c:v>244</c:v>
                </c:pt>
                <c:pt idx="719">
                  <c:v>243</c:v>
                </c:pt>
                <c:pt idx="720">
                  <c:v>244</c:v>
                </c:pt>
                <c:pt idx="721">
                  <c:v>245</c:v>
                </c:pt>
                <c:pt idx="722">
                  <c:v>245</c:v>
                </c:pt>
                <c:pt idx="723">
                  <c:v>246</c:v>
                </c:pt>
                <c:pt idx="724">
                  <c:v>246</c:v>
                </c:pt>
                <c:pt idx="725">
                  <c:v>247</c:v>
                </c:pt>
                <c:pt idx="726">
                  <c:v>246</c:v>
                </c:pt>
                <c:pt idx="727">
                  <c:v>248</c:v>
                </c:pt>
                <c:pt idx="728">
                  <c:v>249</c:v>
                </c:pt>
                <c:pt idx="729">
                  <c:v>249</c:v>
                </c:pt>
                <c:pt idx="730">
                  <c:v>249</c:v>
                </c:pt>
                <c:pt idx="731">
                  <c:v>250</c:v>
                </c:pt>
                <c:pt idx="732">
                  <c:v>250</c:v>
                </c:pt>
                <c:pt idx="733">
                  <c:v>251</c:v>
                </c:pt>
                <c:pt idx="734">
                  <c:v>251</c:v>
                </c:pt>
                <c:pt idx="735">
                  <c:v>252</c:v>
                </c:pt>
                <c:pt idx="736">
                  <c:v>251</c:v>
                </c:pt>
                <c:pt idx="737">
                  <c:v>252</c:v>
                </c:pt>
                <c:pt idx="738">
                  <c:v>253</c:v>
                </c:pt>
                <c:pt idx="739">
                  <c:v>254</c:v>
                </c:pt>
                <c:pt idx="740">
                  <c:v>254</c:v>
                </c:pt>
                <c:pt idx="741">
                  <c:v>254</c:v>
                </c:pt>
                <c:pt idx="742">
                  <c:v>255</c:v>
                </c:pt>
                <c:pt idx="743">
                  <c:v>255</c:v>
                </c:pt>
                <c:pt idx="744">
                  <c:v>256</c:v>
                </c:pt>
                <c:pt idx="745">
                  <c:v>256</c:v>
                </c:pt>
                <c:pt idx="746">
                  <c:v>257</c:v>
                </c:pt>
                <c:pt idx="747">
                  <c:v>257</c:v>
                </c:pt>
                <c:pt idx="748">
                  <c:v>258</c:v>
                </c:pt>
                <c:pt idx="749">
                  <c:v>258</c:v>
                </c:pt>
                <c:pt idx="750">
                  <c:v>258</c:v>
                </c:pt>
                <c:pt idx="751">
                  <c:v>258</c:v>
                </c:pt>
                <c:pt idx="752">
                  <c:v>259</c:v>
                </c:pt>
                <c:pt idx="753">
                  <c:v>259</c:v>
                </c:pt>
                <c:pt idx="754">
                  <c:v>260</c:v>
                </c:pt>
                <c:pt idx="755">
                  <c:v>260</c:v>
                </c:pt>
                <c:pt idx="756">
                  <c:v>261</c:v>
                </c:pt>
                <c:pt idx="757">
                  <c:v>261</c:v>
                </c:pt>
                <c:pt idx="758">
                  <c:v>261</c:v>
                </c:pt>
                <c:pt idx="759">
                  <c:v>262</c:v>
                </c:pt>
                <c:pt idx="760">
                  <c:v>263</c:v>
                </c:pt>
                <c:pt idx="761">
                  <c:v>264</c:v>
                </c:pt>
                <c:pt idx="762">
                  <c:v>264</c:v>
                </c:pt>
                <c:pt idx="763">
                  <c:v>264</c:v>
                </c:pt>
                <c:pt idx="764">
                  <c:v>266</c:v>
                </c:pt>
                <c:pt idx="765">
                  <c:v>265</c:v>
                </c:pt>
                <c:pt idx="766">
                  <c:v>265</c:v>
                </c:pt>
                <c:pt idx="767">
                  <c:v>267</c:v>
                </c:pt>
                <c:pt idx="768">
                  <c:v>267</c:v>
                </c:pt>
                <c:pt idx="769">
                  <c:v>267</c:v>
                </c:pt>
                <c:pt idx="770">
                  <c:v>267</c:v>
                </c:pt>
                <c:pt idx="771">
                  <c:v>268</c:v>
                </c:pt>
                <c:pt idx="772">
                  <c:v>268</c:v>
                </c:pt>
                <c:pt idx="773">
                  <c:v>269</c:v>
                </c:pt>
                <c:pt idx="774">
                  <c:v>269</c:v>
                </c:pt>
                <c:pt idx="775">
                  <c:v>270</c:v>
                </c:pt>
                <c:pt idx="776">
                  <c:v>271</c:v>
                </c:pt>
                <c:pt idx="777">
                  <c:v>271</c:v>
                </c:pt>
                <c:pt idx="778">
                  <c:v>271</c:v>
                </c:pt>
                <c:pt idx="779">
                  <c:v>271</c:v>
                </c:pt>
                <c:pt idx="780">
                  <c:v>271</c:v>
                </c:pt>
                <c:pt idx="781">
                  <c:v>271</c:v>
                </c:pt>
                <c:pt idx="782">
                  <c:v>272</c:v>
                </c:pt>
                <c:pt idx="783">
                  <c:v>272</c:v>
                </c:pt>
                <c:pt idx="784">
                  <c:v>273</c:v>
                </c:pt>
                <c:pt idx="785">
                  <c:v>273</c:v>
                </c:pt>
                <c:pt idx="786">
                  <c:v>273</c:v>
                </c:pt>
                <c:pt idx="787">
                  <c:v>274</c:v>
                </c:pt>
                <c:pt idx="788">
                  <c:v>275</c:v>
                </c:pt>
                <c:pt idx="789">
                  <c:v>275</c:v>
                </c:pt>
                <c:pt idx="790">
                  <c:v>275</c:v>
                </c:pt>
                <c:pt idx="791">
                  <c:v>276</c:v>
                </c:pt>
                <c:pt idx="792">
                  <c:v>275</c:v>
                </c:pt>
                <c:pt idx="793">
                  <c:v>276</c:v>
                </c:pt>
                <c:pt idx="794">
                  <c:v>277</c:v>
                </c:pt>
                <c:pt idx="795">
                  <c:v>277</c:v>
                </c:pt>
                <c:pt idx="796">
                  <c:v>277</c:v>
                </c:pt>
                <c:pt idx="797">
                  <c:v>277</c:v>
                </c:pt>
                <c:pt idx="798">
                  <c:v>277</c:v>
                </c:pt>
                <c:pt idx="799">
                  <c:v>278</c:v>
                </c:pt>
                <c:pt idx="800">
                  <c:v>279</c:v>
                </c:pt>
                <c:pt idx="801">
                  <c:v>279</c:v>
                </c:pt>
                <c:pt idx="802">
                  <c:v>279</c:v>
                </c:pt>
                <c:pt idx="803">
                  <c:v>280</c:v>
                </c:pt>
                <c:pt idx="804">
                  <c:v>280</c:v>
                </c:pt>
                <c:pt idx="805">
                  <c:v>281</c:v>
                </c:pt>
                <c:pt idx="806">
                  <c:v>281</c:v>
                </c:pt>
                <c:pt idx="807">
                  <c:v>281</c:v>
                </c:pt>
                <c:pt idx="808">
                  <c:v>281</c:v>
                </c:pt>
                <c:pt idx="809">
                  <c:v>283</c:v>
                </c:pt>
                <c:pt idx="810">
                  <c:v>282</c:v>
                </c:pt>
                <c:pt idx="811">
                  <c:v>283</c:v>
                </c:pt>
                <c:pt idx="812">
                  <c:v>284</c:v>
                </c:pt>
                <c:pt idx="813">
                  <c:v>284</c:v>
                </c:pt>
                <c:pt idx="814">
                  <c:v>285</c:v>
                </c:pt>
                <c:pt idx="815">
                  <c:v>285</c:v>
                </c:pt>
                <c:pt idx="816">
                  <c:v>285</c:v>
                </c:pt>
                <c:pt idx="817">
                  <c:v>285</c:v>
                </c:pt>
                <c:pt idx="818">
                  <c:v>287</c:v>
                </c:pt>
                <c:pt idx="819">
                  <c:v>287</c:v>
                </c:pt>
                <c:pt idx="820">
                  <c:v>287</c:v>
                </c:pt>
                <c:pt idx="821">
                  <c:v>288</c:v>
                </c:pt>
                <c:pt idx="822">
                  <c:v>288</c:v>
                </c:pt>
                <c:pt idx="823">
                  <c:v>289</c:v>
                </c:pt>
                <c:pt idx="824">
                  <c:v>289</c:v>
                </c:pt>
                <c:pt idx="825">
                  <c:v>289</c:v>
                </c:pt>
                <c:pt idx="826">
                  <c:v>289</c:v>
                </c:pt>
                <c:pt idx="827">
                  <c:v>290</c:v>
                </c:pt>
                <c:pt idx="828">
                  <c:v>290</c:v>
                </c:pt>
                <c:pt idx="829">
                  <c:v>290</c:v>
                </c:pt>
                <c:pt idx="830">
                  <c:v>291</c:v>
                </c:pt>
                <c:pt idx="831">
                  <c:v>291</c:v>
                </c:pt>
                <c:pt idx="832">
                  <c:v>291</c:v>
                </c:pt>
                <c:pt idx="833">
                  <c:v>292</c:v>
                </c:pt>
                <c:pt idx="834">
                  <c:v>292</c:v>
                </c:pt>
                <c:pt idx="835">
                  <c:v>293</c:v>
                </c:pt>
                <c:pt idx="836">
                  <c:v>293</c:v>
                </c:pt>
                <c:pt idx="837">
                  <c:v>294</c:v>
                </c:pt>
                <c:pt idx="838">
                  <c:v>294</c:v>
                </c:pt>
                <c:pt idx="839">
                  <c:v>294</c:v>
                </c:pt>
                <c:pt idx="840">
                  <c:v>294</c:v>
                </c:pt>
                <c:pt idx="841">
                  <c:v>295</c:v>
                </c:pt>
                <c:pt idx="842">
                  <c:v>295</c:v>
                </c:pt>
                <c:pt idx="843">
                  <c:v>295</c:v>
                </c:pt>
                <c:pt idx="844">
                  <c:v>296</c:v>
                </c:pt>
                <c:pt idx="845">
                  <c:v>296</c:v>
                </c:pt>
                <c:pt idx="846">
                  <c:v>296</c:v>
                </c:pt>
                <c:pt idx="847">
                  <c:v>297</c:v>
                </c:pt>
                <c:pt idx="848">
                  <c:v>298</c:v>
                </c:pt>
                <c:pt idx="849">
                  <c:v>298</c:v>
                </c:pt>
                <c:pt idx="850">
                  <c:v>298</c:v>
                </c:pt>
                <c:pt idx="851">
                  <c:v>298</c:v>
                </c:pt>
                <c:pt idx="852">
                  <c:v>299</c:v>
                </c:pt>
                <c:pt idx="853">
                  <c:v>299</c:v>
                </c:pt>
                <c:pt idx="854">
                  <c:v>299</c:v>
                </c:pt>
                <c:pt idx="855">
                  <c:v>299</c:v>
                </c:pt>
                <c:pt idx="856">
                  <c:v>300</c:v>
                </c:pt>
                <c:pt idx="857">
                  <c:v>300</c:v>
                </c:pt>
                <c:pt idx="858">
                  <c:v>300</c:v>
                </c:pt>
                <c:pt idx="859">
                  <c:v>301</c:v>
                </c:pt>
                <c:pt idx="860">
                  <c:v>301</c:v>
                </c:pt>
                <c:pt idx="861">
                  <c:v>301</c:v>
                </c:pt>
                <c:pt idx="862">
                  <c:v>302</c:v>
                </c:pt>
                <c:pt idx="863">
                  <c:v>302</c:v>
                </c:pt>
                <c:pt idx="864">
                  <c:v>303</c:v>
                </c:pt>
                <c:pt idx="865">
                  <c:v>303</c:v>
                </c:pt>
                <c:pt idx="866">
                  <c:v>303</c:v>
                </c:pt>
                <c:pt idx="867">
                  <c:v>304</c:v>
                </c:pt>
                <c:pt idx="868">
                  <c:v>304</c:v>
                </c:pt>
                <c:pt idx="869">
                  <c:v>304</c:v>
                </c:pt>
                <c:pt idx="870">
                  <c:v>304</c:v>
                </c:pt>
                <c:pt idx="871">
                  <c:v>305</c:v>
                </c:pt>
                <c:pt idx="872">
                  <c:v>306</c:v>
                </c:pt>
                <c:pt idx="873">
                  <c:v>306</c:v>
                </c:pt>
                <c:pt idx="874">
                  <c:v>306</c:v>
                </c:pt>
                <c:pt idx="875">
                  <c:v>307</c:v>
                </c:pt>
                <c:pt idx="876">
                  <c:v>308</c:v>
                </c:pt>
                <c:pt idx="877">
                  <c:v>307</c:v>
                </c:pt>
                <c:pt idx="878">
                  <c:v>308</c:v>
                </c:pt>
                <c:pt idx="879">
                  <c:v>308</c:v>
                </c:pt>
                <c:pt idx="880">
                  <c:v>308</c:v>
                </c:pt>
                <c:pt idx="881">
                  <c:v>309</c:v>
                </c:pt>
                <c:pt idx="882">
                  <c:v>309</c:v>
                </c:pt>
                <c:pt idx="883">
                  <c:v>310</c:v>
                </c:pt>
                <c:pt idx="884">
                  <c:v>310</c:v>
                </c:pt>
                <c:pt idx="885">
                  <c:v>310</c:v>
                </c:pt>
                <c:pt idx="886">
                  <c:v>310</c:v>
                </c:pt>
                <c:pt idx="887">
                  <c:v>311</c:v>
                </c:pt>
                <c:pt idx="888">
                  <c:v>311</c:v>
                </c:pt>
                <c:pt idx="889">
                  <c:v>311</c:v>
                </c:pt>
                <c:pt idx="890">
                  <c:v>311</c:v>
                </c:pt>
                <c:pt idx="891">
                  <c:v>312</c:v>
                </c:pt>
                <c:pt idx="892">
                  <c:v>312</c:v>
                </c:pt>
                <c:pt idx="893">
                  <c:v>313</c:v>
                </c:pt>
                <c:pt idx="894">
                  <c:v>313</c:v>
                </c:pt>
                <c:pt idx="895">
                  <c:v>313</c:v>
                </c:pt>
                <c:pt idx="896">
                  <c:v>314</c:v>
                </c:pt>
                <c:pt idx="897">
                  <c:v>314</c:v>
                </c:pt>
                <c:pt idx="898">
                  <c:v>314</c:v>
                </c:pt>
                <c:pt idx="899">
                  <c:v>315</c:v>
                </c:pt>
                <c:pt idx="900">
                  <c:v>315</c:v>
                </c:pt>
                <c:pt idx="901">
                  <c:v>315</c:v>
                </c:pt>
                <c:pt idx="902">
                  <c:v>316</c:v>
                </c:pt>
                <c:pt idx="903">
                  <c:v>316</c:v>
                </c:pt>
                <c:pt idx="904">
                  <c:v>316</c:v>
                </c:pt>
                <c:pt idx="905">
                  <c:v>317</c:v>
                </c:pt>
                <c:pt idx="906">
                  <c:v>317</c:v>
                </c:pt>
                <c:pt idx="907">
                  <c:v>317</c:v>
                </c:pt>
                <c:pt idx="908">
                  <c:v>317</c:v>
                </c:pt>
                <c:pt idx="909">
                  <c:v>318</c:v>
                </c:pt>
                <c:pt idx="910">
                  <c:v>318</c:v>
                </c:pt>
                <c:pt idx="911">
                  <c:v>318</c:v>
                </c:pt>
                <c:pt idx="912">
                  <c:v>318</c:v>
                </c:pt>
                <c:pt idx="913">
                  <c:v>318</c:v>
                </c:pt>
                <c:pt idx="914">
                  <c:v>319</c:v>
                </c:pt>
                <c:pt idx="915">
                  <c:v>319</c:v>
                </c:pt>
                <c:pt idx="916">
                  <c:v>319</c:v>
                </c:pt>
                <c:pt idx="917">
                  <c:v>320</c:v>
                </c:pt>
                <c:pt idx="918">
                  <c:v>320</c:v>
                </c:pt>
                <c:pt idx="919">
                  <c:v>320</c:v>
                </c:pt>
                <c:pt idx="920">
                  <c:v>321</c:v>
                </c:pt>
                <c:pt idx="921">
                  <c:v>321</c:v>
                </c:pt>
                <c:pt idx="922">
                  <c:v>321</c:v>
                </c:pt>
                <c:pt idx="923">
                  <c:v>321</c:v>
                </c:pt>
                <c:pt idx="924">
                  <c:v>322</c:v>
                </c:pt>
                <c:pt idx="925">
                  <c:v>322</c:v>
                </c:pt>
                <c:pt idx="926">
                  <c:v>322</c:v>
                </c:pt>
                <c:pt idx="927">
                  <c:v>322</c:v>
                </c:pt>
                <c:pt idx="928">
                  <c:v>323</c:v>
                </c:pt>
                <c:pt idx="929">
                  <c:v>323</c:v>
                </c:pt>
                <c:pt idx="930">
                  <c:v>323</c:v>
                </c:pt>
                <c:pt idx="931">
                  <c:v>323</c:v>
                </c:pt>
                <c:pt idx="932">
                  <c:v>324</c:v>
                </c:pt>
                <c:pt idx="933">
                  <c:v>324</c:v>
                </c:pt>
                <c:pt idx="934">
                  <c:v>324</c:v>
                </c:pt>
                <c:pt idx="935">
                  <c:v>324</c:v>
                </c:pt>
                <c:pt idx="936">
                  <c:v>325</c:v>
                </c:pt>
                <c:pt idx="937">
                  <c:v>325</c:v>
                </c:pt>
                <c:pt idx="938">
                  <c:v>326</c:v>
                </c:pt>
                <c:pt idx="939">
                  <c:v>327</c:v>
                </c:pt>
                <c:pt idx="940">
                  <c:v>327</c:v>
                </c:pt>
                <c:pt idx="941">
                  <c:v>327</c:v>
                </c:pt>
                <c:pt idx="942">
                  <c:v>328</c:v>
                </c:pt>
                <c:pt idx="943">
                  <c:v>328</c:v>
                </c:pt>
                <c:pt idx="944">
                  <c:v>328</c:v>
                </c:pt>
                <c:pt idx="945">
                  <c:v>328</c:v>
                </c:pt>
                <c:pt idx="946">
                  <c:v>328</c:v>
                </c:pt>
                <c:pt idx="947">
                  <c:v>328</c:v>
                </c:pt>
                <c:pt idx="948">
                  <c:v>328</c:v>
                </c:pt>
                <c:pt idx="949">
                  <c:v>329</c:v>
                </c:pt>
                <c:pt idx="950">
                  <c:v>329</c:v>
                </c:pt>
                <c:pt idx="951">
                  <c:v>330</c:v>
                </c:pt>
                <c:pt idx="952">
                  <c:v>330</c:v>
                </c:pt>
                <c:pt idx="953">
                  <c:v>330</c:v>
                </c:pt>
                <c:pt idx="954">
                  <c:v>331</c:v>
                </c:pt>
                <c:pt idx="955">
                  <c:v>331</c:v>
                </c:pt>
                <c:pt idx="956">
                  <c:v>331</c:v>
                </c:pt>
                <c:pt idx="957">
                  <c:v>331</c:v>
                </c:pt>
                <c:pt idx="958">
                  <c:v>331</c:v>
                </c:pt>
                <c:pt idx="959">
                  <c:v>331</c:v>
                </c:pt>
                <c:pt idx="960">
                  <c:v>332</c:v>
                </c:pt>
                <c:pt idx="961">
                  <c:v>332</c:v>
                </c:pt>
                <c:pt idx="962">
                  <c:v>332</c:v>
                </c:pt>
                <c:pt idx="963">
                  <c:v>333</c:v>
                </c:pt>
                <c:pt idx="964">
                  <c:v>334</c:v>
                </c:pt>
                <c:pt idx="965">
                  <c:v>334</c:v>
                </c:pt>
                <c:pt idx="966">
                  <c:v>334</c:v>
                </c:pt>
                <c:pt idx="967">
                  <c:v>334</c:v>
                </c:pt>
                <c:pt idx="968">
                  <c:v>334</c:v>
                </c:pt>
                <c:pt idx="969">
                  <c:v>335</c:v>
                </c:pt>
                <c:pt idx="970">
                  <c:v>335</c:v>
                </c:pt>
                <c:pt idx="971">
                  <c:v>335</c:v>
                </c:pt>
                <c:pt idx="972">
                  <c:v>336</c:v>
                </c:pt>
                <c:pt idx="973">
                  <c:v>336</c:v>
                </c:pt>
                <c:pt idx="974">
                  <c:v>337</c:v>
                </c:pt>
                <c:pt idx="975">
                  <c:v>337</c:v>
                </c:pt>
                <c:pt idx="976">
                  <c:v>337</c:v>
                </c:pt>
                <c:pt idx="977">
                  <c:v>337</c:v>
                </c:pt>
                <c:pt idx="978">
                  <c:v>337</c:v>
                </c:pt>
                <c:pt idx="979">
                  <c:v>337</c:v>
                </c:pt>
                <c:pt idx="980">
                  <c:v>338</c:v>
                </c:pt>
                <c:pt idx="981">
                  <c:v>338</c:v>
                </c:pt>
                <c:pt idx="982">
                  <c:v>339</c:v>
                </c:pt>
                <c:pt idx="983">
                  <c:v>339</c:v>
                </c:pt>
                <c:pt idx="984">
                  <c:v>339</c:v>
                </c:pt>
                <c:pt idx="985">
                  <c:v>340</c:v>
                </c:pt>
                <c:pt idx="986">
                  <c:v>340</c:v>
                </c:pt>
                <c:pt idx="987">
                  <c:v>341</c:v>
                </c:pt>
                <c:pt idx="988">
                  <c:v>340</c:v>
                </c:pt>
                <c:pt idx="989">
                  <c:v>341</c:v>
                </c:pt>
                <c:pt idx="990">
                  <c:v>342</c:v>
                </c:pt>
                <c:pt idx="991">
                  <c:v>342</c:v>
                </c:pt>
                <c:pt idx="992">
                  <c:v>342</c:v>
                </c:pt>
                <c:pt idx="993">
                  <c:v>342</c:v>
                </c:pt>
                <c:pt idx="994">
                  <c:v>343</c:v>
                </c:pt>
                <c:pt idx="995">
                  <c:v>343</c:v>
                </c:pt>
                <c:pt idx="996">
                  <c:v>344</c:v>
                </c:pt>
                <c:pt idx="997">
                  <c:v>344</c:v>
                </c:pt>
                <c:pt idx="998">
                  <c:v>344</c:v>
                </c:pt>
                <c:pt idx="999">
                  <c:v>345</c:v>
                </c:pt>
                <c:pt idx="1000">
                  <c:v>345</c:v>
                </c:pt>
                <c:pt idx="1001">
                  <c:v>345</c:v>
                </c:pt>
                <c:pt idx="1002">
                  <c:v>345</c:v>
                </c:pt>
                <c:pt idx="1003">
                  <c:v>345</c:v>
                </c:pt>
                <c:pt idx="1004">
                  <c:v>346</c:v>
                </c:pt>
                <c:pt idx="1005">
                  <c:v>347</c:v>
                </c:pt>
                <c:pt idx="1006">
                  <c:v>347</c:v>
                </c:pt>
                <c:pt idx="1007">
                  <c:v>347</c:v>
                </c:pt>
                <c:pt idx="1008">
                  <c:v>348</c:v>
                </c:pt>
                <c:pt idx="1009">
                  <c:v>348</c:v>
                </c:pt>
                <c:pt idx="1010">
                  <c:v>349</c:v>
                </c:pt>
                <c:pt idx="1011">
                  <c:v>349</c:v>
                </c:pt>
                <c:pt idx="1012">
                  <c:v>349</c:v>
                </c:pt>
                <c:pt idx="1013">
                  <c:v>350</c:v>
                </c:pt>
                <c:pt idx="1014">
                  <c:v>350</c:v>
                </c:pt>
                <c:pt idx="1015">
                  <c:v>350</c:v>
                </c:pt>
                <c:pt idx="1016">
                  <c:v>351</c:v>
                </c:pt>
                <c:pt idx="1017">
                  <c:v>351</c:v>
                </c:pt>
                <c:pt idx="1018">
                  <c:v>351</c:v>
                </c:pt>
                <c:pt idx="1019">
                  <c:v>351</c:v>
                </c:pt>
                <c:pt idx="1020">
                  <c:v>352</c:v>
                </c:pt>
                <c:pt idx="1021">
                  <c:v>352</c:v>
                </c:pt>
                <c:pt idx="1022">
                  <c:v>352</c:v>
                </c:pt>
                <c:pt idx="1023">
                  <c:v>354</c:v>
                </c:pt>
                <c:pt idx="1024">
                  <c:v>354</c:v>
                </c:pt>
                <c:pt idx="1025">
                  <c:v>354</c:v>
                </c:pt>
                <c:pt idx="1026">
                  <c:v>355</c:v>
                </c:pt>
                <c:pt idx="1027">
                  <c:v>354</c:v>
                </c:pt>
                <c:pt idx="1028">
                  <c:v>355</c:v>
                </c:pt>
                <c:pt idx="1029">
                  <c:v>355</c:v>
                </c:pt>
                <c:pt idx="1030">
                  <c:v>355</c:v>
                </c:pt>
                <c:pt idx="1031">
                  <c:v>355</c:v>
                </c:pt>
                <c:pt idx="1032">
                  <c:v>356</c:v>
                </c:pt>
                <c:pt idx="1033">
                  <c:v>356</c:v>
                </c:pt>
                <c:pt idx="1034">
                  <c:v>356</c:v>
                </c:pt>
                <c:pt idx="1035">
                  <c:v>357</c:v>
                </c:pt>
                <c:pt idx="1036">
                  <c:v>357</c:v>
                </c:pt>
                <c:pt idx="1037">
                  <c:v>357</c:v>
                </c:pt>
                <c:pt idx="1038">
                  <c:v>358</c:v>
                </c:pt>
                <c:pt idx="1039">
                  <c:v>358</c:v>
                </c:pt>
                <c:pt idx="1040">
                  <c:v>358</c:v>
                </c:pt>
                <c:pt idx="1041">
                  <c:v>359</c:v>
                </c:pt>
                <c:pt idx="1042">
                  <c:v>359</c:v>
                </c:pt>
                <c:pt idx="1043">
                  <c:v>360</c:v>
                </c:pt>
                <c:pt idx="1044">
                  <c:v>360</c:v>
                </c:pt>
                <c:pt idx="1045">
                  <c:v>360</c:v>
                </c:pt>
                <c:pt idx="1046">
                  <c:v>360</c:v>
                </c:pt>
                <c:pt idx="1047">
                  <c:v>361</c:v>
                </c:pt>
                <c:pt idx="1048">
                  <c:v>361</c:v>
                </c:pt>
                <c:pt idx="1049">
                  <c:v>362</c:v>
                </c:pt>
                <c:pt idx="1050">
                  <c:v>362</c:v>
                </c:pt>
                <c:pt idx="1051">
                  <c:v>362</c:v>
                </c:pt>
                <c:pt idx="1052">
                  <c:v>362</c:v>
                </c:pt>
                <c:pt idx="1053">
                  <c:v>363</c:v>
                </c:pt>
                <c:pt idx="1054">
                  <c:v>363</c:v>
                </c:pt>
                <c:pt idx="1055">
                  <c:v>363</c:v>
                </c:pt>
                <c:pt idx="1056">
                  <c:v>363</c:v>
                </c:pt>
                <c:pt idx="1057">
                  <c:v>364</c:v>
                </c:pt>
                <c:pt idx="1058">
                  <c:v>364</c:v>
                </c:pt>
                <c:pt idx="1059">
                  <c:v>364</c:v>
                </c:pt>
                <c:pt idx="1060">
                  <c:v>365</c:v>
                </c:pt>
                <c:pt idx="1061">
                  <c:v>365</c:v>
                </c:pt>
                <c:pt idx="1062">
                  <c:v>365</c:v>
                </c:pt>
                <c:pt idx="1063">
                  <c:v>366</c:v>
                </c:pt>
                <c:pt idx="1064">
                  <c:v>366</c:v>
                </c:pt>
                <c:pt idx="1065">
                  <c:v>367</c:v>
                </c:pt>
                <c:pt idx="1066">
                  <c:v>367</c:v>
                </c:pt>
                <c:pt idx="1067">
                  <c:v>367</c:v>
                </c:pt>
                <c:pt idx="1068">
                  <c:v>368</c:v>
                </c:pt>
                <c:pt idx="1069">
                  <c:v>368</c:v>
                </c:pt>
                <c:pt idx="1070">
                  <c:v>368</c:v>
                </c:pt>
                <c:pt idx="1071">
                  <c:v>369</c:v>
                </c:pt>
                <c:pt idx="1072">
                  <c:v>369</c:v>
                </c:pt>
                <c:pt idx="1073">
                  <c:v>369</c:v>
                </c:pt>
                <c:pt idx="1074">
                  <c:v>370</c:v>
                </c:pt>
                <c:pt idx="1075">
                  <c:v>370</c:v>
                </c:pt>
                <c:pt idx="1076">
                  <c:v>370</c:v>
                </c:pt>
                <c:pt idx="1077">
                  <c:v>371</c:v>
                </c:pt>
                <c:pt idx="1078">
                  <c:v>371</c:v>
                </c:pt>
                <c:pt idx="1079">
                  <c:v>371</c:v>
                </c:pt>
                <c:pt idx="1080">
                  <c:v>372</c:v>
                </c:pt>
                <c:pt idx="1081">
                  <c:v>373</c:v>
                </c:pt>
                <c:pt idx="1082">
                  <c:v>373</c:v>
                </c:pt>
                <c:pt idx="1083">
                  <c:v>373</c:v>
                </c:pt>
                <c:pt idx="1084">
                  <c:v>373</c:v>
                </c:pt>
                <c:pt idx="1085">
                  <c:v>374</c:v>
                </c:pt>
                <c:pt idx="1086">
                  <c:v>374</c:v>
                </c:pt>
                <c:pt idx="1087">
                  <c:v>374</c:v>
                </c:pt>
                <c:pt idx="1088">
                  <c:v>375</c:v>
                </c:pt>
                <c:pt idx="1089">
                  <c:v>375</c:v>
                </c:pt>
                <c:pt idx="1090">
                  <c:v>376</c:v>
                </c:pt>
                <c:pt idx="1091">
                  <c:v>375</c:v>
                </c:pt>
                <c:pt idx="1092">
                  <c:v>375</c:v>
                </c:pt>
                <c:pt idx="1093">
                  <c:v>376</c:v>
                </c:pt>
                <c:pt idx="1094">
                  <c:v>376</c:v>
                </c:pt>
                <c:pt idx="1095">
                  <c:v>376</c:v>
                </c:pt>
                <c:pt idx="1096">
                  <c:v>376</c:v>
                </c:pt>
                <c:pt idx="1097">
                  <c:v>376</c:v>
                </c:pt>
                <c:pt idx="1098">
                  <c:v>377</c:v>
                </c:pt>
                <c:pt idx="1099">
                  <c:v>377</c:v>
                </c:pt>
                <c:pt idx="1100">
                  <c:v>377</c:v>
                </c:pt>
                <c:pt idx="1101">
                  <c:v>377</c:v>
                </c:pt>
                <c:pt idx="1102">
                  <c:v>377</c:v>
                </c:pt>
                <c:pt idx="1103">
                  <c:v>378</c:v>
                </c:pt>
                <c:pt idx="1104">
                  <c:v>378</c:v>
                </c:pt>
                <c:pt idx="1105">
                  <c:v>378</c:v>
                </c:pt>
                <c:pt idx="1106">
                  <c:v>379</c:v>
                </c:pt>
                <c:pt idx="1107">
                  <c:v>379</c:v>
                </c:pt>
                <c:pt idx="1108">
                  <c:v>379</c:v>
                </c:pt>
                <c:pt idx="1109">
                  <c:v>380</c:v>
                </c:pt>
                <c:pt idx="1110">
                  <c:v>380</c:v>
                </c:pt>
                <c:pt idx="1111">
                  <c:v>380</c:v>
                </c:pt>
                <c:pt idx="1112">
                  <c:v>380</c:v>
                </c:pt>
                <c:pt idx="1113">
                  <c:v>381</c:v>
                </c:pt>
                <c:pt idx="1114">
                  <c:v>381</c:v>
                </c:pt>
                <c:pt idx="1115">
                  <c:v>381</c:v>
                </c:pt>
                <c:pt idx="1116">
                  <c:v>381</c:v>
                </c:pt>
                <c:pt idx="1117">
                  <c:v>381</c:v>
                </c:pt>
                <c:pt idx="1118">
                  <c:v>382</c:v>
                </c:pt>
                <c:pt idx="1119">
                  <c:v>382</c:v>
                </c:pt>
                <c:pt idx="1120">
                  <c:v>383</c:v>
                </c:pt>
                <c:pt idx="1121">
                  <c:v>384</c:v>
                </c:pt>
                <c:pt idx="1122">
                  <c:v>384</c:v>
                </c:pt>
                <c:pt idx="1123">
                  <c:v>384</c:v>
                </c:pt>
                <c:pt idx="1124">
                  <c:v>384</c:v>
                </c:pt>
                <c:pt idx="1125">
                  <c:v>385</c:v>
                </c:pt>
                <c:pt idx="1126">
                  <c:v>385</c:v>
                </c:pt>
                <c:pt idx="1127">
                  <c:v>385</c:v>
                </c:pt>
                <c:pt idx="1128">
                  <c:v>385</c:v>
                </c:pt>
                <c:pt idx="1129">
                  <c:v>387</c:v>
                </c:pt>
                <c:pt idx="1130">
                  <c:v>386</c:v>
                </c:pt>
                <c:pt idx="1131">
                  <c:v>387</c:v>
                </c:pt>
                <c:pt idx="1132">
                  <c:v>387</c:v>
                </c:pt>
                <c:pt idx="1133">
                  <c:v>387</c:v>
                </c:pt>
                <c:pt idx="1134">
                  <c:v>388</c:v>
                </c:pt>
                <c:pt idx="1135">
                  <c:v>388</c:v>
                </c:pt>
                <c:pt idx="1136">
                  <c:v>388</c:v>
                </c:pt>
                <c:pt idx="1137">
                  <c:v>389</c:v>
                </c:pt>
                <c:pt idx="1138">
                  <c:v>389</c:v>
                </c:pt>
                <c:pt idx="1139">
                  <c:v>389</c:v>
                </c:pt>
                <c:pt idx="1140">
                  <c:v>389</c:v>
                </c:pt>
                <c:pt idx="1141">
                  <c:v>390</c:v>
                </c:pt>
                <c:pt idx="1142">
                  <c:v>390</c:v>
                </c:pt>
                <c:pt idx="1143">
                  <c:v>390</c:v>
                </c:pt>
                <c:pt idx="1144">
                  <c:v>390</c:v>
                </c:pt>
                <c:pt idx="1145">
                  <c:v>391</c:v>
                </c:pt>
                <c:pt idx="1146">
                  <c:v>391</c:v>
                </c:pt>
                <c:pt idx="1147">
                  <c:v>391</c:v>
                </c:pt>
                <c:pt idx="1148">
                  <c:v>392</c:v>
                </c:pt>
                <c:pt idx="1149">
                  <c:v>391</c:v>
                </c:pt>
                <c:pt idx="1150">
                  <c:v>392</c:v>
                </c:pt>
                <c:pt idx="1151">
                  <c:v>393</c:v>
                </c:pt>
                <c:pt idx="1152">
                  <c:v>393</c:v>
                </c:pt>
                <c:pt idx="1153">
                  <c:v>394</c:v>
                </c:pt>
                <c:pt idx="1154">
                  <c:v>393</c:v>
                </c:pt>
                <c:pt idx="1155">
                  <c:v>394</c:v>
                </c:pt>
                <c:pt idx="1156">
                  <c:v>394</c:v>
                </c:pt>
                <c:pt idx="1157">
                  <c:v>394</c:v>
                </c:pt>
                <c:pt idx="1158">
                  <c:v>395</c:v>
                </c:pt>
                <c:pt idx="1159">
                  <c:v>395</c:v>
                </c:pt>
                <c:pt idx="1160">
                  <c:v>396</c:v>
                </c:pt>
                <c:pt idx="1161">
                  <c:v>396</c:v>
                </c:pt>
                <c:pt idx="1162">
                  <c:v>396</c:v>
                </c:pt>
                <c:pt idx="1163">
                  <c:v>396</c:v>
                </c:pt>
                <c:pt idx="1164">
                  <c:v>396</c:v>
                </c:pt>
                <c:pt idx="1165">
                  <c:v>397</c:v>
                </c:pt>
                <c:pt idx="1166">
                  <c:v>397</c:v>
                </c:pt>
                <c:pt idx="1167">
                  <c:v>397</c:v>
                </c:pt>
                <c:pt idx="1168">
                  <c:v>398</c:v>
                </c:pt>
                <c:pt idx="1169">
                  <c:v>398</c:v>
                </c:pt>
                <c:pt idx="1170">
                  <c:v>398</c:v>
                </c:pt>
                <c:pt idx="1171">
                  <c:v>399</c:v>
                </c:pt>
                <c:pt idx="1172">
                  <c:v>399</c:v>
                </c:pt>
                <c:pt idx="1173">
                  <c:v>399</c:v>
                </c:pt>
                <c:pt idx="1174">
                  <c:v>400</c:v>
                </c:pt>
                <c:pt idx="1175">
                  <c:v>400</c:v>
                </c:pt>
                <c:pt idx="1176">
                  <c:v>400</c:v>
                </c:pt>
                <c:pt idx="1177">
                  <c:v>400</c:v>
                </c:pt>
                <c:pt idx="1178">
                  <c:v>400</c:v>
                </c:pt>
                <c:pt idx="1179">
                  <c:v>401</c:v>
                </c:pt>
                <c:pt idx="1180">
                  <c:v>401</c:v>
                </c:pt>
                <c:pt idx="1181">
                  <c:v>402</c:v>
                </c:pt>
                <c:pt idx="1182">
                  <c:v>401</c:v>
                </c:pt>
                <c:pt idx="1183">
                  <c:v>402</c:v>
                </c:pt>
                <c:pt idx="1184">
                  <c:v>402</c:v>
                </c:pt>
                <c:pt idx="1185">
                  <c:v>402</c:v>
                </c:pt>
                <c:pt idx="1186">
                  <c:v>402</c:v>
                </c:pt>
                <c:pt idx="1187">
                  <c:v>402</c:v>
                </c:pt>
                <c:pt idx="1188">
                  <c:v>403</c:v>
                </c:pt>
                <c:pt idx="1189">
                  <c:v>403</c:v>
                </c:pt>
                <c:pt idx="1190">
                  <c:v>404</c:v>
                </c:pt>
                <c:pt idx="1191">
                  <c:v>404</c:v>
                </c:pt>
                <c:pt idx="1192">
                  <c:v>404</c:v>
                </c:pt>
                <c:pt idx="1193">
                  <c:v>404</c:v>
                </c:pt>
                <c:pt idx="1194">
                  <c:v>405</c:v>
                </c:pt>
                <c:pt idx="1195">
                  <c:v>405</c:v>
                </c:pt>
                <c:pt idx="1196">
                  <c:v>405</c:v>
                </c:pt>
                <c:pt idx="1197">
                  <c:v>406</c:v>
                </c:pt>
                <c:pt idx="1198">
                  <c:v>406</c:v>
                </c:pt>
                <c:pt idx="1199">
                  <c:v>407</c:v>
                </c:pt>
                <c:pt idx="1200">
                  <c:v>407</c:v>
                </c:pt>
                <c:pt idx="1201">
                  <c:v>407</c:v>
                </c:pt>
                <c:pt idx="1202">
                  <c:v>407</c:v>
                </c:pt>
                <c:pt idx="1203">
                  <c:v>407</c:v>
                </c:pt>
                <c:pt idx="1204">
                  <c:v>407</c:v>
                </c:pt>
                <c:pt idx="1205">
                  <c:v>407</c:v>
                </c:pt>
                <c:pt idx="1206">
                  <c:v>406</c:v>
                </c:pt>
                <c:pt idx="1207">
                  <c:v>406</c:v>
                </c:pt>
                <c:pt idx="1208">
                  <c:v>405</c:v>
                </c:pt>
                <c:pt idx="1209">
                  <c:v>404</c:v>
                </c:pt>
                <c:pt idx="1210">
                  <c:v>404</c:v>
                </c:pt>
                <c:pt idx="1211">
                  <c:v>404</c:v>
                </c:pt>
                <c:pt idx="1212">
                  <c:v>403</c:v>
                </c:pt>
                <c:pt idx="1213">
                  <c:v>403</c:v>
                </c:pt>
                <c:pt idx="1214">
                  <c:v>403</c:v>
                </c:pt>
                <c:pt idx="1215">
                  <c:v>402</c:v>
                </c:pt>
                <c:pt idx="1216">
                  <c:v>402</c:v>
                </c:pt>
                <c:pt idx="1217">
                  <c:v>402</c:v>
                </c:pt>
                <c:pt idx="1218">
                  <c:v>402</c:v>
                </c:pt>
                <c:pt idx="1219">
                  <c:v>402</c:v>
                </c:pt>
                <c:pt idx="1220">
                  <c:v>402</c:v>
                </c:pt>
                <c:pt idx="1221">
                  <c:v>401</c:v>
                </c:pt>
                <c:pt idx="1222">
                  <c:v>401</c:v>
                </c:pt>
                <c:pt idx="1223">
                  <c:v>401</c:v>
                </c:pt>
                <c:pt idx="1224">
                  <c:v>400</c:v>
                </c:pt>
                <c:pt idx="1225">
                  <c:v>400</c:v>
                </c:pt>
                <c:pt idx="1226">
                  <c:v>400</c:v>
                </c:pt>
                <c:pt idx="1227">
                  <c:v>400</c:v>
                </c:pt>
                <c:pt idx="1228">
                  <c:v>400</c:v>
                </c:pt>
                <c:pt idx="1229">
                  <c:v>400</c:v>
                </c:pt>
                <c:pt idx="1230">
                  <c:v>400</c:v>
                </c:pt>
                <c:pt idx="1231">
                  <c:v>400</c:v>
                </c:pt>
                <c:pt idx="1232">
                  <c:v>399</c:v>
                </c:pt>
                <c:pt idx="1233">
                  <c:v>399</c:v>
                </c:pt>
                <c:pt idx="1234">
                  <c:v>401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ex1_20_heatTemp1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Sheet1!$C$2:$C$1236</c:f>
              <c:numCache>
                <c:formatCode>General</c:formatCode>
                <c:ptCount val="1235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201</c:v>
                </c:pt>
                <c:pt idx="4">
                  <c:v>201</c:v>
                </c:pt>
                <c:pt idx="5">
                  <c:v>203</c:v>
                </c:pt>
                <c:pt idx="6">
                  <c:v>204</c:v>
                </c:pt>
                <c:pt idx="7">
                  <c:v>203</c:v>
                </c:pt>
                <c:pt idx="8">
                  <c:v>205</c:v>
                </c:pt>
                <c:pt idx="9">
                  <c:v>205</c:v>
                </c:pt>
                <c:pt idx="10">
                  <c:v>204</c:v>
                </c:pt>
                <c:pt idx="11">
                  <c:v>207</c:v>
                </c:pt>
                <c:pt idx="12">
                  <c:v>208</c:v>
                </c:pt>
                <c:pt idx="13">
                  <c:v>208</c:v>
                </c:pt>
                <c:pt idx="14">
                  <c:v>210</c:v>
                </c:pt>
                <c:pt idx="15">
                  <c:v>210</c:v>
                </c:pt>
                <c:pt idx="16">
                  <c:v>210</c:v>
                </c:pt>
                <c:pt idx="17">
                  <c:v>212</c:v>
                </c:pt>
                <c:pt idx="18">
                  <c:v>213</c:v>
                </c:pt>
                <c:pt idx="19">
                  <c:v>213</c:v>
                </c:pt>
                <c:pt idx="20">
                  <c:v>215</c:v>
                </c:pt>
                <c:pt idx="21">
                  <c:v>215</c:v>
                </c:pt>
                <c:pt idx="22">
                  <c:v>216</c:v>
                </c:pt>
                <c:pt idx="23">
                  <c:v>216</c:v>
                </c:pt>
                <c:pt idx="24">
                  <c:v>215</c:v>
                </c:pt>
                <c:pt idx="25">
                  <c:v>217</c:v>
                </c:pt>
                <c:pt idx="26">
                  <c:v>218</c:v>
                </c:pt>
                <c:pt idx="27">
                  <c:v>218</c:v>
                </c:pt>
                <c:pt idx="28">
                  <c:v>221</c:v>
                </c:pt>
                <c:pt idx="29">
                  <c:v>221</c:v>
                </c:pt>
                <c:pt idx="30">
                  <c:v>222</c:v>
                </c:pt>
                <c:pt idx="31">
                  <c:v>222</c:v>
                </c:pt>
                <c:pt idx="32">
                  <c:v>222</c:v>
                </c:pt>
                <c:pt idx="33">
                  <c:v>222</c:v>
                </c:pt>
                <c:pt idx="34">
                  <c:v>224</c:v>
                </c:pt>
                <c:pt idx="35">
                  <c:v>224</c:v>
                </c:pt>
                <c:pt idx="36">
                  <c:v>225</c:v>
                </c:pt>
                <c:pt idx="37">
                  <c:v>225</c:v>
                </c:pt>
                <c:pt idx="38">
                  <c:v>226</c:v>
                </c:pt>
                <c:pt idx="39">
                  <c:v>227</c:v>
                </c:pt>
                <c:pt idx="40">
                  <c:v>227</c:v>
                </c:pt>
                <c:pt idx="41">
                  <c:v>228</c:v>
                </c:pt>
                <c:pt idx="42">
                  <c:v>229</c:v>
                </c:pt>
                <c:pt idx="43">
                  <c:v>229</c:v>
                </c:pt>
                <c:pt idx="44">
                  <c:v>229</c:v>
                </c:pt>
                <c:pt idx="45">
                  <c:v>230</c:v>
                </c:pt>
                <c:pt idx="46">
                  <c:v>231</c:v>
                </c:pt>
                <c:pt idx="47">
                  <c:v>231</c:v>
                </c:pt>
                <c:pt idx="48">
                  <c:v>232</c:v>
                </c:pt>
                <c:pt idx="49">
                  <c:v>232</c:v>
                </c:pt>
                <c:pt idx="50">
                  <c:v>233</c:v>
                </c:pt>
                <c:pt idx="51">
                  <c:v>233</c:v>
                </c:pt>
                <c:pt idx="52">
                  <c:v>235</c:v>
                </c:pt>
                <c:pt idx="53">
                  <c:v>234</c:v>
                </c:pt>
                <c:pt idx="54">
                  <c:v>236</c:v>
                </c:pt>
                <c:pt idx="55">
                  <c:v>236</c:v>
                </c:pt>
                <c:pt idx="56">
                  <c:v>237</c:v>
                </c:pt>
                <c:pt idx="57">
                  <c:v>237</c:v>
                </c:pt>
                <c:pt idx="58">
                  <c:v>238</c:v>
                </c:pt>
                <c:pt idx="59">
                  <c:v>239</c:v>
                </c:pt>
                <c:pt idx="60">
                  <c:v>240</c:v>
                </c:pt>
                <c:pt idx="61">
                  <c:v>239</c:v>
                </c:pt>
                <c:pt idx="62">
                  <c:v>240</c:v>
                </c:pt>
                <c:pt idx="63">
                  <c:v>241</c:v>
                </c:pt>
                <c:pt idx="64">
                  <c:v>241</c:v>
                </c:pt>
                <c:pt idx="65">
                  <c:v>242</c:v>
                </c:pt>
                <c:pt idx="66">
                  <c:v>243</c:v>
                </c:pt>
                <c:pt idx="67">
                  <c:v>243</c:v>
                </c:pt>
                <c:pt idx="68">
                  <c:v>244</c:v>
                </c:pt>
                <c:pt idx="69">
                  <c:v>244</c:v>
                </c:pt>
                <c:pt idx="70">
                  <c:v>244</c:v>
                </c:pt>
                <c:pt idx="71">
                  <c:v>245</c:v>
                </c:pt>
                <c:pt idx="72">
                  <c:v>245</c:v>
                </c:pt>
                <c:pt idx="73">
                  <c:v>245</c:v>
                </c:pt>
                <c:pt idx="74">
                  <c:v>246</c:v>
                </c:pt>
                <c:pt idx="75">
                  <c:v>246</c:v>
                </c:pt>
                <c:pt idx="76">
                  <c:v>247</c:v>
                </c:pt>
                <c:pt idx="77">
                  <c:v>247</c:v>
                </c:pt>
                <c:pt idx="78">
                  <c:v>247</c:v>
                </c:pt>
                <c:pt idx="79">
                  <c:v>247</c:v>
                </c:pt>
                <c:pt idx="80">
                  <c:v>248</c:v>
                </c:pt>
                <c:pt idx="81">
                  <c:v>248</c:v>
                </c:pt>
                <c:pt idx="82">
                  <c:v>249</c:v>
                </c:pt>
                <c:pt idx="83">
                  <c:v>249</c:v>
                </c:pt>
                <c:pt idx="84">
                  <c:v>250</c:v>
                </c:pt>
                <c:pt idx="85">
                  <c:v>250</c:v>
                </c:pt>
                <c:pt idx="86">
                  <c:v>250</c:v>
                </c:pt>
                <c:pt idx="87">
                  <c:v>252</c:v>
                </c:pt>
                <c:pt idx="88">
                  <c:v>252</c:v>
                </c:pt>
                <c:pt idx="89">
                  <c:v>253</c:v>
                </c:pt>
                <c:pt idx="90">
                  <c:v>252</c:v>
                </c:pt>
                <c:pt idx="91">
                  <c:v>254</c:v>
                </c:pt>
                <c:pt idx="92">
                  <c:v>254</c:v>
                </c:pt>
                <c:pt idx="93">
                  <c:v>255</c:v>
                </c:pt>
                <c:pt idx="94">
                  <c:v>255</c:v>
                </c:pt>
                <c:pt idx="95">
                  <c:v>255</c:v>
                </c:pt>
                <c:pt idx="96">
                  <c:v>256</c:v>
                </c:pt>
                <c:pt idx="97">
                  <c:v>257</c:v>
                </c:pt>
                <c:pt idx="98">
                  <c:v>257</c:v>
                </c:pt>
                <c:pt idx="99">
                  <c:v>258</c:v>
                </c:pt>
                <c:pt idx="100">
                  <c:v>258</c:v>
                </c:pt>
                <c:pt idx="101">
                  <c:v>258</c:v>
                </c:pt>
                <c:pt idx="102">
                  <c:v>259</c:v>
                </c:pt>
                <c:pt idx="103">
                  <c:v>260</c:v>
                </c:pt>
                <c:pt idx="104">
                  <c:v>260</c:v>
                </c:pt>
                <c:pt idx="105">
                  <c:v>261</c:v>
                </c:pt>
                <c:pt idx="106">
                  <c:v>261</c:v>
                </c:pt>
                <c:pt idx="107">
                  <c:v>262</c:v>
                </c:pt>
                <c:pt idx="108">
                  <c:v>262</c:v>
                </c:pt>
                <c:pt idx="109">
                  <c:v>263</c:v>
                </c:pt>
                <c:pt idx="110">
                  <c:v>263</c:v>
                </c:pt>
                <c:pt idx="111">
                  <c:v>263</c:v>
                </c:pt>
                <c:pt idx="112">
                  <c:v>264</c:v>
                </c:pt>
                <c:pt idx="113">
                  <c:v>264</c:v>
                </c:pt>
                <c:pt idx="114">
                  <c:v>264</c:v>
                </c:pt>
                <c:pt idx="115">
                  <c:v>264</c:v>
                </c:pt>
                <c:pt idx="116">
                  <c:v>265</c:v>
                </c:pt>
                <c:pt idx="117">
                  <c:v>266</c:v>
                </c:pt>
                <c:pt idx="118">
                  <c:v>267</c:v>
                </c:pt>
                <c:pt idx="119">
                  <c:v>266</c:v>
                </c:pt>
                <c:pt idx="120">
                  <c:v>267</c:v>
                </c:pt>
                <c:pt idx="121">
                  <c:v>267</c:v>
                </c:pt>
                <c:pt idx="122">
                  <c:v>267</c:v>
                </c:pt>
                <c:pt idx="123">
                  <c:v>268</c:v>
                </c:pt>
                <c:pt idx="124">
                  <c:v>269</c:v>
                </c:pt>
                <c:pt idx="125">
                  <c:v>268</c:v>
                </c:pt>
                <c:pt idx="126">
                  <c:v>269</c:v>
                </c:pt>
                <c:pt idx="127">
                  <c:v>269</c:v>
                </c:pt>
                <c:pt idx="128">
                  <c:v>270</c:v>
                </c:pt>
                <c:pt idx="129">
                  <c:v>270</c:v>
                </c:pt>
                <c:pt idx="130">
                  <c:v>270</c:v>
                </c:pt>
                <c:pt idx="131">
                  <c:v>271</c:v>
                </c:pt>
                <c:pt idx="132">
                  <c:v>272</c:v>
                </c:pt>
                <c:pt idx="133">
                  <c:v>271</c:v>
                </c:pt>
                <c:pt idx="134">
                  <c:v>272</c:v>
                </c:pt>
                <c:pt idx="135">
                  <c:v>272</c:v>
                </c:pt>
                <c:pt idx="136">
                  <c:v>272</c:v>
                </c:pt>
                <c:pt idx="137">
                  <c:v>272</c:v>
                </c:pt>
                <c:pt idx="138">
                  <c:v>272</c:v>
                </c:pt>
                <c:pt idx="139">
                  <c:v>273</c:v>
                </c:pt>
                <c:pt idx="140">
                  <c:v>273</c:v>
                </c:pt>
                <c:pt idx="141">
                  <c:v>273</c:v>
                </c:pt>
                <c:pt idx="142">
                  <c:v>274</c:v>
                </c:pt>
                <c:pt idx="143">
                  <c:v>274</c:v>
                </c:pt>
                <c:pt idx="144">
                  <c:v>275</c:v>
                </c:pt>
                <c:pt idx="145">
                  <c:v>275</c:v>
                </c:pt>
                <c:pt idx="146">
                  <c:v>275</c:v>
                </c:pt>
                <c:pt idx="147">
                  <c:v>275</c:v>
                </c:pt>
                <c:pt idx="148">
                  <c:v>276</c:v>
                </c:pt>
                <c:pt idx="149">
                  <c:v>276</c:v>
                </c:pt>
                <c:pt idx="150">
                  <c:v>276</c:v>
                </c:pt>
                <c:pt idx="151">
                  <c:v>276</c:v>
                </c:pt>
                <c:pt idx="152">
                  <c:v>277</c:v>
                </c:pt>
                <c:pt idx="153">
                  <c:v>277</c:v>
                </c:pt>
                <c:pt idx="154">
                  <c:v>277</c:v>
                </c:pt>
                <c:pt idx="155">
                  <c:v>277</c:v>
                </c:pt>
                <c:pt idx="156">
                  <c:v>277</c:v>
                </c:pt>
                <c:pt idx="157">
                  <c:v>277</c:v>
                </c:pt>
                <c:pt idx="158">
                  <c:v>277</c:v>
                </c:pt>
                <c:pt idx="159">
                  <c:v>278</c:v>
                </c:pt>
                <c:pt idx="160">
                  <c:v>278</c:v>
                </c:pt>
                <c:pt idx="161">
                  <c:v>278</c:v>
                </c:pt>
                <c:pt idx="162">
                  <c:v>279</c:v>
                </c:pt>
                <c:pt idx="163">
                  <c:v>279</c:v>
                </c:pt>
                <c:pt idx="164">
                  <c:v>279</c:v>
                </c:pt>
                <c:pt idx="165">
                  <c:v>279</c:v>
                </c:pt>
                <c:pt idx="166">
                  <c:v>279</c:v>
                </c:pt>
                <c:pt idx="167">
                  <c:v>279</c:v>
                </c:pt>
                <c:pt idx="168">
                  <c:v>279</c:v>
                </c:pt>
                <c:pt idx="169">
                  <c:v>279</c:v>
                </c:pt>
                <c:pt idx="170">
                  <c:v>279</c:v>
                </c:pt>
                <c:pt idx="171">
                  <c:v>280</c:v>
                </c:pt>
                <c:pt idx="172">
                  <c:v>280</c:v>
                </c:pt>
                <c:pt idx="173">
                  <c:v>280</c:v>
                </c:pt>
                <c:pt idx="174">
                  <c:v>280</c:v>
                </c:pt>
                <c:pt idx="175">
                  <c:v>280</c:v>
                </c:pt>
                <c:pt idx="176">
                  <c:v>280</c:v>
                </c:pt>
                <c:pt idx="177">
                  <c:v>280</c:v>
                </c:pt>
                <c:pt idx="178">
                  <c:v>280</c:v>
                </c:pt>
                <c:pt idx="179">
                  <c:v>280</c:v>
                </c:pt>
                <c:pt idx="180">
                  <c:v>280</c:v>
                </c:pt>
                <c:pt idx="181">
                  <c:v>281</c:v>
                </c:pt>
                <c:pt idx="182">
                  <c:v>281</c:v>
                </c:pt>
                <c:pt idx="183">
                  <c:v>281</c:v>
                </c:pt>
                <c:pt idx="184">
                  <c:v>281</c:v>
                </c:pt>
                <c:pt idx="185">
                  <c:v>281</c:v>
                </c:pt>
                <c:pt idx="186">
                  <c:v>281</c:v>
                </c:pt>
                <c:pt idx="187">
                  <c:v>282</c:v>
                </c:pt>
                <c:pt idx="188">
                  <c:v>281</c:v>
                </c:pt>
                <c:pt idx="189">
                  <c:v>282</c:v>
                </c:pt>
                <c:pt idx="190">
                  <c:v>282</c:v>
                </c:pt>
                <c:pt idx="191">
                  <c:v>282</c:v>
                </c:pt>
                <c:pt idx="192">
                  <c:v>282</c:v>
                </c:pt>
                <c:pt idx="193">
                  <c:v>281</c:v>
                </c:pt>
                <c:pt idx="194">
                  <c:v>281</c:v>
                </c:pt>
                <c:pt idx="195">
                  <c:v>282</c:v>
                </c:pt>
                <c:pt idx="196">
                  <c:v>282</c:v>
                </c:pt>
                <c:pt idx="197">
                  <c:v>282</c:v>
                </c:pt>
                <c:pt idx="198">
                  <c:v>283</c:v>
                </c:pt>
                <c:pt idx="199">
                  <c:v>283</c:v>
                </c:pt>
                <c:pt idx="200">
                  <c:v>283</c:v>
                </c:pt>
                <c:pt idx="201">
                  <c:v>283</c:v>
                </c:pt>
                <c:pt idx="202">
                  <c:v>283</c:v>
                </c:pt>
                <c:pt idx="203">
                  <c:v>283</c:v>
                </c:pt>
                <c:pt idx="204">
                  <c:v>283</c:v>
                </c:pt>
                <c:pt idx="205">
                  <c:v>283</c:v>
                </c:pt>
                <c:pt idx="206">
                  <c:v>283</c:v>
                </c:pt>
                <c:pt idx="207">
                  <c:v>283</c:v>
                </c:pt>
                <c:pt idx="208">
                  <c:v>284</c:v>
                </c:pt>
                <c:pt idx="209">
                  <c:v>284</c:v>
                </c:pt>
                <c:pt idx="210">
                  <c:v>283</c:v>
                </c:pt>
                <c:pt idx="211">
                  <c:v>283</c:v>
                </c:pt>
                <c:pt idx="212">
                  <c:v>283</c:v>
                </c:pt>
                <c:pt idx="213">
                  <c:v>284</c:v>
                </c:pt>
                <c:pt idx="214">
                  <c:v>284</c:v>
                </c:pt>
                <c:pt idx="215">
                  <c:v>283</c:v>
                </c:pt>
                <c:pt idx="216">
                  <c:v>284</c:v>
                </c:pt>
                <c:pt idx="217">
                  <c:v>285</c:v>
                </c:pt>
                <c:pt idx="218">
                  <c:v>284</c:v>
                </c:pt>
                <c:pt idx="219">
                  <c:v>285</c:v>
                </c:pt>
                <c:pt idx="220">
                  <c:v>284</c:v>
                </c:pt>
                <c:pt idx="221">
                  <c:v>285</c:v>
                </c:pt>
                <c:pt idx="222">
                  <c:v>285</c:v>
                </c:pt>
                <c:pt idx="223">
                  <c:v>284</c:v>
                </c:pt>
                <c:pt idx="224">
                  <c:v>284</c:v>
                </c:pt>
                <c:pt idx="225">
                  <c:v>284</c:v>
                </c:pt>
                <c:pt idx="226">
                  <c:v>285</c:v>
                </c:pt>
                <c:pt idx="227">
                  <c:v>285</c:v>
                </c:pt>
                <c:pt idx="228">
                  <c:v>285</c:v>
                </c:pt>
                <c:pt idx="229">
                  <c:v>285</c:v>
                </c:pt>
                <c:pt idx="230">
                  <c:v>285</c:v>
                </c:pt>
                <c:pt idx="231">
                  <c:v>285</c:v>
                </c:pt>
                <c:pt idx="232">
                  <c:v>285</c:v>
                </c:pt>
                <c:pt idx="233">
                  <c:v>285</c:v>
                </c:pt>
                <c:pt idx="234">
                  <c:v>285</c:v>
                </c:pt>
                <c:pt idx="235">
                  <c:v>285</c:v>
                </c:pt>
                <c:pt idx="236">
                  <c:v>285</c:v>
                </c:pt>
                <c:pt idx="237">
                  <c:v>285</c:v>
                </c:pt>
                <c:pt idx="238">
                  <c:v>285</c:v>
                </c:pt>
                <c:pt idx="239">
                  <c:v>285</c:v>
                </c:pt>
                <c:pt idx="240">
                  <c:v>285</c:v>
                </c:pt>
                <c:pt idx="241">
                  <c:v>286</c:v>
                </c:pt>
                <c:pt idx="242">
                  <c:v>286</c:v>
                </c:pt>
                <c:pt idx="243">
                  <c:v>286</c:v>
                </c:pt>
                <c:pt idx="244">
                  <c:v>286</c:v>
                </c:pt>
                <c:pt idx="245">
                  <c:v>286</c:v>
                </c:pt>
                <c:pt idx="246">
                  <c:v>287</c:v>
                </c:pt>
                <c:pt idx="247">
                  <c:v>287</c:v>
                </c:pt>
                <c:pt idx="248">
                  <c:v>287</c:v>
                </c:pt>
                <c:pt idx="249">
                  <c:v>287</c:v>
                </c:pt>
                <c:pt idx="250">
                  <c:v>287</c:v>
                </c:pt>
                <c:pt idx="251">
                  <c:v>288</c:v>
                </c:pt>
                <c:pt idx="252">
                  <c:v>287</c:v>
                </c:pt>
                <c:pt idx="253">
                  <c:v>287</c:v>
                </c:pt>
                <c:pt idx="254">
                  <c:v>288</c:v>
                </c:pt>
                <c:pt idx="255">
                  <c:v>288</c:v>
                </c:pt>
                <c:pt idx="256">
                  <c:v>287</c:v>
                </c:pt>
                <c:pt idx="257">
                  <c:v>287</c:v>
                </c:pt>
                <c:pt idx="258">
                  <c:v>288</c:v>
                </c:pt>
                <c:pt idx="259">
                  <c:v>288</c:v>
                </c:pt>
                <c:pt idx="260">
                  <c:v>288</c:v>
                </c:pt>
                <c:pt idx="261">
                  <c:v>288</c:v>
                </c:pt>
                <c:pt idx="262">
                  <c:v>288</c:v>
                </c:pt>
                <c:pt idx="263">
                  <c:v>288</c:v>
                </c:pt>
                <c:pt idx="264">
                  <c:v>288</c:v>
                </c:pt>
                <c:pt idx="265">
                  <c:v>288</c:v>
                </c:pt>
                <c:pt idx="266">
                  <c:v>289</c:v>
                </c:pt>
                <c:pt idx="267">
                  <c:v>289</c:v>
                </c:pt>
                <c:pt idx="268">
                  <c:v>289</c:v>
                </c:pt>
                <c:pt idx="269">
                  <c:v>289</c:v>
                </c:pt>
                <c:pt idx="270">
                  <c:v>289</c:v>
                </c:pt>
                <c:pt idx="271">
                  <c:v>289</c:v>
                </c:pt>
                <c:pt idx="272">
                  <c:v>290</c:v>
                </c:pt>
                <c:pt idx="273">
                  <c:v>290</c:v>
                </c:pt>
                <c:pt idx="274">
                  <c:v>290</c:v>
                </c:pt>
                <c:pt idx="275">
                  <c:v>290</c:v>
                </c:pt>
                <c:pt idx="276">
                  <c:v>291</c:v>
                </c:pt>
                <c:pt idx="277">
                  <c:v>290</c:v>
                </c:pt>
                <c:pt idx="278">
                  <c:v>291</c:v>
                </c:pt>
                <c:pt idx="279">
                  <c:v>291</c:v>
                </c:pt>
                <c:pt idx="280">
                  <c:v>291</c:v>
                </c:pt>
                <c:pt idx="281">
                  <c:v>292</c:v>
                </c:pt>
                <c:pt idx="282">
                  <c:v>291</c:v>
                </c:pt>
                <c:pt idx="283">
                  <c:v>291</c:v>
                </c:pt>
                <c:pt idx="284">
                  <c:v>291</c:v>
                </c:pt>
                <c:pt idx="285">
                  <c:v>292</c:v>
                </c:pt>
                <c:pt idx="286">
                  <c:v>292</c:v>
                </c:pt>
                <c:pt idx="287">
                  <c:v>292</c:v>
                </c:pt>
                <c:pt idx="288">
                  <c:v>292</c:v>
                </c:pt>
                <c:pt idx="289">
                  <c:v>292</c:v>
                </c:pt>
                <c:pt idx="290">
                  <c:v>293</c:v>
                </c:pt>
                <c:pt idx="291">
                  <c:v>293</c:v>
                </c:pt>
                <c:pt idx="292">
                  <c:v>294</c:v>
                </c:pt>
                <c:pt idx="293">
                  <c:v>294</c:v>
                </c:pt>
                <c:pt idx="294">
                  <c:v>294</c:v>
                </c:pt>
                <c:pt idx="295">
                  <c:v>294</c:v>
                </c:pt>
                <c:pt idx="296">
                  <c:v>294</c:v>
                </c:pt>
                <c:pt idx="297">
                  <c:v>294</c:v>
                </c:pt>
                <c:pt idx="298">
                  <c:v>295</c:v>
                </c:pt>
                <c:pt idx="299">
                  <c:v>295</c:v>
                </c:pt>
                <c:pt idx="300">
                  <c:v>295</c:v>
                </c:pt>
                <c:pt idx="301">
                  <c:v>295</c:v>
                </c:pt>
                <c:pt idx="302">
                  <c:v>295</c:v>
                </c:pt>
                <c:pt idx="303">
                  <c:v>296</c:v>
                </c:pt>
                <c:pt idx="304">
                  <c:v>295</c:v>
                </c:pt>
                <c:pt idx="305">
                  <c:v>295</c:v>
                </c:pt>
                <c:pt idx="306">
                  <c:v>295</c:v>
                </c:pt>
                <c:pt idx="307">
                  <c:v>296</c:v>
                </c:pt>
                <c:pt idx="308">
                  <c:v>296</c:v>
                </c:pt>
                <c:pt idx="309">
                  <c:v>296</c:v>
                </c:pt>
                <c:pt idx="310">
                  <c:v>296</c:v>
                </c:pt>
                <c:pt idx="311">
                  <c:v>296</c:v>
                </c:pt>
                <c:pt idx="312">
                  <c:v>296</c:v>
                </c:pt>
                <c:pt idx="313">
                  <c:v>296</c:v>
                </c:pt>
                <c:pt idx="314">
                  <c:v>296</c:v>
                </c:pt>
                <c:pt idx="315">
                  <c:v>297</c:v>
                </c:pt>
                <c:pt idx="316">
                  <c:v>297</c:v>
                </c:pt>
                <c:pt idx="317">
                  <c:v>297</c:v>
                </c:pt>
                <c:pt idx="318">
                  <c:v>297</c:v>
                </c:pt>
                <c:pt idx="319">
                  <c:v>297</c:v>
                </c:pt>
                <c:pt idx="320">
                  <c:v>297</c:v>
                </c:pt>
                <c:pt idx="321">
                  <c:v>297</c:v>
                </c:pt>
                <c:pt idx="322">
                  <c:v>298</c:v>
                </c:pt>
                <c:pt idx="323">
                  <c:v>298</c:v>
                </c:pt>
                <c:pt idx="324">
                  <c:v>298</c:v>
                </c:pt>
                <c:pt idx="325">
                  <c:v>298</c:v>
                </c:pt>
                <c:pt idx="326">
                  <c:v>298</c:v>
                </c:pt>
                <c:pt idx="327">
                  <c:v>298</c:v>
                </c:pt>
                <c:pt idx="328">
                  <c:v>298</c:v>
                </c:pt>
                <c:pt idx="329">
                  <c:v>298</c:v>
                </c:pt>
                <c:pt idx="330">
                  <c:v>298</c:v>
                </c:pt>
                <c:pt idx="331">
                  <c:v>298</c:v>
                </c:pt>
                <c:pt idx="332">
                  <c:v>299</c:v>
                </c:pt>
                <c:pt idx="333">
                  <c:v>299</c:v>
                </c:pt>
                <c:pt idx="334">
                  <c:v>299</c:v>
                </c:pt>
                <c:pt idx="335">
                  <c:v>299</c:v>
                </c:pt>
                <c:pt idx="336">
                  <c:v>299</c:v>
                </c:pt>
                <c:pt idx="337">
                  <c:v>300</c:v>
                </c:pt>
                <c:pt idx="338">
                  <c:v>299</c:v>
                </c:pt>
                <c:pt idx="339">
                  <c:v>300</c:v>
                </c:pt>
                <c:pt idx="340">
                  <c:v>300</c:v>
                </c:pt>
                <c:pt idx="341">
                  <c:v>300</c:v>
                </c:pt>
                <c:pt idx="342">
                  <c:v>300</c:v>
                </c:pt>
                <c:pt idx="343">
                  <c:v>300</c:v>
                </c:pt>
                <c:pt idx="344">
                  <c:v>300</c:v>
                </c:pt>
                <c:pt idx="345">
                  <c:v>301</c:v>
                </c:pt>
                <c:pt idx="346">
                  <c:v>301</c:v>
                </c:pt>
                <c:pt idx="347">
                  <c:v>301</c:v>
                </c:pt>
                <c:pt idx="348">
                  <c:v>302</c:v>
                </c:pt>
                <c:pt idx="349">
                  <c:v>302</c:v>
                </c:pt>
                <c:pt idx="350">
                  <c:v>301</c:v>
                </c:pt>
                <c:pt idx="351">
                  <c:v>302</c:v>
                </c:pt>
                <c:pt idx="352">
                  <c:v>302</c:v>
                </c:pt>
                <c:pt idx="353">
                  <c:v>302</c:v>
                </c:pt>
                <c:pt idx="354">
                  <c:v>302</c:v>
                </c:pt>
                <c:pt idx="355">
                  <c:v>302</c:v>
                </c:pt>
                <c:pt idx="356">
                  <c:v>303</c:v>
                </c:pt>
                <c:pt idx="357">
                  <c:v>303</c:v>
                </c:pt>
                <c:pt idx="358">
                  <c:v>303</c:v>
                </c:pt>
                <c:pt idx="359">
                  <c:v>304</c:v>
                </c:pt>
                <c:pt idx="360">
                  <c:v>303</c:v>
                </c:pt>
                <c:pt idx="361">
                  <c:v>304</c:v>
                </c:pt>
                <c:pt idx="362">
                  <c:v>304</c:v>
                </c:pt>
                <c:pt idx="363">
                  <c:v>304</c:v>
                </c:pt>
                <c:pt idx="364">
                  <c:v>304</c:v>
                </c:pt>
                <c:pt idx="365">
                  <c:v>305</c:v>
                </c:pt>
                <c:pt idx="366">
                  <c:v>305</c:v>
                </c:pt>
                <c:pt idx="367">
                  <c:v>306</c:v>
                </c:pt>
                <c:pt idx="368">
                  <c:v>306</c:v>
                </c:pt>
                <c:pt idx="369">
                  <c:v>306</c:v>
                </c:pt>
                <c:pt idx="370">
                  <c:v>306</c:v>
                </c:pt>
                <c:pt idx="371">
                  <c:v>306</c:v>
                </c:pt>
                <c:pt idx="372">
                  <c:v>306</c:v>
                </c:pt>
                <c:pt idx="373">
                  <c:v>307</c:v>
                </c:pt>
                <c:pt idx="374">
                  <c:v>307</c:v>
                </c:pt>
                <c:pt idx="375">
                  <c:v>307</c:v>
                </c:pt>
                <c:pt idx="376">
                  <c:v>307</c:v>
                </c:pt>
                <c:pt idx="377">
                  <c:v>308</c:v>
                </c:pt>
                <c:pt idx="378">
                  <c:v>308</c:v>
                </c:pt>
                <c:pt idx="379">
                  <c:v>308</c:v>
                </c:pt>
                <c:pt idx="380">
                  <c:v>308</c:v>
                </c:pt>
                <c:pt idx="381">
                  <c:v>309</c:v>
                </c:pt>
                <c:pt idx="382">
                  <c:v>309</c:v>
                </c:pt>
                <c:pt idx="383">
                  <c:v>309</c:v>
                </c:pt>
                <c:pt idx="384">
                  <c:v>309</c:v>
                </c:pt>
                <c:pt idx="385">
                  <c:v>309</c:v>
                </c:pt>
                <c:pt idx="386">
                  <c:v>310</c:v>
                </c:pt>
                <c:pt idx="387">
                  <c:v>310</c:v>
                </c:pt>
                <c:pt idx="388">
                  <c:v>310</c:v>
                </c:pt>
                <c:pt idx="389">
                  <c:v>311</c:v>
                </c:pt>
                <c:pt idx="390">
                  <c:v>311</c:v>
                </c:pt>
                <c:pt idx="391">
                  <c:v>311</c:v>
                </c:pt>
                <c:pt idx="392">
                  <c:v>311</c:v>
                </c:pt>
                <c:pt idx="393">
                  <c:v>312</c:v>
                </c:pt>
                <c:pt idx="394">
                  <c:v>311</c:v>
                </c:pt>
                <c:pt idx="395">
                  <c:v>312</c:v>
                </c:pt>
                <c:pt idx="396">
                  <c:v>312</c:v>
                </c:pt>
                <c:pt idx="397">
                  <c:v>312</c:v>
                </c:pt>
                <c:pt idx="398">
                  <c:v>312</c:v>
                </c:pt>
                <c:pt idx="399">
                  <c:v>312</c:v>
                </c:pt>
                <c:pt idx="400">
                  <c:v>312</c:v>
                </c:pt>
                <c:pt idx="401">
                  <c:v>313</c:v>
                </c:pt>
                <c:pt idx="402">
                  <c:v>313</c:v>
                </c:pt>
                <c:pt idx="403">
                  <c:v>314</c:v>
                </c:pt>
                <c:pt idx="404">
                  <c:v>314</c:v>
                </c:pt>
                <c:pt idx="405">
                  <c:v>314</c:v>
                </c:pt>
                <c:pt idx="406">
                  <c:v>314</c:v>
                </c:pt>
                <c:pt idx="407">
                  <c:v>315</c:v>
                </c:pt>
                <c:pt idx="408">
                  <c:v>315</c:v>
                </c:pt>
                <c:pt idx="409">
                  <c:v>315</c:v>
                </c:pt>
                <c:pt idx="410">
                  <c:v>315</c:v>
                </c:pt>
                <c:pt idx="411">
                  <c:v>315</c:v>
                </c:pt>
                <c:pt idx="412">
                  <c:v>316</c:v>
                </c:pt>
                <c:pt idx="413">
                  <c:v>316</c:v>
                </c:pt>
                <c:pt idx="414">
                  <c:v>316</c:v>
                </c:pt>
                <c:pt idx="415">
                  <c:v>316</c:v>
                </c:pt>
                <c:pt idx="416">
                  <c:v>317</c:v>
                </c:pt>
                <c:pt idx="417">
                  <c:v>317</c:v>
                </c:pt>
                <c:pt idx="418">
                  <c:v>317</c:v>
                </c:pt>
                <c:pt idx="419">
                  <c:v>317</c:v>
                </c:pt>
                <c:pt idx="420">
                  <c:v>318</c:v>
                </c:pt>
                <c:pt idx="421">
                  <c:v>318</c:v>
                </c:pt>
                <c:pt idx="422">
                  <c:v>318</c:v>
                </c:pt>
                <c:pt idx="423">
                  <c:v>318</c:v>
                </c:pt>
                <c:pt idx="424">
                  <c:v>318</c:v>
                </c:pt>
                <c:pt idx="425">
                  <c:v>318</c:v>
                </c:pt>
                <c:pt idx="426">
                  <c:v>319</c:v>
                </c:pt>
                <c:pt idx="427">
                  <c:v>319</c:v>
                </c:pt>
                <c:pt idx="428">
                  <c:v>319</c:v>
                </c:pt>
                <c:pt idx="429">
                  <c:v>319</c:v>
                </c:pt>
                <c:pt idx="430">
                  <c:v>320</c:v>
                </c:pt>
                <c:pt idx="431">
                  <c:v>320</c:v>
                </c:pt>
                <c:pt idx="432">
                  <c:v>320</c:v>
                </c:pt>
                <c:pt idx="433">
                  <c:v>320</c:v>
                </c:pt>
                <c:pt idx="434">
                  <c:v>320</c:v>
                </c:pt>
                <c:pt idx="435">
                  <c:v>320</c:v>
                </c:pt>
                <c:pt idx="436">
                  <c:v>321</c:v>
                </c:pt>
                <c:pt idx="437">
                  <c:v>321</c:v>
                </c:pt>
                <c:pt idx="438">
                  <c:v>321</c:v>
                </c:pt>
                <c:pt idx="439">
                  <c:v>321</c:v>
                </c:pt>
                <c:pt idx="440">
                  <c:v>322</c:v>
                </c:pt>
                <c:pt idx="441">
                  <c:v>322</c:v>
                </c:pt>
                <c:pt idx="442">
                  <c:v>322</c:v>
                </c:pt>
                <c:pt idx="443">
                  <c:v>322</c:v>
                </c:pt>
                <c:pt idx="444">
                  <c:v>323</c:v>
                </c:pt>
                <c:pt idx="445">
                  <c:v>323</c:v>
                </c:pt>
                <c:pt idx="446">
                  <c:v>323</c:v>
                </c:pt>
                <c:pt idx="447">
                  <c:v>324</c:v>
                </c:pt>
                <c:pt idx="448">
                  <c:v>324</c:v>
                </c:pt>
                <c:pt idx="449">
                  <c:v>324</c:v>
                </c:pt>
                <c:pt idx="450">
                  <c:v>324</c:v>
                </c:pt>
                <c:pt idx="451">
                  <c:v>324</c:v>
                </c:pt>
                <c:pt idx="452">
                  <c:v>324</c:v>
                </c:pt>
                <c:pt idx="453">
                  <c:v>324</c:v>
                </c:pt>
                <c:pt idx="454">
                  <c:v>324</c:v>
                </c:pt>
                <c:pt idx="455">
                  <c:v>324</c:v>
                </c:pt>
                <c:pt idx="456">
                  <c:v>324</c:v>
                </c:pt>
                <c:pt idx="457">
                  <c:v>325</c:v>
                </c:pt>
                <c:pt idx="458">
                  <c:v>325</c:v>
                </c:pt>
                <c:pt idx="459">
                  <c:v>326</c:v>
                </c:pt>
                <c:pt idx="460">
                  <c:v>325</c:v>
                </c:pt>
                <c:pt idx="461">
                  <c:v>326</c:v>
                </c:pt>
                <c:pt idx="462">
                  <c:v>326</c:v>
                </c:pt>
                <c:pt idx="463">
                  <c:v>327</c:v>
                </c:pt>
                <c:pt idx="464">
                  <c:v>327</c:v>
                </c:pt>
                <c:pt idx="465">
                  <c:v>327</c:v>
                </c:pt>
                <c:pt idx="466">
                  <c:v>328</c:v>
                </c:pt>
                <c:pt idx="467">
                  <c:v>328</c:v>
                </c:pt>
                <c:pt idx="468">
                  <c:v>328</c:v>
                </c:pt>
                <c:pt idx="469">
                  <c:v>329</c:v>
                </c:pt>
                <c:pt idx="470">
                  <c:v>329</c:v>
                </c:pt>
                <c:pt idx="471">
                  <c:v>329</c:v>
                </c:pt>
                <c:pt idx="472">
                  <c:v>329</c:v>
                </c:pt>
                <c:pt idx="473">
                  <c:v>330</c:v>
                </c:pt>
                <c:pt idx="474">
                  <c:v>330</c:v>
                </c:pt>
                <c:pt idx="475">
                  <c:v>330</c:v>
                </c:pt>
                <c:pt idx="476">
                  <c:v>330</c:v>
                </c:pt>
                <c:pt idx="477">
                  <c:v>331</c:v>
                </c:pt>
                <c:pt idx="478">
                  <c:v>331</c:v>
                </c:pt>
                <c:pt idx="479">
                  <c:v>331</c:v>
                </c:pt>
                <c:pt idx="480">
                  <c:v>331</c:v>
                </c:pt>
                <c:pt idx="481">
                  <c:v>331</c:v>
                </c:pt>
                <c:pt idx="482">
                  <c:v>331</c:v>
                </c:pt>
                <c:pt idx="483">
                  <c:v>332</c:v>
                </c:pt>
                <c:pt idx="484">
                  <c:v>333</c:v>
                </c:pt>
                <c:pt idx="485">
                  <c:v>333</c:v>
                </c:pt>
                <c:pt idx="486">
                  <c:v>334</c:v>
                </c:pt>
                <c:pt idx="487">
                  <c:v>334</c:v>
                </c:pt>
                <c:pt idx="488">
                  <c:v>334</c:v>
                </c:pt>
                <c:pt idx="489">
                  <c:v>334</c:v>
                </c:pt>
                <c:pt idx="490">
                  <c:v>335</c:v>
                </c:pt>
                <c:pt idx="491">
                  <c:v>335</c:v>
                </c:pt>
                <c:pt idx="492">
                  <c:v>335</c:v>
                </c:pt>
                <c:pt idx="493">
                  <c:v>335</c:v>
                </c:pt>
                <c:pt idx="494">
                  <c:v>336</c:v>
                </c:pt>
                <c:pt idx="495">
                  <c:v>336</c:v>
                </c:pt>
                <c:pt idx="496">
                  <c:v>336</c:v>
                </c:pt>
                <c:pt idx="497">
                  <c:v>337</c:v>
                </c:pt>
                <c:pt idx="498">
                  <c:v>337</c:v>
                </c:pt>
                <c:pt idx="499">
                  <c:v>337</c:v>
                </c:pt>
                <c:pt idx="500">
                  <c:v>337</c:v>
                </c:pt>
                <c:pt idx="501">
                  <c:v>338</c:v>
                </c:pt>
                <c:pt idx="502">
                  <c:v>338</c:v>
                </c:pt>
                <c:pt idx="503">
                  <c:v>338</c:v>
                </c:pt>
                <c:pt idx="504">
                  <c:v>339</c:v>
                </c:pt>
                <c:pt idx="505">
                  <c:v>339</c:v>
                </c:pt>
                <c:pt idx="506">
                  <c:v>339</c:v>
                </c:pt>
                <c:pt idx="507">
                  <c:v>340</c:v>
                </c:pt>
                <c:pt idx="508">
                  <c:v>340</c:v>
                </c:pt>
                <c:pt idx="509">
                  <c:v>340</c:v>
                </c:pt>
                <c:pt idx="510">
                  <c:v>340</c:v>
                </c:pt>
                <c:pt idx="511">
                  <c:v>341</c:v>
                </c:pt>
                <c:pt idx="512">
                  <c:v>342</c:v>
                </c:pt>
                <c:pt idx="513">
                  <c:v>342</c:v>
                </c:pt>
                <c:pt idx="514">
                  <c:v>343</c:v>
                </c:pt>
                <c:pt idx="515">
                  <c:v>343</c:v>
                </c:pt>
                <c:pt idx="516">
                  <c:v>343</c:v>
                </c:pt>
                <c:pt idx="517">
                  <c:v>343</c:v>
                </c:pt>
                <c:pt idx="518">
                  <c:v>344</c:v>
                </c:pt>
                <c:pt idx="519">
                  <c:v>344</c:v>
                </c:pt>
                <c:pt idx="520">
                  <c:v>345</c:v>
                </c:pt>
                <c:pt idx="521">
                  <c:v>345</c:v>
                </c:pt>
                <c:pt idx="522">
                  <c:v>345</c:v>
                </c:pt>
                <c:pt idx="523">
                  <c:v>345</c:v>
                </c:pt>
                <c:pt idx="524">
                  <c:v>346</c:v>
                </c:pt>
                <c:pt idx="525">
                  <c:v>346</c:v>
                </c:pt>
                <c:pt idx="526">
                  <c:v>347</c:v>
                </c:pt>
                <c:pt idx="527">
                  <c:v>347</c:v>
                </c:pt>
                <c:pt idx="528">
                  <c:v>347</c:v>
                </c:pt>
                <c:pt idx="529">
                  <c:v>348</c:v>
                </c:pt>
                <c:pt idx="530">
                  <c:v>348</c:v>
                </c:pt>
                <c:pt idx="531">
                  <c:v>348</c:v>
                </c:pt>
                <c:pt idx="532">
                  <c:v>349</c:v>
                </c:pt>
                <c:pt idx="533">
                  <c:v>349</c:v>
                </c:pt>
                <c:pt idx="534">
                  <c:v>350</c:v>
                </c:pt>
                <c:pt idx="535">
                  <c:v>350</c:v>
                </c:pt>
                <c:pt idx="536">
                  <c:v>350</c:v>
                </c:pt>
                <c:pt idx="537">
                  <c:v>351</c:v>
                </c:pt>
                <c:pt idx="538">
                  <c:v>351</c:v>
                </c:pt>
                <c:pt idx="539">
                  <c:v>351</c:v>
                </c:pt>
                <c:pt idx="540">
                  <c:v>351</c:v>
                </c:pt>
                <c:pt idx="541">
                  <c:v>352</c:v>
                </c:pt>
                <c:pt idx="542">
                  <c:v>352</c:v>
                </c:pt>
                <c:pt idx="543">
                  <c:v>352</c:v>
                </c:pt>
                <c:pt idx="544">
                  <c:v>352</c:v>
                </c:pt>
                <c:pt idx="545">
                  <c:v>353</c:v>
                </c:pt>
                <c:pt idx="546">
                  <c:v>353</c:v>
                </c:pt>
                <c:pt idx="547">
                  <c:v>353</c:v>
                </c:pt>
                <c:pt idx="548">
                  <c:v>354</c:v>
                </c:pt>
                <c:pt idx="549">
                  <c:v>354</c:v>
                </c:pt>
                <c:pt idx="550">
                  <c:v>355</c:v>
                </c:pt>
                <c:pt idx="551">
                  <c:v>354</c:v>
                </c:pt>
                <c:pt idx="552">
                  <c:v>355</c:v>
                </c:pt>
                <c:pt idx="553">
                  <c:v>355</c:v>
                </c:pt>
                <c:pt idx="554">
                  <c:v>355</c:v>
                </c:pt>
                <c:pt idx="555">
                  <c:v>356</c:v>
                </c:pt>
                <c:pt idx="556">
                  <c:v>356</c:v>
                </c:pt>
                <c:pt idx="557">
                  <c:v>356</c:v>
                </c:pt>
                <c:pt idx="558">
                  <c:v>357</c:v>
                </c:pt>
                <c:pt idx="559">
                  <c:v>357</c:v>
                </c:pt>
                <c:pt idx="560">
                  <c:v>358</c:v>
                </c:pt>
                <c:pt idx="561">
                  <c:v>357</c:v>
                </c:pt>
                <c:pt idx="562">
                  <c:v>358</c:v>
                </c:pt>
                <c:pt idx="563">
                  <c:v>358</c:v>
                </c:pt>
                <c:pt idx="564">
                  <c:v>358</c:v>
                </c:pt>
                <c:pt idx="565">
                  <c:v>358</c:v>
                </c:pt>
                <c:pt idx="566">
                  <c:v>358</c:v>
                </c:pt>
                <c:pt idx="567">
                  <c:v>359</c:v>
                </c:pt>
                <c:pt idx="568">
                  <c:v>359</c:v>
                </c:pt>
                <c:pt idx="569">
                  <c:v>360</c:v>
                </c:pt>
                <c:pt idx="570">
                  <c:v>360</c:v>
                </c:pt>
                <c:pt idx="571">
                  <c:v>360</c:v>
                </c:pt>
                <c:pt idx="572">
                  <c:v>360</c:v>
                </c:pt>
                <c:pt idx="573">
                  <c:v>360</c:v>
                </c:pt>
                <c:pt idx="574">
                  <c:v>360</c:v>
                </c:pt>
                <c:pt idx="575">
                  <c:v>361</c:v>
                </c:pt>
                <c:pt idx="576">
                  <c:v>361</c:v>
                </c:pt>
                <c:pt idx="577">
                  <c:v>361</c:v>
                </c:pt>
                <c:pt idx="578">
                  <c:v>361</c:v>
                </c:pt>
                <c:pt idx="579">
                  <c:v>362</c:v>
                </c:pt>
                <c:pt idx="580">
                  <c:v>362</c:v>
                </c:pt>
                <c:pt idx="581">
                  <c:v>362</c:v>
                </c:pt>
                <c:pt idx="582">
                  <c:v>363</c:v>
                </c:pt>
                <c:pt idx="583">
                  <c:v>363</c:v>
                </c:pt>
                <c:pt idx="584">
                  <c:v>363</c:v>
                </c:pt>
                <c:pt idx="585">
                  <c:v>363</c:v>
                </c:pt>
                <c:pt idx="586">
                  <c:v>364</c:v>
                </c:pt>
                <c:pt idx="587">
                  <c:v>364</c:v>
                </c:pt>
                <c:pt idx="588">
                  <c:v>364</c:v>
                </c:pt>
                <c:pt idx="589">
                  <c:v>364</c:v>
                </c:pt>
                <c:pt idx="590">
                  <c:v>364</c:v>
                </c:pt>
                <c:pt idx="591">
                  <c:v>365</c:v>
                </c:pt>
                <c:pt idx="592">
                  <c:v>365</c:v>
                </c:pt>
                <c:pt idx="593">
                  <c:v>366</c:v>
                </c:pt>
                <c:pt idx="594">
                  <c:v>366</c:v>
                </c:pt>
                <c:pt idx="595">
                  <c:v>367</c:v>
                </c:pt>
                <c:pt idx="596">
                  <c:v>367</c:v>
                </c:pt>
                <c:pt idx="597">
                  <c:v>367</c:v>
                </c:pt>
                <c:pt idx="598">
                  <c:v>367</c:v>
                </c:pt>
                <c:pt idx="599">
                  <c:v>367</c:v>
                </c:pt>
                <c:pt idx="600">
                  <c:v>368</c:v>
                </c:pt>
                <c:pt idx="601">
                  <c:v>368</c:v>
                </c:pt>
                <c:pt idx="602">
                  <c:v>369</c:v>
                </c:pt>
                <c:pt idx="603">
                  <c:v>369</c:v>
                </c:pt>
                <c:pt idx="604">
                  <c:v>369</c:v>
                </c:pt>
                <c:pt idx="605">
                  <c:v>370</c:v>
                </c:pt>
                <c:pt idx="606">
                  <c:v>369</c:v>
                </c:pt>
                <c:pt idx="607">
                  <c:v>369</c:v>
                </c:pt>
                <c:pt idx="608">
                  <c:v>370</c:v>
                </c:pt>
                <c:pt idx="609">
                  <c:v>370</c:v>
                </c:pt>
                <c:pt idx="610">
                  <c:v>370</c:v>
                </c:pt>
                <c:pt idx="611">
                  <c:v>370</c:v>
                </c:pt>
                <c:pt idx="612">
                  <c:v>371</c:v>
                </c:pt>
                <c:pt idx="613">
                  <c:v>371</c:v>
                </c:pt>
                <c:pt idx="614">
                  <c:v>371</c:v>
                </c:pt>
                <c:pt idx="615">
                  <c:v>372</c:v>
                </c:pt>
                <c:pt idx="616">
                  <c:v>372</c:v>
                </c:pt>
                <c:pt idx="617">
                  <c:v>372</c:v>
                </c:pt>
                <c:pt idx="618">
                  <c:v>373</c:v>
                </c:pt>
                <c:pt idx="619">
                  <c:v>373</c:v>
                </c:pt>
                <c:pt idx="620">
                  <c:v>373</c:v>
                </c:pt>
                <c:pt idx="621">
                  <c:v>373</c:v>
                </c:pt>
                <c:pt idx="622">
                  <c:v>374</c:v>
                </c:pt>
                <c:pt idx="623">
                  <c:v>375</c:v>
                </c:pt>
                <c:pt idx="624">
                  <c:v>375</c:v>
                </c:pt>
                <c:pt idx="625">
                  <c:v>375</c:v>
                </c:pt>
                <c:pt idx="626">
                  <c:v>375</c:v>
                </c:pt>
                <c:pt idx="627">
                  <c:v>375</c:v>
                </c:pt>
                <c:pt idx="628">
                  <c:v>375</c:v>
                </c:pt>
                <c:pt idx="629">
                  <c:v>375</c:v>
                </c:pt>
                <c:pt idx="630">
                  <c:v>376</c:v>
                </c:pt>
                <c:pt idx="631">
                  <c:v>376</c:v>
                </c:pt>
                <c:pt idx="632">
                  <c:v>376</c:v>
                </c:pt>
                <c:pt idx="633">
                  <c:v>376</c:v>
                </c:pt>
                <c:pt idx="634">
                  <c:v>376</c:v>
                </c:pt>
                <c:pt idx="635">
                  <c:v>376</c:v>
                </c:pt>
                <c:pt idx="636">
                  <c:v>377</c:v>
                </c:pt>
                <c:pt idx="637">
                  <c:v>377</c:v>
                </c:pt>
                <c:pt idx="638">
                  <c:v>377</c:v>
                </c:pt>
                <c:pt idx="639">
                  <c:v>377</c:v>
                </c:pt>
                <c:pt idx="640">
                  <c:v>378</c:v>
                </c:pt>
                <c:pt idx="641">
                  <c:v>377</c:v>
                </c:pt>
                <c:pt idx="642">
                  <c:v>377</c:v>
                </c:pt>
                <c:pt idx="643">
                  <c:v>377</c:v>
                </c:pt>
                <c:pt idx="644">
                  <c:v>378</c:v>
                </c:pt>
                <c:pt idx="645">
                  <c:v>378</c:v>
                </c:pt>
                <c:pt idx="646">
                  <c:v>378</c:v>
                </c:pt>
                <c:pt idx="647">
                  <c:v>379</c:v>
                </c:pt>
                <c:pt idx="648">
                  <c:v>379</c:v>
                </c:pt>
                <c:pt idx="649">
                  <c:v>380</c:v>
                </c:pt>
                <c:pt idx="650">
                  <c:v>380</c:v>
                </c:pt>
                <c:pt idx="651">
                  <c:v>380</c:v>
                </c:pt>
                <c:pt idx="652">
                  <c:v>380</c:v>
                </c:pt>
                <c:pt idx="653">
                  <c:v>381</c:v>
                </c:pt>
                <c:pt idx="654">
                  <c:v>381</c:v>
                </c:pt>
                <c:pt idx="655">
                  <c:v>381</c:v>
                </c:pt>
                <c:pt idx="656">
                  <c:v>381</c:v>
                </c:pt>
                <c:pt idx="657">
                  <c:v>382</c:v>
                </c:pt>
                <c:pt idx="658">
                  <c:v>382</c:v>
                </c:pt>
                <c:pt idx="659">
                  <c:v>383</c:v>
                </c:pt>
                <c:pt idx="660">
                  <c:v>382</c:v>
                </c:pt>
                <c:pt idx="661">
                  <c:v>383</c:v>
                </c:pt>
                <c:pt idx="662">
                  <c:v>383</c:v>
                </c:pt>
                <c:pt idx="663">
                  <c:v>384</c:v>
                </c:pt>
                <c:pt idx="664">
                  <c:v>384</c:v>
                </c:pt>
                <c:pt idx="665">
                  <c:v>385</c:v>
                </c:pt>
                <c:pt idx="666">
                  <c:v>385</c:v>
                </c:pt>
                <c:pt idx="667">
                  <c:v>385</c:v>
                </c:pt>
                <c:pt idx="668">
                  <c:v>385</c:v>
                </c:pt>
                <c:pt idx="669">
                  <c:v>385</c:v>
                </c:pt>
                <c:pt idx="670">
                  <c:v>386</c:v>
                </c:pt>
                <c:pt idx="671">
                  <c:v>386</c:v>
                </c:pt>
                <c:pt idx="672">
                  <c:v>386</c:v>
                </c:pt>
                <c:pt idx="673">
                  <c:v>386</c:v>
                </c:pt>
                <c:pt idx="674">
                  <c:v>387</c:v>
                </c:pt>
                <c:pt idx="675">
                  <c:v>387</c:v>
                </c:pt>
                <c:pt idx="676">
                  <c:v>388</c:v>
                </c:pt>
                <c:pt idx="677">
                  <c:v>388</c:v>
                </c:pt>
                <c:pt idx="678">
                  <c:v>388</c:v>
                </c:pt>
                <c:pt idx="679">
                  <c:v>388</c:v>
                </c:pt>
                <c:pt idx="680">
                  <c:v>388</c:v>
                </c:pt>
                <c:pt idx="681">
                  <c:v>389</c:v>
                </c:pt>
                <c:pt idx="682">
                  <c:v>389</c:v>
                </c:pt>
                <c:pt idx="683">
                  <c:v>389</c:v>
                </c:pt>
                <c:pt idx="684">
                  <c:v>389</c:v>
                </c:pt>
                <c:pt idx="685">
                  <c:v>390</c:v>
                </c:pt>
                <c:pt idx="686">
                  <c:v>390</c:v>
                </c:pt>
                <c:pt idx="687">
                  <c:v>390</c:v>
                </c:pt>
                <c:pt idx="688">
                  <c:v>390</c:v>
                </c:pt>
                <c:pt idx="689">
                  <c:v>390</c:v>
                </c:pt>
                <c:pt idx="690">
                  <c:v>391</c:v>
                </c:pt>
                <c:pt idx="691">
                  <c:v>391</c:v>
                </c:pt>
                <c:pt idx="692">
                  <c:v>392</c:v>
                </c:pt>
                <c:pt idx="693">
                  <c:v>392</c:v>
                </c:pt>
                <c:pt idx="694">
                  <c:v>392</c:v>
                </c:pt>
                <c:pt idx="695">
                  <c:v>392</c:v>
                </c:pt>
                <c:pt idx="696">
                  <c:v>393</c:v>
                </c:pt>
                <c:pt idx="697">
                  <c:v>393</c:v>
                </c:pt>
                <c:pt idx="698">
                  <c:v>394</c:v>
                </c:pt>
                <c:pt idx="699">
                  <c:v>394</c:v>
                </c:pt>
                <c:pt idx="700">
                  <c:v>394</c:v>
                </c:pt>
                <c:pt idx="701">
                  <c:v>394</c:v>
                </c:pt>
                <c:pt idx="702">
                  <c:v>395</c:v>
                </c:pt>
                <c:pt idx="703">
                  <c:v>395</c:v>
                </c:pt>
                <c:pt idx="704">
                  <c:v>395</c:v>
                </c:pt>
                <c:pt idx="705">
                  <c:v>396</c:v>
                </c:pt>
                <c:pt idx="706">
                  <c:v>396</c:v>
                </c:pt>
                <c:pt idx="707">
                  <c:v>397</c:v>
                </c:pt>
                <c:pt idx="708">
                  <c:v>396</c:v>
                </c:pt>
                <c:pt idx="709">
                  <c:v>397</c:v>
                </c:pt>
                <c:pt idx="710">
                  <c:v>397</c:v>
                </c:pt>
                <c:pt idx="711">
                  <c:v>397</c:v>
                </c:pt>
                <c:pt idx="712">
                  <c:v>398</c:v>
                </c:pt>
                <c:pt idx="713">
                  <c:v>398</c:v>
                </c:pt>
                <c:pt idx="714">
                  <c:v>399</c:v>
                </c:pt>
                <c:pt idx="715">
                  <c:v>399</c:v>
                </c:pt>
                <c:pt idx="716">
                  <c:v>399</c:v>
                </c:pt>
                <c:pt idx="717">
                  <c:v>399</c:v>
                </c:pt>
                <c:pt idx="718">
                  <c:v>399</c:v>
                </c:pt>
                <c:pt idx="719">
                  <c:v>399</c:v>
                </c:pt>
                <c:pt idx="720">
                  <c:v>400</c:v>
                </c:pt>
                <c:pt idx="721">
                  <c:v>400</c:v>
                </c:pt>
                <c:pt idx="722">
                  <c:v>400</c:v>
                </c:pt>
                <c:pt idx="723">
                  <c:v>400</c:v>
                </c:pt>
                <c:pt idx="724">
                  <c:v>400</c:v>
                </c:pt>
                <c:pt idx="725">
                  <c:v>401</c:v>
                </c:pt>
                <c:pt idx="726">
                  <c:v>401</c:v>
                </c:pt>
                <c:pt idx="727">
                  <c:v>402</c:v>
                </c:pt>
                <c:pt idx="728">
                  <c:v>402</c:v>
                </c:pt>
                <c:pt idx="729">
                  <c:v>402</c:v>
                </c:pt>
                <c:pt idx="730">
                  <c:v>402</c:v>
                </c:pt>
                <c:pt idx="731">
                  <c:v>402</c:v>
                </c:pt>
                <c:pt idx="732">
                  <c:v>402</c:v>
                </c:pt>
                <c:pt idx="733">
                  <c:v>403</c:v>
                </c:pt>
                <c:pt idx="734">
                  <c:v>403</c:v>
                </c:pt>
                <c:pt idx="735">
                  <c:v>403</c:v>
                </c:pt>
                <c:pt idx="736">
                  <c:v>403</c:v>
                </c:pt>
                <c:pt idx="737">
                  <c:v>404</c:v>
                </c:pt>
                <c:pt idx="738">
                  <c:v>404</c:v>
                </c:pt>
                <c:pt idx="739">
                  <c:v>405</c:v>
                </c:pt>
                <c:pt idx="740">
                  <c:v>405</c:v>
                </c:pt>
                <c:pt idx="741">
                  <c:v>405</c:v>
                </c:pt>
                <c:pt idx="742">
                  <c:v>405</c:v>
                </c:pt>
                <c:pt idx="743">
                  <c:v>405</c:v>
                </c:pt>
                <c:pt idx="744">
                  <c:v>406</c:v>
                </c:pt>
                <c:pt idx="745">
                  <c:v>406</c:v>
                </c:pt>
                <c:pt idx="746">
                  <c:v>407</c:v>
                </c:pt>
                <c:pt idx="747">
                  <c:v>407</c:v>
                </c:pt>
                <c:pt idx="748">
                  <c:v>407</c:v>
                </c:pt>
                <c:pt idx="749">
                  <c:v>407</c:v>
                </c:pt>
                <c:pt idx="750">
                  <c:v>408</c:v>
                </c:pt>
                <c:pt idx="751">
                  <c:v>408</c:v>
                </c:pt>
                <c:pt idx="752">
                  <c:v>408</c:v>
                </c:pt>
                <c:pt idx="753">
                  <c:v>408</c:v>
                </c:pt>
                <c:pt idx="754">
                  <c:v>409</c:v>
                </c:pt>
                <c:pt idx="755">
                  <c:v>409</c:v>
                </c:pt>
                <c:pt idx="756">
                  <c:v>409</c:v>
                </c:pt>
                <c:pt idx="757">
                  <c:v>410</c:v>
                </c:pt>
                <c:pt idx="758">
                  <c:v>410</c:v>
                </c:pt>
                <c:pt idx="759">
                  <c:v>410</c:v>
                </c:pt>
                <c:pt idx="760">
                  <c:v>411</c:v>
                </c:pt>
                <c:pt idx="761">
                  <c:v>411</c:v>
                </c:pt>
                <c:pt idx="762">
                  <c:v>411</c:v>
                </c:pt>
                <c:pt idx="763">
                  <c:v>411</c:v>
                </c:pt>
                <c:pt idx="764">
                  <c:v>411</c:v>
                </c:pt>
                <c:pt idx="765">
                  <c:v>412</c:v>
                </c:pt>
                <c:pt idx="766">
                  <c:v>412</c:v>
                </c:pt>
                <c:pt idx="767">
                  <c:v>411</c:v>
                </c:pt>
                <c:pt idx="768">
                  <c:v>412</c:v>
                </c:pt>
                <c:pt idx="769">
                  <c:v>411</c:v>
                </c:pt>
                <c:pt idx="770">
                  <c:v>411</c:v>
                </c:pt>
                <c:pt idx="771">
                  <c:v>411</c:v>
                </c:pt>
                <c:pt idx="772">
                  <c:v>411</c:v>
                </c:pt>
                <c:pt idx="773">
                  <c:v>409</c:v>
                </c:pt>
                <c:pt idx="774">
                  <c:v>409</c:v>
                </c:pt>
                <c:pt idx="775">
                  <c:v>409</c:v>
                </c:pt>
                <c:pt idx="776">
                  <c:v>409</c:v>
                </c:pt>
                <c:pt idx="777">
                  <c:v>409</c:v>
                </c:pt>
                <c:pt idx="778">
                  <c:v>408</c:v>
                </c:pt>
                <c:pt idx="779">
                  <c:v>408</c:v>
                </c:pt>
                <c:pt idx="780">
                  <c:v>408</c:v>
                </c:pt>
                <c:pt idx="781">
                  <c:v>408</c:v>
                </c:pt>
                <c:pt idx="782">
                  <c:v>408</c:v>
                </c:pt>
                <c:pt idx="783">
                  <c:v>408</c:v>
                </c:pt>
                <c:pt idx="784">
                  <c:v>408</c:v>
                </c:pt>
                <c:pt idx="785">
                  <c:v>408</c:v>
                </c:pt>
                <c:pt idx="786">
                  <c:v>408</c:v>
                </c:pt>
                <c:pt idx="787">
                  <c:v>408</c:v>
                </c:pt>
                <c:pt idx="788">
                  <c:v>409</c:v>
                </c:pt>
                <c:pt idx="789">
                  <c:v>409</c:v>
                </c:pt>
                <c:pt idx="790">
                  <c:v>409</c:v>
                </c:pt>
                <c:pt idx="791">
                  <c:v>409</c:v>
                </c:pt>
                <c:pt idx="792">
                  <c:v>409</c:v>
                </c:pt>
                <c:pt idx="793">
                  <c:v>410</c:v>
                </c:pt>
                <c:pt idx="794">
                  <c:v>410</c:v>
                </c:pt>
                <c:pt idx="795">
                  <c:v>410</c:v>
                </c:pt>
                <c:pt idx="796">
                  <c:v>411</c:v>
                </c:pt>
                <c:pt idx="797">
                  <c:v>414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ex1_25_heatTemp1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Sheet1!$D$2:$D$1236</c:f>
              <c:numCache>
                <c:formatCode>General</c:formatCode>
                <c:ptCount val="1235"/>
                <c:pt idx="0">
                  <c:v>225</c:v>
                </c:pt>
                <c:pt idx="1">
                  <c:v>226</c:v>
                </c:pt>
                <c:pt idx="2">
                  <c:v>228</c:v>
                </c:pt>
                <c:pt idx="3">
                  <c:v>228</c:v>
                </c:pt>
                <c:pt idx="4">
                  <c:v>229</c:v>
                </c:pt>
                <c:pt idx="5">
                  <c:v>230</c:v>
                </c:pt>
                <c:pt idx="6">
                  <c:v>230</c:v>
                </c:pt>
                <c:pt idx="7">
                  <c:v>230</c:v>
                </c:pt>
                <c:pt idx="8">
                  <c:v>231</c:v>
                </c:pt>
                <c:pt idx="9">
                  <c:v>231</c:v>
                </c:pt>
                <c:pt idx="10">
                  <c:v>231</c:v>
                </c:pt>
                <c:pt idx="11">
                  <c:v>232</c:v>
                </c:pt>
                <c:pt idx="12">
                  <c:v>233</c:v>
                </c:pt>
                <c:pt idx="13">
                  <c:v>233</c:v>
                </c:pt>
                <c:pt idx="14">
                  <c:v>234</c:v>
                </c:pt>
                <c:pt idx="15">
                  <c:v>234</c:v>
                </c:pt>
                <c:pt idx="16">
                  <c:v>234</c:v>
                </c:pt>
                <c:pt idx="17">
                  <c:v>235</c:v>
                </c:pt>
                <c:pt idx="18">
                  <c:v>235</c:v>
                </c:pt>
                <c:pt idx="19">
                  <c:v>236</c:v>
                </c:pt>
                <c:pt idx="20">
                  <c:v>236</c:v>
                </c:pt>
                <c:pt idx="21">
                  <c:v>237</c:v>
                </c:pt>
                <c:pt idx="22">
                  <c:v>237</c:v>
                </c:pt>
                <c:pt idx="23">
                  <c:v>238</c:v>
                </c:pt>
                <c:pt idx="24">
                  <c:v>239</c:v>
                </c:pt>
                <c:pt idx="25">
                  <c:v>239</c:v>
                </c:pt>
                <c:pt idx="26">
                  <c:v>239</c:v>
                </c:pt>
                <c:pt idx="27">
                  <c:v>240</c:v>
                </c:pt>
                <c:pt idx="28">
                  <c:v>240</c:v>
                </c:pt>
                <c:pt idx="29">
                  <c:v>241</c:v>
                </c:pt>
                <c:pt idx="30">
                  <c:v>242</c:v>
                </c:pt>
                <c:pt idx="31">
                  <c:v>242</c:v>
                </c:pt>
                <c:pt idx="32">
                  <c:v>242</c:v>
                </c:pt>
                <c:pt idx="33">
                  <c:v>243</c:v>
                </c:pt>
                <c:pt idx="34">
                  <c:v>244</c:v>
                </c:pt>
                <c:pt idx="35">
                  <c:v>243</c:v>
                </c:pt>
                <c:pt idx="36">
                  <c:v>245</c:v>
                </c:pt>
                <c:pt idx="37">
                  <c:v>246</c:v>
                </c:pt>
                <c:pt idx="38">
                  <c:v>246</c:v>
                </c:pt>
                <c:pt idx="39">
                  <c:v>247</c:v>
                </c:pt>
                <c:pt idx="40">
                  <c:v>247</c:v>
                </c:pt>
                <c:pt idx="41">
                  <c:v>246</c:v>
                </c:pt>
                <c:pt idx="42">
                  <c:v>247</c:v>
                </c:pt>
                <c:pt idx="43">
                  <c:v>248</c:v>
                </c:pt>
                <c:pt idx="44">
                  <c:v>248</c:v>
                </c:pt>
                <c:pt idx="45">
                  <c:v>250</c:v>
                </c:pt>
                <c:pt idx="46">
                  <c:v>250</c:v>
                </c:pt>
                <c:pt idx="47">
                  <c:v>250</c:v>
                </c:pt>
                <c:pt idx="48">
                  <c:v>250</c:v>
                </c:pt>
                <c:pt idx="49">
                  <c:v>251</c:v>
                </c:pt>
                <c:pt idx="50">
                  <c:v>251</c:v>
                </c:pt>
                <c:pt idx="51">
                  <c:v>252</c:v>
                </c:pt>
                <c:pt idx="52">
                  <c:v>252</c:v>
                </c:pt>
                <c:pt idx="53">
                  <c:v>253</c:v>
                </c:pt>
                <c:pt idx="54">
                  <c:v>253</c:v>
                </c:pt>
                <c:pt idx="55">
                  <c:v>253</c:v>
                </c:pt>
                <c:pt idx="56">
                  <c:v>254</c:v>
                </c:pt>
                <c:pt idx="57">
                  <c:v>254</c:v>
                </c:pt>
                <c:pt idx="58">
                  <c:v>255</c:v>
                </c:pt>
                <c:pt idx="59">
                  <c:v>255</c:v>
                </c:pt>
                <c:pt idx="60">
                  <c:v>256</c:v>
                </c:pt>
                <c:pt idx="61">
                  <c:v>256</c:v>
                </c:pt>
                <c:pt idx="62">
                  <c:v>257</c:v>
                </c:pt>
                <c:pt idx="63">
                  <c:v>258</c:v>
                </c:pt>
                <c:pt idx="64">
                  <c:v>258</c:v>
                </c:pt>
                <c:pt idx="65">
                  <c:v>258</c:v>
                </c:pt>
                <c:pt idx="66">
                  <c:v>259</c:v>
                </c:pt>
                <c:pt idx="67">
                  <c:v>259</c:v>
                </c:pt>
                <c:pt idx="68">
                  <c:v>259</c:v>
                </c:pt>
                <c:pt idx="69">
                  <c:v>260</c:v>
                </c:pt>
                <c:pt idx="70">
                  <c:v>260</c:v>
                </c:pt>
                <c:pt idx="71">
                  <c:v>260</c:v>
                </c:pt>
                <c:pt idx="72">
                  <c:v>260</c:v>
                </c:pt>
                <c:pt idx="73">
                  <c:v>261</c:v>
                </c:pt>
                <c:pt idx="74">
                  <c:v>262</c:v>
                </c:pt>
                <c:pt idx="75">
                  <c:v>263</c:v>
                </c:pt>
                <c:pt idx="76">
                  <c:v>263</c:v>
                </c:pt>
                <c:pt idx="77">
                  <c:v>264</c:v>
                </c:pt>
                <c:pt idx="78">
                  <c:v>264</c:v>
                </c:pt>
                <c:pt idx="79">
                  <c:v>264</c:v>
                </c:pt>
                <c:pt idx="80">
                  <c:v>264</c:v>
                </c:pt>
                <c:pt idx="81">
                  <c:v>265</c:v>
                </c:pt>
                <c:pt idx="82">
                  <c:v>266</c:v>
                </c:pt>
                <c:pt idx="83">
                  <c:v>267</c:v>
                </c:pt>
                <c:pt idx="84">
                  <c:v>267</c:v>
                </c:pt>
                <c:pt idx="85">
                  <c:v>267</c:v>
                </c:pt>
                <c:pt idx="86">
                  <c:v>268</c:v>
                </c:pt>
                <c:pt idx="87">
                  <c:v>268</c:v>
                </c:pt>
                <c:pt idx="88">
                  <c:v>269</c:v>
                </c:pt>
                <c:pt idx="89">
                  <c:v>269</c:v>
                </c:pt>
                <c:pt idx="90">
                  <c:v>269</c:v>
                </c:pt>
                <c:pt idx="91">
                  <c:v>270</c:v>
                </c:pt>
                <c:pt idx="92">
                  <c:v>270</c:v>
                </c:pt>
                <c:pt idx="93">
                  <c:v>271</c:v>
                </c:pt>
                <c:pt idx="94">
                  <c:v>271</c:v>
                </c:pt>
                <c:pt idx="95">
                  <c:v>271</c:v>
                </c:pt>
                <c:pt idx="96">
                  <c:v>272</c:v>
                </c:pt>
                <c:pt idx="97">
                  <c:v>272</c:v>
                </c:pt>
                <c:pt idx="98">
                  <c:v>272</c:v>
                </c:pt>
                <c:pt idx="99">
                  <c:v>272</c:v>
                </c:pt>
                <c:pt idx="100">
                  <c:v>273</c:v>
                </c:pt>
                <c:pt idx="101">
                  <c:v>274</c:v>
                </c:pt>
                <c:pt idx="102">
                  <c:v>274</c:v>
                </c:pt>
                <c:pt idx="103">
                  <c:v>275</c:v>
                </c:pt>
                <c:pt idx="104">
                  <c:v>275</c:v>
                </c:pt>
                <c:pt idx="105">
                  <c:v>275</c:v>
                </c:pt>
                <c:pt idx="106">
                  <c:v>275</c:v>
                </c:pt>
                <c:pt idx="107">
                  <c:v>276</c:v>
                </c:pt>
                <c:pt idx="108">
                  <c:v>276</c:v>
                </c:pt>
                <c:pt idx="109">
                  <c:v>277</c:v>
                </c:pt>
                <c:pt idx="110">
                  <c:v>277</c:v>
                </c:pt>
                <c:pt idx="111">
                  <c:v>278</c:v>
                </c:pt>
                <c:pt idx="112">
                  <c:v>278</c:v>
                </c:pt>
                <c:pt idx="113">
                  <c:v>278</c:v>
                </c:pt>
                <c:pt idx="114">
                  <c:v>278</c:v>
                </c:pt>
                <c:pt idx="115">
                  <c:v>279</c:v>
                </c:pt>
                <c:pt idx="116">
                  <c:v>279</c:v>
                </c:pt>
                <c:pt idx="117">
                  <c:v>280</c:v>
                </c:pt>
                <c:pt idx="118">
                  <c:v>280</c:v>
                </c:pt>
                <c:pt idx="119">
                  <c:v>281</c:v>
                </c:pt>
                <c:pt idx="120">
                  <c:v>281</c:v>
                </c:pt>
                <c:pt idx="121">
                  <c:v>282</c:v>
                </c:pt>
                <c:pt idx="122">
                  <c:v>282</c:v>
                </c:pt>
                <c:pt idx="123">
                  <c:v>282</c:v>
                </c:pt>
                <c:pt idx="124">
                  <c:v>283</c:v>
                </c:pt>
                <c:pt idx="125">
                  <c:v>283</c:v>
                </c:pt>
                <c:pt idx="126">
                  <c:v>284</c:v>
                </c:pt>
                <c:pt idx="127">
                  <c:v>285</c:v>
                </c:pt>
                <c:pt idx="128">
                  <c:v>285</c:v>
                </c:pt>
                <c:pt idx="129">
                  <c:v>285</c:v>
                </c:pt>
                <c:pt idx="130">
                  <c:v>286</c:v>
                </c:pt>
                <c:pt idx="131">
                  <c:v>286</c:v>
                </c:pt>
                <c:pt idx="132">
                  <c:v>286</c:v>
                </c:pt>
                <c:pt idx="133">
                  <c:v>287</c:v>
                </c:pt>
                <c:pt idx="134">
                  <c:v>287</c:v>
                </c:pt>
                <c:pt idx="135">
                  <c:v>287</c:v>
                </c:pt>
                <c:pt idx="136">
                  <c:v>288</c:v>
                </c:pt>
                <c:pt idx="137">
                  <c:v>288</c:v>
                </c:pt>
                <c:pt idx="138">
                  <c:v>288</c:v>
                </c:pt>
                <c:pt idx="139">
                  <c:v>289</c:v>
                </c:pt>
                <c:pt idx="140">
                  <c:v>289</c:v>
                </c:pt>
                <c:pt idx="141">
                  <c:v>289</c:v>
                </c:pt>
                <c:pt idx="142">
                  <c:v>289</c:v>
                </c:pt>
                <c:pt idx="143">
                  <c:v>290</c:v>
                </c:pt>
                <c:pt idx="144">
                  <c:v>290</c:v>
                </c:pt>
                <c:pt idx="145">
                  <c:v>291</c:v>
                </c:pt>
                <c:pt idx="146">
                  <c:v>291</c:v>
                </c:pt>
                <c:pt idx="147">
                  <c:v>292</c:v>
                </c:pt>
                <c:pt idx="148">
                  <c:v>292</c:v>
                </c:pt>
                <c:pt idx="149">
                  <c:v>292</c:v>
                </c:pt>
                <c:pt idx="150">
                  <c:v>293</c:v>
                </c:pt>
                <c:pt idx="151">
                  <c:v>294</c:v>
                </c:pt>
                <c:pt idx="152">
                  <c:v>294</c:v>
                </c:pt>
                <c:pt idx="153">
                  <c:v>294</c:v>
                </c:pt>
                <c:pt idx="154">
                  <c:v>294</c:v>
                </c:pt>
                <c:pt idx="155">
                  <c:v>295</c:v>
                </c:pt>
                <c:pt idx="156">
                  <c:v>295</c:v>
                </c:pt>
                <c:pt idx="157">
                  <c:v>296</c:v>
                </c:pt>
                <c:pt idx="158">
                  <c:v>296</c:v>
                </c:pt>
                <c:pt idx="159">
                  <c:v>296</c:v>
                </c:pt>
                <c:pt idx="160">
                  <c:v>296</c:v>
                </c:pt>
                <c:pt idx="161">
                  <c:v>297</c:v>
                </c:pt>
                <c:pt idx="162">
                  <c:v>298</c:v>
                </c:pt>
                <c:pt idx="163">
                  <c:v>298</c:v>
                </c:pt>
                <c:pt idx="164">
                  <c:v>298</c:v>
                </c:pt>
                <c:pt idx="165">
                  <c:v>298</c:v>
                </c:pt>
                <c:pt idx="166">
                  <c:v>299</c:v>
                </c:pt>
                <c:pt idx="167">
                  <c:v>299</c:v>
                </c:pt>
                <c:pt idx="168">
                  <c:v>300</c:v>
                </c:pt>
                <c:pt idx="169">
                  <c:v>300</c:v>
                </c:pt>
                <c:pt idx="170">
                  <c:v>301</c:v>
                </c:pt>
                <c:pt idx="171">
                  <c:v>301</c:v>
                </c:pt>
                <c:pt idx="172">
                  <c:v>302</c:v>
                </c:pt>
                <c:pt idx="173">
                  <c:v>302</c:v>
                </c:pt>
                <c:pt idx="174">
                  <c:v>302</c:v>
                </c:pt>
                <c:pt idx="175">
                  <c:v>302</c:v>
                </c:pt>
                <c:pt idx="176">
                  <c:v>303</c:v>
                </c:pt>
                <c:pt idx="177">
                  <c:v>304</c:v>
                </c:pt>
                <c:pt idx="178">
                  <c:v>304</c:v>
                </c:pt>
                <c:pt idx="179">
                  <c:v>304</c:v>
                </c:pt>
                <c:pt idx="180">
                  <c:v>304</c:v>
                </c:pt>
                <c:pt idx="181">
                  <c:v>304</c:v>
                </c:pt>
                <c:pt idx="182">
                  <c:v>305</c:v>
                </c:pt>
                <c:pt idx="183">
                  <c:v>306</c:v>
                </c:pt>
                <c:pt idx="184">
                  <c:v>306</c:v>
                </c:pt>
                <c:pt idx="185">
                  <c:v>307</c:v>
                </c:pt>
                <c:pt idx="186">
                  <c:v>307</c:v>
                </c:pt>
                <c:pt idx="187">
                  <c:v>307</c:v>
                </c:pt>
                <c:pt idx="188">
                  <c:v>307</c:v>
                </c:pt>
                <c:pt idx="189">
                  <c:v>308</c:v>
                </c:pt>
                <c:pt idx="190">
                  <c:v>308</c:v>
                </c:pt>
                <c:pt idx="191">
                  <c:v>309</c:v>
                </c:pt>
                <c:pt idx="192">
                  <c:v>309</c:v>
                </c:pt>
                <c:pt idx="193">
                  <c:v>309</c:v>
                </c:pt>
                <c:pt idx="194">
                  <c:v>310</c:v>
                </c:pt>
                <c:pt idx="195">
                  <c:v>310</c:v>
                </c:pt>
                <c:pt idx="196">
                  <c:v>310</c:v>
                </c:pt>
                <c:pt idx="197">
                  <c:v>311</c:v>
                </c:pt>
                <c:pt idx="198">
                  <c:v>311</c:v>
                </c:pt>
                <c:pt idx="199">
                  <c:v>311</c:v>
                </c:pt>
                <c:pt idx="200">
                  <c:v>311</c:v>
                </c:pt>
                <c:pt idx="201">
                  <c:v>311</c:v>
                </c:pt>
                <c:pt idx="202">
                  <c:v>312</c:v>
                </c:pt>
                <c:pt idx="203">
                  <c:v>313</c:v>
                </c:pt>
                <c:pt idx="204">
                  <c:v>313</c:v>
                </c:pt>
                <c:pt idx="205">
                  <c:v>313</c:v>
                </c:pt>
                <c:pt idx="206">
                  <c:v>313</c:v>
                </c:pt>
                <c:pt idx="207">
                  <c:v>314</c:v>
                </c:pt>
                <c:pt idx="208">
                  <c:v>314</c:v>
                </c:pt>
                <c:pt idx="209">
                  <c:v>315</c:v>
                </c:pt>
                <c:pt idx="210">
                  <c:v>315</c:v>
                </c:pt>
                <c:pt idx="211">
                  <c:v>315</c:v>
                </c:pt>
                <c:pt idx="212">
                  <c:v>315</c:v>
                </c:pt>
                <c:pt idx="213">
                  <c:v>316</c:v>
                </c:pt>
                <c:pt idx="214">
                  <c:v>316</c:v>
                </c:pt>
                <c:pt idx="215">
                  <c:v>316</c:v>
                </c:pt>
                <c:pt idx="216">
                  <c:v>317</c:v>
                </c:pt>
                <c:pt idx="217">
                  <c:v>317</c:v>
                </c:pt>
                <c:pt idx="218">
                  <c:v>318</c:v>
                </c:pt>
                <c:pt idx="219">
                  <c:v>318</c:v>
                </c:pt>
                <c:pt idx="220">
                  <c:v>318</c:v>
                </c:pt>
                <c:pt idx="221">
                  <c:v>318</c:v>
                </c:pt>
                <c:pt idx="222">
                  <c:v>318</c:v>
                </c:pt>
                <c:pt idx="223">
                  <c:v>319</c:v>
                </c:pt>
                <c:pt idx="224">
                  <c:v>319</c:v>
                </c:pt>
                <c:pt idx="225">
                  <c:v>319</c:v>
                </c:pt>
                <c:pt idx="226">
                  <c:v>319</c:v>
                </c:pt>
                <c:pt idx="227">
                  <c:v>320</c:v>
                </c:pt>
                <c:pt idx="228">
                  <c:v>320</c:v>
                </c:pt>
                <c:pt idx="229">
                  <c:v>320</c:v>
                </c:pt>
                <c:pt idx="230">
                  <c:v>321</c:v>
                </c:pt>
                <c:pt idx="231">
                  <c:v>321</c:v>
                </c:pt>
                <c:pt idx="232">
                  <c:v>321</c:v>
                </c:pt>
                <c:pt idx="233">
                  <c:v>322</c:v>
                </c:pt>
                <c:pt idx="234">
                  <c:v>322</c:v>
                </c:pt>
                <c:pt idx="235">
                  <c:v>322</c:v>
                </c:pt>
                <c:pt idx="236">
                  <c:v>323</c:v>
                </c:pt>
                <c:pt idx="237">
                  <c:v>323</c:v>
                </c:pt>
                <c:pt idx="238">
                  <c:v>323</c:v>
                </c:pt>
                <c:pt idx="239">
                  <c:v>323</c:v>
                </c:pt>
                <c:pt idx="240">
                  <c:v>324</c:v>
                </c:pt>
                <c:pt idx="241">
                  <c:v>324</c:v>
                </c:pt>
                <c:pt idx="242">
                  <c:v>325</c:v>
                </c:pt>
                <c:pt idx="243">
                  <c:v>325</c:v>
                </c:pt>
                <c:pt idx="244">
                  <c:v>325</c:v>
                </c:pt>
                <c:pt idx="245">
                  <c:v>326</c:v>
                </c:pt>
                <c:pt idx="246">
                  <c:v>326</c:v>
                </c:pt>
                <c:pt idx="247">
                  <c:v>326</c:v>
                </c:pt>
                <c:pt idx="248">
                  <c:v>327</c:v>
                </c:pt>
                <c:pt idx="249">
                  <c:v>327</c:v>
                </c:pt>
                <c:pt idx="250">
                  <c:v>327</c:v>
                </c:pt>
                <c:pt idx="251">
                  <c:v>328</c:v>
                </c:pt>
                <c:pt idx="252">
                  <c:v>328</c:v>
                </c:pt>
                <c:pt idx="253">
                  <c:v>328</c:v>
                </c:pt>
                <c:pt idx="254">
                  <c:v>329</c:v>
                </c:pt>
                <c:pt idx="255">
                  <c:v>329</c:v>
                </c:pt>
                <c:pt idx="256">
                  <c:v>329</c:v>
                </c:pt>
                <c:pt idx="257">
                  <c:v>329</c:v>
                </c:pt>
                <c:pt idx="258">
                  <c:v>330</c:v>
                </c:pt>
                <c:pt idx="259">
                  <c:v>330</c:v>
                </c:pt>
                <c:pt idx="260">
                  <c:v>330</c:v>
                </c:pt>
                <c:pt idx="261">
                  <c:v>331</c:v>
                </c:pt>
                <c:pt idx="262">
                  <c:v>331</c:v>
                </c:pt>
                <c:pt idx="263">
                  <c:v>331</c:v>
                </c:pt>
                <c:pt idx="264">
                  <c:v>331</c:v>
                </c:pt>
                <c:pt idx="265">
                  <c:v>332</c:v>
                </c:pt>
                <c:pt idx="266">
                  <c:v>332</c:v>
                </c:pt>
                <c:pt idx="267">
                  <c:v>332</c:v>
                </c:pt>
                <c:pt idx="268">
                  <c:v>333</c:v>
                </c:pt>
                <c:pt idx="269">
                  <c:v>333</c:v>
                </c:pt>
                <c:pt idx="270">
                  <c:v>334</c:v>
                </c:pt>
                <c:pt idx="271">
                  <c:v>334</c:v>
                </c:pt>
                <c:pt idx="272">
                  <c:v>334</c:v>
                </c:pt>
                <c:pt idx="273">
                  <c:v>335</c:v>
                </c:pt>
                <c:pt idx="274">
                  <c:v>335</c:v>
                </c:pt>
                <c:pt idx="275">
                  <c:v>335</c:v>
                </c:pt>
                <c:pt idx="276">
                  <c:v>335</c:v>
                </c:pt>
                <c:pt idx="277">
                  <c:v>336</c:v>
                </c:pt>
                <c:pt idx="278">
                  <c:v>336</c:v>
                </c:pt>
                <c:pt idx="279">
                  <c:v>337</c:v>
                </c:pt>
                <c:pt idx="280">
                  <c:v>337</c:v>
                </c:pt>
                <c:pt idx="281">
                  <c:v>337</c:v>
                </c:pt>
                <c:pt idx="282">
                  <c:v>337</c:v>
                </c:pt>
                <c:pt idx="283">
                  <c:v>337</c:v>
                </c:pt>
                <c:pt idx="284">
                  <c:v>337</c:v>
                </c:pt>
                <c:pt idx="285">
                  <c:v>338</c:v>
                </c:pt>
                <c:pt idx="286">
                  <c:v>338</c:v>
                </c:pt>
                <c:pt idx="287">
                  <c:v>338</c:v>
                </c:pt>
                <c:pt idx="288">
                  <c:v>339</c:v>
                </c:pt>
                <c:pt idx="289">
                  <c:v>339</c:v>
                </c:pt>
                <c:pt idx="290">
                  <c:v>340</c:v>
                </c:pt>
                <c:pt idx="291">
                  <c:v>340</c:v>
                </c:pt>
                <c:pt idx="292">
                  <c:v>340</c:v>
                </c:pt>
                <c:pt idx="293">
                  <c:v>340</c:v>
                </c:pt>
                <c:pt idx="294">
                  <c:v>341</c:v>
                </c:pt>
                <c:pt idx="295">
                  <c:v>341</c:v>
                </c:pt>
                <c:pt idx="296">
                  <c:v>342</c:v>
                </c:pt>
                <c:pt idx="297">
                  <c:v>342</c:v>
                </c:pt>
                <c:pt idx="298">
                  <c:v>343</c:v>
                </c:pt>
                <c:pt idx="299">
                  <c:v>343</c:v>
                </c:pt>
                <c:pt idx="300">
                  <c:v>344</c:v>
                </c:pt>
                <c:pt idx="301">
                  <c:v>344</c:v>
                </c:pt>
                <c:pt idx="302">
                  <c:v>344</c:v>
                </c:pt>
                <c:pt idx="303">
                  <c:v>345</c:v>
                </c:pt>
                <c:pt idx="304">
                  <c:v>345</c:v>
                </c:pt>
                <c:pt idx="305">
                  <c:v>345</c:v>
                </c:pt>
                <c:pt idx="306">
                  <c:v>346</c:v>
                </c:pt>
                <c:pt idx="307">
                  <c:v>346</c:v>
                </c:pt>
                <c:pt idx="308">
                  <c:v>347</c:v>
                </c:pt>
                <c:pt idx="309">
                  <c:v>347</c:v>
                </c:pt>
                <c:pt idx="310">
                  <c:v>348</c:v>
                </c:pt>
                <c:pt idx="311">
                  <c:v>348</c:v>
                </c:pt>
                <c:pt idx="312">
                  <c:v>348</c:v>
                </c:pt>
                <c:pt idx="313">
                  <c:v>348</c:v>
                </c:pt>
                <c:pt idx="314">
                  <c:v>348</c:v>
                </c:pt>
                <c:pt idx="315">
                  <c:v>349</c:v>
                </c:pt>
                <c:pt idx="316">
                  <c:v>349</c:v>
                </c:pt>
                <c:pt idx="317">
                  <c:v>350</c:v>
                </c:pt>
                <c:pt idx="318">
                  <c:v>350</c:v>
                </c:pt>
                <c:pt idx="319">
                  <c:v>350</c:v>
                </c:pt>
                <c:pt idx="320">
                  <c:v>350</c:v>
                </c:pt>
                <c:pt idx="321">
                  <c:v>351</c:v>
                </c:pt>
                <c:pt idx="322">
                  <c:v>351</c:v>
                </c:pt>
                <c:pt idx="323">
                  <c:v>351</c:v>
                </c:pt>
                <c:pt idx="324">
                  <c:v>352</c:v>
                </c:pt>
                <c:pt idx="325">
                  <c:v>352</c:v>
                </c:pt>
                <c:pt idx="326">
                  <c:v>352</c:v>
                </c:pt>
                <c:pt idx="327">
                  <c:v>353</c:v>
                </c:pt>
                <c:pt idx="328">
                  <c:v>353</c:v>
                </c:pt>
                <c:pt idx="329">
                  <c:v>353</c:v>
                </c:pt>
                <c:pt idx="330">
                  <c:v>354</c:v>
                </c:pt>
                <c:pt idx="331">
                  <c:v>354</c:v>
                </c:pt>
                <c:pt idx="332">
                  <c:v>354</c:v>
                </c:pt>
                <c:pt idx="333">
                  <c:v>355</c:v>
                </c:pt>
                <c:pt idx="334">
                  <c:v>355</c:v>
                </c:pt>
                <c:pt idx="335">
                  <c:v>356</c:v>
                </c:pt>
                <c:pt idx="336">
                  <c:v>356</c:v>
                </c:pt>
                <c:pt idx="337">
                  <c:v>356</c:v>
                </c:pt>
                <c:pt idx="338">
                  <c:v>356</c:v>
                </c:pt>
                <c:pt idx="339">
                  <c:v>357</c:v>
                </c:pt>
                <c:pt idx="340">
                  <c:v>357</c:v>
                </c:pt>
                <c:pt idx="341">
                  <c:v>357</c:v>
                </c:pt>
                <c:pt idx="342">
                  <c:v>358</c:v>
                </c:pt>
                <c:pt idx="343">
                  <c:v>358</c:v>
                </c:pt>
                <c:pt idx="344">
                  <c:v>358</c:v>
                </c:pt>
                <c:pt idx="345">
                  <c:v>359</c:v>
                </c:pt>
                <c:pt idx="346">
                  <c:v>359</c:v>
                </c:pt>
                <c:pt idx="347">
                  <c:v>360</c:v>
                </c:pt>
                <c:pt idx="348">
                  <c:v>360</c:v>
                </c:pt>
                <c:pt idx="349">
                  <c:v>360</c:v>
                </c:pt>
                <c:pt idx="350">
                  <c:v>361</c:v>
                </c:pt>
                <c:pt idx="351">
                  <c:v>361</c:v>
                </c:pt>
                <c:pt idx="352">
                  <c:v>361</c:v>
                </c:pt>
                <c:pt idx="353">
                  <c:v>362</c:v>
                </c:pt>
                <c:pt idx="354">
                  <c:v>363</c:v>
                </c:pt>
                <c:pt idx="355">
                  <c:v>363</c:v>
                </c:pt>
                <c:pt idx="356">
                  <c:v>363</c:v>
                </c:pt>
                <c:pt idx="357">
                  <c:v>363</c:v>
                </c:pt>
                <c:pt idx="358">
                  <c:v>363</c:v>
                </c:pt>
                <c:pt idx="359">
                  <c:v>363</c:v>
                </c:pt>
                <c:pt idx="360">
                  <c:v>364</c:v>
                </c:pt>
                <c:pt idx="361">
                  <c:v>364</c:v>
                </c:pt>
                <c:pt idx="362">
                  <c:v>365</c:v>
                </c:pt>
                <c:pt idx="363">
                  <c:v>365</c:v>
                </c:pt>
                <c:pt idx="364">
                  <c:v>365</c:v>
                </c:pt>
                <c:pt idx="365">
                  <c:v>366</c:v>
                </c:pt>
                <c:pt idx="366">
                  <c:v>366</c:v>
                </c:pt>
                <c:pt idx="367">
                  <c:v>366</c:v>
                </c:pt>
                <c:pt idx="368">
                  <c:v>366</c:v>
                </c:pt>
                <c:pt idx="369">
                  <c:v>367</c:v>
                </c:pt>
                <c:pt idx="370">
                  <c:v>367</c:v>
                </c:pt>
                <c:pt idx="371">
                  <c:v>367</c:v>
                </c:pt>
                <c:pt idx="372">
                  <c:v>368</c:v>
                </c:pt>
                <c:pt idx="373">
                  <c:v>369</c:v>
                </c:pt>
                <c:pt idx="374">
                  <c:v>370</c:v>
                </c:pt>
                <c:pt idx="375">
                  <c:v>370</c:v>
                </c:pt>
                <c:pt idx="376">
                  <c:v>370</c:v>
                </c:pt>
                <c:pt idx="377">
                  <c:v>370</c:v>
                </c:pt>
                <c:pt idx="378">
                  <c:v>370</c:v>
                </c:pt>
                <c:pt idx="379">
                  <c:v>370</c:v>
                </c:pt>
                <c:pt idx="380">
                  <c:v>371</c:v>
                </c:pt>
                <c:pt idx="381">
                  <c:v>371</c:v>
                </c:pt>
                <c:pt idx="382">
                  <c:v>372</c:v>
                </c:pt>
                <c:pt idx="383">
                  <c:v>372</c:v>
                </c:pt>
                <c:pt idx="384">
                  <c:v>372</c:v>
                </c:pt>
                <c:pt idx="385">
                  <c:v>373</c:v>
                </c:pt>
                <c:pt idx="386">
                  <c:v>373</c:v>
                </c:pt>
                <c:pt idx="387">
                  <c:v>373</c:v>
                </c:pt>
                <c:pt idx="388">
                  <c:v>374</c:v>
                </c:pt>
                <c:pt idx="389">
                  <c:v>374</c:v>
                </c:pt>
                <c:pt idx="390">
                  <c:v>374</c:v>
                </c:pt>
                <c:pt idx="391">
                  <c:v>375</c:v>
                </c:pt>
                <c:pt idx="392">
                  <c:v>375</c:v>
                </c:pt>
                <c:pt idx="393">
                  <c:v>375</c:v>
                </c:pt>
                <c:pt idx="394">
                  <c:v>376</c:v>
                </c:pt>
                <c:pt idx="395">
                  <c:v>376</c:v>
                </c:pt>
                <c:pt idx="396">
                  <c:v>376</c:v>
                </c:pt>
                <c:pt idx="397">
                  <c:v>376</c:v>
                </c:pt>
                <c:pt idx="398">
                  <c:v>376</c:v>
                </c:pt>
                <c:pt idx="399">
                  <c:v>376</c:v>
                </c:pt>
                <c:pt idx="400">
                  <c:v>377</c:v>
                </c:pt>
                <c:pt idx="401">
                  <c:v>377</c:v>
                </c:pt>
                <c:pt idx="402">
                  <c:v>378</c:v>
                </c:pt>
                <c:pt idx="403">
                  <c:v>377</c:v>
                </c:pt>
                <c:pt idx="404">
                  <c:v>377</c:v>
                </c:pt>
                <c:pt idx="405">
                  <c:v>378</c:v>
                </c:pt>
                <c:pt idx="406">
                  <c:v>378</c:v>
                </c:pt>
                <c:pt idx="407">
                  <c:v>379</c:v>
                </c:pt>
                <c:pt idx="408">
                  <c:v>379</c:v>
                </c:pt>
                <c:pt idx="409">
                  <c:v>379</c:v>
                </c:pt>
                <c:pt idx="410">
                  <c:v>379</c:v>
                </c:pt>
                <c:pt idx="411">
                  <c:v>379</c:v>
                </c:pt>
                <c:pt idx="412">
                  <c:v>380</c:v>
                </c:pt>
                <c:pt idx="413">
                  <c:v>380</c:v>
                </c:pt>
                <c:pt idx="414">
                  <c:v>380</c:v>
                </c:pt>
                <c:pt idx="415">
                  <c:v>381</c:v>
                </c:pt>
                <c:pt idx="416">
                  <c:v>381</c:v>
                </c:pt>
                <c:pt idx="417">
                  <c:v>381</c:v>
                </c:pt>
                <c:pt idx="418">
                  <c:v>381</c:v>
                </c:pt>
                <c:pt idx="419">
                  <c:v>381</c:v>
                </c:pt>
                <c:pt idx="420">
                  <c:v>382</c:v>
                </c:pt>
                <c:pt idx="421">
                  <c:v>383</c:v>
                </c:pt>
                <c:pt idx="422">
                  <c:v>383</c:v>
                </c:pt>
                <c:pt idx="423">
                  <c:v>383</c:v>
                </c:pt>
                <c:pt idx="424">
                  <c:v>384</c:v>
                </c:pt>
                <c:pt idx="425">
                  <c:v>384</c:v>
                </c:pt>
                <c:pt idx="426">
                  <c:v>385</c:v>
                </c:pt>
                <c:pt idx="427">
                  <c:v>385</c:v>
                </c:pt>
                <c:pt idx="428">
                  <c:v>385</c:v>
                </c:pt>
                <c:pt idx="429">
                  <c:v>386</c:v>
                </c:pt>
                <c:pt idx="430">
                  <c:v>386</c:v>
                </c:pt>
                <c:pt idx="431">
                  <c:v>386</c:v>
                </c:pt>
                <c:pt idx="432">
                  <c:v>386</c:v>
                </c:pt>
                <c:pt idx="433">
                  <c:v>387</c:v>
                </c:pt>
                <c:pt idx="434">
                  <c:v>387</c:v>
                </c:pt>
                <c:pt idx="435">
                  <c:v>388</c:v>
                </c:pt>
                <c:pt idx="436">
                  <c:v>388</c:v>
                </c:pt>
                <c:pt idx="437">
                  <c:v>388</c:v>
                </c:pt>
                <c:pt idx="438">
                  <c:v>389</c:v>
                </c:pt>
                <c:pt idx="439">
                  <c:v>389</c:v>
                </c:pt>
                <c:pt idx="440">
                  <c:v>389</c:v>
                </c:pt>
                <c:pt idx="441">
                  <c:v>389</c:v>
                </c:pt>
                <c:pt idx="442">
                  <c:v>389</c:v>
                </c:pt>
                <c:pt idx="443">
                  <c:v>390</c:v>
                </c:pt>
                <c:pt idx="444">
                  <c:v>390</c:v>
                </c:pt>
                <c:pt idx="445">
                  <c:v>390</c:v>
                </c:pt>
                <c:pt idx="446">
                  <c:v>391</c:v>
                </c:pt>
                <c:pt idx="447">
                  <c:v>391</c:v>
                </c:pt>
                <c:pt idx="448">
                  <c:v>391</c:v>
                </c:pt>
                <c:pt idx="449">
                  <c:v>391</c:v>
                </c:pt>
                <c:pt idx="450">
                  <c:v>391</c:v>
                </c:pt>
                <c:pt idx="451">
                  <c:v>392</c:v>
                </c:pt>
                <c:pt idx="452">
                  <c:v>393</c:v>
                </c:pt>
                <c:pt idx="453">
                  <c:v>393</c:v>
                </c:pt>
                <c:pt idx="454">
                  <c:v>393</c:v>
                </c:pt>
                <c:pt idx="455">
                  <c:v>393</c:v>
                </c:pt>
                <c:pt idx="456">
                  <c:v>394</c:v>
                </c:pt>
                <c:pt idx="457">
                  <c:v>394</c:v>
                </c:pt>
                <c:pt idx="458">
                  <c:v>394</c:v>
                </c:pt>
                <c:pt idx="459">
                  <c:v>394</c:v>
                </c:pt>
                <c:pt idx="460">
                  <c:v>395</c:v>
                </c:pt>
                <c:pt idx="461">
                  <c:v>395</c:v>
                </c:pt>
                <c:pt idx="462">
                  <c:v>395</c:v>
                </c:pt>
                <c:pt idx="463">
                  <c:v>395</c:v>
                </c:pt>
                <c:pt idx="464">
                  <c:v>395</c:v>
                </c:pt>
                <c:pt idx="465">
                  <c:v>396</c:v>
                </c:pt>
                <c:pt idx="466">
                  <c:v>396</c:v>
                </c:pt>
                <c:pt idx="467">
                  <c:v>397</c:v>
                </c:pt>
                <c:pt idx="468">
                  <c:v>397</c:v>
                </c:pt>
                <c:pt idx="469">
                  <c:v>397</c:v>
                </c:pt>
                <c:pt idx="470">
                  <c:v>397</c:v>
                </c:pt>
                <c:pt idx="471">
                  <c:v>398</c:v>
                </c:pt>
                <c:pt idx="472">
                  <c:v>398</c:v>
                </c:pt>
                <c:pt idx="473">
                  <c:v>399</c:v>
                </c:pt>
                <c:pt idx="474">
                  <c:v>399</c:v>
                </c:pt>
                <c:pt idx="475">
                  <c:v>400</c:v>
                </c:pt>
                <c:pt idx="476">
                  <c:v>400</c:v>
                </c:pt>
                <c:pt idx="477">
                  <c:v>400</c:v>
                </c:pt>
                <c:pt idx="478">
                  <c:v>400</c:v>
                </c:pt>
                <c:pt idx="479">
                  <c:v>400</c:v>
                </c:pt>
                <c:pt idx="480">
                  <c:v>400</c:v>
                </c:pt>
                <c:pt idx="481">
                  <c:v>400</c:v>
                </c:pt>
                <c:pt idx="482">
                  <c:v>400</c:v>
                </c:pt>
                <c:pt idx="483">
                  <c:v>401</c:v>
                </c:pt>
                <c:pt idx="484">
                  <c:v>401</c:v>
                </c:pt>
                <c:pt idx="485">
                  <c:v>402</c:v>
                </c:pt>
                <c:pt idx="486">
                  <c:v>402</c:v>
                </c:pt>
                <c:pt idx="487">
                  <c:v>402</c:v>
                </c:pt>
                <c:pt idx="488">
                  <c:v>402</c:v>
                </c:pt>
                <c:pt idx="489">
                  <c:v>403</c:v>
                </c:pt>
                <c:pt idx="490">
                  <c:v>403</c:v>
                </c:pt>
                <c:pt idx="491">
                  <c:v>403</c:v>
                </c:pt>
                <c:pt idx="492">
                  <c:v>404</c:v>
                </c:pt>
                <c:pt idx="493">
                  <c:v>404</c:v>
                </c:pt>
                <c:pt idx="494">
                  <c:v>404</c:v>
                </c:pt>
                <c:pt idx="495">
                  <c:v>405</c:v>
                </c:pt>
                <c:pt idx="496">
                  <c:v>405</c:v>
                </c:pt>
                <c:pt idx="497">
                  <c:v>405</c:v>
                </c:pt>
                <c:pt idx="498">
                  <c:v>405</c:v>
                </c:pt>
                <c:pt idx="499">
                  <c:v>406</c:v>
                </c:pt>
                <c:pt idx="500">
                  <c:v>406</c:v>
                </c:pt>
                <c:pt idx="501">
                  <c:v>406</c:v>
                </c:pt>
                <c:pt idx="502">
                  <c:v>407</c:v>
                </c:pt>
                <c:pt idx="503">
                  <c:v>407</c:v>
                </c:pt>
                <c:pt idx="504">
                  <c:v>407</c:v>
                </c:pt>
                <c:pt idx="505">
                  <c:v>407</c:v>
                </c:pt>
                <c:pt idx="506">
                  <c:v>408</c:v>
                </c:pt>
                <c:pt idx="507">
                  <c:v>408</c:v>
                </c:pt>
                <c:pt idx="508">
                  <c:v>408</c:v>
                </c:pt>
                <c:pt idx="509">
                  <c:v>408</c:v>
                </c:pt>
                <c:pt idx="510">
                  <c:v>409</c:v>
                </c:pt>
                <c:pt idx="511">
                  <c:v>409</c:v>
                </c:pt>
                <c:pt idx="512">
                  <c:v>410</c:v>
                </c:pt>
                <c:pt idx="513">
                  <c:v>410</c:v>
                </c:pt>
                <c:pt idx="514">
                  <c:v>409</c:v>
                </c:pt>
                <c:pt idx="515">
                  <c:v>409</c:v>
                </c:pt>
                <c:pt idx="516">
                  <c:v>408</c:v>
                </c:pt>
                <c:pt idx="517">
                  <c:v>408</c:v>
                </c:pt>
                <c:pt idx="518">
                  <c:v>408</c:v>
                </c:pt>
                <c:pt idx="519">
                  <c:v>408</c:v>
                </c:pt>
                <c:pt idx="520">
                  <c:v>407</c:v>
                </c:pt>
                <c:pt idx="521">
                  <c:v>406</c:v>
                </c:pt>
                <c:pt idx="522">
                  <c:v>407</c:v>
                </c:pt>
                <c:pt idx="523">
                  <c:v>406</c:v>
                </c:pt>
                <c:pt idx="524">
                  <c:v>406</c:v>
                </c:pt>
                <c:pt idx="525">
                  <c:v>406</c:v>
                </c:pt>
                <c:pt idx="526">
                  <c:v>406</c:v>
                </c:pt>
                <c:pt idx="527">
                  <c:v>406</c:v>
                </c:pt>
                <c:pt idx="528">
                  <c:v>406</c:v>
                </c:pt>
                <c:pt idx="529">
                  <c:v>405</c:v>
                </c:pt>
                <c:pt idx="530">
                  <c:v>405</c:v>
                </c:pt>
                <c:pt idx="531">
                  <c:v>405</c:v>
                </c:pt>
                <c:pt idx="532">
                  <c:v>405</c:v>
                </c:pt>
                <c:pt idx="533">
                  <c:v>405</c:v>
                </c:pt>
                <c:pt idx="534">
                  <c:v>405</c:v>
                </c:pt>
                <c:pt idx="535">
                  <c:v>405</c:v>
                </c:pt>
                <c:pt idx="536">
                  <c:v>405</c:v>
                </c:pt>
                <c:pt idx="537">
                  <c:v>404</c:v>
                </c:pt>
                <c:pt idx="538">
                  <c:v>405</c:v>
                </c:pt>
                <c:pt idx="539">
                  <c:v>404</c:v>
                </c:pt>
                <c:pt idx="540">
                  <c:v>404</c:v>
                </c:pt>
                <c:pt idx="541">
                  <c:v>404</c:v>
                </c:pt>
                <c:pt idx="542">
                  <c:v>404</c:v>
                </c:pt>
                <c:pt idx="543">
                  <c:v>404</c:v>
                </c:pt>
                <c:pt idx="544">
                  <c:v>404</c:v>
                </c:pt>
                <c:pt idx="545">
                  <c:v>414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ex1_30_heatTemp1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Sheet1!$E$2:$E$1236</c:f>
              <c:numCache>
                <c:formatCode>General</c:formatCode>
                <c:ptCount val="1235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201</c:v>
                </c:pt>
                <c:pt idx="45">
                  <c:v>201</c:v>
                </c:pt>
                <c:pt idx="46">
                  <c:v>201</c:v>
                </c:pt>
                <c:pt idx="47">
                  <c:v>201</c:v>
                </c:pt>
                <c:pt idx="48">
                  <c:v>201</c:v>
                </c:pt>
                <c:pt idx="49">
                  <c:v>201</c:v>
                </c:pt>
                <c:pt idx="50">
                  <c:v>202</c:v>
                </c:pt>
                <c:pt idx="51">
                  <c:v>203</c:v>
                </c:pt>
                <c:pt idx="52">
                  <c:v>203</c:v>
                </c:pt>
                <c:pt idx="53">
                  <c:v>203</c:v>
                </c:pt>
                <c:pt idx="54">
                  <c:v>204</c:v>
                </c:pt>
                <c:pt idx="55">
                  <c:v>205</c:v>
                </c:pt>
                <c:pt idx="56">
                  <c:v>205</c:v>
                </c:pt>
                <c:pt idx="57">
                  <c:v>205</c:v>
                </c:pt>
                <c:pt idx="58">
                  <c:v>207</c:v>
                </c:pt>
                <c:pt idx="59">
                  <c:v>208</c:v>
                </c:pt>
                <c:pt idx="60">
                  <c:v>208</c:v>
                </c:pt>
                <c:pt idx="61">
                  <c:v>208</c:v>
                </c:pt>
                <c:pt idx="62">
                  <c:v>210</c:v>
                </c:pt>
                <c:pt idx="63">
                  <c:v>210</c:v>
                </c:pt>
                <c:pt idx="64">
                  <c:v>211</c:v>
                </c:pt>
                <c:pt idx="65">
                  <c:v>213</c:v>
                </c:pt>
                <c:pt idx="66">
                  <c:v>213</c:v>
                </c:pt>
                <c:pt idx="67">
                  <c:v>213</c:v>
                </c:pt>
                <c:pt idx="68">
                  <c:v>214</c:v>
                </c:pt>
                <c:pt idx="69">
                  <c:v>215</c:v>
                </c:pt>
                <c:pt idx="70">
                  <c:v>213</c:v>
                </c:pt>
                <c:pt idx="71">
                  <c:v>216</c:v>
                </c:pt>
                <c:pt idx="72">
                  <c:v>216</c:v>
                </c:pt>
                <c:pt idx="73">
                  <c:v>216</c:v>
                </c:pt>
                <c:pt idx="74">
                  <c:v>217</c:v>
                </c:pt>
                <c:pt idx="75">
                  <c:v>218</c:v>
                </c:pt>
                <c:pt idx="76">
                  <c:v>219</c:v>
                </c:pt>
                <c:pt idx="77">
                  <c:v>219</c:v>
                </c:pt>
                <c:pt idx="78">
                  <c:v>220</c:v>
                </c:pt>
                <c:pt idx="79">
                  <c:v>220</c:v>
                </c:pt>
                <c:pt idx="80">
                  <c:v>221</c:v>
                </c:pt>
                <c:pt idx="81">
                  <c:v>222</c:v>
                </c:pt>
                <c:pt idx="82">
                  <c:v>222</c:v>
                </c:pt>
                <c:pt idx="83">
                  <c:v>222</c:v>
                </c:pt>
                <c:pt idx="84">
                  <c:v>223</c:v>
                </c:pt>
                <c:pt idx="85">
                  <c:v>223</c:v>
                </c:pt>
                <c:pt idx="86">
                  <c:v>225</c:v>
                </c:pt>
                <c:pt idx="87">
                  <c:v>224</c:v>
                </c:pt>
                <c:pt idx="88">
                  <c:v>225</c:v>
                </c:pt>
                <c:pt idx="89">
                  <c:v>225</c:v>
                </c:pt>
                <c:pt idx="90">
                  <c:v>226</c:v>
                </c:pt>
                <c:pt idx="91">
                  <c:v>227</c:v>
                </c:pt>
                <c:pt idx="92">
                  <c:v>227</c:v>
                </c:pt>
                <c:pt idx="93">
                  <c:v>227</c:v>
                </c:pt>
                <c:pt idx="94">
                  <c:v>228</c:v>
                </c:pt>
                <c:pt idx="95">
                  <c:v>229</c:v>
                </c:pt>
                <c:pt idx="96">
                  <c:v>229</c:v>
                </c:pt>
                <c:pt idx="97">
                  <c:v>230</c:v>
                </c:pt>
                <c:pt idx="98">
                  <c:v>229</c:v>
                </c:pt>
                <c:pt idx="99">
                  <c:v>231</c:v>
                </c:pt>
                <c:pt idx="100">
                  <c:v>231</c:v>
                </c:pt>
                <c:pt idx="101">
                  <c:v>232</c:v>
                </c:pt>
                <c:pt idx="102">
                  <c:v>232</c:v>
                </c:pt>
                <c:pt idx="103">
                  <c:v>232</c:v>
                </c:pt>
                <c:pt idx="104">
                  <c:v>233</c:v>
                </c:pt>
                <c:pt idx="105">
                  <c:v>233</c:v>
                </c:pt>
                <c:pt idx="106">
                  <c:v>233</c:v>
                </c:pt>
                <c:pt idx="107">
                  <c:v>234</c:v>
                </c:pt>
                <c:pt idx="108">
                  <c:v>234</c:v>
                </c:pt>
                <c:pt idx="109">
                  <c:v>235</c:v>
                </c:pt>
                <c:pt idx="110">
                  <c:v>236</c:v>
                </c:pt>
                <c:pt idx="111">
                  <c:v>237</c:v>
                </c:pt>
                <c:pt idx="112">
                  <c:v>237</c:v>
                </c:pt>
                <c:pt idx="113">
                  <c:v>237</c:v>
                </c:pt>
                <c:pt idx="114">
                  <c:v>238</c:v>
                </c:pt>
                <c:pt idx="115">
                  <c:v>239</c:v>
                </c:pt>
                <c:pt idx="116">
                  <c:v>238</c:v>
                </c:pt>
                <c:pt idx="117">
                  <c:v>239</c:v>
                </c:pt>
                <c:pt idx="118">
                  <c:v>240</c:v>
                </c:pt>
                <c:pt idx="119">
                  <c:v>240</c:v>
                </c:pt>
                <c:pt idx="120">
                  <c:v>241</c:v>
                </c:pt>
                <c:pt idx="121">
                  <c:v>242</c:v>
                </c:pt>
                <c:pt idx="122">
                  <c:v>242</c:v>
                </c:pt>
                <c:pt idx="123">
                  <c:v>241</c:v>
                </c:pt>
                <c:pt idx="124">
                  <c:v>243</c:v>
                </c:pt>
                <c:pt idx="125">
                  <c:v>244</c:v>
                </c:pt>
                <c:pt idx="126">
                  <c:v>243</c:v>
                </c:pt>
                <c:pt idx="127">
                  <c:v>245</c:v>
                </c:pt>
                <c:pt idx="128">
                  <c:v>245</c:v>
                </c:pt>
                <c:pt idx="129">
                  <c:v>245</c:v>
                </c:pt>
                <c:pt idx="130">
                  <c:v>246</c:v>
                </c:pt>
                <c:pt idx="131">
                  <c:v>246</c:v>
                </c:pt>
                <c:pt idx="132">
                  <c:v>246</c:v>
                </c:pt>
                <c:pt idx="133">
                  <c:v>247</c:v>
                </c:pt>
                <c:pt idx="134">
                  <c:v>248</c:v>
                </c:pt>
                <c:pt idx="135">
                  <c:v>247</c:v>
                </c:pt>
                <c:pt idx="136">
                  <c:v>248</c:v>
                </c:pt>
                <c:pt idx="137">
                  <c:v>249</c:v>
                </c:pt>
                <c:pt idx="138">
                  <c:v>249</c:v>
                </c:pt>
                <c:pt idx="139">
                  <c:v>250</c:v>
                </c:pt>
                <c:pt idx="140">
                  <c:v>250</c:v>
                </c:pt>
                <c:pt idx="141">
                  <c:v>251</c:v>
                </c:pt>
                <c:pt idx="142">
                  <c:v>251</c:v>
                </c:pt>
                <c:pt idx="143">
                  <c:v>251</c:v>
                </c:pt>
                <c:pt idx="144">
                  <c:v>252</c:v>
                </c:pt>
                <c:pt idx="145">
                  <c:v>253</c:v>
                </c:pt>
                <c:pt idx="146">
                  <c:v>253</c:v>
                </c:pt>
                <c:pt idx="147">
                  <c:v>253</c:v>
                </c:pt>
                <c:pt idx="148">
                  <c:v>253</c:v>
                </c:pt>
                <c:pt idx="149">
                  <c:v>254</c:v>
                </c:pt>
                <c:pt idx="150">
                  <c:v>254</c:v>
                </c:pt>
                <c:pt idx="151">
                  <c:v>255</c:v>
                </c:pt>
                <c:pt idx="152">
                  <c:v>255</c:v>
                </c:pt>
                <c:pt idx="153">
                  <c:v>256</c:v>
                </c:pt>
                <c:pt idx="154">
                  <c:v>255</c:v>
                </c:pt>
                <c:pt idx="155">
                  <c:v>256</c:v>
                </c:pt>
                <c:pt idx="156">
                  <c:v>257</c:v>
                </c:pt>
                <c:pt idx="157">
                  <c:v>257</c:v>
                </c:pt>
                <c:pt idx="158">
                  <c:v>258</c:v>
                </c:pt>
                <c:pt idx="159">
                  <c:v>259</c:v>
                </c:pt>
                <c:pt idx="160">
                  <c:v>259</c:v>
                </c:pt>
                <c:pt idx="161">
                  <c:v>259</c:v>
                </c:pt>
                <c:pt idx="162">
                  <c:v>259</c:v>
                </c:pt>
                <c:pt idx="163">
                  <c:v>260</c:v>
                </c:pt>
                <c:pt idx="164">
                  <c:v>260</c:v>
                </c:pt>
                <c:pt idx="165">
                  <c:v>261</c:v>
                </c:pt>
                <c:pt idx="166">
                  <c:v>261</c:v>
                </c:pt>
                <c:pt idx="167">
                  <c:v>262</c:v>
                </c:pt>
                <c:pt idx="168">
                  <c:v>262</c:v>
                </c:pt>
                <c:pt idx="169">
                  <c:v>262</c:v>
                </c:pt>
                <c:pt idx="170">
                  <c:v>262</c:v>
                </c:pt>
                <c:pt idx="171">
                  <c:v>264</c:v>
                </c:pt>
                <c:pt idx="172">
                  <c:v>264</c:v>
                </c:pt>
                <c:pt idx="173">
                  <c:v>265</c:v>
                </c:pt>
                <c:pt idx="174">
                  <c:v>264</c:v>
                </c:pt>
                <c:pt idx="175">
                  <c:v>265</c:v>
                </c:pt>
                <c:pt idx="176">
                  <c:v>266</c:v>
                </c:pt>
                <c:pt idx="177">
                  <c:v>266</c:v>
                </c:pt>
                <c:pt idx="178">
                  <c:v>267</c:v>
                </c:pt>
                <c:pt idx="179">
                  <c:v>268</c:v>
                </c:pt>
                <c:pt idx="180">
                  <c:v>267</c:v>
                </c:pt>
                <c:pt idx="181">
                  <c:v>267</c:v>
                </c:pt>
                <c:pt idx="182">
                  <c:v>268</c:v>
                </c:pt>
                <c:pt idx="183">
                  <c:v>268</c:v>
                </c:pt>
                <c:pt idx="184">
                  <c:v>270</c:v>
                </c:pt>
                <c:pt idx="185">
                  <c:v>270</c:v>
                </c:pt>
                <c:pt idx="186">
                  <c:v>271</c:v>
                </c:pt>
                <c:pt idx="187">
                  <c:v>271</c:v>
                </c:pt>
                <c:pt idx="188">
                  <c:v>272</c:v>
                </c:pt>
                <c:pt idx="189">
                  <c:v>271</c:v>
                </c:pt>
                <c:pt idx="190">
                  <c:v>271</c:v>
                </c:pt>
                <c:pt idx="191">
                  <c:v>272</c:v>
                </c:pt>
                <c:pt idx="192">
                  <c:v>272</c:v>
                </c:pt>
                <c:pt idx="193">
                  <c:v>273</c:v>
                </c:pt>
                <c:pt idx="194">
                  <c:v>273</c:v>
                </c:pt>
                <c:pt idx="195">
                  <c:v>273</c:v>
                </c:pt>
                <c:pt idx="196">
                  <c:v>274</c:v>
                </c:pt>
                <c:pt idx="197">
                  <c:v>275</c:v>
                </c:pt>
                <c:pt idx="198">
                  <c:v>275</c:v>
                </c:pt>
                <c:pt idx="199">
                  <c:v>276</c:v>
                </c:pt>
                <c:pt idx="200">
                  <c:v>276</c:v>
                </c:pt>
                <c:pt idx="201">
                  <c:v>276</c:v>
                </c:pt>
                <c:pt idx="202">
                  <c:v>277</c:v>
                </c:pt>
                <c:pt idx="203">
                  <c:v>278</c:v>
                </c:pt>
                <c:pt idx="204">
                  <c:v>278</c:v>
                </c:pt>
                <c:pt idx="205">
                  <c:v>278</c:v>
                </c:pt>
                <c:pt idx="206">
                  <c:v>279</c:v>
                </c:pt>
                <c:pt idx="207">
                  <c:v>279</c:v>
                </c:pt>
                <c:pt idx="208">
                  <c:v>280</c:v>
                </c:pt>
                <c:pt idx="209">
                  <c:v>280</c:v>
                </c:pt>
                <c:pt idx="210">
                  <c:v>280</c:v>
                </c:pt>
                <c:pt idx="211">
                  <c:v>281</c:v>
                </c:pt>
                <c:pt idx="212">
                  <c:v>282</c:v>
                </c:pt>
                <c:pt idx="213">
                  <c:v>281</c:v>
                </c:pt>
                <c:pt idx="214">
                  <c:v>282</c:v>
                </c:pt>
                <c:pt idx="215">
                  <c:v>283</c:v>
                </c:pt>
                <c:pt idx="216">
                  <c:v>283</c:v>
                </c:pt>
                <c:pt idx="217">
                  <c:v>284</c:v>
                </c:pt>
                <c:pt idx="218">
                  <c:v>285</c:v>
                </c:pt>
                <c:pt idx="219">
                  <c:v>285</c:v>
                </c:pt>
                <c:pt idx="220">
                  <c:v>285</c:v>
                </c:pt>
                <c:pt idx="221">
                  <c:v>286</c:v>
                </c:pt>
                <c:pt idx="222">
                  <c:v>285</c:v>
                </c:pt>
                <c:pt idx="223">
                  <c:v>286</c:v>
                </c:pt>
                <c:pt idx="224">
                  <c:v>286</c:v>
                </c:pt>
                <c:pt idx="225">
                  <c:v>287</c:v>
                </c:pt>
                <c:pt idx="226">
                  <c:v>288</c:v>
                </c:pt>
                <c:pt idx="227">
                  <c:v>288</c:v>
                </c:pt>
                <c:pt idx="228">
                  <c:v>288</c:v>
                </c:pt>
                <c:pt idx="229">
                  <c:v>289</c:v>
                </c:pt>
                <c:pt idx="230">
                  <c:v>290</c:v>
                </c:pt>
                <c:pt idx="231">
                  <c:v>290</c:v>
                </c:pt>
                <c:pt idx="232">
                  <c:v>290</c:v>
                </c:pt>
                <c:pt idx="233">
                  <c:v>291</c:v>
                </c:pt>
                <c:pt idx="234">
                  <c:v>291</c:v>
                </c:pt>
                <c:pt idx="235">
                  <c:v>291</c:v>
                </c:pt>
                <c:pt idx="236">
                  <c:v>292</c:v>
                </c:pt>
                <c:pt idx="237">
                  <c:v>292</c:v>
                </c:pt>
                <c:pt idx="238">
                  <c:v>293</c:v>
                </c:pt>
                <c:pt idx="239">
                  <c:v>294</c:v>
                </c:pt>
                <c:pt idx="240">
                  <c:v>293</c:v>
                </c:pt>
                <c:pt idx="241">
                  <c:v>294</c:v>
                </c:pt>
                <c:pt idx="242">
                  <c:v>295</c:v>
                </c:pt>
                <c:pt idx="243">
                  <c:v>295</c:v>
                </c:pt>
                <c:pt idx="244">
                  <c:v>295</c:v>
                </c:pt>
                <c:pt idx="245">
                  <c:v>296</c:v>
                </c:pt>
                <c:pt idx="246">
                  <c:v>296</c:v>
                </c:pt>
                <c:pt idx="247">
                  <c:v>296</c:v>
                </c:pt>
                <c:pt idx="248">
                  <c:v>296</c:v>
                </c:pt>
                <c:pt idx="249">
                  <c:v>297</c:v>
                </c:pt>
                <c:pt idx="250">
                  <c:v>297</c:v>
                </c:pt>
                <c:pt idx="251">
                  <c:v>298</c:v>
                </c:pt>
                <c:pt idx="252">
                  <c:v>298</c:v>
                </c:pt>
                <c:pt idx="253">
                  <c:v>298</c:v>
                </c:pt>
                <c:pt idx="254">
                  <c:v>299</c:v>
                </c:pt>
                <c:pt idx="255">
                  <c:v>299</c:v>
                </c:pt>
                <c:pt idx="256">
                  <c:v>300</c:v>
                </c:pt>
                <c:pt idx="257">
                  <c:v>300</c:v>
                </c:pt>
                <c:pt idx="258">
                  <c:v>300</c:v>
                </c:pt>
                <c:pt idx="259">
                  <c:v>300</c:v>
                </c:pt>
                <c:pt idx="260">
                  <c:v>301</c:v>
                </c:pt>
                <c:pt idx="261">
                  <c:v>302</c:v>
                </c:pt>
                <c:pt idx="262">
                  <c:v>301</c:v>
                </c:pt>
                <c:pt idx="263">
                  <c:v>302</c:v>
                </c:pt>
                <c:pt idx="264">
                  <c:v>303</c:v>
                </c:pt>
                <c:pt idx="265">
                  <c:v>303</c:v>
                </c:pt>
                <c:pt idx="266">
                  <c:v>304</c:v>
                </c:pt>
                <c:pt idx="267">
                  <c:v>304</c:v>
                </c:pt>
                <c:pt idx="268">
                  <c:v>304</c:v>
                </c:pt>
                <c:pt idx="269">
                  <c:v>304</c:v>
                </c:pt>
                <c:pt idx="270">
                  <c:v>305</c:v>
                </c:pt>
                <c:pt idx="271">
                  <c:v>305</c:v>
                </c:pt>
                <c:pt idx="272">
                  <c:v>306</c:v>
                </c:pt>
                <c:pt idx="273">
                  <c:v>306</c:v>
                </c:pt>
                <c:pt idx="274">
                  <c:v>306</c:v>
                </c:pt>
                <c:pt idx="275">
                  <c:v>307</c:v>
                </c:pt>
                <c:pt idx="276">
                  <c:v>307</c:v>
                </c:pt>
                <c:pt idx="277">
                  <c:v>307</c:v>
                </c:pt>
                <c:pt idx="278">
                  <c:v>308</c:v>
                </c:pt>
                <c:pt idx="279">
                  <c:v>308</c:v>
                </c:pt>
                <c:pt idx="280">
                  <c:v>309</c:v>
                </c:pt>
                <c:pt idx="281">
                  <c:v>309</c:v>
                </c:pt>
                <c:pt idx="282">
                  <c:v>310</c:v>
                </c:pt>
                <c:pt idx="283">
                  <c:v>309</c:v>
                </c:pt>
                <c:pt idx="284">
                  <c:v>310</c:v>
                </c:pt>
                <c:pt idx="285">
                  <c:v>310</c:v>
                </c:pt>
                <c:pt idx="286">
                  <c:v>311</c:v>
                </c:pt>
                <c:pt idx="287">
                  <c:v>311</c:v>
                </c:pt>
                <c:pt idx="288">
                  <c:v>311</c:v>
                </c:pt>
                <c:pt idx="289">
                  <c:v>311</c:v>
                </c:pt>
                <c:pt idx="290">
                  <c:v>312</c:v>
                </c:pt>
                <c:pt idx="291">
                  <c:v>312</c:v>
                </c:pt>
                <c:pt idx="292">
                  <c:v>313</c:v>
                </c:pt>
                <c:pt idx="293">
                  <c:v>313</c:v>
                </c:pt>
                <c:pt idx="294">
                  <c:v>314</c:v>
                </c:pt>
                <c:pt idx="295">
                  <c:v>314</c:v>
                </c:pt>
                <c:pt idx="296">
                  <c:v>314</c:v>
                </c:pt>
                <c:pt idx="297">
                  <c:v>315</c:v>
                </c:pt>
                <c:pt idx="298">
                  <c:v>315</c:v>
                </c:pt>
                <c:pt idx="299">
                  <c:v>315</c:v>
                </c:pt>
                <c:pt idx="300">
                  <c:v>316</c:v>
                </c:pt>
                <c:pt idx="301">
                  <c:v>316</c:v>
                </c:pt>
                <c:pt idx="302">
                  <c:v>315</c:v>
                </c:pt>
                <c:pt idx="303">
                  <c:v>316</c:v>
                </c:pt>
                <c:pt idx="304">
                  <c:v>317</c:v>
                </c:pt>
                <c:pt idx="305">
                  <c:v>317</c:v>
                </c:pt>
                <c:pt idx="306">
                  <c:v>317</c:v>
                </c:pt>
                <c:pt idx="307">
                  <c:v>317</c:v>
                </c:pt>
                <c:pt idx="308">
                  <c:v>318</c:v>
                </c:pt>
                <c:pt idx="309">
                  <c:v>318</c:v>
                </c:pt>
                <c:pt idx="310">
                  <c:v>318</c:v>
                </c:pt>
                <c:pt idx="311">
                  <c:v>318</c:v>
                </c:pt>
                <c:pt idx="312">
                  <c:v>319</c:v>
                </c:pt>
                <c:pt idx="313">
                  <c:v>319</c:v>
                </c:pt>
                <c:pt idx="314">
                  <c:v>319</c:v>
                </c:pt>
                <c:pt idx="315">
                  <c:v>319</c:v>
                </c:pt>
                <c:pt idx="316">
                  <c:v>319</c:v>
                </c:pt>
                <c:pt idx="317">
                  <c:v>320</c:v>
                </c:pt>
                <c:pt idx="318">
                  <c:v>320</c:v>
                </c:pt>
                <c:pt idx="319">
                  <c:v>320</c:v>
                </c:pt>
                <c:pt idx="320">
                  <c:v>321</c:v>
                </c:pt>
                <c:pt idx="321">
                  <c:v>321</c:v>
                </c:pt>
                <c:pt idx="322">
                  <c:v>321</c:v>
                </c:pt>
                <c:pt idx="323">
                  <c:v>321</c:v>
                </c:pt>
                <c:pt idx="324">
                  <c:v>322</c:v>
                </c:pt>
                <c:pt idx="325">
                  <c:v>322</c:v>
                </c:pt>
                <c:pt idx="326">
                  <c:v>322</c:v>
                </c:pt>
                <c:pt idx="327">
                  <c:v>323</c:v>
                </c:pt>
                <c:pt idx="328">
                  <c:v>323</c:v>
                </c:pt>
                <c:pt idx="329">
                  <c:v>323</c:v>
                </c:pt>
                <c:pt idx="330">
                  <c:v>323</c:v>
                </c:pt>
                <c:pt idx="331">
                  <c:v>324</c:v>
                </c:pt>
                <c:pt idx="332">
                  <c:v>323</c:v>
                </c:pt>
                <c:pt idx="333">
                  <c:v>324</c:v>
                </c:pt>
                <c:pt idx="334">
                  <c:v>324</c:v>
                </c:pt>
                <c:pt idx="335">
                  <c:v>324</c:v>
                </c:pt>
                <c:pt idx="336">
                  <c:v>324</c:v>
                </c:pt>
                <c:pt idx="337">
                  <c:v>324</c:v>
                </c:pt>
                <c:pt idx="338">
                  <c:v>325</c:v>
                </c:pt>
                <c:pt idx="339">
                  <c:v>325</c:v>
                </c:pt>
                <c:pt idx="340">
                  <c:v>325</c:v>
                </c:pt>
                <c:pt idx="341">
                  <c:v>325</c:v>
                </c:pt>
                <c:pt idx="342">
                  <c:v>326</c:v>
                </c:pt>
                <c:pt idx="343">
                  <c:v>327</c:v>
                </c:pt>
                <c:pt idx="344">
                  <c:v>327</c:v>
                </c:pt>
                <c:pt idx="345">
                  <c:v>327</c:v>
                </c:pt>
                <c:pt idx="346">
                  <c:v>327</c:v>
                </c:pt>
                <c:pt idx="347">
                  <c:v>328</c:v>
                </c:pt>
                <c:pt idx="348">
                  <c:v>328</c:v>
                </c:pt>
                <c:pt idx="349">
                  <c:v>329</c:v>
                </c:pt>
                <c:pt idx="350">
                  <c:v>329</c:v>
                </c:pt>
                <c:pt idx="351">
                  <c:v>329</c:v>
                </c:pt>
                <c:pt idx="352">
                  <c:v>329</c:v>
                </c:pt>
                <c:pt idx="353">
                  <c:v>329</c:v>
                </c:pt>
                <c:pt idx="354">
                  <c:v>329</c:v>
                </c:pt>
                <c:pt idx="355">
                  <c:v>330</c:v>
                </c:pt>
                <c:pt idx="356">
                  <c:v>330</c:v>
                </c:pt>
                <c:pt idx="357">
                  <c:v>330</c:v>
                </c:pt>
                <c:pt idx="358">
                  <c:v>331</c:v>
                </c:pt>
                <c:pt idx="359">
                  <c:v>331</c:v>
                </c:pt>
                <c:pt idx="360">
                  <c:v>332</c:v>
                </c:pt>
                <c:pt idx="361">
                  <c:v>332</c:v>
                </c:pt>
                <c:pt idx="362">
                  <c:v>332</c:v>
                </c:pt>
                <c:pt idx="363">
                  <c:v>332</c:v>
                </c:pt>
                <c:pt idx="364">
                  <c:v>333</c:v>
                </c:pt>
                <c:pt idx="365">
                  <c:v>333</c:v>
                </c:pt>
                <c:pt idx="366">
                  <c:v>334</c:v>
                </c:pt>
                <c:pt idx="367">
                  <c:v>333</c:v>
                </c:pt>
                <c:pt idx="368">
                  <c:v>334</c:v>
                </c:pt>
                <c:pt idx="369">
                  <c:v>334</c:v>
                </c:pt>
                <c:pt idx="370">
                  <c:v>334</c:v>
                </c:pt>
                <c:pt idx="371">
                  <c:v>335</c:v>
                </c:pt>
                <c:pt idx="372">
                  <c:v>335</c:v>
                </c:pt>
                <c:pt idx="373">
                  <c:v>335</c:v>
                </c:pt>
                <c:pt idx="374">
                  <c:v>335</c:v>
                </c:pt>
                <c:pt idx="375">
                  <c:v>336</c:v>
                </c:pt>
                <c:pt idx="376">
                  <c:v>336</c:v>
                </c:pt>
                <c:pt idx="377">
                  <c:v>336</c:v>
                </c:pt>
                <c:pt idx="378">
                  <c:v>337</c:v>
                </c:pt>
                <c:pt idx="379">
                  <c:v>337</c:v>
                </c:pt>
                <c:pt idx="380">
                  <c:v>337</c:v>
                </c:pt>
                <c:pt idx="381">
                  <c:v>337</c:v>
                </c:pt>
                <c:pt idx="382">
                  <c:v>337</c:v>
                </c:pt>
                <c:pt idx="383">
                  <c:v>338</c:v>
                </c:pt>
                <c:pt idx="384">
                  <c:v>338</c:v>
                </c:pt>
                <c:pt idx="385">
                  <c:v>338</c:v>
                </c:pt>
                <c:pt idx="386">
                  <c:v>339</c:v>
                </c:pt>
                <c:pt idx="387">
                  <c:v>339</c:v>
                </c:pt>
                <c:pt idx="388">
                  <c:v>339</c:v>
                </c:pt>
                <c:pt idx="389">
                  <c:v>339</c:v>
                </c:pt>
                <c:pt idx="390">
                  <c:v>340</c:v>
                </c:pt>
                <c:pt idx="391">
                  <c:v>340</c:v>
                </c:pt>
                <c:pt idx="392">
                  <c:v>341</c:v>
                </c:pt>
                <c:pt idx="393">
                  <c:v>341</c:v>
                </c:pt>
                <c:pt idx="394">
                  <c:v>341</c:v>
                </c:pt>
                <c:pt idx="395">
                  <c:v>342</c:v>
                </c:pt>
                <c:pt idx="396">
                  <c:v>343</c:v>
                </c:pt>
                <c:pt idx="397">
                  <c:v>343</c:v>
                </c:pt>
                <c:pt idx="398">
                  <c:v>343</c:v>
                </c:pt>
                <c:pt idx="399">
                  <c:v>343</c:v>
                </c:pt>
                <c:pt idx="400">
                  <c:v>344</c:v>
                </c:pt>
                <c:pt idx="401">
                  <c:v>344</c:v>
                </c:pt>
                <c:pt idx="402">
                  <c:v>345</c:v>
                </c:pt>
                <c:pt idx="403">
                  <c:v>345</c:v>
                </c:pt>
                <c:pt idx="404">
                  <c:v>345</c:v>
                </c:pt>
                <c:pt idx="405">
                  <c:v>346</c:v>
                </c:pt>
                <c:pt idx="406">
                  <c:v>346</c:v>
                </c:pt>
                <c:pt idx="407">
                  <c:v>346</c:v>
                </c:pt>
                <c:pt idx="408">
                  <c:v>347</c:v>
                </c:pt>
                <c:pt idx="409">
                  <c:v>347</c:v>
                </c:pt>
                <c:pt idx="410">
                  <c:v>348</c:v>
                </c:pt>
                <c:pt idx="411">
                  <c:v>348</c:v>
                </c:pt>
                <c:pt idx="412">
                  <c:v>348</c:v>
                </c:pt>
                <c:pt idx="413">
                  <c:v>349</c:v>
                </c:pt>
                <c:pt idx="414">
                  <c:v>349</c:v>
                </c:pt>
                <c:pt idx="415">
                  <c:v>349</c:v>
                </c:pt>
                <c:pt idx="416">
                  <c:v>349</c:v>
                </c:pt>
                <c:pt idx="417">
                  <c:v>350</c:v>
                </c:pt>
                <c:pt idx="418">
                  <c:v>350</c:v>
                </c:pt>
                <c:pt idx="419">
                  <c:v>350</c:v>
                </c:pt>
                <c:pt idx="420">
                  <c:v>351</c:v>
                </c:pt>
                <c:pt idx="421">
                  <c:v>352</c:v>
                </c:pt>
                <c:pt idx="422">
                  <c:v>351</c:v>
                </c:pt>
                <c:pt idx="423">
                  <c:v>352</c:v>
                </c:pt>
                <c:pt idx="424">
                  <c:v>352</c:v>
                </c:pt>
                <c:pt idx="425">
                  <c:v>353</c:v>
                </c:pt>
                <c:pt idx="426">
                  <c:v>353</c:v>
                </c:pt>
                <c:pt idx="427">
                  <c:v>354</c:v>
                </c:pt>
                <c:pt idx="428">
                  <c:v>354</c:v>
                </c:pt>
                <c:pt idx="429">
                  <c:v>354</c:v>
                </c:pt>
                <c:pt idx="430">
                  <c:v>355</c:v>
                </c:pt>
                <c:pt idx="431">
                  <c:v>355</c:v>
                </c:pt>
                <c:pt idx="432">
                  <c:v>356</c:v>
                </c:pt>
                <c:pt idx="433">
                  <c:v>356</c:v>
                </c:pt>
                <c:pt idx="434">
                  <c:v>356</c:v>
                </c:pt>
                <c:pt idx="435">
                  <c:v>356</c:v>
                </c:pt>
                <c:pt idx="436">
                  <c:v>357</c:v>
                </c:pt>
                <c:pt idx="437">
                  <c:v>357</c:v>
                </c:pt>
                <c:pt idx="438">
                  <c:v>358</c:v>
                </c:pt>
                <c:pt idx="439">
                  <c:v>358</c:v>
                </c:pt>
                <c:pt idx="440">
                  <c:v>358</c:v>
                </c:pt>
                <c:pt idx="441">
                  <c:v>358</c:v>
                </c:pt>
                <c:pt idx="442">
                  <c:v>359</c:v>
                </c:pt>
                <c:pt idx="443">
                  <c:v>359</c:v>
                </c:pt>
                <c:pt idx="444">
                  <c:v>360</c:v>
                </c:pt>
                <c:pt idx="445">
                  <c:v>360</c:v>
                </c:pt>
                <c:pt idx="446">
                  <c:v>360</c:v>
                </c:pt>
                <c:pt idx="447">
                  <c:v>361</c:v>
                </c:pt>
                <c:pt idx="448">
                  <c:v>361</c:v>
                </c:pt>
                <c:pt idx="449">
                  <c:v>361</c:v>
                </c:pt>
                <c:pt idx="450">
                  <c:v>362</c:v>
                </c:pt>
                <c:pt idx="451">
                  <c:v>362</c:v>
                </c:pt>
                <c:pt idx="452">
                  <c:v>363</c:v>
                </c:pt>
                <c:pt idx="453">
                  <c:v>363</c:v>
                </c:pt>
                <c:pt idx="454">
                  <c:v>363</c:v>
                </c:pt>
                <c:pt idx="455">
                  <c:v>364</c:v>
                </c:pt>
                <c:pt idx="456">
                  <c:v>364</c:v>
                </c:pt>
                <c:pt idx="457">
                  <c:v>364</c:v>
                </c:pt>
                <c:pt idx="458">
                  <c:v>365</c:v>
                </c:pt>
                <c:pt idx="459">
                  <c:v>365</c:v>
                </c:pt>
                <c:pt idx="460">
                  <c:v>366</c:v>
                </c:pt>
                <c:pt idx="461">
                  <c:v>366</c:v>
                </c:pt>
                <c:pt idx="462">
                  <c:v>367</c:v>
                </c:pt>
                <c:pt idx="463">
                  <c:v>367</c:v>
                </c:pt>
                <c:pt idx="464">
                  <c:v>367</c:v>
                </c:pt>
                <c:pt idx="465">
                  <c:v>368</c:v>
                </c:pt>
                <c:pt idx="466">
                  <c:v>368</c:v>
                </c:pt>
                <c:pt idx="467">
                  <c:v>369</c:v>
                </c:pt>
                <c:pt idx="468">
                  <c:v>369</c:v>
                </c:pt>
                <c:pt idx="469">
                  <c:v>370</c:v>
                </c:pt>
                <c:pt idx="470">
                  <c:v>370</c:v>
                </c:pt>
                <c:pt idx="471">
                  <c:v>370</c:v>
                </c:pt>
                <c:pt idx="472">
                  <c:v>370</c:v>
                </c:pt>
                <c:pt idx="473">
                  <c:v>371</c:v>
                </c:pt>
                <c:pt idx="474">
                  <c:v>371</c:v>
                </c:pt>
                <c:pt idx="475">
                  <c:v>372</c:v>
                </c:pt>
                <c:pt idx="476">
                  <c:v>372</c:v>
                </c:pt>
                <c:pt idx="477">
                  <c:v>372</c:v>
                </c:pt>
                <c:pt idx="478">
                  <c:v>372</c:v>
                </c:pt>
                <c:pt idx="479">
                  <c:v>373</c:v>
                </c:pt>
                <c:pt idx="480">
                  <c:v>373</c:v>
                </c:pt>
                <c:pt idx="481">
                  <c:v>374</c:v>
                </c:pt>
                <c:pt idx="482">
                  <c:v>374</c:v>
                </c:pt>
                <c:pt idx="483">
                  <c:v>375</c:v>
                </c:pt>
                <c:pt idx="484">
                  <c:v>375</c:v>
                </c:pt>
                <c:pt idx="485">
                  <c:v>375</c:v>
                </c:pt>
                <c:pt idx="486">
                  <c:v>375</c:v>
                </c:pt>
                <c:pt idx="487">
                  <c:v>375</c:v>
                </c:pt>
                <c:pt idx="488">
                  <c:v>376</c:v>
                </c:pt>
                <c:pt idx="489">
                  <c:v>376</c:v>
                </c:pt>
                <c:pt idx="490">
                  <c:v>376</c:v>
                </c:pt>
                <c:pt idx="491">
                  <c:v>376</c:v>
                </c:pt>
                <c:pt idx="492">
                  <c:v>377</c:v>
                </c:pt>
                <c:pt idx="493">
                  <c:v>377</c:v>
                </c:pt>
                <c:pt idx="494">
                  <c:v>377</c:v>
                </c:pt>
                <c:pt idx="495">
                  <c:v>378</c:v>
                </c:pt>
                <c:pt idx="496">
                  <c:v>377</c:v>
                </c:pt>
                <c:pt idx="497">
                  <c:v>377</c:v>
                </c:pt>
                <c:pt idx="498">
                  <c:v>378</c:v>
                </c:pt>
                <c:pt idx="499">
                  <c:v>378</c:v>
                </c:pt>
                <c:pt idx="500">
                  <c:v>378</c:v>
                </c:pt>
                <c:pt idx="501">
                  <c:v>379</c:v>
                </c:pt>
                <c:pt idx="502">
                  <c:v>379</c:v>
                </c:pt>
                <c:pt idx="503">
                  <c:v>380</c:v>
                </c:pt>
                <c:pt idx="504">
                  <c:v>380</c:v>
                </c:pt>
                <c:pt idx="505">
                  <c:v>380</c:v>
                </c:pt>
                <c:pt idx="506">
                  <c:v>380</c:v>
                </c:pt>
                <c:pt idx="507">
                  <c:v>380</c:v>
                </c:pt>
                <c:pt idx="508">
                  <c:v>381</c:v>
                </c:pt>
                <c:pt idx="509">
                  <c:v>381</c:v>
                </c:pt>
                <c:pt idx="510">
                  <c:v>382</c:v>
                </c:pt>
                <c:pt idx="511">
                  <c:v>382</c:v>
                </c:pt>
                <c:pt idx="512">
                  <c:v>382</c:v>
                </c:pt>
                <c:pt idx="513">
                  <c:v>383</c:v>
                </c:pt>
                <c:pt idx="514">
                  <c:v>384</c:v>
                </c:pt>
                <c:pt idx="515">
                  <c:v>384</c:v>
                </c:pt>
                <c:pt idx="516">
                  <c:v>384</c:v>
                </c:pt>
                <c:pt idx="517">
                  <c:v>385</c:v>
                </c:pt>
                <c:pt idx="518">
                  <c:v>385</c:v>
                </c:pt>
                <c:pt idx="519">
                  <c:v>385</c:v>
                </c:pt>
                <c:pt idx="520">
                  <c:v>385</c:v>
                </c:pt>
                <c:pt idx="521">
                  <c:v>385</c:v>
                </c:pt>
                <c:pt idx="522">
                  <c:v>386</c:v>
                </c:pt>
                <c:pt idx="523">
                  <c:v>386</c:v>
                </c:pt>
                <c:pt idx="524">
                  <c:v>387</c:v>
                </c:pt>
                <c:pt idx="525">
                  <c:v>387</c:v>
                </c:pt>
                <c:pt idx="526">
                  <c:v>388</c:v>
                </c:pt>
                <c:pt idx="527">
                  <c:v>388</c:v>
                </c:pt>
                <c:pt idx="528">
                  <c:v>388</c:v>
                </c:pt>
                <c:pt idx="529">
                  <c:v>389</c:v>
                </c:pt>
                <c:pt idx="530">
                  <c:v>389</c:v>
                </c:pt>
                <c:pt idx="531">
                  <c:v>389</c:v>
                </c:pt>
                <c:pt idx="532">
                  <c:v>389</c:v>
                </c:pt>
                <c:pt idx="533">
                  <c:v>389</c:v>
                </c:pt>
                <c:pt idx="534">
                  <c:v>390</c:v>
                </c:pt>
                <c:pt idx="535">
                  <c:v>390</c:v>
                </c:pt>
                <c:pt idx="536">
                  <c:v>391</c:v>
                </c:pt>
                <c:pt idx="537">
                  <c:v>391</c:v>
                </c:pt>
                <c:pt idx="538">
                  <c:v>391</c:v>
                </c:pt>
                <c:pt idx="539">
                  <c:v>392</c:v>
                </c:pt>
                <c:pt idx="540">
                  <c:v>392</c:v>
                </c:pt>
                <c:pt idx="541">
                  <c:v>392</c:v>
                </c:pt>
                <c:pt idx="542">
                  <c:v>392</c:v>
                </c:pt>
                <c:pt idx="543">
                  <c:v>392</c:v>
                </c:pt>
                <c:pt idx="544">
                  <c:v>393</c:v>
                </c:pt>
                <c:pt idx="545">
                  <c:v>393</c:v>
                </c:pt>
                <c:pt idx="546">
                  <c:v>394</c:v>
                </c:pt>
                <c:pt idx="547">
                  <c:v>394</c:v>
                </c:pt>
                <c:pt idx="548">
                  <c:v>394</c:v>
                </c:pt>
                <c:pt idx="549">
                  <c:v>394</c:v>
                </c:pt>
                <c:pt idx="550">
                  <c:v>394</c:v>
                </c:pt>
                <c:pt idx="551">
                  <c:v>394</c:v>
                </c:pt>
                <c:pt idx="552">
                  <c:v>395</c:v>
                </c:pt>
                <c:pt idx="553">
                  <c:v>395</c:v>
                </c:pt>
                <c:pt idx="554">
                  <c:v>395</c:v>
                </c:pt>
                <c:pt idx="555">
                  <c:v>396</c:v>
                </c:pt>
                <c:pt idx="556">
                  <c:v>396</c:v>
                </c:pt>
                <c:pt idx="557">
                  <c:v>396</c:v>
                </c:pt>
                <c:pt idx="558">
                  <c:v>397</c:v>
                </c:pt>
                <c:pt idx="559">
                  <c:v>397</c:v>
                </c:pt>
                <c:pt idx="560">
                  <c:v>397</c:v>
                </c:pt>
                <c:pt idx="561">
                  <c:v>397</c:v>
                </c:pt>
                <c:pt idx="562">
                  <c:v>397</c:v>
                </c:pt>
                <c:pt idx="563">
                  <c:v>398</c:v>
                </c:pt>
                <c:pt idx="564">
                  <c:v>398</c:v>
                </c:pt>
                <c:pt idx="565">
                  <c:v>398</c:v>
                </c:pt>
                <c:pt idx="566">
                  <c:v>397</c:v>
                </c:pt>
                <c:pt idx="567">
                  <c:v>397</c:v>
                </c:pt>
                <c:pt idx="568">
                  <c:v>397</c:v>
                </c:pt>
                <c:pt idx="569">
                  <c:v>397</c:v>
                </c:pt>
                <c:pt idx="570">
                  <c:v>396</c:v>
                </c:pt>
                <c:pt idx="571">
                  <c:v>396</c:v>
                </c:pt>
                <c:pt idx="572">
                  <c:v>396</c:v>
                </c:pt>
                <c:pt idx="573">
                  <c:v>395</c:v>
                </c:pt>
                <c:pt idx="574">
                  <c:v>395</c:v>
                </c:pt>
                <c:pt idx="575">
                  <c:v>395</c:v>
                </c:pt>
                <c:pt idx="576">
                  <c:v>394</c:v>
                </c:pt>
                <c:pt idx="577">
                  <c:v>394</c:v>
                </c:pt>
                <c:pt idx="578">
                  <c:v>394</c:v>
                </c:pt>
                <c:pt idx="579">
                  <c:v>394</c:v>
                </c:pt>
                <c:pt idx="580">
                  <c:v>394</c:v>
                </c:pt>
                <c:pt idx="581">
                  <c:v>393</c:v>
                </c:pt>
                <c:pt idx="582">
                  <c:v>393</c:v>
                </c:pt>
                <c:pt idx="583">
                  <c:v>393</c:v>
                </c:pt>
                <c:pt idx="584">
                  <c:v>393</c:v>
                </c:pt>
                <c:pt idx="585">
                  <c:v>392</c:v>
                </c:pt>
                <c:pt idx="586">
                  <c:v>392</c:v>
                </c:pt>
                <c:pt idx="587">
                  <c:v>392</c:v>
                </c:pt>
                <c:pt idx="588">
                  <c:v>392</c:v>
                </c:pt>
                <c:pt idx="589">
                  <c:v>392</c:v>
                </c:pt>
                <c:pt idx="590">
                  <c:v>391</c:v>
                </c:pt>
                <c:pt idx="591">
                  <c:v>391</c:v>
                </c:pt>
                <c:pt idx="592">
                  <c:v>391</c:v>
                </c:pt>
                <c:pt idx="593">
                  <c:v>391</c:v>
                </c:pt>
                <c:pt idx="594">
                  <c:v>390</c:v>
                </c:pt>
                <c:pt idx="595">
                  <c:v>390</c:v>
                </c:pt>
                <c:pt idx="596">
                  <c:v>390</c:v>
                </c:pt>
                <c:pt idx="597">
                  <c:v>389</c:v>
                </c:pt>
                <c:pt idx="598">
                  <c:v>410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ex1_35_heatTemp1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Sheet1!$F$2:$F$1236</c:f>
              <c:numCache>
                <c:formatCode>General</c:formatCode>
                <c:ptCount val="1235"/>
                <c:pt idx="0">
                  <c:v>291</c:v>
                </c:pt>
                <c:pt idx="1">
                  <c:v>291</c:v>
                </c:pt>
                <c:pt idx="2">
                  <c:v>291</c:v>
                </c:pt>
                <c:pt idx="3">
                  <c:v>292</c:v>
                </c:pt>
                <c:pt idx="4">
                  <c:v>293</c:v>
                </c:pt>
                <c:pt idx="5">
                  <c:v>294</c:v>
                </c:pt>
                <c:pt idx="6">
                  <c:v>294</c:v>
                </c:pt>
                <c:pt idx="7">
                  <c:v>295</c:v>
                </c:pt>
                <c:pt idx="8">
                  <c:v>295</c:v>
                </c:pt>
                <c:pt idx="9">
                  <c:v>295</c:v>
                </c:pt>
                <c:pt idx="10">
                  <c:v>295</c:v>
                </c:pt>
                <c:pt idx="11">
                  <c:v>296</c:v>
                </c:pt>
                <c:pt idx="12">
                  <c:v>296</c:v>
                </c:pt>
                <c:pt idx="13">
                  <c:v>296</c:v>
                </c:pt>
                <c:pt idx="14">
                  <c:v>296</c:v>
                </c:pt>
                <c:pt idx="15">
                  <c:v>297</c:v>
                </c:pt>
                <c:pt idx="16">
                  <c:v>297</c:v>
                </c:pt>
                <c:pt idx="17">
                  <c:v>298</c:v>
                </c:pt>
                <c:pt idx="18">
                  <c:v>298</c:v>
                </c:pt>
                <c:pt idx="19">
                  <c:v>298</c:v>
                </c:pt>
                <c:pt idx="20">
                  <c:v>299</c:v>
                </c:pt>
                <c:pt idx="21">
                  <c:v>299</c:v>
                </c:pt>
                <c:pt idx="22">
                  <c:v>300</c:v>
                </c:pt>
                <c:pt idx="23">
                  <c:v>300</c:v>
                </c:pt>
                <c:pt idx="24">
                  <c:v>300</c:v>
                </c:pt>
                <c:pt idx="25">
                  <c:v>301</c:v>
                </c:pt>
                <c:pt idx="26">
                  <c:v>301</c:v>
                </c:pt>
                <c:pt idx="27">
                  <c:v>301</c:v>
                </c:pt>
                <c:pt idx="28">
                  <c:v>301</c:v>
                </c:pt>
                <c:pt idx="29">
                  <c:v>302</c:v>
                </c:pt>
                <c:pt idx="30">
                  <c:v>303</c:v>
                </c:pt>
                <c:pt idx="31">
                  <c:v>303</c:v>
                </c:pt>
                <c:pt idx="32">
                  <c:v>303</c:v>
                </c:pt>
                <c:pt idx="33">
                  <c:v>304</c:v>
                </c:pt>
                <c:pt idx="34">
                  <c:v>304</c:v>
                </c:pt>
                <c:pt idx="35">
                  <c:v>304</c:v>
                </c:pt>
                <c:pt idx="36">
                  <c:v>305</c:v>
                </c:pt>
                <c:pt idx="37">
                  <c:v>305</c:v>
                </c:pt>
                <c:pt idx="38">
                  <c:v>305</c:v>
                </c:pt>
                <c:pt idx="39">
                  <c:v>306</c:v>
                </c:pt>
                <c:pt idx="40">
                  <c:v>306</c:v>
                </c:pt>
                <c:pt idx="41">
                  <c:v>306</c:v>
                </c:pt>
                <c:pt idx="42">
                  <c:v>307</c:v>
                </c:pt>
                <c:pt idx="43">
                  <c:v>307</c:v>
                </c:pt>
                <c:pt idx="44">
                  <c:v>308</c:v>
                </c:pt>
                <c:pt idx="45">
                  <c:v>308</c:v>
                </c:pt>
                <c:pt idx="46">
                  <c:v>308</c:v>
                </c:pt>
                <c:pt idx="47">
                  <c:v>309</c:v>
                </c:pt>
                <c:pt idx="48">
                  <c:v>309</c:v>
                </c:pt>
                <c:pt idx="49">
                  <c:v>309</c:v>
                </c:pt>
                <c:pt idx="50">
                  <c:v>310</c:v>
                </c:pt>
                <c:pt idx="51">
                  <c:v>310</c:v>
                </c:pt>
                <c:pt idx="52">
                  <c:v>310</c:v>
                </c:pt>
                <c:pt idx="53">
                  <c:v>311</c:v>
                </c:pt>
                <c:pt idx="54">
                  <c:v>311</c:v>
                </c:pt>
                <c:pt idx="55">
                  <c:v>311</c:v>
                </c:pt>
                <c:pt idx="56">
                  <c:v>311</c:v>
                </c:pt>
                <c:pt idx="57">
                  <c:v>312</c:v>
                </c:pt>
                <c:pt idx="58">
                  <c:v>312</c:v>
                </c:pt>
                <c:pt idx="59">
                  <c:v>312</c:v>
                </c:pt>
                <c:pt idx="60">
                  <c:v>313</c:v>
                </c:pt>
                <c:pt idx="61">
                  <c:v>313</c:v>
                </c:pt>
                <c:pt idx="62">
                  <c:v>314</c:v>
                </c:pt>
                <c:pt idx="63">
                  <c:v>314</c:v>
                </c:pt>
                <c:pt idx="64">
                  <c:v>314</c:v>
                </c:pt>
                <c:pt idx="65">
                  <c:v>315</c:v>
                </c:pt>
                <c:pt idx="66">
                  <c:v>315</c:v>
                </c:pt>
                <c:pt idx="67">
                  <c:v>316</c:v>
                </c:pt>
                <c:pt idx="68">
                  <c:v>316</c:v>
                </c:pt>
                <c:pt idx="69">
                  <c:v>316</c:v>
                </c:pt>
                <c:pt idx="70">
                  <c:v>317</c:v>
                </c:pt>
                <c:pt idx="71">
                  <c:v>317</c:v>
                </c:pt>
                <c:pt idx="72">
                  <c:v>317</c:v>
                </c:pt>
                <c:pt idx="73">
                  <c:v>318</c:v>
                </c:pt>
                <c:pt idx="74">
                  <c:v>318</c:v>
                </c:pt>
                <c:pt idx="75">
                  <c:v>318</c:v>
                </c:pt>
                <c:pt idx="76">
                  <c:v>318</c:v>
                </c:pt>
                <c:pt idx="77">
                  <c:v>318</c:v>
                </c:pt>
                <c:pt idx="78">
                  <c:v>319</c:v>
                </c:pt>
                <c:pt idx="79">
                  <c:v>319</c:v>
                </c:pt>
                <c:pt idx="80">
                  <c:v>319</c:v>
                </c:pt>
                <c:pt idx="81">
                  <c:v>320</c:v>
                </c:pt>
                <c:pt idx="82">
                  <c:v>320</c:v>
                </c:pt>
                <c:pt idx="83">
                  <c:v>320</c:v>
                </c:pt>
                <c:pt idx="84">
                  <c:v>321</c:v>
                </c:pt>
                <c:pt idx="85">
                  <c:v>321</c:v>
                </c:pt>
                <c:pt idx="86">
                  <c:v>321</c:v>
                </c:pt>
                <c:pt idx="87">
                  <c:v>321</c:v>
                </c:pt>
                <c:pt idx="88">
                  <c:v>321</c:v>
                </c:pt>
                <c:pt idx="89">
                  <c:v>322</c:v>
                </c:pt>
                <c:pt idx="90">
                  <c:v>322</c:v>
                </c:pt>
                <c:pt idx="91">
                  <c:v>323</c:v>
                </c:pt>
                <c:pt idx="92">
                  <c:v>323</c:v>
                </c:pt>
                <c:pt idx="93">
                  <c:v>323</c:v>
                </c:pt>
                <c:pt idx="94">
                  <c:v>324</c:v>
                </c:pt>
                <c:pt idx="95">
                  <c:v>324</c:v>
                </c:pt>
                <c:pt idx="96">
                  <c:v>324</c:v>
                </c:pt>
                <c:pt idx="97">
                  <c:v>324</c:v>
                </c:pt>
                <c:pt idx="98">
                  <c:v>324</c:v>
                </c:pt>
                <c:pt idx="99">
                  <c:v>324</c:v>
                </c:pt>
                <c:pt idx="100">
                  <c:v>325</c:v>
                </c:pt>
                <c:pt idx="101">
                  <c:v>325</c:v>
                </c:pt>
                <c:pt idx="102">
                  <c:v>325</c:v>
                </c:pt>
                <c:pt idx="103">
                  <c:v>326</c:v>
                </c:pt>
                <c:pt idx="104">
                  <c:v>326</c:v>
                </c:pt>
                <c:pt idx="105">
                  <c:v>326</c:v>
                </c:pt>
                <c:pt idx="106">
                  <c:v>327</c:v>
                </c:pt>
                <c:pt idx="107">
                  <c:v>328</c:v>
                </c:pt>
                <c:pt idx="108">
                  <c:v>328</c:v>
                </c:pt>
                <c:pt idx="109">
                  <c:v>328</c:v>
                </c:pt>
                <c:pt idx="110">
                  <c:v>329</c:v>
                </c:pt>
                <c:pt idx="111">
                  <c:v>329</c:v>
                </c:pt>
                <c:pt idx="112">
                  <c:v>329</c:v>
                </c:pt>
                <c:pt idx="113">
                  <c:v>329</c:v>
                </c:pt>
                <c:pt idx="114">
                  <c:v>330</c:v>
                </c:pt>
                <c:pt idx="115">
                  <c:v>329</c:v>
                </c:pt>
                <c:pt idx="116">
                  <c:v>330</c:v>
                </c:pt>
                <c:pt idx="117">
                  <c:v>330</c:v>
                </c:pt>
                <c:pt idx="118">
                  <c:v>330</c:v>
                </c:pt>
                <c:pt idx="119">
                  <c:v>331</c:v>
                </c:pt>
                <c:pt idx="120">
                  <c:v>331</c:v>
                </c:pt>
                <c:pt idx="121">
                  <c:v>331</c:v>
                </c:pt>
                <c:pt idx="122">
                  <c:v>331</c:v>
                </c:pt>
                <c:pt idx="123">
                  <c:v>332</c:v>
                </c:pt>
                <c:pt idx="124">
                  <c:v>332</c:v>
                </c:pt>
                <c:pt idx="125">
                  <c:v>332</c:v>
                </c:pt>
                <c:pt idx="126">
                  <c:v>333</c:v>
                </c:pt>
                <c:pt idx="127">
                  <c:v>334</c:v>
                </c:pt>
                <c:pt idx="128">
                  <c:v>334</c:v>
                </c:pt>
                <c:pt idx="129">
                  <c:v>334</c:v>
                </c:pt>
                <c:pt idx="130">
                  <c:v>334</c:v>
                </c:pt>
                <c:pt idx="131">
                  <c:v>335</c:v>
                </c:pt>
                <c:pt idx="132">
                  <c:v>335</c:v>
                </c:pt>
                <c:pt idx="133">
                  <c:v>335</c:v>
                </c:pt>
                <c:pt idx="134">
                  <c:v>336</c:v>
                </c:pt>
                <c:pt idx="135">
                  <c:v>336</c:v>
                </c:pt>
                <c:pt idx="136">
                  <c:v>337</c:v>
                </c:pt>
                <c:pt idx="137">
                  <c:v>336</c:v>
                </c:pt>
                <c:pt idx="138">
                  <c:v>336</c:v>
                </c:pt>
                <c:pt idx="139">
                  <c:v>337</c:v>
                </c:pt>
                <c:pt idx="140">
                  <c:v>337</c:v>
                </c:pt>
                <c:pt idx="141">
                  <c:v>337</c:v>
                </c:pt>
                <c:pt idx="142">
                  <c:v>337</c:v>
                </c:pt>
                <c:pt idx="143">
                  <c:v>338</c:v>
                </c:pt>
                <c:pt idx="144">
                  <c:v>338</c:v>
                </c:pt>
                <c:pt idx="145">
                  <c:v>338</c:v>
                </c:pt>
                <c:pt idx="146">
                  <c:v>339</c:v>
                </c:pt>
                <c:pt idx="147">
                  <c:v>339</c:v>
                </c:pt>
                <c:pt idx="148">
                  <c:v>339</c:v>
                </c:pt>
                <c:pt idx="149">
                  <c:v>340</c:v>
                </c:pt>
                <c:pt idx="150">
                  <c:v>340</c:v>
                </c:pt>
                <c:pt idx="151">
                  <c:v>341</c:v>
                </c:pt>
                <c:pt idx="152">
                  <c:v>341</c:v>
                </c:pt>
                <c:pt idx="153">
                  <c:v>341</c:v>
                </c:pt>
                <c:pt idx="154">
                  <c:v>342</c:v>
                </c:pt>
                <c:pt idx="155">
                  <c:v>342</c:v>
                </c:pt>
                <c:pt idx="156">
                  <c:v>343</c:v>
                </c:pt>
                <c:pt idx="157">
                  <c:v>343</c:v>
                </c:pt>
                <c:pt idx="158">
                  <c:v>344</c:v>
                </c:pt>
                <c:pt idx="159">
                  <c:v>344</c:v>
                </c:pt>
                <c:pt idx="160">
                  <c:v>344</c:v>
                </c:pt>
                <c:pt idx="161">
                  <c:v>344</c:v>
                </c:pt>
                <c:pt idx="162">
                  <c:v>345</c:v>
                </c:pt>
                <c:pt idx="163">
                  <c:v>345</c:v>
                </c:pt>
                <c:pt idx="164">
                  <c:v>346</c:v>
                </c:pt>
                <c:pt idx="165">
                  <c:v>346</c:v>
                </c:pt>
                <c:pt idx="166">
                  <c:v>347</c:v>
                </c:pt>
                <c:pt idx="167">
                  <c:v>347</c:v>
                </c:pt>
                <c:pt idx="168">
                  <c:v>348</c:v>
                </c:pt>
                <c:pt idx="169">
                  <c:v>348</c:v>
                </c:pt>
                <c:pt idx="170">
                  <c:v>349</c:v>
                </c:pt>
                <c:pt idx="171">
                  <c:v>349</c:v>
                </c:pt>
                <c:pt idx="172">
                  <c:v>350</c:v>
                </c:pt>
                <c:pt idx="173">
                  <c:v>350</c:v>
                </c:pt>
                <c:pt idx="174">
                  <c:v>350</c:v>
                </c:pt>
                <c:pt idx="175">
                  <c:v>351</c:v>
                </c:pt>
                <c:pt idx="176">
                  <c:v>351</c:v>
                </c:pt>
                <c:pt idx="177">
                  <c:v>351</c:v>
                </c:pt>
                <c:pt idx="178">
                  <c:v>352</c:v>
                </c:pt>
                <c:pt idx="179">
                  <c:v>352</c:v>
                </c:pt>
                <c:pt idx="180">
                  <c:v>352</c:v>
                </c:pt>
                <c:pt idx="181">
                  <c:v>353</c:v>
                </c:pt>
                <c:pt idx="182">
                  <c:v>353</c:v>
                </c:pt>
                <c:pt idx="183">
                  <c:v>354</c:v>
                </c:pt>
                <c:pt idx="184">
                  <c:v>354</c:v>
                </c:pt>
                <c:pt idx="185">
                  <c:v>354</c:v>
                </c:pt>
                <c:pt idx="186">
                  <c:v>355</c:v>
                </c:pt>
                <c:pt idx="187">
                  <c:v>355</c:v>
                </c:pt>
                <c:pt idx="188">
                  <c:v>356</c:v>
                </c:pt>
                <c:pt idx="189">
                  <c:v>356</c:v>
                </c:pt>
                <c:pt idx="190">
                  <c:v>356</c:v>
                </c:pt>
                <c:pt idx="191">
                  <c:v>357</c:v>
                </c:pt>
                <c:pt idx="192">
                  <c:v>357</c:v>
                </c:pt>
                <c:pt idx="193">
                  <c:v>358</c:v>
                </c:pt>
                <c:pt idx="194">
                  <c:v>358</c:v>
                </c:pt>
                <c:pt idx="195">
                  <c:v>358</c:v>
                </c:pt>
                <c:pt idx="196">
                  <c:v>359</c:v>
                </c:pt>
                <c:pt idx="197">
                  <c:v>359</c:v>
                </c:pt>
                <c:pt idx="198">
                  <c:v>359</c:v>
                </c:pt>
                <c:pt idx="199">
                  <c:v>360</c:v>
                </c:pt>
                <c:pt idx="200">
                  <c:v>360</c:v>
                </c:pt>
                <c:pt idx="201">
                  <c:v>361</c:v>
                </c:pt>
                <c:pt idx="202">
                  <c:v>361</c:v>
                </c:pt>
                <c:pt idx="203">
                  <c:v>362</c:v>
                </c:pt>
                <c:pt idx="204">
                  <c:v>362</c:v>
                </c:pt>
                <c:pt idx="205">
                  <c:v>362</c:v>
                </c:pt>
                <c:pt idx="206">
                  <c:v>363</c:v>
                </c:pt>
                <c:pt idx="207">
                  <c:v>363</c:v>
                </c:pt>
                <c:pt idx="208">
                  <c:v>363</c:v>
                </c:pt>
                <c:pt idx="209">
                  <c:v>364</c:v>
                </c:pt>
                <c:pt idx="210">
                  <c:v>364</c:v>
                </c:pt>
                <c:pt idx="211">
                  <c:v>364</c:v>
                </c:pt>
                <c:pt idx="212">
                  <c:v>364</c:v>
                </c:pt>
                <c:pt idx="213">
                  <c:v>365</c:v>
                </c:pt>
                <c:pt idx="214">
                  <c:v>365</c:v>
                </c:pt>
                <c:pt idx="215">
                  <c:v>366</c:v>
                </c:pt>
                <c:pt idx="216">
                  <c:v>366</c:v>
                </c:pt>
                <c:pt idx="217">
                  <c:v>366</c:v>
                </c:pt>
                <c:pt idx="218">
                  <c:v>367</c:v>
                </c:pt>
                <c:pt idx="219">
                  <c:v>367</c:v>
                </c:pt>
                <c:pt idx="220">
                  <c:v>368</c:v>
                </c:pt>
                <c:pt idx="221">
                  <c:v>368</c:v>
                </c:pt>
                <c:pt idx="222">
                  <c:v>369</c:v>
                </c:pt>
                <c:pt idx="223">
                  <c:v>369</c:v>
                </c:pt>
                <c:pt idx="224">
                  <c:v>369</c:v>
                </c:pt>
                <c:pt idx="225">
                  <c:v>369</c:v>
                </c:pt>
                <c:pt idx="226">
                  <c:v>370</c:v>
                </c:pt>
                <c:pt idx="227">
                  <c:v>370</c:v>
                </c:pt>
                <c:pt idx="228">
                  <c:v>371</c:v>
                </c:pt>
                <c:pt idx="229">
                  <c:v>371</c:v>
                </c:pt>
                <c:pt idx="230">
                  <c:v>372</c:v>
                </c:pt>
                <c:pt idx="231">
                  <c:v>372</c:v>
                </c:pt>
                <c:pt idx="232">
                  <c:v>372</c:v>
                </c:pt>
                <c:pt idx="233">
                  <c:v>372</c:v>
                </c:pt>
                <c:pt idx="234">
                  <c:v>373</c:v>
                </c:pt>
                <c:pt idx="235">
                  <c:v>373</c:v>
                </c:pt>
                <c:pt idx="236">
                  <c:v>374</c:v>
                </c:pt>
                <c:pt idx="237">
                  <c:v>374</c:v>
                </c:pt>
                <c:pt idx="238">
                  <c:v>375</c:v>
                </c:pt>
                <c:pt idx="239">
                  <c:v>375</c:v>
                </c:pt>
                <c:pt idx="240">
                  <c:v>375</c:v>
                </c:pt>
                <c:pt idx="241">
                  <c:v>376</c:v>
                </c:pt>
                <c:pt idx="242">
                  <c:v>376</c:v>
                </c:pt>
                <c:pt idx="243">
                  <c:v>376</c:v>
                </c:pt>
                <c:pt idx="244">
                  <c:v>376</c:v>
                </c:pt>
                <c:pt idx="245">
                  <c:v>376</c:v>
                </c:pt>
                <c:pt idx="246">
                  <c:v>377</c:v>
                </c:pt>
                <c:pt idx="247">
                  <c:v>377</c:v>
                </c:pt>
                <c:pt idx="248">
                  <c:v>377</c:v>
                </c:pt>
                <c:pt idx="249">
                  <c:v>377</c:v>
                </c:pt>
                <c:pt idx="250">
                  <c:v>378</c:v>
                </c:pt>
                <c:pt idx="251">
                  <c:v>378</c:v>
                </c:pt>
                <c:pt idx="252">
                  <c:v>379</c:v>
                </c:pt>
                <c:pt idx="253">
                  <c:v>378</c:v>
                </c:pt>
                <c:pt idx="254">
                  <c:v>379</c:v>
                </c:pt>
                <c:pt idx="255">
                  <c:v>379</c:v>
                </c:pt>
                <c:pt idx="256">
                  <c:v>380</c:v>
                </c:pt>
                <c:pt idx="257">
                  <c:v>380</c:v>
                </c:pt>
                <c:pt idx="258">
                  <c:v>381</c:v>
                </c:pt>
                <c:pt idx="259">
                  <c:v>380</c:v>
                </c:pt>
                <c:pt idx="260">
                  <c:v>381</c:v>
                </c:pt>
                <c:pt idx="261">
                  <c:v>381</c:v>
                </c:pt>
                <c:pt idx="262">
                  <c:v>381</c:v>
                </c:pt>
                <c:pt idx="263">
                  <c:v>382</c:v>
                </c:pt>
                <c:pt idx="264">
                  <c:v>383</c:v>
                </c:pt>
                <c:pt idx="265">
                  <c:v>383</c:v>
                </c:pt>
                <c:pt idx="266">
                  <c:v>383</c:v>
                </c:pt>
                <c:pt idx="267">
                  <c:v>383</c:v>
                </c:pt>
                <c:pt idx="268">
                  <c:v>384</c:v>
                </c:pt>
                <c:pt idx="269">
                  <c:v>383</c:v>
                </c:pt>
                <c:pt idx="270">
                  <c:v>385</c:v>
                </c:pt>
                <c:pt idx="271">
                  <c:v>385</c:v>
                </c:pt>
                <c:pt idx="272">
                  <c:v>385</c:v>
                </c:pt>
                <c:pt idx="273">
                  <c:v>386</c:v>
                </c:pt>
                <c:pt idx="274">
                  <c:v>386</c:v>
                </c:pt>
                <c:pt idx="275">
                  <c:v>386</c:v>
                </c:pt>
                <c:pt idx="276">
                  <c:v>387</c:v>
                </c:pt>
                <c:pt idx="277">
                  <c:v>387</c:v>
                </c:pt>
                <c:pt idx="278">
                  <c:v>387</c:v>
                </c:pt>
                <c:pt idx="279">
                  <c:v>388</c:v>
                </c:pt>
                <c:pt idx="280">
                  <c:v>389</c:v>
                </c:pt>
                <c:pt idx="281">
                  <c:v>388</c:v>
                </c:pt>
                <c:pt idx="282">
                  <c:v>388</c:v>
                </c:pt>
                <c:pt idx="283">
                  <c:v>389</c:v>
                </c:pt>
                <c:pt idx="284">
                  <c:v>390</c:v>
                </c:pt>
                <c:pt idx="285">
                  <c:v>390</c:v>
                </c:pt>
                <c:pt idx="286">
                  <c:v>390</c:v>
                </c:pt>
                <c:pt idx="287">
                  <c:v>391</c:v>
                </c:pt>
                <c:pt idx="288">
                  <c:v>391</c:v>
                </c:pt>
                <c:pt idx="289">
                  <c:v>391</c:v>
                </c:pt>
                <c:pt idx="290">
                  <c:v>391</c:v>
                </c:pt>
                <c:pt idx="291">
                  <c:v>392</c:v>
                </c:pt>
                <c:pt idx="292">
                  <c:v>393</c:v>
                </c:pt>
                <c:pt idx="293">
                  <c:v>392</c:v>
                </c:pt>
                <c:pt idx="294">
                  <c:v>393</c:v>
                </c:pt>
                <c:pt idx="295">
                  <c:v>393</c:v>
                </c:pt>
                <c:pt idx="296">
                  <c:v>394</c:v>
                </c:pt>
                <c:pt idx="297">
                  <c:v>394</c:v>
                </c:pt>
                <c:pt idx="298">
                  <c:v>394</c:v>
                </c:pt>
                <c:pt idx="299">
                  <c:v>394</c:v>
                </c:pt>
                <c:pt idx="300">
                  <c:v>395</c:v>
                </c:pt>
                <c:pt idx="301">
                  <c:v>395</c:v>
                </c:pt>
                <c:pt idx="302">
                  <c:v>395</c:v>
                </c:pt>
                <c:pt idx="303">
                  <c:v>395</c:v>
                </c:pt>
                <c:pt idx="304">
                  <c:v>396</c:v>
                </c:pt>
                <c:pt idx="305">
                  <c:v>396</c:v>
                </c:pt>
                <c:pt idx="306">
                  <c:v>396</c:v>
                </c:pt>
                <c:pt idx="307">
                  <c:v>397</c:v>
                </c:pt>
                <c:pt idx="308">
                  <c:v>397</c:v>
                </c:pt>
                <c:pt idx="309">
                  <c:v>397</c:v>
                </c:pt>
                <c:pt idx="310">
                  <c:v>397</c:v>
                </c:pt>
                <c:pt idx="311">
                  <c:v>398</c:v>
                </c:pt>
                <c:pt idx="312">
                  <c:v>398</c:v>
                </c:pt>
                <c:pt idx="313">
                  <c:v>398</c:v>
                </c:pt>
                <c:pt idx="314">
                  <c:v>398</c:v>
                </c:pt>
                <c:pt idx="315">
                  <c:v>399</c:v>
                </c:pt>
                <c:pt idx="316">
                  <c:v>400</c:v>
                </c:pt>
                <c:pt idx="317">
                  <c:v>400</c:v>
                </c:pt>
                <c:pt idx="318">
                  <c:v>400</c:v>
                </c:pt>
                <c:pt idx="319">
                  <c:v>400</c:v>
                </c:pt>
                <c:pt idx="320">
                  <c:v>400</c:v>
                </c:pt>
                <c:pt idx="321">
                  <c:v>400</c:v>
                </c:pt>
                <c:pt idx="322">
                  <c:v>400</c:v>
                </c:pt>
                <c:pt idx="323">
                  <c:v>400</c:v>
                </c:pt>
                <c:pt idx="324">
                  <c:v>401</c:v>
                </c:pt>
                <c:pt idx="325">
                  <c:v>401</c:v>
                </c:pt>
                <c:pt idx="326">
                  <c:v>401</c:v>
                </c:pt>
                <c:pt idx="327">
                  <c:v>401</c:v>
                </c:pt>
                <c:pt idx="328">
                  <c:v>402</c:v>
                </c:pt>
                <c:pt idx="329">
                  <c:v>402</c:v>
                </c:pt>
                <c:pt idx="330">
                  <c:v>402</c:v>
                </c:pt>
                <c:pt idx="331">
                  <c:v>403</c:v>
                </c:pt>
                <c:pt idx="332">
                  <c:v>403</c:v>
                </c:pt>
                <c:pt idx="333">
                  <c:v>403</c:v>
                </c:pt>
                <c:pt idx="334">
                  <c:v>404</c:v>
                </c:pt>
                <c:pt idx="335">
                  <c:v>403</c:v>
                </c:pt>
                <c:pt idx="336">
                  <c:v>404</c:v>
                </c:pt>
                <c:pt idx="337">
                  <c:v>404</c:v>
                </c:pt>
                <c:pt idx="338">
                  <c:v>405</c:v>
                </c:pt>
                <c:pt idx="339">
                  <c:v>405</c:v>
                </c:pt>
                <c:pt idx="340">
                  <c:v>405</c:v>
                </c:pt>
                <c:pt idx="341">
                  <c:v>405</c:v>
                </c:pt>
                <c:pt idx="342">
                  <c:v>406</c:v>
                </c:pt>
                <c:pt idx="343">
                  <c:v>406</c:v>
                </c:pt>
                <c:pt idx="344">
                  <c:v>407</c:v>
                </c:pt>
                <c:pt idx="345">
                  <c:v>407</c:v>
                </c:pt>
                <c:pt idx="346">
                  <c:v>408</c:v>
                </c:pt>
                <c:pt idx="347">
                  <c:v>407</c:v>
                </c:pt>
                <c:pt idx="348">
                  <c:v>408</c:v>
                </c:pt>
                <c:pt idx="349">
                  <c:v>408</c:v>
                </c:pt>
                <c:pt idx="350">
                  <c:v>408</c:v>
                </c:pt>
                <c:pt idx="351">
                  <c:v>408</c:v>
                </c:pt>
                <c:pt idx="352">
                  <c:v>409</c:v>
                </c:pt>
                <c:pt idx="353">
                  <c:v>410</c:v>
                </c:pt>
                <c:pt idx="354">
                  <c:v>410</c:v>
                </c:pt>
                <c:pt idx="355">
                  <c:v>411</c:v>
                </c:pt>
                <c:pt idx="356">
                  <c:v>411</c:v>
                </c:pt>
                <c:pt idx="357">
                  <c:v>411</c:v>
                </c:pt>
                <c:pt idx="358">
                  <c:v>411</c:v>
                </c:pt>
                <c:pt idx="359">
                  <c:v>412</c:v>
                </c:pt>
                <c:pt idx="360">
                  <c:v>412</c:v>
                </c:pt>
                <c:pt idx="361">
                  <c:v>412</c:v>
                </c:pt>
                <c:pt idx="362">
                  <c:v>413</c:v>
                </c:pt>
                <c:pt idx="363">
                  <c:v>413</c:v>
                </c:pt>
                <c:pt idx="364">
                  <c:v>413</c:v>
                </c:pt>
                <c:pt idx="365">
                  <c:v>413</c:v>
                </c:pt>
                <c:pt idx="366">
                  <c:v>413</c:v>
                </c:pt>
                <c:pt idx="367">
                  <c:v>412</c:v>
                </c:pt>
                <c:pt idx="368">
                  <c:v>412</c:v>
                </c:pt>
                <c:pt idx="369">
                  <c:v>411</c:v>
                </c:pt>
                <c:pt idx="370">
                  <c:v>412</c:v>
                </c:pt>
                <c:pt idx="371">
                  <c:v>411</c:v>
                </c:pt>
                <c:pt idx="372">
                  <c:v>410</c:v>
                </c:pt>
                <c:pt idx="373">
                  <c:v>409</c:v>
                </c:pt>
                <c:pt idx="374">
                  <c:v>409</c:v>
                </c:pt>
                <c:pt idx="375">
                  <c:v>408</c:v>
                </c:pt>
                <c:pt idx="376">
                  <c:v>408</c:v>
                </c:pt>
                <c:pt idx="377">
                  <c:v>408</c:v>
                </c:pt>
                <c:pt idx="378">
                  <c:v>408</c:v>
                </c:pt>
                <c:pt idx="379">
                  <c:v>408</c:v>
                </c:pt>
                <c:pt idx="380">
                  <c:v>407</c:v>
                </c:pt>
                <c:pt idx="381">
                  <c:v>407</c:v>
                </c:pt>
                <c:pt idx="382">
                  <c:v>407</c:v>
                </c:pt>
                <c:pt idx="383">
                  <c:v>407</c:v>
                </c:pt>
                <c:pt idx="384">
                  <c:v>406</c:v>
                </c:pt>
                <c:pt idx="385">
                  <c:v>406</c:v>
                </c:pt>
                <c:pt idx="386">
                  <c:v>406</c:v>
                </c:pt>
                <c:pt idx="387">
                  <c:v>406</c:v>
                </c:pt>
                <c:pt idx="388">
                  <c:v>405</c:v>
                </c:pt>
                <c:pt idx="389">
                  <c:v>405</c:v>
                </c:pt>
                <c:pt idx="390">
                  <c:v>405</c:v>
                </c:pt>
                <c:pt idx="391">
                  <c:v>404</c:v>
                </c:pt>
                <c:pt idx="392">
                  <c:v>404</c:v>
                </c:pt>
                <c:pt idx="393">
                  <c:v>404</c:v>
                </c:pt>
                <c:pt idx="394">
                  <c:v>404</c:v>
                </c:pt>
                <c:pt idx="395">
                  <c:v>404</c:v>
                </c:pt>
                <c:pt idx="396">
                  <c:v>403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ex1_40_heatTemp1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Sheet1!$G$2:$G$1236</c:f>
              <c:numCache>
                <c:formatCode>General</c:formatCode>
                <c:ptCount val="1235"/>
                <c:pt idx="0">
                  <c:v>301</c:v>
                </c:pt>
                <c:pt idx="1">
                  <c:v>301</c:v>
                </c:pt>
                <c:pt idx="2">
                  <c:v>302</c:v>
                </c:pt>
                <c:pt idx="3">
                  <c:v>302</c:v>
                </c:pt>
                <c:pt idx="4">
                  <c:v>302</c:v>
                </c:pt>
                <c:pt idx="5">
                  <c:v>303</c:v>
                </c:pt>
                <c:pt idx="6">
                  <c:v>304</c:v>
                </c:pt>
                <c:pt idx="7">
                  <c:v>304</c:v>
                </c:pt>
                <c:pt idx="8">
                  <c:v>304</c:v>
                </c:pt>
                <c:pt idx="9">
                  <c:v>305</c:v>
                </c:pt>
                <c:pt idx="10">
                  <c:v>305</c:v>
                </c:pt>
                <c:pt idx="11">
                  <c:v>305</c:v>
                </c:pt>
                <c:pt idx="12">
                  <c:v>306</c:v>
                </c:pt>
                <c:pt idx="13">
                  <c:v>306</c:v>
                </c:pt>
                <c:pt idx="14">
                  <c:v>307</c:v>
                </c:pt>
                <c:pt idx="15">
                  <c:v>307</c:v>
                </c:pt>
                <c:pt idx="16">
                  <c:v>307</c:v>
                </c:pt>
                <c:pt idx="17">
                  <c:v>308</c:v>
                </c:pt>
                <c:pt idx="18">
                  <c:v>308</c:v>
                </c:pt>
                <c:pt idx="19">
                  <c:v>308</c:v>
                </c:pt>
                <c:pt idx="20">
                  <c:v>309</c:v>
                </c:pt>
                <c:pt idx="21">
                  <c:v>309</c:v>
                </c:pt>
                <c:pt idx="22">
                  <c:v>309</c:v>
                </c:pt>
                <c:pt idx="23">
                  <c:v>310</c:v>
                </c:pt>
                <c:pt idx="24">
                  <c:v>310</c:v>
                </c:pt>
                <c:pt idx="25">
                  <c:v>310</c:v>
                </c:pt>
                <c:pt idx="26">
                  <c:v>311</c:v>
                </c:pt>
                <c:pt idx="27">
                  <c:v>311</c:v>
                </c:pt>
                <c:pt idx="28">
                  <c:v>311</c:v>
                </c:pt>
                <c:pt idx="29">
                  <c:v>311</c:v>
                </c:pt>
                <c:pt idx="30">
                  <c:v>312</c:v>
                </c:pt>
                <c:pt idx="31">
                  <c:v>312</c:v>
                </c:pt>
                <c:pt idx="32">
                  <c:v>313</c:v>
                </c:pt>
                <c:pt idx="33">
                  <c:v>313</c:v>
                </c:pt>
                <c:pt idx="34">
                  <c:v>313</c:v>
                </c:pt>
                <c:pt idx="35">
                  <c:v>314</c:v>
                </c:pt>
                <c:pt idx="36">
                  <c:v>314</c:v>
                </c:pt>
                <c:pt idx="37">
                  <c:v>314</c:v>
                </c:pt>
                <c:pt idx="38">
                  <c:v>315</c:v>
                </c:pt>
                <c:pt idx="39">
                  <c:v>315</c:v>
                </c:pt>
                <c:pt idx="40">
                  <c:v>316</c:v>
                </c:pt>
                <c:pt idx="41">
                  <c:v>316</c:v>
                </c:pt>
                <c:pt idx="42">
                  <c:v>316</c:v>
                </c:pt>
                <c:pt idx="43">
                  <c:v>316</c:v>
                </c:pt>
                <c:pt idx="44">
                  <c:v>317</c:v>
                </c:pt>
                <c:pt idx="45">
                  <c:v>317</c:v>
                </c:pt>
                <c:pt idx="46">
                  <c:v>317</c:v>
                </c:pt>
                <c:pt idx="47">
                  <c:v>318</c:v>
                </c:pt>
                <c:pt idx="48">
                  <c:v>319</c:v>
                </c:pt>
                <c:pt idx="49">
                  <c:v>318</c:v>
                </c:pt>
                <c:pt idx="50">
                  <c:v>318</c:v>
                </c:pt>
                <c:pt idx="51">
                  <c:v>319</c:v>
                </c:pt>
                <c:pt idx="52">
                  <c:v>319</c:v>
                </c:pt>
                <c:pt idx="53">
                  <c:v>320</c:v>
                </c:pt>
                <c:pt idx="54">
                  <c:v>320</c:v>
                </c:pt>
                <c:pt idx="55">
                  <c:v>320</c:v>
                </c:pt>
                <c:pt idx="56">
                  <c:v>320</c:v>
                </c:pt>
                <c:pt idx="57">
                  <c:v>321</c:v>
                </c:pt>
                <c:pt idx="58">
                  <c:v>321</c:v>
                </c:pt>
                <c:pt idx="59">
                  <c:v>321</c:v>
                </c:pt>
                <c:pt idx="60">
                  <c:v>321</c:v>
                </c:pt>
                <c:pt idx="61">
                  <c:v>322</c:v>
                </c:pt>
                <c:pt idx="62">
                  <c:v>322</c:v>
                </c:pt>
                <c:pt idx="63">
                  <c:v>322</c:v>
                </c:pt>
                <c:pt idx="64">
                  <c:v>322</c:v>
                </c:pt>
                <c:pt idx="65">
                  <c:v>323</c:v>
                </c:pt>
                <c:pt idx="66">
                  <c:v>323</c:v>
                </c:pt>
                <c:pt idx="67">
                  <c:v>323</c:v>
                </c:pt>
                <c:pt idx="68">
                  <c:v>324</c:v>
                </c:pt>
                <c:pt idx="69">
                  <c:v>324</c:v>
                </c:pt>
                <c:pt idx="70">
                  <c:v>324</c:v>
                </c:pt>
                <c:pt idx="71">
                  <c:v>324</c:v>
                </c:pt>
                <c:pt idx="72">
                  <c:v>324</c:v>
                </c:pt>
                <c:pt idx="73">
                  <c:v>324</c:v>
                </c:pt>
                <c:pt idx="74">
                  <c:v>325</c:v>
                </c:pt>
                <c:pt idx="75">
                  <c:v>325</c:v>
                </c:pt>
                <c:pt idx="76">
                  <c:v>325</c:v>
                </c:pt>
                <c:pt idx="77">
                  <c:v>326</c:v>
                </c:pt>
                <c:pt idx="78">
                  <c:v>326</c:v>
                </c:pt>
                <c:pt idx="79">
                  <c:v>326</c:v>
                </c:pt>
                <c:pt idx="80">
                  <c:v>327</c:v>
                </c:pt>
                <c:pt idx="81">
                  <c:v>327</c:v>
                </c:pt>
                <c:pt idx="82">
                  <c:v>327</c:v>
                </c:pt>
                <c:pt idx="83">
                  <c:v>327</c:v>
                </c:pt>
                <c:pt idx="84">
                  <c:v>328</c:v>
                </c:pt>
                <c:pt idx="85">
                  <c:v>328</c:v>
                </c:pt>
                <c:pt idx="86">
                  <c:v>328</c:v>
                </c:pt>
                <c:pt idx="87">
                  <c:v>329</c:v>
                </c:pt>
                <c:pt idx="88">
                  <c:v>329</c:v>
                </c:pt>
                <c:pt idx="89">
                  <c:v>329</c:v>
                </c:pt>
                <c:pt idx="90">
                  <c:v>330</c:v>
                </c:pt>
                <c:pt idx="91">
                  <c:v>330</c:v>
                </c:pt>
                <c:pt idx="92">
                  <c:v>330</c:v>
                </c:pt>
                <c:pt idx="93">
                  <c:v>330</c:v>
                </c:pt>
                <c:pt idx="94">
                  <c:v>331</c:v>
                </c:pt>
                <c:pt idx="95">
                  <c:v>331</c:v>
                </c:pt>
                <c:pt idx="96">
                  <c:v>331</c:v>
                </c:pt>
                <c:pt idx="97">
                  <c:v>332</c:v>
                </c:pt>
                <c:pt idx="98">
                  <c:v>331</c:v>
                </c:pt>
                <c:pt idx="99">
                  <c:v>332</c:v>
                </c:pt>
                <c:pt idx="100">
                  <c:v>333</c:v>
                </c:pt>
                <c:pt idx="101">
                  <c:v>333</c:v>
                </c:pt>
                <c:pt idx="102">
                  <c:v>333</c:v>
                </c:pt>
                <c:pt idx="103">
                  <c:v>334</c:v>
                </c:pt>
                <c:pt idx="104">
                  <c:v>334</c:v>
                </c:pt>
                <c:pt idx="105">
                  <c:v>334</c:v>
                </c:pt>
                <c:pt idx="106">
                  <c:v>334</c:v>
                </c:pt>
                <c:pt idx="107">
                  <c:v>334</c:v>
                </c:pt>
                <c:pt idx="108">
                  <c:v>335</c:v>
                </c:pt>
                <c:pt idx="109">
                  <c:v>335</c:v>
                </c:pt>
                <c:pt idx="110">
                  <c:v>336</c:v>
                </c:pt>
                <c:pt idx="111">
                  <c:v>336</c:v>
                </c:pt>
                <c:pt idx="112">
                  <c:v>336</c:v>
                </c:pt>
                <c:pt idx="113">
                  <c:v>337</c:v>
                </c:pt>
                <c:pt idx="114">
                  <c:v>337</c:v>
                </c:pt>
                <c:pt idx="115">
                  <c:v>337</c:v>
                </c:pt>
                <c:pt idx="116">
                  <c:v>337</c:v>
                </c:pt>
                <c:pt idx="117">
                  <c:v>337</c:v>
                </c:pt>
                <c:pt idx="118">
                  <c:v>338</c:v>
                </c:pt>
                <c:pt idx="119">
                  <c:v>338</c:v>
                </c:pt>
                <c:pt idx="120">
                  <c:v>338</c:v>
                </c:pt>
                <c:pt idx="121">
                  <c:v>338</c:v>
                </c:pt>
                <c:pt idx="122">
                  <c:v>339</c:v>
                </c:pt>
                <c:pt idx="123">
                  <c:v>339</c:v>
                </c:pt>
                <c:pt idx="124">
                  <c:v>339</c:v>
                </c:pt>
                <c:pt idx="125">
                  <c:v>340</c:v>
                </c:pt>
                <c:pt idx="126">
                  <c:v>340</c:v>
                </c:pt>
                <c:pt idx="127">
                  <c:v>340</c:v>
                </c:pt>
                <c:pt idx="128">
                  <c:v>341</c:v>
                </c:pt>
                <c:pt idx="129">
                  <c:v>341</c:v>
                </c:pt>
                <c:pt idx="130">
                  <c:v>342</c:v>
                </c:pt>
                <c:pt idx="131">
                  <c:v>342</c:v>
                </c:pt>
                <c:pt idx="132">
                  <c:v>342</c:v>
                </c:pt>
                <c:pt idx="133">
                  <c:v>343</c:v>
                </c:pt>
                <c:pt idx="134">
                  <c:v>343</c:v>
                </c:pt>
                <c:pt idx="135">
                  <c:v>343</c:v>
                </c:pt>
                <c:pt idx="136">
                  <c:v>344</c:v>
                </c:pt>
                <c:pt idx="137">
                  <c:v>344</c:v>
                </c:pt>
                <c:pt idx="138">
                  <c:v>344</c:v>
                </c:pt>
                <c:pt idx="139">
                  <c:v>345</c:v>
                </c:pt>
                <c:pt idx="140">
                  <c:v>346</c:v>
                </c:pt>
                <c:pt idx="141">
                  <c:v>346</c:v>
                </c:pt>
                <c:pt idx="142">
                  <c:v>346</c:v>
                </c:pt>
                <c:pt idx="143">
                  <c:v>347</c:v>
                </c:pt>
                <c:pt idx="144">
                  <c:v>348</c:v>
                </c:pt>
                <c:pt idx="145">
                  <c:v>348</c:v>
                </c:pt>
                <c:pt idx="146">
                  <c:v>348</c:v>
                </c:pt>
                <c:pt idx="147">
                  <c:v>349</c:v>
                </c:pt>
                <c:pt idx="148">
                  <c:v>349</c:v>
                </c:pt>
                <c:pt idx="149">
                  <c:v>350</c:v>
                </c:pt>
                <c:pt idx="150">
                  <c:v>350</c:v>
                </c:pt>
                <c:pt idx="151">
                  <c:v>350</c:v>
                </c:pt>
                <c:pt idx="152">
                  <c:v>351</c:v>
                </c:pt>
                <c:pt idx="153">
                  <c:v>351</c:v>
                </c:pt>
                <c:pt idx="154">
                  <c:v>352</c:v>
                </c:pt>
                <c:pt idx="155">
                  <c:v>352</c:v>
                </c:pt>
                <c:pt idx="156">
                  <c:v>352</c:v>
                </c:pt>
                <c:pt idx="157">
                  <c:v>352</c:v>
                </c:pt>
                <c:pt idx="158">
                  <c:v>353</c:v>
                </c:pt>
                <c:pt idx="159">
                  <c:v>354</c:v>
                </c:pt>
                <c:pt idx="160">
                  <c:v>354</c:v>
                </c:pt>
                <c:pt idx="161">
                  <c:v>354</c:v>
                </c:pt>
                <c:pt idx="162">
                  <c:v>354</c:v>
                </c:pt>
                <c:pt idx="163">
                  <c:v>355</c:v>
                </c:pt>
                <c:pt idx="164">
                  <c:v>356</c:v>
                </c:pt>
                <c:pt idx="165">
                  <c:v>356</c:v>
                </c:pt>
                <c:pt idx="166">
                  <c:v>356</c:v>
                </c:pt>
                <c:pt idx="167">
                  <c:v>356</c:v>
                </c:pt>
                <c:pt idx="168">
                  <c:v>357</c:v>
                </c:pt>
                <c:pt idx="169">
                  <c:v>357</c:v>
                </c:pt>
                <c:pt idx="170">
                  <c:v>358</c:v>
                </c:pt>
                <c:pt idx="171">
                  <c:v>358</c:v>
                </c:pt>
                <c:pt idx="172">
                  <c:v>358</c:v>
                </c:pt>
                <c:pt idx="173">
                  <c:v>359</c:v>
                </c:pt>
                <c:pt idx="174">
                  <c:v>359</c:v>
                </c:pt>
                <c:pt idx="175">
                  <c:v>359</c:v>
                </c:pt>
                <c:pt idx="176">
                  <c:v>360</c:v>
                </c:pt>
                <c:pt idx="177">
                  <c:v>360</c:v>
                </c:pt>
                <c:pt idx="178">
                  <c:v>361</c:v>
                </c:pt>
                <c:pt idx="179">
                  <c:v>361</c:v>
                </c:pt>
                <c:pt idx="180">
                  <c:v>362</c:v>
                </c:pt>
                <c:pt idx="181">
                  <c:v>361</c:v>
                </c:pt>
                <c:pt idx="182">
                  <c:v>362</c:v>
                </c:pt>
                <c:pt idx="183">
                  <c:v>363</c:v>
                </c:pt>
                <c:pt idx="184">
                  <c:v>363</c:v>
                </c:pt>
                <c:pt idx="185">
                  <c:v>363</c:v>
                </c:pt>
                <c:pt idx="186">
                  <c:v>364</c:v>
                </c:pt>
                <c:pt idx="187">
                  <c:v>364</c:v>
                </c:pt>
                <c:pt idx="188">
                  <c:v>364</c:v>
                </c:pt>
                <c:pt idx="189">
                  <c:v>364</c:v>
                </c:pt>
                <c:pt idx="190">
                  <c:v>365</c:v>
                </c:pt>
                <c:pt idx="191">
                  <c:v>365</c:v>
                </c:pt>
                <c:pt idx="192">
                  <c:v>366</c:v>
                </c:pt>
                <c:pt idx="193">
                  <c:v>366</c:v>
                </c:pt>
                <c:pt idx="194">
                  <c:v>366</c:v>
                </c:pt>
                <c:pt idx="195">
                  <c:v>367</c:v>
                </c:pt>
                <c:pt idx="196">
                  <c:v>367</c:v>
                </c:pt>
                <c:pt idx="197">
                  <c:v>367</c:v>
                </c:pt>
                <c:pt idx="198">
                  <c:v>368</c:v>
                </c:pt>
                <c:pt idx="199">
                  <c:v>369</c:v>
                </c:pt>
                <c:pt idx="200">
                  <c:v>369</c:v>
                </c:pt>
                <c:pt idx="201">
                  <c:v>369</c:v>
                </c:pt>
                <c:pt idx="202">
                  <c:v>369</c:v>
                </c:pt>
                <c:pt idx="203">
                  <c:v>370</c:v>
                </c:pt>
                <c:pt idx="204">
                  <c:v>370</c:v>
                </c:pt>
                <c:pt idx="205">
                  <c:v>371</c:v>
                </c:pt>
                <c:pt idx="206">
                  <c:v>371</c:v>
                </c:pt>
                <c:pt idx="207">
                  <c:v>372</c:v>
                </c:pt>
                <c:pt idx="208">
                  <c:v>372</c:v>
                </c:pt>
                <c:pt idx="209">
                  <c:v>372</c:v>
                </c:pt>
                <c:pt idx="210">
                  <c:v>373</c:v>
                </c:pt>
                <c:pt idx="211">
                  <c:v>373</c:v>
                </c:pt>
                <c:pt idx="212">
                  <c:v>373</c:v>
                </c:pt>
                <c:pt idx="213">
                  <c:v>374</c:v>
                </c:pt>
                <c:pt idx="214">
                  <c:v>374</c:v>
                </c:pt>
                <c:pt idx="215">
                  <c:v>374</c:v>
                </c:pt>
                <c:pt idx="216">
                  <c:v>375</c:v>
                </c:pt>
                <c:pt idx="217">
                  <c:v>375</c:v>
                </c:pt>
                <c:pt idx="218">
                  <c:v>375</c:v>
                </c:pt>
                <c:pt idx="219">
                  <c:v>376</c:v>
                </c:pt>
                <c:pt idx="220">
                  <c:v>376</c:v>
                </c:pt>
                <c:pt idx="221">
                  <c:v>376</c:v>
                </c:pt>
                <c:pt idx="222">
                  <c:v>377</c:v>
                </c:pt>
                <c:pt idx="223">
                  <c:v>377</c:v>
                </c:pt>
                <c:pt idx="224">
                  <c:v>377</c:v>
                </c:pt>
                <c:pt idx="225">
                  <c:v>377</c:v>
                </c:pt>
                <c:pt idx="226">
                  <c:v>377</c:v>
                </c:pt>
                <c:pt idx="227">
                  <c:v>377</c:v>
                </c:pt>
                <c:pt idx="228">
                  <c:v>378</c:v>
                </c:pt>
                <c:pt idx="229">
                  <c:v>378</c:v>
                </c:pt>
                <c:pt idx="230">
                  <c:v>378</c:v>
                </c:pt>
                <c:pt idx="231">
                  <c:v>379</c:v>
                </c:pt>
                <c:pt idx="232">
                  <c:v>379</c:v>
                </c:pt>
                <c:pt idx="233">
                  <c:v>379</c:v>
                </c:pt>
                <c:pt idx="234">
                  <c:v>380</c:v>
                </c:pt>
                <c:pt idx="235">
                  <c:v>380</c:v>
                </c:pt>
                <c:pt idx="236">
                  <c:v>380</c:v>
                </c:pt>
                <c:pt idx="237">
                  <c:v>381</c:v>
                </c:pt>
                <c:pt idx="238">
                  <c:v>381</c:v>
                </c:pt>
                <c:pt idx="239">
                  <c:v>381</c:v>
                </c:pt>
                <c:pt idx="240">
                  <c:v>382</c:v>
                </c:pt>
                <c:pt idx="241">
                  <c:v>382</c:v>
                </c:pt>
                <c:pt idx="242">
                  <c:v>382</c:v>
                </c:pt>
                <c:pt idx="243">
                  <c:v>383</c:v>
                </c:pt>
                <c:pt idx="244">
                  <c:v>383</c:v>
                </c:pt>
                <c:pt idx="245">
                  <c:v>384</c:v>
                </c:pt>
                <c:pt idx="246">
                  <c:v>384</c:v>
                </c:pt>
                <c:pt idx="247">
                  <c:v>385</c:v>
                </c:pt>
                <c:pt idx="248">
                  <c:v>385</c:v>
                </c:pt>
                <c:pt idx="249">
                  <c:v>385</c:v>
                </c:pt>
                <c:pt idx="250">
                  <c:v>385</c:v>
                </c:pt>
                <c:pt idx="251">
                  <c:v>386</c:v>
                </c:pt>
                <c:pt idx="252">
                  <c:v>386</c:v>
                </c:pt>
                <c:pt idx="253">
                  <c:v>386</c:v>
                </c:pt>
                <c:pt idx="254">
                  <c:v>386</c:v>
                </c:pt>
                <c:pt idx="255">
                  <c:v>387</c:v>
                </c:pt>
                <c:pt idx="256">
                  <c:v>388</c:v>
                </c:pt>
                <c:pt idx="257">
                  <c:v>388</c:v>
                </c:pt>
                <c:pt idx="258">
                  <c:v>389</c:v>
                </c:pt>
                <c:pt idx="259">
                  <c:v>389</c:v>
                </c:pt>
                <c:pt idx="260">
                  <c:v>389</c:v>
                </c:pt>
                <c:pt idx="261">
                  <c:v>389</c:v>
                </c:pt>
                <c:pt idx="262">
                  <c:v>389</c:v>
                </c:pt>
                <c:pt idx="263">
                  <c:v>390</c:v>
                </c:pt>
                <c:pt idx="264">
                  <c:v>390</c:v>
                </c:pt>
                <c:pt idx="265">
                  <c:v>391</c:v>
                </c:pt>
                <c:pt idx="266">
                  <c:v>391</c:v>
                </c:pt>
                <c:pt idx="267">
                  <c:v>392</c:v>
                </c:pt>
                <c:pt idx="268">
                  <c:v>392</c:v>
                </c:pt>
                <c:pt idx="269">
                  <c:v>392</c:v>
                </c:pt>
                <c:pt idx="270">
                  <c:v>392</c:v>
                </c:pt>
                <c:pt idx="271">
                  <c:v>393</c:v>
                </c:pt>
                <c:pt idx="272">
                  <c:v>393</c:v>
                </c:pt>
                <c:pt idx="273">
                  <c:v>393</c:v>
                </c:pt>
                <c:pt idx="274">
                  <c:v>394</c:v>
                </c:pt>
                <c:pt idx="275">
                  <c:v>394</c:v>
                </c:pt>
                <c:pt idx="276">
                  <c:v>394</c:v>
                </c:pt>
                <c:pt idx="277">
                  <c:v>394</c:v>
                </c:pt>
                <c:pt idx="278">
                  <c:v>394</c:v>
                </c:pt>
                <c:pt idx="279">
                  <c:v>395</c:v>
                </c:pt>
                <c:pt idx="280">
                  <c:v>395</c:v>
                </c:pt>
                <c:pt idx="281">
                  <c:v>395</c:v>
                </c:pt>
                <c:pt idx="282">
                  <c:v>396</c:v>
                </c:pt>
                <c:pt idx="283">
                  <c:v>396</c:v>
                </c:pt>
                <c:pt idx="284">
                  <c:v>396</c:v>
                </c:pt>
                <c:pt idx="285">
                  <c:v>397</c:v>
                </c:pt>
                <c:pt idx="286">
                  <c:v>397</c:v>
                </c:pt>
                <c:pt idx="287">
                  <c:v>397</c:v>
                </c:pt>
                <c:pt idx="288">
                  <c:v>397</c:v>
                </c:pt>
                <c:pt idx="289">
                  <c:v>398</c:v>
                </c:pt>
                <c:pt idx="290">
                  <c:v>398</c:v>
                </c:pt>
                <c:pt idx="291">
                  <c:v>399</c:v>
                </c:pt>
                <c:pt idx="292">
                  <c:v>399</c:v>
                </c:pt>
                <c:pt idx="293">
                  <c:v>399</c:v>
                </c:pt>
                <c:pt idx="294">
                  <c:v>399</c:v>
                </c:pt>
                <c:pt idx="295">
                  <c:v>400</c:v>
                </c:pt>
                <c:pt idx="296">
                  <c:v>400</c:v>
                </c:pt>
                <c:pt idx="297">
                  <c:v>400</c:v>
                </c:pt>
                <c:pt idx="298">
                  <c:v>400</c:v>
                </c:pt>
                <c:pt idx="299">
                  <c:v>400</c:v>
                </c:pt>
                <c:pt idx="300">
                  <c:v>400</c:v>
                </c:pt>
                <c:pt idx="301">
                  <c:v>401</c:v>
                </c:pt>
                <c:pt idx="302">
                  <c:v>401</c:v>
                </c:pt>
                <c:pt idx="303">
                  <c:v>401</c:v>
                </c:pt>
                <c:pt idx="304">
                  <c:v>402</c:v>
                </c:pt>
                <c:pt idx="305">
                  <c:v>402</c:v>
                </c:pt>
                <c:pt idx="306">
                  <c:v>402</c:v>
                </c:pt>
                <c:pt idx="307">
                  <c:v>402</c:v>
                </c:pt>
                <c:pt idx="308">
                  <c:v>402</c:v>
                </c:pt>
                <c:pt idx="309">
                  <c:v>402</c:v>
                </c:pt>
                <c:pt idx="310">
                  <c:v>402</c:v>
                </c:pt>
                <c:pt idx="311">
                  <c:v>403</c:v>
                </c:pt>
                <c:pt idx="312">
                  <c:v>404</c:v>
                </c:pt>
                <c:pt idx="313">
                  <c:v>404</c:v>
                </c:pt>
                <c:pt idx="314">
                  <c:v>404</c:v>
                </c:pt>
                <c:pt idx="315">
                  <c:v>404</c:v>
                </c:pt>
                <c:pt idx="316">
                  <c:v>405</c:v>
                </c:pt>
                <c:pt idx="317">
                  <c:v>405</c:v>
                </c:pt>
                <c:pt idx="318">
                  <c:v>405</c:v>
                </c:pt>
                <c:pt idx="319">
                  <c:v>405</c:v>
                </c:pt>
                <c:pt idx="320">
                  <c:v>406</c:v>
                </c:pt>
                <c:pt idx="321">
                  <c:v>406</c:v>
                </c:pt>
                <c:pt idx="322">
                  <c:v>407</c:v>
                </c:pt>
                <c:pt idx="323">
                  <c:v>407</c:v>
                </c:pt>
                <c:pt idx="324">
                  <c:v>407</c:v>
                </c:pt>
                <c:pt idx="325">
                  <c:v>408</c:v>
                </c:pt>
                <c:pt idx="326">
                  <c:v>408</c:v>
                </c:pt>
                <c:pt idx="327">
                  <c:v>408</c:v>
                </c:pt>
                <c:pt idx="328">
                  <c:v>408</c:v>
                </c:pt>
                <c:pt idx="329">
                  <c:v>409</c:v>
                </c:pt>
                <c:pt idx="330">
                  <c:v>409</c:v>
                </c:pt>
                <c:pt idx="331">
                  <c:v>410</c:v>
                </c:pt>
                <c:pt idx="332">
                  <c:v>409</c:v>
                </c:pt>
                <c:pt idx="333">
                  <c:v>410</c:v>
                </c:pt>
                <c:pt idx="334">
                  <c:v>411</c:v>
                </c:pt>
                <c:pt idx="335">
                  <c:v>411</c:v>
                </c:pt>
                <c:pt idx="336">
                  <c:v>410</c:v>
                </c:pt>
                <c:pt idx="337">
                  <c:v>410</c:v>
                </c:pt>
                <c:pt idx="338">
                  <c:v>409</c:v>
                </c:pt>
                <c:pt idx="339">
                  <c:v>409</c:v>
                </c:pt>
                <c:pt idx="340">
                  <c:v>409</c:v>
                </c:pt>
                <c:pt idx="341">
                  <c:v>409</c:v>
                </c:pt>
                <c:pt idx="342">
                  <c:v>407</c:v>
                </c:pt>
                <c:pt idx="343">
                  <c:v>407</c:v>
                </c:pt>
                <c:pt idx="344">
                  <c:v>407</c:v>
                </c:pt>
                <c:pt idx="345">
                  <c:v>406</c:v>
                </c:pt>
                <c:pt idx="346">
                  <c:v>406</c:v>
                </c:pt>
                <c:pt idx="347">
                  <c:v>406</c:v>
                </c:pt>
                <c:pt idx="348">
                  <c:v>406</c:v>
                </c:pt>
                <c:pt idx="349">
                  <c:v>405</c:v>
                </c:pt>
                <c:pt idx="350">
                  <c:v>405</c:v>
                </c:pt>
                <c:pt idx="351">
                  <c:v>405</c:v>
                </c:pt>
                <c:pt idx="352">
                  <c:v>404</c:v>
                </c:pt>
                <c:pt idx="353">
                  <c:v>405</c:v>
                </c:pt>
                <c:pt idx="354">
                  <c:v>404</c:v>
                </c:pt>
                <c:pt idx="355">
                  <c:v>404</c:v>
                </c:pt>
                <c:pt idx="356">
                  <c:v>404</c:v>
                </c:pt>
                <c:pt idx="357">
                  <c:v>403</c:v>
                </c:pt>
                <c:pt idx="358">
                  <c:v>403</c:v>
                </c:pt>
                <c:pt idx="359">
                  <c:v>403</c:v>
                </c:pt>
                <c:pt idx="360">
                  <c:v>402</c:v>
                </c:pt>
                <c:pt idx="361">
                  <c:v>402</c:v>
                </c:pt>
                <c:pt idx="362">
                  <c:v>402</c:v>
                </c:pt>
                <c:pt idx="363">
                  <c:v>402</c:v>
                </c:pt>
                <c:pt idx="364">
                  <c:v>402</c:v>
                </c:pt>
                <c:pt idx="365">
                  <c:v>402</c:v>
                </c:pt>
                <c:pt idx="366">
                  <c:v>406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23179312"/>
        <c:axId val="25184912"/>
      </c:lineChart>
      <c:catAx>
        <c:axId val="23179312"/>
        <c:scaling>
          <c:orientation val="minMax"/>
        </c:scaling>
        <c:axPos val="b"/>
        <c:crossAx val="25184912"/>
        <c:delete val="0"/>
        <c:title>
          <c:tx>
            <c:rich>
              <a:bodyPr rot="0" vert="horz" wrap="none" lIns="0" tIns="0" rIns="0" bIns="0" anchor="ctr" anchorCtr="1"/>
              <a:p>
                <a:pPr algn="l">
                  <a:def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ea"/>
                    <a:sym typeface="+mn-ea"/>
                  </a:defRPr>
                </a:pPr>
                <a:r>
                  <a: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ea"/>
                    <a:sym typeface="+mn-ea"/>
                  </a:rPr>
                  <a:t>시간</a:t>
                </a:r>
                <a:endParaRPr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25184912"/>
        <c:scaling>
          <c:orientation val="minMax"/>
          <c:min val="200"/>
        </c:scaling>
        <c:axPos val="l"/>
        <c:crossAx val="23179312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vert="vert270" wrap="none" lIns="0" tIns="0" rIns="0" bIns="0" anchor="ctr" anchorCtr="1"/>
              <a:p>
                <a:pPr algn="l">
                  <a:def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ea"/>
                    <a:sym typeface="+mn-ea"/>
                  </a:defRPr>
                </a:pPr>
                <a:r>
                  <a: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ea"/>
                    <a:sym typeface="+mn-ea"/>
                  </a:rPr>
                  <a:t>가열온도1</a:t>
                </a:r>
                <a:endParaRPr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7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1(ex3)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ex3_15_heatTemp1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Sheet1!$B$2:$B$1004</c:f>
              <c:numCache>
                <c:formatCode>General</c:formatCode>
                <c:ptCount val="100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200</c:v>
                </c:pt>
                <c:pt idx="318">
                  <c:v>200</c:v>
                </c:pt>
                <c:pt idx="319">
                  <c:v>200</c:v>
                </c:pt>
                <c:pt idx="320">
                  <c:v>200</c:v>
                </c:pt>
                <c:pt idx="321">
                  <c:v>200</c:v>
                </c:pt>
                <c:pt idx="322">
                  <c:v>200</c:v>
                </c:pt>
                <c:pt idx="323">
                  <c:v>200</c:v>
                </c:pt>
                <c:pt idx="324">
                  <c:v>200</c:v>
                </c:pt>
                <c:pt idx="325">
                  <c:v>200</c:v>
                </c:pt>
                <c:pt idx="326">
                  <c:v>200</c:v>
                </c:pt>
                <c:pt idx="327">
                  <c:v>200</c:v>
                </c:pt>
                <c:pt idx="328">
                  <c:v>200</c:v>
                </c:pt>
                <c:pt idx="329">
                  <c:v>200</c:v>
                </c:pt>
                <c:pt idx="330">
                  <c:v>200</c:v>
                </c:pt>
                <c:pt idx="331">
                  <c:v>200</c:v>
                </c:pt>
                <c:pt idx="332">
                  <c:v>200</c:v>
                </c:pt>
                <c:pt idx="333">
                  <c:v>200</c:v>
                </c:pt>
                <c:pt idx="334">
                  <c:v>200</c:v>
                </c:pt>
                <c:pt idx="335">
                  <c:v>200</c:v>
                </c:pt>
                <c:pt idx="336">
                  <c:v>200</c:v>
                </c:pt>
                <c:pt idx="337">
                  <c:v>200</c:v>
                </c:pt>
                <c:pt idx="338">
                  <c:v>200</c:v>
                </c:pt>
                <c:pt idx="339">
                  <c:v>200</c:v>
                </c:pt>
                <c:pt idx="340">
                  <c:v>200</c:v>
                </c:pt>
                <c:pt idx="341">
                  <c:v>200</c:v>
                </c:pt>
                <c:pt idx="342">
                  <c:v>200</c:v>
                </c:pt>
                <c:pt idx="343">
                  <c:v>200</c:v>
                </c:pt>
                <c:pt idx="344">
                  <c:v>200</c:v>
                </c:pt>
                <c:pt idx="345">
                  <c:v>200</c:v>
                </c:pt>
                <c:pt idx="346">
                  <c:v>200</c:v>
                </c:pt>
                <c:pt idx="347">
                  <c:v>200</c:v>
                </c:pt>
                <c:pt idx="348">
                  <c:v>200</c:v>
                </c:pt>
                <c:pt idx="349">
                  <c:v>200</c:v>
                </c:pt>
                <c:pt idx="350">
                  <c:v>200</c:v>
                </c:pt>
                <c:pt idx="351">
                  <c:v>200</c:v>
                </c:pt>
                <c:pt idx="352">
                  <c:v>200</c:v>
                </c:pt>
                <c:pt idx="353">
                  <c:v>200</c:v>
                </c:pt>
                <c:pt idx="354">
                  <c:v>200</c:v>
                </c:pt>
                <c:pt idx="355">
                  <c:v>200</c:v>
                </c:pt>
                <c:pt idx="356">
                  <c:v>200</c:v>
                </c:pt>
                <c:pt idx="357">
                  <c:v>200</c:v>
                </c:pt>
                <c:pt idx="358">
                  <c:v>200</c:v>
                </c:pt>
                <c:pt idx="359">
                  <c:v>200</c:v>
                </c:pt>
                <c:pt idx="360">
                  <c:v>200</c:v>
                </c:pt>
                <c:pt idx="361">
                  <c:v>200</c:v>
                </c:pt>
                <c:pt idx="362">
                  <c:v>200</c:v>
                </c:pt>
                <c:pt idx="363">
                  <c:v>200</c:v>
                </c:pt>
                <c:pt idx="364">
                  <c:v>200</c:v>
                </c:pt>
                <c:pt idx="365">
                  <c:v>200</c:v>
                </c:pt>
                <c:pt idx="366">
                  <c:v>200</c:v>
                </c:pt>
                <c:pt idx="367">
                  <c:v>200</c:v>
                </c:pt>
                <c:pt idx="368">
                  <c:v>200</c:v>
                </c:pt>
                <c:pt idx="369">
                  <c:v>200</c:v>
                </c:pt>
                <c:pt idx="370">
                  <c:v>200</c:v>
                </c:pt>
                <c:pt idx="371">
                  <c:v>200</c:v>
                </c:pt>
                <c:pt idx="372">
                  <c:v>200</c:v>
                </c:pt>
                <c:pt idx="373">
                  <c:v>200</c:v>
                </c:pt>
                <c:pt idx="374">
                  <c:v>200</c:v>
                </c:pt>
                <c:pt idx="375">
                  <c:v>200</c:v>
                </c:pt>
                <c:pt idx="376">
                  <c:v>200</c:v>
                </c:pt>
                <c:pt idx="377">
                  <c:v>200</c:v>
                </c:pt>
                <c:pt idx="378">
                  <c:v>200</c:v>
                </c:pt>
                <c:pt idx="379">
                  <c:v>200</c:v>
                </c:pt>
                <c:pt idx="380">
                  <c:v>200</c:v>
                </c:pt>
                <c:pt idx="381">
                  <c:v>200</c:v>
                </c:pt>
                <c:pt idx="382">
                  <c:v>200</c:v>
                </c:pt>
                <c:pt idx="383">
                  <c:v>200</c:v>
                </c:pt>
                <c:pt idx="384">
                  <c:v>200</c:v>
                </c:pt>
                <c:pt idx="385">
                  <c:v>200</c:v>
                </c:pt>
                <c:pt idx="386">
                  <c:v>200</c:v>
                </c:pt>
                <c:pt idx="387">
                  <c:v>200</c:v>
                </c:pt>
                <c:pt idx="388">
                  <c:v>200</c:v>
                </c:pt>
                <c:pt idx="389">
                  <c:v>200</c:v>
                </c:pt>
                <c:pt idx="390">
                  <c:v>200</c:v>
                </c:pt>
                <c:pt idx="391">
                  <c:v>200</c:v>
                </c:pt>
                <c:pt idx="392">
                  <c:v>200</c:v>
                </c:pt>
                <c:pt idx="393">
                  <c:v>200</c:v>
                </c:pt>
                <c:pt idx="394">
                  <c:v>200</c:v>
                </c:pt>
                <c:pt idx="395">
                  <c:v>200</c:v>
                </c:pt>
                <c:pt idx="396">
                  <c:v>200</c:v>
                </c:pt>
                <c:pt idx="397">
                  <c:v>200</c:v>
                </c:pt>
                <c:pt idx="398">
                  <c:v>200</c:v>
                </c:pt>
                <c:pt idx="399">
                  <c:v>200</c:v>
                </c:pt>
                <c:pt idx="400">
                  <c:v>200</c:v>
                </c:pt>
                <c:pt idx="401">
                  <c:v>200</c:v>
                </c:pt>
                <c:pt idx="402">
                  <c:v>200</c:v>
                </c:pt>
                <c:pt idx="403">
                  <c:v>200</c:v>
                </c:pt>
                <c:pt idx="404">
                  <c:v>200</c:v>
                </c:pt>
                <c:pt idx="405">
                  <c:v>200</c:v>
                </c:pt>
                <c:pt idx="406">
                  <c:v>200</c:v>
                </c:pt>
                <c:pt idx="407">
                  <c:v>200</c:v>
                </c:pt>
                <c:pt idx="408">
                  <c:v>200</c:v>
                </c:pt>
                <c:pt idx="409">
                  <c:v>200</c:v>
                </c:pt>
                <c:pt idx="410">
                  <c:v>200</c:v>
                </c:pt>
                <c:pt idx="411">
                  <c:v>200</c:v>
                </c:pt>
                <c:pt idx="412">
                  <c:v>200</c:v>
                </c:pt>
                <c:pt idx="413">
                  <c:v>200</c:v>
                </c:pt>
                <c:pt idx="414">
                  <c:v>200</c:v>
                </c:pt>
                <c:pt idx="415">
                  <c:v>200</c:v>
                </c:pt>
                <c:pt idx="416">
                  <c:v>200</c:v>
                </c:pt>
                <c:pt idx="417">
                  <c:v>200</c:v>
                </c:pt>
                <c:pt idx="418">
                  <c:v>200</c:v>
                </c:pt>
                <c:pt idx="419">
                  <c:v>200</c:v>
                </c:pt>
                <c:pt idx="420">
                  <c:v>200</c:v>
                </c:pt>
                <c:pt idx="421">
                  <c:v>200</c:v>
                </c:pt>
                <c:pt idx="422">
                  <c:v>200</c:v>
                </c:pt>
                <c:pt idx="423">
                  <c:v>201</c:v>
                </c:pt>
                <c:pt idx="424">
                  <c:v>200</c:v>
                </c:pt>
                <c:pt idx="425">
                  <c:v>201</c:v>
                </c:pt>
                <c:pt idx="426">
                  <c:v>201</c:v>
                </c:pt>
                <c:pt idx="427">
                  <c:v>202</c:v>
                </c:pt>
                <c:pt idx="428">
                  <c:v>202</c:v>
                </c:pt>
                <c:pt idx="429">
                  <c:v>203</c:v>
                </c:pt>
                <c:pt idx="430">
                  <c:v>204</c:v>
                </c:pt>
                <c:pt idx="431">
                  <c:v>204</c:v>
                </c:pt>
                <c:pt idx="432">
                  <c:v>205</c:v>
                </c:pt>
                <c:pt idx="433">
                  <c:v>205</c:v>
                </c:pt>
                <c:pt idx="434">
                  <c:v>207</c:v>
                </c:pt>
                <c:pt idx="435">
                  <c:v>209</c:v>
                </c:pt>
                <c:pt idx="436">
                  <c:v>209</c:v>
                </c:pt>
                <c:pt idx="437">
                  <c:v>209</c:v>
                </c:pt>
                <c:pt idx="438">
                  <c:v>210</c:v>
                </c:pt>
                <c:pt idx="439">
                  <c:v>210</c:v>
                </c:pt>
                <c:pt idx="440">
                  <c:v>212</c:v>
                </c:pt>
                <c:pt idx="441">
                  <c:v>214</c:v>
                </c:pt>
                <c:pt idx="442">
                  <c:v>213</c:v>
                </c:pt>
                <c:pt idx="443">
                  <c:v>215</c:v>
                </c:pt>
                <c:pt idx="444">
                  <c:v>216</c:v>
                </c:pt>
                <c:pt idx="445">
                  <c:v>215</c:v>
                </c:pt>
                <c:pt idx="446">
                  <c:v>216</c:v>
                </c:pt>
                <c:pt idx="447">
                  <c:v>217</c:v>
                </c:pt>
                <c:pt idx="448">
                  <c:v>218</c:v>
                </c:pt>
                <c:pt idx="449">
                  <c:v>218</c:v>
                </c:pt>
                <c:pt idx="450">
                  <c:v>219</c:v>
                </c:pt>
                <c:pt idx="451">
                  <c:v>220</c:v>
                </c:pt>
                <c:pt idx="452">
                  <c:v>220</c:v>
                </c:pt>
                <c:pt idx="453">
                  <c:v>220</c:v>
                </c:pt>
                <c:pt idx="454">
                  <c:v>222</c:v>
                </c:pt>
                <c:pt idx="455">
                  <c:v>222</c:v>
                </c:pt>
                <c:pt idx="456">
                  <c:v>223</c:v>
                </c:pt>
                <c:pt idx="457">
                  <c:v>223</c:v>
                </c:pt>
                <c:pt idx="458">
                  <c:v>225</c:v>
                </c:pt>
                <c:pt idx="459">
                  <c:v>225</c:v>
                </c:pt>
                <c:pt idx="460">
                  <c:v>226</c:v>
                </c:pt>
                <c:pt idx="461">
                  <c:v>225</c:v>
                </c:pt>
                <c:pt idx="462">
                  <c:v>226</c:v>
                </c:pt>
                <c:pt idx="463">
                  <c:v>227</c:v>
                </c:pt>
                <c:pt idx="464">
                  <c:v>228</c:v>
                </c:pt>
                <c:pt idx="465">
                  <c:v>228</c:v>
                </c:pt>
                <c:pt idx="466">
                  <c:v>229</c:v>
                </c:pt>
                <c:pt idx="467">
                  <c:v>229</c:v>
                </c:pt>
                <c:pt idx="468">
                  <c:v>229</c:v>
                </c:pt>
                <c:pt idx="469">
                  <c:v>230</c:v>
                </c:pt>
                <c:pt idx="470">
                  <c:v>230</c:v>
                </c:pt>
                <c:pt idx="471">
                  <c:v>231</c:v>
                </c:pt>
                <c:pt idx="472">
                  <c:v>232</c:v>
                </c:pt>
                <c:pt idx="473">
                  <c:v>233</c:v>
                </c:pt>
                <c:pt idx="474">
                  <c:v>232</c:v>
                </c:pt>
                <c:pt idx="475">
                  <c:v>234</c:v>
                </c:pt>
                <c:pt idx="476">
                  <c:v>234</c:v>
                </c:pt>
                <c:pt idx="477">
                  <c:v>236</c:v>
                </c:pt>
                <c:pt idx="478">
                  <c:v>235</c:v>
                </c:pt>
                <c:pt idx="479">
                  <c:v>237</c:v>
                </c:pt>
                <c:pt idx="480">
                  <c:v>236</c:v>
                </c:pt>
                <c:pt idx="481">
                  <c:v>238</c:v>
                </c:pt>
                <c:pt idx="482">
                  <c:v>238</c:v>
                </c:pt>
                <c:pt idx="483">
                  <c:v>239</c:v>
                </c:pt>
                <c:pt idx="484">
                  <c:v>240</c:v>
                </c:pt>
                <c:pt idx="485">
                  <c:v>240</c:v>
                </c:pt>
                <c:pt idx="486">
                  <c:v>241</c:v>
                </c:pt>
                <c:pt idx="487">
                  <c:v>242</c:v>
                </c:pt>
                <c:pt idx="488">
                  <c:v>242</c:v>
                </c:pt>
                <c:pt idx="489">
                  <c:v>242</c:v>
                </c:pt>
                <c:pt idx="490">
                  <c:v>243</c:v>
                </c:pt>
                <c:pt idx="491">
                  <c:v>244</c:v>
                </c:pt>
                <c:pt idx="492">
                  <c:v>244</c:v>
                </c:pt>
                <c:pt idx="493">
                  <c:v>245</c:v>
                </c:pt>
                <c:pt idx="494">
                  <c:v>245</c:v>
                </c:pt>
                <c:pt idx="495">
                  <c:v>246</c:v>
                </c:pt>
                <c:pt idx="496">
                  <c:v>246</c:v>
                </c:pt>
                <c:pt idx="497">
                  <c:v>246</c:v>
                </c:pt>
                <c:pt idx="498">
                  <c:v>247</c:v>
                </c:pt>
                <c:pt idx="499">
                  <c:v>246</c:v>
                </c:pt>
                <c:pt idx="500">
                  <c:v>247</c:v>
                </c:pt>
                <c:pt idx="501">
                  <c:v>247</c:v>
                </c:pt>
                <c:pt idx="502">
                  <c:v>248</c:v>
                </c:pt>
                <c:pt idx="503">
                  <c:v>249</c:v>
                </c:pt>
                <c:pt idx="504">
                  <c:v>248</c:v>
                </c:pt>
                <c:pt idx="505">
                  <c:v>249</c:v>
                </c:pt>
                <c:pt idx="506">
                  <c:v>250</c:v>
                </c:pt>
                <c:pt idx="507">
                  <c:v>250</c:v>
                </c:pt>
                <c:pt idx="508">
                  <c:v>251</c:v>
                </c:pt>
                <c:pt idx="509">
                  <c:v>251</c:v>
                </c:pt>
                <c:pt idx="510">
                  <c:v>252</c:v>
                </c:pt>
                <c:pt idx="511">
                  <c:v>252</c:v>
                </c:pt>
                <c:pt idx="512">
                  <c:v>252</c:v>
                </c:pt>
                <c:pt idx="513">
                  <c:v>253</c:v>
                </c:pt>
                <c:pt idx="514">
                  <c:v>254</c:v>
                </c:pt>
                <c:pt idx="515">
                  <c:v>254</c:v>
                </c:pt>
                <c:pt idx="516">
                  <c:v>255</c:v>
                </c:pt>
                <c:pt idx="517">
                  <c:v>256</c:v>
                </c:pt>
                <c:pt idx="518">
                  <c:v>256</c:v>
                </c:pt>
                <c:pt idx="519">
                  <c:v>257</c:v>
                </c:pt>
                <c:pt idx="520">
                  <c:v>257</c:v>
                </c:pt>
                <c:pt idx="521">
                  <c:v>258</c:v>
                </c:pt>
                <c:pt idx="522">
                  <c:v>259</c:v>
                </c:pt>
                <c:pt idx="523">
                  <c:v>259</c:v>
                </c:pt>
                <c:pt idx="524">
                  <c:v>259</c:v>
                </c:pt>
                <c:pt idx="525">
                  <c:v>260</c:v>
                </c:pt>
                <c:pt idx="526">
                  <c:v>260</c:v>
                </c:pt>
                <c:pt idx="527">
                  <c:v>260</c:v>
                </c:pt>
                <c:pt idx="528">
                  <c:v>262</c:v>
                </c:pt>
                <c:pt idx="529">
                  <c:v>262</c:v>
                </c:pt>
                <c:pt idx="530">
                  <c:v>263</c:v>
                </c:pt>
                <c:pt idx="531">
                  <c:v>263</c:v>
                </c:pt>
                <c:pt idx="532">
                  <c:v>263</c:v>
                </c:pt>
                <c:pt idx="533">
                  <c:v>264</c:v>
                </c:pt>
                <c:pt idx="534">
                  <c:v>265</c:v>
                </c:pt>
                <c:pt idx="535">
                  <c:v>264</c:v>
                </c:pt>
                <c:pt idx="536">
                  <c:v>265</c:v>
                </c:pt>
                <c:pt idx="537">
                  <c:v>266</c:v>
                </c:pt>
                <c:pt idx="538">
                  <c:v>266</c:v>
                </c:pt>
                <c:pt idx="539">
                  <c:v>266</c:v>
                </c:pt>
                <c:pt idx="540">
                  <c:v>267</c:v>
                </c:pt>
                <c:pt idx="541">
                  <c:v>267</c:v>
                </c:pt>
                <c:pt idx="542">
                  <c:v>268</c:v>
                </c:pt>
                <c:pt idx="543">
                  <c:v>268</c:v>
                </c:pt>
                <c:pt idx="544">
                  <c:v>268</c:v>
                </c:pt>
                <c:pt idx="545">
                  <c:v>269</c:v>
                </c:pt>
                <c:pt idx="546">
                  <c:v>270</c:v>
                </c:pt>
                <c:pt idx="547">
                  <c:v>270</c:v>
                </c:pt>
                <c:pt idx="548">
                  <c:v>270</c:v>
                </c:pt>
                <c:pt idx="549">
                  <c:v>270</c:v>
                </c:pt>
                <c:pt idx="550">
                  <c:v>270</c:v>
                </c:pt>
                <c:pt idx="551">
                  <c:v>270</c:v>
                </c:pt>
                <c:pt idx="552">
                  <c:v>271</c:v>
                </c:pt>
                <c:pt idx="553">
                  <c:v>271</c:v>
                </c:pt>
                <c:pt idx="554">
                  <c:v>272</c:v>
                </c:pt>
                <c:pt idx="555">
                  <c:v>272</c:v>
                </c:pt>
                <c:pt idx="556">
                  <c:v>272</c:v>
                </c:pt>
                <c:pt idx="557">
                  <c:v>272</c:v>
                </c:pt>
                <c:pt idx="558">
                  <c:v>273</c:v>
                </c:pt>
                <c:pt idx="559">
                  <c:v>273</c:v>
                </c:pt>
                <c:pt idx="560">
                  <c:v>274</c:v>
                </c:pt>
                <c:pt idx="561">
                  <c:v>275</c:v>
                </c:pt>
                <c:pt idx="562">
                  <c:v>275</c:v>
                </c:pt>
                <c:pt idx="563">
                  <c:v>276</c:v>
                </c:pt>
                <c:pt idx="564">
                  <c:v>276</c:v>
                </c:pt>
                <c:pt idx="565">
                  <c:v>275</c:v>
                </c:pt>
                <c:pt idx="566">
                  <c:v>276</c:v>
                </c:pt>
                <c:pt idx="567">
                  <c:v>276</c:v>
                </c:pt>
                <c:pt idx="568">
                  <c:v>277</c:v>
                </c:pt>
                <c:pt idx="569">
                  <c:v>277</c:v>
                </c:pt>
                <c:pt idx="570">
                  <c:v>278</c:v>
                </c:pt>
                <c:pt idx="571">
                  <c:v>278</c:v>
                </c:pt>
                <c:pt idx="572">
                  <c:v>279</c:v>
                </c:pt>
                <c:pt idx="573">
                  <c:v>279</c:v>
                </c:pt>
                <c:pt idx="574">
                  <c:v>279</c:v>
                </c:pt>
                <c:pt idx="575">
                  <c:v>280</c:v>
                </c:pt>
                <c:pt idx="576">
                  <c:v>280</c:v>
                </c:pt>
                <c:pt idx="577">
                  <c:v>281</c:v>
                </c:pt>
                <c:pt idx="578">
                  <c:v>281</c:v>
                </c:pt>
                <c:pt idx="579">
                  <c:v>282</c:v>
                </c:pt>
                <c:pt idx="580">
                  <c:v>282</c:v>
                </c:pt>
                <c:pt idx="581">
                  <c:v>283</c:v>
                </c:pt>
                <c:pt idx="582">
                  <c:v>283</c:v>
                </c:pt>
                <c:pt idx="583">
                  <c:v>283</c:v>
                </c:pt>
                <c:pt idx="584">
                  <c:v>285</c:v>
                </c:pt>
                <c:pt idx="585">
                  <c:v>284</c:v>
                </c:pt>
                <c:pt idx="586">
                  <c:v>285</c:v>
                </c:pt>
                <c:pt idx="587">
                  <c:v>285</c:v>
                </c:pt>
                <c:pt idx="588">
                  <c:v>285</c:v>
                </c:pt>
                <c:pt idx="589">
                  <c:v>285</c:v>
                </c:pt>
                <c:pt idx="590">
                  <c:v>286</c:v>
                </c:pt>
                <c:pt idx="591">
                  <c:v>286</c:v>
                </c:pt>
                <c:pt idx="592">
                  <c:v>287</c:v>
                </c:pt>
                <c:pt idx="593">
                  <c:v>288</c:v>
                </c:pt>
                <c:pt idx="594">
                  <c:v>288</c:v>
                </c:pt>
                <c:pt idx="595">
                  <c:v>289</c:v>
                </c:pt>
                <c:pt idx="596">
                  <c:v>289</c:v>
                </c:pt>
                <c:pt idx="597">
                  <c:v>290</c:v>
                </c:pt>
                <c:pt idx="598">
                  <c:v>290</c:v>
                </c:pt>
                <c:pt idx="599">
                  <c:v>291</c:v>
                </c:pt>
                <c:pt idx="600">
                  <c:v>291</c:v>
                </c:pt>
                <c:pt idx="601">
                  <c:v>291</c:v>
                </c:pt>
                <c:pt idx="602">
                  <c:v>291</c:v>
                </c:pt>
                <c:pt idx="603">
                  <c:v>291</c:v>
                </c:pt>
                <c:pt idx="604">
                  <c:v>293</c:v>
                </c:pt>
                <c:pt idx="605">
                  <c:v>293</c:v>
                </c:pt>
                <c:pt idx="606">
                  <c:v>293</c:v>
                </c:pt>
                <c:pt idx="607">
                  <c:v>294</c:v>
                </c:pt>
                <c:pt idx="608">
                  <c:v>294</c:v>
                </c:pt>
                <c:pt idx="609">
                  <c:v>294</c:v>
                </c:pt>
                <c:pt idx="610">
                  <c:v>295</c:v>
                </c:pt>
                <c:pt idx="611">
                  <c:v>295</c:v>
                </c:pt>
                <c:pt idx="612">
                  <c:v>296</c:v>
                </c:pt>
                <c:pt idx="613">
                  <c:v>296</c:v>
                </c:pt>
                <c:pt idx="614">
                  <c:v>296</c:v>
                </c:pt>
                <c:pt idx="615">
                  <c:v>297</c:v>
                </c:pt>
                <c:pt idx="616">
                  <c:v>297</c:v>
                </c:pt>
                <c:pt idx="617">
                  <c:v>297</c:v>
                </c:pt>
                <c:pt idx="618">
                  <c:v>298</c:v>
                </c:pt>
                <c:pt idx="619">
                  <c:v>298</c:v>
                </c:pt>
                <c:pt idx="620">
                  <c:v>298</c:v>
                </c:pt>
                <c:pt idx="621">
                  <c:v>298</c:v>
                </c:pt>
                <c:pt idx="622">
                  <c:v>299</c:v>
                </c:pt>
                <c:pt idx="623">
                  <c:v>300</c:v>
                </c:pt>
                <c:pt idx="624">
                  <c:v>300</c:v>
                </c:pt>
                <c:pt idx="625">
                  <c:v>300</c:v>
                </c:pt>
                <c:pt idx="626">
                  <c:v>300</c:v>
                </c:pt>
                <c:pt idx="627">
                  <c:v>300</c:v>
                </c:pt>
                <c:pt idx="628">
                  <c:v>301</c:v>
                </c:pt>
                <c:pt idx="629">
                  <c:v>301</c:v>
                </c:pt>
                <c:pt idx="630">
                  <c:v>301</c:v>
                </c:pt>
                <c:pt idx="631">
                  <c:v>302</c:v>
                </c:pt>
                <c:pt idx="632">
                  <c:v>303</c:v>
                </c:pt>
                <c:pt idx="633">
                  <c:v>303</c:v>
                </c:pt>
                <c:pt idx="634">
                  <c:v>303</c:v>
                </c:pt>
                <c:pt idx="635">
                  <c:v>303</c:v>
                </c:pt>
                <c:pt idx="636">
                  <c:v>304</c:v>
                </c:pt>
                <c:pt idx="637">
                  <c:v>304</c:v>
                </c:pt>
                <c:pt idx="638">
                  <c:v>305</c:v>
                </c:pt>
                <c:pt idx="639">
                  <c:v>305</c:v>
                </c:pt>
                <c:pt idx="640">
                  <c:v>305</c:v>
                </c:pt>
                <c:pt idx="641">
                  <c:v>306</c:v>
                </c:pt>
                <c:pt idx="642">
                  <c:v>306</c:v>
                </c:pt>
                <c:pt idx="643">
                  <c:v>306</c:v>
                </c:pt>
                <c:pt idx="644">
                  <c:v>307</c:v>
                </c:pt>
                <c:pt idx="645">
                  <c:v>307</c:v>
                </c:pt>
                <c:pt idx="646">
                  <c:v>307</c:v>
                </c:pt>
                <c:pt idx="647">
                  <c:v>308</c:v>
                </c:pt>
                <c:pt idx="648">
                  <c:v>308</c:v>
                </c:pt>
                <c:pt idx="649">
                  <c:v>309</c:v>
                </c:pt>
                <c:pt idx="650">
                  <c:v>309</c:v>
                </c:pt>
                <c:pt idx="651">
                  <c:v>310</c:v>
                </c:pt>
                <c:pt idx="652">
                  <c:v>309</c:v>
                </c:pt>
                <c:pt idx="653">
                  <c:v>310</c:v>
                </c:pt>
                <c:pt idx="654">
                  <c:v>311</c:v>
                </c:pt>
                <c:pt idx="655">
                  <c:v>311</c:v>
                </c:pt>
                <c:pt idx="656">
                  <c:v>311</c:v>
                </c:pt>
                <c:pt idx="657">
                  <c:v>311</c:v>
                </c:pt>
                <c:pt idx="658">
                  <c:v>311</c:v>
                </c:pt>
                <c:pt idx="659">
                  <c:v>312</c:v>
                </c:pt>
                <c:pt idx="660">
                  <c:v>313</c:v>
                </c:pt>
                <c:pt idx="661">
                  <c:v>313</c:v>
                </c:pt>
                <c:pt idx="662">
                  <c:v>314</c:v>
                </c:pt>
                <c:pt idx="663">
                  <c:v>314</c:v>
                </c:pt>
                <c:pt idx="664">
                  <c:v>314</c:v>
                </c:pt>
                <c:pt idx="665">
                  <c:v>314</c:v>
                </c:pt>
                <c:pt idx="666">
                  <c:v>315</c:v>
                </c:pt>
                <c:pt idx="667">
                  <c:v>315</c:v>
                </c:pt>
                <c:pt idx="668">
                  <c:v>315</c:v>
                </c:pt>
                <c:pt idx="669">
                  <c:v>316</c:v>
                </c:pt>
                <c:pt idx="670">
                  <c:v>316</c:v>
                </c:pt>
                <c:pt idx="671">
                  <c:v>316</c:v>
                </c:pt>
                <c:pt idx="672">
                  <c:v>317</c:v>
                </c:pt>
                <c:pt idx="673">
                  <c:v>317</c:v>
                </c:pt>
                <c:pt idx="674">
                  <c:v>317</c:v>
                </c:pt>
                <c:pt idx="675">
                  <c:v>318</c:v>
                </c:pt>
                <c:pt idx="676">
                  <c:v>318</c:v>
                </c:pt>
                <c:pt idx="677">
                  <c:v>318</c:v>
                </c:pt>
                <c:pt idx="678">
                  <c:v>319</c:v>
                </c:pt>
                <c:pt idx="679">
                  <c:v>319</c:v>
                </c:pt>
                <c:pt idx="680">
                  <c:v>319</c:v>
                </c:pt>
                <c:pt idx="681">
                  <c:v>319</c:v>
                </c:pt>
                <c:pt idx="682">
                  <c:v>320</c:v>
                </c:pt>
                <c:pt idx="683">
                  <c:v>320</c:v>
                </c:pt>
                <c:pt idx="684">
                  <c:v>320</c:v>
                </c:pt>
                <c:pt idx="685">
                  <c:v>320</c:v>
                </c:pt>
                <c:pt idx="686">
                  <c:v>320</c:v>
                </c:pt>
                <c:pt idx="687">
                  <c:v>321</c:v>
                </c:pt>
                <c:pt idx="688">
                  <c:v>321</c:v>
                </c:pt>
                <c:pt idx="689">
                  <c:v>321</c:v>
                </c:pt>
                <c:pt idx="690">
                  <c:v>322</c:v>
                </c:pt>
                <c:pt idx="691">
                  <c:v>321</c:v>
                </c:pt>
                <c:pt idx="692">
                  <c:v>321</c:v>
                </c:pt>
                <c:pt idx="693">
                  <c:v>322</c:v>
                </c:pt>
                <c:pt idx="694">
                  <c:v>322</c:v>
                </c:pt>
                <c:pt idx="695">
                  <c:v>322</c:v>
                </c:pt>
                <c:pt idx="696">
                  <c:v>323</c:v>
                </c:pt>
                <c:pt idx="697">
                  <c:v>323</c:v>
                </c:pt>
                <c:pt idx="698">
                  <c:v>323</c:v>
                </c:pt>
                <c:pt idx="699">
                  <c:v>324</c:v>
                </c:pt>
                <c:pt idx="700">
                  <c:v>324</c:v>
                </c:pt>
                <c:pt idx="701">
                  <c:v>324</c:v>
                </c:pt>
                <c:pt idx="702">
                  <c:v>324</c:v>
                </c:pt>
                <c:pt idx="703">
                  <c:v>324</c:v>
                </c:pt>
                <c:pt idx="704">
                  <c:v>325</c:v>
                </c:pt>
                <c:pt idx="705">
                  <c:v>325</c:v>
                </c:pt>
                <c:pt idx="706">
                  <c:v>325</c:v>
                </c:pt>
                <c:pt idx="707">
                  <c:v>326</c:v>
                </c:pt>
                <c:pt idx="708">
                  <c:v>327</c:v>
                </c:pt>
                <c:pt idx="709">
                  <c:v>327</c:v>
                </c:pt>
                <c:pt idx="710">
                  <c:v>327</c:v>
                </c:pt>
                <c:pt idx="711">
                  <c:v>327</c:v>
                </c:pt>
                <c:pt idx="712">
                  <c:v>328</c:v>
                </c:pt>
                <c:pt idx="713">
                  <c:v>328</c:v>
                </c:pt>
                <c:pt idx="714">
                  <c:v>328</c:v>
                </c:pt>
                <c:pt idx="715">
                  <c:v>328</c:v>
                </c:pt>
                <c:pt idx="716">
                  <c:v>329</c:v>
                </c:pt>
                <c:pt idx="717">
                  <c:v>329</c:v>
                </c:pt>
                <c:pt idx="718">
                  <c:v>330</c:v>
                </c:pt>
                <c:pt idx="719">
                  <c:v>330</c:v>
                </c:pt>
                <c:pt idx="720">
                  <c:v>330</c:v>
                </c:pt>
                <c:pt idx="721">
                  <c:v>330</c:v>
                </c:pt>
                <c:pt idx="722">
                  <c:v>331</c:v>
                </c:pt>
                <c:pt idx="723">
                  <c:v>331</c:v>
                </c:pt>
                <c:pt idx="724">
                  <c:v>332</c:v>
                </c:pt>
                <c:pt idx="725">
                  <c:v>332</c:v>
                </c:pt>
                <c:pt idx="726">
                  <c:v>332</c:v>
                </c:pt>
                <c:pt idx="727">
                  <c:v>333</c:v>
                </c:pt>
                <c:pt idx="728">
                  <c:v>333</c:v>
                </c:pt>
                <c:pt idx="729">
                  <c:v>334</c:v>
                </c:pt>
                <c:pt idx="730">
                  <c:v>334</c:v>
                </c:pt>
                <c:pt idx="731">
                  <c:v>334</c:v>
                </c:pt>
                <c:pt idx="732">
                  <c:v>335</c:v>
                </c:pt>
                <c:pt idx="733">
                  <c:v>335</c:v>
                </c:pt>
                <c:pt idx="734">
                  <c:v>335</c:v>
                </c:pt>
                <c:pt idx="735">
                  <c:v>336</c:v>
                </c:pt>
                <c:pt idx="736">
                  <c:v>336</c:v>
                </c:pt>
                <c:pt idx="737">
                  <c:v>336</c:v>
                </c:pt>
                <c:pt idx="738">
                  <c:v>336</c:v>
                </c:pt>
                <c:pt idx="739">
                  <c:v>337</c:v>
                </c:pt>
                <c:pt idx="740">
                  <c:v>337</c:v>
                </c:pt>
                <c:pt idx="741">
                  <c:v>337</c:v>
                </c:pt>
                <c:pt idx="742">
                  <c:v>337</c:v>
                </c:pt>
                <c:pt idx="743">
                  <c:v>337</c:v>
                </c:pt>
                <c:pt idx="744">
                  <c:v>337</c:v>
                </c:pt>
                <c:pt idx="745">
                  <c:v>338</c:v>
                </c:pt>
                <c:pt idx="746">
                  <c:v>338</c:v>
                </c:pt>
                <c:pt idx="747">
                  <c:v>338</c:v>
                </c:pt>
                <c:pt idx="748">
                  <c:v>339</c:v>
                </c:pt>
                <c:pt idx="749">
                  <c:v>340</c:v>
                </c:pt>
                <c:pt idx="750">
                  <c:v>340</c:v>
                </c:pt>
                <c:pt idx="751">
                  <c:v>340</c:v>
                </c:pt>
                <c:pt idx="752">
                  <c:v>341</c:v>
                </c:pt>
                <c:pt idx="753">
                  <c:v>341</c:v>
                </c:pt>
                <c:pt idx="754">
                  <c:v>341</c:v>
                </c:pt>
                <c:pt idx="755">
                  <c:v>342</c:v>
                </c:pt>
                <c:pt idx="756">
                  <c:v>342</c:v>
                </c:pt>
                <c:pt idx="757">
                  <c:v>343</c:v>
                </c:pt>
                <c:pt idx="758">
                  <c:v>343</c:v>
                </c:pt>
                <c:pt idx="759">
                  <c:v>343</c:v>
                </c:pt>
                <c:pt idx="760">
                  <c:v>343</c:v>
                </c:pt>
                <c:pt idx="761">
                  <c:v>344</c:v>
                </c:pt>
                <c:pt idx="762">
                  <c:v>345</c:v>
                </c:pt>
                <c:pt idx="763">
                  <c:v>345</c:v>
                </c:pt>
                <c:pt idx="764">
                  <c:v>346</c:v>
                </c:pt>
                <c:pt idx="765">
                  <c:v>346</c:v>
                </c:pt>
                <c:pt idx="766">
                  <c:v>346</c:v>
                </c:pt>
                <c:pt idx="767">
                  <c:v>347</c:v>
                </c:pt>
                <c:pt idx="768">
                  <c:v>346</c:v>
                </c:pt>
                <c:pt idx="769">
                  <c:v>347</c:v>
                </c:pt>
                <c:pt idx="770">
                  <c:v>348</c:v>
                </c:pt>
                <c:pt idx="771">
                  <c:v>348</c:v>
                </c:pt>
                <c:pt idx="772">
                  <c:v>348</c:v>
                </c:pt>
                <c:pt idx="773">
                  <c:v>349</c:v>
                </c:pt>
                <c:pt idx="774">
                  <c:v>349</c:v>
                </c:pt>
                <c:pt idx="775">
                  <c:v>349</c:v>
                </c:pt>
                <c:pt idx="776">
                  <c:v>350</c:v>
                </c:pt>
                <c:pt idx="777">
                  <c:v>350</c:v>
                </c:pt>
                <c:pt idx="778">
                  <c:v>350</c:v>
                </c:pt>
                <c:pt idx="779">
                  <c:v>351</c:v>
                </c:pt>
                <c:pt idx="780">
                  <c:v>351</c:v>
                </c:pt>
                <c:pt idx="781">
                  <c:v>351</c:v>
                </c:pt>
                <c:pt idx="782">
                  <c:v>352</c:v>
                </c:pt>
                <c:pt idx="783">
                  <c:v>352</c:v>
                </c:pt>
                <c:pt idx="784">
                  <c:v>352</c:v>
                </c:pt>
                <c:pt idx="785">
                  <c:v>353</c:v>
                </c:pt>
                <c:pt idx="786">
                  <c:v>353</c:v>
                </c:pt>
                <c:pt idx="787">
                  <c:v>353</c:v>
                </c:pt>
                <c:pt idx="788">
                  <c:v>353</c:v>
                </c:pt>
                <c:pt idx="789">
                  <c:v>353</c:v>
                </c:pt>
                <c:pt idx="790">
                  <c:v>354</c:v>
                </c:pt>
                <c:pt idx="791">
                  <c:v>354</c:v>
                </c:pt>
                <c:pt idx="792">
                  <c:v>355</c:v>
                </c:pt>
                <c:pt idx="793">
                  <c:v>355</c:v>
                </c:pt>
                <c:pt idx="794">
                  <c:v>356</c:v>
                </c:pt>
                <c:pt idx="795">
                  <c:v>356</c:v>
                </c:pt>
                <c:pt idx="796">
                  <c:v>357</c:v>
                </c:pt>
                <c:pt idx="797">
                  <c:v>357</c:v>
                </c:pt>
                <c:pt idx="798">
                  <c:v>356</c:v>
                </c:pt>
                <c:pt idx="799">
                  <c:v>356</c:v>
                </c:pt>
                <c:pt idx="800">
                  <c:v>357</c:v>
                </c:pt>
                <c:pt idx="801">
                  <c:v>358</c:v>
                </c:pt>
                <c:pt idx="802">
                  <c:v>358</c:v>
                </c:pt>
                <c:pt idx="803">
                  <c:v>359</c:v>
                </c:pt>
                <c:pt idx="804">
                  <c:v>359</c:v>
                </c:pt>
                <c:pt idx="805">
                  <c:v>359</c:v>
                </c:pt>
                <c:pt idx="806">
                  <c:v>359</c:v>
                </c:pt>
                <c:pt idx="807">
                  <c:v>360</c:v>
                </c:pt>
                <c:pt idx="808">
                  <c:v>360</c:v>
                </c:pt>
                <c:pt idx="809">
                  <c:v>361</c:v>
                </c:pt>
                <c:pt idx="810">
                  <c:v>361</c:v>
                </c:pt>
                <c:pt idx="811">
                  <c:v>362</c:v>
                </c:pt>
                <c:pt idx="812">
                  <c:v>362</c:v>
                </c:pt>
                <c:pt idx="813">
                  <c:v>362</c:v>
                </c:pt>
                <c:pt idx="814">
                  <c:v>362</c:v>
                </c:pt>
                <c:pt idx="815">
                  <c:v>363</c:v>
                </c:pt>
                <c:pt idx="816">
                  <c:v>363</c:v>
                </c:pt>
                <c:pt idx="817">
                  <c:v>363</c:v>
                </c:pt>
                <c:pt idx="818">
                  <c:v>363</c:v>
                </c:pt>
                <c:pt idx="819">
                  <c:v>364</c:v>
                </c:pt>
                <c:pt idx="820">
                  <c:v>364</c:v>
                </c:pt>
                <c:pt idx="821">
                  <c:v>364</c:v>
                </c:pt>
                <c:pt idx="822">
                  <c:v>365</c:v>
                </c:pt>
                <c:pt idx="823">
                  <c:v>365</c:v>
                </c:pt>
                <c:pt idx="824">
                  <c:v>365</c:v>
                </c:pt>
                <c:pt idx="825">
                  <c:v>365</c:v>
                </c:pt>
                <c:pt idx="826">
                  <c:v>366</c:v>
                </c:pt>
                <c:pt idx="827">
                  <c:v>366</c:v>
                </c:pt>
                <c:pt idx="828">
                  <c:v>366</c:v>
                </c:pt>
                <c:pt idx="829">
                  <c:v>367</c:v>
                </c:pt>
                <c:pt idx="830">
                  <c:v>367</c:v>
                </c:pt>
                <c:pt idx="831">
                  <c:v>368</c:v>
                </c:pt>
                <c:pt idx="832">
                  <c:v>368</c:v>
                </c:pt>
                <c:pt idx="833">
                  <c:v>368</c:v>
                </c:pt>
                <c:pt idx="834">
                  <c:v>369</c:v>
                </c:pt>
                <c:pt idx="835">
                  <c:v>370</c:v>
                </c:pt>
                <c:pt idx="836">
                  <c:v>370</c:v>
                </c:pt>
                <c:pt idx="837">
                  <c:v>370</c:v>
                </c:pt>
                <c:pt idx="838">
                  <c:v>370</c:v>
                </c:pt>
                <c:pt idx="839">
                  <c:v>370</c:v>
                </c:pt>
                <c:pt idx="840">
                  <c:v>371</c:v>
                </c:pt>
                <c:pt idx="841">
                  <c:v>371</c:v>
                </c:pt>
                <c:pt idx="842">
                  <c:v>371</c:v>
                </c:pt>
                <c:pt idx="843">
                  <c:v>372</c:v>
                </c:pt>
                <c:pt idx="844">
                  <c:v>372</c:v>
                </c:pt>
                <c:pt idx="845">
                  <c:v>372</c:v>
                </c:pt>
                <c:pt idx="846">
                  <c:v>373</c:v>
                </c:pt>
                <c:pt idx="847">
                  <c:v>373</c:v>
                </c:pt>
                <c:pt idx="848">
                  <c:v>374</c:v>
                </c:pt>
                <c:pt idx="849">
                  <c:v>374</c:v>
                </c:pt>
                <c:pt idx="850">
                  <c:v>374</c:v>
                </c:pt>
                <c:pt idx="851">
                  <c:v>374</c:v>
                </c:pt>
                <c:pt idx="852">
                  <c:v>375</c:v>
                </c:pt>
                <c:pt idx="853">
                  <c:v>375</c:v>
                </c:pt>
                <c:pt idx="854">
                  <c:v>376</c:v>
                </c:pt>
                <c:pt idx="855">
                  <c:v>376</c:v>
                </c:pt>
                <c:pt idx="856">
                  <c:v>376</c:v>
                </c:pt>
                <c:pt idx="857">
                  <c:v>376</c:v>
                </c:pt>
                <c:pt idx="858">
                  <c:v>376</c:v>
                </c:pt>
                <c:pt idx="859">
                  <c:v>376</c:v>
                </c:pt>
                <c:pt idx="860">
                  <c:v>377</c:v>
                </c:pt>
                <c:pt idx="861">
                  <c:v>377</c:v>
                </c:pt>
                <c:pt idx="862">
                  <c:v>377</c:v>
                </c:pt>
                <c:pt idx="863">
                  <c:v>378</c:v>
                </c:pt>
                <c:pt idx="864">
                  <c:v>378</c:v>
                </c:pt>
                <c:pt idx="865">
                  <c:v>378</c:v>
                </c:pt>
                <c:pt idx="866">
                  <c:v>378</c:v>
                </c:pt>
                <c:pt idx="867">
                  <c:v>378</c:v>
                </c:pt>
                <c:pt idx="868">
                  <c:v>378</c:v>
                </c:pt>
                <c:pt idx="869">
                  <c:v>379</c:v>
                </c:pt>
                <c:pt idx="870">
                  <c:v>379</c:v>
                </c:pt>
                <c:pt idx="871">
                  <c:v>379</c:v>
                </c:pt>
                <c:pt idx="872">
                  <c:v>380</c:v>
                </c:pt>
                <c:pt idx="873">
                  <c:v>380</c:v>
                </c:pt>
                <c:pt idx="874">
                  <c:v>380</c:v>
                </c:pt>
                <c:pt idx="875">
                  <c:v>381</c:v>
                </c:pt>
                <c:pt idx="876">
                  <c:v>381</c:v>
                </c:pt>
                <c:pt idx="877">
                  <c:v>381</c:v>
                </c:pt>
                <c:pt idx="878">
                  <c:v>381</c:v>
                </c:pt>
                <c:pt idx="879">
                  <c:v>381</c:v>
                </c:pt>
                <c:pt idx="880">
                  <c:v>382</c:v>
                </c:pt>
                <c:pt idx="881">
                  <c:v>382</c:v>
                </c:pt>
                <c:pt idx="882">
                  <c:v>384</c:v>
                </c:pt>
                <c:pt idx="883">
                  <c:v>384</c:v>
                </c:pt>
                <c:pt idx="884">
                  <c:v>384</c:v>
                </c:pt>
                <c:pt idx="885">
                  <c:v>385</c:v>
                </c:pt>
                <c:pt idx="886">
                  <c:v>385</c:v>
                </c:pt>
                <c:pt idx="887">
                  <c:v>385</c:v>
                </c:pt>
                <c:pt idx="888">
                  <c:v>386</c:v>
                </c:pt>
                <c:pt idx="889">
                  <c:v>385</c:v>
                </c:pt>
                <c:pt idx="890">
                  <c:v>386</c:v>
                </c:pt>
                <c:pt idx="891">
                  <c:v>386</c:v>
                </c:pt>
                <c:pt idx="892">
                  <c:v>387</c:v>
                </c:pt>
                <c:pt idx="893">
                  <c:v>387</c:v>
                </c:pt>
                <c:pt idx="894">
                  <c:v>387</c:v>
                </c:pt>
                <c:pt idx="895">
                  <c:v>388</c:v>
                </c:pt>
                <c:pt idx="896">
                  <c:v>388</c:v>
                </c:pt>
                <c:pt idx="897">
                  <c:v>389</c:v>
                </c:pt>
                <c:pt idx="898">
                  <c:v>388</c:v>
                </c:pt>
                <c:pt idx="899">
                  <c:v>389</c:v>
                </c:pt>
                <c:pt idx="900">
                  <c:v>389</c:v>
                </c:pt>
                <c:pt idx="901">
                  <c:v>389</c:v>
                </c:pt>
                <c:pt idx="902">
                  <c:v>389</c:v>
                </c:pt>
                <c:pt idx="903">
                  <c:v>390</c:v>
                </c:pt>
                <c:pt idx="904">
                  <c:v>390</c:v>
                </c:pt>
                <c:pt idx="905">
                  <c:v>390</c:v>
                </c:pt>
                <c:pt idx="906">
                  <c:v>391</c:v>
                </c:pt>
                <c:pt idx="907">
                  <c:v>391</c:v>
                </c:pt>
                <c:pt idx="908">
                  <c:v>391</c:v>
                </c:pt>
                <c:pt idx="909">
                  <c:v>391</c:v>
                </c:pt>
                <c:pt idx="910">
                  <c:v>391</c:v>
                </c:pt>
                <c:pt idx="911">
                  <c:v>392</c:v>
                </c:pt>
                <c:pt idx="912">
                  <c:v>392</c:v>
                </c:pt>
                <c:pt idx="913">
                  <c:v>393</c:v>
                </c:pt>
                <c:pt idx="914">
                  <c:v>393</c:v>
                </c:pt>
                <c:pt idx="915">
                  <c:v>394</c:v>
                </c:pt>
                <c:pt idx="916">
                  <c:v>394</c:v>
                </c:pt>
                <c:pt idx="917">
                  <c:v>394</c:v>
                </c:pt>
                <c:pt idx="918">
                  <c:v>394</c:v>
                </c:pt>
                <c:pt idx="919">
                  <c:v>395</c:v>
                </c:pt>
                <c:pt idx="920">
                  <c:v>395</c:v>
                </c:pt>
                <c:pt idx="921">
                  <c:v>395</c:v>
                </c:pt>
                <c:pt idx="922">
                  <c:v>396</c:v>
                </c:pt>
                <c:pt idx="923">
                  <c:v>397</c:v>
                </c:pt>
                <c:pt idx="924">
                  <c:v>397</c:v>
                </c:pt>
                <c:pt idx="925">
                  <c:v>397</c:v>
                </c:pt>
                <c:pt idx="926">
                  <c:v>397</c:v>
                </c:pt>
                <c:pt idx="927">
                  <c:v>398</c:v>
                </c:pt>
                <c:pt idx="928">
                  <c:v>398</c:v>
                </c:pt>
                <c:pt idx="929">
                  <c:v>399</c:v>
                </c:pt>
                <c:pt idx="930">
                  <c:v>398</c:v>
                </c:pt>
                <c:pt idx="931">
                  <c:v>399</c:v>
                </c:pt>
                <c:pt idx="932">
                  <c:v>399</c:v>
                </c:pt>
                <c:pt idx="933">
                  <c:v>399</c:v>
                </c:pt>
                <c:pt idx="934">
                  <c:v>400</c:v>
                </c:pt>
                <c:pt idx="935">
                  <c:v>400</c:v>
                </c:pt>
                <c:pt idx="936">
                  <c:v>400</c:v>
                </c:pt>
                <c:pt idx="937">
                  <c:v>400</c:v>
                </c:pt>
                <c:pt idx="938">
                  <c:v>400</c:v>
                </c:pt>
                <c:pt idx="939">
                  <c:v>400</c:v>
                </c:pt>
                <c:pt idx="940">
                  <c:v>401</c:v>
                </c:pt>
                <c:pt idx="941">
                  <c:v>401</c:v>
                </c:pt>
                <c:pt idx="942">
                  <c:v>401</c:v>
                </c:pt>
                <c:pt idx="943">
                  <c:v>402</c:v>
                </c:pt>
                <c:pt idx="944">
                  <c:v>402</c:v>
                </c:pt>
                <c:pt idx="945">
                  <c:v>402</c:v>
                </c:pt>
                <c:pt idx="946">
                  <c:v>403</c:v>
                </c:pt>
                <c:pt idx="947">
                  <c:v>403</c:v>
                </c:pt>
                <c:pt idx="948">
                  <c:v>403</c:v>
                </c:pt>
                <c:pt idx="949">
                  <c:v>403</c:v>
                </c:pt>
                <c:pt idx="950">
                  <c:v>404</c:v>
                </c:pt>
                <c:pt idx="951">
                  <c:v>404</c:v>
                </c:pt>
                <c:pt idx="952">
                  <c:v>404</c:v>
                </c:pt>
                <c:pt idx="953">
                  <c:v>404</c:v>
                </c:pt>
                <c:pt idx="954">
                  <c:v>404</c:v>
                </c:pt>
                <c:pt idx="955">
                  <c:v>405</c:v>
                </c:pt>
                <c:pt idx="956">
                  <c:v>405</c:v>
                </c:pt>
                <c:pt idx="957">
                  <c:v>406</c:v>
                </c:pt>
                <c:pt idx="958">
                  <c:v>406</c:v>
                </c:pt>
                <c:pt idx="959">
                  <c:v>406</c:v>
                </c:pt>
                <c:pt idx="960">
                  <c:v>407</c:v>
                </c:pt>
                <c:pt idx="961">
                  <c:v>407</c:v>
                </c:pt>
                <c:pt idx="962">
                  <c:v>407</c:v>
                </c:pt>
                <c:pt idx="963">
                  <c:v>408</c:v>
                </c:pt>
                <c:pt idx="964">
                  <c:v>408</c:v>
                </c:pt>
                <c:pt idx="965">
                  <c:v>409</c:v>
                </c:pt>
                <c:pt idx="966">
                  <c:v>409</c:v>
                </c:pt>
                <c:pt idx="967">
                  <c:v>409</c:v>
                </c:pt>
                <c:pt idx="968">
                  <c:v>410</c:v>
                </c:pt>
                <c:pt idx="969">
                  <c:v>410</c:v>
                </c:pt>
                <c:pt idx="970">
                  <c:v>411</c:v>
                </c:pt>
                <c:pt idx="971">
                  <c:v>411</c:v>
                </c:pt>
                <c:pt idx="972">
                  <c:v>411</c:v>
                </c:pt>
                <c:pt idx="973">
                  <c:v>410</c:v>
                </c:pt>
                <c:pt idx="974">
                  <c:v>411</c:v>
                </c:pt>
                <c:pt idx="975">
                  <c:v>410</c:v>
                </c:pt>
                <c:pt idx="976">
                  <c:v>410</c:v>
                </c:pt>
                <c:pt idx="977">
                  <c:v>410</c:v>
                </c:pt>
                <c:pt idx="978">
                  <c:v>408</c:v>
                </c:pt>
                <c:pt idx="979">
                  <c:v>408</c:v>
                </c:pt>
                <c:pt idx="980">
                  <c:v>407</c:v>
                </c:pt>
                <c:pt idx="981">
                  <c:v>406</c:v>
                </c:pt>
                <c:pt idx="982">
                  <c:v>406</c:v>
                </c:pt>
                <c:pt idx="983">
                  <c:v>406</c:v>
                </c:pt>
                <c:pt idx="984">
                  <c:v>405</c:v>
                </c:pt>
                <c:pt idx="985">
                  <c:v>405</c:v>
                </c:pt>
                <c:pt idx="986">
                  <c:v>405</c:v>
                </c:pt>
                <c:pt idx="987">
                  <c:v>405</c:v>
                </c:pt>
                <c:pt idx="988">
                  <c:v>405</c:v>
                </c:pt>
                <c:pt idx="989">
                  <c:v>404</c:v>
                </c:pt>
                <c:pt idx="990">
                  <c:v>404</c:v>
                </c:pt>
                <c:pt idx="991">
                  <c:v>403</c:v>
                </c:pt>
                <c:pt idx="992">
                  <c:v>403</c:v>
                </c:pt>
                <c:pt idx="993">
                  <c:v>403</c:v>
                </c:pt>
                <c:pt idx="994">
                  <c:v>403</c:v>
                </c:pt>
                <c:pt idx="995">
                  <c:v>403</c:v>
                </c:pt>
                <c:pt idx="996">
                  <c:v>402</c:v>
                </c:pt>
                <c:pt idx="997">
                  <c:v>402</c:v>
                </c:pt>
                <c:pt idx="998">
                  <c:v>402</c:v>
                </c:pt>
                <c:pt idx="999">
                  <c:v>402</c:v>
                </c:pt>
                <c:pt idx="1000">
                  <c:v>402</c:v>
                </c:pt>
                <c:pt idx="1001">
                  <c:v>402</c:v>
                </c:pt>
                <c:pt idx="1002">
                  <c:v>401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ex3_20_heatTemp1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Sheet1!$C$2:$C$1004</c:f>
              <c:numCache>
                <c:formatCode>General</c:formatCode>
                <c:ptCount val="100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201</c:v>
                </c:pt>
                <c:pt idx="35">
                  <c:v>201</c:v>
                </c:pt>
                <c:pt idx="36">
                  <c:v>201</c:v>
                </c:pt>
                <c:pt idx="37">
                  <c:v>201</c:v>
                </c:pt>
                <c:pt idx="38">
                  <c:v>201</c:v>
                </c:pt>
                <c:pt idx="39">
                  <c:v>202</c:v>
                </c:pt>
                <c:pt idx="40">
                  <c:v>202</c:v>
                </c:pt>
                <c:pt idx="41">
                  <c:v>203</c:v>
                </c:pt>
                <c:pt idx="42">
                  <c:v>204</c:v>
                </c:pt>
                <c:pt idx="43">
                  <c:v>203</c:v>
                </c:pt>
                <c:pt idx="44">
                  <c:v>206</c:v>
                </c:pt>
                <c:pt idx="45">
                  <c:v>205</c:v>
                </c:pt>
                <c:pt idx="46">
                  <c:v>206</c:v>
                </c:pt>
                <c:pt idx="47">
                  <c:v>206</c:v>
                </c:pt>
                <c:pt idx="48">
                  <c:v>208</c:v>
                </c:pt>
                <c:pt idx="49">
                  <c:v>208</c:v>
                </c:pt>
                <c:pt idx="50">
                  <c:v>210</c:v>
                </c:pt>
                <c:pt idx="51">
                  <c:v>210</c:v>
                </c:pt>
                <c:pt idx="52">
                  <c:v>212</c:v>
                </c:pt>
                <c:pt idx="53">
                  <c:v>212</c:v>
                </c:pt>
                <c:pt idx="54">
                  <c:v>213</c:v>
                </c:pt>
                <c:pt idx="55">
                  <c:v>214</c:v>
                </c:pt>
                <c:pt idx="56">
                  <c:v>214</c:v>
                </c:pt>
                <c:pt idx="57">
                  <c:v>215</c:v>
                </c:pt>
                <c:pt idx="58">
                  <c:v>215</c:v>
                </c:pt>
                <c:pt idx="59">
                  <c:v>216</c:v>
                </c:pt>
                <c:pt idx="60">
                  <c:v>217</c:v>
                </c:pt>
                <c:pt idx="61">
                  <c:v>217</c:v>
                </c:pt>
                <c:pt idx="62">
                  <c:v>219</c:v>
                </c:pt>
                <c:pt idx="63">
                  <c:v>219</c:v>
                </c:pt>
                <c:pt idx="64">
                  <c:v>220</c:v>
                </c:pt>
                <c:pt idx="65">
                  <c:v>220</c:v>
                </c:pt>
                <c:pt idx="66">
                  <c:v>221</c:v>
                </c:pt>
                <c:pt idx="67">
                  <c:v>222</c:v>
                </c:pt>
                <c:pt idx="68">
                  <c:v>222</c:v>
                </c:pt>
                <c:pt idx="69">
                  <c:v>223</c:v>
                </c:pt>
                <c:pt idx="70">
                  <c:v>223</c:v>
                </c:pt>
                <c:pt idx="71">
                  <c:v>223</c:v>
                </c:pt>
                <c:pt idx="72">
                  <c:v>225</c:v>
                </c:pt>
                <c:pt idx="73">
                  <c:v>225</c:v>
                </c:pt>
                <c:pt idx="74">
                  <c:v>225</c:v>
                </c:pt>
                <c:pt idx="75">
                  <c:v>226</c:v>
                </c:pt>
                <c:pt idx="76">
                  <c:v>227</c:v>
                </c:pt>
                <c:pt idx="77">
                  <c:v>227</c:v>
                </c:pt>
                <c:pt idx="78">
                  <c:v>228</c:v>
                </c:pt>
                <c:pt idx="79">
                  <c:v>228</c:v>
                </c:pt>
                <c:pt idx="80">
                  <c:v>228</c:v>
                </c:pt>
                <c:pt idx="81">
                  <c:v>228</c:v>
                </c:pt>
                <c:pt idx="82">
                  <c:v>229</c:v>
                </c:pt>
                <c:pt idx="83">
                  <c:v>229</c:v>
                </c:pt>
                <c:pt idx="84">
                  <c:v>230</c:v>
                </c:pt>
                <c:pt idx="85">
                  <c:v>231</c:v>
                </c:pt>
                <c:pt idx="86">
                  <c:v>231</c:v>
                </c:pt>
                <c:pt idx="87">
                  <c:v>232</c:v>
                </c:pt>
                <c:pt idx="88">
                  <c:v>232</c:v>
                </c:pt>
                <c:pt idx="89">
                  <c:v>233</c:v>
                </c:pt>
                <c:pt idx="90">
                  <c:v>233</c:v>
                </c:pt>
                <c:pt idx="91">
                  <c:v>234</c:v>
                </c:pt>
                <c:pt idx="92">
                  <c:v>234</c:v>
                </c:pt>
                <c:pt idx="93">
                  <c:v>234</c:v>
                </c:pt>
                <c:pt idx="94">
                  <c:v>235</c:v>
                </c:pt>
                <c:pt idx="95">
                  <c:v>235</c:v>
                </c:pt>
                <c:pt idx="96">
                  <c:v>235</c:v>
                </c:pt>
                <c:pt idx="97">
                  <c:v>236</c:v>
                </c:pt>
                <c:pt idx="98">
                  <c:v>237</c:v>
                </c:pt>
                <c:pt idx="99">
                  <c:v>236</c:v>
                </c:pt>
                <c:pt idx="100">
                  <c:v>238</c:v>
                </c:pt>
                <c:pt idx="101">
                  <c:v>238</c:v>
                </c:pt>
                <c:pt idx="102">
                  <c:v>238</c:v>
                </c:pt>
                <c:pt idx="103">
                  <c:v>239</c:v>
                </c:pt>
                <c:pt idx="104">
                  <c:v>239</c:v>
                </c:pt>
                <c:pt idx="105">
                  <c:v>241</c:v>
                </c:pt>
                <c:pt idx="106">
                  <c:v>240</c:v>
                </c:pt>
                <c:pt idx="107">
                  <c:v>241</c:v>
                </c:pt>
                <c:pt idx="108">
                  <c:v>242</c:v>
                </c:pt>
                <c:pt idx="109">
                  <c:v>243</c:v>
                </c:pt>
                <c:pt idx="110">
                  <c:v>244</c:v>
                </c:pt>
                <c:pt idx="111">
                  <c:v>244</c:v>
                </c:pt>
                <c:pt idx="112">
                  <c:v>244</c:v>
                </c:pt>
                <c:pt idx="113">
                  <c:v>245</c:v>
                </c:pt>
                <c:pt idx="114">
                  <c:v>245</c:v>
                </c:pt>
                <c:pt idx="115">
                  <c:v>246</c:v>
                </c:pt>
                <c:pt idx="116">
                  <c:v>246</c:v>
                </c:pt>
                <c:pt idx="117">
                  <c:v>246</c:v>
                </c:pt>
                <c:pt idx="118">
                  <c:v>247</c:v>
                </c:pt>
                <c:pt idx="119">
                  <c:v>248</c:v>
                </c:pt>
                <c:pt idx="120">
                  <c:v>247</c:v>
                </c:pt>
                <c:pt idx="121">
                  <c:v>248</c:v>
                </c:pt>
                <c:pt idx="122">
                  <c:v>249</c:v>
                </c:pt>
                <c:pt idx="123">
                  <c:v>249</c:v>
                </c:pt>
                <c:pt idx="124">
                  <c:v>250</c:v>
                </c:pt>
                <c:pt idx="125">
                  <c:v>251</c:v>
                </c:pt>
                <c:pt idx="126">
                  <c:v>251</c:v>
                </c:pt>
                <c:pt idx="127">
                  <c:v>251</c:v>
                </c:pt>
                <c:pt idx="128">
                  <c:v>251</c:v>
                </c:pt>
                <c:pt idx="129">
                  <c:v>252</c:v>
                </c:pt>
                <c:pt idx="130">
                  <c:v>252</c:v>
                </c:pt>
                <c:pt idx="131">
                  <c:v>253</c:v>
                </c:pt>
                <c:pt idx="132">
                  <c:v>253</c:v>
                </c:pt>
                <c:pt idx="133">
                  <c:v>254</c:v>
                </c:pt>
                <c:pt idx="134">
                  <c:v>254</c:v>
                </c:pt>
                <c:pt idx="135">
                  <c:v>255</c:v>
                </c:pt>
                <c:pt idx="136">
                  <c:v>256</c:v>
                </c:pt>
                <c:pt idx="137">
                  <c:v>256</c:v>
                </c:pt>
                <c:pt idx="138">
                  <c:v>256</c:v>
                </c:pt>
                <c:pt idx="139">
                  <c:v>257</c:v>
                </c:pt>
                <c:pt idx="140">
                  <c:v>258</c:v>
                </c:pt>
                <c:pt idx="141">
                  <c:v>258</c:v>
                </c:pt>
                <c:pt idx="142">
                  <c:v>258</c:v>
                </c:pt>
                <c:pt idx="143">
                  <c:v>258</c:v>
                </c:pt>
                <c:pt idx="144">
                  <c:v>258</c:v>
                </c:pt>
                <c:pt idx="145">
                  <c:v>259</c:v>
                </c:pt>
                <c:pt idx="146">
                  <c:v>259</c:v>
                </c:pt>
                <c:pt idx="147">
                  <c:v>260</c:v>
                </c:pt>
                <c:pt idx="148">
                  <c:v>261</c:v>
                </c:pt>
                <c:pt idx="149">
                  <c:v>261</c:v>
                </c:pt>
                <c:pt idx="150">
                  <c:v>261</c:v>
                </c:pt>
                <c:pt idx="151">
                  <c:v>263</c:v>
                </c:pt>
                <c:pt idx="152">
                  <c:v>263</c:v>
                </c:pt>
                <c:pt idx="153">
                  <c:v>263</c:v>
                </c:pt>
                <c:pt idx="154">
                  <c:v>263</c:v>
                </c:pt>
                <c:pt idx="155">
                  <c:v>263</c:v>
                </c:pt>
                <c:pt idx="156">
                  <c:v>264</c:v>
                </c:pt>
                <c:pt idx="157">
                  <c:v>265</c:v>
                </c:pt>
                <c:pt idx="158">
                  <c:v>265</c:v>
                </c:pt>
                <c:pt idx="159">
                  <c:v>265</c:v>
                </c:pt>
                <c:pt idx="160">
                  <c:v>266</c:v>
                </c:pt>
                <c:pt idx="161">
                  <c:v>267</c:v>
                </c:pt>
                <c:pt idx="162">
                  <c:v>267</c:v>
                </c:pt>
                <c:pt idx="163">
                  <c:v>268</c:v>
                </c:pt>
                <c:pt idx="164">
                  <c:v>268</c:v>
                </c:pt>
                <c:pt idx="165">
                  <c:v>269</c:v>
                </c:pt>
                <c:pt idx="166">
                  <c:v>269</c:v>
                </c:pt>
                <c:pt idx="167">
                  <c:v>269</c:v>
                </c:pt>
                <c:pt idx="168">
                  <c:v>270</c:v>
                </c:pt>
                <c:pt idx="169">
                  <c:v>270</c:v>
                </c:pt>
                <c:pt idx="170">
                  <c:v>271</c:v>
                </c:pt>
                <c:pt idx="171">
                  <c:v>271</c:v>
                </c:pt>
                <c:pt idx="172">
                  <c:v>271</c:v>
                </c:pt>
                <c:pt idx="173">
                  <c:v>272</c:v>
                </c:pt>
                <c:pt idx="174">
                  <c:v>272</c:v>
                </c:pt>
                <c:pt idx="175">
                  <c:v>272</c:v>
                </c:pt>
                <c:pt idx="176">
                  <c:v>272</c:v>
                </c:pt>
                <c:pt idx="177">
                  <c:v>272</c:v>
                </c:pt>
                <c:pt idx="178">
                  <c:v>274</c:v>
                </c:pt>
                <c:pt idx="179">
                  <c:v>273</c:v>
                </c:pt>
                <c:pt idx="180">
                  <c:v>274</c:v>
                </c:pt>
                <c:pt idx="181">
                  <c:v>275</c:v>
                </c:pt>
                <c:pt idx="182">
                  <c:v>276</c:v>
                </c:pt>
                <c:pt idx="183">
                  <c:v>276</c:v>
                </c:pt>
                <c:pt idx="184">
                  <c:v>276</c:v>
                </c:pt>
                <c:pt idx="185">
                  <c:v>277</c:v>
                </c:pt>
                <c:pt idx="186">
                  <c:v>278</c:v>
                </c:pt>
                <c:pt idx="187">
                  <c:v>278</c:v>
                </c:pt>
                <c:pt idx="188">
                  <c:v>278</c:v>
                </c:pt>
                <c:pt idx="189">
                  <c:v>278</c:v>
                </c:pt>
                <c:pt idx="190">
                  <c:v>279</c:v>
                </c:pt>
                <c:pt idx="191">
                  <c:v>280</c:v>
                </c:pt>
                <c:pt idx="192">
                  <c:v>280</c:v>
                </c:pt>
                <c:pt idx="193">
                  <c:v>280</c:v>
                </c:pt>
                <c:pt idx="194">
                  <c:v>281</c:v>
                </c:pt>
                <c:pt idx="195">
                  <c:v>281</c:v>
                </c:pt>
                <c:pt idx="196">
                  <c:v>282</c:v>
                </c:pt>
                <c:pt idx="197">
                  <c:v>282</c:v>
                </c:pt>
                <c:pt idx="198">
                  <c:v>283</c:v>
                </c:pt>
                <c:pt idx="199">
                  <c:v>283</c:v>
                </c:pt>
                <c:pt idx="200">
                  <c:v>283</c:v>
                </c:pt>
                <c:pt idx="201">
                  <c:v>284</c:v>
                </c:pt>
                <c:pt idx="202">
                  <c:v>285</c:v>
                </c:pt>
                <c:pt idx="203">
                  <c:v>285</c:v>
                </c:pt>
                <c:pt idx="204">
                  <c:v>285</c:v>
                </c:pt>
                <c:pt idx="205">
                  <c:v>286</c:v>
                </c:pt>
                <c:pt idx="206">
                  <c:v>286</c:v>
                </c:pt>
                <c:pt idx="207">
                  <c:v>287</c:v>
                </c:pt>
                <c:pt idx="208">
                  <c:v>287</c:v>
                </c:pt>
                <c:pt idx="209">
                  <c:v>288</c:v>
                </c:pt>
                <c:pt idx="210">
                  <c:v>288</c:v>
                </c:pt>
                <c:pt idx="211">
                  <c:v>288</c:v>
                </c:pt>
                <c:pt idx="212">
                  <c:v>288</c:v>
                </c:pt>
                <c:pt idx="213">
                  <c:v>289</c:v>
                </c:pt>
                <c:pt idx="214">
                  <c:v>289</c:v>
                </c:pt>
                <c:pt idx="215">
                  <c:v>290</c:v>
                </c:pt>
                <c:pt idx="216">
                  <c:v>290</c:v>
                </c:pt>
                <c:pt idx="217">
                  <c:v>291</c:v>
                </c:pt>
                <c:pt idx="218">
                  <c:v>291</c:v>
                </c:pt>
                <c:pt idx="219">
                  <c:v>291</c:v>
                </c:pt>
                <c:pt idx="220">
                  <c:v>292</c:v>
                </c:pt>
                <c:pt idx="221">
                  <c:v>292</c:v>
                </c:pt>
                <c:pt idx="222">
                  <c:v>292</c:v>
                </c:pt>
                <c:pt idx="223">
                  <c:v>293</c:v>
                </c:pt>
                <c:pt idx="224">
                  <c:v>294</c:v>
                </c:pt>
                <c:pt idx="225">
                  <c:v>293</c:v>
                </c:pt>
                <c:pt idx="226">
                  <c:v>294</c:v>
                </c:pt>
                <c:pt idx="227">
                  <c:v>295</c:v>
                </c:pt>
                <c:pt idx="228">
                  <c:v>295</c:v>
                </c:pt>
                <c:pt idx="229">
                  <c:v>295</c:v>
                </c:pt>
                <c:pt idx="230">
                  <c:v>296</c:v>
                </c:pt>
                <c:pt idx="231">
                  <c:v>296</c:v>
                </c:pt>
                <c:pt idx="232">
                  <c:v>296</c:v>
                </c:pt>
                <c:pt idx="233">
                  <c:v>297</c:v>
                </c:pt>
                <c:pt idx="234">
                  <c:v>297</c:v>
                </c:pt>
                <c:pt idx="235">
                  <c:v>298</c:v>
                </c:pt>
                <c:pt idx="236">
                  <c:v>298</c:v>
                </c:pt>
                <c:pt idx="237">
                  <c:v>298</c:v>
                </c:pt>
                <c:pt idx="238">
                  <c:v>298</c:v>
                </c:pt>
                <c:pt idx="239">
                  <c:v>299</c:v>
                </c:pt>
                <c:pt idx="240">
                  <c:v>299</c:v>
                </c:pt>
                <c:pt idx="241">
                  <c:v>300</c:v>
                </c:pt>
                <c:pt idx="242">
                  <c:v>300</c:v>
                </c:pt>
                <c:pt idx="243">
                  <c:v>301</c:v>
                </c:pt>
                <c:pt idx="244">
                  <c:v>302</c:v>
                </c:pt>
                <c:pt idx="245">
                  <c:v>301</c:v>
                </c:pt>
                <c:pt idx="246">
                  <c:v>302</c:v>
                </c:pt>
                <c:pt idx="247">
                  <c:v>302</c:v>
                </c:pt>
                <c:pt idx="248">
                  <c:v>303</c:v>
                </c:pt>
                <c:pt idx="249">
                  <c:v>303</c:v>
                </c:pt>
                <c:pt idx="250">
                  <c:v>304</c:v>
                </c:pt>
                <c:pt idx="251">
                  <c:v>304</c:v>
                </c:pt>
                <c:pt idx="252">
                  <c:v>305</c:v>
                </c:pt>
                <c:pt idx="253">
                  <c:v>305</c:v>
                </c:pt>
                <c:pt idx="254">
                  <c:v>305</c:v>
                </c:pt>
                <c:pt idx="255">
                  <c:v>305</c:v>
                </c:pt>
                <c:pt idx="256">
                  <c:v>306</c:v>
                </c:pt>
                <c:pt idx="257">
                  <c:v>306</c:v>
                </c:pt>
                <c:pt idx="258">
                  <c:v>307</c:v>
                </c:pt>
                <c:pt idx="259">
                  <c:v>307</c:v>
                </c:pt>
                <c:pt idx="260">
                  <c:v>307</c:v>
                </c:pt>
                <c:pt idx="261">
                  <c:v>308</c:v>
                </c:pt>
                <c:pt idx="262">
                  <c:v>308</c:v>
                </c:pt>
                <c:pt idx="263">
                  <c:v>309</c:v>
                </c:pt>
                <c:pt idx="264">
                  <c:v>309</c:v>
                </c:pt>
                <c:pt idx="265">
                  <c:v>309</c:v>
                </c:pt>
                <c:pt idx="266">
                  <c:v>309</c:v>
                </c:pt>
                <c:pt idx="267">
                  <c:v>310</c:v>
                </c:pt>
                <c:pt idx="268">
                  <c:v>310</c:v>
                </c:pt>
                <c:pt idx="269">
                  <c:v>311</c:v>
                </c:pt>
                <c:pt idx="270">
                  <c:v>311</c:v>
                </c:pt>
                <c:pt idx="271">
                  <c:v>311</c:v>
                </c:pt>
                <c:pt idx="272">
                  <c:v>311</c:v>
                </c:pt>
                <c:pt idx="273">
                  <c:v>312</c:v>
                </c:pt>
                <c:pt idx="274">
                  <c:v>312</c:v>
                </c:pt>
                <c:pt idx="275">
                  <c:v>313</c:v>
                </c:pt>
                <c:pt idx="276">
                  <c:v>313</c:v>
                </c:pt>
                <c:pt idx="277">
                  <c:v>313</c:v>
                </c:pt>
                <c:pt idx="278">
                  <c:v>314</c:v>
                </c:pt>
                <c:pt idx="279">
                  <c:v>314</c:v>
                </c:pt>
                <c:pt idx="280">
                  <c:v>314</c:v>
                </c:pt>
                <c:pt idx="281">
                  <c:v>315</c:v>
                </c:pt>
                <c:pt idx="282">
                  <c:v>315</c:v>
                </c:pt>
                <c:pt idx="283">
                  <c:v>316</c:v>
                </c:pt>
                <c:pt idx="284">
                  <c:v>316</c:v>
                </c:pt>
                <c:pt idx="285">
                  <c:v>316</c:v>
                </c:pt>
                <c:pt idx="286">
                  <c:v>317</c:v>
                </c:pt>
                <c:pt idx="287">
                  <c:v>317</c:v>
                </c:pt>
                <c:pt idx="288">
                  <c:v>317</c:v>
                </c:pt>
                <c:pt idx="289">
                  <c:v>317</c:v>
                </c:pt>
                <c:pt idx="290">
                  <c:v>318</c:v>
                </c:pt>
                <c:pt idx="291">
                  <c:v>318</c:v>
                </c:pt>
                <c:pt idx="292">
                  <c:v>318</c:v>
                </c:pt>
                <c:pt idx="293">
                  <c:v>318</c:v>
                </c:pt>
                <c:pt idx="294">
                  <c:v>319</c:v>
                </c:pt>
                <c:pt idx="295">
                  <c:v>319</c:v>
                </c:pt>
                <c:pt idx="296">
                  <c:v>319</c:v>
                </c:pt>
                <c:pt idx="297">
                  <c:v>320</c:v>
                </c:pt>
                <c:pt idx="298">
                  <c:v>320</c:v>
                </c:pt>
                <c:pt idx="299">
                  <c:v>320</c:v>
                </c:pt>
                <c:pt idx="300">
                  <c:v>320</c:v>
                </c:pt>
                <c:pt idx="301">
                  <c:v>321</c:v>
                </c:pt>
                <c:pt idx="302">
                  <c:v>321</c:v>
                </c:pt>
                <c:pt idx="303">
                  <c:v>322</c:v>
                </c:pt>
                <c:pt idx="304">
                  <c:v>321</c:v>
                </c:pt>
                <c:pt idx="305">
                  <c:v>322</c:v>
                </c:pt>
                <c:pt idx="306">
                  <c:v>322</c:v>
                </c:pt>
                <c:pt idx="307">
                  <c:v>323</c:v>
                </c:pt>
                <c:pt idx="308">
                  <c:v>323</c:v>
                </c:pt>
                <c:pt idx="309">
                  <c:v>323</c:v>
                </c:pt>
                <c:pt idx="310">
                  <c:v>324</c:v>
                </c:pt>
                <c:pt idx="311">
                  <c:v>324</c:v>
                </c:pt>
                <c:pt idx="312">
                  <c:v>324</c:v>
                </c:pt>
                <c:pt idx="313">
                  <c:v>324</c:v>
                </c:pt>
                <c:pt idx="314">
                  <c:v>324</c:v>
                </c:pt>
                <c:pt idx="315">
                  <c:v>325</c:v>
                </c:pt>
                <c:pt idx="316">
                  <c:v>325</c:v>
                </c:pt>
                <c:pt idx="317">
                  <c:v>325</c:v>
                </c:pt>
                <c:pt idx="318">
                  <c:v>326</c:v>
                </c:pt>
                <c:pt idx="319">
                  <c:v>326</c:v>
                </c:pt>
                <c:pt idx="320">
                  <c:v>327</c:v>
                </c:pt>
                <c:pt idx="321">
                  <c:v>327</c:v>
                </c:pt>
                <c:pt idx="322">
                  <c:v>327</c:v>
                </c:pt>
                <c:pt idx="323">
                  <c:v>327</c:v>
                </c:pt>
                <c:pt idx="324">
                  <c:v>328</c:v>
                </c:pt>
                <c:pt idx="325">
                  <c:v>328</c:v>
                </c:pt>
                <c:pt idx="326">
                  <c:v>328</c:v>
                </c:pt>
                <c:pt idx="327">
                  <c:v>329</c:v>
                </c:pt>
                <c:pt idx="328">
                  <c:v>329</c:v>
                </c:pt>
                <c:pt idx="329">
                  <c:v>329</c:v>
                </c:pt>
                <c:pt idx="330">
                  <c:v>330</c:v>
                </c:pt>
                <c:pt idx="331">
                  <c:v>330</c:v>
                </c:pt>
                <c:pt idx="332">
                  <c:v>330</c:v>
                </c:pt>
                <c:pt idx="333">
                  <c:v>330</c:v>
                </c:pt>
                <c:pt idx="334">
                  <c:v>331</c:v>
                </c:pt>
                <c:pt idx="335">
                  <c:v>331</c:v>
                </c:pt>
                <c:pt idx="336">
                  <c:v>331</c:v>
                </c:pt>
                <c:pt idx="337">
                  <c:v>331</c:v>
                </c:pt>
                <c:pt idx="338">
                  <c:v>332</c:v>
                </c:pt>
                <c:pt idx="339">
                  <c:v>332</c:v>
                </c:pt>
                <c:pt idx="340">
                  <c:v>333</c:v>
                </c:pt>
                <c:pt idx="341">
                  <c:v>333</c:v>
                </c:pt>
                <c:pt idx="342">
                  <c:v>333</c:v>
                </c:pt>
                <c:pt idx="343">
                  <c:v>334</c:v>
                </c:pt>
                <c:pt idx="344">
                  <c:v>334</c:v>
                </c:pt>
                <c:pt idx="345">
                  <c:v>334</c:v>
                </c:pt>
                <c:pt idx="346">
                  <c:v>335</c:v>
                </c:pt>
                <c:pt idx="347">
                  <c:v>335</c:v>
                </c:pt>
                <c:pt idx="348">
                  <c:v>335</c:v>
                </c:pt>
                <c:pt idx="349">
                  <c:v>335</c:v>
                </c:pt>
                <c:pt idx="350">
                  <c:v>336</c:v>
                </c:pt>
                <c:pt idx="351">
                  <c:v>336</c:v>
                </c:pt>
                <c:pt idx="352">
                  <c:v>337</c:v>
                </c:pt>
                <c:pt idx="353">
                  <c:v>337</c:v>
                </c:pt>
                <c:pt idx="354">
                  <c:v>337</c:v>
                </c:pt>
                <c:pt idx="355">
                  <c:v>337</c:v>
                </c:pt>
                <c:pt idx="356">
                  <c:v>337</c:v>
                </c:pt>
                <c:pt idx="357">
                  <c:v>338</c:v>
                </c:pt>
                <c:pt idx="358">
                  <c:v>338</c:v>
                </c:pt>
                <c:pt idx="359">
                  <c:v>338</c:v>
                </c:pt>
                <c:pt idx="360">
                  <c:v>338</c:v>
                </c:pt>
                <c:pt idx="361">
                  <c:v>339</c:v>
                </c:pt>
                <c:pt idx="362">
                  <c:v>339</c:v>
                </c:pt>
                <c:pt idx="363">
                  <c:v>340</c:v>
                </c:pt>
                <c:pt idx="364">
                  <c:v>341</c:v>
                </c:pt>
                <c:pt idx="365">
                  <c:v>341</c:v>
                </c:pt>
                <c:pt idx="366">
                  <c:v>341</c:v>
                </c:pt>
                <c:pt idx="367">
                  <c:v>341</c:v>
                </c:pt>
                <c:pt idx="368">
                  <c:v>342</c:v>
                </c:pt>
                <c:pt idx="369">
                  <c:v>342</c:v>
                </c:pt>
                <c:pt idx="370">
                  <c:v>343</c:v>
                </c:pt>
                <c:pt idx="371">
                  <c:v>343</c:v>
                </c:pt>
                <c:pt idx="372">
                  <c:v>343</c:v>
                </c:pt>
                <c:pt idx="373">
                  <c:v>344</c:v>
                </c:pt>
                <c:pt idx="374">
                  <c:v>344</c:v>
                </c:pt>
                <c:pt idx="375">
                  <c:v>344</c:v>
                </c:pt>
                <c:pt idx="376">
                  <c:v>345</c:v>
                </c:pt>
                <c:pt idx="377">
                  <c:v>345</c:v>
                </c:pt>
                <c:pt idx="378">
                  <c:v>345</c:v>
                </c:pt>
                <c:pt idx="379">
                  <c:v>346</c:v>
                </c:pt>
                <c:pt idx="380">
                  <c:v>346</c:v>
                </c:pt>
                <c:pt idx="381">
                  <c:v>347</c:v>
                </c:pt>
                <c:pt idx="382">
                  <c:v>347</c:v>
                </c:pt>
                <c:pt idx="383">
                  <c:v>348</c:v>
                </c:pt>
                <c:pt idx="384">
                  <c:v>348</c:v>
                </c:pt>
                <c:pt idx="385">
                  <c:v>348</c:v>
                </c:pt>
                <c:pt idx="386">
                  <c:v>349</c:v>
                </c:pt>
                <c:pt idx="387">
                  <c:v>349</c:v>
                </c:pt>
                <c:pt idx="388">
                  <c:v>349</c:v>
                </c:pt>
                <c:pt idx="389">
                  <c:v>350</c:v>
                </c:pt>
                <c:pt idx="390">
                  <c:v>350</c:v>
                </c:pt>
                <c:pt idx="391">
                  <c:v>350</c:v>
                </c:pt>
                <c:pt idx="392">
                  <c:v>351</c:v>
                </c:pt>
                <c:pt idx="393">
                  <c:v>351</c:v>
                </c:pt>
                <c:pt idx="394">
                  <c:v>351</c:v>
                </c:pt>
                <c:pt idx="395">
                  <c:v>352</c:v>
                </c:pt>
                <c:pt idx="396">
                  <c:v>352</c:v>
                </c:pt>
                <c:pt idx="397">
                  <c:v>353</c:v>
                </c:pt>
                <c:pt idx="398">
                  <c:v>353</c:v>
                </c:pt>
                <c:pt idx="399">
                  <c:v>354</c:v>
                </c:pt>
                <c:pt idx="400">
                  <c:v>353</c:v>
                </c:pt>
                <c:pt idx="401">
                  <c:v>354</c:v>
                </c:pt>
                <c:pt idx="402">
                  <c:v>354</c:v>
                </c:pt>
                <c:pt idx="403">
                  <c:v>354</c:v>
                </c:pt>
                <c:pt idx="404">
                  <c:v>355</c:v>
                </c:pt>
                <c:pt idx="405">
                  <c:v>355</c:v>
                </c:pt>
                <c:pt idx="406">
                  <c:v>356</c:v>
                </c:pt>
                <c:pt idx="407">
                  <c:v>356</c:v>
                </c:pt>
                <c:pt idx="408">
                  <c:v>356</c:v>
                </c:pt>
                <c:pt idx="409">
                  <c:v>356</c:v>
                </c:pt>
                <c:pt idx="410">
                  <c:v>357</c:v>
                </c:pt>
                <c:pt idx="411">
                  <c:v>357</c:v>
                </c:pt>
                <c:pt idx="412">
                  <c:v>358</c:v>
                </c:pt>
                <c:pt idx="413">
                  <c:v>358</c:v>
                </c:pt>
                <c:pt idx="414">
                  <c:v>358</c:v>
                </c:pt>
                <c:pt idx="415">
                  <c:v>359</c:v>
                </c:pt>
                <c:pt idx="416">
                  <c:v>359</c:v>
                </c:pt>
                <c:pt idx="417">
                  <c:v>359</c:v>
                </c:pt>
                <c:pt idx="418">
                  <c:v>360</c:v>
                </c:pt>
                <c:pt idx="419">
                  <c:v>360</c:v>
                </c:pt>
                <c:pt idx="420">
                  <c:v>360</c:v>
                </c:pt>
                <c:pt idx="421">
                  <c:v>361</c:v>
                </c:pt>
                <c:pt idx="422">
                  <c:v>362</c:v>
                </c:pt>
                <c:pt idx="423">
                  <c:v>361</c:v>
                </c:pt>
                <c:pt idx="424">
                  <c:v>362</c:v>
                </c:pt>
                <c:pt idx="425">
                  <c:v>363</c:v>
                </c:pt>
                <c:pt idx="426">
                  <c:v>362</c:v>
                </c:pt>
                <c:pt idx="427">
                  <c:v>363</c:v>
                </c:pt>
                <c:pt idx="428">
                  <c:v>363</c:v>
                </c:pt>
                <c:pt idx="429">
                  <c:v>363</c:v>
                </c:pt>
                <c:pt idx="430">
                  <c:v>364</c:v>
                </c:pt>
                <c:pt idx="431">
                  <c:v>365</c:v>
                </c:pt>
                <c:pt idx="432">
                  <c:v>365</c:v>
                </c:pt>
                <c:pt idx="433">
                  <c:v>365</c:v>
                </c:pt>
                <c:pt idx="434">
                  <c:v>366</c:v>
                </c:pt>
                <c:pt idx="435">
                  <c:v>366</c:v>
                </c:pt>
                <c:pt idx="436">
                  <c:v>366</c:v>
                </c:pt>
                <c:pt idx="437">
                  <c:v>366</c:v>
                </c:pt>
                <c:pt idx="438">
                  <c:v>367</c:v>
                </c:pt>
                <c:pt idx="439">
                  <c:v>367</c:v>
                </c:pt>
                <c:pt idx="440">
                  <c:v>368</c:v>
                </c:pt>
                <c:pt idx="441">
                  <c:v>368</c:v>
                </c:pt>
                <c:pt idx="442">
                  <c:v>369</c:v>
                </c:pt>
                <c:pt idx="443">
                  <c:v>369</c:v>
                </c:pt>
                <c:pt idx="444">
                  <c:v>369</c:v>
                </c:pt>
                <c:pt idx="445">
                  <c:v>369</c:v>
                </c:pt>
                <c:pt idx="446">
                  <c:v>370</c:v>
                </c:pt>
                <c:pt idx="447">
                  <c:v>370</c:v>
                </c:pt>
                <c:pt idx="448">
                  <c:v>370</c:v>
                </c:pt>
                <c:pt idx="449">
                  <c:v>371</c:v>
                </c:pt>
                <c:pt idx="450">
                  <c:v>372</c:v>
                </c:pt>
                <c:pt idx="451">
                  <c:v>372</c:v>
                </c:pt>
                <c:pt idx="452">
                  <c:v>372</c:v>
                </c:pt>
                <c:pt idx="453">
                  <c:v>373</c:v>
                </c:pt>
                <c:pt idx="454">
                  <c:v>373</c:v>
                </c:pt>
                <c:pt idx="455">
                  <c:v>373</c:v>
                </c:pt>
                <c:pt idx="456">
                  <c:v>374</c:v>
                </c:pt>
                <c:pt idx="457">
                  <c:v>374</c:v>
                </c:pt>
                <c:pt idx="458">
                  <c:v>374</c:v>
                </c:pt>
                <c:pt idx="459">
                  <c:v>375</c:v>
                </c:pt>
                <c:pt idx="460">
                  <c:v>375</c:v>
                </c:pt>
                <c:pt idx="461">
                  <c:v>375</c:v>
                </c:pt>
                <c:pt idx="462">
                  <c:v>376</c:v>
                </c:pt>
                <c:pt idx="463">
                  <c:v>376</c:v>
                </c:pt>
                <c:pt idx="464">
                  <c:v>376</c:v>
                </c:pt>
                <c:pt idx="465">
                  <c:v>376</c:v>
                </c:pt>
                <c:pt idx="466">
                  <c:v>376</c:v>
                </c:pt>
                <c:pt idx="467">
                  <c:v>377</c:v>
                </c:pt>
                <c:pt idx="468">
                  <c:v>378</c:v>
                </c:pt>
                <c:pt idx="469">
                  <c:v>377</c:v>
                </c:pt>
                <c:pt idx="470">
                  <c:v>378</c:v>
                </c:pt>
                <c:pt idx="471">
                  <c:v>379</c:v>
                </c:pt>
                <c:pt idx="472">
                  <c:v>379</c:v>
                </c:pt>
                <c:pt idx="473">
                  <c:v>379</c:v>
                </c:pt>
                <c:pt idx="474">
                  <c:v>380</c:v>
                </c:pt>
                <c:pt idx="475">
                  <c:v>380</c:v>
                </c:pt>
                <c:pt idx="476">
                  <c:v>381</c:v>
                </c:pt>
                <c:pt idx="477">
                  <c:v>381</c:v>
                </c:pt>
                <c:pt idx="478">
                  <c:v>381</c:v>
                </c:pt>
                <c:pt idx="479">
                  <c:v>381</c:v>
                </c:pt>
                <c:pt idx="480">
                  <c:v>381</c:v>
                </c:pt>
                <c:pt idx="481">
                  <c:v>382</c:v>
                </c:pt>
                <c:pt idx="482">
                  <c:v>383</c:v>
                </c:pt>
                <c:pt idx="483">
                  <c:v>384</c:v>
                </c:pt>
                <c:pt idx="484">
                  <c:v>384</c:v>
                </c:pt>
                <c:pt idx="485">
                  <c:v>385</c:v>
                </c:pt>
                <c:pt idx="486">
                  <c:v>385</c:v>
                </c:pt>
                <c:pt idx="487">
                  <c:v>385</c:v>
                </c:pt>
                <c:pt idx="488">
                  <c:v>386</c:v>
                </c:pt>
                <c:pt idx="489">
                  <c:v>386</c:v>
                </c:pt>
                <c:pt idx="490">
                  <c:v>387</c:v>
                </c:pt>
                <c:pt idx="491">
                  <c:v>387</c:v>
                </c:pt>
                <c:pt idx="492">
                  <c:v>387</c:v>
                </c:pt>
                <c:pt idx="493">
                  <c:v>388</c:v>
                </c:pt>
                <c:pt idx="494">
                  <c:v>388</c:v>
                </c:pt>
                <c:pt idx="495">
                  <c:v>389</c:v>
                </c:pt>
                <c:pt idx="496">
                  <c:v>389</c:v>
                </c:pt>
                <c:pt idx="497">
                  <c:v>389</c:v>
                </c:pt>
                <c:pt idx="498">
                  <c:v>389</c:v>
                </c:pt>
                <c:pt idx="499">
                  <c:v>389</c:v>
                </c:pt>
                <c:pt idx="500">
                  <c:v>389</c:v>
                </c:pt>
                <c:pt idx="501">
                  <c:v>390</c:v>
                </c:pt>
                <c:pt idx="502">
                  <c:v>390</c:v>
                </c:pt>
                <c:pt idx="503">
                  <c:v>391</c:v>
                </c:pt>
                <c:pt idx="504">
                  <c:v>391</c:v>
                </c:pt>
                <c:pt idx="505">
                  <c:v>391</c:v>
                </c:pt>
                <c:pt idx="506">
                  <c:v>392</c:v>
                </c:pt>
                <c:pt idx="507">
                  <c:v>392</c:v>
                </c:pt>
                <c:pt idx="508">
                  <c:v>392</c:v>
                </c:pt>
                <c:pt idx="509">
                  <c:v>393</c:v>
                </c:pt>
                <c:pt idx="510">
                  <c:v>393</c:v>
                </c:pt>
                <c:pt idx="511">
                  <c:v>393</c:v>
                </c:pt>
                <c:pt idx="512">
                  <c:v>393</c:v>
                </c:pt>
                <c:pt idx="513">
                  <c:v>394</c:v>
                </c:pt>
                <c:pt idx="514">
                  <c:v>393</c:v>
                </c:pt>
                <c:pt idx="515">
                  <c:v>394</c:v>
                </c:pt>
                <c:pt idx="516">
                  <c:v>395</c:v>
                </c:pt>
                <c:pt idx="517">
                  <c:v>395</c:v>
                </c:pt>
                <c:pt idx="518">
                  <c:v>395</c:v>
                </c:pt>
                <c:pt idx="519">
                  <c:v>396</c:v>
                </c:pt>
                <c:pt idx="520">
                  <c:v>396</c:v>
                </c:pt>
                <c:pt idx="521">
                  <c:v>396</c:v>
                </c:pt>
                <c:pt idx="522">
                  <c:v>396</c:v>
                </c:pt>
                <c:pt idx="523">
                  <c:v>397</c:v>
                </c:pt>
                <c:pt idx="524">
                  <c:v>396</c:v>
                </c:pt>
                <c:pt idx="525">
                  <c:v>397</c:v>
                </c:pt>
                <c:pt idx="526">
                  <c:v>397</c:v>
                </c:pt>
                <c:pt idx="527">
                  <c:v>398</c:v>
                </c:pt>
                <c:pt idx="528">
                  <c:v>398</c:v>
                </c:pt>
                <c:pt idx="529">
                  <c:v>399</c:v>
                </c:pt>
                <c:pt idx="530">
                  <c:v>399</c:v>
                </c:pt>
                <c:pt idx="531">
                  <c:v>399</c:v>
                </c:pt>
                <c:pt idx="532">
                  <c:v>399</c:v>
                </c:pt>
                <c:pt idx="533">
                  <c:v>400</c:v>
                </c:pt>
                <c:pt idx="534">
                  <c:v>400</c:v>
                </c:pt>
                <c:pt idx="535">
                  <c:v>400</c:v>
                </c:pt>
                <c:pt idx="536">
                  <c:v>400</c:v>
                </c:pt>
                <c:pt idx="537">
                  <c:v>400</c:v>
                </c:pt>
                <c:pt idx="538">
                  <c:v>400</c:v>
                </c:pt>
                <c:pt idx="539">
                  <c:v>401</c:v>
                </c:pt>
                <c:pt idx="540">
                  <c:v>401</c:v>
                </c:pt>
                <c:pt idx="541">
                  <c:v>402</c:v>
                </c:pt>
                <c:pt idx="542">
                  <c:v>402</c:v>
                </c:pt>
                <c:pt idx="543">
                  <c:v>402</c:v>
                </c:pt>
                <c:pt idx="544">
                  <c:v>402</c:v>
                </c:pt>
                <c:pt idx="545">
                  <c:v>403</c:v>
                </c:pt>
                <c:pt idx="546">
                  <c:v>403</c:v>
                </c:pt>
                <c:pt idx="547">
                  <c:v>403</c:v>
                </c:pt>
                <c:pt idx="548">
                  <c:v>404</c:v>
                </c:pt>
                <c:pt idx="549">
                  <c:v>404</c:v>
                </c:pt>
                <c:pt idx="550">
                  <c:v>404</c:v>
                </c:pt>
                <c:pt idx="551">
                  <c:v>404</c:v>
                </c:pt>
                <c:pt idx="552">
                  <c:v>404</c:v>
                </c:pt>
                <c:pt idx="553">
                  <c:v>405</c:v>
                </c:pt>
                <c:pt idx="554">
                  <c:v>405</c:v>
                </c:pt>
                <c:pt idx="555">
                  <c:v>405</c:v>
                </c:pt>
                <c:pt idx="556">
                  <c:v>406</c:v>
                </c:pt>
                <c:pt idx="557">
                  <c:v>406</c:v>
                </c:pt>
                <c:pt idx="558">
                  <c:v>406</c:v>
                </c:pt>
                <c:pt idx="559">
                  <c:v>407</c:v>
                </c:pt>
                <c:pt idx="560">
                  <c:v>407</c:v>
                </c:pt>
                <c:pt idx="561">
                  <c:v>407</c:v>
                </c:pt>
                <c:pt idx="562">
                  <c:v>407</c:v>
                </c:pt>
                <c:pt idx="563">
                  <c:v>408</c:v>
                </c:pt>
                <c:pt idx="564">
                  <c:v>408</c:v>
                </c:pt>
                <c:pt idx="565">
                  <c:v>408</c:v>
                </c:pt>
                <c:pt idx="566">
                  <c:v>407</c:v>
                </c:pt>
                <c:pt idx="567">
                  <c:v>407</c:v>
                </c:pt>
                <c:pt idx="568">
                  <c:v>407</c:v>
                </c:pt>
                <c:pt idx="569">
                  <c:v>407</c:v>
                </c:pt>
                <c:pt idx="570">
                  <c:v>406</c:v>
                </c:pt>
                <c:pt idx="571">
                  <c:v>406</c:v>
                </c:pt>
                <c:pt idx="572">
                  <c:v>405</c:v>
                </c:pt>
                <c:pt idx="573">
                  <c:v>404</c:v>
                </c:pt>
                <c:pt idx="574">
                  <c:v>404</c:v>
                </c:pt>
                <c:pt idx="575">
                  <c:v>403</c:v>
                </c:pt>
                <c:pt idx="576">
                  <c:v>403</c:v>
                </c:pt>
                <c:pt idx="577">
                  <c:v>403</c:v>
                </c:pt>
                <c:pt idx="578">
                  <c:v>403</c:v>
                </c:pt>
                <c:pt idx="579">
                  <c:v>403</c:v>
                </c:pt>
                <c:pt idx="580">
                  <c:v>403</c:v>
                </c:pt>
                <c:pt idx="581">
                  <c:v>402</c:v>
                </c:pt>
                <c:pt idx="582">
                  <c:v>402</c:v>
                </c:pt>
                <c:pt idx="583">
                  <c:v>402</c:v>
                </c:pt>
                <c:pt idx="584">
                  <c:v>402</c:v>
                </c:pt>
                <c:pt idx="585">
                  <c:v>401</c:v>
                </c:pt>
                <c:pt idx="586">
                  <c:v>401</c:v>
                </c:pt>
                <c:pt idx="587">
                  <c:v>400</c:v>
                </c:pt>
                <c:pt idx="588">
                  <c:v>400</c:v>
                </c:pt>
                <c:pt idx="589">
                  <c:v>400</c:v>
                </c:pt>
                <c:pt idx="590">
                  <c:v>400</c:v>
                </c:pt>
                <c:pt idx="591">
                  <c:v>401</c:v>
                </c:pt>
                <c:pt idx="592">
                  <c:v>401</c:v>
                </c:pt>
                <c:pt idx="593">
                  <c:v>401</c:v>
                </c:pt>
                <c:pt idx="594">
                  <c:v>401</c:v>
                </c:pt>
                <c:pt idx="595">
                  <c:v>401</c:v>
                </c:pt>
                <c:pt idx="596">
                  <c:v>401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ex3_25_heatTemp1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Sheet1!$D$2:$D$1004</c:f>
              <c:numCache>
                <c:formatCode>General</c:formatCode>
                <c:ptCount val="1003"/>
                <c:pt idx="0">
                  <c:v>277</c:v>
                </c:pt>
                <c:pt idx="1">
                  <c:v>277</c:v>
                </c:pt>
                <c:pt idx="2">
                  <c:v>278</c:v>
                </c:pt>
                <c:pt idx="3">
                  <c:v>279</c:v>
                </c:pt>
                <c:pt idx="4">
                  <c:v>280</c:v>
                </c:pt>
                <c:pt idx="5">
                  <c:v>281</c:v>
                </c:pt>
                <c:pt idx="6">
                  <c:v>281</c:v>
                </c:pt>
                <c:pt idx="7">
                  <c:v>282</c:v>
                </c:pt>
                <c:pt idx="8">
                  <c:v>283</c:v>
                </c:pt>
                <c:pt idx="9">
                  <c:v>283</c:v>
                </c:pt>
                <c:pt idx="10">
                  <c:v>285</c:v>
                </c:pt>
                <c:pt idx="11">
                  <c:v>285</c:v>
                </c:pt>
                <c:pt idx="12">
                  <c:v>285</c:v>
                </c:pt>
                <c:pt idx="13">
                  <c:v>285</c:v>
                </c:pt>
                <c:pt idx="14">
                  <c:v>285</c:v>
                </c:pt>
                <c:pt idx="15">
                  <c:v>286</c:v>
                </c:pt>
                <c:pt idx="16">
                  <c:v>287</c:v>
                </c:pt>
                <c:pt idx="17">
                  <c:v>287</c:v>
                </c:pt>
                <c:pt idx="18">
                  <c:v>287</c:v>
                </c:pt>
                <c:pt idx="19">
                  <c:v>288</c:v>
                </c:pt>
                <c:pt idx="20">
                  <c:v>288</c:v>
                </c:pt>
                <c:pt idx="21">
                  <c:v>289</c:v>
                </c:pt>
                <c:pt idx="22">
                  <c:v>289</c:v>
                </c:pt>
                <c:pt idx="23">
                  <c:v>289</c:v>
                </c:pt>
                <c:pt idx="24">
                  <c:v>290</c:v>
                </c:pt>
                <c:pt idx="25">
                  <c:v>290</c:v>
                </c:pt>
                <c:pt idx="26">
                  <c:v>291</c:v>
                </c:pt>
                <c:pt idx="27">
                  <c:v>291</c:v>
                </c:pt>
                <c:pt idx="28">
                  <c:v>292</c:v>
                </c:pt>
                <c:pt idx="29">
                  <c:v>292</c:v>
                </c:pt>
                <c:pt idx="30">
                  <c:v>292</c:v>
                </c:pt>
                <c:pt idx="31">
                  <c:v>293</c:v>
                </c:pt>
                <c:pt idx="32">
                  <c:v>293</c:v>
                </c:pt>
                <c:pt idx="33">
                  <c:v>294</c:v>
                </c:pt>
                <c:pt idx="34">
                  <c:v>294</c:v>
                </c:pt>
                <c:pt idx="35">
                  <c:v>294</c:v>
                </c:pt>
                <c:pt idx="36">
                  <c:v>295</c:v>
                </c:pt>
                <c:pt idx="37">
                  <c:v>296</c:v>
                </c:pt>
                <c:pt idx="38">
                  <c:v>296</c:v>
                </c:pt>
                <c:pt idx="39">
                  <c:v>296</c:v>
                </c:pt>
                <c:pt idx="40">
                  <c:v>297</c:v>
                </c:pt>
                <c:pt idx="41">
                  <c:v>297</c:v>
                </c:pt>
                <c:pt idx="42">
                  <c:v>298</c:v>
                </c:pt>
                <c:pt idx="43">
                  <c:v>298</c:v>
                </c:pt>
                <c:pt idx="44">
                  <c:v>299</c:v>
                </c:pt>
                <c:pt idx="45">
                  <c:v>298</c:v>
                </c:pt>
                <c:pt idx="46">
                  <c:v>299</c:v>
                </c:pt>
                <c:pt idx="47">
                  <c:v>300</c:v>
                </c:pt>
                <c:pt idx="48">
                  <c:v>300</c:v>
                </c:pt>
                <c:pt idx="49">
                  <c:v>301</c:v>
                </c:pt>
                <c:pt idx="50">
                  <c:v>301</c:v>
                </c:pt>
                <c:pt idx="51">
                  <c:v>301</c:v>
                </c:pt>
                <c:pt idx="52">
                  <c:v>302</c:v>
                </c:pt>
                <c:pt idx="53">
                  <c:v>303</c:v>
                </c:pt>
                <c:pt idx="54">
                  <c:v>303</c:v>
                </c:pt>
                <c:pt idx="55">
                  <c:v>303</c:v>
                </c:pt>
                <c:pt idx="56">
                  <c:v>304</c:v>
                </c:pt>
                <c:pt idx="57">
                  <c:v>304</c:v>
                </c:pt>
                <c:pt idx="58">
                  <c:v>304</c:v>
                </c:pt>
                <c:pt idx="59">
                  <c:v>305</c:v>
                </c:pt>
                <c:pt idx="60">
                  <c:v>305</c:v>
                </c:pt>
                <c:pt idx="61">
                  <c:v>306</c:v>
                </c:pt>
                <c:pt idx="62">
                  <c:v>306</c:v>
                </c:pt>
                <c:pt idx="63">
                  <c:v>306</c:v>
                </c:pt>
                <c:pt idx="64">
                  <c:v>307</c:v>
                </c:pt>
                <c:pt idx="65">
                  <c:v>307</c:v>
                </c:pt>
                <c:pt idx="66">
                  <c:v>308</c:v>
                </c:pt>
                <c:pt idx="67">
                  <c:v>308</c:v>
                </c:pt>
                <c:pt idx="68">
                  <c:v>309</c:v>
                </c:pt>
                <c:pt idx="69">
                  <c:v>309</c:v>
                </c:pt>
                <c:pt idx="70">
                  <c:v>309</c:v>
                </c:pt>
                <c:pt idx="71">
                  <c:v>310</c:v>
                </c:pt>
                <c:pt idx="72">
                  <c:v>310</c:v>
                </c:pt>
                <c:pt idx="73">
                  <c:v>310</c:v>
                </c:pt>
                <c:pt idx="74">
                  <c:v>311</c:v>
                </c:pt>
                <c:pt idx="75">
                  <c:v>311</c:v>
                </c:pt>
                <c:pt idx="76">
                  <c:v>311</c:v>
                </c:pt>
                <c:pt idx="77">
                  <c:v>312</c:v>
                </c:pt>
                <c:pt idx="78">
                  <c:v>312</c:v>
                </c:pt>
                <c:pt idx="79">
                  <c:v>313</c:v>
                </c:pt>
                <c:pt idx="80">
                  <c:v>313</c:v>
                </c:pt>
                <c:pt idx="81">
                  <c:v>313</c:v>
                </c:pt>
                <c:pt idx="82">
                  <c:v>314</c:v>
                </c:pt>
                <c:pt idx="83">
                  <c:v>314</c:v>
                </c:pt>
                <c:pt idx="84">
                  <c:v>314</c:v>
                </c:pt>
                <c:pt idx="85">
                  <c:v>315</c:v>
                </c:pt>
                <c:pt idx="86">
                  <c:v>316</c:v>
                </c:pt>
                <c:pt idx="87">
                  <c:v>316</c:v>
                </c:pt>
                <c:pt idx="88">
                  <c:v>316</c:v>
                </c:pt>
                <c:pt idx="89">
                  <c:v>317</c:v>
                </c:pt>
                <c:pt idx="90">
                  <c:v>317</c:v>
                </c:pt>
                <c:pt idx="91">
                  <c:v>317</c:v>
                </c:pt>
                <c:pt idx="92">
                  <c:v>318</c:v>
                </c:pt>
                <c:pt idx="93">
                  <c:v>318</c:v>
                </c:pt>
                <c:pt idx="94">
                  <c:v>318</c:v>
                </c:pt>
                <c:pt idx="95">
                  <c:v>319</c:v>
                </c:pt>
                <c:pt idx="96">
                  <c:v>319</c:v>
                </c:pt>
                <c:pt idx="97">
                  <c:v>319</c:v>
                </c:pt>
                <c:pt idx="98">
                  <c:v>319</c:v>
                </c:pt>
                <c:pt idx="99">
                  <c:v>319</c:v>
                </c:pt>
                <c:pt idx="100">
                  <c:v>320</c:v>
                </c:pt>
                <c:pt idx="101">
                  <c:v>320</c:v>
                </c:pt>
                <c:pt idx="102">
                  <c:v>320</c:v>
                </c:pt>
                <c:pt idx="103">
                  <c:v>321</c:v>
                </c:pt>
                <c:pt idx="104">
                  <c:v>321</c:v>
                </c:pt>
                <c:pt idx="105">
                  <c:v>321</c:v>
                </c:pt>
                <c:pt idx="106">
                  <c:v>322</c:v>
                </c:pt>
                <c:pt idx="107">
                  <c:v>322</c:v>
                </c:pt>
                <c:pt idx="108">
                  <c:v>322</c:v>
                </c:pt>
                <c:pt idx="109">
                  <c:v>322</c:v>
                </c:pt>
                <c:pt idx="110">
                  <c:v>323</c:v>
                </c:pt>
                <c:pt idx="111">
                  <c:v>323</c:v>
                </c:pt>
                <c:pt idx="112">
                  <c:v>323</c:v>
                </c:pt>
                <c:pt idx="113">
                  <c:v>324</c:v>
                </c:pt>
                <c:pt idx="114">
                  <c:v>324</c:v>
                </c:pt>
                <c:pt idx="115">
                  <c:v>324</c:v>
                </c:pt>
                <c:pt idx="116">
                  <c:v>324</c:v>
                </c:pt>
                <c:pt idx="117">
                  <c:v>324</c:v>
                </c:pt>
                <c:pt idx="118">
                  <c:v>325</c:v>
                </c:pt>
                <c:pt idx="119">
                  <c:v>325</c:v>
                </c:pt>
                <c:pt idx="120">
                  <c:v>325</c:v>
                </c:pt>
                <c:pt idx="121">
                  <c:v>325</c:v>
                </c:pt>
                <c:pt idx="122">
                  <c:v>325</c:v>
                </c:pt>
                <c:pt idx="123">
                  <c:v>326</c:v>
                </c:pt>
                <c:pt idx="124">
                  <c:v>327</c:v>
                </c:pt>
                <c:pt idx="125">
                  <c:v>326</c:v>
                </c:pt>
                <c:pt idx="126">
                  <c:v>327</c:v>
                </c:pt>
                <c:pt idx="127">
                  <c:v>327</c:v>
                </c:pt>
                <c:pt idx="128">
                  <c:v>328</c:v>
                </c:pt>
                <c:pt idx="129">
                  <c:v>328</c:v>
                </c:pt>
                <c:pt idx="130">
                  <c:v>328</c:v>
                </c:pt>
                <c:pt idx="131">
                  <c:v>329</c:v>
                </c:pt>
                <c:pt idx="132">
                  <c:v>329</c:v>
                </c:pt>
                <c:pt idx="133">
                  <c:v>330</c:v>
                </c:pt>
                <c:pt idx="134">
                  <c:v>329</c:v>
                </c:pt>
                <c:pt idx="135">
                  <c:v>330</c:v>
                </c:pt>
                <c:pt idx="136">
                  <c:v>330</c:v>
                </c:pt>
                <c:pt idx="137">
                  <c:v>331</c:v>
                </c:pt>
                <c:pt idx="138">
                  <c:v>331</c:v>
                </c:pt>
                <c:pt idx="139">
                  <c:v>331</c:v>
                </c:pt>
                <c:pt idx="140">
                  <c:v>331</c:v>
                </c:pt>
                <c:pt idx="141">
                  <c:v>331</c:v>
                </c:pt>
                <c:pt idx="142">
                  <c:v>331</c:v>
                </c:pt>
                <c:pt idx="143">
                  <c:v>332</c:v>
                </c:pt>
                <c:pt idx="144">
                  <c:v>333</c:v>
                </c:pt>
                <c:pt idx="145">
                  <c:v>333</c:v>
                </c:pt>
                <c:pt idx="146">
                  <c:v>333</c:v>
                </c:pt>
                <c:pt idx="147">
                  <c:v>334</c:v>
                </c:pt>
                <c:pt idx="148">
                  <c:v>335</c:v>
                </c:pt>
                <c:pt idx="149">
                  <c:v>334</c:v>
                </c:pt>
                <c:pt idx="150">
                  <c:v>335</c:v>
                </c:pt>
                <c:pt idx="151">
                  <c:v>335</c:v>
                </c:pt>
                <c:pt idx="152">
                  <c:v>335</c:v>
                </c:pt>
                <c:pt idx="153">
                  <c:v>336</c:v>
                </c:pt>
                <c:pt idx="154">
                  <c:v>336</c:v>
                </c:pt>
                <c:pt idx="155">
                  <c:v>336</c:v>
                </c:pt>
                <c:pt idx="156">
                  <c:v>337</c:v>
                </c:pt>
                <c:pt idx="157">
                  <c:v>337</c:v>
                </c:pt>
                <c:pt idx="158">
                  <c:v>337</c:v>
                </c:pt>
                <c:pt idx="159">
                  <c:v>337</c:v>
                </c:pt>
                <c:pt idx="160">
                  <c:v>338</c:v>
                </c:pt>
                <c:pt idx="161">
                  <c:v>338</c:v>
                </c:pt>
                <c:pt idx="162">
                  <c:v>338</c:v>
                </c:pt>
                <c:pt idx="163">
                  <c:v>338</c:v>
                </c:pt>
                <c:pt idx="164">
                  <c:v>338</c:v>
                </c:pt>
                <c:pt idx="165">
                  <c:v>339</c:v>
                </c:pt>
                <c:pt idx="166">
                  <c:v>339</c:v>
                </c:pt>
                <c:pt idx="167">
                  <c:v>340</c:v>
                </c:pt>
                <c:pt idx="168">
                  <c:v>340</c:v>
                </c:pt>
                <c:pt idx="169">
                  <c:v>340</c:v>
                </c:pt>
                <c:pt idx="170">
                  <c:v>341</c:v>
                </c:pt>
                <c:pt idx="171">
                  <c:v>341</c:v>
                </c:pt>
                <c:pt idx="172">
                  <c:v>342</c:v>
                </c:pt>
                <c:pt idx="173">
                  <c:v>342</c:v>
                </c:pt>
                <c:pt idx="174">
                  <c:v>342</c:v>
                </c:pt>
                <c:pt idx="175">
                  <c:v>343</c:v>
                </c:pt>
                <c:pt idx="176">
                  <c:v>343</c:v>
                </c:pt>
                <c:pt idx="177">
                  <c:v>343</c:v>
                </c:pt>
                <c:pt idx="178">
                  <c:v>344</c:v>
                </c:pt>
                <c:pt idx="179">
                  <c:v>344</c:v>
                </c:pt>
                <c:pt idx="180">
                  <c:v>345</c:v>
                </c:pt>
                <c:pt idx="181">
                  <c:v>345</c:v>
                </c:pt>
                <c:pt idx="182">
                  <c:v>345</c:v>
                </c:pt>
                <c:pt idx="183">
                  <c:v>346</c:v>
                </c:pt>
                <c:pt idx="184">
                  <c:v>346</c:v>
                </c:pt>
                <c:pt idx="185">
                  <c:v>347</c:v>
                </c:pt>
                <c:pt idx="186">
                  <c:v>347</c:v>
                </c:pt>
                <c:pt idx="187">
                  <c:v>348</c:v>
                </c:pt>
                <c:pt idx="188">
                  <c:v>348</c:v>
                </c:pt>
                <c:pt idx="189">
                  <c:v>348</c:v>
                </c:pt>
                <c:pt idx="190">
                  <c:v>349</c:v>
                </c:pt>
                <c:pt idx="191">
                  <c:v>349</c:v>
                </c:pt>
                <c:pt idx="192">
                  <c:v>350</c:v>
                </c:pt>
                <c:pt idx="193">
                  <c:v>350</c:v>
                </c:pt>
                <c:pt idx="194">
                  <c:v>350</c:v>
                </c:pt>
                <c:pt idx="195">
                  <c:v>350</c:v>
                </c:pt>
                <c:pt idx="196">
                  <c:v>350</c:v>
                </c:pt>
                <c:pt idx="197">
                  <c:v>350</c:v>
                </c:pt>
                <c:pt idx="198">
                  <c:v>351</c:v>
                </c:pt>
                <c:pt idx="199">
                  <c:v>351</c:v>
                </c:pt>
                <c:pt idx="200">
                  <c:v>352</c:v>
                </c:pt>
                <c:pt idx="201">
                  <c:v>353</c:v>
                </c:pt>
                <c:pt idx="202">
                  <c:v>353</c:v>
                </c:pt>
                <c:pt idx="203">
                  <c:v>354</c:v>
                </c:pt>
                <c:pt idx="204">
                  <c:v>354</c:v>
                </c:pt>
                <c:pt idx="205">
                  <c:v>355</c:v>
                </c:pt>
                <c:pt idx="206">
                  <c:v>355</c:v>
                </c:pt>
                <c:pt idx="207">
                  <c:v>355</c:v>
                </c:pt>
                <c:pt idx="208">
                  <c:v>356</c:v>
                </c:pt>
                <c:pt idx="209">
                  <c:v>356</c:v>
                </c:pt>
                <c:pt idx="210">
                  <c:v>356</c:v>
                </c:pt>
                <c:pt idx="211">
                  <c:v>356</c:v>
                </c:pt>
                <c:pt idx="212">
                  <c:v>357</c:v>
                </c:pt>
                <c:pt idx="213">
                  <c:v>357</c:v>
                </c:pt>
                <c:pt idx="214">
                  <c:v>357</c:v>
                </c:pt>
                <c:pt idx="215">
                  <c:v>358</c:v>
                </c:pt>
                <c:pt idx="216">
                  <c:v>358</c:v>
                </c:pt>
                <c:pt idx="217">
                  <c:v>359</c:v>
                </c:pt>
                <c:pt idx="218">
                  <c:v>359</c:v>
                </c:pt>
                <c:pt idx="219">
                  <c:v>359</c:v>
                </c:pt>
                <c:pt idx="220">
                  <c:v>360</c:v>
                </c:pt>
                <c:pt idx="221">
                  <c:v>360</c:v>
                </c:pt>
                <c:pt idx="222">
                  <c:v>361</c:v>
                </c:pt>
                <c:pt idx="223">
                  <c:v>361</c:v>
                </c:pt>
                <c:pt idx="224">
                  <c:v>362</c:v>
                </c:pt>
                <c:pt idx="225">
                  <c:v>362</c:v>
                </c:pt>
                <c:pt idx="226">
                  <c:v>362</c:v>
                </c:pt>
                <c:pt idx="227">
                  <c:v>362</c:v>
                </c:pt>
                <c:pt idx="228">
                  <c:v>362</c:v>
                </c:pt>
                <c:pt idx="229">
                  <c:v>362</c:v>
                </c:pt>
                <c:pt idx="230">
                  <c:v>363</c:v>
                </c:pt>
                <c:pt idx="231">
                  <c:v>363</c:v>
                </c:pt>
                <c:pt idx="232">
                  <c:v>363</c:v>
                </c:pt>
                <c:pt idx="233">
                  <c:v>364</c:v>
                </c:pt>
                <c:pt idx="234">
                  <c:v>364</c:v>
                </c:pt>
                <c:pt idx="235">
                  <c:v>365</c:v>
                </c:pt>
                <c:pt idx="236">
                  <c:v>365</c:v>
                </c:pt>
                <c:pt idx="237">
                  <c:v>365</c:v>
                </c:pt>
                <c:pt idx="238">
                  <c:v>366</c:v>
                </c:pt>
                <c:pt idx="239">
                  <c:v>366</c:v>
                </c:pt>
                <c:pt idx="240">
                  <c:v>367</c:v>
                </c:pt>
                <c:pt idx="241">
                  <c:v>367</c:v>
                </c:pt>
                <c:pt idx="242">
                  <c:v>367</c:v>
                </c:pt>
                <c:pt idx="243">
                  <c:v>368</c:v>
                </c:pt>
                <c:pt idx="244">
                  <c:v>369</c:v>
                </c:pt>
                <c:pt idx="245">
                  <c:v>369</c:v>
                </c:pt>
                <c:pt idx="246">
                  <c:v>369</c:v>
                </c:pt>
                <c:pt idx="247">
                  <c:v>370</c:v>
                </c:pt>
                <c:pt idx="248">
                  <c:v>370</c:v>
                </c:pt>
                <c:pt idx="249">
                  <c:v>371</c:v>
                </c:pt>
                <c:pt idx="250">
                  <c:v>371</c:v>
                </c:pt>
                <c:pt idx="251">
                  <c:v>372</c:v>
                </c:pt>
                <c:pt idx="252">
                  <c:v>372</c:v>
                </c:pt>
                <c:pt idx="253">
                  <c:v>372</c:v>
                </c:pt>
                <c:pt idx="254">
                  <c:v>372</c:v>
                </c:pt>
                <c:pt idx="255">
                  <c:v>372</c:v>
                </c:pt>
                <c:pt idx="256">
                  <c:v>373</c:v>
                </c:pt>
                <c:pt idx="257">
                  <c:v>374</c:v>
                </c:pt>
                <c:pt idx="258">
                  <c:v>374</c:v>
                </c:pt>
                <c:pt idx="259">
                  <c:v>375</c:v>
                </c:pt>
                <c:pt idx="260">
                  <c:v>375</c:v>
                </c:pt>
                <c:pt idx="261">
                  <c:v>375</c:v>
                </c:pt>
                <c:pt idx="262">
                  <c:v>375</c:v>
                </c:pt>
                <c:pt idx="263">
                  <c:v>376</c:v>
                </c:pt>
                <c:pt idx="264">
                  <c:v>376</c:v>
                </c:pt>
                <c:pt idx="265">
                  <c:v>376</c:v>
                </c:pt>
                <c:pt idx="266">
                  <c:v>376</c:v>
                </c:pt>
                <c:pt idx="267">
                  <c:v>377</c:v>
                </c:pt>
                <c:pt idx="268">
                  <c:v>377</c:v>
                </c:pt>
                <c:pt idx="269">
                  <c:v>377</c:v>
                </c:pt>
                <c:pt idx="270">
                  <c:v>377</c:v>
                </c:pt>
                <c:pt idx="271">
                  <c:v>378</c:v>
                </c:pt>
                <c:pt idx="272">
                  <c:v>378</c:v>
                </c:pt>
                <c:pt idx="273">
                  <c:v>378</c:v>
                </c:pt>
                <c:pt idx="274">
                  <c:v>378</c:v>
                </c:pt>
                <c:pt idx="275">
                  <c:v>378</c:v>
                </c:pt>
                <c:pt idx="276">
                  <c:v>379</c:v>
                </c:pt>
                <c:pt idx="277">
                  <c:v>379</c:v>
                </c:pt>
                <c:pt idx="278">
                  <c:v>379</c:v>
                </c:pt>
                <c:pt idx="279">
                  <c:v>380</c:v>
                </c:pt>
                <c:pt idx="280">
                  <c:v>380</c:v>
                </c:pt>
                <c:pt idx="281">
                  <c:v>381</c:v>
                </c:pt>
                <c:pt idx="282">
                  <c:v>381</c:v>
                </c:pt>
                <c:pt idx="283">
                  <c:v>381</c:v>
                </c:pt>
                <c:pt idx="284">
                  <c:v>381</c:v>
                </c:pt>
                <c:pt idx="285">
                  <c:v>382</c:v>
                </c:pt>
                <c:pt idx="286">
                  <c:v>382</c:v>
                </c:pt>
                <c:pt idx="287">
                  <c:v>383</c:v>
                </c:pt>
                <c:pt idx="288">
                  <c:v>383</c:v>
                </c:pt>
                <c:pt idx="289">
                  <c:v>383</c:v>
                </c:pt>
                <c:pt idx="290">
                  <c:v>384</c:v>
                </c:pt>
                <c:pt idx="291">
                  <c:v>384</c:v>
                </c:pt>
                <c:pt idx="292">
                  <c:v>384</c:v>
                </c:pt>
                <c:pt idx="293">
                  <c:v>385</c:v>
                </c:pt>
                <c:pt idx="294">
                  <c:v>385</c:v>
                </c:pt>
                <c:pt idx="295">
                  <c:v>385</c:v>
                </c:pt>
                <c:pt idx="296">
                  <c:v>386</c:v>
                </c:pt>
                <c:pt idx="297">
                  <c:v>386</c:v>
                </c:pt>
                <c:pt idx="298">
                  <c:v>386</c:v>
                </c:pt>
                <c:pt idx="299">
                  <c:v>387</c:v>
                </c:pt>
                <c:pt idx="300">
                  <c:v>387</c:v>
                </c:pt>
                <c:pt idx="301">
                  <c:v>387</c:v>
                </c:pt>
                <c:pt idx="302">
                  <c:v>388</c:v>
                </c:pt>
                <c:pt idx="303">
                  <c:v>388</c:v>
                </c:pt>
                <c:pt idx="304">
                  <c:v>388</c:v>
                </c:pt>
                <c:pt idx="305">
                  <c:v>388</c:v>
                </c:pt>
                <c:pt idx="306">
                  <c:v>389</c:v>
                </c:pt>
                <c:pt idx="307">
                  <c:v>389</c:v>
                </c:pt>
                <c:pt idx="308">
                  <c:v>389</c:v>
                </c:pt>
                <c:pt idx="309">
                  <c:v>389</c:v>
                </c:pt>
                <c:pt idx="310">
                  <c:v>389</c:v>
                </c:pt>
                <c:pt idx="311">
                  <c:v>390</c:v>
                </c:pt>
                <c:pt idx="312">
                  <c:v>390</c:v>
                </c:pt>
                <c:pt idx="313">
                  <c:v>390</c:v>
                </c:pt>
                <c:pt idx="314">
                  <c:v>391</c:v>
                </c:pt>
                <c:pt idx="315">
                  <c:v>391</c:v>
                </c:pt>
                <c:pt idx="316">
                  <c:v>392</c:v>
                </c:pt>
                <c:pt idx="317">
                  <c:v>392</c:v>
                </c:pt>
                <c:pt idx="318">
                  <c:v>392</c:v>
                </c:pt>
                <c:pt idx="319">
                  <c:v>392</c:v>
                </c:pt>
                <c:pt idx="320">
                  <c:v>392</c:v>
                </c:pt>
                <c:pt idx="321">
                  <c:v>393</c:v>
                </c:pt>
                <c:pt idx="322">
                  <c:v>393</c:v>
                </c:pt>
                <c:pt idx="323">
                  <c:v>394</c:v>
                </c:pt>
                <c:pt idx="324">
                  <c:v>394</c:v>
                </c:pt>
                <c:pt idx="325">
                  <c:v>394</c:v>
                </c:pt>
                <c:pt idx="326">
                  <c:v>395</c:v>
                </c:pt>
                <c:pt idx="327">
                  <c:v>395</c:v>
                </c:pt>
                <c:pt idx="328">
                  <c:v>395</c:v>
                </c:pt>
                <c:pt idx="329">
                  <c:v>395</c:v>
                </c:pt>
                <c:pt idx="330">
                  <c:v>396</c:v>
                </c:pt>
                <c:pt idx="331">
                  <c:v>396</c:v>
                </c:pt>
                <c:pt idx="332">
                  <c:v>397</c:v>
                </c:pt>
                <c:pt idx="333">
                  <c:v>397</c:v>
                </c:pt>
                <c:pt idx="334">
                  <c:v>397</c:v>
                </c:pt>
                <c:pt idx="335">
                  <c:v>397</c:v>
                </c:pt>
                <c:pt idx="336">
                  <c:v>398</c:v>
                </c:pt>
                <c:pt idx="337">
                  <c:v>398</c:v>
                </c:pt>
                <c:pt idx="338">
                  <c:v>399</c:v>
                </c:pt>
                <c:pt idx="339">
                  <c:v>399</c:v>
                </c:pt>
                <c:pt idx="340">
                  <c:v>399</c:v>
                </c:pt>
                <c:pt idx="341">
                  <c:v>399</c:v>
                </c:pt>
                <c:pt idx="342">
                  <c:v>399</c:v>
                </c:pt>
                <c:pt idx="343">
                  <c:v>400</c:v>
                </c:pt>
                <c:pt idx="344">
                  <c:v>400</c:v>
                </c:pt>
                <c:pt idx="345">
                  <c:v>400</c:v>
                </c:pt>
                <c:pt idx="346">
                  <c:v>400</c:v>
                </c:pt>
                <c:pt idx="347">
                  <c:v>400</c:v>
                </c:pt>
                <c:pt idx="348">
                  <c:v>400</c:v>
                </c:pt>
                <c:pt idx="349">
                  <c:v>401</c:v>
                </c:pt>
                <c:pt idx="350">
                  <c:v>402</c:v>
                </c:pt>
                <c:pt idx="351">
                  <c:v>402</c:v>
                </c:pt>
                <c:pt idx="352">
                  <c:v>402</c:v>
                </c:pt>
                <c:pt idx="353">
                  <c:v>402</c:v>
                </c:pt>
                <c:pt idx="354">
                  <c:v>401</c:v>
                </c:pt>
                <c:pt idx="355">
                  <c:v>402</c:v>
                </c:pt>
                <c:pt idx="356">
                  <c:v>401</c:v>
                </c:pt>
                <c:pt idx="357">
                  <c:v>400</c:v>
                </c:pt>
                <c:pt idx="358">
                  <c:v>400</c:v>
                </c:pt>
                <c:pt idx="359">
                  <c:v>400</c:v>
                </c:pt>
                <c:pt idx="360">
                  <c:v>400</c:v>
                </c:pt>
                <c:pt idx="361">
                  <c:v>400</c:v>
                </c:pt>
                <c:pt idx="362">
                  <c:v>399</c:v>
                </c:pt>
                <c:pt idx="363">
                  <c:v>399</c:v>
                </c:pt>
                <c:pt idx="364">
                  <c:v>399</c:v>
                </c:pt>
                <c:pt idx="365">
                  <c:v>398</c:v>
                </c:pt>
                <c:pt idx="366">
                  <c:v>398</c:v>
                </c:pt>
                <c:pt idx="367">
                  <c:v>398</c:v>
                </c:pt>
                <c:pt idx="368">
                  <c:v>398</c:v>
                </c:pt>
                <c:pt idx="369">
                  <c:v>397</c:v>
                </c:pt>
                <c:pt idx="370">
                  <c:v>397</c:v>
                </c:pt>
                <c:pt idx="371">
                  <c:v>397</c:v>
                </c:pt>
                <c:pt idx="372">
                  <c:v>397</c:v>
                </c:pt>
                <c:pt idx="373">
                  <c:v>396</c:v>
                </c:pt>
                <c:pt idx="374">
                  <c:v>397</c:v>
                </c:pt>
                <c:pt idx="375">
                  <c:v>396</c:v>
                </c:pt>
                <c:pt idx="376">
                  <c:v>396</c:v>
                </c:pt>
                <c:pt idx="377">
                  <c:v>396</c:v>
                </c:pt>
                <c:pt idx="378">
                  <c:v>395</c:v>
                </c:pt>
                <c:pt idx="379">
                  <c:v>395</c:v>
                </c:pt>
                <c:pt idx="380">
                  <c:v>395</c:v>
                </c:pt>
                <c:pt idx="381">
                  <c:v>395</c:v>
                </c:pt>
                <c:pt idx="382">
                  <c:v>394</c:v>
                </c:pt>
                <c:pt idx="383">
                  <c:v>394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ex3_30_heatTemp1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Sheet1!$E$2:$E$1004</c:f>
              <c:numCache>
                <c:formatCode>General</c:formatCode>
                <c:ptCount val="1003"/>
                <c:pt idx="0">
                  <c:v>273</c:v>
                </c:pt>
                <c:pt idx="1">
                  <c:v>273</c:v>
                </c:pt>
                <c:pt idx="2">
                  <c:v>274</c:v>
                </c:pt>
                <c:pt idx="3">
                  <c:v>275</c:v>
                </c:pt>
                <c:pt idx="4">
                  <c:v>276</c:v>
                </c:pt>
                <c:pt idx="5">
                  <c:v>277</c:v>
                </c:pt>
                <c:pt idx="6">
                  <c:v>277</c:v>
                </c:pt>
                <c:pt idx="7">
                  <c:v>278</c:v>
                </c:pt>
                <c:pt idx="8">
                  <c:v>278</c:v>
                </c:pt>
                <c:pt idx="9">
                  <c:v>278</c:v>
                </c:pt>
                <c:pt idx="10">
                  <c:v>279</c:v>
                </c:pt>
                <c:pt idx="11">
                  <c:v>280</c:v>
                </c:pt>
                <c:pt idx="12">
                  <c:v>279</c:v>
                </c:pt>
                <c:pt idx="13">
                  <c:v>281</c:v>
                </c:pt>
                <c:pt idx="14">
                  <c:v>281</c:v>
                </c:pt>
                <c:pt idx="15">
                  <c:v>281</c:v>
                </c:pt>
                <c:pt idx="16">
                  <c:v>281</c:v>
                </c:pt>
                <c:pt idx="17">
                  <c:v>281</c:v>
                </c:pt>
                <c:pt idx="18">
                  <c:v>282</c:v>
                </c:pt>
                <c:pt idx="19">
                  <c:v>283</c:v>
                </c:pt>
                <c:pt idx="20">
                  <c:v>283</c:v>
                </c:pt>
                <c:pt idx="21">
                  <c:v>284</c:v>
                </c:pt>
                <c:pt idx="22">
                  <c:v>284</c:v>
                </c:pt>
                <c:pt idx="23">
                  <c:v>285</c:v>
                </c:pt>
                <c:pt idx="24">
                  <c:v>285</c:v>
                </c:pt>
                <c:pt idx="25">
                  <c:v>285</c:v>
                </c:pt>
                <c:pt idx="26">
                  <c:v>286</c:v>
                </c:pt>
                <c:pt idx="27">
                  <c:v>286</c:v>
                </c:pt>
                <c:pt idx="28">
                  <c:v>287</c:v>
                </c:pt>
                <c:pt idx="29">
                  <c:v>287</c:v>
                </c:pt>
                <c:pt idx="30">
                  <c:v>287</c:v>
                </c:pt>
                <c:pt idx="31">
                  <c:v>288</c:v>
                </c:pt>
                <c:pt idx="32">
                  <c:v>288</c:v>
                </c:pt>
                <c:pt idx="33">
                  <c:v>288</c:v>
                </c:pt>
                <c:pt idx="34">
                  <c:v>289</c:v>
                </c:pt>
                <c:pt idx="35">
                  <c:v>290</c:v>
                </c:pt>
                <c:pt idx="36">
                  <c:v>290</c:v>
                </c:pt>
                <c:pt idx="37">
                  <c:v>290</c:v>
                </c:pt>
                <c:pt idx="38">
                  <c:v>290</c:v>
                </c:pt>
                <c:pt idx="39">
                  <c:v>291</c:v>
                </c:pt>
                <c:pt idx="40">
                  <c:v>292</c:v>
                </c:pt>
                <c:pt idx="41">
                  <c:v>292</c:v>
                </c:pt>
                <c:pt idx="42">
                  <c:v>292</c:v>
                </c:pt>
                <c:pt idx="43">
                  <c:v>293</c:v>
                </c:pt>
                <c:pt idx="44">
                  <c:v>294</c:v>
                </c:pt>
                <c:pt idx="45">
                  <c:v>293</c:v>
                </c:pt>
                <c:pt idx="46">
                  <c:v>294</c:v>
                </c:pt>
                <c:pt idx="47">
                  <c:v>295</c:v>
                </c:pt>
                <c:pt idx="48">
                  <c:v>295</c:v>
                </c:pt>
                <c:pt idx="49">
                  <c:v>295</c:v>
                </c:pt>
                <c:pt idx="50">
                  <c:v>296</c:v>
                </c:pt>
                <c:pt idx="51">
                  <c:v>296</c:v>
                </c:pt>
                <c:pt idx="52">
                  <c:v>297</c:v>
                </c:pt>
                <c:pt idx="53">
                  <c:v>297</c:v>
                </c:pt>
                <c:pt idx="54">
                  <c:v>298</c:v>
                </c:pt>
                <c:pt idx="55">
                  <c:v>298</c:v>
                </c:pt>
                <c:pt idx="56">
                  <c:v>298</c:v>
                </c:pt>
                <c:pt idx="57">
                  <c:v>298</c:v>
                </c:pt>
                <c:pt idx="58">
                  <c:v>299</c:v>
                </c:pt>
                <c:pt idx="59">
                  <c:v>299</c:v>
                </c:pt>
                <c:pt idx="60">
                  <c:v>299</c:v>
                </c:pt>
                <c:pt idx="61">
                  <c:v>300</c:v>
                </c:pt>
                <c:pt idx="62">
                  <c:v>300</c:v>
                </c:pt>
                <c:pt idx="63">
                  <c:v>300</c:v>
                </c:pt>
                <c:pt idx="64">
                  <c:v>301</c:v>
                </c:pt>
                <c:pt idx="65">
                  <c:v>301</c:v>
                </c:pt>
                <c:pt idx="66">
                  <c:v>302</c:v>
                </c:pt>
                <c:pt idx="67">
                  <c:v>302</c:v>
                </c:pt>
                <c:pt idx="68">
                  <c:v>303</c:v>
                </c:pt>
                <c:pt idx="69">
                  <c:v>303</c:v>
                </c:pt>
                <c:pt idx="70">
                  <c:v>304</c:v>
                </c:pt>
                <c:pt idx="71">
                  <c:v>304</c:v>
                </c:pt>
                <c:pt idx="72">
                  <c:v>305</c:v>
                </c:pt>
                <c:pt idx="73">
                  <c:v>305</c:v>
                </c:pt>
                <c:pt idx="74">
                  <c:v>305</c:v>
                </c:pt>
                <c:pt idx="75">
                  <c:v>305</c:v>
                </c:pt>
                <c:pt idx="76">
                  <c:v>306</c:v>
                </c:pt>
                <c:pt idx="77">
                  <c:v>307</c:v>
                </c:pt>
                <c:pt idx="78">
                  <c:v>307</c:v>
                </c:pt>
                <c:pt idx="79">
                  <c:v>307</c:v>
                </c:pt>
                <c:pt idx="80">
                  <c:v>308</c:v>
                </c:pt>
                <c:pt idx="81">
                  <c:v>308</c:v>
                </c:pt>
                <c:pt idx="82">
                  <c:v>309</c:v>
                </c:pt>
                <c:pt idx="83">
                  <c:v>309</c:v>
                </c:pt>
                <c:pt idx="84">
                  <c:v>309</c:v>
                </c:pt>
                <c:pt idx="85">
                  <c:v>310</c:v>
                </c:pt>
                <c:pt idx="86">
                  <c:v>310</c:v>
                </c:pt>
                <c:pt idx="87">
                  <c:v>310</c:v>
                </c:pt>
                <c:pt idx="88">
                  <c:v>311</c:v>
                </c:pt>
                <c:pt idx="89">
                  <c:v>311</c:v>
                </c:pt>
                <c:pt idx="90">
                  <c:v>311</c:v>
                </c:pt>
                <c:pt idx="91">
                  <c:v>312</c:v>
                </c:pt>
                <c:pt idx="92">
                  <c:v>312</c:v>
                </c:pt>
                <c:pt idx="93">
                  <c:v>313</c:v>
                </c:pt>
                <c:pt idx="94">
                  <c:v>313</c:v>
                </c:pt>
                <c:pt idx="95">
                  <c:v>313</c:v>
                </c:pt>
                <c:pt idx="96">
                  <c:v>313</c:v>
                </c:pt>
                <c:pt idx="97">
                  <c:v>314</c:v>
                </c:pt>
                <c:pt idx="98">
                  <c:v>314</c:v>
                </c:pt>
                <c:pt idx="99">
                  <c:v>315</c:v>
                </c:pt>
                <c:pt idx="100">
                  <c:v>315</c:v>
                </c:pt>
                <c:pt idx="101">
                  <c:v>316</c:v>
                </c:pt>
                <c:pt idx="102">
                  <c:v>316</c:v>
                </c:pt>
                <c:pt idx="103">
                  <c:v>316</c:v>
                </c:pt>
                <c:pt idx="104">
                  <c:v>317</c:v>
                </c:pt>
                <c:pt idx="105">
                  <c:v>317</c:v>
                </c:pt>
                <c:pt idx="106">
                  <c:v>317</c:v>
                </c:pt>
                <c:pt idx="107">
                  <c:v>318</c:v>
                </c:pt>
                <c:pt idx="108">
                  <c:v>318</c:v>
                </c:pt>
                <c:pt idx="109">
                  <c:v>319</c:v>
                </c:pt>
                <c:pt idx="110">
                  <c:v>318</c:v>
                </c:pt>
                <c:pt idx="111">
                  <c:v>318</c:v>
                </c:pt>
                <c:pt idx="112">
                  <c:v>319</c:v>
                </c:pt>
                <c:pt idx="113">
                  <c:v>319</c:v>
                </c:pt>
                <c:pt idx="114">
                  <c:v>319</c:v>
                </c:pt>
                <c:pt idx="115">
                  <c:v>319</c:v>
                </c:pt>
                <c:pt idx="116">
                  <c:v>319</c:v>
                </c:pt>
                <c:pt idx="117">
                  <c:v>320</c:v>
                </c:pt>
                <c:pt idx="118">
                  <c:v>320</c:v>
                </c:pt>
                <c:pt idx="119">
                  <c:v>320</c:v>
                </c:pt>
                <c:pt idx="120">
                  <c:v>321</c:v>
                </c:pt>
                <c:pt idx="121">
                  <c:v>321</c:v>
                </c:pt>
                <c:pt idx="122">
                  <c:v>321</c:v>
                </c:pt>
                <c:pt idx="123">
                  <c:v>322</c:v>
                </c:pt>
                <c:pt idx="124">
                  <c:v>321</c:v>
                </c:pt>
                <c:pt idx="125">
                  <c:v>322</c:v>
                </c:pt>
                <c:pt idx="126">
                  <c:v>322</c:v>
                </c:pt>
                <c:pt idx="127">
                  <c:v>322</c:v>
                </c:pt>
                <c:pt idx="128">
                  <c:v>322</c:v>
                </c:pt>
                <c:pt idx="129">
                  <c:v>323</c:v>
                </c:pt>
                <c:pt idx="130">
                  <c:v>323</c:v>
                </c:pt>
                <c:pt idx="131">
                  <c:v>323</c:v>
                </c:pt>
                <c:pt idx="132">
                  <c:v>323</c:v>
                </c:pt>
                <c:pt idx="133">
                  <c:v>323</c:v>
                </c:pt>
                <c:pt idx="134">
                  <c:v>324</c:v>
                </c:pt>
                <c:pt idx="135">
                  <c:v>324</c:v>
                </c:pt>
                <c:pt idx="136">
                  <c:v>324</c:v>
                </c:pt>
                <c:pt idx="137">
                  <c:v>325</c:v>
                </c:pt>
                <c:pt idx="138">
                  <c:v>325</c:v>
                </c:pt>
                <c:pt idx="139">
                  <c:v>325</c:v>
                </c:pt>
                <c:pt idx="140">
                  <c:v>325</c:v>
                </c:pt>
                <c:pt idx="141">
                  <c:v>326</c:v>
                </c:pt>
                <c:pt idx="142">
                  <c:v>326</c:v>
                </c:pt>
                <c:pt idx="143">
                  <c:v>326</c:v>
                </c:pt>
                <c:pt idx="144">
                  <c:v>327</c:v>
                </c:pt>
                <c:pt idx="145">
                  <c:v>327</c:v>
                </c:pt>
                <c:pt idx="146">
                  <c:v>327</c:v>
                </c:pt>
                <c:pt idx="147">
                  <c:v>328</c:v>
                </c:pt>
                <c:pt idx="148">
                  <c:v>328</c:v>
                </c:pt>
                <c:pt idx="149">
                  <c:v>328</c:v>
                </c:pt>
                <c:pt idx="150">
                  <c:v>328</c:v>
                </c:pt>
                <c:pt idx="151">
                  <c:v>329</c:v>
                </c:pt>
                <c:pt idx="152">
                  <c:v>329</c:v>
                </c:pt>
                <c:pt idx="153">
                  <c:v>329</c:v>
                </c:pt>
                <c:pt idx="154">
                  <c:v>330</c:v>
                </c:pt>
                <c:pt idx="155">
                  <c:v>330</c:v>
                </c:pt>
                <c:pt idx="156">
                  <c:v>330</c:v>
                </c:pt>
                <c:pt idx="157">
                  <c:v>330</c:v>
                </c:pt>
                <c:pt idx="158">
                  <c:v>331</c:v>
                </c:pt>
                <c:pt idx="159">
                  <c:v>331</c:v>
                </c:pt>
                <c:pt idx="160">
                  <c:v>331</c:v>
                </c:pt>
                <c:pt idx="161">
                  <c:v>331</c:v>
                </c:pt>
                <c:pt idx="162">
                  <c:v>332</c:v>
                </c:pt>
                <c:pt idx="163">
                  <c:v>332</c:v>
                </c:pt>
                <c:pt idx="164">
                  <c:v>332</c:v>
                </c:pt>
                <c:pt idx="165">
                  <c:v>332</c:v>
                </c:pt>
                <c:pt idx="166">
                  <c:v>333</c:v>
                </c:pt>
                <c:pt idx="167">
                  <c:v>333</c:v>
                </c:pt>
                <c:pt idx="168">
                  <c:v>333</c:v>
                </c:pt>
                <c:pt idx="169">
                  <c:v>334</c:v>
                </c:pt>
                <c:pt idx="170">
                  <c:v>334</c:v>
                </c:pt>
                <c:pt idx="171">
                  <c:v>335</c:v>
                </c:pt>
                <c:pt idx="172">
                  <c:v>335</c:v>
                </c:pt>
                <c:pt idx="173">
                  <c:v>335</c:v>
                </c:pt>
                <c:pt idx="174">
                  <c:v>335</c:v>
                </c:pt>
                <c:pt idx="175">
                  <c:v>336</c:v>
                </c:pt>
                <c:pt idx="176">
                  <c:v>336</c:v>
                </c:pt>
                <c:pt idx="177">
                  <c:v>336</c:v>
                </c:pt>
                <c:pt idx="178">
                  <c:v>337</c:v>
                </c:pt>
                <c:pt idx="179">
                  <c:v>337</c:v>
                </c:pt>
                <c:pt idx="180">
                  <c:v>336</c:v>
                </c:pt>
                <c:pt idx="181">
                  <c:v>337</c:v>
                </c:pt>
                <c:pt idx="182">
                  <c:v>338</c:v>
                </c:pt>
                <c:pt idx="183">
                  <c:v>338</c:v>
                </c:pt>
                <c:pt idx="184">
                  <c:v>338</c:v>
                </c:pt>
                <c:pt idx="185">
                  <c:v>338</c:v>
                </c:pt>
                <c:pt idx="186">
                  <c:v>338</c:v>
                </c:pt>
                <c:pt idx="187">
                  <c:v>339</c:v>
                </c:pt>
                <c:pt idx="188">
                  <c:v>339</c:v>
                </c:pt>
                <c:pt idx="189">
                  <c:v>340</c:v>
                </c:pt>
                <c:pt idx="190">
                  <c:v>340</c:v>
                </c:pt>
                <c:pt idx="191">
                  <c:v>340</c:v>
                </c:pt>
                <c:pt idx="192">
                  <c:v>341</c:v>
                </c:pt>
                <c:pt idx="193">
                  <c:v>341</c:v>
                </c:pt>
                <c:pt idx="194">
                  <c:v>342</c:v>
                </c:pt>
                <c:pt idx="195">
                  <c:v>342</c:v>
                </c:pt>
                <c:pt idx="196">
                  <c:v>342</c:v>
                </c:pt>
                <c:pt idx="197">
                  <c:v>343</c:v>
                </c:pt>
                <c:pt idx="198">
                  <c:v>342</c:v>
                </c:pt>
                <c:pt idx="199">
                  <c:v>343</c:v>
                </c:pt>
                <c:pt idx="200">
                  <c:v>344</c:v>
                </c:pt>
                <c:pt idx="201">
                  <c:v>345</c:v>
                </c:pt>
                <c:pt idx="202">
                  <c:v>345</c:v>
                </c:pt>
                <c:pt idx="203">
                  <c:v>345</c:v>
                </c:pt>
                <c:pt idx="204">
                  <c:v>345</c:v>
                </c:pt>
                <c:pt idx="205">
                  <c:v>346</c:v>
                </c:pt>
                <c:pt idx="206">
                  <c:v>346</c:v>
                </c:pt>
                <c:pt idx="207">
                  <c:v>347</c:v>
                </c:pt>
                <c:pt idx="208">
                  <c:v>347</c:v>
                </c:pt>
                <c:pt idx="209">
                  <c:v>347</c:v>
                </c:pt>
                <c:pt idx="210">
                  <c:v>348</c:v>
                </c:pt>
                <c:pt idx="211">
                  <c:v>348</c:v>
                </c:pt>
                <c:pt idx="212">
                  <c:v>349</c:v>
                </c:pt>
                <c:pt idx="213">
                  <c:v>348</c:v>
                </c:pt>
                <c:pt idx="214">
                  <c:v>349</c:v>
                </c:pt>
                <c:pt idx="215">
                  <c:v>350</c:v>
                </c:pt>
                <c:pt idx="216">
                  <c:v>350</c:v>
                </c:pt>
                <c:pt idx="217">
                  <c:v>350</c:v>
                </c:pt>
                <c:pt idx="218">
                  <c:v>350</c:v>
                </c:pt>
                <c:pt idx="219">
                  <c:v>350</c:v>
                </c:pt>
                <c:pt idx="220">
                  <c:v>351</c:v>
                </c:pt>
                <c:pt idx="221">
                  <c:v>351</c:v>
                </c:pt>
                <c:pt idx="222">
                  <c:v>351</c:v>
                </c:pt>
                <c:pt idx="223">
                  <c:v>352</c:v>
                </c:pt>
                <c:pt idx="224">
                  <c:v>352</c:v>
                </c:pt>
                <c:pt idx="225">
                  <c:v>352</c:v>
                </c:pt>
                <c:pt idx="226">
                  <c:v>353</c:v>
                </c:pt>
                <c:pt idx="227">
                  <c:v>353</c:v>
                </c:pt>
                <c:pt idx="228">
                  <c:v>353</c:v>
                </c:pt>
                <c:pt idx="229">
                  <c:v>354</c:v>
                </c:pt>
                <c:pt idx="230">
                  <c:v>354</c:v>
                </c:pt>
                <c:pt idx="231">
                  <c:v>355</c:v>
                </c:pt>
                <c:pt idx="232">
                  <c:v>355</c:v>
                </c:pt>
                <c:pt idx="233">
                  <c:v>355</c:v>
                </c:pt>
                <c:pt idx="234">
                  <c:v>356</c:v>
                </c:pt>
                <c:pt idx="235">
                  <c:v>356</c:v>
                </c:pt>
                <c:pt idx="236">
                  <c:v>356</c:v>
                </c:pt>
                <c:pt idx="237">
                  <c:v>356</c:v>
                </c:pt>
                <c:pt idx="238">
                  <c:v>357</c:v>
                </c:pt>
                <c:pt idx="239">
                  <c:v>357</c:v>
                </c:pt>
                <c:pt idx="240">
                  <c:v>358</c:v>
                </c:pt>
                <c:pt idx="241">
                  <c:v>358</c:v>
                </c:pt>
                <c:pt idx="242">
                  <c:v>359</c:v>
                </c:pt>
                <c:pt idx="243">
                  <c:v>359</c:v>
                </c:pt>
                <c:pt idx="244">
                  <c:v>360</c:v>
                </c:pt>
                <c:pt idx="245">
                  <c:v>360</c:v>
                </c:pt>
                <c:pt idx="246">
                  <c:v>360</c:v>
                </c:pt>
                <c:pt idx="247">
                  <c:v>361</c:v>
                </c:pt>
                <c:pt idx="248">
                  <c:v>361</c:v>
                </c:pt>
                <c:pt idx="249">
                  <c:v>361</c:v>
                </c:pt>
                <c:pt idx="250">
                  <c:v>362</c:v>
                </c:pt>
                <c:pt idx="251">
                  <c:v>362</c:v>
                </c:pt>
                <c:pt idx="252">
                  <c:v>363</c:v>
                </c:pt>
                <c:pt idx="253">
                  <c:v>363</c:v>
                </c:pt>
                <c:pt idx="254">
                  <c:v>363</c:v>
                </c:pt>
                <c:pt idx="255">
                  <c:v>363</c:v>
                </c:pt>
                <c:pt idx="256">
                  <c:v>364</c:v>
                </c:pt>
                <c:pt idx="257">
                  <c:v>364</c:v>
                </c:pt>
                <c:pt idx="258">
                  <c:v>364</c:v>
                </c:pt>
                <c:pt idx="259">
                  <c:v>365</c:v>
                </c:pt>
                <c:pt idx="260">
                  <c:v>365</c:v>
                </c:pt>
                <c:pt idx="261">
                  <c:v>365</c:v>
                </c:pt>
                <c:pt idx="262">
                  <c:v>366</c:v>
                </c:pt>
                <c:pt idx="263">
                  <c:v>366</c:v>
                </c:pt>
                <c:pt idx="264">
                  <c:v>366</c:v>
                </c:pt>
                <c:pt idx="265">
                  <c:v>367</c:v>
                </c:pt>
                <c:pt idx="266">
                  <c:v>367</c:v>
                </c:pt>
                <c:pt idx="267">
                  <c:v>368</c:v>
                </c:pt>
                <c:pt idx="268">
                  <c:v>368</c:v>
                </c:pt>
                <c:pt idx="269">
                  <c:v>369</c:v>
                </c:pt>
                <c:pt idx="270">
                  <c:v>369</c:v>
                </c:pt>
                <c:pt idx="271">
                  <c:v>369</c:v>
                </c:pt>
                <c:pt idx="272">
                  <c:v>369</c:v>
                </c:pt>
                <c:pt idx="273">
                  <c:v>370</c:v>
                </c:pt>
                <c:pt idx="274">
                  <c:v>370</c:v>
                </c:pt>
                <c:pt idx="275">
                  <c:v>370</c:v>
                </c:pt>
                <c:pt idx="276">
                  <c:v>370</c:v>
                </c:pt>
                <c:pt idx="277">
                  <c:v>371</c:v>
                </c:pt>
                <c:pt idx="278">
                  <c:v>372</c:v>
                </c:pt>
                <c:pt idx="279">
                  <c:v>372</c:v>
                </c:pt>
                <c:pt idx="280">
                  <c:v>372</c:v>
                </c:pt>
                <c:pt idx="281">
                  <c:v>372</c:v>
                </c:pt>
                <c:pt idx="282">
                  <c:v>373</c:v>
                </c:pt>
                <c:pt idx="283">
                  <c:v>373</c:v>
                </c:pt>
                <c:pt idx="284">
                  <c:v>373</c:v>
                </c:pt>
                <c:pt idx="285">
                  <c:v>374</c:v>
                </c:pt>
                <c:pt idx="286">
                  <c:v>374</c:v>
                </c:pt>
                <c:pt idx="287">
                  <c:v>375</c:v>
                </c:pt>
                <c:pt idx="288">
                  <c:v>375</c:v>
                </c:pt>
                <c:pt idx="289">
                  <c:v>375</c:v>
                </c:pt>
                <c:pt idx="290">
                  <c:v>376</c:v>
                </c:pt>
                <c:pt idx="291">
                  <c:v>376</c:v>
                </c:pt>
                <c:pt idx="292">
                  <c:v>375</c:v>
                </c:pt>
                <c:pt idx="293">
                  <c:v>376</c:v>
                </c:pt>
                <c:pt idx="294">
                  <c:v>376</c:v>
                </c:pt>
                <c:pt idx="295">
                  <c:v>376</c:v>
                </c:pt>
                <c:pt idx="296">
                  <c:v>377</c:v>
                </c:pt>
                <c:pt idx="297">
                  <c:v>377</c:v>
                </c:pt>
                <c:pt idx="298">
                  <c:v>377</c:v>
                </c:pt>
                <c:pt idx="299">
                  <c:v>377</c:v>
                </c:pt>
                <c:pt idx="300">
                  <c:v>378</c:v>
                </c:pt>
                <c:pt idx="301">
                  <c:v>378</c:v>
                </c:pt>
                <c:pt idx="302">
                  <c:v>378</c:v>
                </c:pt>
                <c:pt idx="303">
                  <c:v>378</c:v>
                </c:pt>
                <c:pt idx="304">
                  <c:v>379</c:v>
                </c:pt>
                <c:pt idx="305">
                  <c:v>379</c:v>
                </c:pt>
                <c:pt idx="306">
                  <c:v>379</c:v>
                </c:pt>
                <c:pt idx="307">
                  <c:v>379</c:v>
                </c:pt>
                <c:pt idx="308">
                  <c:v>380</c:v>
                </c:pt>
                <c:pt idx="309">
                  <c:v>380</c:v>
                </c:pt>
                <c:pt idx="310">
                  <c:v>381</c:v>
                </c:pt>
                <c:pt idx="311">
                  <c:v>381</c:v>
                </c:pt>
                <c:pt idx="312">
                  <c:v>381</c:v>
                </c:pt>
                <c:pt idx="313">
                  <c:v>381</c:v>
                </c:pt>
                <c:pt idx="314">
                  <c:v>382</c:v>
                </c:pt>
                <c:pt idx="315">
                  <c:v>382</c:v>
                </c:pt>
                <c:pt idx="316">
                  <c:v>382</c:v>
                </c:pt>
                <c:pt idx="317">
                  <c:v>383</c:v>
                </c:pt>
                <c:pt idx="318">
                  <c:v>383</c:v>
                </c:pt>
                <c:pt idx="319">
                  <c:v>384</c:v>
                </c:pt>
                <c:pt idx="320">
                  <c:v>384</c:v>
                </c:pt>
                <c:pt idx="321">
                  <c:v>384</c:v>
                </c:pt>
                <c:pt idx="322">
                  <c:v>385</c:v>
                </c:pt>
                <c:pt idx="323">
                  <c:v>385</c:v>
                </c:pt>
                <c:pt idx="324">
                  <c:v>385</c:v>
                </c:pt>
                <c:pt idx="325">
                  <c:v>385</c:v>
                </c:pt>
                <c:pt idx="326">
                  <c:v>386</c:v>
                </c:pt>
                <c:pt idx="327">
                  <c:v>386</c:v>
                </c:pt>
                <c:pt idx="328">
                  <c:v>386</c:v>
                </c:pt>
                <c:pt idx="329">
                  <c:v>387</c:v>
                </c:pt>
                <c:pt idx="330">
                  <c:v>387</c:v>
                </c:pt>
                <c:pt idx="331">
                  <c:v>387</c:v>
                </c:pt>
                <c:pt idx="332">
                  <c:v>388</c:v>
                </c:pt>
                <c:pt idx="333">
                  <c:v>388</c:v>
                </c:pt>
                <c:pt idx="334">
                  <c:v>388</c:v>
                </c:pt>
                <c:pt idx="335">
                  <c:v>389</c:v>
                </c:pt>
                <c:pt idx="336">
                  <c:v>389</c:v>
                </c:pt>
                <c:pt idx="337">
                  <c:v>389</c:v>
                </c:pt>
                <c:pt idx="338">
                  <c:v>390</c:v>
                </c:pt>
                <c:pt idx="339">
                  <c:v>389</c:v>
                </c:pt>
                <c:pt idx="340">
                  <c:v>390</c:v>
                </c:pt>
                <c:pt idx="341">
                  <c:v>390</c:v>
                </c:pt>
                <c:pt idx="342">
                  <c:v>390</c:v>
                </c:pt>
                <c:pt idx="343">
                  <c:v>391</c:v>
                </c:pt>
                <c:pt idx="344">
                  <c:v>391</c:v>
                </c:pt>
                <c:pt idx="345">
                  <c:v>391</c:v>
                </c:pt>
                <c:pt idx="346">
                  <c:v>392</c:v>
                </c:pt>
                <c:pt idx="347">
                  <c:v>392</c:v>
                </c:pt>
                <c:pt idx="348">
                  <c:v>393</c:v>
                </c:pt>
                <c:pt idx="349">
                  <c:v>393</c:v>
                </c:pt>
                <c:pt idx="350">
                  <c:v>393</c:v>
                </c:pt>
                <c:pt idx="351">
                  <c:v>394</c:v>
                </c:pt>
                <c:pt idx="352">
                  <c:v>394</c:v>
                </c:pt>
                <c:pt idx="353">
                  <c:v>394</c:v>
                </c:pt>
                <c:pt idx="354">
                  <c:v>394</c:v>
                </c:pt>
                <c:pt idx="355">
                  <c:v>394</c:v>
                </c:pt>
                <c:pt idx="356">
                  <c:v>395</c:v>
                </c:pt>
                <c:pt idx="357">
                  <c:v>395</c:v>
                </c:pt>
                <c:pt idx="358">
                  <c:v>396</c:v>
                </c:pt>
                <c:pt idx="359">
                  <c:v>395</c:v>
                </c:pt>
                <c:pt idx="360">
                  <c:v>395</c:v>
                </c:pt>
                <c:pt idx="361">
                  <c:v>395</c:v>
                </c:pt>
                <c:pt idx="362">
                  <c:v>395</c:v>
                </c:pt>
                <c:pt idx="363">
                  <c:v>395</c:v>
                </c:pt>
                <c:pt idx="364">
                  <c:v>395</c:v>
                </c:pt>
                <c:pt idx="365">
                  <c:v>394</c:v>
                </c:pt>
                <c:pt idx="366">
                  <c:v>394</c:v>
                </c:pt>
                <c:pt idx="367">
                  <c:v>394</c:v>
                </c:pt>
                <c:pt idx="368">
                  <c:v>394</c:v>
                </c:pt>
                <c:pt idx="369">
                  <c:v>394</c:v>
                </c:pt>
                <c:pt idx="370">
                  <c:v>393</c:v>
                </c:pt>
                <c:pt idx="371">
                  <c:v>394</c:v>
                </c:pt>
                <c:pt idx="372">
                  <c:v>394</c:v>
                </c:pt>
                <c:pt idx="373">
                  <c:v>394</c:v>
                </c:pt>
                <c:pt idx="374">
                  <c:v>394</c:v>
                </c:pt>
                <c:pt idx="375">
                  <c:v>394</c:v>
                </c:pt>
                <c:pt idx="376">
                  <c:v>393</c:v>
                </c:pt>
                <c:pt idx="377">
                  <c:v>393</c:v>
                </c:pt>
                <c:pt idx="378">
                  <c:v>393</c:v>
                </c:pt>
                <c:pt idx="379">
                  <c:v>393</c:v>
                </c:pt>
                <c:pt idx="380">
                  <c:v>393</c:v>
                </c:pt>
                <c:pt idx="381">
                  <c:v>393</c:v>
                </c:pt>
                <c:pt idx="382">
                  <c:v>393</c:v>
                </c:pt>
                <c:pt idx="383">
                  <c:v>393</c:v>
                </c:pt>
                <c:pt idx="384">
                  <c:v>393</c:v>
                </c:pt>
                <c:pt idx="385">
                  <c:v>393</c:v>
                </c:pt>
                <c:pt idx="386">
                  <c:v>393</c:v>
                </c:pt>
                <c:pt idx="387">
                  <c:v>392</c:v>
                </c:pt>
                <c:pt idx="388">
                  <c:v>403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ex3_35_heatTemp1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Sheet1!$F$2:$F$1004</c:f>
              <c:numCache>
                <c:formatCode>General</c:formatCode>
                <c:ptCount val="1003"/>
                <c:pt idx="0">
                  <c:v>287</c:v>
                </c:pt>
                <c:pt idx="1">
                  <c:v>286</c:v>
                </c:pt>
                <c:pt idx="2">
                  <c:v>287</c:v>
                </c:pt>
                <c:pt idx="3">
                  <c:v>288</c:v>
                </c:pt>
                <c:pt idx="4">
                  <c:v>288</c:v>
                </c:pt>
                <c:pt idx="5">
                  <c:v>289</c:v>
                </c:pt>
                <c:pt idx="6">
                  <c:v>289</c:v>
                </c:pt>
                <c:pt idx="7">
                  <c:v>290</c:v>
                </c:pt>
                <c:pt idx="8">
                  <c:v>290</c:v>
                </c:pt>
                <c:pt idx="9">
                  <c:v>291</c:v>
                </c:pt>
                <c:pt idx="10">
                  <c:v>292</c:v>
                </c:pt>
                <c:pt idx="11">
                  <c:v>292</c:v>
                </c:pt>
                <c:pt idx="12">
                  <c:v>292</c:v>
                </c:pt>
                <c:pt idx="13">
                  <c:v>292</c:v>
                </c:pt>
                <c:pt idx="14">
                  <c:v>293</c:v>
                </c:pt>
                <c:pt idx="15">
                  <c:v>293</c:v>
                </c:pt>
                <c:pt idx="16">
                  <c:v>294</c:v>
                </c:pt>
                <c:pt idx="17">
                  <c:v>293</c:v>
                </c:pt>
                <c:pt idx="18">
                  <c:v>294</c:v>
                </c:pt>
                <c:pt idx="19">
                  <c:v>294</c:v>
                </c:pt>
                <c:pt idx="20">
                  <c:v>294</c:v>
                </c:pt>
                <c:pt idx="21">
                  <c:v>295</c:v>
                </c:pt>
                <c:pt idx="22">
                  <c:v>295</c:v>
                </c:pt>
                <c:pt idx="23">
                  <c:v>296</c:v>
                </c:pt>
                <c:pt idx="24">
                  <c:v>296</c:v>
                </c:pt>
                <c:pt idx="25">
                  <c:v>297</c:v>
                </c:pt>
                <c:pt idx="26">
                  <c:v>297</c:v>
                </c:pt>
                <c:pt idx="27">
                  <c:v>297</c:v>
                </c:pt>
                <c:pt idx="28">
                  <c:v>297</c:v>
                </c:pt>
                <c:pt idx="29">
                  <c:v>298</c:v>
                </c:pt>
                <c:pt idx="30">
                  <c:v>298</c:v>
                </c:pt>
                <c:pt idx="31">
                  <c:v>298</c:v>
                </c:pt>
                <c:pt idx="32">
                  <c:v>299</c:v>
                </c:pt>
                <c:pt idx="33">
                  <c:v>299</c:v>
                </c:pt>
                <c:pt idx="34">
                  <c:v>300</c:v>
                </c:pt>
                <c:pt idx="35">
                  <c:v>299</c:v>
                </c:pt>
                <c:pt idx="36">
                  <c:v>300</c:v>
                </c:pt>
                <c:pt idx="37">
                  <c:v>300</c:v>
                </c:pt>
                <c:pt idx="38">
                  <c:v>300</c:v>
                </c:pt>
                <c:pt idx="39">
                  <c:v>301</c:v>
                </c:pt>
                <c:pt idx="40">
                  <c:v>301</c:v>
                </c:pt>
                <c:pt idx="41">
                  <c:v>301</c:v>
                </c:pt>
                <c:pt idx="42">
                  <c:v>302</c:v>
                </c:pt>
                <c:pt idx="43">
                  <c:v>302</c:v>
                </c:pt>
                <c:pt idx="44">
                  <c:v>303</c:v>
                </c:pt>
                <c:pt idx="45">
                  <c:v>303</c:v>
                </c:pt>
                <c:pt idx="46">
                  <c:v>303</c:v>
                </c:pt>
                <c:pt idx="47">
                  <c:v>303</c:v>
                </c:pt>
                <c:pt idx="48">
                  <c:v>304</c:v>
                </c:pt>
                <c:pt idx="49">
                  <c:v>304</c:v>
                </c:pt>
                <c:pt idx="50">
                  <c:v>305</c:v>
                </c:pt>
                <c:pt idx="51">
                  <c:v>305</c:v>
                </c:pt>
                <c:pt idx="52">
                  <c:v>306</c:v>
                </c:pt>
                <c:pt idx="53">
                  <c:v>306</c:v>
                </c:pt>
                <c:pt idx="54">
                  <c:v>307</c:v>
                </c:pt>
                <c:pt idx="55">
                  <c:v>307</c:v>
                </c:pt>
                <c:pt idx="56">
                  <c:v>307</c:v>
                </c:pt>
                <c:pt idx="57">
                  <c:v>307</c:v>
                </c:pt>
                <c:pt idx="58">
                  <c:v>307</c:v>
                </c:pt>
                <c:pt idx="59">
                  <c:v>308</c:v>
                </c:pt>
                <c:pt idx="60">
                  <c:v>308</c:v>
                </c:pt>
                <c:pt idx="61">
                  <c:v>309</c:v>
                </c:pt>
                <c:pt idx="62">
                  <c:v>309</c:v>
                </c:pt>
                <c:pt idx="63">
                  <c:v>310</c:v>
                </c:pt>
                <c:pt idx="64">
                  <c:v>310</c:v>
                </c:pt>
                <c:pt idx="65">
                  <c:v>310</c:v>
                </c:pt>
                <c:pt idx="66">
                  <c:v>311</c:v>
                </c:pt>
                <c:pt idx="67">
                  <c:v>311</c:v>
                </c:pt>
                <c:pt idx="68">
                  <c:v>311</c:v>
                </c:pt>
                <c:pt idx="69">
                  <c:v>311</c:v>
                </c:pt>
                <c:pt idx="70">
                  <c:v>311</c:v>
                </c:pt>
                <c:pt idx="71">
                  <c:v>312</c:v>
                </c:pt>
                <c:pt idx="72">
                  <c:v>312</c:v>
                </c:pt>
                <c:pt idx="73">
                  <c:v>312</c:v>
                </c:pt>
                <c:pt idx="74">
                  <c:v>313</c:v>
                </c:pt>
                <c:pt idx="75">
                  <c:v>313</c:v>
                </c:pt>
                <c:pt idx="76">
                  <c:v>313</c:v>
                </c:pt>
                <c:pt idx="77">
                  <c:v>313</c:v>
                </c:pt>
                <c:pt idx="78">
                  <c:v>314</c:v>
                </c:pt>
                <c:pt idx="79">
                  <c:v>315</c:v>
                </c:pt>
                <c:pt idx="80">
                  <c:v>315</c:v>
                </c:pt>
                <c:pt idx="81">
                  <c:v>315</c:v>
                </c:pt>
                <c:pt idx="82">
                  <c:v>316</c:v>
                </c:pt>
                <c:pt idx="83">
                  <c:v>316</c:v>
                </c:pt>
                <c:pt idx="84">
                  <c:v>316</c:v>
                </c:pt>
                <c:pt idx="85">
                  <c:v>316</c:v>
                </c:pt>
                <c:pt idx="86">
                  <c:v>317</c:v>
                </c:pt>
                <c:pt idx="87">
                  <c:v>317</c:v>
                </c:pt>
                <c:pt idx="88">
                  <c:v>318</c:v>
                </c:pt>
                <c:pt idx="89">
                  <c:v>318</c:v>
                </c:pt>
                <c:pt idx="90">
                  <c:v>318</c:v>
                </c:pt>
                <c:pt idx="91">
                  <c:v>318</c:v>
                </c:pt>
                <c:pt idx="92">
                  <c:v>319</c:v>
                </c:pt>
                <c:pt idx="93">
                  <c:v>319</c:v>
                </c:pt>
                <c:pt idx="94">
                  <c:v>319</c:v>
                </c:pt>
                <c:pt idx="95">
                  <c:v>320</c:v>
                </c:pt>
                <c:pt idx="96">
                  <c:v>320</c:v>
                </c:pt>
                <c:pt idx="97">
                  <c:v>320</c:v>
                </c:pt>
                <c:pt idx="98">
                  <c:v>320</c:v>
                </c:pt>
                <c:pt idx="99">
                  <c:v>321</c:v>
                </c:pt>
                <c:pt idx="100">
                  <c:v>321</c:v>
                </c:pt>
                <c:pt idx="101">
                  <c:v>321</c:v>
                </c:pt>
                <c:pt idx="102">
                  <c:v>321</c:v>
                </c:pt>
                <c:pt idx="103">
                  <c:v>322</c:v>
                </c:pt>
                <c:pt idx="104">
                  <c:v>322</c:v>
                </c:pt>
                <c:pt idx="105">
                  <c:v>322</c:v>
                </c:pt>
                <c:pt idx="106">
                  <c:v>322</c:v>
                </c:pt>
                <c:pt idx="107">
                  <c:v>323</c:v>
                </c:pt>
                <c:pt idx="108">
                  <c:v>323</c:v>
                </c:pt>
                <c:pt idx="109">
                  <c:v>324</c:v>
                </c:pt>
                <c:pt idx="110">
                  <c:v>323</c:v>
                </c:pt>
                <c:pt idx="111">
                  <c:v>324</c:v>
                </c:pt>
                <c:pt idx="112">
                  <c:v>324</c:v>
                </c:pt>
                <c:pt idx="113">
                  <c:v>324</c:v>
                </c:pt>
                <c:pt idx="114">
                  <c:v>324</c:v>
                </c:pt>
                <c:pt idx="115">
                  <c:v>324</c:v>
                </c:pt>
                <c:pt idx="116">
                  <c:v>325</c:v>
                </c:pt>
                <c:pt idx="117">
                  <c:v>325</c:v>
                </c:pt>
                <c:pt idx="118">
                  <c:v>326</c:v>
                </c:pt>
                <c:pt idx="119">
                  <c:v>326</c:v>
                </c:pt>
                <c:pt idx="120">
                  <c:v>327</c:v>
                </c:pt>
                <c:pt idx="121">
                  <c:v>327</c:v>
                </c:pt>
                <c:pt idx="122">
                  <c:v>327</c:v>
                </c:pt>
                <c:pt idx="123">
                  <c:v>327</c:v>
                </c:pt>
                <c:pt idx="124">
                  <c:v>327</c:v>
                </c:pt>
                <c:pt idx="125">
                  <c:v>327</c:v>
                </c:pt>
                <c:pt idx="126">
                  <c:v>328</c:v>
                </c:pt>
                <c:pt idx="127">
                  <c:v>329</c:v>
                </c:pt>
                <c:pt idx="128">
                  <c:v>329</c:v>
                </c:pt>
                <c:pt idx="129">
                  <c:v>329</c:v>
                </c:pt>
                <c:pt idx="130">
                  <c:v>330</c:v>
                </c:pt>
                <c:pt idx="131">
                  <c:v>329</c:v>
                </c:pt>
                <c:pt idx="132">
                  <c:v>330</c:v>
                </c:pt>
                <c:pt idx="133">
                  <c:v>330</c:v>
                </c:pt>
                <c:pt idx="134">
                  <c:v>330</c:v>
                </c:pt>
                <c:pt idx="135">
                  <c:v>330</c:v>
                </c:pt>
                <c:pt idx="136">
                  <c:v>331</c:v>
                </c:pt>
                <c:pt idx="137">
                  <c:v>331</c:v>
                </c:pt>
                <c:pt idx="138">
                  <c:v>332</c:v>
                </c:pt>
                <c:pt idx="139">
                  <c:v>332</c:v>
                </c:pt>
                <c:pt idx="140">
                  <c:v>332</c:v>
                </c:pt>
                <c:pt idx="141">
                  <c:v>332</c:v>
                </c:pt>
                <c:pt idx="142">
                  <c:v>333</c:v>
                </c:pt>
                <c:pt idx="143">
                  <c:v>333</c:v>
                </c:pt>
                <c:pt idx="144">
                  <c:v>333</c:v>
                </c:pt>
                <c:pt idx="145">
                  <c:v>334</c:v>
                </c:pt>
                <c:pt idx="146">
                  <c:v>334</c:v>
                </c:pt>
                <c:pt idx="147">
                  <c:v>335</c:v>
                </c:pt>
                <c:pt idx="148">
                  <c:v>334</c:v>
                </c:pt>
                <c:pt idx="149">
                  <c:v>335</c:v>
                </c:pt>
                <c:pt idx="150">
                  <c:v>335</c:v>
                </c:pt>
                <c:pt idx="151">
                  <c:v>335</c:v>
                </c:pt>
                <c:pt idx="152">
                  <c:v>335</c:v>
                </c:pt>
                <c:pt idx="153">
                  <c:v>336</c:v>
                </c:pt>
                <c:pt idx="154">
                  <c:v>336</c:v>
                </c:pt>
                <c:pt idx="155">
                  <c:v>337</c:v>
                </c:pt>
                <c:pt idx="156">
                  <c:v>337</c:v>
                </c:pt>
                <c:pt idx="157">
                  <c:v>337</c:v>
                </c:pt>
                <c:pt idx="158">
                  <c:v>337</c:v>
                </c:pt>
                <c:pt idx="159">
                  <c:v>337</c:v>
                </c:pt>
                <c:pt idx="160">
                  <c:v>337</c:v>
                </c:pt>
                <c:pt idx="161">
                  <c:v>338</c:v>
                </c:pt>
                <c:pt idx="162">
                  <c:v>338</c:v>
                </c:pt>
                <c:pt idx="163">
                  <c:v>338</c:v>
                </c:pt>
                <c:pt idx="164">
                  <c:v>339</c:v>
                </c:pt>
                <c:pt idx="165">
                  <c:v>339</c:v>
                </c:pt>
                <c:pt idx="166">
                  <c:v>340</c:v>
                </c:pt>
                <c:pt idx="167">
                  <c:v>340</c:v>
                </c:pt>
                <c:pt idx="168">
                  <c:v>341</c:v>
                </c:pt>
                <c:pt idx="169">
                  <c:v>341</c:v>
                </c:pt>
                <c:pt idx="170">
                  <c:v>342</c:v>
                </c:pt>
                <c:pt idx="171">
                  <c:v>342</c:v>
                </c:pt>
                <c:pt idx="172">
                  <c:v>342</c:v>
                </c:pt>
                <c:pt idx="173">
                  <c:v>343</c:v>
                </c:pt>
                <c:pt idx="174">
                  <c:v>343</c:v>
                </c:pt>
                <c:pt idx="175">
                  <c:v>343</c:v>
                </c:pt>
                <c:pt idx="176">
                  <c:v>344</c:v>
                </c:pt>
                <c:pt idx="177">
                  <c:v>344</c:v>
                </c:pt>
                <c:pt idx="178">
                  <c:v>345</c:v>
                </c:pt>
                <c:pt idx="179">
                  <c:v>345</c:v>
                </c:pt>
                <c:pt idx="180">
                  <c:v>345</c:v>
                </c:pt>
                <c:pt idx="181">
                  <c:v>346</c:v>
                </c:pt>
                <c:pt idx="182">
                  <c:v>346</c:v>
                </c:pt>
                <c:pt idx="183">
                  <c:v>346</c:v>
                </c:pt>
                <c:pt idx="184">
                  <c:v>347</c:v>
                </c:pt>
                <c:pt idx="185">
                  <c:v>347</c:v>
                </c:pt>
                <c:pt idx="186">
                  <c:v>348</c:v>
                </c:pt>
                <c:pt idx="187">
                  <c:v>348</c:v>
                </c:pt>
                <c:pt idx="188">
                  <c:v>349</c:v>
                </c:pt>
                <c:pt idx="189">
                  <c:v>349</c:v>
                </c:pt>
                <c:pt idx="190">
                  <c:v>349</c:v>
                </c:pt>
                <c:pt idx="191">
                  <c:v>350</c:v>
                </c:pt>
                <c:pt idx="192">
                  <c:v>350</c:v>
                </c:pt>
                <c:pt idx="193">
                  <c:v>350</c:v>
                </c:pt>
                <c:pt idx="194">
                  <c:v>350</c:v>
                </c:pt>
                <c:pt idx="195">
                  <c:v>350</c:v>
                </c:pt>
                <c:pt idx="196">
                  <c:v>351</c:v>
                </c:pt>
                <c:pt idx="197">
                  <c:v>351</c:v>
                </c:pt>
                <c:pt idx="198">
                  <c:v>352</c:v>
                </c:pt>
                <c:pt idx="199">
                  <c:v>352</c:v>
                </c:pt>
                <c:pt idx="200">
                  <c:v>353</c:v>
                </c:pt>
                <c:pt idx="201">
                  <c:v>353</c:v>
                </c:pt>
                <c:pt idx="202">
                  <c:v>354</c:v>
                </c:pt>
                <c:pt idx="203">
                  <c:v>353</c:v>
                </c:pt>
                <c:pt idx="204">
                  <c:v>354</c:v>
                </c:pt>
                <c:pt idx="205">
                  <c:v>355</c:v>
                </c:pt>
                <c:pt idx="206">
                  <c:v>355</c:v>
                </c:pt>
                <c:pt idx="207">
                  <c:v>355</c:v>
                </c:pt>
                <c:pt idx="208">
                  <c:v>356</c:v>
                </c:pt>
                <c:pt idx="209">
                  <c:v>356</c:v>
                </c:pt>
                <c:pt idx="210">
                  <c:v>356</c:v>
                </c:pt>
                <c:pt idx="211">
                  <c:v>357</c:v>
                </c:pt>
                <c:pt idx="212">
                  <c:v>357</c:v>
                </c:pt>
                <c:pt idx="213">
                  <c:v>357</c:v>
                </c:pt>
                <c:pt idx="214">
                  <c:v>358</c:v>
                </c:pt>
                <c:pt idx="215">
                  <c:v>358</c:v>
                </c:pt>
                <c:pt idx="216">
                  <c:v>358</c:v>
                </c:pt>
                <c:pt idx="217">
                  <c:v>359</c:v>
                </c:pt>
                <c:pt idx="218">
                  <c:v>359</c:v>
                </c:pt>
                <c:pt idx="219">
                  <c:v>360</c:v>
                </c:pt>
                <c:pt idx="220">
                  <c:v>360</c:v>
                </c:pt>
                <c:pt idx="221">
                  <c:v>360</c:v>
                </c:pt>
                <c:pt idx="222">
                  <c:v>361</c:v>
                </c:pt>
                <c:pt idx="223">
                  <c:v>361</c:v>
                </c:pt>
                <c:pt idx="224">
                  <c:v>361</c:v>
                </c:pt>
                <c:pt idx="225">
                  <c:v>362</c:v>
                </c:pt>
                <c:pt idx="226">
                  <c:v>362</c:v>
                </c:pt>
                <c:pt idx="227">
                  <c:v>363</c:v>
                </c:pt>
                <c:pt idx="228">
                  <c:v>363</c:v>
                </c:pt>
                <c:pt idx="229">
                  <c:v>363</c:v>
                </c:pt>
                <c:pt idx="230">
                  <c:v>363</c:v>
                </c:pt>
                <c:pt idx="231">
                  <c:v>364</c:v>
                </c:pt>
                <c:pt idx="232">
                  <c:v>364</c:v>
                </c:pt>
                <c:pt idx="233">
                  <c:v>364</c:v>
                </c:pt>
                <c:pt idx="234">
                  <c:v>365</c:v>
                </c:pt>
                <c:pt idx="235">
                  <c:v>365</c:v>
                </c:pt>
                <c:pt idx="236">
                  <c:v>365</c:v>
                </c:pt>
                <c:pt idx="237">
                  <c:v>366</c:v>
                </c:pt>
                <c:pt idx="238">
                  <c:v>366</c:v>
                </c:pt>
                <c:pt idx="239">
                  <c:v>366</c:v>
                </c:pt>
                <c:pt idx="240">
                  <c:v>367</c:v>
                </c:pt>
                <c:pt idx="241">
                  <c:v>367</c:v>
                </c:pt>
                <c:pt idx="242">
                  <c:v>368</c:v>
                </c:pt>
                <c:pt idx="243">
                  <c:v>368</c:v>
                </c:pt>
                <c:pt idx="244">
                  <c:v>369</c:v>
                </c:pt>
                <c:pt idx="245">
                  <c:v>369</c:v>
                </c:pt>
                <c:pt idx="246">
                  <c:v>369</c:v>
                </c:pt>
                <c:pt idx="247">
                  <c:v>370</c:v>
                </c:pt>
                <c:pt idx="248">
                  <c:v>370</c:v>
                </c:pt>
                <c:pt idx="249">
                  <c:v>370</c:v>
                </c:pt>
                <c:pt idx="250">
                  <c:v>370</c:v>
                </c:pt>
                <c:pt idx="251">
                  <c:v>371</c:v>
                </c:pt>
                <c:pt idx="252">
                  <c:v>371</c:v>
                </c:pt>
                <c:pt idx="253">
                  <c:v>372</c:v>
                </c:pt>
                <c:pt idx="254">
                  <c:v>372</c:v>
                </c:pt>
                <c:pt idx="255">
                  <c:v>372</c:v>
                </c:pt>
                <c:pt idx="256">
                  <c:v>372</c:v>
                </c:pt>
                <c:pt idx="257">
                  <c:v>373</c:v>
                </c:pt>
                <c:pt idx="258">
                  <c:v>373</c:v>
                </c:pt>
                <c:pt idx="259">
                  <c:v>373</c:v>
                </c:pt>
                <c:pt idx="260">
                  <c:v>373</c:v>
                </c:pt>
                <c:pt idx="261">
                  <c:v>374</c:v>
                </c:pt>
                <c:pt idx="262">
                  <c:v>375</c:v>
                </c:pt>
                <c:pt idx="263">
                  <c:v>375</c:v>
                </c:pt>
                <c:pt idx="264">
                  <c:v>375</c:v>
                </c:pt>
                <c:pt idx="265">
                  <c:v>375</c:v>
                </c:pt>
                <c:pt idx="266">
                  <c:v>375</c:v>
                </c:pt>
                <c:pt idx="267">
                  <c:v>376</c:v>
                </c:pt>
                <c:pt idx="268">
                  <c:v>376</c:v>
                </c:pt>
                <c:pt idx="269">
                  <c:v>376</c:v>
                </c:pt>
                <c:pt idx="270">
                  <c:v>377</c:v>
                </c:pt>
                <c:pt idx="271">
                  <c:v>377</c:v>
                </c:pt>
                <c:pt idx="272">
                  <c:v>377</c:v>
                </c:pt>
                <c:pt idx="273">
                  <c:v>377</c:v>
                </c:pt>
                <c:pt idx="274">
                  <c:v>378</c:v>
                </c:pt>
                <c:pt idx="275">
                  <c:v>377</c:v>
                </c:pt>
                <c:pt idx="276">
                  <c:v>378</c:v>
                </c:pt>
                <c:pt idx="277">
                  <c:v>378</c:v>
                </c:pt>
                <c:pt idx="278">
                  <c:v>378</c:v>
                </c:pt>
                <c:pt idx="279">
                  <c:v>378</c:v>
                </c:pt>
                <c:pt idx="280">
                  <c:v>379</c:v>
                </c:pt>
                <c:pt idx="281">
                  <c:v>379</c:v>
                </c:pt>
                <c:pt idx="282">
                  <c:v>379</c:v>
                </c:pt>
                <c:pt idx="283">
                  <c:v>380</c:v>
                </c:pt>
                <c:pt idx="284">
                  <c:v>380</c:v>
                </c:pt>
                <c:pt idx="285">
                  <c:v>380</c:v>
                </c:pt>
                <c:pt idx="286">
                  <c:v>381</c:v>
                </c:pt>
                <c:pt idx="287">
                  <c:v>381</c:v>
                </c:pt>
                <c:pt idx="288">
                  <c:v>381</c:v>
                </c:pt>
                <c:pt idx="289">
                  <c:v>381</c:v>
                </c:pt>
                <c:pt idx="290">
                  <c:v>382</c:v>
                </c:pt>
                <c:pt idx="291">
                  <c:v>382</c:v>
                </c:pt>
                <c:pt idx="292">
                  <c:v>383</c:v>
                </c:pt>
                <c:pt idx="293">
                  <c:v>383</c:v>
                </c:pt>
                <c:pt idx="294">
                  <c:v>383</c:v>
                </c:pt>
                <c:pt idx="295">
                  <c:v>383</c:v>
                </c:pt>
                <c:pt idx="296">
                  <c:v>383</c:v>
                </c:pt>
                <c:pt idx="297">
                  <c:v>384</c:v>
                </c:pt>
                <c:pt idx="298">
                  <c:v>384</c:v>
                </c:pt>
                <c:pt idx="299">
                  <c:v>385</c:v>
                </c:pt>
                <c:pt idx="300">
                  <c:v>385</c:v>
                </c:pt>
                <c:pt idx="301">
                  <c:v>385</c:v>
                </c:pt>
                <c:pt idx="302">
                  <c:v>386</c:v>
                </c:pt>
                <c:pt idx="303">
                  <c:v>385</c:v>
                </c:pt>
                <c:pt idx="304">
                  <c:v>386</c:v>
                </c:pt>
                <c:pt idx="305">
                  <c:v>386</c:v>
                </c:pt>
                <c:pt idx="306">
                  <c:v>387</c:v>
                </c:pt>
                <c:pt idx="307">
                  <c:v>387</c:v>
                </c:pt>
                <c:pt idx="308">
                  <c:v>387</c:v>
                </c:pt>
                <c:pt idx="309">
                  <c:v>388</c:v>
                </c:pt>
                <c:pt idx="310">
                  <c:v>388</c:v>
                </c:pt>
                <c:pt idx="311">
                  <c:v>389</c:v>
                </c:pt>
                <c:pt idx="312">
                  <c:v>388</c:v>
                </c:pt>
                <c:pt idx="313">
                  <c:v>389</c:v>
                </c:pt>
                <c:pt idx="314">
                  <c:v>389</c:v>
                </c:pt>
                <c:pt idx="315">
                  <c:v>389</c:v>
                </c:pt>
                <c:pt idx="316">
                  <c:v>389</c:v>
                </c:pt>
                <c:pt idx="317">
                  <c:v>390</c:v>
                </c:pt>
                <c:pt idx="318">
                  <c:v>390</c:v>
                </c:pt>
                <c:pt idx="319">
                  <c:v>390</c:v>
                </c:pt>
                <c:pt idx="320">
                  <c:v>391</c:v>
                </c:pt>
                <c:pt idx="321">
                  <c:v>391</c:v>
                </c:pt>
                <c:pt idx="322">
                  <c:v>392</c:v>
                </c:pt>
                <c:pt idx="323">
                  <c:v>391</c:v>
                </c:pt>
                <c:pt idx="324">
                  <c:v>392</c:v>
                </c:pt>
                <c:pt idx="325">
                  <c:v>391</c:v>
                </c:pt>
                <c:pt idx="326">
                  <c:v>391</c:v>
                </c:pt>
                <c:pt idx="327">
                  <c:v>391</c:v>
                </c:pt>
                <c:pt idx="328">
                  <c:v>391</c:v>
                </c:pt>
                <c:pt idx="329">
                  <c:v>390</c:v>
                </c:pt>
                <c:pt idx="330">
                  <c:v>389</c:v>
                </c:pt>
                <c:pt idx="331">
                  <c:v>389</c:v>
                </c:pt>
                <c:pt idx="332">
                  <c:v>389</c:v>
                </c:pt>
                <c:pt idx="333">
                  <c:v>388</c:v>
                </c:pt>
                <c:pt idx="334">
                  <c:v>388</c:v>
                </c:pt>
                <c:pt idx="335">
                  <c:v>388</c:v>
                </c:pt>
                <c:pt idx="336">
                  <c:v>388</c:v>
                </c:pt>
                <c:pt idx="337">
                  <c:v>387</c:v>
                </c:pt>
                <c:pt idx="338">
                  <c:v>387</c:v>
                </c:pt>
                <c:pt idx="339">
                  <c:v>386</c:v>
                </c:pt>
                <c:pt idx="340">
                  <c:v>386</c:v>
                </c:pt>
                <c:pt idx="341">
                  <c:v>386</c:v>
                </c:pt>
                <c:pt idx="342">
                  <c:v>386</c:v>
                </c:pt>
                <c:pt idx="343">
                  <c:v>385</c:v>
                </c:pt>
                <c:pt idx="344">
                  <c:v>385</c:v>
                </c:pt>
                <c:pt idx="345">
                  <c:v>385</c:v>
                </c:pt>
                <c:pt idx="346">
                  <c:v>385</c:v>
                </c:pt>
                <c:pt idx="347">
                  <c:v>385</c:v>
                </c:pt>
                <c:pt idx="348">
                  <c:v>384</c:v>
                </c:pt>
                <c:pt idx="349">
                  <c:v>384</c:v>
                </c:pt>
                <c:pt idx="350">
                  <c:v>384</c:v>
                </c:pt>
                <c:pt idx="351">
                  <c:v>384</c:v>
                </c:pt>
                <c:pt idx="352">
                  <c:v>384</c:v>
                </c:pt>
                <c:pt idx="353">
                  <c:v>383</c:v>
                </c:pt>
                <c:pt idx="354">
                  <c:v>383</c:v>
                </c:pt>
                <c:pt idx="355">
                  <c:v>401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ex3_40_heatTemp1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Sheet1!$G$2:$G$1004</c:f>
              <c:numCache>
                <c:formatCode>General</c:formatCode>
                <c:ptCount val="1003"/>
                <c:pt idx="0">
                  <c:v>255</c:v>
                </c:pt>
                <c:pt idx="1">
                  <c:v>255</c:v>
                </c:pt>
                <c:pt idx="2">
                  <c:v>256</c:v>
                </c:pt>
                <c:pt idx="3">
                  <c:v>257</c:v>
                </c:pt>
                <c:pt idx="4">
                  <c:v>257</c:v>
                </c:pt>
                <c:pt idx="5">
                  <c:v>257</c:v>
                </c:pt>
                <c:pt idx="6">
                  <c:v>259</c:v>
                </c:pt>
                <c:pt idx="7">
                  <c:v>258</c:v>
                </c:pt>
                <c:pt idx="8">
                  <c:v>258</c:v>
                </c:pt>
                <c:pt idx="9">
                  <c:v>259</c:v>
                </c:pt>
                <c:pt idx="10">
                  <c:v>259</c:v>
                </c:pt>
                <c:pt idx="11">
                  <c:v>259</c:v>
                </c:pt>
                <c:pt idx="12">
                  <c:v>261</c:v>
                </c:pt>
                <c:pt idx="13">
                  <c:v>261</c:v>
                </c:pt>
                <c:pt idx="14">
                  <c:v>260</c:v>
                </c:pt>
                <c:pt idx="15">
                  <c:v>261</c:v>
                </c:pt>
                <c:pt idx="16">
                  <c:v>261</c:v>
                </c:pt>
                <c:pt idx="17">
                  <c:v>262</c:v>
                </c:pt>
                <c:pt idx="18">
                  <c:v>262</c:v>
                </c:pt>
                <c:pt idx="19">
                  <c:v>262</c:v>
                </c:pt>
                <c:pt idx="20">
                  <c:v>263</c:v>
                </c:pt>
                <c:pt idx="21">
                  <c:v>263</c:v>
                </c:pt>
                <c:pt idx="22">
                  <c:v>264</c:v>
                </c:pt>
                <c:pt idx="23">
                  <c:v>264</c:v>
                </c:pt>
                <c:pt idx="24">
                  <c:v>264</c:v>
                </c:pt>
                <c:pt idx="25">
                  <c:v>264</c:v>
                </c:pt>
                <c:pt idx="26">
                  <c:v>264</c:v>
                </c:pt>
                <c:pt idx="27">
                  <c:v>266</c:v>
                </c:pt>
                <c:pt idx="28">
                  <c:v>266</c:v>
                </c:pt>
                <c:pt idx="29">
                  <c:v>266</c:v>
                </c:pt>
                <c:pt idx="30">
                  <c:v>266</c:v>
                </c:pt>
                <c:pt idx="31">
                  <c:v>267</c:v>
                </c:pt>
                <c:pt idx="32">
                  <c:v>267</c:v>
                </c:pt>
                <c:pt idx="33">
                  <c:v>268</c:v>
                </c:pt>
                <c:pt idx="34">
                  <c:v>268</c:v>
                </c:pt>
                <c:pt idx="35">
                  <c:v>268</c:v>
                </c:pt>
                <c:pt idx="36">
                  <c:v>268</c:v>
                </c:pt>
                <c:pt idx="37">
                  <c:v>270</c:v>
                </c:pt>
                <c:pt idx="38">
                  <c:v>269</c:v>
                </c:pt>
                <c:pt idx="39">
                  <c:v>270</c:v>
                </c:pt>
                <c:pt idx="40">
                  <c:v>270</c:v>
                </c:pt>
                <c:pt idx="41">
                  <c:v>270</c:v>
                </c:pt>
                <c:pt idx="42">
                  <c:v>271</c:v>
                </c:pt>
                <c:pt idx="43">
                  <c:v>271</c:v>
                </c:pt>
                <c:pt idx="44">
                  <c:v>271</c:v>
                </c:pt>
                <c:pt idx="45">
                  <c:v>272</c:v>
                </c:pt>
                <c:pt idx="46">
                  <c:v>272</c:v>
                </c:pt>
                <c:pt idx="47">
                  <c:v>272</c:v>
                </c:pt>
                <c:pt idx="48">
                  <c:v>272</c:v>
                </c:pt>
                <c:pt idx="49">
                  <c:v>273</c:v>
                </c:pt>
                <c:pt idx="50">
                  <c:v>274</c:v>
                </c:pt>
                <c:pt idx="51">
                  <c:v>274</c:v>
                </c:pt>
                <c:pt idx="52">
                  <c:v>275</c:v>
                </c:pt>
                <c:pt idx="53">
                  <c:v>275</c:v>
                </c:pt>
                <c:pt idx="54">
                  <c:v>276</c:v>
                </c:pt>
                <c:pt idx="55">
                  <c:v>275</c:v>
                </c:pt>
                <c:pt idx="56">
                  <c:v>276</c:v>
                </c:pt>
                <c:pt idx="57">
                  <c:v>277</c:v>
                </c:pt>
                <c:pt idx="58">
                  <c:v>276</c:v>
                </c:pt>
                <c:pt idx="59">
                  <c:v>277</c:v>
                </c:pt>
                <c:pt idx="60">
                  <c:v>278</c:v>
                </c:pt>
                <c:pt idx="61">
                  <c:v>278</c:v>
                </c:pt>
                <c:pt idx="62">
                  <c:v>278</c:v>
                </c:pt>
                <c:pt idx="63">
                  <c:v>279</c:v>
                </c:pt>
                <c:pt idx="64">
                  <c:v>279</c:v>
                </c:pt>
                <c:pt idx="65">
                  <c:v>278</c:v>
                </c:pt>
                <c:pt idx="66">
                  <c:v>280</c:v>
                </c:pt>
                <c:pt idx="67">
                  <c:v>279</c:v>
                </c:pt>
                <c:pt idx="68">
                  <c:v>280</c:v>
                </c:pt>
                <c:pt idx="69">
                  <c:v>280</c:v>
                </c:pt>
                <c:pt idx="70">
                  <c:v>280</c:v>
                </c:pt>
                <c:pt idx="71">
                  <c:v>281</c:v>
                </c:pt>
                <c:pt idx="72">
                  <c:v>281</c:v>
                </c:pt>
                <c:pt idx="73">
                  <c:v>282</c:v>
                </c:pt>
                <c:pt idx="74">
                  <c:v>283</c:v>
                </c:pt>
                <c:pt idx="75">
                  <c:v>283</c:v>
                </c:pt>
                <c:pt idx="76">
                  <c:v>283</c:v>
                </c:pt>
                <c:pt idx="77">
                  <c:v>283</c:v>
                </c:pt>
                <c:pt idx="78">
                  <c:v>283</c:v>
                </c:pt>
                <c:pt idx="79">
                  <c:v>284</c:v>
                </c:pt>
                <c:pt idx="80">
                  <c:v>284</c:v>
                </c:pt>
                <c:pt idx="81">
                  <c:v>285</c:v>
                </c:pt>
                <c:pt idx="82">
                  <c:v>285</c:v>
                </c:pt>
                <c:pt idx="83">
                  <c:v>285</c:v>
                </c:pt>
                <c:pt idx="84">
                  <c:v>285</c:v>
                </c:pt>
                <c:pt idx="85">
                  <c:v>285</c:v>
                </c:pt>
                <c:pt idx="86">
                  <c:v>286</c:v>
                </c:pt>
                <c:pt idx="87">
                  <c:v>286</c:v>
                </c:pt>
                <c:pt idx="88">
                  <c:v>287</c:v>
                </c:pt>
                <c:pt idx="89">
                  <c:v>287</c:v>
                </c:pt>
                <c:pt idx="90">
                  <c:v>287</c:v>
                </c:pt>
                <c:pt idx="91">
                  <c:v>288</c:v>
                </c:pt>
                <c:pt idx="92">
                  <c:v>288</c:v>
                </c:pt>
                <c:pt idx="93">
                  <c:v>288</c:v>
                </c:pt>
                <c:pt idx="94">
                  <c:v>289</c:v>
                </c:pt>
                <c:pt idx="95">
                  <c:v>289</c:v>
                </c:pt>
                <c:pt idx="96">
                  <c:v>290</c:v>
                </c:pt>
                <c:pt idx="97">
                  <c:v>290</c:v>
                </c:pt>
                <c:pt idx="98">
                  <c:v>290</c:v>
                </c:pt>
                <c:pt idx="99">
                  <c:v>291</c:v>
                </c:pt>
                <c:pt idx="100">
                  <c:v>291</c:v>
                </c:pt>
                <c:pt idx="101">
                  <c:v>291</c:v>
                </c:pt>
                <c:pt idx="102">
                  <c:v>292</c:v>
                </c:pt>
                <c:pt idx="103">
                  <c:v>292</c:v>
                </c:pt>
                <c:pt idx="104">
                  <c:v>292</c:v>
                </c:pt>
                <c:pt idx="105">
                  <c:v>293</c:v>
                </c:pt>
                <c:pt idx="106">
                  <c:v>293</c:v>
                </c:pt>
                <c:pt idx="107">
                  <c:v>294</c:v>
                </c:pt>
                <c:pt idx="108">
                  <c:v>294</c:v>
                </c:pt>
                <c:pt idx="109">
                  <c:v>294</c:v>
                </c:pt>
                <c:pt idx="110">
                  <c:v>295</c:v>
                </c:pt>
                <c:pt idx="111">
                  <c:v>295</c:v>
                </c:pt>
                <c:pt idx="112">
                  <c:v>296</c:v>
                </c:pt>
                <c:pt idx="113">
                  <c:v>296</c:v>
                </c:pt>
                <c:pt idx="114">
                  <c:v>296</c:v>
                </c:pt>
                <c:pt idx="115">
                  <c:v>296</c:v>
                </c:pt>
                <c:pt idx="116">
                  <c:v>296</c:v>
                </c:pt>
                <c:pt idx="117">
                  <c:v>298</c:v>
                </c:pt>
                <c:pt idx="118">
                  <c:v>297</c:v>
                </c:pt>
                <c:pt idx="119">
                  <c:v>298</c:v>
                </c:pt>
                <c:pt idx="120">
                  <c:v>298</c:v>
                </c:pt>
                <c:pt idx="121">
                  <c:v>298</c:v>
                </c:pt>
                <c:pt idx="122">
                  <c:v>299</c:v>
                </c:pt>
                <c:pt idx="123">
                  <c:v>299</c:v>
                </c:pt>
                <c:pt idx="124">
                  <c:v>299</c:v>
                </c:pt>
                <c:pt idx="125">
                  <c:v>299</c:v>
                </c:pt>
                <c:pt idx="126">
                  <c:v>300</c:v>
                </c:pt>
                <c:pt idx="127">
                  <c:v>300</c:v>
                </c:pt>
                <c:pt idx="128">
                  <c:v>300</c:v>
                </c:pt>
                <c:pt idx="129">
                  <c:v>301</c:v>
                </c:pt>
                <c:pt idx="130">
                  <c:v>301</c:v>
                </c:pt>
                <c:pt idx="131">
                  <c:v>301</c:v>
                </c:pt>
                <c:pt idx="132">
                  <c:v>302</c:v>
                </c:pt>
                <c:pt idx="133">
                  <c:v>302</c:v>
                </c:pt>
                <c:pt idx="134">
                  <c:v>302</c:v>
                </c:pt>
                <c:pt idx="135">
                  <c:v>303</c:v>
                </c:pt>
                <c:pt idx="136">
                  <c:v>303</c:v>
                </c:pt>
                <c:pt idx="137">
                  <c:v>303</c:v>
                </c:pt>
                <c:pt idx="138">
                  <c:v>304</c:v>
                </c:pt>
                <c:pt idx="139">
                  <c:v>304</c:v>
                </c:pt>
                <c:pt idx="140">
                  <c:v>304</c:v>
                </c:pt>
                <c:pt idx="141">
                  <c:v>304</c:v>
                </c:pt>
                <c:pt idx="142">
                  <c:v>305</c:v>
                </c:pt>
                <c:pt idx="143">
                  <c:v>305</c:v>
                </c:pt>
                <c:pt idx="144">
                  <c:v>305</c:v>
                </c:pt>
                <c:pt idx="145">
                  <c:v>305</c:v>
                </c:pt>
                <c:pt idx="146">
                  <c:v>306</c:v>
                </c:pt>
                <c:pt idx="147">
                  <c:v>306</c:v>
                </c:pt>
                <c:pt idx="148">
                  <c:v>307</c:v>
                </c:pt>
                <c:pt idx="149">
                  <c:v>307</c:v>
                </c:pt>
                <c:pt idx="150">
                  <c:v>307</c:v>
                </c:pt>
                <c:pt idx="151">
                  <c:v>307</c:v>
                </c:pt>
                <c:pt idx="152">
                  <c:v>308</c:v>
                </c:pt>
                <c:pt idx="153">
                  <c:v>309</c:v>
                </c:pt>
                <c:pt idx="154">
                  <c:v>309</c:v>
                </c:pt>
                <c:pt idx="155">
                  <c:v>309</c:v>
                </c:pt>
                <c:pt idx="156">
                  <c:v>310</c:v>
                </c:pt>
                <c:pt idx="157">
                  <c:v>310</c:v>
                </c:pt>
                <c:pt idx="158">
                  <c:v>310</c:v>
                </c:pt>
                <c:pt idx="159">
                  <c:v>310</c:v>
                </c:pt>
                <c:pt idx="160">
                  <c:v>311</c:v>
                </c:pt>
                <c:pt idx="161">
                  <c:v>311</c:v>
                </c:pt>
                <c:pt idx="162">
                  <c:v>311</c:v>
                </c:pt>
                <c:pt idx="163">
                  <c:v>312</c:v>
                </c:pt>
                <c:pt idx="164">
                  <c:v>313</c:v>
                </c:pt>
                <c:pt idx="165">
                  <c:v>313</c:v>
                </c:pt>
                <c:pt idx="166">
                  <c:v>313</c:v>
                </c:pt>
                <c:pt idx="167">
                  <c:v>314</c:v>
                </c:pt>
                <c:pt idx="168">
                  <c:v>314</c:v>
                </c:pt>
                <c:pt idx="169">
                  <c:v>314</c:v>
                </c:pt>
                <c:pt idx="170">
                  <c:v>315</c:v>
                </c:pt>
                <c:pt idx="171">
                  <c:v>315</c:v>
                </c:pt>
                <c:pt idx="172">
                  <c:v>316</c:v>
                </c:pt>
                <c:pt idx="173">
                  <c:v>316</c:v>
                </c:pt>
                <c:pt idx="174">
                  <c:v>316</c:v>
                </c:pt>
                <c:pt idx="175">
                  <c:v>317</c:v>
                </c:pt>
                <c:pt idx="176">
                  <c:v>317</c:v>
                </c:pt>
                <c:pt idx="177">
                  <c:v>317</c:v>
                </c:pt>
                <c:pt idx="178">
                  <c:v>318</c:v>
                </c:pt>
                <c:pt idx="179">
                  <c:v>318</c:v>
                </c:pt>
                <c:pt idx="180">
                  <c:v>319</c:v>
                </c:pt>
                <c:pt idx="181">
                  <c:v>318</c:v>
                </c:pt>
                <c:pt idx="182">
                  <c:v>319</c:v>
                </c:pt>
                <c:pt idx="183">
                  <c:v>319</c:v>
                </c:pt>
                <c:pt idx="184">
                  <c:v>320</c:v>
                </c:pt>
                <c:pt idx="185">
                  <c:v>320</c:v>
                </c:pt>
                <c:pt idx="186">
                  <c:v>320</c:v>
                </c:pt>
                <c:pt idx="187">
                  <c:v>320</c:v>
                </c:pt>
                <c:pt idx="188">
                  <c:v>321</c:v>
                </c:pt>
                <c:pt idx="189">
                  <c:v>321</c:v>
                </c:pt>
                <c:pt idx="190">
                  <c:v>321</c:v>
                </c:pt>
                <c:pt idx="191">
                  <c:v>321</c:v>
                </c:pt>
                <c:pt idx="192">
                  <c:v>321</c:v>
                </c:pt>
                <c:pt idx="193">
                  <c:v>322</c:v>
                </c:pt>
                <c:pt idx="194">
                  <c:v>322</c:v>
                </c:pt>
                <c:pt idx="195">
                  <c:v>322</c:v>
                </c:pt>
                <c:pt idx="196">
                  <c:v>323</c:v>
                </c:pt>
                <c:pt idx="197">
                  <c:v>323</c:v>
                </c:pt>
                <c:pt idx="198">
                  <c:v>323</c:v>
                </c:pt>
                <c:pt idx="199">
                  <c:v>324</c:v>
                </c:pt>
                <c:pt idx="200">
                  <c:v>324</c:v>
                </c:pt>
                <c:pt idx="201">
                  <c:v>323</c:v>
                </c:pt>
                <c:pt idx="202">
                  <c:v>324</c:v>
                </c:pt>
                <c:pt idx="203">
                  <c:v>324</c:v>
                </c:pt>
                <c:pt idx="204">
                  <c:v>324</c:v>
                </c:pt>
                <c:pt idx="205">
                  <c:v>324</c:v>
                </c:pt>
                <c:pt idx="206">
                  <c:v>325</c:v>
                </c:pt>
                <c:pt idx="207">
                  <c:v>325</c:v>
                </c:pt>
                <c:pt idx="208">
                  <c:v>325</c:v>
                </c:pt>
                <c:pt idx="209">
                  <c:v>326</c:v>
                </c:pt>
                <c:pt idx="210">
                  <c:v>326</c:v>
                </c:pt>
                <c:pt idx="211">
                  <c:v>326</c:v>
                </c:pt>
                <c:pt idx="212">
                  <c:v>327</c:v>
                </c:pt>
                <c:pt idx="213">
                  <c:v>327</c:v>
                </c:pt>
                <c:pt idx="214">
                  <c:v>327</c:v>
                </c:pt>
                <c:pt idx="215">
                  <c:v>328</c:v>
                </c:pt>
                <c:pt idx="216">
                  <c:v>328</c:v>
                </c:pt>
                <c:pt idx="217">
                  <c:v>328</c:v>
                </c:pt>
                <c:pt idx="218">
                  <c:v>329</c:v>
                </c:pt>
                <c:pt idx="219">
                  <c:v>329</c:v>
                </c:pt>
                <c:pt idx="220">
                  <c:v>330</c:v>
                </c:pt>
                <c:pt idx="221">
                  <c:v>329</c:v>
                </c:pt>
                <c:pt idx="222">
                  <c:v>330</c:v>
                </c:pt>
                <c:pt idx="223">
                  <c:v>330</c:v>
                </c:pt>
                <c:pt idx="224">
                  <c:v>330</c:v>
                </c:pt>
                <c:pt idx="225">
                  <c:v>330</c:v>
                </c:pt>
                <c:pt idx="226">
                  <c:v>331</c:v>
                </c:pt>
                <c:pt idx="227">
                  <c:v>331</c:v>
                </c:pt>
                <c:pt idx="228">
                  <c:v>331</c:v>
                </c:pt>
                <c:pt idx="229">
                  <c:v>332</c:v>
                </c:pt>
                <c:pt idx="230">
                  <c:v>332</c:v>
                </c:pt>
                <c:pt idx="231">
                  <c:v>332</c:v>
                </c:pt>
                <c:pt idx="232">
                  <c:v>333</c:v>
                </c:pt>
                <c:pt idx="233">
                  <c:v>333</c:v>
                </c:pt>
                <c:pt idx="234">
                  <c:v>333</c:v>
                </c:pt>
                <c:pt idx="235">
                  <c:v>334</c:v>
                </c:pt>
                <c:pt idx="236">
                  <c:v>334</c:v>
                </c:pt>
                <c:pt idx="237">
                  <c:v>334</c:v>
                </c:pt>
                <c:pt idx="238">
                  <c:v>334</c:v>
                </c:pt>
                <c:pt idx="239">
                  <c:v>335</c:v>
                </c:pt>
                <c:pt idx="240">
                  <c:v>335</c:v>
                </c:pt>
                <c:pt idx="241">
                  <c:v>335</c:v>
                </c:pt>
                <c:pt idx="242">
                  <c:v>336</c:v>
                </c:pt>
                <c:pt idx="243">
                  <c:v>336</c:v>
                </c:pt>
                <c:pt idx="244">
                  <c:v>336</c:v>
                </c:pt>
                <c:pt idx="245">
                  <c:v>336</c:v>
                </c:pt>
                <c:pt idx="246">
                  <c:v>337</c:v>
                </c:pt>
                <c:pt idx="247">
                  <c:v>337</c:v>
                </c:pt>
                <c:pt idx="248">
                  <c:v>337</c:v>
                </c:pt>
                <c:pt idx="249">
                  <c:v>338</c:v>
                </c:pt>
                <c:pt idx="250">
                  <c:v>338</c:v>
                </c:pt>
                <c:pt idx="251">
                  <c:v>338</c:v>
                </c:pt>
                <c:pt idx="252">
                  <c:v>338</c:v>
                </c:pt>
                <c:pt idx="253">
                  <c:v>338</c:v>
                </c:pt>
                <c:pt idx="254">
                  <c:v>339</c:v>
                </c:pt>
                <c:pt idx="255">
                  <c:v>339</c:v>
                </c:pt>
                <c:pt idx="256">
                  <c:v>339</c:v>
                </c:pt>
                <c:pt idx="257">
                  <c:v>340</c:v>
                </c:pt>
                <c:pt idx="258">
                  <c:v>340</c:v>
                </c:pt>
                <c:pt idx="259">
                  <c:v>340</c:v>
                </c:pt>
                <c:pt idx="260">
                  <c:v>341</c:v>
                </c:pt>
                <c:pt idx="261">
                  <c:v>341</c:v>
                </c:pt>
                <c:pt idx="262">
                  <c:v>341</c:v>
                </c:pt>
                <c:pt idx="263">
                  <c:v>342</c:v>
                </c:pt>
                <c:pt idx="264">
                  <c:v>341</c:v>
                </c:pt>
                <c:pt idx="265">
                  <c:v>342</c:v>
                </c:pt>
                <c:pt idx="266">
                  <c:v>343</c:v>
                </c:pt>
                <c:pt idx="267">
                  <c:v>343</c:v>
                </c:pt>
                <c:pt idx="268">
                  <c:v>343</c:v>
                </c:pt>
                <c:pt idx="269">
                  <c:v>344</c:v>
                </c:pt>
                <c:pt idx="270">
                  <c:v>344</c:v>
                </c:pt>
                <c:pt idx="271">
                  <c:v>344</c:v>
                </c:pt>
                <c:pt idx="272">
                  <c:v>345</c:v>
                </c:pt>
                <c:pt idx="273">
                  <c:v>345</c:v>
                </c:pt>
                <c:pt idx="274">
                  <c:v>345</c:v>
                </c:pt>
                <c:pt idx="275">
                  <c:v>346</c:v>
                </c:pt>
                <c:pt idx="276">
                  <c:v>346</c:v>
                </c:pt>
                <c:pt idx="277">
                  <c:v>346</c:v>
                </c:pt>
                <c:pt idx="278">
                  <c:v>347</c:v>
                </c:pt>
                <c:pt idx="279">
                  <c:v>348</c:v>
                </c:pt>
                <c:pt idx="280">
                  <c:v>348</c:v>
                </c:pt>
                <c:pt idx="281">
                  <c:v>348</c:v>
                </c:pt>
                <c:pt idx="282">
                  <c:v>348</c:v>
                </c:pt>
                <c:pt idx="283">
                  <c:v>349</c:v>
                </c:pt>
                <c:pt idx="284">
                  <c:v>349</c:v>
                </c:pt>
                <c:pt idx="285">
                  <c:v>350</c:v>
                </c:pt>
                <c:pt idx="286">
                  <c:v>349</c:v>
                </c:pt>
                <c:pt idx="287">
                  <c:v>350</c:v>
                </c:pt>
                <c:pt idx="288">
                  <c:v>350</c:v>
                </c:pt>
                <c:pt idx="289">
                  <c:v>350</c:v>
                </c:pt>
                <c:pt idx="290">
                  <c:v>350</c:v>
                </c:pt>
                <c:pt idx="291">
                  <c:v>351</c:v>
                </c:pt>
                <c:pt idx="292">
                  <c:v>351</c:v>
                </c:pt>
                <c:pt idx="293">
                  <c:v>352</c:v>
                </c:pt>
                <c:pt idx="294">
                  <c:v>353</c:v>
                </c:pt>
                <c:pt idx="295">
                  <c:v>352</c:v>
                </c:pt>
                <c:pt idx="296">
                  <c:v>353</c:v>
                </c:pt>
                <c:pt idx="297">
                  <c:v>353</c:v>
                </c:pt>
                <c:pt idx="298">
                  <c:v>354</c:v>
                </c:pt>
                <c:pt idx="299">
                  <c:v>354</c:v>
                </c:pt>
                <c:pt idx="300">
                  <c:v>354</c:v>
                </c:pt>
                <c:pt idx="301">
                  <c:v>354</c:v>
                </c:pt>
                <c:pt idx="302">
                  <c:v>355</c:v>
                </c:pt>
                <c:pt idx="303">
                  <c:v>355</c:v>
                </c:pt>
                <c:pt idx="304">
                  <c:v>356</c:v>
                </c:pt>
                <c:pt idx="305">
                  <c:v>356</c:v>
                </c:pt>
                <c:pt idx="306">
                  <c:v>356</c:v>
                </c:pt>
                <c:pt idx="307">
                  <c:v>357</c:v>
                </c:pt>
                <c:pt idx="308">
                  <c:v>356</c:v>
                </c:pt>
                <c:pt idx="309">
                  <c:v>357</c:v>
                </c:pt>
                <c:pt idx="310">
                  <c:v>357</c:v>
                </c:pt>
                <c:pt idx="311">
                  <c:v>358</c:v>
                </c:pt>
                <c:pt idx="312">
                  <c:v>358</c:v>
                </c:pt>
                <c:pt idx="313">
                  <c:v>358</c:v>
                </c:pt>
                <c:pt idx="314">
                  <c:v>359</c:v>
                </c:pt>
                <c:pt idx="315">
                  <c:v>359</c:v>
                </c:pt>
                <c:pt idx="316">
                  <c:v>359</c:v>
                </c:pt>
                <c:pt idx="317">
                  <c:v>359</c:v>
                </c:pt>
                <c:pt idx="318">
                  <c:v>360</c:v>
                </c:pt>
                <c:pt idx="319">
                  <c:v>360</c:v>
                </c:pt>
                <c:pt idx="320">
                  <c:v>361</c:v>
                </c:pt>
                <c:pt idx="321">
                  <c:v>361</c:v>
                </c:pt>
                <c:pt idx="322">
                  <c:v>361</c:v>
                </c:pt>
                <c:pt idx="323">
                  <c:v>362</c:v>
                </c:pt>
                <c:pt idx="324">
                  <c:v>361</c:v>
                </c:pt>
                <c:pt idx="325">
                  <c:v>362</c:v>
                </c:pt>
                <c:pt idx="326">
                  <c:v>362</c:v>
                </c:pt>
                <c:pt idx="327">
                  <c:v>363</c:v>
                </c:pt>
                <c:pt idx="328">
                  <c:v>363</c:v>
                </c:pt>
                <c:pt idx="329">
                  <c:v>363</c:v>
                </c:pt>
                <c:pt idx="330">
                  <c:v>364</c:v>
                </c:pt>
                <c:pt idx="331">
                  <c:v>364</c:v>
                </c:pt>
                <c:pt idx="332">
                  <c:v>364</c:v>
                </c:pt>
                <c:pt idx="333">
                  <c:v>365</c:v>
                </c:pt>
                <c:pt idx="334">
                  <c:v>365</c:v>
                </c:pt>
                <c:pt idx="335">
                  <c:v>365</c:v>
                </c:pt>
                <c:pt idx="336">
                  <c:v>366</c:v>
                </c:pt>
                <c:pt idx="337">
                  <c:v>365</c:v>
                </c:pt>
                <c:pt idx="338">
                  <c:v>366</c:v>
                </c:pt>
                <c:pt idx="339">
                  <c:v>366</c:v>
                </c:pt>
                <c:pt idx="340">
                  <c:v>366</c:v>
                </c:pt>
                <c:pt idx="341">
                  <c:v>367</c:v>
                </c:pt>
                <c:pt idx="342">
                  <c:v>367</c:v>
                </c:pt>
                <c:pt idx="343">
                  <c:v>368</c:v>
                </c:pt>
                <c:pt idx="344">
                  <c:v>368</c:v>
                </c:pt>
                <c:pt idx="345">
                  <c:v>369</c:v>
                </c:pt>
                <c:pt idx="346">
                  <c:v>369</c:v>
                </c:pt>
                <c:pt idx="347">
                  <c:v>369</c:v>
                </c:pt>
                <c:pt idx="348">
                  <c:v>370</c:v>
                </c:pt>
                <c:pt idx="349">
                  <c:v>370</c:v>
                </c:pt>
                <c:pt idx="350">
                  <c:v>370</c:v>
                </c:pt>
                <c:pt idx="351">
                  <c:v>370</c:v>
                </c:pt>
                <c:pt idx="352">
                  <c:v>371</c:v>
                </c:pt>
                <c:pt idx="353">
                  <c:v>371</c:v>
                </c:pt>
                <c:pt idx="354">
                  <c:v>371</c:v>
                </c:pt>
                <c:pt idx="355">
                  <c:v>372</c:v>
                </c:pt>
                <c:pt idx="356">
                  <c:v>372</c:v>
                </c:pt>
                <c:pt idx="357">
                  <c:v>372</c:v>
                </c:pt>
                <c:pt idx="358">
                  <c:v>373</c:v>
                </c:pt>
                <c:pt idx="359">
                  <c:v>373</c:v>
                </c:pt>
                <c:pt idx="360">
                  <c:v>373</c:v>
                </c:pt>
                <c:pt idx="361">
                  <c:v>374</c:v>
                </c:pt>
                <c:pt idx="362">
                  <c:v>374</c:v>
                </c:pt>
                <c:pt idx="363">
                  <c:v>374</c:v>
                </c:pt>
                <c:pt idx="364">
                  <c:v>375</c:v>
                </c:pt>
                <c:pt idx="365">
                  <c:v>375</c:v>
                </c:pt>
                <c:pt idx="366">
                  <c:v>375</c:v>
                </c:pt>
                <c:pt idx="367">
                  <c:v>375</c:v>
                </c:pt>
                <c:pt idx="368">
                  <c:v>376</c:v>
                </c:pt>
                <c:pt idx="369">
                  <c:v>376</c:v>
                </c:pt>
                <c:pt idx="370">
                  <c:v>376</c:v>
                </c:pt>
                <c:pt idx="371">
                  <c:v>376</c:v>
                </c:pt>
                <c:pt idx="372">
                  <c:v>376</c:v>
                </c:pt>
                <c:pt idx="373">
                  <c:v>377</c:v>
                </c:pt>
                <c:pt idx="374">
                  <c:v>377</c:v>
                </c:pt>
                <c:pt idx="375">
                  <c:v>377</c:v>
                </c:pt>
                <c:pt idx="376">
                  <c:v>378</c:v>
                </c:pt>
                <c:pt idx="377">
                  <c:v>378</c:v>
                </c:pt>
                <c:pt idx="378">
                  <c:v>377</c:v>
                </c:pt>
                <c:pt idx="379">
                  <c:v>378</c:v>
                </c:pt>
                <c:pt idx="380">
                  <c:v>378</c:v>
                </c:pt>
                <c:pt idx="381">
                  <c:v>378</c:v>
                </c:pt>
                <c:pt idx="382">
                  <c:v>379</c:v>
                </c:pt>
                <c:pt idx="383">
                  <c:v>379</c:v>
                </c:pt>
                <c:pt idx="384">
                  <c:v>379</c:v>
                </c:pt>
                <c:pt idx="385">
                  <c:v>379</c:v>
                </c:pt>
                <c:pt idx="386">
                  <c:v>380</c:v>
                </c:pt>
                <c:pt idx="387">
                  <c:v>380</c:v>
                </c:pt>
                <c:pt idx="388">
                  <c:v>380</c:v>
                </c:pt>
                <c:pt idx="389">
                  <c:v>381</c:v>
                </c:pt>
                <c:pt idx="390">
                  <c:v>381</c:v>
                </c:pt>
                <c:pt idx="391">
                  <c:v>381</c:v>
                </c:pt>
                <c:pt idx="392">
                  <c:v>382</c:v>
                </c:pt>
                <c:pt idx="393">
                  <c:v>382</c:v>
                </c:pt>
                <c:pt idx="394">
                  <c:v>383</c:v>
                </c:pt>
                <c:pt idx="395">
                  <c:v>383</c:v>
                </c:pt>
                <c:pt idx="396">
                  <c:v>384</c:v>
                </c:pt>
                <c:pt idx="397">
                  <c:v>385</c:v>
                </c:pt>
                <c:pt idx="398">
                  <c:v>384</c:v>
                </c:pt>
                <c:pt idx="399">
                  <c:v>385</c:v>
                </c:pt>
                <c:pt idx="400">
                  <c:v>386</c:v>
                </c:pt>
                <c:pt idx="401">
                  <c:v>386</c:v>
                </c:pt>
                <c:pt idx="402">
                  <c:v>386</c:v>
                </c:pt>
                <c:pt idx="403">
                  <c:v>387</c:v>
                </c:pt>
                <c:pt idx="404">
                  <c:v>387</c:v>
                </c:pt>
                <c:pt idx="405">
                  <c:v>387</c:v>
                </c:pt>
                <c:pt idx="406">
                  <c:v>388</c:v>
                </c:pt>
                <c:pt idx="407">
                  <c:v>388</c:v>
                </c:pt>
                <c:pt idx="408">
                  <c:v>388</c:v>
                </c:pt>
                <c:pt idx="409">
                  <c:v>389</c:v>
                </c:pt>
                <c:pt idx="410">
                  <c:v>389</c:v>
                </c:pt>
                <c:pt idx="411">
                  <c:v>389</c:v>
                </c:pt>
                <c:pt idx="412">
                  <c:v>390</c:v>
                </c:pt>
                <c:pt idx="413">
                  <c:v>390</c:v>
                </c:pt>
                <c:pt idx="414">
                  <c:v>390</c:v>
                </c:pt>
                <c:pt idx="415">
                  <c:v>391</c:v>
                </c:pt>
                <c:pt idx="416">
                  <c:v>391</c:v>
                </c:pt>
                <c:pt idx="417">
                  <c:v>391</c:v>
                </c:pt>
                <c:pt idx="418">
                  <c:v>392</c:v>
                </c:pt>
                <c:pt idx="419">
                  <c:v>392</c:v>
                </c:pt>
                <c:pt idx="420">
                  <c:v>392</c:v>
                </c:pt>
                <c:pt idx="421">
                  <c:v>393</c:v>
                </c:pt>
                <c:pt idx="422">
                  <c:v>393</c:v>
                </c:pt>
                <c:pt idx="423">
                  <c:v>393</c:v>
                </c:pt>
                <c:pt idx="424">
                  <c:v>394</c:v>
                </c:pt>
                <c:pt idx="425">
                  <c:v>394</c:v>
                </c:pt>
                <c:pt idx="426">
                  <c:v>394</c:v>
                </c:pt>
                <c:pt idx="427">
                  <c:v>393</c:v>
                </c:pt>
                <c:pt idx="428">
                  <c:v>393</c:v>
                </c:pt>
                <c:pt idx="429">
                  <c:v>393</c:v>
                </c:pt>
                <c:pt idx="430">
                  <c:v>393</c:v>
                </c:pt>
                <c:pt idx="431">
                  <c:v>393</c:v>
                </c:pt>
                <c:pt idx="432">
                  <c:v>392</c:v>
                </c:pt>
                <c:pt idx="433">
                  <c:v>392</c:v>
                </c:pt>
                <c:pt idx="434">
                  <c:v>392</c:v>
                </c:pt>
                <c:pt idx="435">
                  <c:v>392</c:v>
                </c:pt>
                <c:pt idx="436">
                  <c:v>391</c:v>
                </c:pt>
                <c:pt idx="437">
                  <c:v>391</c:v>
                </c:pt>
                <c:pt idx="438">
                  <c:v>392</c:v>
                </c:pt>
                <c:pt idx="439">
                  <c:v>391</c:v>
                </c:pt>
                <c:pt idx="440">
                  <c:v>391</c:v>
                </c:pt>
                <c:pt idx="441">
                  <c:v>391</c:v>
                </c:pt>
                <c:pt idx="442">
                  <c:v>391</c:v>
                </c:pt>
                <c:pt idx="443">
                  <c:v>391</c:v>
                </c:pt>
                <c:pt idx="444">
                  <c:v>391</c:v>
                </c:pt>
                <c:pt idx="445">
                  <c:v>391</c:v>
                </c:pt>
                <c:pt idx="446">
                  <c:v>391</c:v>
                </c:pt>
                <c:pt idx="447">
                  <c:v>391</c:v>
                </c:pt>
                <c:pt idx="448">
                  <c:v>390</c:v>
                </c:pt>
                <c:pt idx="449">
                  <c:v>391</c:v>
                </c:pt>
                <c:pt idx="450">
                  <c:v>390</c:v>
                </c:pt>
                <c:pt idx="451">
                  <c:v>390</c:v>
                </c:pt>
                <c:pt idx="452">
                  <c:v>390</c:v>
                </c:pt>
                <c:pt idx="453">
                  <c:v>390</c:v>
                </c:pt>
                <c:pt idx="454">
                  <c:v>390</c:v>
                </c:pt>
                <c:pt idx="455">
                  <c:v>390</c:v>
                </c:pt>
                <c:pt idx="456">
                  <c:v>390</c:v>
                </c:pt>
                <c:pt idx="457">
                  <c:v>400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25091280"/>
        <c:axId val="130373120"/>
      </c:lineChart>
      <c:catAx>
        <c:axId val="125091280"/>
        <c:scaling>
          <c:orientation val="minMax"/>
        </c:scaling>
        <c:axPos val="b"/>
        <c:crossAx val="130373120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30373120"/>
        <c:scaling>
          <c:orientation val="minMax"/>
          <c:min val="200"/>
        </c:scaling>
        <c:axPos val="l"/>
        <c:crossAx val="125091280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8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1(ex4)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ex4_15_heatTemp1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Sheet1!$B$2:$B$1014</c:f>
              <c:numCache>
                <c:formatCode>General</c:formatCode>
                <c:ptCount val="101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200</c:v>
                </c:pt>
                <c:pt idx="318">
                  <c:v>200</c:v>
                </c:pt>
                <c:pt idx="319">
                  <c:v>200</c:v>
                </c:pt>
                <c:pt idx="320">
                  <c:v>200</c:v>
                </c:pt>
                <c:pt idx="321">
                  <c:v>200</c:v>
                </c:pt>
                <c:pt idx="322">
                  <c:v>200</c:v>
                </c:pt>
                <c:pt idx="323">
                  <c:v>200</c:v>
                </c:pt>
                <c:pt idx="324">
                  <c:v>200</c:v>
                </c:pt>
                <c:pt idx="325">
                  <c:v>200</c:v>
                </c:pt>
                <c:pt idx="326">
                  <c:v>200</c:v>
                </c:pt>
                <c:pt idx="327">
                  <c:v>200</c:v>
                </c:pt>
                <c:pt idx="328">
                  <c:v>200</c:v>
                </c:pt>
                <c:pt idx="329">
                  <c:v>200</c:v>
                </c:pt>
                <c:pt idx="330">
                  <c:v>200</c:v>
                </c:pt>
                <c:pt idx="331">
                  <c:v>200</c:v>
                </c:pt>
                <c:pt idx="332">
                  <c:v>200</c:v>
                </c:pt>
                <c:pt idx="333">
                  <c:v>200</c:v>
                </c:pt>
                <c:pt idx="334">
                  <c:v>200</c:v>
                </c:pt>
                <c:pt idx="335">
                  <c:v>200</c:v>
                </c:pt>
                <c:pt idx="336">
                  <c:v>200</c:v>
                </c:pt>
                <c:pt idx="337">
                  <c:v>200</c:v>
                </c:pt>
                <c:pt idx="338">
                  <c:v>200</c:v>
                </c:pt>
                <c:pt idx="339">
                  <c:v>200</c:v>
                </c:pt>
                <c:pt idx="340">
                  <c:v>200</c:v>
                </c:pt>
                <c:pt idx="341">
                  <c:v>200</c:v>
                </c:pt>
                <c:pt idx="342">
                  <c:v>200</c:v>
                </c:pt>
                <c:pt idx="343">
                  <c:v>200</c:v>
                </c:pt>
                <c:pt idx="344">
                  <c:v>200</c:v>
                </c:pt>
                <c:pt idx="345">
                  <c:v>200</c:v>
                </c:pt>
                <c:pt idx="346">
                  <c:v>200</c:v>
                </c:pt>
                <c:pt idx="347">
                  <c:v>200</c:v>
                </c:pt>
                <c:pt idx="348">
                  <c:v>200</c:v>
                </c:pt>
                <c:pt idx="349">
                  <c:v>200</c:v>
                </c:pt>
                <c:pt idx="350">
                  <c:v>200</c:v>
                </c:pt>
                <c:pt idx="351">
                  <c:v>200</c:v>
                </c:pt>
                <c:pt idx="352">
                  <c:v>200</c:v>
                </c:pt>
                <c:pt idx="353">
                  <c:v>200</c:v>
                </c:pt>
                <c:pt idx="354">
                  <c:v>200</c:v>
                </c:pt>
                <c:pt idx="355">
                  <c:v>200</c:v>
                </c:pt>
                <c:pt idx="356">
                  <c:v>200</c:v>
                </c:pt>
                <c:pt idx="357">
                  <c:v>200</c:v>
                </c:pt>
                <c:pt idx="358">
                  <c:v>200</c:v>
                </c:pt>
                <c:pt idx="359">
                  <c:v>200</c:v>
                </c:pt>
                <c:pt idx="360">
                  <c:v>200</c:v>
                </c:pt>
                <c:pt idx="361">
                  <c:v>200</c:v>
                </c:pt>
                <c:pt idx="362">
                  <c:v>200</c:v>
                </c:pt>
                <c:pt idx="363">
                  <c:v>200</c:v>
                </c:pt>
                <c:pt idx="364">
                  <c:v>200</c:v>
                </c:pt>
                <c:pt idx="365">
                  <c:v>200</c:v>
                </c:pt>
                <c:pt idx="366">
                  <c:v>200</c:v>
                </c:pt>
                <c:pt idx="367">
                  <c:v>200</c:v>
                </c:pt>
                <c:pt idx="368">
                  <c:v>200</c:v>
                </c:pt>
                <c:pt idx="369">
                  <c:v>200</c:v>
                </c:pt>
                <c:pt idx="370">
                  <c:v>200</c:v>
                </c:pt>
                <c:pt idx="371">
                  <c:v>200</c:v>
                </c:pt>
                <c:pt idx="372">
                  <c:v>200</c:v>
                </c:pt>
                <c:pt idx="373">
                  <c:v>200</c:v>
                </c:pt>
                <c:pt idx="374">
                  <c:v>200</c:v>
                </c:pt>
                <c:pt idx="375">
                  <c:v>200</c:v>
                </c:pt>
                <c:pt idx="376">
                  <c:v>200</c:v>
                </c:pt>
                <c:pt idx="377">
                  <c:v>200</c:v>
                </c:pt>
                <c:pt idx="378">
                  <c:v>200</c:v>
                </c:pt>
                <c:pt idx="379">
                  <c:v>200</c:v>
                </c:pt>
                <c:pt idx="380">
                  <c:v>200</c:v>
                </c:pt>
                <c:pt idx="381">
                  <c:v>200</c:v>
                </c:pt>
                <c:pt idx="382">
                  <c:v>200</c:v>
                </c:pt>
                <c:pt idx="383">
                  <c:v>200</c:v>
                </c:pt>
                <c:pt idx="384">
                  <c:v>200</c:v>
                </c:pt>
                <c:pt idx="385">
                  <c:v>200</c:v>
                </c:pt>
                <c:pt idx="386">
                  <c:v>200</c:v>
                </c:pt>
                <c:pt idx="387">
                  <c:v>200</c:v>
                </c:pt>
                <c:pt idx="388">
                  <c:v>200</c:v>
                </c:pt>
                <c:pt idx="389">
                  <c:v>200</c:v>
                </c:pt>
                <c:pt idx="390">
                  <c:v>200</c:v>
                </c:pt>
                <c:pt idx="391">
                  <c:v>200</c:v>
                </c:pt>
                <c:pt idx="392">
                  <c:v>200</c:v>
                </c:pt>
                <c:pt idx="393">
                  <c:v>200</c:v>
                </c:pt>
                <c:pt idx="394">
                  <c:v>200</c:v>
                </c:pt>
                <c:pt idx="395">
                  <c:v>200</c:v>
                </c:pt>
                <c:pt idx="396">
                  <c:v>200</c:v>
                </c:pt>
                <c:pt idx="397">
                  <c:v>200</c:v>
                </c:pt>
                <c:pt idx="398">
                  <c:v>200</c:v>
                </c:pt>
                <c:pt idx="399">
                  <c:v>200</c:v>
                </c:pt>
                <c:pt idx="400">
                  <c:v>200</c:v>
                </c:pt>
                <c:pt idx="401">
                  <c:v>200</c:v>
                </c:pt>
                <c:pt idx="402">
                  <c:v>200</c:v>
                </c:pt>
                <c:pt idx="403">
                  <c:v>200</c:v>
                </c:pt>
                <c:pt idx="404">
                  <c:v>200</c:v>
                </c:pt>
                <c:pt idx="405">
                  <c:v>200</c:v>
                </c:pt>
                <c:pt idx="406">
                  <c:v>200</c:v>
                </c:pt>
                <c:pt idx="407">
                  <c:v>200</c:v>
                </c:pt>
                <c:pt idx="408">
                  <c:v>200</c:v>
                </c:pt>
                <c:pt idx="409">
                  <c:v>200</c:v>
                </c:pt>
                <c:pt idx="410">
                  <c:v>200</c:v>
                </c:pt>
                <c:pt idx="411">
                  <c:v>200</c:v>
                </c:pt>
                <c:pt idx="412">
                  <c:v>200</c:v>
                </c:pt>
                <c:pt idx="413">
                  <c:v>200</c:v>
                </c:pt>
                <c:pt idx="414">
                  <c:v>200</c:v>
                </c:pt>
                <c:pt idx="415">
                  <c:v>200</c:v>
                </c:pt>
                <c:pt idx="416">
                  <c:v>200</c:v>
                </c:pt>
                <c:pt idx="417">
                  <c:v>200</c:v>
                </c:pt>
                <c:pt idx="418">
                  <c:v>200</c:v>
                </c:pt>
                <c:pt idx="419">
                  <c:v>200</c:v>
                </c:pt>
                <c:pt idx="420">
                  <c:v>200</c:v>
                </c:pt>
                <c:pt idx="421">
                  <c:v>200</c:v>
                </c:pt>
                <c:pt idx="422">
                  <c:v>200</c:v>
                </c:pt>
                <c:pt idx="423">
                  <c:v>200</c:v>
                </c:pt>
                <c:pt idx="424">
                  <c:v>200</c:v>
                </c:pt>
                <c:pt idx="425">
                  <c:v>200</c:v>
                </c:pt>
                <c:pt idx="426">
                  <c:v>200</c:v>
                </c:pt>
                <c:pt idx="427">
                  <c:v>200</c:v>
                </c:pt>
                <c:pt idx="428">
                  <c:v>200</c:v>
                </c:pt>
                <c:pt idx="429">
                  <c:v>200</c:v>
                </c:pt>
                <c:pt idx="430">
                  <c:v>200</c:v>
                </c:pt>
                <c:pt idx="431">
                  <c:v>200</c:v>
                </c:pt>
                <c:pt idx="432">
                  <c:v>200</c:v>
                </c:pt>
                <c:pt idx="433">
                  <c:v>200</c:v>
                </c:pt>
                <c:pt idx="434">
                  <c:v>200</c:v>
                </c:pt>
                <c:pt idx="435">
                  <c:v>200</c:v>
                </c:pt>
                <c:pt idx="436">
                  <c:v>200</c:v>
                </c:pt>
                <c:pt idx="437">
                  <c:v>200</c:v>
                </c:pt>
                <c:pt idx="438">
                  <c:v>200</c:v>
                </c:pt>
                <c:pt idx="439">
                  <c:v>200</c:v>
                </c:pt>
                <c:pt idx="440">
                  <c:v>200</c:v>
                </c:pt>
                <c:pt idx="441">
                  <c:v>201</c:v>
                </c:pt>
                <c:pt idx="442">
                  <c:v>201</c:v>
                </c:pt>
                <c:pt idx="443">
                  <c:v>201</c:v>
                </c:pt>
                <c:pt idx="444">
                  <c:v>202</c:v>
                </c:pt>
                <c:pt idx="445">
                  <c:v>202</c:v>
                </c:pt>
                <c:pt idx="446">
                  <c:v>202</c:v>
                </c:pt>
                <c:pt idx="447">
                  <c:v>203</c:v>
                </c:pt>
                <c:pt idx="448">
                  <c:v>204</c:v>
                </c:pt>
                <c:pt idx="449">
                  <c:v>206</c:v>
                </c:pt>
                <c:pt idx="450">
                  <c:v>205</c:v>
                </c:pt>
                <c:pt idx="451">
                  <c:v>205</c:v>
                </c:pt>
                <c:pt idx="452">
                  <c:v>208</c:v>
                </c:pt>
                <c:pt idx="453">
                  <c:v>209</c:v>
                </c:pt>
                <c:pt idx="454">
                  <c:v>209</c:v>
                </c:pt>
                <c:pt idx="455">
                  <c:v>210</c:v>
                </c:pt>
                <c:pt idx="456">
                  <c:v>211</c:v>
                </c:pt>
                <c:pt idx="457">
                  <c:v>213</c:v>
                </c:pt>
                <c:pt idx="458">
                  <c:v>213</c:v>
                </c:pt>
                <c:pt idx="459">
                  <c:v>214</c:v>
                </c:pt>
                <c:pt idx="460">
                  <c:v>214</c:v>
                </c:pt>
                <c:pt idx="461">
                  <c:v>215</c:v>
                </c:pt>
                <c:pt idx="462">
                  <c:v>215</c:v>
                </c:pt>
                <c:pt idx="463">
                  <c:v>216</c:v>
                </c:pt>
                <c:pt idx="464">
                  <c:v>217</c:v>
                </c:pt>
                <c:pt idx="465">
                  <c:v>217</c:v>
                </c:pt>
                <c:pt idx="466">
                  <c:v>219</c:v>
                </c:pt>
                <c:pt idx="467">
                  <c:v>219</c:v>
                </c:pt>
                <c:pt idx="468">
                  <c:v>219</c:v>
                </c:pt>
                <c:pt idx="469">
                  <c:v>220</c:v>
                </c:pt>
                <c:pt idx="470">
                  <c:v>220</c:v>
                </c:pt>
                <c:pt idx="471">
                  <c:v>221</c:v>
                </c:pt>
                <c:pt idx="472">
                  <c:v>221</c:v>
                </c:pt>
                <c:pt idx="473">
                  <c:v>223</c:v>
                </c:pt>
                <c:pt idx="474">
                  <c:v>223</c:v>
                </c:pt>
                <c:pt idx="475">
                  <c:v>223</c:v>
                </c:pt>
                <c:pt idx="476">
                  <c:v>225</c:v>
                </c:pt>
                <c:pt idx="477">
                  <c:v>225</c:v>
                </c:pt>
                <c:pt idx="478">
                  <c:v>226</c:v>
                </c:pt>
                <c:pt idx="479">
                  <c:v>226</c:v>
                </c:pt>
                <c:pt idx="480">
                  <c:v>227</c:v>
                </c:pt>
                <c:pt idx="481">
                  <c:v>228</c:v>
                </c:pt>
                <c:pt idx="482">
                  <c:v>228</c:v>
                </c:pt>
                <c:pt idx="483">
                  <c:v>228</c:v>
                </c:pt>
                <c:pt idx="484">
                  <c:v>229</c:v>
                </c:pt>
                <c:pt idx="485">
                  <c:v>230</c:v>
                </c:pt>
                <c:pt idx="486">
                  <c:v>230</c:v>
                </c:pt>
                <c:pt idx="487">
                  <c:v>231</c:v>
                </c:pt>
                <c:pt idx="488">
                  <c:v>231</c:v>
                </c:pt>
                <c:pt idx="489">
                  <c:v>233</c:v>
                </c:pt>
                <c:pt idx="490">
                  <c:v>233</c:v>
                </c:pt>
                <c:pt idx="491">
                  <c:v>234</c:v>
                </c:pt>
                <c:pt idx="492">
                  <c:v>234</c:v>
                </c:pt>
                <c:pt idx="493">
                  <c:v>233</c:v>
                </c:pt>
                <c:pt idx="494">
                  <c:v>234</c:v>
                </c:pt>
                <c:pt idx="495">
                  <c:v>237</c:v>
                </c:pt>
                <c:pt idx="496">
                  <c:v>237</c:v>
                </c:pt>
                <c:pt idx="497">
                  <c:v>237</c:v>
                </c:pt>
                <c:pt idx="498">
                  <c:v>238</c:v>
                </c:pt>
                <c:pt idx="499">
                  <c:v>239</c:v>
                </c:pt>
                <c:pt idx="500">
                  <c:v>240</c:v>
                </c:pt>
                <c:pt idx="501">
                  <c:v>240</c:v>
                </c:pt>
                <c:pt idx="502">
                  <c:v>241</c:v>
                </c:pt>
                <c:pt idx="503">
                  <c:v>241</c:v>
                </c:pt>
                <c:pt idx="504">
                  <c:v>241</c:v>
                </c:pt>
                <c:pt idx="505">
                  <c:v>242</c:v>
                </c:pt>
                <c:pt idx="506">
                  <c:v>242</c:v>
                </c:pt>
                <c:pt idx="507">
                  <c:v>243</c:v>
                </c:pt>
                <c:pt idx="508">
                  <c:v>243</c:v>
                </c:pt>
                <c:pt idx="509">
                  <c:v>244</c:v>
                </c:pt>
                <c:pt idx="510">
                  <c:v>245</c:v>
                </c:pt>
                <c:pt idx="511">
                  <c:v>245</c:v>
                </c:pt>
                <c:pt idx="512">
                  <c:v>245</c:v>
                </c:pt>
                <c:pt idx="513">
                  <c:v>246</c:v>
                </c:pt>
                <c:pt idx="514">
                  <c:v>245</c:v>
                </c:pt>
                <c:pt idx="515">
                  <c:v>246</c:v>
                </c:pt>
                <c:pt idx="516">
                  <c:v>247</c:v>
                </c:pt>
                <c:pt idx="517">
                  <c:v>247</c:v>
                </c:pt>
                <c:pt idx="518">
                  <c:v>248</c:v>
                </c:pt>
                <c:pt idx="519">
                  <c:v>248</c:v>
                </c:pt>
                <c:pt idx="520">
                  <c:v>249</c:v>
                </c:pt>
                <c:pt idx="521">
                  <c:v>249</c:v>
                </c:pt>
                <c:pt idx="522">
                  <c:v>250</c:v>
                </c:pt>
                <c:pt idx="523">
                  <c:v>250</c:v>
                </c:pt>
                <c:pt idx="524">
                  <c:v>250</c:v>
                </c:pt>
                <c:pt idx="525">
                  <c:v>251</c:v>
                </c:pt>
                <c:pt idx="526">
                  <c:v>252</c:v>
                </c:pt>
                <c:pt idx="527">
                  <c:v>252</c:v>
                </c:pt>
                <c:pt idx="528">
                  <c:v>253</c:v>
                </c:pt>
                <c:pt idx="529">
                  <c:v>253</c:v>
                </c:pt>
                <c:pt idx="530">
                  <c:v>253</c:v>
                </c:pt>
                <c:pt idx="531">
                  <c:v>254</c:v>
                </c:pt>
                <c:pt idx="532">
                  <c:v>254</c:v>
                </c:pt>
                <c:pt idx="533">
                  <c:v>256</c:v>
                </c:pt>
                <c:pt idx="534">
                  <c:v>255</c:v>
                </c:pt>
                <c:pt idx="535">
                  <c:v>256</c:v>
                </c:pt>
                <c:pt idx="536">
                  <c:v>256</c:v>
                </c:pt>
                <c:pt idx="537">
                  <c:v>257</c:v>
                </c:pt>
                <c:pt idx="538">
                  <c:v>258</c:v>
                </c:pt>
                <c:pt idx="539">
                  <c:v>257</c:v>
                </c:pt>
                <c:pt idx="540">
                  <c:v>259</c:v>
                </c:pt>
                <c:pt idx="541">
                  <c:v>259</c:v>
                </c:pt>
                <c:pt idx="542">
                  <c:v>259</c:v>
                </c:pt>
                <c:pt idx="543">
                  <c:v>260</c:v>
                </c:pt>
                <c:pt idx="544">
                  <c:v>260</c:v>
                </c:pt>
                <c:pt idx="545">
                  <c:v>261</c:v>
                </c:pt>
                <c:pt idx="546">
                  <c:v>262</c:v>
                </c:pt>
                <c:pt idx="547">
                  <c:v>262</c:v>
                </c:pt>
                <c:pt idx="548">
                  <c:v>263</c:v>
                </c:pt>
                <c:pt idx="549">
                  <c:v>263</c:v>
                </c:pt>
                <c:pt idx="550">
                  <c:v>263</c:v>
                </c:pt>
                <c:pt idx="551">
                  <c:v>264</c:v>
                </c:pt>
                <c:pt idx="552">
                  <c:v>263</c:v>
                </c:pt>
                <c:pt idx="553">
                  <c:v>264</c:v>
                </c:pt>
                <c:pt idx="554">
                  <c:v>265</c:v>
                </c:pt>
                <c:pt idx="555">
                  <c:v>265</c:v>
                </c:pt>
                <c:pt idx="556">
                  <c:v>265</c:v>
                </c:pt>
                <c:pt idx="557">
                  <c:v>266</c:v>
                </c:pt>
                <c:pt idx="558">
                  <c:v>266</c:v>
                </c:pt>
                <c:pt idx="559">
                  <c:v>266</c:v>
                </c:pt>
                <c:pt idx="560">
                  <c:v>267</c:v>
                </c:pt>
                <c:pt idx="561">
                  <c:v>267</c:v>
                </c:pt>
                <c:pt idx="562">
                  <c:v>268</c:v>
                </c:pt>
                <c:pt idx="563">
                  <c:v>269</c:v>
                </c:pt>
                <c:pt idx="564">
                  <c:v>268</c:v>
                </c:pt>
                <c:pt idx="565">
                  <c:v>269</c:v>
                </c:pt>
                <c:pt idx="566">
                  <c:v>269</c:v>
                </c:pt>
                <c:pt idx="567">
                  <c:v>270</c:v>
                </c:pt>
                <c:pt idx="568">
                  <c:v>270</c:v>
                </c:pt>
                <c:pt idx="569">
                  <c:v>271</c:v>
                </c:pt>
                <c:pt idx="570">
                  <c:v>271</c:v>
                </c:pt>
                <c:pt idx="571">
                  <c:v>272</c:v>
                </c:pt>
                <c:pt idx="572">
                  <c:v>272</c:v>
                </c:pt>
                <c:pt idx="573">
                  <c:v>272</c:v>
                </c:pt>
                <c:pt idx="574">
                  <c:v>272</c:v>
                </c:pt>
                <c:pt idx="575">
                  <c:v>272</c:v>
                </c:pt>
                <c:pt idx="576">
                  <c:v>273</c:v>
                </c:pt>
                <c:pt idx="577">
                  <c:v>274</c:v>
                </c:pt>
                <c:pt idx="578">
                  <c:v>274</c:v>
                </c:pt>
                <c:pt idx="579">
                  <c:v>275</c:v>
                </c:pt>
                <c:pt idx="580">
                  <c:v>275</c:v>
                </c:pt>
                <c:pt idx="581">
                  <c:v>275</c:v>
                </c:pt>
                <c:pt idx="582">
                  <c:v>276</c:v>
                </c:pt>
                <c:pt idx="583">
                  <c:v>276</c:v>
                </c:pt>
                <c:pt idx="584">
                  <c:v>276</c:v>
                </c:pt>
                <c:pt idx="585">
                  <c:v>277</c:v>
                </c:pt>
                <c:pt idx="586">
                  <c:v>277</c:v>
                </c:pt>
                <c:pt idx="587">
                  <c:v>277</c:v>
                </c:pt>
                <c:pt idx="588">
                  <c:v>278</c:v>
                </c:pt>
                <c:pt idx="589">
                  <c:v>278</c:v>
                </c:pt>
                <c:pt idx="590">
                  <c:v>278</c:v>
                </c:pt>
                <c:pt idx="591">
                  <c:v>279</c:v>
                </c:pt>
                <c:pt idx="592">
                  <c:v>279</c:v>
                </c:pt>
                <c:pt idx="593">
                  <c:v>280</c:v>
                </c:pt>
                <c:pt idx="594">
                  <c:v>280</c:v>
                </c:pt>
                <c:pt idx="595">
                  <c:v>281</c:v>
                </c:pt>
                <c:pt idx="596">
                  <c:v>281</c:v>
                </c:pt>
                <c:pt idx="597">
                  <c:v>281</c:v>
                </c:pt>
                <c:pt idx="598">
                  <c:v>282</c:v>
                </c:pt>
                <c:pt idx="599">
                  <c:v>282</c:v>
                </c:pt>
                <c:pt idx="600">
                  <c:v>283</c:v>
                </c:pt>
                <c:pt idx="601">
                  <c:v>283</c:v>
                </c:pt>
                <c:pt idx="602">
                  <c:v>283</c:v>
                </c:pt>
                <c:pt idx="603">
                  <c:v>285</c:v>
                </c:pt>
                <c:pt idx="604">
                  <c:v>285</c:v>
                </c:pt>
                <c:pt idx="605">
                  <c:v>285</c:v>
                </c:pt>
                <c:pt idx="606">
                  <c:v>285</c:v>
                </c:pt>
                <c:pt idx="607">
                  <c:v>286</c:v>
                </c:pt>
                <c:pt idx="608">
                  <c:v>286</c:v>
                </c:pt>
                <c:pt idx="609">
                  <c:v>287</c:v>
                </c:pt>
                <c:pt idx="610">
                  <c:v>287</c:v>
                </c:pt>
                <c:pt idx="611">
                  <c:v>288</c:v>
                </c:pt>
                <c:pt idx="612">
                  <c:v>288</c:v>
                </c:pt>
                <c:pt idx="613">
                  <c:v>288</c:v>
                </c:pt>
                <c:pt idx="614">
                  <c:v>289</c:v>
                </c:pt>
                <c:pt idx="615">
                  <c:v>289</c:v>
                </c:pt>
                <c:pt idx="616">
                  <c:v>289</c:v>
                </c:pt>
                <c:pt idx="617">
                  <c:v>290</c:v>
                </c:pt>
                <c:pt idx="618">
                  <c:v>290</c:v>
                </c:pt>
                <c:pt idx="619">
                  <c:v>291</c:v>
                </c:pt>
                <c:pt idx="620">
                  <c:v>291</c:v>
                </c:pt>
                <c:pt idx="621">
                  <c:v>292</c:v>
                </c:pt>
                <c:pt idx="622">
                  <c:v>292</c:v>
                </c:pt>
                <c:pt idx="623">
                  <c:v>292</c:v>
                </c:pt>
                <c:pt idx="624">
                  <c:v>293</c:v>
                </c:pt>
                <c:pt idx="625">
                  <c:v>293</c:v>
                </c:pt>
                <c:pt idx="626">
                  <c:v>294</c:v>
                </c:pt>
                <c:pt idx="627">
                  <c:v>294</c:v>
                </c:pt>
                <c:pt idx="628">
                  <c:v>294</c:v>
                </c:pt>
                <c:pt idx="629">
                  <c:v>295</c:v>
                </c:pt>
                <c:pt idx="630">
                  <c:v>295</c:v>
                </c:pt>
                <c:pt idx="631">
                  <c:v>295</c:v>
                </c:pt>
                <c:pt idx="632">
                  <c:v>296</c:v>
                </c:pt>
                <c:pt idx="633">
                  <c:v>296</c:v>
                </c:pt>
                <c:pt idx="634">
                  <c:v>296</c:v>
                </c:pt>
                <c:pt idx="635">
                  <c:v>297</c:v>
                </c:pt>
                <c:pt idx="636">
                  <c:v>297</c:v>
                </c:pt>
                <c:pt idx="637">
                  <c:v>298</c:v>
                </c:pt>
                <c:pt idx="638">
                  <c:v>298</c:v>
                </c:pt>
                <c:pt idx="639">
                  <c:v>298</c:v>
                </c:pt>
                <c:pt idx="640">
                  <c:v>298</c:v>
                </c:pt>
                <c:pt idx="641">
                  <c:v>299</c:v>
                </c:pt>
                <c:pt idx="642">
                  <c:v>299</c:v>
                </c:pt>
                <c:pt idx="643">
                  <c:v>299</c:v>
                </c:pt>
                <c:pt idx="644">
                  <c:v>300</c:v>
                </c:pt>
                <c:pt idx="645">
                  <c:v>300</c:v>
                </c:pt>
                <c:pt idx="646">
                  <c:v>301</c:v>
                </c:pt>
                <c:pt idx="647">
                  <c:v>301</c:v>
                </c:pt>
                <c:pt idx="648">
                  <c:v>301</c:v>
                </c:pt>
                <c:pt idx="649">
                  <c:v>302</c:v>
                </c:pt>
                <c:pt idx="650">
                  <c:v>302</c:v>
                </c:pt>
                <c:pt idx="651">
                  <c:v>303</c:v>
                </c:pt>
                <c:pt idx="652">
                  <c:v>303</c:v>
                </c:pt>
                <c:pt idx="653">
                  <c:v>303</c:v>
                </c:pt>
                <c:pt idx="654">
                  <c:v>304</c:v>
                </c:pt>
                <c:pt idx="655">
                  <c:v>304</c:v>
                </c:pt>
                <c:pt idx="656">
                  <c:v>304</c:v>
                </c:pt>
                <c:pt idx="657">
                  <c:v>305</c:v>
                </c:pt>
                <c:pt idx="658">
                  <c:v>305</c:v>
                </c:pt>
                <c:pt idx="659">
                  <c:v>305</c:v>
                </c:pt>
                <c:pt idx="660">
                  <c:v>306</c:v>
                </c:pt>
                <c:pt idx="661">
                  <c:v>306</c:v>
                </c:pt>
                <c:pt idx="662">
                  <c:v>307</c:v>
                </c:pt>
                <c:pt idx="663">
                  <c:v>307</c:v>
                </c:pt>
                <c:pt idx="664">
                  <c:v>307</c:v>
                </c:pt>
                <c:pt idx="665">
                  <c:v>308</c:v>
                </c:pt>
                <c:pt idx="666">
                  <c:v>308</c:v>
                </c:pt>
                <c:pt idx="667">
                  <c:v>309</c:v>
                </c:pt>
                <c:pt idx="668">
                  <c:v>309</c:v>
                </c:pt>
                <c:pt idx="669">
                  <c:v>309</c:v>
                </c:pt>
                <c:pt idx="670">
                  <c:v>309</c:v>
                </c:pt>
                <c:pt idx="671">
                  <c:v>310</c:v>
                </c:pt>
                <c:pt idx="672">
                  <c:v>310</c:v>
                </c:pt>
                <c:pt idx="673">
                  <c:v>310</c:v>
                </c:pt>
                <c:pt idx="674">
                  <c:v>311</c:v>
                </c:pt>
                <c:pt idx="675">
                  <c:v>311</c:v>
                </c:pt>
                <c:pt idx="676">
                  <c:v>311</c:v>
                </c:pt>
                <c:pt idx="677">
                  <c:v>312</c:v>
                </c:pt>
                <c:pt idx="678">
                  <c:v>311</c:v>
                </c:pt>
                <c:pt idx="679">
                  <c:v>312</c:v>
                </c:pt>
                <c:pt idx="680">
                  <c:v>313</c:v>
                </c:pt>
                <c:pt idx="681">
                  <c:v>313</c:v>
                </c:pt>
                <c:pt idx="682">
                  <c:v>314</c:v>
                </c:pt>
                <c:pt idx="683">
                  <c:v>314</c:v>
                </c:pt>
                <c:pt idx="684">
                  <c:v>314</c:v>
                </c:pt>
                <c:pt idx="685">
                  <c:v>314</c:v>
                </c:pt>
                <c:pt idx="686">
                  <c:v>315</c:v>
                </c:pt>
                <c:pt idx="687">
                  <c:v>315</c:v>
                </c:pt>
                <c:pt idx="688">
                  <c:v>316</c:v>
                </c:pt>
                <c:pt idx="689">
                  <c:v>316</c:v>
                </c:pt>
                <c:pt idx="690">
                  <c:v>316</c:v>
                </c:pt>
                <c:pt idx="691">
                  <c:v>316</c:v>
                </c:pt>
                <c:pt idx="692">
                  <c:v>317</c:v>
                </c:pt>
                <c:pt idx="693">
                  <c:v>317</c:v>
                </c:pt>
                <c:pt idx="694">
                  <c:v>317</c:v>
                </c:pt>
                <c:pt idx="695">
                  <c:v>318</c:v>
                </c:pt>
                <c:pt idx="696">
                  <c:v>318</c:v>
                </c:pt>
                <c:pt idx="697">
                  <c:v>318</c:v>
                </c:pt>
                <c:pt idx="698">
                  <c:v>318</c:v>
                </c:pt>
                <c:pt idx="699">
                  <c:v>319</c:v>
                </c:pt>
                <c:pt idx="700">
                  <c:v>319</c:v>
                </c:pt>
                <c:pt idx="701">
                  <c:v>319</c:v>
                </c:pt>
                <c:pt idx="702">
                  <c:v>319</c:v>
                </c:pt>
                <c:pt idx="703">
                  <c:v>319</c:v>
                </c:pt>
                <c:pt idx="704">
                  <c:v>320</c:v>
                </c:pt>
                <c:pt idx="705">
                  <c:v>320</c:v>
                </c:pt>
                <c:pt idx="706">
                  <c:v>320</c:v>
                </c:pt>
                <c:pt idx="707">
                  <c:v>321</c:v>
                </c:pt>
                <c:pt idx="708">
                  <c:v>321</c:v>
                </c:pt>
                <c:pt idx="709">
                  <c:v>321</c:v>
                </c:pt>
                <c:pt idx="710">
                  <c:v>322</c:v>
                </c:pt>
                <c:pt idx="711">
                  <c:v>322</c:v>
                </c:pt>
                <c:pt idx="712">
                  <c:v>322</c:v>
                </c:pt>
                <c:pt idx="713">
                  <c:v>322</c:v>
                </c:pt>
                <c:pt idx="714">
                  <c:v>323</c:v>
                </c:pt>
                <c:pt idx="715">
                  <c:v>323</c:v>
                </c:pt>
                <c:pt idx="716">
                  <c:v>323</c:v>
                </c:pt>
                <c:pt idx="717">
                  <c:v>323</c:v>
                </c:pt>
                <c:pt idx="718">
                  <c:v>324</c:v>
                </c:pt>
                <c:pt idx="719">
                  <c:v>324</c:v>
                </c:pt>
                <c:pt idx="720">
                  <c:v>324</c:v>
                </c:pt>
                <c:pt idx="721">
                  <c:v>324</c:v>
                </c:pt>
                <c:pt idx="722">
                  <c:v>325</c:v>
                </c:pt>
                <c:pt idx="723">
                  <c:v>325</c:v>
                </c:pt>
                <c:pt idx="724">
                  <c:v>325</c:v>
                </c:pt>
                <c:pt idx="725">
                  <c:v>325</c:v>
                </c:pt>
                <c:pt idx="726">
                  <c:v>326</c:v>
                </c:pt>
                <c:pt idx="727">
                  <c:v>326</c:v>
                </c:pt>
                <c:pt idx="728">
                  <c:v>327</c:v>
                </c:pt>
                <c:pt idx="729">
                  <c:v>327</c:v>
                </c:pt>
                <c:pt idx="730">
                  <c:v>327</c:v>
                </c:pt>
                <c:pt idx="731">
                  <c:v>328</c:v>
                </c:pt>
                <c:pt idx="732">
                  <c:v>328</c:v>
                </c:pt>
                <c:pt idx="733">
                  <c:v>328</c:v>
                </c:pt>
                <c:pt idx="734">
                  <c:v>328</c:v>
                </c:pt>
                <c:pt idx="735">
                  <c:v>329</c:v>
                </c:pt>
                <c:pt idx="736">
                  <c:v>329</c:v>
                </c:pt>
                <c:pt idx="737">
                  <c:v>330</c:v>
                </c:pt>
                <c:pt idx="738">
                  <c:v>330</c:v>
                </c:pt>
                <c:pt idx="739">
                  <c:v>330</c:v>
                </c:pt>
                <c:pt idx="740">
                  <c:v>331</c:v>
                </c:pt>
                <c:pt idx="741">
                  <c:v>331</c:v>
                </c:pt>
                <c:pt idx="742">
                  <c:v>331</c:v>
                </c:pt>
                <c:pt idx="743">
                  <c:v>331</c:v>
                </c:pt>
                <c:pt idx="744">
                  <c:v>332</c:v>
                </c:pt>
                <c:pt idx="745">
                  <c:v>332</c:v>
                </c:pt>
                <c:pt idx="746">
                  <c:v>332</c:v>
                </c:pt>
                <c:pt idx="747">
                  <c:v>332</c:v>
                </c:pt>
                <c:pt idx="748">
                  <c:v>333</c:v>
                </c:pt>
                <c:pt idx="749">
                  <c:v>334</c:v>
                </c:pt>
                <c:pt idx="750">
                  <c:v>334</c:v>
                </c:pt>
                <c:pt idx="751">
                  <c:v>334</c:v>
                </c:pt>
                <c:pt idx="752">
                  <c:v>335</c:v>
                </c:pt>
                <c:pt idx="753">
                  <c:v>335</c:v>
                </c:pt>
                <c:pt idx="754">
                  <c:v>335</c:v>
                </c:pt>
                <c:pt idx="755">
                  <c:v>335</c:v>
                </c:pt>
                <c:pt idx="756">
                  <c:v>335</c:v>
                </c:pt>
                <c:pt idx="757">
                  <c:v>336</c:v>
                </c:pt>
                <c:pt idx="758">
                  <c:v>336</c:v>
                </c:pt>
                <c:pt idx="759">
                  <c:v>336</c:v>
                </c:pt>
                <c:pt idx="760">
                  <c:v>337</c:v>
                </c:pt>
                <c:pt idx="761">
                  <c:v>337</c:v>
                </c:pt>
                <c:pt idx="762">
                  <c:v>337</c:v>
                </c:pt>
                <c:pt idx="763">
                  <c:v>337</c:v>
                </c:pt>
                <c:pt idx="764">
                  <c:v>337</c:v>
                </c:pt>
                <c:pt idx="765">
                  <c:v>337</c:v>
                </c:pt>
                <c:pt idx="766">
                  <c:v>338</c:v>
                </c:pt>
                <c:pt idx="767">
                  <c:v>339</c:v>
                </c:pt>
                <c:pt idx="768">
                  <c:v>339</c:v>
                </c:pt>
                <c:pt idx="769">
                  <c:v>339</c:v>
                </c:pt>
                <c:pt idx="770">
                  <c:v>340</c:v>
                </c:pt>
                <c:pt idx="771">
                  <c:v>340</c:v>
                </c:pt>
                <c:pt idx="772">
                  <c:v>341</c:v>
                </c:pt>
                <c:pt idx="773">
                  <c:v>341</c:v>
                </c:pt>
                <c:pt idx="774">
                  <c:v>341</c:v>
                </c:pt>
                <c:pt idx="775">
                  <c:v>342</c:v>
                </c:pt>
                <c:pt idx="776">
                  <c:v>342</c:v>
                </c:pt>
                <c:pt idx="777">
                  <c:v>342</c:v>
                </c:pt>
                <c:pt idx="778">
                  <c:v>343</c:v>
                </c:pt>
                <c:pt idx="779">
                  <c:v>343</c:v>
                </c:pt>
                <c:pt idx="780">
                  <c:v>344</c:v>
                </c:pt>
                <c:pt idx="781">
                  <c:v>344</c:v>
                </c:pt>
                <c:pt idx="782">
                  <c:v>345</c:v>
                </c:pt>
                <c:pt idx="783">
                  <c:v>345</c:v>
                </c:pt>
                <c:pt idx="784">
                  <c:v>345</c:v>
                </c:pt>
                <c:pt idx="785">
                  <c:v>346</c:v>
                </c:pt>
                <c:pt idx="786">
                  <c:v>346</c:v>
                </c:pt>
                <c:pt idx="787">
                  <c:v>347</c:v>
                </c:pt>
                <c:pt idx="788">
                  <c:v>347</c:v>
                </c:pt>
                <c:pt idx="789">
                  <c:v>347</c:v>
                </c:pt>
                <c:pt idx="790">
                  <c:v>347</c:v>
                </c:pt>
                <c:pt idx="791">
                  <c:v>347</c:v>
                </c:pt>
                <c:pt idx="792">
                  <c:v>348</c:v>
                </c:pt>
                <c:pt idx="793">
                  <c:v>348</c:v>
                </c:pt>
                <c:pt idx="794">
                  <c:v>348</c:v>
                </c:pt>
                <c:pt idx="795">
                  <c:v>349</c:v>
                </c:pt>
                <c:pt idx="796">
                  <c:v>349</c:v>
                </c:pt>
                <c:pt idx="797">
                  <c:v>349</c:v>
                </c:pt>
                <c:pt idx="798">
                  <c:v>350</c:v>
                </c:pt>
                <c:pt idx="799">
                  <c:v>350</c:v>
                </c:pt>
                <c:pt idx="800">
                  <c:v>350</c:v>
                </c:pt>
                <c:pt idx="801">
                  <c:v>350</c:v>
                </c:pt>
                <c:pt idx="802">
                  <c:v>351</c:v>
                </c:pt>
                <c:pt idx="803">
                  <c:v>351</c:v>
                </c:pt>
                <c:pt idx="804">
                  <c:v>351</c:v>
                </c:pt>
                <c:pt idx="805">
                  <c:v>352</c:v>
                </c:pt>
                <c:pt idx="806">
                  <c:v>352</c:v>
                </c:pt>
                <c:pt idx="807">
                  <c:v>352</c:v>
                </c:pt>
                <c:pt idx="808">
                  <c:v>352</c:v>
                </c:pt>
                <c:pt idx="809">
                  <c:v>353</c:v>
                </c:pt>
                <c:pt idx="810">
                  <c:v>354</c:v>
                </c:pt>
                <c:pt idx="811">
                  <c:v>354</c:v>
                </c:pt>
                <c:pt idx="812">
                  <c:v>354</c:v>
                </c:pt>
                <c:pt idx="813">
                  <c:v>354</c:v>
                </c:pt>
                <c:pt idx="814">
                  <c:v>354</c:v>
                </c:pt>
                <c:pt idx="815">
                  <c:v>355</c:v>
                </c:pt>
                <c:pt idx="816">
                  <c:v>356</c:v>
                </c:pt>
                <c:pt idx="817">
                  <c:v>356</c:v>
                </c:pt>
                <c:pt idx="818">
                  <c:v>356</c:v>
                </c:pt>
                <c:pt idx="819">
                  <c:v>357</c:v>
                </c:pt>
                <c:pt idx="820">
                  <c:v>357</c:v>
                </c:pt>
                <c:pt idx="821">
                  <c:v>357</c:v>
                </c:pt>
                <c:pt idx="822">
                  <c:v>357</c:v>
                </c:pt>
                <c:pt idx="823">
                  <c:v>358</c:v>
                </c:pt>
                <c:pt idx="824">
                  <c:v>358</c:v>
                </c:pt>
                <c:pt idx="825">
                  <c:v>359</c:v>
                </c:pt>
                <c:pt idx="826">
                  <c:v>359</c:v>
                </c:pt>
                <c:pt idx="827">
                  <c:v>360</c:v>
                </c:pt>
                <c:pt idx="828">
                  <c:v>360</c:v>
                </c:pt>
                <c:pt idx="829">
                  <c:v>360</c:v>
                </c:pt>
                <c:pt idx="830">
                  <c:v>361</c:v>
                </c:pt>
                <c:pt idx="831">
                  <c:v>361</c:v>
                </c:pt>
                <c:pt idx="832">
                  <c:v>361</c:v>
                </c:pt>
                <c:pt idx="833">
                  <c:v>362</c:v>
                </c:pt>
                <c:pt idx="834">
                  <c:v>362</c:v>
                </c:pt>
                <c:pt idx="835">
                  <c:v>362</c:v>
                </c:pt>
                <c:pt idx="836">
                  <c:v>362</c:v>
                </c:pt>
                <c:pt idx="837">
                  <c:v>363</c:v>
                </c:pt>
                <c:pt idx="838">
                  <c:v>363</c:v>
                </c:pt>
                <c:pt idx="839">
                  <c:v>363</c:v>
                </c:pt>
                <c:pt idx="840">
                  <c:v>364</c:v>
                </c:pt>
                <c:pt idx="841">
                  <c:v>364</c:v>
                </c:pt>
                <c:pt idx="842">
                  <c:v>364</c:v>
                </c:pt>
                <c:pt idx="843">
                  <c:v>365</c:v>
                </c:pt>
                <c:pt idx="844">
                  <c:v>365</c:v>
                </c:pt>
                <c:pt idx="845">
                  <c:v>365</c:v>
                </c:pt>
                <c:pt idx="846">
                  <c:v>366</c:v>
                </c:pt>
                <c:pt idx="847">
                  <c:v>366</c:v>
                </c:pt>
                <c:pt idx="848">
                  <c:v>366</c:v>
                </c:pt>
                <c:pt idx="849">
                  <c:v>367</c:v>
                </c:pt>
                <c:pt idx="850">
                  <c:v>367</c:v>
                </c:pt>
                <c:pt idx="851">
                  <c:v>367</c:v>
                </c:pt>
                <c:pt idx="852">
                  <c:v>367</c:v>
                </c:pt>
                <c:pt idx="853">
                  <c:v>368</c:v>
                </c:pt>
                <c:pt idx="854">
                  <c:v>368</c:v>
                </c:pt>
                <c:pt idx="855">
                  <c:v>368</c:v>
                </c:pt>
                <c:pt idx="856">
                  <c:v>369</c:v>
                </c:pt>
                <c:pt idx="857">
                  <c:v>369</c:v>
                </c:pt>
                <c:pt idx="858">
                  <c:v>370</c:v>
                </c:pt>
                <c:pt idx="859">
                  <c:v>370</c:v>
                </c:pt>
                <c:pt idx="860">
                  <c:v>371</c:v>
                </c:pt>
                <c:pt idx="861">
                  <c:v>371</c:v>
                </c:pt>
                <c:pt idx="862">
                  <c:v>372</c:v>
                </c:pt>
                <c:pt idx="863">
                  <c:v>372</c:v>
                </c:pt>
                <c:pt idx="864">
                  <c:v>372</c:v>
                </c:pt>
                <c:pt idx="865">
                  <c:v>372</c:v>
                </c:pt>
                <c:pt idx="866">
                  <c:v>372</c:v>
                </c:pt>
                <c:pt idx="867">
                  <c:v>372</c:v>
                </c:pt>
                <c:pt idx="868">
                  <c:v>373</c:v>
                </c:pt>
                <c:pt idx="869">
                  <c:v>373</c:v>
                </c:pt>
                <c:pt idx="870">
                  <c:v>374</c:v>
                </c:pt>
                <c:pt idx="871">
                  <c:v>374</c:v>
                </c:pt>
                <c:pt idx="872">
                  <c:v>374</c:v>
                </c:pt>
                <c:pt idx="873">
                  <c:v>375</c:v>
                </c:pt>
                <c:pt idx="874">
                  <c:v>375</c:v>
                </c:pt>
                <c:pt idx="875">
                  <c:v>375</c:v>
                </c:pt>
                <c:pt idx="876">
                  <c:v>375</c:v>
                </c:pt>
                <c:pt idx="877">
                  <c:v>376</c:v>
                </c:pt>
                <c:pt idx="878">
                  <c:v>376</c:v>
                </c:pt>
                <c:pt idx="879">
                  <c:v>376</c:v>
                </c:pt>
                <c:pt idx="880">
                  <c:v>376</c:v>
                </c:pt>
                <c:pt idx="881">
                  <c:v>376</c:v>
                </c:pt>
                <c:pt idx="882">
                  <c:v>377</c:v>
                </c:pt>
                <c:pt idx="883">
                  <c:v>377</c:v>
                </c:pt>
                <c:pt idx="884">
                  <c:v>377</c:v>
                </c:pt>
                <c:pt idx="885">
                  <c:v>377</c:v>
                </c:pt>
                <c:pt idx="886">
                  <c:v>377</c:v>
                </c:pt>
                <c:pt idx="887">
                  <c:v>377</c:v>
                </c:pt>
                <c:pt idx="888">
                  <c:v>378</c:v>
                </c:pt>
                <c:pt idx="889">
                  <c:v>378</c:v>
                </c:pt>
                <c:pt idx="890">
                  <c:v>378</c:v>
                </c:pt>
                <c:pt idx="891">
                  <c:v>379</c:v>
                </c:pt>
                <c:pt idx="892">
                  <c:v>379</c:v>
                </c:pt>
                <c:pt idx="893">
                  <c:v>379</c:v>
                </c:pt>
                <c:pt idx="894">
                  <c:v>380</c:v>
                </c:pt>
                <c:pt idx="895">
                  <c:v>380</c:v>
                </c:pt>
                <c:pt idx="896">
                  <c:v>380</c:v>
                </c:pt>
                <c:pt idx="897">
                  <c:v>380</c:v>
                </c:pt>
                <c:pt idx="898">
                  <c:v>381</c:v>
                </c:pt>
                <c:pt idx="899">
                  <c:v>381</c:v>
                </c:pt>
                <c:pt idx="900">
                  <c:v>381</c:v>
                </c:pt>
                <c:pt idx="901">
                  <c:v>382</c:v>
                </c:pt>
                <c:pt idx="902">
                  <c:v>382</c:v>
                </c:pt>
                <c:pt idx="903">
                  <c:v>383</c:v>
                </c:pt>
                <c:pt idx="904">
                  <c:v>383</c:v>
                </c:pt>
                <c:pt idx="905">
                  <c:v>384</c:v>
                </c:pt>
                <c:pt idx="906">
                  <c:v>384</c:v>
                </c:pt>
                <c:pt idx="907">
                  <c:v>384</c:v>
                </c:pt>
                <c:pt idx="908">
                  <c:v>385</c:v>
                </c:pt>
                <c:pt idx="909">
                  <c:v>385</c:v>
                </c:pt>
                <c:pt idx="910">
                  <c:v>385</c:v>
                </c:pt>
                <c:pt idx="911">
                  <c:v>385</c:v>
                </c:pt>
                <c:pt idx="912">
                  <c:v>386</c:v>
                </c:pt>
                <c:pt idx="913">
                  <c:v>386</c:v>
                </c:pt>
                <c:pt idx="914">
                  <c:v>387</c:v>
                </c:pt>
                <c:pt idx="915">
                  <c:v>387</c:v>
                </c:pt>
                <c:pt idx="916">
                  <c:v>388</c:v>
                </c:pt>
                <c:pt idx="917">
                  <c:v>387</c:v>
                </c:pt>
                <c:pt idx="918">
                  <c:v>388</c:v>
                </c:pt>
                <c:pt idx="919">
                  <c:v>389</c:v>
                </c:pt>
                <c:pt idx="920">
                  <c:v>389</c:v>
                </c:pt>
                <c:pt idx="921">
                  <c:v>389</c:v>
                </c:pt>
                <c:pt idx="922">
                  <c:v>389</c:v>
                </c:pt>
                <c:pt idx="923">
                  <c:v>389</c:v>
                </c:pt>
                <c:pt idx="924">
                  <c:v>390</c:v>
                </c:pt>
                <c:pt idx="925">
                  <c:v>390</c:v>
                </c:pt>
                <c:pt idx="926">
                  <c:v>391</c:v>
                </c:pt>
                <c:pt idx="927">
                  <c:v>391</c:v>
                </c:pt>
                <c:pt idx="928">
                  <c:v>391</c:v>
                </c:pt>
                <c:pt idx="929">
                  <c:v>391</c:v>
                </c:pt>
                <c:pt idx="930">
                  <c:v>391</c:v>
                </c:pt>
                <c:pt idx="931">
                  <c:v>391</c:v>
                </c:pt>
                <c:pt idx="932">
                  <c:v>392</c:v>
                </c:pt>
                <c:pt idx="933">
                  <c:v>392</c:v>
                </c:pt>
                <c:pt idx="934">
                  <c:v>393</c:v>
                </c:pt>
                <c:pt idx="935">
                  <c:v>393</c:v>
                </c:pt>
                <c:pt idx="936">
                  <c:v>394</c:v>
                </c:pt>
                <c:pt idx="937">
                  <c:v>394</c:v>
                </c:pt>
                <c:pt idx="938">
                  <c:v>394</c:v>
                </c:pt>
                <c:pt idx="939">
                  <c:v>394</c:v>
                </c:pt>
                <c:pt idx="940">
                  <c:v>394</c:v>
                </c:pt>
                <c:pt idx="941">
                  <c:v>395</c:v>
                </c:pt>
                <c:pt idx="942">
                  <c:v>395</c:v>
                </c:pt>
                <c:pt idx="943">
                  <c:v>395</c:v>
                </c:pt>
                <c:pt idx="944">
                  <c:v>396</c:v>
                </c:pt>
                <c:pt idx="945">
                  <c:v>396</c:v>
                </c:pt>
                <c:pt idx="946">
                  <c:v>396</c:v>
                </c:pt>
                <c:pt idx="947">
                  <c:v>397</c:v>
                </c:pt>
                <c:pt idx="948">
                  <c:v>397</c:v>
                </c:pt>
                <c:pt idx="949">
                  <c:v>397</c:v>
                </c:pt>
                <c:pt idx="950">
                  <c:v>398</c:v>
                </c:pt>
                <c:pt idx="951">
                  <c:v>398</c:v>
                </c:pt>
                <c:pt idx="952">
                  <c:v>399</c:v>
                </c:pt>
                <c:pt idx="953">
                  <c:v>399</c:v>
                </c:pt>
                <c:pt idx="954">
                  <c:v>399</c:v>
                </c:pt>
                <c:pt idx="955">
                  <c:v>399</c:v>
                </c:pt>
                <c:pt idx="956">
                  <c:v>400</c:v>
                </c:pt>
                <c:pt idx="957">
                  <c:v>400</c:v>
                </c:pt>
                <c:pt idx="958">
                  <c:v>400</c:v>
                </c:pt>
                <c:pt idx="959">
                  <c:v>400</c:v>
                </c:pt>
                <c:pt idx="960">
                  <c:v>400</c:v>
                </c:pt>
                <c:pt idx="961">
                  <c:v>400</c:v>
                </c:pt>
                <c:pt idx="962">
                  <c:v>400</c:v>
                </c:pt>
                <c:pt idx="963">
                  <c:v>401</c:v>
                </c:pt>
                <c:pt idx="964">
                  <c:v>402</c:v>
                </c:pt>
                <c:pt idx="965">
                  <c:v>402</c:v>
                </c:pt>
                <c:pt idx="966">
                  <c:v>402</c:v>
                </c:pt>
                <c:pt idx="967">
                  <c:v>402</c:v>
                </c:pt>
                <c:pt idx="968">
                  <c:v>403</c:v>
                </c:pt>
                <c:pt idx="969">
                  <c:v>403</c:v>
                </c:pt>
                <c:pt idx="970">
                  <c:v>403</c:v>
                </c:pt>
                <c:pt idx="971">
                  <c:v>404</c:v>
                </c:pt>
                <c:pt idx="972">
                  <c:v>404</c:v>
                </c:pt>
                <c:pt idx="973">
                  <c:v>404</c:v>
                </c:pt>
                <c:pt idx="974">
                  <c:v>405</c:v>
                </c:pt>
                <c:pt idx="975">
                  <c:v>405</c:v>
                </c:pt>
                <c:pt idx="976">
                  <c:v>405</c:v>
                </c:pt>
                <c:pt idx="977">
                  <c:v>406</c:v>
                </c:pt>
                <c:pt idx="978">
                  <c:v>406</c:v>
                </c:pt>
                <c:pt idx="979">
                  <c:v>406</c:v>
                </c:pt>
                <c:pt idx="980">
                  <c:v>406</c:v>
                </c:pt>
                <c:pt idx="981">
                  <c:v>407</c:v>
                </c:pt>
                <c:pt idx="982">
                  <c:v>407</c:v>
                </c:pt>
                <c:pt idx="983">
                  <c:v>406</c:v>
                </c:pt>
                <c:pt idx="984">
                  <c:v>405</c:v>
                </c:pt>
                <c:pt idx="985">
                  <c:v>405</c:v>
                </c:pt>
                <c:pt idx="986">
                  <c:v>405</c:v>
                </c:pt>
                <c:pt idx="987">
                  <c:v>404</c:v>
                </c:pt>
                <c:pt idx="988">
                  <c:v>404</c:v>
                </c:pt>
                <c:pt idx="989">
                  <c:v>403</c:v>
                </c:pt>
                <c:pt idx="990">
                  <c:v>402</c:v>
                </c:pt>
                <c:pt idx="991">
                  <c:v>403</c:v>
                </c:pt>
                <c:pt idx="992">
                  <c:v>402</c:v>
                </c:pt>
                <c:pt idx="993">
                  <c:v>402</c:v>
                </c:pt>
                <c:pt idx="994">
                  <c:v>402</c:v>
                </c:pt>
                <c:pt idx="995">
                  <c:v>402</c:v>
                </c:pt>
                <c:pt idx="996">
                  <c:v>401</c:v>
                </c:pt>
                <c:pt idx="997">
                  <c:v>401</c:v>
                </c:pt>
                <c:pt idx="998">
                  <c:v>400</c:v>
                </c:pt>
                <c:pt idx="999">
                  <c:v>400</c:v>
                </c:pt>
                <c:pt idx="1000">
                  <c:v>400</c:v>
                </c:pt>
                <c:pt idx="1001">
                  <c:v>400</c:v>
                </c:pt>
                <c:pt idx="1002">
                  <c:v>400</c:v>
                </c:pt>
                <c:pt idx="1003">
                  <c:v>400</c:v>
                </c:pt>
                <c:pt idx="1004">
                  <c:v>400</c:v>
                </c:pt>
                <c:pt idx="1005">
                  <c:v>400</c:v>
                </c:pt>
                <c:pt idx="1006">
                  <c:v>400</c:v>
                </c:pt>
                <c:pt idx="1007">
                  <c:v>399</c:v>
                </c:pt>
                <c:pt idx="1008">
                  <c:v>399</c:v>
                </c:pt>
                <c:pt idx="1009">
                  <c:v>399</c:v>
                </c:pt>
                <c:pt idx="1010">
                  <c:v>399</c:v>
                </c:pt>
                <c:pt idx="1011">
                  <c:v>399</c:v>
                </c:pt>
                <c:pt idx="1012">
                  <c:v>400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ex4_20_heatTemp1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Sheet1!$C$2:$C$1014</c:f>
              <c:numCache>
                <c:formatCode>General</c:formatCode>
                <c:ptCount val="101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201</c:v>
                </c:pt>
                <c:pt idx="122">
                  <c:v>200</c:v>
                </c:pt>
                <c:pt idx="123">
                  <c:v>200</c:v>
                </c:pt>
                <c:pt idx="124">
                  <c:v>201</c:v>
                </c:pt>
                <c:pt idx="125">
                  <c:v>201</c:v>
                </c:pt>
                <c:pt idx="126">
                  <c:v>201</c:v>
                </c:pt>
                <c:pt idx="127">
                  <c:v>202</c:v>
                </c:pt>
                <c:pt idx="128">
                  <c:v>201</c:v>
                </c:pt>
                <c:pt idx="129">
                  <c:v>202</c:v>
                </c:pt>
                <c:pt idx="130">
                  <c:v>201</c:v>
                </c:pt>
                <c:pt idx="131">
                  <c:v>202</c:v>
                </c:pt>
                <c:pt idx="132">
                  <c:v>204</c:v>
                </c:pt>
                <c:pt idx="133">
                  <c:v>204</c:v>
                </c:pt>
                <c:pt idx="134">
                  <c:v>205</c:v>
                </c:pt>
                <c:pt idx="135">
                  <c:v>205</c:v>
                </c:pt>
                <c:pt idx="136">
                  <c:v>208</c:v>
                </c:pt>
                <c:pt idx="137">
                  <c:v>207</c:v>
                </c:pt>
                <c:pt idx="138">
                  <c:v>207</c:v>
                </c:pt>
                <c:pt idx="139">
                  <c:v>209</c:v>
                </c:pt>
                <c:pt idx="140">
                  <c:v>210</c:v>
                </c:pt>
                <c:pt idx="141">
                  <c:v>211</c:v>
                </c:pt>
                <c:pt idx="142">
                  <c:v>211</c:v>
                </c:pt>
                <c:pt idx="143">
                  <c:v>212</c:v>
                </c:pt>
                <c:pt idx="144">
                  <c:v>212</c:v>
                </c:pt>
                <c:pt idx="145">
                  <c:v>213</c:v>
                </c:pt>
                <c:pt idx="146">
                  <c:v>213</c:v>
                </c:pt>
                <c:pt idx="147">
                  <c:v>213</c:v>
                </c:pt>
                <c:pt idx="148">
                  <c:v>215</c:v>
                </c:pt>
                <c:pt idx="149">
                  <c:v>216</c:v>
                </c:pt>
                <c:pt idx="150">
                  <c:v>217</c:v>
                </c:pt>
                <c:pt idx="151">
                  <c:v>218</c:v>
                </c:pt>
                <c:pt idx="152">
                  <c:v>218</c:v>
                </c:pt>
                <c:pt idx="153">
                  <c:v>219</c:v>
                </c:pt>
                <c:pt idx="154">
                  <c:v>220</c:v>
                </c:pt>
                <c:pt idx="155">
                  <c:v>220</c:v>
                </c:pt>
                <c:pt idx="156">
                  <c:v>220</c:v>
                </c:pt>
                <c:pt idx="157">
                  <c:v>220</c:v>
                </c:pt>
                <c:pt idx="158">
                  <c:v>222</c:v>
                </c:pt>
                <c:pt idx="159">
                  <c:v>222</c:v>
                </c:pt>
                <c:pt idx="160">
                  <c:v>223</c:v>
                </c:pt>
                <c:pt idx="161">
                  <c:v>223</c:v>
                </c:pt>
                <c:pt idx="162">
                  <c:v>224</c:v>
                </c:pt>
                <c:pt idx="163">
                  <c:v>224</c:v>
                </c:pt>
                <c:pt idx="164">
                  <c:v>224</c:v>
                </c:pt>
                <c:pt idx="165">
                  <c:v>225</c:v>
                </c:pt>
                <c:pt idx="166">
                  <c:v>225</c:v>
                </c:pt>
                <c:pt idx="167">
                  <c:v>227</c:v>
                </c:pt>
                <c:pt idx="168">
                  <c:v>227</c:v>
                </c:pt>
                <c:pt idx="169">
                  <c:v>227</c:v>
                </c:pt>
                <c:pt idx="170">
                  <c:v>228</c:v>
                </c:pt>
                <c:pt idx="171">
                  <c:v>228</c:v>
                </c:pt>
                <c:pt idx="172">
                  <c:v>229</c:v>
                </c:pt>
                <c:pt idx="173">
                  <c:v>229</c:v>
                </c:pt>
                <c:pt idx="174">
                  <c:v>230</c:v>
                </c:pt>
                <c:pt idx="175">
                  <c:v>230</c:v>
                </c:pt>
                <c:pt idx="176">
                  <c:v>232</c:v>
                </c:pt>
                <c:pt idx="177">
                  <c:v>232</c:v>
                </c:pt>
                <c:pt idx="178">
                  <c:v>233</c:v>
                </c:pt>
                <c:pt idx="179">
                  <c:v>233</c:v>
                </c:pt>
                <c:pt idx="180">
                  <c:v>233</c:v>
                </c:pt>
                <c:pt idx="181">
                  <c:v>233</c:v>
                </c:pt>
                <c:pt idx="182">
                  <c:v>234</c:v>
                </c:pt>
                <c:pt idx="183">
                  <c:v>234</c:v>
                </c:pt>
                <c:pt idx="184">
                  <c:v>234</c:v>
                </c:pt>
                <c:pt idx="185">
                  <c:v>235</c:v>
                </c:pt>
                <c:pt idx="186">
                  <c:v>236</c:v>
                </c:pt>
                <c:pt idx="187">
                  <c:v>236</c:v>
                </c:pt>
                <c:pt idx="188">
                  <c:v>236</c:v>
                </c:pt>
                <c:pt idx="189">
                  <c:v>237</c:v>
                </c:pt>
                <c:pt idx="190">
                  <c:v>237</c:v>
                </c:pt>
                <c:pt idx="191">
                  <c:v>238</c:v>
                </c:pt>
                <c:pt idx="192">
                  <c:v>238</c:v>
                </c:pt>
                <c:pt idx="193">
                  <c:v>238</c:v>
                </c:pt>
                <c:pt idx="194">
                  <c:v>240</c:v>
                </c:pt>
                <c:pt idx="195">
                  <c:v>240</c:v>
                </c:pt>
                <c:pt idx="196">
                  <c:v>240</c:v>
                </c:pt>
                <c:pt idx="197">
                  <c:v>240</c:v>
                </c:pt>
                <c:pt idx="198">
                  <c:v>241</c:v>
                </c:pt>
                <c:pt idx="199">
                  <c:v>242</c:v>
                </c:pt>
                <c:pt idx="200">
                  <c:v>242</c:v>
                </c:pt>
                <c:pt idx="201">
                  <c:v>243</c:v>
                </c:pt>
                <c:pt idx="202">
                  <c:v>244</c:v>
                </c:pt>
                <c:pt idx="203">
                  <c:v>245</c:v>
                </c:pt>
                <c:pt idx="204">
                  <c:v>246</c:v>
                </c:pt>
                <c:pt idx="205">
                  <c:v>246</c:v>
                </c:pt>
                <c:pt idx="206">
                  <c:v>246</c:v>
                </c:pt>
                <c:pt idx="207">
                  <c:v>247</c:v>
                </c:pt>
                <c:pt idx="208">
                  <c:v>247</c:v>
                </c:pt>
                <c:pt idx="209">
                  <c:v>248</c:v>
                </c:pt>
                <c:pt idx="210">
                  <c:v>249</c:v>
                </c:pt>
                <c:pt idx="211">
                  <c:v>249</c:v>
                </c:pt>
                <c:pt idx="212">
                  <c:v>250</c:v>
                </c:pt>
                <c:pt idx="213">
                  <c:v>250</c:v>
                </c:pt>
                <c:pt idx="214">
                  <c:v>250</c:v>
                </c:pt>
                <c:pt idx="215">
                  <c:v>251</c:v>
                </c:pt>
                <c:pt idx="216">
                  <c:v>251</c:v>
                </c:pt>
                <c:pt idx="217">
                  <c:v>252</c:v>
                </c:pt>
                <c:pt idx="218">
                  <c:v>252</c:v>
                </c:pt>
                <c:pt idx="219">
                  <c:v>253</c:v>
                </c:pt>
                <c:pt idx="220">
                  <c:v>253</c:v>
                </c:pt>
                <c:pt idx="221">
                  <c:v>253</c:v>
                </c:pt>
                <c:pt idx="222">
                  <c:v>254</c:v>
                </c:pt>
                <c:pt idx="223">
                  <c:v>255</c:v>
                </c:pt>
                <c:pt idx="224">
                  <c:v>255</c:v>
                </c:pt>
                <c:pt idx="225">
                  <c:v>256</c:v>
                </c:pt>
                <c:pt idx="226">
                  <c:v>256</c:v>
                </c:pt>
                <c:pt idx="227">
                  <c:v>257</c:v>
                </c:pt>
                <c:pt idx="228">
                  <c:v>257</c:v>
                </c:pt>
                <c:pt idx="229">
                  <c:v>257</c:v>
                </c:pt>
                <c:pt idx="230">
                  <c:v>258</c:v>
                </c:pt>
                <c:pt idx="231">
                  <c:v>258</c:v>
                </c:pt>
                <c:pt idx="232">
                  <c:v>259</c:v>
                </c:pt>
                <c:pt idx="233">
                  <c:v>259</c:v>
                </c:pt>
                <c:pt idx="234">
                  <c:v>259</c:v>
                </c:pt>
                <c:pt idx="235">
                  <c:v>259</c:v>
                </c:pt>
                <c:pt idx="236">
                  <c:v>261</c:v>
                </c:pt>
                <c:pt idx="237">
                  <c:v>261</c:v>
                </c:pt>
                <c:pt idx="238">
                  <c:v>262</c:v>
                </c:pt>
                <c:pt idx="239">
                  <c:v>262</c:v>
                </c:pt>
                <c:pt idx="240">
                  <c:v>262</c:v>
                </c:pt>
                <c:pt idx="241">
                  <c:v>263</c:v>
                </c:pt>
                <c:pt idx="242">
                  <c:v>264</c:v>
                </c:pt>
                <c:pt idx="243">
                  <c:v>264</c:v>
                </c:pt>
                <c:pt idx="244">
                  <c:v>264</c:v>
                </c:pt>
                <c:pt idx="245">
                  <c:v>265</c:v>
                </c:pt>
                <c:pt idx="246">
                  <c:v>265</c:v>
                </c:pt>
                <c:pt idx="247">
                  <c:v>266</c:v>
                </c:pt>
                <c:pt idx="248">
                  <c:v>266</c:v>
                </c:pt>
                <c:pt idx="249">
                  <c:v>267</c:v>
                </c:pt>
                <c:pt idx="250">
                  <c:v>267</c:v>
                </c:pt>
                <c:pt idx="251">
                  <c:v>268</c:v>
                </c:pt>
                <c:pt idx="252">
                  <c:v>267</c:v>
                </c:pt>
                <c:pt idx="253">
                  <c:v>269</c:v>
                </c:pt>
                <c:pt idx="254">
                  <c:v>269</c:v>
                </c:pt>
                <c:pt idx="255">
                  <c:v>269</c:v>
                </c:pt>
                <c:pt idx="256">
                  <c:v>270</c:v>
                </c:pt>
                <c:pt idx="257">
                  <c:v>270</c:v>
                </c:pt>
                <c:pt idx="258">
                  <c:v>270</c:v>
                </c:pt>
                <c:pt idx="259">
                  <c:v>271</c:v>
                </c:pt>
                <c:pt idx="260">
                  <c:v>272</c:v>
                </c:pt>
                <c:pt idx="261">
                  <c:v>272</c:v>
                </c:pt>
                <c:pt idx="262">
                  <c:v>272</c:v>
                </c:pt>
                <c:pt idx="263">
                  <c:v>272</c:v>
                </c:pt>
                <c:pt idx="264">
                  <c:v>272</c:v>
                </c:pt>
                <c:pt idx="265">
                  <c:v>273</c:v>
                </c:pt>
                <c:pt idx="266">
                  <c:v>274</c:v>
                </c:pt>
                <c:pt idx="267">
                  <c:v>274</c:v>
                </c:pt>
                <c:pt idx="268">
                  <c:v>274</c:v>
                </c:pt>
                <c:pt idx="269">
                  <c:v>275</c:v>
                </c:pt>
                <c:pt idx="270">
                  <c:v>276</c:v>
                </c:pt>
                <c:pt idx="271">
                  <c:v>276</c:v>
                </c:pt>
                <c:pt idx="272">
                  <c:v>275</c:v>
                </c:pt>
                <c:pt idx="273">
                  <c:v>276</c:v>
                </c:pt>
                <c:pt idx="274">
                  <c:v>277</c:v>
                </c:pt>
                <c:pt idx="275">
                  <c:v>277</c:v>
                </c:pt>
                <c:pt idx="276">
                  <c:v>278</c:v>
                </c:pt>
                <c:pt idx="277">
                  <c:v>277</c:v>
                </c:pt>
                <c:pt idx="278">
                  <c:v>278</c:v>
                </c:pt>
                <c:pt idx="279">
                  <c:v>278</c:v>
                </c:pt>
                <c:pt idx="280">
                  <c:v>279</c:v>
                </c:pt>
                <c:pt idx="281">
                  <c:v>279</c:v>
                </c:pt>
                <c:pt idx="282">
                  <c:v>280</c:v>
                </c:pt>
                <c:pt idx="283">
                  <c:v>280</c:v>
                </c:pt>
                <c:pt idx="284">
                  <c:v>281</c:v>
                </c:pt>
                <c:pt idx="285">
                  <c:v>281</c:v>
                </c:pt>
                <c:pt idx="286">
                  <c:v>281</c:v>
                </c:pt>
                <c:pt idx="287">
                  <c:v>282</c:v>
                </c:pt>
                <c:pt idx="288">
                  <c:v>281</c:v>
                </c:pt>
                <c:pt idx="289">
                  <c:v>282</c:v>
                </c:pt>
                <c:pt idx="290">
                  <c:v>283</c:v>
                </c:pt>
                <c:pt idx="291">
                  <c:v>283</c:v>
                </c:pt>
                <c:pt idx="292">
                  <c:v>284</c:v>
                </c:pt>
                <c:pt idx="293">
                  <c:v>284</c:v>
                </c:pt>
                <c:pt idx="294">
                  <c:v>285</c:v>
                </c:pt>
                <c:pt idx="295">
                  <c:v>285</c:v>
                </c:pt>
                <c:pt idx="296">
                  <c:v>285</c:v>
                </c:pt>
                <c:pt idx="297">
                  <c:v>286</c:v>
                </c:pt>
                <c:pt idx="298">
                  <c:v>286</c:v>
                </c:pt>
                <c:pt idx="299">
                  <c:v>286</c:v>
                </c:pt>
                <c:pt idx="300">
                  <c:v>286</c:v>
                </c:pt>
                <c:pt idx="301">
                  <c:v>287</c:v>
                </c:pt>
                <c:pt idx="302">
                  <c:v>287</c:v>
                </c:pt>
                <c:pt idx="303">
                  <c:v>288</c:v>
                </c:pt>
                <c:pt idx="304">
                  <c:v>288</c:v>
                </c:pt>
                <c:pt idx="305">
                  <c:v>289</c:v>
                </c:pt>
                <c:pt idx="306">
                  <c:v>289</c:v>
                </c:pt>
                <c:pt idx="307">
                  <c:v>289</c:v>
                </c:pt>
                <c:pt idx="308">
                  <c:v>289</c:v>
                </c:pt>
                <c:pt idx="309">
                  <c:v>290</c:v>
                </c:pt>
                <c:pt idx="310">
                  <c:v>290</c:v>
                </c:pt>
                <c:pt idx="311">
                  <c:v>290</c:v>
                </c:pt>
                <c:pt idx="312">
                  <c:v>291</c:v>
                </c:pt>
                <c:pt idx="313">
                  <c:v>291</c:v>
                </c:pt>
                <c:pt idx="314">
                  <c:v>291</c:v>
                </c:pt>
                <c:pt idx="315">
                  <c:v>292</c:v>
                </c:pt>
                <c:pt idx="316">
                  <c:v>292</c:v>
                </c:pt>
                <c:pt idx="317">
                  <c:v>293</c:v>
                </c:pt>
                <c:pt idx="318">
                  <c:v>293</c:v>
                </c:pt>
                <c:pt idx="319">
                  <c:v>293</c:v>
                </c:pt>
                <c:pt idx="320">
                  <c:v>294</c:v>
                </c:pt>
                <c:pt idx="321">
                  <c:v>294</c:v>
                </c:pt>
                <c:pt idx="322">
                  <c:v>295</c:v>
                </c:pt>
                <c:pt idx="323">
                  <c:v>295</c:v>
                </c:pt>
                <c:pt idx="324">
                  <c:v>296</c:v>
                </c:pt>
                <c:pt idx="325">
                  <c:v>296</c:v>
                </c:pt>
                <c:pt idx="326">
                  <c:v>296</c:v>
                </c:pt>
                <c:pt idx="327">
                  <c:v>296</c:v>
                </c:pt>
                <c:pt idx="328">
                  <c:v>296</c:v>
                </c:pt>
                <c:pt idx="329">
                  <c:v>296</c:v>
                </c:pt>
                <c:pt idx="330">
                  <c:v>298</c:v>
                </c:pt>
                <c:pt idx="331">
                  <c:v>298</c:v>
                </c:pt>
                <c:pt idx="332">
                  <c:v>298</c:v>
                </c:pt>
                <c:pt idx="333">
                  <c:v>299</c:v>
                </c:pt>
                <c:pt idx="334">
                  <c:v>300</c:v>
                </c:pt>
                <c:pt idx="335">
                  <c:v>299</c:v>
                </c:pt>
                <c:pt idx="336">
                  <c:v>300</c:v>
                </c:pt>
                <c:pt idx="337">
                  <c:v>300</c:v>
                </c:pt>
                <c:pt idx="338">
                  <c:v>300</c:v>
                </c:pt>
                <c:pt idx="339">
                  <c:v>301</c:v>
                </c:pt>
                <c:pt idx="340">
                  <c:v>301</c:v>
                </c:pt>
                <c:pt idx="341">
                  <c:v>301</c:v>
                </c:pt>
                <c:pt idx="342">
                  <c:v>302</c:v>
                </c:pt>
                <c:pt idx="343">
                  <c:v>302</c:v>
                </c:pt>
                <c:pt idx="344">
                  <c:v>302</c:v>
                </c:pt>
                <c:pt idx="345">
                  <c:v>303</c:v>
                </c:pt>
                <c:pt idx="346">
                  <c:v>303</c:v>
                </c:pt>
                <c:pt idx="347">
                  <c:v>304</c:v>
                </c:pt>
                <c:pt idx="348">
                  <c:v>304</c:v>
                </c:pt>
                <c:pt idx="349">
                  <c:v>304</c:v>
                </c:pt>
                <c:pt idx="350">
                  <c:v>304</c:v>
                </c:pt>
                <c:pt idx="351">
                  <c:v>305</c:v>
                </c:pt>
                <c:pt idx="352">
                  <c:v>305</c:v>
                </c:pt>
                <c:pt idx="353">
                  <c:v>305</c:v>
                </c:pt>
                <c:pt idx="354">
                  <c:v>306</c:v>
                </c:pt>
                <c:pt idx="355">
                  <c:v>306</c:v>
                </c:pt>
                <c:pt idx="356">
                  <c:v>306</c:v>
                </c:pt>
                <c:pt idx="357">
                  <c:v>307</c:v>
                </c:pt>
                <c:pt idx="358">
                  <c:v>308</c:v>
                </c:pt>
                <c:pt idx="359">
                  <c:v>307</c:v>
                </c:pt>
                <c:pt idx="360">
                  <c:v>308</c:v>
                </c:pt>
                <c:pt idx="361">
                  <c:v>308</c:v>
                </c:pt>
                <c:pt idx="362">
                  <c:v>309</c:v>
                </c:pt>
                <c:pt idx="363">
                  <c:v>309</c:v>
                </c:pt>
                <c:pt idx="364">
                  <c:v>310</c:v>
                </c:pt>
                <c:pt idx="365">
                  <c:v>310</c:v>
                </c:pt>
                <c:pt idx="366">
                  <c:v>310</c:v>
                </c:pt>
                <c:pt idx="367">
                  <c:v>311</c:v>
                </c:pt>
                <c:pt idx="368">
                  <c:v>311</c:v>
                </c:pt>
                <c:pt idx="369">
                  <c:v>311</c:v>
                </c:pt>
                <c:pt idx="370">
                  <c:v>311</c:v>
                </c:pt>
                <c:pt idx="371">
                  <c:v>312</c:v>
                </c:pt>
                <c:pt idx="372">
                  <c:v>312</c:v>
                </c:pt>
                <c:pt idx="373">
                  <c:v>313</c:v>
                </c:pt>
                <c:pt idx="374">
                  <c:v>313</c:v>
                </c:pt>
                <c:pt idx="375">
                  <c:v>313</c:v>
                </c:pt>
                <c:pt idx="376">
                  <c:v>314</c:v>
                </c:pt>
                <c:pt idx="377">
                  <c:v>314</c:v>
                </c:pt>
                <c:pt idx="378">
                  <c:v>314</c:v>
                </c:pt>
                <c:pt idx="379">
                  <c:v>314</c:v>
                </c:pt>
                <c:pt idx="380">
                  <c:v>315</c:v>
                </c:pt>
                <c:pt idx="381">
                  <c:v>315</c:v>
                </c:pt>
                <c:pt idx="382">
                  <c:v>315</c:v>
                </c:pt>
                <c:pt idx="383">
                  <c:v>316</c:v>
                </c:pt>
                <c:pt idx="384">
                  <c:v>316</c:v>
                </c:pt>
                <c:pt idx="385">
                  <c:v>316</c:v>
                </c:pt>
                <c:pt idx="386">
                  <c:v>317</c:v>
                </c:pt>
                <c:pt idx="387">
                  <c:v>317</c:v>
                </c:pt>
                <c:pt idx="388">
                  <c:v>318</c:v>
                </c:pt>
                <c:pt idx="389">
                  <c:v>318</c:v>
                </c:pt>
                <c:pt idx="390">
                  <c:v>318</c:v>
                </c:pt>
                <c:pt idx="391">
                  <c:v>319</c:v>
                </c:pt>
                <c:pt idx="392">
                  <c:v>319</c:v>
                </c:pt>
                <c:pt idx="393">
                  <c:v>319</c:v>
                </c:pt>
                <c:pt idx="394">
                  <c:v>319</c:v>
                </c:pt>
                <c:pt idx="395">
                  <c:v>319</c:v>
                </c:pt>
                <c:pt idx="396">
                  <c:v>319</c:v>
                </c:pt>
                <c:pt idx="397">
                  <c:v>319</c:v>
                </c:pt>
                <c:pt idx="398">
                  <c:v>320</c:v>
                </c:pt>
                <c:pt idx="399">
                  <c:v>320</c:v>
                </c:pt>
                <c:pt idx="400">
                  <c:v>320</c:v>
                </c:pt>
                <c:pt idx="401">
                  <c:v>321</c:v>
                </c:pt>
                <c:pt idx="402">
                  <c:v>321</c:v>
                </c:pt>
                <c:pt idx="403">
                  <c:v>321</c:v>
                </c:pt>
                <c:pt idx="404">
                  <c:v>321</c:v>
                </c:pt>
                <c:pt idx="405">
                  <c:v>322</c:v>
                </c:pt>
                <c:pt idx="406">
                  <c:v>322</c:v>
                </c:pt>
                <c:pt idx="407">
                  <c:v>322</c:v>
                </c:pt>
                <c:pt idx="408">
                  <c:v>323</c:v>
                </c:pt>
                <c:pt idx="409">
                  <c:v>323</c:v>
                </c:pt>
                <c:pt idx="410">
                  <c:v>323</c:v>
                </c:pt>
                <c:pt idx="411">
                  <c:v>323</c:v>
                </c:pt>
                <c:pt idx="412">
                  <c:v>324</c:v>
                </c:pt>
                <c:pt idx="413">
                  <c:v>324</c:v>
                </c:pt>
                <c:pt idx="414">
                  <c:v>324</c:v>
                </c:pt>
                <c:pt idx="415">
                  <c:v>325</c:v>
                </c:pt>
                <c:pt idx="416">
                  <c:v>324</c:v>
                </c:pt>
                <c:pt idx="417">
                  <c:v>325</c:v>
                </c:pt>
                <c:pt idx="418">
                  <c:v>325</c:v>
                </c:pt>
                <c:pt idx="419">
                  <c:v>326</c:v>
                </c:pt>
                <c:pt idx="420">
                  <c:v>326</c:v>
                </c:pt>
                <c:pt idx="421">
                  <c:v>326</c:v>
                </c:pt>
                <c:pt idx="422">
                  <c:v>327</c:v>
                </c:pt>
                <c:pt idx="423">
                  <c:v>327</c:v>
                </c:pt>
                <c:pt idx="424">
                  <c:v>328</c:v>
                </c:pt>
                <c:pt idx="425">
                  <c:v>327</c:v>
                </c:pt>
                <c:pt idx="426">
                  <c:v>328</c:v>
                </c:pt>
                <c:pt idx="427">
                  <c:v>329</c:v>
                </c:pt>
                <c:pt idx="428">
                  <c:v>329</c:v>
                </c:pt>
                <c:pt idx="429">
                  <c:v>329</c:v>
                </c:pt>
                <c:pt idx="430">
                  <c:v>329</c:v>
                </c:pt>
                <c:pt idx="431">
                  <c:v>329</c:v>
                </c:pt>
                <c:pt idx="432">
                  <c:v>330</c:v>
                </c:pt>
                <c:pt idx="433">
                  <c:v>330</c:v>
                </c:pt>
                <c:pt idx="434">
                  <c:v>330</c:v>
                </c:pt>
                <c:pt idx="435">
                  <c:v>330</c:v>
                </c:pt>
                <c:pt idx="436">
                  <c:v>331</c:v>
                </c:pt>
                <c:pt idx="437">
                  <c:v>331</c:v>
                </c:pt>
                <c:pt idx="438">
                  <c:v>331</c:v>
                </c:pt>
                <c:pt idx="439">
                  <c:v>331</c:v>
                </c:pt>
                <c:pt idx="440">
                  <c:v>332</c:v>
                </c:pt>
                <c:pt idx="441">
                  <c:v>332</c:v>
                </c:pt>
                <c:pt idx="442">
                  <c:v>332</c:v>
                </c:pt>
                <c:pt idx="443">
                  <c:v>333</c:v>
                </c:pt>
                <c:pt idx="444">
                  <c:v>333</c:v>
                </c:pt>
                <c:pt idx="445">
                  <c:v>333</c:v>
                </c:pt>
                <c:pt idx="446">
                  <c:v>334</c:v>
                </c:pt>
                <c:pt idx="447">
                  <c:v>334</c:v>
                </c:pt>
                <c:pt idx="448">
                  <c:v>334</c:v>
                </c:pt>
                <c:pt idx="449">
                  <c:v>335</c:v>
                </c:pt>
                <c:pt idx="450">
                  <c:v>334</c:v>
                </c:pt>
                <c:pt idx="451">
                  <c:v>335</c:v>
                </c:pt>
                <c:pt idx="452">
                  <c:v>335</c:v>
                </c:pt>
                <c:pt idx="453">
                  <c:v>336</c:v>
                </c:pt>
                <c:pt idx="454">
                  <c:v>336</c:v>
                </c:pt>
                <c:pt idx="455">
                  <c:v>336</c:v>
                </c:pt>
                <c:pt idx="456">
                  <c:v>336</c:v>
                </c:pt>
                <c:pt idx="457">
                  <c:v>337</c:v>
                </c:pt>
                <c:pt idx="458">
                  <c:v>337</c:v>
                </c:pt>
                <c:pt idx="459">
                  <c:v>337</c:v>
                </c:pt>
                <c:pt idx="460">
                  <c:v>337</c:v>
                </c:pt>
                <c:pt idx="461">
                  <c:v>337</c:v>
                </c:pt>
                <c:pt idx="462">
                  <c:v>337</c:v>
                </c:pt>
                <c:pt idx="463">
                  <c:v>337</c:v>
                </c:pt>
                <c:pt idx="464">
                  <c:v>339</c:v>
                </c:pt>
                <c:pt idx="465">
                  <c:v>339</c:v>
                </c:pt>
                <c:pt idx="466">
                  <c:v>339</c:v>
                </c:pt>
                <c:pt idx="467">
                  <c:v>340</c:v>
                </c:pt>
                <c:pt idx="468">
                  <c:v>340</c:v>
                </c:pt>
                <c:pt idx="469">
                  <c:v>340</c:v>
                </c:pt>
                <c:pt idx="470">
                  <c:v>341</c:v>
                </c:pt>
                <c:pt idx="471">
                  <c:v>341</c:v>
                </c:pt>
                <c:pt idx="472">
                  <c:v>341</c:v>
                </c:pt>
                <c:pt idx="473">
                  <c:v>341</c:v>
                </c:pt>
                <c:pt idx="474">
                  <c:v>342</c:v>
                </c:pt>
                <c:pt idx="475">
                  <c:v>342</c:v>
                </c:pt>
                <c:pt idx="476">
                  <c:v>343</c:v>
                </c:pt>
                <c:pt idx="477">
                  <c:v>343</c:v>
                </c:pt>
                <c:pt idx="478">
                  <c:v>343</c:v>
                </c:pt>
                <c:pt idx="479">
                  <c:v>344</c:v>
                </c:pt>
                <c:pt idx="480">
                  <c:v>344</c:v>
                </c:pt>
                <c:pt idx="481">
                  <c:v>344</c:v>
                </c:pt>
                <c:pt idx="482">
                  <c:v>345</c:v>
                </c:pt>
                <c:pt idx="483">
                  <c:v>345</c:v>
                </c:pt>
                <c:pt idx="484">
                  <c:v>346</c:v>
                </c:pt>
                <c:pt idx="485">
                  <c:v>346</c:v>
                </c:pt>
                <c:pt idx="486">
                  <c:v>347</c:v>
                </c:pt>
                <c:pt idx="487">
                  <c:v>347</c:v>
                </c:pt>
                <c:pt idx="488">
                  <c:v>348</c:v>
                </c:pt>
                <c:pt idx="489">
                  <c:v>348</c:v>
                </c:pt>
                <c:pt idx="490">
                  <c:v>348</c:v>
                </c:pt>
                <c:pt idx="491">
                  <c:v>349</c:v>
                </c:pt>
                <c:pt idx="492">
                  <c:v>349</c:v>
                </c:pt>
                <c:pt idx="493">
                  <c:v>349</c:v>
                </c:pt>
                <c:pt idx="494">
                  <c:v>349</c:v>
                </c:pt>
                <c:pt idx="495">
                  <c:v>350</c:v>
                </c:pt>
                <c:pt idx="496">
                  <c:v>350</c:v>
                </c:pt>
                <c:pt idx="497">
                  <c:v>351</c:v>
                </c:pt>
                <c:pt idx="498">
                  <c:v>351</c:v>
                </c:pt>
                <c:pt idx="499">
                  <c:v>351</c:v>
                </c:pt>
                <c:pt idx="500">
                  <c:v>352</c:v>
                </c:pt>
                <c:pt idx="501">
                  <c:v>352</c:v>
                </c:pt>
                <c:pt idx="502">
                  <c:v>352</c:v>
                </c:pt>
                <c:pt idx="503">
                  <c:v>352</c:v>
                </c:pt>
                <c:pt idx="504">
                  <c:v>353</c:v>
                </c:pt>
                <c:pt idx="505">
                  <c:v>353</c:v>
                </c:pt>
                <c:pt idx="506">
                  <c:v>354</c:v>
                </c:pt>
                <c:pt idx="507">
                  <c:v>354</c:v>
                </c:pt>
                <c:pt idx="508">
                  <c:v>354</c:v>
                </c:pt>
                <c:pt idx="509">
                  <c:v>355</c:v>
                </c:pt>
                <c:pt idx="510">
                  <c:v>355</c:v>
                </c:pt>
                <c:pt idx="511">
                  <c:v>356</c:v>
                </c:pt>
                <c:pt idx="512">
                  <c:v>356</c:v>
                </c:pt>
                <c:pt idx="513">
                  <c:v>356</c:v>
                </c:pt>
                <c:pt idx="514">
                  <c:v>356</c:v>
                </c:pt>
                <c:pt idx="515">
                  <c:v>357</c:v>
                </c:pt>
                <c:pt idx="516">
                  <c:v>357</c:v>
                </c:pt>
                <c:pt idx="517">
                  <c:v>357</c:v>
                </c:pt>
                <c:pt idx="518">
                  <c:v>358</c:v>
                </c:pt>
                <c:pt idx="519">
                  <c:v>358</c:v>
                </c:pt>
                <c:pt idx="520">
                  <c:v>358</c:v>
                </c:pt>
                <c:pt idx="521">
                  <c:v>359</c:v>
                </c:pt>
                <c:pt idx="522">
                  <c:v>359</c:v>
                </c:pt>
                <c:pt idx="523">
                  <c:v>360</c:v>
                </c:pt>
                <c:pt idx="524">
                  <c:v>360</c:v>
                </c:pt>
                <c:pt idx="525">
                  <c:v>360</c:v>
                </c:pt>
                <c:pt idx="526">
                  <c:v>360</c:v>
                </c:pt>
                <c:pt idx="527">
                  <c:v>361</c:v>
                </c:pt>
                <c:pt idx="528">
                  <c:v>361</c:v>
                </c:pt>
                <c:pt idx="529">
                  <c:v>361</c:v>
                </c:pt>
                <c:pt idx="530">
                  <c:v>362</c:v>
                </c:pt>
                <c:pt idx="531">
                  <c:v>362</c:v>
                </c:pt>
                <c:pt idx="532">
                  <c:v>362</c:v>
                </c:pt>
                <c:pt idx="533">
                  <c:v>363</c:v>
                </c:pt>
                <c:pt idx="534">
                  <c:v>363</c:v>
                </c:pt>
                <c:pt idx="535">
                  <c:v>363</c:v>
                </c:pt>
                <c:pt idx="536">
                  <c:v>364</c:v>
                </c:pt>
                <c:pt idx="537">
                  <c:v>364</c:v>
                </c:pt>
                <c:pt idx="538">
                  <c:v>365</c:v>
                </c:pt>
                <c:pt idx="539">
                  <c:v>365</c:v>
                </c:pt>
                <c:pt idx="540">
                  <c:v>365</c:v>
                </c:pt>
                <c:pt idx="541">
                  <c:v>365</c:v>
                </c:pt>
                <c:pt idx="542">
                  <c:v>366</c:v>
                </c:pt>
                <c:pt idx="543">
                  <c:v>366</c:v>
                </c:pt>
                <c:pt idx="544">
                  <c:v>366</c:v>
                </c:pt>
                <c:pt idx="545">
                  <c:v>367</c:v>
                </c:pt>
                <c:pt idx="546">
                  <c:v>367</c:v>
                </c:pt>
                <c:pt idx="547">
                  <c:v>367</c:v>
                </c:pt>
                <c:pt idx="548">
                  <c:v>368</c:v>
                </c:pt>
                <c:pt idx="549">
                  <c:v>368</c:v>
                </c:pt>
                <c:pt idx="550">
                  <c:v>369</c:v>
                </c:pt>
                <c:pt idx="551">
                  <c:v>369</c:v>
                </c:pt>
                <c:pt idx="552">
                  <c:v>369</c:v>
                </c:pt>
                <c:pt idx="553">
                  <c:v>369</c:v>
                </c:pt>
                <c:pt idx="554">
                  <c:v>370</c:v>
                </c:pt>
                <c:pt idx="555">
                  <c:v>370</c:v>
                </c:pt>
                <c:pt idx="556">
                  <c:v>370</c:v>
                </c:pt>
                <c:pt idx="557">
                  <c:v>370</c:v>
                </c:pt>
                <c:pt idx="558">
                  <c:v>371</c:v>
                </c:pt>
                <c:pt idx="559">
                  <c:v>371</c:v>
                </c:pt>
                <c:pt idx="560">
                  <c:v>371</c:v>
                </c:pt>
                <c:pt idx="561">
                  <c:v>371</c:v>
                </c:pt>
                <c:pt idx="562">
                  <c:v>372</c:v>
                </c:pt>
                <c:pt idx="563">
                  <c:v>372</c:v>
                </c:pt>
                <c:pt idx="564">
                  <c:v>372</c:v>
                </c:pt>
                <c:pt idx="565">
                  <c:v>373</c:v>
                </c:pt>
                <c:pt idx="566">
                  <c:v>373</c:v>
                </c:pt>
                <c:pt idx="567">
                  <c:v>374</c:v>
                </c:pt>
                <c:pt idx="568">
                  <c:v>374</c:v>
                </c:pt>
                <c:pt idx="569">
                  <c:v>374</c:v>
                </c:pt>
                <c:pt idx="570">
                  <c:v>374</c:v>
                </c:pt>
                <c:pt idx="571">
                  <c:v>374</c:v>
                </c:pt>
                <c:pt idx="572">
                  <c:v>375</c:v>
                </c:pt>
                <c:pt idx="573">
                  <c:v>375</c:v>
                </c:pt>
                <c:pt idx="574">
                  <c:v>376</c:v>
                </c:pt>
                <c:pt idx="575">
                  <c:v>376</c:v>
                </c:pt>
                <c:pt idx="576">
                  <c:v>376</c:v>
                </c:pt>
                <c:pt idx="577">
                  <c:v>376</c:v>
                </c:pt>
                <c:pt idx="578">
                  <c:v>376</c:v>
                </c:pt>
                <c:pt idx="579">
                  <c:v>377</c:v>
                </c:pt>
                <c:pt idx="580">
                  <c:v>377</c:v>
                </c:pt>
                <c:pt idx="581">
                  <c:v>377</c:v>
                </c:pt>
                <c:pt idx="582">
                  <c:v>377</c:v>
                </c:pt>
                <c:pt idx="583">
                  <c:v>378</c:v>
                </c:pt>
                <c:pt idx="584">
                  <c:v>378</c:v>
                </c:pt>
                <c:pt idx="585">
                  <c:v>377</c:v>
                </c:pt>
                <c:pt idx="586">
                  <c:v>378</c:v>
                </c:pt>
                <c:pt idx="587">
                  <c:v>378</c:v>
                </c:pt>
                <c:pt idx="588">
                  <c:v>378</c:v>
                </c:pt>
                <c:pt idx="589">
                  <c:v>379</c:v>
                </c:pt>
                <c:pt idx="590">
                  <c:v>379</c:v>
                </c:pt>
                <c:pt idx="591">
                  <c:v>379</c:v>
                </c:pt>
                <c:pt idx="592">
                  <c:v>380</c:v>
                </c:pt>
                <c:pt idx="593">
                  <c:v>380</c:v>
                </c:pt>
                <c:pt idx="594">
                  <c:v>380</c:v>
                </c:pt>
                <c:pt idx="595">
                  <c:v>380</c:v>
                </c:pt>
                <c:pt idx="596">
                  <c:v>380</c:v>
                </c:pt>
                <c:pt idx="597">
                  <c:v>380</c:v>
                </c:pt>
                <c:pt idx="598">
                  <c:v>381</c:v>
                </c:pt>
                <c:pt idx="599">
                  <c:v>381</c:v>
                </c:pt>
                <c:pt idx="600">
                  <c:v>382</c:v>
                </c:pt>
                <c:pt idx="601">
                  <c:v>382</c:v>
                </c:pt>
                <c:pt idx="602">
                  <c:v>382</c:v>
                </c:pt>
                <c:pt idx="603">
                  <c:v>383</c:v>
                </c:pt>
                <c:pt idx="604">
                  <c:v>384</c:v>
                </c:pt>
                <c:pt idx="605">
                  <c:v>384</c:v>
                </c:pt>
                <c:pt idx="606">
                  <c:v>384</c:v>
                </c:pt>
                <c:pt idx="607">
                  <c:v>384</c:v>
                </c:pt>
                <c:pt idx="608">
                  <c:v>384</c:v>
                </c:pt>
                <c:pt idx="609">
                  <c:v>385</c:v>
                </c:pt>
                <c:pt idx="610">
                  <c:v>385</c:v>
                </c:pt>
                <c:pt idx="611">
                  <c:v>385</c:v>
                </c:pt>
                <c:pt idx="612">
                  <c:v>386</c:v>
                </c:pt>
                <c:pt idx="613">
                  <c:v>386</c:v>
                </c:pt>
                <c:pt idx="614">
                  <c:v>386</c:v>
                </c:pt>
                <c:pt idx="615">
                  <c:v>387</c:v>
                </c:pt>
                <c:pt idx="616">
                  <c:v>387</c:v>
                </c:pt>
                <c:pt idx="617">
                  <c:v>387</c:v>
                </c:pt>
                <c:pt idx="618">
                  <c:v>387</c:v>
                </c:pt>
                <c:pt idx="619">
                  <c:v>387</c:v>
                </c:pt>
                <c:pt idx="620">
                  <c:v>388</c:v>
                </c:pt>
                <c:pt idx="621">
                  <c:v>388</c:v>
                </c:pt>
                <c:pt idx="622">
                  <c:v>389</c:v>
                </c:pt>
                <c:pt idx="623">
                  <c:v>389</c:v>
                </c:pt>
                <c:pt idx="624">
                  <c:v>389</c:v>
                </c:pt>
                <c:pt idx="625">
                  <c:v>389</c:v>
                </c:pt>
                <c:pt idx="626">
                  <c:v>389</c:v>
                </c:pt>
                <c:pt idx="627">
                  <c:v>389</c:v>
                </c:pt>
                <c:pt idx="628">
                  <c:v>389</c:v>
                </c:pt>
                <c:pt idx="629">
                  <c:v>390</c:v>
                </c:pt>
                <c:pt idx="630">
                  <c:v>390</c:v>
                </c:pt>
                <c:pt idx="631">
                  <c:v>390</c:v>
                </c:pt>
                <c:pt idx="632">
                  <c:v>390</c:v>
                </c:pt>
                <c:pt idx="633">
                  <c:v>391</c:v>
                </c:pt>
                <c:pt idx="634">
                  <c:v>392</c:v>
                </c:pt>
                <c:pt idx="635">
                  <c:v>391</c:v>
                </c:pt>
                <c:pt idx="636">
                  <c:v>392</c:v>
                </c:pt>
                <c:pt idx="637">
                  <c:v>392</c:v>
                </c:pt>
                <c:pt idx="638">
                  <c:v>393</c:v>
                </c:pt>
                <c:pt idx="639">
                  <c:v>392</c:v>
                </c:pt>
                <c:pt idx="640">
                  <c:v>393</c:v>
                </c:pt>
                <c:pt idx="641">
                  <c:v>393</c:v>
                </c:pt>
                <c:pt idx="642">
                  <c:v>392</c:v>
                </c:pt>
                <c:pt idx="643">
                  <c:v>392</c:v>
                </c:pt>
                <c:pt idx="644">
                  <c:v>391</c:v>
                </c:pt>
                <c:pt idx="645">
                  <c:v>392</c:v>
                </c:pt>
                <c:pt idx="646">
                  <c:v>392</c:v>
                </c:pt>
                <c:pt idx="647">
                  <c:v>391</c:v>
                </c:pt>
                <c:pt idx="648">
                  <c:v>390</c:v>
                </c:pt>
                <c:pt idx="649">
                  <c:v>390</c:v>
                </c:pt>
                <c:pt idx="650">
                  <c:v>389</c:v>
                </c:pt>
                <c:pt idx="651">
                  <c:v>389</c:v>
                </c:pt>
                <c:pt idx="652">
                  <c:v>389</c:v>
                </c:pt>
                <c:pt idx="653">
                  <c:v>389</c:v>
                </c:pt>
                <c:pt idx="654">
                  <c:v>388</c:v>
                </c:pt>
                <c:pt idx="655">
                  <c:v>389</c:v>
                </c:pt>
                <c:pt idx="656">
                  <c:v>388</c:v>
                </c:pt>
                <c:pt idx="657">
                  <c:v>388</c:v>
                </c:pt>
                <c:pt idx="658">
                  <c:v>388</c:v>
                </c:pt>
                <c:pt idx="659">
                  <c:v>387</c:v>
                </c:pt>
                <c:pt idx="660">
                  <c:v>387</c:v>
                </c:pt>
                <c:pt idx="661">
                  <c:v>387</c:v>
                </c:pt>
                <c:pt idx="662">
                  <c:v>387</c:v>
                </c:pt>
                <c:pt idx="663">
                  <c:v>386</c:v>
                </c:pt>
                <c:pt idx="664">
                  <c:v>386</c:v>
                </c:pt>
                <c:pt idx="665">
                  <c:v>386</c:v>
                </c:pt>
                <c:pt idx="666">
                  <c:v>386</c:v>
                </c:pt>
                <c:pt idx="667">
                  <c:v>386</c:v>
                </c:pt>
                <c:pt idx="668">
                  <c:v>385</c:v>
                </c:pt>
                <c:pt idx="669">
                  <c:v>385</c:v>
                </c:pt>
                <c:pt idx="670">
                  <c:v>385</c:v>
                </c:pt>
                <c:pt idx="671">
                  <c:v>399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ex4_25_heatTemp1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Sheet1!$D$2:$D$1014</c:f>
              <c:numCache>
                <c:formatCode>General</c:formatCode>
                <c:ptCount val="1013"/>
                <c:pt idx="0">
                  <c:v>264</c:v>
                </c:pt>
                <c:pt idx="1">
                  <c:v>264</c:v>
                </c:pt>
                <c:pt idx="2">
                  <c:v>265</c:v>
                </c:pt>
                <c:pt idx="3">
                  <c:v>265</c:v>
                </c:pt>
                <c:pt idx="4">
                  <c:v>266</c:v>
                </c:pt>
                <c:pt idx="5">
                  <c:v>267</c:v>
                </c:pt>
                <c:pt idx="6">
                  <c:v>267</c:v>
                </c:pt>
                <c:pt idx="7">
                  <c:v>267</c:v>
                </c:pt>
                <c:pt idx="8">
                  <c:v>268</c:v>
                </c:pt>
                <c:pt idx="9">
                  <c:v>268</c:v>
                </c:pt>
                <c:pt idx="10">
                  <c:v>269</c:v>
                </c:pt>
                <c:pt idx="11">
                  <c:v>270</c:v>
                </c:pt>
                <c:pt idx="12">
                  <c:v>270</c:v>
                </c:pt>
                <c:pt idx="13">
                  <c:v>270</c:v>
                </c:pt>
                <c:pt idx="14">
                  <c:v>271</c:v>
                </c:pt>
                <c:pt idx="15">
                  <c:v>272</c:v>
                </c:pt>
                <c:pt idx="16">
                  <c:v>271</c:v>
                </c:pt>
                <c:pt idx="17">
                  <c:v>272</c:v>
                </c:pt>
                <c:pt idx="18">
                  <c:v>272</c:v>
                </c:pt>
                <c:pt idx="19">
                  <c:v>272</c:v>
                </c:pt>
                <c:pt idx="20">
                  <c:v>273</c:v>
                </c:pt>
                <c:pt idx="21">
                  <c:v>274</c:v>
                </c:pt>
                <c:pt idx="22">
                  <c:v>274</c:v>
                </c:pt>
                <c:pt idx="23">
                  <c:v>277</c:v>
                </c:pt>
                <c:pt idx="24">
                  <c:v>279</c:v>
                </c:pt>
                <c:pt idx="25">
                  <c:v>279</c:v>
                </c:pt>
                <c:pt idx="26">
                  <c:v>279</c:v>
                </c:pt>
                <c:pt idx="27">
                  <c:v>280</c:v>
                </c:pt>
                <c:pt idx="28">
                  <c:v>280</c:v>
                </c:pt>
                <c:pt idx="29">
                  <c:v>280</c:v>
                </c:pt>
                <c:pt idx="30">
                  <c:v>281</c:v>
                </c:pt>
                <c:pt idx="31">
                  <c:v>281</c:v>
                </c:pt>
                <c:pt idx="32">
                  <c:v>282</c:v>
                </c:pt>
                <c:pt idx="33">
                  <c:v>282</c:v>
                </c:pt>
                <c:pt idx="34">
                  <c:v>283</c:v>
                </c:pt>
                <c:pt idx="35">
                  <c:v>283</c:v>
                </c:pt>
                <c:pt idx="36">
                  <c:v>284</c:v>
                </c:pt>
                <c:pt idx="37">
                  <c:v>285</c:v>
                </c:pt>
                <c:pt idx="38">
                  <c:v>285</c:v>
                </c:pt>
                <c:pt idx="39">
                  <c:v>285</c:v>
                </c:pt>
                <c:pt idx="40">
                  <c:v>285</c:v>
                </c:pt>
                <c:pt idx="41">
                  <c:v>286</c:v>
                </c:pt>
                <c:pt idx="42">
                  <c:v>286</c:v>
                </c:pt>
                <c:pt idx="43">
                  <c:v>286</c:v>
                </c:pt>
                <c:pt idx="44">
                  <c:v>287</c:v>
                </c:pt>
                <c:pt idx="45">
                  <c:v>287</c:v>
                </c:pt>
                <c:pt idx="46">
                  <c:v>288</c:v>
                </c:pt>
                <c:pt idx="47">
                  <c:v>288</c:v>
                </c:pt>
                <c:pt idx="48">
                  <c:v>289</c:v>
                </c:pt>
                <c:pt idx="49">
                  <c:v>289</c:v>
                </c:pt>
                <c:pt idx="50">
                  <c:v>289</c:v>
                </c:pt>
                <c:pt idx="51">
                  <c:v>289</c:v>
                </c:pt>
                <c:pt idx="52">
                  <c:v>290</c:v>
                </c:pt>
                <c:pt idx="53">
                  <c:v>290</c:v>
                </c:pt>
                <c:pt idx="54">
                  <c:v>290</c:v>
                </c:pt>
                <c:pt idx="55">
                  <c:v>290</c:v>
                </c:pt>
                <c:pt idx="56">
                  <c:v>291</c:v>
                </c:pt>
                <c:pt idx="57">
                  <c:v>291</c:v>
                </c:pt>
                <c:pt idx="58">
                  <c:v>292</c:v>
                </c:pt>
                <c:pt idx="59">
                  <c:v>292</c:v>
                </c:pt>
                <c:pt idx="60">
                  <c:v>293</c:v>
                </c:pt>
                <c:pt idx="61">
                  <c:v>293</c:v>
                </c:pt>
                <c:pt idx="62">
                  <c:v>293</c:v>
                </c:pt>
                <c:pt idx="63">
                  <c:v>293</c:v>
                </c:pt>
                <c:pt idx="64">
                  <c:v>294</c:v>
                </c:pt>
                <c:pt idx="65">
                  <c:v>295</c:v>
                </c:pt>
                <c:pt idx="66">
                  <c:v>295</c:v>
                </c:pt>
                <c:pt idx="67">
                  <c:v>295</c:v>
                </c:pt>
                <c:pt idx="68">
                  <c:v>296</c:v>
                </c:pt>
                <c:pt idx="69">
                  <c:v>296</c:v>
                </c:pt>
                <c:pt idx="70">
                  <c:v>296</c:v>
                </c:pt>
                <c:pt idx="71">
                  <c:v>297</c:v>
                </c:pt>
                <c:pt idx="72">
                  <c:v>297</c:v>
                </c:pt>
                <c:pt idx="73">
                  <c:v>298</c:v>
                </c:pt>
                <c:pt idx="74">
                  <c:v>298</c:v>
                </c:pt>
                <c:pt idx="75">
                  <c:v>298</c:v>
                </c:pt>
                <c:pt idx="76">
                  <c:v>299</c:v>
                </c:pt>
                <c:pt idx="77">
                  <c:v>299</c:v>
                </c:pt>
                <c:pt idx="78">
                  <c:v>299</c:v>
                </c:pt>
                <c:pt idx="79">
                  <c:v>299</c:v>
                </c:pt>
                <c:pt idx="80">
                  <c:v>300</c:v>
                </c:pt>
                <c:pt idx="81">
                  <c:v>301</c:v>
                </c:pt>
                <c:pt idx="82">
                  <c:v>301</c:v>
                </c:pt>
                <c:pt idx="83">
                  <c:v>302</c:v>
                </c:pt>
                <c:pt idx="84">
                  <c:v>302</c:v>
                </c:pt>
                <c:pt idx="85">
                  <c:v>302</c:v>
                </c:pt>
                <c:pt idx="86">
                  <c:v>302</c:v>
                </c:pt>
                <c:pt idx="87">
                  <c:v>303</c:v>
                </c:pt>
                <c:pt idx="88">
                  <c:v>303</c:v>
                </c:pt>
                <c:pt idx="89">
                  <c:v>304</c:v>
                </c:pt>
                <c:pt idx="90">
                  <c:v>304</c:v>
                </c:pt>
                <c:pt idx="91">
                  <c:v>304</c:v>
                </c:pt>
                <c:pt idx="92">
                  <c:v>304</c:v>
                </c:pt>
                <c:pt idx="93">
                  <c:v>305</c:v>
                </c:pt>
                <c:pt idx="94">
                  <c:v>305</c:v>
                </c:pt>
                <c:pt idx="95">
                  <c:v>306</c:v>
                </c:pt>
                <c:pt idx="96">
                  <c:v>306</c:v>
                </c:pt>
                <c:pt idx="97">
                  <c:v>306</c:v>
                </c:pt>
                <c:pt idx="98">
                  <c:v>307</c:v>
                </c:pt>
                <c:pt idx="99">
                  <c:v>308</c:v>
                </c:pt>
                <c:pt idx="100">
                  <c:v>307</c:v>
                </c:pt>
                <c:pt idx="101">
                  <c:v>308</c:v>
                </c:pt>
                <c:pt idx="102">
                  <c:v>309</c:v>
                </c:pt>
                <c:pt idx="103">
                  <c:v>309</c:v>
                </c:pt>
                <c:pt idx="104">
                  <c:v>309</c:v>
                </c:pt>
                <c:pt idx="105">
                  <c:v>310</c:v>
                </c:pt>
                <c:pt idx="106">
                  <c:v>309</c:v>
                </c:pt>
                <c:pt idx="107">
                  <c:v>310</c:v>
                </c:pt>
                <c:pt idx="108">
                  <c:v>311</c:v>
                </c:pt>
                <c:pt idx="109">
                  <c:v>311</c:v>
                </c:pt>
                <c:pt idx="110">
                  <c:v>311</c:v>
                </c:pt>
                <c:pt idx="111">
                  <c:v>311</c:v>
                </c:pt>
                <c:pt idx="112">
                  <c:v>311</c:v>
                </c:pt>
                <c:pt idx="113">
                  <c:v>312</c:v>
                </c:pt>
                <c:pt idx="114">
                  <c:v>312</c:v>
                </c:pt>
                <c:pt idx="115">
                  <c:v>313</c:v>
                </c:pt>
                <c:pt idx="116">
                  <c:v>313</c:v>
                </c:pt>
                <c:pt idx="117">
                  <c:v>314</c:v>
                </c:pt>
                <c:pt idx="118">
                  <c:v>314</c:v>
                </c:pt>
                <c:pt idx="119">
                  <c:v>314</c:v>
                </c:pt>
                <c:pt idx="120">
                  <c:v>314</c:v>
                </c:pt>
                <c:pt idx="121">
                  <c:v>314</c:v>
                </c:pt>
                <c:pt idx="122">
                  <c:v>316</c:v>
                </c:pt>
                <c:pt idx="123">
                  <c:v>315</c:v>
                </c:pt>
                <c:pt idx="124">
                  <c:v>316</c:v>
                </c:pt>
                <c:pt idx="125">
                  <c:v>316</c:v>
                </c:pt>
                <c:pt idx="126">
                  <c:v>317</c:v>
                </c:pt>
                <c:pt idx="127">
                  <c:v>317</c:v>
                </c:pt>
                <c:pt idx="128">
                  <c:v>317</c:v>
                </c:pt>
                <c:pt idx="129">
                  <c:v>318</c:v>
                </c:pt>
                <c:pt idx="130">
                  <c:v>318</c:v>
                </c:pt>
                <c:pt idx="131">
                  <c:v>318</c:v>
                </c:pt>
                <c:pt idx="132">
                  <c:v>318</c:v>
                </c:pt>
                <c:pt idx="133">
                  <c:v>318</c:v>
                </c:pt>
                <c:pt idx="134">
                  <c:v>319</c:v>
                </c:pt>
                <c:pt idx="135">
                  <c:v>319</c:v>
                </c:pt>
                <c:pt idx="136">
                  <c:v>319</c:v>
                </c:pt>
                <c:pt idx="137">
                  <c:v>320</c:v>
                </c:pt>
                <c:pt idx="138">
                  <c:v>320</c:v>
                </c:pt>
                <c:pt idx="139">
                  <c:v>320</c:v>
                </c:pt>
                <c:pt idx="140">
                  <c:v>320</c:v>
                </c:pt>
                <c:pt idx="141">
                  <c:v>321</c:v>
                </c:pt>
                <c:pt idx="142">
                  <c:v>321</c:v>
                </c:pt>
                <c:pt idx="143">
                  <c:v>321</c:v>
                </c:pt>
                <c:pt idx="144">
                  <c:v>321</c:v>
                </c:pt>
                <c:pt idx="145">
                  <c:v>321</c:v>
                </c:pt>
                <c:pt idx="146">
                  <c:v>322</c:v>
                </c:pt>
                <c:pt idx="147">
                  <c:v>322</c:v>
                </c:pt>
                <c:pt idx="148">
                  <c:v>322</c:v>
                </c:pt>
                <c:pt idx="149">
                  <c:v>322</c:v>
                </c:pt>
                <c:pt idx="150">
                  <c:v>323</c:v>
                </c:pt>
                <c:pt idx="151">
                  <c:v>323</c:v>
                </c:pt>
                <c:pt idx="152">
                  <c:v>323</c:v>
                </c:pt>
                <c:pt idx="153">
                  <c:v>324</c:v>
                </c:pt>
                <c:pt idx="154">
                  <c:v>324</c:v>
                </c:pt>
                <c:pt idx="155">
                  <c:v>324</c:v>
                </c:pt>
                <c:pt idx="156">
                  <c:v>324</c:v>
                </c:pt>
                <c:pt idx="157">
                  <c:v>324</c:v>
                </c:pt>
                <c:pt idx="158">
                  <c:v>325</c:v>
                </c:pt>
                <c:pt idx="159">
                  <c:v>325</c:v>
                </c:pt>
                <c:pt idx="160">
                  <c:v>325</c:v>
                </c:pt>
                <c:pt idx="161">
                  <c:v>326</c:v>
                </c:pt>
                <c:pt idx="162">
                  <c:v>326</c:v>
                </c:pt>
                <c:pt idx="163">
                  <c:v>327</c:v>
                </c:pt>
                <c:pt idx="164">
                  <c:v>326</c:v>
                </c:pt>
                <c:pt idx="165">
                  <c:v>327</c:v>
                </c:pt>
                <c:pt idx="166">
                  <c:v>328</c:v>
                </c:pt>
                <c:pt idx="167">
                  <c:v>328</c:v>
                </c:pt>
                <c:pt idx="168">
                  <c:v>328</c:v>
                </c:pt>
                <c:pt idx="169">
                  <c:v>328</c:v>
                </c:pt>
                <c:pt idx="170">
                  <c:v>329</c:v>
                </c:pt>
                <c:pt idx="171">
                  <c:v>329</c:v>
                </c:pt>
                <c:pt idx="172">
                  <c:v>330</c:v>
                </c:pt>
                <c:pt idx="173">
                  <c:v>329</c:v>
                </c:pt>
                <c:pt idx="174">
                  <c:v>330</c:v>
                </c:pt>
                <c:pt idx="175">
                  <c:v>330</c:v>
                </c:pt>
                <c:pt idx="176">
                  <c:v>330</c:v>
                </c:pt>
                <c:pt idx="177">
                  <c:v>331</c:v>
                </c:pt>
                <c:pt idx="178">
                  <c:v>331</c:v>
                </c:pt>
                <c:pt idx="179">
                  <c:v>331</c:v>
                </c:pt>
                <c:pt idx="180">
                  <c:v>331</c:v>
                </c:pt>
                <c:pt idx="181">
                  <c:v>332</c:v>
                </c:pt>
                <c:pt idx="182">
                  <c:v>333</c:v>
                </c:pt>
                <c:pt idx="183">
                  <c:v>332</c:v>
                </c:pt>
                <c:pt idx="184">
                  <c:v>333</c:v>
                </c:pt>
                <c:pt idx="185">
                  <c:v>334</c:v>
                </c:pt>
                <c:pt idx="186">
                  <c:v>333</c:v>
                </c:pt>
                <c:pt idx="187">
                  <c:v>334</c:v>
                </c:pt>
                <c:pt idx="188">
                  <c:v>334</c:v>
                </c:pt>
                <c:pt idx="189">
                  <c:v>335</c:v>
                </c:pt>
                <c:pt idx="190">
                  <c:v>335</c:v>
                </c:pt>
                <c:pt idx="191">
                  <c:v>335</c:v>
                </c:pt>
                <c:pt idx="192">
                  <c:v>336</c:v>
                </c:pt>
                <c:pt idx="193">
                  <c:v>336</c:v>
                </c:pt>
                <c:pt idx="194">
                  <c:v>337</c:v>
                </c:pt>
                <c:pt idx="195">
                  <c:v>337</c:v>
                </c:pt>
                <c:pt idx="196">
                  <c:v>337</c:v>
                </c:pt>
                <c:pt idx="197">
                  <c:v>337</c:v>
                </c:pt>
                <c:pt idx="198">
                  <c:v>337</c:v>
                </c:pt>
                <c:pt idx="199">
                  <c:v>338</c:v>
                </c:pt>
                <c:pt idx="200">
                  <c:v>338</c:v>
                </c:pt>
                <c:pt idx="201">
                  <c:v>338</c:v>
                </c:pt>
                <c:pt idx="202">
                  <c:v>338</c:v>
                </c:pt>
                <c:pt idx="203">
                  <c:v>339</c:v>
                </c:pt>
                <c:pt idx="204">
                  <c:v>339</c:v>
                </c:pt>
                <c:pt idx="205">
                  <c:v>339</c:v>
                </c:pt>
                <c:pt idx="206">
                  <c:v>339</c:v>
                </c:pt>
                <c:pt idx="207">
                  <c:v>340</c:v>
                </c:pt>
                <c:pt idx="208">
                  <c:v>340</c:v>
                </c:pt>
                <c:pt idx="209">
                  <c:v>340</c:v>
                </c:pt>
                <c:pt idx="210">
                  <c:v>341</c:v>
                </c:pt>
                <c:pt idx="211">
                  <c:v>342</c:v>
                </c:pt>
                <c:pt idx="212">
                  <c:v>342</c:v>
                </c:pt>
                <c:pt idx="213">
                  <c:v>342</c:v>
                </c:pt>
                <c:pt idx="214">
                  <c:v>343</c:v>
                </c:pt>
                <c:pt idx="215">
                  <c:v>343</c:v>
                </c:pt>
                <c:pt idx="216">
                  <c:v>343</c:v>
                </c:pt>
                <c:pt idx="217">
                  <c:v>344</c:v>
                </c:pt>
                <c:pt idx="218">
                  <c:v>344</c:v>
                </c:pt>
                <c:pt idx="219">
                  <c:v>344</c:v>
                </c:pt>
                <c:pt idx="220">
                  <c:v>345</c:v>
                </c:pt>
                <c:pt idx="221">
                  <c:v>346</c:v>
                </c:pt>
                <c:pt idx="222">
                  <c:v>345</c:v>
                </c:pt>
                <c:pt idx="223">
                  <c:v>346</c:v>
                </c:pt>
                <c:pt idx="224">
                  <c:v>346</c:v>
                </c:pt>
                <c:pt idx="225">
                  <c:v>346</c:v>
                </c:pt>
                <c:pt idx="226">
                  <c:v>348</c:v>
                </c:pt>
                <c:pt idx="227">
                  <c:v>348</c:v>
                </c:pt>
                <c:pt idx="228">
                  <c:v>348</c:v>
                </c:pt>
                <c:pt idx="229">
                  <c:v>348</c:v>
                </c:pt>
                <c:pt idx="230">
                  <c:v>348</c:v>
                </c:pt>
                <c:pt idx="231">
                  <c:v>349</c:v>
                </c:pt>
                <c:pt idx="232">
                  <c:v>350</c:v>
                </c:pt>
                <c:pt idx="233">
                  <c:v>349</c:v>
                </c:pt>
                <c:pt idx="234">
                  <c:v>349</c:v>
                </c:pt>
                <c:pt idx="235">
                  <c:v>350</c:v>
                </c:pt>
                <c:pt idx="236">
                  <c:v>351</c:v>
                </c:pt>
                <c:pt idx="237">
                  <c:v>350</c:v>
                </c:pt>
                <c:pt idx="238">
                  <c:v>351</c:v>
                </c:pt>
                <c:pt idx="239">
                  <c:v>352</c:v>
                </c:pt>
                <c:pt idx="240">
                  <c:v>352</c:v>
                </c:pt>
                <c:pt idx="241">
                  <c:v>352</c:v>
                </c:pt>
                <c:pt idx="242">
                  <c:v>352</c:v>
                </c:pt>
                <c:pt idx="243">
                  <c:v>353</c:v>
                </c:pt>
                <c:pt idx="244">
                  <c:v>354</c:v>
                </c:pt>
                <c:pt idx="245">
                  <c:v>354</c:v>
                </c:pt>
                <c:pt idx="246">
                  <c:v>354</c:v>
                </c:pt>
                <c:pt idx="247">
                  <c:v>355</c:v>
                </c:pt>
                <c:pt idx="248">
                  <c:v>355</c:v>
                </c:pt>
                <c:pt idx="249">
                  <c:v>356</c:v>
                </c:pt>
                <c:pt idx="250">
                  <c:v>356</c:v>
                </c:pt>
                <c:pt idx="251">
                  <c:v>356</c:v>
                </c:pt>
                <c:pt idx="252">
                  <c:v>357</c:v>
                </c:pt>
                <c:pt idx="253">
                  <c:v>357</c:v>
                </c:pt>
                <c:pt idx="254">
                  <c:v>357</c:v>
                </c:pt>
                <c:pt idx="255">
                  <c:v>358</c:v>
                </c:pt>
                <c:pt idx="256">
                  <c:v>358</c:v>
                </c:pt>
                <c:pt idx="257">
                  <c:v>359</c:v>
                </c:pt>
                <c:pt idx="258">
                  <c:v>359</c:v>
                </c:pt>
                <c:pt idx="259">
                  <c:v>359</c:v>
                </c:pt>
                <c:pt idx="260">
                  <c:v>360</c:v>
                </c:pt>
                <c:pt idx="261">
                  <c:v>360</c:v>
                </c:pt>
                <c:pt idx="262">
                  <c:v>361</c:v>
                </c:pt>
                <c:pt idx="263">
                  <c:v>361</c:v>
                </c:pt>
                <c:pt idx="264">
                  <c:v>361</c:v>
                </c:pt>
                <c:pt idx="265">
                  <c:v>362</c:v>
                </c:pt>
                <c:pt idx="266">
                  <c:v>362</c:v>
                </c:pt>
                <c:pt idx="267">
                  <c:v>362</c:v>
                </c:pt>
                <c:pt idx="268">
                  <c:v>362</c:v>
                </c:pt>
                <c:pt idx="269">
                  <c:v>362</c:v>
                </c:pt>
                <c:pt idx="270">
                  <c:v>363</c:v>
                </c:pt>
                <c:pt idx="271">
                  <c:v>363</c:v>
                </c:pt>
                <c:pt idx="272">
                  <c:v>364</c:v>
                </c:pt>
                <c:pt idx="273">
                  <c:v>364</c:v>
                </c:pt>
                <c:pt idx="274">
                  <c:v>365</c:v>
                </c:pt>
                <c:pt idx="275">
                  <c:v>365</c:v>
                </c:pt>
                <c:pt idx="276">
                  <c:v>365</c:v>
                </c:pt>
                <c:pt idx="277">
                  <c:v>365</c:v>
                </c:pt>
                <c:pt idx="278">
                  <c:v>366</c:v>
                </c:pt>
                <c:pt idx="279">
                  <c:v>366</c:v>
                </c:pt>
                <c:pt idx="280">
                  <c:v>366</c:v>
                </c:pt>
                <c:pt idx="281">
                  <c:v>367</c:v>
                </c:pt>
                <c:pt idx="282">
                  <c:v>367</c:v>
                </c:pt>
                <c:pt idx="283">
                  <c:v>368</c:v>
                </c:pt>
                <c:pt idx="284">
                  <c:v>369</c:v>
                </c:pt>
                <c:pt idx="285">
                  <c:v>369</c:v>
                </c:pt>
                <c:pt idx="286">
                  <c:v>369</c:v>
                </c:pt>
                <c:pt idx="287">
                  <c:v>369</c:v>
                </c:pt>
                <c:pt idx="288">
                  <c:v>369</c:v>
                </c:pt>
                <c:pt idx="289">
                  <c:v>369</c:v>
                </c:pt>
                <c:pt idx="290">
                  <c:v>370</c:v>
                </c:pt>
                <c:pt idx="291">
                  <c:v>370</c:v>
                </c:pt>
                <c:pt idx="292">
                  <c:v>371</c:v>
                </c:pt>
                <c:pt idx="293">
                  <c:v>371</c:v>
                </c:pt>
                <c:pt idx="294">
                  <c:v>372</c:v>
                </c:pt>
                <c:pt idx="295">
                  <c:v>372</c:v>
                </c:pt>
                <c:pt idx="296">
                  <c:v>372</c:v>
                </c:pt>
                <c:pt idx="297">
                  <c:v>372</c:v>
                </c:pt>
                <c:pt idx="298">
                  <c:v>372</c:v>
                </c:pt>
                <c:pt idx="299">
                  <c:v>373</c:v>
                </c:pt>
                <c:pt idx="300">
                  <c:v>374</c:v>
                </c:pt>
                <c:pt idx="301">
                  <c:v>374</c:v>
                </c:pt>
                <c:pt idx="302">
                  <c:v>374</c:v>
                </c:pt>
                <c:pt idx="303">
                  <c:v>374</c:v>
                </c:pt>
                <c:pt idx="304">
                  <c:v>374</c:v>
                </c:pt>
                <c:pt idx="305">
                  <c:v>374</c:v>
                </c:pt>
                <c:pt idx="306">
                  <c:v>375</c:v>
                </c:pt>
                <c:pt idx="307">
                  <c:v>375</c:v>
                </c:pt>
                <c:pt idx="308">
                  <c:v>375</c:v>
                </c:pt>
                <c:pt idx="309">
                  <c:v>376</c:v>
                </c:pt>
                <c:pt idx="310">
                  <c:v>376</c:v>
                </c:pt>
                <c:pt idx="311">
                  <c:v>376</c:v>
                </c:pt>
                <c:pt idx="312">
                  <c:v>376</c:v>
                </c:pt>
                <c:pt idx="313">
                  <c:v>377</c:v>
                </c:pt>
                <c:pt idx="314">
                  <c:v>377</c:v>
                </c:pt>
                <c:pt idx="315">
                  <c:v>377</c:v>
                </c:pt>
                <c:pt idx="316">
                  <c:v>377</c:v>
                </c:pt>
                <c:pt idx="317">
                  <c:v>377</c:v>
                </c:pt>
                <c:pt idx="318">
                  <c:v>378</c:v>
                </c:pt>
                <c:pt idx="319">
                  <c:v>378</c:v>
                </c:pt>
                <c:pt idx="320">
                  <c:v>378</c:v>
                </c:pt>
                <c:pt idx="321">
                  <c:v>378</c:v>
                </c:pt>
                <c:pt idx="322">
                  <c:v>379</c:v>
                </c:pt>
                <c:pt idx="323">
                  <c:v>379</c:v>
                </c:pt>
                <c:pt idx="324">
                  <c:v>379</c:v>
                </c:pt>
                <c:pt idx="325">
                  <c:v>380</c:v>
                </c:pt>
                <c:pt idx="326">
                  <c:v>380</c:v>
                </c:pt>
                <c:pt idx="327">
                  <c:v>380</c:v>
                </c:pt>
                <c:pt idx="328">
                  <c:v>381</c:v>
                </c:pt>
                <c:pt idx="329">
                  <c:v>380</c:v>
                </c:pt>
                <c:pt idx="330">
                  <c:v>381</c:v>
                </c:pt>
                <c:pt idx="331">
                  <c:v>381</c:v>
                </c:pt>
                <c:pt idx="332">
                  <c:v>382</c:v>
                </c:pt>
                <c:pt idx="333">
                  <c:v>383</c:v>
                </c:pt>
                <c:pt idx="334">
                  <c:v>383</c:v>
                </c:pt>
                <c:pt idx="335">
                  <c:v>382</c:v>
                </c:pt>
                <c:pt idx="336">
                  <c:v>383</c:v>
                </c:pt>
                <c:pt idx="337">
                  <c:v>383</c:v>
                </c:pt>
                <c:pt idx="338">
                  <c:v>384</c:v>
                </c:pt>
                <c:pt idx="339">
                  <c:v>385</c:v>
                </c:pt>
                <c:pt idx="340">
                  <c:v>385</c:v>
                </c:pt>
                <c:pt idx="341">
                  <c:v>385</c:v>
                </c:pt>
                <c:pt idx="342">
                  <c:v>386</c:v>
                </c:pt>
                <c:pt idx="343">
                  <c:v>385</c:v>
                </c:pt>
                <c:pt idx="344">
                  <c:v>385</c:v>
                </c:pt>
                <c:pt idx="345">
                  <c:v>385</c:v>
                </c:pt>
                <c:pt idx="346">
                  <c:v>386</c:v>
                </c:pt>
                <c:pt idx="347">
                  <c:v>386</c:v>
                </c:pt>
                <c:pt idx="348">
                  <c:v>386</c:v>
                </c:pt>
                <c:pt idx="349">
                  <c:v>387</c:v>
                </c:pt>
                <c:pt idx="350">
                  <c:v>387</c:v>
                </c:pt>
                <c:pt idx="351">
                  <c:v>387</c:v>
                </c:pt>
                <c:pt idx="352">
                  <c:v>388</c:v>
                </c:pt>
                <c:pt idx="353">
                  <c:v>388</c:v>
                </c:pt>
                <c:pt idx="354">
                  <c:v>388</c:v>
                </c:pt>
                <c:pt idx="355">
                  <c:v>389</c:v>
                </c:pt>
                <c:pt idx="356">
                  <c:v>389</c:v>
                </c:pt>
                <c:pt idx="357">
                  <c:v>389</c:v>
                </c:pt>
                <c:pt idx="358">
                  <c:v>389</c:v>
                </c:pt>
                <c:pt idx="359">
                  <c:v>389</c:v>
                </c:pt>
                <c:pt idx="360">
                  <c:v>390</c:v>
                </c:pt>
                <c:pt idx="361">
                  <c:v>390</c:v>
                </c:pt>
                <c:pt idx="362">
                  <c:v>391</c:v>
                </c:pt>
                <c:pt idx="363">
                  <c:v>391</c:v>
                </c:pt>
                <c:pt idx="364">
                  <c:v>390</c:v>
                </c:pt>
                <c:pt idx="365">
                  <c:v>391</c:v>
                </c:pt>
                <c:pt idx="366">
                  <c:v>391</c:v>
                </c:pt>
                <c:pt idx="367">
                  <c:v>392</c:v>
                </c:pt>
                <c:pt idx="368">
                  <c:v>392</c:v>
                </c:pt>
                <c:pt idx="369">
                  <c:v>392</c:v>
                </c:pt>
                <c:pt idx="370">
                  <c:v>392</c:v>
                </c:pt>
                <c:pt idx="371">
                  <c:v>393</c:v>
                </c:pt>
                <c:pt idx="372">
                  <c:v>393</c:v>
                </c:pt>
                <c:pt idx="373">
                  <c:v>394</c:v>
                </c:pt>
                <c:pt idx="374">
                  <c:v>394</c:v>
                </c:pt>
                <c:pt idx="375">
                  <c:v>394</c:v>
                </c:pt>
                <c:pt idx="376">
                  <c:v>394</c:v>
                </c:pt>
                <c:pt idx="377">
                  <c:v>395</c:v>
                </c:pt>
                <c:pt idx="378">
                  <c:v>395</c:v>
                </c:pt>
                <c:pt idx="379">
                  <c:v>395</c:v>
                </c:pt>
                <c:pt idx="380">
                  <c:v>395</c:v>
                </c:pt>
                <c:pt idx="381">
                  <c:v>395</c:v>
                </c:pt>
                <c:pt idx="382">
                  <c:v>396</c:v>
                </c:pt>
                <c:pt idx="383">
                  <c:v>397</c:v>
                </c:pt>
                <c:pt idx="384">
                  <c:v>397</c:v>
                </c:pt>
                <c:pt idx="385">
                  <c:v>397</c:v>
                </c:pt>
                <c:pt idx="386">
                  <c:v>398</c:v>
                </c:pt>
                <c:pt idx="387">
                  <c:v>397</c:v>
                </c:pt>
                <c:pt idx="388">
                  <c:v>398</c:v>
                </c:pt>
                <c:pt idx="389">
                  <c:v>399</c:v>
                </c:pt>
                <c:pt idx="390">
                  <c:v>399</c:v>
                </c:pt>
                <c:pt idx="391">
                  <c:v>400</c:v>
                </c:pt>
                <c:pt idx="392">
                  <c:v>400</c:v>
                </c:pt>
                <c:pt idx="393">
                  <c:v>400</c:v>
                </c:pt>
                <c:pt idx="394">
                  <c:v>400</c:v>
                </c:pt>
                <c:pt idx="395">
                  <c:v>400</c:v>
                </c:pt>
                <c:pt idx="396">
                  <c:v>400</c:v>
                </c:pt>
                <c:pt idx="397">
                  <c:v>400</c:v>
                </c:pt>
                <c:pt idx="398">
                  <c:v>400</c:v>
                </c:pt>
                <c:pt idx="399">
                  <c:v>400</c:v>
                </c:pt>
                <c:pt idx="400">
                  <c:v>400</c:v>
                </c:pt>
                <c:pt idx="401">
                  <c:v>400</c:v>
                </c:pt>
                <c:pt idx="402">
                  <c:v>401</c:v>
                </c:pt>
                <c:pt idx="403">
                  <c:v>401</c:v>
                </c:pt>
                <c:pt idx="404">
                  <c:v>401</c:v>
                </c:pt>
                <c:pt idx="405">
                  <c:v>402</c:v>
                </c:pt>
                <c:pt idx="406">
                  <c:v>402</c:v>
                </c:pt>
                <c:pt idx="407">
                  <c:v>402</c:v>
                </c:pt>
                <c:pt idx="408">
                  <c:v>403</c:v>
                </c:pt>
                <c:pt idx="409">
                  <c:v>403</c:v>
                </c:pt>
                <c:pt idx="410">
                  <c:v>403</c:v>
                </c:pt>
                <c:pt idx="411">
                  <c:v>403</c:v>
                </c:pt>
                <c:pt idx="412">
                  <c:v>403</c:v>
                </c:pt>
                <c:pt idx="413">
                  <c:v>404</c:v>
                </c:pt>
                <c:pt idx="414">
                  <c:v>403</c:v>
                </c:pt>
                <c:pt idx="415">
                  <c:v>403</c:v>
                </c:pt>
                <c:pt idx="416">
                  <c:v>403</c:v>
                </c:pt>
                <c:pt idx="417">
                  <c:v>403</c:v>
                </c:pt>
                <c:pt idx="418">
                  <c:v>402</c:v>
                </c:pt>
                <c:pt idx="419">
                  <c:v>402</c:v>
                </c:pt>
                <c:pt idx="420">
                  <c:v>403</c:v>
                </c:pt>
                <c:pt idx="421">
                  <c:v>402</c:v>
                </c:pt>
                <c:pt idx="422">
                  <c:v>401</c:v>
                </c:pt>
                <c:pt idx="423">
                  <c:v>401</c:v>
                </c:pt>
                <c:pt idx="424">
                  <c:v>401</c:v>
                </c:pt>
                <c:pt idx="425">
                  <c:v>400</c:v>
                </c:pt>
                <c:pt idx="426">
                  <c:v>400</c:v>
                </c:pt>
                <c:pt idx="427">
                  <c:v>400</c:v>
                </c:pt>
                <c:pt idx="428">
                  <c:v>400</c:v>
                </c:pt>
                <c:pt idx="429">
                  <c:v>400</c:v>
                </c:pt>
                <c:pt idx="430">
                  <c:v>400</c:v>
                </c:pt>
                <c:pt idx="431">
                  <c:v>400</c:v>
                </c:pt>
                <c:pt idx="432">
                  <c:v>399</c:v>
                </c:pt>
                <c:pt idx="433">
                  <c:v>399</c:v>
                </c:pt>
                <c:pt idx="434">
                  <c:v>399</c:v>
                </c:pt>
                <c:pt idx="435">
                  <c:v>398</c:v>
                </c:pt>
                <c:pt idx="436">
                  <c:v>398</c:v>
                </c:pt>
                <c:pt idx="437">
                  <c:v>398</c:v>
                </c:pt>
                <c:pt idx="438">
                  <c:v>398</c:v>
                </c:pt>
                <c:pt idx="439">
                  <c:v>398</c:v>
                </c:pt>
                <c:pt idx="440">
                  <c:v>397</c:v>
                </c:pt>
                <c:pt idx="441">
                  <c:v>397</c:v>
                </c:pt>
                <c:pt idx="442">
                  <c:v>397</c:v>
                </c:pt>
                <c:pt idx="443">
                  <c:v>397</c:v>
                </c:pt>
                <c:pt idx="444">
                  <c:v>397</c:v>
                </c:pt>
                <c:pt idx="445">
                  <c:v>396</c:v>
                </c:pt>
                <c:pt idx="446">
                  <c:v>396</c:v>
                </c:pt>
                <c:pt idx="447">
                  <c:v>400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ex4_30_heatTemp1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Sheet1!$E$2:$E$1014</c:f>
              <c:numCache>
                <c:formatCode>General</c:formatCode>
                <c:ptCount val="1013"/>
                <c:pt idx="0">
                  <c:v>254</c:v>
                </c:pt>
                <c:pt idx="1">
                  <c:v>254</c:v>
                </c:pt>
                <c:pt idx="2">
                  <c:v>256</c:v>
                </c:pt>
                <c:pt idx="3">
                  <c:v>256</c:v>
                </c:pt>
                <c:pt idx="4">
                  <c:v>256</c:v>
                </c:pt>
                <c:pt idx="5">
                  <c:v>258</c:v>
                </c:pt>
                <c:pt idx="6">
                  <c:v>257</c:v>
                </c:pt>
                <c:pt idx="7">
                  <c:v>258</c:v>
                </c:pt>
                <c:pt idx="8">
                  <c:v>259</c:v>
                </c:pt>
                <c:pt idx="9">
                  <c:v>258</c:v>
                </c:pt>
                <c:pt idx="10">
                  <c:v>260</c:v>
                </c:pt>
                <c:pt idx="11">
                  <c:v>259</c:v>
                </c:pt>
                <c:pt idx="12">
                  <c:v>259</c:v>
                </c:pt>
                <c:pt idx="13">
                  <c:v>261</c:v>
                </c:pt>
                <c:pt idx="14">
                  <c:v>262</c:v>
                </c:pt>
                <c:pt idx="15">
                  <c:v>262</c:v>
                </c:pt>
                <c:pt idx="16">
                  <c:v>262</c:v>
                </c:pt>
                <c:pt idx="17">
                  <c:v>262</c:v>
                </c:pt>
                <c:pt idx="18">
                  <c:v>262</c:v>
                </c:pt>
                <c:pt idx="19">
                  <c:v>263</c:v>
                </c:pt>
                <c:pt idx="20">
                  <c:v>264</c:v>
                </c:pt>
                <c:pt idx="21">
                  <c:v>264</c:v>
                </c:pt>
                <c:pt idx="22">
                  <c:v>264</c:v>
                </c:pt>
                <c:pt idx="23">
                  <c:v>264</c:v>
                </c:pt>
                <c:pt idx="24">
                  <c:v>266</c:v>
                </c:pt>
                <c:pt idx="25">
                  <c:v>266</c:v>
                </c:pt>
                <c:pt idx="26">
                  <c:v>266</c:v>
                </c:pt>
                <c:pt idx="27">
                  <c:v>267</c:v>
                </c:pt>
                <c:pt idx="28">
                  <c:v>267</c:v>
                </c:pt>
                <c:pt idx="29">
                  <c:v>268</c:v>
                </c:pt>
                <c:pt idx="30">
                  <c:v>268</c:v>
                </c:pt>
                <c:pt idx="31">
                  <c:v>268</c:v>
                </c:pt>
                <c:pt idx="32">
                  <c:v>269</c:v>
                </c:pt>
                <c:pt idx="33">
                  <c:v>270</c:v>
                </c:pt>
                <c:pt idx="34">
                  <c:v>270</c:v>
                </c:pt>
                <c:pt idx="35">
                  <c:v>270</c:v>
                </c:pt>
                <c:pt idx="36">
                  <c:v>270</c:v>
                </c:pt>
                <c:pt idx="37">
                  <c:v>271</c:v>
                </c:pt>
                <c:pt idx="38">
                  <c:v>272</c:v>
                </c:pt>
                <c:pt idx="39">
                  <c:v>272</c:v>
                </c:pt>
                <c:pt idx="40">
                  <c:v>272</c:v>
                </c:pt>
                <c:pt idx="41">
                  <c:v>272</c:v>
                </c:pt>
                <c:pt idx="42">
                  <c:v>273</c:v>
                </c:pt>
                <c:pt idx="43">
                  <c:v>273</c:v>
                </c:pt>
                <c:pt idx="44">
                  <c:v>274</c:v>
                </c:pt>
                <c:pt idx="45">
                  <c:v>274</c:v>
                </c:pt>
                <c:pt idx="46">
                  <c:v>276</c:v>
                </c:pt>
                <c:pt idx="47">
                  <c:v>275</c:v>
                </c:pt>
                <c:pt idx="48">
                  <c:v>276</c:v>
                </c:pt>
                <c:pt idx="49">
                  <c:v>276</c:v>
                </c:pt>
                <c:pt idx="50">
                  <c:v>276</c:v>
                </c:pt>
                <c:pt idx="51">
                  <c:v>277</c:v>
                </c:pt>
                <c:pt idx="52">
                  <c:v>277</c:v>
                </c:pt>
                <c:pt idx="53">
                  <c:v>277</c:v>
                </c:pt>
                <c:pt idx="54">
                  <c:v>278</c:v>
                </c:pt>
                <c:pt idx="55">
                  <c:v>278</c:v>
                </c:pt>
                <c:pt idx="56">
                  <c:v>279</c:v>
                </c:pt>
                <c:pt idx="57">
                  <c:v>279</c:v>
                </c:pt>
                <c:pt idx="58">
                  <c:v>280</c:v>
                </c:pt>
                <c:pt idx="59">
                  <c:v>280</c:v>
                </c:pt>
                <c:pt idx="60">
                  <c:v>281</c:v>
                </c:pt>
                <c:pt idx="61">
                  <c:v>281</c:v>
                </c:pt>
                <c:pt idx="62">
                  <c:v>281</c:v>
                </c:pt>
                <c:pt idx="63">
                  <c:v>282</c:v>
                </c:pt>
                <c:pt idx="64">
                  <c:v>282</c:v>
                </c:pt>
                <c:pt idx="65">
                  <c:v>283</c:v>
                </c:pt>
                <c:pt idx="66">
                  <c:v>283</c:v>
                </c:pt>
                <c:pt idx="67">
                  <c:v>283</c:v>
                </c:pt>
                <c:pt idx="68">
                  <c:v>284</c:v>
                </c:pt>
                <c:pt idx="69">
                  <c:v>284</c:v>
                </c:pt>
                <c:pt idx="70">
                  <c:v>285</c:v>
                </c:pt>
                <c:pt idx="71">
                  <c:v>285</c:v>
                </c:pt>
                <c:pt idx="72">
                  <c:v>285</c:v>
                </c:pt>
                <c:pt idx="73">
                  <c:v>286</c:v>
                </c:pt>
                <c:pt idx="74">
                  <c:v>286</c:v>
                </c:pt>
                <c:pt idx="75">
                  <c:v>287</c:v>
                </c:pt>
                <c:pt idx="76">
                  <c:v>287</c:v>
                </c:pt>
                <c:pt idx="77">
                  <c:v>288</c:v>
                </c:pt>
                <c:pt idx="78">
                  <c:v>288</c:v>
                </c:pt>
                <c:pt idx="79">
                  <c:v>288</c:v>
                </c:pt>
                <c:pt idx="80">
                  <c:v>288</c:v>
                </c:pt>
                <c:pt idx="81">
                  <c:v>289</c:v>
                </c:pt>
                <c:pt idx="82">
                  <c:v>290</c:v>
                </c:pt>
                <c:pt idx="83">
                  <c:v>290</c:v>
                </c:pt>
                <c:pt idx="84">
                  <c:v>291</c:v>
                </c:pt>
                <c:pt idx="85">
                  <c:v>291</c:v>
                </c:pt>
                <c:pt idx="86">
                  <c:v>291</c:v>
                </c:pt>
                <c:pt idx="87">
                  <c:v>292</c:v>
                </c:pt>
                <c:pt idx="88">
                  <c:v>292</c:v>
                </c:pt>
                <c:pt idx="89">
                  <c:v>292</c:v>
                </c:pt>
                <c:pt idx="90">
                  <c:v>293</c:v>
                </c:pt>
                <c:pt idx="91">
                  <c:v>293</c:v>
                </c:pt>
                <c:pt idx="92">
                  <c:v>294</c:v>
                </c:pt>
                <c:pt idx="93">
                  <c:v>294</c:v>
                </c:pt>
                <c:pt idx="94">
                  <c:v>295</c:v>
                </c:pt>
                <c:pt idx="95">
                  <c:v>295</c:v>
                </c:pt>
                <c:pt idx="96">
                  <c:v>295</c:v>
                </c:pt>
                <c:pt idx="97">
                  <c:v>296</c:v>
                </c:pt>
                <c:pt idx="98">
                  <c:v>296</c:v>
                </c:pt>
                <c:pt idx="99">
                  <c:v>296</c:v>
                </c:pt>
                <c:pt idx="100">
                  <c:v>297</c:v>
                </c:pt>
                <c:pt idx="101">
                  <c:v>297</c:v>
                </c:pt>
                <c:pt idx="102">
                  <c:v>298</c:v>
                </c:pt>
                <c:pt idx="103">
                  <c:v>298</c:v>
                </c:pt>
                <c:pt idx="104">
                  <c:v>298</c:v>
                </c:pt>
                <c:pt idx="105">
                  <c:v>299</c:v>
                </c:pt>
                <c:pt idx="106">
                  <c:v>299</c:v>
                </c:pt>
                <c:pt idx="107">
                  <c:v>299</c:v>
                </c:pt>
                <c:pt idx="108">
                  <c:v>300</c:v>
                </c:pt>
                <c:pt idx="109">
                  <c:v>300</c:v>
                </c:pt>
                <c:pt idx="110">
                  <c:v>300</c:v>
                </c:pt>
                <c:pt idx="111">
                  <c:v>301</c:v>
                </c:pt>
                <c:pt idx="112">
                  <c:v>301</c:v>
                </c:pt>
                <c:pt idx="113">
                  <c:v>301</c:v>
                </c:pt>
                <c:pt idx="114">
                  <c:v>302</c:v>
                </c:pt>
                <c:pt idx="115">
                  <c:v>303</c:v>
                </c:pt>
                <c:pt idx="116">
                  <c:v>302</c:v>
                </c:pt>
                <c:pt idx="117">
                  <c:v>303</c:v>
                </c:pt>
                <c:pt idx="118">
                  <c:v>304</c:v>
                </c:pt>
                <c:pt idx="119">
                  <c:v>304</c:v>
                </c:pt>
                <c:pt idx="120">
                  <c:v>304</c:v>
                </c:pt>
                <c:pt idx="121">
                  <c:v>304</c:v>
                </c:pt>
                <c:pt idx="122">
                  <c:v>305</c:v>
                </c:pt>
                <c:pt idx="123">
                  <c:v>305</c:v>
                </c:pt>
                <c:pt idx="124">
                  <c:v>305</c:v>
                </c:pt>
                <c:pt idx="125">
                  <c:v>306</c:v>
                </c:pt>
                <c:pt idx="126">
                  <c:v>306</c:v>
                </c:pt>
                <c:pt idx="127">
                  <c:v>307</c:v>
                </c:pt>
                <c:pt idx="128">
                  <c:v>307</c:v>
                </c:pt>
                <c:pt idx="129">
                  <c:v>307</c:v>
                </c:pt>
                <c:pt idx="130">
                  <c:v>308</c:v>
                </c:pt>
                <c:pt idx="131">
                  <c:v>309</c:v>
                </c:pt>
                <c:pt idx="132">
                  <c:v>309</c:v>
                </c:pt>
                <c:pt idx="133">
                  <c:v>309</c:v>
                </c:pt>
                <c:pt idx="134">
                  <c:v>309</c:v>
                </c:pt>
                <c:pt idx="135">
                  <c:v>309</c:v>
                </c:pt>
                <c:pt idx="136">
                  <c:v>310</c:v>
                </c:pt>
                <c:pt idx="137">
                  <c:v>311</c:v>
                </c:pt>
                <c:pt idx="138">
                  <c:v>311</c:v>
                </c:pt>
                <c:pt idx="139">
                  <c:v>311</c:v>
                </c:pt>
                <c:pt idx="140">
                  <c:v>311</c:v>
                </c:pt>
                <c:pt idx="141">
                  <c:v>311</c:v>
                </c:pt>
                <c:pt idx="142">
                  <c:v>312</c:v>
                </c:pt>
                <c:pt idx="143">
                  <c:v>312</c:v>
                </c:pt>
                <c:pt idx="144">
                  <c:v>312</c:v>
                </c:pt>
                <c:pt idx="145">
                  <c:v>313</c:v>
                </c:pt>
                <c:pt idx="146">
                  <c:v>313</c:v>
                </c:pt>
                <c:pt idx="147">
                  <c:v>313</c:v>
                </c:pt>
                <c:pt idx="148">
                  <c:v>314</c:v>
                </c:pt>
                <c:pt idx="149">
                  <c:v>314</c:v>
                </c:pt>
                <c:pt idx="150">
                  <c:v>314</c:v>
                </c:pt>
                <c:pt idx="151">
                  <c:v>315</c:v>
                </c:pt>
                <c:pt idx="152">
                  <c:v>315</c:v>
                </c:pt>
                <c:pt idx="153">
                  <c:v>316</c:v>
                </c:pt>
                <c:pt idx="154">
                  <c:v>316</c:v>
                </c:pt>
                <c:pt idx="155">
                  <c:v>316</c:v>
                </c:pt>
                <c:pt idx="156">
                  <c:v>317</c:v>
                </c:pt>
                <c:pt idx="157">
                  <c:v>317</c:v>
                </c:pt>
                <c:pt idx="158">
                  <c:v>318</c:v>
                </c:pt>
                <c:pt idx="159">
                  <c:v>319</c:v>
                </c:pt>
                <c:pt idx="160">
                  <c:v>318</c:v>
                </c:pt>
                <c:pt idx="161">
                  <c:v>318</c:v>
                </c:pt>
                <c:pt idx="162">
                  <c:v>319</c:v>
                </c:pt>
                <c:pt idx="163">
                  <c:v>319</c:v>
                </c:pt>
                <c:pt idx="164">
                  <c:v>319</c:v>
                </c:pt>
                <c:pt idx="165">
                  <c:v>319</c:v>
                </c:pt>
                <c:pt idx="166">
                  <c:v>320</c:v>
                </c:pt>
                <c:pt idx="167">
                  <c:v>320</c:v>
                </c:pt>
                <c:pt idx="168">
                  <c:v>320</c:v>
                </c:pt>
                <c:pt idx="169">
                  <c:v>320</c:v>
                </c:pt>
                <c:pt idx="170">
                  <c:v>321</c:v>
                </c:pt>
                <c:pt idx="171">
                  <c:v>321</c:v>
                </c:pt>
                <c:pt idx="172">
                  <c:v>321</c:v>
                </c:pt>
                <c:pt idx="173">
                  <c:v>322</c:v>
                </c:pt>
                <c:pt idx="174">
                  <c:v>322</c:v>
                </c:pt>
                <c:pt idx="175">
                  <c:v>322</c:v>
                </c:pt>
                <c:pt idx="176">
                  <c:v>322</c:v>
                </c:pt>
                <c:pt idx="177">
                  <c:v>322</c:v>
                </c:pt>
                <c:pt idx="178">
                  <c:v>323</c:v>
                </c:pt>
                <c:pt idx="179">
                  <c:v>323</c:v>
                </c:pt>
                <c:pt idx="180">
                  <c:v>323</c:v>
                </c:pt>
                <c:pt idx="181">
                  <c:v>323</c:v>
                </c:pt>
                <c:pt idx="182">
                  <c:v>323</c:v>
                </c:pt>
                <c:pt idx="183">
                  <c:v>324</c:v>
                </c:pt>
                <c:pt idx="184">
                  <c:v>324</c:v>
                </c:pt>
                <c:pt idx="185">
                  <c:v>324</c:v>
                </c:pt>
                <c:pt idx="186">
                  <c:v>325</c:v>
                </c:pt>
                <c:pt idx="187">
                  <c:v>325</c:v>
                </c:pt>
                <c:pt idx="188">
                  <c:v>325</c:v>
                </c:pt>
                <c:pt idx="189">
                  <c:v>325</c:v>
                </c:pt>
                <c:pt idx="190">
                  <c:v>325</c:v>
                </c:pt>
                <c:pt idx="191">
                  <c:v>326</c:v>
                </c:pt>
                <c:pt idx="192">
                  <c:v>327</c:v>
                </c:pt>
                <c:pt idx="193">
                  <c:v>327</c:v>
                </c:pt>
                <c:pt idx="194">
                  <c:v>327</c:v>
                </c:pt>
                <c:pt idx="195">
                  <c:v>327</c:v>
                </c:pt>
                <c:pt idx="196">
                  <c:v>328</c:v>
                </c:pt>
                <c:pt idx="197">
                  <c:v>328</c:v>
                </c:pt>
                <c:pt idx="198">
                  <c:v>328</c:v>
                </c:pt>
                <c:pt idx="199">
                  <c:v>328</c:v>
                </c:pt>
                <c:pt idx="200">
                  <c:v>329</c:v>
                </c:pt>
                <c:pt idx="201">
                  <c:v>329</c:v>
                </c:pt>
                <c:pt idx="202">
                  <c:v>329</c:v>
                </c:pt>
                <c:pt idx="203">
                  <c:v>329</c:v>
                </c:pt>
                <c:pt idx="204">
                  <c:v>330</c:v>
                </c:pt>
                <c:pt idx="205">
                  <c:v>330</c:v>
                </c:pt>
                <c:pt idx="206">
                  <c:v>330</c:v>
                </c:pt>
                <c:pt idx="207">
                  <c:v>331</c:v>
                </c:pt>
                <c:pt idx="208">
                  <c:v>331</c:v>
                </c:pt>
                <c:pt idx="209">
                  <c:v>331</c:v>
                </c:pt>
                <c:pt idx="210">
                  <c:v>331</c:v>
                </c:pt>
                <c:pt idx="211">
                  <c:v>332</c:v>
                </c:pt>
                <c:pt idx="212">
                  <c:v>332</c:v>
                </c:pt>
                <c:pt idx="213">
                  <c:v>332</c:v>
                </c:pt>
                <c:pt idx="214">
                  <c:v>333</c:v>
                </c:pt>
                <c:pt idx="215">
                  <c:v>333</c:v>
                </c:pt>
                <c:pt idx="216">
                  <c:v>334</c:v>
                </c:pt>
                <c:pt idx="217">
                  <c:v>334</c:v>
                </c:pt>
                <c:pt idx="218">
                  <c:v>334</c:v>
                </c:pt>
                <c:pt idx="219">
                  <c:v>334</c:v>
                </c:pt>
                <c:pt idx="220">
                  <c:v>334</c:v>
                </c:pt>
                <c:pt idx="221">
                  <c:v>335</c:v>
                </c:pt>
                <c:pt idx="222">
                  <c:v>335</c:v>
                </c:pt>
                <c:pt idx="223">
                  <c:v>335</c:v>
                </c:pt>
                <c:pt idx="224">
                  <c:v>336</c:v>
                </c:pt>
                <c:pt idx="225">
                  <c:v>336</c:v>
                </c:pt>
                <c:pt idx="226">
                  <c:v>336</c:v>
                </c:pt>
                <c:pt idx="227">
                  <c:v>337</c:v>
                </c:pt>
                <c:pt idx="228">
                  <c:v>337</c:v>
                </c:pt>
                <c:pt idx="229">
                  <c:v>337</c:v>
                </c:pt>
                <c:pt idx="230">
                  <c:v>337</c:v>
                </c:pt>
                <c:pt idx="231">
                  <c:v>337</c:v>
                </c:pt>
                <c:pt idx="232">
                  <c:v>337</c:v>
                </c:pt>
                <c:pt idx="233">
                  <c:v>338</c:v>
                </c:pt>
                <c:pt idx="234">
                  <c:v>338</c:v>
                </c:pt>
                <c:pt idx="235">
                  <c:v>338</c:v>
                </c:pt>
                <c:pt idx="236">
                  <c:v>339</c:v>
                </c:pt>
                <c:pt idx="237">
                  <c:v>339</c:v>
                </c:pt>
                <c:pt idx="238">
                  <c:v>339</c:v>
                </c:pt>
                <c:pt idx="239">
                  <c:v>339</c:v>
                </c:pt>
                <c:pt idx="240">
                  <c:v>340</c:v>
                </c:pt>
                <c:pt idx="241">
                  <c:v>341</c:v>
                </c:pt>
                <c:pt idx="242">
                  <c:v>341</c:v>
                </c:pt>
                <c:pt idx="243">
                  <c:v>342</c:v>
                </c:pt>
                <c:pt idx="244">
                  <c:v>342</c:v>
                </c:pt>
                <c:pt idx="245">
                  <c:v>342</c:v>
                </c:pt>
                <c:pt idx="246">
                  <c:v>343</c:v>
                </c:pt>
                <c:pt idx="247">
                  <c:v>343</c:v>
                </c:pt>
                <c:pt idx="248">
                  <c:v>344</c:v>
                </c:pt>
                <c:pt idx="249">
                  <c:v>344</c:v>
                </c:pt>
                <c:pt idx="250">
                  <c:v>345</c:v>
                </c:pt>
                <c:pt idx="251">
                  <c:v>344</c:v>
                </c:pt>
                <c:pt idx="252">
                  <c:v>345</c:v>
                </c:pt>
                <c:pt idx="253">
                  <c:v>345</c:v>
                </c:pt>
                <c:pt idx="254">
                  <c:v>346</c:v>
                </c:pt>
                <c:pt idx="255">
                  <c:v>347</c:v>
                </c:pt>
                <c:pt idx="256">
                  <c:v>347</c:v>
                </c:pt>
                <c:pt idx="257">
                  <c:v>347</c:v>
                </c:pt>
                <c:pt idx="258">
                  <c:v>348</c:v>
                </c:pt>
                <c:pt idx="259">
                  <c:v>348</c:v>
                </c:pt>
                <c:pt idx="260">
                  <c:v>348</c:v>
                </c:pt>
                <c:pt idx="261">
                  <c:v>349</c:v>
                </c:pt>
                <c:pt idx="262">
                  <c:v>349</c:v>
                </c:pt>
                <c:pt idx="263">
                  <c:v>350</c:v>
                </c:pt>
                <c:pt idx="264">
                  <c:v>350</c:v>
                </c:pt>
                <c:pt idx="265">
                  <c:v>350</c:v>
                </c:pt>
                <c:pt idx="266">
                  <c:v>351</c:v>
                </c:pt>
                <c:pt idx="267">
                  <c:v>350</c:v>
                </c:pt>
                <c:pt idx="268">
                  <c:v>351</c:v>
                </c:pt>
                <c:pt idx="269">
                  <c:v>351</c:v>
                </c:pt>
                <c:pt idx="270">
                  <c:v>352</c:v>
                </c:pt>
                <c:pt idx="271">
                  <c:v>353</c:v>
                </c:pt>
                <c:pt idx="272">
                  <c:v>353</c:v>
                </c:pt>
                <c:pt idx="273">
                  <c:v>353</c:v>
                </c:pt>
                <c:pt idx="274">
                  <c:v>354</c:v>
                </c:pt>
                <c:pt idx="275">
                  <c:v>354</c:v>
                </c:pt>
                <c:pt idx="276">
                  <c:v>354</c:v>
                </c:pt>
                <c:pt idx="277">
                  <c:v>355</c:v>
                </c:pt>
                <c:pt idx="278">
                  <c:v>355</c:v>
                </c:pt>
                <c:pt idx="279">
                  <c:v>355</c:v>
                </c:pt>
                <c:pt idx="280">
                  <c:v>356</c:v>
                </c:pt>
                <c:pt idx="281">
                  <c:v>356</c:v>
                </c:pt>
                <c:pt idx="282">
                  <c:v>356</c:v>
                </c:pt>
                <c:pt idx="283">
                  <c:v>356</c:v>
                </c:pt>
                <c:pt idx="284">
                  <c:v>357</c:v>
                </c:pt>
                <c:pt idx="285">
                  <c:v>358</c:v>
                </c:pt>
                <c:pt idx="286">
                  <c:v>358</c:v>
                </c:pt>
                <c:pt idx="287">
                  <c:v>358</c:v>
                </c:pt>
                <c:pt idx="288">
                  <c:v>359</c:v>
                </c:pt>
                <c:pt idx="289">
                  <c:v>359</c:v>
                </c:pt>
                <c:pt idx="290">
                  <c:v>359</c:v>
                </c:pt>
                <c:pt idx="291">
                  <c:v>360</c:v>
                </c:pt>
                <c:pt idx="292">
                  <c:v>359</c:v>
                </c:pt>
                <c:pt idx="293">
                  <c:v>360</c:v>
                </c:pt>
                <c:pt idx="294">
                  <c:v>361</c:v>
                </c:pt>
                <c:pt idx="295">
                  <c:v>361</c:v>
                </c:pt>
                <c:pt idx="296">
                  <c:v>362</c:v>
                </c:pt>
                <c:pt idx="297">
                  <c:v>361</c:v>
                </c:pt>
                <c:pt idx="298">
                  <c:v>362</c:v>
                </c:pt>
                <c:pt idx="299">
                  <c:v>362</c:v>
                </c:pt>
                <c:pt idx="300">
                  <c:v>363</c:v>
                </c:pt>
                <c:pt idx="301">
                  <c:v>363</c:v>
                </c:pt>
                <c:pt idx="302">
                  <c:v>364</c:v>
                </c:pt>
                <c:pt idx="303">
                  <c:v>364</c:v>
                </c:pt>
                <c:pt idx="304">
                  <c:v>364</c:v>
                </c:pt>
                <c:pt idx="305">
                  <c:v>364</c:v>
                </c:pt>
                <c:pt idx="306">
                  <c:v>365</c:v>
                </c:pt>
                <c:pt idx="307">
                  <c:v>365</c:v>
                </c:pt>
                <c:pt idx="308">
                  <c:v>365</c:v>
                </c:pt>
                <c:pt idx="309">
                  <c:v>366</c:v>
                </c:pt>
                <c:pt idx="310">
                  <c:v>366</c:v>
                </c:pt>
                <c:pt idx="311">
                  <c:v>367</c:v>
                </c:pt>
                <c:pt idx="312">
                  <c:v>367</c:v>
                </c:pt>
                <c:pt idx="313">
                  <c:v>367</c:v>
                </c:pt>
                <c:pt idx="314">
                  <c:v>367</c:v>
                </c:pt>
                <c:pt idx="315">
                  <c:v>367</c:v>
                </c:pt>
                <c:pt idx="316">
                  <c:v>368</c:v>
                </c:pt>
                <c:pt idx="317">
                  <c:v>369</c:v>
                </c:pt>
                <c:pt idx="318">
                  <c:v>369</c:v>
                </c:pt>
                <c:pt idx="319">
                  <c:v>369</c:v>
                </c:pt>
                <c:pt idx="320">
                  <c:v>370</c:v>
                </c:pt>
                <c:pt idx="321">
                  <c:v>370</c:v>
                </c:pt>
                <c:pt idx="322">
                  <c:v>370</c:v>
                </c:pt>
                <c:pt idx="323">
                  <c:v>371</c:v>
                </c:pt>
                <c:pt idx="324">
                  <c:v>371</c:v>
                </c:pt>
                <c:pt idx="325">
                  <c:v>371</c:v>
                </c:pt>
                <c:pt idx="326">
                  <c:v>372</c:v>
                </c:pt>
                <c:pt idx="327">
                  <c:v>371</c:v>
                </c:pt>
                <c:pt idx="328">
                  <c:v>372</c:v>
                </c:pt>
                <c:pt idx="329">
                  <c:v>372</c:v>
                </c:pt>
                <c:pt idx="330">
                  <c:v>372</c:v>
                </c:pt>
                <c:pt idx="331">
                  <c:v>373</c:v>
                </c:pt>
                <c:pt idx="332">
                  <c:v>374</c:v>
                </c:pt>
                <c:pt idx="333">
                  <c:v>374</c:v>
                </c:pt>
                <c:pt idx="334">
                  <c:v>374</c:v>
                </c:pt>
                <c:pt idx="335">
                  <c:v>375</c:v>
                </c:pt>
                <c:pt idx="336">
                  <c:v>375</c:v>
                </c:pt>
                <c:pt idx="337">
                  <c:v>375</c:v>
                </c:pt>
                <c:pt idx="338">
                  <c:v>375</c:v>
                </c:pt>
                <c:pt idx="339">
                  <c:v>375</c:v>
                </c:pt>
                <c:pt idx="340">
                  <c:v>376</c:v>
                </c:pt>
                <c:pt idx="341">
                  <c:v>376</c:v>
                </c:pt>
                <c:pt idx="342">
                  <c:v>376</c:v>
                </c:pt>
                <c:pt idx="343">
                  <c:v>376</c:v>
                </c:pt>
                <c:pt idx="344">
                  <c:v>377</c:v>
                </c:pt>
                <c:pt idx="345">
                  <c:v>377</c:v>
                </c:pt>
                <c:pt idx="346">
                  <c:v>377</c:v>
                </c:pt>
                <c:pt idx="347">
                  <c:v>377</c:v>
                </c:pt>
                <c:pt idx="348">
                  <c:v>378</c:v>
                </c:pt>
                <c:pt idx="349">
                  <c:v>377</c:v>
                </c:pt>
                <c:pt idx="350">
                  <c:v>378</c:v>
                </c:pt>
                <c:pt idx="351">
                  <c:v>378</c:v>
                </c:pt>
                <c:pt idx="352">
                  <c:v>379</c:v>
                </c:pt>
                <c:pt idx="353">
                  <c:v>379</c:v>
                </c:pt>
                <c:pt idx="354">
                  <c:v>380</c:v>
                </c:pt>
                <c:pt idx="355">
                  <c:v>380</c:v>
                </c:pt>
                <c:pt idx="356">
                  <c:v>381</c:v>
                </c:pt>
                <c:pt idx="357">
                  <c:v>381</c:v>
                </c:pt>
                <c:pt idx="358">
                  <c:v>381</c:v>
                </c:pt>
                <c:pt idx="359">
                  <c:v>381</c:v>
                </c:pt>
                <c:pt idx="360">
                  <c:v>382</c:v>
                </c:pt>
                <c:pt idx="361">
                  <c:v>382</c:v>
                </c:pt>
                <c:pt idx="362">
                  <c:v>383</c:v>
                </c:pt>
                <c:pt idx="363">
                  <c:v>383</c:v>
                </c:pt>
                <c:pt idx="364">
                  <c:v>383</c:v>
                </c:pt>
                <c:pt idx="365">
                  <c:v>384</c:v>
                </c:pt>
                <c:pt idx="366">
                  <c:v>385</c:v>
                </c:pt>
                <c:pt idx="367">
                  <c:v>385</c:v>
                </c:pt>
                <c:pt idx="368">
                  <c:v>385</c:v>
                </c:pt>
                <c:pt idx="369">
                  <c:v>385</c:v>
                </c:pt>
                <c:pt idx="370">
                  <c:v>386</c:v>
                </c:pt>
                <c:pt idx="371">
                  <c:v>386</c:v>
                </c:pt>
                <c:pt idx="372">
                  <c:v>387</c:v>
                </c:pt>
                <c:pt idx="373">
                  <c:v>387</c:v>
                </c:pt>
                <c:pt idx="374">
                  <c:v>388</c:v>
                </c:pt>
                <c:pt idx="375">
                  <c:v>388</c:v>
                </c:pt>
                <c:pt idx="376">
                  <c:v>388</c:v>
                </c:pt>
                <c:pt idx="377">
                  <c:v>389</c:v>
                </c:pt>
                <c:pt idx="378">
                  <c:v>389</c:v>
                </c:pt>
                <c:pt idx="379">
                  <c:v>389</c:v>
                </c:pt>
                <c:pt idx="380">
                  <c:v>389</c:v>
                </c:pt>
                <c:pt idx="381">
                  <c:v>390</c:v>
                </c:pt>
                <c:pt idx="382">
                  <c:v>390</c:v>
                </c:pt>
                <c:pt idx="383">
                  <c:v>391</c:v>
                </c:pt>
                <c:pt idx="384">
                  <c:v>391</c:v>
                </c:pt>
                <c:pt idx="385">
                  <c:v>391</c:v>
                </c:pt>
                <c:pt idx="386">
                  <c:v>392</c:v>
                </c:pt>
                <c:pt idx="387">
                  <c:v>392</c:v>
                </c:pt>
                <c:pt idx="388">
                  <c:v>392</c:v>
                </c:pt>
                <c:pt idx="389">
                  <c:v>393</c:v>
                </c:pt>
                <c:pt idx="390">
                  <c:v>393</c:v>
                </c:pt>
                <c:pt idx="391">
                  <c:v>393</c:v>
                </c:pt>
                <c:pt idx="392">
                  <c:v>394</c:v>
                </c:pt>
                <c:pt idx="393">
                  <c:v>394</c:v>
                </c:pt>
                <c:pt idx="394">
                  <c:v>394</c:v>
                </c:pt>
                <c:pt idx="395">
                  <c:v>395</c:v>
                </c:pt>
                <c:pt idx="396">
                  <c:v>395</c:v>
                </c:pt>
                <c:pt idx="397">
                  <c:v>395</c:v>
                </c:pt>
                <c:pt idx="398">
                  <c:v>396</c:v>
                </c:pt>
                <c:pt idx="399">
                  <c:v>396</c:v>
                </c:pt>
                <c:pt idx="400">
                  <c:v>396</c:v>
                </c:pt>
                <c:pt idx="401">
                  <c:v>396</c:v>
                </c:pt>
                <c:pt idx="402">
                  <c:v>397</c:v>
                </c:pt>
                <c:pt idx="403">
                  <c:v>397</c:v>
                </c:pt>
                <c:pt idx="404">
                  <c:v>397</c:v>
                </c:pt>
                <c:pt idx="405">
                  <c:v>398</c:v>
                </c:pt>
                <c:pt idx="406">
                  <c:v>398</c:v>
                </c:pt>
                <c:pt idx="407">
                  <c:v>398</c:v>
                </c:pt>
                <c:pt idx="408">
                  <c:v>398</c:v>
                </c:pt>
                <c:pt idx="409">
                  <c:v>399</c:v>
                </c:pt>
                <c:pt idx="410">
                  <c:v>399</c:v>
                </c:pt>
                <c:pt idx="411">
                  <c:v>399</c:v>
                </c:pt>
                <c:pt idx="412">
                  <c:v>400</c:v>
                </c:pt>
                <c:pt idx="413">
                  <c:v>400</c:v>
                </c:pt>
                <c:pt idx="414">
                  <c:v>400</c:v>
                </c:pt>
                <c:pt idx="415">
                  <c:v>400</c:v>
                </c:pt>
                <c:pt idx="416">
                  <c:v>400</c:v>
                </c:pt>
                <c:pt idx="417">
                  <c:v>400</c:v>
                </c:pt>
                <c:pt idx="418">
                  <c:v>400</c:v>
                </c:pt>
                <c:pt idx="419">
                  <c:v>401</c:v>
                </c:pt>
                <c:pt idx="420">
                  <c:v>402</c:v>
                </c:pt>
                <c:pt idx="421">
                  <c:v>402</c:v>
                </c:pt>
                <c:pt idx="422">
                  <c:v>402</c:v>
                </c:pt>
                <c:pt idx="423">
                  <c:v>402</c:v>
                </c:pt>
                <c:pt idx="424">
                  <c:v>403</c:v>
                </c:pt>
                <c:pt idx="425">
                  <c:v>402</c:v>
                </c:pt>
                <c:pt idx="426">
                  <c:v>403</c:v>
                </c:pt>
                <c:pt idx="427">
                  <c:v>403</c:v>
                </c:pt>
                <c:pt idx="428">
                  <c:v>403</c:v>
                </c:pt>
                <c:pt idx="429">
                  <c:v>404</c:v>
                </c:pt>
                <c:pt idx="430">
                  <c:v>404</c:v>
                </c:pt>
                <c:pt idx="431">
                  <c:v>404</c:v>
                </c:pt>
                <c:pt idx="432">
                  <c:v>405</c:v>
                </c:pt>
                <c:pt idx="433">
                  <c:v>405</c:v>
                </c:pt>
                <c:pt idx="434">
                  <c:v>405</c:v>
                </c:pt>
                <c:pt idx="435">
                  <c:v>406</c:v>
                </c:pt>
                <c:pt idx="436">
                  <c:v>406</c:v>
                </c:pt>
                <c:pt idx="437">
                  <c:v>406</c:v>
                </c:pt>
                <c:pt idx="438">
                  <c:v>406</c:v>
                </c:pt>
                <c:pt idx="439">
                  <c:v>407</c:v>
                </c:pt>
                <c:pt idx="440">
                  <c:v>407</c:v>
                </c:pt>
                <c:pt idx="441">
                  <c:v>407</c:v>
                </c:pt>
                <c:pt idx="442">
                  <c:v>407</c:v>
                </c:pt>
                <c:pt idx="443">
                  <c:v>407</c:v>
                </c:pt>
                <c:pt idx="444">
                  <c:v>408</c:v>
                </c:pt>
                <c:pt idx="445">
                  <c:v>408</c:v>
                </c:pt>
                <c:pt idx="446">
                  <c:v>409</c:v>
                </c:pt>
                <c:pt idx="447">
                  <c:v>409</c:v>
                </c:pt>
                <c:pt idx="448">
                  <c:v>409</c:v>
                </c:pt>
                <c:pt idx="449">
                  <c:v>410</c:v>
                </c:pt>
                <c:pt idx="450">
                  <c:v>411</c:v>
                </c:pt>
                <c:pt idx="451">
                  <c:v>411</c:v>
                </c:pt>
                <c:pt idx="452">
                  <c:v>411</c:v>
                </c:pt>
                <c:pt idx="453">
                  <c:v>412</c:v>
                </c:pt>
                <c:pt idx="454">
                  <c:v>412</c:v>
                </c:pt>
                <c:pt idx="455">
                  <c:v>412</c:v>
                </c:pt>
                <c:pt idx="456">
                  <c:v>412</c:v>
                </c:pt>
                <c:pt idx="457">
                  <c:v>413</c:v>
                </c:pt>
                <c:pt idx="458">
                  <c:v>413</c:v>
                </c:pt>
                <c:pt idx="459">
                  <c:v>413</c:v>
                </c:pt>
                <c:pt idx="460">
                  <c:v>413</c:v>
                </c:pt>
                <c:pt idx="461">
                  <c:v>413</c:v>
                </c:pt>
                <c:pt idx="462">
                  <c:v>412</c:v>
                </c:pt>
                <c:pt idx="463">
                  <c:v>411</c:v>
                </c:pt>
                <c:pt idx="464">
                  <c:v>412</c:v>
                </c:pt>
                <c:pt idx="465">
                  <c:v>411</c:v>
                </c:pt>
                <c:pt idx="466">
                  <c:v>411</c:v>
                </c:pt>
                <c:pt idx="467">
                  <c:v>409</c:v>
                </c:pt>
                <c:pt idx="468">
                  <c:v>409</c:v>
                </c:pt>
                <c:pt idx="469">
                  <c:v>409</c:v>
                </c:pt>
                <c:pt idx="470">
                  <c:v>408</c:v>
                </c:pt>
                <c:pt idx="471">
                  <c:v>408</c:v>
                </c:pt>
                <c:pt idx="472">
                  <c:v>408</c:v>
                </c:pt>
                <c:pt idx="473">
                  <c:v>407</c:v>
                </c:pt>
                <c:pt idx="474">
                  <c:v>407</c:v>
                </c:pt>
                <c:pt idx="475">
                  <c:v>407</c:v>
                </c:pt>
                <c:pt idx="476">
                  <c:v>407</c:v>
                </c:pt>
                <c:pt idx="477">
                  <c:v>406</c:v>
                </c:pt>
                <c:pt idx="478">
                  <c:v>406</c:v>
                </c:pt>
                <c:pt idx="479">
                  <c:v>406</c:v>
                </c:pt>
                <c:pt idx="480">
                  <c:v>405</c:v>
                </c:pt>
                <c:pt idx="481">
                  <c:v>405</c:v>
                </c:pt>
                <c:pt idx="482">
                  <c:v>405</c:v>
                </c:pt>
                <c:pt idx="483">
                  <c:v>405</c:v>
                </c:pt>
                <c:pt idx="484">
                  <c:v>404</c:v>
                </c:pt>
                <c:pt idx="485">
                  <c:v>404</c:v>
                </c:pt>
                <c:pt idx="486">
                  <c:v>404</c:v>
                </c:pt>
                <c:pt idx="487">
                  <c:v>404</c:v>
                </c:pt>
                <c:pt idx="488">
                  <c:v>403</c:v>
                </c:pt>
                <c:pt idx="489">
                  <c:v>403</c:v>
                </c:pt>
                <c:pt idx="490">
                  <c:v>403</c:v>
                </c:pt>
                <c:pt idx="491">
                  <c:v>416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ex4_35_heatTemp1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Sheet1!$F$2:$F$1014</c:f>
              <c:numCache>
                <c:formatCode>General</c:formatCode>
                <c:ptCount val="1013"/>
                <c:pt idx="0">
                  <c:v>288</c:v>
                </c:pt>
                <c:pt idx="1">
                  <c:v>288</c:v>
                </c:pt>
                <c:pt idx="2">
                  <c:v>289</c:v>
                </c:pt>
                <c:pt idx="3">
                  <c:v>289</c:v>
                </c:pt>
                <c:pt idx="4">
                  <c:v>290</c:v>
                </c:pt>
                <c:pt idx="5">
                  <c:v>290</c:v>
                </c:pt>
                <c:pt idx="6">
                  <c:v>291</c:v>
                </c:pt>
                <c:pt idx="7">
                  <c:v>292</c:v>
                </c:pt>
                <c:pt idx="8">
                  <c:v>292</c:v>
                </c:pt>
                <c:pt idx="9">
                  <c:v>292</c:v>
                </c:pt>
                <c:pt idx="10">
                  <c:v>293</c:v>
                </c:pt>
                <c:pt idx="11">
                  <c:v>293</c:v>
                </c:pt>
                <c:pt idx="12">
                  <c:v>294</c:v>
                </c:pt>
                <c:pt idx="13">
                  <c:v>294</c:v>
                </c:pt>
                <c:pt idx="14">
                  <c:v>294</c:v>
                </c:pt>
                <c:pt idx="15">
                  <c:v>294</c:v>
                </c:pt>
                <c:pt idx="16">
                  <c:v>295</c:v>
                </c:pt>
                <c:pt idx="17">
                  <c:v>296</c:v>
                </c:pt>
                <c:pt idx="18">
                  <c:v>296</c:v>
                </c:pt>
                <c:pt idx="19">
                  <c:v>296</c:v>
                </c:pt>
                <c:pt idx="20">
                  <c:v>297</c:v>
                </c:pt>
                <c:pt idx="21">
                  <c:v>297</c:v>
                </c:pt>
                <c:pt idx="22">
                  <c:v>297</c:v>
                </c:pt>
                <c:pt idx="23">
                  <c:v>298</c:v>
                </c:pt>
                <c:pt idx="24">
                  <c:v>298</c:v>
                </c:pt>
                <c:pt idx="25">
                  <c:v>298</c:v>
                </c:pt>
                <c:pt idx="26">
                  <c:v>299</c:v>
                </c:pt>
                <c:pt idx="27">
                  <c:v>299</c:v>
                </c:pt>
                <c:pt idx="28">
                  <c:v>299</c:v>
                </c:pt>
                <c:pt idx="29">
                  <c:v>300</c:v>
                </c:pt>
                <c:pt idx="30">
                  <c:v>300</c:v>
                </c:pt>
                <c:pt idx="31">
                  <c:v>300</c:v>
                </c:pt>
                <c:pt idx="32">
                  <c:v>301</c:v>
                </c:pt>
                <c:pt idx="33">
                  <c:v>301</c:v>
                </c:pt>
                <c:pt idx="34">
                  <c:v>302</c:v>
                </c:pt>
                <c:pt idx="35">
                  <c:v>302</c:v>
                </c:pt>
                <c:pt idx="36">
                  <c:v>302</c:v>
                </c:pt>
                <c:pt idx="37">
                  <c:v>303</c:v>
                </c:pt>
                <c:pt idx="38">
                  <c:v>303</c:v>
                </c:pt>
                <c:pt idx="39">
                  <c:v>303</c:v>
                </c:pt>
                <c:pt idx="40">
                  <c:v>304</c:v>
                </c:pt>
                <c:pt idx="41">
                  <c:v>304</c:v>
                </c:pt>
                <c:pt idx="42">
                  <c:v>305</c:v>
                </c:pt>
                <c:pt idx="43">
                  <c:v>305</c:v>
                </c:pt>
                <c:pt idx="44">
                  <c:v>306</c:v>
                </c:pt>
                <c:pt idx="45">
                  <c:v>306</c:v>
                </c:pt>
                <c:pt idx="46">
                  <c:v>306</c:v>
                </c:pt>
                <c:pt idx="47">
                  <c:v>306</c:v>
                </c:pt>
                <c:pt idx="48">
                  <c:v>307</c:v>
                </c:pt>
                <c:pt idx="49">
                  <c:v>307</c:v>
                </c:pt>
                <c:pt idx="50">
                  <c:v>308</c:v>
                </c:pt>
                <c:pt idx="51">
                  <c:v>308</c:v>
                </c:pt>
                <c:pt idx="52">
                  <c:v>309</c:v>
                </c:pt>
                <c:pt idx="53">
                  <c:v>309</c:v>
                </c:pt>
                <c:pt idx="54">
                  <c:v>310</c:v>
                </c:pt>
                <c:pt idx="55">
                  <c:v>310</c:v>
                </c:pt>
                <c:pt idx="56">
                  <c:v>310</c:v>
                </c:pt>
                <c:pt idx="57">
                  <c:v>311</c:v>
                </c:pt>
                <c:pt idx="58">
                  <c:v>311</c:v>
                </c:pt>
                <c:pt idx="59">
                  <c:v>311</c:v>
                </c:pt>
                <c:pt idx="60">
                  <c:v>311</c:v>
                </c:pt>
                <c:pt idx="61">
                  <c:v>312</c:v>
                </c:pt>
                <c:pt idx="62">
                  <c:v>312</c:v>
                </c:pt>
                <c:pt idx="63">
                  <c:v>312</c:v>
                </c:pt>
                <c:pt idx="64">
                  <c:v>313</c:v>
                </c:pt>
                <c:pt idx="65">
                  <c:v>313</c:v>
                </c:pt>
                <c:pt idx="66">
                  <c:v>313</c:v>
                </c:pt>
                <c:pt idx="67">
                  <c:v>314</c:v>
                </c:pt>
                <c:pt idx="68">
                  <c:v>314</c:v>
                </c:pt>
                <c:pt idx="69">
                  <c:v>314</c:v>
                </c:pt>
                <c:pt idx="70">
                  <c:v>315</c:v>
                </c:pt>
                <c:pt idx="71">
                  <c:v>315</c:v>
                </c:pt>
                <c:pt idx="72">
                  <c:v>316</c:v>
                </c:pt>
                <c:pt idx="73">
                  <c:v>316</c:v>
                </c:pt>
                <c:pt idx="74">
                  <c:v>316</c:v>
                </c:pt>
                <c:pt idx="75">
                  <c:v>316</c:v>
                </c:pt>
                <c:pt idx="76">
                  <c:v>316</c:v>
                </c:pt>
                <c:pt idx="77">
                  <c:v>317</c:v>
                </c:pt>
                <c:pt idx="78">
                  <c:v>317</c:v>
                </c:pt>
                <c:pt idx="79">
                  <c:v>318</c:v>
                </c:pt>
                <c:pt idx="80">
                  <c:v>318</c:v>
                </c:pt>
                <c:pt idx="81">
                  <c:v>318</c:v>
                </c:pt>
                <c:pt idx="82">
                  <c:v>318</c:v>
                </c:pt>
                <c:pt idx="83">
                  <c:v>319</c:v>
                </c:pt>
                <c:pt idx="84">
                  <c:v>319</c:v>
                </c:pt>
                <c:pt idx="85">
                  <c:v>319</c:v>
                </c:pt>
                <c:pt idx="86">
                  <c:v>320</c:v>
                </c:pt>
                <c:pt idx="87">
                  <c:v>320</c:v>
                </c:pt>
                <c:pt idx="88">
                  <c:v>320</c:v>
                </c:pt>
                <c:pt idx="89">
                  <c:v>320</c:v>
                </c:pt>
                <c:pt idx="90">
                  <c:v>321</c:v>
                </c:pt>
                <c:pt idx="91">
                  <c:v>321</c:v>
                </c:pt>
                <c:pt idx="92">
                  <c:v>321</c:v>
                </c:pt>
                <c:pt idx="93">
                  <c:v>322</c:v>
                </c:pt>
                <c:pt idx="94">
                  <c:v>321</c:v>
                </c:pt>
                <c:pt idx="95">
                  <c:v>322</c:v>
                </c:pt>
                <c:pt idx="96">
                  <c:v>323</c:v>
                </c:pt>
                <c:pt idx="97">
                  <c:v>323</c:v>
                </c:pt>
                <c:pt idx="98">
                  <c:v>323</c:v>
                </c:pt>
                <c:pt idx="99">
                  <c:v>323</c:v>
                </c:pt>
                <c:pt idx="100">
                  <c:v>323</c:v>
                </c:pt>
                <c:pt idx="101">
                  <c:v>323</c:v>
                </c:pt>
                <c:pt idx="102">
                  <c:v>324</c:v>
                </c:pt>
                <c:pt idx="103">
                  <c:v>324</c:v>
                </c:pt>
                <c:pt idx="104">
                  <c:v>324</c:v>
                </c:pt>
                <c:pt idx="105">
                  <c:v>324</c:v>
                </c:pt>
                <c:pt idx="106">
                  <c:v>325</c:v>
                </c:pt>
                <c:pt idx="107">
                  <c:v>325</c:v>
                </c:pt>
                <c:pt idx="108">
                  <c:v>325</c:v>
                </c:pt>
                <c:pt idx="109">
                  <c:v>326</c:v>
                </c:pt>
                <c:pt idx="110">
                  <c:v>326</c:v>
                </c:pt>
                <c:pt idx="111">
                  <c:v>326</c:v>
                </c:pt>
                <c:pt idx="112">
                  <c:v>327</c:v>
                </c:pt>
                <c:pt idx="113">
                  <c:v>327</c:v>
                </c:pt>
                <c:pt idx="114">
                  <c:v>327</c:v>
                </c:pt>
                <c:pt idx="115">
                  <c:v>328</c:v>
                </c:pt>
                <c:pt idx="116">
                  <c:v>328</c:v>
                </c:pt>
                <c:pt idx="117">
                  <c:v>328</c:v>
                </c:pt>
                <c:pt idx="118">
                  <c:v>329</c:v>
                </c:pt>
                <c:pt idx="119">
                  <c:v>329</c:v>
                </c:pt>
                <c:pt idx="120">
                  <c:v>329</c:v>
                </c:pt>
                <c:pt idx="121">
                  <c:v>329</c:v>
                </c:pt>
                <c:pt idx="122">
                  <c:v>329</c:v>
                </c:pt>
                <c:pt idx="123">
                  <c:v>330</c:v>
                </c:pt>
                <c:pt idx="124">
                  <c:v>330</c:v>
                </c:pt>
                <c:pt idx="125">
                  <c:v>330</c:v>
                </c:pt>
                <c:pt idx="126">
                  <c:v>331</c:v>
                </c:pt>
                <c:pt idx="127">
                  <c:v>331</c:v>
                </c:pt>
                <c:pt idx="128">
                  <c:v>331</c:v>
                </c:pt>
                <c:pt idx="129">
                  <c:v>331</c:v>
                </c:pt>
                <c:pt idx="130">
                  <c:v>332</c:v>
                </c:pt>
                <c:pt idx="131">
                  <c:v>332</c:v>
                </c:pt>
                <c:pt idx="132">
                  <c:v>332</c:v>
                </c:pt>
                <c:pt idx="133">
                  <c:v>332</c:v>
                </c:pt>
                <c:pt idx="134">
                  <c:v>333</c:v>
                </c:pt>
                <c:pt idx="135">
                  <c:v>333</c:v>
                </c:pt>
                <c:pt idx="136">
                  <c:v>334</c:v>
                </c:pt>
                <c:pt idx="137">
                  <c:v>334</c:v>
                </c:pt>
                <c:pt idx="138">
                  <c:v>334</c:v>
                </c:pt>
                <c:pt idx="139">
                  <c:v>335</c:v>
                </c:pt>
                <c:pt idx="140">
                  <c:v>334</c:v>
                </c:pt>
                <c:pt idx="141">
                  <c:v>335</c:v>
                </c:pt>
                <c:pt idx="142">
                  <c:v>336</c:v>
                </c:pt>
                <c:pt idx="143">
                  <c:v>336</c:v>
                </c:pt>
                <c:pt idx="144">
                  <c:v>336</c:v>
                </c:pt>
                <c:pt idx="145">
                  <c:v>336</c:v>
                </c:pt>
                <c:pt idx="146">
                  <c:v>337</c:v>
                </c:pt>
                <c:pt idx="147">
                  <c:v>337</c:v>
                </c:pt>
                <c:pt idx="148">
                  <c:v>337</c:v>
                </c:pt>
                <c:pt idx="149">
                  <c:v>337</c:v>
                </c:pt>
                <c:pt idx="150">
                  <c:v>337</c:v>
                </c:pt>
                <c:pt idx="151">
                  <c:v>338</c:v>
                </c:pt>
                <c:pt idx="152">
                  <c:v>338</c:v>
                </c:pt>
                <c:pt idx="153">
                  <c:v>338</c:v>
                </c:pt>
                <c:pt idx="154">
                  <c:v>338</c:v>
                </c:pt>
                <c:pt idx="155">
                  <c:v>339</c:v>
                </c:pt>
                <c:pt idx="156">
                  <c:v>339</c:v>
                </c:pt>
                <c:pt idx="157">
                  <c:v>340</c:v>
                </c:pt>
                <c:pt idx="158">
                  <c:v>340</c:v>
                </c:pt>
                <c:pt idx="159">
                  <c:v>341</c:v>
                </c:pt>
                <c:pt idx="160">
                  <c:v>341</c:v>
                </c:pt>
                <c:pt idx="161">
                  <c:v>341</c:v>
                </c:pt>
                <c:pt idx="162">
                  <c:v>341</c:v>
                </c:pt>
                <c:pt idx="163">
                  <c:v>342</c:v>
                </c:pt>
                <c:pt idx="164">
                  <c:v>342</c:v>
                </c:pt>
                <c:pt idx="165">
                  <c:v>342</c:v>
                </c:pt>
                <c:pt idx="166">
                  <c:v>343</c:v>
                </c:pt>
                <c:pt idx="167">
                  <c:v>343</c:v>
                </c:pt>
                <c:pt idx="168">
                  <c:v>343</c:v>
                </c:pt>
                <c:pt idx="169">
                  <c:v>343</c:v>
                </c:pt>
                <c:pt idx="170">
                  <c:v>345</c:v>
                </c:pt>
                <c:pt idx="171">
                  <c:v>345</c:v>
                </c:pt>
                <c:pt idx="172">
                  <c:v>345</c:v>
                </c:pt>
                <c:pt idx="173">
                  <c:v>345</c:v>
                </c:pt>
                <c:pt idx="174">
                  <c:v>345</c:v>
                </c:pt>
                <c:pt idx="175">
                  <c:v>346</c:v>
                </c:pt>
                <c:pt idx="176">
                  <c:v>346</c:v>
                </c:pt>
                <c:pt idx="177">
                  <c:v>346</c:v>
                </c:pt>
                <c:pt idx="178">
                  <c:v>347</c:v>
                </c:pt>
                <c:pt idx="179">
                  <c:v>348</c:v>
                </c:pt>
                <c:pt idx="180">
                  <c:v>348</c:v>
                </c:pt>
                <c:pt idx="181">
                  <c:v>348</c:v>
                </c:pt>
                <c:pt idx="182">
                  <c:v>349</c:v>
                </c:pt>
                <c:pt idx="183">
                  <c:v>349</c:v>
                </c:pt>
                <c:pt idx="184">
                  <c:v>349</c:v>
                </c:pt>
                <c:pt idx="185">
                  <c:v>350</c:v>
                </c:pt>
                <c:pt idx="186">
                  <c:v>350</c:v>
                </c:pt>
                <c:pt idx="187">
                  <c:v>350</c:v>
                </c:pt>
                <c:pt idx="188">
                  <c:v>350</c:v>
                </c:pt>
                <c:pt idx="189">
                  <c:v>351</c:v>
                </c:pt>
                <c:pt idx="190">
                  <c:v>351</c:v>
                </c:pt>
                <c:pt idx="191">
                  <c:v>351</c:v>
                </c:pt>
                <c:pt idx="192">
                  <c:v>352</c:v>
                </c:pt>
                <c:pt idx="193">
                  <c:v>352</c:v>
                </c:pt>
                <c:pt idx="194">
                  <c:v>353</c:v>
                </c:pt>
                <c:pt idx="195">
                  <c:v>353</c:v>
                </c:pt>
                <c:pt idx="196">
                  <c:v>353</c:v>
                </c:pt>
                <c:pt idx="197">
                  <c:v>354</c:v>
                </c:pt>
                <c:pt idx="198">
                  <c:v>354</c:v>
                </c:pt>
                <c:pt idx="199">
                  <c:v>354</c:v>
                </c:pt>
                <c:pt idx="200">
                  <c:v>355</c:v>
                </c:pt>
                <c:pt idx="201">
                  <c:v>355</c:v>
                </c:pt>
                <c:pt idx="202">
                  <c:v>356</c:v>
                </c:pt>
                <c:pt idx="203">
                  <c:v>356</c:v>
                </c:pt>
                <c:pt idx="204">
                  <c:v>356</c:v>
                </c:pt>
                <c:pt idx="205">
                  <c:v>356</c:v>
                </c:pt>
                <c:pt idx="206">
                  <c:v>357</c:v>
                </c:pt>
                <c:pt idx="207">
                  <c:v>357</c:v>
                </c:pt>
                <c:pt idx="208">
                  <c:v>357</c:v>
                </c:pt>
                <c:pt idx="209">
                  <c:v>358</c:v>
                </c:pt>
                <c:pt idx="210">
                  <c:v>358</c:v>
                </c:pt>
                <c:pt idx="211">
                  <c:v>359</c:v>
                </c:pt>
                <c:pt idx="212">
                  <c:v>359</c:v>
                </c:pt>
                <c:pt idx="213">
                  <c:v>359</c:v>
                </c:pt>
                <c:pt idx="214">
                  <c:v>360</c:v>
                </c:pt>
                <c:pt idx="215">
                  <c:v>360</c:v>
                </c:pt>
                <c:pt idx="216">
                  <c:v>360</c:v>
                </c:pt>
                <c:pt idx="217">
                  <c:v>361</c:v>
                </c:pt>
                <c:pt idx="218">
                  <c:v>361</c:v>
                </c:pt>
                <c:pt idx="219">
                  <c:v>362</c:v>
                </c:pt>
                <c:pt idx="220">
                  <c:v>362</c:v>
                </c:pt>
                <c:pt idx="221">
                  <c:v>362</c:v>
                </c:pt>
                <c:pt idx="222">
                  <c:v>363</c:v>
                </c:pt>
                <c:pt idx="223">
                  <c:v>363</c:v>
                </c:pt>
                <c:pt idx="224">
                  <c:v>363</c:v>
                </c:pt>
                <c:pt idx="225">
                  <c:v>364</c:v>
                </c:pt>
                <c:pt idx="226">
                  <c:v>364</c:v>
                </c:pt>
                <c:pt idx="227">
                  <c:v>364</c:v>
                </c:pt>
                <c:pt idx="228">
                  <c:v>365</c:v>
                </c:pt>
                <c:pt idx="229">
                  <c:v>365</c:v>
                </c:pt>
                <c:pt idx="230">
                  <c:v>366</c:v>
                </c:pt>
                <c:pt idx="231">
                  <c:v>366</c:v>
                </c:pt>
                <c:pt idx="232">
                  <c:v>366</c:v>
                </c:pt>
                <c:pt idx="233">
                  <c:v>367</c:v>
                </c:pt>
                <c:pt idx="234">
                  <c:v>367</c:v>
                </c:pt>
                <c:pt idx="235">
                  <c:v>368</c:v>
                </c:pt>
                <c:pt idx="236">
                  <c:v>368</c:v>
                </c:pt>
                <c:pt idx="237">
                  <c:v>369</c:v>
                </c:pt>
                <c:pt idx="238">
                  <c:v>369</c:v>
                </c:pt>
                <c:pt idx="239">
                  <c:v>370</c:v>
                </c:pt>
                <c:pt idx="240">
                  <c:v>370</c:v>
                </c:pt>
                <c:pt idx="241">
                  <c:v>370</c:v>
                </c:pt>
                <c:pt idx="242">
                  <c:v>371</c:v>
                </c:pt>
                <c:pt idx="243">
                  <c:v>371</c:v>
                </c:pt>
                <c:pt idx="244">
                  <c:v>372</c:v>
                </c:pt>
                <c:pt idx="245">
                  <c:v>372</c:v>
                </c:pt>
                <c:pt idx="246">
                  <c:v>372</c:v>
                </c:pt>
                <c:pt idx="247">
                  <c:v>373</c:v>
                </c:pt>
                <c:pt idx="248">
                  <c:v>372</c:v>
                </c:pt>
                <c:pt idx="249">
                  <c:v>373</c:v>
                </c:pt>
                <c:pt idx="250">
                  <c:v>373</c:v>
                </c:pt>
                <c:pt idx="251">
                  <c:v>374</c:v>
                </c:pt>
                <c:pt idx="252">
                  <c:v>374</c:v>
                </c:pt>
                <c:pt idx="253">
                  <c:v>375</c:v>
                </c:pt>
                <c:pt idx="254">
                  <c:v>375</c:v>
                </c:pt>
                <c:pt idx="255">
                  <c:v>375</c:v>
                </c:pt>
                <c:pt idx="256">
                  <c:v>375</c:v>
                </c:pt>
                <c:pt idx="257">
                  <c:v>376</c:v>
                </c:pt>
                <c:pt idx="258">
                  <c:v>376</c:v>
                </c:pt>
                <c:pt idx="259">
                  <c:v>376</c:v>
                </c:pt>
                <c:pt idx="260">
                  <c:v>376</c:v>
                </c:pt>
                <c:pt idx="261">
                  <c:v>376</c:v>
                </c:pt>
                <c:pt idx="262">
                  <c:v>377</c:v>
                </c:pt>
                <c:pt idx="263">
                  <c:v>377</c:v>
                </c:pt>
                <c:pt idx="264">
                  <c:v>377</c:v>
                </c:pt>
                <c:pt idx="265">
                  <c:v>377</c:v>
                </c:pt>
                <c:pt idx="266">
                  <c:v>378</c:v>
                </c:pt>
                <c:pt idx="267">
                  <c:v>378</c:v>
                </c:pt>
                <c:pt idx="268">
                  <c:v>378</c:v>
                </c:pt>
                <c:pt idx="269">
                  <c:v>378</c:v>
                </c:pt>
                <c:pt idx="270">
                  <c:v>379</c:v>
                </c:pt>
                <c:pt idx="271">
                  <c:v>379</c:v>
                </c:pt>
                <c:pt idx="272">
                  <c:v>380</c:v>
                </c:pt>
                <c:pt idx="273">
                  <c:v>380</c:v>
                </c:pt>
                <c:pt idx="274">
                  <c:v>380</c:v>
                </c:pt>
                <c:pt idx="275">
                  <c:v>381</c:v>
                </c:pt>
                <c:pt idx="276">
                  <c:v>381</c:v>
                </c:pt>
                <c:pt idx="277">
                  <c:v>381</c:v>
                </c:pt>
                <c:pt idx="278">
                  <c:v>381</c:v>
                </c:pt>
                <c:pt idx="279">
                  <c:v>382</c:v>
                </c:pt>
                <c:pt idx="280">
                  <c:v>382</c:v>
                </c:pt>
                <c:pt idx="281">
                  <c:v>383</c:v>
                </c:pt>
                <c:pt idx="282">
                  <c:v>383</c:v>
                </c:pt>
                <c:pt idx="283">
                  <c:v>383</c:v>
                </c:pt>
                <c:pt idx="284">
                  <c:v>384</c:v>
                </c:pt>
                <c:pt idx="285">
                  <c:v>384</c:v>
                </c:pt>
                <c:pt idx="286">
                  <c:v>385</c:v>
                </c:pt>
                <c:pt idx="287">
                  <c:v>385</c:v>
                </c:pt>
                <c:pt idx="288">
                  <c:v>385</c:v>
                </c:pt>
                <c:pt idx="289">
                  <c:v>385</c:v>
                </c:pt>
                <c:pt idx="290">
                  <c:v>386</c:v>
                </c:pt>
                <c:pt idx="291">
                  <c:v>386</c:v>
                </c:pt>
                <c:pt idx="292">
                  <c:v>387</c:v>
                </c:pt>
                <c:pt idx="293">
                  <c:v>387</c:v>
                </c:pt>
                <c:pt idx="294">
                  <c:v>387</c:v>
                </c:pt>
                <c:pt idx="295">
                  <c:v>388</c:v>
                </c:pt>
                <c:pt idx="296">
                  <c:v>388</c:v>
                </c:pt>
                <c:pt idx="297">
                  <c:v>388</c:v>
                </c:pt>
                <c:pt idx="298">
                  <c:v>389</c:v>
                </c:pt>
                <c:pt idx="299">
                  <c:v>389</c:v>
                </c:pt>
                <c:pt idx="300">
                  <c:v>389</c:v>
                </c:pt>
                <c:pt idx="301">
                  <c:v>389</c:v>
                </c:pt>
                <c:pt idx="302">
                  <c:v>390</c:v>
                </c:pt>
                <c:pt idx="303">
                  <c:v>390</c:v>
                </c:pt>
                <c:pt idx="304">
                  <c:v>391</c:v>
                </c:pt>
                <c:pt idx="305">
                  <c:v>391</c:v>
                </c:pt>
                <c:pt idx="306">
                  <c:v>391</c:v>
                </c:pt>
                <c:pt idx="307">
                  <c:v>392</c:v>
                </c:pt>
                <c:pt idx="308">
                  <c:v>392</c:v>
                </c:pt>
                <c:pt idx="309">
                  <c:v>392</c:v>
                </c:pt>
                <c:pt idx="310">
                  <c:v>393</c:v>
                </c:pt>
                <c:pt idx="311">
                  <c:v>393</c:v>
                </c:pt>
                <c:pt idx="312">
                  <c:v>393</c:v>
                </c:pt>
                <c:pt idx="313">
                  <c:v>393</c:v>
                </c:pt>
                <c:pt idx="314">
                  <c:v>394</c:v>
                </c:pt>
                <c:pt idx="315">
                  <c:v>394</c:v>
                </c:pt>
                <c:pt idx="316">
                  <c:v>394</c:v>
                </c:pt>
                <c:pt idx="317">
                  <c:v>394</c:v>
                </c:pt>
                <c:pt idx="318">
                  <c:v>395</c:v>
                </c:pt>
                <c:pt idx="319">
                  <c:v>395</c:v>
                </c:pt>
                <c:pt idx="320">
                  <c:v>396</c:v>
                </c:pt>
                <c:pt idx="321">
                  <c:v>395</c:v>
                </c:pt>
                <c:pt idx="322">
                  <c:v>395</c:v>
                </c:pt>
                <c:pt idx="323">
                  <c:v>396</c:v>
                </c:pt>
                <c:pt idx="324">
                  <c:v>396</c:v>
                </c:pt>
                <c:pt idx="325">
                  <c:v>396</c:v>
                </c:pt>
                <c:pt idx="326">
                  <c:v>397</c:v>
                </c:pt>
                <c:pt idx="327">
                  <c:v>397</c:v>
                </c:pt>
                <c:pt idx="328">
                  <c:v>397</c:v>
                </c:pt>
                <c:pt idx="329">
                  <c:v>397</c:v>
                </c:pt>
                <c:pt idx="330">
                  <c:v>398</c:v>
                </c:pt>
                <c:pt idx="331">
                  <c:v>398</c:v>
                </c:pt>
                <c:pt idx="332">
                  <c:v>399</c:v>
                </c:pt>
                <c:pt idx="333">
                  <c:v>398</c:v>
                </c:pt>
                <c:pt idx="334">
                  <c:v>399</c:v>
                </c:pt>
                <c:pt idx="335">
                  <c:v>399</c:v>
                </c:pt>
                <c:pt idx="336">
                  <c:v>399</c:v>
                </c:pt>
                <c:pt idx="337">
                  <c:v>399</c:v>
                </c:pt>
                <c:pt idx="338">
                  <c:v>399</c:v>
                </c:pt>
                <c:pt idx="339">
                  <c:v>400</c:v>
                </c:pt>
                <c:pt idx="340">
                  <c:v>400</c:v>
                </c:pt>
                <c:pt idx="341">
                  <c:v>400</c:v>
                </c:pt>
                <c:pt idx="342">
                  <c:v>400</c:v>
                </c:pt>
                <c:pt idx="343">
                  <c:v>400</c:v>
                </c:pt>
                <c:pt idx="344">
                  <c:v>400</c:v>
                </c:pt>
                <c:pt idx="345">
                  <c:v>401</c:v>
                </c:pt>
                <c:pt idx="346">
                  <c:v>401</c:v>
                </c:pt>
                <c:pt idx="347">
                  <c:v>401</c:v>
                </c:pt>
                <c:pt idx="348">
                  <c:v>401</c:v>
                </c:pt>
                <c:pt idx="349">
                  <c:v>400</c:v>
                </c:pt>
                <c:pt idx="350">
                  <c:v>400</c:v>
                </c:pt>
                <c:pt idx="351">
                  <c:v>400</c:v>
                </c:pt>
                <c:pt idx="352">
                  <c:v>400</c:v>
                </c:pt>
                <c:pt idx="353">
                  <c:v>400</c:v>
                </c:pt>
                <c:pt idx="354">
                  <c:v>400</c:v>
                </c:pt>
                <c:pt idx="355">
                  <c:v>400</c:v>
                </c:pt>
                <c:pt idx="356">
                  <c:v>400</c:v>
                </c:pt>
                <c:pt idx="357">
                  <c:v>399</c:v>
                </c:pt>
                <c:pt idx="358">
                  <c:v>399</c:v>
                </c:pt>
                <c:pt idx="359">
                  <c:v>399</c:v>
                </c:pt>
                <c:pt idx="360">
                  <c:v>399</c:v>
                </c:pt>
                <c:pt idx="361">
                  <c:v>398</c:v>
                </c:pt>
                <c:pt idx="362">
                  <c:v>398</c:v>
                </c:pt>
                <c:pt idx="363">
                  <c:v>398</c:v>
                </c:pt>
                <c:pt idx="364">
                  <c:v>397</c:v>
                </c:pt>
                <c:pt idx="365">
                  <c:v>397</c:v>
                </c:pt>
                <c:pt idx="366">
                  <c:v>397</c:v>
                </c:pt>
                <c:pt idx="367">
                  <c:v>397</c:v>
                </c:pt>
                <c:pt idx="368">
                  <c:v>397</c:v>
                </c:pt>
                <c:pt idx="369">
                  <c:v>397</c:v>
                </c:pt>
                <c:pt idx="370">
                  <c:v>396</c:v>
                </c:pt>
                <c:pt idx="371">
                  <c:v>396</c:v>
                </c:pt>
                <c:pt idx="372">
                  <c:v>396</c:v>
                </c:pt>
                <c:pt idx="373">
                  <c:v>395</c:v>
                </c:pt>
                <c:pt idx="374">
                  <c:v>395</c:v>
                </c:pt>
                <c:pt idx="375">
                  <c:v>395</c:v>
                </c:pt>
                <c:pt idx="376">
                  <c:v>395</c:v>
                </c:pt>
                <c:pt idx="377">
                  <c:v>394</c:v>
                </c:pt>
                <c:pt idx="378">
                  <c:v>394</c:v>
                </c:pt>
                <c:pt idx="379">
                  <c:v>394</c:v>
                </c:pt>
                <c:pt idx="380">
                  <c:v>405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ex4_40_heatTemp1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Sheet1!$G$2:$G$1014</c:f>
              <c:numCache>
                <c:formatCode>General</c:formatCode>
                <c:ptCount val="1013"/>
                <c:pt idx="0">
                  <c:v>283</c:v>
                </c:pt>
                <c:pt idx="1">
                  <c:v>283</c:v>
                </c:pt>
                <c:pt idx="2">
                  <c:v>284</c:v>
                </c:pt>
                <c:pt idx="3">
                  <c:v>285</c:v>
                </c:pt>
                <c:pt idx="4">
                  <c:v>285</c:v>
                </c:pt>
                <c:pt idx="5">
                  <c:v>286</c:v>
                </c:pt>
                <c:pt idx="6">
                  <c:v>286</c:v>
                </c:pt>
                <c:pt idx="7">
                  <c:v>286</c:v>
                </c:pt>
                <c:pt idx="8">
                  <c:v>287</c:v>
                </c:pt>
                <c:pt idx="9">
                  <c:v>287</c:v>
                </c:pt>
                <c:pt idx="10">
                  <c:v>288</c:v>
                </c:pt>
                <c:pt idx="11">
                  <c:v>287</c:v>
                </c:pt>
                <c:pt idx="12">
                  <c:v>288</c:v>
                </c:pt>
                <c:pt idx="13">
                  <c:v>288</c:v>
                </c:pt>
                <c:pt idx="14">
                  <c:v>288</c:v>
                </c:pt>
                <c:pt idx="15">
                  <c:v>289</c:v>
                </c:pt>
                <c:pt idx="16">
                  <c:v>289</c:v>
                </c:pt>
                <c:pt idx="17">
                  <c:v>290</c:v>
                </c:pt>
                <c:pt idx="18">
                  <c:v>290</c:v>
                </c:pt>
                <c:pt idx="19">
                  <c:v>290</c:v>
                </c:pt>
                <c:pt idx="20">
                  <c:v>291</c:v>
                </c:pt>
                <c:pt idx="21">
                  <c:v>292</c:v>
                </c:pt>
                <c:pt idx="22">
                  <c:v>292</c:v>
                </c:pt>
                <c:pt idx="23">
                  <c:v>292</c:v>
                </c:pt>
                <c:pt idx="24">
                  <c:v>293</c:v>
                </c:pt>
                <c:pt idx="25">
                  <c:v>293</c:v>
                </c:pt>
                <c:pt idx="26">
                  <c:v>294</c:v>
                </c:pt>
                <c:pt idx="27">
                  <c:v>294</c:v>
                </c:pt>
                <c:pt idx="28">
                  <c:v>294</c:v>
                </c:pt>
                <c:pt idx="29">
                  <c:v>294</c:v>
                </c:pt>
                <c:pt idx="30">
                  <c:v>295</c:v>
                </c:pt>
                <c:pt idx="31">
                  <c:v>295</c:v>
                </c:pt>
                <c:pt idx="32">
                  <c:v>296</c:v>
                </c:pt>
                <c:pt idx="33">
                  <c:v>296</c:v>
                </c:pt>
                <c:pt idx="34">
                  <c:v>297</c:v>
                </c:pt>
                <c:pt idx="35">
                  <c:v>297</c:v>
                </c:pt>
                <c:pt idx="36">
                  <c:v>298</c:v>
                </c:pt>
                <c:pt idx="37">
                  <c:v>297</c:v>
                </c:pt>
                <c:pt idx="38">
                  <c:v>298</c:v>
                </c:pt>
                <c:pt idx="39">
                  <c:v>298</c:v>
                </c:pt>
                <c:pt idx="40">
                  <c:v>299</c:v>
                </c:pt>
                <c:pt idx="41">
                  <c:v>299</c:v>
                </c:pt>
                <c:pt idx="42">
                  <c:v>299</c:v>
                </c:pt>
                <c:pt idx="43">
                  <c:v>300</c:v>
                </c:pt>
                <c:pt idx="44">
                  <c:v>300</c:v>
                </c:pt>
                <c:pt idx="45">
                  <c:v>301</c:v>
                </c:pt>
                <c:pt idx="46">
                  <c:v>302</c:v>
                </c:pt>
                <c:pt idx="47">
                  <c:v>301</c:v>
                </c:pt>
                <c:pt idx="48">
                  <c:v>302</c:v>
                </c:pt>
                <c:pt idx="49">
                  <c:v>302</c:v>
                </c:pt>
                <c:pt idx="50">
                  <c:v>303</c:v>
                </c:pt>
                <c:pt idx="51">
                  <c:v>303</c:v>
                </c:pt>
                <c:pt idx="52">
                  <c:v>303</c:v>
                </c:pt>
                <c:pt idx="53">
                  <c:v>304</c:v>
                </c:pt>
                <c:pt idx="54">
                  <c:v>304</c:v>
                </c:pt>
                <c:pt idx="55">
                  <c:v>304</c:v>
                </c:pt>
                <c:pt idx="56">
                  <c:v>304</c:v>
                </c:pt>
                <c:pt idx="57">
                  <c:v>305</c:v>
                </c:pt>
                <c:pt idx="58">
                  <c:v>305</c:v>
                </c:pt>
                <c:pt idx="59">
                  <c:v>306</c:v>
                </c:pt>
                <c:pt idx="60">
                  <c:v>306</c:v>
                </c:pt>
                <c:pt idx="61">
                  <c:v>307</c:v>
                </c:pt>
                <c:pt idx="62">
                  <c:v>307</c:v>
                </c:pt>
                <c:pt idx="63">
                  <c:v>307</c:v>
                </c:pt>
                <c:pt idx="64">
                  <c:v>308</c:v>
                </c:pt>
                <c:pt idx="65">
                  <c:v>308</c:v>
                </c:pt>
                <c:pt idx="66">
                  <c:v>309</c:v>
                </c:pt>
                <c:pt idx="67">
                  <c:v>309</c:v>
                </c:pt>
                <c:pt idx="68">
                  <c:v>309</c:v>
                </c:pt>
                <c:pt idx="69">
                  <c:v>310</c:v>
                </c:pt>
                <c:pt idx="70">
                  <c:v>310</c:v>
                </c:pt>
                <c:pt idx="71">
                  <c:v>310</c:v>
                </c:pt>
                <c:pt idx="72">
                  <c:v>311</c:v>
                </c:pt>
                <c:pt idx="73">
                  <c:v>311</c:v>
                </c:pt>
                <c:pt idx="74">
                  <c:v>311</c:v>
                </c:pt>
                <c:pt idx="75">
                  <c:v>312</c:v>
                </c:pt>
                <c:pt idx="76">
                  <c:v>312</c:v>
                </c:pt>
                <c:pt idx="77">
                  <c:v>312</c:v>
                </c:pt>
                <c:pt idx="78">
                  <c:v>312</c:v>
                </c:pt>
                <c:pt idx="79">
                  <c:v>312</c:v>
                </c:pt>
                <c:pt idx="80">
                  <c:v>313</c:v>
                </c:pt>
                <c:pt idx="81">
                  <c:v>314</c:v>
                </c:pt>
                <c:pt idx="82">
                  <c:v>314</c:v>
                </c:pt>
                <c:pt idx="83">
                  <c:v>314</c:v>
                </c:pt>
                <c:pt idx="84">
                  <c:v>314</c:v>
                </c:pt>
                <c:pt idx="85">
                  <c:v>315</c:v>
                </c:pt>
                <c:pt idx="86">
                  <c:v>315</c:v>
                </c:pt>
                <c:pt idx="87">
                  <c:v>316</c:v>
                </c:pt>
                <c:pt idx="88">
                  <c:v>316</c:v>
                </c:pt>
                <c:pt idx="89">
                  <c:v>316</c:v>
                </c:pt>
                <c:pt idx="90">
                  <c:v>317</c:v>
                </c:pt>
                <c:pt idx="91">
                  <c:v>317</c:v>
                </c:pt>
                <c:pt idx="92">
                  <c:v>317</c:v>
                </c:pt>
                <c:pt idx="93">
                  <c:v>318</c:v>
                </c:pt>
                <c:pt idx="94">
                  <c:v>318</c:v>
                </c:pt>
                <c:pt idx="95">
                  <c:v>318</c:v>
                </c:pt>
                <c:pt idx="96">
                  <c:v>319</c:v>
                </c:pt>
                <c:pt idx="97">
                  <c:v>319</c:v>
                </c:pt>
                <c:pt idx="98">
                  <c:v>319</c:v>
                </c:pt>
                <c:pt idx="99">
                  <c:v>320</c:v>
                </c:pt>
                <c:pt idx="100">
                  <c:v>320</c:v>
                </c:pt>
                <c:pt idx="101">
                  <c:v>320</c:v>
                </c:pt>
                <c:pt idx="102">
                  <c:v>321</c:v>
                </c:pt>
                <c:pt idx="103">
                  <c:v>321</c:v>
                </c:pt>
                <c:pt idx="104">
                  <c:v>321</c:v>
                </c:pt>
                <c:pt idx="105">
                  <c:v>321</c:v>
                </c:pt>
                <c:pt idx="106">
                  <c:v>321</c:v>
                </c:pt>
                <c:pt idx="107">
                  <c:v>321</c:v>
                </c:pt>
                <c:pt idx="108">
                  <c:v>322</c:v>
                </c:pt>
                <c:pt idx="109">
                  <c:v>322</c:v>
                </c:pt>
                <c:pt idx="110">
                  <c:v>322</c:v>
                </c:pt>
                <c:pt idx="111">
                  <c:v>323</c:v>
                </c:pt>
                <c:pt idx="112">
                  <c:v>323</c:v>
                </c:pt>
                <c:pt idx="113">
                  <c:v>323</c:v>
                </c:pt>
                <c:pt idx="114">
                  <c:v>323</c:v>
                </c:pt>
                <c:pt idx="115">
                  <c:v>324</c:v>
                </c:pt>
                <c:pt idx="116">
                  <c:v>324</c:v>
                </c:pt>
                <c:pt idx="117">
                  <c:v>324</c:v>
                </c:pt>
                <c:pt idx="118">
                  <c:v>324</c:v>
                </c:pt>
                <c:pt idx="119">
                  <c:v>324</c:v>
                </c:pt>
                <c:pt idx="120">
                  <c:v>324</c:v>
                </c:pt>
                <c:pt idx="121">
                  <c:v>325</c:v>
                </c:pt>
                <c:pt idx="122">
                  <c:v>324</c:v>
                </c:pt>
                <c:pt idx="123">
                  <c:v>325</c:v>
                </c:pt>
                <c:pt idx="124">
                  <c:v>325</c:v>
                </c:pt>
                <c:pt idx="125">
                  <c:v>325</c:v>
                </c:pt>
                <c:pt idx="126">
                  <c:v>326</c:v>
                </c:pt>
                <c:pt idx="127">
                  <c:v>326</c:v>
                </c:pt>
                <c:pt idx="128">
                  <c:v>326</c:v>
                </c:pt>
                <c:pt idx="129">
                  <c:v>327</c:v>
                </c:pt>
                <c:pt idx="130">
                  <c:v>327</c:v>
                </c:pt>
                <c:pt idx="131">
                  <c:v>327</c:v>
                </c:pt>
                <c:pt idx="132">
                  <c:v>328</c:v>
                </c:pt>
                <c:pt idx="133">
                  <c:v>328</c:v>
                </c:pt>
                <c:pt idx="134">
                  <c:v>328</c:v>
                </c:pt>
                <c:pt idx="135">
                  <c:v>328</c:v>
                </c:pt>
                <c:pt idx="136">
                  <c:v>328</c:v>
                </c:pt>
                <c:pt idx="137">
                  <c:v>329</c:v>
                </c:pt>
                <c:pt idx="138">
                  <c:v>329</c:v>
                </c:pt>
                <c:pt idx="139">
                  <c:v>330</c:v>
                </c:pt>
                <c:pt idx="140">
                  <c:v>330</c:v>
                </c:pt>
                <c:pt idx="141">
                  <c:v>330</c:v>
                </c:pt>
                <c:pt idx="142">
                  <c:v>330</c:v>
                </c:pt>
                <c:pt idx="143">
                  <c:v>330</c:v>
                </c:pt>
                <c:pt idx="144">
                  <c:v>331</c:v>
                </c:pt>
                <c:pt idx="145">
                  <c:v>331</c:v>
                </c:pt>
                <c:pt idx="146">
                  <c:v>331</c:v>
                </c:pt>
                <c:pt idx="147">
                  <c:v>331</c:v>
                </c:pt>
                <c:pt idx="148">
                  <c:v>331</c:v>
                </c:pt>
                <c:pt idx="149">
                  <c:v>331</c:v>
                </c:pt>
                <c:pt idx="150">
                  <c:v>332</c:v>
                </c:pt>
                <c:pt idx="151">
                  <c:v>332</c:v>
                </c:pt>
                <c:pt idx="152">
                  <c:v>332</c:v>
                </c:pt>
                <c:pt idx="153">
                  <c:v>333</c:v>
                </c:pt>
                <c:pt idx="154">
                  <c:v>333</c:v>
                </c:pt>
                <c:pt idx="155">
                  <c:v>334</c:v>
                </c:pt>
                <c:pt idx="156">
                  <c:v>334</c:v>
                </c:pt>
                <c:pt idx="157">
                  <c:v>334</c:v>
                </c:pt>
                <c:pt idx="158">
                  <c:v>334</c:v>
                </c:pt>
                <c:pt idx="159">
                  <c:v>335</c:v>
                </c:pt>
                <c:pt idx="160">
                  <c:v>335</c:v>
                </c:pt>
                <c:pt idx="161">
                  <c:v>336</c:v>
                </c:pt>
                <c:pt idx="162">
                  <c:v>336</c:v>
                </c:pt>
                <c:pt idx="163">
                  <c:v>336</c:v>
                </c:pt>
                <c:pt idx="164">
                  <c:v>336</c:v>
                </c:pt>
                <c:pt idx="165">
                  <c:v>336</c:v>
                </c:pt>
                <c:pt idx="166">
                  <c:v>337</c:v>
                </c:pt>
                <c:pt idx="167">
                  <c:v>337</c:v>
                </c:pt>
                <c:pt idx="168">
                  <c:v>337</c:v>
                </c:pt>
                <c:pt idx="169">
                  <c:v>337</c:v>
                </c:pt>
                <c:pt idx="170">
                  <c:v>337</c:v>
                </c:pt>
                <c:pt idx="171">
                  <c:v>338</c:v>
                </c:pt>
                <c:pt idx="172">
                  <c:v>338</c:v>
                </c:pt>
                <c:pt idx="173">
                  <c:v>339</c:v>
                </c:pt>
                <c:pt idx="174">
                  <c:v>339</c:v>
                </c:pt>
                <c:pt idx="175">
                  <c:v>339</c:v>
                </c:pt>
                <c:pt idx="176">
                  <c:v>339</c:v>
                </c:pt>
                <c:pt idx="177">
                  <c:v>340</c:v>
                </c:pt>
                <c:pt idx="178">
                  <c:v>340</c:v>
                </c:pt>
                <c:pt idx="179">
                  <c:v>341</c:v>
                </c:pt>
                <c:pt idx="180">
                  <c:v>341</c:v>
                </c:pt>
                <c:pt idx="181">
                  <c:v>341</c:v>
                </c:pt>
                <c:pt idx="182">
                  <c:v>341</c:v>
                </c:pt>
                <c:pt idx="183">
                  <c:v>342</c:v>
                </c:pt>
                <c:pt idx="184">
                  <c:v>342</c:v>
                </c:pt>
                <c:pt idx="185">
                  <c:v>342</c:v>
                </c:pt>
                <c:pt idx="186">
                  <c:v>343</c:v>
                </c:pt>
                <c:pt idx="187">
                  <c:v>343</c:v>
                </c:pt>
                <c:pt idx="188">
                  <c:v>343</c:v>
                </c:pt>
                <c:pt idx="189">
                  <c:v>343</c:v>
                </c:pt>
                <c:pt idx="190">
                  <c:v>344</c:v>
                </c:pt>
                <c:pt idx="191">
                  <c:v>344</c:v>
                </c:pt>
                <c:pt idx="192">
                  <c:v>345</c:v>
                </c:pt>
                <c:pt idx="193">
                  <c:v>345</c:v>
                </c:pt>
                <c:pt idx="194">
                  <c:v>345</c:v>
                </c:pt>
                <c:pt idx="195">
                  <c:v>346</c:v>
                </c:pt>
                <c:pt idx="196">
                  <c:v>346</c:v>
                </c:pt>
                <c:pt idx="197">
                  <c:v>346</c:v>
                </c:pt>
                <c:pt idx="198">
                  <c:v>346</c:v>
                </c:pt>
                <c:pt idx="199">
                  <c:v>347</c:v>
                </c:pt>
                <c:pt idx="200">
                  <c:v>348</c:v>
                </c:pt>
                <c:pt idx="201">
                  <c:v>348</c:v>
                </c:pt>
                <c:pt idx="202">
                  <c:v>348</c:v>
                </c:pt>
                <c:pt idx="203">
                  <c:v>348</c:v>
                </c:pt>
                <c:pt idx="204">
                  <c:v>349</c:v>
                </c:pt>
                <c:pt idx="205">
                  <c:v>350</c:v>
                </c:pt>
                <c:pt idx="206">
                  <c:v>350</c:v>
                </c:pt>
                <c:pt idx="207">
                  <c:v>350</c:v>
                </c:pt>
                <c:pt idx="208">
                  <c:v>350</c:v>
                </c:pt>
                <c:pt idx="209">
                  <c:v>350</c:v>
                </c:pt>
                <c:pt idx="210">
                  <c:v>351</c:v>
                </c:pt>
                <c:pt idx="211">
                  <c:v>351</c:v>
                </c:pt>
                <c:pt idx="212">
                  <c:v>351</c:v>
                </c:pt>
                <c:pt idx="213">
                  <c:v>351</c:v>
                </c:pt>
                <c:pt idx="214">
                  <c:v>352</c:v>
                </c:pt>
                <c:pt idx="215">
                  <c:v>352</c:v>
                </c:pt>
                <c:pt idx="216">
                  <c:v>353</c:v>
                </c:pt>
                <c:pt idx="217">
                  <c:v>353</c:v>
                </c:pt>
                <c:pt idx="218">
                  <c:v>354</c:v>
                </c:pt>
                <c:pt idx="219">
                  <c:v>354</c:v>
                </c:pt>
                <c:pt idx="220">
                  <c:v>354</c:v>
                </c:pt>
                <c:pt idx="221">
                  <c:v>354</c:v>
                </c:pt>
                <c:pt idx="222">
                  <c:v>355</c:v>
                </c:pt>
                <c:pt idx="223">
                  <c:v>355</c:v>
                </c:pt>
                <c:pt idx="224">
                  <c:v>355</c:v>
                </c:pt>
                <c:pt idx="225">
                  <c:v>356</c:v>
                </c:pt>
                <c:pt idx="226">
                  <c:v>356</c:v>
                </c:pt>
                <c:pt idx="227">
                  <c:v>356</c:v>
                </c:pt>
                <c:pt idx="228">
                  <c:v>356</c:v>
                </c:pt>
                <c:pt idx="229">
                  <c:v>356</c:v>
                </c:pt>
                <c:pt idx="230">
                  <c:v>357</c:v>
                </c:pt>
                <c:pt idx="231">
                  <c:v>357</c:v>
                </c:pt>
                <c:pt idx="232">
                  <c:v>358</c:v>
                </c:pt>
                <c:pt idx="233">
                  <c:v>359</c:v>
                </c:pt>
                <c:pt idx="234">
                  <c:v>359</c:v>
                </c:pt>
                <c:pt idx="235">
                  <c:v>359</c:v>
                </c:pt>
                <c:pt idx="236">
                  <c:v>359</c:v>
                </c:pt>
                <c:pt idx="237">
                  <c:v>359</c:v>
                </c:pt>
                <c:pt idx="238">
                  <c:v>359</c:v>
                </c:pt>
                <c:pt idx="239">
                  <c:v>360</c:v>
                </c:pt>
                <c:pt idx="240">
                  <c:v>361</c:v>
                </c:pt>
                <c:pt idx="241">
                  <c:v>361</c:v>
                </c:pt>
                <c:pt idx="242">
                  <c:v>361</c:v>
                </c:pt>
                <c:pt idx="243">
                  <c:v>362</c:v>
                </c:pt>
                <c:pt idx="244">
                  <c:v>362</c:v>
                </c:pt>
                <c:pt idx="245">
                  <c:v>363</c:v>
                </c:pt>
                <c:pt idx="246">
                  <c:v>363</c:v>
                </c:pt>
                <c:pt idx="247">
                  <c:v>363</c:v>
                </c:pt>
                <c:pt idx="248">
                  <c:v>364</c:v>
                </c:pt>
                <c:pt idx="249">
                  <c:v>364</c:v>
                </c:pt>
                <c:pt idx="250">
                  <c:v>364</c:v>
                </c:pt>
                <c:pt idx="251">
                  <c:v>364</c:v>
                </c:pt>
                <c:pt idx="252">
                  <c:v>365</c:v>
                </c:pt>
                <c:pt idx="253">
                  <c:v>366</c:v>
                </c:pt>
                <c:pt idx="254">
                  <c:v>366</c:v>
                </c:pt>
                <c:pt idx="255">
                  <c:v>366</c:v>
                </c:pt>
                <c:pt idx="256">
                  <c:v>366</c:v>
                </c:pt>
                <c:pt idx="257">
                  <c:v>367</c:v>
                </c:pt>
                <c:pt idx="258">
                  <c:v>367</c:v>
                </c:pt>
                <c:pt idx="259">
                  <c:v>368</c:v>
                </c:pt>
                <c:pt idx="260">
                  <c:v>368</c:v>
                </c:pt>
                <c:pt idx="261">
                  <c:v>368</c:v>
                </c:pt>
                <c:pt idx="262">
                  <c:v>369</c:v>
                </c:pt>
                <c:pt idx="263">
                  <c:v>369</c:v>
                </c:pt>
                <c:pt idx="264">
                  <c:v>369</c:v>
                </c:pt>
                <c:pt idx="265">
                  <c:v>370</c:v>
                </c:pt>
                <c:pt idx="266">
                  <c:v>370</c:v>
                </c:pt>
                <c:pt idx="267">
                  <c:v>370</c:v>
                </c:pt>
                <c:pt idx="268">
                  <c:v>370</c:v>
                </c:pt>
                <c:pt idx="269">
                  <c:v>371</c:v>
                </c:pt>
                <c:pt idx="270">
                  <c:v>372</c:v>
                </c:pt>
                <c:pt idx="271">
                  <c:v>372</c:v>
                </c:pt>
                <c:pt idx="272">
                  <c:v>372</c:v>
                </c:pt>
                <c:pt idx="273">
                  <c:v>372</c:v>
                </c:pt>
                <c:pt idx="274">
                  <c:v>373</c:v>
                </c:pt>
                <c:pt idx="275">
                  <c:v>373</c:v>
                </c:pt>
                <c:pt idx="276">
                  <c:v>373</c:v>
                </c:pt>
                <c:pt idx="277">
                  <c:v>374</c:v>
                </c:pt>
                <c:pt idx="278">
                  <c:v>374</c:v>
                </c:pt>
                <c:pt idx="279">
                  <c:v>375</c:v>
                </c:pt>
                <c:pt idx="280">
                  <c:v>375</c:v>
                </c:pt>
                <c:pt idx="281">
                  <c:v>375</c:v>
                </c:pt>
                <c:pt idx="282">
                  <c:v>375</c:v>
                </c:pt>
                <c:pt idx="283">
                  <c:v>375</c:v>
                </c:pt>
                <c:pt idx="284">
                  <c:v>376</c:v>
                </c:pt>
                <c:pt idx="285">
                  <c:v>376</c:v>
                </c:pt>
                <c:pt idx="286">
                  <c:v>376</c:v>
                </c:pt>
                <c:pt idx="287">
                  <c:v>376</c:v>
                </c:pt>
                <c:pt idx="288">
                  <c:v>377</c:v>
                </c:pt>
                <c:pt idx="289">
                  <c:v>377</c:v>
                </c:pt>
                <c:pt idx="290">
                  <c:v>377</c:v>
                </c:pt>
                <c:pt idx="291">
                  <c:v>377</c:v>
                </c:pt>
                <c:pt idx="292">
                  <c:v>377</c:v>
                </c:pt>
                <c:pt idx="293">
                  <c:v>378</c:v>
                </c:pt>
                <c:pt idx="294">
                  <c:v>378</c:v>
                </c:pt>
                <c:pt idx="295">
                  <c:v>378</c:v>
                </c:pt>
                <c:pt idx="296">
                  <c:v>379</c:v>
                </c:pt>
                <c:pt idx="297">
                  <c:v>379</c:v>
                </c:pt>
                <c:pt idx="298">
                  <c:v>379</c:v>
                </c:pt>
                <c:pt idx="299">
                  <c:v>379</c:v>
                </c:pt>
                <c:pt idx="300">
                  <c:v>380</c:v>
                </c:pt>
                <c:pt idx="301">
                  <c:v>380</c:v>
                </c:pt>
                <c:pt idx="302">
                  <c:v>380</c:v>
                </c:pt>
                <c:pt idx="303">
                  <c:v>380</c:v>
                </c:pt>
                <c:pt idx="304">
                  <c:v>381</c:v>
                </c:pt>
                <c:pt idx="305">
                  <c:v>381</c:v>
                </c:pt>
                <c:pt idx="306">
                  <c:v>381</c:v>
                </c:pt>
                <c:pt idx="307">
                  <c:v>382</c:v>
                </c:pt>
                <c:pt idx="308">
                  <c:v>382</c:v>
                </c:pt>
                <c:pt idx="309">
                  <c:v>382</c:v>
                </c:pt>
                <c:pt idx="310">
                  <c:v>383</c:v>
                </c:pt>
                <c:pt idx="311">
                  <c:v>383</c:v>
                </c:pt>
                <c:pt idx="312">
                  <c:v>383</c:v>
                </c:pt>
                <c:pt idx="313">
                  <c:v>383</c:v>
                </c:pt>
                <c:pt idx="314">
                  <c:v>384</c:v>
                </c:pt>
                <c:pt idx="315">
                  <c:v>384</c:v>
                </c:pt>
                <c:pt idx="316">
                  <c:v>385</c:v>
                </c:pt>
                <c:pt idx="317">
                  <c:v>385</c:v>
                </c:pt>
                <c:pt idx="318">
                  <c:v>385</c:v>
                </c:pt>
                <c:pt idx="319">
                  <c:v>385</c:v>
                </c:pt>
                <c:pt idx="320">
                  <c:v>386</c:v>
                </c:pt>
                <c:pt idx="321">
                  <c:v>386</c:v>
                </c:pt>
                <c:pt idx="322">
                  <c:v>386</c:v>
                </c:pt>
                <c:pt idx="323">
                  <c:v>386</c:v>
                </c:pt>
                <c:pt idx="324">
                  <c:v>387</c:v>
                </c:pt>
                <c:pt idx="325">
                  <c:v>388</c:v>
                </c:pt>
                <c:pt idx="326">
                  <c:v>388</c:v>
                </c:pt>
                <c:pt idx="327">
                  <c:v>388</c:v>
                </c:pt>
                <c:pt idx="328">
                  <c:v>388</c:v>
                </c:pt>
                <c:pt idx="329">
                  <c:v>389</c:v>
                </c:pt>
                <c:pt idx="330">
                  <c:v>389</c:v>
                </c:pt>
                <c:pt idx="331">
                  <c:v>389</c:v>
                </c:pt>
                <c:pt idx="332">
                  <c:v>389</c:v>
                </c:pt>
                <c:pt idx="333">
                  <c:v>390</c:v>
                </c:pt>
                <c:pt idx="334">
                  <c:v>390</c:v>
                </c:pt>
                <c:pt idx="335">
                  <c:v>390</c:v>
                </c:pt>
                <c:pt idx="336">
                  <c:v>390</c:v>
                </c:pt>
                <c:pt idx="337">
                  <c:v>391</c:v>
                </c:pt>
                <c:pt idx="338">
                  <c:v>391</c:v>
                </c:pt>
                <c:pt idx="339">
                  <c:v>391</c:v>
                </c:pt>
                <c:pt idx="340">
                  <c:v>392</c:v>
                </c:pt>
                <c:pt idx="341">
                  <c:v>392</c:v>
                </c:pt>
                <c:pt idx="342">
                  <c:v>392</c:v>
                </c:pt>
                <c:pt idx="343">
                  <c:v>393</c:v>
                </c:pt>
                <c:pt idx="344">
                  <c:v>393</c:v>
                </c:pt>
                <c:pt idx="345">
                  <c:v>393</c:v>
                </c:pt>
                <c:pt idx="346">
                  <c:v>394</c:v>
                </c:pt>
                <c:pt idx="347">
                  <c:v>394</c:v>
                </c:pt>
                <c:pt idx="348">
                  <c:v>394</c:v>
                </c:pt>
                <c:pt idx="349">
                  <c:v>394</c:v>
                </c:pt>
                <c:pt idx="350">
                  <c:v>394</c:v>
                </c:pt>
                <c:pt idx="351">
                  <c:v>394</c:v>
                </c:pt>
                <c:pt idx="352">
                  <c:v>394</c:v>
                </c:pt>
                <c:pt idx="353">
                  <c:v>394</c:v>
                </c:pt>
                <c:pt idx="354">
                  <c:v>394</c:v>
                </c:pt>
                <c:pt idx="355">
                  <c:v>395</c:v>
                </c:pt>
                <c:pt idx="356">
                  <c:v>394</c:v>
                </c:pt>
                <c:pt idx="357">
                  <c:v>395</c:v>
                </c:pt>
                <c:pt idx="358">
                  <c:v>395</c:v>
                </c:pt>
                <c:pt idx="359">
                  <c:v>396</c:v>
                </c:pt>
                <c:pt idx="360">
                  <c:v>395</c:v>
                </c:pt>
                <c:pt idx="361">
                  <c:v>396</c:v>
                </c:pt>
                <c:pt idx="362">
                  <c:v>396</c:v>
                </c:pt>
                <c:pt idx="363">
                  <c:v>397</c:v>
                </c:pt>
                <c:pt idx="364">
                  <c:v>397</c:v>
                </c:pt>
                <c:pt idx="365">
                  <c:v>397</c:v>
                </c:pt>
                <c:pt idx="366">
                  <c:v>397</c:v>
                </c:pt>
                <c:pt idx="367">
                  <c:v>397</c:v>
                </c:pt>
                <c:pt idx="368">
                  <c:v>398</c:v>
                </c:pt>
                <c:pt idx="369">
                  <c:v>398</c:v>
                </c:pt>
                <c:pt idx="370">
                  <c:v>398</c:v>
                </c:pt>
                <c:pt idx="371">
                  <c:v>399</c:v>
                </c:pt>
                <c:pt idx="372">
                  <c:v>398</c:v>
                </c:pt>
                <c:pt idx="373">
                  <c:v>399</c:v>
                </c:pt>
                <c:pt idx="374">
                  <c:v>400</c:v>
                </c:pt>
                <c:pt idx="375">
                  <c:v>400</c:v>
                </c:pt>
                <c:pt idx="376">
                  <c:v>400</c:v>
                </c:pt>
                <c:pt idx="377">
                  <c:v>400</c:v>
                </c:pt>
                <c:pt idx="378">
                  <c:v>400</c:v>
                </c:pt>
                <c:pt idx="379">
                  <c:v>400</c:v>
                </c:pt>
                <c:pt idx="380">
                  <c:v>400</c:v>
                </c:pt>
                <c:pt idx="381">
                  <c:v>400</c:v>
                </c:pt>
                <c:pt idx="382">
                  <c:v>400</c:v>
                </c:pt>
                <c:pt idx="383">
                  <c:v>400</c:v>
                </c:pt>
                <c:pt idx="384">
                  <c:v>400</c:v>
                </c:pt>
                <c:pt idx="385">
                  <c:v>400</c:v>
                </c:pt>
                <c:pt idx="386">
                  <c:v>400</c:v>
                </c:pt>
                <c:pt idx="387">
                  <c:v>400</c:v>
                </c:pt>
                <c:pt idx="388">
                  <c:v>400</c:v>
                </c:pt>
                <c:pt idx="389">
                  <c:v>400</c:v>
                </c:pt>
                <c:pt idx="390">
                  <c:v>400</c:v>
                </c:pt>
                <c:pt idx="391">
                  <c:v>400</c:v>
                </c:pt>
                <c:pt idx="392">
                  <c:v>400</c:v>
                </c:pt>
                <c:pt idx="393">
                  <c:v>400</c:v>
                </c:pt>
                <c:pt idx="394">
                  <c:v>399</c:v>
                </c:pt>
                <c:pt idx="395">
                  <c:v>399</c:v>
                </c:pt>
                <c:pt idx="396">
                  <c:v>399</c:v>
                </c:pt>
                <c:pt idx="397">
                  <c:v>399</c:v>
                </c:pt>
                <c:pt idx="398">
                  <c:v>398</c:v>
                </c:pt>
                <c:pt idx="399">
                  <c:v>398</c:v>
                </c:pt>
                <c:pt idx="400">
                  <c:v>398</c:v>
                </c:pt>
                <c:pt idx="401">
                  <c:v>398</c:v>
                </c:pt>
                <c:pt idx="402">
                  <c:v>397</c:v>
                </c:pt>
                <c:pt idx="403">
                  <c:v>397</c:v>
                </c:pt>
                <c:pt idx="404">
                  <c:v>397</c:v>
                </c:pt>
                <c:pt idx="405">
                  <c:v>397</c:v>
                </c:pt>
                <c:pt idx="406">
                  <c:v>397</c:v>
                </c:pt>
                <c:pt idx="407">
                  <c:v>396</c:v>
                </c:pt>
                <c:pt idx="408">
                  <c:v>396</c:v>
                </c:pt>
                <c:pt idx="409">
                  <c:v>396</c:v>
                </c:pt>
                <c:pt idx="410">
                  <c:v>396</c:v>
                </c:pt>
                <c:pt idx="411">
                  <c:v>395</c:v>
                </c:pt>
                <c:pt idx="412">
                  <c:v>395</c:v>
                </c:pt>
                <c:pt idx="413">
                  <c:v>395</c:v>
                </c:pt>
                <c:pt idx="414">
                  <c:v>394</c:v>
                </c:pt>
                <c:pt idx="415">
                  <c:v>394</c:v>
                </c:pt>
                <c:pt idx="416">
                  <c:v>394</c:v>
                </c:pt>
                <c:pt idx="417">
                  <c:v>429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64018944"/>
        <c:axId val="130368960"/>
      </c:lineChart>
      <c:catAx>
        <c:axId val="164018944"/>
        <c:scaling>
          <c:orientation val="minMax"/>
        </c:scaling>
        <c:axPos val="b"/>
        <c:crossAx val="130368960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30368960"/>
        <c:scaling>
          <c:orientation val="minMax"/>
          <c:min val="200"/>
        </c:scaling>
        <c:axPos val="l"/>
        <c:crossAx val="164018944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9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1(ex5)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ex5_15_heatTemp1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Sheet1!$B$2:$B$689</c:f>
              <c:numCache>
                <c:formatCode>General</c:formatCode>
                <c:ptCount val="688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201</c:v>
                </c:pt>
                <c:pt idx="114">
                  <c:v>201</c:v>
                </c:pt>
                <c:pt idx="115">
                  <c:v>201</c:v>
                </c:pt>
                <c:pt idx="116">
                  <c:v>203</c:v>
                </c:pt>
                <c:pt idx="117">
                  <c:v>203</c:v>
                </c:pt>
                <c:pt idx="118">
                  <c:v>203</c:v>
                </c:pt>
                <c:pt idx="119">
                  <c:v>205</c:v>
                </c:pt>
                <c:pt idx="120">
                  <c:v>205</c:v>
                </c:pt>
                <c:pt idx="121">
                  <c:v>205</c:v>
                </c:pt>
                <c:pt idx="122">
                  <c:v>206</c:v>
                </c:pt>
                <c:pt idx="123">
                  <c:v>207</c:v>
                </c:pt>
                <c:pt idx="124">
                  <c:v>207</c:v>
                </c:pt>
                <c:pt idx="125">
                  <c:v>210</c:v>
                </c:pt>
                <c:pt idx="126">
                  <c:v>210</c:v>
                </c:pt>
                <c:pt idx="127">
                  <c:v>211</c:v>
                </c:pt>
                <c:pt idx="128">
                  <c:v>210</c:v>
                </c:pt>
                <c:pt idx="129">
                  <c:v>212</c:v>
                </c:pt>
                <c:pt idx="130">
                  <c:v>212</c:v>
                </c:pt>
                <c:pt idx="131">
                  <c:v>215</c:v>
                </c:pt>
                <c:pt idx="132">
                  <c:v>214</c:v>
                </c:pt>
                <c:pt idx="133">
                  <c:v>215</c:v>
                </c:pt>
                <c:pt idx="134">
                  <c:v>217</c:v>
                </c:pt>
                <c:pt idx="135">
                  <c:v>216</c:v>
                </c:pt>
                <c:pt idx="136">
                  <c:v>218</c:v>
                </c:pt>
                <c:pt idx="137">
                  <c:v>219</c:v>
                </c:pt>
                <c:pt idx="138">
                  <c:v>219</c:v>
                </c:pt>
                <c:pt idx="139">
                  <c:v>219</c:v>
                </c:pt>
                <c:pt idx="140">
                  <c:v>220</c:v>
                </c:pt>
                <c:pt idx="141">
                  <c:v>221</c:v>
                </c:pt>
                <c:pt idx="142">
                  <c:v>220</c:v>
                </c:pt>
                <c:pt idx="143">
                  <c:v>222</c:v>
                </c:pt>
                <c:pt idx="144">
                  <c:v>222</c:v>
                </c:pt>
                <c:pt idx="145">
                  <c:v>223</c:v>
                </c:pt>
                <c:pt idx="146">
                  <c:v>224</c:v>
                </c:pt>
                <c:pt idx="147">
                  <c:v>225</c:v>
                </c:pt>
                <c:pt idx="148">
                  <c:v>225</c:v>
                </c:pt>
                <c:pt idx="149">
                  <c:v>226</c:v>
                </c:pt>
                <c:pt idx="150">
                  <c:v>226</c:v>
                </c:pt>
                <c:pt idx="151">
                  <c:v>226</c:v>
                </c:pt>
                <c:pt idx="152">
                  <c:v>228</c:v>
                </c:pt>
                <c:pt idx="153">
                  <c:v>228</c:v>
                </c:pt>
                <c:pt idx="154">
                  <c:v>229</c:v>
                </c:pt>
                <c:pt idx="155">
                  <c:v>228</c:v>
                </c:pt>
                <c:pt idx="156">
                  <c:v>230</c:v>
                </c:pt>
                <c:pt idx="157">
                  <c:v>230</c:v>
                </c:pt>
                <c:pt idx="158">
                  <c:v>231</c:v>
                </c:pt>
                <c:pt idx="159">
                  <c:v>231</c:v>
                </c:pt>
                <c:pt idx="160">
                  <c:v>231</c:v>
                </c:pt>
                <c:pt idx="161">
                  <c:v>232</c:v>
                </c:pt>
                <c:pt idx="162">
                  <c:v>233</c:v>
                </c:pt>
                <c:pt idx="163">
                  <c:v>233</c:v>
                </c:pt>
                <c:pt idx="164">
                  <c:v>234</c:v>
                </c:pt>
                <c:pt idx="165">
                  <c:v>235</c:v>
                </c:pt>
                <c:pt idx="166">
                  <c:v>234</c:v>
                </c:pt>
                <c:pt idx="167">
                  <c:v>236</c:v>
                </c:pt>
                <c:pt idx="168">
                  <c:v>237</c:v>
                </c:pt>
                <c:pt idx="169">
                  <c:v>237</c:v>
                </c:pt>
                <c:pt idx="170">
                  <c:v>237</c:v>
                </c:pt>
                <c:pt idx="171">
                  <c:v>238</c:v>
                </c:pt>
                <c:pt idx="172">
                  <c:v>240</c:v>
                </c:pt>
                <c:pt idx="173">
                  <c:v>240</c:v>
                </c:pt>
                <c:pt idx="174">
                  <c:v>241</c:v>
                </c:pt>
                <c:pt idx="175">
                  <c:v>242</c:v>
                </c:pt>
                <c:pt idx="176">
                  <c:v>242</c:v>
                </c:pt>
                <c:pt idx="177">
                  <c:v>242</c:v>
                </c:pt>
                <c:pt idx="178">
                  <c:v>243</c:v>
                </c:pt>
                <c:pt idx="179">
                  <c:v>243</c:v>
                </c:pt>
                <c:pt idx="180">
                  <c:v>244</c:v>
                </c:pt>
                <c:pt idx="181">
                  <c:v>244</c:v>
                </c:pt>
                <c:pt idx="182">
                  <c:v>245</c:v>
                </c:pt>
                <c:pt idx="183">
                  <c:v>245</c:v>
                </c:pt>
                <c:pt idx="184">
                  <c:v>245</c:v>
                </c:pt>
                <c:pt idx="185">
                  <c:v>246</c:v>
                </c:pt>
                <c:pt idx="186">
                  <c:v>246</c:v>
                </c:pt>
                <c:pt idx="187">
                  <c:v>246</c:v>
                </c:pt>
                <c:pt idx="188">
                  <c:v>246</c:v>
                </c:pt>
                <c:pt idx="189">
                  <c:v>247</c:v>
                </c:pt>
                <c:pt idx="190">
                  <c:v>247</c:v>
                </c:pt>
                <c:pt idx="191">
                  <c:v>248</c:v>
                </c:pt>
                <c:pt idx="192">
                  <c:v>248</c:v>
                </c:pt>
                <c:pt idx="193">
                  <c:v>248</c:v>
                </c:pt>
                <c:pt idx="194">
                  <c:v>250</c:v>
                </c:pt>
                <c:pt idx="195">
                  <c:v>250</c:v>
                </c:pt>
                <c:pt idx="196">
                  <c:v>250</c:v>
                </c:pt>
                <c:pt idx="197">
                  <c:v>250</c:v>
                </c:pt>
                <c:pt idx="198">
                  <c:v>251</c:v>
                </c:pt>
                <c:pt idx="199">
                  <c:v>251</c:v>
                </c:pt>
                <c:pt idx="200">
                  <c:v>252</c:v>
                </c:pt>
                <c:pt idx="201">
                  <c:v>252</c:v>
                </c:pt>
                <c:pt idx="202">
                  <c:v>252</c:v>
                </c:pt>
                <c:pt idx="203">
                  <c:v>253</c:v>
                </c:pt>
                <c:pt idx="204">
                  <c:v>255</c:v>
                </c:pt>
                <c:pt idx="205">
                  <c:v>255</c:v>
                </c:pt>
                <c:pt idx="206">
                  <c:v>256</c:v>
                </c:pt>
                <c:pt idx="207">
                  <c:v>257</c:v>
                </c:pt>
                <c:pt idx="208">
                  <c:v>256</c:v>
                </c:pt>
                <c:pt idx="209">
                  <c:v>257</c:v>
                </c:pt>
                <c:pt idx="210">
                  <c:v>258</c:v>
                </c:pt>
                <c:pt idx="211">
                  <c:v>258</c:v>
                </c:pt>
                <c:pt idx="212">
                  <c:v>259</c:v>
                </c:pt>
                <c:pt idx="213">
                  <c:v>259</c:v>
                </c:pt>
                <c:pt idx="214">
                  <c:v>260</c:v>
                </c:pt>
                <c:pt idx="215">
                  <c:v>260</c:v>
                </c:pt>
                <c:pt idx="216">
                  <c:v>260</c:v>
                </c:pt>
                <c:pt idx="217">
                  <c:v>261</c:v>
                </c:pt>
                <c:pt idx="218">
                  <c:v>261</c:v>
                </c:pt>
                <c:pt idx="219">
                  <c:v>262</c:v>
                </c:pt>
                <c:pt idx="220">
                  <c:v>263</c:v>
                </c:pt>
                <c:pt idx="221">
                  <c:v>263</c:v>
                </c:pt>
                <c:pt idx="222">
                  <c:v>264</c:v>
                </c:pt>
                <c:pt idx="223">
                  <c:v>264</c:v>
                </c:pt>
                <c:pt idx="224">
                  <c:v>264</c:v>
                </c:pt>
                <c:pt idx="225">
                  <c:v>265</c:v>
                </c:pt>
                <c:pt idx="226">
                  <c:v>265</c:v>
                </c:pt>
                <c:pt idx="227">
                  <c:v>265</c:v>
                </c:pt>
                <c:pt idx="228">
                  <c:v>266</c:v>
                </c:pt>
                <c:pt idx="229">
                  <c:v>267</c:v>
                </c:pt>
                <c:pt idx="230">
                  <c:v>267</c:v>
                </c:pt>
                <c:pt idx="231">
                  <c:v>267</c:v>
                </c:pt>
                <c:pt idx="232">
                  <c:v>267</c:v>
                </c:pt>
                <c:pt idx="233">
                  <c:v>268</c:v>
                </c:pt>
                <c:pt idx="234">
                  <c:v>267</c:v>
                </c:pt>
                <c:pt idx="235">
                  <c:v>269</c:v>
                </c:pt>
                <c:pt idx="236">
                  <c:v>269</c:v>
                </c:pt>
                <c:pt idx="237">
                  <c:v>270</c:v>
                </c:pt>
                <c:pt idx="238">
                  <c:v>270</c:v>
                </c:pt>
                <c:pt idx="239">
                  <c:v>271</c:v>
                </c:pt>
                <c:pt idx="240">
                  <c:v>271</c:v>
                </c:pt>
                <c:pt idx="241">
                  <c:v>272</c:v>
                </c:pt>
                <c:pt idx="242">
                  <c:v>271</c:v>
                </c:pt>
                <c:pt idx="243">
                  <c:v>272</c:v>
                </c:pt>
                <c:pt idx="244">
                  <c:v>273</c:v>
                </c:pt>
                <c:pt idx="245">
                  <c:v>273</c:v>
                </c:pt>
                <c:pt idx="246">
                  <c:v>274</c:v>
                </c:pt>
                <c:pt idx="247">
                  <c:v>274</c:v>
                </c:pt>
                <c:pt idx="248">
                  <c:v>274</c:v>
                </c:pt>
                <c:pt idx="249">
                  <c:v>275</c:v>
                </c:pt>
                <c:pt idx="250">
                  <c:v>275</c:v>
                </c:pt>
                <c:pt idx="251">
                  <c:v>276</c:v>
                </c:pt>
                <c:pt idx="252">
                  <c:v>276</c:v>
                </c:pt>
                <c:pt idx="253">
                  <c:v>277</c:v>
                </c:pt>
                <c:pt idx="254">
                  <c:v>277</c:v>
                </c:pt>
                <c:pt idx="255">
                  <c:v>277</c:v>
                </c:pt>
                <c:pt idx="256">
                  <c:v>278</c:v>
                </c:pt>
                <c:pt idx="257">
                  <c:v>278</c:v>
                </c:pt>
                <c:pt idx="258">
                  <c:v>278</c:v>
                </c:pt>
                <c:pt idx="259">
                  <c:v>279</c:v>
                </c:pt>
                <c:pt idx="260">
                  <c:v>279</c:v>
                </c:pt>
                <c:pt idx="261">
                  <c:v>280</c:v>
                </c:pt>
                <c:pt idx="262">
                  <c:v>280</c:v>
                </c:pt>
                <c:pt idx="263">
                  <c:v>281</c:v>
                </c:pt>
                <c:pt idx="264">
                  <c:v>281</c:v>
                </c:pt>
                <c:pt idx="265">
                  <c:v>282</c:v>
                </c:pt>
                <c:pt idx="266">
                  <c:v>282</c:v>
                </c:pt>
                <c:pt idx="267">
                  <c:v>283</c:v>
                </c:pt>
                <c:pt idx="268">
                  <c:v>283</c:v>
                </c:pt>
                <c:pt idx="269">
                  <c:v>283</c:v>
                </c:pt>
                <c:pt idx="270">
                  <c:v>284</c:v>
                </c:pt>
                <c:pt idx="271">
                  <c:v>285</c:v>
                </c:pt>
                <c:pt idx="272">
                  <c:v>285</c:v>
                </c:pt>
                <c:pt idx="273">
                  <c:v>285</c:v>
                </c:pt>
                <c:pt idx="274">
                  <c:v>286</c:v>
                </c:pt>
                <c:pt idx="275">
                  <c:v>286</c:v>
                </c:pt>
                <c:pt idx="276">
                  <c:v>287</c:v>
                </c:pt>
                <c:pt idx="277">
                  <c:v>287</c:v>
                </c:pt>
                <c:pt idx="278">
                  <c:v>287</c:v>
                </c:pt>
                <c:pt idx="279">
                  <c:v>287</c:v>
                </c:pt>
                <c:pt idx="280">
                  <c:v>288</c:v>
                </c:pt>
                <c:pt idx="281">
                  <c:v>288</c:v>
                </c:pt>
                <c:pt idx="282">
                  <c:v>288</c:v>
                </c:pt>
                <c:pt idx="283">
                  <c:v>289</c:v>
                </c:pt>
                <c:pt idx="284">
                  <c:v>290</c:v>
                </c:pt>
                <c:pt idx="285">
                  <c:v>290</c:v>
                </c:pt>
                <c:pt idx="286">
                  <c:v>290</c:v>
                </c:pt>
                <c:pt idx="287">
                  <c:v>291</c:v>
                </c:pt>
                <c:pt idx="288">
                  <c:v>291</c:v>
                </c:pt>
                <c:pt idx="289">
                  <c:v>292</c:v>
                </c:pt>
                <c:pt idx="290">
                  <c:v>292</c:v>
                </c:pt>
                <c:pt idx="291">
                  <c:v>292</c:v>
                </c:pt>
                <c:pt idx="292">
                  <c:v>293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295</c:v>
                </c:pt>
                <c:pt idx="297">
                  <c:v>295</c:v>
                </c:pt>
                <c:pt idx="298">
                  <c:v>296</c:v>
                </c:pt>
                <c:pt idx="299">
                  <c:v>296</c:v>
                </c:pt>
                <c:pt idx="300">
                  <c:v>296</c:v>
                </c:pt>
                <c:pt idx="301">
                  <c:v>296</c:v>
                </c:pt>
                <c:pt idx="302">
                  <c:v>297</c:v>
                </c:pt>
                <c:pt idx="303">
                  <c:v>297</c:v>
                </c:pt>
                <c:pt idx="304">
                  <c:v>297</c:v>
                </c:pt>
                <c:pt idx="305">
                  <c:v>298</c:v>
                </c:pt>
                <c:pt idx="306">
                  <c:v>298</c:v>
                </c:pt>
                <c:pt idx="307">
                  <c:v>298</c:v>
                </c:pt>
                <c:pt idx="308">
                  <c:v>298</c:v>
                </c:pt>
                <c:pt idx="309">
                  <c:v>299</c:v>
                </c:pt>
                <c:pt idx="310">
                  <c:v>299</c:v>
                </c:pt>
                <c:pt idx="311">
                  <c:v>299</c:v>
                </c:pt>
                <c:pt idx="312">
                  <c:v>300</c:v>
                </c:pt>
                <c:pt idx="313">
                  <c:v>300</c:v>
                </c:pt>
                <c:pt idx="314">
                  <c:v>301</c:v>
                </c:pt>
                <c:pt idx="315">
                  <c:v>301</c:v>
                </c:pt>
                <c:pt idx="316">
                  <c:v>301</c:v>
                </c:pt>
                <c:pt idx="317">
                  <c:v>301</c:v>
                </c:pt>
                <c:pt idx="318">
                  <c:v>302</c:v>
                </c:pt>
                <c:pt idx="319">
                  <c:v>302</c:v>
                </c:pt>
                <c:pt idx="320">
                  <c:v>303</c:v>
                </c:pt>
                <c:pt idx="321">
                  <c:v>303</c:v>
                </c:pt>
                <c:pt idx="322">
                  <c:v>304</c:v>
                </c:pt>
                <c:pt idx="323">
                  <c:v>304</c:v>
                </c:pt>
                <c:pt idx="324">
                  <c:v>304</c:v>
                </c:pt>
                <c:pt idx="325">
                  <c:v>304</c:v>
                </c:pt>
                <c:pt idx="326">
                  <c:v>304</c:v>
                </c:pt>
                <c:pt idx="327">
                  <c:v>305</c:v>
                </c:pt>
                <c:pt idx="328">
                  <c:v>305</c:v>
                </c:pt>
                <c:pt idx="329">
                  <c:v>306</c:v>
                </c:pt>
                <c:pt idx="330">
                  <c:v>306</c:v>
                </c:pt>
                <c:pt idx="331">
                  <c:v>306</c:v>
                </c:pt>
                <c:pt idx="332">
                  <c:v>307</c:v>
                </c:pt>
                <c:pt idx="333">
                  <c:v>307</c:v>
                </c:pt>
                <c:pt idx="334">
                  <c:v>308</c:v>
                </c:pt>
                <c:pt idx="335">
                  <c:v>308</c:v>
                </c:pt>
                <c:pt idx="336">
                  <c:v>309</c:v>
                </c:pt>
                <c:pt idx="337">
                  <c:v>309</c:v>
                </c:pt>
                <c:pt idx="338">
                  <c:v>310</c:v>
                </c:pt>
                <c:pt idx="339">
                  <c:v>310</c:v>
                </c:pt>
                <c:pt idx="340">
                  <c:v>310</c:v>
                </c:pt>
                <c:pt idx="341">
                  <c:v>311</c:v>
                </c:pt>
                <c:pt idx="342">
                  <c:v>311</c:v>
                </c:pt>
                <c:pt idx="343">
                  <c:v>311</c:v>
                </c:pt>
                <c:pt idx="344">
                  <c:v>311</c:v>
                </c:pt>
                <c:pt idx="345">
                  <c:v>311</c:v>
                </c:pt>
                <c:pt idx="346">
                  <c:v>312</c:v>
                </c:pt>
                <c:pt idx="347">
                  <c:v>312</c:v>
                </c:pt>
                <c:pt idx="348">
                  <c:v>313</c:v>
                </c:pt>
                <c:pt idx="349">
                  <c:v>313</c:v>
                </c:pt>
                <c:pt idx="350">
                  <c:v>314</c:v>
                </c:pt>
                <c:pt idx="351">
                  <c:v>314</c:v>
                </c:pt>
                <c:pt idx="352">
                  <c:v>314</c:v>
                </c:pt>
                <c:pt idx="353">
                  <c:v>314</c:v>
                </c:pt>
                <c:pt idx="354">
                  <c:v>315</c:v>
                </c:pt>
                <c:pt idx="355">
                  <c:v>316</c:v>
                </c:pt>
                <c:pt idx="356">
                  <c:v>316</c:v>
                </c:pt>
                <c:pt idx="357">
                  <c:v>316</c:v>
                </c:pt>
                <c:pt idx="358">
                  <c:v>316</c:v>
                </c:pt>
                <c:pt idx="359">
                  <c:v>316</c:v>
                </c:pt>
                <c:pt idx="360">
                  <c:v>317</c:v>
                </c:pt>
                <c:pt idx="361">
                  <c:v>317</c:v>
                </c:pt>
                <c:pt idx="362">
                  <c:v>317</c:v>
                </c:pt>
                <c:pt idx="363">
                  <c:v>317</c:v>
                </c:pt>
                <c:pt idx="364">
                  <c:v>318</c:v>
                </c:pt>
                <c:pt idx="365">
                  <c:v>318</c:v>
                </c:pt>
                <c:pt idx="366">
                  <c:v>318</c:v>
                </c:pt>
                <c:pt idx="367">
                  <c:v>318</c:v>
                </c:pt>
                <c:pt idx="368">
                  <c:v>319</c:v>
                </c:pt>
                <c:pt idx="369">
                  <c:v>319</c:v>
                </c:pt>
                <c:pt idx="370">
                  <c:v>320</c:v>
                </c:pt>
                <c:pt idx="371">
                  <c:v>320</c:v>
                </c:pt>
                <c:pt idx="372">
                  <c:v>320</c:v>
                </c:pt>
                <c:pt idx="373">
                  <c:v>320</c:v>
                </c:pt>
                <c:pt idx="374">
                  <c:v>321</c:v>
                </c:pt>
                <c:pt idx="375">
                  <c:v>321</c:v>
                </c:pt>
                <c:pt idx="376">
                  <c:v>321</c:v>
                </c:pt>
                <c:pt idx="377">
                  <c:v>321</c:v>
                </c:pt>
                <c:pt idx="378">
                  <c:v>321</c:v>
                </c:pt>
                <c:pt idx="379">
                  <c:v>322</c:v>
                </c:pt>
                <c:pt idx="380">
                  <c:v>322</c:v>
                </c:pt>
                <c:pt idx="381">
                  <c:v>323</c:v>
                </c:pt>
                <c:pt idx="382">
                  <c:v>323</c:v>
                </c:pt>
                <c:pt idx="383">
                  <c:v>323</c:v>
                </c:pt>
                <c:pt idx="384">
                  <c:v>324</c:v>
                </c:pt>
                <c:pt idx="385">
                  <c:v>323</c:v>
                </c:pt>
                <c:pt idx="386">
                  <c:v>324</c:v>
                </c:pt>
                <c:pt idx="387">
                  <c:v>324</c:v>
                </c:pt>
                <c:pt idx="388">
                  <c:v>324</c:v>
                </c:pt>
                <c:pt idx="389">
                  <c:v>325</c:v>
                </c:pt>
                <c:pt idx="390">
                  <c:v>325</c:v>
                </c:pt>
                <c:pt idx="391">
                  <c:v>325</c:v>
                </c:pt>
                <c:pt idx="392">
                  <c:v>326</c:v>
                </c:pt>
                <c:pt idx="393">
                  <c:v>326</c:v>
                </c:pt>
                <c:pt idx="394">
                  <c:v>326</c:v>
                </c:pt>
                <c:pt idx="395">
                  <c:v>327</c:v>
                </c:pt>
                <c:pt idx="396">
                  <c:v>327</c:v>
                </c:pt>
                <c:pt idx="397">
                  <c:v>327</c:v>
                </c:pt>
                <c:pt idx="398">
                  <c:v>327</c:v>
                </c:pt>
                <c:pt idx="399">
                  <c:v>328</c:v>
                </c:pt>
                <c:pt idx="400">
                  <c:v>328</c:v>
                </c:pt>
                <c:pt idx="401">
                  <c:v>328</c:v>
                </c:pt>
                <c:pt idx="402">
                  <c:v>328</c:v>
                </c:pt>
                <c:pt idx="403">
                  <c:v>329</c:v>
                </c:pt>
                <c:pt idx="404">
                  <c:v>329</c:v>
                </c:pt>
                <c:pt idx="405">
                  <c:v>329</c:v>
                </c:pt>
                <c:pt idx="406">
                  <c:v>330</c:v>
                </c:pt>
                <c:pt idx="407">
                  <c:v>330</c:v>
                </c:pt>
                <c:pt idx="408">
                  <c:v>330</c:v>
                </c:pt>
                <c:pt idx="409">
                  <c:v>330</c:v>
                </c:pt>
                <c:pt idx="410">
                  <c:v>331</c:v>
                </c:pt>
                <c:pt idx="411">
                  <c:v>331</c:v>
                </c:pt>
                <c:pt idx="412">
                  <c:v>331</c:v>
                </c:pt>
                <c:pt idx="413">
                  <c:v>332</c:v>
                </c:pt>
                <c:pt idx="414">
                  <c:v>332</c:v>
                </c:pt>
                <c:pt idx="415">
                  <c:v>332</c:v>
                </c:pt>
                <c:pt idx="416">
                  <c:v>333</c:v>
                </c:pt>
                <c:pt idx="417">
                  <c:v>333</c:v>
                </c:pt>
                <c:pt idx="418">
                  <c:v>333</c:v>
                </c:pt>
                <c:pt idx="419">
                  <c:v>334</c:v>
                </c:pt>
                <c:pt idx="420">
                  <c:v>334</c:v>
                </c:pt>
                <c:pt idx="421">
                  <c:v>334</c:v>
                </c:pt>
                <c:pt idx="422">
                  <c:v>334</c:v>
                </c:pt>
                <c:pt idx="423">
                  <c:v>335</c:v>
                </c:pt>
                <c:pt idx="424">
                  <c:v>335</c:v>
                </c:pt>
                <c:pt idx="425">
                  <c:v>336</c:v>
                </c:pt>
                <c:pt idx="426">
                  <c:v>336</c:v>
                </c:pt>
                <c:pt idx="427">
                  <c:v>336</c:v>
                </c:pt>
                <c:pt idx="428">
                  <c:v>337</c:v>
                </c:pt>
                <c:pt idx="429">
                  <c:v>337</c:v>
                </c:pt>
                <c:pt idx="430">
                  <c:v>337</c:v>
                </c:pt>
                <c:pt idx="431">
                  <c:v>337</c:v>
                </c:pt>
                <c:pt idx="432">
                  <c:v>337</c:v>
                </c:pt>
                <c:pt idx="433">
                  <c:v>337</c:v>
                </c:pt>
                <c:pt idx="434">
                  <c:v>338</c:v>
                </c:pt>
                <c:pt idx="435">
                  <c:v>338</c:v>
                </c:pt>
                <c:pt idx="436">
                  <c:v>338</c:v>
                </c:pt>
                <c:pt idx="437">
                  <c:v>339</c:v>
                </c:pt>
                <c:pt idx="438">
                  <c:v>339</c:v>
                </c:pt>
                <c:pt idx="439">
                  <c:v>340</c:v>
                </c:pt>
                <c:pt idx="440">
                  <c:v>341</c:v>
                </c:pt>
                <c:pt idx="441">
                  <c:v>341</c:v>
                </c:pt>
                <c:pt idx="442">
                  <c:v>341</c:v>
                </c:pt>
                <c:pt idx="443">
                  <c:v>341</c:v>
                </c:pt>
                <c:pt idx="444">
                  <c:v>342</c:v>
                </c:pt>
                <c:pt idx="445">
                  <c:v>342</c:v>
                </c:pt>
                <c:pt idx="446">
                  <c:v>342</c:v>
                </c:pt>
                <c:pt idx="447">
                  <c:v>343</c:v>
                </c:pt>
                <c:pt idx="448">
                  <c:v>343</c:v>
                </c:pt>
                <c:pt idx="449">
                  <c:v>343</c:v>
                </c:pt>
                <c:pt idx="450">
                  <c:v>344</c:v>
                </c:pt>
                <c:pt idx="451">
                  <c:v>344</c:v>
                </c:pt>
                <c:pt idx="452">
                  <c:v>345</c:v>
                </c:pt>
                <c:pt idx="453">
                  <c:v>345</c:v>
                </c:pt>
                <c:pt idx="454">
                  <c:v>345</c:v>
                </c:pt>
                <c:pt idx="455">
                  <c:v>346</c:v>
                </c:pt>
                <c:pt idx="456">
                  <c:v>346</c:v>
                </c:pt>
                <c:pt idx="457">
                  <c:v>347</c:v>
                </c:pt>
                <c:pt idx="458">
                  <c:v>347</c:v>
                </c:pt>
                <c:pt idx="459">
                  <c:v>347</c:v>
                </c:pt>
                <c:pt idx="460">
                  <c:v>348</c:v>
                </c:pt>
                <c:pt idx="461">
                  <c:v>349</c:v>
                </c:pt>
                <c:pt idx="462">
                  <c:v>349</c:v>
                </c:pt>
                <c:pt idx="463">
                  <c:v>349</c:v>
                </c:pt>
                <c:pt idx="464">
                  <c:v>350</c:v>
                </c:pt>
                <c:pt idx="465">
                  <c:v>350</c:v>
                </c:pt>
                <c:pt idx="466">
                  <c:v>350</c:v>
                </c:pt>
                <c:pt idx="467">
                  <c:v>350</c:v>
                </c:pt>
                <c:pt idx="468">
                  <c:v>350</c:v>
                </c:pt>
                <c:pt idx="469">
                  <c:v>351</c:v>
                </c:pt>
                <c:pt idx="470">
                  <c:v>351</c:v>
                </c:pt>
                <c:pt idx="471">
                  <c:v>351</c:v>
                </c:pt>
                <c:pt idx="472">
                  <c:v>352</c:v>
                </c:pt>
                <c:pt idx="473">
                  <c:v>352</c:v>
                </c:pt>
                <c:pt idx="474">
                  <c:v>352</c:v>
                </c:pt>
                <c:pt idx="475">
                  <c:v>353</c:v>
                </c:pt>
                <c:pt idx="476">
                  <c:v>353</c:v>
                </c:pt>
                <c:pt idx="477">
                  <c:v>353</c:v>
                </c:pt>
                <c:pt idx="478">
                  <c:v>354</c:v>
                </c:pt>
                <c:pt idx="479">
                  <c:v>354</c:v>
                </c:pt>
                <c:pt idx="480">
                  <c:v>355</c:v>
                </c:pt>
                <c:pt idx="481">
                  <c:v>355</c:v>
                </c:pt>
                <c:pt idx="482">
                  <c:v>356</c:v>
                </c:pt>
                <c:pt idx="483">
                  <c:v>356</c:v>
                </c:pt>
                <c:pt idx="484">
                  <c:v>357</c:v>
                </c:pt>
                <c:pt idx="485">
                  <c:v>357</c:v>
                </c:pt>
                <c:pt idx="486">
                  <c:v>357</c:v>
                </c:pt>
                <c:pt idx="487">
                  <c:v>358</c:v>
                </c:pt>
                <c:pt idx="488">
                  <c:v>358</c:v>
                </c:pt>
                <c:pt idx="489">
                  <c:v>359</c:v>
                </c:pt>
                <c:pt idx="490">
                  <c:v>359</c:v>
                </c:pt>
                <c:pt idx="491">
                  <c:v>359</c:v>
                </c:pt>
                <c:pt idx="492">
                  <c:v>360</c:v>
                </c:pt>
                <c:pt idx="493">
                  <c:v>360</c:v>
                </c:pt>
                <c:pt idx="494">
                  <c:v>361</c:v>
                </c:pt>
                <c:pt idx="495">
                  <c:v>360</c:v>
                </c:pt>
                <c:pt idx="496">
                  <c:v>360</c:v>
                </c:pt>
                <c:pt idx="497">
                  <c:v>361</c:v>
                </c:pt>
                <c:pt idx="498">
                  <c:v>362</c:v>
                </c:pt>
                <c:pt idx="499">
                  <c:v>362</c:v>
                </c:pt>
                <c:pt idx="500">
                  <c:v>363</c:v>
                </c:pt>
                <c:pt idx="501">
                  <c:v>363</c:v>
                </c:pt>
                <c:pt idx="502">
                  <c:v>363</c:v>
                </c:pt>
                <c:pt idx="503">
                  <c:v>364</c:v>
                </c:pt>
                <c:pt idx="504">
                  <c:v>364</c:v>
                </c:pt>
                <c:pt idx="505">
                  <c:v>364</c:v>
                </c:pt>
                <c:pt idx="506">
                  <c:v>365</c:v>
                </c:pt>
                <c:pt idx="507">
                  <c:v>364</c:v>
                </c:pt>
                <c:pt idx="508">
                  <c:v>365</c:v>
                </c:pt>
                <c:pt idx="509">
                  <c:v>365</c:v>
                </c:pt>
                <c:pt idx="510">
                  <c:v>366</c:v>
                </c:pt>
                <c:pt idx="511">
                  <c:v>365</c:v>
                </c:pt>
                <c:pt idx="512">
                  <c:v>367</c:v>
                </c:pt>
                <c:pt idx="513">
                  <c:v>367</c:v>
                </c:pt>
                <c:pt idx="514">
                  <c:v>367</c:v>
                </c:pt>
                <c:pt idx="515">
                  <c:v>367</c:v>
                </c:pt>
                <c:pt idx="516">
                  <c:v>368</c:v>
                </c:pt>
                <c:pt idx="517">
                  <c:v>368</c:v>
                </c:pt>
                <c:pt idx="518">
                  <c:v>369</c:v>
                </c:pt>
                <c:pt idx="519">
                  <c:v>369</c:v>
                </c:pt>
                <c:pt idx="520">
                  <c:v>369</c:v>
                </c:pt>
                <c:pt idx="521">
                  <c:v>370</c:v>
                </c:pt>
                <c:pt idx="522">
                  <c:v>370</c:v>
                </c:pt>
                <c:pt idx="523">
                  <c:v>371</c:v>
                </c:pt>
                <c:pt idx="524">
                  <c:v>371</c:v>
                </c:pt>
                <c:pt idx="525">
                  <c:v>371</c:v>
                </c:pt>
                <c:pt idx="526">
                  <c:v>371</c:v>
                </c:pt>
                <c:pt idx="527">
                  <c:v>372</c:v>
                </c:pt>
                <c:pt idx="528">
                  <c:v>372</c:v>
                </c:pt>
                <c:pt idx="529">
                  <c:v>372</c:v>
                </c:pt>
                <c:pt idx="530">
                  <c:v>372</c:v>
                </c:pt>
                <c:pt idx="531">
                  <c:v>373</c:v>
                </c:pt>
                <c:pt idx="532">
                  <c:v>373</c:v>
                </c:pt>
                <c:pt idx="533">
                  <c:v>374</c:v>
                </c:pt>
                <c:pt idx="534">
                  <c:v>374</c:v>
                </c:pt>
                <c:pt idx="535">
                  <c:v>374</c:v>
                </c:pt>
                <c:pt idx="536">
                  <c:v>374</c:v>
                </c:pt>
                <c:pt idx="537">
                  <c:v>375</c:v>
                </c:pt>
                <c:pt idx="538">
                  <c:v>375</c:v>
                </c:pt>
                <c:pt idx="539">
                  <c:v>375</c:v>
                </c:pt>
                <c:pt idx="540">
                  <c:v>376</c:v>
                </c:pt>
                <c:pt idx="541">
                  <c:v>376</c:v>
                </c:pt>
                <c:pt idx="542">
                  <c:v>376</c:v>
                </c:pt>
                <c:pt idx="543">
                  <c:v>376</c:v>
                </c:pt>
                <c:pt idx="544">
                  <c:v>376</c:v>
                </c:pt>
                <c:pt idx="545">
                  <c:v>377</c:v>
                </c:pt>
                <c:pt idx="546">
                  <c:v>377</c:v>
                </c:pt>
                <c:pt idx="547">
                  <c:v>377</c:v>
                </c:pt>
                <c:pt idx="548">
                  <c:v>377</c:v>
                </c:pt>
                <c:pt idx="549">
                  <c:v>377</c:v>
                </c:pt>
                <c:pt idx="550">
                  <c:v>377</c:v>
                </c:pt>
                <c:pt idx="551">
                  <c:v>377</c:v>
                </c:pt>
                <c:pt idx="552">
                  <c:v>378</c:v>
                </c:pt>
                <c:pt idx="553">
                  <c:v>378</c:v>
                </c:pt>
                <c:pt idx="554">
                  <c:v>378</c:v>
                </c:pt>
                <c:pt idx="555">
                  <c:v>379</c:v>
                </c:pt>
                <c:pt idx="556">
                  <c:v>379</c:v>
                </c:pt>
                <c:pt idx="557">
                  <c:v>379</c:v>
                </c:pt>
                <c:pt idx="558">
                  <c:v>380</c:v>
                </c:pt>
                <c:pt idx="559">
                  <c:v>380</c:v>
                </c:pt>
                <c:pt idx="560">
                  <c:v>380</c:v>
                </c:pt>
                <c:pt idx="561">
                  <c:v>381</c:v>
                </c:pt>
                <c:pt idx="562">
                  <c:v>380</c:v>
                </c:pt>
                <c:pt idx="563">
                  <c:v>381</c:v>
                </c:pt>
                <c:pt idx="564">
                  <c:v>381</c:v>
                </c:pt>
                <c:pt idx="565">
                  <c:v>382</c:v>
                </c:pt>
                <c:pt idx="566">
                  <c:v>383</c:v>
                </c:pt>
                <c:pt idx="567">
                  <c:v>383</c:v>
                </c:pt>
                <c:pt idx="568">
                  <c:v>383</c:v>
                </c:pt>
                <c:pt idx="569">
                  <c:v>384</c:v>
                </c:pt>
                <c:pt idx="570">
                  <c:v>384</c:v>
                </c:pt>
                <c:pt idx="571">
                  <c:v>384</c:v>
                </c:pt>
                <c:pt idx="572">
                  <c:v>384</c:v>
                </c:pt>
                <c:pt idx="573">
                  <c:v>385</c:v>
                </c:pt>
                <c:pt idx="574">
                  <c:v>386</c:v>
                </c:pt>
                <c:pt idx="575">
                  <c:v>385</c:v>
                </c:pt>
                <c:pt idx="576">
                  <c:v>386</c:v>
                </c:pt>
                <c:pt idx="577">
                  <c:v>386</c:v>
                </c:pt>
                <c:pt idx="578">
                  <c:v>386</c:v>
                </c:pt>
                <c:pt idx="579">
                  <c:v>386</c:v>
                </c:pt>
                <c:pt idx="580">
                  <c:v>387</c:v>
                </c:pt>
                <c:pt idx="581">
                  <c:v>387</c:v>
                </c:pt>
                <c:pt idx="582">
                  <c:v>388</c:v>
                </c:pt>
                <c:pt idx="583">
                  <c:v>388</c:v>
                </c:pt>
                <c:pt idx="584">
                  <c:v>388</c:v>
                </c:pt>
                <c:pt idx="585">
                  <c:v>388</c:v>
                </c:pt>
                <c:pt idx="586">
                  <c:v>389</c:v>
                </c:pt>
                <c:pt idx="587">
                  <c:v>389</c:v>
                </c:pt>
                <c:pt idx="588">
                  <c:v>389</c:v>
                </c:pt>
                <c:pt idx="589">
                  <c:v>390</c:v>
                </c:pt>
                <c:pt idx="590">
                  <c:v>390</c:v>
                </c:pt>
                <c:pt idx="591">
                  <c:v>390</c:v>
                </c:pt>
                <c:pt idx="592">
                  <c:v>391</c:v>
                </c:pt>
                <c:pt idx="593">
                  <c:v>391</c:v>
                </c:pt>
                <c:pt idx="594">
                  <c:v>391</c:v>
                </c:pt>
                <c:pt idx="595">
                  <c:v>391</c:v>
                </c:pt>
                <c:pt idx="596">
                  <c:v>392</c:v>
                </c:pt>
                <c:pt idx="597">
                  <c:v>392</c:v>
                </c:pt>
                <c:pt idx="598">
                  <c:v>392</c:v>
                </c:pt>
                <c:pt idx="599">
                  <c:v>393</c:v>
                </c:pt>
                <c:pt idx="600">
                  <c:v>393</c:v>
                </c:pt>
                <c:pt idx="601">
                  <c:v>394</c:v>
                </c:pt>
                <c:pt idx="602">
                  <c:v>393</c:v>
                </c:pt>
                <c:pt idx="603">
                  <c:v>394</c:v>
                </c:pt>
                <c:pt idx="604">
                  <c:v>395</c:v>
                </c:pt>
                <c:pt idx="605">
                  <c:v>395</c:v>
                </c:pt>
                <c:pt idx="606">
                  <c:v>395</c:v>
                </c:pt>
                <c:pt idx="607">
                  <c:v>396</c:v>
                </c:pt>
                <c:pt idx="608">
                  <c:v>396</c:v>
                </c:pt>
                <c:pt idx="609">
                  <c:v>396</c:v>
                </c:pt>
                <c:pt idx="610">
                  <c:v>397</c:v>
                </c:pt>
                <c:pt idx="611">
                  <c:v>397</c:v>
                </c:pt>
                <c:pt idx="612">
                  <c:v>397</c:v>
                </c:pt>
                <c:pt idx="613">
                  <c:v>398</c:v>
                </c:pt>
                <c:pt idx="614">
                  <c:v>398</c:v>
                </c:pt>
                <c:pt idx="615">
                  <c:v>398</c:v>
                </c:pt>
                <c:pt idx="616">
                  <c:v>398</c:v>
                </c:pt>
                <c:pt idx="617">
                  <c:v>399</c:v>
                </c:pt>
                <c:pt idx="618">
                  <c:v>399</c:v>
                </c:pt>
                <c:pt idx="619">
                  <c:v>400</c:v>
                </c:pt>
                <c:pt idx="620">
                  <c:v>399</c:v>
                </c:pt>
                <c:pt idx="621">
                  <c:v>400</c:v>
                </c:pt>
                <c:pt idx="622">
                  <c:v>400</c:v>
                </c:pt>
                <c:pt idx="623">
                  <c:v>400</c:v>
                </c:pt>
                <c:pt idx="624">
                  <c:v>400</c:v>
                </c:pt>
                <c:pt idx="625">
                  <c:v>400</c:v>
                </c:pt>
                <c:pt idx="626">
                  <c:v>401</c:v>
                </c:pt>
                <c:pt idx="627">
                  <c:v>401</c:v>
                </c:pt>
                <c:pt idx="628">
                  <c:v>402</c:v>
                </c:pt>
                <c:pt idx="629">
                  <c:v>402</c:v>
                </c:pt>
                <c:pt idx="630">
                  <c:v>402</c:v>
                </c:pt>
                <c:pt idx="631">
                  <c:v>402</c:v>
                </c:pt>
                <c:pt idx="632">
                  <c:v>403</c:v>
                </c:pt>
                <c:pt idx="633">
                  <c:v>403</c:v>
                </c:pt>
                <c:pt idx="634">
                  <c:v>403</c:v>
                </c:pt>
                <c:pt idx="635">
                  <c:v>403</c:v>
                </c:pt>
                <c:pt idx="636">
                  <c:v>403</c:v>
                </c:pt>
                <c:pt idx="637">
                  <c:v>403</c:v>
                </c:pt>
                <c:pt idx="638">
                  <c:v>404</c:v>
                </c:pt>
                <c:pt idx="639">
                  <c:v>404</c:v>
                </c:pt>
                <c:pt idx="640">
                  <c:v>405</c:v>
                </c:pt>
                <c:pt idx="641">
                  <c:v>405</c:v>
                </c:pt>
                <c:pt idx="642">
                  <c:v>405</c:v>
                </c:pt>
                <c:pt idx="643">
                  <c:v>405</c:v>
                </c:pt>
                <c:pt idx="644">
                  <c:v>406</c:v>
                </c:pt>
                <c:pt idx="645">
                  <c:v>407</c:v>
                </c:pt>
                <c:pt idx="646">
                  <c:v>406</c:v>
                </c:pt>
                <c:pt idx="647">
                  <c:v>407</c:v>
                </c:pt>
                <c:pt idx="648">
                  <c:v>407</c:v>
                </c:pt>
                <c:pt idx="649">
                  <c:v>408</c:v>
                </c:pt>
                <c:pt idx="650">
                  <c:v>408</c:v>
                </c:pt>
                <c:pt idx="651">
                  <c:v>408</c:v>
                </c:pt>
                <c:pt idx="652">
                  <c:v>409</c:v>
                </c:pt>
                <c:pt idx="653">
                  <c:v>409</c:v>
                </c:pt>
                <c:pt idx="654">
                  <c:v>409</c:v>
                </c:pt>
                <c:pt idx="655">
                  <c:v>410</c:v>
                </c:pt>
                <c:pt idx="656">
                  <c:v>410</c:v>
                </c:pt>
                <c:pt idx="657">
                  <c:v>409</c:v>
                </c:pt>
                <c:pt idx="658">
                  <c:v>409</c:v>
                </c:pt>
                <c:pt idx="659">
                  <c:v>409</c:v>
                </c:pt>
                <c:pt idx="660">
                  <c:v>408</c:v>
                </c:pt>
                <c:pt idx="661">
                  <c:v>408</c:v>
                </c:pt>
                <c:pt idx="662">
                  <c:v>408</c:v>
                </c:pt>
                <c:pt idx="663">
                  <c:v>407</c:v>
                </c:pt>
                <c:pt idx="664">
                  <c:v>406</c:v>
                </c:pt>
                <c:pt idx="665">
                  <c:v>406</c:v>
                </c:pt>
                <c:pt idx="666">
                  <c:v>405</c:v>
                </c:pt>
                <c:pt idx="667">
                  <c:v>405</c:v>
                </c:pt>
                <c:pt idx="668">
                  <c:v>405</c:v>
                </c:pt>
                <c:pt idx="669">
                  <c:v>405</c:v>
                </c:pt>
                <c:pt idx="670">
                  <c:v>405</c:v>
                </c:pt>
                <c:pt idx="671">
                  <c:v>404</c:v>
                </c:pt>
                <c:pt idx="672">
                  <c:v>404</c:v>
                </c:pt>
                <c:pt idx="673">
                  <c:v>404</c:v>
                </c:pt>
                <c:pt idx="674">
                  <c:v>403</c:v>
                </c:pt>
                <c:pt idx="675">
                  <c:v>403</c:v>
                </c:pt>
                <c:pt idx="676">
                  <c:v>403</c:v>
                </c:pt>
                <c:pt idx="677">
                  <c:v>403</c:v>
                </c:pt>
                <c:pt idx="678">
                  <c:v>402</c:v>
                </c:pt>
                <c:pt idx="679">
                  <c:v>402</c:v>
                </c:pt>
                <c:pt idx="680">
                  <c:v>402</c:v>
                </c:pt>
                <c:pt idx="681">
                  <c:v>402</c:v>
                </c:pt>
                <c:pt idx="682">
                  <c:v>402</c:v>
                </c:pt>
                <c:pt idx="683">
                  <c:v>402</c:v>
                </c:pt>
                <c:pt idx="684">
                  <c:v>401</c:v>
                </c:pt>
                <c:pt idx="685">
                  <c:v>401</c:v>
                </c:pt>
                <c:pt idx="686">
                  <c:v>401</c:v>
                </c:pt>
                <c:pt idx="687">
                  <c:v>410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ex5_20_heatTemp1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Sheet1!$C$2:$C$689</c:f>
              <c:numCache>
                <c:formatCode>General</c:formatCode>
                <c:ptCount val="688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201</c:v>
                </c:pt>
                <c:pt idx="12">
                  <c:v>202</c:v>
                </c:pt>
                <c:pt idx="13">
                  <c:v>201</c:v>
                </c:pt>
                <c:pt idx="14">
                  <c:v>202</c:v>
                </c:pt>
                <c:pt idx="15">
                  <c:v>202</c:v>
                </c:pt>
                <c:pt idx="16">
                  <c:v>202</c:v>
                </c:pt>
                <c:pt idx="17">
                  <c:v>204</c:v>
                </c:pt>
                <c:pt idx="18">
                  <c:v>204</c:v>
                </c:pt>
                <c:pt idx="19">
                  <c:v>205</c:v>
                </c:pt>
                <c:pt idx="20">
                  <c:v>205</c:v>
                </c:pt>
                <c:pt idx="21">
                  <c:v>208</c:v>
                </c:pt>
                <c:pt idx="22">
                  <c:v>209</c:v>
                </c:pt>
                <c:pt idx="23">
                  <c:v>209</c:v>
                </c:pt>
                <c:pt idx="24">
                  <c:v>209</c:v>
                </c:pt>
                <c:pt idx="25">
                  <c:v>211</c:v>
                </c:pt>
                <c:pt idx="26">
                  <c:v>211</c:v>
                </c:pt>
                <c:pt idx="27">
                  <c:v>212</c:v>
                </c:pt>
                <c:pt idx="28">
                  <c:v>213</c:v>
                </c:pt>
                <c:pt idx="29">
                  <c:v>214</c:v>
                </c:pt>
                <c:pt idx="30">
                  <c:v>215</c:v>
                </c:pt>
                <c:pt idx="31">
                  <c:v>215</c:v>
                </c:pt>
                <c:pt idx="32">
                  <c:v>217</c:v>
                </c:pt>
                <c:pt idx="33">
                  <c:v>217</c:v>
                </c:pt>
                <c:pt idx="34">
                  <c:v>218</c:v>
                </c:pt>
                <c:pt idx="35">
                  <c:v>217</c:v>
                </c:pt>
                <c:pt idx="36">
                  <c:v>219</c:v>
                </c:pt>
                <c:pt idx="37">
                  <c:v>220</c:v>
                </c:pt>
                <c:pt idx="38">
                  <c:v>220</c:v>
                </c:pt>
                <c:pt idx="39">
                  <c:v>220</c:v>
                </c:pt>
                <c:pt idx="40">
                  <c:v>222</c:v>
                </c:pt>
                <c:pt idx="41">
                  <c:v>222</c:v>
                </c:pt>
                <c:pt idx="42">
                  <c:v>223</c:v>
                </c:pt>
                <c:pt idx="43">
                  <c:v>223</c:v>
                </c:pt>
                <c:pt idx="44">
                  <c:v>225</c:v>
                </c:pt>
                <c:pt idx="45">
                  <c:v>225</c:v>
                </c:pt>
                <c:pt idx="46">
                  <c:v>226</c:v>
                </c:pt>
                <c:pt idx="47">
                  <c:v>226</c:v>
                </c:pt>
                <c:pt idx="48">
                  <c:v>226</c:v>
                </c:pt>
                <c:pt idx="49">
                  <c:v>228</c:v>
                </c:pt>
                <c:pt idx="50">
                  <c:v>227</c:v>
                </c:pt>
                <c:pt idx="51">
                  <c:v>229</c:v>
                </c:pt>
                <c:pt idx="52">
                  <c:v>229</c:v>
                </c:pt>
                <c:pt idx="53">
                  <c:v>229</c:v>
                </c:pt>
                <c:pt idx="54">
                  <c:v>231</c:v>
                </c:pt>
                <c:pt idx="55">
                  <c:v>231</c:v>
                </c:pt>
                <c:pt idx="56">
                  <c:v>231</c:v>
                </c:pt>
                <c:pt idx="57">
                  <c:v>232</c:v>
                </c:pt>
                <c:pt idx="58">
                  <c:v>232</c:v>
                </c:pt>
                <c:pt idx="59">
                  <c:v>232</c:v>
                </c:pt>
                <c:pt idx="60">
                  <c:v>233</c:v>
                </c:pt>
                <c:pt idx="61">
                  <c:v>234</c:v>
                </c:pt>
                <c:pt idx="62">
                  <c:v>234</c:v>
                </c:pt>
                <c:pt idx="63">
                  <c:v>234</c:v>
                </c:pt>
                <c:pt idx="64">
                  <c:v>235</c:v>
                </c:pt>
                <c:pt idx="65">
                  <c:v>236</c:v>
                </c:pt>
                <c:pt idx="66">
                  <c:v>237</c:v>
                </c:pt>
                <c:pt idx="67">
                  <c:v>237</c:v>
                </c:pt>
                <c:pt idx="68">
                  <c:v>237</c:v>
                </c:pt>
                <c:pt idx="69">
                  <c:v>238</c:v>
                </c:pt>
                <c:pt idx="70">
                  <c:v>239</c:v>
                </c:pt>
                <c:pt idx="71">
                  <c:v>239</c:v>
                </c:pt>
                <c:pt idx="72">
                  <c:v>239</c:v>
                </c:pt>
                <c:pt idx="73">
                  <c:v>240</c:v>
                </c:pt>
                <c:pt idx="74">
                  <c:v>241</c:v>
                </c:pt>
                <c:pt idx="75">
                  <c:v>241</c:v>
                </c:pt>
                <c:pt idx="76">
                  <c:v>243</c:v>
                </c:pt>
                <c:pt idx="77">
                  <c:v>244</c:v>
                </c:pt>
                <c:pt idx="78">
                  <c:v>243</c:v>
                </c:pt>
                <c:pt idx="79">
                  <c:v>244</c:v>
                </c:pt>
                <c:pt idx="80">
                  <c:v>245</c:v>
                </c:pt>
                <c:pt idx="81">
                  <c:v>245</c:v>
                </c:pt>
                <c:pt idx="82">
                  <c:v>246</c:v>
                </c:pt>
                <c:pt idx="83">
                  <c:v>246</c:v>
                </c:pt>
                <c:pt idx="84">
                  <c:v>247</c:v>
                </c:pt>
                <c:pt idx="85">
                  <c:v>247</c:v>
                </c:pt>
                <c:pt idx="86">
                  <c:v>248</c:v>
                </c:pt>
                <c:pt idx="87">
                  <c:v>248</c:v>
                </c:pt>
                <c:pt idx="88">
                  <c:v>248</c:v>
                </c:pt>
                <c:pt idx="89">
                  <c:v>249</c:v>
                </c:pt>
                <c:pt idx="90">
                  <c:v>250</c:v>
                </c:pt>
                <c:pt idx="91">
                  <c:v>250</c:v>
                </c:pt>
                <c:pt idx="92">
                  <c:v>251</c:v>
                </c:pt>
                <c:pt idx="93">
                  <c:v>251</c:v>
                </c:pt>
                <c:pt idx="94">
                  <c:v>252</c:v>
                </c:pt>
                <c:pt idx="95">
                  <c:v>252</c:v>
                </c:pt>
                <c:pt idx="96">
                  <c:v>252</c:v>
                </c:pt>
                <c:pt idx="97">
                  <c:v>253</c:v>
                </c:pt>
                <c:pt idx="98">
                  <c:v>253</c:v>
                </c:pt>
                <c:pt idx="99">
                  <c:v>254</c:v>
                </c:pt>
                <c:pt idx="100">
                  <c:v>254</c:v>
                </c:pt>
                <c:pt idx="101">
                  <c:v>255</c:v>
                </c:pt>
                <c:pt idx="102">
                  <c:v>256</c:v>
                </c:pt>
                <c:pt idx="103">
                  <c:v>256</c:v>
                </c:pt>
                <c:pt idx="104">
                  <c:v>256</c:v>
                </c:pt>
                <c:pt idx="105">
                  <c:v>256</c:v>
                </c:pt>
                <c:pt idx="106">
                  <c:v>256</c:v>
                </c:pt>
                <c:pt idx="107">
                  <c:v>257</c:v>
                </c:pt>
                <c:pt idx="108">
                  <c:v>257</c:v>
                </c:pt>
                <c:pt idx="109">
                  <c:v>258</c:v>
                </c:pt>
                <c:pt idx="110">
                  <c:v>258</c:v>
                </c:pt>
                <c:pt idx="111">
                  <c:v>259</c:v>
                </c:pt>
                <c:pt idx="112">
                  <c:v>259</c:v>
                </c:pt>
                <c:pt idx="113">
                  <c:v>260</c:v>
                </c:pt>
                <c:pt idx="114">
                  <c:v>260</c:v>
                </c:pt>
                <c:pt idx="115">
                  <c:v>260</c:v>
                </c:pt>
                <c:pt idx="116">
                  <c:v>262</c:v>
                </c:pt>
                <c:pt idx="117">
                  <c:v>262</c:v>
                </c:pt>
                <c:pt idx="118">
                  <c:v>262</c:v>
                </c:pt>
                <c:pt idx="119">
                  <c:v>263</c:v>
                </c:pt>
                <c:pt idx="120">
                  <c:v>263</c:v>
                </c:pt>
                <c:pt idx="121">
                  <c:v>263</c:v>
                </c:pt>
                <c:pt idx="122">
                  <c:v>264</c:v>
                </c:pt>
                <c:pt idx="123">
                  <c:v>265</c:v>
                </c:pt>
                <c:pt idx="124">
                  <c:v>264</c:v>
                </c:pt>
                <c:pt idx="125">
                  <c:v>265</c:v>
                </c:pt>
                <c:pt idx="126">
                  <c:v>266</c:v>
                </c:pt>
                <c:pt idx="127">
                  <c:v>266</c:v>
                </c:pt>
                <c:pt idx="128">
                  <c:v>267</c:v>
                </c:pt>
                <c:pt idx="129">
                  <c:v>267</c:v>
                </c:pt>
                <c:pt idx="130">
                  <c:v>268</c:v>
                </c:pt>
                <c:pt idx="131">
                  <c:v>269</c:v>
                </c:pt>
                <c:pt idx="132">
                  <c:v>270</c:v>
                </c:pt>
                <c:pt idx="133">
                  <c:v>270</c:v>
                </c:pt>
                <c:pt idx="134">
                  <c:v>270</c:v>
                </c:pt>
                <c:pt idx="135">
                  <c:v>271</c:v>
                </c:pt>
                <c:pt idx="136">
                  <c:v>271</c:v>
                </c:pt>
                <c:pt idx="137">
                  <c:v>271</c:v>
                </c:pt>
                <c:pt idx="138">
                  <c:v>271</c:v>
                </c:pt>
                <c:pt idx="139">
                  <c:v>272</c:v>
                </c:pt>
                <c:pt idx="140">
                  <c:v>272</c:v>
                </c:pt>
                <c:pt idx="141">
                  <c:v>272</c:v>
                </c:pt>
                <c:pt idx="142">
                  <c:v>272</c:v>
                </c:pt>
                <c:pt idx="143">
                  <c:v>273</c:v>
                </c:pt>
                <c:pt idx="144">
                  <c:v>273</c:v>
                </c:pt>
                <c:pt idx="145">
                  <c:v>273</c:v>
                </c:pt>
                <c:pt idx="146">
                  <c:v>274</c:v>
                </c:pt>
                <c:pt idx="147">
                  <c:v>274</c:v>
                </c:pt>
                <c:pt idx="148">
                  <c:v>275</c:v>
                </c:pt>
                <c:pt idx="149">
                  <c:v>275</c:v>
                </c:pt>
                <c:pt idx="150">
                  <c:v>276</c:v>
                </c:pt>
                <c:pt idx="151">
                  <c:v>276</c:v>
                </c:pt>
                <c:pt idx="152">
                  <c:v>276</c:v>
                </c:pt>
                <c:pt idx="153">
                  <c:v>277</c:v>
                </c:pt>
                <c:pt idx="154">
                  <c:v>277</c:v>
                </c:pt>
                <c:pt idx="155">
                  <c:v>278</c:v>
                </c:pt>
                <c:pt idx="156">
                  <c:v>278</c:v>
                </c:pt>
                <c:pt idx="157">
                  <c:v>279</c:v>
                </c:pt>
                <c:pt idx="158">
                  <c:v>279</c:v>
                </c:pt>
                <c:pt idx="159">
                  <c:v>280</c:v>
                </c:pt>
                <c:pt idx="160">
                  <c:v>280</c:v>
                </c:pt>
                <c:pt idx="161">
                  <c:v>281</c:v>
                </c:pt>
                <c:pt idx="162">
                  <c:v>281</c:v>
                </c:pt>
                <c:pt idx="163">
                  <c:v>281</c:v>
                </c:pt>
                <c:pt idx="164">
                  <c:v>282</c:v>
                </c:pt>
                <c:pt idx="165">
                  <c:v>282</c:v>
                </c:pt>
                <c:pt idx="166">
                  <c:v>283</c:v>
                </c:pt>
                <c:pt idx="167">
                  <c:v>283</c:v>
                </c:pt>
                <c:pt idx="168">
                  <c:v>284</c:v>
                </c:pt>
                <c:pt idx="169">
                  <c:v>285</c:v>
                </c:pt>
                <c:pt idx="170">
                  <c:v>285</c:v>
                </c:pt>
                <c:pt idx="171">
                  <c:v>285</c:v>
                </c:pt>
                <c:pt idx="172">
                  <c:v>285</c:v>
                </c:pt>
                <c:pt idx="173">
                  <c:v>286</c:v>
                </c:pt>
                <c:pt idx="174">
                  <c:v>287</c:v>
                </c:pt>
                <c:pt idx="175">
                  <c:v>287</c:v>
                </c:pt>
                <c:pt idx="176">
                  <c:v>287</c:v>
                </c:pt>
                <c:pt idx="177">
                  <c:v>287</c:v>
                </c:pt>
                <c:pt idx="178">
                  <c:v>287</c:v>
                </c:pt>
                <c:pt idx="179">
                  <c:v>288</c:v>
                </c:pt>
                <c:pt idx="180">
                  <c:v>288</c:v>
                </c:pt>
                <c:pt idx="181">
                  <c:v>289</c:v>
                </c:pt>
                <c:pt idx="182">
                  <c:v>290</c:v>
                </c:pt>
                <c:pt idx="183">
                  <c:v>290</c:v>
                </c:pt>
                <c:pt idx="184">
                  <c:v>290</c:v>
                </c:pt>
                <c:pt idx="185">
                  <c:v>290</c:v>
                </c:pt>
                <c:pt idx="186">
                  <c:v>291</c:v>
                </c:pt>
                <c:pt idx="187">
                  <c:v>291</c:v>
                </c:pt>
                <c:pt idx="188">
                  <c:v>292</c:v>
                </c:pt>
                <c:pt idx="189">
                  <c:v>292</c:v>
                </c:pt>
                <c:pt idx="190">
                  <c:v>292</c:v>
                </c:pt>
                <c:pt idx="191">
                  <c:v>293</c:v>
                </c:pt>
                <c:pt idx="192">
                  <c:v>293</c:v>
                </c:pt>
                <c:pt idx="193">
                  <c:v>293</c:v>
                </c:pt>
                <c:pt idx="194">
                  <c:v>293</c:v>
                </c:pt>
                <c:pt idx="195">
                  <c:v>294</c:v>
                </c:pt>
                <c:pt idx="196">
                  <c:v>294</c:v>
                </c:pt>
                <c:pt idx="197">
                  <c:v>295</c:v>
                </c:pt>
                <c:pt idx="198">
                  <c:v>295</c:v>
                </c:pt>
                <c:pt idx="199">
                  <c:v>296</c:v>
                </c:pt>
                <c:pt idx="200">
                  <c:v>296</c:v>
                </c:pt>
                <c:pt idx="201">
                  <c:v>296</c:v>
                </c:pt>
                <c:pt idx="202">
                  <c:v>297</c:v>
                </c:pt>
                <c:pt idx="203">
                  <c:v>297</c:v>
                </c:pt>
                <c:pt idx="204">
                  <c:v>297</c:v>
                </c:pt>
                <c:pt idx="205">
                  <c:v>298</c:v>
                </c:pt>
                <c:pt idx="206">
                  <c:v>298</c:v>
                </c:pt>
                <c:pt idx="207">
                  <c:v>298</c:v>
                </c:pt>
                <c:pt idx="208">
                  <c:v>299</c:v>
                </c:pt>
                <c:pt idx="209">
                  <c:v>299</c:v>
                </c:pt>
                <c:pt idx="210">
                  <c:v>299</c:v>
                </c:pt>
                <c:pt idx="211">
                  <c:v>300</c:v>
                </c:pt>
                <c:pt idx="212">
                  <c:v>300</c:v>
                </c:pt>
                <c:pt idx="213">
                  <c:v>301</c:v>
                </c:pt>
                <c:pt idx="214">
                  <c:v>302</c:v>
                </c:pt>
                <c:pt idx="215">
                  <c:v>302</c:v>
                </c:pt>
                <c:pt idx="216">
                  <c:v>302</c:v>
                </c:pt>
                <c:pt idx="217">
                  <c:v>302</c:v>
                </c:pt>
                <c:pt idx="218">
                  <c:v>303</c:v>
                </c:pt>
                <c:pt idx="219">
                  <c:v>303</c:v>
                </c:pt>
                <c:pt idx="220">
                  <c:v>304</c:v>
                </c:pt>
                <c:pt idx="221">
                  <c:v>304</c:v>
                </c:pt>
                <c:pt idx="222">
                  <c:v>304</c:v>
                </c:pt>
                <c:pt idx="223">
                  <c:v>305</c:v>
                </c:pt>
                <c:pt idx="224">
                  <c:v>305</c:v>
                </c:pt>
                <c:pt idx="225">
                  <c:v>306</c:v>
                </c:pt>
                <c:pt idx="226">
                  <c:v>306</c:v>
                </c:pt>
                <c:pt idx="227">
                  <c:v>306</c:v>
                </c:pt>
                <c:pt idx="228">
                  <c:v>307</c:v>
                </c:pt>
                <c:pt idx="229">
                  <c:v>307</c:v>
                </c:pt>
                <c:pt idx="230">
                  <c:v>307</c:v>
                </c:pt>
                <c:pt idx="231">
                  <c:v>308</c:v>
                </c:pt>
                <c:pt idx="232">
                  <c:v>308</c:v>
                </c:pt>
                <c:pt idx="233">
                  <c:v>309</c:v>
                </c:pt>
                <c:pt idx="234">
                  <c:v>309</c:v>
                </c:pt>
                <c:pt idx="235">
                  <c:v>309</c:v>
                </c:pt>
                <c:pt idx="236">
                  <c:v>310</c:v>
                </c:pt>
                <c:pt idx="237">
                  <c:v>310</c:v>
                </c:pt>
                <c:pt idx="238">
                  <c:v>310</c:v>
                </c:pt>
                <c:pt idx="239">
                  <c:v>311</c:v>
                </c:pt>
                <c:pt idx="240">
                  <c:v>311</c:v>
                </c:pt>
                <c:pt idx="241">
                  <c:v>311</c:v>
                </c:pt>
                <c:pt idx="242">
                  <c:v>311</c:v>
                </c:pt>
                <c:pt idx="243">
                  <c:v>312</c:v>
                </c:pt>
                <c:pt idx="244">
                  <c:v>313</c:v>
                </c:pt>
                <c:pt idx="245">
                  <c:v>313</c:v>
                </c:pt>
                <c:pt idx="246">
                  <c:v>313</c:v>
                </c:pt>
                <c:pt idx="247">
                  <c:v>314</c:v>
                </c:pt>
                <c:pt idx="248">
                  <c:v>314</c:v>
                </c:pt>
                <c:pt idx="249">
                  <c:v>314</c:v>
                </c:pt>
                <c:pt idx="250">
                  <c:v>315</c:v>
                </c:pt>
                <c:pt idx="251">
                  <c:v>315</c:v>
                </c:pt>
                <c:pt idx="252">
                  <c:v>316</c:v>
                </c:pt>
                <c:pt idx="253">
                  <c:v>316</c:v>
                </c:pt>
                <c:pt idx="254">
                  <c:v>316</c:v>
                </c:pt>
                <c:pt idx="255">
                  <c:v>317</c:v>
                </c:pt>
                <c:pt idx="256">
                  <c:v>317</c:v>
                </c:pt>
                <c:pt idx="257">
                  <c:v>317</c:v>
                </c:pt>
                <c:pt idx="258">
                  <c:v>318</c:v>
                </c:pt>
                <c:pt idx="259">
                  <c:v>318</c:v>
                </c:pt>
                <c:pt idx="260">
                  <c:v>318</c:v>
                </c:pt>
                <c:pt idx="261">
                  <c:v>318</c:v>
                </c:pt>
                <c:pt idx="262">
                  <c:v>319</c:v>
                </c:pt>
                <c:pt idx="263">
                  <c:v>319</c:v>
                </c:pt>
                <c:pt idx="264">
                  <c:v>319</c:v>
                </c:pt>
                <c:pt idx="265">
                  <c:v>320</c:v>
                </c:pt>
                <c:pt idx="266">
                  <c:v>320</c:v>
                </c:pt>
                <c:pt idx="267">
                  <c:v>320</c:v>
                </c:pt>
                <c:pt idx="268">
                  <c:v>320</c:v>
                </c:pt>
                <c:pt idx="269">
                  <c:v>321</c:v>
                </c:pt>
                <c:pt idx="270">
                  <c:v>321</c:v>
                </c:pt>
                <c:pt idx="271">
                  <c:v>321</c:v>
                </c:pt>
                <c:pt idx="272">
                  <c:v>322</c:v>
                </c:pt>
                <c:pt idx="273">
                  <c:v>322</c:v>
                </c:pt>
                <c:pt idx="274">
                  <c:v>322</c:v>
                </c:pt>
                <c:pt idx="275">
                  <c:v>323</c:v>
                </c:pt>
                <c:pt idx="276">
                  <c:v>323</c:v>
                </c:pt>
                <c:pt idx="277">
                  <c:v>323</c:v>
                </c:pt>
                <c:pt idx="278">
                  <c:v>323</c:v>
                </c:pt>
                <c:pt idx="279">
                  <c:v>324</c:v>
                </c:pt>
                <c:pt idx="280">
                  <c:v>324</c:v>
                </c:pt>
                <c:pt idx="281">
                  <c:v>324</c:v>
                </c:pt>
                <c:pt idx="282">
                  <c:v>324</c:v>
                </c:pt>
                <c:pt idx="283">
                  <c:v>324</c:v>
                </c:pt>
                <c:pt idx="284">
                  <c:v>324</c:v>
                </c:pt>
                <c:pt idx="285">
                  <c:v>325</c:v>
                </c:pt>
                <c:pt idx="286">
                  <c:v>326</c:v>
                </c:pt>
                <c:pt idx="287">
                  <c:v>326</c:v>
                </c:pt>
                <c:pt idx="288">
                  <c:v>326</c:v>
                </c:pt>
                <c:pt idx="289">
                  <c:v>327</c:v>
                </c:pt>
                <c:pt idx="290">
                  <c:v>327</c:v>
                </c:pt>
                <c:pt idx="291">
                  <c:v>327</c:v>
                </c:pt>
                <c:pt idx="292">
                  <c:v>328</c:v>
                </c:pt>
                <c:pt idx="293">
                  <c:v>328</c:v>
                </c:pt>
                <c:pt idx="294">
                  <c:v>328</c:v>
                </c:pt>
                <c:pt idx="295">
                  <c:v>329</c:v>
                </c:pt>
                <c:pt idx="296">
                  <c:v>329</c:v>
                </c:pt>
                <c:pt idx="297">
                  <c:v>329</c:v>
                </c:pt>
                <c:pt idx="298">
                  <c:v>330</c:v>
                </c:pt>
                <c:pt idx="299">
                  <c:v>330</c:v>
                </c:pt>
                <c:pt idx="300">
                  <c:v>330</c:v>
                </c:pt>
                <c:pt idx="301">
                  <c:v>330</c:v>
                </c:pt>
                <c:pt idx="302">
                  <c:v>331</c:v>
                </c:pt>
                <c:pt idx="303">
                  <c:v>331</c:v>
                </c:pt>
                <c:pt idx="304">
                  <c:v>331</c:v>
                </c:pt>
                <c:pt idx="305">
                  <c:v>331</c:v>
                </c:pt>
                <c:pt idx="306">
                  <c:v>332</c:v>
                </c:pt>
                <c:pt idx="307">
                  <c:v>332</c:v>
                </c:pt>
                <c:pt idx="308">
                  <c:v>332</c:v>
                </c:pt>
                <c:pt idx="309">
                  <c:v>333</c:v>
                </c:pt>
                <c:pt idx="310">
                  <c:v>333</c:v>
                </c:pt>
                <c:pt idx="311">
                  <c:v>333</c:v>
                </c:pt>
                <c:pt idx="312">
                  <c:v>334</c:v>
                </c:pt>
                <c:pt idx="313">
                  <c:v>334</c:v>
                </c:pt>
                <c:pt idx="314">
                  <c:v>334</c:v>
                </c:pt>
                <c:pt idx="315">
                  <c:v>334</c:v>
                </c:pt>
                <c:pt idx="316">
                  <c:v>335</c:v>
                </c:pt>
                <c:pt idx="317">
                  <c:v>335</c:v>
                </c:pt>
                <c:pt idx="318">
                  <c:v>335</c:v>
                </c:pt>
                <c:pt idx="319">
                  <c:v>336</c:v>
                </c:pt>
                <c:pt idx="320">
                  <c:v>336</c:v>
                </c:pt>
                <c:pt idx="321">
                  <c:v>336</c:v>
                </c:pt>
                <c:pt idx="322">
                  <c:v>337</c:v>
                </c:pt>
                <c:pt idx="323">
                  <c:v>337</c:v>
                </c:pt>
                <c:pt idx="324">
                  <c:v>337</c:v>
                </c:pt>
                <c:pt idx="325">
                  <c:v>337</c:v>
                </c:pt>
                <c:pt idx="326">
                  <c:v>337</c:v>
                </c:pt>
                <c:pt idx="327">
                  <c:v>338</c:v>
                </c:pt>
                <c:pt idx="328">
                  <c:v>338</c:v>
                </c:pt>
                <c:pt idx="329">
                  <c:v>338</c:v>
                </c:pt>
                <c:pt idx="330">
                  <c:v>339</c:v>
                </c:pt>
                <c:pt idx="331">
                  <c:v>339</c:v>
                </c:pt>
                <c:pt idx="332">
                  <c:v>340</c:v>
                </c:pt>
                <c:pt idx="333">
                  <c:v>340</c:v>
                </c:pt>
                <c:pt idx="334">
                  <c:v>340</c:v>
                </c:pt>
                <c:pt idx="335">
                  <c:v>340</c:v>
                </c:pt>
                <c:pt idx="336">
                  <c:v>341</c:v>
                </c:pt>
                <c:pt idx="337">
                  <c:v>341</c:v>
                </c:pt>
                <c:pt idx="338">
                  <c:v>341</c:v>
                </c:pt>
                <c:pt idx="339">
                  <c:v>342</c:v>
                </c:pt>
                <c:pt idx="340">
                  <c:v>342</c:v>
                </c:pt>
                <c:pt idx="341">
                  <c:v>343</c:v>
                </c:pt>
                <c:pt idx="342">
                  <c:v>343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345</c:v>
                </c:pt>
                <c:pt idx="347">
                  <c:v>345</c:v>
                </c:pt>
                <c:pt idx="348">
                  <c:v>346</c:v>
                </c:pt>
                <c:pt idx="349">
                  <c:v>346</c:v>
                </c:pt>
                <c:pt idx="350">
                  <c:v>346</c:v>
                </c:pt>
                <c:pt idx="351">
                  <c:v>347</c:v>
                </c:pt>
                <c:pt idx="352">
                  <c:v>347</c:v>
                </c:pt>
                <c:pt idx="353">
                  <c:v>347</c:v>
                </c:pt>
                <c:pt idx="354">
                  <c:v>348</c:v>
                </c:pt>
                <c:pt idx="355">
                  <c:v>348</c:v>
                </c:pt>
                <c:pt idx="356">
                  <c:v>348</c:v>
                </c:pt>
                <c:pt idx="357">
                  <c:v>349</c:v>
                </c:pt>
                <c:pt idx="358">
                  <c:v>349</c:v>
                </c:pt>
                <c:pt idx="359">
                  <c:v>350</c:v>
                </c:pt>
                <c:pt idx="360">
                  <c:v>350</c:v>
                </c:pt>
                <c:pt idx="361">
                  <c:v>351</c:v>
                </c:pt>
                <c:pt idx="362">
                  <c:v>350</c:v>
                </c:pt>
                <c:pt idx="363">
                  <c:v>351</c:v>
                </c:pt>
                <c:pt idx="364">
                  <c:v>351</c:v>
                </c:pt>
                <c:pt idx="365">
                  <c:v>352</c:v>
                </c:pt>
                <c:pt idx="366">
                  <c:v>352</c:v>
                </c:pt>
                <c:pt idx="367">
                  <c:v>353</c:v>
                </c:pt>
                <c:pt idx="368">
                  <c:v>353</c:v>
                </c:pt>
                <c:pt idx="369">
                  <c:v>353</c:v>
                </c:pt>
                <c:pt idx="370">
                  <c:v>354</c:v>
                </c:pt>
                <c:pt idx="371">
                  <c:v>354</c:v>
                </c:pt>
                <c:pt idx="372">
                  <c:v>354</c:v>
                </c:pt>
                <c:pt idx="373">
                  <c:v>355</c:v>
                </c:pt>
                <c:pt idx="374">
                  <c:v>355</c:v>
                </c:pt>
                <c:pt idx="375">
                  <c:v>356</c:v>
                </c:pt>
                <c:pt idx="376">
                  <c:v>356</c:v>
                </c:pt>
                <c:pt idx="377">
                  <c:v>356</c:v>
                </c:pt>
                <c:pt idx="378">
                  <c:v>356</c:v>
                </c:pt>
                <c:pt idx="379">
                  <c:v>357</c:v>
                </c:pt>
                <c:pt idx="380">
                  <c:v>357</c:v>
                </c:pt>
                <c:pt idx="381">
                  <c:v>358</c:v>
                </c:pt>
                <c:pt idx="382">
                  <c:v>358</c:v>
                </c:pt>
                <c:pt idx="383">
                  <c:v>358</c:v>
                </c:pt>
                <c:pt idx="384">
                  <c:v>359</c:v>
                </c:pt>
                <c:pt idx="385">
                  <c:v>359</c:v>
                </c:pt>
                <c:pt idx="386">
                  <c:v>359</c:v>
                </c:pt>
                <c:pt idx="387">
                  <c:v>360</c:v>
                </c:pt>
                <c:pt idx="388">
                  <c:v>360</c:v>
                </c:pt>
                <c:pt idx="389">
                  <c:v>361</c:v>
                </c:pt>
                <c:pt idx="390">
                  <c:v>361</c:v>
                </c:pt>
                <c:pt idx="391">
                  <c:v>362</c:v>
                </c:pt>
                <c:pt idx="392">
                  <c:v>362</c:v>
                </c:pt>
                <c:pt idx="393">
                  <c:v>362</c:v>
                </c:pt>
                <c:pt idx="394">
                  <c:v>362</c:v>
                </c:pt>
                <c:pt idx="395">
                  <c:v>363</c:v>
                </c:pt>
                <c:pt idx="396">
                  <c:v>363</c:v>
                </c:pt>
                <c:pt idx="397">
                  <c:v>363</c:v>
                </c:pt>
                <c:pt idx="398">
                  <c:v>364</c:v>
                </c:pt>
                <c:pt idx="399">
                  <c:v>364</c:v>
                </c:pt>
                <c:pt idx="400">
                  <c:v>365</c:v>
                </c:pt>
                <c:pt idx="401">
                  <c:v>364</c:v>
                </c:pt>
                <c:pt idx="402">
                  <c:v>365</c:v>
                </c:pt>
                <c:pt idx="403">
                  <c:v>365</c:v>
                </c:pt>
                <c:pt idx="404">
                  <c:v>366</c:v>
                </c:pt>
                <c:pt idx="405">
                  <c:v>367</c:v>
                </c:pt>
                <c:pt idx="406">
                  <c:v>366</c:v>
                </c:pt>
                <c:pt idx="407">
                  <c:v>367</c:v>
                </c:pt>
                <c:pt idx="408">
                  <c:v>367</c:v>
                </c:pt>
                <c:pt idx="409">
                  <c:v>367</c:v>
                </c:pt>
                <c:pt idx="410">
                  <c:v>368</c:v>
                </c:pt>
                <c:pt idx="411">
                  <c:v>368</c:v>
                </c:pt>
                <c:pt idx="412">
                  <c:v>368</c:v>
                </c:pt>
                <c:pt idx="413">
                  <c:v>369</c:v>
                </c:pt>
                <c:pt idx="414">
                  <c:v>369</c:v>
                </c:pt>
                <c:pt idx="415">
                  <c:v>370</c:v>
                </c:pt>
                <c:pt idx="416">
                  <c:v>370</c:v>
                </c:pt>
                <c:pt idx="417">
                  <c:v>371</c:v>
                </c:pt>
                <c:pt idx="418">
                  <c:v>371</c:v>
                </c:pt>
                <c:pt idx="419">
                  <c:v>371</c:v>
                </c:pt>
                <c:pt idx="420">
                  <c:v>372</c:v>
                </c:pt>
                <c:pt idx="421">
                  <c:v>372</c:v>
                </c:pt>
                <c:pt idx="422">
                  <c:v>373</c:v>
                </c:pt>
                <c:pt idx="423">
                  <c:v>373</c:v>
                </c:pt>
                <c:pt idx="424">
                  <c:v>374</c:v>
                </c:pt>
                <c:pt idx="425">
                  <c:v>373</c:v>
                </c:pt>
                <c:pt idx="426">
                  <c:v>374</c:v>
                </c:pt>
                <c:pt idx="427">
                  <c:v>374</c:v>
                </c:pt>
                <c:pt idx="428">
                  <c:v>374</c:v>
                </c:pt>
                <c:pt idx="429">
                  <c:v>375</c:v>
                </c:pt>
                <c:pt idx="430">
                  <c:v>375</c:v>
                </c:pt>
                <c:pt idx="431">
                  <c:v>375</c:v>
                </c:pt>
                <c:pt idx="432">
                  <c:v>376</c:v>
                </c:pt>
                <c:pt idx="433">
                  <c:v>376</c:v>
                </c:pt>
                <c:pt idx="434">
                  <c:v>376</c:v>
                </c:pt>
                <c:pt idx="435">
                  <c:v>376</c:v>
                </c:pt>
                <c:pt idx="436">
                  <c:v>376</c:v>
                </c:pt>
                <c:pt idx="437">
                  <c:v>376</c:v>
                </c:pt>
                <c:pt idx="438">
                  <c:v>377</c:v>
                </c:pt>
                <c:pt idx="439">
                  <c:v>377</c:v>
                </c:pt>
                <c:pt idx="440">
                  <c:v>378</c:v>
                </c:pt>
                <c:pt idx="441">
                  <c:v>377</c:v>
                </c:pt>
                <c:pt idx="442">
                  <c:v>378</c:v>
                </c:pt>
                <c:pt idx="443">
                  <c:v>378</c:v>
                </c:pt>
                <c:pt idx="444">
                  <c:v>378</c:v>
                </c:pt>
                <c:pt idx="445">
                  <c:v>379</c:v>
                </c:pt>
                <c:pt idx="446">
                  <c:v>379</c:v>
                </c:pt>
                <c:pt idx="447">
                  <c:v>380</c:v>
                </c:pt>
                <c:pt idx="448">
                  <c:v>380</c:v>
                </c:pt>
                <c:pt idx="449">
                  <c:v>380</c:v>
                </c:pt>
                <c:pt idx="450">
                  <c:v>380</c:v>
                </c:pt>
                <c:pt idx="451">
                  <c:v>380</c:v>
                </c:pt>
                <c:pt idx="452">
                  <c:v>380</c:v>
                </c:pt>
                <c:pt idx="453">
                  <c:v>381</c:v>
                </c:pt>
                <c:pt idx="454">
                  <c:v>381</c:v>
                </c:pt>
                <c:pt idx="455">
                  <c:v>381</c:v>
                </c:pt>
                <c:pt idx="456">
                  <c:v>383</c:v>
                </c:pt>
                <c:pt idx="457">
                  <c:v>383</c:v>
                </c:pt>
                <c:pt idx="458">
                  <c:v>383</c:v>
                </c:pt>
                <c:pt idx="459">
                  <c:v>384</c:v>
                </c:pt>
                <c:pt idx="460">
                  <c:v>384</c:v>
                </c:pt>
                <c:pt idx="461">
                  <c:v>384</c:v>
                </c:pt>
                <c:pt idx="462">
                  <c:v>385</c:v>
                </c:pt>
                <c:pt idx="463">
                  <c:v>384</c:v>
                </c:pt>
                <c:pt idx="464">
                  <c:v>385</c:v>
                </c:pt>
                <c:pt idx="465">
                  <c:v>385</c:v>
                </c:pt>
                <c:pt idx="466">
                  <c:v>386</c:v>
                </c:pt>
                <c:pt idx="467">
                  <c:v>386</c:v>
                </c:pt>
                <c:pt idx="468">
                  <c:v>386</c:v>
                </c:pt>
                <c:pt idx="469">
                  <c:v>387</c:v>
                </c:pt>
                <c:pt idx="470">
                  <c:v>387</c:v>
                </c:pt>
                <c:pt idx="471">
                  <c:v>387</c:v>
                </c:pt>
                <c:pt idx="472">
                  <c:v>387</c:v>
                </c:pt>
                <c:pt idx="473">
                  <c:v>387</c:v>
                </c:pt>
                <c:pt idx="474">
                  <c:v>388</c:v>
                </c:pt>
                <c:pt idx="475">
                  <c:v>388</c:v>
                </c:pt>
                <c:pt idx="476">
                  <c:v>389</c:v>
                </c:pt>
                <c:pt idx="477">
                  <c:v>389</c:v>
                </c:pt>
                <c:pt idx="478">
                  <c:v>389</c:v>
                </c:pt>
                <c:pt idx="479">
                  <c:v>389</c:v>
                </c:pt>
                <c:pt idx="480">
                  <c:v>389</c:v>
                </c:pt>
                <c:pt idx="481">
                  <c:v>390</c:v>
                </c:pt>
                <c:pt idx="482">
                  <c:v>390</c:v>
                </c:pt>
                <c:pt idx="483">
                  <c:v>391</c:v>
                </c:pt>
                <c:pt idx="484">
                  <c:v>390</c:v>
                </c:pt>
                <c:pt idx="485">
                  <c:v>392</c:v>
                </c:pt>
                <c:pt idx="486">
                  <c:v>392</c:v>
                </c:pt>
                <c:pt idx="487">
                  <c:v>392</c:v>
                </c:pt>
                <c:pt idx="488">
                  <c:v>393</c:v>
                </c:pt>
                <c:pt idx="489">
                  <c:v>393</c:v>
                </c:pt>
                <c:pt idx="490">
                  <c:v>393</c:v>
                </c:pt>
                <c:pt idx="491">
                  <c:v>394</c:v>
                </c:pt>
                <c:pt idx="492">
                  <c:v>394</c:v>
                </c:pt>
                <c:pt idx="493">
                  <c:v>395</c:v>
                </c:pt>
                <c:pt idx="494">
                  <c:v>395</c:v>
                </c:pt>
                <c:pt idx="495">
                  <c:v>395</c:v>
                </c:pt>
                <c:pt idx="496">
                  <c:v>395</c:v>
                </c:pt>
                <c:pt idx="497">
                  <c:v>396</c:v>
                </c:pt>
                <c:pt idx="498">
                  <c:v>396</c:v>
                </c:pt>
                <c:pt idx="499">
                  <c:v>396</c:v>
                </c:pt>
                <c:pt idx="500">
                  <c:v>397</c:v>
                </c:pt>
                <c:pt idx="501">
                  <c:v>397</c:v>
                </c:pt>
                <c:pt idx="502">
                  <c:v>397</c:v>
                </c:pt>
                <c:pt idx="503">
                  <c:v>398</c:v>
                </c:pt>
                <c:pt idx="504">
                  <c:v>398</c:v>
                </c:pt>
                <c:pt idx="505">
                  <c:v>398</c:v>
                </c:pt>
                <c:pt idx="506">
                  <c:v>398</c:v>
                </c:pt>
                <c:pt idx="507">
                  <c:v>399</c:v>
                </c:pt>
                <c:pt idx="508">
                  <c:v>399</c:v>
                </c:pt>
                <c:pt idx="509">
                  <c:v>400</c:v>
                </c:pt>
                <c:pt idx="510">
                  <c:v>400</c:v>
                </c:pt>
                <c:pt idx="511">
                  <c:v>400</c:v>
                </c:pt>
                <c:pt idx="512">
                  <c:v>400</c:v>
                </c:pt>
                <c:pt idx="513">
                  <c:v>400</c:v>
                </c:pt>
                <c:pt idx="514">
                  <c:v>400</c:v>
                </c:pt>
                <c:pt idx="515">
                  <c:v>401</c:v>
                </c:pt>
                <c:pt idx="516">
                  <c:v>401</c:v>
                </c:pt>
                <c:pt idx="517">
                  <c:v>402</c:v>
                </c:pt>
                <c:pt idx="518">
                  <c:v>402</c:v>
                </c:pt>
                <c:pt idx="519">
                  <c:v>402</c:v>
                </c:pt>
                <c:pt idx="520">
                  <c:v>402</c:v>
                </c:pt>
                <c:pt idx="521">
                  <c:v>403</c:v>
                </c:pt>
                <c:pt idx="522">
                  <c:v>402</c:v>
                </c:pt>
                <c:pt idx="523">
                  <c:v>402</c:v>
                </c:pt>
                <c:pt idx="524">
                  <c:v>403</c:v>
                </c:pt>
                <c:pt idx="525">
                  <c:v>403</c:v>
                </c:pt>
                <c:pt idx="526">
                  <c:v>403</c:v>
                </c:pt>
                <c:pt idx="527">
                  <c:v>403</c:v>
                </c:pt>
                <c:pt idx="528">
                  <c:v>405</c:v>
                </c:pt>
                <c:pt idx="529">
                  <c:v>405</c:v>
                </c:pt>
                <c:pt idx="530">
                  <c:v>405</c:v>
                </c:pt>
                <c:pt idx="531">
                  <c:v>405</c:v>
                </c:pt>
                <c:pt idx="532">
                  <c:v>405</c:v>
                </c:pt>
                <c:pt idx="533">
                  <c:v>406</c:v>
                </c:pt>
                <c:pt idx="534">
                  <c:v>406</c:v>
                </c:pt>
                <c:pt idx="535">
                  <c:v>407</c:v>
                </c:pt>
                <c:pt idx="536">
                  <c:v>407</c:v>
                </c:pt>
                <c:pt idx="537">
                  <c:v>407</c:v>
                </c:pt>
                <c:pt idx="538">
                  <c:v>407</c:v>
                </c:pt>
                <c:pt idx="539">
                  <c:v>408</c:v>
                </c:pt>
                <c:pt idx="540">
                  <c:v>408</c:v>
                </c:pt>
                <c:pt idx="541">
                  <c:v>408</c:v>
                </c:pt>
                <c:pt idx="542">
                  <c:v>408</c:v>
                </c:pt>
                <c:pt idx="543">
                  <c:v>409</c:v>
                </c:pt>
                <c:pt idx="544">
                  <c:v>409</c:v>
                </c:pt>
                <c:pt idx="545">
                  <c:v>409</c:v>
                </c:pt>
                <c:pt idx="546">
                  <c:v>409</c:v>
                </c:pt>
                <c:pt idx="547">
                  <c:v>411</c:v>
                </c:pt>
                <c:pt idx="548">
                  <c:v>411</c:v>
                </c:pt>
                <c:pt idx="549">
                  <c:v>412</c:v>
                </c:pt>
                <c:pt idx="550">
                  <c:v>411</c:v>
                </c:pt>
                <c:pt idx="551">
                  <c:v>412</c:v>
                </c:pt>
                <c:pt idx="552">
                  <c:v>412</c:v>
                </c:pt>
                <c:pt idx="553">
                  <c:v>412</c:v>
                </c:pt>
                <c:pt idx="554">
                  <c:v>412</c:v>
                </c:pt>
                <c:pt idx="555">
                  <c:v>413</c:v>
                </c:pt>
                <c:pt idx="556">
                  <c:v>413</c:v>
                </c:pt>
                <c:pt idx="557">
                  <c:v>412</c:v>
                </c:pt>
                <c:pt idx="558">
                  <c:v>412</c:v>
                </c:pt>
                <c:pt idx="559">
                  <c:v>412</c:v>
                </c:pt>
                <c:pt idx="560">
                  <c:v>412</c:v>
                </c:pt>
                <c:pt idx="561">
                  <c:v>412</c:v>
                </c:pt>
                <c:pt idx="562">
                  <c:v>411</c:v>
                </c:pt>
                <c:pt idx="563">
                  <c:v>410</c:v>
                </c:pt>
                <c:pt idx="564">
                  <c:v>409</c:v>
                </c:pt>
                <c:pt idx="565">
                  <c:v>408</c:v>
                </c:pt>
                <c:pt idx="566">
                  <c:v>408</c:v>
                </c:pt>
                <c:pt idx="567">
                  <c:v>408</c:v>
                </c:pt>
                <c:pt idx="568">
                  <c:v>408</c:v>
                </c:pt>
                <c:pt idx="569">
                  <c:v>407</c:v>
                </c:pt>
                <c:pt idx="570">
                  <c:v>407</c:v>
                </c:pt>
                <c:pt idx="571">
                  <c:v>406</c:v>
                </c:pt>
                <c:pt idx="572">
                  <c:v>406</c:v>
                </c:pt>
                <c:pt idx="573">
                  <c:v>406</c:v>
                </c:pt>
                <c:pt idx="574">
                  <c:v>405</c:v>
                </c:pt>
                <c:pt idx="575">
                  <c:v>405</c:v>
                </c:pt>
                <c:pt idx="576">
                  <c:v>405</c:v>
                </c:pt>
                <c:pt idx="577">
                  <c:v>405</c:v>
                </c:pt>
                <c:pt idx="578">
                  <c:v>404</c:v>
                </c:pt>
                <c:pt idx="579">
                  <c:v>405</c:v>
                </c:pt>
                <c:pt idx="580">
                  <c:v>404</c:v>
                </c:pt>
                <c:pt idx="581">
                  <c:v>404</c:v>
                </c:pt>
                <c:pt idx="582">
                  <c:v>403</c:v>
                </c:pt>
                <c:pt idx="583">
                  <c:v>403</c:v>
                </c:pt>
                <c:pt idx="584">
                  <c:v>403</c:v>
                </c:pt>
                <c:pt idx="585">
                  <c:v>403</c:v>
                </c:pt>
                <c:pt idx="586">
                  <c:v>402</c:v>
                </c:pt>
                <c:pt idx="587">
                  <c:v>397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ex5_25_heatTemp1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Sheet1!$D$2:$D$689</c:f>
              <c:numCache>
                <c:formatCode>General</c:formatCode>
                <c:ptCount val="688"/>
                <c:pt idx="0">
                  <c:v>273</c:v>
                </c:pt>
                <c:pt idx="1">
                  <c:v>273</c:v>
                </c:pt>
                <c:pt idx="2">
                  <c:v>274</c:v>
                </c:pt>
                <c:pt idx="3">
                  <c:v>275</c:v>
                </c:pt>
                <c:pt idx="4">
                  <c:v>275</c:v>
                </c:pt>
                <c:pt idx="5">
                  <c:v>276</c:v>
                </c:pt>
                <c:pt idx="6">
                  <c:v>280</c:v>
                </c:pt>
                <c:pt idx="7">
                  <c:v>280</c:v>
                </c:pt>
                <c:pt idx="8">
                  <c:v>280</c:v>
                </c:pt>
                <c:pt idx="9">
                  <c:v>281</c:v>
                </c:pt>
                <c:pt idx="10">
                  <c:v>282</c:v>
                </c:pt>
                <c:pt idx="11">
                  <c:v>282</c:v>
                </c:pt>
                <c:pt idx="12">
                  <c:v>283</c:v>
                </c:pt>
                <c:pt idx="13">
                  <c:v>283</c:v>
                </c:pt>
                <c:pt idx="14">
                  <c:v>283</c:v>
                </c:pt>
                <c:pt idx="15">
                  <c:v>285</c:v>
                </c:pt>
                <c:pt idx="16">
                  <c:v>285</c:v>
                </c:pt>
                <c:pt idx="17">
                  <c:v>285</c:v>
                </c:pt>
                <c:pt idx="18">
                  <c:v>286</c:v>
                </c:pt>
                <c:pt idx="19">
                  <c:v>285</c:v>
                </c:pt>
                <c:pt idx="20">
                  <c:v>286</c:v>
                </c:pt>
                <c:pt idx="21">
                  <c:v>286</c:v>
                </c:pt>
                <c:pt idx="22">
                  <c:v>287</c:v>
                </c:pt>
                <c:pt idx="23">
                  <c:v>288</c:v>
                </c:pt>
                <c:pt idx="24">
                  <c:v>288</c:v>
                </c:pt>
                <c:pt idx="25">
                  <c:v>288</c:v>
                </c:pt>
                <c:pt idx="26">
                  <c:v>289</c:v>
                </c:pt>
                <c:pt idx="27">
                  <c:v>289</c:v>
                </c:pt>
                <c:pt idx="28">
                  <c:v>289</c:v>
                </c:pt>
                <c:pt idx="29">
                  <c:v>290</c:v>
                </c:pt>
                <c:pt idx="30">
                  <c:v>290</c:v>
                </c:pt>
                <c:pt idx="31">
                  <c:v>290</c:v>
                </c:pt>
                <c:pt idx="32">
                  <c:v>291</c:v>
                </c:pt>
                <c:pt idx="33">
                  <c:v>291</c:v>
                </c:pt>
                <c:pt idx="34">
                  <c:v>292</c:v>
                </c:pt>
                <c:pt idx="35">
                  <c:v>292</c:v>
                </c:pt>
                <c:pt idx="36">
                  <c:v>293</c:v>
                </c:pt>
                <c:pt idx="37">
                  <c:v>293</c:v>
                </c:pt>
                <c:pt idx="38">
                  <c:v>293</c:v>
                </c:pt>
                <c:pt idx="39">
                  <c:v>294</c:v>
                </c:pt>
                <c:pt idx="40">
                  <c:v>294</c:v>
                </c:pt>
                <c:pt idx="41">
                  <c:v>295</c:v>
                </c:pt>
                <c:pt idx="42">
                  <c:v>295</c:v>
                </c:pt>
                <c:pt idx="43">
                  <c:v>295</c:v>
                </c:pt>
                <c:pt idx="44">
                  <c:v>296</c:v>
                </c:pt>
                <c:pt idx="45">
                  <c:v>296</c:v>
                </c:pt>
                <c:pt idx="46">
                  <c:v>296</c:v>
                </c:pt>
                <c:pt idx="47">
                  <c:v>297</c:v>
                </c:pt>
                <c:pt idx="48">
                  <c:v>298</c:v>
                </c:pt>
                <c:pt idx="49">
                  <c:v>298</c:v>
                </c:pt>
                <c:pt idx="50">
                  <c:v>298</c:v>
                </c:pt>
                <c:pt idx="51">
                  <c:v>298</c:v>
                </c:pt>
                <c:pt idx="52">
                  <c:v>298</c:v>
                </c:pt>
                <c:pt idx="53">
                  <c:v>299</c:v>
                </c:pt>
                <c:pt idx="54">
                  <c:v>300</c:v>
                </c:pt>
                <c:pt idx="55">
                  <c:v>300</c:v>
                </c:pt>
                <c:pt idx="56">
                  <c:v>300</c:v>
                </c:pt>
                <c:pt idx="57">
                  <c:v>301</c:v>
                </c:pt>
                <c:pt idx="58">
                  <c:v>301</c:v>
                </c:pt>
                <c:pt idx="59">
                  <c:v>302</c:v>
                </c:pt>
                <c:pt idx="60">
                  <c:v>302</c:v>
                </c:pt>
                <c:pt idx="61">
                  <c:v>302</c:v>
                </c:pt>
                <c:pt idx="62">
                  <c:v>302</c:v>
                </c:pt>
                <c:pt idx="63">
                  <c:v>303</c:v>
                </c:pt>
                <c:pt idx="64">
                  <c:v>303</c:v>
                </c:pt>
                <c:pt idx="65">
                  <c:v>304</c:v>
                </c:pt>
                <c:pt idx="66">
                  <c:v>304</c:v>
                </c:pt>
                <c:pt idx="67">
                  <c:v>304</c:v>
                </c:pt>
                <c:pt idx="68">
                  <c:v>305</c:v>
                </c:pt>
                <c:pt idx="69">
                  <c:v>305</c:v>
                </c:pt>
                <c:pt idx="70">
                  <c:v>305</c:v>
                </c:pt>
                <c:pt idx="71">
                  <c:v>306</c:v>
                </c:pt>
                <c:pt idx="72">
                  <c:v>306</c:v>
                </c:pt>
                <c:pt idx="73">
                  <c:v>307</c:v>
                </c:pt>
                <c:pt idx="74">
                  <c:v>307</c:v>
                </c:pt>
                <c:pt idx="75">
                  <c:v>307</c:v>
                </c:pt>
                <c:pt idx="76">
                  <c:v>308</c:v>
                </c:pt>
                <c:pt idx="77">
                  <c:v>308</c:v>
                </c:pt>
                <c:pt idx="78">
                  <c:v>309</c:v>
                </c:pt>
                <c:pt idx="79">
                  <c:v>309</c:v>
                </c:pt>
                <c:pt idx="80">
                  <c:v>309</c:v>
                </c:pt>
                <c:pt idx="81">
                  <c:v>310</c:v>
                </c:pt>
                <c:pt idx="82">
                  <c:v>310</c:v>
                </c:pt>
                <c:pt idx="83">
                  <c:v>310</c:v>
                </c:pt>
                <c:pt idx="84">
                  <c:v>311</c:v>
                </c:pt>
                <c:pt idx="85">
                  <c:v>311</c:v>
                </c:pt>
                <c:pt idx="86">
                  <c:v>311</c:v>
                </c:pt>
                <c:pt idx="87">
                  <c:v>311</c:v>
                </c:pt>
                <c:pt idx="88">
                  <c:v>312</c:v>
                </c:pt>
                <c:pt idx="89">
                  <c:v>312</c:v>
                </c:pt>
                <c:pt idx="90">
                  <c:v>313</c:v>
                </c:pt>
                <c:pt idx="91">
                  <c:v>313</c:v>
                </c:pt>
                <c:pt idx="92">
                  <c:v>313</c:v>
                </c:pt>
                <c:pt idx="93">
                  <c:v>313</c:v>
                </c:pt>
                <c:pt idx="94">
                  <c:v>314</c:v>
                </c:pt>
                <c:pt idx="95">
                  <c:v>315</c:v>
                </c:pt>
                <c:pt idx="96">
                  <c:v>315</c:v>
                </c:pt>
                <c:pt idx="97">
                  <c:v>315</c:v>
                </c:pt>
                <c:pt idx="98">
                  <c:v>316</c:v>
                </c:pt>
                <c:pt idx="99">
                  <c:v>316</c:v>
                </c:pt>
                <c:pt idx="100">
                  <c:v>316</c:v>
                </c:pt>
                <c:pt idx="101">
                  <c:v>317</c:v>
                </c:pt>
                <c:pt idx="102">
                  <c:v>317</c:v>
                </c:pt>
                <c:pt idx="103">
                  <c:v>317</c:v>
                </c:pt>
                <c:pt idx="104">
                  <c:v>318</c:v>
                </c:pt>
                <c:pt idx="105">
                  <c:v>318</c:v>
                </c:pt>
                <c:pt idx="106">
                  <c:v>318</c:v>
                </c:pt>
                <c:pt idx="107">
                  <c:v>318</c:v>
                </c:pt>
                <c:pt idx="108">
                  <c:v>318</c:v>
                </c:pt>
                <c:pt idx="109">
                  <c:v>319</c:v>
                </c:pt>
                <c:pt idx="110">
                  <c:v>319</c:v>
                </c:pt>
                <c:pt idx="111">
                  <c:v>319</c:v>
                </c:pt>
                <c:pt idx="112">
                  <c:v>320</c:v>
                </c:pt>
                <c:pt idx="113">
                  <c:v>320</c:v>
                </c:pt>
                <c:pt idx="114">
                  <c:v>320</c:v>
                </c:pt>
                <c:pt idx="115">
                  <c:v>320</c:v>
                </c:pt>
                <c:pt idx="116">
                  <c:v>321</c:v>
                </c:pt>
                <c:pt idx="117">
                  <c:v>321</c:v>
                </c:pt>
                <c:pt idx="118">
                  <c:v>321</c:v>
                </c:pt>
                <c:pt idx="119">
                  <c:v>322</c:v>
                </c:pt>
                <c:pt idx="120">
                  <c:v>322</c:v>
                </c:pt>
                <c:pt idx="121">
                  <c:v>322</c:v>
                </c:pt>
                <c:pt idx="122">
                  <c:v>322</c:v>
                </c:pt>
                <c:pt idx="123">
                  <c:v>323</c:v>
                </c:pt>
                <c:pt idx="124">
                  <c:v>323</c:v>
                </c:pt>
                <c:pt idx="125">
                  <c:v>323</c:v>
                </c:pt>
                <c:pt idx="126">
                  <c:v>323</c:v>
                </c:pt>
                <c:pt idx="127">
                  <c:v>324</c:v>
                </c:pt>
                <c:pt idx="128">
                  <c:v>324</c:v>
                </c:pt>
                <c:pt idx="129">
                  <c:v>324</c:v>
                </c:pt>
                <c:pt idx="130">
                  <c:v>324</c:v>
                </c:pt>
                <c:pt idx="131">
                  <c:v>324</c:v>
                </c:pt>
                <c:pt idx="132">
                  <c:v>325</c:v>
                </c:pt>
                <c:pt idx="133">
                  <c:v>325</c:v>
                </c:pt>
                <c:pt idx="134">
                  <c:v>325</c:v>
                </c:pt>
                <c:pt idx="135">
                  <c:v>326</c:v>
                </c:pt>
                <c:pt idx="136">
                  <c:v>326</c:v>
                </c:pt>
                <c:pt idx="137">
                  <c:v>327</c:v>
                </c:pt>
                <c:pt idx="138">
                  <c:v>327</c:v>
                </c:pt>
                <c:pt idx="139">
                  <c:v>327</c:v>
                </c:pt>
                <c:pt idx="140">
                  <c:v>328</c:v>
                </c:pt>
                <c:pt idx="141">
                  <c:v>328</c:v>
                </c:pt>
                <c:pt idx="142">
                  <c:v>328</c:v>
                </c:pt>
                <c:pt idx="143">
                  <c:v>328</c:v>
                </c:pt>
                <c:pt idx="144">
                  <c:v>329</c:v>
                </c:pt>
                <c:pt idx="145">
                  <c:v>329</c:v>
                </c:pt>
                <c:pt idx="146">
                  <c:v>330</c:v>
                </c:pt>
                <c:pt idx="147">
                  <c:v>330</c:v>
                </c:pt>
                <c:pt idx="148">
                  <c:v>330</c:v>
                </c:pt>
                <c:pt idx="149">
                  <c:v>330</c:v>
                </c:pt>
                <c:pt idx="150">
                  <c:v>330</c:v>
                </c:pt>
                <c:pt idx="151">
                  <c:v>331</c:v>
                </c:pt>
                <c:pt idx="152">
                  <c:v>331</c:v>
                </c:pt>
                <c:pt idx="153">
                  <c:v>332</c:v>
                </c:pt>
                <c:pt idx="154">
                  <c:v>331</c:v>
                </c:pt>
                <c:pt idx="155">
                  <c:v>332</c:v>
                </c:pt>
                <c:pt idx="156">
                  <c:v>332</c:v>
                </c:pt>
                <c:pt idx="157">
                  <c:v>332</c:v>
                </c:pt>
                <c:pt idx="158">
                  <c:v>332</c:v>
                </c:pt>
                <c:pt idx="159">
                  <c:v>333</c:v>
                </c:pt>
                <c:pt idx="160">
                  <c:v>333</c:v>
                </c:pt>
                <c:pt idx="161">
                  <c:v>334</c:v>
                </c:pt>
                <c:pt idx="162">
                  <c:v>334</c:v>
                </c:pt>
                <c:pt idx="163">
                  <c:v>334</c:v>
                </c:pt>
                <c:pt idx="164">
                  <c:v>335</c:v>
                </c:pt>
                <c:pt idx="165">
                  <c:v>335</c:v>
                </c:pt>
                <c:pt idx="166">
                  <c:v>335</c:v>
                </c:pt>
                <c:pt idx="167">
                  <c:v>336</c:v>
                </c:pt>
                <c:pt idx="168">
                  <c:v>336</c:v>
                </c:pt>
                <c:pt idx="169">
                  <c:v>336</c:v>
                </c:pt>
                <c:pt idx="170">
                  <c:v>337</c:v>
                </c:pt>
                <c:pt idx="171">
                  <c:v>337</c:v>
                </c:pt>
                <c:pt idx="172">
                  <c:v>337</c:v>
                </c:pt>
                <c:pt idx="173">
                  <c:v>337</c:v>
                </c:pt>
                <c:pt idx="174">
                  <c:v>338</c:v>
                </c:pt>
                <c:pt idx="175">
                  <c:v>338</c:v>
                </c:pt>
                <c:pt idx="176">
                  <c:v>338</c:v>
                </c:pt>
                <c:pt idx="177">
                  <c:v>339</c:v>
                </c:pt>
                <c:pt idx="178">
                  <c:v>339</c:v>
                </c:pt>
                <c:pt idx="179">
                  <c:v>339</c:v>
                </c:pt>
                <c:pt idx="180">
                  <c:v>340</c:v>
                </c:pt>
                <c:pt idx="181">
                  <c:v>341</c:v>
                </c:pt>
                <c:pt idx="182">
                  <c:v>341</c:v>
                </c:pt>
                <c:pt idx="183">
                  <c:v>341</c:v>
                </c:pt>
                <c:pt idx="184">
                  <c:v>341</c:v>
                </c:pt>
                <c:pt idx="185">
                  <c:v>341</c:v>
                </c:pt>
                <c:pt idx="186">
                  <c:v>342</c:v>
                </c:pt>
                <c:pt idx="187">
                  <c:v>342</c:v>
                </c:pt>
                <c:pt idx="188">
                  <c:v>342</c:v>
                </c:pt>
                <c:pt idx="189">
                  <c:v>342</c:v>
                </c:pt>
                <c:pt idx="190">
                  <c:v>343</c:v>
                </c:pt>
                <c:pt idx="191">
                  <c:v>343</c:v>
                </c:pt>
                <c:pt idx="192">
                  <c:v>344</c:v>
                </c:pt>
                <c:pt idx="193">
                  <c:v>344</c:v>
                </c:pt>
                <c:pt idx="194">
                  <c:v>345</c:v>
                </c:pt>
                <c:pt idx="195">
                  <c:v>345</c:v>
                </c:pt>
                <c:pt idx="196">
                  <c:v>345</c:v>
                </c:pt>
                <c:pt idx="197">
                  <c:v>346</c:v>
                </c:pt>
                <c:pt idx="198">
                  <c:v>346</c:v>
                </c:pt>
                <c:pt idx="199">
                  <c:v>347</c:v>
                </c:pt>
                <c:pt idx="200">
                  <c:v>347</c:v>
                </c:pt>
                <c:pt idx="201">
                  <c:v>347</c:v>
                </c:pt>
                <c:pt idx="202">
                  <c:v>348</c:v>
                </c:pt>
                <c:pt idx="203">
                  <c:v>348</c:v>
                </c:pt>
                <c:pt idx="204">
                  <c:v>349</c:v>
                </c:pt>
                <c:pt idx="205">
                  <c:v>348</c:v>
                </c:pt>
                <c:pt idx="206">
                  <c:v>349</c:v>
                </c:pt>
                <c:pt idx="207">
                  <c:v>349</c:v>
                </c:pt>
                <c:pt idx="208">
                  <c:v>349</c:v>
                </c:pt>
                <c:pt idx="209">
                  <c:v>350</c:v>
                </c:pt>
                <c:pt idx="210">
                  <c:v>350</c:v>
                </c:pt>
                <c:pt idx="211">
                  <c:v>350</c:v>
                </c:pt>
                <c:pt idx="212">
                  <c:v>351</c:v>
                </c:pt>
                <c:pt idx="213">
                  <c:v>351</c:v>
                </c:pt>
                <c:pt idx="214">
                  <c:v>351</c:v>
                </c:pt>
                <c:pt idx="215">
                  <c:v>352</c:v>
                </c:pt>
                <c:pt idx="216">
                  <c:v>352</c:v>
                </c:pt>
                <c:pt idx="217">
                  <c:v>353</c:v>
                </c:pt>
                <c:pt idx="218">
                  <c:v>353</c:v>
                </c:pt>
                <c:pt idx="219">
                  <c:v>353</c:v>
                </c:pt>
                <c:pt idx="220">
                  <c:v>354</c:v>
                </c:pt>
                <c:pt idx="221">
                  <c:v>354</c:v>
                </c:pt>
                <c:pt idx="222">
                  <c:v>355</c:v>
                </c:pt>
                <c:pt idx="223">
                  <c:v>355</c:v>
                </c:pt>
                <c:pt idx="224">
                  <c:v>356</c:v>
                </c:pt>
                <c:pt idx="225">
                  <c:v>356</c:v>
                </c:pt>
                <c:pt idx="226">
                  <c:v>356</c:v>
                </c:pt>
                <c:pt idx="227">
                  <c:v>357</c:v>
                </c:pt>
                <c:pt idx="228">
                  <c:v>356</c:v>
                </c:pt>
                <c:pt idx="229">
                  <c:v>356</c:v>
                </c:pt>
                <c:pt idx="230">
                  <c:v>356</c:v>
                </c:pt>
                <c:pt idx="231">
                  <c:v>358</c:v>
                </c:pt>
                <c:pt idx="232">
                  <c:v>358</c:v>
                </c:pt>
                <c:pt idx="233">
                  <c:v>359</c:v>
                </c:pt>
                <c:pt idx="234">
                  <c:v>359</c:v>
                </c:pt>
                <c:pt idx="235">
                  <c:v>359</c:v>
                </c:pt>
                <c:pt idx="236">
                  <c:v>359</c:v>
                </c:pt>
                <c:pt idx="237">
                  <c:v>360</c:v>
                </c:pt>
                <c:pt idx="238">
                  <c:v>360</c:v>
                </c:pt>
                <c:pt idx="239">
                  <c:v>360</c:v>
                </c:pt>
                <c:pt idx="240">
                  <c:v>361</c:v>
                </c:pt>
                <c:pt idx="241">
                  <c:v>361</c:v>
                </c:pt>
                <c:pt idx="242">
                  <c:v>362</c:v>
                </c:pt>
                <c:pt idx="243">
                  <c:v>362</c:v>
                </c:pt>
                <c:pt idx="244">
                  <c:v>363</c:v>
                </c:pt>
                <c:pt idx="245">
                  <c:v>363</c:v>
                </c:pt>
                <c:pt idx="246">
                  <c:v>363</c:v>
                </c:pt>
                <c:pt idx="247">
                  <c:v>364</c:v>
                </c:pt>
                <c:pt idx="248">
                  <c:v>364</c:v>
                </c:pt>
                <c:pt idx="249">
                  <c:v>365</c:v>
                </c:pt>
                <c:pt idx="250">
                  <c:v>365</c:v>
                </c:pt>
                <c:pt idx="251">
                  <c:v>365</c:v>
                </c:pt>
                <c:pt idx="252">
                  <c:v>365</c:v>
                </c:pt>
                <c:pt idx="253">
                  <c:v>365</c:v>
                </c:pt>
                <c:pt idx="254">
                  <c:v>365</c:v>
                </c:pt>
                <c:pt idx="255">
                  <c:v>366</c:v>
                </c:pt>
                <c:pt idx="256">
                  <c:v>366</c:v>
                </c:pt>
                <c:pt idx="257">
                  <c:v>367</c:v>
                </c:pt>
                <c:pt idx="258">
                  <c:v>367</c:v>
                </c:pt>
                <c:pt idx="259">
                  <c:v>367</c:v>
                </c:pt>
                <c:pt idx="260">
                  <c:v>367</c:v>
                </c:pt>
                <c:pt idx="261">
                  <c:v>368</c:v>
                </c:pt>
                <c:pt idx="262">
                  <c:v>369</c:v>
                </c:pt>
                <c:pt idx="263">
                  <c:v>369</c:v>
                </c:pt>
                <c:pt idx="264">
                  <c:v>369</c:v>
                </c:pt>
                <c:pt idx="265">
                  <c:v>370</c:v>
                </c:pt>
                <c:pt idx="266">
                  <c:v>370</c:v>
                </c:pt>
                <c:pt idx="267">
                  <c:v>371</c:v>
                </c:pt>
                <c:pt idx="268">
                  <c:v>371</c:v>
                </c:pt>
                <c:pt idx="269">
                  <c:v>371</c:v>
                </c:pt>
                <c:pt idx="270">
                  <c:v>372</c:v>
                </c:pt>
                <c:pt idx="271">
                  <c:v>372</c:v>
                </c:pt>
                <c:pt idx="272">
                  <c:v>372</c:v>
                </c:pt>
                <c:pt idx="273">
                  <c:v>373</c:v>
                </c:pt>
                <c:pt idx="274">
                  <c:v>373</c:v>
                </c:pt>
                <c:pt idx="275">
                  <c:v>374</c:v>
                </c:pt>
                <c:pt idx="276">
                  <c:v>374</c:v>
                </c:pt>
                <c:pt idx="277">
                  <c:v>374</c:v>
                </c:pt>
                <c:pt idx="278">
                  <c:v>375</c:v>
                </c:pt>
                <c:pt idx="279">
                  <c:v>375</c:v>
                </c:pt>
                <c:pt idx="280">
                  <c:v>375</c:v>
                </c:pt>
                <c:pt idx="281">
                  <c:v>375</c:v>
                </c:pt>
                <c:pt idx="282">
                  <c:v>375</c:v>
                </c:pt>
                <c:pt idx="283">
                  <c:v>376</c:v>
                </c:pt>
                <c:pt idx="284">
                  <c:v>376</c:v>
                </c:pt>
                <c:pt idx="285">
                  <c:v>376</c:v>
                </c:pt>
                <c:pt idx="286">
                  <c:v>377</c:v>
                </c:pt>
                <c:pt idx="287">
                  <c:v>377</c:v>
                </c:pt>
                <c:pt idx="288">
                  <c:v>377</c:v>
                </c:pt>
                <c:pt idx="289">
                  <c:v>377</c:v>
                </c:pt>
                <c:pt idx="290">
                  <c:v>377</c:v>
                </c:pt>
                <c:pt idx="291">
                  <c:v>378</c:v>
                </c:pt>
                <c:pt idx="292">
                  <c:v>378</c:v>
                </c:pt>
                <c:pt idx="293">
                  <c:v>378</c:v>
                </c:pt>
                <c:pt idx="294">
                  <c:v>378</c:v>
                </c:pt>
                <c:pt idx="295">
                  <c:v>379</c:v>
                </c:pt>
                <c:pt idx="296">
                  <c:v>379</c:v>
                </c:pt>
                <c:pt idx="297">
                  <c:v>379</c:v>
                </c:pt>
                <c:pt idx="298">
                  <c:v>380</c:v>
                </c:pt>
                <c:pt idx="299">
                  <c:v>380</c:v>
                </c:pt>
                <c:pt idx="300">
                  <c:v>380</c:v>
                </c:pt>
                <c:pt idx="301">
                  <c:v>380</c:v>
                </c:pt>
                <c:pt idx="302">
                  <c:v>380</c:v>
                </c:pt>
                <c:pt idx="303">
                  <c:v>381</c:v>
                </c:pt>
                <c:pt idx="304">
                  <c:v>381</c:v>
                </c:pt>
                <c:pt idx="305">
                  <c:v>382</c:v>
                </c:pt>
                <c:pt idx="306">
                  <c:v>382</c:v>
                </c:pt>
                <c:pt idx="307">
                  <c:v>382</c:v>
                </c:pt>
                <c:pt idx="308">
                  <c:v>383</c:v>
                </c:pt>
                <c:pt idx="309">
                  <c:v>383</c:v>
                </c:pt>
                <c:pt idx="310">
                  <c:v>384</c:v>
                </c:pt>
                <c:pt idx="311">
                  <c:v>384</c:v>
                </c:pt>
                <c:pt idx="312">
                  <c:v>384</c:v>
                </c:pt>
                <c:pt idx="313">
                  <c:v>384</c:v>
                </c:pt>
                <c:pt idx="314">
                  <c:v>385</c:v>
                </c:pt>
                <c:pt idx="315">
                  <c:v>385</c:v>
                </c:pt>
                <c:pt idx="316">
                  <c:v>385</c:v>
                </c:pt>
                <c:pt idx="317">
                  <c:v>386</c:v>
                </c:pt>
                <c:pt idx="318">
                  <c:v>386</c:v>
                </c:pt>
                <c:pt idx="319">
                  <c:v>386</c:v>
                </c:pt>
                <c:pt idx="320">
                  <c:v>386</c:v>
                </c:pt>
                <c:pt idx="321">
                  <c:v>387</c:v>
                </c:pt>
                <c:pt idx="322">
                  <c:v>387</c:v>
                </c:pt>
                <c:pt idx="323">
                  <c:v>387</c:v>
                </c:pt>
                <c:pt idx="324">
                  <c:v>388</c:v>
                </c:pt>
                <c:pt idx="325">
                  <c:v>388</c:v>
                </c:pt>
                <c:pt idx="326">
                  <c:v>389</c:v>
                </c:pt>
                <c:pt idx="327">
                  <c:v>389</c:v>
                </c:pt>
                <c:pt idx="328">
                  <c:v>389</c:v>
                </c:pt>
                <c:pt idx="329">
                  <c:v>389</c:v>
                </c:pt>
                <c:pt idx="330">
                  <c:v>389</c:v>
                </c:pt>
                <c:pt idx="331">
                  <c:v>390</c:v>
                </c:pt>
                <c:pt idx="332">
                  <c:v>390</c:v>
                </c:pt>
                <c:pt idx="333">
                  <c:v>390</c:v>
                </c:pt>
                <c:pt idx="334">
                  <c:v>391</c:v>
                </c:pt>
                <c:pt idx="335">
                  <c:v>391</c:v>
                </c:pt>
                <c:pt idx="336">
                  <c:v>391</c:v>
                </c:pt>
                <c:pt idx="337">
                  <c:v>391</c:v>
                </c:pt>
                <c:pt idx="338">
                  <c:v>392</c:v>
                </c:pt>
                <c:pt idx="339">
                  <c:v>392</c:v>
                </c:pt>
                <c:pt idx="340">
                  <c:v>392</c:v>
                </c:pt>
                <c:pt idx="341">
                  <c:v>393</c:v>
                </c:pt>
                <c:pt idx="342">
                  <c:v>393</c:v>
                </c:pt>
                <c:pt idx="343">
                  <c:v>393</c:v>
                </c:pt>
                <c:pt idx="344">
                  <c:v>394</c:v>
                </c:pt>
                <c:pt idx="345">
                  <c:v>394</c:v>
                </c:pt>
                <c:pt idx="346">
                  <c:v>394</c:v>
                </c:pt>
                <c:pt idx="347">
                  <c:v>394</c:v>
                </c:pt>
                <c:pt idx="348">
                  <c:v>395</c:v>
                </c:pt>
                <c:pt idx="349">
                  <c:v>395</c:v>
                </c:pt>
                <c:pt idx="350">
                  <c:v>395</c:v>
                </c:pt>
                <c:pt idx="351">
                  <c:v>395</c:v>
                </c:pt>
                <c:pt idx="352">
                  <c:v>396</c:v>
                </c:pt>
                <c:pt idx="353">
                  <c:v>397</c:v>
                </c:pt>
                <c:pt idx="354">
                  <c:v>397</c:v>
                </c:pt>
                <c:pt idx="355">
                  <c:v>397</c:v>
                </c:pt>
                <c:pt idx="356">
                  <c:v>397</c:v>
                </c:pt>
                <c:pt idx="357">
                  <c:v>397</c:v>
                </c:pt>
                <c:pt idx="358">
                  <c:v>398</c:v>
                </c:pt>
                <c:pt idx="359">
                  <c:v>399</c:v>
                </c:pt>
                <c:pt idx="360">
                  <c:v>399</c:v>
                </c:pt>
                <c:pt idx="361">
                  <c:v>399</c:v>
                </c:pt>
                <c:pt idx="362">
                  <c:v>399</c:v>
                </c:pt>
                <c:pt idx="363">
                  <c:v>399</c:v>
                </c:pt>
                <c:pt idx="364">
                  <c:v>400</c:v>
                </c:pt>
                <c:pt idx="365">
                  <c:v>400</c:v>
                </c:pt>
                <c:pt idx="366">
                  <c:v>400</c:v>
                </c:pt>
                <c:pt idx="367">
                  <c:v>400</c:v>
                </c:pt>
                <c:pt idx="368">
                  <c:v>400</c:v>
                </c:pt>
                <c:pt idx="369">
                  <c:v>400</c:v>
                </c:pt>
                <c:pt idx="370">
                  <c:v>401</c:v>
                </c:pt>
                <c:pt idx="371">
                  <c:v>401</c:v>
                </c:pt>
                <c:pt idx="372">
                  <c:v>402</c:v>
                </c:pt>
                <c:pt idx="373">
                  <c:v>402</c:v>
                </c:pt>
                <c:pt idx="374">
                  <c:v>402</c:v>
                </c:pt>
                <c:pt idx="375">
                  <c:v>402</c:v>
                </c:pt>
                <c:pt idx="376">
                  <c:v>402</c:v>
                </c:pt>
                <c:pt idx="377">
                  <c:v>403</c:v>
                </c:pt>
                <c:pt idx="378">
                  <c:v>403</c:v>
                </c:pt>
                <c:pt idx="379">
                  <c:v>403</c:v>
                </c:pt>
                <c:pt idx="380">
                  <c:v>403</c:v>
                </c:pt>
                <c:pt idx="381">
                  <c:v>402</c:v>
                </c:pt>
                <c:pt idx="382">
                  <c:v>402</c:v>
                </c:pt>
                <c:pt idx="383">
                  <c:v>402</c:v>
                </c:pt>
                <c:pt idx="384">
                  <c:v>402</c:v>
                </c:pt>
                <c:pt idx="385">
                  <c:v>402</c:v>
                </c:pt>
                <c:pt idx="386">
                  <c:v>402</c:v>
                </c:pt>
                <c:pt idx="387">
                  <c:v>400</c:v>
                </c:pt>
                <c:pt idx="388">
                  <c:v>400</c:v>
                </c:pt>
                <c:pt idx="389">
                  <c:v>400</c:v>
                </c:pt>
                <c:pt idx="390">
                  <c:v>400</c:v>
                </c:pt>
                <c:pt idx="391">
                  <c:v>400</c:v>
                </c:pt>
                <c:pt idx="392">
                  <c:v>400</c:v>
                </c:pt>
                <c:pt idx="393">
                  <c:v>400</c:v>
                </c:pt>
                <c:pt idx="394">
                  <c:v>400</c:v>
                </c:pt>
                <c:pt idx="395">
                  <c:v>399</c:v>
                </c:pt>
                <c:pt idx="396">
                  <c:v>399</c:v>
                </c:pt>
                <c:pt idx="397">
                  <c:v>399</c:v>
                </c:pt>
                <c:pt idx="398">
                  <c:v>398</c:v>
                </c:pt>
                <c:pt idx="399">
                  <c:v>398</c:v>
                </c:pt>
                <c:pt idx="400">
                  <c:v>398</c:v>
                </c:pt>
                <c:pt idx="401">
                  <c:v>397</c:v>
                </c:pt>
                <c:pt idx="402">
                  <c:v>397</c:v>
                </c:pt>
                <c:pt idx="403">
                  <c:v>397</c:v>
                </c:pt>
                <c:pt idx="404">
                  <c:v>397</c:v>
                </c:pt>
                <c:pt idx="405">
                  <c:v>397</c:v>
                </c:pt>
                <c:pt idx="406">
                  <c:v>396</c:v>
                </c:pt>
                <c:pt idx="407">
                  <c:v>396</c:v>
                </c:pt>
                <c:pt idx="408">
                  <c:v>396</c:v>
                </c:pt>
                <c:pt idx="409">
                  <c:v>396</c:v>
                </c:pt>
                <c:pt idx="410">
                  <c:v>395</c:v>
                </c:pt>
                <c:pt idx="411">
                  <c:v>395</c:v>
                </c:pt>
                <c:pt idx="412">
                  <c:v>409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ex5_30_heatTemp1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Sheet1!$E$2:$E$689</c:f>
              <c:numCache>
                <c:formatCode>General</c:formatCode>
                <c:ptCount val="688"/>
                <c:pt idx="0">
                  <c:v>248</c:v>
                </c:pt>
                <c:pt idx="1">
                  <c:v>247</c:v>
                </c:pt>
                <c:pt idx="2">
                  <c:v>250</c:v>
                </c:pt>
                <c:pt idx="3">
                  <c:v>250</c:v>
                </c:pt>
                <c:pt idx="4">
                  <c:v>251</c:v>
                </c:pt>
                <c:pt idx="5">
                  <c:v>251</c:v>
                </c:pt>
                <c:pt idx="6">
                  <c:v>252</c:v>
                </c:pt>
                <c:pt idx="7">
                  <c:v>252</c:v>
                </c:pt>
                <c:pt idx="8">
                  <c:v>252</c:v>
                </c:pt>
                <c:pt idx="9">
                  <c:v>253</c:v>
                </c:pt>
                <c:pt idx="10">
                  <c:v>254</c:v>
                </c:pt>
                <c:pt idx="11">
                  <c:v>254</c:v>
                </c:pt>
                <c:pt idx="12">
                  <c:v>255</c:v>
                </c:pt>
                <c:pt idx="13">
                  <c:v>255</c:v>
                </c:pt>
                <c:pt idx="14">
                  <c:v>255</c:v>
                </c:pt>
                <c:pt idx="15">
                  <c:v>256</c:v>
                </c:pt>
                <c:pt idx="16">
                  <c:v>256</c:v>
                </c:pt>
                <c:pt idx="17">
                  <c:v>257</c:v>
                </c:pt>
                <c:pt idx="18">
                  <c:v>257</c:v>
                </c:pt>
                <c:pt idx="19">
                  <c:v>258</c:v>
                </c:pt>
                <c:pt idx="20">
                  <c:v>258</c:v>
                </c:pt>
                <c:pt idx="21">
                  <c:v>258</c:v>
                </c:pt>
                <c:pt idx="22">
                  <c:v>258</c:v>
                </c:pt>
                <c:pt idx="23">
                  <c:v>259</c:v>
                </c:pt>
                <c:pt idx="24">
                  <c:v>259</c:v>
                </c:pt>
                <c:pt idx="25">
                  <c:v>259</c:v>
                </c:pt>
                <c:pt idx="26">
                  <c:v>260</c:v>
                </c:pt>
                <c:pt idx="27">
                  <c:v>261</c:v>
                </c:pt>
                <c:pt idx="28">
                  <c:v>261</c:v>
                </c:pt>
                <c:pt idx="29">
                  <c:v>261</c:v>
                </c:pt>
                <c:pt idx="30">
                  <c:v>262</c:v>
                </c:pt>
                <c:pt idx="31">
                  <c:v>262</c:v>
                </c:pt>
                <c:pt idx="32">
                  <c:v>263</c:v>
                </c:pt>
                <c:pt idx="33">
                  <c:v>263</c:v>
                </c:pt>
                <c:pt idx="34">
                  <c:v>263</c:v>
                </c:pt>
                <c:pt idx="35">
                  <c:v>264</c:v>
                </c:pt>
                <c:pt idx="36">
                  <c:v>264</c:v>
                </c:pt>
                <c:pt idx="37">
                  <c:v>264</c:v>
                </c:pt>
                <c:pt idx="38">
                  <c:v>265</c:v>
                </c:pt>
                <c:pt idx="39">
                  <c:v>265</c:v>
                </c:pt>
                <c:pt idx="40">
                  <c:v>265</c:v>
                </c:pt>
                <c:pt idx="41">
                  <c:v>266</c:v>
                </c:pt>
                <c:pt idx="42">
                  <c:v>267</c:v>
                </c:pt>
                <c:pt idx="43">
                  <c:v>267</c:v>
                </c:pt>
                <c:pt idx="44">
                  <c:v>268</c:v>
                </c:pt>
                <c:pt idx="45">
                  <c:v>268</c:v>
                </c:pt>
                <c:pt idx="46">
                  <c:v>268</c:v>
                </c:pt>
                <c:pt idx="47">
                  <c:v>269</c:v>
                </c:pt>
                <c:pt idx="48">
                  <c:v>270</c:v>
                </c:pt>
                <c:pt idx="49">
                  <c:v>270</c:v>
                </c:pt>
                <c:pt idx="50">
                  <c:v>270</c:v>
                </c:pt>
                <c:pt idx="51">
                  <c:v>271</c:v>
                </c:pt>
                <c:pt idx="52">
                  <c:v>271</c:v>
                </c:pt>
                <c:pt idx="53">
                  <c:v>272</c:v>
                </c:pt>
                <c:pt idx="54">
                  <c:v>271</c:v>
                </c:pt>
                <c:pt idx="55">
                  <c:v>272</c:v>
                </c:pt>
                <c:pt idx="56">
                  <c:v>272</c:v>
                </c:pt>
                <c:pt idx="57">
                  <c:v>273</c:v>
                </c:pt>
                <c:pt idx="58">
                  <c:v>273</c:v>
                </c:pt>
                <c:pt idx="59">
                  <c:v>273</c:v>
                </c:pt>
                <c:pt idx="60">
                  <c:v>274</c:v>
                </c:pt>
                <c:pt idx="61">
                  <c:v>274</c:v>
                </c:pt>
                <c:pt idx="62">
                  <c:v>275</c:v>
                </c:pt>
                <c:pt idx="63">
                  <c:v>275</c:v>
                </c:pt>
                <c:pt idx="64">
                  <c:v>275</c:v>
                </c:pt>
                <c:pt idx="65">
                  <c:v>276</c:v>
                </c:pt>
                <c:pt idx="66">
                  <c:v>277</c:v>
                </c:pt>
                <c:pt idx="67">
                  <c:v>276</c:v>
                </c:pt>
                <c:pt idx="68">
                  <c:v>277</c:v>
                </c:pt>
                <c:pt idx="69">
                  <c:v>278</c:v>
                </c:pt>
                <c:pt idx="70">
                  <c:v>278</c:v>
                </c:pt>
                <c:pt idx="71">
                  <c:v>278</c:v>
                </c:pt>
                <c:pt idx="72">
                  <c:v>279</c:v>
                </c:pt>
                <c:pt idx="73">
                  <c:v>280</c:v>
                </c:pt>
                <c:pt idx="74">
                  <c:v>280</c:v>
                </c:pt>
                <c:pt idx="75">
                  <c:v>280</c:v>
                </c:pt>
                <c:pt idx="76">
                  <c:v>281</c:v>
                </c:pt>
                <c:pt idx="77">
                  <c:v>281</c:v>
                </c:pt>
                <c:pt idx="78">
                  <c:v>281</c:v>
                </c:pt>
                <c:pt idx="79">
                  <c:v>282</c:v>
                </c:pt>
                <c:pt idx="80">
                  <c:v>282</c:v>
                </c:pt>
                <c:pt idx="81">
                  <c:v>283</c:v>
                </c:pt>
                <c:pt idx="82">
                  <c:v>283</c:v>
                </c:pt>
                <c:pt idx="83">
                  <c:v>283</c:v>
                </c:pt>
                <c:pt idx="84">
                  <c:v>284</c:v>
                </c:pt>
                <c:pt idx="85">
                  <c:v>285</c:v>
                </c:pt>
                <c:pt idx="86">
                  <c:v>285</c:v>
                </c:pt>
                <c:pt idx="87">
                  <c:v>285</c:v>
                </c:pt>
                <c:pt idx="88">
                  <c:v>286</c:v>
                </c:pt>
                <c:pt idx="89">
                  <c:v>286</c:v>
                </c:pt>
                <c:pt idx="90">
                  <c:v>286</c:v>
                </c:pt>
                <c:pt idx="91">
                  <c:v>287</c:v>
                </c:pt>
                <c:pt idx="92">
                  <c:v>287</c:v>
                </c:pt>
                <c:pt idx="93">
                  <c:v>287</c:v>
                </c:pt>
                <c:pt idx="94">
                  <c:v>288</c:v>
                </c:pt>
                <c:pt idx="95">
                  <c:v>288</c:v>
                </c:pt>
                <c:pt idx="96">
                  <c:v>289</c:v>
                </c:pt>
                <c:pt idx="97">
                  <c:v>289</c:v>
                </c:pt>
                <c:pt idx="98">
                  <c:v>290</c:v>
                </c:pt>
                <c:pt idx="99">
                  <c:v>290</c:v>
                </c:pt>
                <c:pt idx="100">
                  <c:v>290</c:v>
                </c:pt>
                <c:pt idx="101">
                  <c:v>291</c:v>
                </c:pt>
                <c:pt idx="102">
                  <c:v>291</c:v>
                </c:pt>
                <c:pt idx="103">
                  <c:v>292</c:v>
                </c:pt>
                <c:pt idx="104">
                  <c:v>292</c:v>
                </c:pt>
                <c:pt idx="105">
                  <c:v>292</c:v>
                </c:pt>
                <c:pt idx="106">
                  <c:v>292</c:v>
                </c:pt>
                <c:pt idx="107">
                  <c:v>293</c:v>
                </c:pt>
                <c:pt idx="108">
                  <c:v>294</c:v>
                </c:pt>
                <c:pt idx="109">
                  <c:v>294</c:v>
                </c:pt>
                <c:pt idx="110">
                  <c:v>294</c:v>
                </c:pt>
                <c:pt idx="111">
                  <c:v>295</c:v>
                </c:pt>
                <c:pt idx="112">
                  <c:v>295</c:v>
                </c:pt>
                <c:pt idx="113">
                  <c:v>296</c:v>
                </c:pt>
                <c:pt idx="114">
                  <c:v>296</c:v>
                </c:pt>
                <c:pt idx="115">
                  <c:v>296</c:v>
                </c:pt>
                <c:pt idx="116">
                  <c:v>296</c:v>
                </c:pt>
                <c:pt idx="117">
                  <c:v>297</c:v>
                </c:pt>
                <c:pt idx="118">
                  <c:v>297</c:v>
                </c:pt>
                <c:pt idx="119">
                  <c:v>297</c:v>
                </c:pt>
                <c:pt idx="120">
                  <c:v>298</c:v>
                </c:pt>
                <c:pt idx="121">
                  <c:v>298</c:v>
                </c:pt>
                <c:pt idx="122">
                  <c:v>299</c:v>
                </c:pt>
                <c:pt idx="123">
                  <c:v>299</c:v>
                </c:pt>
                <c:pt idx="124">
                  <c:v>299</c:v>
                </c:pt>
                <c:pt idx="125">
                  <c:v>299</c:v>
                </c:pt>
                <c:pt idx="126">
                  <c:v>300</c:v>
                </c:pt>
                <c:pt idx="127">
                  <c:v>300</c:v>
                </c:pt>
                <c:pt idx="128">
                  <c:v>300</c:v>
                </c:pt>
                <c:pt idx="129">
                  <c:v>301</c:v>
                </c:pt>
                <c:pt idx="130">
                  <c:v>302</c:v>
                </c:pt>
                <c:pt idx="131">
                  <c:v>302</c:v>
                </c:pt>
                <c:pt idx="132">
                  <c:v>302</c:v>
                </c:pt>
                <c:pt idx="133">
                  <c:v>302</c:v>
                </c:pt>
                <c:pt idx="134">
                  <c:v>303</c:v>
                </c:pt>
                <c:pt idx="135">
                  <c:v>303</c:v>
                </c:pt>
                <c:pt idx="136">
                  <c:v>303</c:v>
                </c:pt>
                <c:pt idx="137">
                  <c:v>304</c:v>
                </c:pt>
                <c:pt idx="138">
                  <c:v>305</c:v>
                </c:pt>
                <c:pt idx="139">
                  <c:v>304</c:v>
                </c:pt>
                <c:pt idx="140">
                  <c:v>305</c:v>
                </c:pt>
                <c:pt idx="141">
                  <c:v>305</c:v>
                </c:pt>
                <c:pt idx="142">
                  <c:v>306</c:v>
                </c:pt>
                <c:pt idx="143">
                  <c:v>306</c:v>
                </c:pt>
                <c:pt idx="144">
                  <c:v>306</c:v>
                </c:pt>
                <c:pt idx="145">
                  <c:v>307</c:v>
                </c:pt>
                <c:pt idx="146">
                  <c:v>308</c:v>
                </c:pt>
                <c:pt idx="147">
                  <c:v>308</c:v>
                </c:pt>
                <c:pt idx="148">
                  <c:v>308</c:v>
                </c:pt>
                <c:pt idx="149">
                  <c:v>308</c:v>
                </c:pt>
                <c:pt idx="150">
                  <c:v>309</c:v>
                </c:pt>
                <c:pt idx="151">
                  <c:v>309</c:v>
                </c:pt>
                <c:pt idx="152">
                  <c:v>310</c:v>
                </c:pt>
                <c:pt idx="153">
                  <c:v>310</c:v>
                </c:pt>
                <c:pt idx="154">
                  <c:v>309</c:v>
                </c:pt>
                <c:pt idx="155">
                  <c:v>310</c:v>
                </c:pt>
                <c:pt idx="156">
                  <c:v>310</c:v>
                </c:pt>
                <c:pt idx="157">
                  <c:v>310</c:v>
                </c:pt>
                <c:pt idx="158">
                  <c:v>311</c:v>
                </c:pt>
                <c:pt idx="159">
                  <c:v>311</c:v>
                </c:pt>
                <c:pt idx="160">
                  <c:v>311</c:v>
                </c:pt>
                <c:pt idx="161">
                  <c:v>312</c:v>
                </c:pt>
                <c:pt idx="162">
                  <c:v>312</c:v>
                </c:pt>
                <c:pt idx="163">
                  <c:v>312</c:v>
                </c:pt>
                <c:pt idx="164">
                  <c:v>312</c:v>
                </c:pt>
                <c:pt idx="165">
                  <c:v>313</c:v>
                </c:pt>
                <c:pt idx="166">
                  <c:v>313</c:v>
                </c:pt>
                <c:pt idx="167">
                  <c:v>314</c:v>
                </c:pt>
                <c:pt idx="168">
                  <c:v>314</c:v>
                </c:pt>
                <c:pt idx="169">
                  <c:v>315</c:v>
                </c:pt>
                <c:pt idx="170">
                  <c:v>315</c:v>
                </c:pt>
                <c:pt idx="171">
                  <c:v>315</c:v>
                </c:pt>
                <c:pt idx="172">
                  <c:v>316</c:v>
                </c:pt>
                <c:pt idx="173">
                  <c:v>316</c:v>
                </c:pt>
                <c:pt idx="174">
                  <c:v>316</c:v>
                </c:pt>
                <c:pt idx="175">
                  <c:v>316</c:v>
                </c:pt>
                <c:pt idx="176">
                  <c:v>316</c:v>
                </c:pt>
                <c:pt idx="177">
                  <c:v>317</c:v>
                </c:pt>
                <c:pt idx="178">
                  <c:v>317</c:v>
                </c:pt>
                <c:pt idx="179">
                  <c:v>318</c:v>
                </c:pt>
                <c:pt idx="180">
                  <c:v>318</c:v>
                </c:pt>
                <c:pt idx="181">
                  <c:v>318</c:v>
                </c:pt>
                <c:pt idx="182">
                  <c:v>318</c:v>
                </c:pt>
                <c:pt idx="183">
                  <c:v>319</c:v>
                </c:pt>
                <c:pt idx="184">
                  <c:v>319</c:v>
                </c:pt>
                <c:pt idx="185">
                  <c:v>319</c:v>
                </c:pt>
                <c:pt idx="186">
                  <c:v>319</c:v>
                </c:pt>
                <c:pt idx="187">
                  <c:v>320</c:v>
                </c:pt>
                <c:pt idx="188">
                  <c:v>320</c:v>
                </c:pt>
                <c:pt idx="189">
                  <c:v>320</c:v>
                </c:pt>
                <c:pt idx="190">
                  <c:v>320</c:v>
                </c:pt>
                <c:pt idx="191">
                  <c:v>321</c:v>
                </c:pt>
                <c:pt idx="192">
                  <c:v>321</c:v>
                </c:pt>
                <c:pt idx="193">
                  <c:v>321</c:v>
                </c:pt>
                <c:pt idx="194">
                  <c:v>322</c:v>
                </c:pt>
                <c:pt idx="195">
                  <c:v>322</c:v>
                </c:pt>
                <c:pt idx="196">
                  <c:v>322</c:v>
                </c:pt>
                <c:pt idx="197">
                  <c:v>322</c:v>
                </c:pt>
                <c:pt idx="198">
                  <c:v>323</c:v>
                </c:pt>
                <c:pt idx="199">
                  <c:v>323</c:v>
                </c:pt>
                <c:pt idx="200">
                  <c:v>323</c:v>
                </c:pt>
                <c:pt idx="201">
                  <c:v>323</c:v>
                </c:pt>
                <c:pt idx="202">
                  <c:v>324</c:v>
                </c:pt>
                <c:pt idx="203">
                  <c:v>324</c:v>
                </c:pt>
                <c:pt idx="204">
                  <c:v>324</c:v>
                </c:pt>
                <c:pt idx="205">
                  <c:v>324</c:v>
                </c:pt>
                <c:pt idx="206">
                  <c:v>324</c:v>
                </c:pt>
                <c:pt idx="207">
                  <c:v>324</c:v>
                </c:pt>
                <c:pt idx="208">
                  <c:v>325</c:v>
                </c:pt>
                <c:pt idx="209">
                  <c:v>325</c:v>
                </c:pt>
                <c:pt idx="210">
                  <c:v>325</c:v>
                </c:pt>
                <c:pt idx="211">
                  <c:v>326</c:v>
                </c:pt>
                <c:pt idx="212">
                  <c:v>326</c:v>
                </c:pt>
                <c:pt idx="213">
                  <c:v>326</c:v>
                </c:pt>
                <c:pt idx="214">
                  <c:v>327</c:v>
                </c:pt>
                <c:pt idx="215">
                  <c:v>327</c:v>
                </c:pt>
                <c:pt idx="216">
                  <c:v>327</c:v>
                </c:pt>
                <c:pt idx="217">
                  <c:v>328</c:v>
                </c:pt>
                <c:pt idx="218">
                  <c:v>328</c:v>
                </c:pt>
                <c:pt idx="219">
                  <c:v>328</c:v>
                </c:pt>
                <c:pt idx="220">
                  <c:v>329</c:v>
                </c:pt>
                <c:pt idx="221">
                  <c:v>329</c:v>
                </c:pt>
                <c:pt idx="222">
                  <c:v>329</c:v>
                </c:pt>
                <c:pt idx="223">
                  <c:v>329</c:v>
                </c:pt>
                <c:pt idx="224">
                  <c:v>330</c:v>
                </c:pt>
                <c:pt idx="225">
                  <c:v>330</c:v>
                </c:pt>
                <c:pt idx="226">
                  <c:v>330</c:v>
                </c:pt>
                <c:pt idx="227">
                  <c:v>330</c:v>
                </c:pt>
                <c:pt idx="228">
                  <c:v>331</c:v>
                </c:pt>
                <c:pt idx="229">
                  <c:v>331</c:v>
                </c:pt>
                <c:pt idx="230">
                  <c:v>331</c:v>
                </c:pt>
                <c:pt idx="231">
                  <c:v>332</c:v>
                </c:pt>
                <c:pt idx="232">
                  <c:v>332</c:v>
                </c:pt>
                <c:pt idx="233">
                  <c:v>332</c:v>
                </c:pt>
                <c:pt idx="234">
                  <c:v>332</c:v>
                </c:pt>
                <c:pt idx="235">
                  <c:v>333</c:v>
                </c:pt>
                <c:pt idx="236">
                  <c:v>333</c:v>
                </c:pt>
                <c:pt idx="237">
                  <c:v>333</c:v>
                </c:pt>
                <c:pt idx="238">
                  <c:v>334</c:v>
                </c:pt>
                <c:pt idx="239">
                  <c:v>334</c:v>
                </c:pt>
                <c:pt idx="240">
                  <c:v>334</c:v>
                </c:pt>
                <c:pt idx="241">
                  <c:v>335</c:v>
                </c:pt>
                <c:pt idx="242">
                  <c:v>335</c:v>
                </c:pt>
                <c:pt idx="243">
                  <c:v>335</c:v>
                </c:pt>
                <c:pt idx="244">
                  <c:v>336</c:v>
                </c:pt>
                <c:pt idx="245">
                  <c:v>336</c:v>
                </c:pt>
                <c:pt idx="246">
                  <c:v>337</c:v>
                </c:pt>
                <c:pt idx="247">
                  <c:v>337</c:v>
                </c:pt>
                <c:pt idx="248">
                  <c:v>337</c:v>
                </c:pt>
                <c:pt idx="249">
                  <c:v>337</c:v>
                </c:pt>
                <c:pt idx="250">
                  <c:v>337</c:v>
                </c:pt>
                <c:pt idx="251">
                  <c:v>337</c:v>
                </c:pt>
                <c:pt idx="252">
                  <c:v>338</c:v>
                </c:pt>
                <c:pt idx="253">
                  <c:v>338</c:v>
                </c:pt>
                <c:pt idx="254">
                  <c:v>338</c:v>
                </c:pt>
                <c:pt idx="255">
                  <c:v>338</c:v>
                </c:pt>
                <c:pt idx="256">
                  <c:v>339</c:v>
                </c:pt>
                <c:pt idx="257">
                  <c:v>339</c:v>
                </c:pt>
                <c:pt idx="258">
                  <c:v>339</c:v>
                </c:pt>
                <c:pt idx="259">
                  <c:v>340</c:v>
                </c:pt>
                <c:pt idx="260">
                  <c:v>340</c:v>
                </c:pt>
                <c:pt idx="261">
                  <c:v>341</c:v>
                </c:pt>
                <c:pt idx="262">
                  <c:v>341</c:v>
                </c:pt>
                <c:pt idx="263">
                  <c:v>341</c:v>
                </c:pt>
                <c:pt idx="264">
                  <c:v>342</c:v>
                </c:pt>
                <c:pt idx="265">
                  <c:v>342</c:v>
                </c:pt>
                <c:pt idx="266">
                  <c:v>342</c:v>
                </c:pt>
                <c:pt idx="267">
                  <c:v>343</c:v>
                </c:pt>
                <c:pt idx="268">
                  <c:v>343</c:v>
                </c:pt>
                <c:pt idx="269">
                  <c:v>343</c:v>
                </c:pt>
                <c:pt idx="270">
                  <c:v>344</c:v>
                </c:pt>
                <c:pt idx="271">
                  <c:v>344</c:v>
                </c:pt>
                <c:pt idx="272">
                  <c:v>345</c:v>
                </c:pt>
                <c:pt idx="273">
                  <c:v>345</c:v>
                </c:pt>
                <c:pt idx="274">
                  <c:v>345</c:v>
                </c:pt>
                <c:pt idx="275">
                  <c:v>346</c:v>
                </c:pt>
                <c:pt idx="276">
                  <c:v>346</c:v>
                </c:pt>
                <c:pt idx="277">
                  <c:v>347</c:v>
                </c:pt>
                <c:pt idx="278">
                  <c:v>347</c:v>
                </c:pt>
                <c:pt idx="279">
                  <c:v>348</c:v>
                </c:pt>
                <c:pt idx="280">
                  <c:v>348</c:v>
                </c:pt>
                <c:pt idx="281">
                  <c:v>348</c:v>
                </c:pt>
                <c:pt idx="282">
                  <c:v>348</c:v>
                </c:pt>
                <c:pt idx="283">
                  <c:v>349</c:v>
                </c:pt>
                <c:pt idx="284">
                  <c:v>350</c:v>
                </c:pt>
                <c:pt idx="285">
                  <c:v>349</c:v>
                </c:pt>
                <c:pt idx="286">
                  <c:v>350</c:v>
                </c:pt>
                <c:pt idx="287">
                  <c:v>350</c:v>
                </c:pt>
                <c:pt idx="288">
                  <c:v>351</c:v>
                </c:pt>
                <c:pt idx="289">
                  <c:v>350</c:v>
                </c:pt>
                <c:pt idx="290">
                  <c:v>351</c:v>
                </c:pt>
                <c:pt idx="291">
                  <c:v>351</c:v>
                </c:pt>
                <c:pt idx="292">
                  <c:v>351</c:v>
                </c:pt>
                <c:pt idx="293">
                  <c:v>352</c:v>
                </c:pt>
                <c:pt idx="294">
                  <c:v>352</c:v>
                </c:pt>
                <c:pt idx="295">
                  <c:v>352</c:v>
                </c:pt>
                <c:pt idx="296">
                  <c:v>353</c:v>
                </c:pt>
                <c:pt idx="297">
                  <c:v>353</c:v>
                </c:pt>
                <c:pt idx="298">
                  <c:v>353</c:v>
                </c:pt>
                <c:pt idx="299">
                  <c:v>354</c:v>
                </c:pt>
                <c:pt idx="300">
                  <c:v>354</c:v>
                </c:pt>
                <c:pt idx="301">
                  <c:v>355</c:v>
                </c:pt>
                <c:pt idx="302">
                  <c:v>355</c:v>
                </c:pt>
                <c:pt idx="303">
                  <c:v>355</c:v>
                </c:pt>
                <c:pt idx="304">
                  <c:v>355</c:v>
                </c:pt>
                <c:pt idx="305">
                  <c:v>356</c:v>
                </c:pt>
                <c:pt idx="306">
                  <c:v>356</c:v>
                </c:pt>
                <c:pt idx="307">
                  <c:v>356</c:v>
                </c:pt>
                <c:pt idx="308">
                  <c:v>357</c:v>
                </c:pt>
                <c:pt idx="309">
                  <c:v>357</c:v>
                </c:pt>
                <c:pt idx="310">
                  <c:v>357</c:v>
                </c:pt>
                <c:pt idx="311">
                  <c:v>358</c:v>
                </c:pt>
                <c:pt idx="312">
                  <c:v>358</c:v>
                </c:pt>
                <c:pt idx="313">
                  <c:v>359</c:v>
                </c:pt>
                <c:pt idx="314">
                  <c:v>358</c:v>
                </c:pt>
                <c:pt idx="315">
                  <c:v>359</c:v>
                </c:pt>
                <c:pt idx="316">
                  <c:v>359</c:v>
                </c:pt>
                <c:pt idx="317">
                  <c:v>360</c:v>
                </c:pt>
                <c:pt idx="318">
                  <c:v>360</c:v>
                </c:pt>
                <c:pt idx="319">
                  <c:v>361</c:v>
                </c:pt>
                <c:pt idx="320">
                  <c:v>361</c:v>
                </c:pt>
                <c:pt idx="321">
                  <c:v>361</c:v>
                </c:pt>
                <c:pt idx="322">
                  <c:v>361</c:v>
                </c:pt>
                <c:pt idx="323">
                  <c:v>362</c:v>
                </c:pt>
                <c:pt idx="324">
                  <c:v>362</c:v>
                </c:pt>
                <c:pt idx="325">
                  <c:v>362</c:v>
                </c:pt>
                <c:pt idx="326">
                  <c:v>363</c:v>
                </c:pt>
                <c:pt idx="327">
                  <c:v>363</c:v>
                </c:pt>
                <c:pt idx="328">
                  <c:v>363</c:v>
                </c:pt>
                <c:pt idx="329">
                  <c:v>363</c:v>
                </c:pt>
                <c:pt idx="330">
                  <c:v>363</c:v>
                </c:pt>
                <c:pt idx="331">
                  <c:v>364</c:v>
                </c:pt>
                <c:pt idx="332">
                  <c:v>364</c:v>
                </c:pt>
                <c:pt idx="333">
                  <c:v>364</c:v>
                </c:pt>
                <c:pt idx="334">
                  <c:v>365</c:v>
                </c:pt>
                <c:pt idx="335">
                  <c:v>365</c:v>
                </c:pt>
                <c:pt idx="336">
                  <c:v>365</c:v>
                </c:pt>
                <c:pt idx="337">
                  <c:v>366</c:v>
                </c:pt>
                <c:pt idx="338">
                  <c:v>366</c:v>
                </c:pt>
                <c:pt idx="339">
                  <c:v>367</c:v>
                </c:pt>
                <c:pt idx="340">
                  <c:v>366</c:v>
                </c:pt>
                <c:pt idx="341">
                  <c:v>367</c:v>
                </c:pt>
                <c:pt idx="342">
                  <c:v>368</c:v>
                </c:pt>
                <c:pt idx="343">
                  <c:v>367</c:v>
                </c:pt>
                <c:pt idx="344">
                  <c:v>369</c:v>
                </c:pt>
                <c:pt idx="345">
                  <c:v>369</c:v>
                </c:pt>
                <c:pt idx="346">
                  <c:v>369</c:v>
                </c:pt>
                <c:pt idx="347">
                  <c:v>370</c:v>
                </c:pt>
                <c:pt idx="348">
                  <c:v>370</c:v>
                </c:pt>
                <c:pt idx="349">
                  <c:v>371</c:v>
                </c:pt>
                <c:pt idx="350">
                  <c:v>371</c:v>
                </c:pt>
                <c:pt idx="351">
                  <c:v>371</c:v>
                </c:pt>
                <c:pt idx="352">
                  <c:v>371</c:v>
                </c:pt>
                <c:pt idx="353">
                  <c:v>372</c:v>
                </c:pt>
                <c:pt idx="354">
                  <c:v>373</c:v>
                </c:pt>
                <c:pt idx="355">
                  <c:v>373</c:v>
                </c:pt>
                <c:pt idx="356">
                  <c:v>373</c:v>
                </c:pt>
                <c:pt idx="357">
                  <c:v>374</c:v>
                </c:pt>
                <c:pt idx="358">
                  <c:v>374</c:v>
                </c:pt>
                <c:pt idx="359">
                  <c:v>375</c:v>
                </c:pt>
                <c:pt idx="360">
                  <c:v>375</c:v>
                </c:pt>
                <c:pt idx="361">
                  <c:v>375</c:v>
                </c:pt>
                <c:pt idx="362">
                  <c:v>375</c:v>
                </c:pt>
                <c:pt idx="363">
                  <c:v>376</c:v>
                </c:pt>
                <c:pt idx="364">
                  <c:v>376</c:v>
                </c:pt>
                <c:pt idx="365">
                  <c:v>376</c:v>
                </c:pt>
                <c:pt idx="366">
                  <c:v>376</c:v>
                </c:pt>
                <c:pt idx="367">
                  <c:v>377</c:v>
                </c:pt>
                <c:pt idx="368">
                  <c:v>377</c:v>
                </c:pt>
                <c:pt idx="369">
                  <c:v>377</c:v>
                </c:pt>
                <c:pt idx="370">
                  <c:v>377</c:v>
                </c:pt>
                <c:pt idx="371">
                  <c:v>377</c:v>
                </c:pt>
                <c:pt idx="372">
                  <c:v>377</c:v>
                </c:pt>
                <c:pt idx="373">
                  <c:v>378</c:v>
                </c:pt>
                <c:pt idx="374">
                  <c:v>378</c:v>
                </c:pt>
                <c:pt idx="375">
                  <c:v>378</c:v>
                </c:pt>
                <c:pt idx="376">
                  <c:v>379</c:v>
                </c:pt>
                <c:pt idx="377">
                  <c:v>379</c:v>
                </c:pt>
                <c:pt idx="378">
                  <c:v>380</c:v>
                </c:pt>
                <c:pt idx="379">
                  <c:v>380</c:v>
                </c:pt>
                <c:pt idx="380">
                  <c:v>380</c:v>
                </c:pt>
                <c:pt idx="381">
                  <c:v>381</c:v>
                </c:pt>
                <c:pt idx="382">
                  <c:v>381</c:v>
                </c:pt>
                <c:pt idx="383">
                  <c:v>381</c:v>
                </c:pt>
                <c:pt idx="384">
                  <c:v>381</c:v>
                </c:pt>
                <c:pt idx="385">
                  <c:v>381</c:v>
                </c:pt>
                <c:pt idx="386">
                  <c:v>382</c:v>
                </c:pt>
                <c:pt idx="387">
                  <c:v>382</c:v>
                </c:pt>
                <c:pt idx="388">
                  <c:v>382</c:v>
                </c:pt>
                <c:pt idx="389">
                  <c:v>383</c:v>
                </c:pt>
                <c:pt idx="390">
                  <c:v>383</c:v>
                </c:pt>
                <c:pt idx="391">
                  <c:v>384</c:v>
                </c:pt>
                <c:pt idx="392">
                  <c:v>384</c:v>
                </c:pt>
                <c:pt idx="393">
                  <c:v>385</c:v>
                </c:pt>
                <c:pt idx="394">
                  <c:v>385</c:v>
                </c:pt>
                <c:pt idx="395">
                  <c:v>385</c:v>
                </c:pt>
                <c:pt idx="396">
                  <c:v>385</c:v>
                </c:pt>
                <c:pt idx="397">
                  <c:v>385</c:v>
                </c:pt>
                <c:pt idx="398">
                  <c:v>386</c:v>
                </c:pt>
                <c:pt idx="399">
                  <c:v>386</c:v>
                </c:pt>
                <c:pt idx="400">
                  <c:v>387</c:v>
                </c:pt>
                <c:pt idx="401">
                  <c:v>387</c:v>
                </c:pt>
                <c:pt idx="402">
                  <c:v>387</c:v>
                </c:pt>
                <c:pt idx="403">
                  <c:v>388</c:v>
                </c:pt>
                <c:pt idx="404">
                  <c:v>388</c:v>
                </c:pt>
                <c:pt idx="405">
                  <c:v>388</c:v>
                </c:pt>
                <c:pt idx="406">
                  <c:v>389</c:v>
                </c:pt>
                <c:pt idx="407">
                  <c:v>389</c:v>
                </c:pt>
                <c:pt idx="408">
                  <c:v>389</c:v>
                </c:pt>
                <c:pt idx="409">
                  <c:v>389</c:v>
                </c:pt>
                <c:pt idx="410">
                  <c:v>390</c:v>
                </c:pt>
                <c:pt idx="411">
                  <c:v>390</c:v>
                </c:pt>
                <c:pt idx="412">
                  <c:v>390</c:v>
                </c:pt>
                <c:pt idx="413">
                  <c:v>391</c:v>
                </c:pt>
                <c:pt idx="414">
                  <c:v>391</c:v>
                </c:pt>
                <c:pt idx="415">
                  <c:v>392</c:v>
                </c:pt>
                <c:pt idx="416">
                  <c:v>391</c:v>
                </c:pt>
                <c:pt idx="417">
                  <c:v>392</c:v>
                </c:pt>
                <c:pt idx="418">
                  <c:v>392</c:v>
                </c:pt>
                <c:pt idx="419">
                  <c:v>393</c:v>
                </c:pt>
                <c:pt idx="420">
                  <c:v>393</c:v>
                </c:pt>
                <c:pt idx="421">
                  <c:v>393</c:v>
                </c:pt>
                <c:pt idx="422">
                  <c:v>394</c:v>
                </c:pt>
                <c:pt idx="423">
                  <c:v>394</c:v>
                </c:pt>
                <c:pt idx="424">
                  <c:v>394</c:v>
                </c:pt>
                <c:pt idx="425">
                  <c:v>394</c:v>
                </c:pt>
                <c:pt idx="426">
                  <c:v>394</c:v>
                </c:pt>
                <c:pt idx="427">
                  <c:v>395</c:v>
                </c:pt>
                <c:pt idx="428">
                  <c:v>395</c:v>
                </c:pt>
                <c:pt idx="429">
                  <c:v>395</c:v>
                </c:pt>
                <c:pt idx="430">
                  <c:v>396</c:v>
                </c:pt>
                <c:pt idx="431">
                  <c:v>396</c:v>
                </c:pt>
                <c:pt idx="432">
                  <c:v>396</c:v>
                </c:pt>
                <c:pt idx="433">
                  <c:v>396</c:v>
                </c:pt>
                <c:pt idx="434">
                  <c:v>396</c:v>
                </c:pt>
                <c:pt idx="435">
                  <c:v>396</c:v>
                </c:pt>
                <c:pt idx="436">
                  <c:v>397</c:v>
                </c:pt>
                <c:pt idx="437">
                  <c:v>396</c:v>
                </c:pt>
                <c:pt idx="438">
                  <c:v>397</c:v>
                </c:pt>
                <c:pt idx="439">
                  <c:v>397</c:v>
                </c:pt>
                <c:pt idx="440">
                  <c:v>397</c:v>
                </c:pt>
                <c:pt idx="441">
                  <c:v>397</c:v>
                </c:pt>
                <c:pt idx="442">
                  <c:v>397</c:v>
                </c:pt>
                <c:pt idx="443">
                  <c:v>397</c:v>
                </c:pt>
                <c:pt idx="444">
                  <c:v>396</c:v>
                </c:pt>
                <c:pt idx="445">
                  <c:v>396</c:v>
                </c:pt>
                <c:pt idx="446">
                  <c:v>396</c:v>
                </c:pt>
                <c:pt idx="447">
                  <c:v>396</c:v>
                </c:pt>
                <c:pt idx="448">
                  <c:v>396</c:v>
                </c:pt>
                <c:pt idx="449">
                  <c:v>395</c:v>
                </c:pt>
                <c:pt idx="450">
                  <c:v>394</c:v>
                </c:pt>
                <c:pt idx="451">
                  <c:v>394</c:v>
                </c:pt>
                <c:pt idx="452">
                  <c:v>394</c:v>
                </c:pt>
                <c:pt idx="453">
                  <c:v>394</c:v>
                </c:pt>
                <c:pt idx="454">
                  <c:v>394</c:v>
                </c:pt>
                <c:pt idx="455">
                  <c:v>393</c:v>
                </c:pt>
                <c:pt idx="456">
                  <c:v>393</c:v>
                </c:pt>
                <c:pt idx="457">
                  <c:v>393</c:v>
                </c:pt>
                <c:pt idx="458">
                  <c:v>393</c:v>
                </c:pt>
                <c:pt idx="459">
                  <c:v>392</c:v>
                </c:pt>
                <c:pt idx="460">
                  <c:v>392</c:v>
                </c:pt>
                <c:pt idx="461">
                  <c:v>392</c:v>
                </c:pt>
                <c:pt idx="462">
                  <c:v>392</c:v>
                </c:pt>
                <c:pt idx="463">
                  <c:v>392</c:v>
                </c:pt>
                <c:pt idx="464">
                  <c:v>391</c:v>
                </c:pt>
                <c:pt idx="465">
                  <c:v>391</c:v>
                </c:pt>
                <c:pt idx="466">
                  <c:v>391</c:v>
                </c:pt>
                <c:pt idx="467">
                  <c:v>391</c:v>
                </c:pt>
                <c:pt idx="468">
                  <c:v>390</c:v>
                </c:pt>
                <c:pt idx="469">
                  <c:v>390</c:v>
                </c:pt>
                <c:pt idx="470">
                  <c:v>390</c:v>
                </c:pt>
                <c:pt idx="471">
                  <c:v>389</c:v>
                </c:pt>
                <c:pt idx="472">
                  <c:v>389</c:v>
                </c:pt>
                <c:pt idx="473">
                  <c:v>393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ex5_35_heatTemp1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Sheet1!$F$2:$F$689</c:f>
              <c:numCache>
                <c:formatCode>General</c:formatCode>
                <c:ptCount val="688"/>
                <c:pt idx="0">
                  <c:v>290</c:v>
                </c:pt>
                <c:pt idx="1">
                  <c:v>290</c:v>
                </c:pt>
                <c:pt idx="2">
                  <c:v>291</c:v>
                </c:pt>
                <c:pt idx="3">
                  <c:v>292</c:v>
                </c:pt>
                <c:pt idx="4">
                  <c:v>293</c:v>
                </c:pt>
                <c:pt idx="5">
                  <c:v>293</c:v>
                </c:pt>
                <c:pt idx="6">
                  <c:v>293</c:v>
                </c:pt>
                <c:pt idx="7">
                  <c:v>294</c:v>
                </c:pt>
                <c:pt idx="8">
                  <c:v>294</c:v>
                </c:pt>
                <c:pt idx="9">
                  <c:v>295</c:v>
                </c:pt>
                <c:pt idx="10">
                  <c:v>295</c:v>
                </c:pt>
                <c:pt idx="11">
                  <c:v>296</c:v>
                </c:pt>
                <c:pt idx="12">
                  <c:v>296</c:v>
                </c:pt>
                <c:pt idx="13">
                  <c:v>296</c:v>
                </c:pt>
                <c:pt idx="14">
                  <c:v>297</c:v>
                </c:pt>
                <c:pt idx="15">
                  <c:v>297</c:v>
                </c:pt>
                <c:pt idx="16">
                  <c:v>298</c:v>
                </c:pt>
                <c:pt idx="17">
                  <c:v>298</c:v>
                </c:pt>
                <c:pt idx="18">
                  <c:v>298</c:v>
                </c:pt>
                <c:pt idx="19">
                  <c:v>298</c:v>
                </c:pt>
                <c:pt idx="20">
                  <c:v>299</c:v>
                </c:pt>
                <c:pt idx="21">
                  <c:v>299</c:v>
                </c:pt>
                <c:pt idx="22">
                  <c:v>300</c:v>
                </c:pt>
                <c:pt idx="23">
                  <c:v>300</c:v>
                </c:pt>
                <c:pt idx="24">
                  <c:v>300</c:v>
                </c:pt>
                <c:pt idx="25">
                  <c:v>301</c:v>
                </c:pt>
                <c:pt idx="26">
                  <c:v>301</c:v>
                </c:pt>
                <c:pt idx="27">
                  <c:v>301</c:v>
                </c:pt>
                <c:pt idx="28">
                  <c:v>302</c:v>
                </c:pt>
                <c:pt idx="29">
                  <c:v>302</c:v>
                </c:pt>
                <c:pt idx="30">
                  <c:v>303</c:v>
                </c:pt>
                <c:pt idx="31">
                  <c:v>303</c:v>
                </c:pt>
                <c:pt idx="32">
                  <c:v>303</c:v>
                </c:pt>
                <c:pt idx="33">
                  <c:v>304</c:v>
                </c:pt>
                <c:pt idx="34">
                  <c:v>305</c:v>
                </c:pt>
                <c:pt idx="35">
                  <c:v>304</c:v>
                </c:pt>
                <c:pt idx="36">
                  <c:v>305</c:v>
                </c:pt>
                <c:pt idx="37">
                  <c:v>306</c:v>
                </c:pt>
                <c:pt idx="38">
                  <c:v>306</c:v>
                </c:pt>
                <c:pt idx="39">
                  <c:v>306</c:v>
                </c:pt>
                <c:pt idx="40">
                  <c:v>307</c:v>
                </c:pt>
                <c:pt idx="41">
                  <c:v>307</c:v>
                </c:pt>
                <c:pt idx="42">
                  <c:v>308</c:v>
                </c:pt>
                <c:pt idx="43">
                  <c:v>308</c:v>
                </c:pt>
                <c:pt idx="44">
                  <c:v>308</c:v>
                </c:pt>
                <c:pt idx="45">
                  <c:v>309</c:v>
                </c:pt>
                <c:pt idx="46">
                  <c:v>310</c:v>
                </c:pt>
                <c:pt idx="47">
                  <c:v>310</c:v>
                </c:pt>
                <c:pt idx="48">
                  <c:v>310</c:v>
                </c:pt>
                <c:pt idx="49">
                  <c:v>310</c:v>
                </c:pt>
                <c:pt idx="50">
                  <c:v>311</c:v>
                </c:pt>
                <c:pt idx="51">
                  <c:v>311</c:v>
                </c:pt>
                <c:pt idx="52">
                  <c:v>311</c:v>
                </c:pt>
                <c:pt idx="53">
                  <c:v>311</c:v>
                </c:pt>
                <c:pt idx="54">
                  <c:v>312</c:v>
                </c:pt>
                <c:pt idx="55">
                  <c:v>313</c:v>
                </c:pt>
                <c:pt idx="56">
                  <c:v>313</c:v>
                </c:pt>
                <c:pt idx="57">
                  <c:v>313</c:v>
                </c:pt>
                <c:pt idx="58">
                  <c:v>314</c:v>
                </c:pt>
                <c:pt idx="59">
                  <c:v>314</c:v>
                </c:pt>
                <c:pt idx="60">
                  <c:v>314</c:v>
                </c:pt>
                <c:pt idx="61">
                  <c:v>314</c:v>
                </c:pt>
                <c:pt idx="62">
                  <c:v>315</c:v>
                </c:pt>
                <c:pt idx="63">
                  <c:v>316</c:v>
                </c:pt>
                <c:pt idx="64">
                  <c:v>316</c:v>
                </c:pt>
                <c:pt idx="65">
                  <c:v>316</c:v>
                </c:pt>
                <c:pt idx="66">
                  <c:v>317</c:v>
                </c:pt>
                <c:pt idx="67">
                  <c:v>317</c:v>
                </c:pt>
                <c:pt idx="68">
                  <c:v>317</c:v>
                </c:pt>
                <c:pt idx="69">
                  <c:v>318</c:v>
                </c:pt>
                <c:pt idx="70">
                  <c:v>318</c:v>
                </c:pt>
                <c:pt idx="71">
                  <c:v>319</c:v>
                </c:pt>
                <c:pt idx="72">
                  <c:v>318</c:v>
                </c:pt>
                <c:pt idx="73">
                  <c:v>319</c:v>
                </c:pt>
                <c:pt idx="74">
                  <c:v>319</c:v>
                </c:pt>
                <c:pt idx="75">
                  <c:v>319</c:v>
                </c:pt>
                <c:pt idx="76">
                  <c:v>320</c:v>
                </c:pt>
                <c:pt idx="77">
                  <c:v>320</c:v>
                </c:pt>
                <c:pt idx="78">
                  <c:v>320</c:v>
                </c:pt>
                <c:pt idx="79">
                  <c:v>321</c:v>
                </c:pt>
                <c:pt idx="80">
                  <c:v>321</c:v>
                </c:pt>
                <c:pt idx="81">
                  <c:v>321</c:v>
                </c:pt>
                <c:pt idx="82">
                  <c:v>321</c:v>
                </c:pt>
                <c:pt idx="83">
                  <c:v>322</c:v>
                </c:pt>
                <c:pt idx="84">
                  <c:v>322</c:v>
                </c:pt>
                <c:pt idx="85">
                  <c:v>322</c:v>
                </c:pt>
                <c:pt idx="86">
                  <c:v>323</c:v>
                </c:pt>
                <c:pt idx="87">
                  <c:v>323</c:v>
                </c:pt>
                <c:pt idx="88">
                  <c:v>323</c:v>
                </c:pt>
                <c:pt idx="89">
                  <c:v>323</c:v>
                </c:pt>
                <c:pt idx="90">
                  <c:v>323</c:v>
                </c:pt>
                <c:pt idx="91">
                  <c:v>324</c:v>
                </c:pt>
                <c:pt idx="92">
                  <c:v>324</c:v>
                </c:pt>
                <c:pt idx="93">
                  <c:v>324</c:v>
                </c:pt>
                <c:pt idx="94">
                  <c:v>324</c:v>
                </c:pt>
                <c:pt idx="95">
                  <c:v>324</c:v>
                </c:pt>
                <c:pt idx="96">
                  <c:v>325</c:v>
                </c:pt>
                <c:pt idx="97">
                  <c:v>325</c:v>
                </c:pt>
                <c:pt idx="98">
                  <c:v>325</c:v>
                </c:pt>
                <c:pt idx="99">
                  <c:v>325</c:v>
                </c:pt>
                <c:pt idx="100">
                  <c:v>326</c:v>
                </c:pt>
                <c:pt idx="101">
                  <c:v>326</c:v>
                </c:pt>
                <c:pt idx="102">
                  <c:v>327</c:v>
                </c:pt>
                <c:pt idx="103">
                  <c:v>327</c:v>
                </c:pt>
                <c:pt idx="104">
                  <c:v>328</c:v>
                </c:pt>
                <c:pt idx="105">
                  <c:v>328</c:v>
                </c:pt>
                <c:pt idx="106">
                  <c:v>328</c:v>
                </c:pt>
                <c:pt idx="107">
                  <c:v>329</c:v>
                </c:pt>
                <c:pt idx="108">
                  <c:v>329</c:v>
                </c:pt>
                <c:pt idx="109">
                  <c:v>329</c:v>
                </c:pt>
                <c:pt idx="110">
                  <c:v>329</c:v>
                </c:pt>
                <c:pt idx="111">
                  <c:v>329</c:v>
                </c:pt>
                <c:pt idx="112">
                  <c:v>330</c:v>
                </c:pt>
                <c:pt idx="113">
                  <c:v>330</c:v>
                </c:pt>
                <c:pt idx="114">
                  <c:v>330</c:v>
                </c:pt>
                <c:pt idx="115">
                  <c:v>330</c:v>
                </c:pt>
                <c:pt idx="116">
                  <c:v>331</c:v>
                </c:pt>
                <c:pt idx="117">
                  <c:v>331</c:v>
                </c:pt>
                <c:pt idx="118">
                  <c:v>331</c:v>
                </c:pt>
                <c:pt idx="119">
                  <c:v>331</c:v>
                </c:pt>
                <c:pt idx="120">
                  <c:v>332</c:v>
                </c:pt>
                <c:pt idx="121">
                  <c:v>332</c:v>
                </c:pt>
                <c:pt idx="122">
                  <c:v>333</c:v>
                </c:pt>
                <c:pt idx="123">
                  <c:v>333</c:v>
                </c:pt>
                <c:pt idx="124">
                  <c:v>334</c:v>
                </c:pt>
                <c:pt idx="125">
                  <c:v>334</c:v>
                </c:pt>
                <c:pt idx="126">
                  <c:v>335</c:v>
                </c:pt>
                <c:pt idx="127">
                  <c:v>335</c:v>
                </c:pt>
                <c:pt idx="128">
                  <c:v>335</c:v>
                </c:pt>
                <c:pt idx="129">
                  <c:v>335</c:v>
                </c:pt>
                <c:pt idx="130">
                  <c:v>336</c:v>
                </c:pt>
                <c:pt idx="131">
                  <c:v>336</c:v>
                </c:pt>
                <c:pt idx="132">
                  <c:v>336</c:v>
                </c:pt>
                <c:pt idx="133">
                  <c:v>337</c:v>
                </c:pt>
                <c:pt idx="134">
                  <c:v>337</c:v>
                </c:pt>
                <c:pt idx="135">
                  <c:v>337</c:v>
                </c:pt>
                <c:pt idx="136">
                  <c:v>337</c:v>
                </c:pt>
                <c:pt idx="137">
                  <c:v>337</c:v>
                </c:pt>
                <c:pt idx="138">
                  <c:v>337</c:v>
                </c:pt>
                <c:pt idx="139">
                  <c:v>337</c:v>
                </c:pt>
                <c:pt idx="140">
                  <c:v>338</c:v>
                </c:pt>
                <c:pt idx="141">
                  <c:v>338</c:v>
                </c:pt>
                <c:pt idx="142">
                  <c:v>338</c:v>
                </c:pt>
                <c:pt idx="143">
                  <c:v>339</c:v>
                </c:pt>
                <c:pt idx="144">
                  <c:v>339</c:v>
                </c:pt>
                <c:pt idx="145">
                  <c:v>340</c:v>
                </c:pt>
                <c:pt idx="146">
                  <c:v>340</c:v>
                </c:pt>
                <c:pt idx="147">
                  <c:v>340</c:v>
                </c:pt>
                <c:pt idx="148">
                  <c:v>340</c:v>
                </c:pt>
                <c:pt idx="149">
                  <c:v>341</c:v>
                </c:pt>
                <c:pt idx="150">
                  <c:v>342</c:v>
                </c:pt>
                <c:pt idx="151">
                  <c:v>342</c:v>
                </c:pt>
                <c:pt idx="152">
                  <c:v>342</c:v>
                </c:pt>
                <c:pt idx="153">
                  <c:v>343</c:v>
                </c:pt>
                <c:pt idx="154">
                  <c:v>343</c:v>
                </c:pt>
                <c:pt idx="155">
                  <c:v>343</c:v>
                </c:pt>
                <c:pt idx="156">
                  <c:v>343</c:v>
                </c:pt>
                <c:pt idx="157">
                  <c:v>344</c:v>
                </c:pt>
                <c:pt idx="158">
                  <c:v>344</c:v>
                </c:pt>
                <c:pt idx="159">
                  <c:v>345</c:v>
                </c:pt>
                <c:pt idx="160">
                  <c:v>345</c:v>
                </c:pt>
                <c:pt idx="161">
                  <c:v>346</c:v>
                </c:pt>
                <c:pt idx="162">
                  <c:v>345</c:v>
                </c:pt>
                <c:pt idx="163">
                  <c:v>346</c:v>
                </c:pt>
                <c:pt idx="164">
                  <c:v>347</c:v>
                </c:pt>
                <c:pt idx="165">
                  <c:v>347</c:v>
                </c:pt>
                <c:pt idx="166">
                  <c:v>347</c:v>
                </c:pt>
                <c:pt idx="167">
                  <c:v>348</c:v>
                </c:pt>
                <c:pt idx="168">
                  <c:v>348</c:v>
                </c:pt>
                <c:pt idx="169">
                  <c:v>348</c:v>
                </c:pt>
                <c:pt idx="170">
                  <c:v>348</c:v>
                </c:pt>
                <c:pt idx="171">
                  <c:v>349</c:v>
                </c:pt>
                <c:pt idx="172">
                  <c:v>349</c:v>
                </c:pt>
                <c:pt idx="173">
                  <c:v>350</c:v>
                </c:pt>
                <c:pt idx="174">
                  <c:v>350</c:v>
                </c:pt>
                <c:pt idx="175">
                  <c:v>350</c:v>
                </c:pt>
                <c:pt idx="176">
                  <c:v>351</c:v>
                </c:pt>
                <c:pt idx="177">
                  <c:v>351</c:v>
                </c:pt>
                <c:pt idx="178">
                  <c:v>351</c:v>
                </c:pt>
                <c:pt idx="179">
                  <c:v>352</c:v>
                </c:pt>
                <c:pt idx="180">
                  <c:v>352</c:v>
                </c:pt>
                <c:pt idx="181">
                  <c:v>353</c:v>
                </c:pt>
                <c:pt idx="182">
                  <c:v>353</c:v>
                </c:pt>
                <c:pt idx="183">
                  <c:v>354</c:v>
                </c:pt>
                <c:pt idx="184">
                  <c:v>353</c:v>
                </c:pt>
                <c:pt idx="185">
                  <c:v>354</c:v>
                </c:pt>
                <c:pt idx="186">
                  <c:v>354</c:v>
                </c:pt>
                <c:pt idx="187">
                  <c:v>354</c:v>
                </c:pt>
                <c:pt idx="188">
                  <c:v>355</c:v>
                </c:pt>
                <c:pt idx="189">
                  <c:v>355</c:v>
                </c:pt>
                <c:pt idx="190">
                  <c:v>356</c:v>
                </c:pt>
                <c:pt idx="191">
                  <c:v>356</c:v>
                </c:pt>
                <c:pt idx="192">
                  <c:v>356</c:v>
                </c:pt>
                <c:pt idx="193">
                  <c:v>356</c:v>
                </c:pt>
                <c:pt idx="194">
                  <c:v>357</c:v>
                </c:pt>
                <c:pt idx="195">
                  <c:v>357</c:v>
                </c:pt>
                <c:pt idx="196">
                  <c:v>358</c:v>
                </c:pt>
                <c:pt idx="197">
                  <c:v>358</c:v>
                </c:pt>
                <c:pt idx="198">
                  <c:v>358</c:v>
                </c:pt>
                <c:pt idx="199">
                  <c:v>359</c:v>
                </c:pt>
                <c:pt idx="200">
                  <c:v>360</c:v>
                </c:pt>
                <c:pt idx="201">
                  <c:v>359</c:v>
                </c:pt>
                <c:pt idx="202">
                  <c:v>360</c:v>
                </c:pt>
                <c:pt idx="203">
                  <c:v>361</c:v>
                </c:pt>
                <c:pt idx="204">
                  <c:v>361</c:v>
                </c:pt>
                <c:pt idx="205">
                  <c:v>361</c:v>
                </c:pt>
                <c:pt idx="206">
                  <c:v>361</c:v>
                </c:pt>
                <c:pt idx="207">
                  <c:v>362</c:v>
                </c:pt>
                <c:pt idx="208">
                  <c:v>362</c:v>
                </c:pt>
                <c:pt idx="209">
                  <c:v>362</c:v>
                </c:pt>
                <c:pt idx="210">
                  <c:v>363</c:v>
                </c:pt>
                <c:pt idx="211">
                  <c:v>363</c:v>
                </c:pt>
                <c:pt idx="212">
                  <c:v>364</c:v>
                </c:pt>
                <c:pt idx="213">
                  <c:v>364</c:v>
                </c:pt>
                <c:pt idx="214">
                  <c:v>364</c:v>
                </c:pt>
                <c:pt idx="215">
                  <c:v>365</c:v>
                </c:pt>
                <c:pt idx="216">
                  <c:v>364</c:v>
                </c:pt>
                <c:pt idx="217">
                  <c:v>365</c:v>
                </c:pt>
                <c:pt idx="218">
                  <c:v>365</c:v>
                </c:pt>
                <c:pt idx="219">
                  <c:v>366</c:v>
                </c:pt>
                <c:pt idx="220">
                  <c:v>366</c:v>
                </c:pt>
                <c:pt idx="221">
                  <c:v>367</c:v>
                </c:pt>
                <c:pt idx="222">
                  <c:v>367</c:v>
                </c:pt>
                <c:pt idx="223">
                  <c:v>367</c:v>
                </c:pt>
                <c:pt idx="224">
                  <c:v>368</c:v>
                </c:pt>
                <c:pt idx="225">
                  <c:v>369</c:v>
                </c:pt>
                <c:pt idx="226">
                  <c:v>368</c:v>
                </c:pt>
                <c:pt idx="227">
                  <c:v>369</c:v>
                </c:pt>
                <c:pt idx="228">
                  <c:v>369</c:v>
                </c:pt>
                <c:pt idx="229">
                  <c:v>370</c:v>
                </c:pt>
                <c:pt idx="230">
                  <c:v>370</c:v>
                </c:pt>
                <c:pt idx="231">
                  <c:v>370</c:v>
                </c:pt>
                <c:pt idx="232">
                  <c:v>371</c:v>
                </c:pt>
                <c:pt idx="233">
                  <c:v>371</c:v>
                </c:pt>
                <c:pt idx="234">
                  <c:v>371</c:v>
                </c:pt>
                <c:pt idx="235">
                  <c:v>372</c:v>
                </c:pt>
                <c:pt idx="236">
                  <c:v>372</c:v>
                </c:pt>
                <c:pt idx="237">
                  <c:v>372</c:v>
                </c:pt>
                <c:pt idx="238">
                  <c:v>372</c:v>
                </c:pt>
                <c:pt idx="239">
                  <c:v>373</c:v>
                </c:pt>
                <c:pt idx="240">
                  <c:v>374</c:v>
                </c:pt>
                <c:pt idx="241">
                  <c:v>374</c:v>
                </c:pt>
                <c:pt idx="242">
                  <c:v>374</c:v>
                </c:pt>
                <c:pt idx="243">
                  <c:v>375</c:v>
                </c:pt>
                <c:pt idx="244">
                  <c:v>375</c:v>
                </c:pt>
                <c:pt idx="245">
                  <c:v>375</c:v>
                </c:pt>
                <c:pt idx="246">
                  <c:v>376</c:v>
                </c:pt>
                <c:pt idx="247">
                  <c:v>376</c:v>
                </c:pt>
                <c:pt idx="248">
                  <c:v>376</c:v>
                </c:pt>
                <c:pt idx="249">
                  <c:v>377</c:v>
                </c:pt>
                <c:pt idx="250">
                  <c:v>377</c:v>
                </c:pt>
                <c:pt idx="251">
                  <c:v>377</c:v>
                </c:pt>
                <c:pt idx="252">
                  <c:v>377</c:v>
                </c:pt>
                <c:pt idx="253">
                  <c:v>377</c:v>
                </c:pt>
                <c:pt idx="254">
                  <c:v>378</c:v>
                </c:pt>
                <c:pt idx="255">
                  <c:v>378</c:v>
                </c:pt>
                <c:pt idx="256">
                  <c:v>378</c:v>
                </c:pt>
                <c:pt idx="257">
                  <c:v>379</c:v>
                </c:pt>
                <c:pt idx="258">
                  <c:v>379</c:v>
                </c:pt>
                <c:pt idx="259">
                  <c:v>379</c:v>
                </c:pt>
                <c:pt idx="260">
                  <c:v>380</c:v>
                </c:pt>
                <c:pt idx="261">
                  <c:v>380</c:v>
                </c:pt>
                <c:pt idx="262">
                  <c:v>380</c:v>
                </c:pt>
                <c:pt idx="263">
                  <c:v>380</c:v>
                </c:pt>
                <c:pt idx="264">
                  <c:v>381</c:v>
                </c:pt>
                <c:pt idx="265">
                  <c:v>381</c:v>
                </c:pt>
                <c:pt idx="266">
                  <c:v>382</c:v>
                </c:pt>
                <c:pt idx="267">
                  <c:v>382</c:v>
                </c:pt>
                <c:pt idx="268">
                  <c:v>382</c:v>
                </c:pt>
                <c:pt idx="269">
                  <c:v>383</c:v>
                </c:pt>
                <c:pt idx="270">
                  <c:v>383</c:v>
                </c:pt>
                <c:pt idx="271">
                  <c:v>383</c:v>
                </c:pt>
                <c:pt idx="272">
                  <c:v>384</c:v>
                </c:pt>
                <c:pt idx="273">
                  <c:v>384</c:v>
                </c:pt>
                <c:pt idx="274">
                  <c:v>384</c:v>
                </c:pt>
                <c:pt idx="275">
                  <c:v>385</c:v>
                </c:pt>
                <c:pt idx="276">
                  <c:v>385</c:v>
                </c:pt>
                <c:pt idx="277">
                  <c:v>386</c:v>
                </c:pt>
                <c:pt idx="278">
                  <c:v>386</c:v>
                </c:pt>
                <c:pt idx="279">
                  <c:v>386</c:v>
                </c:pt>
                <c:pt idx="280">
                  <c:v>387</c:v>
                </c:pt>
                <c:pt idx="281">
                  <c:v>387</c:v>
                </c:pt>
                <c:pt idx="282">
                  <c:v>388</c:v>
                </c:pt>
                <c:pt idx="283">
                  <c:v>388</c:v>
                </c:pt>
                <c:pt idx="284">
                  <c:v>389</c:v>
                </c:pt>
                <c:pt idx="285">
                  <c:v>389</c:v>
                </c:pt>
                <c:pt idx="286">
                  <c:v>389</c:v>
                </c:pt>
                <c:pt idx="287">
                  <c:v>389</c:v>
                </c:pt>
                <c:pt idx="288">
                  <c:v>389</c:v>
                </c:pt>
                <c:pt idx="289">
                  <c:v>390</c:v>
                </c:pt>
                <c:pt idx="290">
                  <c:v>390</c:v>
                </c:pt>
                <c:pt idx="291">
                  <c:v>391</c:v>
                </c:pt>
                <c:pt idx="292">
                  <c:v>391</c:v>
                </c:pt>
                <c:pt idx="293">
                  <c:v>391</c:v>
                </c:pt>
                <c:pt idx="294">
                  <c:v>392</c:v>
                </c:pt>
                <c:pt idx="295">
                  <c:v>392</c:v>
                </c:pt>
                <c:pt idx="296">
                  <c:v>392</c:v>
                </c:pt>
                <c:pt idx="297">
                  <c:v>393</c:v>
                </c:pt>
                <c:pt idx="298">
                  <c:v>393</c:v>
                </c:pt>
                <c:pt idx="299">
                  <c:v>393</c:v>
                </c:pt>
                <c:pt idx="300">
                  <c:v>394</c:v>
                </c:pt>
                <c:pt idx="301">
                  <c:v>394</c:v>
                </c:pt>
                <c:pt idx="302">
                  <c:v>394</c:v>
                </c:pt>
                <c:pt idx="303">
                  <c:v>394</c:v>
                </c:pt>
                <c:pt idx="304">
                  <c:v>395</c:v>
                </c:pt>
                <c:pt idx="305">
                  <c:v>395</c:v>
                </c:pt>
                <c:pt idx="306">
                  <c:v>396</c:v>
                </c:pt>
                <c:pt idx="307">
                  <c:v>396</c:v>
                </c:pt>
                <c:pt idx="308">
                  <c:v>396</c:v>
                </c:pt>
                <c:pt idx="309">
                  <c:v>397</c:v>
                </c:pt>
                <c:pt idx="310">
                  <c:v>397</c:v>
                </c:pt>
                <c:pt idx="311">
                  <c:v>397</c:v>
                </c:pt>
                <c:pt idx="312">
                  <c:v>397</c:v>
                </c:pt>
                <c:pt idx="313">
                  <c:v>397</c:v>
                </c:pt>
                <c:pt idx="314">
                  <c:v>398</c:v>
                </c:pt>
                <c:pt idx="315">
                  <c:v>398</c:v>
                </c:pt>
                <c:pt idx="316">
                  <c:v>398</c:v>
                </c:pt>
                <c:pt idx="317">
                  <c:v>398</c:v>
                </c:pt>
                <c:pt idx="318">
                  <c:v>399</c:v>
                </c:pt>
                <c:pt idx="319">
                  <c:v>399</c:v>
                </c:pt>
                <c:pt idx="320">
                  <c:v>400</c:v>
                </c:pt>
                <c:pt idx="321">
                  <c:v>400</c:v>
                </c:pt>
                <c:pt idx="322">
                  <c:v>400</c:v>
                </c:pt>
                <c:pt idx="323">
                  <c:v>400</c:v>
                </c:pt>
                <c:pt idx="324">
                  <c:v>400</c:v>
                </c:pt>
                <c:pt idx="325">
                  <c:v>400</c:v>
                </c:pt>
                <c:pt idx="326">
                  <c:v>400</c:v>
                </c:pt>
                <c:pt idx="327">
                  <c:v>401</c:v>
                </c:pt>
                <c:pt idx="328">
                  <c:v>401</c:v>
                </c:pt>
                <c:pt idx="329">
                  <c:v>402</c:v>
                </c:pt>
                <c:pt idx="330">
                  <c:v>402</c:v>
                </c:pt>
                <c:pt idx="331">
                  <c:v>402</c:v>
                </c:pt>
                <c:pt idx="332">
                  <c:v>402</c:v>
                </c:pt>
                <c:pt idx="333">
                  <c:v>402</c:v>
                </c:pt>
                <c:pt idx="334">
                  <c:v>402</c:v>
                </c:pt>
                <c:pt idx="335">
                  <c:v>403</c:v>
                </c:pt>
                <c:pt idx="336">
                  <c:v>403</c:v>
                </c:pt>
                <c:pt idx="337">
                  <c:v>403</c:v>
                </c:pt>
                <c:pt idx="338">
                  <c:v>403</c:v>
                </c:pt>
                <c:pt idx="339">
                  <c:v>403</c:v>
                </c:pt>
                <c:pt idx="340">
                  <c:v>404</c:v>
                </c:pt>
                <c:pt idx="341">
                  <c:v>403</c:v>
                </c:pt>
                <c:pt idx="342">
                  <c:v>404</c:v>
                </c:pt>
                <c:pt idx="343">
                  <c:v>405</c:v>
                </c:pt>
                <c:pt idx="344">
                  <c:v>405</c:v>
                </c:pt>
                <c:pt idx="345">
                  <c:v>405</c:v>
                </c:pt>
                <c:pt idx="346">
                  <c:v>405</c:v>
                </c:pt>
                <c:pt idx="347">
                  <c:v>406</c:v>
                </c:pt>
                <c:pt idx="348">
                  <c:v>406</c:v>
                </c:pt>
                <c:pt idx="349">
                  <c:v>407</c:v>
                </c:pt>
                <c:pt idx="350">
                  <c:v>407</c:v>
                </c:pt>
                <c:pt idx="351">
                  <c:v>407</c:v>
                </c:pt>
                <c:pt idx="352">
                  <c:v>408</c:v>
                </c:pt>
                <c:pt idx="353">
                  <c:v>408</c:v>
                </c:pt>
                <c:pt idx="354">
                  <c:v>408</c:v>
                </c:pt>
                <c:pt idx="355">
                  <c:v>408</c:v>
                </c:pt>
                <c:pt idx="356">
                  <c:v>408</c:v>
                </c:pt>
                <c:pt idx="357">
                  <c:v>409</c:v>
                </c:pt>
                <c:pt idx="358">
                  <c:v>409</c:v>
                </c:pt>
                <c:pt idx="359">
                  <c:v>409</c:v>
                </c:pt>
                <c:pt idx="360">
                  <c:v>410</c:v>
                </c:pt>
                <c:pt idx="361">
                  <c:v>410</c:v>
                </c:pt>
                <c:pt idx="362">
                  <c:v>410</c:v>
                </c:pt>
                <c:pt idx="363">
                  <c:v>411</c:v>
                </c:pt>
                <c:pt idx="364">
                  <c:v>411</c:v>
                </c:pt>
                <c:pt idx="365">
                  <c:v>410</c:v>
                </c:pt>
                <c:pt idx="366">
                  <c:v>410</c:v>
                </c:pt>
                <c:pt idx="367">
                  <c:v>409</c:v>
                </c:pt>
                <c:pt idx="368">
                  <c:v>409</c:v>
                </c:pt>
                <c:pt idx="369">
                  <c:v>409</c:v>
                </c:pt>
                <c:pt idx="370">
                  <c:v>409</c:v>
                </c:pt>
                <c:pt idx="371">
                  <c:v>408</c:v>
                </c:pt>
                <c:pt idx="372">
                  <c:v>408</c:v>
                </c:pt>
                <c:pt idx="373">
                  <c:v>407</c:v>
                </c:pt>
                <c:pt idx="374">
                  <c:v>407</c:v>
                </c:pt>
                <c:pt idx="375">
                  <c:v>406</c:v>
                </c:pt>
                <c:pt idx="376">
                  <c:v>406</c:v>
                </c:pt>
                <c:pt idx="377">
                  <c:v>406</c:v>
                </c:pt>
                <c:pt idx="378">
                  <c:v>405</c:v>
                </c:pt>
                <c:pt idx="379">
                  <c:v>405</c:v>
                </c:pt>
                <c:pt idx="380">
                  <c:v>405</c:v>
                </c:pt>
                <c:pt idx="381">
                  <c:v>405</c:v>
                </c:pt>
                <c:pt idx="382">
                  <c:v>404</c:v>
                </c:pt>
                <c:pt idx="383">
                  <c:v>404</c:v>
                </c:pt>
                <c:pt idx="384">
                  <c:v>404</c:v>
                </c:pt>
                <c:pt idx="385">
                  <c:v>404</c:v>
                </c:pt>
                <c:pt idx="386">
                  <c:v>403</c:v>
                </c:pt>
                <c:pt idx="387">
                  <c:v>403</c:v>
                </c:pt>
                <c:pt idx="388">
                  <c:v>403</c:v>
                </c:pt>
                <c:pt idx="389">
                  <c:v>403</c:v>
                </c:pt>
                <c:pt idx="390">
                  <c:v>402</c:v>
                </c:pt>
                <c:pt idx="391">
                  <c:v>402</c:v>
                </c:pt>
                <c:pt idx="392">
                  <c:v>402</c:v>
                </c:pt>
                <c:pt idx="393">
                  <c:v>402</c:v>
                </c:pt>
                <c:pt idx="394">
                  <c:v>402</c:v>
                </c:pt>
                <c:pt idx="395">
                  <c:v>406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ex5_40_heatTemp1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Sheet1!$G$2:$G$689</c:f>
              <c:numCache>
                <c:formatCode>General</c:formatCode>
                <c:ptCount val="688"/>
                <c:pt idx="0">
                  <c:v>285</c:v>
                </c:pt>
                <c:pt idx="1">
                  <c:v>285</c:v>
                </c:pt>
                <c:pt idx="2">
                  <c:v>286</c:v>
                </c:pt>
                <c:pt idx="3">
                  <c:v>286</c:v>
                </c:pt>
                <c:pt idx="4">
                  <c:v>287</c:v>
                </c:pt>
                <c:pt idx="5">
                  <c:v>288</c:v>
                </c:pt>
                <c:pt idx="6">
                  <c:v>288</c:v>
                </c:pt>
                <c:pt idx="7">
                  <c:v>288</c:v>
                </c:pt>
                <c:pt idx="8">
                  <c:v>289</c:v>
                </c:pt>
                <c:pt idx="9">
                  <c:v>289</c:v>
                </c:pt>
                <c:pt idx="10">
                  <c:v>289</c:v>
                </c:pt>
                <c:pt idx="11">
                  <c:v>290</c:v>
                </c:pt>
                <c:pt idx="12">
                  <c:v>290</c:v>
                </c:pt>
                <c:pt idx="13">
                  <c:v>290</c:v>
                </c:pt>
                <c:pt idx="14">
                  <c:v>291</c:v>
                </c:pt>
                <c:pt idx="15">
                  <c:v>291</c:v>
                </c:pt>
                <c:pt idx="16">
                  <c:v>292</c:v>
                </c:pt>
                <c:pt idx="17">
                  <c:v>292</c:v>
                </c:pt>
                <c:pt idx="18">
                  <c:v>292</c:v>
                </c:pt>
                <c:pt idx="19">
                  <c:v>293</c:v>
                </c:pt>
                <c:pt idx="20">
                  <c:v>293</c:v>
                </c:pt>
                <c:pt idx="21">
                  <c:v>293</c:v>
                </c:pt>
                <c:pt idx="22">
                  <c:v>294</c:v>
                </c:pt>
                <c:pt idx="23">
                  <c:v>294</c:v>
                </c:pt>
                <c:pt idx="24">
                  <c:v>294</c:v>
                </c:pt>
                <c:pt idx="25">
                  <c:v>295</c:v>
                </c:pt>
                <c:pt idx="26">
                  <c:v>295</c:v>
                </c:pt>
                <c:pt idx="27">
                  <c:v>296</c:v>
                </c:pt>
                <c:pt idx="28">
                  <c:v>296</c:v>
                </c:pt>
                <c:pt idx="29">
                  <c:v>297</c:v>
                </c:pt>
                <c:pt idx="30">
                  <c:v>297</c:v>
                </c:pt>
                <c:pt idx="31">
                  <c:v>298</c:v>
                </c:pt>
                <c:pt idx="32">
                  <c:v>298</c:v>
                </c:pt>
                <c:pt idx="33">
                  <c:v>298</c:v>
                </c:pt>
                <c:pt idx="34">
                  <c:v>299</c:v>
                </c:pt>
                <c:pt idx="35">
                  <c:v>299</c:v>
                </c:pt>
                <c:pt idx="36">
                  <c:v>299</c:v>
                </c:pt>
                <c:pt idx="37">
                  <c:v>300</c:v>
                </c:pt>
                <c:pt idx="38">
                  <c:v>300</c:v>
                </c:pt>
                <c:pt idx="39">
                  <c:v>301</c:v>
                </c:pt>
                <c:pt idx="40">
                  <c:v>301</c:v>
                </c:pt>
                <c:pt idx="41">
                  <c:v>301</c:v>
                </c:pt>
                <c:pt idx="42">
                  <c:v>301</c:v>
                </c:pt>
                <c:pt idx="43">
                  <c:v>302</c:v>
                </c:pt>
                <c:pt idx="44">
                  <c:v>302</c:v>
                </c:pt>
                <c:pt idx="45">
                  <c:v>303</c:v>
                </c:pt>
                <c:pt idx="46">
                  <c:v>303</c:v>
                </c:pt>
                <c:pt idx="47">
                  <c:v>304</c:v>
                </c:pt>
                <c:pt idx="48">
                  <c:v>303</c:v>
                </c:pt>
                <c:pt idx="49">
                  <c:v>304</c:v>
                </c:pt>
                <c:pt idx="50">
                  <c:v>304</c:v>
                </c:pt>
                <c:pt idx="51">
                  <c:v>304</c:v>
                </c:pt>
                <c:pt idx="52">
                  <c:v>305</c:v>
                </c:pt>
                <c:pt idx="53">
                  <c:v>306</c:v>
                </c:pt>
                <c:pt idx="54">
                  <c:v>306</c:v>
                </c:pt>
                <c:pt idx="55">
                  <c:v>307</c:v>
                </c:pt>
                <c:pt idx="56">
                  <c:v>307</c:v>
                </c:pt>
                <c:pt idx="57">
                  <c:v>307</c:v>
                </c:pt>
                <c:pt idx="58">
                  <c:v>307</c:v>
                </c:pt>
                <c:pt idx="59">
                  <c:v>308</c:v>
                </c:pt>
                <c:pt idx="60">
                  <c:v>308</c:v>
                </c:pt>
                <c:pt idx="61">
                  <c:v>309</c:v>
                </c:pt>
                <c:pt idx="62">
                  <c:v>309</c:v>
                </c:pt>
                <c:pt idx="63">
                  <c:v>309</c:v>
                </c:pt>
                <c:pt idx="64">
                  <c:v>310</c:v>
                </c:pt>
                <c:pt idx="65">
                  <c:v>310</c:v>
                </c:pt>
                <c:pt idx="66">
                  <c:v>310</c:v>
                </c:pt>
                <c:pt idx="67">
                  <c:v>310</c:v>
                </c:pt>
                <c:pt idx="68">
                  <c:v>311</c:v>
                </c:pt>
                <c:pt idx="69">
                  <c:v>311</c:v>
                </c:pt>
                <c:pt idx="70">
                  <c:v>311</c:v>
                </c:pt>
                <c:pt idx="71">
                  <c:v>312</c:v>
                </c:pt>
                <c:pt idx="72">
                  <c:v>312</c:v>
                </c:pt>
                <c:pt idx="73">
                  <c:v>313</c:v>
                </c:pt>
                <c:pt idx="74">
                  <c:v>313</c:v>
                </c:pt>
                <c:pt idx="75">
                  <c:v>313</c:v>
                </c:pt>
                <c:pt idx="76">
                  <c:v>313</c:v>
                </c:pt>
                <c:pt idx="77">
                  <c:v>314</c:v>
                </c:pt>
                <c:pt idx="78">
                  <c:v>314</c:v>
                </c:pt>
                <c:pt idx="79">
                  <c:v>315</c:v>
                </c:pt>
                <c:pt idx="80">
                  <c:v>315</c:v>
                </c:pt>
                <c:pt idx="81">
                  <c:v>315</c:v>
                </c:pt>
                <c:pt idx="82">
                  <c:v>316</c:v>
                </c:pt>
                <c:pt idx="83">
                  <c:v>316</c:v>
                </c:pt>
                <c:pt idx="84">
                  <c:v>316</c:v>
                </c:pt>
                <c:pt idx="85">
                  <c:v>317</c:v>
                </c:pt>
                <c:pt idx="86">
                  <c:v>317</c:v>
                </c:pt>
                <c:pt idx="87">
                  <c:v>318</c:v>
                </c:pt>
                <c:pt idx="88">
                  <c:v>318</c:v>
                </c:pt>
                <c:pt idx="89">
                  <c:v>318</c:v>
                </c:pt>
                <c:pt idx="90">
                  <c:v>319</c:v>
                </c:pt>
                <c:pt idx="91">
                  <c:v>319</c:v>
                </c:pt>
                <c:pt idx="92">
                  <c:v>319</c:v>
                </c:pt>
                <c:pt idx="93">
                  <c:v>320</c:v>
                </c:pt>
                <c:pt idx="94">
                  <c:v>320</c:v>
                </c:pt>
                <c:pt idx="95">
                  <c:v>320</c:v>
                </c:pt>
                <c:pt idx="96">
                  <c:v>320</c:v>
                </c:pt>
                <c:pt idx="97">
                  <c:v>320</c:v>
                </c:pt>
                <c:pt idx="98">
                  <c:v>320</c:v>
                </c:pt>
                <c:pt idx="99">
                  <c:v>321</c:v>
                </c:pt>
                <c:pt idx="100">
                  <c:v>321</c:v>
                </c:pt>
                <c:pt idx="101">
                  <c:v>322</c:v>
                </c:pt>
                <c:pt idx="102">
                  <c:v>322</c:v>
                </c:pt>
                <c:pt idx="103">
                  <c:v>322</c:v>
                </c:pt>
                <c:pt idx="104">
                  <c:v>322</c:v>
                </c:pt>
                <c:pt idx="105">
                  <c:v>323</c:v>
                </c:pt>
                <c:pt idx="106">
                  <c:v>323</c:v>
                </c:pt>
                <c:pt idx="107">
                  <c:v>323</c:v>
                </c:pt>
                <c:pt idx="108">
                  <c:v>323</c:v>
                </c:pt>
                <c:pt idx="109">
                  <c:v>324</c:v>
                </c:pt>
                <c:pt idx="110">
                  <c:v>324</c:v>
                </c:pt>
                <c:pt idx="111">
                  <c:v>324</c:v>
                </c:pt>
                <c:pt idx="112">
                  <c:v>324</c:v>
                </c:pt>
                <c:pt idx="113">
                  <c:v>324</c:v>
                </c:pt>
                <c:pt idx="114">
                  <c:v>325</c:v>
                </c:pt>
                <c:pt idx="115">
                  <c:v>325</c:v>
                </c:pt>
                <c:pt idx="116">
                  <c:v>325</c:v>
                </c:pt>
                <c:pt idx="117">
                  <c:v>325</c:v>
                </c:pt>
                <c:pt idx="118">
                  <c:v>326</c:v>
                </c:pt>
                <c:pt idx="119">
                  <c:v>326</c:v>
                </c:pt>
                <c:pt idx="120">
                  <c:v>327</c:v>
                </c:pt>
                <c:pt idx="121">
                  <c:v>327</c:v>
                </c:pt>
                <c:pt idx="122">
                  <c:v>327</c:v>
                </c:pt>
                <c:pt idx="123">
                  <c:v>328</c:v>
                </c:pt>
                <c:pt idx="124">
                  <c:v>328</c:v>
                </c:pt>
                <c:pt idx="125">
                  <c:v>328</c:v>
                </c:pt>
                <c:pt idx="126">
                  <c:v>328</c:v>
                </c:pt>
                <c:pt idx="127">
                  <c:v>328</c:v>
                </c:pt>
                <c:pt idx="128">
                  <c:v>328</c:v>
                </c:pt>
                <c:pt idx="129">
                  <c:v>329</c:v>
                </c:pt>
                <c:pt idx="130">
                  <c:v>329</c:v>
                </c:pt>
                <c:pt idx="131">
                  <c:v>329</c:v>
                </c:pt>
                <c:pt idx="132">
                  <c:v>329</c:v>
                </c:pt>
                <c:pt idx="133">
                  <c:v>330</c:v>
                </c:pt>
                <c:pt idx="134">
                  <c:v>330</c:v>
                </c:pt>
                <c:pt idx="135">
                  <c:v>330</c:v>
                </c:pt>
                <c:pt idx="136">
                  <c:v>331</c:v>
                </c:pt>
                <c:pt idx="137">
                  <c:v>331</c:v>
                </c:pt>
                <c:pt idx="138">
                  <c:v>331</c:v>
                </c:pt>
                <c:pt idx="139">
                  <c:v>331</c:v>
                </c:pt>
                <c:pt idx="140">
                  <c:v>332</c:v>
                </c:pt>
                <c:pt idx="141">
                  <c:v>332</c:v>
                </c:pt>
                <c:pt idx="142">
                  <c:v>332</c:v>
                </c:pt>
                <c:pt idx="143">
                  <c:v>332</c:v>
                </c:pt>
                <c:pt idx="144">
                  <c:v>333</c:v>
                </c:pt>
                <c:pt idx="145">
                  <c:v>333</c:v>
                </c:pt>
                <c:pt idx="146">
                  <c:v>333</c:v>
                </c:pt>
                <c:pt idx="147">
                  <c:v>334</c:v>
                </c:pt>
                <c:pt idx="148">
                  <c:v>334</c:v>
                </c:pt>
                <c:pt idx="149">
                  <c:v>334</c:v>
                </c:pt>
                <c:pt idx="150">
                  <c:v>334</c:v>
                </c:pt>
                <c:pt idx="151">
                  <c:v>335</c:v>
                </c:pt>
                <c:pt idx="152">
                  <c:v>335</c:v>
                </c:pt>
                <c:pt idx="153">
                  <c:v>335</c:v>
                </c:pt>
                <c:pt idx="154">
                  <c:v>336</c:v>
                </c:pt>
                <c:pt idx="155">
                  <c:v>336</c:v>
                </c:pt>
                <c:pt idx="156">
                  <c:v>336</c:v>
                </c:pt>
                <c:pt idx="157">
                  <c:v>337</c:v>
                </c:pt>
                <c:pt idx="158">
                  <c:v>337</c:v>
                </c:pt>
                <c:pt idx="159">
                  <c:v>337</c:v>
                </c:pt>
                <c:pt idx="160">
                  <c:v>337</c:v>
                </c:pt>
                <c:pt idx="161">
                  <c:v>337</c:v>
                </c:pt>
                <c:pt idx="162">
                  <c:v>337</c:v>
                </c:pt>
                <c:pt idx="163">
                  <c:v>337</c:v>
                </c:pt>
                <c:pt idx="164">
                  <c:v>338</c:v>
                </c:pt>
                <c:pt idx="165">
                  <c:v>339</c:v>
                </c:pt>
                <c:pt idx="166">
                  <c:v>339</c:v>
                </c:pt>
                <c:pt idx="167">
                  <c:v>339</c:v>
                </c:pt>
                <c:pt idx="168">
                  <c:v>339</c:v>
                </c:pt>
                <c:pt idx="169">
                  <c:v>339</c:v>
                </c:pt>
                <c:pt idx="170">
                  <c:v>340</c:v>
                </c:pt>
                <c:pt idx="171">
                  <c:v>340</c:v>
                </c:pt>
                <c:pt idx="172">
                  <c:v>340</c:v>
                </c:pt>
                <c:pt idx="173">
                  <c:v>341</c:v>
                </c:pt>
                <c:pt idx="174">
                  <c:v>341</c:v>
                </c:pt>
                <c:pt idx="175">
                  <c:v>342</c:v>
                </c:pt>
                <c:pt idx="176">
                  <c:v>342</c:v>
                </c:pt>
                <c:pt idx="177">
                  <c:v>342</c:v>
                </c:pt>
                <c:pt idx="178">
                  <c:v>343</c:v>
                </c:pt>
                <c:pt idx="179">
                  <c:v>343</c:v>
                </c:pt>
                <c:pt idx="180">
                  <c:v>344</c:v>
                </c:pt>
                <c:pt idx="181">
                  <c:v>344</c:v>
                </c:pt>
                <c:pt idx="182">
                  <c:v>344</c:v>
                </c:pt>
                <c:pt idx="183">
                  <c:v>345</c:v>
                </c:pt>
                <c:pt idx="184">
                  <c:v>344</c:v>
                </c:pt>
                <c:pt idx="185">
                  <c:v>345</c:v>
                </c:pt>
                <c:pt idx="186">
                  <c:v>346</c:v>
                </c:pt>
                <c:pt idx="187">
                  <c:v>346</c:v>
                </c:pt>
                <c:pt idx="188">
                  <c:v>346</c:v>
                </c:pt>
                <c:pt idx="189">
                  <c:v>347</c:v>
                </c:pt>
                <c:pt idx="190">
                  <c:v>347</c:v>
                </c:pt>
                <c:pt idx="191">
                  <c:v>348</c:v>
                </c:pt>
                <c:pt idx="192">
                  <c:v>348</c:v>
                </c:pt>
                <c:pt idx="193">
                  <c:v>348</c:v>
                </c:pt>
                <c:pt idx="194">
                  <c:v>348</c:v>
                </c:pt>
                <c:pt idx="195">
                  <c:v>349</c:v>
                </c:pt>
                <c:pt idx="196">
                  <c:v>349</c:v>
                </c:pt>
                <c:pt idx="197">
                  <c:v>349</c:v>
                </c:pt>
                <c:pt idx="198">
                  <c:v>350</c:v>
                </c:pt>
                <c:pt idx="199">
                  <c:v>350</c:v>
                </c:pt>
                <c:pt idx="200">
                  <c:v>350</c:v>
                </c:pt>
                <c:pt idx="201">
                  <c:v>350</c:v>
                </c:pt>
                <c:pt idx="202">
                  <c:v>351</c:v>
                </c:pt>
                <c:pt idx="203">
                  <c:v>351</c:v>
                </c:pt>
                <c:pt idx="204">
                  <c:v>351</c:v>
                </c:pt>
                <c:pt idx="205">
                  <c:v>352</c:v>
                </c:pt>
                <c:pt idx="206">
                  <c:v>352</c:v>
                </c:pt>
                <c:pt idx="207">
                  <c:v>353</c:v>
                </c:pt>
                <c:pt idx="208">
                  <c:v>353</c:v>
                </c:pt>
                <c:pt idx="209">
                  <c:v>353</c:v>
                </c:pt>
                <c:pt idx="210">
                  <c:v>354</c:v>
                </c:pt>
                <c:pt idx="211">
                  <c:v>354</c:v>
                </c:pt>
                <c:pt idx="212">
                  <c:v>355</c:v>
                </c:pt>
                <c:pt idx="213">
                  <c:v>355</c:v>
                </c:pt>
                <c:pt idx="214">
                  <c:v>355</c:v>
                </c:pt>
                <c:pt idx="215">
                  <c:v>355</c:v>
                </c:pt>
                <c:pt idx="216">
                  <c:v>356</c:v>
                </c:pt>
                <c:pt idx="217">
                  <c:v>356</c:v>
                </c:pt>
                <c:pt idx="218">
                  <c:v>356</c:v>
                </c:pt>
                <c:pt idx="219">
                  <c:v>356</c:v>
                </c:pt>
                <c:pt idx="220">
                  <c:v>356</c:v>
                </c:pt>
                <c:pt idx="221">
                  <c:v>357</c:v>
                </c:pt>
                <c:pt idx="222">
                  <c:v>357</c:v>
                </c:pt>
                <c:pt idx="223">
                  <c:v>358</c:v>
                </c:pt>
                <c:pt idx="224">
                  <c:v>359</c:v>
                </c:pt>
                <c:pt idx="225">
                  <c:v>359</c:v>
                </c:pt>
                <c:pt idx="226">
                  <c:v>359</c:v>
                </c:pt>
                <c:pt idx="227">
                  <c:v>359</c:v>
                </c:pt>
                <c:pt idx="228">
                  <c:v>359</c:v>
                </c:pt>
                <c:pt idx="229">
                  <c:v>360</c:v>
                </c:pt>
                <c:pt idx="230">
                  <c:v>360</c:v>
                </c:pt>
                <c:pt idx="231">
                  <c:v>361</c:v>
                </c:pt>
                <c:pt idx="232">
                  <c:v>362</c:v>
                </c:pt>
                <c:pt idx="233">
                  <c:v>362</c:v>
                </c:pt>
                <c:pt idx="234">
                  <c:v>362</c:v>
                </c:pt>
                <c:pt idx="235">
                  <c:v>362</c:v>
                </c:pt>
                <c:pt idx="236">
                  <c:v>362</c:v>
                </c:pt>
                <c:pt idx="237">
                  <c:v>363</c:v>
                </c:pt>
                <c:pt idx="238">
                  <c:v>363</c:v>
                </c:pt>
                <c:pt idx="239">
                  <c:v>363</c:v>
                </c:pt>
                <c:pt idx="240">
                  <c:v>364</c:v>
                </c:pt>
                <c:pt idx="241">
                  <c:v>364</c:v>
                </c:pt>
                <c:pt idx="242">
                  <c:v>364</c:v>
                </c:pt>
                <c:pt idx="243">
                  <c:v>365</c:v>
                </c:pt>
                <c:pt idx="244">
                  <c:v>366</c:v>
                </c:pt>
                <c:pt idx="245">
                  <c:v>366</c:v>
                </c:pt>
                <c:pt idx="246">
                  <c:v>366</c:v>
                </c:pt>
                <c:pt idx="247">
                  <c:v>367</c:v>
                </c:pt>
                <c:pt idx="248">
                  <c:v>367</c:v>
                </c:pt>
                <c:pt idx="249">
                  <c:v>367</c:v>
                </c:pt>
                <c:pt idx="250">
                  <c:v>368</c:v>
                </c:pt>
                <c:pt idx="251">
                  <c:v>368</c:v>
                </c:pt>
                <c:pt idx="252">
                  <c:v>369</c:v>
                </c:pt>
                <c:pt idx="253">
                  <c:v>369</c:v>
                </c:pt>
                <c:pt idx="254">
                  <c:v>369</c:v>
                </c:pt>
                <c:pt idx="255">
                  <c:v>370</c:v>
                </c:pt>
                <c:pt idx="256">
                  <c:v>370</c:v>
                </c:pt>
                <c:pt idx="257">
                  <c:v>370</c:v>
                </c:pt>
                <c:pt idx="258">
                  <c:v>371</c:v>
                </c:pt>
                <c:pt idx="259">
                  <c:v>371</c:v>
                </c:pt>
                <c:pt idx="260">
                  <c:v>372</c:v>
                </c:pt>
                <c:pt idx="261">
                  <c:v>372</c:v>
                </c:pt>
                <c:pt idx="262">
                  <c:v>372</c:v>
                </c:pt>
                <c:pt idx="263">
                  <c:v>373</c:v>
                </c:pt>
                <c:pt idx="264">
                  <c:v>373</c:v>
                </c:pt>
                <c:pt idx="265">
                  <c:v>374</c:v>
                </c:pt>
                <c:pt idx="266">
                  <c:v>374</c:v>
                </c:pt>
                <c:pt idx="267">
                  <c:v>374</c:v>
                </c:pt>
                <c:pt idx="268">
                  <c:v>375</c:v>
                </c:pt>
                <c:pt idx="269">
                  <c:v>375</c:v>
                </c:pt>
                <c:pt idx="270">
                  <c:v>375</c:v>
                </c:pt>
                <c:pt idx="271">
                  <c:v>375</c:v>
                </c:pt>
                <c:pt idx="272">
                  <c:v>376</c:v>
                </c:pt>
                <c:pt idx="273">
                  <c:v>376</c:v>
                </c:pt>
                <c:pt idx="274">
                  <c:v>376</c:v>
                </c:pt>
                <c:pt idx="275">
                  <c:v>376</c:v>
                </c:pt>
                <c:pt idx="276">
                  <c:v>377</c:v>
                </c:pt>
                <c:pt idx="277">
                  <c:v>377</c:v>
                </c:pt>
                <c:pt idx="278">
                  <c:v>377</c:v>
                </c:pt>
                <c:pt idx="279">
                  <c:v>377</c:v>
                </c:pt>
                <c:pt idx="280">
                  <c:v>378</c:v>
                </c:pt>
                <c:pt idx="281">
                  <c:v>378</c:v>
                </c:pt>
                <c:pt idx="282">
                  <c:v>378</c:v>
                </c:pt>
                <c:pt idx="283">
                  <c:v>379</c:v>
                </c:pt>
                <c:pt idx="284">
                  <c:v>379</c:v>
                </c:pt>
                <c:pt idx="285">
                  <c:v>379</c:v>
                </c:pt>
                <c:pt idx="286">
                  <c:v>380</c:v>
                </c:pt>
                <c:pt idx="287">
                  <c:v>380</c:v>
                </c:pt>
                <c:pt idx="288">
                  <c:v>380</c:v>
                </c:pt>
                <c:pt idx="289">
                  <c:v>380</c:v>
                </c:pt>
                <c:pt idx="290">
                  <c:v>381</c:v>
                </c:pt>
                <c:pt idx="291">
                  <c:v>380</c:v>
                </c:pt>
                <c:pt idx="292">
                  <c:v>381</c:v>
                </c:pt>
                <c:pt idx="293">
                  <c:v>381</c:v>
                </c:pt>
                <c:pt idx="294">
                  <c:v>382</c:v>
                </c:pt>
                <c:pt idx="295">
                  <c:v>383</c:v>
                </c:pt>
                <c:pt idx="296">
                  <c:v>382</c:v>
                </c:pt>
                <c:pt idx="297">
                  <c:v>383</c:v>
                </c:pt>
                <c:pt idx="298">
                  <c:v>383</c:v>
                </c:pt>
                <c:pt idx="299">
                  <c:v>383</c:v>
                </c:pt>
                <c:pt idx="300">
                  <c:v>384</c:v>
                </c:pt>
                <c:pt idx="301">
                  <c:v>384</c:v>
                </c:pt>
                <c:pt idx="302">
                  <c:v>385</c:v>
                </c:pt>
                <c:pt idx="303">
                  <c:v>385</c:v>
                </c:pt>
                <c:pt idx="304">
                  <c:v>385</c:v>
                </c:pt>
                <c:pt idx="305">
                  <c:v>386</c:v>
                </c:pt>
                <c:pt idx="306">
                  <c:v>386</c:v>
                </c:pt>
                <c:pt idx="307">
                  <c:v>387</c:v>
                </c:pt>
                <c:pt idx="308">
                  <c:v>387</c:v>
                </c:pt>
                <c:pt idx="309">
                  <c:v>387</c:v>
                </c:pt>
                <c:pt idx="310">
                  <c:v>388</c:v>
                </c:pt>
                <c:pt idx="311">
                  <c:v>388</c:v>
                </c:pt>
                <c:pt idx="312">
                  <c:v>388</c:v>
                </c:pt>
                <c:pt idx="313">
                  <c:v>389</c:v>
                </c:pt>
                <c:pt idx="314">
                  <c:v>389</c:v>
                </c:pt>
                <c:pt idx="315">
                  <c:v>389</c:v>
                </c:pt>
                <c:pt idx="316">
                  <c:v>389</c:v>
                </c:pt>
                <c:pt idx="317">
                  <c:v>390</c:v>
                </c:pt>
                <c:pt idx="318">
                  <c:v>390</c:v>
                </c:pt>
                <c:pt idx="319">
                  <c:v>390</c:v>
                </c:pt>
                <c:pt idx="320">
                  <c:v>391</c:v>
                </c:pt>
                <c:pt idx="321">
                  <c:v>391</c:v>
                </c:pt>
                <c:pt idx="322">
                  <c:v>392</c:v>
                </c:pt>
                <c:pt idx="323">
                  <c:v>392</c:v>
                </c:pt>
                <c:pt idx="324">
                  <c:v>392</c:v>
                </c:pt>
                <c:pt idx="325">
                  <c:v>393</c:v>
                </c:pt>
                <c:pt idx="326">
                  <c:v>393</c:v>
                </c:pt>
                <c:pt idx="327">
                  <c:v>393</c:v>
                </c:pt>
                <c:pt idx="328">
                  <c:v>394</c:v>
                </c:pt>
                <c:pt idx="329">
                  <c:v>394</c:v>
                </c:pt>
                <c:pt idx="330">
                  <c:v>394</c:v>
                </c:pt>
                <c:pt idx="331">
                  <c:v>394</c:v>
                </c:pt>
                <c:pt idx="332">
                  <c:v>395</c:v>
                </c:pt>
                <c:pt idx="333">
                  <c:v>395</c:v>
                </c:pt>
                <c:pt idx="334">
                  <c:v>396</c:v>
                </c:pt>
                <c:pt idx="335">
                  <c:v>396</c:v>
                </c:pt>
                <c:pt idx="336">
                  <c:v>396</c:v>
                </c:pt>
                <c:pt idx="337">
                  <c:v>396</c:v>
                </c:pt>
                <c:pt idx="338">
                  <c:v>396</c:v>
                </c:pt>
                <c:pt idx="339">
                  <c:v>397</c:v>
                </c:pt>
                <c:pt idx="340">
                  <c:v>397</c:v>
                </c:pt>
                <c:pt idx="341">
                  <c:v>397</c:v>
                </c:pt>
                <c:pt idx="342">
                  <c:v>398</c:v>
                </c:pt>
                <c:pt idx="343">
                  <c:v>398</c:v>
                </c:pt>
                <c:pt idx="344">
                  <c:v>399</c:v>
                </c:pt>
                <c:pt idx="345">
                  <c:v>399</c:v>
                </c:pt>
                <c:pt idx="346">
                  <c:v>399</c:v>
                </c:pt>
                <c:pt idx="347">
                  <c:v>399</c:v>
                </c:pt>
                <c:pt idx="348">
                  <c:v>399</c:v>
                </c:pt>
                <c:pt idx="349">
                  <c:v>400</c:v>
                </c:pt>
                <c:pt idx="350">
                  <c:v>400</c:v>
                </c:pt>
                <c:pt idx="351">
                  <c:v>400</c:v>
                </c:pt>
                <c:pt idx="352">
                  <c:v>400</c:v>
                </c:pt>
                <c:pt idx="353">
                  <c:v>400</c:v>
                </c:pt>
                <c:pt idx="354">
                  <c:v>400</c:v>
                </c:pt>
                <c:pt idx="355">
                  <c:v>400</c:v>
                </c:pt>
                <c:pt idx="356">
                  <c:v>401</c:v>
                </c:pt>
                <c:pt idx="357">
                  <c:v>401</c:v>
                </c:pt>
                <c:pt idx="358">
                  <c:v>402</c:v>
                </c:pt>
                <c:pt idx="359">
                  <c:v>402</c:v>
                </c:pt>
                <c:pt idx="360">
                  <c:v>402</c:v>
                </c:pt>
                <c:pt idx="361">
                  <c:v>402</c:v>
                </c:pt>
                <c:pt idx="362">
                  <c:v>402</c:v>
                </c:pt>
                <c:pt idx="363">
                  <c:v>403</c:v>
                </c:pt>
                <c:pt idx="364">
                  <c:v>403</c:v>
                </c:pt>
                <c:pt idx="365">
                  <c:v>403</c:v>
                </c:pt>
                <c:pt idx="366">
                  <c:v>403</c:v>
                </c:pt>
                <c:pt idx="367">
                  <c:v>403</c:v>
                </c:pt>
                <c:pt idx="368">
                  <c:v>403</c:v>
                </c:pt>
                <c:pt idx="369">
                  <c:v>403</c:v>
                </c:pt>
                <c:pt idx="370">
                  <c:v>404</c:v>
                </c:pt>
                <c:pt idx="371">
                  <c:v>404</c:v>
                </c:pt>
                <c:pt idx="372">
                  <c:v>404</c:v>
                </c:pt>
                <c:pt idx="373">
                  <c:v>405</c:v>
                </c:pt>
                <c:pt idx="374">
                  <c:v>405</c:v>
                </c:pt>
                <c:pt idx="375">
                  <c:v>406</c:v>
                </c:pt>
                <c:pt idx="376">
                  <c:v>406</c:v>
                </c:pt>
                <c:pt idx="377">
                  <c:v>405</c:v>
                </c:pt>
                <c:pt idx="378">
                  <c:v>405</c:v>
                </c:pt>
                <c:pt idx="379">
                  <c:v>404</c:v>
                </c:pt>
                <c:pt idx="380">
                  <c:v>404</c:v>
                </c:pt>
                <c:pt idx="381">
                  <c:v>404</c:v>
                </c:pt>
                <c:pt idx="382">
                  <c:v>403</c:v>
                </c:pt>
                <c:pt idx="383">
                  <c:v>403</c:v>
                </c:pt>
                <c:pt idx="384">
                  <c:v>403</c:v>
                </c:pt>
                <c:pt idx="385">
                  <c:v>402</c:v>
                </c:pt>
                <c:pt idx="386">
                  <c:v>402</c:v>
                </c:pt>
                <c:pt idx="387">
                  <c:v>402</c:v>
                </c:pt>
                <c:pt idx="388">
                  <c:v>402</c:v>
                </c:pt>
                <c:pt idx="389">
                  <c:v>402</c:v>
                </c:pt>
                <c:pt idx="390">
                  <c:v>402</c:v>
                </c:pt>
                <c:pt idx="391">
                  <c:v>401</c:v>
                </c:pt>
                <c:pt idx="392">
                  <c:v>401</c:v>
                </c:pt>
                <c:pt idx="393">
                  <c:v>400</c:v>
                </c:pt>
                <c:pt idx="394">
                  <c:v>400</c:v>
                </c:pt>
                <c:pt idx="395">
                  <c:v>400</c:v>
                </c:pt>
                <c:pt idx="396">
                  <c:v>400</c:v>
                </c:pt>
                <c:pt idx="397">
                  <c:v>400</c:v>
                </c:pt>
                <c:pt idx="398">
                  <c:v>400</c:v>
                </c:pt>
                <c:pt idx="399">
                  <c:v>400</c:v>
                </c:pt>
                <c:pt idx="400">
                  <c:v>400</c:v>
                </c:pt>
                <c:pt idx="401">
                  <c:v>400</c:v>
                </c:pt>
                <c:pt idx="402">
                  <c:v>400</c:v>
                </c:pt>
                <c:pt idx="403">
                  <c:v>399</c:v>
                </c:pt>
                <c:pt idx="404">
                  <c:v>399</c:v>
                </c:pt>
                <c:pt idx="405">
                  <c:v>399</c:v>
                </c:pt>
                <c:pt idx="406">
                  <c:v>398</c:v>
                </c:pt>
                <c:pt idx="407">
                  <c:v>404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266440960"/>
        <c:axId val="130368544"/>
      </c:lineChart>
      <c:catAx>
        <c:axId val="266440960"/>
        <c:scaling>
          <c:orientation val="minMax"/>
        </c:scaling>
        <c:axPos val="b"/>
        <c:crossAx val="13036854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30368544"/>
        <c:scaling>
          <c:orientation val="minMax"/>
          <c:min val="200"/>
        </c:scaling>
        <c:axPos val="l"/>
        <c:crossAx val="266440960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3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시간-가열온도1 (ex3)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ex3_15_heatTemp1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Sheet1!$B$2:$B$387</c:f>
              <c:numCache>
                <c:formatCode>General</c:formatCode>
                <c:ptCount val="386"/>
                <c:pt idx="0">
                  <c:v>299</c:v>
                </c:pt>
                <c:pt idx="1">
                  <c:v>299</c:v>
                </c:pt>
                <c:pt idx="2">
                  <c:v>300</c:v>
                </c:pt>
                <c:pt idx="3">
                  <c:v>301</c:v>
                </c:pt>
                <c:pt idx="4">
                  <c:v>301</c:v>
                </c:pt>
                <c:pt idx="5">
                  <c:v>302</c:v>
                </c:pt>
                <c:pt idx="6">
                  <c:v>303</c:v>
                </c:pt>
                <c:pt idx="7">
                  <c:v>303</c:v>
                </c:pt>
                <c:pt idx="8">
                  <c:v>303</c:v>
                </c:pt>
                <c:pt idx="9">
                  <c:v>304</c:v>
                </c:pt>
                <c:pt idx="10">
                  <c:v>304</c:v>
                </c:pt>
                <c:pt idx="11">
                  <c:v>305</c:v>
                </c:pt>
                <c:pt idx="12">
                  <c:v>305</c:v>
                </c:pt>
                <c:pt idx="13">
                  <c:v>305</c:v>
                </c:pt>
                <c:pt idx="14">
                  <c:v>306</c:v>
                </c:pt>
                <c:pt idx="15">
                  <c:v>306</c:v>
                </c:pt>
                <c:pt idx="16">
                  <c:v>306</c:v>
                </c:pt>
                <c:pt idx="17">
                  <c:v>307</c:v>
                </c:pt>
                <c:pt idx="18">
                  <c:v>307</c:v>
                </c:pt>
                <c:pt idx="19">
                  <c:v>308</c:v>
                </c:pt>
                <c:pt idx="20">
                  <c:v>309</c:v>
                </c:pt>
                <c:pt idx="21">
                  <c:v>309</c:v>
                </c:pt>
                <c:pt idx="22">
                  <c:v>309</c:v>
                </c:pt>
                <c:pt idx="23">
                  <c:v>309</c:v>
                </c:pt>
                <c:pt idx="24">
                  <c:v>309</c:v>
                </c:pt>
                <c:pt idx="25">
                  <c:v>310</c:v>
                </c:pt>
                <c:pt idx="26">
                  <c:v>311</c:v>
                </c:pt>
                <c:pt idx="27">
                  <c:v>310</c:v>
                </c:pt>
                <c:pt idx="28">
                  <c:v>311</c:v>
                </c:pt>
                <c:pt idx="29">
                  <c:v>311</c:v>
                </c:pt>
                <c:pt idx="30">
                  <c:v>312</c:v>
                </c:pt>
                <c:pt idx="31">
                  <c:v>312</c:v>
                </c:pt>
                <c:pt idx="32">
                  <c:v>312</c:v>
                </c:pt>
                <c:pt idx="33">
                  <c:v>313</c:v>
                </c:pt>
                <c:pt idx="34">
                  <c:v>313</c:v>
                </c:pt>
                <c:pt idx="35">
                  <c:v>314</c:v>
                </c:pt>
                <c:pt idx="36">
                  <c:v>314</c:v>
                </c:pt>
                <c:pt idx="37">
                  <c:v>314</c:v>
                </c:pt>
                <c:pt idx="38">
                  <c:v>315</c:v>
                </c:pt>
                <c:pt idx="39">
                  <c:v>315</c:v>
                </c:pt>
                <c:pt idx="40">
                  <c:v>315</c:v>
                </c:pt>
                <c:pt idx="41">
                  <c:v>316</c:v>
                </c:pt>
                <c:pt idx="42">
                  <c:v>316</c:v>
                </c:pt>
                <c:pt idx="43">
                  <c:v>317</c:v>
                </c:pt>
                <c:pt idx="44">
                  <c:v>317</c:v>
                </c:pt>
                <c:pt idx="45">
                  <c:v>317</c:v>
                </c:pt>
                <c:pt idx="46">
                  <c:v>318</c:v>
                </c:pt>
                <c:pt idx="47">
                  <c:v>318</c:v>
                </c:pt>
                <c:pt idx="48">
                  <c:v>318</c:v>
                </c:pt>
                <c:pt idx="49">
                  <c:v>318</c:v>
                </c:pt>
                <c:pt idx="50">
                  <c:v>318</c:v>
                </c:pt>
                <c:pt idx="51">
                  <c:v>319</c:v>
                </c:pt>
                <c:pt idx="52">
                  <c:v>319</c:v>
                </c:pt>
                <c:pt idx="53">
                  <c:v>319</c:v>
                </c:pt>
                <c:pt idx="54">
                  <c:v>320</c:v>
                </c:pt>
                <c:pt idx="55">
                  <c:v>320</c:v>
                </c:pt>
                <c:pt idx="56">
                  <c:v>320</c:v>
                </c:pt>
                <c:pt idx="57">
                  <c:v>320</c:v>
                </c:pt>
                <c:pt idx="58">
                  <c:v>321</c:v>
                </c:pt>
                <c:pt idx="59">
                  <c:v>321</c:v>
                </c:pt>
                <c:pt idx="60">
                  <c:v>321</c:v>
                </c:pt>
                <c:pt idx="61">
                  <c:v>321</c:v>
                </c:pt>
                <c:pt idx="62">
                  <c:v>322</c:v>
                </c:pt>
                <c:pt idx="63">
                  <c:v>322</c:v>
                </c:pt>
                <c:pt idx="64">
                  <c:v>322</c:v>
                </c:pt>
                <c:pt idx="65">
                  <c:v>323</c:v>
                </c:pt>
                <c:pt idx="66">
                  <c:v>323</c:v>
                </c:pt>
                <c:pt idx="67">
                  <c:v>323</c:v>
                </c:pt>
                <c:pt idx="68">
                  <c:v>324</c:v>
                </c:pt>
                <c:pt idx="69">
                  <c:v>324</c:v>
                </c:pt>
                <c:pt idx="70">
                  <c:v>324</c:v>
                </c:pt>
                <c:pt idx="71">
                  <c:v>324</c:v>
                </c:pt>
                <c:pt idx="72">
                  <c:v>324</c:v>
                </c:pt>
                <c:pt idx="73">
                  <c:v>324</c:v>
                </c:pt>
                <c:pt idx="74">
                  <c:v>325</c:v>
                </c:pt>
                <c:pt idx="75">
                  <c:v>325</c:v>
                </c:pt>
                <c:pt idx="76">
                  <c:v>325</c:v>
                </c:pt>
                <c:pt idx="77">
                  <c:v>325</c:v>
                </c:pt>
                <c:pt idx="78">
                  <c:v>325</c:v>
                </c:pt>
                <c:pt idx="79">
                  <c:v>327</c:v>
                </c:pt>
                <c:pt idx="80">
                  <c:v>327</c:v>
                </c:pt>
                <c:pt idx="81">
                  <c:v>327</c:v>
                </c:pt>
                <c:pt idx="82">
                  <c:v>327</c:v>
                </c:pt>
                <c:pt idx="83">
                  <c:v>328</c:v>
                </c:pt>
                <c:pt idx="84">
                  <c:v>328</c:v>
                </c:pt>
                <c:pt idx="85">
                  <c:v>329</c:v>
                </c:pt>
                <c:pt idx="86">
                  <c:v>329</c:v>
                </c:pt>
                <c:pt idx="87">
                  <c:v>329</c:v>
                </c:pt>
                <c:pt idx="88">
                  <c:v>329</c:v>
                </c:pt>
                <c:pt idx="89">
                  <c:v>329</c:v>
                </c:pt>
                <c:pt idx="90">
                  <c:v>329</c:v>
                </c:pt>
                <c:pt idx="91">
                  <c:v>330</c:v>
                </c:pt>
                <c:pt idx="92">
                  <c:v>330</c:v>
                </c:pt>
                <c:pt idx="93">
                  <c:v>330</c:v>
                </c:pt>
                <c:pt idx="94">
                  <c:v>330</c:v>
                </c:pt>
                <c:pt idx="95">
                  <c:v>331</c:v>
                </c:pt>
                <c:pt idx="96">
                  <c:v>332</c:v>
                </c:pt>
                <c:pt idx="97">
                  <c:v>332</c:v>
                </c:pt>
                <c:pt idx="98">
                  <c:v>331</c:v>
                </c:pt>
                <c:pt idx="99">
                  <c:v>332</c:v>
                </c:pt>
                <c:pt idx="100">
                  <c:v>332</c:v>
                </c:pt>
                <c:pt idx="101">
                  <c:v>333</c:v>
                </c:pt>
                <c:pt idx="102">
                  <c:v>333</c:v>
                </c:pt>
                <c:pt idx="103">
                  <c:v>334</c:v>
                </c:pt>
                <c:pt idx="104">
                  <c:v>334</c:v>
                </c:pt>
                <c:pt idx="105">
                  <c:v>334</c:v>
                </c:pt>
                <c:pt idx="106">
                  <c:v>335</c:v>
                </c:pt>
                <c:pt idx="107">
                  <c:v>335</c:v>
                </c:pt>
                <c:pt idx="108">
                  <c:v>334</c:v>
                </c:pt>
                <c:pt idx="109">
                  <c:v>335</c:v>
                </c:pt>
                <c:pt idx="110">
                  <c:v>335</c:v>
                </c:pt>
                <c:pt idx="111">
                  <c:v>336</c:v>
                </c:pt>
                <c:pt idx="112">
                  <c:v>336</c:v>
                </c:pt>
                <c:pt idx="113">
                  <c:v>337</c:v>
                </c:pt>
                <c:pt idx="114">
                  <c:v>336</c:v>
                </c:pt>
                <c:pt idx="115">
                  <c:v>337</c:v>
                </c:pt>
                <c:pt idx="116">
                  <c:v>337</c:v>
                </c:pt>
                <c:pt idx="117">
                  <c:v>337</c:v>
                </c:pt>
                <c:pt idx="118">
                  <c:v>337</c:v>
                </c:pt>
                <c:pt idx="119">
                  <c:v>338</c:v>
                </c:pt>
                <c:pt idx="120">
                  <c:v>338</c:v>
                </c:pt>
                <c:pt idx="121">
                  <c:v>339</c:v>
                </c:pt>
                <c:pt idx="122">
                  <c:v>339</c:v>
                </c:pt>
                <c:pt idx="123">
                  <c:v>340</c:v>
                </c:pt>
                <c:pt idx="124">
                  <c:v>340</c:v>
                </c:pt>
                <c:pt idx="125">
                  <c:v>340</c:v>
                </c:pt>
                <c:pt idx="126">
                  <c:v>341</c:v>
                </c:pt>
                <c:pt idx="127">
                  <c:v>341</c:v>
                </c:pt>
                <c:pt idx="128">
                  <c:v>342</c:v>
                </c:pt>
                <c:pt idx="129">
                  <c:v>343</c:v>
                </c:pt>
                <c:pt idx="130">
                  <c:v>342</c:v>
                </c:pt>
                <c:pt idx="131">
                  <c:v>343</c:v>
                </c:pt>
                <c:pt idx="132">
                  <c:v>343</c:v>
                </c:pt>
                <c:pt idx="133">
                  <c:v>343</c:v>
                </c:pt>
                <c:pt idx="134">
                  <c:v>343</c:v>
                </c:pt>
                <c:pt idx="135">
                  <c:v>344</c:v>
                </c:pt>
                <c:pt idx="136">
                  <c:v>345</c:v>
                </c:pt>
                <c:pt idx="137">
                  <c:v>346</c:v>
                </c:pt>
                <c:pt idx="138">
                  <c:v>346</c:v>
                </c:pt>
                <c:pt idx="139">
                  <c:v>346</c:v>
                </c:pt>
                <c:pt idx="140">
                  <c:v>346</c:v>
                </c:pt>
                <c:pt idx="141">
                  <c:v>347</c:v>
                </c:pt>
                <c:pt idx="142">
                  <c:v>347</c:v>
                </c:pt>
                <c:pt idx="143">
                  <c:v>347</c:v>
                </c:pt>
                <c:pt idx="144">
                  <c:v>348</c:v>
                </c:pt>
                <c:pt idx="145">
                  <c:v>348</c:v>
                </c:pt>
                <c:pt idx="146">
                  <c:v>348</c:v>
                </c:pt>
                <c:pt idx="147">
                  <c:v>349</c:v>
                </c:pt>
                <c:pt idx="148">
                  <c:v>349</c:v>
                </c:pt>
                <c:pt idx="149">
                  <c:v>350</c:v>
                </c:pt>
                <c:pt idx="150">
                  <c:v>350</c:v>
                </c:pt>
                <c:pt idx="151">
                  <c:v>351</c:v>
                </c:pt>
                <c:pt idx="152">
                  <c:v>350</c:v>
                </c:pt>
                <c:pt idx="153">
                  <c:v>351</c:v>
                </c:pt>
                <c:pt idx="154">
                  <c:v>351</c:v>
                </c:pt>
                <c:pt idx="155">
                  <c:v>351</c:v>
                </c:pt>
                <c:pt idx="156">
                  <c:v>351</c:v>
                </c:pt>
                <c:pt idx="157">
                  <c:v>352</c:v>
                </c:pt>
                <c:pt idx="158">
                  <c:v>352</c:v>
                </c:pt>
                <c:pt idx="159">
                  <c:v>353</c:v>
                </c:pt>
                <c:pt idx="160">
                  <c:v>353</c:v>
                </c:pt>
                <c:pt idx="161">
                  <c:v>353</c:v>
                </c:pt>
                <c:pt idx="162">
                  <c:v>354</c:v>
                </c:pt>
                <c:pt idx="163">
                  <c:v>354</c:v>
                </c:pt>
                <c:pt idx="164">
                  <c:v>354</c:v>
                </c:pt>
                <c:pt idx="165">
                  <c:v>355</c:v>
                </c:pt>
                <c:pt idx="166">
                  <c:v>355</c:v>
                </c:pt>
                <c:pt idx="167">
                  <c:v>355</c:v>
                </c:pt>
                <c:pt idx="168">
                  <c:v>356</c:v>
                </c:pt>
                <c:pt idx="169">
                  <c:v>356</c:v>
                </c:pt>
                <c:pt idx="170">
                  <c:v>356</c:v>
                </c:pt>
                <c:pt idx="171">
                  <c:v>357</c:v>
                </c:pt>
                <c:pt idx="172">
                  <c:v>357</c:v>
                </c:pt>
                <c:pt idx="173">
                  <c:v>357</c:v>
                </c:pt>
                <c:pt idx="174">
                  <c:v>358</c:v>
                </c:pt>
                <c:pt idx="175">
                  <c:v>359</c:v>
                </c:pt>
                <c:pt idx="176">
                  <c:v>359</c:v>
                </c:pt>
                <c:pt idx="177">
                  <c:v>359</c:v>
                </c:pt>
                <c:pt idx="178">
                  <c:v>360</c:v>
                </c:pt>
                <c:pt idx="179">
                  <c:v>360</c:v>
                </c:pt>
                <c:pt idx="180">
                  <c:v>361</c:v>
                </c:pt>
                <c:pt idx="181">
                  <c:v>361</c:v>
                </c:pt>
                <c:pt idx="182">
                  <c:v>361</c:v>
                </c:pt>
                <c:pt idx="183">
                  <c:v>362</c:v>
                </c:pt>
                <c:pt idx="184">
                  <c:v>362</c:v>
                </c:pt>
                <c:pt idx="185">
                  <c:v>362</c:v>
                </c:pt>
                <c:pt idx="186">
                  <c:v>363</c:v>
                </c:pt>
                <c:pt idx="187">
                  <c:v>363</c:v>
                </c:pt>
                <c:pt idx="188">
                  <c:v>363</c:v>
                </c:pt>
                <c:pt idx="189">
                  <c:v>363</c:v>
                </c:pt>
                <c:pt idx="190">
                  <c:v>364</c:v>
                </c:pt>
                <c:pt idx="191">
                  <c:v>364</c:v>
                </c:pt>
                <c:pt idx="192">
                  <c:v>364</c:v>
                </c:pt>
                <c:pt idx="193">
                  <c:v>365</c:v>
                </c:pt>
                <c:pt idx="194">
                  <c:v>365</c:v>
                </c:pt>
                <c:pt idx="195">
                  <c:v>365</c:v>
                </c:pt>
                <c:pt idx="196">
                  <c:v>366</c:v>
                </c:pt>
                <c:pt idx="197">
                  <c:v>367</c:v>
                </c:pt>
                <c:pt idx="198">
                  <c:v>367</c:v>
                </c:pt>
                <c:pt idx="199">
                  <c:v>367</c:v>
                </c:pt>
                <c:pt idx="200">
                  <c:v>367</c:v>
                </c:pt>
                <c:pt idx="201">
                  <c:v>368</c:v>
                </c:pt>
                <c:pt idx="202">
                  <c:v>368</c:v>
                </c:pt>
                <c:pt idx="203">
                  <c:v>369</c:v>
                </c:pt>
                <c:pt idx="204">
                  <c:v>369</c:v>
                </c:pt>
                <c:pt idx="205">
                  <c:v>369</c:v>
                </c:pt>
                <c:pt idx="206">
                  <c:v>369</c:v>
                </c:pt>
                <c:pt idx="207">
                  <c:v>370</c:v>
                </c:pt>
                <c:pt idx="208">
                  <c:v>370</c:v>
                </c:pt>
                <c:pt idx="209">
                  <c:v>371</c:v>
                </c:pt>
                <c:pt idx="210">
                  <c:v>371</c:v>
                </c:pt>
                <c:pt idx="211">
                  <c:v>371</c:v>
                </c:pt>
                <c:pt idx="212">
                  <c:v>372</c:v>
                </c:pt>
                <c:pt idx="213">
                  <c:v>372</c:v>
                </c:pt>
                <c:pt idx="214">
                  <c:v>373</c:v>
                </c:pt>
                <c:pt idx="215">
                  <c:v>373</c:v>
                </c:pt>
                <c:pt idx="216">
                  <c:v>373</c:v>
                </c:pt>
                <c:pt idx="217">
                  <c:v>373</c:v>
                </c:pt>
                <c:pt idx="218">
                  <c:v>374</c:v>
                </c:pt>
                <c:pt idx="219">
                  <c:v>374</c:v>
                </c:pt>
                <c:pt idx="220">
                  <c:v>374</c:v>
                </c:pt>
                <c:pt idx="221">
                  <c:v>374</c:v>
                </c:pt>
                <c:pt idx="222">
                  <c:v>375</c:v>
                </c:pt>
                <c:pt idx="223">
                  <c:v>376</c:v>
                </c:pt>
                <c:pt idx="224">
                  <c:v>376</c:v>
                </c:pt>
                <c:pt idx="225">
                  <c:v>376</c:v>
                </c:pt>
                <c:pt idx="226">
                  <c:v>376</c:v>
                </c:pt>
                <c:pt idx="227">
                  <c:v>376</c:v>
                </c:pt>
                <c:pt idx="228">
                  <c:v>376</c:v>
                </c:pt>
                <c:pt idx="229">
                  <c:v>377</c:v>
                </c:pt>
                <c:pt idx="230">
                  <c:v>377</c:v>
                </c:pt>
                <c:pt idx="231">
                  <c:v>377</c:v>
                </c:pt>
                <c:pt idx="232">
                  <c:v>377</c:v>
                </c:pt>
                <c:pt idx="233">
                  <c:v>377</c:v>
                </c:pt>
                <c:pt idx="234">
                  <c:v>377</c:v>
                </c:pt>
                <c:pt idx="235">
                  <c:v>378</c:v>
                </c:pt>
                <c:pt idx="236">
                  <c:v>378</c:v>
                </c:pt>
                <c:pt idx="237">
                  <c:v>378</c:v>
                </c:pt>
                <c:pt idx="238">
                  <c:v>379</c:v>
                </c:pt>
                <c:pt idx="239">
                  <c:v>379</c:v>
                </c:pt>
                <c:pt idx="240">
                  <c:v>380</c:v>
                </c:pt>
                <c:pt idx="241">
                  <c:v>380</c:v>
                </c:pt>
                <c:pt idx="242">
                  <c:v>380</c:v>
                </c:pt>
                <c:pt idx="243">
                  <c:v>380</c:v>
                </c:pt>
                <c:pt idx="244">
                  <c:v>381</c:v>
                </c:pt>
                <c:pt idx="245">
                  <c:v>381</c:v>
                </c:pt>
                <c:pt idx="246">
                  <c:v>382</c:v>
                </c:pt>
                <c:pt idx="247">
                  <c:v>383</c:v>
                </c:pt>
                <c:pt idx="248">
                  <c:v>383</c:v>
                </c:pt>
                <c:pt idx="249">
                  <c:v>383</c:v>
                </c:pt>
                <c:pt idx="250">
                  <c:v>385</c:v>
                </c:pt>
                <c:pt idx="251">
                  <c:v>385</c:v>
                </c:pt>
                <c:pt idx="252">
                  <c:v>385</c:v>
                </c:pt>
                <c:pt idx="253">
                  <c:v>386</c:v>
                </c:pt>
                <c:pt idx="254">
                  <c:v>386</c:v>
                </c:pt>
                <c:pt idx="255">
                  <c:v>387</c:v>
                </c:pt>
                <c:pt idx="256">
                  <c:v>387</c:v>
                </c:pt>
                <c:pt idx="257">
                  <c:v>388</c:v>
                </c:pt>
                <c:pt idx="258">
                  <c:v>388</c:v>
                </c:pt>
                <c:pt idx="259">
                  <c:v>388</c:v>
                </c:pt>
                <c:pt idx="260">
                  <c:v>388</c:v>
                </c:pt>
                <c:pt idx="261">
                  <c:v>389</c:v>
                </c:pt>
                <c:pt idx="262">
                  <c:v>389</c:v>
                </c:pt>
                <c:pt idx="263">
                  <c:v>389</c:v>
                </c:pt>
                <c:pt idx="264">
                  <c:v>389</c:v>
                </c:pt>
                <c:pt idx="265">
                  <c:v>389</c:v>
                </c:pt>
                <c:pt idx="266">
                  <c:v>390</c:v>
                </c:pt>
                <c:pt idx="267">
                  <c:v>390</c:v>
                </c:pt>
                <c:pt idx="268">
                  <c:v>390</c:v>
                </c:pt>
                <c:pt idx="269">
                  <c:v>390</c:v>
                </c:pt>
                <c:pt idx="270">
                  <c:v>391</c:v>
                </c:pt>
                <c:pt idx="271">
                  <c:v>391</c:v>
                </c:pt>
                <c:pt idx="272">
                  <c:v>391</c:v>
                </c:pt>
                <c:pt idx="273">
                  <c:v>392</c:v>
                </c:pt>
                <c:pt idx="274">
                  <c:v>392</c:v>
                </c:pt>
                <c:pt idx="275">
                  <c:v>392</c:v>
                </c:pt>
                <c:pt idx="276">
                  <c:v>393</c:v>
                </c:pt>
                <c:pt idx="277">
                  <c:v>393</c:v>
                </c:pt>
                <c:pt idx="278">
                  <c:v>393</c:v>
                </c:pt>
                <c:pt idx="279">
                  <c:v>394</c:v>
                </c:pt>
                <c:pt idx="280">
                  <c:v>394</c:v>
                </c:pt>
                <c:pt idx="281">
                  <c:v>395</c:v>
                </c:pt>
                <c:pt idx="282">
                  <c:v>395</c:v>
                </c:pt>
                <c:pt idx="283">
                  <c:v>395</c:v>
                </c:pt>
                <c:pt idx="284">
                  <c:v>395</c:v>
                </c:pt>
                <c:pt idx="285">
                  <c:v>396</c:v>
                </c:pt>
                <c:pt idx="286">
                  <c:v>396</c:v>
                </c:pt>
                <c:pt idx="287">
                  <c:v>397</c:v>
                </c:pt>
                <c:pt idx="288">
                  <c:v>396</c:v>
                </c:pt>
                <c:pt idx="289">
                  <c:v>397</c:v>
                </c:pt>
                <c:pt idx="290">
                  <c:v>397</c:v>
                </c:pt>
                <c:pt idx="291">
                  <c:v>398</c:v>
                </c:pt>
                <c:pt idx="292">
                  <c:v>398</c:v>
                </c:pt>
                <c:pt idx="293">
                  <c:v>398</c:v>
                </c:pt>
                <c:pt idx="294">
                  <c:v>399</c:v>
                </c:pt>
                <c:pt idx="295">
                  <c:v>399</c:v>
                </c:pt>
                <c:pt idx="296">
                  <c:v>399</c:v>
                </c:pt>
                <c:pt idx="297">
                  <c:v>399</c:v>
                </c:pt>
                <c:pt idx="298">
                  <c:v>400</c:v>
                </c:pt>
                <c:pt idx="299">
                  <c:v>400</c:v>
                </c:pt>
                <c:pt idx="300">
                  <c:v>401</c:v>
                </c:pt>
                <c:pt idx="301">
                  <c:v>401</c:v>
                </c:pt>
                <c:pt idx="302">
                  <c:v>401</c:v>
                </c:pt>
                <c:pt idx="303">
                  <c:v>401</c:v>
                </c:pt>
                <c:pt idx="304">
                  <c:v>401</c:v>
                </c:pt>
                <c:pt idx="305">
                  <c:v>401</c:v>
                </c:pt>
                <c:pt idx="306">
                  <c:v>401</c:v>
                </c:pt>
                <c:pt idx="307">
                  <c:v>401</c:v>
                </c:pt>
                <c:pt idx="308">
                  <c:v>402</c:v>
                </c:pt>
                <c:pt idx="309">
                  <c:v>402</c:v>
                </c:pt>
                <c:pt idx="310">
                  <c:v>402</c:v>
                </c:pt>
                <c:pt idx="311">
                  <c:v>403</c:v>
                </c:pt>
                <c:pt idx="312">
                  <c:v>402</c:v>
                </c:pt>
                <c:pt idx="313">
                  <c:v>403</c:v>
                </c:pt>
                <c:pt idx="314">
                  <c:v>402</c:v>
                </c:pt>
                <c:pt idx="315">
                  <c:v>402</c:v>
                </c:pt>
                <c:pt idx="316">
                  <c:v>402</c:v>
                </c:pt>
                <c:pt idx="317">
                  <c:v>402</c:v>
                </c:pt>
                <c:pt idx="318">
                  <c:v>402</c:v>
                </c:pt>
                <c:pt idx="319">
                  <c:v>401</c:v>
                </c:pt>
                <c:pt idx="320">
                  <c:v>401</c:v>
                </c:pt>
                <c:pt idx="321">
                  <c:v>401</c:v>
                </c:pt>
                <c:pt idx="322">
                  <c:v>401</c:v>
                </c:pt>
                <c:pt idx="323">
                  <c:v>401</c:v>
                </c:pt>
                <c:pt idx="324">
                  <c:v>400</c:v>
                </c:pt>
                <c:pt idx="325">
                  <c:v>400</c:v>
                </c:pt>
                <c:pt idx="326">
                  <c:v>399</c:v>
                </c:pt>
                <c:pt idx="327">
                  <c:v>399</c:v>
                </c:pt>
                <c:pt idx="328">
                  <c:v>399</c:v>
                </c:pt>
                <c:pt idx="329">
                  <c:v>399</c:v>
                </c:pt>
                <c:pt idx="330">
                  <c:v>398</c:v>
                </c:pt>
                <c:pt idx="331">
                  <c:v>398</c:v>
                </c:pt>
                <c:pt idx="332">
                  <c:v>397</c:v>
                </c:pt>
                <c:pt idx="333">
                  <c:v>397</c:v>
                </c:pt>
                <c:pt idx="334">
                  <c:v>397</c:v>
                </c:pt>
                <c:pt idx="335">
                  <c:v>397</c:v>
                </c:pt>
                <c:pt idx="336">
                  <c:v>397</c:v>
                </c:pt>
                <c:pt idx="337">
                  <c:v>396</c:v>
                </c:pt>
                <c:pt idx="338">
                  <c:v>396</c:v>
                </c:pt>
                <c:pt idx="339">
                  <c:v>396</c:v>
                </c:pt>
                <c:pt idx="340">
                  <c:v>395</c:v>
                </c:pt>
                <c:pt idx="341">
                  <c:v>395</c:v>
                </c:pt>
                <c:pt idx="342">
                  <c:v>395</c:v>
                </c:pt>
                <c:pt idx="343">
                  <c:v>395</c:v>
                </c:pt>
                <c:pt idx="344">
                  <c:v>394</c:v>
                </c:pt>
                <c:pt idx="345">
                  <c:v>404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ex3_20_heatTemp1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Sheet1!$C$2:$C$387</c:f>
              <c:numCache>
                <c:formatCode>General</c:formatCode>
                <c:ptCount val="386"/>
                <c:pt idx="0">
                  <c:v>270</c:v>
                </c:pt>
                <c:pt idx="1">
                  <c:v>271</c:v>
                </c:pt>
                <c:pt idx="2">
                  <c:v>272</c:v>
                </c:pt>
                <c:pt idx="3">
                  <c:v>272</c:v>
                </c:pt>
                <c:pt idx="4">
                  <c:v>272</c:v>
                </c:pt>
                <c:pt idx="5">
                  <c:v>273</c:v>
                </c:pt>
                <c:pt idx="6">
                  <c:v>273</c:v>
                </c:pt>
                <c:pt idx="7">
                  <c:v>274</c:v>
                </c:pt>
                <c:pt idx="8">
                  <c:v>275</c:v>
                </c:pt>
                <c:pt idx="9">
                  <c:v>275</c:v>
                </c:pt>
                <c:pt idx="10">
                  <c:v>276</c:v>
                </c:pt>
                <c:pt idx="11">
                  <c:v>276</c:v>
                </c:pt>
                <c:pt idx="12">
                  <c:v>277</c:v>
                </c:pt>
                <c:pt idx="13">
                  <c:v>278</c:v>
                </c:pt>
                <c:pt idx="14">
                  <c:v>278</c:v>
                </c:pt>
                <c:pt idx="15">
                  <c:v>278</c:v>
                </c:pt>
                <c:pt idx="16">
                  <c:v>278</c:v>
                </c:pt>
                <c:pt idx="17">
                  <c:v>279</c:v>
                </c:pt>
                <c:pt idx="18">
                  <c:v>279</c:v>
                </c:pt>
                <c:pt idx="19">
                  <c:v>279</c:v>
                </c:pt>
                <c:pt idx="20">
                  <c:v>280</c:v>
                </c:pt>
                <c:pt idx="21">
                  <c:v>280</c:v>
                </c:pt>
                <c:pt idx="22">
                  <c:v>281</c:v>
                </c:pt>
                <c:pt idx="23">
                  <c:v>281</c:v>
                </c:pt>
                <c:pt idx="24">
                  <c:v>281</c:v>
                </c:pt>
                <c:pt idx="25">
                  <c:v>282</c:v>
                </c:pt>
                <c:pt idx="26">
                  <c:v>283</c:v>
                </c:pt>
                <c:pt idx="27">
                  <c:v>283</c:v>
                </c:pt>
                <c:pt idx="28">
                  <c:v>283</c:v>
                </c:pt>
                <c:pt idx="29">
                  <c:v>284</c:v>
                </c:pt>
                <c:pt idx="30">
                  <c:v>285</c:v>
                </c:pt>
                <c:pt idx="31">
                  <c:v>285</c:v>
                </c:pt>
                <c:pt idx="32">
                  <c:v>285</c:v>
                </c:pt>
                <c:pt idx="33">
                  <c:v>286</c:v>
                </c:pt>
                <c:pt idx="34">
                  <c:v>286</c:v>
                </c:pt>
                <c:pt idx="35">
                  <c:v>287</c:v>
                </c:pt>
                <c:pt idx="36">
                  <c:v>287</c:v>
                </c:pt>
                <c:pt idx="37">
                  <c:v>287</c:v>
                </c:pt>
                <c:pt idx="38">
                  <c:v>288</c:v>
                </c:pt>
                <c:pt idx="39">
                  <c:v>288</c:v>
                </c:pt>
                <c:pt idx="40">
                  <c:v>288</c:v>
                </c:pt>
                <c:pt idx="41">
                  <c:v>288</c:v>
                </c:pt>
                <c:pt idx="42">
                  <c:v>289</c:v>
                </c:pt>
                <c:pt idx="43">
                  <c:v>290</c:v>
                </c:pt>
                <c:pt idx="44">
                  <c:v>290</c:v>
                </c:pt>
                <c:pt idx="45">
                  <c:v>290</c:v>
                </c:pt>
                <c:pt idx="46">
                  <c:v>290</c:v>
                </c:pt>
                <c:pt idx="47">
                  <c:v>290</c:v>
                </c:pt>
                <c:pt idx="48">
                  <c:v>291</c:v>
                </c:pt>
                <c:pt idx="49">
                  <c:v>291</c:v>
                </c:pt>
                <c:pt idx="50">
                  <c:v>291</c:v>
                </c:pt>
                <c:pt idx="51">
                  <c:v>291</c:v>
                </c:pt>
                <c:pt idx="52">
                  <c:v>292</c:v>
                </c:pt>
                <c:pt idx="53">
                  <c:v>293</c:v>
                </c:pt>
                <c:pt idx="54">
                  <c:v>293</c:v>
                </c:pt>
                <c:pt idx="55">
                  <c:v>293</c:v>
                </c:pt>
                <c:pt idx="56">
                  <c:v>294</c:v>
                </c:pt>
                <c:pt idx="57">
                  <c:v>294</c:v>
                </c:pt>
                <c:pt idx="58">
                  <c:v>295</c:v>
                </c:pt>
                <c:pt idx="59">
                  <c:v>295</c:v>
                </c:pt>
                <c:pt idx="60">
                  <c:v>296</c:v>
                </c:pt>
                <c:pt idx="61">
                  <c:v>296</c:v>
                </c:pt>
                <c:pt idx="62">
                  <c:v>296</c:v>
                </c:pt>
                <c:pt idx="63">
                  <c:v>297</c:v>
                </c:pt>
                <c:pt idx="64">
                  <c:v>297</c:v>
                </c:pt>
                <c:pt idx="65">
                  <c:v>298</c:v>
                </c:pt>
                <c:pt idx="66">
                  <c:v>298</c:v>
                </c:pt>
                <c:pt idx="67">
                  <c:v>298</c:v>
                </c:pt>
                <c:pt idx="68">
                  <c:v>298</c:v>
                </c:pt>
                <c:pt idx="69">
                  <c:v>299</c:v>
                </c:pt>
                <c:pt idx="70">
                  <c:v>299</c:v>
                </c:pt>
                <c:pt idx="71">
                  <c:v>300</c:v>
                </c:pt>
                <c:pt idx="72">
                  <c:v>300</c:v>
                </c:pt>
                <c:pt idx="73">
                  <c:v>301</c:v>
                </c:pt>
                <c:pt idx="74">
                  <c:v>301</c:v>
                </c:pt>
                <c:pt idx="75">
                  <c:v>301</c:v>
                </c:pt>
                <c:pt idx="76">
                  <c:v>301</c:v>
                </c:pt>
                <c:pt idx="77">
                  <c:v>302</c:v>
                </c:pt>
                <c:pt idx="78">
                  <c:v>302</c:v>
                </c:pt>
                <c:pt idx="79">
                  <c:v>302</c:v>
                </c:pt>
                <c:pt idx="80">
                  <c:v>303</c:v>
                </c:pt>
                <c:pt idx="81">
                  <c:v>303</c:v>
                </c:pt>
                <c:pt idx="82">
                  <c:v>303</c:v>
                </c:pt>
                <c:pt idx="83">
                  <c:v>304</c:v>
                </c:pt>
                <c:pt idx="84">
                  <c:v>304</c:v>
                </c:pt>
                <c:pt idx="85">
                  <c:v>305</c:v>
                </c:pt>
                <c:pt idx="86">
                  <c:v>305</c:v>
                </c:pt>
                <c:pt idx="87">
                  <c:v>305</c:v>
                </c:pt>
                <c:pt idx="88">
                  <c:v>306</c:v>
                </c:pt>
                <c:pt idx="89">
                  <c:v>306</c:v>
                </c:pt>
                <c:pt idx="90">
                  <c:v>306</c:v>
                </c:pt>
                <c:pt idx="91">
                  <c:v>307</c:v>
                </c:pt>
                <c:pt idx="92">
                  <c:v>307</c:v>
                </c:pt>
                <c:pt idx="93">
                  <c:v>307</c:v>
                </c:pt>
                <c:pt idx="94">
                  <c:v>308</c:v>
                </c:pt>
                <c:pt idx="95">
                  <c:v>308</c:v>
                </c:pt>
                <c:pt idx="96">
                  <c:v>309</c:v>
                </c:pt>
                <c:pt idx="97">
                  <c:v>309</c:v>
                </c:pt>
                <c:pt idx="98">
                  <c:v>309</c:v>
                </c:pt>
                <c:pt idx="99">
                  <c:v>310</c:v>
                </c:pt>
                <c:pt idx="100">
                  <c:v>310</c:v>
                </c:pt>
                <c:pt idx="101">
                  <c:v>310</c:v>
                </c:pt>
                <c:pt idx="102">
                  <c:v>310</c:v>
                </c:pt>
                <c:pt idx="103">
                  <c:v>311</c:v>
                </c:pt>
                <c:pt idx="104">
                  <c:v>311</c:v>
                </c:pt>
                <c:pt idx="105">
                  <c:v>311</c:v>
                </c:pt>
                <c:pt idx="106">
                  <c:v>311</c:v>
                </c:pt>
                <c:pt idx="107">
                  <c:v>312</c:v>
                </c:pt>
                <c:pt idx="108">
                  <c:v>313</c:v>
                </c:pt>
                <c:pt idx="109">
                  <c:v>312</c:v>
                </c:pt>
                <c:pt idx="110">
                  <c:v>313</c:v>
                </c:pt>
                <c:pt idx="111">
                  <c:v>313</c:v>
                </c:pt>
                <c:pt idx="112">
                  <c:v>314</c:v>
                </c:pt>
                <c:pt idx="113">
                  <c:v>314</c:v>
                </c:pt>
                <c:pt idx="114">
                  <c:v>314</c:v>
                </c:pt>
                <c:pt idx="115">
                  <c:v>314</c:v>
                </c:pt>
                <c:pt idx="116">
                  <c:v>315</c:v>
                </c:pt>
                <c:pt idx="117">
                  <c:v>315</c:v>
                </c:pt>
                <c:pt idx="118">
                  <c:v>316</c:v>
                </c:pt>
                <c:pt idx="119">
                  <c:v>316</c:v>
                </c:pt>
                <c:pt idx="120">
                  <c:v>316</c:v>
                </c:pt>
                <c:pt idx="121">
                  <c:v>316</c:v>
                </c:pt>
                <c:pt idx="122">
                  <c:v>317</c:v>
                </c:pt>
                <c:pt idx="123">
                  <c:v>317</c:v>
                </c:pt>
                <c:pt idx="124">
                  <c:v>317</c:v>
                </c:pt>
                <c:pt idx="125">
                  <c:v>318</c:v>
                </c:pt>
                <c:pt idx="126">
                  <c:v>318</c:v>
                </c:pt>
                <c:pt idx="127">
                  <c:v>318</c:v>
                </c:pt>
                <c:pt idx="128">
                  <c:v>318</c:v>
                </c:pt>
                <c:pt idx="129">
                  <c:v>319</c:v>
                </c:pt>
                <c:pt idx="130">
                  <c:v>319</c:v>
                </c:pt>
                <c:pt idx="131">
                  <c:v>319</c:v>
                </c:pt>
                <c:pt idx="132">
                  <c:v>319</c:v>
                </c:pt>
                <c:pt idx="133">
                  <c:v>320</c:v>
                </c:pt>
                <c:pt idx="134">
                  <c:v>321</c:v>
                </c:pt>
                <c:pt idx="135">
                  <c:v>320</c:v>
                </c:pt>
                <c:pt idx="136">
                  <c:v>321</c:v>
                </c:pt>
                <c:pt idx="137">
                  <c:v>321</c:v>
                </c:pt>
                <c:pt idx="138">
                  <c:v>321</c:v>
                </c:pt>
                <c:pt idx="139">
                  <c:v>321</c:v>
                </c:pt>
                <c:pt idx="140">
                  <c:v>322</c:v>
                </c:pt>
                <c:pt idx="141">
                  <c:v>322</c:v>
                </c:pt>
                <c:pt idx="142">
                  <c:v>323</c:v>
                </c:pt>
                <c:pt idx="143">
                  <c:v>323</c:v>
                </c:pt>
                <c:pt idx="144">
                  <c:v>323</c:v>
                </c:pt>
                <c:pt idx="145">
                  <c:v>323</c:v>
                </c:pt>
                <c:pt idx="146">
                  <c:v>323</c:v>
                </c:pt>
                <c:pt idx="147">
                  <c:v>324</c:v>
                </c:pt>
                <c:pt idx="148">
                  <c:v>324</c:v>
                </c:pt>
                <c:pt idx="149">
                  <c:v>324</c:v>
                </c:pt>
                <c:pt idx="150">
                  <c:v>324</c:v>
                </c:pt>
                <c:pt idx="151">
                  <c:v>324</c:v>
                </c:pt>
                <c:pt idx="152">
                  <c:v>325</c:v>
                </c:pt>
                <c:pt idx="153">
                  <c:v>325</c:v>
                </c:pt>
                <c:pt idx="154">
                  <c:v>325</c:v>
                </c:pt>
                <c:pt idx="155">
                  <c:v>325</c:v>
                </c:pt>
                <c:pt idx="156">
                  <c:v>326</c:v>
                </c:pt>
                <c:pt idx="157">
                  <c:v>327</c:v>
                </c:pt>
                <c:pt idx="158">
                  <c:v>327</c:v>
                </c:pt>
                <c:pt idx="159">
                  <c:v>327</c:v>
                </c:pt>
                <c:pt idx="160">
                  <c:v>328</c:v>
                </c:pt>
                <c:pt idx="161">
                  <c:v>328</c:v>
                </c:pt>
                <c:pt idx="162">
                  <c:v>328</c:v>
                </c:pt>
                <c:pt idx="163">
                  <c:v>328</c:v>
                </c:pt>
                <c:pt idx="164">
                  <c:v>329</c:v>
                </c:pt>
                <c:pt idx="165">
                  <c:v>329</c:v>
                </c:pt>
                <c:pt idx="166">
                  <c:v>329</c:v>
                </c:pt>
                <c:pt idx="167">
                  <c:v>329</c:v>
                </c:pt>
                <c:pt idx="168">
                  <c:v>329</c:v>
                </c:pt>
                <c:pt idx="169">
                  <c:v>329</c:v>
                </c:pt>
                <c:pt idx="170">
                  <c:v>330</c:v>
                </c:pt>
                <c:pt idx="171">
                  <c:v>330</c:v>
                </c:pt>
                <c:pt idx="172">
                  <c:v>331</c:v>
                </c:pt>
                <c:pt idx="173">
                  <c:v>331</c:v>
                </c:pt>
                <c:pt idx="174">
                  <c:v>331</c:v>
                </c:pt>
                <c:pt idx="175">
                  <c:v>332</c:v>
                </c:pt>
                <c:pt idx="176">
                  <c:v>332</c:v>
                </c:pt>
                <c:pt idx="177">
                  <c:v>333</c:v>
                </c:pt>
                <c:pt idx="178">
                  <c:v>332</c:v>
                </c:pt>
                <c:pt idx="179">
                  <c:v>333</c:v>
                </c:pt>
                <c:pt idx="180">
                  <c:v>333</c:v>
                </c:pt>
                <c:pt idx="181">
                  <c:v>334</c:v>
                </c:pt>
                <c:pt idx="182">
                  <c:v>334</c:v>
                </c:pt>
                <c:pt idx="183">
                  <c:v>335</c:v>
                </c:pt>
                <c:pt idx="184">
                  <c:v>334</c:v>
                </c:pt>
                <c:pt idx="185">
                  <c:v>335</c:v>
                </c:pt>
                <c:pt idx="186">
                  <c:v>335</c:v>
                </c:pt>
                <c:pt idx="187">
                  <c:v>335</c:v>
                </c:pt>
                <c:pt idx="188">
                  <c:v>335</c:v>
                </c:pt>
                <c:pt idx="189">
                  <c:v>336</c:v>
                </c:pt>
                <c:pt idx="190">
                  <c:v>336</c:v>
                </c:pt>
                <c:pt idx="191">
                  <c:v>337</c:v>
                </c:pt>
                <c:pt idx="192">
                  <c:v>337</c:v>
                </c:pt>
                <c:pt idx="193">
                  <c:v>337</c:v>
                </c:pt>
                <c:pt idx="194">
                  <c:v>337</c:v>
                </c:pt>
                <c:pt idx="195">
                  <c:v>337</c:v>
                </c:pt>
                <c:pt idx="196">
                  <c:v>337</c:v>
                </c:pt>
                <c:pt idx="197">
                  <c:v>337</c:v>
                </c:pt>
                <c:pt idx="198">
                  <c:v>338</c:v>
                </c:pt>
                <c:pt idx="199">
                  <c:v>338</c:v>
                </c:pt>
                <c:pt idx="200">
                  <c:v>338</c:v>
                </c:pt>
                <c:pt idx="201">
                  <c:v>339</c:v>
                </c:pt>
                <c:pt idx="202">
                  <c:v>339</c:v>
                </c:pt>
                <c:pt idx="203">
                  <c:v>340</c:v>
                </c:pt>
                <c:pt idx="204">
                  <c:v>340</c:v>
                </c:pt>
                <c:pt idx="205">
                  <c:v>341</c:v>
                </c:pt>
                <c:pt idx="206">
                  <c:v>341</c:v>
                </c:pt>
                <c:pt idx="207">
                  <c:v>341</c:v>
                </c:pt>
                <c:pt idx="208">
                  <c:v>342</c:v>
                </c:pt>
                <c:pt idx="209">
                  <c:v>342</c:v>
                </c:pt>
                <c:pt idx="210">
                  <c:v>343</c:v>
                </c:pt>
                <c:pt idx="211">
                  <c:v>343</c:v>
                </c:pt>
                <c:pt idx="212">
                  <c:v>344</c:v>
                </c:pt>
                <c:pt idx="213">
                  <c:v>344</c:v>
                </c:pt>
                <c:pt idx="214">
                  <c:v>344</c:v>
                </c:pt>
                <c:pt idx="215">
                  <c:v>345</c:v>
                </c:pt>
                <c:pt idx="216">
                  <c:v>345</c:v>
                </c:pt>
                <c:pt idx="217">
                  <c:v>346</c:v>
                </c:pt>
                <c:pt idx="218">
                  <c:v>346</c:v>
                </c:pt>
                <c:pt idx="219">
                  <c:v>347</c:v>
                </c:pt>
                <c:pt idx="220">
                  <c:v>347</c:v>
                </c:pt>
                <c:pt idx="221">
                  <c:v>348</c:v>
                </c:pt>
                <c:pt idx="222">
                  <c:v>348</c:v>
                </c:pt>
                <c:pt idx="223">
                  <c:v>348</c:v>
                </c:pt>
                <c:pt idx="224">
                  <c:v>349</c:v>
                </c:pt>
                <c:pt idx="225">
                  <c:v>349</c:v>
                </c:pt>
                <c:pt idx="226">
                  <c:v>349</c:v>
                </c:pt>
                <c:pt idx="227">
                  <c:v>350</c:v>
                </c:pt>
                <c:pt idx="228">
                  <c:v>350</c:v>
                </c:pt>
                <c:pt idx="229">
                  <c:v>350</c:v>
                </c:pt>
                <c:pt idx="230">
                  <c:v>351</c:v>
                </c:pt>
                <c:pt idx="231">
                  <c:v>351</c:v>
                </c:pt>
                <c:pt idx="232">
                  <c:v>351</c:v>
                </c:pt>
                <c:pt idx="233">
                  <c:v>352</c:v>
                </c:pt>
                <c:pt idx="234">
                  <c:v>352</c:v>
                </c:pt>
                <c:pt idx="235">
                  <c:v>352</c:v>
                </c:pt>
                <c:pt idx="236">
                  <c:v>353</c:v>
                </c:pt>
                <c:pt idx="237">
                  <c:v>353</c:v>
                </c:pt>
                <c:pt idx="238">
                  <c:v>354</c:v>
                </c:pt>
                <c:pt idx="239">
                  <c:v>354</c:v>
                </c:pt>
                <c:pt idx="240">
                  <c:v>355</c:v>
                </c:pt>
                <c:pt idx="241">
                  <c:v>355</c:v>
                </c:pt>
                <c:pt idx="242">
                  <c:v>355</c:v>
                </c:pt>
                <c:pt idx="243">
                  <c:v>356</c:v>
                </c:pt>
                <c:pt idx="244">
                  <c:v>356</c:v>
                </c:pt>
                <c:pt idx="245">
                  <c:v>356</c:v>
                </c:pt>
                <c:pt idx="246">
                  <c:v>357</c:v>
                </c:pt>
                <c:pt idx="247">
                  <c:v>357</c:v>
                </c:pt>
                <c:pt idx="248">
                  <c:v>357</c:v>
                </c:pt>
                <c:pt idx="249">
                  <c:v>358</c:v>
                </c:pt>
                <c:pt idx="250">
                  <c:v>358</c:v>
                </c:pt>
                <c:pt idx="251">
                  <c:v>359</c:v>
                </c:pt>
                <c:pt idx="252">
                  <c:v>358</c:v>
                </c:pt>
                <c:pt idx="253">
                  <c:v>359</c:v>
                </c:pt>
                <c:pt idx="254">
                  <c:v>360</c:v>
                </c:pt>
                <c:pt idx="255">
                  <c:v>360</c:v>
                </c:pt>
                <c:pt idx="256">
                  <c:v>360</c:v>
                </c:pt>
                <c:pt idx="257">
                  <c:v>361</c:v>
                </c:pt>
                <c:pt idx="258">
                  <c:v>361</c:v>
                </c:pt>
                <c:pt idx="259">
                  <c:v>361</c:v>
                </c:pt>
                <c:pt idx="260">
                  <c:v>362</c:v>
                </c:pt>
                <c:pt idx="261">
                  <c:v>362</c:v>
                </c:pt>
                <c:pt idx="262">
                  <c:v>362</c:v>
                </c:pt>
                <c:pt idx="263">
                  <c:v>363</c:v>
                </c:pt>
                <c:pt idx="264">
                  <c:v>363</c:v>
                </c:pt>
                <c:pt idx="265">
                  <c:v>363</c:v>
                </c:pt>
                <c:pt idx="266">
                  <c:v>364</c:v>
                </c:pt>
                <c:pt idx="267">
                  <c:v>364</c:v>
                </c:pt>
                <c:pt idx="268">
                  <c:v>364</c:v>
                </c:pt>
                <c:pt idx="269">
                  <c:v>364</c:v>
                </c:pt>
                <c:pt idx="270">
                  <c:v>365</c:v>
                </c:pt>
                <c:pt idx="271">
                  <c:v>365</c:v>
                </c:pt>
                <c:pt idx="272">
                  <c:v>366</c:v>
                </c:pt>
                <c:pt idx="273">
                  <c:v>366</c:v>
                </c:pt>
                <c:pt idx="274">
                  <c:v>366</c:v>
                </c:pt>
                <c:pt idx="275">
                  <c:v>367</c:v>
                </c:pt>
                <c:pt idx="276">
                  <c:v>367</c:v>
                </c:pt>
                <c:pt idx="277">
                  <c:v>368</c:v>
                </c:pt>
                <c:pt idx="278">
                  <c:v>368</c:v>
                </c:pt>
                <c:pt idx="279">
                  <c:v>369</c:v>
                </c:pt>
                <c:pt idx="280">
                  <c:v>369</c:v>
                </c:pt>
                <c:pt idx="281">
                  <c:v>370</c:v>
                </c:pt>
                <c:pt idx="282">
                  <c:v>370</c:v>
                </c:pt>
                <c:pt idx="283">
                  <c:v>370</c:v>
                </c:pt>
                <c:pt idx="284">
                  <c:v>371</c:v>
                </c:pt>
                <c:pt idx="285">
                  <c:v>371</c:v>
                </c:pt>
                <c:pt idx="286">
                  <c:v>370</c:v>
                </c:pt>
                <c:pt idx="287">
                  <c:v>371</c:v>
                </c:pt>
                <c:pt idx="288">
                  <c:v>371</c:v>
                </c:pt>
                <c:pt idx="289">
                  <c:v>372</c:v>
                </c:pt>
                <c:pt idx="290">
                  <c:v>372</c:v>
                </c:pt>
                <c:pt idx="291">
                  <c:v>372</c:v>
                </c:pt>
                <c:pt idx="292">
                  <c:v>373</c:v>
                </c:pt>
                <c:pt idx="293">
                  <c:v>373</c:v>
                </c:pt>
                <c:pt idx="294">
                  <c:v>373</c:v>
                </c:pt>
                <c:pt idx="295">
                  <c:v>374</c:v>
                </c:pt>
                <c:pt idx="296">
                  <c:v>374</c:v>
                </c:pt>
                <c:pt idx="297">
                  <c:v>374</c:v>
                </c:pt>
                <c:pt idx="298">
                  <c:v>374</c:v>
                </c:pt>
                <c:pt idx="299">
                  <c:v>375</c:v>
                </c:pt>
                <c:pt idx="300">
                  <c:v>375</c:v>
                </c:pt>
                <c:pt idx="301">
                  <c:v>375</c:v>
                </c:pt>
                <c:pt idx="302">
                  <c:v>376</c:v>
                </c:pt>
                <c:pt idx="303">
                  <c:v>376</c:v>
                </c:pt>
                <c:pt idx="304">
                  <c:v>376</c:v>
                </c:pt>
                <c:pt idx="305">
                  <c:v>376</c:v>
                </c:pt>
                <c:pt idx="306">
                  <c:v>376</c:v>
                </c:pt>
                <c:pt idx="307">
                  <c:v>376</c:v>
                </c:pt>
                <c:pt idx="308">
                  <c:v>377</c:v>
                </c:pt>
                <c:pt idx="309">
                  <c:v>377</c:v>
                </c:pt>
                <c:pt idx="310">
                  <c:v>376</c:v>
                </c:pt>
                <c:pt idx="311">
                  <c:v>376</c:v>
                </c:pt>
                <c:pt idx="312">
                  <c:v>376</c:v>
                </c:pt>
                <c:pt idx="313">
                  <c:v>376</c:v>
                </c:pt>
                <c:pt idx="314">
                  <c:v>376</c:v>
                </c:pt>
                <c:pt idx="315">
                  <c:v>376</c:v>
                </c:pt>
                <c:pt idx="316">
                  <c:v>375</c:v>
                </c:pt>
                <c:pt idx="317">
                  <c:v>375</c:v>
                </c:pt>
                <c:pt idx="318">
                  <c:v>375</c:v>
                </c:pt>
                <c:pt idx="319">
                  <c:v>374</c:v>
                </c:pt>
                <c:pt idx="320">
                  <c:v>374</c:v>
                </c:pt>
                <c:pt idx="321">
                  <c:v>374</c:v>
                </c:pt>
                <c:pt idx="322">
                  <c:v>373</c:v>
                </c:pt>
                <c:pt idx="323">
                  <c:v>373</c:v>
                </c:pt>
                <c:pt idx="324">
                  <c:v>373</c:v>
                </c:pt>
                <c:pt idx="325">
                  <c:v>372</c:v>
                </c:pt>
                <c:pt idx="326">
                  <c:v>372</c:v>
                </c:pt>
                <c:pt idx="327">
                  <c:v>372</c:v>
                </c:pt>
                <c:pt idx="328">
                  <c:v>372</c:v>
                </c:pt>
                <c:pt idx="329">
                  <c:v>372</c:v>
                </c:pt>
                <c:pt idx="330">
                  <c:v>371</c:v>
                </c:pt>
                <c:pt idx="331">
                  <c:v>371</c:v>
                </c:pt>
                <c:pt idx="332">
                  <c:v>371</c:v>
                </c:pt>
                <c:pt idx="333">
                  <c:v>370</c:v>
                </c:pt>
                <c:pt idx="334">
                  <c:v>370</c:v>
                </c:pt>
                <c:pt idx="335">
                  <c:v>370</c:v>
                </c:pt>
                <c:pt idx="336">
                  <c:v>370</c:v>
                </c:pt>
                <c:pt idx="337">
                  <c:v>369</c:v>
                </c:pt>
                <c:pt idx="338">
                  <c:v>370</c:v>
                </c:pt>
                <c:pt idx="339">
                  <c:v>369</c:v>
                </c:pt>
                <c:pt idx="340">
                  <c:v>403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ex3_25_heatTemp1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Sheet1!$D$2:$D$387</c:f>
              <c:numCache>
                <c:formatCode>General</c:formatCode>
                <c:ptCount val="386"/>
                <c:pt idx="0">
                  <c:v>293</c:v>
                </c:pt>
                <c:pt idx="1">
                  <c:v>293</c:v>
                </c:pt>
                <c:pt idx="2">
                  <c:v>293</c:v>
                </c:pt>
                <c:pt idx="3">
                  <c:v>294</c:v>
                </c:pt>
                <c:pt idx="4">
                  <c:v>295</c:v>
                </c:pt>
                <c:pt idx="5">
                  <c:v>296</c:v>
                </c:pt>
                <c:pt idx="6">
                  <c:v>296</c:v>
                </c:pt>
                <c:pt idx="7">
                  <c:v>297</c:v>
                </c:pt>
                <c:pt idx="8">
                  <c:v>297</c:v>
                </c:pt>
                <c:pt idx="9">
                  <c:v>298</c:v>
                </c:pt>
                <c:pt idx="10">
                  <c:v>298</c:v>
                </c:pt>
                <c:pt idx="11">
                  <c:v>298</c:v>
                </c:pt>
                <c:pt idx="12">
                  <c:v>298</c:v>
                </c:pt>
                <c:pt idx="13">
                  <c:v>298</c:v>
                </c:pt>
                <c:pt idx="14">
                  <c:v>299</c:v>
                </c:pt>
                <c:pt idx="15">
                  <c:v>300</c:v>
                </c:pt>
                <c:pt idx="16">
                  <c:v>300</c:v>
                </c:pt>
                <c:pt idx="17">
                  <c:v>300</c:v>
                </c:pt>
                <c:pt idx="18">
                  <c:v>301</c:v>
                </c:pt>
                <c:pt idx="19">
                  <c:v>301</c:v>
                </c:pt>
                <c:pt idx="20">
                  <c:v>301</c:v>
                </c:pt>
                <c:pt idx="21">
                  <c:v>302</c:v>
                </c:pt>
                <c:pt idx="22">
                  <c:v>302</c:v>
                </c:pt>
                <c:pt idx="23">
                  <c:v>303</c:v>
                </c:pt>
                <c:pt idx="24">
                  <c:v>303</c:v>
                </c:pt>
                <c:pt idx="25">
                  <c:v>304</c:v>
                </c:pt>
                <c:pt idx="26">
                  <c:v>304</c:v>
                </c:pt>
                <c:pt idx="27">
                  <c:v>304</c:v>
                </c:pt>
                <c:pt idx="28">
                  <c:v>305</c:v>
                </c:pt>
                <c:pt idx="29">
                  <c:v>304</c:v>
                </c:pt>
                <c:pt idx="30">
                  <c:v>305</c:v>
                </c:pt>
                <c:pt idx="31">
                  <c:v>305</c:v>
                </c:pt>
                <c:pt idx="32">
                  <c:v>306</c:v>
                </c:pt>
                <c:pt idx="33">
                  <c:v>307</c:v>
                </c:pt>
                <c:pt idx="34">
                  <c:v>307</c:v>
                </c:pt>
                <c:pt idx="35">
                  <c:v>307</c:v>
                </c:pt>
                <c:pt idx="36">
                  <c:v>308</c:v>
                </c:pt>
                <c:pt idx="37">
                  <c:v>308</c:v>
                </c:pt>
                <c:pt idx="38">
                  <c:v>308</c:v>
                </c:pt>
                <c:pt idx="39">
                  <c:v>309</c:v>
                </c:pt>
                <c:pt idx="40">
                  <c:v>309</c:v>
                </c:pt>
                <c:pt idx="41">
                  <c:v>309</c:v>
                </c:pt>
                <c:pt idx="42">
                  <c:v>309</c:v>
                </c:pt>
                <c:pt idx="43">
                  <c:v>310</c:v>
                </c:pt>
                <c:pt idx="44">
                  <c:v>310</c:v>
                </c:pt>
                <c:pt idx="45">
                  <c:v>311</c:v>
                </c:pt>
                <c:pt idx="46">
                  <c:v>311</c:v>
                </c:pt>
                <c:pt idx="47">
                  <c:v>311</c:v>
                </c:pt>
                <c:pt idx="48">
                  <c:v>311</c:v>
                </c:pt>
                <c:pt idx="49">
                  <c:v>311</c:v>
                </c:pt>
                <c:pt idx="50">
                  <c:v>312</c:v>
                </c:pt>
                <c:pt idx="51">
                  <c:v>313</c:v>
                </c:pt>
                <c:pt idx="52">
                  <c:v>313</c:v>
                </c:pt>
                <c:pt idx="53">
                  <c:v>313</c:v>
                </c:pt>
                <c:pt idx="54">
                  <c:v>314</c:v>
                </c:pt>
                <c:pt idx="55">
                  <c:v>314</c:v>
                </c:pt>
                <c:pt idx="56">
                  <c:v>314</c:v>
                </c:pt>
                <c:pt idx="57">
                  <c:v>315</c:v>
                </c:pt>
                <c:pt idx="58">
                  <c:v>315</c:v>
                </c:pt>
                <c:pt idx="59">
                  <c:v>316</c:v>
                </c:pt>
                <c:pt idx="60">
                  <c:v>316</c:v>
                </c:pt>
                <c:pt idx="61">
                  <c:v>316</c:v>
                </c:pt>
                <c:pt idx="62">
                  <c:v>317</c:v>
                </c:pt>
                <c:pt idx="63">
                  <c:v>317</c:v>
                </c:pt>
                <c:pt idx="64">
                  <c:v>317</c:v>
                </c:pt>
                <c:pt idx="65">
                  <c:v>317</c:v>
                </c:pt>
                <c:pt idx="66">
                  <c:v>318</c:v>
                </c:pt>
                <c:pt idx="67">
                  <c:v>318</c:v>
                </c:pt>
                <c:pt idx="68">
                  <c:v>318</c:v>
                </c:pt>
                <c:pt idx="69">
                  <c:v>318</c:v>
                </c:pt>
                <c:pt idx="70">
                  <c:v>319</c:v>
                </c:pt>
                <c:pt idx="71">
                  <c:v>319</c:v>
                </c:pt>
                <c:pt idx="72">
                  <c:v>319</c:v>
                </c:pt>
                <c:pt idx="73">
                  <c:v>319</c:v>
                </c:pt>
                <c:pt idx="74">
                  <c:v>320</c:v>
                </c:pt>
                <c:pt idx="75">
                  <c:v>320</c:v>
                </c:pt>
                <c:pt idx="76">
                  <c:v>320</c:v>
                </c:pt>
                <c:pt idx="77">
                  <c:v>321</c:v>
                </c:pt>
                <c:pt idx="78">
                  <c:v>321</c:v>
                </c:pt>
                <c:pt idx="79">
                  <c:v>321</c:v>
                </c:pt>
                <c:pt idx="80">
                  <c:v>322</c:v>
                </c:pt>
                <c:pt idx="81">
                  <c:v>321</c:v>
                </c:pt>
                <c:pt idx="82">
                  <c:v>322</c:v>
                </c:pt>
                <c:pt idx="83">
                  <c:v>322</c:v>
                </c:pt>
                <c:pt idx="84">
                  <c:v>322</c:v>
                </c:pt>
                <c:pt idx="85">
                  <c:v>322</c:v>
                </c:pt>
                <c:pt idx="86">
                  <c:v>323</c:v>
                </c:pt>
                <c:pt idx="87">
                  <c:v>323</c:v>
                </c:pt>
                <c:pt idx="88">
                  <c:v>323</c:v>
                </c:pt>
                <c:pt idx="89">
                  <c:v>323</c:v>
                </c:pt>
                <c:pt idx="90">
                  <c:v>323</c:v>
                </c:pt>
                <c:pt idx="91">
                  <c:v>324</c:v>
                </c:pt>
                <c:pt idx="92">
                  <c:v>324</c:v>
                </c:pt>
                <c:pt idx="93">
                  <c:v>324</c:v>
                </c:pt>
                <c:pt idx="94">
                  <c:v>324</c:v>
                </c:pt>
                <c:pt idx="95">
                  <c:v>325</c:v>
                </c:pt>
                <c:pt idx="96">
                  <c:v>325</c:v>
                </c:pt>
                <c:pt idx="97">
                  <c:v>325</c:v>
                </c:pt>
                <c:pt idx="98">
                  <c:v>325</c:v>
                </c:pt>
                <c:pt idx="99">
                  <c:v>326</c:v>
                </c:pt>
                <c:pt idx="100">
                  <c:v>327</c:v>
                </c:pt>
                <c:pt idx="101">
                  <c:v>327</c:v>
                </c:pt>
                <c:pt idx="102">
                  <c:v>327</c:v>
                </c:pt>
                <c:pt idx="103">
                  <c:v>327</c:v>
                </c:pt>
                <c:pt idx="104">
                  <c:v>327</c:v>
                </c:pt>
                <c:pt idx="105">
                  <c:v>328</c:v>
                </c:pt>
                <c:pt idx="106">
                  <c:v>328</c:v>
                </c:pt>
                <c:pt idx="107">
                  <c:v>328</c:v>
                </c:pt>
                <c:pt idx="108">
                  <c:v>329</c:v>
                </c:pt>
                <c:pt idx="109">
                  <c:v>329</c:v>
                </c:pt>
                <c:pt idx="110">
                  <c:v>329</c:v>
                </c:pt>
                <c:pt idx="111">
                  <c:v>330</c:v>
                </c:pt>
                <c:pt idx="112">
                  <c:v>330</c:v>
                </c:pt>
                <c:pt idx="113">
                  <c:v>330</c:v>
                </c:pt>
                <c:pt idx="114">
                  <c:v>330</c:v>
                </c:pt>
                <c:pt idx="115">
                  <c:v>331</c:v>
                </c:pt>
                <c:pt idx="116">
                  <c:v>331</c:v>
                </c:pt>
                <c:pt idx="117">
                  <c:v>331</c:v>
                </c:pt>
                <c:pt idx="118">
                  <c:v>331</c:v>
                </c:pt>
                <c:pt idx="119">
                  <c:v>332</c:v>
                </c:pt>
                <c:pt idx="120">
                  <c:v>332</c:v>
                </c:pt>
                <c:pt idx="121">
                  <c:v>333</c:v>
                </c:pt>
                <c:pt idx="122">
                  <c:v>333</c:v>
                </c:pt>
                <c:pt idx="123">
                  <c:v>333</c:v>
                </c:pt>
                <c:pt idx="124">
                  <c:v>333</c:v>
                </c:pt>
                <c:pt idx="125">
                  <c:v>334</c:v>
                </c:pt>
                <c:pt idx="126">
                  <c:v>334</c:v>
                </c:pt>
                <c:pt idx="127">
                  <c:v>334</c:v>
                </c:pt>
                <c:pt idx="128">
                  <c:v>335</c:v>
                </c:pt>
                <c:pt idx="129">
                  <c:v>335</c:v>
                </c:pt>
                <c:pt idx="130">
                  <c:v>335</c:v>
                </c:pt>
                <c:pt idx="131">
                  <c:v>336</c:v>
                </c:pt>
                <c:pt idx="132">
                  <c:v>336</c:v>
                </c:pt>
                <c:pt idx="133">
                  <c:v>337</c:v>
                </c:pt>
                <c:pt idx="134">
                  <c:v>337</c:v>
                </c:pt>
                <c:pt idx="135">
                  <c:v>337</c:v>
                </c:pt>
                <c:pt idx="136">
                  <c:v>337</c:v>
                </c:pt>
                <c:pt idx="137">
                  <c:v>337</c:v>
                </c:pt>
                <c:pt idx="138">
                  <c:v>337</c:v>
                </c:pt>
                <c:pt idx="139">
                  <c:v>337</c:v>
                </c:pt>
                <c:pt idx="140">
                  <c:v>338</c:v>
                </c:pt>
                <c:pt idx="141">
                  <c:v>338</c:v>
                </c:pt>
                <c:pt idx="142">
                  <c:v>339</c:v>
                </c:pt>
                <c:pt idx="143">
                  <c:v>339</c:v>
                </c:pt>
                <c:pt idx="144">
                  <c:v>339</c:v>
                </c:pt>
                <c:pt idx="145">
                  <c:v>340</c:v>
                </c:pt>
                <c:pt idx="146">
                  <c:v>340</c:v>
                </c:pt>
                <c:pt idx="147">
                  <c:v>341</c:v>
                </c:pt>
                <c:pt idx="148">
                  <c:v>341</c:v>
                </c:pt>
                <c:pt idx="149">
                  <c:v>342</c:v>
                </c:pt>
                <c:pt idx="150">
                  <c:v>342</c:v>
                </c:pt>
                <c:pt idx="151">
                  <c:v>342</c:v>
                </c:pt>
                <c:pt idx="152">
                  <c:v>343</c:v>
                </c:pt>
                <c:pt idx="153">
                  <c:v>343</c:v>
                </c:pt>
                <c:pt idx="154">
                  <c:v>344</c:v>
                </c:pt>
                <c:pt idx="155">
                  <c:v>344</c:v>
                </c:pt>
                <c:pt idx="156">
                  <c:v>345</c:v>
                </c:pt>
                <c:pt idx="157">
                  <c:v>345</c:v>
                </c:pt>
                <c:pt idx="158">
                  <c:v>345</c:v>
                </c:pt>
                <c:pt idx="159">
                  <c:v>346</c:v>
                </c:pt>
                <c:pt idx="160">
                  <c:v>346</c:v>
                </c:pt>
                <c:pt idx="161">
                  <c:v>346</c:v>
                </c:pt>
                <c:pt idx="162">
                  <c:v>346</c:v>
                </c:pt>
                <c:pt idx="163">
                  <c:v>347</c:v>
                </c:pt>
                <c:pt idx="164">
                  <c:v>347</c:v>
                </c:pt>
                <c:pt idx="165">
                  <c:v>348</c:v>
                </c:pt>
                <c:pt idx="166">
                  <c:v>348</c:v>
                </c:pt>
                <c:pt idx="167">
                  <c:v>348</c:v>
                </c:pt>
                <c:pt idx="168">
                  <c:v>349</c:v>
                </c:pt>
                <c:pt idx="169">
                  <c:v>349</c:v>
                </c:pt>
                <c:pt idx="170">
                  <c:v>349</c:v>
                </c:pt>
                <c:pt idx="171">
                  <c:v>349</c:v>
                </c:pt>
                <c:pt idx="172">
                  <c:v>350</c:v>
                </c:pt>
                <c:pt idx="173">
                  <c:v>350</c:v>
                </c:pt>
                <c:pt idx="174">
                  <c:v>350</c:v>
                </c:pt>
                <c:pt idx="175">
                  <c:v>350</c:v>
                </c:pt>
                <c:pt idx="176">
                  <c:v>351</c:v>
                </c:pt>
                <c:pt idx="177">
                  <c:v>351</c:v>
                </c:pt>
                <c:pt idx="178">
                  <c:v>351</c:v>
                </c:pt>
                <c:pt idx="179">
                  <c:v>352</c:v>
                </c:pt>
                <c:pt idx="180">
                  <c:v>352</c:v>
                </c:pt>
                <c:pt idx="181">
                  <c:v>352</c:v>
                </c:pt>
                <c:pt idx="182">
                  <c:v>353</c:v>
                </c:pt>
                <c:pt idx="183">
                  <c:v>353</c:v>
                </c:pt>
                <c:pt idx="184">
                  <c:v>354</c:v>
                </c:pt>
                <c:pt idx="185">
                  <c:v>354</c:v>
                </c:pt>
                <c:pt idx="186">
                  <c:v>354</c:v>
                </c:pt>
                <c:pt idx="187">
                  <c:v>355</c:v>
                </c:pt>
                <c:pt idx="188">
                  <c:v>355</c:v>
                </c:pt>
                <c:pt idx="189">
                  <c:v>356</c:v>
                </c:pt>
                <c:pt idx="190">
                  <c:v>356</c:v>
                </c:pt>
                <c:pt idx="191">
                  <c:v>356</c:v>
                </c:pt>
                <c:pt idx="192">
                  <c:v>356</c:v>
                </c:pt>
                <c:pt idx="193">
                  <c:v>357</c:v>
                </c:pt>
                <c:pt idx="194">
                  <c:v>357</c:v>
                </c:pt>
                <c:pt idx="195">
                  <c:v>357</c:v>
                </c:pt>
                <c:pt idx="196">
                  <c:v>358</c:v>
                </c:pt>
                <c:pt idx="197">
                  <c:v>358</c:v>
                </c:pt>
                <c:pt idx="198">
                  <c:v>359</c:v>
                </c:pt>
                <c:pt idx="199">
                  <c:v>359</c:v>
                </c:pt>
                <c:pt idx="200">
                  <c:v>359</c:v>
                </c:pt>
                <c:pt idx="201">
                  <c:v>360</c:v>
                </c:pt>
                <c:pt idx="202">
                  <c:v>360</c:v>
                </c:pt>
                <c:pt idx="203">
                  <c:v>360</c:v>
                </c:pt>
                <c:pt idx="204">
                  <c:v>361</c:v>
                </c:pt>
                <c:pt idx="205">
                  <c:v>361</c:v>
                </c:pt>
                <c:pt idx="206">
                  <c:v>361</c:v>
                </c:pt>
                <c:pt idx="207">
                  <c:v>362</c:v>
                </c:pt>
                <c:pt idx="208">
                  <c:v>363</c:v>
                </c:pt>
                <c:pt idx="209">
                  <c:v>363</c:v>
                </c:pt>
                <c:pt idx="210">
                  <c:v>363</c:v>
                </c:pt>
                <c:pt idx="211">
                  <c:v>363</c:v>
                </c:pt>
                <c:pt idx="212">
                  <c:v>364</c:v>
                </c:pt>
                <c:pt idx="213">
                  <c:v>364</c:v>
                </c:pt>
                <c:pt idx="214">
                  <c:v>365</c:v>
                </c:pt>
                <c:pt idx="215">
                  <c:v>365</c:v>
                </c:pt>
                <c:pt idx="216">
                  <c:v>365</c:v>
                </c:pt>
                <c:pt idx="217">
                  <c:v>366</c:v>
                </c:pt>
                <c:pt idx="218">
                  <c:v>366</c:v>
                </c:pt>
                <c:pt idx="219">
                  <c:v>366</c:v>
                </c:pt>
                <c:pt idx="220">
                  <c:v>367</c:v>
                </c:pt>
                <c:pt idx="221">
                  <c:v>367</c:v>
                </c:pt>
                <c:pt idx="222">
                  <c:v>367</c:v>
                </c:pt>
                <c:pt idx="223">
                  <c:v>368</c:v>
                </c:pt>
                <c:pt idx="224">
                  <c:v>369</c:v>
                </c:pt>
                <c:pt idx="225">
                  <c:v>369</c:v>
                </c:pt>
                <c:pt idx="226">
                  <c:v>369</c:v>
                </c:pt>
                <c:pt idx="227">
                  <c:v>369</c:v>
                </c:pt>
                <c:pt idx="228">
                  <c:v>369</c:v>
                </c:pt>
                <c:pt idx="229">
                  <c:v>370</c:v>
                </c:pt>
                <c:pt idx="230">
                  <c:v>370</c:v>
                </c:pt>
                <c:pt idx="231">
                  <c:v>370</c:v>
                </c:pt>
                <c:pt idx="232">
                  <c:v>371</c:v>
                </c:pt>
                <c:pt idx="233">
                  <c:v>372</c:v>
                </c:pt>
                <c:pt idx="234">
                  <c:v>371</c:v>
                </c:pt>
                <c:pt idx="235">
                  <c:v>372</c:v>
                </c:pt>
                <c:pt idx="236">
                  <c:v>372</c:v>
                </c:pt>
                <c:pt idx="237">
                  <c:v>372</c:v>
                </c:pt>
                <c:pt idx="238">
                  <c:v>373</c:v>
                </c:pt>
                <c:pt idx="239">
                  <c:v>373</c:v>
                </c:pt>
                <c:pt idx="240">
                  <c:v>373</c:v>
                </c:pt>
                <c:pt idx="241">
                  <c:v>374</c:v>
                </c:pt>
                <c:pt idx="242">
                  <c:v>374</c:v>
                </c:pt>
                <c:pt idx="243">
                  <c:v>375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376</c:v>
                </c:pt>
                <c:pt idx="248">
                  <c:v>376</c:v>
                </c:pt>
                <c:pt idx="249">
                  <c:v>376</c:v>
                </c:pt>
                <c:pt idx="250">
                  <c:v>377</c:v>
                </c:pt>
                <c:pt idx="251">
                  <c:v>377</c:v>
                </c:pt>
                <c:pt idx="252">
                  <c:v>377</c:v>
                </c:pt>
                <c:pt idx="253">
                  <c:v>377</c:v>
                </c:pt>
                <c:pt idx="254">
                  <c:v>377</c:v>
                </c:pt>
                <c:pt idx="255">
                  <c:v>377</c:v>
                </c:pt>
                <c:pt idx="256">
                  <c:v>378</c:v>
                </c:pt>
                <c:pt idx="257">
                  <c:v>378</c:v>
                </c:pt>
                <c:pt idx="258">
                  <c:v>378</c:v>
                </c:pt>
                <c:pt idx="259">
                  <c:v>379</c:v>
                </c:pt>
                <c:pt idx="260">
                  <c:v>379</c:v>
                </c:pt>
                <c:pt idx="261">
                  <c:v>380</c:v>
                </c:pt>
                <c:pt idx="262">
                  <c:v>379</c:v>
                </c:pt>
                <c:pt idx="263">
                  <c:v>380</c:v>
                </c:pt>
                <c:pt idx="264">
                  <c:v>380</c:v>
                </c:pt>
                <c:pt idx="265">
                  <c:v>381</c:v>
                </c:pt>
                <c:pt idx="266">
                  <c:v>381</c:v>
                </c:pt>
                <c:pt idx="267">
                  <c:v>381</c:v>
                </c:pt>
                <c:pt idx="268">
                  <c:v>381</c:v>
                </c:pt>
                <c:pt idx="269">
                  <c:v>382</c:v>
                </c:pt>
                <c:pt idx="270">
                  <c:v>383</c:v>
                </c:pt>
                <c:pt idx="271">
                  <c:v>383</c:v>
                </c:pt>
                <c:pt idx="272">
                  <c:v>385</c:v>
                </c:pt>
                <c:pt idx="273">
                  <c:v>385</c:v>
                </c:pt>
                <c:pt idx="274">
                  <c:v>385</c:v>
                </c:pt>
                <c:pt idx="275">
                  <c:v>385</c:v>
                </c:pt>
                <c:pt idx="276">
                  <c:v>386</c:v>
                </c:pt>
                <c:pt idx="277">
                  <c:v>386</c:v>
                </c:pt>
                <c:pt idx="278">
                  <c:v>386</c:v>
                </c:pt>
                <c:pt idx="279">
                  <c:v>387</c:v>
                </c:pt>
                <c:pt idx="280">
                  <c:v>387</c:v>
                </c:pt>
                <c:pt idx="281">
                  <c:v>388</c:v>
                </c:pt>
                <c:pt idx="282">
                  <c:v>388</c:v>
                </c:pt>
                <c:pt idx="283">
                  <c:v>387</c:v>
                </c:pt>
                <c:pt idx="284">
                  <c:v>389</c:v>
                </c:pt>
                <c:pt idx="285">
                  <c:v>388</c:v>
                </c:pt>
                <c:pt idx="286">
                  <c:v>389</c:v>
                </c:pt>
                <c:pt idx="287">
                  <c:v>389</c:v>
                </c:pt>
                <c:pt idx="288">
                  <c:v>389</c:v>
                </c:pt>
                <c:pt idx="289">
                  <c:v>389</c:v>
                </c:pt>
                <c:pt idx="290">
                  <c:v>390</c:v>
                </c:pt>
                <c:pt idx="291">
                  <c:v>390</c:v>
                </c:pt>
                <c:pt idx="292">
                  <c:v>391</c:v>
                </c:pt>
                <c:pt idx="293">
                  <c:v>391</c:v>
                </c:pt>
                <c:pt idx="294">
                  <c:v>391</c:v>
                </c:pt>
                <c:pt idx="295">
                  <c:v>391</c:v>
                </c:pt>
                <c:pt idx="296">
                  <c:v>392</c:v>
                </c:pt>
                <c:pt idx="297">
                  <c:v>392</c:v>
                </c:pt>
                <c:pt idx="298">
                  <c:v>393</c:v>
                </c:pt>
                <c:pt idx="299">
                  <c:v>393</c:v>
                </c:pt>
                <c:pt idx="300">
                  <c:v>393</c:v>
                </c:pt>
                <c:pt idx="301">
                  <c:v>394</c:v>
                </c:pt>
                <c:pt idx="302">
                  <c:v>394</c:v>
                </c:pt>
                <c:pt idx="303">
                  <c:v>395</c:v>
                </c:pt>
                <c:pt idx="304">
                  <c:v>394</c:v>
                </c:pt>
                <c:pt idx="305">
                  <c:v>395</c:v>
                </c:pt>
                <c:pt idx="306">
                  <c:v>395</c:v>
                </c:pt>
                <c:pt idx="307">
                  <c:v>395</c:v>
                </c:pt>
                <c:pt idx="308">
                  <c:v>396</c:v>
                </c:pt>
                <c:pt idx="309">
                  <c:v>396</c:v>
                </c:pt>
                <c:pt idx="310">
                  <c:v>396</c:v>
                </c:pt>
                <c:pt idx="311">
                  <c:v>397</c:v>
                </c:pt>
                <c:pt idx="312">
                  <c:v>396</c:v>
                </c:pt>
                <c:pt idx="313">
                  <c:v>397</c:v>
                </c:pt>
                <c:pt idx="314">
                  <c:v>397</c:v>
                </c:pt>
                <c:pt idx="315">
                  <c:v>397</c:v>
                </c:pt>
                <c:pt idx="316">
                  <c:v>396</c:v>
                </c:pt>
                <c:pt idx="317">
                  <c:v>396</c:v>
                </c:pt>
                <c:pt idx="318">
                  <c:v>396</c:v>
                </c:pt>
                <c:pt idx="319">
                  <c:v>395</c:v>
                </c:pt>
                <c:pt idx="320">
                  <c:v>395</c:v>
                </c:pt>
                <c:pt idx="321">
                  <c:v>394</c:v>
                </c:pt>
                <c:pt idx="322">
                  <c:v>394</c:v>
                </c:pt>
                <c:pt idx="323">
                  <c:v>394</c:v>
                </c:pt>
                <c:pt idx="324">
                  <c:v>394</c:v>
                </c:pt>
                <c:pt idx="325">
                  <c:v>393</c:v>
                </c:pt>
                <c:pt idx="326">
                  <c:v>393</c:v>
                </c:pt>
                <c:pt idx="327">
                  <c:v>393</c:v>
                </c:pt>
                <c:pt idx="328">
                  <c:v>392</c:v>
                </c:pt>
                <c:pt idx="329">
                  <c:v>392</c:v>
                </c:pt>
                <c:pt idx="330">
                  <c:v>392</c:v>
                </c:pt>
                <c:pt idx="331">
                  <c:v>392</c:v>
                </c:pt>
                <c:pt idx="332">
                  <c:v>391</c:v>
                </c:pt>
                <c:pt idx="333">
                  <c:v>391</c:v>
                </c:pt>
                <c:pt idx="334">
                  <c:v>391</c:v>
                </c:pt>
                <c:pt idx="335">
                  <c:v>391</c:v>
                </c:pt>
                <c:pt idx="336">
                  <c:v>390</c:v>
                </c:pt>
                <c:pt idx="337">
                  <c:v>390</c:v>
                </c:pt>
                <c:pt idx="338">
                  <c:v>390</c:v>
                </c:pt>
                <c:pt idx="339">
                  <c:v>390</c:v>
                </c:pt>
                <c:pt idx="340">
                  <c:v>389</c:v>
                </c:pt>
                <c:pt idx="341">
                  <c:v>389</c:v>
                </c:pt>
                <c:pt idx="342">
                  <c:v>389</c:v>
                </c:pt>
                <c:pt idx="343">
                  <c:v>389</c:v>
                </c:pt>
                <c:pt idx="344">
                  <c:v>389</c:v>
                </c:pt>
                <c:pt idx="345">
                  <c:v>397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ex3_30_heatTemp1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Sheet1!$E$2:$E$387</c:f>
              <c:numCache>
                <c:formatCode>General</c:formatCode>
                <c:ptCount val="386"/>
                <c:pt idx="0">
                  <c:v>290</c:v>
                </c:pt>
                <c:pt idx="1">
                  <c:v>290</c:v>
                </c:pt>
                <c:pt idx="2">
                  <c:v>290</c:v>
                </c:pt>
                <c:pt idx="3">
                  <c:v>292</c:v>
                </c:pt>
                <c:pt idx="4">
                  <c:v>292</c:v>
                </c:pt>
                <c:pt idx="5">
                  <c:v>293</c:v>
                </c:pt>
                <c:pt idx="6">
                  <c:v>294</c:v>
                </c:pt>
                <c:pt idx="7">
                  <c:v>294</c:v>
                </c:pt>
                <c:pt idx="8">
                  <c:v>294</c:v>
                </c:pt>
                <c:pt idx="9">
                  <c:v>295</c:v>
                </c:pt>
                <c:pt idx="10">
                  <c:v>295</c:v>
                </c:pt>
                <c:pt idx="11">
                  <c:v>296</c:v>
                </c:pt>
                <c:pt idx="12">
                  <c:v>296</c:v>
                </c:pt>
                <c:pt idx="13">
                  <c:v>297</c:v>
                </c:pt>
                <c:pt idx="14">
                  <c:v>297</c:v>
                </c:pt>
                <c:pt idx="15">
                  <c:v>297</c:v>
                </c:pt>
                <c:pt idx="16">
                  <c:v>298</c:v>
                </c:pt>
                <c:pt idx="17">
                  <c:v>298</c:v>
                </c:pt>
                <c:pt idx="18">
                  <c:v>298</c:v>
                </c:pt>
                <c:pt idx="19">
                  <c:v>299</c:v>
                </c:pt>
                <c:pt idx="20">
                  <c:v>299</c:v>
                </c:pt>
                <c:pt idx="21">
                  <c:v>299</c:v>
                </c:pt>
                <c:pt idx="22">
                  <c:v>300</c:v>
                </c:pt>
                <c:pt idx="23">
                  <c:v>300</c:v>
                </c:pt>
                <c:pt idx="24">
                  <c:v>301</c:v>
                </c:pt>
                <c:pt idx="25">
                  <c:v>302</c:v>
                </c:pt>
                <c:pt idx="26">
                  <c:v>301</c:v>
                </c:pt>
                <c:pt idx="27">
                  <c:v>302</c:v>
                </c:pt>
                <c:pt idx="28">
                  <c:v>302</c:v>
                </c:pt>
                <c:pt idx="29">
                  <c:v>302</c:v>
                </c:pt>
                <c:pt idx="30">
                  <c:v>303</c:v>
                </c:pt>
                <c:pt idx="31">
                  <c:v>303</c:v>
                </c:pt>
                <c:pt idx="32">
                  <c:v>303</c:v>
                </c:pt>
                <c:pt idx="33">
                  <c:v>304</c:v>
                </c:pt>
                <c:pt idx="34">
                  <c:v>305</c:v>
                </c:pt>
                <c:pt idx="35">
                  <c:v>304</c:v>
                </c:pt>
                <c:pt idx="36">
                  <c:v>305</c:v>
                </c:pt>
                <c:pt idx="37">
                  <c:v>306</c:v>
                </c:pt>
                <c:pt idx="38">
                  <c:v>306</c:v>
                </c:pt>
                <c:pt idx="39">
                  <c:v>306</c:v>
                </c:pt>
                <c:pt idx="40">
                  <c:v>307</c:v>
                </c:pt>
                <c:pt idx="41">
                  <c:v>307</c:v>
                </c:pt>
                <c:pt idx="42">
                  <c:v>308</c:v>
                </c:pt>
                <c:pt idx="43">
                  <c:v>308</c:v>
                </c:pt>
                <c:pt idx="44">
                  <c:v>308</c:v>
                </c:pt>
                <c:pt idx="45">
                  <c:v>308</c:v>
                </c:pt>
                <c:pt idx="46">
                  <c:v>309</c:v>
                </c:pt>
                <c:pt idx="47">
                  <c:v>309</c:v>
                </c:pt>
                <c:pt idx="48">
                  <c:v>310</c:v>
                </c:pt>
                <c:pt idx="49">
                  <c:v>310</c:v>
                </c:pt>
                <c:pt idx="50">
                  <c:v>311</c:v>
                </c:pt>
                <c:pt idx="51">
                  <c:v>311</c:v>
                </c:pt>
                <c:pt idx="52">
                  <c:v>311</c:v>
                </c:pt>
                <c:pt idx="53">
                  <c:v>312</c:v>
                </c:pt>
                <c:pt idx="54">
                  <c:v>312</c:v>
                </c:pt>
                <c:pt idx="55">
                  <c:v>312</c:v>
                </c:pt>
                <c:pt idx="56">
                  <c:v>313</c:v>
                </c:pt>
                <c:pt idx="57">
                  <c:v>313</c:v>
                </c:pt>
                <c:pt idx="58">
                  <c:v>314</c:v>
                </c:pt>
                <c:pt idx="59">
                  <c:v>314</c:v>
                </c:pt>
                <c:pt idx="60">
                  <c:v>314</c:v>
                </c:pt>
                <c:pt idx="61">
                  <c:v>315</c:v>
                </c:pt>
                <c:pt idx="62">
                  <c:v>316</c:v>
                </c:pt>
                <c:pt idx="63">
                  <c:v>316</c:v>
                </c:pt>
                <c:pt idx="64">
                  <c:v>316</c:v>
                </c:pt>
                <c:pt idx="65">
                  <c:v>316</c:v>
                </c:pt>
                <c:pt idx="66">
                  <c:v>317</c:v>
                </c:pt>
                <c:pt idx="67">
                  <c:v>317</c:v>
                </c:pt>
                <c:pt idx="68">
                  <c:v>318</c:v>
                </c:pt>
                <c:pt idx="69">
                  <c:v>318</c:v>
                </c:pt>
                <c:pt idx="70">
                  <c:v>318</c:v>
                </c:pt>
                <c:pt idx="71">
                  <c:v>319</c:v>
                </c:pt>
                <c:pt idx="72">
                  <c:v>319</c:v>
                </c:pt>
                <c:pt idx="73">
                  <c:v>319</c:v>
                </c:pt>
                <c:pt idx="74">
                  <c:v>319</c:v>
                </c:pt>
                <c:pt idx="75">
                  <c:v>320</c:v>
                </c:pt>
                <c:pt idx="76">
                  <c:v>320</c:v>
                </c:pt>
                <c:pt idx="77">
                  <c:v>320</c:v>
                </c:pt>
                <c:pt idx="78">
                  <c:v>321</c:v>
                </c:pt>
                <c:pt idx="79">
                  <c:v>321</c:v>
                </c:pt>
                <c:pt idx="80">
                  <c:v>321</c:v>
                </c:pt>
                <c:pt idx="81">
                  <c:v>321</c:v>
                </c:pt>
                <c:pt idx="82">
                  <c:v>321</c:v>
                </c:pt>
                <c:pt idx="83">
                  <c:v>322</c:v>
                </c:pt>
                <c:pt idx="84">
                  <c:v>322</c:v>
                </c:pt>
                <c:pt idx="85">
                  <c:v>322</c:v>
                </c:pt>
                <c:pt idx="86">
                  <c:v>323</c:v>
                </c:pt>
                <c:pt idx="87">
                  <c:v>323</c:v>
                </c:pt>
                <c:pt idx="88">
                  <c:v>323</c:v>
                </c:pt>
                <c:pt idx="89">
                  <c:v>324</c:v>
                </c:pt>
                <c:pt idx="90">
                  <c:v>324</c:v>
                </c:pt>
                <c:pt idx="91">
                  <c:v>324</c:v>
                </c:pt>
                <c:pt idx="92">
                  <c:v>324</c:v>
                </c:pt>
                <c:pt idx="93">
                  <c:v>324</c:v>
                </c:pt>
                <c:pt idx="94">
                  <c:v>325</c:v>
                </c:pt>
                <c:pt idx="95">
                  <c:v>325</c:v>
                </c:pt>
                <c:pt idx="96">
                  <c:v>325</c:v>
                </c:pt>
                <c:pt idx="97">
                  <c:v>325</c:v>
                </c:pt>
                <c:pt idx="98">
                  <c:v>325</c:v>
                </c:pt>
                <c:pt idx="99">
                  <c:v>326</c:v>
                </c:pt>
                <c:pt idx="100">
                  <c:v>327</c:v>
                </c:pt>
                <c:pt idx="101">
                  <c:v>327</c:v>
                </c:pt>
                <c:pt idx="102">
                  <c:v>327</c:v>
                </c:pt>
                <c:pt idx="103">
                  <c:v>327</c:v>
                </c:pt>
                <c:pt idx="104">
                  <c:v>328</c:v>
                </c:pt>
                <c:pt idx="105">
                  <c:v>327</c:v>
                </c:pt>
                <c:pt idx="106">
                  <c:v>328</c:v>
                </c:pt>
                <c:pt idx="107">
                  <c:v>328</c:v>
                </c:pt>
                <c:pt idx="108">
                  <c:v>328</c:v>
                </c:pt>
                <c:pt idx="109">
                  <c:v>329</c:v>
                </c:pt>
                <c:pt idx="110">
                  <c:v>329</c:v>
                </c:pt>
                <c:pt idx="111">
                  <c:v>329</c:v>
                </c:pt>
                <c:pt idx="112">
                  <c:v>330</c:v>
                </c:pt>
                <c:pt idx="113">
                  <c:v>330</c:v>
                </c:pt>
                <c:pt idx="114">
                  <c:v>330</c:v>
                </c:pt>
                <c:pt idx="115">
                  <c:v>330</c:v>
                </c:pt>
                <c:pt idx="116">
                  <c:v>331</c:v>
                </c:pt>
                <c:pt idx="117">
                  <c:v>331</c:v>
                </c:pt>
                <c:pt idx="118">
                  <c:v>331</c:v>
                </c:pt>
                <c:pt idx="119">
                  <c:v>331</c:v>
                </c:pt>
                <c:pt idx="120">
                  <c:v>332</c:v>
                </c:pt>
                <c:pt idx="121">
                  <c:v>332</c:v>
                </c:pt>
                <c:pt idx="122">
                  <c:v>332</c:v>
                </c:pt>
                <c:pt idx="123">
                  <c:v>333</c:v>
                </c:pt>
                <c:pt idx="124">
                  <c:v>333</c:v>
                </c:pt>
                <c:pt idx="125">
                  <c:v>333</c:v>
                </c:pt>
                <c:pt idx="126">
                  <c:v>333</c:v>
                </c:pt>
                <c:pt idx="127">
                  <c:v>334</c:v>
                </c:pt>
                <c:pt idx="128">
                  <c:v>334</c:v>
                </c:pt>
                <c:pt idx="129">
                  <c:v>334</c:v>
                </c:pt>
                <c:pt idx="130">
                  <c:v>334</c:v>
                </c:pt>
                <c:pt idx="131">
                  <c:v>335</c:v>
                </c:pt>
                <c:pt idx="132">
                  <c:v>335</c:v>
                </c:pt>
                <c:pt idx="133">
                  <c:v>336</c:v>
                </c:pt>
                <c:pt idx="134">
                  <c:v>336</c:v>
                </c:pt>
                <c:pt idx="135">
                  <c:v>336</c:v>
                </c:pt>
                <c:pt idx="136">
                  <c:v>336</c:v>
                </c:pt>
                <c:pt idx="137">
                  <c:v>337</c:v>
                </c:pt>
                <c:pt idx="138">
                  <c:v>337</c:v>
                </c:pt>
                <c:pt idx="139">
                  <c:v>338</c:v>
                </c:pt>
                <c:pt idx="140">
                  <c:v>338</c:v>
                </c:pt>
                <c:pt idx="141">
                  <c:v>337</c:v>
                </c:pt>
                <c:pt idx="142">
                  <c:v>338</c:v>
                </c:pt>
                <c:pt idx="143">
                  <c:v>338</c:v>
                </c:pt>
                <c:pt idx="144">
                  <c:v>339</c:v>
                </c:pt>
                <c:pt idx="145">
                  <c:v>339</c:v>
                </c:pt>
                <c:pt idx="146">
                  <c:v>339</c:v>
                </c:pt>
                <c:pt idx="147">
                  <c:v>340</c:v>
                </c:pt>
                <c:pt idx="148">
                  <c:v>340</c:v>
                </c:pt>
                <c:pt idx="149">
                  <c:v>340</c:v>
                </c:pt>
                <c:pt idx="150">
                  <c:v>341</c:v>
                </c:pt>
                <c:pt idx="151">
                  <c:v>341</c:v>
                </c:pt>
                <c:pt idx="152">
                  <c:v>341</c:v>
                </c:pt>
                <c:pt idx="153">
                  <c:v>342</c:v>
                </c:pt>
                <c:pt idx="154">
                  <c:v>342</c:v>
                </c:pt>
                <c:pt idx="155">
                  <c:v>342</c:v>
                </c:pt>
                <c:pt idx="156">
                  <c:v>343</c:v>
                </c:pt>
                <c:pt idx="157">
                  <c:v>343</c:v>
                </c:pt>
                <c:pt idx="158">
                  <c:v>343</c:v>
                </c:pt>
                <c:pt idx="159">
                  <c:v>344</c:v>
                </c:pt>
                <c:pt idx="160">
                  <c:v>344</c:v>
                </c:pt>
                <c:pt idx="161">
                  <c:v>345</c:v>
                </c:pt>
                <c:pt idx="162">
                  <c:v>345</c:v>
                </c:pt>
                <c:pt idx="163">
                  <c:v>345</c:v>
                </c:pt>
                <c:pt idx="164">
                  <c:v>346</c:v>
                </c:pt>
                <c:pt idx="165">
                  <c:v>346</c:v>
                </c:pt>
                <c:pt idx="166">
                  <c:v>346</c:v>
                </c:pt>
                <c:pt idx="167">
                  <c:v>347</c:v>
                </c:pt>
                <c:pt idx="168">
                  <c:v>347</c:v>
                </c:pt>
                <c:pt idx="169">
                  <c:v>348</c:v>
                </c:pt>
                <c:pt idx="170">
                  <c:v>348</c:v>
                </c:pt>
                <c:pt idx="171">
                  <c:v>348</c:v>
                </c:pt>
                <c:pt idx="172">
                  <c:v>348</c:v>
                </c:pt>
                <c:pt idx="173">
                  <c:v>349</c:v>
                </c:pt>
                <c:pt idx="174">
                  <c:v>350</c:v>
                </c:pt>
                <c:pt idx="175">
                  <c:v>350</c:v>
                </c:pt>
                <c:pt idx="176">
                  <c:v>350</c:v>
                </c:pt>
                <c:pt idx="177">
                  <c:v>350</c:v>
                </c:pt>
                <c:pt idx="178">
                  <c:v>350</c:v>
                </c:pt>
                <c:pt idx="179">
                  <c:v>351</c:v>
                </c:pt>
                <c:pt idx="180">
                  <c:v>352</c:v>
                </c:pt>
                <c:pt idx="181">
                  <c:v>351</c:v>
                </c:pt>
                <c:pt idx="182">
                  <c:v>352</c:v>
                </c:pt>
                <c:pt idx="183">
                  <c:v>352</c:v>
                </c:pt>
                <c:pt idx="184">
                  <c:v>353</c:v>
                </c:pt>
                <c:pt idx="185">
                  <c:v>354</c:v>
                </c:pt>
                <c:pt idx="186">
                  <c:v>354</c:v>
                </c:pt>
                <c:pt idx="187">
                  <c:v>354</c:v>
                </c:pt>
                <c:pt idx="188">
                  <c:v>355</c:v>
                </c:pt>
                <c:pt idx="189">
                  <c:v>355</c:v>
                </c:pt>
                <c:pt idx="190">
                  <c:v>355</c:v>
                </c:pt>
                <c:pt idx="191">
                  <c:v>355</c:v>
                </c:pt>
                <c:pt idx="192">
                  <c:v>356</c:v>
                </c:pt>
                <c:pt idx="193">
                  <c:v>356</c:v>
                </c:pt>
                <c:pt idx="194">
                  <c:v>356</c:v>
                </c:pt>
                <c:pt idx="195">
                  <c:v>357</c:v>
                </c:pt>
                <c:pt idx="196">
                  <c:v>357</c:v>
                </c:pt>
                <c:pt idx="197">
                  <c:v>357</c:v>
                </c:pt>
                <c:pt idx="198">
                  <c:v>358</c:v>
                </c:pt>
                <c:pt idx="199">
                  <c:v>359</c:v>
                </c:pt>
                <c:pt idx="200">
                  <c:v>359</c:v>
                </c:pt>
                <c:pt idx="201">
                  <c:v>359</c:v>
                </c:pt>
                <c:pt idx="202">
                  <c:v>360</c:v>
                </c:pt>
                <c:pt idx="203">
                  <c:v>360</c:v>
                </c:pt>
                <c:pt idx="204">
                  <c:v>360</c:v>
                </c:pt>
                <c:pt idx="205">
                  <c:v>361</c:v>
                </c:pt>
                <c:pt idx="206">
                  <c:v>361</c:v>
                </c:pt>
                <c:pt idx="207">
                  <c:v>361</c:v>
                </c:pt>
                <c:pt idx="208">
                  <c:v>361</c:v>
                </c:pt>
                <c:pt idx="209">
                  <c:v>362</c:v>
                </c:pt>
                <c:pt idx="210">
                  <c:v>362</c:v>
                </c:pt>
                <c:pt idx="211">
                  <c:v>362</c:v>
                </c:pt>
                <c:pt idx="212">
                  <c:v>363</c:v>
                </c:pt>
                <c:pt idx="213">
                  <c:v>363</c:v>
                </c:pt>
                <c:pt idx="214">
                  <c:v>363</c:v>
                </c:pt>
                <c:pt idx="215">
                  <c:v>364</c:v>
                </c:pt>
                <c:pt idx="216">
                  <c:v>364</c:v>
                </c:pt>
                <c:pt idx="217">
                  <c:v>364</c:v>
                </c:pt>
                <c:pt idx="218">
                  <c:v>364</c:v>
                </c:pt>
                <c:pt idx="219">
                  <c:v>365</c:v>
                </c:pt>
                <c:pt idx="220">
                  <c:v>365</c:v>
                </c:pt>
                <c:pt idx="221">
                  <c:v>365</c:v>
                </c:pt>
                <c:pt idx="222">
                  <c:v>366</c:v>
                </c:pt>
                <c:pt idx="223">
                  <c:v>367</c:v>
                </c:pt>
                <c:pt idx="224">
                  <c:v>367</c:v>
                </c:pt>
                <c:pt idx="225">
                  <c:v>366</c:v>
                </c:pt>
                <c:pt idx="226">
                  <c:v>368</c:v>
                </c:pt>
                <c:pt idx="227">
                  <c:v>367</c:v>
                </c:pt>
                <c:pt idx="228">
                  <c:v>368</c:v>
                </c:pt>
                <c:pt idx="229">
                  <c:v>369</c:v>
                </c:pt>
                <c:pt idx="230">
                  <c:v>369</c:v>
                </c:pt>
                <c:pt idx="231">
                  <c:v>369</c:v>
                </c:pt>
                <c:pt idx="232">
                  <c:v>370</c:v>
                </c:pt>
                <c:pt idx="233">
                  <c:v>370</c:v>
                </c:pt>
                <c:pt idx="234">
                  <c:v>370</c:v>
                </c:pt>
                <c:pt idx="235">
                  <c:v>371</c:v>
                </c:pt>
                <c:pt idx="236">
                  <c:v>371</c:v>
                </c:pt>
                <c:pt idx="237">
                  <c:v>371</c:v>
                </c:pt>
                <c:pt idx="238">
                  <c:v>372</c:v>
                </c:pt>
                <c:pt idx="239">
                  <c:v>372</c:v>
                </c:pt>
                <c:pt idx="240">
                  <c:v>372</c:v>
                </c:pt>
                <c:pt idx="241">
                  <c:v>373</c:v>
                </c:pt>
                <c:pt idx="242">
                  <c:v>373</c:v>
                </c:pt>
                <c:pt idx="243">
                  <c:v>374</c:v>
                </c:pt>
                <c:pt idx="244">
                  <c:v>374</c:v>
                </c:pt>
                <c:pt idx="245">
                  <c:v>375</c:v>
                </c:pt>
                <c:pt idx="246">
                  <c:v>375</c:v>
                </c:pt>
                <c:pt idx="247">
                  <c:v>376</c:v>
                </c:pt>
                <c:pt idx="248">
                  <c:v>376</c:v>
                </c:pt>
                <c:pt idx="249">
                  <c:v>376</c:v>
                </c:pt>
                <c:pt idx="250">
                  <c:v>376</c:v>
                </c:pt>
                <c:pt idx="251">
                  <c:v>376</c:v>
                </c:pt>
                <c:pt idx="252">
                  <c:v>377</c:v>
                </c:pt>
                <c:pt idx="253">
                  <c:v>377</c:v>
                </c:pt>
                <c:pt idx="254">
                  <c:v>377</c:v>
                </c:pt>
                <c:pt idx="255">
                  <c:v>377</c:v>
                </c:pt>
                <c:pt idx="256">
                  <c:v>378</c:v>
                </c:pt>
                <c:pt idx="257">
                  <c:v>378</c:v>
                </c:pt>
                <c:pt idx="258">
                  <c:v>378</c:v>
                </c:pt>
                <c:pt idx="259">
                  <c:v>378</c:v>
                </c:pt>
                <c:pt idx="260">
                  <c:v>379</c:v>
                </c:pt>
                <c:pt idx="261">
                  <c:v>379</c:v>
                </c:pt>
                <c:pt idx="262">
                  <c:v>379</c:v>
                </c:pt>
                <c:pt idx="263">
                  <c:v>380</c:v>
                </c:pt>
                <c:pt idx="264">
                  <c:v>380</c:v>
                </c:pt>
                <c:pt idx="265">
                  <c:v>380</c:v>
                </c:pt>
                <c:pt idx="266">
                  <c:v>380</c:v>
                </c:pt>
                <c:pt idx="267">
                  <c:v>381</c:v>
                </c:pt>
                <c:pt idx="268">
                  <c:v>381</c:v>
                </c:pt>
                <c:pt idx="269">
                  <c:v>381</c:v>
                </c:pt>
                <c:pt idx="270">
                  <c:v>382</c:v>
                </c:pt>
                <c:pt idx="271">
                  <c:v>383</c:v>
                </c:pt>
                <c:pt idx="272">
                  <c:v>382</c:v>
                </c:pt>
                <c:pt idx="273">
                  <c:v>384</c:v>
                </c:pt>
                <c:pt idx="274">
                  <c:v>385</c:v>
                </c:pt>
                <c:pt idx="275">
                  <c:v>385</c:v>
                </c:pt>
                <c:pt idx="276">
                  <c:v>385</c:v>
                </c:pt>
                <c:pt idx="277">
                  <c:v>386</c:v>
                </c:pt>
                <c:pt idx="278">
                  <c:v>386</c:v>
                </c:pt>
                <c:pt idx="279">
                  <c:v>387</c:v>
                </c:pt>
                <c:pt idx="280">
                  <c:v>387</c:v>
                </c:pt>
                <c:pt idx="281">
                  <c:v>388</c:v>
                </c:pt>
                <c:pt idx="282">
                  <c:v>388</c:v>
                </c:pt>
                <c:pt idx="283">
                  <c:v>388</c:v>
                </c:pt>
                <c:pt idx="284">
                  <c:v>389</c:v>
                </c:pt>
                <c:pt idx="285">
                  <c:v>389</c:v>
                </c:pt>
                <c:pt idx="286">
                  <c:v>389</c:v>
                </c:pt>
                <c:pt idx="287">
                  <c:v>389</c:v>
                </c:pt>
                <c:pt idx="288">
                  <c:v>389</c:v>
                </c:pt>
                <c:pt idx="289">
                  <c:v>390</c:v>
                </c:pt>
                <c:pt idx="290">
                  <c:v>390</c:v>
                </c:pt>
                <c:pt idx="291">
                  <c:v>391</c:v>
                </c:pt>
                <c:pt idx="292">
                  <c:v>391</c:v>
                </c:pt>
                <c:pt idx="293">
                  <c:v>392</c:v>
                </c:pt>
                <c:pt idx="294">
                  <c:v>392</c:v>
                </c:pt>
                <c:pt idx="295">
                  <c:v>392</c:v>
                </c:pt>
                <c:pt idx="296">
                  <c:v>392</c:v>
                </c:pt>
                <c:pt idx="297">
                  <c:v>393</c:v>
                </c:pt>
                <c:pt idx="298">
                  <c:v>393</c:v>
                </c:pt>
                <c:pt idx="299">
                  <c:v>393</c:v>
                </c:pt>
                <c:pt idx="300">
                  <c:v>393</c:v>
                </c:pt>
                <c:pt idx="301">
                  <c:v>394</c:v>
                </c:pt>
                <c:pt idx="302">
                  <c:v>394</c:v>
                </c:pt>
                <c:pt idx="303">
                  <c:v>394</c:v>
                </c:pt>
                <c:pt idx="304">
                  <c:v>394</c:v>
                </c:pt>
                <c:pt idx="305">
                  <c:v>395</c:v>
                </c:pt>
                <c:pt idx="306">
                  <c:v>395</c:v>
                </c:pt>
                <c:pt idx="307">
                  <c:v>396</c:v>
                </c:pt>
                <c:pt idx="308">
                  <c:v>396</c:v>
                </c:pt>
                <c:pt idx="309">
                  <c:v>396</c:v>
                </c:pt>
                <c:pt idx="310">
                  <c:v>396</c:v>
                </c:pt>
                <c:pt idx="311">
                  <c:v>397</c:v>
                </c:pt>
                <c:pt idx="312">
                  <c:v>396</c:v>
                </c:pt>
                <c:pt idx="313">
                  <c:v>397</c:v>
                </c:pt>
                <c:pt idx="314">
                  <c:v>396</c:v>
                </c:pt>
                <c:pt idx="315">
                  <c:v>396</c:v>
                </c:pt>
                <c:pt idx="316">
                  <c:v>396</c:v>
                </c:pt>
                <c:pt idx="317">
                  <c:v>396</c:v>
                </c:pt>
                <c:pt idx="318">
                  <c:v>395</c:v>
                </c:pt>
                <c:pt idx="319">
                  <c:v>395</c:v>
                </c:pt>
                <c:pt idx="320">
                  <c:v>395</c:v>
                </c:pt>
                <c:pt idx="321">
                  <c:v>395</c:v>
                </c:pt>
                <c:pt idx="322">
                  <c:v>395</c:v>
                </c:pt>
                <c:pt idx="323">
                  <c:v>395</c:v>
                </c:pt>
                <c:pt idx="324">
                  <c:v>394</c:v>
                </c:pt>
                <c:pt idx="325">
                  <c:v>394</c:v>
                </c:pt>
                <c:pt idx="326">
                  <c:v>394</c:v>
                </c:pt>
                <c:pt idx="327">
                  <c:v>394</c:v>
                </c:pt>
                <c:pt idx="328">
                  <c:v>394</c:v>
                </c:pt>
                <c:pt idx="329">
                  <c:v>394</c:v>
                </c:pt>
                <c:pt idx="330">
                  <c:v>394</c:v>
                </c:pt>
                <c:pt idx="331">
                  <c:v>394</c:v>
                </c:pt>
                <c:pt idx="332">
                  <c:v>394</c:v>
                </c:pt>
                <c:pt idx="333">
                  <c:v>394</c:v>
                </c:pt>
                <c:pt idx="334">
                  <c:v>394</c:v>
                </c:pt>
                <c:pt idx="335">
                  <c:v>394</c:v>
                </c:pt>
                <c:pt idx="336">
                  <c:v>393</c:v>
                </c:pt>
                <c:pt idx="337">
                  <c:v>394</c:v>
                </c:pt>
                <c:pt idx="338">
                  <c:v>394</c:v>
                </c:pt>
                <c:pt idx="339">
                  <c:v>393</c:v>
                </c:pt>
                <c:pt idx="340">
                  <c:v>393</c:v>
                </c:pt>
                <c:pt idx="341">
                  <c:v>393</c:v>
                </c:pt>
                <c:pt idx="342">
                  <c:v>392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ex3_35_heatTemp1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Sheet1!$F$2:$F$387</c:f>
              <c:numCache>
                <c:formatCode>General</c:formatCode>
                <c:ptCount val="386"/>
                <c:pt idx="0">
                  <c:v>295</c:v>
                </c:pt>
                <c:pt idx="1">
                  <c:v>295</c:v>
                </c:pt>
                <c:pt idx="2">
                  <c:v>296</c:v>
                </c:pt>
                <c:pt idx="3">
                  <c:v>296</c:v>
                </c:pt>
                <c:pt idx="4">
                  <c:v>297</c:v>
                </c:pt>
                <c:pt idx="5">
                  <c:v>297</c:v>
                </c:pt>
                <c:pt idx="6">
                  <c:v>298</c:v>
                </c:pt>
                <c:pt idx="7">
                  <c:v>298</c:v>
                </c:pt>
                <c:pt idx="8">
                  <c:v>299</c:v>
                </c:pt>
                <c:pt idx="9">
                  <c:v>299</c:v>
                </c:pt>
                <c:pt idx="10">
                  <c:v>299</c:v>
                </c:pt>
                <c:pt idx="11">
                  <c:v>300</c:v>
                </c:pt>
                <c:pt idx="12">
                  <c:v>300</c:v>
                </c:pt>
                <c:pt idx="13">
                  <c:v>301</c:v>
                </c:pt>
                <c:pt idx="14">
                  <c:v>301</c:v>
                </c:pt>
                <c:pt idx="15">
                  <c:v>301</c:v>
                </c:pt>
                <c:pt idx="16">
                  <c:v>301</c:v>
                </c:pt>
                <c:pt idx="17">
                  <c:v>302</c:v>
                </c:pt>
                <c:pt idx="18">
                  <c:v>302</c:v>
                </c:pt>
                <c:pt idx="19">
                  <c:v>302</c:v>
                </c:pt>
                <c:pt idx="20">
                  <c:v>303</c:v>
                </c:pt>
                <c:pt idx="21">
                  <c:v>303</c:v>
                </c:pt>
                <c:pt idx="22">
                  <c:v>303</c:v>
                </c:pt>
                <c:pt idx="23">
                  <c:v>304</c:v>
                </c:pt>
                <c:pt idx="24">
                  <c:v>304</c:v>
                </c:pt>
                <c:pt idx="25">
                  <c:v>304</c:v>
                </c:pt>
                <c:pt idx="26">
                  <c:v>305</c:v>
                </c:pt>
                <c:pt idx="27">
                  <c:v>305</c:v>
                </c:pt>
                <c:pt idx="28">
                  <c:v>306</c:v>
                </c:pt>
                <c:pt idx="29">
                  <c:v>306</c:v>
                </c:pt>
                <c:pt idx="30">
                  <c:v>306</c:v>
                </c:pt>
                <c:pt idx="31">
                  <c:v>307</c:v>
                </c:pt>
                <c:pt idx="32">
                  <c:v>307</c:v>
                </c:pt>
                <c:pt idx="33">
                  <c:v>307</c:v>
                </c:pt>
                <c:pt idx="34">
                  <c:v>308</c:v>
                </c:pt>
                <c:pt idx="35">
                  <c:v>308</c:v>
                </c:pt>
                <c:pt idx="36">
                  <c:v>309</c:v>
                </c:pt>
                <c:pt idx="37">
                  <c:v>309</c:v>
                </c:pt>
                <c:pt idx="38">
                  <c:v>310</c:v>
                </c:pt>
                <c:pt idx="39">
                  <c:v>310</c:v>
                </c:pt>
                <c:pt idx="40">
                  <c:v>310</c:v>
                </c:pt>
                <c:pt idx="41">
                  <c:v>311</c:v>
                </c:pt>
                <c:pt idx="42">
                  <c:v>311</c:v>
                </c:pt>
                <c:pt idx="43">
                  <c:v>311</c:v>
                </c:pt>
                <c:pt idx="44">
                  <c:v>311</c:v>
                </c:pt>
                <c:pt idx="45">
                  <c:v>312</c:v>
                </c:pt>
                <c:pt idx="46">
                  <c:v>312</c:v>
                </c:pt>
                <c:pt idx="47">
                  <c:v>313</c:v>
                </c:pt>
                <c:pt idx="48">
                  <c:v>313</c:v>
                </c:pt>
                <c:pt idx="49">
                  <c:v>313</c:v>
                </c:pt>
                <c:pt idx="50">
                  <c:v>314</c:v>
                </c:pt>
                <c:pt idx="51">
                  <c:v>314</c:v>
                </c:pt>
                <c:pt idx="52">
                  <c:v>314</c:v>
                </c:pt>
                <c:pt idx="53">
                  <c:v>315</c:v>
                </c:pt>
                <c:pt idx="54">
                  <c:v>315</c:v>
                </c:pt>
                <c:pt idx="55">
                  <c:v>315</c:v>
                </c:pt>
                <c:pt idx="56">
                  <c:v>316</c:v>
                </c:pt>
                <c:pt idx="57">
                  <c:v>316</c:v>
                </c:pt>
                <c:pt idx="58">
                  <c:v>316</c:v>
                </c:pt>
                <c:pt idx="59">
                  <c:v>317</c:v>
                </c:pt>
                <c:pt idx="60">
                  <c:v>317</c:v>
                </c:pt>
                <c:pt idx="61">
                  <c:v>318</c:v>
                </c:pt>
                <c:pt idx="62">
                  <c:v>318</c:v>
                </c:pt>
                <c:pt idx="63">
                  <c:v>318</c:v>
                </c:pt>
                <c:pt idx="64">
                  <c:v>318</c:v>
                </c:pt>
                <c:pt idx="65">
                  <c:v>319</c:v>
                </c:pt>
                <c:pt idx="66">
                  <c:v>319</c:v>
                </c:pt>
                <c:pt idx="67">
                  <c:v>319</c:v>
                </c:pt>
                <c:pt idx="68">
                  <c:v>320</c:v>
                </c:pt>
                <c:pt idx="69">
                  <c:v>320</c:v>
                </c:pt>
                <c:pt idx="70">
                  <c:v>320</c:v>
                </c:pt>
                <c:pt idx="71">
                  <c:v>321</c:v>
                </c:pt>
                <c:pt idx="72">
                  <c:v>321</c:v>
                </c:pt>
                <c:pt idx="73">
                  <c:v>321</c:v>
                </c:pt>
                <c:pt idx="74">
                  <c:v>321</c:v>
                </c:pt>
                <c:pt idx="75">
                  <c:v>321</c:v>
                </c:pt>
                <c:pt idx="76">
                  <c:v>322</c:v>
                </c:pt>
                <c:pt idx="77">
                  <c:v>322</c:v>
                </c:pt>
                <c:pt idx="78">
                  <c:v>322</c:v>
                </c:pt>
                <c:pt idx="79">
                  <c:v>323</c:v>
                </c:pt>
                <c:pt idx="80">
                  <c:v>323</c:v>
                </c:pt>
                <c:pt idx="81">
                  <c:v>323</c:v>
                </c:pt>
                <c:pt idx="82">
                  <c:v>324</c:v>
                </c:pt>
                <c:pt idx="83">
                  <c:v>324</c:v>
                </c:pt>
                <c:pt idx="84">
                  <c:v>324</c:v>
                </c:pt>
                <c:pt idx="85">
                  <c:v>324</c:v>
                </c:pt>
                <c:pt idx="86">
                  <c:v>324</c:v>
                </c:pt>
                <c:pt idx="87">
                  <c:v>324</c:v>
                </c:pt>
                <c:pt idx="88">
                  <c:v>325</c:v>
                </c:pt>
                <c:pt idx="89">
                  <c:v>325</c:v>
                </c:pt>
                <c:pt idx="90">
                  <c:v>325</c:v>
                </c:pt>
                <c:pt idx="91">
                  <c:v>326</c:v>
                </c:pt>
                <c:pt idx="92">
                  <c:v>327</c:v>
                </c:pt>
                <c:pt idx="93">
                  <c:v>327</c:v>
                </c:pt>
                <c:pt idx="94">
                  <c:v>327</c:v>
                </c:pt>
                <c:pt idx="95">
                  <c:v>327</c:v>
                </c:pt>
                <c:pt idx="96">
                  <c:v>328</c:v>
                </c:pt>
                <c:pt idx="97">
                  <c:v>328</c:v>
                </c:pt>
                <c:pt idx="98">
                  <c:v>328</c:v>
                </c:pt>
                <c:pt idx="99">
                  <c:v>328</c:v>
                </c:pt>
                <c:pt idx="100">
                  <c:v>329</c:v>
                </c:pt>
                <c:pt idx="101">
                  <c:v>329</c:v>
                </c:pt>
                <c:pt idx="102">
                  <c:v>329</c:v>
                </c:pt>
                <c:pt idx="103">
                  <c:v>330</c:v>
                </c:pt>
                <c:pt idx="104">
                  <c:v>330</c:v>
                </c:pt>
                <c:pt idx="105">
                  <c:v>331</c:v>
                </c:pt>
                <c:pt idx="106">
                  <c:v>331</c:v>
                </c:pt>
                <c:pt idx="107">
                  <c:v>331</c:v>
                </c:pt>
                <c:pt idx="108">
                  <c:v>332</c:v>
                </c:pt>
                <c:pt idx="109">
                  <c:v>332</c:v>
                </c:pt>
                <c:pt idx="110">
                  <c:v>332</c:v>
                </c:pt>
                <c:pt idx="111">
                  <c:v>332</c:v>
                </c:pt>
                <c:pt idx="112">
                  <c:v>333</c:v>
                </c:pt>
                <c:pt idx="113">
                  <c:v>333</c:v>
                </c:pt>
                <c:pt idx="114">
                  <c:v>334</c:v>
                </c:pt>
                <c:pt idx="115">
                  <c:v>334</c:v>
                </c:pt>
                <c:pt idx="116">
                  <c:v>334</c:v>
                </c:pt>
                <c:pt idx="117">
                  <c:v>334</c:v>
                </c:pt>
                <c:pt idx="118">
                  <c:v>335</c:v>
                </c:pt>
                <c:pt idx="119">
                  <c:v>335</c:v>
                </c:pt>
                <c:pt idx="120">
                  <c:v>336</c:v>
                </c:pt>
                <c:pt idx="121">
                  <c:v>336</c:v>
                </c:pt>
                <c:pt idx="122">
                  <c:v>336</c:v>
                </c:pt>
                <c:pt idx="123">
                  <c:v>337</c:v>
                </c:pt>
                <c:pt idx="124">
                  <c:v>337</c:v>
                </c:pt>
                <c:pt idx="125">
                  <c:v>337</c:v>
                </c:pt>
                <c:pt idx="126">
                  <c:v>337</c:v>
                </c:pt>
                <c:pt idx="127">
                  <c:v>338</c:v>
                </c:pt>
                <c:pt idx="128">
                  <c:v>338</c:v>
                </c:pt>
                <c:pt idx="129">
                  <c:v>338</c:v>
                </c:pt>
                <c:pt idx="130">
                  <c:v>338</c:v>
                </c:pt>
                <c:pt idx="131">
                  <c:v>339</c:v>
                </c:pt>
                <c:pt idx="132">
                  <c:v>339</c:v>
                </c:pt>
                <c:pt idx="133">
                  <c:v>339</c:v>
                </c:pt>
                <c:pt idx="134">
                  <c:v>340</c:v>
                </c:pt>
                <c:pt idx="135">
                  <c:v>339</c:v>
                </c:pt>
                <c:pt idx="136">
                  <c:v>340</c:v>
                </c:pt>
                <c:pt idx="137">
                  <c:v>341</c:v>
                </c:pt>
                <c:pt idx="138">
                  <c:v>341</c:v>
                </c:pt>
                <c:pt idx="139">
                  <c:v>341</c:v>
                </c:pt>
                <c:pt idx="140">
                  <c:v>341</c:v>
                </c:pt>
                <c:pt idx="141">
                  <c:v>342</c:v>
                </c:pt>
                <c:pt idx="142">
                  <c:v>342</c:v>
                </c:pt>
                <c:pt idx="143">
                  <c:v>343</c:v>
                </c:pt>
                <c:pt idx="144">
                  <c:v>343</c:v>
                </c:pt>
                <c:pt idx="145">
                  <c:v>343</c:v>
                </c:pt>
                <c:pt idx="146">
                  <c:v>344</c:v>
                </c:pt>
                <c:pt idx="147">
                  <c:v>344</c:v>
                </c:pt>
                <c:pt idx="148">
                  <c:v>345</c:v>
                </c:pt>
                <c:pt idx="149">
                  <c:v>345</c:v>
                </c:pt>
                <c:pt idx="150">
                  <c:v>345</c:v>
                </c:pt>
                <c:pt idx="151">
                  <c:v>345</c:v>
                </c:pt>
                <c:pt idx="152">
                  <c:v>346</c:v>
                </c:pt>
                <c:pt idx="153">
                  <c:v>346</c:v>
                </c:pt>
                <c:pt idx="154">
                  <c:v>346</c:v>
                </c:pt>
                <c:pt idx="155">
                  <c:v>347</c:v>
                </c:pt>
                <c:pt idx="156">
                  <c:v>347</c:v>
                </c:pt>
                <c:pt idx="157">
                  <c:v>347</c:v>
                </c:pt>
                <c:pt idx="158">
                  <c:v>348</c:v>
                </c:pt>
                <c:pt idx="159">
                  <c:v>348</c:v>
                </c:pt>
                <c:pt idx="160">
                  <c:v>348</c:v>
                </c:pt>
                <c:pt idx="161">
                  <c:v>349</c:v>
                </c:pt>
                <c:pt idx="162">
                  <c:v>349</c:v>
                </c:pt>
                <c:pt idx="163">
                  <c:v>350</c:v>
                </c:pt>
                <c:pt idx="164">
                  <c:v>350</c:v>
                </c:pt>
                <c:pt idx="165">
                  <c:v>350</c:v>
                </c:pt>
                <c:pt idx="166">
                  <c:v>351</c:v>
                </c:pt>
                <c:pt idx="167">
                  <c:v>350</c:v>
                </c:pt>
                <c:pt idx="168">
                  <c:v>351</c:v>
                </c:pt>
                <c:pt idx="169">
                  <c:v>351</c:v>
                </c:pt>
                <c:pt idx="170">
                  <c:v>352</c:v>
                </c:pt>
                <c:pt idx="171">
                  <c:v>352</c:v>
                </c:pt>
                <c:pt idx="172">
                  <c:v>353</c:v>
                </c:pt>
                <c:pt idx="173">
                  <c:v>353</c:v>
                </c:pt>
                <c:pt idx="174">
                  <c:v>353</c:v>
                </c:pt>
                <c:pt idx="175">
                  <c:v>354</c:v>
                </c:pt>
                <c:pt idx="176">
                  <c:v>354</c:v>
                </c:pt>
                <c:pt idx="177">
                  <c:v>354</c:v>
                </c:pt>
                <c:pt idx="178">
                  <c:v>354</c:v>
                </c:pt>
                <c:pt idx="179">
                  <c:v>355</c:v>
                </c:pt>
                <c:pt idx="180">
                  <c:v>355</c:v>
                </c:pt>
                <c:pt idx="181">
                  <c:v>356</c:v>
                </c:pt>
                <c:pt idx="182">
                  <c:v>356</c:v>
                </c:pt>
                <c:pt idx="183">
                  <c:v>356</c:v>
                </c:pt>
                <c:pt idx="184">
                  <c:v>357</c:v>
                </c:pt>
                <c:pt idx="185">
                  <c:v>357</c:v>
                </c:pt>
                <c:pt idx="186">
                  <c:v>358</c:v>
                </c:pt>
                <c:pt idx="187">
                  <c:v>358</c:v>
                </c:pt>
                <c:pt idx="188">
                  <c:v>359</c:v>
                </c:pt>
                <c:pt idx="189">
                  <c:v>359</c:v>
                </c:pt>
                <c:pt idx="190">
                  <c:v>359</c:v>
                </c:pt>
                <c:pt idx="191">
                  <c:v>360</c:v>
                </c:pt>
                <c:pt idx="192">
                  <c:v>360</c:v>
                </c:pt>
                <c:pt idx="193">
                  <c:v>361</c:v>
                </c:pt>
                <c:pt idx="194">
                  <c:v>361</c:v>
                </c:pt>
                <c:pt idx="195">
                  <c:v>361</c:v>
                </c:pt>
                <c:pt idx="196">
                  <c:v>362</c:v>
                </c:pt>
                <c:pt idx="197">
                  <c:v>362</c:v>
                </c:pt>
                <c:pt idx="198">
                  <c:v>362</c:v>
                </c:pt>
                <c:pt idx="199">
                  <c:v>363</c:v>
                </c:pt>
                <c:pt idx="200">
                  <c:v>363</c:v>
                </c:pt>
                <c:pt idx="201">
                  <c:v>363</c:v>
                </c:pt>
                <c:pt idx="202">
                  <c:v>363</c:v>
                </c:pt>
                <c:pt idx="203">
                  <c:v>363</c:v>
                </c:pt>
                <c:pt idx="204">
                  <c:v>364</c:v>
                </c:pt>
                <c:pt idx="205">
                  <c:v>365</c:v>
                </c:pt>
                <c:pt idx="206">
                  <c:v>365</c:v>
                </c:pt>
                <c:pt idx="207">
                  <c:v>365</c:v>
                </c:pt>
                <c:pt idx="208">
                  <c:v>365</c:v>
                </c:pt>
                <c:pt idx="209">
                  <c:v>366</c:v>
                </c:pt>
                <c:pt idx="210">
                  <c:v>366</c:v>
                </c:pt>
                <c:pt idx="211">
                  <c:v>367</c:v>
                </c:pt>
                <c:pt idx="212">
                  <c:v>367</c:v>
                </c:pt>
                <c:pt idx="213">
                  <c:v>367</c:v>
                </c:pt>
                <c:pt idx="214">
                  <c:v>368</c:v>
                </c:pt>
                <c:pt idx="215">
                  <c:v>368</c:v>
                </c:pt>
                <c:pt idx="216">
                  <c:v>368</c:v>
                </c:pt>
                <c:pt idx="217">
                  <c:v>369</c:v>
                </c:pt>
                <c:pt idx="218">
                  <c:v>369</c:v>
                </c:pt>
                <c:pt idx="219">
                  <c:v>369</c:v>
                </c:pt>
                <c:pt idx="220">
                  <c:v>370</c:v>
                </c:pt>
                <c:pt idx="221">
                  <c:v>371</c:v>
                </c:pt>
                <c:pt idx="222">
                  <c:v>371</c:v>
                </c:pt>
                <c:pt idx="223">
                  <c:v>372</c:v>
                </c:pt>
                <c:pt idx="224">
                  <c:v>372</c:v>
                </c:pt>
                <c:pt idx="225">
                  <c:v>372</c:v>
                </c:pt>
                <c:pt idx="226">
                  <c:v>373</c:v>
                </c:pt>
                <c:pt idx="227">
                  <c:v>373</c:v>
                </c:pt>
                <c:pt idx="228">
                  <c:v>373</c:v>
                </c:pt>
                <c:pt idx="229">
                  <c:v>373</c:v>
                </c:pt>
                <c:pt idx="230">
                  <c:v>374</c:v>
                </c:pt>
                <c:pt idx="231">
                  <c:v>374</c:v>
                </c:pt>
                <c:pt idx="232">
                  <c:v>375</c:v>
                </c:pt>
                <c:pt idx="233">
                  <c:v>375</c:v>
                </c:pt>
                <c:pt idx="234">
                  <c:v>375</c:v>
                </c:pt>
                <c:pt idx="235">
                  <c:v>375</c:v>
                </c:pt>
                <c:pt idx="236">
                  <c:v>376</c:v>
                </c:pt>
                <c:pt idx="237">
                  <c:v>376</c:v>
                </c:pt>
                <c:pt idx="238">
                  <c:v>376</c:v>
                </c:pt>
                <c:pt idx="239">
                  <c:v>376</c:v>
                </c:pt>
                <c:pt idx="240">
                  <c:v>376</c:v>
                </c:pt>
                <c:pt idx="241">
                  <c:v>377</c:v>
                </c:pt>
                <c:pt idx="242">
                  <c:v>377</c:v>
                </c:pt>
                <c:pt idx="243">
                  <c:v>377</c:v>
                </c:pt>
                <c:pt idx="244">
                  <c:v>378</c:v>
                </c:pt>
                <c:pt idx="245">
                  <c:v>378</c:v>
                </c:pt>
                <c:pt idx="246">
                  <c:v>378</c:v>
                </c:pt>
                <c:pt idx="247">
                  <c:v>379</c:v>
                </c:pt>
                <c:pt idx="248">
                  <c:v>379</c:v>
                </c:pt>
                <c:pt idx="249">
                  <c:v>379</c:v>
                </c:pt>
                <c:pt idx="250">
                  <c:v>380</c:v>
                </c:pt>
                <c:pt idx="251">
                  <c:v>380</c:v>
                </c:pt>
                <c:pt idx="252">
                  <c:v>380</c:v>
                </c:pt>
                <c:pt idx="253">
                  <c:v>380</c:v>
                </c:pt>
                <c:pt idx="254">
                  <c:v>381</c:v>
                </c:pt>
                <c:pt idx="255">
                  <c:v>381</c:v>
                </c:pt>
                <c:pt idx="256">
                  <c:v>382</c:v>
                </c:pt>
                <c:pt idx="257">
                  <c:v>382</c:v>
                </c:pt>
                <c:pt idx="258">
                  <c:v>382</c:v>
                </c:pt>
                <c:pt idx="259">
                  <c:v>383</c:v>
                </c:pt>
                <c:pt idx="260">
                  <c:v>384</c:v>
                </c:pt>
                <c:pt idx="261">
                  <c:v>384</c:v>
                </c:pt>
                <c:pt idx="262">
                  <c:v>385</c:v>
                </c:pt>
                <c:pt idx="263">
                  <c:v>385</c:v>
                </c:pt>
                <c:pt idx="264">
                  <c:v>386</c:v>
                </c:pt>
                <c:pt idx="265">
                  <c:v>387</c:v>
                </c:pt>
                <c:pt idx="266">
                  <c:v>387</c:v>
                </c:pt>
                <c:pt idx="267">
                  <c:v>387</c:v>
                </c:pt>
                <c:pt idx="268">
                  <c:v>388</c:v>
                </c:pt>
                <c:pt idx="269">
                  <c:v>388</c:v>
                </c:pt>
                <c:pt idx="270">
                  <c:v>388</c:v>
                </c:pt>
                <c:pt idx="271">
                  <c:v>389</c:v>
                </c:pt>
                <c:pt idx="272">
                  <c:v>389</c:v>
                </c:pt>
                <c:pt idx="273">
                  <c:v>389</c:v>
                </c:pt>
                <c:pt idx="274">
                  <c:v>389</c:v>
                </c:pt>
                <c:pt idx="275">
                  <c:v>390</c:v>
                </c:pt>
                <c:pt idx="276">
                  <c:v>390</c:v>
                </c:pt>
                <c:pt idx="277">
                  <c:v>391</c:v>
                </c:pt>
                <c:pt idx="278">
                  <c:v>391</c:v>
                </c:pt>
                <c:pt idx="279">
                  <c:v>391</c:v>
                </c:pt>
                <c:pt idx="280">
                  <c:v>392</c:v>
                </c:pt>
                <c:pt idx="281">
                  <c:v>392</c:v>
                </c:pt>
                <c:pt idx="282">
                  <c:v>392</c:v>
                </c:pt>
                <c:pt idx="283">
                  <c:v>393</c:v>
                </c:pt>
                <c:pt idx="284">
                  <c:v>393</c:v>
                </c:pt>
                <c:pt idx="285">
                  <c:v>393</c:v>
                </c:pt>
                <c:pt idx="286">
                  <c:v>394</c:v>
                </c:pt>
                <c:pt idx="287">
                  <c:v>394</c:v>
                </c:pt>
                <c:pt idx="288">
                  <c:v>394</c:v>
                </c:pt>
                <c:pt idx="289">
                  <c:v>394</c:v>
                </c:pt>
                <c:pt idx="290">
                  <c:v>395</c:v>
                </c:pt>
                <c:pt idx="291">
                  <c:v>395</c:v>
                </c:pt>
                <c:pt idx="292">
                  <c:v>396</c:v>
                </c:pt>
                <c:pt idx="293">
                  <c:v>396</c:v>
                </c:pt>
                <c:pt idx="294">
                  <c:v>396</c:v>
                </c:pt>
                <c:pt idx="295">
                  <c:v>397</c:v>
                </c:pt>
                <c:pt idx="296">
                  <c:v>397</c:v>
                </c:pt>
                <c:pt idx="297">
                  <c:v>397</c:v>
                </c:pt>
                <c:pt idx="298">
                  <c:v>398</c:v>
                </c:pt>
                <c:pt idx="299">
                  <c:v>398</c:v>
                </c:pt>
                <c:pt idx="300">
                  <c:v>398</c:v>
                </c:pt>
                <c:pt idx="301">
                  <c:v>399</c:v>
                </c:pt>
                <c:pt idx="302">
                  <c:v>399</c:v>
                </c:pt>
                <c:pt idx="303">
                  <c:v>399</c:v>
                </c:pt>
                <c:pt idx="304">
                  <c:v>400</c:v>
                </c:pt>
                <c:pt idx="305">
                  <c:v>400</c:v>
                </c:pt>
                <c:pt idx="306">
                  <c:v>400</c:v>
                </c:pt>
                <c:pt idx="307">
                  <c:v>401</c:v>
                </c:pt>
                <c:pt idx="308">
                  <c:v>401</c:v>
                </c:pt>
                <c:pt idx="309">
                  <c:v>401</c:v>
                </c:pt>
                <c:pt idx="310">
                  <c:v>401</c:v>
                </c:pt>
                <c:pt idx="311">
                  <c:v>402</c:v>
                </c:pt>
                <c:pt idx="312">
                  <c:v>402</c:v>
                </c:pt>
                <c:pt idx="313">
                  <c:v>402</c:v>
                </c:pt>
                <c:pt idx="314">
                  <c:v>402</c:v>
                </c:pt>
                <c:pt idx="315">
                  <c:v>402</c:v>
                </c:pt>
                <c:pt idx="316">
                  <c:v>402</c:v>
                </c:pt>
                <c:pt idx="317">
                  <c:v>403</c:v>
                </c:pt>
                <c:pt idx="318">
                  <c:v>403</c:v>
                </c:pt>
                <c:pt idx="319">
                  <c:v>403</c:v>
                </c:pt>
                <c:pt idx="320">
                  <c:v>404</c:v>
                </c:pt>
                <c:pt idx="321">
                  <c:v>404</c:v>
                </c:pt>
                <c:pt idx="322">
                  <c:v>404</c:v>
                </c:pt>
                <c:pt idx="323">
                  <c:v>405</c:v>
                </c:pt>
                <c:pt idx="324">
                  <c:v>405</c:v>
                </c:pt>
                <c:pt idx="325">
                  <c:v>405</c:v>
                </c:pt>
                <c:pt idx="326">
                  <c:v>406</c:v>
                </c:pt>
                <c:pt idx="327">
                  <c:v>406</c:v>
                </c:pt>
                <c:pt idx="328">
                  <c:v>407</c:v>
                </c:pt>
                <c:pt idx="329">
                  <c:v>407</c:v>
                </c:pt>
                <c:pt idx="330">
                  <c:v>408</c:v>
                </c:pt>
                <c:pt idx="331">
                  <c:v>408</c:v>
                </c:pt>
                <c:pt idx="332">
                  <c:v>408</c:v>
                </c:pt>
                <c:pt idx="333">
                  <c:v>408</c:v>
                </c:pt>
                <c:pt idx="334">
                  <c:v>409</c:v>
                </c:pt>
                <c:pt idx="335">
                  <c:v>410</c:v>
                </c:pt>
                <c:pt idx="336">
                  <c:v>410</c:v>
                </c:pt>
                <c:pt idx="337">
                  <c:v>411</c:v>
                </c:pt>
                <c:pt idx="338">
                  <c:v>411</c:v>
                </c:pt>
                <c:pt idx="339">
                  <c:v>411</c:v>
                </c:pt>
                <c:pt idx="340">
                  <c:v>411</c:v>
                </c:pt>
                <c:pt idx="341">
                  <c:v>410</c:v>
                </c:pt>
                <c:pt idx="342">
                  <c:v>410</c:v>
                </c:pt>
                <c:pt idx="343">
                  <c:v>409</c:v>
                </c:pt>
                <c:pt idx="344">
                  <c:v>409</c:v>
                </c:pt>
                <c:pt idx="345">
                  <c:v>409</c:v>
                </c:pt>
                <c:pt idx="346">
                  <c:v>409</c:v>
                </c:pt>
                <c:pt idx="347">
                  <c:v>409</c:v>
                </c:pt>
                <c:pt idx="348">
                  <c:v>409</c:v>
                </c:pt>
                <c:pt idx="349">
                  <c:v>408</c:v>
                </c:pt>
                <c:pt idx="350">
                  <c:v>409</c:v>
                </c:pt>
                <c:pt idx="351">
                  <c:v>409</c:v>
                </c:pt>
                <c:pt idx="352">
                  <c:v>408</c:v>
                </c:pt>
                <c:pt idx="353">
                  <c:v>408</c:v>
                </c:pt>
                <c:pt idx="354">
                  <c:v>408</c:v>
                </c:pt>
                <c:pt idx="355">
                  <c:v>408</c:v>
                </c:pt>
                <c:pt idx="356">
                  <c:v>408</c:v>
                </c:pt>
                <c:pt idx="357">
                  <c:v>408</c:v>
                </c:pt>
                <c:pt idx="358">
                  <c:v>408</c:v>
                </c:pt>
                <c:pt idx="359">
                  <c:v>408</c:v>
                </c:pt>
                <c:pt idx="360">
                  <c:v>408</c:v>
                </c:pt>
                <c:pt idx="361">
                  <c:v>407</c:v>
                </c:pt>
                <c:pt idx="362">
                  <c:v>407</c:v>
                </c:pt>
                <c:pt idx="363">
                  <c:v>407</c:v>
                </c:pt>
                <c:pt idx="364">
                  <c:v>407</c:v>
                </c:pt>
                <c:pt idx="365">
                  <c:v>408</c:v>
                </c:pt>
                <c:pt idx="366">
                  <c:v>408</c:v>
                </c:pt>
                <c:pt idx="367">
                  <c:v>407</c:v>
                </c:pt>
                <c:pt idx="368">
                  <c:v>407</c:v>
                </c:pt>
                <c:pt idx="369">
                  <c:v>407</c:v>
                </c:pt>
                <c:pt idx="370">
                  <c:v>407</c:v>
                </c:pt>
                <c:pt idx="371">
                  <c:v>407</c:v>
                </c:pt>
                <c:pt idx="372">
                  <c:v>413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ex3_40_heatTemp1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Sheet1!$G$2:$G$387</c:f>
              <c:numCache>
                <c:formatCode>General</c:formatCode>
                <c:ptCount val="386"/>
                <c:pt idx="0">
                  <c:v>291</c:v>
                </c:pt>
                <c:pt idx="1">
                  <c:v>291</c:v>
                </c:pt>
                <c:pt idx="2">
                  <c:v>292</c:v>
                </c:pt>
                <c:pt idx="3">
                  <c:v>293</c:v>
                </c:pt>
                <c:pt idx="4">
                  <c:v>294</c:v>
                </c:pt>
                <c:pt idx="5">
                  <c:v>295</c:v>
                </c:pt>
                <c:pt idx="6">
                  <c:v>296</c:v>
                </c:pt>
                <c:pt idx="7">
                  <c:v>296</c:v>
                </c:pt>
                <c:pt idx="8">
                  <c:v>296</c:v>
                </c:pt>
                <c:pt idx="9">
                  <c:v>296</c:v>
                </c:pt>
                <c:pt idx="10">
                  <c:v>296</c:v>
                </c:pt>
                <c:pt idx="11">
                  <c:v>297</c:v>
                </c:pt>
                <c:pt idx="12">
                  <c:v>298</c:v>
                </c:pt>
                <c:pt idx="13">
                  <c:v>298</c:v>
                </c:pt>
                <c:pt idx="14">
                  <c:v>298</c:v>
                </c:pt>
                <c:pt idx="15">
                  <c:v>298</c:v>
                </c:pt>
                <c:pt idx="16">
                  <c:v>299</c:v>
                </c:pt>
                <c:pt idx="17">
                  <c:v>299</c:v>
                </c:pt>
                <c:pt idx="18">
                  <c:v>299</c:v>
                </c:pt>
                <c:pt idx="19">
                  <c:v>299</c:v>
                </c:pt>
                <c:pt idx="20">
                  <c:v>300</c:v>
                </c:pt>
                <c:pt idx="21">
                  <c:v>300</c:v>
                </c:pt>
                <c:pt idx="22">
                  <c:v>301</c:v>
                </c:pt>
                <c:pt idx="23">
                  <c:v>301</c:v>
                </c:pt>
                <c:pt idx="24">
                  <c:v>302</c:v>
                </c:pt>
                <c:pt idx="25">
                  <c:v>302</c:v>
                </c:pt>
                <c:pt idx="26">
                  <c:v>302</c:v>
                </c:pt>
                <c:pt idx="27">
                  <c:v>303</c:v>
                </c:pt>
                <c:pt idx="28">
                  <c:v>303</c:v>
                </c:pt>
                <c:pt idx="29">
                  <c:v>304</c:v>
                </c:pt>
                <c:pt idx="30">
                  <c:v>304</c:v>
                </c:pt>
                <c:pt idx="31">
                  <c:v>304</c:v>
                </c:pt>
                <c:pt idx="32">
                  <c:v>305</c:v>
                </c:pt>
                <c:pt idx="33">
                  <c:v>305</c:v>
                </c:pt>
                <c:pt idx="34">
                  <c:v>305</c:v>
                </c:pt>
                <c:pt idx="35">
                  <c:v>306</c:v>
                </c:pt>
                <c:pt idx="36">
                  <c:v>306</c:v>
                </c:pt>
                <c:pt idx="37">
                  <c:v>306</c:v>
                </c:pt>
                <c:pt idx="38">
                  <c:v>307</c:v>
                </c:pt>
                <c:pt idx="39">
                  <c:v>307</c:v>
                </c:pt>
                <c:pt idx="40">
                  <c:v>307</c:v>
                </c:pt>
                <c:pt idx="41">
                  <c:v>308</c:v>
                </c:pt>
                <c:pt idx="42">
                  <c:v>309</c:v>
                </c:pt>
                <c:pt idx="43">
                  <c:v>309</c:v>
                </c:pt>
                <c:pt idx="44">
                  <c:v>309</c:v>
                </c:pt>
                <c:pt idx="45">
                  <c:v>310</c:v>
                </c:pt>
                <c:pt idx="46">
                  <c:v>309</c:v>
                </c:pt>
                <c:pt idx="47">
                  <c:v>310</c:v>
                </c:pt>
                <c:pt idx="48">
                  <c:v>310</c:v>
                </c:pt>
                <c:pt idx="49">
                  <c:v>310</c:v>
                </c:pt>
                <c:pt idx="50">
                  <c:v>311</c:v>
                </c:pt>
                <c:pt idx="51">
                  <c:v>311</c:v>
                </c:pt>
                <c:pt idx="52">
                  <c:v>312</c:v>
                </c:pt>
                <c:pt idx="53">
                  <c:v>312</c:v>
                </c:pt>
                <c:pt idx="54">
                  <c:v>313</c:v>
                </c:pt>
                <c:pt idx="55">
                  <c:v>313</c:v>
                </c:pt>
                <c:pt idx="56">
                  <c:v>313</c:v>
                </c:pt>
                <c:pt idx="57">
                  <c:v>314</c:v>
                </c:pt>
                <c:pt idx="58">
                  <c:v>314</c:v>
                </c:pt>
                <c:pt idx="59">
                  <c:v>315</c:v>
                </c:pt>
                <c:pt idx="60">
                  <c:v>315</c:v>
                </c:pt>
                <c:pt idx="61">
                  <c:v>315</c:v>
                </c:pt>
                <c:pt idx="62">
                  <c:v>316</c:v>
                </c:pt>
                <c:pt idx="63">
                  <c:v>316</c:v>
                </c:pt>
                <c:pt idx="64">
                  <c:v>316</c:v>
                </c:pt>
                <c:pt idx="65">
                  <c:v>316</c:v>
                </c:pt>
                <c:pt idx="66">
                  <c:v>317</c:v>
                </c:pt>
                <c:pt idx="67">
                  <c:v>318</c:v>
                </c:pt>
                <c:pt idx="68">
                  <c:v>318</c:v>
                </c:pt>
                <c:pt idx="69">
                  <c:v>318</c:v>
                </c:pt>
                <c:pt idx="70">
                  <c:v>318</c:v>
                </c:pt>
                <c:pt idx="71">
                  <c:v>318</c:v>
                </c:pt>
                <c:pt idx="72">
                  <c:v>319</c:v>
                </c:pt>
                <c:pt idx="73">
                  <c:v>319</c:v>
                </c:pt>
                <c:pt idx="74">
                  <c:v>319</c:v>
                </c:pt>
                <c:pt idx="75">
                  <c:v>320</c:v>
                </c:pt>
                <c:pt idx="76">
                  <c:v>320</c:v>
                </c:pt>
                <c:pt idx="77">
                  <c:v>320</c:v>
                </c:pt>
                <c:pt idx="78">
                  <c:v>321</c:v>
                </c:pt>
                <c:pt idx="79">
                  <c:v>321</c:v>
                </c:pt>
                <c:pt idx="80">
                  <c:v>321</c:v>
                </c:pt>
                <c:pt idx="81">
                  <c:v>321</c:v>
                </c:pt>
                <c:pt idx="82">
                  <c:v>322</c:v>
                </c:pt>
                <c:pt idx="83">
                  <c:v>322</c:v>
                </c:pt>
                <c:pt idx="84">
                  <c:v>322</c:v>
                </c:pt>
                <c:pt idx="85">
                  <c:v>323</c:v>
                </c:pt>
                <c:pt idx="86">
                  <c:v>323</c:v>
                </c:pt>
                <c:pt idx="87">
                  <c:v>323</c:v>
                </c:pt>
                <c:pt idx="88">
                  <c:v>323</c:v>
                </c:pt>
                <c:pt idx="89">
                  <c:v>323</c:v>
                </c:pt>
                <c:pt idx="90">
                  <c:v>324</c:v>
                </c:pt>
                <c:pt idx="91">
                  <c:v>324</c:v>
                </c:pt>
                <c:pt idx="92">
                  <c:v>324</c:v>
                </c:pt>
                <c:pt idx="93">
                  <c:v>324</c:v>
                </c:pt>
                <c:pt idx="94">
                  <c:v>325</c:v>
                </c:pt>
                <c:pt idx="95">
                  <c:v>325</c:v>
                </c:pt>
                <c:pt idx="96">
                  <c:v>325</c:v>
                </c:pt>
                <c:pt idx="97">
                  <c:v>326</c:v>
                </c:pt>
                <c:pt idx="98">
                  <c:v>326</c:v>
                </c:pt>
                <c:pt idx="99">
                  <c:v>326</c:v>
                </c:pt>
                <c:pt idx="100">
                  <c:v>327</c:v>
                </c:pt>
                <c:pt idx="101">
                  <c:v>327</c:v>
                </c:pt>
                <c:pt idx="102">
                  <c:v>328</c:v>
                </c:pt>
                <c:pt idx="103">
                  <c:v>328</c:v>
                </c:pt>
                <c:pt idx="104">
                  <c:v>328</c:v>
                </c:pt>
                <c:pt idx="105">
                  <c:v>328</c:v>
                </c:pt>
                <c:pt idx="106">
                  <c:v>329</c:v>
                </c:pt>
                <c:pt idx="107">
                  <c:v>329</c:v>
                </c:pt>
                <c:pt idx="108">
                  <c:v>330</c:v>
                </c:pt>
                <c:pt idx="109">
                  <c:v>329</c:v>
                </c:pt>
                <c:pt idx="110">
                  <c:v>330</c:v>
                </c:pt>
                <c:pt idx="111">
                  <c:v>330</c:v>
                </c:pt>
                <c:pt idx="112">
                  <c:v>331</c:v>
                </c:pt>
                <c:pt idx="113">
                  <c:v>331</c:v>
                </c:pt>
                <c:pt idx="114">
                  <c:v>331</c:v>
                </c:pt>
                <c:pt idx="115">
                  <c:v>331</c:v>
                </c:pt>
                <c:pt idx="116">
                  <c:v>331</c:v>
                </c:pt>
                <c:pt idx="117">
                  <c:v>332</c:v>
                </c:pt>
                <c:pt idx="118">
                  <c:v>332</c:v>
                </c:pt>
                <c:pt idx="119">
                  <c:v>333</c:v>
                </c:pt>
                <c:pt idx="120">
                  <c:v>333</c:v>
                </c:pt>
                <c:pt idx="121">
                  <c:v>333</c:v>
                </c:pt>
                <c:pt idx="122">
                  <c:v>333</c:v>
                </c:pt>
                <c:pt idx="123">
                  <c:v>334</c:v>
                </c:pt>
                <c:pt idx="124">
                  <c:v>334</c:v>
                </c:pt>
                <c:pt idx="125">
                  <c:v>334</c:v>
                </c:pt>
                <c:pt idx="126">
                  <c:v>334</c:v>
                </c:pt>
                <c:pt idx="127">
                  <c:v>335</c:v>
                </c:pt>
                <c:pt idx="128">
                  <c:v>335</c:v>
                </c:pt>
                <c:pt idx="129">
                  <c:v>335</c:v>
                </c:pt>
                <c:pt idx="130">
                  <c:v>335</c:v>
                </c:pt>
                <c:pt idx="131">
                  <c:v>336</c:v>
                </c:pt>
                <c:pt idx="132">
                  <c:v>336</c:v>
                </c:pt>
                <c:pt idx="133">
                  <c:v>336</c:v>
                </c:pt>
                <c:pt idx="134">
                  <c:v>337</c:v>
                </c:pt>
                <c:pt idx="135">
                  <c:v>337</c:v>
                </c:pt>
                <c:pt idx="136">
                  <c:v>337</c:v>
                </c:pt>
                <c:pt idx="137">
                  <c:v>337</c:v>
                </c:pt>
                <c:pt idx="138">
                  <c:v>337</c:v>
                </c:pt>
                <c:pt idx="139">
                  <c:v>338</c:v>
                </c:pt>
                <c:pt idx="140">
                  <c:v>338</c:v>
                </c:pt>
                <c:pt idx="141">
                  <c:v>338</c:v>
                </c:pt>
                <c:pt idx="142">
                  <c:v>339</c:v>
                </c:pt>
                <c:pt idx="143">
                  <c:v>339</c:v>
                </c:pt>
                <c:pt idx="144">
                  <c:v>340</c:v>
                </c:pt>
                <c:pt idx="145">
                  <c:v>340</c:v>
                </c:pt>
                <c:pt idx="146">
                  <c:v>340</c:v>
                </c:pt>
                <c:pt idx="147">
                  <c:v>340</c:v>
                </c:pt>
                <c:pt idx="148">
                  <c:v>341</c:v>
                </c:pt>
                <c:pt idx="149">
                  <c:v>341</c:v>
                </c:pt>
                <c:pt idx="150">
                  <c:v>342</c:v>
                </c:pt>
                <c:pt idx="151">
                  <c:v>342</c:v>
                </c:pt>
                <c:pt idx="152">
                  <c:v>342</c:v>
                </c:pt>
                <c:pt idx="153">
                  <c:v>343</c:v>
                </c:pt>
                <c:pt idx="154">
                  <c:v>343</c:v>
                </c:pt>
                <c:pt idx="155">
                  <c:v>344</c:v>
                </c:pt>
                <c:pt idx="156">
                  <c:v>344</c:v>
                </c:pt>
                <c:pt idx="157">
                  <c:v>344</c:v>
                </c:pt>
                <c:pt idx="158">
                  <c:v>345</c:v>
                </c:pt>
                <c:pt idx="159">
                  <c:v>345</c:v>
                </c:pt>
                <c:pt idx="160">
                  <c:v>346</c:v>
                </c:pt>
                <c:pt idx="161">
                  <c:v>345</c:v>
                </c:pt>
                <c:pt idx="162">
                  <c:v>346</c:v>
                </c:pt>
                <c:pt idx="163">
                  <c:v>347</c:v>
                </c:pt>
                <c:pt idx="164">
                  <c:v>347</c:v>
                </c:pt>
                <c:pt idx="165">
                  <c:v>348</c:v>
                </c:pt>
                <c:pt idx="166">
                  <c:v>348</c:v>
                </c:pt>
                <c:pt idx="167">
                  <c:v>348</c:v>
                </c:pt>
                <c:pt idx="168">
                  <c:v>348</c:v>
                </c:pt>
                <c:pt idx="169">
                  <c:v>348</c:v>
                </c:pt>
                <c:pt idx="170">
                  <c:v>349</c:v>
                </c:pt>
                <c:pt idx="171">
                  <c:v>350</c:v>
                </c:pt>
                <c:pt idx="172">
                  <c:v>350</c:v>
                </c:pt>
                <c:pt idx="173">
                  <c:v>350</c:v>
                </c:pt>
                <c:pt idx="174">
                  <c:v>350</c:v>
                </c:pt>
                <c:pt idx="175">
                  <c:v>351</c:v>
                </c:pt>
                <c:pt idx="176">
                  <c:v>351</c:v>
                </c:pt>
                <c:pt idx="177">
                  <c:v>351</c:v>
                </c:pt>
                <c:pt idx="178">
                  <c:v>351</c:v>
                </c:pt>
                <c:pt idx="179">
                  <c:v>352</c:v>
                </c:pt>
                <c:pt idx="180">
                  <c:v>353</c:v>
                </c:pt>
                <c:pt idx="181">
                  <c:v>353</c:v>
                </c:pt>
                <c:pt idx="182">
                  <c:v>353</c:v>
                </c:pt>
                <c:pt idx="183">
                  <c:v>355</c:v>
                </c:pt>
                <c:pt idx="184">
                  <c:v>354</c:v>
                </c:pt>
                <c:pt idx="185">
                  <c:v>354</c:v>
                </c:pt>
                <c:pt idx="186">
                  <c:v>355</c:v>
                </c:pt>
                <c:pt idx="187">
                  <c:v>355</c:v>
                </c:pt>
                <c:pt idx="188">
                  <c:v>356</c:v>
                </c:pt>
                <c:pt idx="189">
                  <c:v>356</c:v>
                </c:pt>
                <c:pt idx="190">
                  <c:v>356</c:v>
                </c:pt>
                <c:pt idx="191">
                  <c:v>357</c:v>
                </c:pt>
                <c:pt idx="192">
                  <c:v>357</c:v>
                </c:pt>
                <c:pt idx="193">
                  <c:v>357</c:v>
                </c:pt>
                <c:pt idx="194">
                  <c:v>357</c:v>
                </c:pt>
                <c:pt idx="195">
                  <c:v>358</c:v>
                </c:pt>
                <c:pt idx="196">
                  <c:v>359</c:v>
                </c:pt>
                <c:pt idx="197">
                  <c:v>359</c:v>
                </c:pt>
                <c:pt idx="198">
                  <c:v>359</c:v>
                </c:pt>
                <c:pt idx="199">
                  <c:v>359</c:v>
                </c:pt>
                <c:pt idx="200">
                  <c:v>359</c:v>
                </c:pt>
                <c:pt idx="201">
                  <c:v>360</c:v>
                </c:pt>
                <c:pt idx="202">
                  <c:v>360</c:v>
                </c:pt>
                <c:pt idx="203">
                  <c:v>361</c:v>
                </c:pt>
                <c:pt idx="204">
                  <c:v>361</c:v>
                </c:pt>
                <c:pt idx="205">
                  <c:v>362</c:v>
                </c:pt>
                <c:pt idx="206">
                  <c:v>362</c:v>
                </c:pt>
                <c:pt idx="207">
                  <c:v>363</c:v>
                </c:pt>
                <c:pt idx="208">
                  <c:v>363</c:v>
                </c:pt>
                <c:pt idx="209">
                  <c:v>363</c:v>
                </c:pt>
                <c:pt idx="210">
                  <c:v>363</c:v>
                </c:pt>
                <c:pt idx="211">
                  <c:v>364</c:v>
                </c:pt>
                <c:pt idx="212">
                  <c:v>364</c:v>
                </c:pt>
                <c:pt idx="213">
                  <c:v>364</c:v>
                </c:pt>
                <c:pt idx="214">
                  <c:v>364</c:v>
                </c:pt>
                <c:pt idx="215">
                  <c:v>364</c:v>
                </c:pt>
                <c:pt idx="216">
                  <c:v>365</c:v>
                </c:pt>
                <c:pt idx="217">
                  <c:v>366</c:v>
                </c:pt>
                <c:pt idx="218">
                  <c:v>367</c:v>
                </c:pt>
                <c:pt idx="219">
                  <c:v>367</c:v>
                </c:pt>
                <c:pt idx="220">
                  <c:v>367</c:v>
                </c:pt>
                <c:pt idx="221">
                  <c:v>368</c:v>
                </c:pt>
                <c:pt idx="222">
                  <c:v>368</c:v>
                </c:pt>
                <c:pt idx="223">
                  <c:v>367</c:v>
                </c:pt>
                <c:pt idx="224">
                  <c:v>368</c:v>
                </c:pt>
                <c:pt idx="225">
                  <c:v>369</c:v>
                </c:pt>
                <c:pt idx="226">
                  <c:v>369</c:v>
                </c:pt>
                <c:pt idx="227">
                  <c:v>369</c:v>
                </c:pt>
                <c:pt idx="228">
                  <c:v>370</c:v>
                </c:pt>
                <c:pt idx="229">
                  <c:v>370</c:v>
                </c:pt>
                <c:pt idx="230">
                  <c:v>370</c:v>
                </c:pt>
                <c:pt idx="231">
                  <c:v>370</c:v>
                </c:pt>
                <c:pt idx="232">
                  <c:v>371</c:v>
                </c:pt>
                <c:pt idx="233">
                  <c:v>371</c:v>
                </c:pt>
                <c:pt idx="234">
                  <c:v>372</c:v>
                </c:pt>
                <c:pt idx="235">
                  <c:v>372</c:v>
                </c:pt>
                <c:pt idx="236">
                  <c:v>372</c:v>
                </c:pt>
                <c:pt idx="237">
                  <c:v>373</c:v>
                </c:pt>
                <c:pt idx="238">
                  <c:v>374</c:v>
                </c:pt>
                <c:pt idx="239">
                  <c:v>374</c:v>
                </c:pt>
                <c:pt idx="240">
                  <c:v>374</c:v>
                </c:pt>
                <c:pt idx="241">
                  <c:v>374</c:v>
                </c:pt>
                <c:pt idx="242">
                  <c:v>375</c:v>
                </c:pt>
                <c:pt idx="243">
                  <c:v>375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376</c:v>
                </c:pt>
                <c:pt idx="248">
                  <c:v>377</c:v>
                </c:pt>
                <c:pt idx="249">
                  <c:v>377</c:v>
                </c:pt>
                <c:pt idx="250">
                  <c:v>377</c:v>
                </c:pt>
                <c:pt idx="251">
                  <c:v>377</c:v>
                </c:pt>
                <c:pt idx="252">
                  <c:v>378</c:v>
                </c:pt>
                <c:pt idx="253">
                  <c:v>378</c:v>
                </c:pt>
                <c:pt idx="254">
                  <c:v>378</c:v>
                </c:pt>
                <c:pt idx="255">
                  <c:v>379</c:v>
                </c:pt>
                <c:pt idx="256">
                  <c:v>379</c:v>
                </c:pt>
                <c:pt idx="257">
                  <c:v>379</c:v>
                </c:pt>
                <c:pt idx="258">
                  <c:v>380</c:v>
                </c:pt>
                <c:pt idx="259">
                  <c:v>380</c:v>
                </c:pt>
                <c:pt idx="260">
                  <c:v>380</c:v>
                </c:pt>
                <c:pt idx="261">
                  <c:v>381</c:v>
                </c:pt>
                <c:pt idx="262">
                  <c:v>381</c:v>
                </c:pt>
                <c:pt idx="263">
                  <c:v>382</c:v>
                </c:pt>
                <c:pt idx="264">
                  <c:v>383</c:v>
                </c:pt>
                <c:pt idx="265">
                  <c:v>383</c:v>
                </c:pt>
                <c:pt idx="266">
                  <c:v>384</c:v>
                </c:pt>
                <c:pt idx="267">
                  <c:v>384</c:v>
                </c:pt>
                <c:pt idx="268">
                  <c:v>385</c:v>
                </c:pt>
                <c:pt idx="269">
                  <c:v>385</c:v>
                </c:pt>
                <c:pt idx="270">
                  <c:v>385</c:v>
                </c:pt>
                <c:pt idx="271">
                  <c:v>386</c:v>
                </c:pt>
                <c:pt idx="272">
                  <c:v>387</c:v>
                </c:pt>
                <c:pt idx="273">
                  <c:v>387</c:v>
                </c:pt>
                <c:pt idx="274">
                  <c:v>388</c:v>
                </c:pt>
                <c:pt idx="275">
                  <c:v>388</c:v>
                </c:pt>
                <c:pt idx="276">
                  <c:v>388</c:v>
                </c:pt>
                <c:pt idx="277">
                  <c:v>389</c:v>
                </c:pt>
                <c:pt idx="278">
                  <c:v>389</c:v>
                </c:pt>
                <c:pt idx="279">
                  <c:v>389</c:v>
                </c:pt>
                <c:pt idx="280">
                  <c:v>389</c:v>
                </c:pt>
                <c:pt idx="281">
                  <c:v>390</c:v>
                </c:pt>
                <c:pt idx="282">
                  <c:v>390</c:v>
                </c:pt>
                <c:pt idx="283">
                  <c:v>391</c:v>
                </c:pt>
                <c:pt idx="284">
                  <c:v>391</c:v>
                </c:pt>
                <c:pt idx="285">
                  <c:v>391</c:v>
                </c:pt>
                <c:pt idx="286">
                  <c:v>392</c:v>
                </c:pt>
                <c:pt idx="287">
                  <c:v>392</c:v>
                </c:pt>
                <c:pt idx="288">
                  <c:v>393</c:v>
                </c:pt>
                <c:pt idx="289">
                  <c:v>393</c:v>
                </c:pt>
                <c:pt idx="290">
                  <c:v>393</c:v>
                </c:pt>
                <c:pt idx="291">
                  <c:v>393</c:v>
                </c:pt>
                <c:pt idx="292">
                  <c:v>394</c:v>
                </c:pt>
                <c:pt idx="293">
                  <c:v>394</c:v>
                </c:pt>
                <c:pt idx="294">
                  <c:v>394</c:v>
                </c:pt>
                <c:pt idx="295">
                  <c:v>395</c:v>
                </c:pt>
                <c:pt idx="296">
                  <c:v>395</c:v>
                </c:pt>
                <c:pt idx="297">
                  <c:v>396</c:v>
                </c:pt>
                <c:pt idx="298">
                  <c:v>395</c:v>
                </c:pt>
                <c:pt idx="299">
                  <c:v>396</c:v>
                </c:pt>
                <c:pt idx="300">
                  <c:v>396</c:v>
                </c:pt>
                <c:pt idx="301">
                  <c:v>397</c:v>
                </c:pt>
                <c:pt idx="302">
                  <c:v>397</c:v>
                </c:pt>
                <c:pt idx="303">
                  <c:v>397</c:v>
                </c:pt>
                <c:pt idx="304">
                  <c:v>398</c:v>
                </c:pt>
                <c:pt idx="305">
                  <c:v>398</c:v>
                </c:pt>
                <c:pt idx="306">
                  <c:v>398</c:v>
                </c:pt>
                <c:pt idx="307">
                  <c:v>399</c:v>
                </c:pt>
                <c:pt idx="308">
                  <c:v>399</c:v>
                </c:pt>
                <c:pt idx="309">
                  <c:v>399</c:v>
                </c:pt>
                <c:pt idx="310">
                  <c:v>400</c:v>
                </c:pt>
                <c:pt idx="311">
                  <c:v>400</c:v>
                </c:pt>
                <c:pt idx="312">
                  <c:v>401</c:v>
                </c:pt>
                <c:pt idx="313">
                  <c:v>401</c:v>
                </c:pt>
                <c:pt idx="314">
                  <c:v>401</c:v>
                </c:pt>
                <c:pt idx="315">
                  <c:v>401</c:v>
                </c:pt>
                <c:pt idx="316">
                  <c:v>401</c:v>
                </c:pt>
                <c:pt idx="317">
                  <c:v>401</c:v>
                </c:pt>
                <c:pt idx="318">
                  <c:v>402</c:v>
                </c:pt>
                <c:pt idx="319">
                  <c:v>402</c:v>
                </c:pt>
                <c:pt idx="320">
                  <c:v>402</c:v>
                </c:pt>
                <c:pt idx="321">
                  <c:v>402</c:v>
                </c:pt>
                <c:pt idx="322">
                  <c:v>402</c:v>
                </c:pt>
                <c:pt idx="323">
                  <c:v>403</c:v>
                </c:pt>
                <c:pt idx="324">
                  <c:v>403</c:v>
                </c:pt>
                <c:pt idx="325">
                  <c:v>403</c:v>
                </c:pt>
                <c:pt idx="326">
                  <c:v>404</c:v>
                </c:pt>
                <c:pt idx="327">
                  <c:v>404</c:v>
                </c:pt>
                <c:pt idx="328">
                  <c:v>404</c:v>
                </c:pt>
                <c:pt idx="329">
                  <c:v>405</c:v>
                </c:pt>
                <c:pt idx="330">
                  <c:v>405</c:v>
                </c:pt>
                <c:pt idx="331">
                  <c:v>406</c:v>
                </c:pt>
                <c:pt idx="332">
                  <c:v>406</c:v>
                </c:pt>
                <c:pt idx="333">
                  <c:v>406</c:v>
                </c:pt>
                <c:pt idx="334">
                  <c:v>407</c:v>
                </c:pt>
                <c:pt idx="335">
                  <c:v>407</c:v>
                </c:pt>
                <c:pt idx="336">
                  <c:v>408</c:v>
                </c:pt>
                <c:pt idx="337">
                  <c:v>408</c:v>
                </c:pt>
                <c:pt idx="338">
                  <c:v>408</c:v>
                </c:pt>
                <c:pt idx="339">
                  <c:v>408</c:v>
                </c:pt>
                <c:pt idx="340">
                  <c:v>409</c:v>
                </c:pt>
                <c:pt idx="341">
                  <c:v>409</c:v>
                </c:pt>
                <c:pt idx="342">
                  <c:v>409</c:v>
                </c:pt>
                <c:pt idx="343">
                  <c:v>410</c:v>
                </c:pt>
                <c:pt idx="344">
                  <c:v>410</c:v>
                </c:pt>
                <c:pt idx="345">
                  <c:v>411</c:v>
                </c:pt>
                <c:pt idx="346">
                  <c:v>411</c:v>
                </c:pt>
                <c:pt idx="347">
                  <c:v>412</c:v>
                </c:pt>
                <c:pt idx="348">
                  <c:v>412</c:v>
                </c:pt>
                <c:pt idx="349">
                  <c:v>413</c:v>
                </c:pt>
                <c:pt idx="350">
                  <c:v>413</c:v>
                </c:pt>
                <c:pt idx="351">
                  <c:v>413</c:v>
                </c:pt>
                <c:pt idx="352">
                  <c:v>414</c:v>
                </c:pt>
                <c:pt idx="353">
                  <c:v>414</c:v>
                </c:pt>
                <c:pt idx="354">
                  <c:v>414</c:v>
                </c:pt>
                <c:pt idx="355">
                  <c:v>413</c:v>
                </c:pt>
                <c:pt idx="356">
                  <c:v>413</c:v>
                </c:pt>
                <c:pt idx="357">
                  <c:v>412</c:v>
                </c:pt>
                <c:pt idx="358">
                  <c:v>412</c:v>
                </c:pt>
                <c:pt idx="359">
                  <c:v>412</c:v>
                </c:pt>
                <c:pt idx="360">
                  <c:v>411</c:v>
                </c:pt>
                <c:pt idx="361">
                  <c:v>411</c:v>
                </c:pt>
                <c:pt idx="362">
                  <c:v>411</c:v>
                </c:pt>
                <c:pt idx="363">
                  <c:v>410</c:v>
                </c:pt>
                <c:pt idx="364">
                  <c:v>409</c:v>
                </c:pt>
                <c:pt idx="365">
                  <c:v>409</c:v>
                </c:pt>
                <c:pt idx="366">
                  <c:v>409</c:v>
                </c:pt>
                <c:pt idx="367">
                  <c:v>409</c:v>
                </c:pt>
                <c:pt idx="368">
                  <c:v>408</c:v>
                </c:pt>
                <c:pt idx="369">
                  <c:v>408</c:v>
                </c:pt>
                <c:pt idx="370">
                  <c:v>408</c:v>
                </c:pt>
                <c:pt idx="371">
                  <c:v>407</c:v>
                </c:pt>
                <c:pt idx="372">
                  <c:v>407</c:v>
                </c:pt>
                <c:pt idx="373">
                  <c:v>407</c:v>
                </c:pt>
                <c:pt idx="374">
                  <c:v>407</c:v>
                </c:pt>
                <c:pt idx="375">
                  <c:v>406</c:v>
                </c:pt>
                <c:pt idx="376">
                  <c:v>406</c:v>
                </c:pt>
                <c:pt idx="377">
                  <c:v>406</c:v>
                </c:pt>
                <c:pt idx="378">
                  <c:v>405</c:v>
                </c:pt>
                <c:pt idx="379">
                  <c:v>405</c:v>
                </c:pt>
                <c:pt idx="380">
                  <c:v>405</c:v>
                </c:pt>
                <c:pt idx="381">
                  <c:v>405</c:v>
                </c:pt>
                <c:pt idx="382">
                  <c:v>405</c:v>
                </c:pt>
                <c:pt idx="383">
                  <c:v>404</c:v>
                </c:pt>
                <c:pt idx="384">
                  <c:v>404</c:v>
                </c:pt>
                <c:pt idx="385">
                  <c:v>418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305098591"/>
        <c:axId val="1305823663"/>
      </c:lineChart>
      <c:catAx>
        <c:axId val="1305098591"/>
        <c:scaling>
          <c:orientation val="minMax"/>
        </c:scaling>
        <c:axPos val="b"/>
        <c:crossAx val="1305823663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305823663"/>
        <c:scaling>
          <c:orientation val="minMax"/>
          <c:min val="250"/>
        </c:scaling>
        <c:axPos val="l"/>
        <c:crossAx val="1305098591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30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1(ex2)</a:t>
            </a:r>
            <a:endParaRPr/>
          </a:p>
        </c:rich>
      </c:tx>
      <c:layout>
        <c:manualLayout>
          <c:xMode val="edge"/>
          <c:yMode val="edge"/>
          <c:x val="0.25107687711715698"/>
          <c:y val="0.029108496382832527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ex2_15_heatTemp1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Sheet1!$B$2:$B$1166</c:f>
              <c:numCache>
                <c:formatCode>General</c:formatCode>
                <c:ptCount val="1165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200</c:v>
                </c:pt>
                <c:pt idx="318">
                  <c:v>200</c:v>
                </c:pt>
                <c:pt idx="319">
                  <c:v>200</c:v>
                </c:pt>
                <c:pt idx="320">
                  <c:v>200</c:v>
                </c:pt>
                <c:pt idx="321">
                  <c:v>200</c:v>
                </c:pt>
                <c:pt idx="322">
                  <c:v>200</c:v>
                </c:pt>
                <c:pt idx="323">
                  <c:v>200</c:v>
                </c:pt>
                <c:pt idx="324">
                  <c:v>200</c:v>
                </c:pt>
                <c:pt idx="325">
                  <c:v>200</c:v>
                </c:pt>
                <c:pt idx="326">
                  <c:v>200</c:v>
                </c:pt>
                <c:pt idx="327">
                  <c:v>200</c:v>
                </c:pt>
                <c:pt idx="328">
                  <c:v>200</c:v>
                </c:pt>
                <c:pt idx="329">
                  <c:v>200</c:v>
                </c:pt>
                <c:pt idx="330">
                  <c:v>200</c:v>
                </c:pt>
                <c:pt idx="331">
                  <c:v>200</c:v>
                </c:pt>
                <c:pt idx="332">
                  <c:v>200</c:v>
                </c:pt>
                <c:pt idx="333">
                  <c:v>200</c:v>
                </c:pt>
                <c:pt idx="334">
                  <c:v>200</c:v>
                </c:pt>
                <c:pt idx="335">
                  <c:v>200</c:v>
                </c:pt>
                <c:pt idx="336">
                  <c:v>200</c:v>
                </c:pt>
                <c:pt idx="337">
                  <c:v>200</c:v>
                </c:pt>
                <c:pt idx="338">
                  <c:v>200</c:v>
                </c:pt>
                <c:pt idx="339">
                  <c:v>200</c:v>
                </c:pt>
                <c:pt idx="340">
                  <c:v>200</c:v>
                </c:pt>
                <c:pt idx="341">
                  <c:v>200</c:v>
                </c:pt>
                <c:pt idx="342">
                  <c:v>200</c:v>
                </c:pt>
                <c:pt idx="343">
                  <c:v>200</c:v>
                </c:pt>
                <c:pt idx="344">
                  <c:v>200</c:v>
                </c:pt>
                <c:pt idx="345">
                  <c:v>200</c:v>
                </c:pt>
                <c:pt idx="346">
                  <c:v>200</c:v>
                </c:pt>
                <c:pt idx="347">
                  <c:v>200</c:v>
                </c:pt>
                <c:pt idx="348">
                  <c:v>200</c:v>
                </c:pt>
                <c:pt idx="349">
                  <c:v>200</c:v>
                </c:pt>
                <c:pt idx="350">
                  <c:v>200</c:v>
                </c:pt>
                <c:pt idx="351">
                  <c:v>200</c:v>
                </c:pt>
                <c:pt idx="352">
                  <c:v>200</c:v>
                </c:pt>
                <c:pt idx="353">
                  <c:v>200</c:v>
                </c:pt>
                <c:pt idx="354">
                  <c:v>200</c:v>
                </c:pt>
                <c:pt idx="355">
                  <c:v>200</c:v>
                </c:pt>
                <c:pt idx="356">
                  <c:v>200</c:v>
                </c:pt>
                <c:pt idx="357">
                  <c:v>200</c:v>
                </c:pt>
                <c:pt idx="358">
                  <c:v>200</c:v>
                </c:pt>
                <c:pt idx="359">
                  <c:v>200</c:v>
                </c:pt>
                <c:pt idx="360">
                  <c:v>200</c:v>
                </c:pt>
                <c:pt idx="361">
                  <c:v>200</c:v>
                </c:pt>
                <c:pt idx="362">
                  <c:v>200</c:v>
                </c:pt>
                <c:pt idx="363">
                  <c:v>200</c:v>
                </c:pt>
                <c:pt idx="364">
                  <c:v>200</c:v>
                </c:pt>
                <c:pt idx="365">
                  <c:v>200</c:v>
                </c:pt>
                <c:pt idx="366">
                  <c:v>200</c:v>
                </c:pt>
                <c:pt idx="367">
                  <c:v>200</c:v>
                </c:pt>
                <c:pt idx="368">
                  <c:v>200</c:v>
                </c:pt>
                <c:pt idx="369">
                  <c:v>200</c:v>
                </c:pt>
                <c:pt idx="370">
                  <c:v>200</c:v>
                </c:pt>
                <c:pt idx="371">
                  <c:v>200</c:v>
                </c:pt>
                <c:pt idx="372">
                  <c:v>200</c:v>
                </c:pt>
                <c:pt idx="373">
                  <c:v>200</c:v>
                </c:pt>
                <c:pt idx="374">
                  <c:v>200</c:v>
                </c:pt>
                <c:pt idx="375">
                  <c:v>200</c:v>
                </c:pt>
                <c:pt idx="376">
                  <c:v>200</c:v>
                </c:pt>
                <c:pt idx="377">
                  <c:v>200</c:v>
                </c:pt>
                <c:pt idx="378">
                  <c:v>200</c:v>
                </c:pt>
                <c:pt idx="379">
                  <c:v>200</c:v>
                </c:pt>
                <c:pt idx="380">
                  <c:v>200</c:v>
                </c:pt>
                <c:pt idx="381">
                  <c:v>200</c:v>
                </c:pt>
                <c:pt idx="382">
                  <c:v>200</c:v>
                </c:pt>
                <c:pt idx="383">
                  <c:v>200</c:v>
                </c:pt>
                <c:pt idx="384">
                  <c:v>200</c:v>
                </c:pt>
                <c:pt idx="385">
                  <c:v>200</c:v>
                </c:pt>
                <c:pt idx="386">
                  <c:v>200</c:v>
                </c:pt>
                <c:pt idx="387">
                  <c:v>200</c:v>
                </c:pt>
                <c:pt idx="388">
                  <c:v>200</c:v>
                </c:pt>
                <c:pt idx="389">
                  <c:v>200</c:v>
                </c:pt>
                <c:pt idx="390">
                  <c:v>200</c:v>
                </c:pt>
                <c:pt idx="391">
                  <c:v>200</c:v>
                </c:pt>
                <c:pt idx="392">
                  <c:v>200</c:v>
                </c:pt>
                <c:pt idx="393">
                  <c:v>200</c:v>
                </c:pt>
                <c:pt idx="394">
                  <c:v>200</c:v>
                </c:pt>
                <c:pt idx="395">
                  <c:v>200</c:v>
                </c:pt>
                <c:pt idx="396">
                  <c:v>200</c:v>
                </c:pt>
                <c:pt idx="397">
                  <c:v>200</c:v>
                </c:pt>
                <c:pt idx="398">
                  <c:v>200</c:v>
                </c:pt>
                <c:pt idx="399">
                  <c:v>200</c:v>
                </c:pt>
                <c:pt idx="400">
                  <c:v>200</c:v>
                </c:pt>
                <c:pt idx="401">
                  <c:v>200</c:v>
                </c:pt>
                <c:pt idx="402">
                  <c:v>200</c:v>
                </c:pt>
                <c:pt idx="403">
                  <c:v>200</c:v>
                </c:pt>
                <c:pt idx="404">
                  <c:v>200</c:v>
                </c:pt>
                <c:pt idx="405">
                  <c:v>200</c:v>
                </c:pt>
                <c:pt idx="406">
                  <c:v>200</c:v>
                </c:pt>
                <c:pt idx="407">
                  <c:v>200</c:v>
                </c:pt>
                <c:pt idx="408">
                  <c:v>200</c:v>
                </c:pt>
                <c:pt idx="409">
                  <c:v>200</c:v>
                </c:pt>
                <c:pt idx="410">
                  <c:v>200</c:v>
                </c:pt>
                <c:pt idx="411">
                  <c:v>200</c:v>
                </c:pt>
                <c:pt idx="412">
                  <c:v>200</c:v>
                </c:pt>
                <c:pt idx="413">
                  <c:v>200</c:v>
                </c:pt>
                <c:pt idx="414">
                  <c:v>200</c:v>
                </c:pt>
                <c:pt idx="415">
                  <c:v>200</c:v>
                </c:pt>
                <c:pt idx="416">
                  <c:v>200</c:v>
                </c:pt>
                <c:pt idx="417">
                  <c:v>200</c:v>
                </c:pt>
                <c:pt idx="418">
                  <c:v>200</c:v>
                </c:pt>
                <c:pt idx="419">
                  <c:v>200</c:v>
                </c:pt>
                <c:pt idx="420">
                  <c:v>200</c:v>
                </c:pt>
                <c:pt idx="421">
                  <c:v>200</c:v>
                </c:pt>
                <c:pt idx="422">
                  <c:v>200</c:v>
                </c:pt>
                <c:pt idx="423">
                  <c:v>200</c:v>
                </c:pt>
                <c:pt idx="424">
                  <c:v>200</c:v>
                </c:pt>
                <c:pt idx="425">
                  <c:v>200</c:v>
                </c:pt>
                <c:pt idx="426">
                  <c:v>200</c:v>
                </c:pt>
                <c:pt idx="427">
                  <c:v>200</c:v>
                </c:pt>
                <c:pt idx="428">
                  <c:v>200</c:v>
                </c:pt>
                <c:pt idx="429">
                  <c:v>200</c:v>
                </c:pt>
                <c:pt idx="430">
                  <c:v>200</c:v>
                </c:pt>
                <c:pt idx="431">
                  <c:v>200</c:v>
                </c:pt>
                <c:pt idx="432">
                  <c:v>200</c:v>
                </c:pt>
                <c:pt idx="433">
                  <c:v>200</c:v>
                </c:pt>
                <c:pt idx="434">
                  <c:v>200</c:v>
                </c:pt>
                <c:pt idx="435">
                  <c:v>200</c:v>
                </c:pt>
                <c:pt idx="436">
                  <c:v>200</c:v>
                </c:pt>
                <c:pt idx="437">
                  <c:v>200</c:v>
                </c:pt>
                <c:pt idx="438">
                  <c:v>200</c:v>
                </c:pt>
                <c:pt idx="439">
                  <c:v>200</c:v>
                </c:pt>
                <c:pt idx="440">
                  <c:v>200</c:v>
                </c:pt>
                <c:pt idx="441">
                  <c:v>200</c:v>
                </c:pt>
                <c:pt idx="442">
                  <c:v>200</c:v>
                </c:pt>
                <c:pt idx="443">
                  <c:v>200</c:v>
                </c:pt>
                <c:pt idx="444">
                  <c:v>200</c:v>
                </c:pt>
                <c:pt idx="445">
                  <c:v>200</c:v>
                </c:pt>
                <c:pt idx="446">
                  <c:v>200</c:v>
                </c:pt>
                <c:pt idx="447">
                  <c:v>200</c:v>
                </c:pt>
                <c:pt idx="448">
                  <c:v>200</c:v>
                </c:pt>
                <c:pt idx="449">
                  <c:v>200</c:v>
                </c:pt>
                <c:pt idx="450">
                  <c:v>200</c:v>
                </c:pt>
                <c:pt idx="451">
                  <c:v>200</c:v>
                </c:pt>
                <c:pt idx="452">
                  <c:v>200</c:v>
                </c:pt>
                <c:pt idx="453">
                  <c:v>200</c:v>
                </c:pt>
                <c:pt idx="454">
                  <c:v>200</c:v>
                </c:pt>
                <c:pt idx="455">
                  <c:v>200</c:v>
                </c:pt>
                <c:pt idx="456">
                  <c:v>200</c:v>
                </c:pt>
                <c:pt idx="457">
                  <c:v>200</c:v>
                </c:pt>
                <c:pt idx="458">
                  <c:v>200</c:v>
                </c:pt>
                <c:pt idx="459">
                  <c:v>200</c:v>
                </c:pt>
                <c:pt idx="460">
                  <c:v>200</c:v>
                </c:pt>
                <c:pt idx="461">
                  <c:v>200</c:v>
                </c:pt>
                <c:pt idx="462">
                  <c:v>200</c:v>
                </c:pt>
                <c:pt idx="463">
                  <c:v>200</c:v>
                </c:pt>
                <c:pt idx="464">
                  <c:v>200</c:v>
                </c:pt>
                <c:pt idx="465">
                  <c:v>200</c:v>
                </c:pt>
                <c:pt idx="466">
                  <c:v>200</c:v>
                </c:pt>
                <c:pt idx="467">
                  <c:v>200</c:v>
                </c:pt>
                <c:pt idx="468">
                  <c:v>200</c:v>
                </c:pt>
                <c:pt idx="469">
                  <c:v>200</c:v>
                </c:pt>
                <c:pt idx="470">
                  <c:v>200</c:v>
                </c:pt>
                <c:pt idx="471">
                  <c:v>200</c:v>
                </c:pt>
                <c:pt idx="472">
                  <c:v>200</c:v>
                </c:pt>
                <c:pt idx="473">
                  <c:v>200</c:v>
                </c:pt>
                <c:pt idx="474">
                  <c:v>200</c:v>
                </c:pt>
                <c:pt idx="475">
                  <c:v>200</c:v>
                </c:pt>
                <c:pt idx="476">
                  <c:v>200</c:v>
                </c:pt>
                <c:pt idx="477">
                  <c:v>200</c:v>
                </c:pt>
                <c:pt idx="478">
                  <c:v>200</c:v>
                </c:pt>
                <c:pt idx="479">
                  <c:v>200</c:v>
                </c:pt>
                <c:pt idx="480">
                  <c:v>200</c:v>
                </c:pt>
                <c:pt idx="481">
                  <c:v>200</c:v>
                </c:pt>
                <c:pt idx="482">
                  <c:v>200</c:v>
                </c:pt>
                <c:pt idx="483">
                  <c:v>200</c:v>
                </c:pt>
                <c:pt idx="484">
                  <c:v>200</c:v>
                </c:pt>
                <c:pt idx="485">
                  <c:v>200</c:v>
                </c:pt>
                <c:pt idx="486">
                  <c:v>200</c:v>
                </c:pt>
                <c:pt idx="487">
                  <c:v>200</c:v>
                </c:pt>
                <c:pt idx="488">
                  <c:v>200</c:v>
                </c:pt>
                <c:pt idx="489">
                  <c:v>200</c:v>
                </c:pt>
                <c:pt idx="490">
                  <c:v>200</c:v>
                </c:pt>
                <c:pt idx="491">
                  <c:v>200</c:v>
                </c:pt>
                <c:pt idx="492">
                  <c:v>200</c:v>
                </c:pt>
                <c:pt idx="493">
                  <c:v>200</c:v>
                </c:pt>
                <c:pt idx="494">
                  <c:v>200</c:v>
                </c:pt>
                <c:pt idx="495">
                  <c:v>200</c:v>
                </c:pt>
                <c:pt idx="496">
                  <c:v>200</c:v>
                </c:pt>
                <c:pt idx="497">
                  <c:v>200</c:v>
                </c:pt>
                <c:pt idx="498">
                  <c:v>200</c:v>
                </c:pt>
                <c:pt idx="499">
                  <c:v>200</c:v>
                </c:pt>
                <c:pt idx="500">
                  <c:v>200</c:v>
                </c:pt>
                <c:pt idx="501">
                  <c:v>200</c:v>
                </c:pt>
                <c:pt idx="502">
                  <c:v>200</c:v>
                </c:pt>
                <c:pt idx="503">
                  <c:v>200</c:v>
                </c:pt>
                <c:pt idx="504">
                  <c:v>200</c:v>
                </c:pt>
                <c:pt idx="505">
                  <c:v>200</c:v>
                </c:pt>
                <c:pt idx="506">
                  <c:v>200</c:v>
                </c:pt>
                <c:pt idx="507">
                  <c:v>200</c:v>
                </c:pt>
                <c:pt idx="508">
                  <c:v>200</c:v>
                </c:pt>
                <c:pt idx="509">
                  <c:v>200</c:v>
                </c:pt>
                <c:pt idx="510">
                  <c:v>200</c:v>
                </c:pt>
                <c:pt idx="511">
                  <c:v>200</c:v>
                </c:pt>
                <c:pt idx="512">
                  <c:v>200</c:v>
                </c:pt>
                <c:pt idx="513">
                  <c:v>200</c:v>
                </c:pt>
                <c:pt idx="514">
                  <c:v>200</c:v>
                </c:pt>
                <c:pt idx="515">
                  <c:v>200</c:v>
                </c:pt>
                <c:pt idx="516">
                  <c:v>200</c:v>
                </c:pt>
                <c:pt idx="517">
                  <c:v>200</c:v>
                </c:pt>
                <c:pt idx="518">
                  <c:v>200</c:v>
                </c:pt>
                <c:pt idx="519">
                  <c:v>200</c:v>
                </c:pt>
                <c:pt idx="520">
                  <c:v>200</c:v>
                </c:pt>
                <c:pt idx="521">
                  <c:v>200</c:v>
                </c:pt>
                <c:pt idx="522">
                  <c:v>200</c:v>
                </c:pt>
                <c:pt idx="523">
                  <c:v>200</c:v>
                </c:pt>
                <c:pt idx="524">
                  <c:v>200</c:v>
                </c:pt>
                <c:pt idx="525">
                  <c:v>200</c:v>
                </c:pt>
                <c:pt idx="526">
                  <c:v>200</c:v>
                </c:pt>
                <c:pt idx="527">
                  <c:v>200</c:v>
                </c:pt>
                <c:pt idx="528">
                  <c:v>200</c:v>
                </c:pt>
                <c:pt idx="529">
                  <c:v>200</c:v>
                </c:pt>
                <c:pt idx="530">
                  <c:v>200</c:v>
                </c:pt>
                <c:pt idx="531">
                  <c:v>200</c:v>
                </c:pt>
                <c:pt idx="532">
                  <c:v>200</c:v>
                </c:pt>
                <c:pt idx="533">
                  <c:v>200</c:v>
                </c:pt>
                <c:pt idx="534">
                  <c:v>200</c:v>
                </c:pt>
                <c:pt idx="535">
                  <c:v>200</c:v>
                </c:pt>
                <c:pt idx="536">
                  <c:v>200</c:v>
                </c:pt>
                <c:pt idx="537">
                  <c:v>200</c:v>
                </c:pt>
                <c:pt idx="538">
                  <c:v>200</c:v>
                </c:pt>
                <c:pt idx="539">
                  <c:v>200</c:v>
                </c:pt>
                <c:pt idx="540">
                  <c:v>200</c:v>
                </c:pt>
                <c:pt idx="541">
                  <c:v>200</c:v>
                </c:pt>
                <c:pt idx="542">
                  <c:v>200</c:v>
                </c:pt>
                <c:pt idx="543">
                  <c:v>200</c:v>
                </c:pt>
                <c:pt idx="544">
                  <c:v>200</c:v>
                </c:pt>
                <c:pt idx="545">
                  <c:v>200</c:v>
                </c:pt>
                <c:pt idx="546">
                  <c:v>200</c:v>
                </c:pt>
                <c:pt idx="547">
                  <c:v>200</c:v>
                </c:pt>
                <c:pt idx="548">
                  <c:v>200</c:v>
                </c:pt>
                <c:pt idx="549">
                  <c:v>200</c:v>
                </c:pt>
                <c:pt idx="550">
                  <c:v>200</c:v>
                </c:pt>
                <c:pt idx="551">
                  <c:v>200</c:v>
                </c:pt>
                <c:pt idx="552">
                  <c:v>200</c:v>
                </c:pt>
                <c:pt idx="553">
                  <c:v>200</c:v>
                </c:pt>
                <c:pt idx="554">
                  <c:v>200</c:v>
                </c:pt>
                <c:pt idx="555">
                  <c:v>200</c:v>
                </c:pt>
                <c:pt idx="556">
                  <c:v>200</c:v>
                </c:pt>
                <c:pt idx="557">
                  <c:v>200</c:v>
                </c:pt>
                <c:pt idx="558">
                  <c:v>200</c:v>
                </c:pt>
                <c:pt idx="559">
                  <c:v>200</c:v>
                </c:pt>
                <c:pt idx="560">
                  <c:v>200</c:v>
                </c:pt>
                <c:pt idx="561">
                  <c:v>200</c:v>
                </c:pt>
                <c:pt idx="562">
                  <c:v>200</c:v>
                </c:pt>
                <c:pt idx="563">
                  <c:v>200</c:v>
                </c:pt>
                <c:pt idx="564">
                  <c:v>200</c:v>
                </c:pt>
                <c:pt idx="565">
                  <c:v>200</c:v>
                </c:pt>
                <c:pt idx="566">
                  <c:v>200</c:v>
                </c:pt>
                <c:pt idx="567">
                  <c:v>200</c:v>
                </c:pt>
                <c:pt idx="568">
                  <c:v>200</c:v>
                </c:pt>
                <c:pt idx="569">
                  <c:v>200</c:v>
                </c:pt>
                <c:pt idx="570">
                  <c:v>200</c:v>
                </c:pt>
                <c:pt idx="571">
                  <c:v>200</c:v>
                </c:pt>
                <c:pt idx="572">
                  <c:v>200</c:v>
                </c:pt>
                <c:pt idx="573">
                  <c:v>200</c:v>
                </c:pt>
                <c:pt idx="574">
                  <c:v>200</c:v>
                </c:pt>
                <c:pt idx="575">
                  <c:v>200</c:v>
                </c:pt>
                <c:pt idx="576">
                  <c:v>200</c:v>
                </c:pt>
                <c:pt idx="577">
                  <c:v>200</c:v>
                </c:pt>
                <c:pt idx="578">
                  <c:v>201</c:v>
                </c:pt>
                <c:pt idx="579">
                  <c:v>201</c:v>
                </c:pt>
                <c:pt idx="580">
                  <c:v>201</c:v>
                </c:pt>
                <c:pt idx="581">
                  <c:v>202</c:v>
                </c:pt>
                <c:pt idx="582">
                  <c:v>202</c:v>
                </c:pt>
                <c:pt idx="583">
                  <c:v>202</c:v>
                </c:pt>
                <c:pt idx="584">
                  <c:v>203</c:v>
                </c:pt>
                <c:pt idx="585">
                  <c:v>204</c:v>
                </c:pt>
                <c:pt idx="586">
                  <c:v>204</c:v>
                </c:pt>
                <c:pt idx="587">
                  <c:v>206</c:v>
                </c:pt>
                <c:pt idx="588">
                  <c:v>206</c:v>
                </c:pt>
                <c:pt idx="589">
                  <c:v>206</c:v>
                </c:pt>
                <c:pt idx="590">
                  <c:v>208</c:v>
                </c:pt>
                <c:pt idx="591">
                  <c:v>208</c:v>
                </c:pt>
                <c:pt idx="592">
                  <c:v>209</c:v>
                </c:pt>
                <c:pt idx="593">
                  <c:v>210</c:v>
                </c:pt>
                <c:pt idx="594">
                  <c:v>210</c:v>
                </c:pt>
                <c:pt idx="595">
                  <c:v>210</c:v>
                </c:pt>
                <c:pt idx="596">
                  <c:v>213</c:v>
                </c:pt>
                <c:pt idx="597">
                  <c:v>212</c:v>
                </c:pt>
                <c:pt idx="598">
                  <c:v>214</c:v>
                </c:pt>
                <c:pt idx="599">
                  <c:v>216</c:v>
                </c:pt>
                <c:pt idx="600">
                  <c:v>215</c:v>
                </c:pt>
                <c:pt idx="601">
                  <c:v>216</c:v>
                </c:pt>
                <c:pt idx="602">
                  <c:v>217</c:v>
                </c:pt>
                <c:pt idx="603">
                  <c:v>219</c:v>
                </c:pt>
                <c:pt idx="604">
                  <c:v>219</c:v>
                </c:pt>
                <c:pt idx="605">
                  <c:v>219</c:v>
                </c:pt>
                <c:pt idx="606">
                  <c:v>220</c:v>
                </c:pt>
                <c:pt idx="607">
                  <c:v>220</c:v>
                </c:pt>
                <c:pt idx="608">
                  <c:v>222</c:v>
                </c:pt>
                <c:pt idx="609">
                  <c:v>222</c:v>
                </c:pt>
                <c:pt idx="610">
                  <c:v>222</c:v>
                </c:pt>
                <c:pt idx="611">
                  <c:v>223</c:v>
                </c:pt>
                <c:pt idx="612">
                  <c:v>223</c:v>
                </c:pt>
                <c:pt idx="613">
                  <c:v>225</c:v>
                </c:pt>
                <c:pt idx="614">
                  <c:v>225</c:v>
                </c:pt>
                <c:pt idx="615">
                  <c:v>225</c:v>
                </c:pt>
                <c:pt idx="616">
                  <c:v>226</c:v>
                </c:pt>
                <c:pt idx="617">
                  <c:v>226</c:v>
                </c:pt>
                <c:pt idx="618">
                  <c:v>227</c:v>
                </c:pt>
                <c:pt idx="619">
                  <c:v>228</c:v>
                </c:pt>
                <c:pt idx="620">
                  <c:v>228</c:v>
                </c:pt>
                <c:pt idx="621">
                  <c:v>229</c:v>
                </c:pt>
                <c:pt idx="622">
                  <c:v>229</c:v>
                </c:pt>
                <c:pt idx="623">
                  <c:v>230</c:v>
                </c:pt>
                <c:pt idx="624">
                  <c:v>230</c:v>
                </c:pt>
                <c:pt idx="625">
                  <c:v>230</c:v>
                </c:pt>
                <c:pt idx="626">
                  <c:v>232</c:v>
                </c:pt>
                <c:pt idx="627">
                  <c:v>232</c:v>
                </c:pt>
                <c:pt idx="628">
                  <c:v>232</c:v>
                </c:pt>
                <c:pt idx="629">
                  <c:v>233</c:v>
                </c:pt>
                <c:pt idx="630">
                  <c:v>233</c:v>
                </c:pt>
                <c:pt idx="631">
                  <c:v>234</c:v>
                </c:pt>
                <c:pt idx="632">
                  <c:v>234</c:v>
                </c:pt>
                <c:pt idx="633">
                  <c:v>235</c:v>
                </c:pt>
                <c:pt idx="634">
                  <c:v>236</c:v>
                </c:pt>
                <c:pt idx="635">
                  <c:v>237</c:v>
                </c:pt>
                <c:pt idx="636">
                  <c:v>238</c:v>
                </c:pt>
                <c:pt idx="637">
                  <c:v>238</c:v>
                </c:pt>
                <c:pt idx="638">
                  <c:v>239</c:v>
                </c:pt>
                <c:pt idx="639">
                  <c:v>239</c:v>
                </c:pt>
                <c:pt idx="640">
                  <c:v>240</c:v>
                </c:pt>
                <c:pt idx="641">
                  <c:v>241</c:v>
                </c:pt>
                <c:pt idx="642">
                  <c:v>241</c:v>
                </c:pt>
                <c:pt idx="643">
                  <c:v>242</c:v>
                </c:pt>
                <c:pt idx="644">
                  <c:v>242</c:v>
                </c:pt>
                <c:pt idx="645">
                  <c:v>243</c:v>
                </c:pt>
                <c:pt idx="646">
                  <c:v>244</c:v>
                </c:pt>
                <c:pt idx="647">
                  <c:v>244</c:v>
                </c:pt>
                <c:pt idx="648">
                  <c:v>244</c:v>
                </c:pt>
                <c:pt idx="649">
                  <c:v>244</c:v>
                </c:pt>
                <c:pt idx="650">
                  <c:v>245</c:v>
                </c:pt>
                <c:pt idx="651">
                  <c:v>245</c:v>
                </c:pt>
                <c:pt idx="652">
                  <c:v>246</c:v>
                </c:pt>
                <c:pt idx="653">
                  <c:v>246</c:v>
                </c:pt>
                <c:pt idx="654">
                  <c:v>247</c:v>
                </c:pt>
                <c:pt idx="655">
                  <c:v>247</c:v>
                </c:pt>
                <c:pt idx="656">
                  <c:v>247</c:v>
                </c:pt>
                <c:pt idx="657">
                  <c:v>248</c:v>
                </c:pt>
                <c:pt idx="658">
                  <c:v>249</c:v>
                </c:pt>
                <c:pt idx="659">
                  <c:v>248</c:v>
                </c:pt>
                <c:pt idx="660">
                  <c:v>249</c:v>
                </c:pt>
                <c:pt idx="661">
                  <c:v>250</c:v>
                </c:pt>
                <c:pt idx="662">
                  <c:v>250</c:v>
                </c:pt>
                <c:pt idx="663">
                  <c:v>250</c:v>
                </c:pt>
                <c:pt idx="664">
                  <c:v>251</c:v>
                </c:pt>
                <c:pt idx="665">
                  <c:v>251</c:v>
                </c:pt>
                <c:pt idx="666">
                  <c:v>251</c:v>
                </c:pt>
                <c:pt idx="667">
                  <c:v>252</c:v>
                </c:pt>
                <c:pt idx="668">
                  <c:v>252</c:v>
                </c:pt>
                <c:pt idx="669">
                  <c:v>253</c:v>
                </c:pt>
                <c:pt idx="670">
                  <c:v>253</c:v>
                </c:pt>
                <c:pt idx="671">
                  <c:v>253</c:v>
                </c:pt>
                <c:pt idx="672">
                  <c:v>255</c:v>
                </c:pt>
                <c:pt idx="673">
                  <c:v>255</c:v>
                </c:pt>
                <c:pt idx="674">
                  <c:v>256</c:v>
                </c:pt>
                <c:pt idx="675">
                  <c:v>257</c:v>
                </c:pt>
                <c:pt idx="676">
                  <c:v>258</c:v>
                </c:pt>
                <c:pt idx="677">
                  <c:v>257</c:v>
                </c:pt>
                <c:pt idx="678">
                  <c:v>258</c:v>
                </c:pt>
                <c:pt idx="679">
                  <c:v>258</c:v>
                </c:pt>
                <c:pt idx="680">
                  <c:v>259</c:v>
                </c:pt>
                <c:pt idx="681">
                  <c:v>260</c:v>
                </c:pt>
                <c:pt idx="682">
                  <c:v>260</c:v>
                </c:pt>
                <c:pt idx="683">
                  <c:v>261</c:v>
                </c:pt>
                <c:pt idx="684">
                  <c:v>262</c:v>
                </c:pt>
                <c:pt idx="685">
                  <c:v>261</c:v>
                </c:pt>
                <c:pt idx="686">
                  <c:v>262</c:v>
                </c:pt>
                <c:pt idx="687">
                  <c:v>263</c:v>
                </c:pt>
                <c:pt idx="688">
                  <c:v>263</c:v>
                </c:pt>
                <c:pt idx="689">
                  <c:v>264</c:v>
                </c:pt>
                <c:pt idx="690">
                  <c:v>263</c:v>
                </c:pt>
                <c:pt idx="691">
                  <c:v>264</c:v>
                </c:pt>
                <c:pt idx="692">
                  <c:v>264</c:v>
                </c:pt>
                <c:pt idx="693">
                  <c:v>265</c:v>
                </c:pt>
                <c:pt idx="694">
                  <c:v>265</c:v>
                </c:pt>
                <c:pt idx="695">
                  <c:v>266</c:v>
                </c:pt>
                <c:pt idx="696">
                  <c:v>266</c:v>
                </c:pt>
                <c:pt idx="697">
                  <c:v>267</c:v>
                </c:pt>
                <c:pt idx="698">
                  <c:v>267</c:v>
                </c:pt>
                <c:pt idx="699">
                  <c:v>267</c:v>
                </c:pt>
                <c:pt idx="700">
                  <c:v>267</c:v>
                </c:pt>
                <c:pt idx="701">
                  <c:v>268</c:v>
                </c:pt>
                <c:pt idx="702">
                  <c:v>269</c:v>
                </c:pt>
                <c:pt idx="703">
                  <c:v>269</c:v>
                </c:pt>
                <c:pt idx="704">
                  <c:v>269</c:v>
                </c:pt>
                <c:pt idx="705">
                  <c:v>270</c:v>
                </c:pt>
                <c:pt idx="706">
                  <c:v>270</c:v>
                </c:pt>
                <c:pt idx="707">
                  <c:v>270</c:v>
                </c:pt>
                <c:pt idx="708">
                  <c:v>271</c:v>
                </c:pt>
                <c:pt idx="709">
                  <c:v>271</c:v>
                </c:pt>
                <c:pt idx="710">
                  <c:v>271</c:v>
                </c:pt>
                <c:pt idx="711">
                  <c:v>272</c:v>
                </c:pt>
                <c:pt idx="712">
                  <c:v>272</c:v>
                </c:pt>
                <c:pt idx="713">
                  <c:v>272</c:v>
                </c:pt>
                <c:pt idx="714">
                  <c:v>273</c:v>
                </c:pt>
                <c:pt idx="715">
                  <c:v>273</c:v>
                </c:pt>
                <c:pt idx="716">
                  <c:v>273</c:v>
                </c:pt>
                <c:pt idx="717">
                  <c:v>274</c:v>
                </c:pt>
                <c:pt idx="718">
                  <c:v>274</c:v>
                </c:pt>
                <c:pt idx="719">
                  <c:v>275</c:v>
                </c:pt>
                <c:pt idx="720">
                  <c:v>276</c:v>
                </c:pt>
                <c:pt idx="721">
                  <c:v>276</c:v>
                </c:pt>
                <c:pt idx="722">
                  <c:v>276</c:v>
                </c:pt>
                <c:pt idx="723">
                  <c:v>277</c:v>
                </c:pt>
                <c:pt idx="724">
                  <c:v>278</c:v>
                </c:pt>
                <c:pt idx="725">
                  <c:v>278</c:v>
                </c:pt>
                <c:pt idx="726">
                  <c:v>278</c:v>
                </c:pt>
                <c:pt idx="727">
                  <c:v>279</c:v>
                </c:pt>
                <c:pt idx="728">
                  <c:v>279</c:v>
                </c:pt>
                <c:pt idx="729">
                  <c:v>280</c:v>
                </c:pt>
                <c:pt idx="730">
                  <c:v>280</c:v>
                </c:pt>
                <c:pt idx="731">
                  <c:v>280</c:v>
                </c:pt>
                <c:pt idx="732">
                  <c:v>281</c:v>
                </c:pt>
                <c:pt idx="733">
                  <c:v>282</c:v>
                </c:pt>
                <c:pt idx="734">
                  <c:v>282</c:v>
                </c:pt>
                <c:pt idx="735">
                  <c:v>283</c:v>
                </c:pt>
                <c:pt idx="736">
                  <c:v>284</c:v>
                </c:pt>
                <c:pt idx="737">
                  <c:v>283</c:v>
                </c:pt>
                <c:pt idx="738">
                  <c:v>284</c:v>
                </c:pt>
                <c:pt idx="739">
                  <c:v>285</c:v>
                </c:pt>
                <c:pt idx="740">
                  <c:v>285</c:v>
                </c:pt>
                <c:pt idx="741">
                  <c:v>285</c:v>
                </c:pt>
                <c:pt idx="742">
                  <c:v>286</c:v>
                </c:pt>
                <c:pt idx="743">
                  <c:v>286</c:v>
                </c:pt>
                <c:pt idx="744">
                  <c:v>286</c:v>
                </c:pt>
                <c:pt idx="745">
                  <c:v>287</c:v>
                </c:pt>
                <c:pt idx="746">
                  <c:v>288</c:v>
                </c:pt>
                <c:pt idx="747">
                  <c:v>288</c:v>
                </c:pt>
                <c:pt idx="748">
                  <c:v>288</c:v>
                </c:pt>
                <c:pt idx="749">
                  <c:v>288</c:v>
                </c:pt>
                <c:pt idx="750">
                  <c:v>289</c:v>
                </c:pt>
                <c:pt idx="751">
                  <c:v>290</c:v>
                </c:pt>
                <c:pt idx="752">
                  <c:v>290</c:v>
                </c:pt>
                <c:pt idx="753">
                  <c:v>290</c:v>
                </c:pt>
                <c:pt idx="754">
                  <c:v>290</c:v>
                </c:pt>
                <c:pt idx="755">
                  <c:v>291</c:v>
                </c:pt>
                <c:pt idx="756">
                  <c:v>291</c:v>
                </c:pt>
                <c:pt idx="757">
                  <c:v>292</c:v>
                </c:pt>
                <c:pt idx="758">
                  <c:v>292</c:v>
                </c:pt>
                <c:pt idx="759">
                  <c:v>293</c:v>
                </c:pt>
                <c:pt idx="760">
                  <c:v>293</c:v>
                </c:pt>
                <c:pt idx="761">
                  <c:v>293</c:v>
                </c:pt>
                <c:pt idx="762">
                  <c:v>294</c:v>
                </c:pt>
                <c:pt idx="763">
                  <c:v>295</c:v>
                </c:pt>
                <c:pt idx="764">
                  <c:v>295</c:v>
                </c:pt>
                <c:pt idx="765">
                  <c:v>295</c:v>
                </c:pt>
                <c:pt idx="766">
                  <c:v>295</c:v>
                </c:pt>
                <c:pt idx="767">
                  <c:v>296</c:v>
                </c:pt>
                <c:pt idx="768">
                  <c:v>296</c:v>
                </c:pt>
                <c:pt idx="769">
                  <c:v>296</c:v>
                </c:pt>
                <c:pt idx="770">
                  <c:v>297</c:v>
                </c:pt>
                <c:pt idx="771">
                  <c:v>297</c:v>
                </c:pt>
                <c:pt idx="772">
                  <c:v>298</c:v>
                </c:pt>
                <c:pt idx="773">
                  <c:v>298</c:v>
                </c:pt>
                <c:pt idx="774">
                  <c:v>298</c:v>
                </c:pt>
                <c:pt idx="775">
                  <c:v>298</c:v>
                </c:pt>
                <c:pt idx="776">
                  <c:v>299</c:v>
                </c:pt>
                <c:pt idx="777">
                  <c:v>299</c:v>
                </c:pt>
                <c:pt idx="778">
                  <c:v>300</c:v>
                </c:pt>
                <c:pt idx="779">
                  <c:v>300</c:v>
                </c:pt>
                <c:pt idx="780">
                  <c:v>300</c:v>
                </c:pt>
                <c:pt idx="781">
                  <c:v>300</c:v>
                </c:pt>
                <c:pt idx="782">
                  <c:v>301</c:v>
                </c:pt>
                <c:pt idx="783">
                  <c:v>301</c:v>
                </c:pt>
                <c:pt idx="784">
                  <c:v>301</c:v>
                </c:pt>
                <c:pt idx="785">
                  <c:v>301</c:v>
                </c:pt>
                <c:pt idx="786">
                  <c:v>302</c:v>
                </c:pt>
                <c:pt idx="787">
                  <c:v>302</c:v>
                </c:pt>
                <c:pt idx="788">
                  <c:v>303</c:v>
                </c:pt>
                <c:pt idx="789">
                  <c:v>303</c:v>
                </c:pt>
                <c:pt idx="790">
                  <c:v>304</c:v>
                </c:pt>
                <c:pt idx="791">
                  <c:v>304</c:v>
                </c:pt>
                <c:pt idx="792">
                  <c:v>305</c:v>
                </c:pt>
                <c:pt idx="793">
                  <c:v>305</c:v>
                </c:pt>
                <c:pt idx="794">
                  <c:v>305</c:v>
                </c:pt>
                <c:pt idx="795">
                  <c:v>305</c:v>
                </c:pt>
                <c:pt idx="796">
                  <c:v>306</c:v>
                </c:pt>
                <c:pt idx="797">
                  <c:v>306</c:v>
                </c:pt>
                <c:pt idx="798">
                  <c:v>306</c:v>
                </c:pt>
                <c:pt idx="799">
                  <c:v>307</c:v>
                </c:pt>
                <c:pt idx="800">
                  <c:v>307</c:v>
                </c:pt>
                <c:pt idx="801">
                  <c:v>307</c:v>
                </c:pt>
                <c:pt idx="802">
                  <c:v>308</c:v>
                </c:pt>
                <c:pt idx="803">
                  <c:v>309</c:v>
                </c:pt>
                <c:pt idx="804">
                  <c:v>309</c:v>
                </c:pt>
                <c:pt idx="805">
                  <c:v>309</c:v>
                </c:pt>
                <c:pt idx="806">
                  <c:v>309</c:v>
                </c:pt>
                <c:pt idx="807">
                  <c:v>310</c:v>
                </c:pt>
                <c:pt idx="808">
                  <c:v>310</c:v>
                </c:pt>
                <c:pt idx="809">
                  <c:v>310</c:v>
                </c:pt>
                <c:pt idx="810">
                  <c:v>311</c:v>
                </c:pt>
                <c:pt idx="811">
                  <c:v>311</c:v>
                </c:pt>
                <c:pt idx="812">
                  <c:v>311</c:v>
                </c:pt>
                <c:pt idx="813">
                  <c:v>312</c:v>
                </c:pt>
                <c:pt idx="814">
                  <c:v>312</c:v>
                </c:pt>
                <c:pt idx="815">
                  <c:v>312</c:v>
                </c:pt>
                <c:pt idx="816">
                  <c:v>313</c:v>
                </c:pt>
                <c:pt idx="817">
                  <c:v>313</c:v>
                </c:pt>
                <c:pt idx="818">
                  <c:v>313</c:v>
                </c:pt>
                <c:pt idx="819">
                  <c:v>314</c:v>
                </c:pt>
                <c:pt idx="820">
                  <c:v>314</c:v>
                </c:pt>
                <c:pt idx="821">
                  <c:v>314</c:v>
                </c:pt>
                <c:pt idx="822">
                  <c:v>315</c:v>
                </c:pt>
                <c:pt idx="823">
                  <c:v>315</c:v>
                </c:pt>
                <c:pt idx="824">
                  <c:v>316</c:v>
                </c:pt>
                <c:pt idx="825">
                  <c:v>316</c:v>
                </c:pt>
                <c:pt idx="826">
                  <c:v>316</c:v>
                </c:pt>
                <c:pt idx="827">
                  <c:v>317</c:v>
                </c:pt>
                <c:pt idx="828">
                  <c:v>317</c:v>
                </c:pt>
                <c:pt idx="829">
                  <c:v>317</c:v>
                </c:pt>
                <c:pt idx="830">
                  <c:v>318</c:v>
                </c:pt>
                <c:pt idx="831">
                  <c:v>318</c:v>
                </c:pt>
                <c:pt idx="832">
                  <c:v>318</c:v>
                </c:pt>
                <c:pt idx="833">
                  <c:v>318</c:v>
                </c:pt>
                <c:pt idx="834">
                  <c:v>318</c:v>
                </c:pt>
                <c:pt idx="835">
                  <c:v>318</c:v>
                </c:pt>
                <c:pt idx="836">
                  <c:v>319</c:v>
                </c:pt>
                <c:pt idx="837">
                  <c:v>319</c:v>
                </c:pt>
                <c:pt idx="838">
                  <c:v>319</c:v>
                </c:pt>
                <c:pt idx="839">
                  <c:v>320</c:v>
                </c:pt>
                <c:pt idx="840">
                  <c:v>320</c:v>
                </c:pt>
                <c:pt idx="841">
                  <c:v>320</c:v>
                </c:pt>
                <c:pt idx="842">
                  <c:v>321</c:v>
                </c:pt>
                <c:pt idx="843">
                  <c:v>321</c:v>
                </c:pt>
                <c:pt idx="844">
                  <c:v>321</c:v>
                </c:pt>
                <c:pt idx="845">
                  <c:v>321</c:v>
                </c:pt>
                <c:pt idx="846">
                  <c:v>321</c:v>
                </c:pt>
                <c:pt idx="847">
                  <c:v>322</c:v>
                </c:pt>
                <c:pt idx="848">
                  <c:v>322</c:v>
                </c:pt>
                <c:pt idx="849">
                  <c:v>322</c:v>
                </c:pt>
                <c:pt idx="850">
                  <c:v>323</c:v>
                </c:pt>
                <c:pt idx="851">
                  <c:v>323</c:v>
                </c:pt>
                <c:pt idx="852">
                  <c:v>323</c:v>
                </c:pt>
                <c:pt idx="853">
                  <c:v>324</c:v>
                </c:pt>
                <c:pt idx="854">
                  <c:v>324</c:v>
                </c:pt>
                <c:pt idx="855">
                  <c:v>324</c:v>
                </c:pt>
                <c:pt idx="856">
                  <c:v>324</c:v>
                </c:pt>
                <c:pt idx="857">
                  <c:v>324</c:v>
                </c:pt>
                <c:pt idx="858">
                  <c:v>324</c:v>
                </c:pt>
                <c:pt idx="859">
                  <c:v>325</c:v>
                </c:pt>
                <c:pt idx="860">
                  <c:v>325</c:v>
                </c:pt>
                <c:pt idx="861">
                  <c:v>325</c:v>
                </c:pt>
                <c:pt idx="862">
                  <c:v>326</c:v>
                </c:pt>
                <c:pt idx="863">
                  <c:v>327</c:v>
                </c:pt>
                <c:pt idx="864">
                  <c:v>327</c:v>
                </c:pt>
                <c:pt idx="865">
                  <c:v>327</c:v>
                </c:pt>
                <c:pt idx="866">
                  <c:v>327</c:v>
                </c:pt>
                <c:pt idx="867">
                  <c:v>327</c:v>
                </c:pt>
                <c:pt idx="868">
                  <c:v>328</c:v>
                </c:pt>
                <c:pt idx="869">
                  <c:v>328</c:v>
                </c:pt>
                <c:pt idx="870">
                  <c:v>328</c:v>
                </c:pt>
                <c:pt idx="871">
                  <c:v>329</c:v>
                </c:pt>
                <c:pt idx="872">
                  <c:v>329</c:v>
                </c:pt>
                <c:pt idx="873">
                  <c:v>329</c:v>
                </c:pt>
                <c:pt idx="874">
                  <c:v>329</c:v>
                </c:pt>
                <c:pt idx="875">
                  <c:v>330</c:v>
                </c:pt>
                <c:pt idx="876">
                  <c:v>330</c:v>
                </c:pt>
                <c:pt idx="877">
                  <c:v>330</c:v>
                </c:pt>
                <c:pt idx="878">
                  <c:v>331</c:v>
                </c:pt>
                <c:pt idx="879">
                  <c:v>331</c:v>
                </c:pt>
                <c:pt idx="880">
                  <c:v>331</c:v>
                </c:pt>
                <c:pt idx="881">
                  <c:v>332</c:v>
                </c:pt>
                <c:pt idx="882">
                  <c:v>332</c:v>
                </c:pt>
                <c:pt idx="883">
                  <c:v>332</c:v>
                </c:pt>
                <c:pt idx="884">
                  <c:v>332</c:v>
                </c:pt>
                <c:pt idx="885">
                  <c:v>333</c:v>
                </c:pt>
                <c:pt idx="886">
                  <c:v>333</c:v>
                </c:pt>
                <c:pt idx="887">
                  <c:v>334</c:v>
                </c:pt>
                <c:pt idx="888">
                  <c:v>334</c:v>
                </c:pt>
                <c:pt idx="889">
                  <c:v>334</c:v>
                </c:pt>
                <c:pt idx="890">
                  <c:v>335</c:v>
                </c:pt>
                <c:pt idx="891">
                  <c:v>335</c:v>
                </c:pt>
                <c:pt idx="892">
                  <c:v>335</c:v>
                </c:pt>
                <c:pt idx="893">
                  <c:v>335</c:v>
                </c:pt>
                <c:pt idx="894">
                  <c:v>336</c:v>
                </c:pt>
                <c:pt idx="895">
                  <c:v>336</c:v>
                </c:pt>
                <c:pt idx="896">
                  <c:v>337</c:v>
                </c:pt>
                <c:pt idx="897">
                  <c:v>337</c:v>
                </c:pt>
                <c:pt idx="898">
                  <c:v>337</c:v>
                </c:pt>
                <c:pt idx="899">
                  <c:v>337</c:v>
                </c:pt>
                <c:pt idx="900">
                  <c:v>337</c:v>
                </c:pt>
                <c:pt idx="901">
                  <c:v>338</c:v>
                </c:pt>
                <c:pt idx="902">
                  <c:v>338</c:v>
                </c:pt>
                <c:pt idx="903">
                  <c:v>339</c:v>
                </c:pt>
                <c:pt idx="904">
                  <c:v>339</c:v>
                </c:pt>
                <c:pt idx="905">
                  <c:v>339</c:v>
                </c:pt>
                <c:pt idx="906">
                  <c:v>340</c:v>
                </c:pt>
                <c:pt idx="907">
                  <c:v>340</c:v>
                </c:pt>
                <c:pt idx="908">
                  <c:v>340</c:v>
                </c:pt>
                <c:pt idx="909">
                  <c:v>340</c:v>
                </c:pt>
                <c:pt idx="910">
                  <c:v>341</c:v>
                </c:pt>
                <c:pt idx="911">
                  <c:v>340</c:v>
                </c:pt>
                <c:pt idx="912">
                  <c:v>341</c:v>
                </c:pt>
                <c:pt idx="913">
                  <c:v>341</c:v>
                </c:pt>
                <c:pt idx="914">
                  <c:v>342</c:v>
                </c:pt>
                <c:pt idx="915">
                  <c:v>342</c:v>
                </c:pt>
                <c:pt idx="916">
                  <c:v>343</c:v>
                </c:pt>
                <c:pt idx="917">
                  <c:v>343</c:v>
                </c:pt>
                <c:pt idx="918">
                  <c:v>343</c:v>
                </c:pt>
                <c:pt idx="919">
                  <c:v>344</c:v>
                </c:pt>
                <c:pt idx="920">
                  <c:v>345</c:v>
                </c:pt>
                <c:pt idx="921">
                  <c:v>345</c:v>
                </c:pt>
                <c:pt idx="922">
                  <c:v>345</c:v>
                </c:pt>
                <c:pt idx="923">
                  <c:v>345</c:v>
                </c:pt>
                <c:pt idx="924">
                  <c:v>345</c:v>
                </c:pt>
                <c:pt idx="925">
                  <c:v>346</c:v>
                </c:pt>
                <c:pt idx="926">
                  <c:v>346</c:v>
                </c:pt>
                <c:pt idx="927">
                  <c:v>347</c:v>
                </c:pt>
                <c:pt idx="928">
                  <c:v>348</c:v>
                </c:pt>
                <c:pt idx="929">
                  <c:v>348</c:v>
                </c:pt>
                <c:pt idx="930">
                  <c:v>348</c:v>
                </c:pt>
                <c:pt idx="931">
                  <c:v>348</c:v>
                </c:pt>
                <c:pt idx="932">
                  <c:v>349</c:v>
                </c:pt>
                <c:pt idx="933">
                  <c:v>349</c:v>
                </c:pt>
                <c:pt idx="934">
                  <c:v>350</c:v>
                </c:pt>
                <c:pt idx="935">
                  <c:v>350</c:v>
                </c:pt>
                <c:pt idx="936">
                  <c:v>350</c:v>
                </c:pt>
                <c:pt idx="937">
                  <c:v>350</c:v>
                </c:pt>
                <c:pt idx="938">
                  <c:v>351</c:v>
                </c:pt>
                <c:pt idx="939">
                  <c:v>351</c:v>
                </c:pt>
                <c:pt idx="940">
                  <c:v>352</c:v>
                </c:pt>
                <c:pt idx="941">
                  <c:v>352</c:v>
                </c:pt>
                <c:pt idx="942">
                  <c:v>352</c:v>
                </c:pt>
                <c:pt idx="943">
                  <c:v>352</c:v>
                </c:pt>
                <c:pt idx="944">
                  <c:v>353</c:v>
                </c:pt>
                <c:pt idx="945">
                  <c:v>353</c:v>
                </c:pt>
                <c:pt idx="946">
                  <c:v>353</c:v>
                </c:pt>
                <c:pt idx="947">
                  <c:v>354</c:v>
                </c:pt>
                <c:pt idx="948">
                  <c:v>354</c:v>
                </c:pt>
                <c:pt idx="949">
                  <c:v>355</c:v>
                </c:pt>
                <c:pt idx="950">
                  <c:v>355</c:v>
                </c:pt>
                <c:pt idx="951">
                  <c:v>355</c:v>
                </c:pt>
                <c:pt idx="952">
                  <c:v>355</c:v>
                </c:pt>
                <c:pt idx="953">
                  <c:v>356</c:v>
                </c:pt>
                <c:pt idx="954">
                  <c:v>356</c:v>
                </c:pt>
                <c:pt idx="955">
                  <c:v>356</c:v>
                </c:pt>
                <c:pt idx="956">
                  <c:v>357</c:v>
                </c:pt>
                <c:pt idx="957">
                  <c:v>357</c:v>
                </c:pt>
                <c:pt idx="958">
                  <c:v>358</c:v>
                </c:pt>
                <c:pt idx="959">
                  <c:v>358</c:v>
                </c:pt>
                <c:pt idx="960">
                  <c:v>358</c:v>
                </c:pt>
                <c:pt idx="961">
                  <c:v>359</c:v>
                </c:pt>
                <c:pt idx="962">
                  <c:v>359</c:v>
                </c:pt>
                <c:pt idx="963">
                  <c:v>359</c:v>
                </c:pt>
                <c:pt idx="964">
                  <c:v>360</c:v>
                </c:pt>
                <c:pt idx="965">
                  <c:v>361</c:v>
                </c:pt>
                <c:pt idx="966">
                  <c:v>361</c:v>
                </c:pt>
                <c:pt idx="967">
                  <c:v>362</c:v>
                </c:pt>
                <c:pt idx="968">
                  <c:v>362</c:v>
                </c:pt>
                <c:pt idx="969">
                  <c:v>362</c:v>
                </c:pt>
                <c:pt idx="970">
                  <c:v>363</c:v>
                </c:pt>
                <c:pt idx="971">
                  <c:v>363</c:v>
                </c:pt>
                <c:pt idx="972">
                  <c:v>363</c:v>
                </c:pt>
                <c:pt idx="973">
                  <c:v>363</c:v>
                </c:pt>
                <c:pt idx="974">
                  <c:v>364</c:v>
                </c:pt>
                <c:pt idx="975">
                  <c:v>364</c:v>
                </c:pt>
                <c:pt idx="976">
                  <c:v>364</c:v>
                </c:pt>
                <c:pt idx="977">
                  <c:v>365</c:v>
                </c:pt>
                <c:pt idx="978">
                  <c:v>364</c:v>
                </c:pt>
                <c:pt idx="979">
                  <c:v>365</c:v>
                </c:pt>
                <c:pt idx="980">
                  <c:v>365</c:v>
                </c:pt>
                <c:pt idx="981">
                  <c:v>366</c:v>
                </c:pt>
                <c:pt idx="982">
                  <c:v>367</c:v>
                </c:pt>
                <c:pt idx="983">
                  <c:v>367</c:v>
                </c:pt>
                <c:pt idx="984">
                  <c:v>367</c:v>
                </c:pt>
                <c:pt idx="985">
                  <c:v>367</c:v>
                </c:pt>
                <c:pt idx="986">
                  <c:v>368</c:v>
                </c:pt>
                <c:pt idx="987">
                  <c:v>368</c:v>
                </c:pt>
                <c:pt idx="988">
                  <c:v>369</c:v>
                </c:pt>
                <c:pt idx="989">
                  <c:v>370</c:v>
                </c:pt>
                <c:pt idx="990">
                  <c:v>369</c:v>
                </c:pt>
                <c:pt idx="991">
                  <c:v>370</c:v>
                </c:pt>
                <c:pt idx="992">
                  <c:v>370</c:v>
                </c:pt>
                <c:pt idx="993">
                  <c:v>371</c:v>
                </c:pt>
                <c:pt idx="994">
                  <c:v>371</c:v>
                </c:pt>
                <c:pt idx="995">
                  <c:v>372</c:v>
                </c:pt>
                <c:pt idx="996">
                  <c:v>372</c:v>
                </c:pt>
                <c:pt idx="997">
                  <c:v>372</c:v>
                </c:pt>
                <c:pt idx="998">
                  <c:v>372</c:v>
                </c:pt>
                <c:pt idx="999">
                  <c:v>372</c:v>
                </c:pt>
                <c:pt idx="1000">
                  <c:v>373</c:v>
                </c:pt>
                <c:pt idx="1001">
                  <c:v>373</c:v>
                </c:pt>
                <c:pt idx="1002">
                  <c:v>373</c:v>
                </c:pt>
                <c:pt idx="1003">
                  <c:v>374</c:v>
                </c:pt>
                <c:pt idx="1004">
                  <c:v>374</c:v>
                </c:pt>
                <c:pt idx="1005">
                  <c:v>375</c:v>
                </c:pt>
                <c:pt idx="1006">
                  <c:v>375</c:v>
                </c:pt>
                <c:pt idx="1007">
                  <c:v>376</c:v>
                </c:pt>
                <c:pt idx="1008">
                  <c:v>376</c:v>
                </c:pt>
                <c:pt idx="1009">
                  <c:v>375</c:v>
                </c:pt>
                <c:pt idx="1010">
                  <c:v>376</c:v>
                </c:pt>
                <c:pt idx="1011">
                  <c:v>376</c:v>
                </c:pt>
                <c:pt idx="1012">
                  <c:v>376</c:v>
                </c:pt>
                <c:pt idx="1013">
                  <c:v>376</c:v>
                </c:pt>
                <c:pt idx="1014">
                  <c:v>377</c:v>
                </c:pt>
                <c:pt idx="1015">
                  <c:v>377</c:v>
                </c:pt>
                <c:pt idx="1016">
                  <c:v>377</c:v>
                </c:pt>
                <c:pt idx="1017">
                  <c:v>378</c:v>
                </c:pt>
                <c:pt idx="1018">
                  <c:v>378</c:v>
                </c:pt>
                <c:pt idx="1019">
                  <c:v>378</c:v>
                </c:pt>
                <c:pt idx="1020">
                  <c:v>378</c:v>
                </c:pt>
                <c:pt idx="1021">
                  <c:v>378</c:v>
                </c:pt>
                <c:pt idx="1022">
                  <c:v>379</c:v>
                </c:pt>
                <c:pt idx="1023">
                  <c:v>379</c:v>
                </c:pt>
                <c:pt idx="1024">
                  <c:v>379</c:v>
                </c:pt>
                <c:pt idx="1025">
                  <c:v>379</c:v>
                </c:pt>
                <c:pt idx="1026">
                  <c:v>380</c:v>
                </c:pt>
                <c:pt idx="1027">
                  <c:v>379</c:v>
                </c:pt>
                <c:pt idx="1028">
                  <c:v>380</c:v>
                </c:pt>
                <c:pt idx="1029">
                  <c:v>380</c:v>
                </c:pt>
                <c:pt idx="1030">
                  <c:v>381</c:v>
                </c:pt>
                <c:pt idx="1031">
                  <c:v>381</c:v>
                </c:pt>
                <c:pt idx="1032">
                  <c:v>381</c:v>
                </c:pt>
                <c:pt idx="1033">
                  <c:v>381</c:v>
                </c:pt>
                <c:pt idx="1034">
                  <c:v>382</c:v>
                </c:pt>
                <c:pt idx="1035">
                  <c:v>382</c:v>
                </c:pt>
                <c:pt idx="1036">
                  <c:v>382</c:v>
                </c:pt>
                <c:pt idx="1037">
                  <c:v>383</c:v>
                </c:pt>
                <c:pt idx="1038">
                  <c:v>384</c:v>
                </c:pt>
                <c:pt idx="1039">
                  <c:v>384</c:v>
                </c:pt>
                <c:pt idx="1040">
                  <c:v>384</c:v>
                </c:pt>
                <c:pt idx="1041">
                  <c:v>385</c:v>
                </c:pt>
                <c:pt idx="1042">
                  <c:v>385</c:v>
                </c:pt>
                <c:pt idx="1043">
                  <c:v>385</c:v>
                </c:pt>
                <c:pt idx="1044">
                  <c:v>386</c:v>
                </c:pt>
                <c:pt idx="1045">
                  <c:v>385</c:v>
                </c:pt>
                <c:pt idx="1046">
                  <c:v>386</c:v>
                </c:pt>
                <c:pt idx="1047">
                  <c:v>387</c:v>
                </c:pt>
                <c:pt idx="1048">
                  <c:v>387</c:v>
                </c:pt>
                <c:pt idx="1049">
                  <c:v>387</c:v>
                </c:pt>
                <c:pt idx="1050">
                  <c:v>387</c:v>
                </c:pt>
                <c:pt idx="1051">
                  <c:v>388</c:v>
                </c:pt>
                <c:pt idx="1052">
                  <c:v>388</c:v>
                </c:pt>
                <c:pt idx="1053">
                  <c:v>388</c:v>
                </c:pt>
                <c:pt idx="1054">
                  <c:v>388</c:v>
                </c:pt>
                <c:pt idx="1055">
                  <c:v>389</c:v>
                </c:pt>
                <c:pt idx="1056">
                  <c:v>389</c:v>
                </c:pt>
                <c:pt idx="1057">
                  <c:v>389</c:v>
                </c:pt>
                <c:pt idx="1058">
                  <c:v>389</c:v>
                </c:pt>
                <c:pt idx="1059">
                  <c:v>390</c:v>
                </c:pt>
                <c:pt idx="1060">
                  <c:v>390</c:v>
                </c:pt>
                <c:pt idx="1061">
                  <c:v>390</c:v>
                </c:pt>
                <c:pt idx="1062">
                  <c:v>391</c:v>
                </c:pt>
                <c:pt idx="1063">
                  <c:v>391</c:v>
                </c:pt>
                <c:pt idx="1064">
                  <c:v>392</c:v>
                </c:pt>
                <c:pt idx="1065">
                  <c:v>392</c:v>
                </c:pt>
                <c:pt idx="1066">
                  <c:v>392</c:v>
                </c:pt>
                <c:pt idx="1067">
                  <c:v>392</c:v>
                </c:pt>
                <c:pt idx="1068">
                  <c:v>393</c:v>
                </c:pt>
                <c:pt idx="1069">
                  <c:v>393</c:v>
                </c:pt>
                <c:pt idx="1070">
                  <c:v>393</c:v>
                </c:pt>
                <c:pt idx="1071">
                  <c:v>394</c:v>
                </c:pt>
                <c:pt idx="1072">
                  <c:v>394</c:v>
                </c:pt>
                <c:pt idx="1073">
                  <c:v>394</c:v>
                </c:pt>
                <c:pt idx="1074">
                  <c:v>394</c:v>
                </c:pt>
                <c:pt idx="1075">
                  <c:v>394</c:v>
                </c:pt>
                <c:pt idx="1076">
                  <c:v>395</c:v>
                </c:pt>
                <c:pt idx="1077">
                  <c:v>395</c:v>
                </c:pt>
                <c:pt idx="1078">
                  <c:v>396</c:v>
                </c:pt>
                <c:pt idx="1079">
                  <c:v>397</c:v>
                </c:pt>
                <c:pt idx="1080">
                  <c:v>396</c:v>
                </c:pt>
                <c:pt idx="1081">
                  <c:v>397</c:v>
                </c:pt>
                <c:pt idx="1082">
                  <c:v>397</c:v>
                </c:pt>
                <c:pt idx="1083">
                  <c:v>397</c:v>
                </c:pt>
                <c:pt idx="1084">
                  <c:v>398</c:v>
                </c:pt>
                <c:pt idx="1085">
                  <c:v>398</c:v>
                </c:pt>
                <c:pt idx="1086">
                  <c:v>399</c:v>
                </c:pt>
                <c:pt idx="1087">
                  <c:v>399</c:v>
                </c:pt>
                <c:pt idx="1088">
                  <c:v>400</c:v>
                </c:pt>
                <c:pt idx="1089">
                  <c:v>400</c:v>
                </c:pt>
                <c:pt idx="1090">
                  <c:v>400</c:v>
                </c:pt>
                <c:pt idx="1091">
                  <c:v>400</c:v>
                </c:pt>
                <c:pt idx="1092">
                  <c:v>400</c:v>
                </c:pt>
                <c:pt idx="1093">
                  <c:v>400</c:v>
                </c:pt>
                <c:pt idx="1094">
                  <c:v>400</c:v>
                </c:pt>
                <c:pt idx="1095">
                  <c:v>400</c:v>
                </c:pt>
                <c:pt idx="1096">
                  <c:v>400</c:v>
                </c:pt>
                <c:pt idx="1097">
                  <c:v>400</c:v>
                </c:pt>
                <c:pt idx="1098">
                  <c:v>401</c:v>
                </c:pt>
                <c:pt idx="1099">
                  <c:v>402</c:v>
                </c:pt>
                <c:pt idx="1100">
                  <c:v>402</c:v>
                </c:pt>
                <c:pt idx="1101">
                  <c:v>402</c:v>
                </c:pt>
                <c:pt idx="1102">
                  <c:v>402</c:v>
                </c:pt>
                <c:pt idx="1103">
                  <c:v>402</c:v>
                </c:pt>
                <c:pt idx="1104">
                  <c:v>403</c:v>
                </c:pt>
                <c:pt idx="1105">
                  <c:v>403</c:v>
                </c:pt>
                <c:pt idx="1106">
                  <c:v>403</c:v>
                </c:pt>
                <c:pt idx="1107">
                  <c:v>404</c:v>
                </c:pt>
                <c:pt idx="1108">
                  <c:v>404</c:v>
                </c:pt>
                <c:pt idx="1109">
                  <c:v>404</c:v>
                </c:pt>
                <c:pt idx="1110">
                  <c:v>405</c:v>
                </c:pt>
                <c:pt idx="1111">
                  <c:v>405</c:v>
                </c:pt>
                <c:pt idx="1112">
                  <c:v>405</c:v>
                </c:pt>
                <c:pt idx="1113">
                  <c:v>406</c:v>
                </c:pt>
                <c:pt idx="1114">
                  <c:v>406</c:v>
                </c:pt>
                <c:pt idx="1115">
                  <c:v>406</c:v>
                </c:pt>
                <c:pt idx="1116">
                  <c:v>406</c:v>
                </c:pt>
                <c:pt idx="1117">
                  <c:v>407</c:v>
                </c:pt>
                <c:pt idx="1118">
                  <c:v>407</c:v>
                </c:pt>
                <c:pt idx="1119">
                  <c:v>407</c:v>
                </c:pt>
                <c:pt idx="1120">
                  <c:v>408</c:v>
                </c:pt>
                <c:pt idx="1121">
                  <c:v>408</c:v>
                </c:pt>
                <c:pt idx="1122">
                  <c:v>408</c:v>
                </c:pt>
                <c:pt idx="1123">
                  <c:v>408</c:v>
                </c:pt>
                <c:pt idx="1124">
                  <c:v>408</c:v>
                </c:pt>
                <c:pt idx="1125">
                  <c:v>409</c:v>
                </c:pt>
                <c:pt idx="1126">
                  <c:v>409</c:v>
                </c:pt>
                <c:pt idx="1127">
                  <c:v>410</c:v>
                </c:pt>
                <c:pt idx="1128">
                  <c:v>410</c:v>
                </c:pt>
                <c:pt idx="1129">
                  <c:v>411</c:v>
                </c:pt>
                <c:pt idx="1130">
                  <c:v>411</c:v>
                </c:pt>
                <c:pt idx="1131">
                  <c:v>411</c:v>
                </c:pt>
                <c:pt idx="1132">
                  <c:v>411</c:v>
                </c:pt>
                <c:pt idx="1133">
                  <c:v>411</c:v>
                </c:pt>
                <c:pt idx="1134">
                  <c:v>411</c:v>
                </c:pt>
                <c:pt idx="1135">
                  <c:v>411</c:v>
                </c:pt>
                <c:pt idx="1136">
                  <c:v>410</c:v>
                </c:pt>
                <c:pt idx="1137">
                  <c:v>410</c:v>
                </c:pt>
                <c:pt idx="1138">
                  <c:v>410</c:v>
                </c:pt>
                <c:pt idx="1139">
                  <c:v>408</c:v>
                </c:pt>
                <c:pt idx="1140">
                  <c:v>408</c:v>
                </c:pt>
                <c:pt idx="1141">
                  <c:v>408</c:v>
                </c:pt>
                <c:pt idx="1142">
                  <c:v>407</c:v>
                </c:pt>
                <c:pt idx="1143">
                  <c:v>407</c:v>
                </c:pt>
                <c:pt idx="1144">
                  <c:v>407</c:v>
                </c:pt>
                <c:pt idx="1145">
                  <c:v>406</c:v>
                </c:pt>
                <c:pt idx="1146">
                  <c:v>406</c:v>
                </c:pt>
                <c:pt idx="1147">
                  <c:v>406</c:v>
                </c:pt>
                <c:pt idx="1148">
                  <c:v>405</c:v>
                </c:pt>
                <c:pt idx="1149">
                  <c:v>405</c:v>
                </c:pt>
                <c:pt idx="1150">
                  <c:v>405</c:v>
                </c:pt>
                <c:pt idx="1151">
                  <c:v>405</c:v>
                </c:pt>
                <c:pt idx="1152">
                  <c:v>405</c:v>
                </c:pt>
                <c:pt idx="1153">
                  <c:v>404</c:v>
                </c:pt>
                <c:pt idx="1154">
                  <c:v>404</c:v>
                </c:pt>
                <c:pt idx="1155">
                  <c:v>404</c:v>
                </c:pt>
                <c:pt idx="1156">
                  <c:v>403</c:v>
                </c:pt>
                <c:pt idx="1157">
                  <c:v>403</c:v>
                </c:pt>
                <c:pt idx="1158">
                  <c:v>403</c:v>
                </c:pt>
                <c:pt idx="1159">
                  <c:v>402</c:v>
                </c:pt>
                <c:pt idx="1160">
                  <c:v>403</c:v>
                </c:pt>
                <c:pt idx="1161">
                  <c:v>402</c:v>
                </c:pt>
                <c:pt idx="1162">
                  <c:v>402</c:v>
                </c:pt>
                <c:pt idx="1163">
                  <c:v>402</c:v>
                </c:pt>
                <c:pt idx="1164">
                  <c:v>402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ex2_20_heatTemp1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Sheet1!$C$2:$C$1166</c:f>
              <c:numCache>
                <c:formatCode>General</c:formatCode>
                <c:ptCount val="1165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201</c:v>
                </c:pt>
                <c:pt idx="60">
                  <c:v>200</c:v>
                </c:pt>
                <c:pt idx="61">
                  <c:v>201</c:v>
                </c:pt>
                <c:pt idx="62">
                  <c:v>201</c:v>
                </c:pt>
                <c:pt idx="63">
                  <c:v>202</c:v>
                </c:pt>
                <c:pt idx="64">
                  <c:v>202</c:v>
                </c:pt>
                <c:pt idx="65">
                  <c:v>202</c:v>
                </c:pt>
                <c:pt idx="66">
                  <c:v>204</c:v>
                </c:pt>
                <c:pt idx="67">
                  <c:v>203</c:v>
                </c:pt>
                <c:pt idx="68">
                  <c:v>205</c:v>
                </c:pt>
                <c:pt idx="69">
                  <c:v>206</c:v>
                </c:pt>
                <c:pt idx="70">
                  <c:v>205</c:v>
                </c:pt>
                <c:pt idx="71">
                  <c:v>206</c:v>
                </c:pt>
                <c:pt idx="72">
                  <c:v>207</c:v>
                </c:pt>
                <c:pt idx="73">
                  <c:v>207</c:v>
                </c:pt>
                <c:pt idx="74">
                  <c:v>209</c:v>
                </c:pt>
                <c:pt idx="75">
                  <c:v>210</c:v>
                </c:pt>
                <c:pt idx="76">
                  <c:v>211</c:v>
                </c:pt>
                <c:pt idx="77">
                  <c:v>212</c:v>
                </c:pt>
                <c:pt idx="78">
                  <c:v>214</c:v>
                </c:pt>
                <c:pt idx="79">
                  <c:v>213</c:v>
                </c:pt>
                <c:pt idx="80">
                  <c:v>214</c:v>
                </c:pt>
                <c:pt idx="81">
                  <c:v>214</c:v>
                </c:pt>
                <c:pt idx="82">
                  <c:v>216</c:v>
                </c:pt>
                <c:pt idx="83">
                  <c:v>215</c:v>
                </c:pt>
                <c:pt idx="84">
                  <c:v>217</c:v>
                </c:pt>
                <c:pt idx="85">
                  <c:v>217</c:v>
                </c:pt>
                <c:pt idx="86">
                  <c:v>217</c:v>
                </c:pt>
                <c:pt idx="87">
                  <c:v>218</c:v>
                </c:pt>
                <c:pt idx="88">
                  <c:v>219</c:v>
                </c:pt>
                <c:pt idx="89">
                  <c:v>220</c:v>
                </c:pt>
                <c:pt idx="90">
                  <c:v>220</c:v>
                </c:pt>
                <c:pt idx="91">
                  <c:v>221</c:v>
                </c:pt>
                <c:pt idx="92">
                  <c:v>221</c:v>
                </c:pt>
                <c:pt idx="93">
                  <c:v>222</c:v>
                </c:pt>
                <c:pt idx="94">
                  <c:v>222</c:v>
                </c:pt>
                <c:pt idx="95">
                  <c:v>223</c:v>
                </c:pt>
                <c:pt idx="96">
                  <c:v>224</c:v>
                </c:pt>
                <c:pt idx="97">
                  <c:v>225</c:v>
                </c:pt>
                <c:pt idx="98">
                  <c:v>224</c:v>
                </c:pt>
                <c:pt idx="99">
                  <c:v>226</c:v>
                </c:pt>
                <c:pt idx="100">
                  <c:v>226</c:v>
                </c:pt>
                <c:pt idx="101">
                  <c:v>227</c:v>
                </c:pt>
                <c:pt idx="102">
                  <c:v>228</c:v>
                </c:pt>
                <c:pt idx="103">
                  <c:v>227</c:v>
                </c:pt>
                <c:pt idx="104">
                  <c:v>228</c:v>
                </c:pt>
                <c:pt idx="105">
                  <c:v>229</c:v>
                </c:pt>
                <c:pt idx="106">
                  <c:v>229</c:v>
                </c:pt>
                <c:pt idx="107">
                  <c:v>231</c:v>
                </c:pt>
                <c:pt idx="108">
                  <c:v>230</c:v>
                </c:pt>
                <c:pt idx="109">
                  <c:v>230</c:v>
                </c:pt>
                <c:pt idx="110">
                  <c:v>231</c:v>
                </c:pt>
                <c:pt idx="111">
                  <c:v>232</c:v>
                </c:pt>
                <c:pt idx="112">
                  <c:v>232</c:v>
                </c:pt>
                <c:pt idx="113">
                  <c:v>233</c:v>
                </c:pt>
                <c:pt idx="114">
                  <c:v>233</c:v>
                </c:pt>
                <c:pt idx="115">
                  <c:v>234</c:v>
                </c:pt>
                <c:pt idx="116">
                  <c:v>234</c:v>
                </c:pt>
                <c:pt idx="117">
                  <c:v>234</c:v>
                </c:pt>
                <c:pt idx="118">
                  <c:v>236</c:v>
                </c:pt>
                <c:pt idx="119">
                  <c:v>235</c:v>
                </c:pt>
                <c:pt idx="120">
                  <c:v>236</c:v>
                </c:pt>
                <c:pt idx="121">
                  <c:v>237</c:v>
                </c:pt>
                <c:pt idx="122">
                  <c:v>238</c:v>
                </c:pt>
                <c:pt idx="123">
                  <c:v>238</c:v>
                </c:pt>
                <c:pt idx="124">
                  <c:v>240</c:v>
                </c:pt>
                <c:pt idx="125">
                  <c:v>239</c:v>
                </c:pt>
                <c:pt idx="126">
                  <c:v>240</c:v>
                </c:pt>
                <c:pt idx="127">
                  <c:v>240</c:v>
                </c:pt>
                <c:pt idx="128">
                  <c:v>241</c:v>
                </c:pt>
                <c:pt idx="129">
                  <c:v>243</c:v>
                </c:pt>
                <c:pt idx="130">
                  <c:v>242</c:v>
                </c:pt>
                <c:pt idx="131">
                  <c:v>242</c:v>
                </c:pt>
                <c:pt idx="132">
                  <c:v>243</c:v>
                </c:pt>
                <c:pt idx="133">
                  <c:v>244</c:v>
                </c:pt>
                <c:pt idx="134">
                  <c:v>245</c:v>
                </c:pt>
                <c:pt idx="135">
                  <c:v>245</c:v>
                </c:pt>
                <c:pt idx="136">
                  <c:v>245</c:v>
                </c:pt>
                <c:pt idx="137">
                  <c:v>246</c:v>
                </c:pt>
                <c:pt idx="138">
                  <c:v>247</c:v>
                </c:pt>
                <c:pt idx="139">
                  <c:v>247</c:v>
                </c:pt>
                <c:pt idx="140">
                  <c:v>248</c:v>
                </c:pt>
                <c:pt idx="141">
                  <c:v>248</c:v>
                </c:pt>
                <c:pt idx="142">
                  <c:v>249</c:v>
                </c:pt>
                <c:pt idx="143">
                  <c:v>249</c:v>
                </c:pt>
                <c:pt idx="144">
                  <c:v>249</c:v>
                </c:pt>
                <c:pt idx="145">
                  <c:v>250</c:v>
                </c:pt>
                <c:pt idx="146">
                  <c:v>250</c:v>
                </c:pt>
                <c:pt idx="147">
                  <c:v>250</c:v>
                </c:pt>
                <c:pt idx="148">
                  <c:v>252</c:v>
                </c:pt>
                <c:pt idx="149">
                  <c:v>251</c:v>
                </c:pt>
                <c:pt idx="150">
                  <c:v>252</c:v>
                </c:pt>
                <c:pt idx="151">
                  <c:v>253</c:v>
                </c:pt>
                <c:pt idx="152">
                  <c:v>253</c:v>
                </c:pt>
                <c:pt idx="153">
                  <c:v>253</c:v>
                </c:pt>
                <c:pt idx="154">
                  <c:v>254</c:v>
                </c:pt>
                <c:pt idx="155">
                  <c:v>254</c:v>
                </c:pt>
                <c:pt idx="156">
                  <c:v>254</c:v>
                </c:pt>
                <c:pt idx="157">
                  <c:v>255</c:v>
                </c:pt>
                <c:pt idx="158">
                  <c:v>255</c:v>
                </c:pt>
                <c:pt idx="159">
                  <c:v>256</c:v>
                </c:pt>
                <c:pt idx="160">
                  <c:v>256</c:v>
                </c:pt>
                <c:pt idx="161">
                  <c:v>257</c:v>
                </c:pt>
                <c:pt idx="162">
                  <c:v>257</c:v>
                </c:pt>
                <c:pt idx="163">
                  <c:v>258</c:v>
                </c:pt>
                <c:pt idx="164">
                  <c:v>258</c:v>
                </c:pt>
                <c:pt idx="165">
                  <c:v>258</c:v>
                </c:pt>
                <c:pt idx="166">
                  <c:v>259</c:v>
                </c:pt>
                <c:pt idx="167">
                  <c:v>259</c:v>
                </c:pt>
                <c:pt idx="168">
                  <c:v>260</c:v>
                </c:pt>
                <c:pt idx="169">
                  <c:v>260</c:v>
                </c:pt>
                <c:pt idx="170">
                  <c:v>260</c:v>
                </c:pt>
                <c:pt idx="171">
                  <c:v>261</c:v>
                </c:pt>
                <c:pt idx="172">
                  <c:v>262</c:v>
                </c:pt>
                <c:pt idx="173">
                  <c:v>262</c:v>
                </c:pt>
                <c:pt idx="174">
                  <c:v>263</c:v>
                </c:pt>
                <c:pt idx="175">
                  <c:v>264</c:v>
                </c:pt>
                <c:pt idx="176">
                  <c:v>264</c:v>
                </c:pt>
                <c:pt idx="177">
                  <c:v>265</c:v>
                </c:pt>
                <c:pt idx="178">
                  <c:v>264</c:v>
                </c:pt>
                <c:pt idx="179">
                  <c:v>265</c:v>
                </c:pt>
                <c:pt idx="180">
                  <c:v>266</c:v>
                </c:pt>
                <c:pt idx="181">
                  <c:v>266</c:v>
                </c:pt>
                <c:pt idx="182">
                  <c:v>267</c:v>
                </c:pt>
                <c:pt idx="183">
                  <c:v>267</c:v>
                </c:pt>
                <c:pt idx="184">
                  <c:v>268</c:v>
                </c:pt>
                <c:pt idx="185">
                  <c:v>269</c:v>
                </c:pt>
                <c:pt idx="186">
                  <c:v>269</c:v>
                </c:pt>
                <c:pt idx="187">
                  <c:v>269</c:v>
                </c:pt>
                <c:pt idx="188">
                  <c:v>270</c:v>
                </c:pt>
                <c:pt idx="189">
                  <c:v>270</c:v>
                </c:pt>
                <c:pt idx="190">
                  <c:v>270</c:v>
                </c:pt>
                <c:pt idx="191">
                  <c:v>271</c:v>
                </c:pt>
                <c:pt idx="192">
                  <c:v>271</c:v>
                </c:pt>
                <c:pt idx="193">
                  <c:v>272</c:v>
                </c:pt>
                <c:pt idx="194">
                  <c:v>272</c:v>
                </c:pt>
                <c:pt idx="195">
                  <c:v>272</c:v>
                </c:pt>
                <c:pt idx="196">
                  <c:v>272</c:v>
                </c:pt>
                <c:pt idx="197">
                  <c:v>273</c:v>
                </c:pt>
                <c:pt idx="198">
                  <c:v>273</c:v>
                </c:pt>
                <c:pt idx="199">
                  <c:v>274</c:v>
                </c:pt>
                <c:pt idx="200">
                  <c:v>274</c:v>
                </c:pt>
                <c:pt idx="201">
                  <c:v>275</c:v>
                </c:pt>
                <c:pt idx="202">
                  <c:v>275</c:v>
                </c:pt>
                <c:pt idx="203">
                  <c:v>276</c:v>
                </c:pt>
                <c:pt idx="204">
                  <c:v>276</c:v>
                </c:pt>
                <c:pt idx="205">
                  <c:v>276</c:v>
                </c:pt>
                <c:pt idx="206">
                  <c:v>276</c:v>
                </c:pt>
                <c:pt idx="207">
                  <c:v>277</c:v>
                </c:pt>
                <c:pt idx="208">
                  <c:v>277</c:v>
                </c:pt>
                <c:pt idx="209">
                  <c:v>277</c:v>
                </c:pt>
                <c:pt idx="210">
                  <c:v>277</c:v>
                </c:pt>
                <c:pt idx="211">
                  <c:v>278</c:v>
                </c:pt>
                <c:pt idx="212">
                  <c:v>279</c:v>
                </c:pt>
                <c:pt idx="213">
                  <c:v>280</c:v>
                </c:pt>
                <c:pt idx="214">
                  <c:v>280</c:v>
                </c:pt>
                <c:pt idx="215">
                  <c:v>280</c:v>
                </c:pt>
                <c:pt idx="216">
                  <c:v>281</c:v>
                </c:pt>
                <c:pt idx="217">
                  <c:v>281</c:v>
                </c:pt>
                <c:pt idx="218">
                  <c:v>281</c:v>
                </c:pt>
                <c:pt idx="219">
                  <c:v>282</c:v>
                </c:pt>
                <c:pt idx="220">
                  <c:v>282</c:v>
                </c:pt>
                <c:pt idx="221">
                  <c:v>283</c:v>
                </c:pt>
                <c:pt idx="222">
                  <c:v>284</c:v>
                </c:pt>
                <c:pt idx="223">
                  <c:v>284</c:v>
                </c:pt>
                <c:pt idx="224">
                  <c:v>285</c:v>
                </c:pt>
                <c:pt idx="225">
                  <c:v>285</c:v>
                </c:pt>
                <c:pt idx="226">
                  <c:v>286</c:v>
                </c:pt>
                <c:pt idx="227">
                  <c:v>286</c:v>
                </c:pt>
                <c:pt idx="228">
                  <c:v>286</c:v>
                </c:pt>
                <c:pt idx="229">
                  <c:v>287</c:v>
                </c:pt>
                <c:pt idx="230">
                  <c:v>287</c:v>
                </c:pt>
                <c:pt idx="231">
                  <c:v>287</c:v>
                </c:pt>
                <c:pt idx="232">
                  <c:v>288</c:v>
                </c:pt>
                <c:pt idx="233">
                  <c:v>288</c:v>
                </c:pt>
                <c:pt idx="234">
                  <c:v>288</c:v>
                </c:pt>
                <c:pt idx="235">
                  <c:v>288</c:v>
                </c:pt>
                <c:pt idx="236">
                  <c:v>288</c:v>
                </c:pt>
                <c:pt idx="237">
                  <c:v>289</c:v>
                </c:pt>
                <c:pt idx="238">
                  <c:v>289</c:v>
                </c:pt>
                <c:pt idx="239">
                  <c:v>290</c:v>
                </c:pt>
                <c:pt idx="240">
                  <c:v>291</c:v>
                </c:pt>
                <c:pt idx="241">
                  <c:v>291</c:v>
                </c:pt>
                <c:pt idx="242">
                  <c:v>291</c:v>
                </c:pt>
                <c:pt idx="243">
                  <c:v>292</c:v>
                </c:pt>
                <c:pt idx="244">
                  <c:v>292</c:v>
                </c:pt>
                <c:pt idx="245">
                  <c:v>292</c:v>
                </c:pt>
                <c:pt idx="246">
                  <c:v>293</c:v>
                </c:pt>
                <c:pt idx="247">
                  <c:v>293</c:v>
                </c:pt>
                <c:pt idx="248">
                  <c:v>294</c:v>
                </c:pt>
                <c:pt idx="249">
                  <c:v>294</c:v>
                </c:pt>
                <c:pt idx="250">
                  <c:v>295</c:v>
                </c:pt>
                <c:pt idx="251">
                  <c:v>295</c:v>
                </c:pt>
                <c:pt idx="252">
                  <c:v>296</c:v>
                </c:pt>
                <c:pt idx="253">
                  <c:v>296</c:v>
                </c:pt>
                <c:pt idx="254">
                  <c:v>296</c:v>
                </c:pt>
                <c:pt idx="255">
                  <c:v>296</c:v>
                </c:pt>
                <c:pt idx="256">
                  <c:v>297</c:v>
                </c:pt>
                <c:pt idx="257">
                  <c:v>297</c:v>
                </c:pt>
                <c:pt idx="258">
                  <c:v>298</c:v>
                </c:pt>
                <c:pt idx="259">
                  <c:v>298</c:v>
                </c:pt>
                <c:pt idx="260">
                  <c:v>298</c:v>
                </c:pt>
                <c:pt idx="261">
                  <c:v>299</c:v>
                </c:pt>
                <c:pt idx="262">
                  <c:v>299</c:v>
                </c:pt>
                <c:pt idx="263">
                  <c:v>299</c:v>
                </c:pt>
                <c:pt idx="264">
                  <c:v>301</c:v>
                </c:pt>
                <c:pt idx="265">
                  <c:v>300</c:v>
                </c:pt>
                <c:pt idx="266">
                  <c:v>301</c:v>
                </c:pt>
                <c:pt idx="267">
                  <c:v>301</c:v>
                </c:pt>
                <c:pt idx="268">
                  <c:v>302</c:v>
                </c:pt>
                <c:pt idx="269">
                  <c:v>302</c:v>
                </c:pt>
                <c:pt idx="270">
                  <c:v>302</c:v>
                </c:pt>
                <c:pt idx="271">
                  <c:v>303</c:v>
                </c:pt>
                <c:pt idx="272">
                  <c:v>303</c:v>
                </c:pt>
                <c:pt idx="273">
                  <c:v>304</c:v>
                </c:pt>
                <c:pt idx="274">
                  <c:v>304</c:v>
                </c:pt>
                <c:pt idx="275">
                  <c:v>304</c:v>
                </c:pt>
                <c:pt idx="276">
                  <c:v>305</c:v>
                </c:pt>
                <c:pt idx="277">
                  <c:v>305</c:v>
                </c:pt>
                <c:pt idx="278">
                  <c:v>306</c:v>
                </c:pt>
                <c:pt idx="279">
                  <c:v>306</c:v>
                </c:pt>
                <c:pt idx="280">
                  <c:v>306</c:v>
                </c:pt>
                <c:pt idx="281">
                  <c:v>307</c:v>
                </c:pt>
                <c:pt idx="282">
                  <c:v>307</c:v>
                </c:pt>
                <c:pt idx="283">
                  <c:v>307</c:v>
                </c:pt>
                <c:pt idx="284">
                  <c:v>308</c:v>
                </c:pt>
                <c:pt idx="285">
                  <c:v>309</c:v>
                </c:pt>
                <c:pt idx="286">
                  <c:v>309</c:v>
                </c:pt>
                <c:pt idx="287">
                  <c:v>309</c:v>
                </c:pt>
                <c:pt idx="288">
                  <c:v>310</c:v>
                </c:pt>
                <c:pt idx="289">
                  <c:v>310</c:v>
                </c:pt>
                <c:pt idx="290">
                  <c:v>311</c:v>
                </c:pt>
                <c:pt idx="291">
                  <c:v>311</c:v>
                </c:pt>
                <c:pt idx="292">
                  <c:v>311</c:v>
                </c:pt>
                <c:pt idx="293">
                  <c:v>311</c:v>
                </c:pt>
                <c:pt idx="294">
                  <c:v>312</c:v>
                </c:pt>
                <c:pt idx="295">
                  <c:v>312</c:v>
                </c:pt>
                <c:pt idx="296">
                  <c:v>312</c:v>
                </c:pt>
                <c:pt idx="297">
                  <c:v>313</c:v>
                </c:pt>
                <c:pt idx="298">
                  <c:v>313</c:v>
                </c:pt>
                <c:pt idx="299">
                  <c:v>314</c:v>
                </c:pt>
                <c:pt idx="300">
                  <c:v>314</c:v>
                </c:pt>
                <c:pt idx="301">
                  <c:v>314</c:v>
                </c:pt>
                <c:pt idx="302">
                  <c:v>315</c:v>
                </c:pt>
                <c:pt idx="303">
                  <c:v>315</c:v>
                </c:pt>
                <c:pt idx="304">
                  <c:v>315</c:v>
                </c:pt>
                <c:pt idx="305">
                  <c:v>316</c:v>
                </c:pt>
                <c:pt idx="306">
                  <c:v>316</c:v>
                </c:pt>
                <c:pt idx="307">
                  <c:v>316</c:v>
                </c:pt>
                <c:pt idx="308">
                  <c:v>317</c:v>
                </c:pt>
                <c:pt idx="309">
                  <c:v>317</c:v>
                </c:pt>
                <c:pt idx="310">
                  <c:v>317</c:v>
                </c:pt>
                <c:pt idx="311">
                  <c:v>318</c:v>
                </c:pt>
                <c:pt idx="312">
                  <c:v>318</c:v>
                </c:pt>
                <c:pt idx="313">
                  <c:v>318</c:v>
                </c:pt>
                <c:pt idx="314">
                  <c:v>319</c:v>
                </c:pt>
                <c:pt idx="315">
                  <c:v>319</c:v>
                </c:pt>
                <c:pt idx="316">
                  <c:v>319</c:v>
                </c:pt>
                <c:pt idx="317">
                  <c:v>319</c:v>
                </c:pt>
                <c:pt idx="318">
                  <c:v>320</c:v>
                </c:pt>
                <c:pt idx="319">
                  <c:v>320</c:v>
                </c:pt>
                <c:pt idx="320">
                  <c:v>320</c:v>
                </c:pt>
                <c:pt idx="321">
                  <c:v>320</c:v>
                </c:pt>
                <c:pt idx="322">
                  <c:v>321</c:v>
                </c:pt>
                <c:pt idx="323">
                  <c:v>321</c:v>
                </c:pt>
                <c:pt idx="324">
                  <c:v>322</c:v>
                </c:pt>
                <c:pt idx="325">
                  <c:v>321</c:v>
                </c:pt>
                <c:pt idx="326">
                  <c:v>322</c:v>
                </c:pt>
                <c:pt idx="327">
                  <c:v>322</c:v>
                </c:pt>
                <c:pt idx="328">
                  <c:v>323</c:v>
                </c:pt>
                <c:pt idx="329">
                  <c:v>323</c:v>
                </c:pt>
                <c:pt idx="330">
                  <c:v>323</c:v>
                </c:pt>
                <c:pt idx="331">
                  <c:v>323</c:v>
                </c:pt>
                <c:pt idx="332">
                  <c:v>324</c:v>
                </c:pt>
                <c:pt idx="333">
                  <c:v>324</c:v>
                </c:pt>
                <c:pt idx="334">
                  <c:v>324</c:v>
                </c:pt>
                <c:pt idx="335">
                  <c:v>324</c:v>
                </c:pt>
                <c:pt idx="336">
                  <c:v>325</c:v>
                </c:pt>
                <c:pt idx="337">
                  <c:v>325</c:v>
                </c:pt>
                <c:pt idx="338">
                  <c:v>325</c:v>
                </c:pt>
                <c:pt idx="339">
                  <c:v>326</c:v>
                </c:pt>
                <c:pt idx="340">
                  <c:v>327</c:v>
                </c:pt>
                <c:pt idx="341">
                  <c:v>327</c:v>
                </c:pt>
                <c:pt idx="342">
                  <c:v>327</c:v>
                </c:pt>
                <c:pt idx="343">
                  <c:v>328</c:v>
                </c:pt>
                <c:pt idx="344">
                  <c:v>328</c:v>
                </c:pt>
                <c:pt idx="345">
                  <c:v>328</c:v>
                </c:pt>
                <c:pt idx="346">
                  <c:v>328</c:v>
                </c:pt>
                <c:pt idx="347">
                  <c:v>329</c:v>
                </c:pt>
                <c:pt idx="348">
                  <c:v>328</c:v>
                </c:pt>
                <c:pt idx="349">
                  <c:v>329</c:v>
                </c:pt>
                <c:pt idx="350">
                  <c:v>329</c:v>
                </c:pt>
                <c:pt idx="351">
                  <c:v>330</c:v>
                </c:pt>
                <c:pt idx="352">
                  <c:v>330</c:v>
                </c:pt>
                <c:pt idx="353">
                  <c:v>330</c:v>
                </c:pt>
                <c:pt idx="354">
                  <c:v>330</c:v>
                </c:pt>
                <c:pt idx="355">
                  <c:v>330</c:v>
                </c:pt>
                <c:pt idx="356">
                  <c:v>331</c:v>
                </c:pt>
                <c:pt idx="357">
                  <c:v>331</c:v>
                </c:pt>
                <c:pt idx="358">
                  <c:v>331</c:v>
                </c:pt>
                <c:pt idx="359">
                  <c:v>331</c:v>
                </c:pt>
                <c:pt idx="360">
                  <c:v>331</c:v>
                </c:pt>
                <c:pt idx="361">
                  <c:v>331</c:v>
                </c:pt>
                <c:pt idx="362">
                  <c:v>332</c:v>
                </c:pt>
                <c:pt idx="363">
                  <c:v>332</c:v>
                </c:pt>
                <c:pt idx="364">
                  <c:v>333</c:v>
                </c:pt>
                <c:pt idx="365">
                  <c:v>334</c:v>
                </c:pt>
                <c:pt idx="366">
                  <c:v>334</c:v>
                </c:pt>
                <c:pt idx="367">
                  <c:v>334</c:v>
                </c:pt>
                <c:pt idx="368">
                  <c:v>335</c:v>
                </c:pt>
                <c:pt idx="369">
                  <c:v>334</c:v>
                </c:pt>
                <c:pt idx="370">
                  <c:v>335</c:v>
                </c:pt>
                <c:pt idx="371">
                  <c:v>335</c:v>
                </c:pt>
                <c:pt idx="372">
                  <c:v>335</c:v>
                </c:pt>
                <c:pt idx="373">
                  <c:v>336</c:v>
                </c:pt>
                <c:pt idx="374">
                  <c:v>336</c:v>
                </c:pt>
                <c:pt idx="375">
                  <c:v>336</c:v>
                </c:pt>
                <c:pt idx="376">
                  <c:v>337</c:v>
                </c:pt>
                <c:pt idx="377">
                  <c:v>337</c:v>
                </c:pt>
                <c:pt idx="378">
                  <c:v>337</c:v>
                </c:pt>
                <c:pt idx="379">
                  <c:v>337</c:v>
                </c:pt>
                <c:pt idx="380">
                  <c:v>337</c:v>
                </c:pt>
                <c:pt idx="381">
                  <c:v>337</c:v>
                </c:pt>
                <c:pt idx="382">
                  <c:v>337</c:v>
                </c:pt>
                <c:pt idx="383">
                  <c:v>338</c:v>
                </c:pt>
                <c:pt idx="384">
                  <c:v>338</c:v>
                </c:pt>
                <c:pt idx="385">
                  <c:v>339</c:v>
                </c:pt>
                <c:pt idx="386">
                  <c:v>339</c:v>
                </c:pt>
                <c:pt idx="387">
                  <c:v>340</c:v>
                </c:pt>
                <c:pt idx="388">
                  <c:v>340</c:v>
                </c:pt>
                <c:pt idx="389">
                  <c:v>341</c:v>
                </c:pt>
                <c:pt idx="390">
                  <c:v>341</c:v>
                </c:pt>
                <c:pt idx="391">
                  <c:v>341</c:v>
                </c:pt>
                <c:pt idx="392">
                  <c:v>342</c:v>
                </c:pt>
                <c:pt idx="393">
                  <c:v>342</c:v>
                </c:pt>
                <c:pt idx="394">
                  <c:v>342</c:v>
                </c:pt>
                <c:pt idx="395">
                  <c:v>343</c:v>
                </c:pt>
                <c:pt idx="396">
                  <c:v>343</c:v>
                </c:pt>
                <c:pt idx="397">
                  <c:v>343</c:v>
                </c:pt>
                <c:pt idx="398">
                  <c:v>344</c:v>
                </c:pt>
                <c:pt idx="399">
                  <c:v>344</c:v>
                </c:pt>
                <c:pt idx="400">
                  <c:v>344</c:v>
                </c:pt>
                <c:pt idx="401">
                  <c:v>345</c:v>
                </c:pt>
                <c:pt idx="402">
                  <c:v>345</c:v>
                </c:pt>
                <c:pt idx="403">
                  <c:v>345</c:v>
                </c:pt>
                <c:pt idx="404">
                  <c:v>345</c:v>
                </c:pt>
                <c:pt idx="405">
                  <c:v>346</c:v>
                </c:pt>
                <c:pt idx="406">
                  <c:v>346</c:v>
                </c:pt>
                <c:pt idx="407">
                  <c:v>347</c:v>
                </c:pt>
                <c:pt idx="408">
                  <c:v>347</c:v>
                </c:pt>
                <c:pt idx="409">
                  <c:v>348</c:v>
                </c:pt>
                <c:pt idx="410">
                  <c:v>348</c:v>
                </c:pt>
                <c:pt idx="411">
                  <c:v>348</c:v>
                </c:pt>
                <c:pt idx="412">
                  <c:v>349</c:v>
                </c:pt>
                <c:pt idx="413">
                  <c:v>349</c:v>
                </c:pt>
                <c:pt idx="414">
                  <c:v>350</c:v>
                </c:pt>
                <c:pt idx="415">
                  <c:v>350</c:v>
                </c:pt>
                <c:pt idx="416">
                  <c:v>350</c:v>
                </c:pt>
                <c:pt idx="417">
                  <c:v>350</c:v>
                </c:pt>
                <c:pt idx="418">
                  <c:v>350</c:v>
                </c:pt>
                <c:pt idx="419">
                  <c:v>351</c:v>
                </c:pt>
                <c:pt idx="420">
                  <c:v>352</c:v>
                </c:pt>
                <c:pt idx="421">
                  <c:v>352</c:v>
                </c:pt>
                <c:pt idx="422">
                  <c:v>352</c:v>
                </c:pt>
                <c:pt idx="423">
                  <c:v>352</c:v>
                </c:pt>
                <c:pt idx="424">
                  <c:v>353</c:v>
                </c:pt>
                <c:pt idx="425">
                  <c:v>353</c:v>
                </c:pt>
                <c:pt idx="426">
                  <c:v>354</c:v>
                </c:pt>
                <c:pt idx="427">
                  <c:v>354</c:v>
                </c:pt>
                <c:pt idx="428">
                  <c:v>354</c:v>
                </c:pt>
                <c:pt idx="429">
                  <c:v>355</c:v>
                </c:pt>
                <c:pt idx="430">
                  <c:v>355</c:v>
                </c:pt>
                <c:pt idx="431">
                  <c:v>356</c:v>
                </c:pt>
                <c:pt idx="432">
                  <c:v>356</c:v>
                </c:pt>
                <c:pt idx="433">
                  <c:v>356</c:v>
                </c:pt>
                <c:pt idx="434">
                  <c:v>357</c:v>
                </c:pt>
                <c:pt idx="435">
                  <c:v>357</c:v>
                </c:pt>
                <c:pt idx="436">
                  <c:v>357</c:v>
                </c:pt>
                <c:pt idx="437">
                  <c:v>358</c:v>
                </c:pt>
                <c:pt idx="438">
                  <c:v>358</c:v>
                </c:pt>
                <c:pt idx="439">
                  <c:v>358</c:v>
                </c:pt>
                <c:pt idx="440">
                  <c:v>359</c:v>
                </c:pt>
                <c:pt idx="441">
                  <c:v>359</c:v>
                </c:pt>
                <c:pt idx="442">
                  <c:v>359</c:v>
                </c:pt>
                <c:pt idx="443">
                  <c:v>360</c:v>
                </c:pt>
                <c:pt idx="444">
                  <c:v>360</c:v>
                </c:pt>
                <c:pt idx="445">
                  <c:v>360</c:v>
                </c:pt>
                <c:pt idx="446">
                  <c:v>360</c:v>
                </c:pt>
                <c:pt idx="447">
                  <c:v>361</c:v>
                </c:pt>
                <c:pt idx="448">
                  <c:v>361</c:v>
                </c:pt>
                <c:pt idx="449">
                  <c:v>362</c:v>
                </c:pt>
                <c:pt idx="450">
                  <c:v>363</c:v>
                </c:pt>
                <c:pt idx="451">
                  <c:v>363</c:v>
                </c:pt>
                <c:pt idx="452">
                  <c:v>362</c:v>
                </c:pt>
                <c:pt idx="453">
                  <c:v>363</c:v>
                </c:pt>
                <c:pt idx="454">
                  <c:v>363</c:v>
                </c:pt>
                <c:pt idx="455">
                  <c:v>363</c:v>
                </c:pt>
                <c:pt idx="456">
                  <c:v>363</c:v>
                </c:pt>
                <c:pt idx="457">
                  <c:v>364</c:v>
                </c:pt>
                <c:pt idx="458">
                  <c:v>364</c:v>
                </c:pt>
                <c:pt idx="459">
                  <c:v>365</c:v>
                </c:pt>
                <c:pt idx="460">
                  <c:v>365</c:v>
                </c:pt>
                <c:pt idx="461">
                  <c:v>365</c:v>
                </c:pt>
                <c:pt idx="462">
                  <c:v>366</c:v>
                </c:pt>
                <c:pt idx="463">
                  <c:v>366</c:v>
                </c:pt>
                <c:pt idx="464">
                  <c:v>366</c:v>
                </c:pt>
                <c:pt idx="465">
                  <c:v>366</c:v>
                </c:pt>
                <c:pt idx="466">
                  <c:v>367</c:v>
                </c:pt>
                <c:pt idx="467">
                  <c:v>367</c:v>
                </c:pt>
                <c:pt idx="468">
                  <c:v>368</c:v>
                </c:pt>
                <c:pt idx="469">
                  <c:v>368</c:v>
                </c:pt>
                <c:pt idx="470">
                  <c:v>369</c:v>
                </c:pt>
                <c:pt idx="471">
                  <c:v>369</c:v>
                </c:pt>
                <c:pt idx="472">
                  <c:v>369</c:v>
                </c:pt>
                <c:pt idx="473">
                  <c:v>370</c:v>
                </c:pt>
                <c:pt idx="474">
                  <c:v>370</c:v>
                </c:pt>
                <c:pt idx="475">
                  <c:v>370</c:v>
                </c:pt>
                <c:pt idx="476">
                  <c:v>371</c:v>
                </c:pt>
                <c:pt idx="477">
                  <c:v>371</c:v>
                </c:pt>
                <c:pt idx="478">
                  <c:v>371</c:v>
                </c:pt>
                <c:pt idx="479">
                  <c:v>372</c:v>
                </c:pt>
                <c:pt idx="480">
                  <c:v>372</c:v>
                </c:pt>
                <c:pt idx="481">
                  <c:v>372</c:v>
                </c:pt>
                <c:pt idx="482">
                  <c:v>372</c:v>
                </c:pt>
                <c:pt idx="483">
                  <c:v>373</c:v>
                </c:pt>
                <c:pt idx="484">
                  <c:v>374</c:v>
                </c:pt>
                <c:pt idx="485">
                  <c:v>374</c:v>
                </c:pt>
                <c:pt idx="486">
                  <c:v>374</c:v>
                </c:pt>
                <c:pt idx="487">
                  <c:v>375</c:v>
                </c:pt>
                <c:pt idx="488">
                  <c:v>375</c:v>
                </c:pt>
                <c:pt idx="489">
                  <c:v>376</c:v>
                </c:pt>
                <c:pt idx="490">
                  <c:v>376</c:v>
                </c:pt>
                <c:pt idx="491">
                  <c:v>376</c:v>
                </c:pt>
                <c:pt idx="492">
                  <c:v>376</c:v>
                </c:pt>
                <c:pt idx="493">
                  <c:v>376</c:v>
                </c:pt>
                <c:pt idx="494">
                  <c:v>376</c:v>
                </c:pt>
                <c:pt idx="495">
                  <c:v>377</c:v>
                </c:pt>
                <c:pt idx="496">
                  <c:v>377</c:v>
                </c:pt>
                <c:pt idx="497">
                  <c:v>377</c:v>
                </c:pt>
                <c:pt idx="498">
                  <c:v>377</c:v>
                </c:pt>
                <c:pt idx="499">
                  <c:v>377</c:v>
                </c:pt>
                <c:pt idx="500">
                  <c:v>378</c:v>
                </c:pt>
                <c:pt idx="501">
                  <c:v>378</c:v>
                </c:pt>
                <c:pt idx="502">
                  <c:v>378</c:v>
                </c:pt>
                <c:pt idx="503">
                  <c:v>378</c:v>
                </c:pt>
                <c:pt idx="504">
                  <c:v>379</c:v>
                </c:pt>
                <c:pt idx="505">
                  <c:v>379</c:v>
                </c:pt>
                <c:pt idx="506">
                  <c:v>379</c:v>
                </c:pt>
                <c:pt idx="507">
                  <c:v>380</c:v>
                </c:pt>
                <c:pt idx="508">
                  <c:v>380</c:v>
                </c:pt>
                <c:pt idx="509">
                  <c:v>380</c:v>
                </c:pt>
                <c:pt idx="510">
                  <c:v>381</c:v>
                </c:pt>
                <c:pt idx="511">
                  <c:v>380</c:v>
                </c:pt>
                <c:pt idx="512">
                  <c:v>381</c:v>
                </c:pt>
                <c:pt idx="513">
                  <c:v>381</c:v>
                </c:pt>
                <c:pt idx="514">
                  <c:v>382</c:v>
                </c:pt>
                <c:pt idx="515">
                  <c:v>381</c:v>
                </c:pt>
                <c:pt idx="516">
                  <c:v>382</c:v>
                </c:pt>
                <c:pt idx="517">
                  <c:v>383</c:v>
                </c:pt>
                <c:pt idx="518">
                  <c:v>383</c:v>
                </c:pt>
                <c:pt idx="519">
                  <c:v>384</c:v>
                </c:pt>
                <c:pt idx="520">
                  <c:v>384</c:v>
                </c:pt>
                <c:pt idx="521">
                  <c:v>384</c:v>
                </c:pt>
                <c:pt idx="522">
                  <c:v>385</c:v>
                </c:pt>
                <c:pt idx="523">
                  <c:v>385</c:v>
                </c:pt>
                <c:pt idx="524">
                  <c:v>385</c:v>
                </c:pt>
                <c:pt idx="525">
                  <c:v>385</c:v>
                </c:pt>
                <c:pt idx="526">
                  <c:v>386</c:v>
                </c:pt>
                <c:pt idx="527">
                  <c:v>386</c:v>
                </c:pt>
                <c:pt idx="528">
                  <c:v>386</c:v>
                </c:pt>
                <c:pt idx="529">
                  <c:v>386</c:v>
                </c:pt>
                <c:pt idx="530">
                  <c:v>387</c:v>
                </c:pt>
                <c:pt idx="531">
                  <c:v>387</c:v>
                </c:pt>
                <c:pt idx="532">
                  <c:v>387</c:v>
                </c:pt>
                <c:pt idx="533">
                  <c:v>388</c:v>
                </c:pt>
                <c:pt idx="534">
                  <c:v>389</c:v>
                </c:pt>
                <c:pt idx="535">
                  <c:v>388</c:v>
                </c:pt>
                <c:pt idx="536">
                  <c:v>389</c:v>
                </c:pt>
                <c:pt idx="537">
                  <c:v>389</c:v>
                </c:pt>
                <c:pt idx="538">
                  <c:v>389</c:v>
                </c:pt>
                <c:pt idx="539">
                  <c:v>389</c:v>
                </c:pt>
                <c:pt idx="540">
                  <c:v>389</c:v>
                </c:pt>
                <c:pt idx="541">
                  <c:v>390</c:v>
                </c:pt>
                <c:pt idx="542">
                  <c:v>391</c:v>
                </c:pt>
                <c:pt idx="543">
                  <c:v>391</c:v>
                </c:pt>
                <c:pt idx="544">
                  <c:v>391</c:v>
                </c:pt>
                <c:pt idx="545">
                  <c:v>391</c:v>
                </c:pt>
                <c:pt idx="546">
                  <c:v>391</c:v>
                </c:pt>
                <c:pt idx="547">
                  <c:v>391</c:v>
                </c:pt>
                <c:pt idx="548">
                  <c:v>392</c:v>
                </c:pt>
                <c:pt idx="549">
                  <c:v>392</c:v>
                </c:pt>
                <c:pt idx="550">
                  <c:v>393</c:v>
                </c:pt>
                <c:pt idx="551">
                  <c:v>393</c:v>
                </c:pt>
                <c:pt idx="552">
                  <c:v>393</c:v>
                </c:pt>
                <c:pt idx="553">
                  <c:v>393</c:v>
                </c:pt>
                <c:pt idx="554">
                  <c:v>394</c:v>
                </c:pt>
                <c:pt idx="555">
                  <c:v>394</c:v>
                </c:pt>
                <c:pt idx="556">
                  <c:v>394</c:v>
                </c:pt>
                <c:pt idx="557">
                  <c:v>394</c:v>
                </c:pt>
                <c:pt idx="558">
                  <c:v>395</c:v>
                </c:pt>
                <c:pt idx="559">
                  <c:v>395</c:v>
                </c:pt>
                <c:pt idx="560">
                  <c:v>395</c:v>
                </c:pt>
                <c:pt idx="561">
                  <c:v>395</c:v>
                </c:pt>
                <c:pt idx="562">
                  <c:v>396</c:v>
                </c:pt>
                <c:pt idx="563">
                  <c:v>396</c:v>
                </c:pt>
                <c:pt idx="564">
                  <c:v>396</c:v>
                </c:pt>
                <c:pt idx="565">
                  <c:v>397</c:v>
                </c:pt>
                <c:pt idx="566">
                  <c:v>397</c:v>
                </c:pt>
                <c:pt idx="567">
                  <c:v>397</c:v>
                </c:pt>
                <c:pt idx="568">
                  <c:v>398</c:v>
                </c:pt>
                <c:pt idx="569">
                  <c:v>398</c:v>
                </c:pt>
                <c:pt idx="570">
                  <c:v>398</c:v>
                </c:pt>
                <c:pt idx="571">
                  <c:v>399</c:v>
                </c:pt>
                <c:pt idx="572">
                  <c:v>399</c:v>
                </c:pt>
                <c:pt idx="573">
                  <c:v>399</c:v>
                </c:pt>
                <c:pt idx="574">
                  <c:v>399</c:v>
                </c:pt>
                <c:pt idx="575">
                  <c:v>400</c:v>
                </c:pt>
                <c:pt idx="576">
                  <c:v>400</c:v>
                </c:pt>
                <c:pt idx="577">
                  <c:v>400</c:v>
                </c:pt>
                <c:pt idx="578">
                  <c:v>400</c:v>
                </c:pt>
                <c:pt idx="579">
                  <c:v>400</c:v>
                </c:pt>
                <c:pt idx="580">
                  <c:v>400</c:v>
                </c:pt>
                <c:pt idx="581">
                  <c:v>400</c:v>
                </c:pt>
                <c:pt idx="582">
                  <c:v>401</c:v>
                </c:pt>
                <c:pt idx="583">
                  <c:v>402</c:v>
                </c:pt>
                <c:pt idx="584">
                  <c:v>402</c:v>
                </c:pt>
                <c:pt idx="585">
                  <c:v>402</c:v>
                </c:pt>
                <c:pt idx="586">
                  <c:v>402</c:v>
                </c:pt>
                <c:pt idx="587">
                  <c:v>401</c:v>
                </c:pt>
                <c:pt idx="588">
                  <c:v>401</c:v>
                </c:pt>
                <c:pt idx="589">
                  <c:v>400</c:v>
                </c:pt>
                <c:pt idx="590">
                  <c:v>400</c:v>
                </c:pt>
                <c:pt idx="591">
                  <c:v>400</c:v>
                </c:pt>
                <c:pt idx="592">
                  <c:v>400</c:v>
                </c:pt>
                <c:pt idx="593">
                  <c:v>399</c:v>
                </c:pt>
                <c:pt idx="594">
                  <c:v>399</c:v>
                </c:pt>
                <c:pt idx="595">
                  <c:v>399</c:v>
                </c:pt>
                <c:pt idx="596">
                  <c:v>399</c:v>
                </c:pt>
                <c:pt idx="597">
                  <c:v>398</c:v>
                </c:pt>
                <c:pt idx="598">
                  <c:v>398</c:v>
                </c:pt>
                <c:pt idx="599">
                  <c:v>398</c:v>
                </c:pt>
                <c:pt idx="600">
                  <c:v>397</c:v>
                </c:pt>
                <c:pt idx="601">
                  <c:v>397</c:v>
                </c:pt>
                <c:pt idx="602">
                  <c:v>397</c:v>
                </c:pt>
                <c:pt idx="603">
                  <c:v>397</c:v>
                </c:pt>
                <c:pt idx="604">
                  <c:v>396</c:v>
                </c:pt>
                <c:pt idx="605">
                  <c:v>396</c:v>
                </c:pt>
                <c:pt idx="606">
                  <c:v>396</c:v>
                </c:pt>
                <c:pt idx="607">
                  <c:v>395</c:v>
                </c:pt>
                <c:pt idx="608">
                  <c:v>395</c:v>
                </c:pt>
                <c:pt idx="609">
                  <c:v>395</c:v>
                </c:pt>
                <c:pt idx="610">
                  <c:v>395</c:v>
                </c:pt>
                <c:pt idx="611">
                  <c:v>395</c:v>
                </c:pt>
                <c:pt idx="612">
                  <c:v>394</c:v>
                </c:pt>
                <c:pt idx="613">
                  <c:v>394</c:v>
                </c:pt>
                <c:pt idx="614">
                  <c:v>394</c:v>
                </c:pt>
                <c:pt idx="615">
                  <c:v>394</c:v>
                </c:pt>
                <c:pt idx="616">
                  <c:v>394</c:v>
                </c:pt>
                <c:pt idx="617">
                  <c:v>397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ex2_25_heatTemp1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Sheet1!$D$2:$D$1166</c:f>
              <c:numCache>
                <c:formatCode>General</c:formatCode>
                <c:ptCount val="1165"/>
                <c:pt idx="0">
                  <c:v>243</c:v>
                </c:pt>
                <c:pt idx="1">
                  <c:v>243</c:v>
                </c:pt>
                <c:pt idx="2">
                  <c:v>246</c:v>
                </c:pt>
                <c:pt idx="3">
                  <c:v>246</c:v>
                </c:pt>
                <c:pt idx="4">
                  <c:v>246</c:v>
                </c:pt>
                <c:pt idx="5">
                  <c:v>247</c:v>
                </c:pt>
                <c:pt idx="6">
                  <c:v>248</c:v>
                </c:pt>
                <c:pt idx="7">
                  <c:v>247</c:v>
                </c:pt>
                <c:pt idx="8">
                  <c:v>249</c:v>
                </c:pt>
                <c:pt idx="9">
                  <c:v>250</c:v>
                </c:pt>
                <c:pt idx="10">
                  <c:v>249</c:v>
                </c:pt>
                <c:pt idx="11">
                  <c:v>251</c:v>
                </c:pt>
                <c:pt idx="12">
                  <c:v>251</c:v>
                </c:pt>
                <c:pt idx="13">
                  <c:v>251</c:v>
                </c:pt>
                <c:pt idx="14">
                  <c:v>252</c:v>
                </c:pt>
                <c:pt idx="15">
                  <c:v>252</c:v>
                </c:pt>
                <c:pt idx="16">
                  <c:v>253</c:v>
                </c:pt>
                <c:pt idx="17">
                  <c:v>254</c:v>
                </c:pt>
                <c:pt idx="18">
                  <c:v>254</c:v>
                </c:pt>
                <c:pt idx="19">
                  <c:v>255</c:v>
                </c:pt>
                <c:pt idx="20">
                  <c:v>255</c:v>
                </c:pt>
                <c:pt idx="21">
                  <c:v>256</c:v>
                </c:pt>
                <c:pt idx="22">
                  <c:v>255</c:v>
                </c:pt>
                <c:pt idx="23">
                  <c:v>257</c:v>
                </c:pt>
                <c:pt idx="24">
                  <c:v>257</c:v>
                </c:pt>
                <c:pt idx="25">
                  <c:v>257</c:v>
                </c:pt>
                <c:pt idx="26">
                  <c:v>258</c:v>
                </c:pt>
                <c:pt idx="27">
                  <c:v>258</c:v>
                </c:pt>
                <c:pt idx="28">
                  <c:v>258</c:v>
                </c:pt>
                <c:pt idx="29">
                  <c:v>259</c:v>
                </c:pt>
                <c:pt idx="30">
                  <c:v>259</c:v>
                </c:pt>
                <c:pt idx="31">
                  <c:v>260</c:v>
                </c:pt>
                <c:pt idx="32">
                  <c:v>261</c:v>
                </c:pt>
                <c:pt idx="33">
                  <c:v>261</c:v>
                </c:pt>
                <c:pt idx="34">
                  <c:v>261</c:v>
                </c:pt>
                <c:pt idx="35">
                  <c:v>262</c:v>
                </c:pt>
                <c:pt idx="36">
                  <c:v>262</c:v>
                </c:pt>
                <c:pt idx="37">
                  <c:v>262</c:v>
                </c:pt>
                <c:pt idx="38">
                  <c:v>262</c:v>
                </c:pt>
                <c:pt idx="39">
                  <c:v>264</c:v>
                </c:pt>
                <c:pt idx="40">
                  <c:v>264</c:v>
                </c:pt>
                <c:pt idx="41">
                  <c:v>265</c:v>
                </c:pt>
                <c:pt idx="42">
                  <c:v>265</c:v>
                </c:pt>
                <c:pt idx="43">
                  <c:v>266</c:v>
                </c:pt>
                <c:pt idx="44">
                  <c:v>265</c:v>
                </c:pt>
                <c:pt idx="45">
                  <c:v>267</c:v>
                </c:pt>
                <c:pt idx="46">
                  <c:v>267</c:v>
                </c:pt>
                <c:pt idx="47">
                  <c:v>268</c:v>
                </c:pt>
                <c:pt idx="48">
                  <c:v>268</c:v>
                </c:pt>
                <c:pt idx="49">
                  <c:v>269</c:v>
                </c:pt>
                <c:pt idx="50">
                  <c:v>269</c:v>
                </c:pt>
                <c:pt idx="51">
                  <c:v>270</c:v>
                </c:pt>
                <c:pt idx="52">
                  <c:v>270</c:v>
                </c:pt>
                <c:pt idx="53">
                  <c:v>270</c:v>
                </c:pt>
                <c:pt idx="54">
                  <c:v>271</c:v>
                </c:pt>
                <c:pt idx="55">
                  <c:v>271</c:v>
                </c:pt>
                <c:pt idx="56">
                  <c:v>272</c:v>
                </c:pt>
                <c:pt idx="57">
                  <c:v>272</c:v>
                </c:pt>
                <c:pt idx="58">
                  <c:v>272</c:v>
                </c:pt>
                <c:pt idx="59">
                  <c:v>272</c:v>
                </c:pt>
                <c:pt idx="60">
                  <c:v>272</c:v>
                </c:pt>
                <c:pt idx="61">
                  <c:v>273</c:v>
                </c:pt>
                <c:pt idx="62">
                  <c:v>274</c:v>
                </c:pt>
                <c:pt idx="63">
                  <c:v>274</c:v>
                </c:pt>
                <c:pt idx="64">
                  <c:v>274</c:v>
                </c:pt>
                <c:pt idx="65">
                  <c:v>275</c:v>
                </c:pt>
                <c:pt idx="66">
                  <c:v>275</c:v>
                </c:pt>
                <c:pt idx="67">
                  <c:v>276</c:v>
                </c:pt>
                <c:pt idx="68">
                  <c:v>276</c:v>
                </c:pt>
                <c:pt idx="69">
                  <c:v>277</c:v>
                </c:pt>
                <c:pt idx="70">
                  <c:v>277</c:v>
                </c:pt>
                <c:pt idx="71">
                  <c:v>278</c:v>
                </c:pt>
                <c:pt idx="72">
                  <c:v>278</c:v>
                </c:pt>
                <c:pt idx="73">
                  <c:v>278</c:v>
                </c:pt>
                <c:pt idx="74">
                  <c:v>279</c:v>
                </c:pt>
                <c:pt idx="75">
                  <c:v>280</c:v>
                </c:pt>
                <c:pt idx="76">
                  <c:v>280</c:v>
                </c:pt>
                <c:pt idx="77">
                  <c:v>280</c:v>
                </c:pt>
                <c:pt idx="78">
                  <c:v>281</c:v>
                </c:pt>
                <c:pt idx="79">
                  <c:v>281</c:v>
                </c:pt>
                <c:pt idx="80">
                  <c:v>282</c:v>
                </c:pt>
                <c:pt idx="81">
                  <c:v>283</c:v>
                </c:pt>
                <c:pt idx="82">
                  <c:v>283</c:v>
                </c:pt>
                <c:pt idx="83">
                  <c:v>283</c:v>
                </c:pt>
                <c:pt idx="84">
                  <c:v>284</c:v>
                </c:pt>
                <c:pt idx="85">
                  <c:v>285</c:v>
                </c:pt>
                <c:pt idx="86">
                  <c:v>285</c:v>
                </c:pt>
                <c:pt idx="87">
                  <c:v>285</c:v>
                </c:pt>
                <c:pt idx="88">
                  <c:v>285</c:v>
                </c:pt>
                <c:pt idx="89">
                  <c:v>286</c:v>
                </c:pt>
                <c:pt idx="90">
                  <c:v>286</c:v>
                </c:pt>
                <c:pt idx="91">
                  <c:v>287</c:v>
                </c:pt>
                <c:pt idx="92">
                  <c:v>287</c:v>
                </c:pt>
                <c:pt idx="93">
                  <c:v>287</c:v>
                </c:pt>
                <c:pt idx="94">
                  <c:v>288</c:v>
                </c:pt>
                <c:pt idx="95">
                  <c:v>288</c:v>
                </c:pt>
                <c:pt idx="96">
                  <c:v>288</c:v>
                </c:pt>
                <c:pt idx="97">
                  <c:v>289</c:v>
                </c:pt>
                <c:pt idx="98">
                  <c:v>289</c:v>
                </c:pt>
                <c:pt idx="99">
                  <c:v>290</c:v>
                </c:pt>
                <c:pt idx="100">
                  <c:v>290</c:v>
                </c:pt>
                <c:pt idx="101">
                  <c:v>290</c:v>
                </c:pt>
                <c:pt idx="102">
                  <c:v>291</c:v>
                </c:pt>
                <c:pt idx="103">
                  <c:v>291</c:v>
                </c:pt>
                <c:pt idx="104">
                  <c:v>292</c:v>
                </c:pt>
                <c:pt idx="105">
                  <c:v>292</c:v>
                </c:pt>
                <c:pt idx="106">
                  <c:v>293</c:v>
                </c:pt>
                <c:pt idx="107">
                  <c:v>293</c:v>
                </c:pt>
                <c:pt idx="108">
                  <c:v>293</c:v>
                </c:pt>
                <c:pt idx="109">
                  <c:v>294</c:v>
                </c:pt>
                <c:pt idx="110">
                  <c:v>294</c:v>
                </c:pt>
                <c:pt idx="111">
                  <c:v>295</c:v>
                </c:pt>
                <c:pt idx="112">
                  <c:v>295</c:v>
                </c:pt>
                <c:pt idx="113">
                  <c:v>296</c:v>
                </c:pt>
                <c:pt idx="114">
                  <c:v>296</c:v>
                </c:pt>
                <c:pt idx="115">
                  <c:v>296</c:v>
                </c:pt>
                <c:pt idx="116">
                  <c:v>297</c:v>
                </c:pt>
                <c:pt idx="117">
                  <c:v>297</c:v>
                </c:pt>
                <c:pt idx="118">
                  <c:v>298</c:v>
                </c:pt>
                <c:pt idx="119">
                  <c:v>298</c:v>
                </c:pt>
                <c:pt idx="120">
                  <c:v>298</c:v>
                </c:pt>
                <c:pt idx="121">
                  <c:v>298</c:v>
                </c:pt>
                <c:pt idx="122">
                  <c:v>299</c:v>
                </c:pt>
                <c:pt idx="123">
                  <c:v>299</c:v>
                </c:pt>
                <c:pt idx="124">
                  <c:v>300</c:v>
                </c:pt>
                <c:pt idx="125">
                  <c:v>300</c:v>
                </c:pt>
                <c:pt idx="126">
                  <c:v>301</c:v>
                </c:pt>
                <c:pt idx="127">
                  <c:v>301</c:v>
                </c:pt>
                <c:pt idx="128">
                  <c:v>302</c:v>
                </c:pt>
                <c:pt idx="129">
                  <c:v>302</c:v>
                </c:pt>
                <c:pt idx="130">
                  <c:v>302</c:v>
                </c:pt>
                <c:pt idx="131">
                  <c:v>303</c:v>
                </c:pt>
                <c:pt idx="132">
                  <c:v>303</c:v>
                </c:pt>
                <c:pt idx="133">
                  <c:v>303</c:v>
                </c:pt>
                <c:pt idx="134">
                  <c:v>304</c:v>
                </c:pt>
                <c:pt idx="135">
                  <c:v>304</c:v>
                </c:pt>
                <c:pt idx="136">
                  <c:v>305</c:v>
                </c:pt>
                <c:pt idx="137">
                  <c:v>305</c:v>
                </c:pt>
                <c:pt idx="138">
                  <c:v>305</c:v>
                </c:pt>
                <c:pt idx="139">
                  <c:v>306</c:v>
                </c:pt>
                <c:pt idx="140">
                  <c:v>306</c:v>
                </c:pt>
                <c:pt idx="141">
                  <c:v>306</c:v>
                </c:pt>
                <c:pt idx="142">
                  <c:v>307</c:v>
                </c:pt>
                <c:pt idx="143">
                  <c:v>307</c:v>
                </c:pt>
                <c:pt idx="144">
                  <c:v>308</c:v>
                </c:pt>
                <c:pt idx="145">
                  <c:v>307</c:v>
                </c:pt>
                <c:pt idx="146">
                  <c:v>308</c:v>
                </c:pt>
                <c:pt idx="147">
                  <c:v>308</c:v>
                </c:pt>
                <c:pt idx="148">
                  <c:v>309</c:v>
                </c:pt>
                <c:pt idx="149">
                  <c:v>309</c:v>
                </c:pt>
                <c:pt idx="150">
                  <c:v>309</c:v>
                </c:pt>
                <c:pt idx="151">
                  <c:v>310</c:v>
                </c:pt>
                <c:pt idx="152">
                  <c:v>310</c:v>
                </c:pt>
                <c:pt idx="153">
                  <c:v>310</c:v>
                </c:pt>
                <c:pt idx="154">
                  <c:v>310</c:v>
                </c:pt>
                <c:pt idx="155">
                  <c:v>311</c:v>
                </c:pt>
                <c:pt idx="156">
                  <c:v>311</c:v>
                </c:pt>
                <c:pt idx="157">
                  <c:v>311</c:v>
                </c:pt>
                <c:pt idx="158">
                  <c:v>312</c:v>
                </c:pt>
                <c:pt idx="159">
                  <c:v>312</c:v>
                </c:pt>
                <c:pt idx="160">
                  <c:v>313</c:v>
                </c:pt>
                <c:pt idx="161">
                  <c:v>313</c:v>
                </c:pt>
                <c:pt idx="162">
                  <c:v>314</c:v>
                </c:pt>
                <c:pt idx="163">
                  <c:v>313</c:v>
                </c:pt>
                <c:pt idx="164">
                  <c:v>313</c:v>
                </c:pt>
                <c:pt idx="165">
                  <c:v>314</c:v>
                </c:pt>
                <c:pt idx="166">
                  <c:v>314</c:v>
                </c:pt>
                <c:pt idx="167">
                  <c:v>314</c:v>
                </c:pt>
                <c:pt idx="168">
                  <c:v>315</c:v>
                </c:pt>
                <c:pt idx="169">
                  <c:v>315</c:v>
                </c:pt>
                <c:pt idx="170">
                  <c:v>316</c:v>
                </c:pt>
                <c:pt idx="171">
                  <c:v>316</c:v>
                </c:pt>
                <c:pt idx="172">
                  <c:v>316</c:v>
                </c:pt>
                <c:pt idx="173">
                  <c:v>316</c:v>
                </c:pt>
                <c:pt idx="174">
                  <c:v>317</c:v>
                </c:pt>
                <c:pt idx="175">
                  <c:v>317</c:v>
                </c:pt>
                <c:pt idx="176">
                  <c:v>318</c:v>
                </c:pt>
                <c:pt idx="177">
                  <c:v>318</c:v>
                </c:pt>
                <c:pt idx="178">
                  <c:v>318</c:v>
                </c:pt>
                <c:pt idx="179">
                  <c:v>318</c:v>
                </c:pt>
                <c:pt idx="180">
                  <c:v>318</c:v>
                </c:pt>
                <c:pt idx="181">
                  <c:v>318</c:v>
                </c:pt>
                <c:pt idx="182">
                  <c:v>319</c:v>
                </c:pt>
                <c:pt idx="183">
                  <c:v>319</c:v>
                </c:pt>
                <c:pt idx="184">
                  <c:v>319</c:v>
                </c:pt>
                <c:pt idx="185">
                  <c:v>320</c:v>
                </c:pt>
                <c:pt idx="186">
                  <c:v>320</c:v>
                </c:pt>
                <c:pt idx="187">
                  <c:v>321</c:v>
                </c:pt>
                <c:pt idx="188">
                  <c:v>321</c:v>
                </c:pt>
                <c:pt idx="189">
                  <c:v>321</c:v>
                </c:pt>
                <c:pt idx="190">
                  <c:v>321</c:v>
                </c:pt>
                <c:pt idx="191">
                  <c:v>322</c:v>
                </c:pt>
                <c:pt idx="192">
                  <c:v>321</c:v>
                </c:pt>
                <c:pt idx="193">
                  <c:v>322</c:v>
                </c:pt>
                <c:pt idx="194">
                  <c:v>323</c:v>
                </c:pt>
                <c:pt idx="195">
                  <c:v>322</c:v>
                </c:pt>
                <c:pt idx="196">
                  <c:v>323</c:v>
                </c:pt>
                <c:pt idx="197">
                  <c:v>323</c:v>
                </c:pt>
                <c:pt idx="198">
                  <c:v>323</c:v>
                </c:pt>
                <c:pt idx="199">
                  <c:v>324</c:v>
                </c:pt>
                <c:pt idx="200">
                  <c:v>324</c:v>
                </c:pt>
                <c:pt idx="201">
                  <c:v>324</c:v>
                </c:pt>
                <c:pt idx="202">
                  <c:v>324</c:v>
                </c:pt>
                <c:pt idx="203">
                  <c:v>324</c:v>
                </c:pt>
                <c:pt idx="204">
                  <c:v>325</c:v>
                </c:pt>
                <c:pt idx="205">
                  <c:v>325</c:v>
                </c:pt>
                <c:pt idx="206">
                  <c:v>325</c:v>
                </c:pt>
                <c:pt idx="207">
                  <c:v>325</c:v>
                </c:pt>
                <c:pt idx="208">
                  <c:v>326</c:v>
                </c:pt>
                <c:pt idx="209">
                  <c:v>327</c:v>
                </c:pt>
                <c:pt idx="210">
                  <c:v>327</c:v>
                </c:pt>
                <c:pt idx="211">
                  <c:v>327</c:v>
                </c:pt>
                <c:pt idx="212">
                  <c:v>327</c:v>
                </c:pt>
                <c:pt idx="213">
                  <c:v>328</c:v>
                </c:pt>
                <c:pt idx="214">
                  <c:v>328</c:v>
                </c:pt>
                <c:pt idx="215">
                  <c:v>328</c:v>
                </c:pt>
                <c:pt idx="216">
                  <c:v>328</c:v>
                </c:pt>
                <c:pt idx="217">
                  <c:v>329</c:v>
                </c:pt>
                <c:pt idx="218">
                  <c:v>329</c:v>
                </c:pt>
                <c:pt idx="219">
                  <c:v>330</c:v>
                </c:pt>
                <c:pt idx="220">
                  <c:v>329</c:v>
                </c:pt>
                <c:pt idx="221">
                  <c:v>330</c:v>
                </c:pt>
                <c:pt idx="222">
                  <c:v>330</c:v>
                </c:pt>
                <c:pt idx="223">
                  <c:v>330</c:v>
                </c:pt>
                <c:pt idx="224">
                  <c:v>331</c:v>
                </c:pt>
                <c:pt idx="225">
                  <c:v>331</c:v>
                </c:pt>
                <c:pt idx="226">
                  <c:v>331</c:v>
                </c:pt>
                <c:pt idx="227">
                  <c:v>331</c:v>
                </c:pt>
                <c:pt idx="228">
                  <c:v>332</c:v>
                </c:pt>
                <c:pt idx="229">
                  <c:v>332</c:v>
                </c:pt>
                <c:pt idx="230">
                  <c:v>333</c:v>
                </c:pt>
                <c:pt idx="231">
                  <c:v>333</c:v>
                </c:pt>
                <c:pt idx="232">
                  <c:v>334</c:v>
                </c:pt>
                <c:pt idx="233">
                  <c:v>334</c:v>
                </c:pt>
                <c:pt idx="234">
                  <c:v>334</c:v>
                </c:pt>
                <c:pt idx="235">
                  <c:v>335</c:v>
                </c:pt>
                <c:pt idx="236">
                  <c:v>335</c:v>
                </c:pt>
                <c:pt idx="237">
                  <c:v>336</c:v>
                </c:pt>
                <c:pt idx="238">
                  <c:v>335</c:v>
                </c:pt>
                <c:pt idx="239">
                  <c:v>336</c:v>
                </c:pt>
                <c:pt idx="240">
                  <c:v>336</c:v>
                </c:pt>
                <c:pt idx="241">
                  <c:v>336</c:v>
                </c:pt>
                <c:pt idx="242">
                  <c:v>337</c:v>
                </c:pt>
                <c:pt idx="243">
                  <c:v>337</c:v>
                </c:pt>
                <c:pt idx="244">
                  <c:v>337</c:v>
                </c:pt>
                <c:pt idx="245">
                  <c:v>337</c:v>
                </c:pt>
                <c:pt idx="246">
                  <c:v>338</c:v>
                </c:pt>
                <c:pt idx="247">
                  <c:v>338</c:v>
                </c:pt>
                <c:pt idx="248">
                  <c:v>339</c:v>
                </c:pt>
                <c:pt idx="249">
                  <c:v>339</c:v>
                </c:pt>
                <c:pt idx="250">
                  <c:v>340</c:v>
                </c:pt>
                <c:pt idx="251">
                  <c:v>340</c:v>
                </c:pt>
                <c:pt idx="252">
                  <c:v>340</c:v>
                </c:pt>
                <c:pt idx="253">
                  <c:v>341</c:v>
                </c:pt>
                <c:pt idx="254">
                  <c:v>341</c:v>
                </c:pt>
                <c:pt idx="255">
                  <c:v>341</c:v>
                </c:pt>
                <c:pt idx="256">
                  <c:v>342</c:v>
                </c:pt>
                <c:pt idx="257">
                  <c:v>342</c:v>
                </c:pt>
                <c:pt idx="258">
                  <c:v>343</c:v>
                </c:pt>
                <c:pt idx="259">
                  <c:v>343</c:v>
                </c:pt>
                <c:pt idx="260">
                  <c:v>343</c:v>
                </c:pt>
                <c:pt idx="261">
                  <c:v>344</c:v>
                </c:pt>
                <c:pt idx="262">
                  <c:v>344</c:v>
                </c:pt>
                <c:pt idx="263">
                  <c:v>345</c:v>
                </c:pt>
                <c:pt idx="264">
                  <c:v>346</c:v>
                </c:pt>
                <c:pt idx="265">
                  <c:v>345</c:v>
                </c:pt>
                <c:pt idx="266">
                  <c:v>346</c:v>
                </c:pt>
                <c:pt idx="267">
                  <c:v>346</c:v>
                </c:pt>
                <c:pt idx="268">
                  <c:v>347</c:v>
                </c:pt>
                <c:pt idx="269">
                  <c:v>347</c:v>
                </c:pt>
                <c:pt idx="270">
                  <c:v>347</c:v>
                </c:pt>
                <c:pt idx="271">
                  <c:v>348</c:v>
                </c:pt>
                <c:pt idx="272">
                  <c:v>348</c:v>
                </c:pt>
                <c:pt idx="273">
                  <c:v>348</c:v>
                </c:pt>
                <c:pt idx="274">
                  <c:v>349</c:v>
                </c:pt>
                <c:pt idx="275">
                  <c:v>349</c:v>
                </c:pt>
                <c:pt idx="276">
                  <c:v>350</c:v>
                </c:pt>
                <c:pt idx="277">
                  <c:v>350</c:v>
                </c:pt>
                <c:pt idx="278">
                  <c:v>350</c:v>
                </c:pt>
                <c:pt idx="279">
                  <c:v>351</c:v>
                </c:pt>
                <c:pt idx="280">
                  <c:v>350</c:v>
                </c:pt>
                <c:pt idx="281">
                  <c:v>351</c:v>
                </c:pt>
                <c:pt idx="282">
                  <c:v>352</c:v>
                </c:pt>
                <c:pt idx="283">
                  <c:v>352</c:v>
                </c:pt>
                <c:pt idx="284">
                  <c:v>352</c:v>
                </c:pt>
                <c:pt idx="285">
                  <c:v>353</c:v>
                </c:pt>
                <c:pt idx="286">
                  <c:v>353</c:v>
                </c:pt>
                <c:pt idx="287">
                  <c:v>353</c:v>
                </c:pt>
                <c:pt idx="288">
                  <c:v>354</c:v>
                </c:pt>
                <c:pt idx="289">
                  <c:v>354</c:v>
                </c:pt>
                <c:pt idx="290">
                  <c:v>355</c:v>
                </c:pt>
                <c:pt idx="291">
                  <c:v>355</c:v>
                </c:pt>
                <c:pt idx="292">
                  <c:v>355</c:v>
                </c:pt>
                <c:pt idx="293">
                  <c:v>356</c:v>
                </c:pt>
                <c:pt idx="294">
                  <c:v>356</c:v>
                </c:pt>
                <c:pt idx="295">
                  <c:v>356</c:v>
                </c:pt>
                <c:pt idx="296">
                  <c:v>356</c:v>
                </c:pt>
                <c:pt idx="297">
                  <c:v>357</c:v>
                </c:pt>
                <c:pt idx="298">
                  <c:v>357</c:v>
                </c:pt>
                <c:pt idx="299">
                  <c:v>357</c:v>
                </c:pt>
                <c:pt idx="300">
                  <c:v>358</c:v>
                </c:pt>
                <c:pt idx="301">
                  <c:v>358</c:v>
                </c:pt>
                <c:pt idx="302">
                  <c:v>359</c:v>
                </c:pt>
                <c:pt idx="303">
                  <c:v>359</c:v>
                </c:pt>
                <c:pt idx="304">
                  <c:v>359</c:v>
                </c:pt>
                <c:pt idx="305">
                  <c:v>360</c:v>
                </c:pt>
                <c:pt idx="306">
                  <c:v>360</c:v>
                </c:pt>
                <c:pt idx="307">
                  <c:v>361</c:v>
                </c:pt>
                <c:pt idx="308">
                  <c:v>361</c:v>
                </c:pt>
                <c:pt idx="309">
                  <c:v>361</c:v>
                </c:pt>
                <c:pt idx="310">
                  <c:v>361</c:v>
                </c:pt>
                <c:pt idx="311">
                  <c:v>362</c:v>
                </c:pt>
                <c:pt idx="312">
                  <c:v>362</c:v>
                </c:pt>
                <c:pt idx="313">
                  <c:v>362</c:v>
                </c:pt>
                <c:pt idx="314">
                  <c:v>363</c:v>
                </c:pt>
                <c:pt idx="315">
                  <c:v>363</c:v>
                </c:pt>
                <c:pt idx="316">
                  <c:v>363</c:v>
                </c:pt>
                <c:pt idx="317">
                  <c:v>364</c:v>
                </c:pt>
                <c:pt idx="318">
                  <c:v>364</c:v>
                </c:pt>
                <c:pt idx="319">
                  <c:v>364</c:v>
                </c:pt>
                <c:pt idx="320">
                  <c:v>365</c:v>
                </c:pt>
                <c:pt idx="321">
                  <c:v>365</c:v>
                </c:pt>
                <c:pt idx="322">
                  <c:v>365</c:v>
                </c:pt>
                <c:pt idx="323">
                  <c:v>365</c:v>
                </c:pt>
                <c:pt idx="324">
                  <c:v>366</c:v>
                </c:pt>
                <c:pt idx="325">
                  <c:v>366</c:v>
                </c:pt>
                <c:pt idx="326">
                  <c:v>367</c:v>
                </c:pt>
                <c:pt idx="327">
                  <c:v>367</c:v>
                </c:pt>
                <c:pt idx="328">
                  <c:v>367</c:v>
                </c:pt>
                <c:pt idx="329">
                  <c:v>368</c:v>
                </c:pt>
                <c:pt idx="330">
                  <c:v>368</c:v>
                </c:pt>
                <c:pt idx="331">
                  <c:v>369</c:v>
                </c:pt>
                <c:pt idx="332">
                  <c:v>369</c:v>
                </c:pt>
                <c:pt idx="333">
                  <c:v>369</c:v>
                </c:pt>
                <c:pt idx="334">
                  <c:v>369</c:v>
                </c:pt>
                <c:pt idx="335">
                  <c:v>370</c:v>
                </c:pt>
                <c:pt idx="336">
                  <c:v>370</c:v>
                </c:pt>
                <c:pt idx="337">
                  <c:v>370</c:v>
                </c:pt>
                <c:pt idx="338">
                  <c:v>371</c:v>
                </c:pt>
                <c:pt idx="339">
                  <c:v>371</c:v>
                </c:pt>
                <c:pt idx="340">
                  <c:v>372</c:v>
                </c:pt>
                <c:pt idx="341">
                  <c:v>372</c:v>
                </c:pt>
                <c:pt idx="342">
                  <c:v>372</c:v>
                </c:pt>
                <c:pt idx="343">
                  <c:v>372</c:v>
                </c:pt>
                <c:pt idx="344">
                  <c:v>372</c:v>
                </c:pt>
                <c:pt idx="345">
                  <c:v>373</c:v>
                </c:pt>
                <c:pt idx="346">
                  <c:v>373</c:v>
                </c:pt>
                <c:pt idx="347">
                  <c:v>374</c:v>
                </c:pt>
                <c:pt idx="348">
                  <c:v>374</c:v>
                </c:pt>
                <c:pt idx="349">
                  <c:v>374</c:v>
                </c:pt>
                <c:pt idx="350">
                  <c:v>375</c:v>
                </c:pt>
                <c:pt idx="351">
                  <c:v>375</c:v>
                </c:pt>
                <c:pt idx="352">
                  <c:v>376</c:v>
                </c:pt>
                <c:pt idx="353">
                  <c:v>376</c:v>
                </c:pt>
                <c:pt idx="354">
                  <c:v>376</c:v>
                </c:pt>
                <c:pt idx="355">
                  <c:v>376</c:v>
                </c:pt>
                <c:pt idx="356">
                  <c:v>376</c:v>
                </c:pt>
                <c:pt idx="357">
                  <c:v>377</c:v>
                </c:pt>
                <c:pt idx="358">
                  <c:v>377</c:v>
                </c:pt>
                <c:pt idx="359">
                  <c:v>377</c:v>
                </c:pt>
                <c:pt idx="360">
                  <c:v>377</c:v>
                </c:pt>
                <c:pt idx="361">
                  <c:v>377</c:v>
                </c:pt>
                <c:pt idx="362">
                  <c:v>377</c:v>
                </c:pt>
                <c:pt idx="363">
                  <c:v>378</c:v>
                </c:pt>
                <c:pt idx="364">
                  <c:v>378</c:v>
                </c:pt>
                <c:pt idx="365">
                  <c:v>378</c:v>
                </c:pt>
                <c:pt idx="366">
                  <c:v>378</c:v>
                </c:pt>
                <c:pt idx="367">
                  <c:v>379</c:v>
                </c:pt>
                <c:pt idx="368">
                  <c:v>380</c:v>
                </c:pt>
                <c:pt idx="369">
                  <c:v>380</c:v>
                </c:pt>
                <c:pt idx="370">
                  <c:v>380</c:v>
                </c:pt>
                <c:pt idx="371">
                  <c:v>381</c:v>
                </c:pt>
                <c:pt idx="372">
                  <c:v>380</c:v>
                </c:pt>
                <c:pt idx="373">
                  <c:v>380</c:v>
                </c:pt>
                <c:pt idx="374">
                  <c:v>380</c:v>
                </c:pt>
                <c:pt idx="375">
                  <c:v>381</c:v>
                </c:pt>
                <c:pt idx="376">
                  <c:v>381</c:v>
                </c:pt>
                <c:pt idx="377">
                  <c:v>382</c:v>
                </c:pt>
                <c:pt idx="378">
                  <c:v>382</c:v>
                </c:pt>
                <c:pt idx="379">
                  <c:v>383</c:v>
                </c:pt>
                <c:pt idx="380">
                  <c:v>383</c:v>
                </c:pt>
                <c:pt idx="381">
                  <c:v>383</c:v>
                </c:pt>
                <c:pt idx="382">
                  <c:v>384</c:v>
                </c:pt>
                <c:pt idx="383">
                  <c:v>384</c:v>
                </c:pt>
                <c:pt idx="384">
                  <c:v>384</c:v>
                </c:pt>
                <c:pt idx="385">
                  <c:v>385</c:v>
                </c:pt>
                <c:pt idx="386">
                  <c:v>385</c:v>
                </c:pt>
                <c:pt idx="387">
                  <c:v>385</c:v>
                </c:pt>
                <c:pt idx="388">
                  <c:v>385</c:v>
                </c:pt>
                <c:pt idx="389">
                  <c:v>387</c:v>
                </c:pt>
                <c:pt idx="390">
                  <c:v>387</c:v>
                </c:pt>
                <c:pt idx="391">
                  <c:v>387</c:v>
                </c:pt>
                <c:pt idx="392">
                  <c:v>387</c:v>
                </c:pt>
                <c:pt idx="393">
                  <c:v>387</c:v>
                </c:pt>
                <c:pt idx="394">
                  <c:v>387</c:v>
                </c:pt>
                <c:pt idx="395">
                  <c:v>388</c:v>
                </c:pt>
                <c:pt idx="396">
                  <c:v>388</c:v>
                </c:pt>
                <c:pt idx="397">
                  <c:v>389</c:v>
                </c:pt>
                <c:pt idx="398">
                  <c:v>388</c:v>
                </c:pt>
                <c:pt idx="399">
                  <c:v>389</c:v>
                </c:pt>
                <c:pt idx="400">
                  <c:v>389</c:v>
                </c:pt>
                <c:pt idx="401">
                  <c:v>389</c:v>
                </c:pt>
                <c:pt idx="402">
                  <c:v>390</c:v>
                </c:pt>
                <c:pt idx="403">
                  <c:v>390</c:v>
                </c:pt>
                <c:pt idx="404">
                  <c:v>390</c:v>
                </c:pt>
                <c:pt idx="405">
                  <c:v>391</c:v>
                </c:pt>
                <c:pt idx="406">
                  <c:v>390</c:v>
                </c:pt>
                <c:pt idx="407">
                  <c:v>391</c:v>
                </c:pt>
                <c:pt idx="408">
                  <c:v>391</c:v>
                </c:pt>
                <c:pt idx="409">
                  <c:v>392</c:v>
                </c:pt>
                <c:pt idx="410">
                  <c:v>392</c:v>
                </c:pt>
                <c:pt idx="411">
                  <c:v>392</c:v>
                </c:pt>
                <c:pt idx="412">
                  <c:v>393</c:v>
                </c:pt>
                <c:pt idx="413">
                  <c:v>393</c:v>
                </c:pt>
                <c:pt idx="414">
                  <c:v>393</c:v>
                </c:pt>
                <c:pt idx="415">
                  <c:v>394</c:v>
                </c:pt>
                <c:pt idx="416">
                  <c:v>393</c:v>
                </c:pt>
                <c:pt idx="417">
                  <c:v>394</c:v>
                </c:pt>
                <c:pt idx="418">
                  <c:v>394</c:v>
                </c:pt>
                <c:pt idx="419">
                  <c:v>394</c:v>
                </c:pt>
                <c:pt idx="420">
                  <c:v>395</c:v>
                </c:pt>
                <c:pt idx="421">
                  <c:v>395</c:v>
                </c:pt>
                <c:pt idx="422">
                  <c:v>396</c:v>
                </c:pt>
                <c:pt idx="423">
                  <c:v>397</c:v>
                </c:pt>
                <c:pt idx="424">
                  <c:v>397</c:v>
                </c:pt>
                <c:pt idx="425">
                  <c:v>397</c:v>
                </c:pt>
                <c:pt idx="426">
                  <c:v>398</c:v>
                </c:pt>
                <c:pt idx="427">
                  <c:v>398</c:v>
                </c:pt>
                <c:pt idx="428">
                  <c:v>399</c:v>
                </c:pt>
                <c:pt idx="429">
                  <c:v>398</c:v>
                </c:pt>
                <c:pt idx="430">
                  <c:v>399</c:v>
                </c:pt>
                <c:pt idx="431">
                  <c:v>399</c:v>
                </c:pt>
                <c:pt idx="432">
                  <c:v>400</c:v>
                </c:pt>
                <c:pt idx="433">
                  <c:v>400</c:v>
                </c:pt>
                <c:pt idx="434">
                  <c:v>400</c:v>
                </c:pt>
                <c:pt idx="435">
                  <c:v>400</c:v>
                </c:pt>
                <c:pt idx="436">
                  <c:v>400</c:v>
                </c:pt>
                <c:pt idx="437">
                  <c:v>401</c:v>
                </c:pt>
                <c:pt idx="438">
                  <c:v>401</c:v>
                </c:pt>
                <c:pt idx="439">
                  <c:v>401</c:v>
                </c:pt>
                <c:pt idx="440">
                  <c:v>402</c:v>
                </c:pt>
                <c:pt idx="441">
                  <c:v>402</c:v>
                </c:pt>
                <c:pt idx="442">
                  <c:v>402</c:v>
                </c:pt>
                <c:pt idx="443">
                  <c:v>403</c:v>
                </c:pt>
                <c:pt idx="444">
                  <c:v>403</c:v>
                </c:pt>
                <c:pt idx="445">
                  <c:v>403</c:v>
                </c:pt>
                <c:pt idx="446">
                  <c:v>403</c:v>
                </c:pt>
                <c:pt idx="447">
                  <c:v>404</c:v>
                </c:pt>
                <c:pt idx="448">
                  <c:v>404</c:v>
                </c:pt>
                <c:pt idx="449">
                  <c:v>404</c:v>
                </c:pt>
                <c:pt idx="450">
                  <c:v>405</c:v>
                </c:pt>
                <c:pt idx="451">
                  <c:v>404</c:v>
                </c:pt>
                <c:pt idx="452">
                  <c:v>405</c:v>
                </c:pt>
                <c:pt idx="453">
                  <c:v>405</c:v>
                </c:pt>
                <c:pt idx="454">
                  <c:v>405</c:v>
                </c:pt>
                <c:pt idx="455">
                  <c:v>405</c:v>
                </c:pt>
                <c:pt idx="456">
                  <c:v>405</c:v>
                </c:pt>
                <c:pt idx="457">
                  <c:v>405</c:v>
                </c:pt>
                <c:pt idx="458">
                  <c:v>404</c:v>
                </c:pt>
                <c:pt idx="459">
                  <c:v>404</c:v>
                </c:pt>
                <c:pt idx="460">
                  <c:v>404</c:v>
                </c:pt>
                <c:pt idx="461">
                  <c:v>403</c:v>
                </c:pt>
                <c:pt idx="462">
                  <c:v>403</c:v>
                </c:pt>
                <c:pt idx="463">
                  <c:v>403</c:v>
                </c:pt>
                <c:pt idx="464">
                  <c:v>403</c:v>
                </c:pt>
                <c:pt idx="465">
                  <c:v>402</c:v>
                </c:pt>
                <c:pt idx="466">
                  <c:v>402</c:v>
                </c:pt>
                <c:pt idx="467">
                  <c:v>402</c:v>
                </c:pt>
                <c:pt idx="468">
                  <c:v>402</c:v>
                </c:pt>
                <c:pt idx="469">
                  <c:v>402</c:v>
                </c:pt>
                <c:pt idx="470">
                  <c:v>402</c:v>
                </c:pt>
                <c:pt idx="471">
                  <c:v>402</c:v>
                </c:pt>
                <c:pt idx="472">
                  <c:v>402</c:v>
                </c:pt>
                <c:pt idx="473">
                  <c:v>402</c:v>
                </c:pt>
                <c:pt idx="474">
                  <c:v>402</c:v>
                </c:pt>
                <c:pt idx="475">
                  <c:v>402</c:v>
                </c:pt>
                <c:pt idx="476">
                  <c:v>402</c:v>
                </c:pt>
                <c:pt idx="477">
                  <c:v>402</c:v>
                </c:pt>
                <c:pt idx="478">
                  <c:v>402</c:v>
                </c:pt>
                <c:pt idx="479">
                  <c:v>402</c:v>
                </c:pt>
                <c:pt idx="480">
                  <c:v>402</c:v>
                </c:pt>
                <c:pt idx="481">
                  <c:v>402</c:v>
                </c:pt>
                <c:pt idx="482">
                  <c:v>402</c:v>
                </c:pt>
                <c:pt idx="483">
                  <c:v>402</c:v>
                </c:pt>
                <c:pt idx="484">
                  <c:v>402</c:v>
                </c:pt>
                <c:pt idx="485">
                  <c:v>401</c:v>
                </c:pt>
                <c:pt idx="486">
                  <c:v>401</c:v>
                </c:pt>
                <c:pt idx="487">
                  <c:v>412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ex2_30_heatTemp1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Sheet1!$E$2:$E$1166</c:f>
              <c:numCache>
                <c:formatCode>General</c:formatCode>
                <c:ptCount val="1165"/>
                <c:pt idx="0">
                  <c:v>289</c:v>
                </c:pt>
                <c:pt idx="1">
                  <c:v>288</c:v>
                </c:pt>
                <c:pt idx="2">
                  <c:v>289</c:v>
                </c:pt>
                <c:pt idx="3">
                  <c:v>290</c:v>
                </c:pt>
                <c:pt idx="4">
                  <c:v>290</c:v>
                </c:pt>
                <c:pt idx="5">
                  <c:v>291</c:v>
                </c:pt>
                <c:pt idx="6">
                  <c:v>292</c:v>
                </c:pt>
                <c:pt idx="7">
                  <c:v>293</c:v>
                </c:pt>
                <c:pt idx="8">
                  <c:v>293</c:v>
                </c:pt>
                <c:pt idx="9">
                  <c:v>293</c:v>
                </c:pt>
                <c:pt idx="10">
                  <c:v>294</c:v>
                </c:pt>
                <c:pt idx="11">
                  <c:v>294</c:v>
                </c:pt>
                <c:pt idx="12">
                  <c:v>294</c:v>
                </c:pt>
                <c:pt idx="13">
                  <c:v>295</c:v>
                </c:pt>
                <c:pt idx="14">
                  <c:v>295</c:v>
                </c:pt>
                <c:pt idx="15">
                  <c:v>295</c:v>
                </c:pt>
                <c:pt idx="16">
                  <c:v>296</c:v>
                </c:pt>
                <c:pt idx="17">
                  <c:v>296</c:v>
                </c:pt>
                <c:pt idx="18">
                  <c:v>296</c:v>
                </c:pt>
                <c:pt idx="19">
                  <c:v>297</c:v>
                </c:pt>
                <c:pt idx="20">
                  <c:v>297</c:v>
                </c:pt>
                <c:pt idx="21">
                  <c:v>298</c:v>
                </c:pt>
                <c:pt idx="22">
                  <c:v>298</c:v>
                </c:pt>
                <c:pt idx="23">
                  <c:v>298</c:v>
                </c:pt>
                <c:pt idx="24">
                  <c:v>298</c:v>
                </c:pt>
                <c:pt idx="25">
                  <c:v>299</c:v>
                </c:pt>
                <c:pt idx="26">
                  <c:v>299</c:v>
                </c:pt>
                <c:pt idx="27">
                  <c:v>300</c:v>
                </c:pt>
                <c:pt idx="28">
                  <c:v>300</c:v>
                </c:pt>
                <c:pt idx="29">
                  <c:v>300</c:v>
                </c:pt>
                <c:pt idx="30">
                  <c:v>301</c:v>
                </c:pt>
                <c:pt idx="31">
                  <c:v>302</c:v>
                </c:pt>
                <c:pt idx="32">
                  <c:v>301</c:v>
                </c:pt>
                <c:pt idx="33">
                  <c:v>302</c:v>
                </c:pt>
                <c:pt idx="34">
                  <c:v>302</c:v>
                </c:pt>
                <c:pt idx="35">
                  <c:v>303</c:v>
                </c:pt>
                <c:pt idx="36">
                  <c:v>303</c:v>
                </c:pt>
                <c:pt idx="37">
                  <c:v>304</c:v>
                </c:pt>
                <c:pt idx="38">
                  <c:v>304</c:v>
                </c:pt>
                <c:pt idx="39">
                  <c:v>304</c:v>
                </c:pt>
                <c:pt idx="40">
                  <c:v>304</c:v>
                </c:pt>
                <c:pt idx="41">
                  <c:v>304</c:v>
                </c:pt>
                <c:pt idx="42">
                  <c:v>305</c:v>
                </c:pt>
                <c:pt idx="43">
                  <c:v>306</c:v>
                </c:pt>
                <c:pt idx="44">
                  <c:v>306</c:v>
                </c:pt>
                <c:pt idx="45">
                  <c:v>307</c:v>
                </c:pt>
                <c:pt idx="46">
                  <c:v>307</c:v>
                </c:pt>
                <c:pt idx="47">
                  <c:v>308</c:v>
                </c:pt>
                <c:pt idx="48">
                  <c:v>308</c:v>
                </c:pt>
                <c:pt idx="49">
                  <c:v>309</c:v>
                </c:pt>
                <c:pt idx="50">
                  <c:v>309</c:v>
                </c:pt>
                <c:pt idx="51">
                  <c:v>309</c:v>
                </c:pt>
                <c:pt idx="52">
                  <c:v>309</c:v>
                </c:pt>
                <c:pt idx="53">
                  <c:v>310</c:v>
                </c:pt>
                <c:pt idx="54">
                  <c:v>310</c:v>
                </c:pt>
                <c:pt idx="55">
                  <c:v>310</c:v>
                </c:pt>
                <c:pt idx="56">
                  <c:v>310</c:v>
                </c:pt>
                <c:pt idx="57">
                  <c:v>311</c:v>
                </c:pt>
                <c:pt idx="58">
                  <c:v>311</c:v>
                </c:pt>
                <c:pt idx="59">
                  <c:v>311</c:v>
                </c:pt>
                <c:pt idx="60">
                  <c:v>312</c:v>
                </c:pt>
                <c:pt idx="61">
                  <c:v>312</c:v>
                </c:pt>
                <c:pt idx="62">
                  <c:v>312</c:v>
                </c:pt>
                <c:pt idx="63">
                  <c:v>313</c:v>
                </c:pt>
                <c:pt idx="64">
                  <c:v>314</c:v>
                </c:pt>
                <c:pt idx="65">
                  <c:v>313</c:v>
                </c:pt>
                <c:pt idx="66">
                  <c:v>314</c:v>
                </c:pt>
                <c:pt idx="67">
                  <c:v>314</c:v>
                </c:pt>
                <c:pt idx="68">
                  <c:v>315</c:v>
                </c:pt>
                <c:pt idx="69">
                  <c:v>315</c:v>
                </c:pt>
                <c:pt idx="70">
                  <c:v>315</c:v>
                </c:pt>
                <c:pt idx="71">
                  <c:v>316</c:v>
                </c:pt>
                <c:pt idx="72">
                  <c:v>316</c:v>
                </c:pt>
                <c:pt idx="73">
                  <c:v>316</c:v>
                </c:pt>
                <c:pt idx="74">
                  <c:v>316</c:v>
                </c:pt>
                <c:pt idx="75">
                  <c:v>317</c:v>
                </c:pt>
                <c:pt idx="76">
                  <c:v>317</c:v>
                </c:pt>
                <c:pt idx="77">
                  <c:v>318</c:v>
                </c:pt>
                <c:pt idx="78">
                  <c:v>318</c:v>
                </c:pt>
                <c:pt idx="79">
                  <c:v>318</c:v>
                </c:pt>
                <c:pt idx="80">
                  <c:v>319</c:v>
                </c:pt>
                <c:pt idx="81">
                  <c:v>318</c:v>
                </c:pt>
                <c:pt idx="82">
                  <c:v>319</c:v>
                </c:pt>
                <c:pt idx="83">
                  <c:v>319</c:v>
                </c:pt>
                <c:pt idx="84">
                  <c:v>319</c:v>
                </c:pt>
                <c:pt idx="85">
                  <c:v>320</c:v>
                </c:pt>
                <c:pt idx="86">
                  <c:v>320</c:v>
                </c:pt>
                <c:pt idx="87">
                  <c:v>320</c:v>
                </c:pt>
                <c:pt idx="88">
                  <c:v>320</c:v>
                </c:pt>
                <c:pt idx="89">
                  <c:v>320</c:v>
                </c:pt>
                <c:pt idx="90">
                  <c:v>321</c:v>
                </c:pt>
                <c:pt idx="91">
                  <c:v>321</c:v>
                </c:pt>
                <c:pt idx="92">
                  <c:v>321</c:v>
                </c:pt>
                <c:pt idx="93">
                  <c:v>321</c:v>
                </c:pt>
                <c:pt idx="94">
                  <c:v>322</c:v>
                </c:pt>
                <c:pt idx="95">
                  <c:v>322</c:v>
                </c:pt>
                <c:pt idx="96">
                  <c:v>322</c:v>
                </c:pt>
                <c:pt idx="97">
                  <c:v>322</c:v>
                </c:pt>
                <c:pt idx="98">
                  <c:v>323</c:v>
                </c:pt>
                <c:pt idx="99">
                  <c:v>323</c:v>
                </c:pt>
                <c:pt idx="100">
                  <c:v>323</c:v>
                </c:pt>
                <c:pt idx="101">
                  <c:v>323</c:v>
                </c:pt>
                <c:pt idx="102">
                  <c:v>323</c:v>
                </c:pt>
                <c:pt idx="103">
                  <c:v>323</c:v>
                </c:pt>
                <c:pt idx="104">
                  <c:v>323</c:v>
                </c:pt>
                <c:pt idx="105">
                  <c:v>324</c:v>
                </c:pt>
                <c:pt idx="106">
                  <c:v>324</c:v>
                </c:pt>
                <c:pt idx="107">
                  <c:v>325</c:v>
                </c:pt>
                <c:pt idx="108">
                  <c:v>325</c:v>
                </c:pt>
                <c:pt idx="109">
                  <c:v>325</c:v>
                </c:pt>
                <c:pt idx="110">
                  <c:v>325</c:v>
                </c:pt>
                <c:pt idx="111">
                  <c:v>326</c:v>
                </c:pt>
                <c:pt idx="112">
                  <c:v>326</c:v>
                </c:pt>
                <c:pt idx="113">
                  <c:v>326</c:v>
                </c:pt>
                <c:pt idx="114">
                  <c:v>327</c:v>
                </c:pt>
                <c:pt idx="115">
                  <c:v>327</c:v>
                </c:pt>
                <c:pt idx="116">
                  <c:v>327</c:v>
                </c:pt>
                <c:pt idx="117">
                  <c:v>328</c:v>
                </c:pt>
                <c:pt idx="118">
                  <c:v>328</c:v>
                </c:pt>
                <c:pt idx="119">
                  <c:v>328</c:v>
                </c:pt>
                <c:pt idx="120">
                  <c:v>329</c:v>
                </c:pt>
                <c:pt idx="121">
                  <c:v>329</c:v>
                </c:pt>
                <c:pt idx="122">
                  <c:v>329</c:v>
                </c:pt>
                <c:pt idx="123">
                  <c:v>329</c:v>
                </c:pt>
                <c:pt idx="124">
                  <c:v>329</c:v>
                </c:pt>
                <c:pt idx="125">
                  <c:v>330</c:v>
                </c:pt>
                <c:pt idx="126">
                  <c:v>330</c:v>
                </c:pt>
                <c:pt idx="127">
                  <c:v>331</c:v>
                </c:pt>
                <c:pt idx="128">
                  <c:v>331</c:v>
                </c:pt>
                <c:pt idx="129">
                  <c:v>331</c:v>
                </c:pt>
                <c:pt idx="130">
                  <c:v>332</c:v>
                </c:pt>
                <c:pt idx="131">
                  <c:v>332</c:v>
                </c:pt>
                <c:pt idx="132">
                  <c:v>332</c:v>
                </c:pt>
                <c:pt idx="133">
                  <c:v>332</c:v>
                </c:pt>
                <c:pt idx="134">
                  <c:v>332</c:v>
                </c:pt>
                <c:pt idx="135">
                  <c:v>333</c:v>
                </c:pt>
                <c:pt idx="136">
                  <c:v>333</c:v>
                </c:pt>
                <c:pt idx="137">
                  <c:v>334</c:v>
                </c:pt>
                <c:pt idx="138">
                  <c:v>334</c:v>
                </c:pt>
                <c:pt idx="139">
                  <c:v>334</c:v>
                </c:pt>
                <c:pt idx="140">
                  <c:v>335</c:v>
                </c:pt>
                <c:pt idx="141">
                  <c:v>335</c:v>
                </c:pt>
                <c:pt idx="142">
                  <c:v>335</c:v>
                </c:pt>
                <c:pt idx="143">
                  <c:v>335</c:v>
                </c:pt>
                <c:pt idx="144">
                  <c:v>336</c:v>
                </c:pt>
                <c:pt idx="145">
                  <c:v>336</c:v>
                </c:pt>
                <c:pt idx="146">
                  <c:v>336</c:v>
                </c:pt>
                <c:pt idx="147">
                  <c:v>336</c:v>
                </c:pt>
                <c:pt idx="148">
                  <c:v>337</c:v>
                </c:pt>
                <c:pt idx="149">
                  <c:v>337</c:v>
                </c:pt>
                <c:pt idx="150">
                  <c:v>337</c:v>
                </c:pt>
                <c:pt idx="151">
                  <c:v>337</c:v>
                </c:pt>
                <c:pt idx="152">
                  <c:v>337</c:v>
                </c:pt>
                <c:pt idx="153">
                  <c:v>338</c:v>
                </c:pt>
                <c:pt idx="154">
                  <c:v>339</c:v>
                </c:pt>
                <c:pt idx="155">
                  <c:v>339</c:v>
                </c:pt>
                <c:pt idx="156">
                  <c:v>339</c:v>
                </c:pt>
                <c:pt idx="157">
                  <c:v>340</c:v>
                </c:pt>
                <c:pt idx="158">
                  <c:v>340</c:v>
                </c:pt>
                <c:pt idx="159">
                  <c:v>340</c:v>
                </c:pt>
                <c:pt idx="160">
                  <c:v>340</c:v>
                </c:pt>
                <c:pt idx="161">
                  <c:v>340</c:v>
                </c:pt>
                <c:pt idx="162">
                  <c:v>340</c:v>
                </c:pt>
                <c:pt idx="163">
                  <c:v>341</c:v>
                </c:pt>
                <c:pt idx="164">
                  <c:v>341</c:v>
                </c:pt>
                <c:pt idx="165">
                  <c:v>341</c:v>
                </c:pt>
                <c:pt idx="166">
                  <c:v>342</c:v>
                </c:pt>
                <c:pt idx="167">
                  <c:v>342</c:v>
                </c:pt>
                <c:pt idx="168">
                  <c:v>343</c:v>
                </c:pt>
                <c:pt idx="169">
                  <c:v>344</c:v>
                </c:pt>
                <c:pt idx="170">
                  <c:v>344</c:v>
                </c:pt>
                <c:pt idx="171">
                  <c:v>344</c:v>
                </c:pt>
                <c:pt idx="172">
                  <c:v>345</c:v>
                </c:pt>
                <c:pt idx="173">
                  <c:v>345</c:v>
                </c:pt>
                <c:pt idx="174">
                  <c:v>345</c:v>
                </c:pt>
                <c:pt idx="175">
                  <c:v>346</c:v>
                </c:pt>
                <c:pt idx="176">
                  <c:v>346</c:v>
                </c:pt>
                <c:pt idx="177">
                  <c:v>346</c:v>
                </c:pt>
                <c:pt idx="178">
                  <c:v>347</c:v>
                </c:pt>
                <c:pt idx="179">
                  <c:v>347</c:v>
                </c:pt>
                <c:pt idx="180">
                  <c:v>347</c:v>
                </c:pt>
                <c:pt idx="181">
                  <c:v>348</c:v>
                </c:pt>
                <c:pt idx="182">
                  <c:v>348</c:v>
                </c:pt>
                <c:pt idx="183">
                  <c:v>348</c:v>
                </c:pt>
                <c:pt idx="184">
                  <c:v>349</c:v>
                </c:pt>
                <c:pt idx="185">
                  <c:v>349</c:v>
                </c:pt>
                <c:pt idx="186">
                  <c:v>350</c:v>
                </c:pt>
                <c:pt idx="187">
                  <c:v>350</c:v>
                </c:pt>
                <c:pt idx="188">
                  <c:v>350</c:v>
                </c:pt>
                <c:pt idx="189">
                  <c:v>350</c:v>
                </c:pt>
                <c:pt idx="190">
                  <c:v>351</c:v>
                </c:pt>
                <c:pt idx="191">
                  <c:v>351</c:v>
                </c:pt>
                <c:pt idx="192">
                  <c:v>351</c:v>
                </c:pt>
                <c:pt idx="193">
                  <c:v>352</c:v>
                </c:pt>
                <c:pt idx="194">
                  <c:v>352</c:v>
                </c:pt>
                <c:pt idx="195">
                  <c:v>353</c:v>
                </c:pt>
                <c:pt idx="196">
                  <c:v>353</c:v>
                </c:pt>
                <c:pt idx="197">
                  <c:v>354</c:v>
                </c:pt>
                <c:pt idx="198">
                  <c:v>354</c:v>
                </c:pt>
                <c:pt idx="199">
                  <c:v>354</c:v>
                </c:pt>
                <c:pt idx="200">
                  <c:v>354</c:v>
                </c:pt>
                <c:pt idx="201">
                  <c:v>355</c:v>
                </c:pt>
                <c:pt idx="202">
                  <c:v>355</c:v>
                </c:pt>
                <c:pt idx="203">
                  <c:v>355</c:v>
                </c:pt>
                <c:pt idx="204">
                  <c:v>356</c:v>
                </c:pt>
                <c:pt idx="205">
                  <c:v>356</c:v>
                </c:pt>
                <c:pt idx="206">
                  <c:v>357</c:v>
                </c:pt>
                <c:pt idx="207">
                  <c:v>357</c:v>
                </c:pt>
                <c:pt idx="208">
                  <c:v>358</c:v>
                </c:pt>
                <c:pt idx="209">
                  <c:v>358</c:v>
                </c:pt>
                <c:pt idx="210">
                  <c:v>358</c:v>
                </c:pt>
                <c:pt idx="211">
                  <c:v>359</c:v>
                </c:pt>
                <c:pt idx="212">
                  <c:v>359</c:v>
                </c:pt>
                <c:pt idx="213">
                  <c:v>360</c:v>
                </c:pt>
                <c:pt idx="214">
                  <c:v>360</c:v>
                </c:pt>
                <c:pt idx="215">
                  <c:v>361</c:v>
                </c:pt>
                <c:pt idx="216">
                  <c:v>361</c:v>
                </c:pt>
                <c:pt idx="217">
                  <c:v>361</c:v>
                </c:pt>
                <c:pt idx="218">
                  <c:v>362</c:v>
                </c:pt>
                <c:pt idx="219">
                  <c:v>362</c:v>
                </c:pt>
                <c:pt idx="220">
                  <c:v>363</c:v>
                </c:pt>
                <c:pt idx="221">
                  <c:v>363</c:v>
                </c:pt>
                <c:pt idx="222">
                  <c:v>363</c:v>
                </c:pt>
                <c:pt idx="223">
                  <c:v>364</c:v>
                </c:pt>
                <c:pt idx="224">
                  <c:v>364</c:v>
                </c:pt>
                <c:pt idx="225">
                  <c:v>364</c:v>
                </c:pt>
                <c:pt idx="226">
                  <c:v>364</c:v>
                </c:pt>
                <c:pt idx="227">
                  <c:v>365</c:v>
                </c:pt>
                <c:pt idx="228">
                  <c:v>365</c:v>
                </c:pt>
                <c:pt idx="229">
                  <c:v>366</c:v>
                </c:pt>
                <c:pt idx="230">
                  <c:v>366</c:v>
                </c:pt>
                <c:pt idx="231">
                  <c:v>366</c:v>
                </c:pt>
                <c:pt idx="232">
                  <c:v>367</c:v>
                </c:pt>
                <c:pt idx="233">
                  <c:v>367</c:v>
                </c:pt>
                <c:pt idx="234">
                  <c:v>367</c:v>
                </c:pt>
                <c:pt idx="235">
                  <c:v>368</c:v>
                </c:pt>
                <c:pt idx="236">
                  <c:v>369</c:v>
                </c:pt>
                <c:pt idx="237">
                  <c:v>369</c:v>
                </c:pt>
                <c:pt idx="238">
                  <c:v>369</c:v>
                </c:pt>
                <c:pt idx="239">
                  <c:v>369</c:v>
                </c:pt>
                <c:pt idx="240">
                  <c:v>370</c:v>
                </c:pt>
                <c:pt idx="241">
                  <c:v>370</c:v>
                </c:pt>
                <c:pt idx="242">
                  <c:v>371</c:v>
                </c:pt>
                <c:pt idx="243">
                  <c:v>371</c:v>
                </c:pt>
                <c:pt idx="244">
                  <c:v>372</c:v>
                </c:pt>
                <c:pt idx="245">
                  <c:v>372</c:v>
                </c:pt>
                <c:pt idx="246">
                  <c:v>372</c:v>
                </c:pt>
                <c:pt idx="247">
                  <c:v>372</c:v>
                </c:pt>
                <c:pt idx="248">
                  <c:v>373</c:v>
                </c:pt>
                <c:pt idx="249">
                  <c:v>373</c:v>
                </c:pt>
                <c:pt idx="250">
                  <c:v>373</c:v>
                </c:pt>
                <c:pt idx="251">
                  <c:v>374</c:v>
                </c:pt>
                <c:pt idx="252">
                  <c:v>374</c:v>
                </c:pt>
                <c:pt idx="253">
                  <c:v>375</c:v>
                </c:pt>
                <c:pt idx="254">
                  <c:v>375</c:v>
                </c:pt>
                <c:pt idx="255">
                  <c:v>375</c:v>
                </c:pt>
                <c:pt idx="256">
                  <c:v>375</c:v>
                </c:pt>
                <c:pt idx="257">
                  <c:v>375</c:v>
                </c:pt>
                <c:pt idx="258">
                  <c:v>376</c:v>
                </c:pt>
                <c:pt idx="259">
                  <c:v>376</c:v>
                </c:pt>
                <c:pt idx="260">
                  <c:v>376</c:v>
                </c:pt>
                <c:pt idx="261">
                  <c:v>377</c:v>
                </c:pt>
                <c:pt idx="262">
                  <c:v>377</c:v>
                </c:pt>
                <c:pt idx="263">
                  <c:v>377</c:v>
                </c:pt>
                <c:pt idx="264">
                  <c:v>377</c:v>
                </c:pt>
                <c:pt idx="265">
                  <c:v>378</c:v>
                </c:pt>
                <c:pt idx="266">
                  <c:v>378</c:v>
                </c:pt>
                <c:pt idx="267">
                  <c:v>377</c:v>
                </c:pt>
                <c:pt idx="268">
                  <c:v>378</c:v>
                </c:pt>
                <c:pt idx="269">
                  <c:v>378</c:v>
                </c:pt>
                <c:pt idx="270">
                  <c:v>378</c:v>
                </c:pt>
                <c:pt idx="271">
                  <c:v>379</c:v>
                </c:pt>
                <c:pt idx="272">
                  <c:v>380</c:v>
                </c:pt>
                <c:pt idx="273">
                  <c:v>380</c:v>
                </c:pt>
                <c:pt idx="274">
                  <c:v>380</c:v>
                </c:pt>
                <c:pt idx="275">
                  <c:v>380</c:v>
                </c:pt>
                <c:pt idx="276">
                  <c:v>380</c:v>
                </c:pt>
                <c:pt idx="277">
                  <c:v>381</c:v>
                </c:pt>
                <c:pt idx="278">
                  <c:v>381</c:v>
                </c:pt>
                <c:pt idx="279">
                  <c:v>381</c:v>
                </c:pt>
                <c:pt idx="280">
                  <c:v>381</c:v>
                </c:pt>
                <c:pt idx="281">
                  <c:v>382</c:v>
                </c:pt>
                <c:pt idx="282">
                  <c:v>382</c:v>
                </c:pt>
                <c:pt idx="283">
                  <c:v>382</c:v>
                </c:pt>
                <c:pt idx="284">
                  <c:v>382</c:v>
                </c:pt>
                <c:pt idx="285">
                  <c:v>383</c:v>
                </c:pt>
                <c:pt idx="286">
                  <c:v>384</c:v>
                </c:pt>
                <c:pt idx="287">
                  <c:v>384</c:v>
                </c:pt>
                <c:pt idx="288">
                  <c:v>384</c:v>
                </c:pt>
                <c:pt idx="289">
                  <c:v>385</c:v>
                </c:pt>
                <c:pt idx="290">
                  <c:v>385</c:v>
                </c:pt>
                <c:pt idx="291">
                  <c:v>385</c:v>
                </c:pt>
                <c:pt idx="292">
                  <c:v>386</c:v>
                </c:pt>
                <c:pt idx="293">
                  <c:v>386</c:v>
                </c:pt>
                <c:pt idx="294">
                  <c:v>385</c:v>
                </c:pt>
                <c:pt idx="295">
                  <c:v>386</c:v>
                </c:pt>
                <c:pt idx="296">
                  <c:v>386</c:v>
                </c:pt>
                <c:pt idx="297">
                  <c:v>387</c:v>
                </c:pt>
                <c:pt idx="298">
                  <c:v>387</c:v>
                </c:pt>
                <c:pt idx="299">
                  <c:v>387</c:v>
                </c:pt>
                <c:pt idx="300">
                  <c:v>388</c:v>
                </c:pt>
                <c:pt idx="301">
                  <c:v>387</c:v>
                </c:pt>
                <c:pt idx="302">
                  <c:v>388</c:v>
                </c:pt>
                <c:pt idx="303">
                  <c:v>388</c:v>
                </c:pt>
                <c:pt idx="304">
                  <c:v>388</c:v>
                </c:pt>
                <c:pt idx="305">
                  <c:v>389</c:v>
                </c:pt>
                <c:pt idx="306">
                  <c:v>389</c:v>
                </c:pt>
                <c:pt idx="307">
                  <c:v>389</c:v>
                </c:pt>
                <c:pt idx="308">
                  <c:v>389</c:v>
                </c:pt>
                <c:pt idx="309">
                  <c:v>390</c:v>
                </c:pt>
                <c:pt idx="310">
                  <c:v>390</c:v>
                </c:pt>
                <c:pt idx="311">
                  <c:v>390</c:v>
                </c:pt>
                <c:pt idx="312">
                  <c:v>390</c:v>
                </c:pt>
                <c:pt idx="313">
                  <c:v>391</c:v>
                </c:pt>
                <c:pt idx="314">
                  <c:v>391</c:v>
                </c:pt>
                <c:pt idx="315">
                  <c:v>391</c:v>
                </c:pt>
                <c:pt idx="316">
                  <c:v>391</c:v>
                </c:pt>
                <c:pt idx="317">
                  <c:v>391</c:v>
                </c:pt>
                <c:pt idx="318">
                  <c:v>392</c:v>
                </c:pt>
                <c:pt idx="319">
                  <c:v>392</c:v>
                </c:pt>
                <c:pt idx="320">
                  <c:v>393</c:v>
                </c:pt>
                <c:pt idx="321">
                  <c:v>393</c:v>
                </c:pt>
                <c:pt idx="322">
                  <c:v>393</c:v>
                </c:pt>
                <c:pt idx="323">
                  <c:v>394</c:v>
                </c:pt>
                <c:pt idx="324">
                  <c:v>394</c:v>
                </c:pt>
                <c:pt idx="325">
                  <c:v>394</c:v>
                </c:pt>
                <c:pt idx="326">
                  <c:v>394</c:v>
                </c:pt>
                <c:pt idx="327">
                  <c:v>394</c:v>
                </c:pt>
                <c:pt idx="328">
                  <c:v>395</c:v>
                </c:pt>
                <c:pt idx="329">
                  <c:v>396</c:v>
                </c:pt>
                <c:pt idx="330">
                  <c:v>396</c:v>
                </c:pt>
                <c:pt idx="331">
                  <c:v>396</c:v>
                </c:pt>
                <c:pt idx="332">
                  <c:v>396</c:v>
                </c:pt>
                <c:pt idx="333">
                  <c:v>396</c:v>
                </c:pt>
                <c:pt idx="334">
                  <c:v>397</c:v>
                </c:pt>
                <c:pt idx="335">
                  <c:v>397</c:v>
                </c:pt>
                <c:pt idx="336">
                  <c:v>397</c:v>
                </c:pt>
                <c:pt idx="337">
                  <c:v>398</c:v>
                </c:pt>
                <c:pt idx="338">
                  <c:v>398</c:v>
                </c:pt>
                <c:pt idx="339">
                  <c:v>398</c:v>
                </c:pt>
                <c:pt idx="340">
                  <c:v>398</c:v>
                </c:pt>
                <c:pt idx="341">
                  <c:v>399</c:v>
                </c:pt>
                <c:pt idx="342">
                  <c:v>399</c:v>
                </c:pt>
                <c:pt idx="343">
                  <c:v>400</c:v>
                </c:pt>
                <c:pt idx="344">
                  <c:v>400</c:v>
                </c:pt>
                <c:pt idx="345">
                  <c:v>400</c:v>
                </c:pt>
                <c:pt idx="346">
                  <c:v>400</c:v>
                </c:pt>
                <c:pt idx="347">
                  <c:v>400</c:v>
                </c:pt>
                <c:pt idx="348">
                  <c:v>400</c:v>
                </c:pt>
                <c:pt idx="349">
                  <c:v>401</c:v>
                </c:pt>
                <c:pt idx="350">
                  <c:v>400</c:v>
                </c:pt>
                <c:pt idx="351">
                  <c:v>401</c:v>
                </c:pt>
                <c:pt idx="352">
                  <c:v>401</c:v>
                </c:pt>
                <c:pt idx="353">
                  <c:v>401</c:v>
                </c:pt>
                <c:pt idx="354">
                  <c:v>401</c:v>
                </c:pt>
                <c:pt idx="355">
                  <c:v>402</c:v>
                </c:pt>
                <c:pt idx="356">
                  <c:v>402</c:v>
                </c:pt>
                <c:pt idx="357">
                  <c:v>402</c:v>
                </c:pt>
                <c:pt idx="358">
                  <c:v>402</c:v>
                </c:pt>
                <c:pt idx="359">
                  <c:v>403</c:v>
                </c:pt>
                <c:pt idx="360">
                  <c:v>403</c:v>
                </c:pt>
                <c:pt idx="361">
                  <c:v>403</c:v>
                </c:pt>
                <c:pt idx="362">
                  <c:v>403</c:v>
                </c:pt>
                <c:pt idx="363">
                  <c:v>404</c:v>
                </c:pt>
                <c:pt idx="364">
                  <c:v>403</c:v>
                </c:pt>
                <c:pt idx="365">
                  <c:v>404</c:v>
                </c:pt>
                <c:pt idx="366">
                  <c:v>405</c:v>
                </c:pt>
                <c:pt idx="367">
                  <c:v>405</c:v>
                </c:pt>
                <c:pt idx="368">
                  <c:v>405</c:v>
                </c:pt>
                <c:pt idx="369">
                  <c:v>405</c:v>
                </c:pt>
                <c:pt idx="370">
                  <c:v>405</c:v>
                </c:pt>
                <c:pt idx="371">
                  <c:v>405</c:v>
                </c:pt>
                <c:pt idx="372">
                  <c:v>406</c:v>
                </c:pt>
                <c:pt idx="373">
                  <c:v>407</c:v>
                </c:pt>
                <c:pt idx="374">
                  <c:v>407</c:v>
                </c:pt>
                <c:pt idx="375">
                  <c:v>407</c:v>
                </c:pt>
                <c:pt idx="376">
                  <c:v>407</c:v>
                </c:pt>
                <c:pt idx="377">
                  <c:v>407</c:v>
                </c:pt>
                <c:pt idx="378">
                  <c:v>407</c:v>
                </c:pt>
                <c:pt idx="379">
                  <c:v>407</c:v>
                </c:pt>
                <c:pt idx="380">
                  <c:v>408</c:v>
                </c:pt>
                <c:pt idx="381">
                  <c:v>408</c:v>
                </c:pt>
                <c:pt idx="382">
                  <c:v>409</c:v>
                </c:pt>
                <c:pt idx="383">
                  <c:v>408</c:v>
                </c:pt>
                <c:pt idx="384">
                  <c:v>409</c:v>
                </c:pt>
                <c:pt idx="385">
                  <c:v>409</c:v>
                </c:pt>
                <c:pt idx="386">
                  <c:v>408</c:v>
                </c:pt>
                <c:pt idx="387">
                  <c:v>408</c:v>
                </c:pt>
                <c:pt idx="388">
                  <c:v>408</c:v>
                </c:pt>
                <c:pt idx="389">
                  <c:v>408</c:v>
                </c:pt>
                <c:pt idx="390">
                  <c:v>408</c:v>
                </c:pt>
                <c:pt idx="391">
                  <c:v>408</c:v>
                </c:pt>
                <c:pt idx="392">
                  <c:v>407</c:v>
                </c:pt>
                <c:pt idx="393">
                  <c:v>406</c:v>
                </c:pt>
                <c:pt idx="394">
                  <c:v>406</c:v>
                </c:pt>
                <c:pt idx="395">
                  <c:v>406</c:v>
                </c:pt>
                <c:pt idx="396">
                  <c:v>405</c:v>
                </c:pt>
                <c:pt idx="397">
                  <c:v>405</c:v>
                </c:pt>
                <c:pt idx="398">
                  <c:v>405</c:v>
                </c:pt>
                <c:pt idx="399">
                  <c:v>404</c:v>
                </c:pt>
                <c:pt idx="400">
                  <c:v>404</c:v>
                </c:pt>
                <c:pt idx="401">
                  <c:v>404</c:v>
                </c:pt>
                <c:pt idx="402">
                  <c:v>403</c:v>
                </c:pt>
                <c:pt idx="403">
                  <c:v>403</c:v>
                </c:pt>
                <c:pt idx="404">
                  <c:v>403</c:v>
                </c:pt>
                <c:pt idx="405">
                  <c:v>403</c:v>
                </c:pt>
                <c:pt idx="406">
                  <c:v>403</c:v>
                </c:pt>
                <c:pt idx="407">
                  <c:v>402</c:v>
                </c:pt>
                <c:pt idx="408">
                  <c:v>402</c:v>
                </c:pt>
                <c:pt idx="409">
                  <c:v>402</c:v>
                </c:pt>
                <c:pt idx="410">
                  <c:v>402</c:v>
                </c:pt>
                <c:pt idx="411">
                  <c:v>402</c:v>
                </c:pt>
                <c:pt idx="412">
                  <c:v>401</c:v>
                </c:pt>
                <c:pt idx="413">
                  <c:v>401</c:v>
                </c:pt>
                <c:pt idx="414">
                  <c:v>400</c:v>
                </c:pt>
                <c:pt idx="415">
                  <c:v>400</c:v>
                </c:pt>
                <c:pt idx="416">
                  <c:v>400</c:v>
                </c:pt>
                <c:pt idx="417">
                  <c:v>410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ex2_35_heatTemp1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Sheet1!$F$2:$F$1166</c:f>
              <c:numCache>
                <c:formatCode>General</c:formatCode>
                <c:ptCount val="1165"/>
                <c:pt idx="0">
                  <c:v>291</c:v>
                </c:pt>
                <c:pt idx="1">
                  <c:v>290</c:v>
                </c:pt>
                <c:pt idx="2">
                  <c:v>291</c:v>
                </c:pt>
                <c:pt idx="3">
                  <c:v>292</c:v>
                </c:pt>
                <c:pt idx="4">
                  <c:v>293</c:v>
                </c:pt>
                <c:pt idx="5">
                  <c:v>294</c:v>
                </c:pt>
                <c:pt idx="6">
                  <c:v>294</c:v>
                </c:pt>
                <c:pt idx="7">
                  <c:v>294</c:v>
                </c:pt>
                <c:pt idx="8">
                  <c:v>295</c:v>
                </c:pt>
                <c:pt idx="9">
                  <c:v>295</c:v>
                </c:pt>
                <c:pt idx="10">
                  <c:v>296</c:v>
                </c:pt>
                <c:pt idx="11">
                  <c:v>296</c:v>
                </c:pt>
                <c:pt idx="12">
                  <c:v>296</c:v>
                </c:pt>
                <c:pt idx="13">
                  <c:v>297</c:v>
                </c:pt>
                <c:pt idx="14">
                  <c:v>297</c:v>
                </c:pt>
                <c:pt idx="15">
                  <c:v>298</c:v>
                </c:pt>
                <c:pt idx="16">
                  <c:v>298</c:v>
                </c:pt>
                <c:pt idx="17">
                  <c:v>298</c:v>
                </c:pt>
                <c:pt idx="18">
                  <c:v>298</c:v>
                </c:pt>
                <c:pt idx="19">
                  <c:v>299</c:v>
                </c:pt>
                <c:pt idx="20">
                  <c:v>299</c:v>
                </c:pt>
                <c:pt idx="21">
                  <c:v>299</c:v>
                </c:pt>
                <c:pt idx="22">
                  <c:v>300</c:v>
                </c:pt>
                <c:pt idx="23">
                  <c:v>300</c:v>
                </c:pt>
                <c:pt idx="24">
                  <c:v>301</c:v>
                </c:pt>
                <c:pt idx="25">
                  <c:v>301</c:v>
                </c:pt>
                <c:pt idx="26">
                  <c:v>302</c:v>
                </c:pt>
                <c:pt idx="27">
                  <c:v>302</c:v>
                </c:pt>
                <c:pt idx="28">
                  <c:v>302</c:v>
                </c:pt>
                <c:pt idx="29">
                  <c:v>303</c:v>
                </c:pt>
                <c:pt idx="30">
                  <c:v>303</c:v>
                </c:pt>
                <c:pt idx="31">
                  <c:v>304</c:v>
                </c:pt>
                <c:pt idx="32">
                  <c:v>304</c:v>
                </c:pt>
                <c:pt idx="33">
                  <c:v>304</c:v>
                </c:pt>
                <c:pt idx="34">
                  <c:v>305</c:v>
                </c:pt>
                <c:pt idx="35">
                  <c:v>305</c:v>
                </c:pt>
                <c:pt idx="36">
                  <c:v>305</c:v>
                </c:pt>
                <c:pt idx="37">
                  <c:v>306</c:v>
                </c:pt>
                <c:pt idx="38">
                  <c:v>306</c:v>
                </c:pt>
                <c:pt idx="39">
                  <c:v>307</c:v>
                </c:pt>
                <c:pt idx="40">
                  <c:v>307</c:v>
                </c:pt>
                <c:pt idx="41">
                  <c:v>307</c:v>
                </c:pt>
                <c:pt idx="42">
                  <c:v>308</c:v>
                </c:pt>
                <c:pt idx="43">
                  <c:v>309</c:v>
                </c:pt>
                <c:pt idx="44">
                  <c:v>309</c:v>
                </c:pt>
                <c:pt idx="45">
                  <c:v>309</c:v>
                </c:pt>
                <c:pt idx="46">
                  <c:v>309</c:v>
                </c:pt>
                <c:pt idx="47">
                  <c:v>310</c:v>
                </c:pt>
                <c:pt idx="48">
                  <c:v>310</c:v>
                </c:pt>
                <c:pt idx="49">
                  <c:v>311</c:v>
                </c:pt>
                <c:pt idx="50">
                  <c:v>311</c:v>
                </c:pt>
                <c:pt idx="51">
                  <c:v>311</c:v>
                </c:pt>
                <c:pt idx="52">
                  <c:v>311</c:v>
                </c:pt>
                <c:pt idx="53">
                  <c:v>312</c:v>
                </c:pt>
                <c:pt idx="54">
                  <c:v>312</c:v>
                </c:pt>
                <c:pt idx="55">
                  <c:v>313</c:v>
                </c:pt>
                <c:pt idx="56">
                  <c:v>313</c:v>
                </c:pt>
                <c:pt idx="57">
                  <c:v>313</c:v>
                </c:pt>
                <c:pt idx="58">
                  <c:v>314</c:v>
                </c:pt>
                <c:pt idx="59">
                  <c:v>314</c:v>
                </c:pt>
                <c:pt idx="60">
                  <c:v>314</c:v>
                </c:pt>
                <c:pt idx="61">
                  <c:v>315</c:v>
                </c:pt>
                <c:pt idx="62">
                  <c:v>315</c:v>
                </c:pt>
                <c:pt idx="63">
                  <c:v>316</c:v>
                </c:pt>
                <c:pt idx="64">
                  <c:v>316</c:v>
                </c:pt>
                <c:pt idx="65">
                  <c:v>316</c:v>
                </c:pt>
                <c:pt idx="66">
                  <c:v>317</c:v>
                </c:pt>
                <c:pt idx="67">
                  <c:v>317</c:v>
                </c:pt>
                <c:pt idx="68">
                  <c:v>318</c:v>
                </c:pt>
                <c:pt idx="69">
                  <c:v>318</c:v>
                </c:pt>
                <c:pt idx="70">
                  <c:v>318</c:v>
                </c:pt>
                <c:pt idx="71">
                  <c:v>319</c:v>
                </c:pt>
                <c:pt idx="72">
                  <c:v>318</c:v>
                </c:pt>
                <c:pt idx="73">
                  <c:v>319</c:v>
                </c:pt>
                <c:pt idx="74">
                  <c:v>319</c:v>
                </c:pt>
                <c:pt idx="75">
                  <c:v>320</c:v>
                </c:pt>
                <c:pt idx="76">
                  <c:v>320</c:v>
                </c:pt>
                <c:pt idx="77">
                  <c:v>320</c:v>
                </c:pt>
                <c:pt idx="78">
                  <c:v>320</c:v>
                </c:pt>
                <c:pt idx="79">
                  <c:v>320</c:v>
                </c:pt>
                <c:pt idx="80">
                  <c:v>321</c:v>
                </c:pt>
                <c:pt idx="81">
                  <c:v>321</c:v>
                </c:pt>
                <c:pt idx="82">
                  <c:v>321</c:v>
                </c:pt>
                <c:pt idx="83">
                  <c:v>322</c:v>
                </c:pt>
                <c:pt idx="84">
                  <c:v>322</c:v>
                </c:pt>
                <c:pt idx="85">
                  <c:v>322</c:v>
                </c:pt>
                <c:pt idx="86">
                  <c:v>322</c:v>
                </c:pt>
                <c:pt idx="87">
                  <c:v>322</c:v>
                </c:pt>
                <c:pt idx="88">
                  <c:v>323</c:v>
                </c:pt>
                <c:pt idx="89">
                  <c:v>323</c:v>
                </c:pt>
                <c:pt idx="90">
                  <c:v>323</c:v>
                </c:pt>
                <c:pt idx="91">
                  <c:v>324</c:v>
                </c:pt>
                <c:pt idx="92">
                  <c:v>324</c:v>
                </c:pt>
                <c:pt idx="93">
                  <c:v>324</c:v>
                </c:pt>
                <c:pt idx="94">
                  <c:v>324</c:v>
                </c:pt>
                <c:pt idx="95">
                  <c:v>325</c:v>
                </c:pt>
                <c:pt idx="96">
                  <c:v>325</c:v>
                </c:pt>
                <c:pt idx="97">
                  <c:v>324</c:v>
                </c:pt>
                <c:pt idx="98">
                  <c:v>325</c:v>
                </c:pt>
                <c:pt idx="99">
                  <c:v>326</c:v>
                </c:pt>
                <c:pt idx="100">
                  <c:v>326</c:v>
                </c:pt>
                <c:pt idx="101">
                  <c:v>327</c:v>
                </c:pt>
                <c:pt idx="102">
                  <c:v>327</c:v>
                </c:pt>
                <c:pt idx="103">
                  <c:v>327</c:v>
                </c:pt>
                <c:pt idx="104">
                  <c:v>327</c:v>
                </c:pt>
                <c:pt idx="105">
                  <c:v>328</c:v>
                </c:pt>
                <c:pt idx="106">
                  <c:v>328</c:v>
                </c:pt>
                <c:pt idx="107">
                  <c:v>328</c:v>
                </c:pt>
                <c:pt idx="108">
                  <c:v>329</c:v>
                </c:pt>
                <c:pt idx="109">
                  <c:v>329</c:v>
                </c:pt>
                <c:pt idx="110">
                  <c:v>329</c:v>
                </c:pt>
                <c:pt idx="111">
                  <c:v>329</c:v>
                </c:pt>
                <c:pt idx="112">
                  <c:v>330</c:v>
                </c:pt>
                <c:pt idx="113">
                  <c:v>330</c:v>
                </c:pt>
                <c:pt idx="114">
                  <c:v>330</c:v>
                </c:pt>
                <c:pt idx="115">
                  <c:v>330</c:v>
                </c:pt>
                <c:pt idx="116">
                  <c:v>331</c:v>
                </c:pt>
                <c:pt idx="117">
                  <c:v>331</c:v>
                </c:pt>
                <c:pt idx="118">
                  <c:v>331</c:v>
                </c:pt>
                <c:pt idx="119">
                  <c:v>332</c:v>
                </c:pt>
                <c:pt idx="120">
                  <c:v>332</c:v>
                </c:pt>
                <c:pt idx="121">
                  <c:v>332</c:v>
                </c:pt>
                <c:pt idx="122">
                  <c:v>333</c:v>
                </c:pt>
                <c:pt idx="123">
                  <c:v>333</c:v>
                </c:pt>
                <c:pt idx="124">
                  <c:v>333</c:v>
                </c:pt>
                <c:pt idx="125">
                  <c:v>334</c:v>
                </c:pt>
                <c:pt idx="126">
                  <c:v>334</c:v>
                </c:pt>
                <c:pt idx="127">
                  <c:v>334</c:v>
                </c:pt>
                <c:pt idx="128">
                  <c:v>334</c:v>
                </c:pt>
                <c:pt idx="129">
                  <c:v>335</c:v>
                </c:pt>
                <c:pt idx="130">
                  <c:v>335</c:v>
                </c:pt>
                <c:pt idx="131">
                  <c:v>336</c:v>
                </c:pt>
                <c:pt idx="132">
                  <c:v>336</c:v>
                </c:pt>
                <c:pt idx="133">
                  <c:v>336</c:v>
                </c:pt>
                <c:pt idx="134">
                  <c:v>337</c:v>
                </c:pt>
                <c:pt idx="135">
                  <c:v>336</c:v>
                </c:pt>
                <c:pt idx="136">
                  <c:v>337</c:v>
                </c:pt>
                <c:pt idx="137">
                  <c:v>337</c:v>
                </c:pt>
                <c:pt idx="138">
                  <c:v>337</c:v>
                </c:pt>
                <c:pt idx="139">
                  <c:v>337</c:v>
                </c:pt>
                <c:pt idx="140">
                  <c:v>337</c:v>
                </c:pt>
                <c:pt idx="141">
                  <c:v>338</c:v>
                </c:pt>
                <c:pt idx="142">
                  <c:v>338</c:v>
                </c:pt>
                <c:pt idx="143">
                  <c:v>338</c:v>
                </c:pt>
                <c:pt idx="144">
                  <c:v>339</c:v>
                </c:pt>
                <c:pt idx="145">
                  <c:v>339</c:v>
                </c:pt>
                <c:pt idx="146">
                  <c:v>339</c:v>
                </c:pt>
                <c:pt idx="147">
                  <c:v>340</c:v>
                </c:pt>
                <c:pt idx="148">
                  <c:v>340</c:v>
                </c:pt>
                <c:pt idx="149">
                  <c:v>341</c:v>
                </c:pt>
                <c:pt idx="150">
                  <c:v>341</c:v>
                </c:pt>
                <c:pt idx="151">
                  <c:v>341</c:v>
                </c:pt>
                <c:pt idx="152">
                  <c:v>341</c:v>
                </c:pt>
                <c:pt idx="153">
                  <c:v>342</c:v>
                </c:pt>
                <c:pt idx="154">
                  <c:v>342</c:v>
                </c:pt>
                <c:pt idx="155">
                  <c:v>343</c:v>
                </c:pt>
                <c:pt idx="156">
                  <c:v>343</c:v>
                </c:pt>
                <c:pt idx="157">
                  <c:v>343</c:v>
                </c:pt>
                <c:pt idx="158">
                  <c:v>344</c:v>
                </c:pt>
                <c:pt idx="159">
                  <c:v>344</c:v>
                </c:pt>
                <c:pt idx="160">
                  <c:v>344</c:v>
                </c:pt>
                <c:pt idx="161">
                  <c:v>345</c:v>
                </c:pt>
                <c:pt idx="162">
                  <c:v>345</c:v>
                </c:pt>
                <c:pt idx="163">
                  <c:v>346</c:v>
                </c:pt>
                <c:pt idx="164">
                  <c:v>347</c:v>
                </c:pt>
                <c:pt idx="165">
                  <c:v>346</c:v>
                </c:pt>
                <c:pt idx="166">
                  <c:v>347</c:v>
                </c:pt>
                <c:pt idx="167">
                  <c:v>348</c:v>
                </c:pt>
                <c:pt idx="168">
                  <c:v>348</c:v>
                </c:pt>
                <c:pt idx="169">
                  <c:v>348</c:v>
                </c:pt>
                <c:pt idx="170">
                  <c:v>348</c:v>
                </c:pt>
                <c:pt idx="171">
                  <c:v>349</c:v>
                </c:pt>
                <c:pt idx="172">
                  <c:v>349</c:v>
                </c:pt>
                <c:pt idx="173">
                  <c:v>349</c:v>
                </c:pt>
                <c:pt idx="174">
                  <c:v>350</c:v>
                </c:pt>
                <c:pt idx="175">
                  <c:v>350</c:v>
                </c:pt>
                <c:pt idx="176">
                  <c:v>350</c:v>
                </c:pt>
                <c:pt idx="177">
                  <c:v>350</c:v>
                </c:pt>
                <c:pt idx="178">
                  <c:v>351</c:v>
                </c:pt>
                <c:pt idx="179">
                  <c:v>351</c:v>
                </c:pt>
                <c:pt idx="180">
                  <c:v>352</c:v>
                </c:pt>
                <c:pt idx="181">
                  <c:v>352</c:v>
                </c:pt>
                <c:pt idx="182">
                  <c:v>353</c:v>
                </c:pt>
                <c:pt idx="183">
                  <c:v>353</c:v>
                </c:pt>
                <c:pt idx="184">
                  <c:v>353</c:v>
                </c:pt>
                <c:pt idx="185">
                  <c:v>354</c:v>
                </c:pt>
                <c:pt idx="186">
                  <c:v>354</c:v>
                </c:pt>
                <c:pt idx="187">
                  <c:v>355</c:v>
                </c:pt>
                <c:pt idx="188">
                  <c:v>355</c:v>
                </c:pt>
                <c:pt idx="189">
                  <c:v>355</c:v>
                </c:pt>
                <c:pt idx="190">
                  <c:v>355</c:v>
                </c:pt>
                <c:pt idx="191">
                  <c:v>355</c:v>
                </c:pt>
                <c:pt idx="192">
                  <c:v>356</c:v>
                </c:pt>
                <c:pt idx="193">
                  <c:v>356</c:v>
                </c:pt>
                <c:pt idx="194">
                  <c:v>357</c:v>
                </c:pt>
                <c:pt idx="195">
                  <c:v>357</c:v>
                </c:pt>
                <c:pt idx="196">
                  <c:v>358</c:v>
                </c:pt>
                <c:pt idx="197">
                  <c:v>358</c:v>
                </c:pt>
                <c:pt idx="198">
                  <c:v>359</c:v>
                </c:pt>
                <c:pt idx="199">
                  <c:v>359</c:v>
                </c:pt>
                <c:pt idx="200">
                  <c:v>359</c:v>
                </c:pt>
                <c:pt idx="201">
                  <c:v>359</c:v>
                </c:pt>
                <c:pt idx="202">
                  <c:v>359</c:v>
                </c:pt>
                <c:pt idx="203">
                  <c:v>360</c:v>
                </c:pt>
                <c:pt idx="204">
                  <c:v>360</c:v>
                </c:pt>
                <c:pt idx="205">
                  <c:v>361</c:v>
                </c:pt>
                <c:pt idx="206">
                  <c:v>361</c:v>
                </c:pt>
                <c:pt idx="207">
                  <c:v>361</c:v>
                </c:pt>
                <c:pt idx="208">
                  <c:v>362</c:v>
                </c:pt>
                <c:pt idx="209">
                  <c:v>362</c:v>
                </c:pt>
                <c:pt idx="210">
                  <c:v>363</c:v>
                </c:pt>
                <c:pt idx="211">
                  <c:v>363</c:v>
                </c:pt>
                <c:pt idx="212">
                  <c:v>363</c:v>
                </c:pt>
                <c:pt idx="213">
                  <c:v>364</c:v>
                </c:pt>
                <c:pt idx="214">
                  <c:v>364</c:v>
                </c:pt>
                <c:pt idx="215">
                  <c:v>364</c:v>
                </c:pt>
                <c:pt idx="216">
                  <c:v>364</c:v>
                </c:pt>
                <c:pt idx="217">
                  <c:v>365</c:v>
                </c:pt>
                <c:pt idx="218">
                  <c:v>365</c:v>
                </c:pt>
                <c:pt idx="219">
                  <c:v>365</c:v>
                </c:pt>
                <c:pt idx="220">
                  <c:v>365</c:v>
                </c:pt>
                <c:pt idx="221">
                  <c:v>366</c:v>
                </c:pt>
                <c:pt idx="222">
                  <c:v>367</c:v>
                </c:pt>
                <c:pt idx="223">
                  <c:v>367</c:v>
                </c:pt>
                <c:pt idx="224">
                  <c:v>367</c:v>
                </c:pt>
                <c:pt idx="225">
                  <c:v>368</c:v>
                </c:pt>
                <c:pt idx="226">
                  <c:v>369</c:v>
                </c:pt>
                <c:pt idx="227">
                  <c:v>369</c:v>
                </c:pt>
                <c:pt idx="228">
                  <c:v>370</c:v>
                </c:pt>
                <c:pt idx="229">
                  <c:v>370</c:v>
                </c:pt>
                <c:pt idx="230">
                  <c:v>370</c:v>
                </c:pt>
                <c:pt idx="231">
                  <c:v>371</c:v>
                </c:pt>
                <c:pt idx="232">
                  <c:v>371</c:v>
                </c:pt>
                <c:pt idx="233">
                  <c:v>372</c:v>
                </c:pt>
                <c:pt idx="234">
                  <c:v>372</c:v>
                </c:pt>
                <c:pt idx="235">
                  <c:v>372</c:v>
                </c:pt>
                <c:pt idx="236">
                  <c:v>373</c:v>
                </c:pt>
                <c:pt idx="237">
                  <c:v>373</c:v>
                </c:pt>
                <c:pt idx="238">
                  <c:v>374</c:v>
                </c:pt>
                <c:pt idx="239">
                  <c:v>374</c:v>
                </c:pt>
                <c:pt idx="240">
                  <c:v>374</c:v>
                </c:pt>
                <c:pt idx="241">
                  <c:v>375</c:v>
                </c:pt>
                <c:pt idx="242">
                  <c:v>375</c:v>
                </c:pt>
                <c:pt idx="243">
                  <c:v>375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376</c:v>
                </c:pt>
                <c:pt idx="248">
                  <c:v>377</c:v>
                </c:pt>
                <c:pt idx="249">
                  <c:v>377</c:v>
                </c:pt>
                <c:pt idx="250">
                  <c:v>377</c:v>
                </c:pt>
                <c:pt idx="251">
                  <c:v>377</c:v>
                </c:pt>
                <c:pt idx="252">
                  <c:v>377</c:v>
                </c:pt>
                <c:pt idx="253">
                  <c:v>378</c:v>
                </c:pt>
                <c:pt idx="254">
                  <c:v>378</c:v>
                </c:pt>
                <c:pt idx="255">
                  <c:v>378</c:v>
                </c:pt>
                <c:pt idx="256">
                  <c:v>379</c:v>
                </c:pt>
                <c:pt idx="257">
                  <c:v>379</c:v>
                </c:pt>
                <c:pt idx="258">
                  <c:v>379</c:v>
                </c:pt>
                <c:pt idx="259">
                  <c:v>380</c:v>
                </c:pt>
                <c:pt idx="260">
                  <c:v>380</c:v>
                </c:pt>
                <c:pt idx="261">
                  <c:v>380</c:v>
                </c:pt>
                <c:pt idx="262">
                  <c:v>380</c:v>
                </c:pt>
                <c:pt idx="263">
                  <c:v>381</c:v>
                </c:pt>
                <c:pt idx="264">
                  <c:v>381</c:v>
                </c:pt>
                <c:pt idx="265">
                  <c:v>382</c:v>
                </c:pt>
                <c:pt idx="266">
                  <c:v>382</c:v>
                </c:pt>
                <c:pt idx="267">
                  <c:v>382</c:v>
                </c:pt>
                <c:pt idx="268">
                  <c:v>383</c:v>
                </c:pt>
                <c:pt idx="269">
                  <c:v>383</c:v>
                </c:pt>
                <c:pt idx="270">
                  <c:v>383</c:v>
                </c:pt>
                <c:pt idx="271">
                  <c:v>384</c:v>
                </c:pt>
                <c:pt idx="272">
                  <c:v>384</c:v>
                </c:pt>
                <c:pt idx="273">
                  <c:v>385</c:v>
                </c:pt>
                <c:pt idx="274">
                  <c:v>385</c:v>
                </c:pt>
                <c:pt idx="275">
                  <c:v>385</c:v>
                </c:pt>
                <c:pt idx="276">
                  <c:v>385</c:v>
                </c:pt>
                <c:pt idx="277">
                  <c:v>386</c:v>
                </c:pt>
                <c:pt idx="278">
                  <c:v>386</c:v>
                </c:pt>
                <c:pt idx="279">
                  <c:v>387</c:v>
                </c:pt>
                <c:pt idx="280">
                  <c:v>387</c:v>
                </c:pt>
                <c:pt idx="281">
                  <c:v>387</c:v>
                </c:pt>
                <c:pt idx="282">
                  <c:v>388</c:v>
                </c:pt>
                <c:pt idx="283">
                  <c:v>388</c:v>
                </c:pt>
                <c:pt idx="284">
                  <c:v>388</c:v>
                </c:pt>
                <c:pt idx="285">
                  <c:v>388</c:v>
                </c:pt>
                <c:pt idx="286">
                  <c:v>389</c:v>
                </c:pt>
                <c:pt idx="287">
                  <c:v>389</c:v>
                </c:pt>
                <c:pt idx="288">
                  <c:v>389</c:v>
                </c:pt>
                <c:pt idx="289">
                  <c:v>390</c:v>
                </c:pt>
                <c:pt idx="290">
                  <c:v>390</c:v>
                </c:pt>
                <c:pt idx="291">
                  <c:v>390</c:v>
                </c:pt>
                <c:pt idx="292">
                  <c:v>391</c:v>
                </c:pt>
                <c:pt idx="293">
                  <c:v>391</c:v>
                </c:pt>
                <c:pt idx="294">
                  <c:v>391</c:v>
                </c:pt>
                <c:pt idx="295">
                  <c:v>391</c:v>
                </c:pt>
                <c:pt idx="296">
                  <c:v>392</c:v>
                </c:pt>
                <c:pt idx="297">
                  <c:v>392</c:v>
                </c:pt>
                <c:pt idx="298">
                  <c:v>393</c:v>
                </c:pt>
                <c:pt idx="299">
                  <c:v>393</c:v>
                </c:pt>
                <c:pt idx="300">
                  <c:v>393</c:v>
                </c:pt>
                <c:pt idx="301">
                  <c:v>394</c:v>
                </c:pt>
                <c:pt idx="302">
                  <c:v>394</c:v>
                </c:pt>
                <c:pt idx="303">
                  <c:v>394</c:v>
                </c:pt>
                <c:pt idx="304">
                  <c:v>395</c:v>
                </c:pt>
                <c:pt idx="305">
                  <c:v>395</c:v>
                </c:pt>
                <c:pt idx="306">
                  <c:v>395</c:v>
                </c:pt>
                <c:pt idx="307">
                  <c:v>396</c:v>
                </c:pt>
                <c:pt idx="308">
                  <c:v>396</c:v>
                </c:pt>
                <c:pt idx="309">
                  <c:v>396</c:v>
                </c:pt>
                <c:pt idx="310">
                  <c:v>397</c:v>
                </c:pt>
                <c:pt idx="311">
                  <c:v>397</c:v>
                </c:pt>
                <c:pt idx="312">
                  <c:v>397</c:v>
                </c:pt>
                <c:pt idx="313">
                  <c:v>398</c:v>
                </c:pt>
                <c:pt idx="314">
                  <c:v>398</c:v>
                </c:pt>
                <c:pt idx="315">
                  <c:v>398</c:v>
                </c:pt>
                <c:pt idx="316">
                  <c:v>399</c:v>
                </c:pt>
                <c:pt idx="317">
                  <c:v>399</c:v>
                </c:pt>
                <c:pt idx="318">
                  <c:v>398</c:v>
                </c:pt>
                <c:pt idx="319">
                  <c:v>399</c:v>
                </c:pt>
                <c:pt idx="320">
                  <c:v>400</c:v>
                </c:pt>
                <c:pt idx="321">
                  <c:v>400</c:v>
                </c:pt>
                <c:pt idx="322">
                  <c:v>400</c:v>
                </c:pt>
                <c:pt idx="323">
                  <c:v>400</c:v>
                </c:pt>
                <c:pt idx="324">
                  <c:v>400</c:v>
                </c:pt>
                <c:pt idx="325">
                  <c:v>400</c:v>
                </c:pt>
                <c:pt idx="326">
                  <c:v>400</c:v>
                </c:pt>
                <c:pt idx="327">
                  <c:v>401</c:v>
                </c:pt>
                <c:pt idx="328">
                  <c:v>401</c:v>
                </c:pt>
                <c:pt idx="329">
                  <c:v>401</c:v>
                </c:pt>
                <c:pt idx="330">
                  <c:v>402</c:v>
                </c:pt>
                <c:pt idx="331">
                  <c:v>402</c:v>
                </c:pt>
                <c:pt idx="332">
                  <c:v>402</c:v>
                </c:pt>
                <c:pt idx="333">
                  <c:v>402</c:v>
                </c:pt>
                <c:pt idx="334">
                  <c:v>403</c:v>
                </c:pt>
                <c:pt idx="335">
                  <c:v>403</c:v>
                </c:pt>
                <c:pt idx="336">
                  <c:v>403</c:v>
                </c:pt>
                <c:pt idx="337">
                  <c:v>403</c:v>
                </c:pt>
                <c:pt idx="338">
                  <c:v>404</c:v>
                </c:pt>
                <c:pt idx="339">
                  <c:v>404</c:v>
                </c:pt>
                <c:pt idx="340">
                  <c:v>404</c:v>
                </c:pt>
                <c:pt idx="341">
                  <c:v>404</c:v>
                </c:pt>
                <c:pt idx="342">
                  <c:v>405</c:v>
                </c:pt>
                <c:pt idx="343">
                  <c:v>405</c:v>
                </c:pt>
                <c:pt idx="344">
                  <c:v>405</c:v>
                </c:pt>
                <c:pt idx="345">
                  <c:v>406</c:v>
                </c:pt>
                <c:pt idx="346">
                  <c:v>406</c:v>
                </c:pt>
                <c:pt idx="347">
                  <c:v>406</c:v>
                </c:pt>
                <c:pt idx="348">
                  <c:v>407</c:v>
                </c:pt>
                <c:pt idx="349">
                  <c:v>407</c:v>
                </c:pt>
                <c:pt idx="350">
                  <c:v>407</c:v>
                </c:pt>
                <c:pt idx="351">
                  <c:v>407</c:v>
                </c:pt>
                <c:pt idx="352">
                  <c:v>407</c:v>
                </c:pt>
                <c:pt idx="353">
                  <c:v>406</c:v>
                </c:pt>
                <c:pt idx="354">
                  <c:v>405</c:v>
                </c:pt>
                <c:pt idx="355">
                  <c:v>405</c:v>
                </c:pt>
                <c:pt idx="356">
                  <c:v>405</c:v>
                </c:pt>
                <c:pt idx="357">
                  <c:v>404</c:v>
                </c:pt>
                <c:pt idx="358">
                  <c:v>404</c:v>
                </c:pt>
                <c:pt idx="359">
                  <c:v>403</c:v>
                </c:pt>
                <c:pt idx="360">
                  <c:v>403</c:v>
                </c:pt>
                <c:pt idx="361">
                  <c:v>403</c:v>
                </c:pt>
                <c:pt idx="362">
                  <c:v>402</c:v>
                </c:pt>
                <c:pt idx="363">
                  <c:v>403</c:v>
                </c:pt>
                <c:pt idx="364">
                  <c:v>402</c:v>
                </c:pt>
                <c:pt idx="365">
                  <c:v>402</c:v>
                </c:pt>
                <c:pt idx="366">
                  <c:v>402</c:v>
                </c:pt>
                <c:pt idx="367">
                  <c:v>402</c:v>
                </c:pt>
                <c:pt idx="368">
                  <c:v>402</c:v>
                </c:pt>
                <c:pt idx="369">
                  <c:v>401</c:v>
                </c:pt>
                <c:pt idx="370">
                  <c:v>401</c:v>
                </c:pt>
                <c:pt idx="371">
                  <c:v>401</c:v>
                </c:pt>
                <c:pt idx="372">
                  <c:v>400</c:v>
                </c:pt>
                <c:pt idx="373">
                  <c:v>400</c:v>
                </c:pt>
                <c:pt idx="374">
                  <c:v>400</c:v>
                </c:pt>
                <c:pt idx="375">
                  <c:v>400</c:v>
                </c:pt>
                <c:pt idx="376">
                  <c:v>400</c:v>
                </c:pt>
                <c:pt idx="377">
                  <c:v>400</c:v>
                </c:pt>
                <c:pt idx="378">
                  <c:v>400</c:v>
                </c:pt>
                <c:pt idx="379">
                  <c:v>400</c:v>
                </c:pt>
                <c:pt idx="380">
                  <c:v>399</c:v>
                </c:pt>
                <c:pt idx="381">
                  <c:v>400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ex2_40_heatTemp1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Sheet1!$G$2:$G$1166</c:f>
              <c:numCache>
                <c:formatCode>General</c:formatCode>
                <c:ptCount val="1165"/>
                <c:pt idx="0">
                  <c:v>287</c:v>
                </c:pt>
                <c:pt idx="1">
                  <c:v>287</c:v>
                </c:pt>
                <c:pt idx="2">
                  <c:v>288</c:v>
                </c:pt>
                <c:pt idx="3">
                  <c:v>288</c:v>
                </c:pt>
                <c:pt idx="4">
                  <c:v>289</c:v>
                </c:pt>
                <c:pt idx="5">
                  <c:v>290</c:v>
                </c:pt>
                <c:pt idx="6">
                  <c:v>290</c:v>
                </c:pt>
                <c:pt idx="7">
                  <c:v>290</c:v>
                </c:pt>
                <c:pt idx="8">
                  <c:v>291</c:v>
                </c:pt>
                <c:pt idx="9">
                  <c:v>291</c:v>
                </c:pt>
                <c:pt idx="10">
                  <c:v>292</c:v>
                </c:pt>
                <c:pt idx="11">
                  <c:v>293</c:v>
                </c:pt>
                <c:pt idx="12">
                  <c:v>293</c:v>
                </c:pt>
                <c:pt idx="13">
                  <c:v>293</c:v>
                </c:pt>
                <c:pt idx="14">
                  <c:v>293</c:v>
                </c:pt>
                <c:pt idx="15">
                  <c:v>294</c:v>
                </c:pt>
                <c:pt idx="16">
                  <c:v>294</c:v>
                </c:pt>
                <c:pt idx="17">
                  <c:v>295</c:v>
                </c:pt>
                <c:pt idx="18">
                  <c:v>295</c:v>
                </c:pt>
                <c:pt idx="19">
                  <c:v>295</c:v>
                </c:pt>
                <c:pt idx="20">
                  <c:v>296</c:v>
                </c:pt>
                <c:pt idx="21">
                  <c:v>296</c:v>
                </c:pt>
                <c:pt idx="22">
                  <c:v>296</c:v>
                </c:pt>
                <c:pt idx="23">
                  <c:v>297</c:v>
                </c:pt>
                <c:pt idx="24">
                  <c:v>297</c:v>
                </c:pt>
                <c:pt idx="25">
                  <c:v>297</c:v>
                </c:pt>
                <c:pt idx="26">
                  <c:v>297</c:v>
                </c:pt>
                <c:pt idx="27">
                  <c:v>298</c:v>
                </c:pt>
                <c:pt idx="28">
                  <c:v>298</c:v>
                </c:pt>
                <c:pt idx="29">
                  <c:v>299</c:v>
                </c:pt>
                <c:pt idx="30">
                  <c:v>299</c:v>
                </c:pt>
                <c:pt idx="31">
                  <c:v>299</c:v>
                </c:pt>
                <c:pt idx="32">
                  <c:v>299</c:v>
                </c:pt>
                <c:pt idx="33">
                  <c:v>300</c:v>
                </c:pt>
                <c:pt idx="34">
                  <c:v>300</c:v>
                </c:pt>
                <c:pt idx="35">
                  <c:v>301</c:v>
                </c:pt>
                <c:pt idx="36">
                  <c:v>301</c:v>
                </c:pt>
                <c:pt idx="37">
                  <c:v>301</c:v>
                </c:pt>
                <c:pt idx="38">
                  <c:v>302</c:v>
                </c:pt>
                <c:pt idx="39">
                  <c:v>302</c:v>
                </c:pt>
                <c:pt idx="40">
                  <c:v>302</c:v>
                </c:pt>
                <c:pt idx="41">
                  <c:v>302</c:v>
                </c:pt>
                <c:pt idx="42">
                  <c:v>303</c:v>
                </c:pt>
                <c:pt idx="43">
                  <c:v>303</c:v>
                </c:pt>
                <c:pt idx="44">
                  <c:v>304</c:v>
                </c:pt>
                <c:pt idx="45">
                  <c:v>304</c:v>
                </c:pt>
                <c:pt idx="46">
                  <c:v>304</c:v>
                </c:pt>
                <c:pt idx="47">
                  <c:v>305</c:v>
                </c:pt>
                <c:pt idx="48">
                  <c:v>305</c:v>
                </c:pt>
                <c:pt idx="49">
                  <c:v>306</c:v>
                </c:pt>
                <c:pt idx="50">
                  <c:v>306</c:v>
                </c:pt>
                <c:pt idx="51">
                  <c:v>306</c:v>
                </c:pt>
                <c:pt idx="52">
                  <c:v>306</c:v>
                </c:pt>
                <c:pt idx="53">
                  <c:v>306</c:v>
                </c:pt>
                <c:pt idx="54">
                  <c:v>308</c:v>
                </c:pt>
                <c:pt idx="55">
                  <c:v>308</c:v>
                </c:pt>
                <c:pt idx="56">
                  <c:v>308</c:v>
                </c:pt>
                <c:pt idx="57">
                  <c:v>308</c:v>
                </c:pt>
                <c:pt idx="58">
                  <c:v>308</c:v>
                </c:pt>
                <c:pt idx="59">
                  <c:v>309</c:v>
                </c:pt>
                <c:pt idx="60">
                  <c:v>309</c:v>
                </c:pt>
                <c:pt idx="61">
                  <c:v>310</c:v>
                </c:pt>
                <c:pt idx="62">
                  <c:v>310</c:v>
                </c:pt>
                <c:pt idx="63">
                  <c:v>310</c:v>
                </c:pt>
                <c:pt idx="64">
                  <c:v>311</c:v>
                </c:pt>
                <c:pt idx="65">
                  <c:v>311</c:v>
                </c:pt>
                <c:pt idx="66">
                  <c:v>311</c:v>
                </c:pt>
                <c:pt idx="67">
                  <c:v>311</c:v>
                </c:pt>
                <c:pt idx="68">
                  <c:v>312</c:v>
                </c:pt>
                <c:pt idx="69">
                  <c:v>312</c:v>
                </c:pt>
                <c:pt idx="70">
                  <c:v>313</c:v>
                </c:pt>
                <c:pt idx="71">
                  <c:v>313</c:v>
                </c:pt>
                <c:pt idx="72">
                  <c:v>313</c:v>
                </c:pt>
                <c:pt idx="73">
                  <c:v>314</c:v>
                </c:pt>
                <c:pt idx="74">
                  <c:v>314</c:v>
                </c:pt>
                <c:pt idx="75">
                  <c:v>314</c:v>
                </c:pt>
                <c:pt idx="76">
                  <c:v>314</c:v>
                </c:pt>
                <c:pt idx="77">
                  <c:v>315</c:v>
                </c:pt>
                <c:pt idx="78">
                  <c:v>315</c:v>
                </c:pt>
                <c:pt idx="79">
                  <c:v>315</c:v>
                </c:pt>
                <c:pt idx="80">
                  <c:v>315</c:v>
                </c:pt>
                <c:pt idx="81">
                  <c:v>316</c:v>
                </c:pt>
                <c:pt idx="82">
                  <c:v>317</c:v>
                </c:pt>
                <c:pt idx="83">
                  <c:v>317</c:v>
                </c:pt>
                <c:pt idx="84">
                  <c:v>317</c:v>
                </c:pt>
                <c:pt idx="85">
                  <c:v>318</c:v>
                </c:pt>
                <c:pt idx="86">
                  <c:v>318</c:v>
                </c:pt>
                <c:pt idx="87">
                  <c:v>318</c:v>
                </c:pt>
                <c:pt idx="88">
                  <c:v>319</c:v>
                </c:pt>
                <c:pt idx="89">
                  <c:v>318</c:v>
                </c:pt>
                <c:pt idx="90">
                  <c:v>319</c:v>
                </c:pt>
                <c:pt idx="91">
                  <c:v>319</c:v>
                </c:pt>
                <c:pt idx="92">
                  <c:v>319</c:v>
                </c:pt>
                <c:pt idx="93">
                  <c:v>320</c:v>
                </c:pt>
                <c:pt idx="94">
                  <c:v>320</c:v>
                </c:pt>
                <c:pt idx="95">
                  <c:v>320</c:v>
                </c:pt>
                <c:pt idx="96">
                  <c:v>321</c:v>
                </c:pt>
                <c:pt idx="97">
                  <c:v>321</c:v>
                </c:pt>
                <c:pt idx="98">
                  <c:v>321</c:v>
                </c:pt>
                <c:pt idx="99">
                  <c:v>321</c:v>
                </c:pt>
                <c:pt idx="100">
                  <c:v>321</c:v>
                </c:pt>
                <c:pt idx="101">
                  <c:v>321</c:v>
                </c:pt>
                <c:pt idx="102">
                  <c:v>322</c:v>
                </c:pt>
                <c:pt idx="103">
                  <c:v>322</c:v>
                </c:pt>
                <c:pt idx="104">
                  <c:v>322</c:v>
                </c:pt>
                <c:pt idx="105">
                  <c:v>322</c:v>
                </c:pt>
                <c:pt idx="106">
                  <c:v>323</c:v>
                </c:pt>
                <c:pt idx="107">
                  <c:v>323</c:v>
                </c:pt>
                <c:pt idx="108">
                  <c:v>323</c:v>
                </c:pt>
                <c:pt idx="109">
                  <c:v>324</c:v>
                </c:pt>
                <c:pt idx="110">
                  <c:v>324</c:v>
                </c:pt>
                <c:pt idx="111">
                  <c:v>324</c:v>
                </c:pt>
                <c:pt idx="112">
                  <c:v>324</c:v>
                </c:pt>
                <c:pt idx="113">
                  <c:v>324</c:v>
                </c:pt>
                <c:pt idx="114">
                  <c:v>324</c:v>
                </c:pt>
                <c:pt idx="115">
                  <c:v>324</c:v>
                </c:pt>
                <c:pt idx="116">
                  <c:v>325</c:v>
                </c:pt>
                <c:pt idx="117">
                  <c:v>325</c:v>
                </c:pt>
                <c:pt idx="118">
                  <c:v>326</c:v>
                </c:pt>
                <c:pt idx="119">
                  <c:v>326</c:v>
                </c:pt>
                <c:pt idx="120">
                  <c:v>327</c:v>
                </c:pt>
                <c:pt idx="121">
                  <c:v>327</c:v>
                </c:pt>
                <c:pt idx="122">
                  <c:v>327</c:v>
                </c:pt>
                <c:pt idx="123">
                  <c:v>328</c:v>
                </c:pt>
                <c:pt idx="124">
                  <c:v>328</c:v>
                </c:pt>
                <c:pt idx="125">
                  <c:v>328</c:v>
                </c:pt>
                <c:pt idx="126">
                  <c:v>328</c:v>
                </c:pt>
                <c:pt idx="127">
                  <c:v>329</c:v>
                </c:pt>
                <c:pt idx="128">
                  <c:v>329</c:v>
                </c:pt>
                <c:pt idx="129">
                  <c:v>329</c:v>
                </c:pt>
                <c:pt idx="130">
                  <c:v>329</c:v>
                </c:pt>
                <c:pt idx="131">
                  <c:v>329</c:v>
                </c:pt>
                <c:pt idx="132">
                  <c:v>330</c:v>
                </c:pt>
                <c:pt idx="133">
                  <c:v>330</c:v>
                </c:pt>
                <c:pt idx="134">
                  <c:v>330</c:v>
                </c:pt>
                <c:pt idx="135">
                  <c:v>331</c:v>
                </c:pt>
                <c:pt idx="136">
                  <c:v>331</c:v>
                </c:pt>
                <c:pt idx="137">
                  <c:v>331</c:v>
                </c:pt>
                <c:pt idx="138">
                  <c:v>332</c:v>
                </c:pt>
                <c:pt idx="139">
                  <c:v>332</c:v>
                </c:pt>
                <c:pt idx="140">
                  <c:v>332</c:v>
                </c:pt>
                <c:pt idx="141">
                  <c:v>333</c:v>
                </c:pt>
                <c:pt idx="142">
                  <c:v>333</c:v>
                </c:pt>
                <c:pt idx="143">
                  <c:v>333</c:v>
                </c:pt>
                <c:pt idx="144">
                  <c:v>333</c:v>
                </c:pt>
                <c:pt idx="145">
                  <c:v>334</c:v>
                </c:pt>
                <c:pt idx="146">
                  <c:v>334</c:v>
                </c:pt>
                <c:pt idx="147">
                  <c:v>335</c:v>
                </c:pt>
                <c:pt idx="148">
                  <c:v>335</c:v>
                </c:pt>
                <c:pt idx="149">
                  <c:v>336</c:v>
                </c:pt>
                <c:pt idx="150">
                  <c:v>336</c:v>
                </c:pt>
                <c:pt idx="151">
                  <c:v>336</c:v>
                </c:pt>
                <c:pt idx="152">
                  <c:v>337</c:v>
                </c:pt>
                <c:pt idx="153">
                  <c:v>337</c:v>
                </c:pt>
                <c:pt idx="154">
                  <c:v>337</c:v>
                </c:pt>
                <c:pt idx="155">
                  <c:v>337</c:v>
                </c:pt>
                <c:pt idx="156">
                  <c:v>337</c:v>
                </c:pt>
                <c:pt idx="157">
                  <c:v>337</c:v>
                </c:pt>
                <c:pt idx="158">
                  <c:v>338</c:v>
                </c:pt>
                <c:pt idx="159">
                  <c:v>338</c:v>
                </c:pt>
                <c:pt idx="160">
                  <c:v>338</c:v>
                </c:pt>
                <c:pt idx="161">
                  <c:v>339</c:v>
                </c:pt>
                <c:pt idx="162">
                  <c:v>339</c:v>
                </c:pt>
                <c:pt idx="163">
                  <c:v>340</c:v>
                </c:pt>
                <c:pt idx="164">
                  <c:v>340</c:v>
                </c:pt>
                <c:pt idx="165">
                  <c:v>340</c:v>
                </c:pt>
                <c:pt idx="166">
                  <c:v>341</c:v>
                </c:pt>
                <c:pt idx="167">
                  <c:v>341</c:v>
                </c:pt>
                <c:pt idx="168">
                  <c:v>341</c:v>
                </c:pt>
                <c:pt idx="169">
                  <c:v>342</c:v>
                </c:pt>
                <c:pt idx="170">
                  <c:v>342</c:v>
                </c:pt>
                <c:pt idx="171">
                  <c:v>343</c:v>
                </c:pt>
                <c:pt idx="172">
                  <c:v>343</c:v>
                </c:pt>
                <c:pt idx="173">
                  <c:v>343</c:v>
                </c:pt>
                <c:pt idx="174">
                  <c:v>344</c:v>
                </c:pt>
                <c:pt idx="175">
                  <c:v>344</c:v>
                </c:pt>
                <c:pt idx="176">
                  <c:v>345</c:v>
                </c:pt>
                <c:pt idx="177">
                  <c:v>345</c:v>
                </c:pt>
                <c:pt idx="178">
                  <c:v>345</c:v>
                </c:pt>
                <c:pt idx="179">
                  <c:v>345</c:v>
                </c:pt>
                <c:pt idx="180">
                  <c:v>346</c:v>
                </c:pt>
                <c:pt idx="181">
                  <c:v>347</c:v>
                </c:pt>
                <c:pt idx="182">
                  <c:v>347</c:v>
                </c:pt>
                <c:pt idx="183">
                  <c:v>347</c:v>
                </c:pt>
                <c:pt idx="184">
                  <c:v>348</c:v>
                </c:pt>
                <c:pt idx="185">
                  <c:v>348</c:v>
                </c:pt>
                <c:pt idx="186">
                  <c:v>348</c:v>
                </c:pt>
                <c:pt idx="187">
                  <c:v>349</c:v>
                </c:pt>
                <c:pt idx="188">
                  <c:v>349</c:v>
                </c:pt>
                <c:pt idx="189">
                  <c:v>350</c:v>
                </c:pt>
                <c:pt idx="190">
                  <c:v>350</c:v>
                </c:pt>
                <c:pt idx="191">
                  <c:v>350</c:v>
                </c:pt>
                <c:pt idx="192">
                  <c:v>351</c:v>
                </c:pt>
                <c:pt idx="193">
                  <c:v>351</c:v>
                </c:pt>
                <c:pt idx="194">
                  <c:v>351</c:v>
                </c:pt>
                <c:pt idx="195">
                  <c:v>351</c:v>
                </c:pt>
                <c:pt idx="196">
                  <c:v>352</c:v>
                </c:pt>
                <c:pt idx="197">
                  <c:v>352</c:v>
                </c:pt>
                <c:pt idx="198">
                  <c:v>353</c:v>
                </c:pt>
                <c:pt idx="199">
                  <c:v>353</c:v>
                </c:pt>
                <c:pt idx="200">
                  <c:v>353</c:v>
                </c:pt>
                <c:pt idx="201">
                  <c:v>354</c:v>
                </c:pt>
                <c:pt idx="202">
                  <c:v>354</c:v>
                </c:pt>
                <c:pt idx="203">
                  <c:v>354</c:v>
                </c:pt>
                <c:pt idx="204">
                  <c:v>355</c:v>
                </c:pt>
                <c:pt idx="205">
                  <c:v>355</c:v>
                </c:pt>
                <c:pt idx="206">
                  <c:v>356</c:v>
                </c:pt>
                <c:pt idx="207">
                  <c:v>356</c:v>
                </c:pt>
                <c:pt idx="208">
                  <c:v>356</c:v>
                </c:pt>
                <c:pt idx="209">
                  <c:v>356</c:v>
                </c:pt>
                <c:pt idx="210">
                  <c:v>357</c:v>
                </c:pt>
                <c:pt idx="211">
                  <c:v>358</c:v>
                </c:pt>
                <c:pt idx="212">
                  <c:v>358</c:v>
                </c:pt>
                <c:pt idx="213">
                  <c:v>358</c:v>
                </c:pt>
                <c:pt idx="214">
                  <c:v>359</c:v>
                </c:pt>
                <c:pt idx="215">
                  <c:v>359</c:v>
                </c:pt>
                <c:pt idx="216">
                  <c:v>359</c:v>
                </c:pt>
                <c:pt idx="217">
                  <c:v>360</c:v>
                </c:pt>
                <c:pt idx="218">
                  <c:v>360</c:v>
                </c:pt>
                <c:pt idx="219">
                  <c:v>360</c:v>
                </c:pt>
                <c:pt idx="220">
                  <c:v>361</c:v>
                </c:pt>
                <c:pt idx="221">
                  <c:v>361</c:v>
                </c:pt>
                <c:pt idx="222">
                  <c:v>362</c:v>
                </c:pt>
                <c:pt idx="223">
                  <c:v>362</c:v>
                </c:pt>
                <c:pt idx="224">
                  <c:v>362</c:v>
                </c:pt>
                <c:pt idx="225">
                  <c:v>362</c:v>
                </c:pt>
                <c:pt idx="226">
                  <c:v>363</c:v>
                </c:pt>
                <c:pt idx="227">
                  <c:v>363</c:v>
                </c:pt>
                <c:pt idx="228">
                  <c:v>363</c:v>
                </c:pt>
                <c:pt idx="229">
                  <c:v>364</c:v>
                </c:pt>
                <c:pt idx="230">
                  <c:v>364</c:v>
                </c:pt>
                <c:pt idx="231">
                  <c:v>364</c:v>
                </c:pt>
                <c:pt idx="232">
                  <c:v>364</c:v>
                </c:pt>
                <c:pt idx="233">
                  <c:v>365</c:v>
                </c:pt>
                <c:pt idx="234">
                  <c:v>365</c:v>
                </c:pt>
                <c:pt idx="235">
                  <c:v>365</c:v>
                </c:pt>
                <c:pt idx="236">
                  <c:v>366</c:v>
                </c:pt>
                <c:pt idx="237">
                  <c:v>366</c:v>
                </c:pt>
                <c:pt idx="238">
                  <c:v>367</c:v>
                </c:pt>
                <c:pt idx="239">
                  <c:v>367</c:v>
                </c:pt>
                <c:pt idx="240">
                  <c:v>367</c:v>
                </c:pt>
                <c:pt idx="241">
                  <c:v>368</c:v>
                </c:pt>
                <c:pt idx="242">
                  <c:v>369</c:v>
                </c:pt>
                <c:pt idx="243">
                  <c:v>369</c:v>
                </c:pt>
                <c:pt idx="244">
                  <c:v>370</c:v>
                </c:pt>
                <c:pt idx="245">
                  <c:v>369</c:v>
                </c:pt>
                <c:pt idx="246">
                  <c:v>369</c:v>
                </c:pt>
                <c:pt idx="247">
                  <c:v>370</c:v>
                </c:pt>
                <c:pt idx="248">
                  <c:v>371</c:v>
                </c:pt>
                <c:pt idx="249">
                  <c:v>371</c:v>
                </c:pt>
                <c:pt idx="250">
                  <c:v>371</c:v>
                </c:pt>
                <c:pt idx="251">
                  <c:v>371</c:v>
                </c:pt>
                <c:pt idx="252">
                  <c:v>372</c:v>
                </c:pt>
                <c:pt idx="253">
                  <c:v>373</c:v>
                </c:pt>
                <c:pt idx="254">
                  <c:v>373</c:v>
                </c:pt>
                <c:pt idx="255">
                  <c:v>373</c:v>
                </c:pt>
                <c:pt idx="256">
                  <c:v>374</c:v>
                </c:pt>
                <c:pt idx="257">
                  <c:v>373</c:v>
                </c:pt>
                <c:pt idx="258">
                  <c:v>374</c:v>
                </c:pt>
                <c:pt idx="259">
                  <c:v>374</c:v>
                </c:pt>
                <c:pt idx="260">
                  <c:v>374</c:v>
                </c:pt>
                <c:pt idx="261">
                  <c:v>374</c:v>
                </c:pt>
                <c:pt idx="262">
                  <c:v>375</c:v>
                </c:pt>
                <c:pt idx="263">
                  <c:v>375</c:v>
                </c:pt>
                <c:pt idx="264">
                  <c:v>376</c:v>
                </c:pt>
                <c:pt idx="265">
                  <c:v>376</c:v>
                </c:pt>
                <c:pt idx="266">
                  <c:v>376</c:v>
                </c:pt>
                <c:pt idx="267">
                  <c:v>376</c:v>
                </c:pt>
                <c:pt idx="268">
                  <c:v>376</c:v>
                </c:pt>
                <c:pt idx="269">
                  <c:v>377</c:v>
                </c:pt>
                <c:pt idx="270">
                  <c:v>377</c:v>
                </c:pt>
                <c:pt idx="271">
                  <c:v>377</c:v>
                </c:pt>
                <c:pt idx="272">
                  <c:v>377</c:v>
                </c:pt>
                <c:pt idx="273">
                  <c:v>377</c:v>
                </c:pt>
                <c:pt idx="274">
                  <c:v>378</c:v>
                </c:pt>
                <c:pt idx="275">
                  <c:v>379</c:v>
                </c:pt>
                <c:pt idx="276">
                  <c:v>379</c:v>
                </c:pt>
                <c:pt idx="277">
                  <c:v>379</c:v>
                </c:pt>
                <c:pt idx="278">
                  <c:v>379</c:v>
                </c:pt>
                <c:pt idx="279">
                  <c:v>379</c:v>
                </c:pt>
                <c:pt idx="280">
                  <c:v>380</c:v>
                </c:pt>
                <c:pt idx="281">
                  <c:v>380</c:v>
                </c:pt>
                <c:pt idx="282">
                  <c:v>381</c:v>
                </c:pt>
                <c:pt idx="283">
                  <c:v>381</c:v>
                </c:pt>
                <c:pt idx="284">
                  <c:v>382</c:v>
                </c:pt>
                <c:pt idx="285">
                  <c:v>381</c:v>
                </c:pt>
                <c:pt idx="286">
                  <c:v>381</c:v>
                </c:pt>
                <c:pt idx="287">
                  <c:v>382</c:v>
                </c:pt>
                <c:pt idx="288">
                  <c:v>382</c:v>
                </c:pt>
                <c:pt idx="289">
                  <c:v>383</c:v>
                </c:pt>
                <c:pt idx="290">
                  <c:v>383</c:v>
                </c:pt>
                <c:pt idx="291">
                  <c:v>384</c:v>
                </c:pt>
                <c:pt idx="292">
                  <c:v>383</c:v>
                </c:pt>
                <c:pt idx="293">
                  <c:v>384</c:v>
                </c:pt>
                <c:pt idx="294">
                  <c:v>384</c:v>
                </c:pt>
                <c:pt idx="295">
                  <c:v>385</c:v>
                </c:pt>
                <c:pt idx="296">
                  <c:v>385</c:v>
                </c:pt>
                <c:pt idx="297">
                  <c:v>385</c:v>
                </c:pt>
                <c:pt idx="298">
                  <c:v>385</c:v>
                </c:pt>
                <c:pt idx="299">
                  <c:v>386</c:v>
                </c:pt>
                <c:pt idx="300">
                  <c:v>386</c:v>
                </c:pt>
                <c:pt idx="301">
                  <c:v>387</c:v>
                </c:pt>
                <c:pt idx="302">
                  <c:v>387</c:v>
                </c:pt>
                <c:pt idx="303">
                  <c:v>387</c:v>
                </c:pt>
                <c:pt idx="304">
                  <c:v>388</c:v>
                </c:pt>
                <c:pt idx="305">
                  <c:v>388</c:v>
                </c:pt>
                <c:pt idx="306">
                  <c:v>388</c:v>
                </c:pt>
                <c:pt idx="307">
                  <c:v>389</c:v>
                </c:pt>
                <c:pt idx="308">
                  <c:v>389</c:v>
                </c:pt>
                <c:pt idx="309">
                  <c:v>389</c:v>
                </c:pt>
                <c:pt idx="310">
                  <c:v>389</c:v>
                </c:pt>
                <c:pt idx="311">
                  <c:v>390</c:v>
                </c:pt>
                <c:pt idx="312">
                  <c:v>390</c:v>
                </c:pt>
                <c:pt idx="313">
                  <c:v>390</c:v>
                </c:pt>
                <c:pt idx="314">
                  <c:v>391</c:v>
                </c:pt>
                <c:pt idx="315">
                  <c:v>391</c:v>
                </c:pt>
                <c:pt idx="316">
                  <c:v>391</c:v>
                </c:pt>
                <c:pt idx="317">
                  <c:v>391</c:v>
                </c:pt>
                <c:pt idx="318">
                  <c:v>391</c:v>
                </c:pt>
                <c:pt idx="319">
                  <c:v>392</c:v>
                </c:pt>
                <c:pt idx="320">
                  <c:v>392</c:v>
                </c:pt>
                <c:pt idx="321">
                  <c:v>392</c:v>
                </c:pt>
                <c:pt idx="322">
                  <c:v>392</c:v>
                </c:pt>
                <c:pt idx="323">
                  <c:v>393</c:v>
                </c:pt>
                <c:pt idx="324">
                  <c:v>393</c:v>
                </c:pt>
                <c:pt idx="325">
                  <c:v>393</c:v>
                </c:pt>
                <c:pt idx="326">
                  <c:v>393</c:v>
                </c:pt>
                <c:pt idx="327">
                  <c:v>394</c:v>
                </c:pt>
                <c:pt idx="328">
                  <c:v>394</c:v>
                </c:pt>
                <c:pt idx="329">
                  <c:v>395</c:v>
                </c:pt>
                <c:pt idx="330">
                  <c:v>394</c:v>
                </c:pt>
                <c:pt idx="331">
                  <c:v>394</c:v>
                </c:pt>
                <c:pt idx="332">
                  <c:v>395</c:v>
                </c:pt>
                <c:pt idx="333">
                  <c:v>395</c:v>
                </c:pt>
                <c:pt idx="334">
                  <c:v>395</c:v>
                </c:pt>
                <c:pt idx="335">
                  <c:v>396</c:v>
                </c:pt>
                <c:pt idx="336">
                  <c:v>396</c:v>
                </c:pt>
                <c:pt idx="337">
                  <c:v>396</c:v>
                </c:pt>
                <c:pt idx="338">
                  <c:v>396</c:v>
                </c:pt>
                <c:pt idx="339">
                  <c:v>396</c:v>
                </c:pt>
                <c:pt idx="340">
                  <c:v>396</c:v>
                </c:pt>
                <c:pt idx="341">
                  <c:v>396</c:v>
                </c:pt>
                <c:pt idx="342">
                  <c:v>395</c:v>
                </c:pt>
                <c:pt idx="343">
                  <c:v>395</c:v>
                </c:pt>
                <c:pt idx="344">
                  <c:v>395</c:v>
                </c:pt>
                <c:pt idx="345">
                  <c:v>394</c:v>
                </c:pt>
                <c:pt idx="346">
                  <c:v>394</c:v>
                </c:pt>
                <c:pt idx="347">
                  <c:v>394</c:v>
                </c:pt>
                <c:pt idx="348">
                  <c:v>393</c:v>
                </c:pt>
                <c:pt idx="349">
                  <c:v>393</c:v>
                </c:pt>
                <c:pt idx="350">
                  <c:v>393</c:v>
                </c:pt>
                <c:pt idx="351">
                  <c:v>392</c:v>
                </c:pt>
                <c:pt idx="352">
                  <c:v>392</c:v>
                </c:pt>
                <c:pt idx="353">
                  <c:v>392</c:v>
                </c:pt>
                <c:pt idx="354">
                  <c:v>391</c:v>
                </c:pt>
                <c:pt idx="355">
                  <c:v>391</c:v>
                </c:pt>
                <c:pt idx="356">
                  <c:v>391</c:v>
                </c:pt>
                <c:pt idx="357">
                  <c:v>391</c:v>
                </c:pt>
                <c:pt idx="358">
                  <c:v>390</c:v>
                </c:pt>
                <c:pt idx="359">
                  <c:v>390</c:v>
                </c:pt>
                <c:pt idx="360">
                  <c:v>390</c:v>
                </c:pt>
                <c:pt idx="361">
                  <c:v>390</c:v>
                </c:pt>
                <c:pt idx="362">
                  <c:v>390</c:v>
                </c:pt>
                <c:pt idx="363">
                  <c:v>389</c:v>
                </c:pt>
                <c:pt idx="364">
                  <c:v>389</c:v>
                </c:pt>
                <c:pt idx="365">
                  <c:v>389</c:v>
                </c:pt>
                <c:pt idx="366">
                  <c:v>389</c:v>
                </c:pt>
                <c:pt idx="367">
                  <c:v>388</c:v>
                </c:pt>
                <c:pt idx="368">
                  <c:v>389</c:v>
                </c:pt>
                <c:pt idx="369">
                  <c:v>398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991851056"/>
        <c:axId val="1126429824"/>
      </c:lineChart>
      <c:catAx>
        <c:axId val="991851056"/>
        <c:scaling>
          <c:orientation val="minMax"/>
        </c:scaling>
        <c:axPos val="b"/>
        <c:crossAx val="112642982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126429824"/>
        <c:scaling>
          <c:orientation val="minMax"/>
          <c:min val="200"/>
        </c:scaling>
        <c:axPos val="l"/>
        <c:crossAx val="991851056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31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2(ex1)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ex1_15_heatTemp2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Sheet1!$B$2:$B$1236</c:f>
              <c:numCache>
                <c:formatCode>General</c:formatCode>
                <c:ptCount val="1235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200</c:v>
                </c:pt>
                <c:pt idx="318">
                  <c:v>200</c:v>
                </c:pt>
                <c:pt idx="319">
                  <c:v>200</c:v>
                </c:pt>
                <c:pt idx="320">
                  <c:v>200</c:v>
                </c:pt>
                <c:pt idx="321">
                  <c:v>200</c:v>
                </c:pt>
                <c:pt idx="322">
                  <c:v>200</c:v>
                </c:pt>
                <c:pt idx="323">
                  <c:v>200</c:v>
                </c:pt>
                <c:pt idx="324">
                  <c:v>200</c:v>
                </c:pt>
                <c:pt idx="325">
                  <c:v>200</c:v>
                </c:pt>
                <c:pt idx="326">
                  <c:v>200</c:v>
                </c:pt>
                <c:pt idx="327">
                  <c:v>200</c:v>
                </c:pt>
                <c:pt idx="328">
                  <c:v>200</c:v>
                </c:pt>
                <c:pt idx="329">
                  <c:v>200</c:v>
                </c:pt>
                <c:pt idx="330">
                  <c:v>200</c:v>
                </c:pt>
                <c:pt idx="331">
                  <c:v>200</c:v>
                </c:pt>
                <c:pt idx="332">
                  <c:v>200</c:v>
                </c:pt>
                <c:pt idx="333">
                  <c:v>200</c:v>
                </c:pt>
                <c:pt idx="334">
                  <c:v>200</c:v>
                </c:pt>
                <c:pt idx="335">
                  <c:v>200</c:v>
                </c:pt>
                <c:pt idx="336">
                  <c:v>200</c:v>
                </c:pt>
                <c:pt idx="337">
                  <c:v>200</c:v>
                </c:pt>
                <c:pt idx="338">
                  <c:v>200</c:v>
                </c:pt>
                <c:pt idx="339">
                  <c:v>200</c:v>
                </c:pt>
                <c:pt idx="340">
                  <c:v>200</c:v>
                </c:pt>
                <c:pt idx="341">
                  <c:v>200</c:v>
                </c:pt>
                <c:pt idx="342">
                  <c:v>200</c:v>
                </c:pt>
                <c:pt idx="343">
                  <c:v>200</c:v>
                </c:pt>
                <c:pt idx="344">
                  <c:v>200</c:v>
                </c:pt>
                <c:pt idx="345">
                  <c:v>200</c:v>
                </c:pt>
                <c:pt idx="346">
                  <c:v>200</c:v>
                </c:pt>
                <c:pt idx="347">
                  <c:v>200</c:v>
                </c:pt>
                <c:pt idx="348">
                  <c:v>200</c:v>
                </c:pt>
                <c:pt idx="349">
                  <c:v>200</c:v>
                </c:pt>
                <c:pt idx="350">
                  <c:v>200</c:v>
                </c:pt>
                <c:pt idx="351">
                  <c:v>200</c:v>
                </c:pt>
                <c:pt idx="352">
                  <c:v>200</c:v>
                </c:pt>
                <c:pt idx="353">
                  <c:v>200</c:v>
                </c:pt>
                <c:pt idx="354">
                  <c:v>200</c:v>
                </c:pt>
                <c:pt idx="355">
                  <c:v>200</c:v>
                </c:pt>
                <c:pt idx="356">
                  <c:v>200</c:v>
                </c:pt>
                <c:pt idx="357">
                  <c:v>200</c:v>
                </c:pt>
                <c:pt idx="358">
                  <c:v>200</c:v>
                </c:pt>
                <c:pt idx="359">
                  <c:v>200</c:v>
                </c:pt>
                <c:pt idx="360">
                  <c:v>200</c:v>
                </c:pt>
                <c:pt idx="361">
                  <c:v>200</c:v>
                </c:pt>
                <c:pt idx="362">
                  <c:v>200</c:v>
                </c:pt>
                <c:pt idx="363">
                  <c:v>200</c:v>
                </c:pt>
                <c:pt idx="364">
                  <c:v>200</c:v>
                </c:pt>
                <c:pt idx="365">
                  <c:v>200</c:v>
                </c:pt>
                <c:pt idx="366">
                  <c:v>200</c:v>
                </c:pt>
                <c:pt idx="367">
                  <c:v>200</c:v>
                </c:pt>
                <c:pt idx="368">
                  <c:v>200</c:v>
                </c:pt>
                <c:pt idx="369">
                  <c:v>200</c:v>
                </c:pt>
                <c:pt idx="370">
                  <c:v>200</c:v>
                </c:pt>
                <c:pt idx="371">
                  <c:v>200</c:v>
                </c:pt>
                <c:pt idx="372">
                  <c:v>200</c:v>
                </c:pt>
                <c:pt idx="373">
                  <c:v>200</c:v>
                </c:pt>
                <c:pt idx="374">
                  <c:v>200</c:v>
                </c:pt>
                <c:pt idx="375">
                  <c:v>200</c:v>
                </c:pt>
                <c:pt idx="376">
                  <c:v>200</c:v>
                </c:pt>
                <c:pt idx="377">
                  <c:v>200</c:v>
                </c:pt>
                <c:pt idx="378">
                  <c:v>200</c:v>
                </c:pt>
                <c:pt idx="379">
                  <c:v>200</c:v>
                </c:pt>
                <c:pt idx="380">
                  <c:v>200</c:v>
                </c:pt>
                <c:pt idx="381">
                  <c:v>200</c:v>
                </c:pt>
                <c:pt idx="382">
                  <c:v>200</c:v>
                </c:pt>
                <c:pt idx="383">
                  <c:v>200</c:v>
                </c:pt>
                <c:pt idx="384">
                  <c:v>200</c:v>
                </c:pt>
                <c:pt idx="385">
                  <c:v>200</c:v>
                </c:pt>
                <c:pt idx="386">
                  <c:v>200</c:v>
                </c:pt>
                <c:pt idx="387">
                  <c:v>200</c:v>
                </c:pt>
                <c:pt idx="388">
                  <c:v>200</c:v>
                </c:pt>
                <c:pt idx="389">
                  <c:v>200</c:v>
                </c:pt>
                <c:pt idx="390">
                  <c:v>200</c:v>
                </c:pt>
                <c:pt idx="391">
                  <c:v>200</c:v>
                </c:pt>
                <c:pt idx="392">
                  <c:v>200</c:v>
                </c:pt>
                <c:pt idx="393">
                  <c:v>200</c:v>
                </c:pt>
                <c:pt idx="394">
                  <c:v>200</c:v>
                </c:pt>
                <c:pt idx="395">
                  <c:v>200</c:v>
                </c:pt>
                <c:pt idx="396">
                  <c:v>200</c:v>
                </c:pt>
                <c:pt idx="397">
                  <c:v>200</c:v>
                </c:pt>
                <c:pt idx="398">
                  <c:v>200</c:v>
                </c:pt>
                <c:pt idx="399">
                  <c:v>200</c:v>
                </c:pt>
                <c:pt idx="400">
                  <c:v>200</c:v>
                </c:pt>
                <c:pt idx="401">
                  <c:v>200</c:v>
                </c:pt>
                <c:pt idx="402">
                  <c:v>200</c:v>
                </c:pt>
                <c:pt idx="403">
                  <c:v>200</c:v>
                </c:pt>
                <c:pt idx="404">
                  <c:v>200</c:v>
                </c:pt>
                <c:pt idx="405">
                  <c:v>200</c:v>
                </c:pt>
                <c:pt idx="406">
                  <c:v>200</c:v>
                </c:pt>
                <c:pt idx="407">
                  <c:v>200</c:v>
                </c:pt>
                <c:pt idx="408">
                  <c:v>200</c:v>
                </c:pt>
                <c:pt idx="409">
                  <c:v>200</c:v>
                </c:pt>
                <c:pt idx="410">
                  <c:v>200</c:v>
                </c:pt>
                <c:pt idx="411">
                  <c:v>200</c:v>
                </c:pt>
                <c:pt idx="412">
                  <c:v>200</c:v>
                </c:pt>
                <c:pt idx="413">
                  <c:v>200</c:v>
                </c:pt>
                <c:pt idx="414">
                  <c:v>200</c:v>
                </c:pt>
                <c:pt idx="415">
                  <c:v>200</c:v>
                </c:pt>
                <c:pt idx="416">
                  <c:v>200</c:v>
                </c:pt>
                <c:pt idx="417">
                  <c:v>200</c:v>
                </c:pt>
                <c:pt idx="418">
                  <c:v>200</c:v>
                </c:pt>
                <c:pt idx="419">
                  <c:v>200</c:v>
                </c:pt>
                <c:pt idx="420">
                  <c:v>200</c:v>
                </c:pt>
                <c:pt idx="421">
                  <c:v>200</c:v>
                </c:pt>
                <c:pt idx="422">
                  <c:v>200</c:v>
                </c:pt>
                <c:pt idx="423">
                  <c:v>200</c:v>
                </c:pt>
                <c:pt idx="424">
                  <c:v>200</c:v>
                </c:pt>
                <c:pt idx="425">
                  <c:v>200</c:v>
                </c:pt>
                <c:pt idx="426">
                  <c:v>200</c:v>
                </c:pt>
                <c:pt idx="427">
                  <c:v>200</c:v>
                </c:pt>
                <c:pt idx="428">
                  <c:v>200</c:v>
                </c:pt>
                <c:pt idx="429">
                  <c:v>200</c:v>
                </c:pt>
                <c:pt idx="430">
                  <c:v>200</c:v>
                </c:pt>
                <c:pt idx="431">
                  <c:v>200</c:v>
                </c:pt>
                <c:pt idx="432">
                  <c:v>200</c:v>
                </c:pt>
                <c:pt idx="433">
                  <c:v>200</c:v>
                </c:pt>
                <c:pt idx="434">
                  <c:v>200</c:v>
                </c:pt>
                <c:pt idx="435">
                  <c:v>200</c:v>
                </c:pt>
                <c:pt idx="436">
                  <c:v>200</c:v>
                </c:pt>
                <c:pt idx="437">
                  <c:v>200</c:v>
                </c:pt>
                <c:pt idx="438">
                  <c:v>200</c:v>
                </c:pt>
                <c:pt idx="439">
                  <c:v>200</c:v>
                </c:pt>
                <c:pt idx="440">
                  <c:v>200</c:v>
                </c:pt>
                <c:pt idx="441">
                  <c:v>200</c:v>
                </c:pt>
                <c:pt idx="442">
                  <c:v>200</c:v>
                </c:pt>
                <c:pt idx="443">
                  <c:v>200</c:v>
                </c:pt>
                <c:pt idx="444">
                  <c:v>200</c:v>
                </c:pt>
                <c:pt idx="445">
                  <c:v>200</c:v>
                </c:pt>
                <c:pt idx="446">
                  <c:v>200</c:v>
                </c:pt>
                <c:pt idx="447">
                  <c:v>200</c:v>
                </c:pt>
                <c:pt idx="448">
                  <c:v>200</c:v>
                </c:pt>
                <c:pt idx="449">
                  <c:v>200</c:v>
                </c:pt>
                <c:pt idx="450">
                  <c:v>200</c:v>
                </c:pt>
                <c:pt idx="451">
                  <c:v>200</c:v>
                </c:pt>
                <c:pt idx="452">
                  <c:v>200</c:v>
                </c:pt>
                <c:pt idx="453">
                  <c:v>200</c:v>
                </c:pt>
                <c:pt idx="454">
                  <c:v>200</c:v>
                </c:pt>
                <c:pt idx="455">
                  <c:v>200</c:v>
                </c:pt>
                <c:pt idx="456">
                  <c:v>200</c:v>
                </c:pt>
                <c:pt idx="457">
                  <c:v>200</c:v>
                </c:pt>
                <c:pt idx="458">
                  <c:v>200</c:v>
                </c:pt>
                <c:pt idx="459">
                  <c:v>200</c:v>
                </c:pt>
                <c:pt idx="460">
                  <c:v>200</c:v>
                </c:pt>
                <c:pt idx="461">
                  <c:v>200</c:v>
                </c:pt>
                <c:pt idx="462">
                  <c:v>200</c:v>
                </c:pt>
                <c:pt idx="463">
                  <c:v>200</c:v>
                </c:pt>
                <c:pt idx="464">
                  <c:v>200</c:v>
                </c:pt>
                <c:pt idx="465">
                  <c:v>200</c:v>
                </c:pt>
                <c:pt idx="466">
                  <c:v>200</c:v>
                </c:pt>
                <c:pt idx="467">
                  <c:v>200</c:v>
                </c:pt>
                <c:pt idx="468">
                  <c:v>200</c:v>
                </c:pt>
                <c:pt idx="469">
                  <c:v>200</c:v>
                </c:pt>
                <c:pt idx="470">
                  <c:v>200</c:v>
                </c:pt>
                <c:pt idx="471">
                  <c:v>200</c:v>
                </c:pt>
                <c:pt idx="472">
                  <c:v>200</c:v>
                </c:pt>
                <c:pt idx="473">
                  <c:v>200</c:v>
                </c:pt>
                <c:pt idx="474">
                  <c:v>200</c:v>
                </c:pt>
                <c:pt idx="475">
                  <c:v>200</c:v>
                </c:pt>
                <c:pt idx="476">
                  <c:v>200</c:v>
                </c:pt>
                <c:pt idx="477">
                  <c:v>200</c:v>
                </c:pt>
                <c:pt idx="478">
                  <c:v>200</c:v>
                </c:pt>
                <c:pt idx="479">
                  <c:v>200</c:v>
                </c:pt>
                <c:pt idx="480">
                  <c:v>200</c:v>
                </c:pt>
                <c:pt idx="481">
                  <c:v>200</c:v>
                </c:pt>
                <c:pt idx="482">
                  <c:v>200</c:v>
                </c:pt>
                <c:pt idx="483">
                  <c:v>200</c:v>
                </c:pt>
                <c:pt idx="484">
                  <c:v>200</c:v>
                </c:pt>
                <c:pt idx="485">
                  <c:v>200</c:v>
                </c:pt>
                <c:pt idx="486">
                  <c:v>200</c:v>
                </c:pt>
                <c:pt idx="487">
                  <c:v>200</c:v>
                </c:pt>
                <c:pt idx="488">
                  <c:v>200</c:v>
                </c:pt>
                <c:pt idx="489">
                  <c:v>200</c:v>
                </c:pt>
                <c:pt idx="490">
                  <c:v>200</c:v>
                </c:pt>
                <c:pt idx="491">
                  <c:v>200</c:v>
                </c:pt>
                <c:pt idx="492">
                  <c:v>200</c:v>
                </c:pt>
                <c:pt idx="493">
                  <c:v>200</c:v>
                </c:pt>
                <c:pt idx="494">
                  <c:v>200</c:v>
                </c:pt>
                <c:pt idx="495">
                  <c:v>200</c:v>
                </c:pt>
                <c:pt idx="496">
                  <c:v>200</c:v>
                </c:pt>
                <c:pt idx="497">
                  <c:v>200</c:v>
                </c:pt>
                <c:pt idx="498">
                  <c:v>200</c:v>
                </c:pt>
                <c:pt idx="499">
                  <c:v>200</c:v>
                </c:pt>
                <c:pt idx="500">
                  <c:v>200</c:v>
                </c:pt>
                <c:pt idx="501">
                  <c:v>200</c:v>
                </c:pt>
                <c:pt idx="502">
                  <c:v>200</c:v>
                </c:pt>
                <c:pt idx="503">
                  <c:v>200</c:v>
                </c:pt>
                <c:pt idx="504">
                  <c:v>200</c:v>
                </c:pt>
                <c:pt idx="505">
                  <c:v>200</c:v>
                </c:pt>
                <c:pt idx="506">
                  <c:v>200</c:v>
                </c:pt>
                <c:pt idx="507">
                  <c:v>200</c:v>
                </c:pt>
                <c:pt idx="508">
                  <c:v>200</c:v>
                </c:pt>
                <c:pt idx="509">
                  <c:v>200</c:v>
                </c:pt>
                <c:pt idx="510">
                  <c:v>200</c:v>
                </c:pt>
                <c:pt idx="511">
                  <c:v>200</c:v>
                </c:pt>
                <c:pt idx="512">
                  <c:v>200</c:v>
                </c:pt>
                <c:pt idx="513">
                  <c:v>200</c:v>
                </c:pt>
                <c:pt idx="514">
                  <c:v>200</c:v>
                </c:pt>
                <c:pt idx="515">
                  <c:v>200</c:v>
                </c:pt>
                <c:pt idx="516">
                  <c:v>200</c:v>
                </c:pt>
                <c:pt idx="517">
                  <c:v>200</c:v>
                </c:pt>
                <c:pt idx="518">
                  <c:v>200</c:v>
                </c:pt>
                <c:pt idx="519">
                  <c:v>200</c:v>
                </c:pt>
                <c:pt idx="520">
                  <c:v>200</c:v>
                </c:pt>
                <c:pt idx="521">
                  <c:v>200</c:v>
                </c:pt>
                <c:pt idx="522">
                  <c:v>200</c:v>
                </c:pt>
                <c:pt idx="523">
                  <c:v>200</c:v>
                </c:pt>
                <c:pt idx="524">
                  <c:v>200</c:v>
                </c:pt>
                <c:pt idx="525">
                  <c:v>200</c:v>
                </c:pt>
                <c:pt idx="526">
                  <c:v>200</c:v>
                </c:pt>
                <c:pt idx="527">
                  <c:v>200</c:v>
                </c:pt>
                <c:pt idx="528">
                  <c:v>200</c:v>
                </c:pt>
                <c:pt idx="529">
                  <c:v>200</c:v>
                </c:pt>
                <c:pt idx="530">
                  <c:v>200</c:v>
                </c:pt>
                <c:pt idx="531">
                  <c:v>200</c:v>
                </c:pt>
                <c:pt idx="532">
                  <c:v>200</c:v>
                </c:pt>
                <c:pt idx="533">
                  <c:v>200</c:v>
                </c:pt>
                <c:pt idx="534">
                  <c:v>200</c:v>
                </c:pt>
                <c:pt idx="535">
                  <c:v>200</c:v>
                </c:pt>
                <c:pt idx="536">
                  <c:v>200</c:v>
                </c:pt>
                <c:pt idx="537">
                  <c:v>200</c:v>
                </c:pt>
                <c:pt idx="538">
                  <c:v>200</c:v>
                </c:pt>
                <c:pt idx="539">
                  <c:v>200</c:v>
                </c:pt>
                <c:pt idx="540">
                  <c:v>200</c:v>
                </c:pt>
                <c:pt idx="541">
                  <c:v>200</c:v>
                </c:pt>
                <c:pt idx="542">
                  <c:v>200</c:v>
                </c:pt>
                <c:pt idx="543">
                  <c:v>200</c:v>
                </c:pt>
                <c:pt idx="544">
                  <c:v>200</c:v>
                </c:pt>
                <c:pt idx="545">
                  <c:v>200</c:v>
                </c:pt>
                <c:pt idx="546">
                  <c:v>200</c:v>
                </c:pt>
                <c:pt idx="547">
                  <c:v>200</c:v>
                </c:pt>
                <c:pt idx="548">
                  <c:v>200</c:v>
                </c:pt>
                <c:pt idx="549">
                  <c:v>200</c:v>
                </c:pt>
                <c:pt idx="550">
                  <c:v>201</c:v>
                </c:pt>
                <c:pt idx="551">
                  <c:v>201</c:v>
                </c:pt>
                <c:pt idx="552">
                  <c:v>201</c:v>
                </c:pt>
                <c:pt idx="553">
                  <c:v>201</c:v>
                </c:pt>
                <c:pt idx="554">
                  <c:v>201</c:v>
                </c:pt>
                <c:pt idx="555">
                  <c:v>202</c:v>
                </c:pt>
                <c:pt idx="556">
                  <c:v>202</c:v>
                </c:pt>
                <c:pt idx="557">
                  <c:v>204</c:v>
                </c:pt>
                <c:pt idx="558">
                  <c:v>204</c:v>
                </c:pt>
                <c:pt idx="559">
                  <c:v>204</c:v>
                </c:pt>
                <c:pt idx="560">
                  <c:v>206</c:v>
                </c:pt>
                <c:pt idx="561">
                  <c:v>206</c:v>
                </c:pt>
                <c:pt idx="562">
                  <c:v>207</c:v>
                </c:pt>
                <c:pt idx="563">
                  <c:v>207</c:v>
                </c:pt>
                <c:pt idx="564">
                  <c:v>207</c:v>
                </c:pt>
                <c:pt idx="565">
                  <c:v>207</c:v>
                </c:pt>
                <c:pt idx="566">
                  <c:v>208</c:v>
                </c:pt>
                <c:pt idx="567">
                  <c:v>207</c:v>
                </c:pt>
                <c:pt idx="568">
                  <c:v>208</c:v>
                </c:pt>
                <c:pt idx="569">
                  <c:v>210</c:v>
                </c:pt>
                <c:pt idx="570">
                  <c:v>210</c:v>
                </c:pt>
                <c:pt idx="571">
                  <c:v>211</c:v>
                </c:pt>
                <c:pt idx="572">
                  <c:v>211</c:v>
                </c:pt>
                <c:pt idx="573">
                  <c:v>211</c:v>
                </c:pt>
                <c:pt idx="574">
                  <c:v>211</c:v>
                </c:pt>
                <c:pt idx="575">
                  <c:v>212</c:v>
                </c:pt>
                <c:pt idx="576">
                  <c:v>213</c:v>
                </c:pt>
                <c:pt idx="577">
                  <c:v>213</c:v>
                </c:pt>
                <c:pt idx="578">
                  <c:v>214</c:v>
                </c:pt>
                <c:pt idx="579">
                  <c:v>215</c:v>
                </c:pt>
                <c:pt idx="580">
                  <c:v>215</c:v>
                </c:pt>
                <c:pt idx="581">
                  <c:v>215</c:v>
                </c:pt>
                <c:pt idx="582">
                  <c:v>215</c:v>
                </c:pt>
                <c:pt idx="583">
                  <c:v>216</c:v>
                </c:pt>
                <c:pt idx="584">
                  <c:v>217</c:v>
                </c:pt>
                <c:pt idx="585">
                  <c:v>217</c:v>
                </c:pt>
                <c:pt idx="586">
                  <c:v>217</c:v>
                </c:pt>
                <c:pt idx="587">
                  <c:v>218</c:v>
                </c:pt>
                <c:pt idx="588">
                  <c:v>218</c:v>
                </c:pt>
                <c:pt idx="589">
                  <c:v>218</c:v>
                </c:pt>
                <c:pt idx="590">
                  <c:v>219</c:v>
                </c:pt>
                <c:pt idx="591">
                  <c:v>219</c:v>
                </c:pt>
                <c:pt idx="592">
                  <c:v>220</c:v>
                </c:pt>
                <c:pt idx="593">
                  <c:v>220</c:v>
                </c:pt>
                <c:pt idx="594">
                  <c:v>220</c:v>
                </c:pt>
                <c:pt idx="595">
                  <c:v>220</c:v>
                </c:pt>
                <c:pt idx="596">
                  <c:v>220</c:v>
                </c:pt>
                <c:pt idx="597">
                  <c:v>221</c:v>
                </c:pt>
                <c:pt idx="598">
                  <c:v>220</c:v>
                </c:pt>
                <c:pt idx="599">
                  <c:v>221</c:v>
                </c:pt>
                <c:pt idx="600">
                  <c:v>222</c:v>
                </c:pt>
                <c:pt idx="601">
                  <c:v>221</c:v>
                </c:pt>
                <c:pt idx="602">
                  <c:v>222</c:v>
                </c:pt>
                <c:pt idx="603">
                  <c:v>222</c:v>
                </c:pt>
                <c:pt idx="604">
                  <c:v>223</c:v>
                </c:pt>
                <c:pt idx="605">
                  <c:v>223</c:v>
                </c:pt>
                <c:pt idx="606">
                  <c:v>224</c:v>
                </c:pt>
                <c:pt idx="607">
                  <c:v>223</c:v>
                </c:pt>
                <c:pt idx="608">
                  <c:v>224</c:v>
                </c:pt>
                <c:pt idx="609">
                  <c:v>225</c:v>
                </c:pt>
                <c:pt idx="610">
                  <c:v>225</c:v>
                </c:pt>
                <c:pt idx="611">
                  <c:v>226</c:v>
                </c:pt>
                <c:pt idx="612">
                  <c:v>226</c:v>
                </c:pt>
                <c:pt idx="613">
                  <c:v>226</c:v>
                </c:pt>
                <c:pt idx="614">
                  <c:v>226</c:v>
                </c:pt>
                <c:pt idx="615">
                  <c:v>226</c:v>
                </c:pt>
                <c:pt idx="616">
                  <c:v>227</c:v>
                </c:pt>
                <c:pt idx="617">
                  <c:v>227</c:v>
                </c:pt>
                <c:pt idx="618">
                  <c:v>227</c:v>
                </c:pt>
                <c:pt idx="619">
                  <c:v>228</c:v>
                </c:pt>
                <c:pt idx="620">
                  <c:v>228</c:v>
                </c:pt>
                <c:pt idx="621">
                  <c:v>228</c:v>
                </c:pt>
                <c:pt idx="622">
                  <c:v>229</c:v>
                </c:pt>
                <c:pt idx="623">
                  <c:v>229</c:v>
                </c:pt>
                <c:pt idx="624">
                  <c:v>230</c:v>
                </c:pt>
                <c:pt idx="625">
                  <c:v>230</c:v>
                </c:pt>
                <c:pt idx="626">
                  <c:v>231</c:v>
                </c:pt>
                <c:pt idx="627">
                  <c:v>232</c:v>
                </c:pt>
                <c:pt idx="628">
                  <c:v>232</c:v>
                </c:pt>
                <c:pt idx="629">
                  <c:v>232</c:v>
                </c:pt>
                <c:pt idx="630">
                  <c:v>232</c:v>
                </c:pt>
                <c:pt idx="631">
                  <c:v>232</c:v>
                </c:pt>
                <c:pt idx="632">
                  <c:v>233</c:v>
                </c:pt>
                <c:pt idx="633">
                  <c:v>233</c:v>
                </c:pt>
                <c:pt idx="634">
                  <c:v>233</c:v>
                </c:pt>
                <c:pt idx="635">
                  <c:v>234</c:v>
                </c:pt>
                <c:pt idx="636">
                  <c:v>234</c:v>
                </c:pt>
                <c:pt idx="637">
                  <c:v>234</c:v>
                </c:pt>
                <c:pt idx="638">
                  <c:v>234</c:v>
                </c:pt>
                <c:pt idx="639">
                  <c:v>235</c:v>
                </c:pt>
                <c:pt idx="640">
                  <c:v>235</c:v>
                </c:pt>
                <c:pt idx="641">
                  <c:v>236</c:v>
                </c:pt>
                <c:pt idx="642">
                  <c:v>236</c:v>
                </c:pt>
                <c:pt idx="643">
                  <c:v>237</c:v>
                </c:pt>
                <c:pt idx="644">
                  <c:v>237</c:v>
                </c:pt>
                <c:pt idx="645">
                  <c:v>237</c:v>
                </c:pt>
                <c:pt idx="646">
                  <c:v>238</c:v>
                </c:pt>
                <c:pt idx="647">
                  <c:v>238</c:v>
                </c:pt>
                <c:pt idx="648">
                  <c:v>239</c:v>
                </c:pt>
                <c:pt idx="649">
                  <c:v>240</c:v>
                </c:pt>
                <c:pt idx="650">
                  <c:v>240</c:v>
                </c:pt>
                <c:pt idx="651">
                  <c:v>240</c:v>
                </c:pt>
                <c:pt idx="652">
                  <c:v>240</c:v>
                </c:pt>
                <c:pt idx="653">
                  <c:v>241</c:v>
                </c:pt>
                <c:pt idx="654">
                  <c:v>241</c:v>
                </c:pt>
                <c:pt idx="655">
                  <c:v>241</c:v>
                </c:pt>
                <c:pt idx="656">
                  <c:v>241</c:v>
                </c:pt>
                <c:pt idx="657">
                  <c:v>242</c:v>
                </c:pt>
                <c:pt idx="658">
                  <c:v>243</c:v>
                </c:pt>
                <c:pt idx="659">
                  <c:v>243</c:v>
                </c:pt>
                <c:pt idx="660">
                  <c:v>243</c:v>
                </c:pt>
                <c:pt idx="661">
                  <c:v>244</c:v>
                </c:pt>
                <c:pt idx="662">
                  <c:v>244</c:v>
                </c:pt>
                <c:pt idx="663">
                  <c:v>244</c:v>
                </c:pt>
                <c:pt idx="664">
                  <c:v>245</c:v>
                </c:pt>
                <c:pt idx="665">
                  <c:v>245</c:v>
                </c:pt>
                <c:pt idx="666">
                  <c:v>245</c:v>
                </c:pt>
                <c:pt idx="667">
                  <c:v>246</c:v>
                </c:pt>
                <c:pt idx="668">
                  <c:v>246</c:v>
                </c:pt>
                <c:pt idx="669">
                  <c:v>246</c:v>
                </c:pt>
                <c:pt idx="670">
                  <c:v>247</c:v>
                </c:pt>
                <c:pt idx="671">
                  <c:v>247</c:v>
                </c:pt>
                <c:pt idx="672">
                  <c:v>247</c:v>
                </c:pt>
                <c:pt idx="673">
                  <c:v>247</c:v>
                </c:pt>
                <c:pt idx="674">
                  <c:v>248</c:v>
                </c:pt>
                <c:pt idx="675">
                  <c:v>248</c:v>
                </c:pt>
                <c:pt idx="676">
                  <c:v>249</c:v>
                </c:pt>
                <c:pt idx="677">
                  <c:v>248</c:v>
                </c:pt>
                <c:pt idx="678">
                  <c:v>249</c:v>
                </c:pt>
                <c:pt idx="679">
                  <c:v>249</c:v>
                </c:pt>
                <c:pt idx="680">
                  <c:v>250</c:v>
                </c:pt>
                <c:pt idx="681">
                  <c:v>250</c:v>
                </c:pt>
                <c:pt idx="682">
                  <c:v>250</c:v>
                </c:pt>
                <c:pt idx="683">
                  <c:v>251</c:v>
                </c:pt>
                <c:pt idx="684">
                  <c:v>251</c:v>
                </c:pt>
                <c:pt idx="685">
                  <c:v>251</c:v>
                </c:pt>
                <c:pt idx="686">
                  <c:v>253</c:v>
                </c:pt>
                <c:pt idx="687">
                  <c:v>252</c:v>
                </c:pt>
                <c:pt idx="688">
                  <c:v>253</c:v>
                </c:pt>
                <c:pt idx="689">
                  <c:v>253</c:v>
                </c:pt>
                <c:pt idx="690">
                  <c:v>253</c:v>
                </c:pt>
                <c:pt idx="691">
                  <c:v>254</c:v>
                </c:pt>
                <c:pt idx="692">
                  <c:v>254</c:v>
                </c:pt>
                <c:pt idx="693">
                  <c:v>255</c:v>
                </c:pt>
                <c:pt idx="694">
                  <c:v>255</c:v>
                </c:pt>
                <c:pt idx="695">
                  <c:v>256</c:v>
                </c:pt>
                <c:pt idx="696">
                  <c:v>256</c:v>
                </c:pt>
                <c:pt idx="697">
                  <c:v>256</c:v>
                </c:pt>
                <c:pt idx="698">
                  <c:v>257</c:v>
                </c:pt>
                <c:pt idx="699">
                  <c:v>257</c:v>
                </c:pt>
                <c:pt idx="700">
                  <c:v>257</c:v>
                </c:pt>
                <c:pt idx="701">
                  <c:v>258</c:v>
                </c:pt>
                <c:pt idx="702">
                  <c:v>258</c:v>
                </c:pt>
                <c:pt idx="703">
                  <c:v>258</c:v>
                </c:pt>
                <c:pt idx="704">
                  <c:v>259</c:v>
                </c:pt>
                <c:pt idx="705">
                  <c:v>259</c:v>
                </c:pt>
                <c:pt idx="706">
                  <c:v>260</c:v>
                </c:pt>
                <c:pt idx="707">
                  <c:v>259</c:v>
                </c:pt>
                <c:pt idx="708">
                  <c:v>260</c:v>
                </c:pt>
                <c:pt idx="709">
                  <c:v>260</c:v>
                </c:pt>
                <c:pt idx="710">
                  <c:v>260</c:v>
                </c:pt>
                <c:pt idx="711">
                  <c:v>260</c:v>
                </c:pt>
                <c:pt idx="712">
                  <c:v>261</c:v>
                </c:pt>
                <c:pt idx="713">
                  <c:v>261</c:v>
                </c:pt>
                <c:pt idx="714">
                  <c:v>262</c:v>
                </c:pt>
                <c:pt idx="715">
                  <c:v>262</c:v>
                </c:pt>
                <c:pt idx="716">
                  <c:v>262</c:v>
                </c:pt>
                <c:pt idx="717">
                  <c:v>263</c:v>
                </c:pt>
                <c:pt idx="718">
                  <c:v>264</c:v>
                </c:pt>
                <c:pt idx="719">
                  <c:v>264</c:v>
                </c:pt>
                <c:pt idx="720">
                  <c:v>264</c:v>
                </c:pt>
                <c:pt idx="721">
                  <c:v>264</c:v>
                </c:pt>
                <c:pt idx="722">
                  <c:v>264</c:v>
                </c:pt>
                <c:pt idx="723">
                  <c:v>265</c:v>
                </c:pt>
                <c:pt idx="724">
                  <c:v>265</c:v>
                </c:pt>
                <c:pt idx="725">
                  <c:v>266</c:v>
                </c:pt>
                <c:pt idx="726">
                  <c:v>266</c:v>
                </c:pt>
                <c:pt idx="727">
                  <c:v>267</c:v>
                </c:pt>
                <c:pt idx="728">
                  <c:v>267</c:v>
                </c:pt>
                <c:pt idx="729">
                  <c:v>267</c:v>
                </c:pt>
                <c:pt idx="730">
                  <c:v>268</c:v>
                </c:pt>
                <c:pt idx="731">
                  <c:v>268</c:v>
                </c:pt>
                <c:pt idx="732">
                  <c:v>268</c:v>
                </c:pt>
                <c:pt idx="733">
                  <c:v>269</c:v>
                </c:pt>
                <c:pt idx="734">
                  <c:v>269</c:v>
                </c:pt>
                <c:pt idx="735">
                  <c:v>269</c:v>
                </c:pt>
                <c:pt idx="736">
                  <c:v>270</c:v>
                </c:pt>
                <c:pt idx="737">
                  <c:v>270</c:v>
                </c:pt>
                <c:pt idx="738">
                  <c:v>270</c:v>
                </c:pt>
                <c:pt idx="739">
                  <c:v>271</c:v>
                </c:pt>
                <c:pt idx="740">
                  <c:v>271</c:v>
                </c:pt>
                <c:pt idx="741">
                  <c:v>271</c:v>
                </c:pt>
                <c:pt idx="742">
                  <c:v>272</c:v>
                </c:pt>
                <c:pt idx="743">
                  <c:v>272</c:v>
                </c:pt>
                <c:pt idx="744">
                  <c:v>272</c:v>
                </c:pt>
                <c:pt idx="745">
                  <c:v>273</c:v>
                </c:pt>
                <c:pt idx="746">
                  <c:v>273</c:v>
                </c:pt>
                <c:pt idx="747">
                  <c:v>273</c:v>
                </c:pt>
                <c:pt idx="748">
                  <c:v>274</c:v>
                </c:pt>
                <c:pt idx="749">
                  <c:v>274</c:v>
                </c:pt>
                <c:pt idx="750">
                  <c:v>274</c:v>
                </c:pt>
                <c:pt idx="751">
                  <c:v>275</c:v>
                </c:pt>
                <c:pt idx="752">
                  <c:v>275</c:v>
                </c:pt>
                <c:pt idx="753">
                  <c:v>275</c:v>
                </c:pt>
                <c:pt idx="754">
                  <c:v>276</c:v>
                </c:pt>
                <c:pt idx="755">
                  <c:v>276</c:v>
                </c:pt>
                <c:pt idx="756">
                  <c:v>276</c:v>
                </c:pt>
                <c:pt idx="757">
                  <c:v>277</c:v>
                </c:pt>
                <c:pt idx="758">
                  <c:v>277</c:v>
                </c:pt>
                <c:pt idx="759">
                  <c:v>277</c:v>
                </c:pt>
                <c:pt idx="760">
                  <c:v>278</c:v>
                </c:pt>
                <c:pt idx="761">
                  <c:v>278</c:v>
                </c:pt>
                <c:pt idx="762">
                  <c:v>279</c:v>
                </c:pt>
                <c:pt idx="763">
                  <c:v>279</c:v>
                </c:pt>
                <c:pt idx="764">
                  <c:v>280</c:v>
                </c:pt>
                <c:pt idx="765">
                  <c:v>280</c:v>
                </c:pt>
                <c:pt idx="766">
                  <c:v>280</c:v>
                </c:pt>
                <c:pt idx="767">
                  <c:v>280</c:v>
                </c:pt>
                <c:pt idx="768">
                  <c:v>281</c:v>
                </c:pt>
                <c:pt idx="769">
                  <c:v>281</c:v>
                </c:pt>
                <c:pt idx="770">
                  <c:v>282</c:v>
                </c:pt>
                <c:pt idx="771">
                  <c:v>282</c:v>
                </c:pt>
                <c:pt idx="772">
                  <c:v>282</c:v>
                </c:pt>
                <c:pt idx="773">
                  <c:v>283</c:v>
                </c:pt>
                <c:pt idx="774">
                  <c:v>283</c:v>
                </c:pt>
                <c:pt idx="775">
                  <c:v>283</c:v>
                </c:pt>
                <c:pt idx="776">
                  <c:v>283</c:v>
                </c:pt>
                <c:pt idx="777">
                  <c:v>284</c:v>
                </c:pt>
                <c:pt idx="778">
                  <c:v>285</c:v>
                </c:pt>
                <c:pt idx="779">
                  <c:v>285</c:v>
                </c:pt>
                <c:pt idx="780">
                  <c:v>285</c:v>
                </c:pt>
                <c:pt idx="781">
                  <c:v>285</c:v>
                </c:pt>
                <c:pt idx="782">
                  <c:v>286</c:v>
                </c:pt>
                <c:pt idx="783">
                  <c:v>286</c:v>
                </c:pt>
                <c:pt idx="784">
                  <c:v>286</c:v>
                </c:pt>
                <c:pt idx="785">
                  <c:v>286</c:v>
                </c:pt>
                <c:pt idx="786">
                  <c:v>287</c:v>
                </c:pt>
                <c:pt idx="787">
                  <c:v>287</c:v>
                </c:pt>
                <c:pt idx="788">
                  <c:v>288</c:v>
                </c:pt>
                <c:pt idx="789">
                  <c:v>288</c:v>
                </c:pt>
                <c:pt idx="790">
                  <c:v>288</c:v>
                </c:pt>
                <c:pt idx="791">
                  <c:v>288</c:v>
                </c:pt>
                <c:pt idx="792">
                  <c:v>288</c:v>
                </c:pt>
                <c:pt idx="793">
                  <c:v>288</c:v>
                </c:pt>
                <c:pt idx="794">
                  <c:v>289</c:v>
                </c:pt>
                <c:pt idx="795">
                  <c:v>289</c:v>
                </c:pt>
                <c:pt idx="796">
                  <c:v>290</c:v>
                </c:pt>
                <c:pt idx="797">
                  <c:v>290</c:v>
                </c:pt>
                <c:pt idx="798">
                  <c:v>291</c:v>
                </c:pt>
                <c:pt idx="799">
                  <c:v>291</c:v>
                </c:pt>
                <c:pt idx="800">
                  <c:v>291</c:v>
                </c:pt>
                <c:pt idx="801">
                  <c:v>291</c:v>
                </c:pt>
                <c:pt idx="802">
                  <c:v>292</c:v>
                </c:pt>
                <c:pt idx="803">
                  <c:v>292</c:v>
                </c:pt>
                <c:pt idx="804">
                  <c:v>292</c:v>
                </c:pt>
                <c:pt idx="805">
                  <c:v>293</c:v>
                </c:pt>
                <c:pt idx="806">
                  <c:v>293</c:v>
                </c:pt>
                <c:pt idx="807">
                  <c:v>294</c:v>
                </c:pt>
                <c:pt idx="808">
                  <c:v>293</c:v>
                </c:pt>
                <c:pt idx="809">
                  <c:v>294</c:v>
                </c:pt>
                <c:pt idx="810">
                  <c:v>294</c:v>
                </c:pt>
                <c:pt idx="811">
                  <c:v>294</c:v>
                </c:pt>
                <c:pt idx="812">
                  <c:v>295</c:v>
                </c:pt>
                <c:pt idx="813">
                  <c:v>295</c:v>
                </c:pt>
                <c:pt idx="814">
                  <c:v>296</c:v>
                </c:pt>
                <c:pt idx="815">
                  <c:v>296</c:v>
                </c:pt>
                <c:pt idx="816">
                  <c:v>296</c:v>
                </c:pt>
                <c:pt idx="817">
                  <c:v>296</c:v>
                </c:pt>
                <c:pt idx="818">
                  <c:v>297</c:v>
                </c:pt>
                <c:pt idx="819">
                  <c:v>297</c:v>
                </c:pt>
                <c:pt idx="820">
                  <c:v>297</c:v>
                </c:pt>
                <c:pt idx="821">
                  <c:v>298</c:v>
                </c:pt>
                <c:pt idx="822">
                  <c:v>298</c:v>
                </c:pt>
                <c:pt idx="823">
                  <c:v>298</c:v>
                </c:pt>
                <c:pt idx="824">
                  <c:v>298</c:v>
                </c:pt>
                <c:pt idx="825">
                  <c:v>299</c:v>
                </c:pt>
                <c:pt idx="826">
                  <c:v>299</c:v>
                </c:pt>
                <c:pt idx="827">
                  <c:v>299</c:v>
                </c:pt>
                <c:pt idx="828">
                  <c:v>299</c:v>
                </c:pt>
                <c:pt idx="829">
                  <c:v>300</c:v>
                </c:pt>
                <c:pt idx="830">
                  <c:v>300</c:v>
                </c:pt>
                <c:pt idx="831">
                  <c:v>301</c:v>
                </c:pt>
                <c:pt idx="832">
                  <c:v>301</c:v>
                </c:pt>
                <c:pt idx="833">
                  <c:v>301</c:v>
                </c:pt>
                <c:pt idx="834">
                  <c:v>301</c:v>
                </c:pt>
                <c:pt idx="835">
                  <c:v>302</c:v>
                </c:pt>
                <c:pt idx="836">
                  <c:v>302</c:v>
                </c:pt>
                <c:pt idx="837">
                  <c:v>302</c:v>
                </c:pt>
                <c:pt idx="838">
                  <c:v>303</c:v>
                </c:pt>
                <c:pt idx="839">
                  <c:v>303</c:v>
                </c:pt>
                <c:pt idx="840">
                  <c:v>304</c:v>
                </c:pt>
                <c:pt idx="841">
                  <c:v>303</c:v>
                </c:pt>
                <c:pt idx="842">
                  <c:v>304</c:v>
                </c:pt>
                <c:pt idx="843">
                  <c:v>304</c:v>
                </c:pt>
                <c:pt idx="844">
                  <c:v>304</c:v>
                </c:pt>
                <c:pt idx="845">
                  <c:v>305</c:v>
                </c:pt>
                <c:pt idx="846">
                  <c:v>305</c:v>
                </c:pt>
                <c:pt idx="847">
                  <c:v>306</c:v>
                </c:pt>
                <c:pt idx="848">
                  <c:v>306</c:v>
                </c:pt>
                <c:pt idx="849">
                  <c:v>306</c:v>
                </c:pt>
                <c:pt idx="850">
                  <c:v>307</c:v>
                </c:pt>
                <c:pt idx="851">
                  <c:v>307</c:v>
                </c:pt>
                <c:pt idx="852">
                  <c:v>307</c:v>
                </c:pt>
                <c:pt idx="853">
                  <c:v>308</c:v>
                </c:pt>
                <c:pt idx="854">
                  <c:v>308</c:v>
                </c:pt>
                <c:pt idx="855">
                  <c:v>309</c:v>
                </c:pt>
                <c:pt idx="856">
                  <c:v>309</c:v>
                </c:pt>
                <c:pt idx="857">
                  <c:v>309</c:v>
                </c:pt>
                <c:pt idx="858">
                  <c:v>310</c:v>
                </c:pt>
                <c:pt idx="859">
                  <c:v>310</c:v>
                </c:pt>
                <c:pt idx="860">
                  <c:v>310</c:v>
                </c:pt>
                <c:pt idx="861">
                  <c:v>311</c:v>
                </c:pt>
                <c:pt idx="862">
                  <c:v>311</c:v>
                </c:pt>
                <c:pt idx="863">
                  <c:v>311</c:v>
                </c:pt>
                <c:pt idx="864">
                  <c:v>311</c:v>
                </c:pt>
                <c:pt idx="865">
                  <c:v>311</c:v>
                </c:pt>
                <c:pt idx="866">
                  <c:v>312</c:v>
                </c:pt>
                <c:pt idx="867">
                  <c:v>312</c:v>
                </c:pt>
                <c:pt idx="868">
                  <c:v>312</c:v>
                </c:pt>
                <c:pt idx="869">
                  <c:v>313</c:v>
                </c:pt>
                <c:pt idx="870">
                  <c:v>313</c:v>
                </c:pt>
                <c:pt idx="871">
                  <c:v>313</c:v>
                </c:pt>
                <c:pt idx="872">
                  <c:v>313</c:v>
                </c:pt>
                <c:pt idx="873">
                  <c:v>314</c:v>
                </c:pt>
                <c:pt idx="874">
                  <c:v>314</c:v>
                </c:pt>
                <c:pt idx="875">
                  <c:v>315</c:v>
                </c:pt>
                <c:pt idx="876">
                  <c:v>315</c:v>
                </c:pt>
                <c:pt idx="877">
                  <c:v>315</c:v>
                </c:pt>
                <c:pt idx="878">
                  <c:v>315</c:v>
                </c:pt>
                <c:pt idx="879">
                  <c:v>316</c:v>
                </c:pt>
                <c:pt idx="880">
                  <c:v>316</c:v>
                </c:pt>
                <c:pt idx="881">
                  <c:v>316</c:v>
                </c:pt>
                <c:pt idx="882">
                  <c:v>317</c:v>
                </c:pt>
                <c:pt idx="883">
                  <c:v>317</c:v>
                </c:pt>
                <c:pt idx="884">
                  <c:v>318</c:v>
                </c:pt>
                <c:pt idx="885">
                  <c:v>318</c:v>
                </c:pt>
                <c:pt idx="886">
                  <c:v>318</c:v>
                </c:pt>
                <c:pt idx="887">
                  <c:v>318</c:v>
                </c:pt>
                <c:pt idx="888">
                  <c:v>318</c:v>
                </c:pt>
                <c:pt idx="889">
                  <c:v>318</c:v>
                </c:pt>
                <c:pt idx="890">
                  <c:v>319</c:v>
                </c:pt>
                <c:pt idx="891">
                  <c:v>319</c:v>
                </c:pt>
                <c:pt idx="892">
                  <c:v>319</c:v>
                </c:pt>
                <c:pt idx="893">
                  <c:v>320</c:v>
                </c:pt>
                <c:pt idx="894">
                  <c:v>320</c:v>
                </c:pt>
                <c:pt idx="895">
                  <c:v>320</c:v>
                </c:pt>
                <c:pt idx="896">
                  <c:v>320</c:v>
                </c:pt>
                <c:pt idx="897">
                  <c:v>321</c:v>
                </c:pt>
                <c:pt idx="898">
                  <c:v>320</c:v>
                </c:pt>
                <c:pt idx="899">
                  <c:v>320</c:v>
                </c:pt>
                <c:pt idx="900">
                  <c:v>321</c:v>
                </c:pt>
                <c:pt idx="901">
                  <c:v>321</c:v>
                </c:pt>
                <c:pt idx="902">
                  <c:v>321</c:v>
                </c:pt>
                <c:pt idx="903">
                  <c:v>322</c:v>
                </c:pt>
                <c:pt idx="904">
                  <c:v>322</c:v>
                </c:pt>
                <c:pt idx="905">
                  <c:v>322</c:v>
                </c:pt>
                <c:pt idx="906">
                  <c:v>323</c:v>
                </c:pt>
                <c:pt idx="907">
                  <c:v>323</c:v>
                </c:pt>
                <c:pt idx="908">
                  <c:v>323</c:v>
                </c:pt>
                <c:pt idx="909">
                  <c:v>323</c:v>
                </c:pt>
                <c:pt idx="910">
                  <c:v>323</c:v>
                </c:pt>
                <c:pt idx="911">
                  <c:v>324</c:v>
                </c:pt>
                <c:pt idx="912">
                  <c:v>324</c:v>
                </c:pt>
                <c:pt idx="913">
                  <c:v>324</c:v>
                </c:pt>
                <c:pt idx="914">
                  <c:v>324</c:v>
                </c:pt>
                <c:pt idx="915">
                  <c:v>324</c:v>
                </c:pt>
                <c:pt idx="916">
                  <c:v>325</c:v>
                </c:pt>
                <c:pt idx="917">
                  <c:v>325</c:v>
                </c:pt>
                <c:pt idx="918">
                  <c:v>325</c:v>
                </c:pt>
                <c:pt idx="919">
                  <c:v>326</c:v>
                </c:pt>
                <c:pt idx="920">
                  <c:v>326</c:v>
                </c:pt>
                <c:pt idx="921">
                  <c:v>327</c:v>
                </c:pt>
                <c:pt idx="922">
                  <c:v>327</c:v>
                </c:pt>
                <c:pt idx="923">
                  <c:v>327</c:v>
                </c:pt>
                <c:pt idx="924">
                  <c:v>327</c:v>
                </c:pt>
                <c:pt idx="925">
                  <c:v>328</c:v>
                </c:pt>
                <c:pt idx="926">
                  <c:v>328</c:v>
                </c:pt>
                <c:pt idx="927">
                  <c:v>328</c:v>
                </c:pt>
                <c:pt idx="928">
                  <c:v>328</c:v>
                </c:pt>
                <c:pt idx="929">
                  <c:v>329</c:v>
                </c:pt>
                <c:pt idx="930">
                  <c:v>329</c:v>
                </c:pt>
                <c:pt idx="931">
                  <c:v>329</c:v>
                </c:pt>
                <c:pt idx="932">
                  <c:v>329</c:v>
                </c:pt>
                <c:pt idx="933">
                  <c:v>330</c:v>
                </c:pt>
                <c:pt idx="934">
                  <c:v>330</c:v>
                </c:pt>
                <c:pt idx="935">
                  <c:v>330</c:v>
                </c:pt>
                <c:pt idx="936">
                  <c:v>331</c:v>
                </c:pt>
                <c:pt idx="937">
                  <c:v>331</c:v>
                </c:pt>
                <c:pt idx="938">
                  <c:v>331</c:v>
                </c:pt>
                <c:pt idx="939">
                  <c:v>331</c:v>
                </c:pt>
                <c:pt idx="940">
                  <c:v>332</c:v>
                </c:pt>
                <c:pt idx="941">
                  <c:v>332</c:v>
                </c:pt>
                <c:pt idx="942">
                  <c:v>332</c:v>
                </c:pt>
                <c:pt idx="943">
                  <c:v>332</c:v>
                </c:pt>
                <c:pt idx="944">
                  <c:v>333</c:v>
                </c:pt>
                <c:pt idx="945">
                  <c:v>333</c:v>
                </c:pt>
                <c:pt idx="946">
                  <c:v>333</c:v>
                </c:pt>
                <c:pt idx="947">
                  <c:v>334</c:v>
                </c:pt>
                <c:pt idx="948">
                  <c:v>334</c:v>
                </c:pt>
                <c:pt idx="949">
                  <c:v>334</c:v>
                </c:pt>
                <c:pt idx="950">
                  <c:v>335</c:v>
                </c:pt>
                <c:pt idx="951">
                  <c:v>335</c:v>
                </c:pt>
                <c:pt idx="952">
                  <c:v>335</c:v>
                </c:pt>
                <c:pt idx="953">
                  <c:v>335</c:v>
                </c:pt>
                <c:pt idx="954">
                  <c:v>335</c:v>
                </c:pt>
                <c:pt idx="955">
                  <c:v>336</c:v>
                </c:pt>
                <c:pt idx="956">
                  <c:v>336</c:v>
                </c:pt>
                <c:pt idx="957">
                  <c:v>336</c:v>
                </c:pt>
                <c:pt idx="958">
                  <c:v>336</c:v>
                </c:pt>
                <c:pt idx="959">
                  <c:v>337</c:v>
                </c:pt>
                <c:pt idx="960">
                  <c:v>337</c:v>
                </c:pt>
                <c:pt idx="961">
                  <c:v>337</c:v>
                </c:pt>
                <c:pt idx="962">
                  <c:v>337</c:v>
                </c:pt>
                <c:pt idx="963">
                  <c:v>338</c:v>
                </c:pt>
                <c:pt idx="964">
                  <c:v>339</c:v>
                </c:pt>
                <c:pt idx="965">
                  <c:v>339</c:v>
                </c:pt>
                <c:pt idx="966">
                  <c:v>339</c:v>
                </c:pt>
                <c:pt idx="967">
                  <c:v>340</c:v>
                </c:pt>
                <c:pt idx="968">
                  <c:v>340</c:v>
                </c:pt>
                <c:pt idx="969">
                  <c:v>341</c:v>
                </c:pt>
                <c:pt idx="970">
                  <c:v>341</c:v>
                </c:pt>
                <c:pt idx="971">
                  <c:v>341</c:v>
                </c:pt>
                <c:pt idx="972">
                  <c:v>342</c:v>
                </c:pt>
                <c:pt idx="973">
                  <c:v>342</c:v>
                </c:pt>
                <c:pt idx="974">
                  <c:v>342</c:v>
                </c:pt>
                <c:pt idx="975">
                  <c:v>343</c:v>
                </c:pt>
                <c:pt idx="976">
                  <c:v>343</c:v>
                </c:pt>
                <c:pt idx="977">
                  <c:v>343</c:v>
                </c:pt>
                <c:pt idx="978">
                  <c:v>344</c:v>
                </c:pt>
                <c:pt idx="979">
                  <c:v>344</c:v>
                </c:pt>
                <c:pt idx="980">
                  <c:v>345</c:v>
                </c:pt>
                <c:pt idx="981">
                  <c:v>345</c:v>
                </c:pt>
                <c:pt idx="982">
                  <c:v>345</c:v>
                </c:pt>
                <c:pt idx="983">
                  <c:v>346</c:v>
                </c:pt>
                <c:pt idx="984">
                  <c:v>346</c:v>
                </c:pt>
                <c:pt idx="985">
                  <c:v>346</c:v>
                </c:pt>
                <c:pt idx="986">
                  <c:v>347</c:v>
                </c:pt>
                <c:pt idx="987">
                  <c:v>347</c:v>
                </c:pt>
                <c:pt idx="988">
                  <c:v>347</c:v>
                </c:pt>
                <c:pt idx="989">
                  <c:v>348</c:v>
                </c:pt>
                <c:pt idx="990">
                  <c:v>348</c:v>
                </c:pt>
                <c:pt idx="991">
                  <c:v>349</c:v>
                </c:pt>
                <c:pt idx="992">
                  <c:v>349</c:v>
                </c:pt>
                <c:pt idx="993">
                  <c:v>350</c:v>
                </c:pt>
                <c:pt idx="994">
                  <c:v>350</c:v>
                </c:pt>
                <c:pt idx="995">
                  <c:v>350</c:v>
                </c:pt>
                <c:pt idx="996">
                  <c:v>350</c:v>
                </c:pt>
                <c:pt idx="997">
                  <c:v>350</c:v>
                </c:pt>
                <c:pt idx="998">
                  <c:v>350</c:v>
                </c:pt>
                <c:pt idx="999">
                  <c:v>351</c:v>
                </c:pt>
                <c:pt idx="1000">
                  <c:v>351</c:v>
                </c:pt>
                <c:pt idx="1001">
                  <c:v>351</c:v>
                </c:pt>
                <c:pt idx="1002">
                  <c:v>352</c:v>
                </c:pt>
                <c:pt idx="1003">
                  <c:v>352</c:v>
                </c:pt>
                <c:pt idx="1004">
                  <c:v>352</c:v>
                </c:pt>
                <c:pt idx="1005">
                  <c:v>353</c:v>
                </c:pt>
                <c:pt idx="1006">
                  <c:v>353</c:v>
                </c:pt>
                <c:pt idx="1007">
                  <c:v>354</c:v>
                </c:pt>
                <c:pt idx="1008">
                  <c:v>354</c:v>
                </c:pt>
                <c:pt idx="1009">
                  <c:v>354</c:v>
                </c:pt>
                <c:pt idx="1010">
                  <c:v>355</c:v>
                </c:pt>
                <c:pt idx="1011">
                  <c:v>355</c:v>
                </c:pt>
                <c:pt idx="1012">
                  <c:v>355</c:v>
                </c:pt>
                <c:pt idx="1013">
                  <c:v>356</c:v>
                </c:pt>
                <c:pt idx="1014">
                  <c:v>356</c:v>
                </c:pt>
                <c:pt idx="1015">
                  <c:v>357</c:v>
                </c:pt>
                <c:pt idx="1016">
                  <c:v>356</c:v>
                </c:pt>
                <c:pt idx="1017">
                  <c:v>357</c:v>
                </c:pt>
                <c:pt idx="1018">
                  <c:v>358</c:v>
                </c:pt>
                <c:pt idx="1019">
                  <c:v>358</c:v>
                </c:pt>
                <c:pt idx="1020">
                  <c:v>358</c:v>
                </c:pt>
                <c:pt idx="1021">
                  <c:v>358</c:v>
                </c:pt>
                <c:pt idx="1022">
                  <c:v>359</c:v>
                </c:pt>
                <c:pt idx="1023">
                  <c:v>359</c:v>
                </c:pt>
                <c:pt idx="1024">
                  <c:v>359</c:v>
                </c:pt>
                <c:pt idx="1025">
                  <c:v>359</c:v>
                </c:pt>
                <c:pt idx="1026">
                  <c:v>360</c:v>
                </c:pt>
                <c:pt idx="1027">
                  <c:v>360</c:v>
                </c:pt>
                <c:pt idx="1028">
                  <c:v>361</c:v>
                </c:pt>
                <c:pt idx="1029">
                  <c:v>361</c:v>
                </c:pt>
                <c:pt idx="1030">
                  <c:v>361</c:v>
                </c:pt>
                <c:pt idx="1031">
                  <c:v>362</c:v>
                </c:pt>
                <c:pt idx="1032">
                  <c:v>362</c:v>
                </c:pt>
                <c:pt idx="1033">
                  <c:v>362</c:v>
                </c:pt>
                <c:pt idx="1034">
                  <c:v>363</c:v>
                </c:pt>
                <c:pt idx="1035">
                  <c:v>363</c:v>
                </c:pt>
                <c:pt idx="1036">
                  <c:v>363</c:v>
                </c:pt>
                <c:pt idx="1037">
                  <c:v>363</c:v>
                </c:pt>
                <c:pt idx="1038">
                  <c:v>364</c:v>
                </c:pt>
                <c:pt idx="1039">
                  <c:v>364</c:v>
                </c:pt>
                <c:pt idx="1040">
                  <c:v>364</c:v>
                </c:pt>
                <c:pt idx="1041">
                  <c:v>365</c:v>
                </c:pt>
                <c:pt idx="1042">
                  <c:v>365</c:v>
                </c:pt>
                <c:pt idx="1043">
                  <c:v>365</c:v>
                </c:pt>
                <c:pt idx="1044">
                  <c:v>365</c:v>
                </c:pt>
                <c:pt idx="1045">
                  <c:v>365</c:v>
                </c:pt>
                <c:pt idx="1046">
                  <c:v>365</c:v>
                </c:pt>
                <c:pt idx="1047">
                  <c:v>366</c:v>
                </c:pt>
                <c:pt idx="1048">
                  <c:v>366</c:v>
                </c:pt>
                <c:pt idx="1049">
                  <c:v>367</c:v>
                </c:pt>
                <c:pt idx="1050">
                  <c:v>367</c:v>
                </c:pt>
                <c:pt idx="1051">
                  <c:v>367</c:v>
                </c:pt>
                <c:pt idx="1052">
                  <c:v>368</c:v>
                </c:pt>
                <c:pt idx="1053">
                  <c:v>368</c:v>
                </c:pt>
                <c:pt idx="1054">
                  <c:v>368</c:v>
                </c:pt>
                <c:pt idx="1055">
                  <c:v>369</c:v>
                </c:pt>
                <c:pt idx="1056">
                  <c:v>369</c:v>
                </c:pt>
                <c:pt idx="1057">
                  <c:v>370</c:v>
                </c:pt>
                <c:pt idx="1058">
                  <c:v>370</c:v>
                </c:pt>
                <c:pt idx="1059">
                  <c:v>370</c:v>
                </c:pt>
                <c:pt idx="1060">
                  <c:v>371</c:v>
                </c:pt>
                <c:pt idx="1061">
                  <c:v>371</c:v>
                </c:pt>
                <c:pt idx="1062">
                  <c:v>371</c:v>
                </c:pt>
                <c:pt idx="1063">
                  <c:v>372</c:v>
                </c:pt>
                <c:pt idx="1064">
                  <c:v>372</c:v>
                </c:pt>
                <c:pt idx="1065">
                  <c:v>372</c:v>
                </c:pt>
                <c:pt idx="1066">
                  <c:v>372</c:v>
                </c:pt>
                <c:pt idx="1067">
                  <c:v>372</c:v>
                </c:pt>
                <c:pt idx="1068">
                  <c:v>372</c:v>
                </c:pt>
                <c:pt idx="1069">
                  <c:v>372</c:v>
                </c:pt>
                <c:pt idx="1070">
                  <c:v>373</c:v>
                </c:pt>
                <c:pt idx="1071">
                  <c:v>373</c:v>
                </c:pt>
                <c:pt idx="1072">
                  <c:v>373</c:v>
                </c:pt>
                <c:pt idx="1073">
                  <c:v>374</c:v>
                </c:pt>
                <c:pt idx="1074">
                  <c:v>374</c:v>
                </c:pt>
                <c:pt idx="1075">
                  <c:v>374</c:v>
                </c:pt>
                <c:pt idx="1076">
                  <c:v>374</c:v>
                </c:pt>
                <c:pt idx="1077">
                  <c:v>374</c:v>
                </c:pt>
                <c:pt idx="1078">
                  <c:v>375</c:v>
                </c:pt>
                <c:pt idx="1079">
                  <c:v>375</c:v>
                </c:pt>
                <c:pt idx="1080">
                  <c:v>375</c:v>
                </c:pt>
                <c:pt idx="1081">
                  <c:v>375</c:v>
                </c:pt>
                <c:pt idx="1082">
                  <c:v>376</c:v>
                </c:pt>
                <c:pt idx="1083">
                  <c:v>376</c:v>
                </c:pt>
                <c:pt idx="1084">
                  <c:v>376</c:v>
                </c:pt>
                <c:pt idx="1085">
                  <c:v>376</c:v>
                </c:pt>
                <c:pt idx="1086">
                  <c:v>376</c:v>
                </c:pt>
                <c:pt idx="1087">
                  <c:v>377</c:v>
                </c:pt>
                <c:pt idx="1088">
                  <c:v>377</c:v>
                </c:pt>
                <c:pt idx="1089">
                  <c:v>377</c:v>
                </c:pt>
                <c:pt idx="1090">
                  <c:v>377</c:v>
                </c:pt>
                <c:pt idx="1091">
                  <c:v>377</c:v>
                </c:pt>
                <c:pt idx="1092">
                  <c:v>378</c:v>
                </c:pt>
                <c:pt idx="1093">
                  <c:v>378</c:v>
                </c:pt>
                <c:pt idx="1094">
                  <c:v>378</c:v>
                </c:pt>
                <c:pt idx="1095">
                  <c:v>379</c:v>
                </c:pt>
                <c:pt idx="1096">
                  <c:v>379</c:v>
                </c:pt>
                <c:pt idx="1097">
                  <c:v>379</c:v>
                </c:pt>
                <c:pt idx="1098">
                  <c:v>380</c:v>
                </c:pt>
                <c:pt idx="1099">
                  <c:v>380</c:v>
                </c:pt>
                <c:pt idx="1100">
                  <c:v>380</c:v>
                </c:pt>
                <c:pt idx="1101">
                  <c:v>380</c:v>
                </c:pt>
                <c:pt idx="1102">
                  <c:v>381</c:v>
                </c:pt>
                <c:pt idx="1103">
                  <c:v>381</c:v>
                </c:pt>
                <c:pt idx="1104">
                  <c:v>381</c:v>
                </c:pt>
                <c:pt idx="1105">
                  <c:v>382</c:v>
                </c:pt>
                <c:pt idx="1106">
                  <c:v>386</c:v>
                </c:pt>
                <c:pt idx="1107">
                  <c:v>387</c:v>
                </c:pt>
                <c:pt idx="1108">
                  <c:v>387</c:v>
                </c:pt>
                <c:pt idx="1109">
                  <c:v>388</c:v>
                </c:pt>
                <c:pt idx="1110">
                  <c:v>388</c:v>
                </c:pt>
                <c:pt idx="1111">
                  <c:v>388</c:v>
                </c:pt>
                <c:pt idx="1112">
                  <c:v>388</c:v>
                </c:pt>
                <c:pt idx="1113">
                  <c:v>389</c:v>
                </c:pt>
                <c:pt idx="1114">
                  <c:v>389</c:v>
                </c:pt>
                <c:pt idx="1115">
                  <c:v>390</c:v>
                </c:pt>
                <c:pt idx="1116">
                  <c:v>390</c:v>
                </c:pt>
                <c:pt idx="1117">
                  <c:v>390</c:v>
                </c:pt>
                <c:pt idx="1118">
                  <c:v>390</c:v>
                </c:pt>
                <c:pt idx="1119">
                  <c:v>390</c:v>
                </c:pt>
                <c:pt idx="1120">
                  <c:v>391</c:v>
                </c:pt>
                <c:pt idx="1121">
                  <c:v>391</c:v>
                </c:pt>
                <c:pt idx="1122">
                  <c:v>392</c:v>
                </c:pt>
                <c:pt idx="1123">
                  <c:v>392</c:v>
                </c:pt>
                <c:pt idx="1124">
                  <c:v>392</c:v>
                </c:pt>
                <c:pt idx="1125">
                  <c:v>392</c:v>
                </c:pt>
                <c:pt idx="1126">
                  <c:v>393</c:v>
                </c:pt>
                <c:pt idx="1127">
                  <c:v>393</c:v>
                </c:pt>
                <c:pt idx="1128">
                  <c:v>393</c:v>
                </c:pt>
                <c:pt idx="1129">
                  <c:v>393</c:v>
                </c:pt>
                <c:pt idx="1130">
                  <c:v>393</c:v>
                </c:pt>
                <c:pt idx="1131">
                  <c:v>394</c:v>
                </c:pt>
                <c:pt idx="1132">
                  <c:v>394</c:v>
                </c:pt>
                <c:pt idx="1133">
                  <c:v>394</c:v>
                </c:pt>
                <c:pt idx="1134">
                  <c:v>395</c:v>
                </c:pt>
                <c:pt idx="1135">
                  <c:v>395</c:v>
                </c:pt>
                <c:pt idx="1136">
                  <c:v>395</c:v>
                </c:pt>
                <c:pt idx="1137">
                  <c:v>395</c:v>
                </c:pt>
                <c:pt idx="1138">
                  <c:v>396</c:v>
                </c:pt>
                <c:pt idx="1139">
                  <c:v>396</c:v>
                </c:pt>
                <c:pt idx="1140">
                  <c:v>396</c:v>
                </c:pt>
                <c:pt idx="1141">
                  <c:v>396</c:v>
                </c:pt>
                <c:pt idx="1142">
                  <c:v>396</c:v>
                </c:pt>
                <c:pt idx="1143">
                  <c:v>396</c:v>
                </c:pt>
                <c:pt idx="1144">
                  <c:v>397</c:v>
                </c:pt>
                <c:pt idx="1145">
                  <c:v>396</c:v>
                </c:pt>
                <c:pt idx="1146">
                  <c:v>397</c:v>
                </c:pt>
                <c:pt idx="1147">
                  <c:v>397</c:v>
                </c:pt>
                <c:pt idx="1148">
                  <c:v>397</c:v>
                </c:pt>
                <c:pt idx="1149">
                  <c:v>397</c:v>
                </c:pt>
                <c:pt idx="1150">
                  <c:v>398</c:v>
                </c:pt>
                <c:pt idx="1151">
                  <c:v>398</c:v>
                </c:pt>
                <c:pt idx="1152">
                  <c:v>398</c:v>
                </c:pt>
                <c:pt idx="1153">
                  <c:v>398</c:v>
                </c:pt>
                <c:pt idx="1154">
                  <c:v>399</c:v>
                </c:pt>
                <c:pt idx="1155">
                  <c:v>400</c:v>
                </c:pt>
                <c:pt idx="1156">
                  <c:v>400</c:v>
                </c:pt>
                <c:pt idx="1157">
                  <c:v>400</c:v>
                </c:pt>
                <c:pt idx="1158">
                  <c:v>400</c:v>
                </c:pt>
                <c:pt idx="1159">
                  <c:v>400</c:v>
                </c:pt>
                <c:pt idx="1160">
                  <c:v>400</c:v>
                </c:pt>
                <c:pt idx="1161">
                  <c:v>401</c:v>
                </c:pt>
                <c:pt idx="1162">
                  <c:v>401</c:v>
                </c:pt>
                <c:pt idx="1163">
                  <c:v>402</c:v>
                </c:pt>
                <c:pt idx="1164">
                  <c:v>402</c:v>
                </c:pt>
                <c:pt idx="1165">
                  <c:v>402</c:v>
                </c:pt>
                <c:pt idx="1166">
                  <c:v>402</c:v>
                </c:pt>
                <c:pt idx="1167">
                  <c:v>402</c:v>
                </c:pt>
                <c:pt idx="1168">
                  <c:v>403</c:v>
                </c:pt>
                <c:pt idx="1169">
                  <c:v>403</c:v>
                </c:pt>
                <c:pt idx="1170">
                  <c:v>404</c:v>
                </c:pt>
                <c:pt idx="1171">
                  <c:v>404</c:v>
                </c:pt>
                <c:pt idx="1172">
                  <c:v>404</c:v>
                </c:pt>
                <c:pt idx="1173">
                  <c:v>404</c:v>
                </c:pt>
                <c:pt idx="1174">
                  <c:v>405</c:v>
                </c:pt>
                <c:pt idx="1175">
                  <c:v>405</c:v>
                </c:pt>
                <c:pt idx="1176">
                  <c:v>405</c:v>
                </c:pt>
                <c:pt idx="1177">
                  <c:v>406</c:v>
                </c:pt>
                <c:pt idx="1178">
                  <c:v>406</c:v>
                </c:pt>
                <c:pt idx="1179">
                  <c:v>406</c:v>
                </c:pt>
                <c:pt idx="1180">
                  <c:v>406</c:v>
                </c:pt>
                <c:pt idx="1181">
                  <c:v>407</c:v>
                </c:pt>
                <c:pt idx="1182">
                  <c:v>407</c:v>
                </c:pt>
                <c:pt idx="1183">
                  <c:v>408</c:v>
                </c:pt>
                <c:pt idx="1184">
                  <c:v>408</c:v>
                </c:pt>
                <c:pt idx="1185">
                  <c:v>408</c:v>
                </c:pt>
                <c:pt idx="1186">
                  <c:v>408</c:v>
                </c:pt>
                <c:pt idx="1187">
                  <c:v>409</c:v>
                </c:pt>
                <c:pt idx="1188">
                  <c:v>409</c:v>
                </c:pt>
                <c:pt idx="1189">
                  <c:v>410</c:v>
                </c:pt>
                <c:pt idx="1190">
                  <c:v>410</c:v>
                </c:pt>
                <c:pt idx="1191">
                  <c:v>411</c:v>
                </c:pt>
                <c:pt idx="1192">
                  <c:v>410</c:v>
                </c:pt>
                <c:pt idx="1193">
                  <c:v>411</c:v>
                </c:pt>
                <c:pt idx="1194">
                  <c:v>411</c:v>
                </c:pt>
                <c:pt idx="1195">
                  <c:v>412</c:v>
                </c:pt>
                <c:pt idx="1196">
                  <c:v>412</c:v>
                </c:pt>
                <c:pt idx="1197">
                  <c:v>412</c:v>
                </c:pt>
                <c:pt idx="1198">
                  <c:v>412</c:v>
                </c:pt>
                <c:pt idx="1199">
                  <c:v>412</c:v>
                </c:pt>
                <c:pt idx="1200">
                  <c:v>412</c:v>
                </c:pt>
                <c:pt idx="1201">
                  <c:v>413</c:v>
                </c:pt>
                <c:pt idx="1202">
                  <c:v>413</c:v>
                </c:pt>
                <c:pt idx="1203">
                  <c:v>413</c:v>
                </c:pt>
                <c:pt idx="1204">
                  <c:v>413</c:v>
                </c:pt>
                <c:pt idx="1205">
                  <c:v>413</c:v>
                </c:pt>
                <c:pt idx="1206">
                  <c:v>412</c:v>
                </c:pt>
                <c:pt idx="1207">
                  <c:v>412</c:v>
                </c:pt>
                <c:pt idx="1208">
                  <c:v>412</c:v>
                </c:pt>
                <c:pt idx="1209">
                  <c:v>412</c:v>
                </c:pt>
                <c:pt idx="1210">
                  <c:v>412</c:v>
                </c:pt>
                <c:pt idx="1211">
                  <c:v>411</c:v>
                </c:pt>
                <c:pt idx="1212">
                  <c:v>411</c:v>
                </c:pt>
                <c:pt idx="1213">
                  <c:v>411</c:v>
                </c:pt>
                <c:pt idx="1214">
                  <c:v>411</c:v>
                </c:pt>
                <c:pt idx="1215">
                  <c:v>411</c:v>
                </c:pt>
                <c:pt idx="1216">
                  <c:v>411</c:v>
                </c:pt>
                <c:pt idx="1217">
                  <c:v>410</c:v>
                </c:pt>
                <c:pt idx="1218">
                  <c:v>411</c:v>
                </c:pt>
                <c:pt idx="1219">
                  <c:v>411</c:v>
                </c:pt>
                <c:pt idx="1220">
                  <c:v>410</c:v>
                </c:pt>
                <c:pt idx="1221">
                  <c:v>410</c:v>
                </c:pt>
                <c:pt idx="1222">
                  <c:v>409</c:v>
                </c:pt>
                <c:pt idx="1223">
                  <c:v>409</c:v>
                </c:pt>
                <c:pt idx="1224">
                  <c:v>409</c:v>
                </c:pt>
                <c:pt idx="1225">
                  <c:v>409</c:v>
                </c:pt>
                <c:pt idx="1226">
                  <c:v>409</c:v>
                </c:pt>
                <c:pt idx="1227">
                  <c:v>409</c:v>
                </c:pt>
                <c:pt idx="1228">
                  <c:v>409</c:v>
                </c:pt>
                <c:pt idx="1229">
                  <c:v>408</c:v>
                </c:pt>
                <c:pt idx="1230">
                  <c:v>408</c:v>
                </c:pt>
                <c:pt idx="1231">
                  <c:v>408</c:v>
                </c:pt>
                <c:pt idx="1232">
                  <c:v>408</c:v>
                </c:pt>
                <c:pt idx="1233">
                  <c:v>408</c:v>
                </c:pt>
                <c:pt idx="1234">
                  <c:v>411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ex1_20_heatTemp2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Sheet1!$C$2:$C$1236</c:f>
              <c:numCache>
                <c:formatCode>General</c:formatCode>
                <c:ptCount val="1235"/>
                <c:pt idx="0">
                  <c:v>235</c:v>
                </c:pt>
                <c:pt idx="1">
                  <c:v>235</c:v>
                </c:pt>
                <c:pt idx="2">
                  <c:v>237</c:v>
                </c:pt>
                <c:pt idx="3">
                  <c:v>238</c:v>
                </c:pt>
                <c:pt idx="4">
                  <c:v>238</c:v>
                </c:pt>
                <c:pt idx="5">
                  <c:v>239</c:v>
                </c:pt>
                <c:pt idx="6">
                  <c:v>239</c:v>
                </c:pt>
                <c:pt idx="7">
                  <c:v>240</c:v>
                </c:pt>
                <c:pt idx="8">
                  <c:v>240</c:v>
                </c:pt>
                <c:pt idx="9">
                  <c:v>241</c:v>
                </c:pt>
                <c:pt idx="10">
                  <c:v>241</c:v>
                </c:pt>
                <c:pt idx="11">
                  <c:v>242</c:v>
                </c:pt>
                <c:pt idx="12">
                  <c:v>241</c:v>
                </c:pt>
                <c:pt idx="13">
                  <c:v>241</c:v>
                </c:pt>
                <c:pt idx="14">
                  <c:v>243</c:v>
                </c:pt>
                <c:pt idx="15">
                  <c:v>243</c:v>
                </c:pt>
                <c:pt idx="16">
                  <c:v>243</c:v>
                </c:pt>
                <c:pt idx="17">
                  <c:v>244</c:v>
                </c:pt>
                <c:pt idx="18">
                  <c:v>244</c:v>
                </c:pt>
                <c:pt idx="19">
                  <c:v>244</c:v>
                </c:pt>
                <c:pt idx="20">
                  <c:v>245</c:v>
                </c:pt>
                <c:pt idx="21">
                  <c:v>245</c:v>
                </c:pt>
                <c:pt idx="22">
                  <c:v>246</c:v>
                </c:pt>
                <c:pt idx="23">
                  <c:v>246</c:v>
                </c:pt>
                <c:pt idx="24">
                  <c:v>246</c:v>
                </c:pt>
                <c:pt idx="25">
                  <c:v>246</c:v>
                </c:pt>
                <c:pt idx="26">
                  <c:v>247</c:v>
                </c:pt>
                <c:pt idx="27">
                  <c:v>246</c:v>
                </c:pt>
                <c:pt idx="28">
                  <c:v>247</c:v>
                </c:pt>
                <c:pt idx="29">
                  <c:v>247</c:v>
                </c:pt>
                <c:pt idx="30">
                  <c:v>248</c:v>
                </c:pt>
                <c:pt idx="31">
                  <c:v>248</c:v>
                </c:pt>
                <c:pt idx="32">
                  <c:v>249</c:v>
                </c:pt>
                <c:pt idx="33">
                  <c:v>249</c:v>
                </c:pt>
                <c:pt idx="34">
                  <c:v>249</c:v>
                </c:pt>
                <c:pt idx="35">
                  <c:v>250</c:v>
                </c:pt>
                <c:pt idx="36">
                  <c:v>250</c:v>
                </c:pt>
                <c:pt idx="37">
                  <c:v>250</c:v>
                </c:pt>
                <c:pt idx="38">
                  <c:v>251</c:v>
                </c:pt>
                <c:pt idx="39">
                  <c:v>252</c:v>
                </c:pt>
                <c:pt idx="40">
                  <c:v>252</c:v>
                </c:pt>
                <c:pt idx="41">
                  <c:v>252</c:v>
                </c:pt>
                <c:pt idx="42">
                  <c:v>252</c:v>
                </c:pt>
                <c:pt idx="43">
                  <c:v>253</c:v>
                </c:pt>
                <c:pt idx="44">
                  <c:v>254</c:v>
                </c:pt>
                <c:pt idx="45">
                  <c:v>253</c:v>
                </c:pt>
                <c:pt idx="46">
                  <c:v>254</c:v>
                </c:pt>
                <c:pt idx="47">
                  <c:v>255</c:v>
                </c:pt>
                <c:pt idx="48">
                  <c:v>255</c:v>
                </c:pt>
                <c:pt idx="49">
                  <c:v>255</c:v>
                </c:pt>
                <c:pt idx="50">
                  <c:v>256</c:v>
                </c:pt>
                <c:pt idx="51">
                  <c:v>256</c:v>
                </c:pt>
                <c:pt idx="52">
                  <c:v>257</c:v>
                </c:pt>
                <c:pt idx="53">
                  <c:v>257</c:v>
                </c:pt>
                <c:pt idx="54">
                  <c:v>257</c:v>
                </c:pt>
                <c:pt idx="55">
                  <c:v>257</c:v>
                </c:pt>
                <c:pt idx="56">
                  <c:v>258</c:v>
                </c:pt>
                <c:pt idx="57">
                  <c:v>258</c:v>
                </c:pt>
                <c:pt idx="58">
                  <c:v>259</c:v>
                </c:pt>
                <c:pt idx="59">
                  <c:v>259</c:v>
                </c:pt>
                <c:pt idx="60">
                  <c:v>259</c:v>
                </c:pt>
                <c:pt idx="61">
                  <c:v>260</c:v>
                </c:pt>
                <c:pt idx="62">
                  <c:v>260</c:v>
                </c:pt>
                <c:pt idx="63">
                  <c:v>260</c:v>
                </c:pt>
                <c:pt idx="64">
                  <c:v>261</c:v>
                </c:pt>
                <c:pt idx="65">
                  <c:v>261</c:v>
                </c:pt>
                <c:pt idx="66">
                  <c:v>261</c:v>
                </c:pt>
                <c:pt idx="67">
                  <c:v>262</c:v>
                </c:pt>
                <c:pt idx="68">
                  <c:v>262</c:v>
                </c:pt>
                <c:pt idx="69">
                  <c:v>262</c:v>
                </c:pt>
                <c:pt idx="70">
                  <c:v>262</c:v>
                </c:pt>
                <c:pt idx="71">
                  <c:v>263</c:v>
                </c:pt>
                <c:pt idx="72">
                  <c:v>263</c:v>
                </c:pt>
                <c:pt idx="73">
                  <c:v>264</c:v>
                </c:pt>
                <c:pt idx="74">
                  <c:v>264</c:v>
                </c:pt>
                <c:pt idx="75">
                  <c:v>264</c:v>
                </c:pt>
                <c:pt idx="76">
                  <c:v>264</c:v>
                </c:pt>
                <c:pt idx="77">
                  <c:v>264</c:v>
                </c:pt>
                <c:pt idx="78">
                  <c:v>265</c:v>
                </c:pt>
                <c:pt idx="79">
                  <c:v>266</c:v>
                </c:pt>
                <c:pt idx="80">
                  <c:v>265</c:v>
                </c:pt>
                <c:pt idx="81">
                  <c:v>266</c:v>
                </c:pt>
                <c:pt idx="82">
                  <c:v>266</c:v>
                </c:pt>
                <c:pt idx="83">
                  <c:v>266</c:v>
                </c:pt>
                <c:pt idx="84">
                  <c:v>266</c:v>
                </c:pt>
                <c:pt idx="85">
                  <c:v>267</c:v>
                </c:pt>
                <c:pt idx="86">
                  <c:v>267</c:v>
                </c:pt>
                <c:pt idx="87">
                  <c:v>267</c:v>
                </c:pt>
                <c:pt idx="88">
                  <c:v>268</c:v>
                </c:pt>
                <c:pt idx="89">
                  <c:v>268</c:v>
                </c:pt>
                <c:pt idx="90">
                  <c:v>268</c:v>
                </c:pt>
                <c:pt idx="91">
                  <c:v>269</c:v>
                </c:pt>
                <c:pt idx="92">
                  <c:v>269</c:v>
                </c:pt>
                <c:pt idx="93">
                  <c:v>269</c:v>
                </c:pt>
                <c:pt idx="94">
                  <c:v>270</c:v>
                </c:pt>
                <c:pt idx="95">
                  <c:v>270</c:v>
                </c:pt>
                <c:pt idx="96">
                  <c:v>270</c:v>
                </c:pt>
                <c:pt idx="97">
                  <c:v>270</c:v>
                </c:pt>
                <c:pt idx="98">
                  <c:v>271</c:v>
                </c:pt>
                <c:pt idx="99">
                  <c:v>272</c:v>
                </c:pt>
                <c:pt idx="100">
                  <c:v>272</c:v>
                </c:pt>
                <c:pt idx="101">
                  <c:v>272</c:v>
                </c:pt>
                <c:pt idx="102">
                  <c:v>272</c:v>
                </c:pt>
                <c:pt idx="103">
                  <c:v>273</c:v>
                </c:pt>
                <c:pt idx="104">
                  <c:v>273</c:v>
                </c:pt>
                <c:pt idx="105">
                  <c:v>273</c:v>
                </c:pt>
                <c:pt idx="106">
                  <c:v>274</c:v>
                </c:pt>
                <c:pt idx="107">
                  <c:v>274</c:v>
                </c:pt>
                <c:pt idx="108">
                  <c:v>274</c:v>
                </c:pt>
                <c:pt idx="109">
                  <c:v>275</c:v>
                </c:pt>
                <c:pt idx="110">
                  <c:v>275</c:v>
                </c:pt>
                <c:pt idx="111">
                  <c:v>276</c:v>
                </c:pt>
                <c:pt idx="112">
                  <c:v>276</c:v>
                </c:pt>
                <c:pt idx="113">
                  <c:v>276</c:v>
                </c:pt>
                <c:pt idx="114">
                  <c:v>277</c:v>
                </c:pt>
                <c:pt idx="115">
                  <c:v>277</c:v>
                </c:pt>
                <c:pt idx="116">
                  <c:v>277</c:v>
                </c:pt>
                <c:pt idx="117">
                  <c:v>277</c:v>
                </c:pt>
                <c:pt idx="118">
                  <c:v>278</c:v>
                </c:pt>
                <c:pt idx="119">
                  <c:v>278</c:v>
                </c:pt>
                <c:pt idx="120">
                  <c:v>279</c:v>
                </c:pt>
                <c:pt idx="121">
                  <c:v>279</c:v>
                </c:pt>
                <c:pt idx="122">
                  <c:v>280</c:v>
                </c:pt>
                <c:pt idx="123">
                  <c:v>279</c:v>
                </c:pt>
                <c:pt idx="124">
                  <c:v>280</c:v>
                </c:pt>
                <c:pt idx="125">
                  <c:v>280</c:v>
                </c:pt>
                <c:pt idx="126">
                  <c:v>280</c:v>
                </c:pt>
                <c:pt idx="127">
                  <c:v>280</c:v>
                </c:pt>
                <c:pt idx="128">
                  <c:v>281</c:v>
                </c:pt>
                <c:pt idx="129">
                  <c:v>281</c:v>
                </c:pt>
                <c:pt idx="130">
                  <c:v>281</c:v>
                </c:pt>
                <c:pt idx="131">
                  <c:v>282</c:v>
                </c:pt>
                <c:pt idx="132">
                  <c:v>282</c:v>
                </c:pt>
                <c:pt idx="133">
                  <c:v>282</c:v>
                </c:pt>
                <c:pt idx="134">
                  <c:v>282</c:v>
                </c:pt>
                <c:pt idx="135">
                  <c:v>283</c:v>
                </c:pt>
                <c:pt idx="136">
                  <c:v>283</c:v>
                </c:pt>
                <c:pt idx="137">
                  <c:v>283</c:v>
                </c:pt>
                <c:pt idx="138">
                  <c:v>283</c:v>
                </c:pt>
                <c:pt idx="139">
                  <c:v>283</c:v>
                </c:pt>
                <c:pt idx="140">
                  <c:v>284</c:v>
                </c:pt>
                <c:pt idx="141">
                  <c:v>283</c:v>
                </c:pt>
                <c:pt idx="142">
                  <c:v>284</c:v>
                </c:pt>
                <c:pt idx="143">
                  <c:v>284</c:v>
                </c:pt>
                <c:pt idx="144">
                  <c:v>284</c:v>
                </c:pt>
                <c:pt idx="145">
                  <c:v>285</c:v>
                </c:pt>
                <c:pt idx="146">
                  <c:v>285</c:v>
                </c:pt>
                <c:pt idx="147">
                  <c:v>285</c:v>
                </c:pt>
                <c:pt idx="148">
                  <c:v>285</c:v>
                </c:pt>
                <c:pt idx="149">
                  <c:v>285</c:v>
                </c:pt>
                <c:pt idx="150">
                  <c:v>285</c:v>
                </c:pt>
                <c:pt idx="151">
                  <c:v>285</c:v>
                </c:pt>
                <c:pt idx="152">
                  <c:v>285</c:v>
                </c:pt>
                <c:pt idx="153">
                  <c:v>285</c:v>
                </c:pt>
                <c:pt idx="154">
                  <c:v>285</c:v>
                </c:pt>
                <c:pt idx="155">
                  <c:v>285</c:v>
                </c:pt>
                <c:pt idx="156">
                  <c:v>285</c:v>
                </c:pt>
                <c:pt idx="157">
                  <c:v>285</c:v>
                </c:pt>
                <c:pt idx="158">
                  <c:v>285</c:v>
                </c:pt>
                <c:pt idx="159">
                  <c:v>285</c:v>
                </c:pt>
                <c:pt idx="160">
                  <c:v>285</c:v>
                </c:pt>
                <c:pt idx="161">
                  <c:v>285</c:v>
                </c:pt>
                <c:pt idx="162">
                  <c:v>284</c:v>
                </c:pt>
                <c:pt idx="163">
                  <c:v>285</c:v>
                </c:pt>
                <c:pt idx="164">
                  <c:v>285</c:v>
                </c:pt>
                <c:pt idx="165">
                  <c:v>285</c:v>
                </c:pt>
                <c:pt idx="166">
                  <c:v>285</c:v>
                </c:pt>
                <c:pt idx="167">
                  <c:v>284</c:v>
                </c:pt>
                <c:pt idx="168">
                  <c:v>285</c:v>
                </c:pt>
                <c:pt idx="169">
                  <c:v>284</c:v>
                </c:pt>
                <c:pt idx="170">
                  <c:v>285</c:v>
                </c:pt>
                <c:pt idx="171">
                  <c:v>285</c:v>
                </c:pt>
                <c:pt idx="172">
                  <c:v>284</c:v>
                </c:pt>
                <c:pt idx="173">
                  <c:v>284</c:v>
                </c:pt>
                <c:pt idx="174">
                  <c:v>284</c:v>
                </c:pt>
                <c:pt idx="175">
                  <c:v>284</c:v>
                </c:pt>
                <c:pt idx="176">
                  <c:v>284</c:v>
                </c:pt>
                <c:pt idx="177">
                  <c:v>283</c:v>
                </c:pt>
                <c:pt idx="178">
                  <c:v>283</c:v>
                </c:pt>
                <c:pt idx="179">
                  <c:v>283</c:v>
                </c:pt>
                <c:pt idx="180">
                  <c:v>283</c:v>
                </c:pt>
                <c:pt idx="181">
                  <c:v>283</c:v>
                </c:pt>
                <c:pt idx="182">
                  <c:v>283</c:v>
                </c:pt>
                <c:pt idx="183">
                  <c:v>283</c:v>
                </c:pt>
                <c:pt idx="184">
                  <c:v>283</c:v>
                </c:pt>
                <c:pt idx="185">
                  <c:v>282</c:v>
                </c:pt>
                <c:pt idx="186">
                  <c:v>283</c:v>
                </c:pt>
                <c:pt idx="187">
                  <c:v>282</c:v>
                </c:pt>
                <c:pt idx="188">
                  <c:v>282</c:v>
                </c:pt>
                <c:pt idx="189">
                  <c:v>282</c:v>
                </c:pt>
                <c:pt idx="190">
                  <c:v>282</c:v>
                </c:pt>
                <c:pt idx="191">
                  <c:v>282</c:v>
                </c:pt>
                <c:pt idx="192">
                  <c:v>281</c:v>
                </c:pt>
                <c:pt idx="193">
                  <c:v>282</c:v>
                </c:pt>
                <c:pt idx="194">
                  <c:v>282</c:v>
                </c:pt>
                <c:pt idx="195">
                  <c:v>281</c:v>
                </c:pt>
                <c:pt idx="196">
                  <c:v>281</c:v>
                </c:pt>
                <c:pt idx="197">
                  <c:v>281</c:v>
                </c:pt>
                <c:pt idx="198">
                  <c:v>281</c:v>
                </c:pt>
                <c:pt idx="199">
                  <c:v>280</c:v>
                </c:pt>
                <c:pt idx="200">
                  <c:v>280</c:v>
                </c:pt>
                <c:pt idx="201">
                  <c:v>280</c:v>
                </c:pt>
                <c:pt idx="202">
                  <c:v>280</c:v>
                </c:pt>
                <c:pt idx="203">
                  <c:v>280</c:v>
                </c:pt>
                <c:pt idx="204">
                  <c:v>280</c:v>
                </c:pt>
                <c:pt idx="205">
                  <c:v>280</c:v>
                </c:pt>
                <c:pt idx="206">
                  <c:v>279</c:v>
                </c:pt>
                <c:pt idx="207">
                  <c:v>279</c:v>
                </c:pt>
                <c:pt idx="208">
                  <c:v>279</c:v>
                </c:pt>
                <c:pt idx="209">
                  <c:v>279</c:v>
                </c:pt>
                <c:pt idx="210">
                  <c:v>279</c:v>
                </c:pt>
                <c:pt idx="211">
                  <c:v>279</c:v>
                </c:pt>
                <c:pt idx="212">
                  <c:v>279</c:v>
                </c:pt>
                <c:pt idx="213">
                  <c:v>279</c:v>
                </c:pt>
                <c:pt idx="214">
                  <c:v>279</c:v>
                </c:pt>
                <c:pt idx="215">
                  <c:v>278</c:v>
                </c:pt>
                <c:pt idx="216">
                  <c:v>278</c:v>
                </c:pt>
                <c:pt idx="217">
                  <c:v>278</c:v>
                </c:pt>
                <c:pt idx="218">
                  <c:v>278</c:v>
                </c:pt>
                <c:pt idx="219">
                  <c:v>278</c:v>
                </c:pt>
                <c:pt idx="220">
                  <c:v>278</c:v>
                </c:pt>
                <c:pt idx="221">
                  <c:v>277</c:v>
                </c:pt>
                <c:pt idx="222">
                  <c:v>277</c:v>
                </c:pt>
                <c:pt idx="223">
                  <c:v>277</c:v>
                </c:pt>
                <c:pt idx="224">
                  <c:v>277</c:v>
                </c:pt>
                <c:pt idx="225">
                  <c:v>277</c:v>
                </c:pt>
                <c:pt idx="226">
                  <c:v>276</c:v>
                </c:pt>
                <c:pt idx="227">
                  <c:v>276</c:v>
                </c:pt>
                <c:pt idx="228">
                  <c:v>276</c:v>
                </c:pt>
                <c:pt idx="229">
                  <c:v>277</c:v>
                </c:pt>
                <c:pt idx="230">
                  <c:v>277</c:v>
                </c:pt>
                <c:pt idx="231">
                  <c:v>276</c:v>
                </c:pt>
                <c:pt idx="232">
                  <c:v>276</c:v>
                </c:pt>
                <c:pt idx="233">
                  <c:v>275</c:v>
                </c:pt>
                <c:pt idx="234">
                  <c:v>276</c:v>
                </c:pt>
                <c:pt idx="235">
                  <c:v>275</c:v>
                </c:pt>
                <c:pt idx="236">
                  <c:v>275</c:v>
                </c:pt>
                <c:pt idx="237">
                  <c:v>275</c:v>
                </c:pt>
                <c:pt idx="238">
                  <c:v>275</c:v>
                </c:pt>
                <c:pt idx="239">
                  <c:v>275</c:v>
                </c:pt>
                <c:pt idx="240">
                  <c:v>275</c:v>
                </c:pt>
                <c:pt idx="241">
                  <c:v>274</c:v>
                </c:pt>
                <c:pt idx="242">
                  <c:v>274</c:v>
                </c:pt>
                <c:pt idx="243">
                  <c:v>274</c:v>
                </c:pt>
                <c:pt idx="244">
                  <c:v>274</c:v>
                </c:pt>
                <c:pt idx="245">
                  <c:v>274</c:v>
                </c:pt>
                <c:pt idx="246">
                  <c:v>274</c:v>
                </c:pt>
                <c:pt idx="247">
                  <c:v>274</c:v>
                </c:pt>
                <c:pt idx="248">
                  <c:v>274</c:v>
                </c:pt>
                <c:pt idx="249">
                  <c:v>274</c:v>
                </c:pt>
                <c:pt idx="250">
                  <c:v>274</c:v>
                </c:pt>
                <c:pt idx="251">
                  <c:v>274</c:v>
                </c:pt>
                <c:pt idx="252">
                  <c:v>274</c:v>
                </c:pt>
                <c:pt idx="253">
                  <c:v>273</c:v>
                </c:pt>
                <c:pt idx="254">
                  <c:v>273</c:v>
                </c:pt>
                <c:pt idx="255">
                  <c:v>274</c:v>
                </c:pt>
                <c:pt idx="256">
                  <c:v>273</c:v>
                </c:pt>
                <c:pt idx="257">
                  <c:v>273</c:v>
                </c:pt>
                <c:pt idx="258">
                  <c:v>273</c:v>
                </c:pt>
                <c:pt idx="259">
                  <c:v>273</c:v>
                </c:pt>
                <c:pt idx="260">
                  <c:v>273</c:v>
                </c:pt>
                <c:pt idx="261">
                  <c:v>272</c:v>
                </c:pt>
                <c:pt idx="262">
                  <c:v>272</c:v>
                </c:pt>
                <c:pt idx="263">
                  <c:v>272</c:v>
                </c:pt>
                <c:pt idx="264">
                  <c:v>272</c:v>
                </c:pt>
                <c:pt idx="265">
                  <c:v>272</c:v>
                </c:pt>
                <c:pt idx="266">
                  <c:v>272</c:v>
                </c:pt>
                <c:pt idx="267">
                  <c:v>272</c:v>
                </c:pt>
                <c:pt idx="268">
                  <c:v>272</c:v>
                </c:pt>
                <c:pt idx="269">
                  <c:v>272</c:v>
                </c:pt>
                <c:pt idx="270">
                  <c:v>272</c:v>
                </c:pt>
                <c:pt idx="271">
                  <c:v>272</c:v>
                </c:pt>
                <c:pt idx="272">
                  <c:v>272</c:v>
                </c:pt>
                <c:pt idx="273">
                  <c:v>272</c:v>
                </c:pt>
                <c:pt idx="274">
                  <c:v>272</c:v>
                </c:pt>
                <c:pt idx="275">
                  <c:v>272</c:v>
                </c:pt>
                <c:pt idx="276">
                  <c:v>272</c:v>
                </c:pt>
                <c:pt idx="277">
                  <c:v>272</c:v>
                </c:pt>
                <c:pt idx="278">
                  <c:v>272</c:v>
                </c:pt>
                <c:pt idx="279">
                  <c:v>271</c:v>
                </c:pt>
                <c:pt idx="280">
                  <c:v>272</c:v>
                </c:pt>
                <c:pt idx="281">
                  <c:v>272</c:v>
                </c:pt>
                <c:pt idx="282">
                  <c:v>272</c:v>
                </c:pt>
                <c:pt idx="283">
                  <c:v>271</c:v>
                </c:pt>
                <c:pt idx="284">
                  <c:v>272</c:v>
                </c:pt>
                <c:pt idx="285">
                  <c:v>271</c:v>
                </c:pt>
                <c:pt idx="286">
                  <c:v>271</c:v>
                </c:pt>
                <c:pt idx="287">
                  <c:v>271</c:v>
                </c:pt>
                <c:pt idx="288">
                  <c:v>272</c:v>
                </c:pt>
                <c:pt idx="289">
                  <c:v>271</c:v>
                </c:pt>
                <c:pt idx="290">
                  <c:v>271</c:v>
                </c:pt>
                <c:pt idx="291">
                  <c:v>271</c:v>
                </c:pt>
                <c:pt idx="292">
                  <c:v>271</c:v>
                </c:pt>
                <c:pt idx="293">
                  <c:v>272</c:v>
                </c:pt>
                <c:pt idx="294">
                  <c:v>271</c:v>
                </c:pt>
                <c:pt idx="295">
                  <c:v>271</c:v>
                </c:pt>
                <c:pt idx="296">
                  <c:v>271</c:v>
                </c:pt>
                <c:pt idx="297">
                  <c:v>271</c:v>
                </c:pt>
                <c:pt idx="298">
                  <c:v>272</c:v>
                </c:pt>
                <c:pt idx="299">
                  <c:v>271</c:v>
                </c:pt>
                <c:pt idx="300">
                  <c:v>272</c:v>
                </c:pt>
                <c:pt idx="301">
                  <c:v>272</c:v>
                </c:pt>
                <c:pt idx="302">
                  <c:v>272</c:v>
                </c:pt>
                <c:pt idx="303">
                  <c:v>272</c:v>
                </c:pt>
                <c:pt idx="304">
                  <c:v>271</c:v>
                </c:pt>
                <c:pt idx="305">
                  <c:v>272</c:v>
                </c:pt>
                <c:pt idx="306">
                  <c:v>272</c:v>
                </c:pt>
                <c:pt idx="307">
                  <c:v>272</c:v>
                </c:pt>
                <c:pt idx="308">
                  <c:v>272</c:v>
                </c:pt>
                <c:pt idx="309">
                  <c:v>272</c:v>
                </c:pt>
                <c:pt idx="310">
                  <c:v>272</c:v>
                </c:pt>
                <c:pt idx="311">
                  <c:v>272</c:v>
                </c:pt>
                <c:pt idx="312">
                  <c:v>272</c:v>
                </c:pt>
                <c:pt idx="313">
                  <c:v>272</c:v>
                </c:pt>
                <c:pt idx="314">
                  <c:v>272</c:v>
                </c:pt>
                <c:pt idx="315">
                  <c:v>272</c:v>
                </c:pt>
                <c:pt idx="316">
                  <c:v>272</c:v>
                </c:pt>
                <c:pt idx="317">
                  <c:v>272</c:v>
                </c:pt>
                <c:pt idx="318">
                  <c:v>272</c:v>
                </c:pt>
                <c:pt idx="319">
                  <c:v>272</c:v>
                </c:pt>
                <c:pt idx="320">
                  <c:v>273</c:v>
                </c:pt>
                <c:pt idx="321">
                  <c:v>273</c:v>
                </c:pt>
                <c:pt idx="322">
                  <c:v>272</c:v>
                </c:pt>
                <c:pt idx="323">
                  <c:v>273</c:v>
                </c:pt>
                <c:pt idx="324">
                  <c:v>273</c:v>
                </c:pt>
                <c:pt idx="325">
                  <c:v>273</c:v>
                </c:pt>
                <c:pt idx="326">
                  <c:v>273</c:v>
                </c:pt>
                <c:pt idx="327">
                  <c:v>273</c:v>
                </c:pt>
                <c:pt idx="328">
                  <c:v>273</c:v>
                </c:pt>
                <c:pt idx="329">
                  <c:v>273</c:v>
                </c:pt>
                <c:pt idx="330">
                  <c:v>274</c:v>
                </c:pt>
                <c:pt idx="331">
                  <c:v>274</c:v>
                </c:pt>
                <c:pt idx="332">
                  <c:v>274</c:v>
                </c:pt>
                <c:pt idx="333">
                  <c:v>274</c:v>
                </c:pt>
                <c:pt idx="334">
                  <c:v>274</c:v>
                </c:pt>
                <c:pt idx="335">
                  <c:v>274</c:v>
                </c:pt>
                <c:pt idx="336">
                  <c:v>274</c:v>
                </c:pt>
                <c:pt idx="337">
                  <c:v>274</c:v>
                </c:pt>
                <c:pt idx="338">
                  <c:v>274</c:v>
                </c:pt>
                <c:pt idx="339">
                  <c:v>275</c:v>
                </c:pt>
                <c:pt idx="340">
                  <c:v>275</c:v>
                </c:pt>
                <c:pt idx="341">
                  <c:v>275</c:v>
                </c:pt>
                <c:pt idx="342">
                  <c:v>275</c:v>
                </c:pt>
                <c:pt idx="343">
                  <c:v>276</c:v>
                </c:pt>
                <c:pt idx="344">
                  <c:v>276</c:v>
                </c:pt>
                <c:pt idx="345">
                  <c:v>276</c:v>
                </c:pt>
                <c:pt idx="346">
                  <c:v>276</c:v>
                </c:pt>
                <c:pt idx="347">
                  <c:v>276</c:v>
                </c:pt>
                <c:pt idx="348">
                  <c:v>276</c:v>
                </c:pt>
                <c:pt idx="349">
                  <c:v>277</c:v>
                </c:pt>
                <c:pt idx="350">
                  <c:v>276</c:v>
                </c:pt>
                <c:pt idx="351">
                  <c:v>277</c:v>
                </c:pt>
                <c:pt idx="352">
                  <c:v>277</c:v>
                </c:pt>
                <c:pt idx="353">
                  <c:v>277</c:v>
                </c:pt>
                <c:pt idx="354">
                  <c:v>277</c:v>
                </c:pt>
                <c:pt idx="355">
                  <c:v>278</c:v>
                </c:pt>
                <c:pt idx="356">
                  <c:v>277</c:v>
                </c:pt>
                <c:pt idx="357">
                  <c:v>278</c:v>
                </c:pt>
                <c:pt idx="358">
                  <c:v>278</c:v>
                </c:pt>
                <c:pt idx="359">
                  <c:v>278</c:v>
                </c:pt>
                <c:pt idx="360">
                  <c:v>278</c:v>
                </c:pt>
                <c:pt idx="361">
                  <c:v>279</c:v>
                </c:pt>
                <c:pt idx="362">
                  <c:v>279</c:v>
                </c:pt>
                <c:pt idx="363">
                  <c:v>279</c:v>
                </c:pt>
                <c:pt idx="364">
                  <c:v>279</c:v>
                </c:pt>
                <c:pt idx="365">
                  <c:v>280</c:v>
                </c:pt>
                <c:pt idx="366">
                  <c:v>279</c:v>
                </c:pt>
                <c:pt idx="367">
                  <c:v>280</c:v>
                </c:pt>
                <c:pt idx="368">
                  <c:v>280</c:v>
                </c:pt>
                <c:pt idx="369">
                  <c:v>280</c:v>
                </c:pt>
                <c:pt idx="370">
                  <c:v>281</c:v>
                </c:pt>
                <c:pt idx="371">
                  <c:v>281</c:v>
                </c:pt>
                <c:pt idx="372">
                  <c:v>281</c:v>
                </c:pt>
                <c:pt idx="373">
                  <c:v>282</c:v>
                </c:pt>
                <c:pt idx="374">
                  <c:v>282</c:v>
                </c:pt>
                <c:pt idx="375">
                  <c:v>282</c:v>
                </c:pt>
                <c:pt idx="376">
                  <c:v>282</c:v>
                </c:pt>
                <c:pt idx="377">
                  <c:v>283</c:v>
                </c:pt>
                <c:pt idx="378">
                  <c:v>283</c:v>
                </c:pt>
                <c:pt idx="379">
                  <c:v>283</c:v>
                </c:pt>
                <c:pt idx="380">
                  <c:v>283</c:v>
                </c:pt>
                <c:pt idx="381">
                  <c:v>284</c:v>
                </c:pt>
                <c:pt idx="382">
                  <c:v>284</c:v>
                </c:pt>
                <c:pt idx="383">
                  <c:v>284</c:v>
                </c:pt>
                <c:pt idx="384">
                  <c:v>285</c:v>
                </c:pt>
                <c:pt idx="385">
                  <c:v>285</c:v>
                </c:pt>
                <c:pt idx="386">
                  <c:v>285</c:v>
                </c:pt>
                <c:pt idx="387">
                  <c:v>285</c:v>
                </c:pt>
                <c:pt idx="388">
                  <c:v>285</c:v>
                </c:pt>
                <c:pt idx="389">
                  <c:v>286</c:v>
                </c:pt>
                <c:pt idx="390">
                  <c:v>286</c:v>
                </c:pt>
                <c:pt idx="391">
                  <c:v>286</c:v>
                </c:pt>
                <c:pt idx="392">
                  <c:v>286</c:v>
                </c:pt>
                <c:pt idx="393">
                  <c:v>286</c:v>
                </c:pt>
                <c:pt idx="394">
                  <c:v>286</c:v>
                </c:pt>
                <c:pt idx="395">
                  <c:v>287</c:v>
                </c:pt>
                <c:pt idx="396">
                  <c:v>287</c:v>
                </c:pt>
                <c:pt idx="397">
                  <c:v>287</c:v>
                </c:pt>
                <c:pt idx="398">
                  <c:v>288</c:v>
                </c:pt>
                <c:pt idx="399">
                  <c:v>288</c:v>
                </c:pt>
                <c:pt idx="400">
                  <c:v>288</c:v>
                </c:pt>
                <c:pt idx="401">
                  <c:v>288</c:v>
                </c:pt>
                <c:pt idx="402">
                  <c:v>288</c:v>
                </c:pt>
                <c:pt idx="403">
                  <c:v>288</c:v>
                </c:pt>
                <c:pt idx="404">
                  <c:v>288</c:v>
                </c:pt>
                <c:pt idx="405">
                  <c:v>289</c:v>
                </c:pt>
                <c:pt idx="406">
                  <c:v>289</c:v>
                </c:pt>
                <c:pt idx="407">
                  <c:v>290</c:v>
                </c:pt>
                <c:pt idx="408">
                  <c:v>290</c:v>
                </c:pt>
                <c:pt idx="409">
                  <c:v>290</c:v>
                </c:pt>
                <c:pt idx="410">
                  <c:v>290</c:v>
                </c:pt>
                <c:pt idx="411">
                  <c:v>291</c:v>
                </c:pt>
                <c:pt idx="412">
                  <c:v>291</c:v>
                </c:pt>
                <c:pt idx="413">
                  <c:v>291</c:v>
                </c:pt>
                <c:pt idx="414">
                  <c:v>291</c:v>
                </c:pt>
                <c:pt idx="415">
                  <c:v>292</c:v>
                </c:pt>
                <c:pt idx="416">
                  <c:v>292</c:v>
                </c:pt>
                <c:pt idx="417">
                  <c:v>292</c:v>
                </c:pt>
                <c:pt idx="418">
                  <c:v>292</c:v>
                </c:pt>
                <c:pt idx="419">
                  <c:v>293</c:v>
                </c:pt>
                <c:pt idx="420">
                  <c:v>293</c:v>
                </c:pt>
                <c:pt idx="421">
                  <c:v>293</c:v>
                </c:pt>
                <c:pt idx="422">
                  <c:v>293</c:v>
                </c:pt>
                <c:pt idx="423">
                  <c:v>293</c:v>
                </c:pt>
                <c:pt idx="424">
                  <c:v>294</c:v>
                </c:pt>
                <c:pt idx="425">
                  <c:v>294</c:v>
                </c:pt>
                <c:pt idx="426">
                  <c:v>294</c:v>
                </c:pt>
                <c:pt idx="427">
                  <c:v>294</c:v>
                </c:pt>
                <c:pt idx="428">
                  <c:v>295</c:v>
                </c:pt>
                <c:pt idx="429">
                  <c:v>295</c:v>
                </c:pt>
                <c:pt idx="430">
                  <c:v>295</c:v>
                </c:pt>
                <c:pt idx="431">
                  <c:v>295</c:v>
                </c:pt>
                <c:pt idx="432">
                  <c:v>296</c:v>
                </c:pt>
                <c:pt idx="433">
                  <c:v>296</c:v>
                </c:pt>
                <c:pt idx="434">
                  <c:v>296</c:v>
                </c:pt>
                <c:pt idx="435">
                  <c:v>297</c:v>
                </c:pt>
                <c:pt idx="436">
                  <c:v>297</c:v>
                </c:pt>
                <c:pt idx="437">
                  <c:v>297</c:v>
                </c:pt>
                <c:pt idx="438">
                  <c:v>297</c:v>
                </c:pt>
                <c:pt idx="439">
                  <c:v>298</c:v>
                </c:pt>
                <c:pt idx="440">
                  <c:v>298</c:v>
                </c:pt>
                <c:pt idx="441">
                  <c:v>298</c:v>
                </c:pt>
                <c:pt idx="442">
                  <c:v>298</c:v>
                </c:pt>
                <c:pt idx="443">
                  <c:v>298</c:v>
                </c:pt>
                <c:pt idx="444">
                  <c:v>299</c:v>
                </c:pt>
                <c:pt idx="445">
                  <c:v>299</c:v>
                </c:pt>
                <c:pt idx="446">
                  <c:v>299</c:v>
                </c:pt>
                <c:pt idx="447">
                  <c:v>300</c:v>
                </c:pt>
                <c:pt idx="448">
                  <c:v>299</c:v>
                </c:pt>
                <c:pt idx="449">
                  <c:v>299</c:v>
                </c:pt>
                <c:pt idx="450">
                  <c:v>300</c:v>
                </c:pt>
                <c:pt idx="451">
                  <c:v>300</c:v>
                </c:pt>
                <c:pt idx="452">
                  <c:v>300</c:v>
                </c:pt>
                <c:pt idx="453">
                  <c:v>300</c:v>
                </c:pt>
                <c:pt idx="454">
                  <c:v>301</c:v>
                </c:pt>
                <c:pt idx="455">
                  <c:v>301</c:v>
                </c:pt>
                <c:pt idx="456">
                  <c:v>301</c:v>
                </c:pt>
                <c:pt idx="457">
                  <c:v>301</c:v>
                </c:pt>
                <c:pt idx="458">
                  <c:v>301</c:v>
                </c:pt>
                <c:pt idx="459">
                  <c:v>302</c:v>
                </c:pt>
                <c:pt idx="460">
                  <c:v>302</c:v>
                </c:pt>
                <c:pt idx="461">
                  <c:v>303</c:v>
                </c:pt>
                <c:pt idx="462">
                  <c:v>303</c:v>
                </c:pt>
                <c:pt idx="463">
                  <c:v>303</c:v>
                </c:pt>
                <c:pt idx="464">
                  <c:v>304</c:v>
                </c:pt>
                <c:pt idx="465">
                  <c:v>304</c:v>
                </c:pt>
                <c:pt idx="466">
                  <c:v>304</c:v>
                </c:pt>
                <c:pt idx="467">
                  <c:v>304</c:v>
                </c:pt>
                <c:pt idx="468">
                  <c:v>304</c:v>
                </c:pt>
                <c:pt idx="469">
                  <c:v>305</c:v>
                </c:pt>
                <c:pt idx="470">
                  <c:v>305</c:v>
                </c:pt>
                <c:pt idx="471">
                  <c:v>305</c:v>
                </c:pt>
                <c:pt idx="472">
                  <c:v>305</c:v>
                </c:pt>
                <c:pt idx="473">
                  <c:v>305</c:v>
                </c:pt>
                <c:pt idx="474">
                  <c:v>306</c:v>
                </c:pt>
                <c:pt idx="475">
                  <c:v>306</c:v>
                </c:pt>
                <c:pt idx="476">
                  <c:v>307</c:v>
                </c:pt>
                <c:pt idx="477">
                  <c:v>306</c:v>
                </c:pt>
                <c:pt idx="478">
                  <c:v>307</c:v>
                </c:pt>
                <c:pt idx="479">
                  <c:v>307</c:v>
                </c:pt>
                <c:pt idx="480">
                  <c:v>308</c:v>
                </c:pt>
                <c:pt idx="481">
                  <c:v>308</c:v>
                </c:pt>
                <c:pt idx="482">
                  <c:v>308</c:v>
                </c:pt>
                <c:pt idx="483">
                  <c:v>308</c:v>
                </c:pt>
                <c:pt idx="484">
                  <c:v>309</c:v>
                </c:pt>
                <c:pt idx="485">
                  <c:v>309</c:v>
                </c:pt>
                <c:pt idx="486">
                  <c:v>309</c:v>
                </c:pt>
                <c:pt idx="487">
                  <c:v>310</c:v>
                </c:pt>
                <c:pt idx="488">
                  <c:v>310</c:v>
                </c:pt>
                <c:pt idx="489">
                  <c:v>310</c:v>
                </c:pt>
                <c:pt idx="490">
                  <c:v>310</c:v>
                </c:pt>
                <c:pt idx="491">
                  <c:v>311</c:v>
                </c:pt>
                <c:pt idx="492">
                  <c:v>311</c:v>
                </c:pt>
                <c:pt idx="493">
                  <c:v>311</c:v>
                </c:pt>
                <c:pt idx="494">
                  <c:v>311</c:v>
                </c:pt>
                <c:pt idx="495">
                  <c:v>311</c:v>
                </c:pt>
                <c:pt idx="496">
                  <c:v>311</c:v>
                </c:pt>
                <c:pt idx="497">
                  <c:v>311</c:v>
                </c:pt>
                <c:pt idx="498">
                  <c:v>312</c:v>
                </c:pt>
                <c:pt idx="499">
                  <c:v>312</c:v>
                </c:pt>
                <c:pt idx="500">
                  <c:v>312</c:v>
                </c:pt>
                <c:pt idx="501">
                  <c:v>313</c:v>
                </c:pt>
                <c:pt idx="502">
                  <c:v>313</c:v>
                </c:pt>
                <c:pt idx="503">
                  <c:v>313</c:v>
                </c:pt>
                <c:pt idx="504">
                  <c:v>314</c:v>
                </c:pt>
                <c:pt idx="505">
                  <c:v>314</c:v>
                </c:pt>
                <c:pt idx="506">
                  <c:v>314</c:v>
                </c:pt>
                <c:pt idx="507">
                  <c:v>314</c:v>
                </c:pt>
                <c:pt idx="508">
                  <c:v>314</c:v>
                </c:pt>
                <c:pt idx="509">
                  <c:v>315</c:v>
                </c:pt>
                <c:pt idx="510">
                  <c:v>315</c:v>
                </c:pt>
                <c:pt idx="511">
                  <c:v>315</c:v>
                </c:pt>
                <c:pt idx="512">
                  <c:v>316</c:v>
                </c:pt>
                <c:pt idx="513">
                  <c:v>316</c:v>
                </c:pt>
                <c:pt idx="514">
                  <c:v>316</c:v>
                </c:pt>
                <c:pt idx="515">
                  <c:v>316</c:v>
                </c:pt>
                <c:pt idx="516">
                  <c:v>316</c:v>
                </c:pt>
                <c:pt idx="517">
                  <c:v>317</c:v>
                </c:pt>
                <c:pt idx="518">
                  <c:v>317</c:v>
                </c:pt>
                <c:pt idx="519">
                  <c:v>317</c:v>
                </c:pt>
                <c:pt idx="520">
                  <c:v>317</c:v>
                </c:pt>
                <c:pt idx="521">
                  <c:v>318</c:v>
                </c:pt>
                <c:pt idx="522">
                  <c:v>318</c:v>
                </c:pt>
                <c:pt idx="523">
                  <c:v>318</c:v>
                </c:pt>
                <c:pt idx="524">
                  <c:v>318</c:v>
                </c:pt>
                <c:pt idx="525">
                  <c:v>318</c:v>
                </c:pt>
                <c:pt idx="526">
                  <c:v>318</c:v>
                </c:pt>
                <c:pt idx="527">
                  <c:v>319</c:v>
                </c:pt>
                <c:pt idx="528">
                  <c:v>318</c:v>
                </c:pt>
                <c:pt idx="529">
                  <c:v>319</c:v>
                </c:pt>
                <c:pt idx="530">
                  <c:v>319</c:v>
                </c:pt>
                <c:pt idx="531">
                  <c:v>319</c:v>
                </c:pt>
                <c:pt idx="532">
                  <c:v>319</c:v>
                </c:pt>
                <c:pt idx="533">
                  <c:v>319</c:v>
                </c:pt>
                <c:pt idx="534">
                  <c:v>319</c:v>
                </c:pt>
                <c:pt idx="535">
                  <c:v>320</c:v>
                </c:pt>
                <c:pt idx="536">
                  <c:v>320</c:v>
                </c:pt>
                <c:pt idx="537">
                  <c:v>320</c:v>
                </c:pt>
                <c:pt idx="538">
                  <c:v>320</c:v>
                </c:pt>
                <c:pt idx="539">
                  <c:v>320</c:v>
                </c:pt>
                <c:pt idx="540">
                  <c:v>320</c:v>
                </c:pt>
                <c:pt idx="541">
                  <c:v>320</c:v>
                </c:pt>
                <c:pt idx="542">
                  <c:v>320</c:v>
                </c:pt>
                <c:pt idx="543">
                  <c:v>320</c:v>
                </c:pt>
                <c:pt idx="544">
                  <c:v>321</c:v>
                </c:pt>
                <c:pt idx="545">
                  <c:v>321</c:v>
                </c:pt>
                <c:pt idx="546">
                  <c:v>321</c:v>
                </c:pt>
                <c:pt idx="547">
                  <c:v>321</c:v>
                </c:pt>
                <c:pt idx="548">
                  <c:v>321</c:v>
                </c:pt>
                <c:pt idx="549">
                  <c:v>321</c:v>
                </c:pt>
                <c:pt idx="550">
                  <c:v>321</c:v>
                </c:pt>
                <c:pt idx="551">
                  <c:v>321</c:v>
                </c:pt>
                <c:pt idx="552">
                  <c:v>321</c:v>
                </c:pt>
                <c:pt idx="553">
                  <c:v>322</c:v>
                </c:pt>
                <c:pt idx="554">
                  <c:v>322</c:v>
                </c:pt>
                <c:pt idx="555">
                  <c:v>322</c:v>
                </c:pt>
                <c:pt idx="556">
                  <c:v>322</c:v>
                </c:pt>
                <c:pt idx="557">
                  <c:v>322</c:v>
                </c:pt>
                <c:pt idx="558">
                  <c:v>323</c:v>
                </c:pt>
                <c:pt idx="559">
                  <c:v>323</c:v>
                </c:pt>
                <c:pt idx="560">
                  <c:v>323</c:v>
                </c:pt>
                <c:pt idx="561">
                  <c:v>323</c:v>
                </c:pt>
                <c:pt idx="562">
                  <c:v>323</c:v>
                </c:pt>
                <c:pt idx="563">
                  <c:v>323</c:v>
                </c:pt>
                <c:pt idx="564">
                  <c:v>323</c:v>
                </c:pt>
                <c:pt idx="565">
                  <c:v>323</c:v>
                </c:pt>
                <c:pt idx="566">
                  <c:v>323</c:v>
                </c:pt>
                <c:pt idx="567">
                  <c:v>324</c:v>
                </c:pt>
                <c:pt idx="568">
                  <c:v>324</c:v>
                </c:pt>
                <c:pt idx="569">
                  <c:v>324</c:v>
                </c:pt>
                <c:pt idx="570">
                  <c:v>324</c:v>
                </c:pt>
                <c:pt idx="571">
                  <c:v>324</c:v>
                </c:pt>
                <c:pt idx="572">
                  <c:v>324</c:v>
                </c:pt>
                <c:pt idx="573">
                  <c:v>324</c:v>
                </c:pt>
                <c:pt idx="574">
                  <c:v>324</c:v>
                </c:pt>
                <c:pt idx="575">
                  <c:v>325</c:v>
                </c:pt>
                <c:pt idx="576">
                  <c:v>325</c:v>
                </c:pt>
                <c:pt idx="577">
                  <c:v>325</c:v>
                </c:pt>
                <c:pt idx="578">
                  <c:v>325</c:v>
                </c:pt>
                <c:pt idx="579">
                  <c:v>325</c:v>
                </c:pt>
                <c:pt idx="580">
                  <c:v>325</c:v>
                </c:pt>
                <c:pt idx="581">
                  <c:v>325</c:v>
                </c:pt>
                <c:pt idx="582">
                  <c:v>325</c:v>
                </c:pt>
                <c:pt idx="583">
                  <c:v>325</c:v>
                </c:pt>
                <c:pt idx="584">
                  <c:v>325</c:v>
                </c:pt>
                <c:pt idx="585">
                  <c:v>326</c:v>
                </c:pt>
                <c:pt idx="586">
                  <c:v>326</c:v>
                </c:pt>
                <c:pt idx="587">
                  <c:v>326</c:v>
                </c:pt>
                <c:pt idx="588">
                  <c:v>327</c:v>
                </c:pt>
                <c:pt idx="589">
                  <c:v>327</c:v>
                </c:pt>
                <c:pt idx="590">
                  <c:v>327</c:v>
                </c:pt>
                <c:pt idx="591">
                  <c:v>327</c:v>
                </c:pt>
                <c:pt idx="592">
                  <c:v>327</c:v>
                </c:pt>
                <c:pt idx="593">
                  <c:v>327</c:v>
                </c:pt>
                <c:pt idx="594">
                  <c:v>327</c:v>
                </c:pt>
                <c:pt idx="595">
                  <c:v>328</c:v>
                </c:pt>
                <c:pt idx="596">
                  <c:v>328</c:v>
                </c:pt>
                <c:pt idx="597">
                  <c:v>328</c:v>
                </c:pt>
                <c:pt idx="598">
                  <c:v>328</c:v>
                </c:pt>
                <c:pt idx="599">
                  <c:v>328</c:v>
                </c:pt>
                <c:pt idx="600">
                  <c:v>328</c:v>
                </c:pt>
                <c:pt idx="601">
                  <c:v>328</c:v>
                </c:pt>
                <c:pt idx="602">
                  <c:v>329</c:v>
                </c:pt>
                <c:pt idx="603">
                  <c:v>329</c:v>
                </c:pt>
                <c:pt idx="604">
                  <c:v>329</c:v>
                </c:pt>
                <c:pt idx="605">
                  <c:v>329</c:v>
                </c:pt>
                <c:pt idx="606">
                  <c:v>329</c:v>
                </c:pt>
                <c:pt idx="607">
                  <c:v>330</c:v>
                </c:pt>
                <c:pt idx="608">
                  <c:v>329</c:v>
                </c:pt>
                <c:pt idx="609">
                  <c:v>329</c:v>
                </c:pt>
                <c:pt idx="610">
                  <c:v>329</c:v>
                </c:pt>
                <c:pt idx="611">
                  <c:v>330</c:v>
                </c:pt>
                <c:pt idx="612">
                  <c:v>330</c:v>
                </c:pt>
                <c:pt idx="613">
                  <c:v>330</c:v>
                </c:pt>
                <c:pt idx="614">
                  <c:v>330</c:v>
                </c:pt>
                <c:pt idx="615">
                  <c:v>330</c:v>
                </c:pt>
                <c:pt idx="616">
                  <c:v>331</c:v>
                </c:pt>
                <c:pt idx="617">
                  <c:v>331</c:v>
                </c:pt>
                <c:pt idx="618">
                  <c:v>331</c:v>
                </c:pt>
                <c:pt idx="619">
                  <c:v>331</c:v>
                </c:pt>
                <c:pt idx="620">
                  <c:v>331</c:v>
                </c:pt>
                <c:pt idx="621">
                  <c:v>331</c:v>
                </c:pt>
                <c:pt idx="622">
                  <c:v>331</c:v>
                </c:pt>
                <c:pt idx="623">
                  <c:v>331</c:v>
                </c:pt>
                <c:pt idx="624">
                  <c:v>331</c:v>
                </c:pt>
                <c:pt idx="625">
                  <c:v>332</c:v>
                </c:pt>
                <c:pt idx="626">
                  <c:v>332</c:v>
                </c:pt>
                <c:pt idx="627">
                  <c:v>332</c:v>
                </c:pt>
                <c:pt idx="628">
                  <c:v>332</c:v>
                </c:pt>
                <c:pt idx="629">
                  <c:v>332</c:v>
                </c:pt>
                <c:pt idx="630">
                  <c:v>332</c:v>
                </c:pt>
                <c:pt idx="631">
                  <c:v>332</c:v>
                </c:pt>
                <c:pt idx="632">
                  <c:v>332</c:v>
                </c:pt>
                <c:pt idx="633">
                  <c:v>333</c:v>
                </c:pt>
                <c:pt idx="634">
                  <c:v>333</c:v>
                </c:pt>
                <c:pt idx="635">
                  <c:v>332</c:v>
                </c:pt>
                <c:pt idx="636">
                  <c:v>333</c:v>
                </c:pt>
                <c:pt idx="637">
                  <c:v>333</c:v>
                </c:pt>
                <c:pt idx="638">
                  <c:v>333</c:v>
                </c:pt>
                <c:pt idx="639">
                  <c:v>333</c:v>
                </c:pt>
                <c:pt idx="640">
                  <c:v>334</c:v>
                </c:pt>
                <c:pt idx="641">
                  <c:v>334</c:v>
                </c:pt>
                <c:pt idx="642">
                  <c:v>334</c:v>
                </c:pt>
                <c:pt idx="643">
                  <c:v>334</c:v>
                </c:pt>
                <c:pt idx="644">
                  <c:v>334</c:v>
                </c:pt>
                <c:pt idx="645">
                  <c:v>334</c:v>
                </c:pt>
                <c:pt idx="646">
                  <c:v>334</c:v>
                </c:pt>
                <c:pt idx="647">
                  <c:v>334</c:v>
                </c:pt>
                <c:pt idx="648">
                  <c:v>334</c:v>
                </c:pt>
                <c:pt idx="649">
                  <c:v>334</c:v>
                </c:pt>
                <c:pt idx="650">
                  <c:v>334</c:v>
                </c:pt>
                <c:pt idx="651">
                  <c:v>335</c:v>
                </c:pt>
                <c:pt idx="652">
                  <c:v>335</c:v>
                </c:pt>
                <c:pt idx="653">
                  <c:v>335</c:v>
                </c:pt>
                <c:pt idx="654">
                  <c:v>336</c:v>
                </c:pt>
                <c:pt idx="655">
                  <c:v>335</c:v>
                </c:pt>
                <c:pt idx="656">
                  <c:v>335</c:v>
                </c:pt>
                <c:pt idx="657">
                  <c:v>335</c:v>
                </c:pt>
                <c:pt idx="658">
                  <c:v>335</c:v>
                </c:pt>
                <c:pt idx="659">
                  <c:v>336</c:v>
                </c:pt>
                <c:pt idx="660">
                  <c:v>336</c:v>
                </c:pt>
                <c:pt idx="661">
                  <c:v>336</c:v>
                </c:pt>
                <c:pt idx="662">
                  <c:v>336</c:v>
                </c:pt>
                <c:pt idx="663">
                  <c:v>336</c:v>
                </c:pt>
                <c:pt idx="664">
                  <c:v>336</c:v>
                </c:pt>
                <c:pt idx="665">
                  <c:v>337</c:v>
                </c:pt>
                <c:pt idx="666">
                  <c:v>337</c:v>
                </c:pt>
                <c:pt idx="667">
                  <c:v>337</c:v>
                </c:pt>
                <c:pt idx="668">
                  <c:v>337</c:v>
                </c:pt>
                <c:pt idx="669">
                  <c:v>337</c:v>
                </c:pt>
                <c:pt idx="670">
                  <c:v>337</c:v>
                </c:pt>
                <c:pt idx="671">
                  <c:v>337</c:v>
                </c:pt>
                <c:pt idx="672">
                  <c:v>337</c:v>
                </c:pt>
                <c:pt idx="673">
                  <c:v>337</c:v>
                </c:pt>
                <c:pt idx="674">
                  <c:v>337</c:v>
                </c:pt>
                <c:pt idx="675">
                  <c:v>337</c:v>
                </c:pt>
                <c:pt idx="676">
                  <c:v>337</c:v>
                </c:pt>
                <c:pt idx="677">
                  <c:v>337</c:v>
                </c:pt>
                <c:pt idx="678">
                  <c:v>338</c:v>
                </c:pt>
                <c:pt idx="679">
                  <c:v>338</c:v>
                </c:pt>
                <c:pt idx="680">
                  <c:v>338</c:v>
                </c:pt>
                <c:pt idx="681">
                  <c:v>338</c:v>
                </c:pt>
                <c:pt idx="682">
                  <c:v>338</c:v>
                </c:pt>
                <c:pt idx="683">
                  <c:v>339</c:v>
                </c:pt>
                <c:pt idx="684">
                  <c:v>338</c:v>
                </c:pt>
                <c:pt idx="685">
                  <c:v>338</c:v>
                </c:pt>
                <c:pt idx="686">
                  <c:v>339</c:v>
                </c:pt>
                <c:pt idx="687">
                  <c:v>339</c:v>
                </c:pt>
                <c:pt idx="688">
                  <c:v>339</c:v>
                </c:pt>
                <c:pt idx="689">
                  <c:v>339</c:v>
                </c:pt>
                <c:pt idx="690">
                  <c:v>340</c:v>
                </c:pt>
                <c:pt idx="691">
                  <c:v>340</c:v>
                </c:pt>
                <c:pt idx="692">
                  <c:v>340</c:v>
                </c:pt>
                <c:pt idx="693">
                  <c:v>340</c:v>
                </c:pt>
                <c:pt idx="694">
                  <c:v>340</c:v>
                </c:pt>
                <c:pt idx="695">
                  <c:v>341</c:v>
                </c:pt>
                <c:pt idx="696">
                  <c:v>340</c:v>
                </c:pt>
                <c:pt idx="697">
                  <c:v>341</c:v>
                </c:pt>
                <c:pt idx="698">
                  <c:v>341</c:v>
                </c:pt>
                <c:pt idx="699">
                  <c:v>341</c:v>
                </c:pt>
                <c:pt idx="700">
                  <c:v>341</c:v>
                </c:pt>
                <c:pt idx="701">
                  <c:v>341</c:v>
                </c:pt>
                <c:pt idx="702">
                  <c:v>341</c:v>
                </c:pt>
                <c:pt idx="703">
                  <c:v>341</c:v>
                </c:pt>
                <c:pt idx="704">
                  <c:v>342</c:v>
                </c:pt>
                <c:pt idx="705">
                  <c:v>342</c:v>
                </c:pt>
                <c:pt idx="706">
                  <c:v>342</c:v>
                </c:pt>
                <c:pt idx="707">
                  <c:v>342</c:v>
                </c:pt>
                <c:pt idx="708">
                  <c:v>342</c:v>
                </c:pt>
                <c:pt idx="709">
                  <c:v>342</c:v>
                </c:pt>
                <c:pt idx="710">
                  <c:v>343</c:v>
                </c:pt>
                <c:pt idx="711">
                  <c:v>343</c:v>
                </c:pt>
                <c:pt idx="712">
                  <c:v>343</c:v>
                </c:pt>
                <c:pt idx="713">
                  <c:v>343</c:v>
                </c:pt>
                <c:pt idx="714">
                  <c:v>343</c:v>
                </c:pt>
                <c:pt idx="715">
                  <c:v>343</c:v>
                </c:pt>
                <c:pt idx="716">
                  <c:v>343</c:v>
                </c:pt>
                <c:pt idx="717">
                  <c:v>343</c:v>
                </c:pt>
                <c:pt idx="718">
                  <c:v>344</c:v>
                </c:pt>
                <c:pt idx="719">
                  <c:v>344</c:v>
                </c:pt>
                <c:pt idx="720">
                  <c:v>344</c:v>
                </c:pt>
                <c:pt idx="721">
                  <c:v>344</c:v>
                </c:pt>
                <c:pt idx="722">
                  <c:v>345</c:v>
                </c:pt>
                <c:pt idx="723">
                  <c:v>345</c:v>
                </c:pt>
                <c:pt idx="724">
                  <c:v>345</c:v>
                </c:pt>
                <c:pt idx="725">
                  <c:v>345</c:v>
                </c:pt>
                <c:pt idx="726">
                  <c:v>346</c:v>
                </c:pt>
                <c:pt idx="727">
                  <c:v>346</c:v>
                </c:pt>
                <c:pt idx="728">
                  <c:v>346</c:v>
                </c:pt>
                <c:pt idx="729">
                  <c:v>346</c:v>
                </c:pt>
                <c:pt idx="730">
                  <c:v>346</c:v>
                </c:pt>
                <c:pt idx="731">
                  <c:v>346</c:v>
                </c:pt>
                <c:pt idx="732">
                  <c:v>346</c:v>
                </c:pt>
                <c:pt idx="733">
                  <c:v>346</c:v>
                </c:pt>
                <c:pt idx="734">
                  <c:v>347</c:v>
                </c:pt>
                <c:pt idx="735">
                  <c:v>347</c:v>
                </c:pt>
                <c:pt idx="736">
                  <c:v>347</c:v>
                </c:pt>
                <c:pt idx="737">
                  <c:v>347</c:v>
                </c:pt>
                <c:pt idx="738">
                  <c:v>347</c:v>
                </c:pt>
                <c:pt idx="739">
                  <c:v>347</c:v>
                </c:pt>
                <c:pt idx="740">
                  <c:v>347</c:v>
                </c:pt>
                <c:pt idx="741">
                  <c:v>347</c:v>
                </c:pt>
                <c:pt idx="742">
                  <c:v>348</c:v>
                </c:pt>
                <c:pt idx="743">
                  <c:v>347</c:v>
                </c:pt>
                <c:pt idx="744">
                  <c:v>348</c:v>
                </c:pt>
                <c:pt idx="745">
                  <c:v>348</c:v>
                </c:pt>
                <c:pt idx="746">
                  <c:v>348</c:v>
                </c:pt>
                <c:pt idx="747">
                  <c:v>348</c:v>
                </c:pt>
                <c:pt idx="748">
                  <c:v>349</c:v>
                </c:pt>
                <c:pt idx="749">
                  <c:v>349</c:v>
                </c:pt>
                <c:pt idx="750">
                  <c:v>349</c:v>
                </c:pt>
                <c:pt idx="751">
                  <c:v>349</c:v>
                </c:pt>
                <c:pt idx="752">
                  <c:v>349</c:v>
                </c:pt>
                <c:pt idx="753">
                  <c:v>349</c:v>
                </c:pt>
                <c:pt idx="754">
                  <c:v>349</c:v>
                </c:pt>
                <c:pt idx="755">
                  <c:v>350</c:v>
                </c:pt>
                <c:pt idx="756">
                  <c:v>350</c:v>
                </c:pt>
                <c:pt idx="757">
                  <c:v>350</c:v>
                </c:pt>
                <c:pt idx="758">
                  <c:v>350</c:v>
                </c:pt>
                <c:pt idx="759">
                  <c:v>349</c:v>
                </c:pt>
                <c:pt idx="760">
                  <c:v>350</c:v>
                </c:pt>
                <c:pt idx="761">
                  <c:v>350</c:v>
                </c:pt>
                <c:pt idx="762">
                  <c:v>350</c:v>
                </c:pt>
                <c:pt idx="763">
                  <c:v>350</c:v>
                </c:pt>
                <c:pt idx="764">
                  <c:v>350</c:v>
                </c:pt>
                <c:pt idx="765">
                  <c:v>350</c:v>
                </c:pt>
                <c:pt idx="766">
                  <c:v>350</c:v>
                </c:pt>
                <c:pt idx="767">
                  <c:v>349</c:v>
                </c:pt>
                <c:pt idx="768">
                  <c:v>349</c:v>
                </c:pt>
                <c:pt idx="769">
                  <c:v>349</c:v>
                </c:pt>
                <c:pt idx="770">
                  <c:v>349</c:v>
                </c:pt>
                <c:pt idx="771">
                  <c:v>349</c:v>
                </c:pt>
                <c:pt idx="772">
                  <c:v>349</c:v>
                </c:pt>
                <c:pt idx="773">
                  <c:v>349</c:v>
                </c:pt>
                <c:pt idx="774">
                  <c:v>349</c:v>
                </c:pt>
                <c:pt idx="775">
                  <c:v>349</c:v>
                </c:pt>
                <c:pt idx="776">
                  <c:v>348</c:v>
                </c:pt>
                <c:pt idx="777">
                  <c:v>348</c:v>
                </c:pt>
                <c:pt idx="778">
                  <c:v>348</c:v>
                </c:pt>
                <c:pt idx="779">
                  <c:v>347</c:v>
                </c:pt>
                <c:pt idx="780">
                  <c:v>347</c:v>
                </c:pt>
                <c:pt idx="781">
                  <c:v>347</c:v>
                </c:pt>
                <c:pt idx="782">
                  <c:v>347</c:v>
                </c:pt>
                <c:pt idx="783">
                  <c:v>347</c:v>
                </c:pt>
                <c:pt idx="784">
                  <c:v>347</c:v>
                </c:pt>
                <c:pt idx="785">
                  <c:v>346</c:v>
                </c:pt>
                <c:pt idx="786">
                  <c:v>346</c:v>
                </c:pt>
                <c:pt idx="787">
                  <c:v>346</c:v>
                </c:pt>
                <c:pt idx="788">
                  <c:v>347</c:v>
                </c:pt>
                <c:pt idx="789">
                  <c:v>346</c:v>
                </c:pt>
                <c:pt idx="790">
                  <c:v>346</c:v>
                </c:pt>
                <c:pt idx="791">
                  <c:v>346</c:v>
                </c:pt>
                <c:pt idx="792">
                  <c:v>346</c:v>
                </c:pt>
                <c:pt idx="793">
                  <c:v>346</c:v>
                </c:pt>
                <c:pt idx="794">
                  <c:v>345</c:v>
                </c:pt>
                <c:pt idx="795">
                  <c:v>346</c:v>
                </c:pt>
                <c:pt idx="796">
                  <c:v>346</c:v>
                </c:pt>
                <c:pt idx="797">
                  <c:v>356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ex1_25_heatTemp2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Sheet1!$D$2:$D$1236</c:f>
              <c:numCache>
                <c:formatCode>General</c:formatCode>
                <c:ptCount val="1235"/>
                <c:pt idx="0">
                  <c:v>247</c:v>
                </c:pt>
                <c:pt idx="1">
                  <c:v>247</c:v>
                </c:pt>
                <c:pt idx="2">
                  <c:v>249</c:v>
                </c:pt>
                <c:pt idx="3">
                  <c:v>249</c:v>
                </c:pt>
                <c:pt idx="4">
                  <c:v>249</c:v>
                </c:pt>
                <c:pt idx="5">
                  <c:v>250</c:v>
                </c:pt>
                <c:pt idx="6">
                  <c:v>251</c:v>
                </c:pt>
                <c:pt idx="7">
                  <c:v>251</c:v>
                </c:pt>
                <c:pt idx="8">
                  <c:v>252</c:v>
                </c:pt>
                <c:pt idx="9">
                  <c:v>252</c:v>
                </c:pt>
                <c:pt idx="10">
                  <c:v>252</c:v>
                </c:pt>
                <c:pt idx="11">
                  <c:v>253</c:v>
                </c:pt>
                <c:pt idx="12">
                  <c:v>253</c:v>
                </c:pt>
                <c:pt idx="13">
                  <c:v>253</c:v>
                </c:pt>
                <c:pt idx="14">
                  <c:v>254</c:v>
                </c:pt>
                <c:pt idx="15">
                  <c:v>255</c:v>
                </c:pt>
                <c:pt idx="16">
                  <c:v>255</c:v>
                </c:pt>
                <c:pt idx="17">
                  <c:v>255</c:v>
                </c:pt>
                <c:pt idx="18">
                  <c:v>255</c:v>
                </c:pt>
                <c:pt idx="19">
                  <c:v>256</c:v>
                </c:pt>
                <c:pt idx="20">
                  <c:v>256</c:v>
                </c:pt>
                <c:pt idx="21">
                  <c:v>257</c:v>
                </c:pt>
                <c:pt idx="22">
                  <c:v>258</c:v>
                </c:pt>
                <c:pt idx="23">
                  <c:v>258</c:v>
                </c:pt>
                <c:pt idx="24">
                  <c:v>259</c:v>
                </c:pt>
                <c:pt idx="25">
                  <c:v>258</c:v>
                </c:pt>
                <c:pt idx="26">
                  <c:v>259</c:v>
                </c:pt>
                <c:pt idx="27">
                  <c:v>259</c:v>
                </c:pt>
                <c:pt idx="28">
                  <c:v>260</c:v>
                </c:pt>
                <c:pt idx="29">
                  <c:v>260</c:v>
                </c:pt>
                <c:pt idx="30">
                  <c:v>261</c:v>
                </c:pt>
                <c:pt idx="31">
                  <c:v>261</c:v>
                </c:pt>
                <c:pt idx="32">
                  <c:v>261</c:v>
                </c:pt>
                <c:pt idx="33">
                  <c:v>261</c:v>
                </c:pt>
                <c:pt idx="34">
                  <c:v>262</c:v>
                </c:pt>
                <c:pt idx="35">
                  <c:v>262</c:v>
                </c:pt>
                <c:pt idx="36">
                  <c:v>262</c:v>
                </c:pt>
                <c:pt idx="37">
                  <c:v>263</c:v>
                </c:pt>
                <c:pt idx="38">
                  <c:v>263</c:v>
                </c:pt>
                <c:pt idx="39">
                  <c:v>263</c:v>
                </c:pt>
                <c:pt idx="40">
                  <c:v>264</c:v>
                </c:pt>
                <c:pt idx="41">
                  <c:v>263</c:v>
                </c:pt>
                <c:pt idx="42">
                  <c:v>264</c:v>
                </c:pt>
                <c:pt idx="43">
                  <c:v>265</c:v>
                </c:pt>
                <c:pt idx="44">
                  <c:v>265</c:v>
                </c:pt>
                <c:pt idx="45">
                  <c:v>265</c:v>
                </c:pt>
                <c:pt idx="46">
                  <c:v>265</c:v>
                </c:pt>
                <c:pt idx="47">
                  <c:v>266</c:v>
                </c:pt>
                <c:pt idx="48">
                  <c:v>266</c:v>
                </c:pt>
                <c:pt idx="49">
                  <c:v>266</c:v>
                </c:pt>
                <c:pt idx="50">
                  <c:v>267</c:v>
                </c:pt>
                <c:pt idx="51">
                  <c:v>267</c:v>
                </c:pt>
                <c:pt idx="52">
                  <c:v>268</c:v>
                </c:pt>
                <c:pt idx="53">
                  <c:v>268</c:v>
                </c:pt>
                <c:pt idx="54">
                  <c:v>268</c:v>
                </c:pt>
                <c:pt idx="55">
                  <c:v>269</c:v>
                </c:pt>
                <c:pt idx="56">
                  <c:v>269</c:v>
                </c:pt>
                <c:pt idx="57">
                  <c:v>269</c:v>
                </c:pt>
                <c:pt idx="58">
                  <c:v>269</c:v>
                </c:pt>
                <c:pt idx="59">
                  <c:v>270</c:v>
                </c:pt>
                <c:pt idx="60">
                  <c:v>271</c:v>
                </c:pt>
                <c:pt idx="61">
                  <c:v>271</c:v>
                </c:pt>
                <c:pt idx="62">
                  <c:v>271</c:v>
                </c:pt>
                <c:pt idx="63">
                  <c:v>271</c:v>
                </c:pt>
                <c:pt idx="64">
                  <c:v>272</c:v>
                </c:pt>
                <c:pt idx="65">
                  <c:v>272</c:v>
                </c:pt>
                <c:pt idx="66">
                  <c:v>273</c:v>
                </c:pt>
                <c:pt idx="67">
                  <c:v>273</c:v>
                </c:pt>
                <c:pt idx="68">
                  <c:v>273</c:v>
                </c:pt>
                <c:pt idx="69">
                  <c:v>273</c:v>
                </c:pt>
                <c:pt idx="70">
                  <c:v>273</c:v>
                </c:pt>
                <c:pt idx="71">
                  <c:v>274</c:v>
                </c:pt>
                <c:pt idx="72">
                  <c:v>274</c:v>
                </c:pt>
                <c:pt idx="73">
                  <c:v>274</c:v>
                </c:pt>
                <c:pt idx="74">
                  <c:v>275</c:v>
                </c:pt>
                <c:pt idx="75">
                  <c:v>275</c:v>
                </c:pt>
                <c:pt idx="76">
                  <c:v>276</c:v>
                </c:pt>
                <c:pt idx="77">
                  <c:v>276</c:v>
                </c:pt>
                <c:pt idx="78">
                  <c:v>277</c:v>
                </c:pt>
                <c:pt idx="79">
                  <c:v>277</c:v>
                </c:pt>
                <c:pt idx="80">
                  <c:v>277</c:v>
                </c:pt>
                <c:pt idx="81">
                  <c:v>277</c:v>
                </c:pt>
                <c:pt idx="82">
                  <c:v>278</c:v>
                </c:pt>
                <c:pt idx="83">
                  <c:v>278</c:v>
                </c:pt>
                <c:pt idx="84">
                  <c:v>278</c:v>
                </c:pt>
                <c:pt idx="85">
                  <c:v>278</c:v>
                </c:pt>
                <c:pt idx="86">
                  <c:v>279</c:v>
                </c:pt>
                <c:pt idx="87">
                  <c:v>279</c:v>
                </c:pt>
                <c:pt idx="88">
                  <c:v>279</c:v>
                </c:pt>
                <c:pt idx="89">
                  <c:v>280</c:v>
                </c:pt>
                <c:pt idx="90">
                  <c:v>280</c:v>
                </c:pt>
                <c:pt idx="91">
                  <c:v>280</c:v>
                </c:pt>
                <c:pt idx="92">
                  <c:v>280</c:v>
                </c:pt>
                <c:pt idx="93">
                  <c:v>281</c:v>
                </c:pt>
                <c:pt idx="94">
                  <c:v>282</c:v>
                </c:pt>
                <c:pt idx="95">
                  <c:v>282</c:v>
                </c:pt>
                <c:pt idx="96">
                  <c:v>283</c:v>
                </c:pt>
                <c:pt idx="97">
                  <c:v>282</c:v>
                </c:pt>
                <c:pt idx="98">
                  <c:v>283</c:v>
                </c:pt>
                <c:pt idx="99">
                  <c:v>283</c:v>
                </c:pt>
                <c:pt idx="100">
                  <c:v>284</c:v>
                </c:pt>
                <c:pt idx="101">
                  <c:v>284</c:v>
                </c:pt>
                <c:pt idx="102">
                  <c:v>284</c:v>
                </c:pt>
                <c:pt idx="103">
                  <c:v>285</c:v>
                </c:pt>
                <c:pt idx="104">
                  <c:v>285</c:v>
                </c:pt>
                <c:pt idx="105">
                  <c:v>285</c:v>
                </c:pt>
                <c:pt idx="106">
                  <c:v>285</c:v>
                </c:pt>
                <c:pt idx="107">
                  <c:v>286</c:v>
                </c:pt>
                <c:pt idx="108">
                  <c:v>286</c:v>
                </c:pt>
                <c:pt idx="109">
                  <c:v>287</c:v>
                </c:pt>
                <c:pt idx="110">
                  <c:v>287</c:v>
                </c:pt>
                <c:pt idx="111">
                  <c:v>287</c:v>
                </c:pt>
                <c:pt idx="112">
                  <c:v>288</c:v>
                </c:pt>
                <c:pt idx="113">
                  <c:v>288</c:v>
                </c:pt>
                <c:pt idx="114">
                  <c:v>288</c:v>
                </c:pt>
                <c:pt idx="115">
                  <c:v>289</c:v>
                </c:pt>
                <c:pt idx="116">
                  <c:v>289</c:v>
                </c:pt>
                <c:pt idx="117">
                  <c:v>289</c:v>
                </c:pt>
                <c:pt idx="118">
                  <c:v>290</c:v>
                </c:pt>
                <c:pt idx="119">
                  <c:v>290</c:v>
                </c:pt>
                <c:pt idx="120">
                  <c:v>290</c:v>
                </c:pt>
                <c:pt idx="121">
                  <c:v>291</c:v>
                </c:pt>
                <c:pt idx="122">
                  <c:v>291</c:v>
                </c:pt>
                <c:pt idx="123">
                  <c:v>292</c:v>
                </c:pt>
                <c:pt idx="124">
                  <c:v>292</c:v>
                </c:pt>
                <c:pt idx="125">
                  <c:v>292</c:v>
                </c:pt>
                <c:pt idx="126">
                  <c:v>293</c:v>
                </c:pt>
                <c:pt idx="127">
                  <c:v>293</c:v>
                </c:pt>
                <c:pt idx="128">
                  <c:v>293</c:v>
                </c:pt>
                <c:pt idx="129">
                  <c:v>294</c:v>
                </c:pt>
                <c:pt idx="130">
                  <c:v>294</c:v>
                </c:pt>
                <c:pt idx="131">
                  <c:v>294</c:v>
                </c:pt>
                <c:pt idx="132">
                  <c:v>294</c:v>
                </c:pt>
                <c:pt idx="133">
                  <c:v>295</c:v>
                </c:pt>
                <c:pt idx="134">
                  <c:v>295</c:v>
                </c:pt>
                <c:pt idx="135">
                  <c:v>295</c:v>
                </c:pt>
                <c:pt idx="136">
                  <c:v>296</c:v>
                </c:pt>
                <c:pt idx="137">
                  <c:v>296</c:v>
                </c:pt>
                <c:pt idx="138">
                  <c:v>297</c:v>
                </c:pt>
                <c:pt idx="139">
                  <c:v>297</c:v>
                </c:pt>
                <c:pt idx="140">
                  <c:v>297</c:v>
                </c:pt>
                <c:pt idx="141">
                  <c:v>297</c:v>
                </c:pt>
                <c:pt idx="142">
                  <c:v>298</c:v>
                </c:pt>
                <c:pt idx="143">
                  <c:v>298</c:v>
                </c:pt>
                <c:pt idx="144">
                  <c:v>299</c:v>
                </c:pt>
                <c:pt idx="145">
                  <c:v>299</c:v>
                </c:pt>
                <c:pt idx="146">
                  <c:v>298</c:v>
                </c:pt>
                <c:pt idx="147">
                  <c:v>299</c:v>
                </c:pt>
                <c:pt idx="148">
                  <c:v>299</c:v>
                </c:pt>
                <c:pt idx="149">
                  <c:v>300</c:v>
                </c:pt>
                <c:pt idx="150">
                  <c:v>300</c:v>
                </c:pt>
                <c:pt idx="151">
                  <c:v>300</c:v>
                </c:pt>
                <c:pt idx="152">
                  <c:v>301</c:v>
                </c:pt>
                <c:pt idx="153">
                  <c:v>301</c:v>
                </c:pt>
                <c:pt idx="154">
                  <c:v>301</c:v>
                </c:pt>
                <c:pt idx="155">
                  <c:v>302</c:v>
                </c:pt>
                <c:pt idx="156">
                  <c:v>302</c:v>
                </c:pt>
                <c:pt idx="157">
                  <c:v>302</c:v>
                </c:pt>
                <c:pt idx="158">
                  <c:v>303</c:v>
                </c:pt>
                <c:pt idx="159">
                  <c:v>303</c:v>
                </c:pt>
                <c:pt idx="160">
                  <c:v>303</c:v>
                </c:pt>
                <c:pt idx="161">
                  <c:v>304</c:v>
                </c:pt>
                <c:pt idx="162">
                  <c:v>305</c:v>
                </c:pt>
                <c:pt idx="163">
                  <c:v>305</c:v>
                </c:pt>
                <c:pt idx="164">
                  <c:v>305</c:v>
                </c:pt>
                <c:pt idx="165">
                  <c:v>305</c:v>
                </c:pt>
                <c:pt idx="166">
                  <c:v>305</c:v>
                </c:pt>
                <c:pt idx="167">
                  <c:v>306</c:v>
                </c:pt>
                <c:pt idx="168">
                  <c:v>306</c:v>
                </c:pt>
                <c:pt idx="169">
                  <c:v>306</c:v>
                </c:pt>
                <c:pt idx="170">
                  <c:v>307</c:v>
                </c:pt>
                <c:pt idx="171">
                  <c:v>307</c:v>
                </c:pt>
                <c:pt idx="172">
                  <c:v>307</c:v>
                </c:pt>
                <c:pt idx="173">
                  <c:v>308</c:v>
                </c:pt>
                <c:pt idx="174">
                  <c:v>308</c:v>
                </c:pt>
                <c:pt idx="175">
                  <c:v>309</c:v>
                </c:pt>
                <c:pt idx="176">
                  <c:v>309</c:v>
                </c:pt>
                <c:pt idx="177">
                  <c:v>309</c:v>
                </c:pt>
                <c:pt idx="178">
                  <c:v>309</c:v>
                </c:pt>
                <c:pt idx="179">
                  <c:v>310</c:v>
                </c:pt>
                <c:pt idx="180">
                  <c:v>310</c:v>
                </c:pt>
                <c:pt idx="181">
                  <c:v>310</c:v>
                </c:pt>
                <c:pt idx="182">
                  <c:v>311</c:v>
                </c:pt>
                <c:pt idx="183">
                  <c:v>311</c:v>
                </c:pt>
                <c:pt idx="184">
                  <c:v>311</c:v>
                </c:pt>
                <c:pt idx="185">
                  <c:v>311</c:v>
                </c:pt>
                <c:pt idx="186">
                  <c:v>312</c:v>
                </c:pt>
                <c:pt idx="187">
                  <c:v>312</c:v>
                </c:pt>
                <c:pt idx="188">
                  <c:v>313</c:v>
                </c:pt>
                <c:pt idx="189">
                  <c:v>313</c:v>
                </c:pt>
                <c:pt idx="190">
                  <c:v>313</c:v>
                </c:pt>
                <c:pt idx="191">
                  <c:v>313</c:v>
                </c:pt>
                <c:pt idx="192">
                  <c:v>314</c:v>
                </c:pt>
                <c:pt idx="193">
                  <c:v>314</c:v>
                </c:pt>
                <c:pt idx="194">
                  <c:v>314</c:v>
                </c:pt>
                <c:pt idx="195">
                  <c:v>315</c:v>
                </c:pt>
                <c:pt idx="196">
                  <c:v>315</c:v>
                </c:pt>
                <c:pt idx="197">
                  <c:v>316</c:v>
                </c:pt>
                <c:pt idx="198">
                  <c:v>316</c:v>
                </c:pt>
                <c:pt idx="199">
                  <c:v>316</c:v>
                </c:pt>
                <c:pt idx="200">
                  <c:v>317</c:v>
                </c:pt>
                <c:pt idx="201">
                  <c:v>317</c:v>
                </c:pt>
                <c:pt idx="202">
                  <c:v>317</c:v>
                </c:pt>
                <c:pt idx="203">
                  <c:v>318</c:v>
                </c:pt>
                <c:pt idx="204">
                  <c:v>318</c:v>
                </c:pt>
                <c:pt idx="205">
                  <c:v>318</c:v>
                </c:pt>
                <c:pt idx="206">
                  <c:v>318</c:v>
                </c:pt>
                <c:pt idx="207">
                  <c:v>318</c:v>
                </c:pt>
                <c:pt idx="208">
                  <c:v>318</c:v>
                </c:pt>
                <c:pt idx="209">
                  <c:v>319</c:v>
                </c:pt>
                <c:pt idx="210">
                  <c:v>319</c:v>
                </c:pt>
                <c:pt idx="211">
                  <c:v>319</c:v>
                </c:pt>
                <c:pt idx="212">
                  <c:v>320</c:v>
                </c:pt>
                <c:pt idx="213">
                  <c:v>320</c:v>
                </c:pt>
                <c:pt idx="214">
                  <c:v>320</c:v>
                </c:pt>
                <c:pt idx="215">
                  <c:v>320</c:v>
                </c:pt>
                <c:pt idx="216">
                  <c:v>320</c:v>
                </c:pt>
                <c:pt idx="217">
                  <c:v>320</c:v>
                </c:pt>
                <c:pt idx="218">
                  <c:v>321</c:v>
                </c:pt>
                <c:pt idx="219">
                  <c:v>320</c:v>
                </c:pt>
                <c:pt idx="220">
                  <c:v>321</c:v>
                </c:pt>
                <c:pt idx="221">
                  <c:v>321</c:v>
                </c:pt>
                <c:pt idx="222">
                  <c:v>321</c:v>
                </c:pt>
                <c:pt idx="223">
                  <c:v>322</c:v>
                </c:pt>
                <c:pt idx="224">
                  <c:v>322</c:v>
                </c:pt>
                <c:pt idx="225">
                  <c:v>322</c:v>
                </c:pt>
                <c:pt idx="226">
                  <c:v>323</c:v>
                </c:pt>
                <c:pt idx="227">
                  <c:v>323</c:v>
                </c:pt>
                <c:pt idx="228">
                  <c:v>323</c:v>
                </c:pt>
                <c:pt idx="229">
                  <c:v>323</c:v>
                </c:pt>
                <c:pt idx="230">
                  <c:v>324</c:v>
                </c:pt>
                <c:pt idx="231">
                  <c:v>324</c:v>
                </c:pt>
                <c:pt idx="232">
                  <c:v>324</c:v>
                </c:pt>
                <c:pt idx="233">
                  <c:v>325</c:v>
                </c:pt>
                <c:pt idx="234">
                  <c:v>325</c:v>
                </c:pt>
                <c:pt idx="235">
                  <c:v>325</c:v>
                </c:pt>
                <c:pt idx="236">
                  <c:v>325</c:v>
                </c:pt>
                <c:pt idx="237">
                  <c:v>326</c:v>
                </c:pt>
                <c:pt idx="238">
                  <c:v>326</c:v>
                </c:pt>
                <c:pt idx="239">
                  <c:v>327</c:v>
                </c:pt>
                <c:pt idx="240">
                  <c:v>327</c:v>
                </c:pt>
                <c:pt idx="241">
                  <c:v>327</c:v>
                </c:pt>
                <c:pt idx="242">
                  <c:v>328</c:v>
                </c:pt>
                <c:pt idx="243">
                  <c:v>328</c:v>
                </c:pt>
                <c:pt idx="244">
                  <c:v>328</c:v>
                </c:pt>
                <c:pt idx="245">
                  <c:v>329</c:v>
                </c:pt>
                <c:pt idx="246">
                  <c:v>329</c:v>
                </c:pt>
                <c:pt idx="247">
                  <c:v>329</c:v>
                </c:pt>
                <c:pt idx="248">
                  <c:v>330</c:v>
                </c:pt>
                <c:pt idx="249">
                  <c:v>330</c:v>
                </c:pt>
                <c:pt idx="250">
                  <c:v>330</c:v>
                </c:pt>
                <c:pt idx="251">
                  <c:v>330</c:v>
                </c:pt>
                <c:pt idx="252">
                  <c:v>331</c:v>
                </c:pt>
                <c:pt idx="253">
                  <c:v>331</c:v>
                </c:pt>
                <c:pt idx="254">
                  <c:v>331</c:v>
                </c:pt>
                <c:pt idx="255">
                  <c:v>332</c:v>
                </c:pt>
                <c:pt idx="256">
                  <c:v>332</c:v>
                </c:pt>
                <c:pt idx="257">
                  <c:v>332</c:v>
                </c:pt>
                <c:pt idx="258">
                  <c:v>333</c:v>
                </c:pt>
                <c:pt idx="259">
                  <c:v>333</c:v>
                </c:pt>
                <c:pt idx="260">
                  <c:v>333</c:v>
                </c:pt>
                <c:pt idx="261">
                  <c:v>334</c:v>
                </c:pt>
                <c:pt idx="262">
                  <c:v>334</c:v>
                </c:pt>
                <c:pt idx="263">
                  <c:v>334</c:v>
                </c:pt>
                <c:pt idx="264">
                  <c:v>334</c:v>
                </c:pt>
                <c:pt idx="265">
                  <c:v>335</c:v>
                </c:pt>
                <c:pt idx="266">
                  <c:v>335</c:v>
                </c:pt>
                <c:pt idx="267">
                  <c:v>335</c:v>
                </c:pt>
                <c:pt idx="268">
                  <c:v>336</c:v>
                </c:pt>
                <c:pt idx="269">
                  <c:v>336</c:v>
                </c:pt>
                <c:pt idx="270">
                  <c:v>337</c:v>
                </c:pt>
                <c:pt idx="271">
                  <c:v>337</c:v>
                </c:pt>
                <c:pt idx="272">
                  <c:v>337</c:v>
                </c:pt>
                <c:pt idx="273">
                  <c:v>337</c:v>
                </c:pt>
                <c:pt idx="274">
                  <c:v>337</c:v>
                </c:pt>
                <c:pt idx="275">
                  <c:v>338</c:v>
                </c:pt>
                <c:pt idx="276">
                  <c:v>338</c:v>
                </c:pt>
                <c:pt idx="277">
                  <c:v>338</c:v>
                </c:pt>
                <c:pt idx="278">
                  <c:v>339</c:v>
                </c:pt>
                <c:pt idx="279">
                  <c:v>339</c:v>
                </c:pt>
                <c:pt idx="280">
                  <c:v>340</c:v>
                </c:pt>
                <c:pt idx="281">
                  <c:v>340</c:v>
                </c:pt>
                <c:pt idx="282">
                  <c:v>340</c:v>
                </c:pt>
                <c:pt idx="283">
                  <c:v>341</c:v>
                </c:pt>
                <c:pt idx="284">
                  <c:v>341</c:v>
                </c:pt>
                <c:pt idx="285">
                  <c:v>342</c:v>
                </c:pt>
                <c:pt idx="286">
                  <c:v>342</c:v>
                </c:pt>
                <c:pt idx="287">
                  <c:v>342</c:v>
                </c:pt>
                <c:pt idx="288">
                  <c:v>343</c:v>
                </c:pt>
                <c:pt idx="289">
                  <c:v>343</c:v>
                </c:pt>
                <c:pt idx="290">
                  <c:v>343</c:v>
                </c:pt>
                <c:pt idx="291">
                  <c:v>344</c:v>
                </c:pt>
                <c:pt idx="292">
                  <c:v>344</c:v>
                </c:pt>
                <c:pt idx="293">
                  <c:v>345</c:v>
                </c:pt>
                <c:pt idx="294">
                  <c:v>345</c:v>
                </c:pt>
                <c:pt idx="295">
                  <c:v>346</c:v>
                </c:pt>
                <c:pt idx="296">
                  <c:v>345</c:v>
                </c:pt>
                <c:pt idx="297">
                  <c:v>346</c:v>
                </c:pt>
                <c:pt idx="298">
                  <c:v>346</c:v>
                </c:pt>
                <c:pt idx="299">
                  <c:v>347</c:v>
                </c:pt>
                <c:pt idx="300">
                  <c:v>347</c:v>
                </c:pt>
                <c:pt idx="301">
                  <c:v>348</c:v>
                </c:pt>
                <c:pt idx="302">
                  <c:v>348</c:v>
                </c:pt>
                <c:pt idx="303">
                  <c:v>348</c:v>
                </c:pt>
                <c:pt idx="304">
                  <c:v>348</c:v>
                </c:pt>
                <c:pt idx="305">
                  <c:v>349</c:v>
                </c:pt>
                <c:pt idx="306">
                  <c:v>349</c:v>
                </c:pt>
                <c:pt idx="307">
                  <c:v>349</c:v>
                </c:pt>
                <c:pt idx="308">
                  <c:v>350</c:v>
                </c:pt>
                <c:pt idx="309">
                  <c:v>350</c:v>
                </c:pt>
                <c:pt idx="310">
                  <c:v>350</c:v>
                </c:pt>
                <c:pt idx="311">
                  <c:v>351</c:v>
                </c:pt>
                <c:pt idx="312">
                  <c:v>351</c:v>
                </c:pt>
                <c:pt idx="313">
                  <c:v>351</c:v>
                </c:pt>
                <c:pt idx="314">
                  <c:v>351</c:v>
                </c:pt>
                <c:pt idx="315">
                  <c:v>352</c:v>
                </c:pt>
                <c:pt idx="316">
                  <c:v>352</c:v>
                </c:pt>
                <c:pt idx="317">
                  <c:v>353</c:v>
                </c:pt>
                <c:pt idx="318">
                  <c:v>352</c:v>
                </c:pt>
                <c:pt idx="319">
                  <c:v>353</c:v>
                </c:pt>
                <c:pt idx="320">
                  <c:v>353</c:v>
                </c:pt>
                <c:pt idx="321">
                  <c:v>354</c:v>
                </c:pt>
                <c:pt idx="322">
                  <c:v>354</c:v>
                </c:pt>
                <c:pt idx="323">
                  <c:v>354</c:v>
                </c:pt>
                <c:pt idx="324">
                  <c:v>355</c:v>
                </c:pt>
                <c:pt idx="325">
                  <c:v>355</c:v>
                </c:pt>
                <c:pt idx="326">
                  <c:v>355</c:v>
                </c:pt>
                <c:pt idx="327">
                  <c:v>355</c:v>
                </c:pt>
                <c:pt idx="328">
                  <c:v>356</c:v>
                </c:pt>
                <c:pt idx="329">
                  <c:v>356</c:v>
                </c:pt>
                <c:pt idx="330">
                  <c:v>356</c:v>
                </c:pt>
                <c:pt idx="331">
                  <c:v>357</c:v>
                </c:pt>
                <c:pt idx="332">
                  <c:v>357</c:v>
                </c:pt>
                <c:pt idx="333">
                  <c:v>358</c:v>
                </c:pt>
                <c:pt idx="334">
                  <c:v>358</c:v>
                </c:pt>
                <c:pt idx="335">
                  <c:v>358</c:v>
                </c:pt>
                <c:pt idx="336">
                  <c:v>358</c:v>
                </c:pt>
                <c:pt idx="337">
                  <c:v>359</c:v>
                </c:pt>
                <c:pt idx="338">
                  <c:v>359</c:v>
                </c:pt>
                <c:pt idx="339">
                  <c:v>359</c:v>
                </c:pt>
                <c:pt idx="340">
                  <c:v>360</c:v>
                </c:pt>
                <c:pt idx="341">
                  <c:v>360</c:v>
                </c:pt>
                <c:pt idx="342">
                  <c:v>360</c:v>
                </c:pt>
                <c:pt idx="343">
                  <c:v>361</c:v>
                </c:pt>
                <c:pt idx="344">
                  <c:v>361</c:v>
                </c:pt>
                <c:pt idx="345">
                  <c:v>362</c:v>
                </c:pt>
                <c:pt idx="346">
                  <c:v>362</c:v>
                </c:pt>
                <c:pt idx="347">
                  <c:v>362</c:v>
                </c:pt>
                <c:pt idx="348">
                  <c:v>362</c:v>
                </c:pt>
                <c:pt idx="349">
                  <c:v>363</c:v>
                </c:pt>
                <c:pt idx="350">
                  <c:v>363</c:v>
                </c:pt>
                <c:pt idx="351">
                  <c:v>363</c:v>
                </c:pt>
                <c:pt idx="352">
                  <c:v>364</c:v>
                </c:pt>
                <c:pt idx="353">
                  <c:v>363</c:v>
                </c:pt>
                <c:pt idx="354">
                  <c:v>364</c:v>
                </c:pt>
                <c:pt idx="355">
                  <c:v>365</c:v>
                </c:pt>
                <c:pt idx="356">
                  <c:v>364</c:v>
                </c:pt>
                <c:pt idx="357">
                  <c:v>365</c:v>
                </c:pt>
                <c:pt idx="358">
                  <c:v>365</c:v>
                </c:pt>
                <c:pt idx="359">
                  <c:v>365</c:v>
                </c:pt>
                <c:pt idx="360">
                  <c:v>366</c:v>
                </c:pt>
                <c:pt idx="361">
                  <c:v>366</c:v>
                </c:pt>
                <c:pt idx="362">
                  <c:v>366</c:v>
                </c:pt>
                <c:pt idx="363">
                  <c:v>367</c:v>
                </c:pt>
                <c:pt idx="364">
                  <c:v>366</c:v>
                </c:pt>
                <c:pt idx="365">
                  <c:v>367</c:v>
                </c:pt>
                <c:pt idx="366">
                  <c:v>368</c:v>
                </c:pt>
                <c:pt idx="367">
                  <c:v>368</c:v>
                </c:pt>
                <c:pt idx="368">
                  <c:v>369</c:v>
                </c:pt>
                <c:pt idx="369">
                  <c:v>369</c:v>
                </c:pt>
                <c:pt idx="370">
                  <c:v>369</c:v>
                </c:pt>
                <c:pt idx="371">
                  <c:v>370</c:v>
                </c:pt>
                <c:pt idx="372">
                  <c:v>370</c:v>
                </c:pt>
                <c:pt idx="373">
                  <c:v>370</c:v>
                </c:pt>
                <c:pt idx="374">
                  <c:v>370</c:v>
                </c:pt>
                <c:pt idx="375">
                  <c:v>371</c:v>
                </c:pt>
                <c:pt idx="376">
                  <c:v>371</c:v>
                </c:pt>
                <c:pt idx="377">
                  <c:v>372</c:v>
                </c:pt>
                <c:pt idx="378">
                  <c:v>372</c:v>
                </c:pt>
                <c:pt idx="379">
                  <c:v>372</c:v>
                </c:pt>
                <c:pt idx="380">
                  <c:v>372</c:v>
                </c:pt>
                <c:pt idx="381">
                  <c:v>372</c:v>
                </c:pt>
                <c:pt idx="382">
                  <c:v>373</c:v>
                </c:pt>
                <c:pt idx="383">
                  <c:v>373</c:v>
                </c:pt>
                <c:pt idx="384">
                  <c:v>373</c:v>
                </c:pt>
                <c:pt idx="385">
                  <c:v>373</c:v>
                </c:pt>
                <c:pt idx="386">
                  <c:v>374</c:v>
                </c:pt>
                <c:pt idx="387">
                  <c:v>374</c:v>
                </c:pt>
                <c:pt idx="388">
                  <c:v>374</c:v>
                </c:pt>
                <c:pt idx="389">
                  <c:v>374</c:v>
                </c:pt>
                <c:pt idx="390">
                  <c:v>374</c:v>
                </c:pt>
                <c:pt idx="391">
                  <c:v>375</c:v>
                </c:pt>
                <c:pt idx="392">
                  <c:v>375</c:v>
                </c:pt>
                <c:pt idx="393">
                  <c:v>375</c:v>
                </c:pt>
                <c:pt idx="394">
                  <c:v>375</c:v>
                </c:pt>
                <c:pt idx="395">
                  <c:v>375</c:v>
                </c:pt>
                <c:pt idx="396">
                  <c:v>376</c:v>
                </c:pt>
                <c:pt idx="397">
                  <c:v>376</c:v>
                </c:pt>
                <c:pt idx="398">
                  <c:v>376</c:v>
                </c:pt>
                <c:pt idx="399">
                  <c:v>376</c:v>
                </c:pt>
                <c:pt idx="400">
                  <c:v>376</c:v>
                </c:pt>
                <c:pt idx="401">
                  <c:v>377</c:v>
                </c:pt>
                <c:pt idx="402">
                  <c:v>377</c:v>
                </c:pt>
                <c:pt idx="403">
                  <c:v>377</c:v>
                </c:pt>
                <c:pt idx="404">
                  <c:v>377</c:v>
                </c:pt>
                <c:pt idx="405">
                  <c:v>378</c:v>
                </c:pt>
                <c:pt idx="406">
                  <c:v>378</c:v>
                </c:pt>
                <c:pt idx="407">
                  <c:v>378</c:v>
                </c:pt>
                <c:pt idx="408">
                  <c:v>379</c:v>
                </c:pt>
                <c:pt idx="409">
                  <c:v>379</c:v>
                </c:pt>
                <c:pt idx="410">
                  <c:v>379</c:v>
                </c:pt>
                <c:pt idx="411">
                  <c:v>379</c:v>
                </c:pt>
                <c:pt idx="412">
                  <c:v>379</c:v>
                </c:pt>
                <c:pt idx="413">
                  <c:v>380</c:v>
                </c:pt>
                <c:pt idx="414">
                  <c:v>380</c:v>
                </c:pt>
                <c:pt idx="415">
                  <c:v>381</c:v>
                </c:pt>
                <c:pt idx="416">
                  <c:v>382</c:v>
                </c:pt>
                <c:pt idx="417">
                  <c:v>383</c:v>
                </c:pt>
                <c:pt idx="418">
                  <c:v>387</c:v>
                </c:pt>
                <c:pt idx="419">
                  <c:v>388</c:v>
                </c:pt>
                <c:pt idx="420">
                  <c:v>388</c:v>
                </c:pt>
                <c:pt idx="421">
                  <c:v>388</c:v>
                </c:pt>
                <c:pt idx="422">
                  <c:v>388</c:v>
                </c:pt>
                <c:pt idx="423">
                  <c:v>388</c:v>
                </c:pt>
                <c:pt idx="424">
                  <c:v>389</c:v>
                </c:pt>
                <c:pt idx="425">
                  <c:v>389</c:v>
                </c:pt>
                <c:pt idx="426">
                  <c:v>389</c:v>
                </c:pt>
                <c:pt idx="427">
                  <c:v>389</c:v>
                </c:pt>
                <c:pt idx="428">
                  <c:v>390</c:v>
                </c:pt>
                <c:pt idx="429">
                  <c:v>390</c:v>
                </c:pt>
                <c:pt idx="430">
                  <c:v>390</c:v>
                </c:pt>
                <c:pt idx="431">
                  <c:v>390</c:v>
                </c:pt>
                <c:pt idx="432">
                  <c:v>391</c:v>
                </c:pt>
                <c:pt idx="433">
                  <c:v>391</c:v>
                </c:pt>
                <c:pt idx="434">
                  <c:v>392</c:v>
                </c:pt>
                <c:pt idx="435">
                  <c:v>392</c:v>
                </c:pt>
                <c:pt idx="436">
                  <c:v>392</c:v>
                </c:pt>
                <c:pt idx="437">
                  <c:v>392</c:v>
                </c:pt>
                <c:pt idx="438">
                  <c:v>392</c:v>
                </c:pt>
                <c:pt idx="439">
                  <c:v>393</c:v>
                </c:pt>
                <c:pt idx="440">
                  <c:v>393</c:v>
                </c:pt>
                <c:pt idx="441">
                  <c:v>393</c:v>
                </c:pt>
                <c:pt idx="442">
                  <c:v>393</c:v>
                </c:pt>
                <c:pt idx="443">
                  <c:v>393</c:v>
                </c:pt>
                <c:pt idx="444">
                  <c:v>394</c:v>
                </c:pt>
                <c:pt idx="445">
                  <c:v>394</c:v>
                </c:pt>
                <c:pt idx="446">
                  <c:v>394</c:v>
                </c:pt>
                <c:pt idx="447">
                  <c:v>395</c:v>
                </c:pt>
                <c:pt idx="448">
                  <c:v>395</c:v>
                </c:pt>
                <c:pt idx="449">
                  <c:v>395</c:v>
                </c:pt>
                <c:pt idx="450">
                  <c:v>396</c:v>
                </c:pt>
                <c:pt idx="451">
                  <c:v>396</c:v>
                </c:pt>
                <c:pt idx="452">
                  <c:v>396</c:v>
                </c:pt>
                <c:pt idx="453">
                  <c:v>396</c:v>
                </c:pt>
                <c:pt idx="454">
                  <c:v>396</c:v>
                </c:pt>
                <c:pt idx="455">
                  <c:v>396</c:v>
                </c:pt>
                <c:pt idx="456">
                  <c:v>396</c:v>
                </c:pt>
                <c:pt idx="457">
                  <c:v>396</c:v>
                </c:pt>
                <c:pt idx="458">
                  <c:v>397</c:v>
                </c:pt>
                <c:pt idx="459">
                  <c:v>397</c:v>
                </c:pt>
                <c:pt idx="460">
                  <c:v>397</c:v>
                </c:pt>
                <c:pt idx="461">
                  <c:v>398</c:v>
                </c:pt>
                <c:pt idx="462">
                  <c:v>398</c:v>
                </c:pt>
                <c:pt idx="463">
                  <c:v>398</c:v>
                </c:pt>
                <c:pt idx="464">
                  <c:v>398</c:v>
                </c:pt>
                <c:pt idx="465">
                  <c:v>398</c:v>
                </c:pt>
                <c:pt idx="466">
                  <c:v>399</c:v>
                </c:pt>
                <c:pt idx="467">
                  <c:v>399</c:v>
                </c:pt>
                <c:pt idx="468">
                  <c:v>400</c:v>
                </c:pt>
                <c:pt idx="469">
                  <c:v>400</c:v>
                </c:pt>
                <c:pt idx="470">
                  <c:v>400</c:v>
                </c:pt>
                <c:pt idx="471">
                  <c:v>400</c:v>
                </c:pt>
                <c:pt idx="472">
                  <c:v>400</c:v>
                </c:pt>
                <c:pt idx="473">
                  <c:v>401</c:v>
                </c:pt>
                <c:pt idx="474">
                  <c:v>401</c:v>
                </c:pt>
                <c:pt idx="475">
                  <c:v>401</c:v>
                </c:pt>
                <c:pt idx="476">
                  <c:v>402</c:v>
                </c:pt>
                <c:pt idx="477">
                  <c:v>402</c:v>
                </c:pt>
                <c:pt idx="478">
                  <c:v>402</c:v>
                </c:pt>
                <c:pt idx="479">
                  <c:v>402</c:v>
                </c:pt>
                <c:pt idx="480">
                  <c:v>402</c:v>
                </c:pt>
                <c:pt idx="481">
                  <c:v>403</c:v>
                </c:pt>
                <c:pt idx="482">
                  <c:v>404</c:v>
                </c:pt>
                <c:pt idx="483">
                  <c:v>404</c:v>
                </c:pt>
                <c:pt idx="484">
                  <c:v>404</c:v>
                </c:pt>
                <c:pt idx="485">
                  <c:v>405</c:v>
                </c:pt>
                <c:pt idx="486">
                  <c:v>405</c:v>
                </c:pt>
                <c:pt idx="487">
                  <c:v>406</c:v>
                </c:pt>
                <c:pt idx="488">
                  <c:v>406</c:v>
                </c:pt>
                <c:pt idx="489">
                  <c:v>406</c:v>
                </c:pt>
                <c:pt idx="490">
                  <c:v>407</c:v>
                </c:pt>
                <c:pt idx="491">
                  <c:v>406</c:v>
                </c:pt>
                <c:pt idx="492">
                  <c:v>407</c:v>
                </c:pt>
                <c:pt idx="493">
                  <c:v>407</c:v>
                </c:pt>
                <c:pt idx="494">
                  <c:v>407</c:v>
                </c:pt>
                <c:pt idx="495">
                  <c:v>408</c:v>
                </c:pt>
                <c:pt idx="496">
                  <c:v>408</c:v>
                </c:pt>
                <c:pt idx="497">
                  <c:v>409</c:v>
                </c:pt>
                <c:pt idx="498">
                  <c:v>409</c:v>
                </c:pt>
                <c:pt idx="499">
                  <c:v>409</c:v>
                </c:pt>
                <c:pt idx="500">
                  <c:v>409</c:v>
                </c:pt>
                <c:pt idx="501">
                  <c:v>409</c:v>
                </c:pt>
                <c:pt idx="502">
                  <c:v>409</c:v>
                </c:pt>
                <c:pt idx="503">
                  <c:v>411</c:v>
                </c:pt>
                <c:pt idx="504">
                  <c:v>411</c:v>
                </c:pt>
                <c:pt idx="505">
                  <c:v>411</c:v>
                </c:pt>
                <c:pt idx="506">
                  <c:v>411</c:v>
                </c:pt>
                <c:pt idx="507">
                  <c:v>411</c:v>
                </c:pt>
                <c:pt idx="508">
                  <c:v>412</c:v>
                </c:pt>
                <c:pt idx="509">
                  <c:v>412</c:v>
                </c:pt>
                <c:pt idx="510">
                  <c:v>412</c:v>
                </c:pt>
                <c:pt idx="511">
                  <c:v>412</c:v>
                </c:pt>
                <c:pt idx="512">
                  <c:v>413</c:v>
                </c:pt>
                <c:pt idx="513">
                  <c:v>413</c:v>
                </c:pt>
                <c:pt idx="514">
                  <c:v>412</c:v>
                </c:pt>
                <c:pt idx="515">
                  <c:v>412</c:v>
                </c:pt>
                <c:pt idx="516">
                  <c:v>412</c:v>
                </c:pt>
                <c:pt idx="517">
                  <c:v>411</c:v>
                </c:pt>
                <c:pt idx="518">
                  <c:v>411</c:v>
                </c:pt>
                <c:pt idx="519">
                  <c:v>411</c:v>
                </c:pt>
                <c:pt idx="520">
                  <c:v>411</c:v>
                </c:pt>
                <c:pt idx="521">
                  <c:v>411</c:v>
                </c:pt>
                <c:pt idx="522">
                  <c:v>411</c:v>
                </c:pt>
                <c:pt idx="523">
                  <c:v>411</c:v>
                </c:pt>
                <c:pt idx="524">
                  <c:v>410</c:v>
                </c:pt>
                <c:pt idx="525">
                  <c:v>411</c:v>
                </c:pt>
                <c:pt idx="526">
                  <c:v>411</c:v>
                </c:pt>
                <c:pt idx="527">
                  <c:v>411</c:v>
                </c:pt>
                <c:pt idx="528">
                  <c:v>410</c:v>
                </c:pt>
                <c:pt idx="529">
                  <c:v>410</c:v>
                </c:pt>
                <c:pt idx="530">
                  <c:v>410</c:v>
                </c:pt>
                <c:pt idx="531">
                  <c:v>410</c:v>
                </c:pt>
                <c:pt idx="532">
                  <c:v>410</c:v>
                </c:pt>
                <c:pt idx="533">
                  <c:v>409</c:v>
                </c:pt>
                <c:pt idx="534">
                  <c:v>409</c:v>
                </c:pt>
                <c:pt idx="535">
                  <c:v>409</c:v>
                </c:pt>
                <c:pt idx="536">
                  <c:v>409</c:v>
                </c:pt>
                <c:pt idx="537">
                  <c:v>409</c:v>
                </c:pt>
                <c:pt idx="538">
                  <c:v>409</c:v>
                </c:pt>
                <c:pt idx="539">
                  <c:v>409</c:v>
                </c:pt>
                <c:pt idx="540">
                  <c:v>409</c:v>
                </c:pt>
                <c:pt idx="541">
                  <c:v>409</c:v>
                </c:pt>
                <c:pt idx="542">
                  <c:v>409</c:v>
                </c:pt>
                <c:pt idx="543">
                  <c:v>408</c:v>
                </c:pt>
                <c:pt idx="544">
                  <c:v>408</c:v>
                </c:pt>
                <c:pt idx="545">
                  <c:v>418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ex1_30_heatTemp2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Sheet1!$E$2:$E$1236</c:f>
              <c:numCache>
                <c:formatCode>General</c:formatCode>
                <c:ptCount val="1235"/>
                <c:pt idx="0">
                  <c:v>217</c:v>
                </c:pt>
                <c:pt idx="1">
                  <c:v>218</c:v>
                </c:pt>
                <c:pt idx="2">
                  <c:v>219</c:v>
                </c:pt>
                <c:pt idx="3">
                  <c:v>219</c:v>
                </c:pt>
                <c:pt idx="4">
                  <c:v>220</c:v>
                </c:pt>
                <c:pt idx="5">
                  <c:v>221</c:v>
                </c:pt>
                <c:pt idx="6">
                  <c:v>221</c:v>
                </c:pt>
                <c:pt idx="7">
                  <c:v>222</c:v>
                </c:pt>
                <c:pt idx="8">
                  <c:v>222</c:v>
                </c:pt>
                <c:pt idx="9">
                  <c:v>222</c:v>
                </c:pt>
                <c:pt idx="10">
                  <c:v>224</c:v>
                </c:pt>
                <c:pt idx="11">
                  <c:v>224</c:v>
                </c:pt>
                <c:pt idx="12">
                  <c:v>224</c:v>
                </c:pt>
                <c:pt idx="13">
                  <c:v>225</c:v>
                </c:pt>
                <c:pt idx="14">
                  <c:v>226</c:v>
                </c:pt>
                <c:pt idx="15">
                  <c:v>226</c:v>
                </c:pt>
                <c:pt idx="16">
                  <c:v>227</c:v>
                </c:pt>
                <c:pt idx="17">
                  <c:v>227</c:v>
                </c:pt>
                <c:pt idx="18">
                  <c:v>227</c:v>
                </c:pt>
                <c:pt idx="19">
                  <c:v>228</c:v>
                </c:pt>
                <c:pt idx="20">
                  <c:v>228</c:v>
                </c:pt>
                <c:pt idx="21">
                  <c:v>229</c:v>
                </c:pt>
                <c:pt idx="22">
                  <c:v>228</c:v>
                </c:pt>
                <c:pt idx="23">
                  <c:v>229</c:v>
                </c:pt>
                <c:pt idx="24">
                  <c:v>230</c:v>
                </c:pt>
                <c:pt idx="25">
                  <c:v>230</c:v>
                </c:pt>
                <c:pt idx="26">
                  <c:v>231</c:v>
                </c:pt>
                <c:pt idx="27">
                  <c:v>231</c:v>
                </c:pt>
                <c:pt idx="28">
                  <c:v>231</c:v>
                </c:pt>
                <c:pt idx="29">
                  <c:v>232</c:v>
                </c:pt>
                <c:pt idx="30">
                  <c:v>232</c:v>
                </c:pt>
                <c:pt idx="31">
                  <c:v>233</c:v>
                </c:pt>
                <c:pt idx="32">
                  <c:v>233</c:v>
                </c:pt>
                <c:pt idx="33">
                  <c:v>233</c:v>
                </c:pt>
                <c:pt idx="34">
                  <c:v>234</c:v>
                </c:pt>
                <c:pt idx="35">
                  <c:v>233</c:v>
                </c:pt>
                <c:pt idx="36">
                  <c:v>234</c:v>
                </c:pt>
                <c:pt idx="37">
                  <c:v>235</c:v>
                </c:pt>
                <c:pt idx="38">
                  <c:v>235</c:v>
                </c:pt>
                <c:pt idx="39">
                  <c:v>235</c:v>
                </c:pt>
                <c:pt idx="40">
                  <c:v>236</c:v>
                </c:pt>
                <c:pt idx="41">
                  <c:v>237</c:v>
                </c:pt>
                <c:pt idx="42">
                  <c:v>236</c:v>
                </c:pt>
                <c:pt idx="43">
                  <c:v>237</c:v>
                </c:pt>
                <c:pt idx="44">
                  <c:v>238</c:v>
                </c:pt>
                <c:pt idx="45">
                  <c:v>238</c:v>
                </c:pt>
                <c:pt idx="46">
                  <c:v>239</c:v>
                </c:pt>
                <c:pt idx="47">
                  <c:v>239</c:v>
                </c:pt>
                <c:pt idx="48">
                  <c:v>239</c:v>
                </c:pt>
                <c:pt idx="49">
                  <c:v>240</c:v>
                </c:pt>
                <c:pt idx="50">
                  <c:v>240</c:v>
                </c:pt>
                <c:pt idx="51">
                  <c:v>241</c:v>
                </c:pt>
                <c:pt idx="52">
                  <c:v>241</c:v>
                </c:pt>
                <c:pt idx="53">
                  <c:v>241</c:v>
                </c:pt>
                <c:pt idx="54">
                  <c:v>242</c:v>
                </c:pt>
                <c:pt idx="55">
                  <c:v>242</c:v>
                </c:pt>
                <c:pt idx="56">
                  <c:v>242</c:v>
                </c:pt>
                <c:pt idx="57">
                  <c:v>243</c:v>
                </c:pt>
                <c:pt idx="58">
                  <c:v>243</c:v>
                </c:pt>
                <c:pt idx="59">
                  <c:v>244</c:v>
                </c:pt>
                <c:pt idx="60">
                  <c:v>244</c:v>
                </c:pt>
                <c:pt idx="61">
                  <c:v>245</c:v>
                </c:pt>
                <c:pt idx="62">
                  <c:v>245</c:v>
                </c:pt>
                <c:pt idx="63">
                  <c:v>246</c:v>
                </c:pt>
                <c:pt idx="64">
                  <c:v>245</c:v>
                </c:pt>
                <c:pt idx="65">
                  <c:v>246</c:v>
                </c:pt>
                <c:pt idx="66">
                  <c:v>246</c:v>
                </c:pt>
                <c:pt idx="67">
                  <c:v>246</c:v>
                </c:pt>
                <c:pt idx="68">
                  <c:v>246</c:v>
                </c:pt>
                <c:pt idx="69">
                  <c:v>247</c:v>
                </c:pt>
                <c:pt idx="70">
                  <c:v>247</c:v>
                </c:pt>
                <c:pt idx="71">
                  <c:v>248</c:v>
                </c:pt>
                <c:pt idx="72">
                  <c:v>248</c:v>
                </c:pt>
                <c:pt idx="73">
                  <c:v>248</c:v>
                </c:pt>
                <c:pt idx="74">
                  <c:v>248</c:v>
                </c:pt>
                <c:pt idx="75">
                  <c:v>250</c:v>
                </c:pt>
                <c:pt idx="76">
                  <c:v>249</c:v>
                </c:pt>
                <c:pt idx="77">
                  <c:v>250</c:v>
                </c:pt>
                <c:pt idx="78">
                  <c:v>250</c:v>
                </c:pt>
                <c:pt idx="79">
                  <c:v>251</c:v>
                </c:pt>
                <c:pt idx="80">
                  <c:v>252</c:v>
                </c:pt>
                <c:pt idx="81">
                  <c:v>252</c:v>
                </c:pt>
                <c:pt idx="82">
                  <c:v>252</c:v>
                </c:pt>
                <c:pt idx="83">
                  <c:v>253</c:v>
                </c:pt>
                <c:pt idx="84">
                  <c:v>253</c:v>
                </c:pt>
                <c:pt idx="85">
                  <c:v>253</c:v>
                </c:pt>
                <c:pt idx="86">
                  <c:v>253</c:v>
                </c:pt>
                <c:pt idx="87">
                  <c:v>254</c:v>
                </c:pt>
                <c:pt idx="88">
                  <c:v>254</c:v>
                </c:pt>
                <c:pt idx="89">
                  <c:v>254</c:v>
                </c:pt>
                <c:pt idx="90">
                  <c:v>255</c:v>
                </c:pt>
                <c:pt idx="91">
                  <c:v>255</c:v>
                </c:pt>
                <c:pt idx="92">
                  <c:v>255</c:v>
                </c:pt>
                <c:pt idx="93">
                  <c:v>256</c:v>
                </c:pt>
                <c:pt idx="94">
                  <c:v>256</c:v>
                </c:pt>
                <c:pt idx="95">
                  <c:v>256</c:v>
                </c:pt>
                <c:pt idx="96">
                  <c:v>257</c:v>
                </c:pt>
                <c:pt idx="97">
                  <c:v>258</c:v>
                </c:pt>
                <c:pt idx="98">
                  <c:v>257</c:v>
                </c:pt>
                <c:pt idx="99">
                  <c:v>258</c:v>
                </c:pt>
                <c:pt idx="100">
                  <c:v>258</c:v>
                </c:pt>
                <c:pt idx="101">
                  <c:v>259</c:v>
                </c:pt>
                <c:pt idx="102">
                  <c:v>259</c:v>
                </c:pt>
                <c:pt idx="103">
                  <c:v>259</c:v>
                </c:pt>
                <c:pt idx="104">
                  <c:v>259</c:v>
                </c:pt>
                <c:pt idx="105">
                  <c:v>260</c:v>
                </c:pt>
                <c:pt idx="106">
                  <c:v>260</c:v>
                </c:pt>
                <c:pt idx="107">
                  <c:v>261</c:v>
                </c:pt>
                <c:pt idx="108">
                  <c:v>260</c:v>
                </c:pt>
                <c:pt idx="109">
                  <c:v>261</c:v>
                </c:pt>
                <c:pt idx="110">
                  <c:v>261</c:v>
                </c:pt>
                <c:pt idx="111">
                  <c:v>262</c:v>
                </c:pt>
                <c:pt idx="112">
                  <c:v>262</c:v>
                </c:pt>
                <c:pt idx="113">
                  <c:v>262</c:v>
                </c:pt>
                <c:pt idx="114">
                  <c:v>262</c:v>
                </c:pt>
                <c:pt idx="115">
                  <c:v>264</c:v>
                </c:pt>
                <c:pt idx="116">
                  <c:v>264</c:v>
                </c:pt>
                <c:pt idx="117">
                  <c:v>264</c:v>
                </c:pt>
                <c:pt idx="118">
                  <c:v>264</c:v>
                </c:pt>
                <c:pt idx="119">
                  <c:v>265</c:v>
                </c:pt>
                <c:pt idx="120">
                  <c:v>265</c:v>
                </c:pt>
                <c:pt idx="121">
                  <c:v>265</c:v>
                </c:pt>
                <c:pt idx="122">
                  <c:v>266</c:v>
                </c:pt>
                <c:pt idx="123">
                  <c:v>266</c:v>
                </c:pt>
                <c:pt idx="124">
                  <c:v>266</c:v>
                </c:pt>
                <c:pt idx="125">
                  <c:v>267</c:v>
                </c:pt>
                <c:pt idx="126">
                  <c:v>267</c:v>
                </c:pt>
                <c:pt idx="127">
                  <c:v>268</c:v>
                </c:pt>
                <c:pt idx="128">
                  <c:v>268</c:v>
                </c:pt>
                <c:pt idx="129">
                  <c:v>269</c:v>
                </c:pt>
                <c:pt idx="130">
                  <c:v>269</c:v>
                </c:pt>
                <c:pt idx="131">
                  <c:v>269</c:v>
                </c:pt>
                <c:pt idx="132">
                  <c:v>269</c:v>
                </c:pt>
                <c:pt idx="133">
                  <c:v>270</c:v>
                </c:pt>
                <c:pt idx="134">
                  <c:v>271</c:v>
                </c:pt>
                <c:pt idx="135">
                  <c:v>271</c:v>
                </c:pt>
                <c:pt idx="136">
                  <c:v>271</c:v>
                </c:pt>
                <c:pt idx="137">
                  <c:v>272</c:v>
                </c:pt>
                <c:pt idx="138">
                  <c:v>272</c:v>
                </c:pt>
                <c:pt idx="139">
                  <c:v>272</c:v>
                </c:pt>
                <c:pt idx="140">
                  <c:v>272</c:v>
                </c:pt>
                <c:pt idx="141">
                  <c:v>272</c:v>
                </c:pt>
                <c:pt idx="142">
                  <c:v>273</c:v>
                </c:pt>
                <c:pt idx="143">
                  <c:v>274</c:v>
                </c:pt>
                <c:pt idx="144">
                  <c:v>274</c:v>
                </c:pt>
                <c:pt idx="145">
                  <c:v>274</c:v>
                </c:pt>
                <c:pt idx="146">
                  <c:v>274</c:v>
                </c:pt>
                <c:pt idx="147">
                  <c:v>275</c:v>
                </c:pt>
                <c:pt idx="148">
                  <c:v>275</c:v>
                </c:pt>
                <c:pt idx="149">
                  <c:v>276</c:v>
                </c:pt>
                <c:pt idx="150">
                  <c:v>276</c:v>
                </c:pt>
                <c:pt idx="151">
                  <c:v>276</c:v>
                </c:pt>
                <c:pt idx="152">
                  <c:v>277</c:v>
                </c:pt>
                <c:pt idx="153">
                  <c:v>277</c:v>
                </c:pt>
                <c:pt idx="154">
                  <c:v>277</c:v>
                </c:pt>
                <c:pt idx="155">
                  <c:v>277</c:v>
                </c:pt>
                <c:pt idx="156">
                  <c:v>278</c:v>
                </c:pt>
                <c:pt idx="157">
                  <c:v>278</c:v>
                </c:pt>
                <c:pt idx="158">
                  <c:v>279</c:v>
                </c:pt>
                <c:pt idx="159">
                  <c:v>279</c:v>
                </c:pt>
                <c:pt idx="160">
                  <c:v>279</c:v>
                </c:pt>
                <c:pt idx="161">
                  <c:v>280</c:v>
                </c:pt>
                <c:pt idx="162">
                  <c:v>280</c:v>
                </c:pt>
                <c:pt idx="163">
                  <c:v>280</c:v>
                </c:pt>
                <c:pt idx="164">
                  <c:v>280</c:v>
                </c:pt>
                <c:pt idx="165">
                  <c:v>281</c:v>
                </c:pt>
                <c:pt idx="166">
                  <c:v>281</c:v>
                </c:pt>
                <c:pt idx="167">
                  <c:v>281</c:v>
                </c:pt>
                <c:pt idx="168">
                  <c:v>282</c:v>
                </c:pt>
                <c:pt idx="169">
                  <c:v>282</c:v>
                </c:pt>
                <c:pt idx="170">
                  <c:v>282</c:v>
                </c:pt>
                <c:pt idx="171">
                  <c:v>283</c:v>
                </c:pt>
                <c:pt idx="172">
                  <c:v>283</c:v>
                </c:pt>
                <c:pt idx="173">
                  <c:v>283</c:v>
                </c:pt>
                <c:pt idx="174">
                  <c:v>285</c:v>
                </c:pt>
                <c:pt idx="175">
                  <c:v>285</c:v>
                </c:pt>
                <c:pt idx="176">
                  <c:v>285</c:v>
                </c:pt>
                <c:pt idx="177">
                  <c:v>285</c:v>
                </c:pt>
                <c:pt idx="178">
                  <c:v>285</c:v>
                </c:pt>
                <c:pt idx="179">
                  <c:v>286</c:v>
                </c:pt>
                <c:pt idx="180">
                  <c:v>286</c:v>
                </c:pt>
                <c:pt idx="181">
                  <c:v>287</c:v>
                </c:pt>
                <c:pt idx="182">
                  <c:v>287</c:v>
                </c:pt>
                <c:pt idx="183">
                  <c:v>287</c:v>
                </c:pt>
                <c:pt idx="184">
                  <c:v>288</c:v>
                </c:pt>
                <c:pt idx="185">
                  <c:v>288</c:v>
                </c:pt>
                <c:pt idx="186">
                  <c:v>288</c:v>
                </c:pt>
                <c:pt idx="187">
                  <c:v>288</c:v>
                </c:pt>
                <c:pt idx="188">
                  <c:v>289</c:v>
                </c:pt>
                <c:pt idx="189">
                  <c:v>289</c:v>
                </c:pt>
                <c:pt idx="190">
                  <c:v>289</c:v>
                </c:pt>
                <c:pt idx="191">
                  <c:v>290</c:v>
                </c:pt>
                <c:pt idx="192">
                  <c:v>290</c:v>
                </c:pt>
                <c:pt idx="193">
                  <c:v>290</c:v>
                </c:pt>
                <c:pt idx="194">
                  <c:v>291</c:v>
                </c:pt>
                <c:pt idx="195">
                  <c:v>292</c:v>
                </c:pt>
                <c:pt idx="196">
                  <c:v>292</c:v>
                </c:pt>
                <c:pt idx="197">
                  <c:v>293</c:v>
                </c:pt>
                <c:pt idx="198">
                  <c:v>293</c:v>
                </c:pt>
                <c:pt idx="199">
                  <c:v>294</c:v>
                </c:pt>
                <c:pt idx="200">
                  <c:v>294</c:v>
                </c:pt>
                <c:pt idx="201">
                  <c:v>294</c:v>
                </c:pt>
                <c:pt idx="202">
                  <c:v>295</c:v>
                </c:pt>
                <c:pt idx="203">
                  <c:v>295</c:v>
                </c:pt>
                <c:pt idx="204">
                  <c:v>296</c:v>
                </c:pt>
                <c:pt idx="205">
                  <c:v>296</c:v>
                </c:pt>
                <c:pt idx="206">
                  <c:v>296</c:v>
                </c:pt>
                <c:pt idx="207">
                  <c:v>297</c:v>
                </c:pt>
                <c:pt idx="208">
                  <c:v>297</c:v>
                </c:pt>
                <c:pt idx="209">
                  <c:v>298</c:v>
                </c:pt>
                <c:pt idx="210">
                  <c:v>298</c:v>
                </c:pt>
                <c:pt idx="211">
                  <c:v>298</c:v>
                </c:pt>
                <c:pt idx="212">
                  <c:v>298</c:v>
                </c:pt>
                <c:pt idx="213">
                  <c:v>299</c:v>
                </c:pt>
                <c:pt idx="214">
                  <c:v>299</c:v>
                </c:pt>
                <c:pt idx="215">
                  <c:v>300</c:v>
                </c:pt>
                <c:pt idx="216">
                  <c:v>300</c:v>
                </c:pt>
                <c:pt idx="217">
                  <c:v>300</c:v>
                </c:pt>
                <c:pt idx="218">
                  <c:v>301</c:v>
                </c:pt>
                <c:pt idx="219">
                  <c:v>301</c:v>
                </c:pt>
                <c:pt idx="220">
                  <c:v>301</c:v>
                </c:pt>
                <c:pt idx="221">
                  <c:v>302</c:v>
                </c:pt>
                <c:pt idx="222">
                  <c:v>302</c:v>
                </c:pt>
                <c:pt idx="223">
                  <c:v>302</c:v>
                </c:pt>
                <c:pt idx="224">
                  <c:v>303</c:v>
                </c:pt>
                <c:pt idx="225">
                  <c:v>303</c:v>
                </c:pt>
                <c:pt idx="226">
                  <c:v>303</c:v>
                </c:pt>
                <c:pt idx="227">
                  <c:v>304</c:v>
                </c:pt>
                <c:pt idx="228">
                  <c:v>304</c:v>
                </c:pt>
                <c:pt idx="229">
                  <c:v>304</c:v>
                </c:pt>
                <c:pt idx="230">
                  <c:v>305</c:v>
                </c:pt>
                <c:pt idx="231">
                  <c:v>305</c:v>
                </c:pt>
                <c:pt idx="232">
                  <c:v>305</c:v>
                </c:pt>
                <c:pt idx="233">
                  <c:v>306</c:v>
                </c:pt>
                <c:pt idx="234">
                  <c:v>306</c:v>
                </c:pt>
                <c:pt idx="235">
                  <c:v>306</c:v>
                </c:pt>
                <c:pt idx="236">
                  <c:v>307</c:v>
                </c:pt>
                <c:pt idx="237">
                  <c:v>307</c:v>
                </c:pt>
                <c:pt idx="238">
                  <c:v>308</c:v>
                </c:pt>
                <c:pt idx="239">
                  <c:v>308</c:v>
                </c:pt>
                <c:pt idx="240">
                  <c:v>308</c:v>
                </c:pt>
                <c:pt idx="241">
                  <c:v>309</c:v>
                </c:pt>
                <c:pt idx="242">
                  <c:v>309</c:v>
                </c:pt>
                <c:pt idx="243">
                  <c:v>309</c:v>
                </c:pt>
                <c:pt idx="244">
                  <c:v>310</c:v>
                </c:pt>
                <c:pt idx="245">
                  <c:v>311</c:v>
                </c:pt>
                <c:pt idx="246">
                  <c:v>310</c:v>
                </c:pt>
                <c:pt idx="247">
                  <c:v>311</c:v>
                </c:pt>
                <c:pt idx="248">
                  <c:v>311</c:v>
                </c:pt>
                <c:pt idx="249">
                  <c:v>311</c:v>
                </c:pt>
                <c:pt idx="250">
                  <c:v>311</c:v>
                </c:pt>
                <c:pt idx="251">
                  <c:v>312</c:v>
                </c:pt>
                <c:pt idx="252">
                  <c:v>312</c:v>
                </c:pt>
                <c:pt idx="253">
                  <c:v>313</c:v>
                </c:pt>
                <c:pt idx="254">
                  <c:v>313</c:v>
                </c:pt>
                <c:pt idx="255">
                  <c:v>313</c:v>
                </c:pt>
                <c:pt idx="256">
                  <c:v>314</c:v>
                </c:pt>
                <c:pt idx="257">
                  <c:v>314</c:v>
                </c:pt>
                <c:pt idx="258">
                  <c:v>314</c:v>
                </c:pt>
                <c:pt idx="259">
                  <c:v>315</c:v>
                </c:pt>
                <c:pt idx="260">
                  <c:v>315</c:v>
                </c:pt>
                <c:pt idx="261">
                  <c:v>316</c:v>
                </c:pt>
                <c:pt idx="262">
                  <c:v>316</c:v>
                </c:pt>
                <c:pt idx="263">
                  <c:v>317</c:v>
                </c:pt>
                <c:pt idx="264">
                  <c:v>317</c:v>
                </c:pt>
                <c:pt idx="265">
                  <c:v>317</c:v>
                </c:pt>
                <c:pt idx="266">
                  <c:v>318</c:v>
                </c:pt>
                <c:pt idx="267">
                  <c:v>318</c:v>
                </c:pt>
                <c:pt idx="268">
                  <c:v>318</c:v>
                </c:pt>
                <c:pt idx="269">
                  <c:v>318</c:v>
                </c:pt>
                <c:pt idx="270">
                  <c:v>318</c:v>
                </c:pt>
                <c:pt idx="271">
                  <c:v>318</c:v>
                </c:pt>
                <c:pt idx="272">
                  <c:v>319</c:v>
                </c:pt>
                <c:pt idx="273">
                  <c:v>319</c:v>
                </c:pt>
                <c:pt idx="274">
                  <c:v>319</c:v>
                </c:pt>
                <c:pt idx="275">
                  <c:v>320</c:v>
                </c:pt>
                <c:pt idx="276">
                  <c:v>320</c:v>
                </c:pt>
                <c:pt idx="277">
                  <c:v>320</c:v>
                </c:pt>
                <c:pt idx="278">
                  <c:v>320</c:v>
                </c:pt>
                <c:pt idx="279">
                  <c:v>320</c:v>
                </c:pt>
                <c:pt idx="280">
                  <c:v>321</c:v>
                </c:pt>
                <c:pt idx="281">
                  <c:v>321</c:v>
                </c:pt>
                <c:pt idx="282">
                  <c:v>321</c:v>
                </c:pt>
                <c:pt idx="283">
                  <c:v>321</c:v>
                </c:pt>
                <c:pt idx="284">
                  <c:v>322</c:v>
                </c:pt>
                <c:pt idx="285">
                  <c:v>322</c:v>
                </c:pt>
                <c:pt idx="286">
                  <c:v>322</c:v>
                </c:pt>
                <c:pt idx="287">
                  <c:v>323</c:v>
                </c:pt>
                <c:pt idx="288">
                  <c:v>323</c:v>
                </c:pt>
                <c:pt idx="289">
                  <c:v>323</c:v>
                </c:pt>
                <c:pt idx="290">
                  <c:v>323</c:v>
                </c:pt>
                <c:pt idx="291">
                  <c:v>324</c:v>
                </c:pt>
                <c:pt idx="292">
                  <c:v>324</c:v>
                </c:pt>
                <c:pt idx="293">
                  <c:v>324</c:v>
                </c:pt>
                <c:pt idx="294">
                  <c:v>324</c:v>
                </c:pt>
                <c:pt idx="295">
                  <c:v>324</c:v>
                </c:pt>
                <c:pt idx="296">
                  <c:v>324</c:v>
                </c:pt>
                <c:pt idx="297">
                  <c:v>324</c:v>
                </c:pt>
                <c:pt idx="298">
                  <c:v>325</c:v>
                </c:pt>
                <c:pt idx="299">
                  <c:v>325</c:v>
                </c:pt>
                <c:pt idx="300">
                  <c:v>325</c:v>
                </c:pt>
                <c:pt idx="301">
                  <c:v>325</c:v>
                </c:pt>
                <c:pt idx="302">
                  <c:v>325</c:v>
                </c:pt>
                <c:pt idx="303">
                  <c:v>326</c:v>
                </c:pt>
                <c:pt idx="304">
                  <c:v>327</c:v>
                </c:pt>
                <c:pt idx="305">
                  <c:v>327</c:v>
                </c:pt>
                <c:pt idx="306">
                  <c:v>327</c:v>
                </c:pt>
                <c:pt idx="307">
                  <c:v>327</c:v>
                </c:pt>
                <c:pt idx="308">
                  <c:v>327</c:v>
                </c:pt>
                <c:pt idx="309">
                  <c:v>328</c:v>
                </c:pt>
                <c:pt idx="310">
                  <c:v>328</c:v>
                </c:pt>
                <c:pt idx="311">
                  <c:v>329</c:v>
                </c:pt>
                <c:pt idx="312">
                  <c:v>329</c:v>
                </c:pt>
                <c:pt idx="313">
                  <c:v>329</c:v>
                </c:pt>
                <c:pt idx="314">
                  <c:v>329</c:v>
                </c:pt>
                <c:pt idx="315">
                  <c:v>330</c:v>
                </c:pt>
                <c:pt idx="316">
                  <c:v>330</c:v>
                </c:pt>
                <c:pt idx="317">
                  <c:v>330</c:v>
                </c:pt>
                <c:pt idx="318">
                  <c:v>330</c:v>
                </c:pt>
                <c:pt idx="319">
                  <c:v>331</c:v>
                </c:pt>
                <c:pt idx="320">
                  <c:v>331</c:v>
                </c:pt>
                <c:pt idx="321">
                  <c:v>331</c:v>
                </c:pt>
                <c:pt idx="322">
                  <c:v>332</c:v>
                </c:pt>
                <c:pt idx="323">
                  <c:v>332</c:v>
                </c:pt>
                <c:pt idx="324">
                  <c:v>332</c:v>
                </c:pt>
                <c:pt idx="325">
                  <c:v>333</c:v>
                </c:pt>
                <c:pt idx="326">
                  <c:v>333</c:v>
                </c:pt>
                <c:pt idx="327">
                  <c:v>333</c:v>
                </c:pt>
                <c:pt idx="328">
                  <c:v>333</c:v>
                </c:pt>
                <c:pt idx="329">
                  <c:v>334</c:v>
                </c:pt>
                <c:pt idx="330">
                  <c:v>334</c:v>
                </c:pt>
                <c:pt idx="331">
                  <c:v>334</c:v>
                </c:pt>
                <c:pt idx="332">
                  <c:v>334</c:v>
                </c:pt>
                <c:pt idx="333">
                  <c:v>335</c:v>
                </c:pt>
                <c:pt idx="334">
                  <c:v>335</c:v>
                </c:pt>
                <c:pt idx="335">
                  <c:v>335</c:v>
                </c:pt>
                <c:pt idx="336">
                  <c:v>335</c:v>
                </c:pt>
                <c:pt idx="337">
                  <c:v>336</c:v>
                </c:pt>
                <c:pt idx="338">
                  <c:v>337</c:v>
                </c:pt>
                <c:pt idx="339">
                  <c:v>337</c:v>
                </c:pt>
                <c:pt idx="340">
                  <c:v>337</c:v>
                </c:pt>
                <c:pt idx="341">
                  <c:v>337</c:v>
                </c:pt>
                <c:pt idx="342">
                  <c:v>337</c:v>
                </c:pt>
                <c:pt idx="343">
                  <c:v>337</c:v>
                </c:pt>
                <c:pt idx="344">
                  <c:v>338</c:v>
                </c:pt>
                <c:pt idx="345">
                  <c:v>338</c:v>
                </c:pt>
                <c:pt idx="346">
                  <c:v>339</c:v>
                </c:pt>
                <c:pt idx="347">
                  <c:v>339</c:v>
                </c:pt>
                <c:pt idx="348">
                  <c:v>340</c:v>
                </c:pt>
                <c:pt idx="349">
                  <c:v>340</c:v>
                </c:pt>
                <c:pt idx="350">
                  <c:v>340</c:v>
                </c:pt>
                <c:pt idx="351">
                  <c:v>340</c:v>
                </c:pt>
                <c:pt idx="352">
                  <c:v>341</c:v>
                </c:pt>
                <c:pt idx="353">
                  <c:v>341</c:v>
                </c:pt>
                <c:pt idx="354">
                  <c:v>341</c:v>
                </c:pt>
                <c:pt idx="355">
                  <c:v>342</c:v>
                </c:pt>
                <c:pt idx="356">
                  <c:v>342</c:v>
                </c:pt>
                <c:pt idx="357">
                  <c:v>342</c:v>
                </c:pt>
                <c:pt idx="358">
                  <c:v>343</c:v>
                </c:pt>
                <c:pt idx="359">
                  <c:v>343</c:v>
                </c:pt>
                <c:pt idx="360">
                  <c:v>343</c:v>
                </c:pt>
                <c:pt idx="361">
                  <c:v>344</c:v>
                </c:pt>
                <c:pt idx="362">
                  <c:v>344</c:v>
                </c:pt>
                <c:pt idx="363">
                  <c:v>345</c:v>
                </c:pt>
                <c:pt idx="364">
                  <c:v>345</c:v>
                </c:pt>
                <c:pt idx="365">
                  <c:v>345</c:v>
                </c:pt>
                <c:pt idx="366">
                  <c:v>346</c:v>
                </c:pt>
                <c:pt idx="367">
                  <c:v>347</c:v>
                </c:pt>
                <c:pt idx="368">
                  <c:v>346</c:v>
                </c:pt>
                <c:pt idx="369">
                  <c:v>346</c:v>
                </c:pt>
                <c:pt idx="370">
                  <c:v>347</c:v>
                </c:pt>
                <c:pt idx="371">
                  <c:v>347</c:v>
                </c:pt>
                <c:pt idx="372">
                  <c:v>348</c:v>
                </c:pt>
                <c:pt idx="373">
                  <c:v>348</c:v>
                </c:pt>
                <c:pt idx="374">
                  <c:v>349</c:v>
                </c:pt>
                <c:pt idx="375">
                  <c:v>349</c:v>
                </c:pt>
                <c:pt idx="376">
                  <c:v>349</c:v>
                </c:pt>
                <c:pt idx="377">
                  <c:v>349</c:v>
                </c:pt>
                <c:pt idx="378">
                  <c:v>349</c:v>
                </c:pt>
                <c:pt idx="379">
                  <c:v>350</c:v>
                </c:pt>
                <c:pt idx="380">
                  <c:v>350</c:v>
                </c:pt>
                <c:pt idx="381">
                  <c:v>351</c:v>
                </c:pt>
                <c:pt idx="382">
                  <c:v>351</c:v>
                </c:pt>
                <c:pt idx="383">
                  <c:v>352</c:v>
                </c:pt>
                <c:pt idx="384">
                  <c:v>352</c:v>
                </c:pt>
                <c:pt idx="385">
                  <c:v>352</c:v>
                </c:pt>
                <c:pt idx="386">
                  <c:v>352</c:v>
                </c:pt>
                <c:pt idx="387">
                  <c:v>352</c:v>
                </c:pt>
                <c:pt idx="388">
                  <c:v>353</c:v>
                </c:pt>
                <c:pt idx="389">
                  <c:v>354</c:v>
                </c:pt>
                <c:pt idx="390">
                  <c:v>354</c:v>
                </c:pt>
                <c:pt idx="391">
                  <c:v>354</c:v>
                </c:pt>
                <c:pt idx="392">
                  <c:v>355</c:v>
                </c:pt>
                <c:pt idx="393">
                  <c:v>355</c:v>
                </c:pt>
                <c:pt idx="394">
                  <c:v>355</c:v>
                </c:pt>
                <c:pt idx="395">
                  <c:v>356</c:v>
                </c:pt>
                <c:pt idx="396">
                  <c:v>356</c:v>
                </c:pt>
                <c:pt idx="397">
                  <c:v>356</c:v>
                </c:pt>
                <c:pt idx="398">
                  <c:v>356</c:v>
                </c:pt>
                <c:pt idx="399">
                  <c:v>357</c:v>
                </c:pt>
                <c:pt idx="400">
                  <c:v>357</c:v>
                </c:pt>
                <c:pt idx="401">
                  <c:v>358</c:v>
                </c:pt>
                <c:pt idx="402">
                  <c:v>358</c:v>
                </c:pt>
                <c:pt idx="403">
                  <c:v>359</c:v>
                </c:pt>
                <c:pt idx="404">
                  <c:v>359</c:v>
                </c:pt>
                <c:pt idx="405">
                  <c:v>359</c:v>
                </c:pt>
                <c:pt idx="406">
                  <c:v>360</c:v>
                </c:pt>
                <c:pt idx="407">
                  <c:v>360</c:v>
                </c:pt>
                <c:pt idx="408">
                  <c:v>360</c:v>
                </c:pt>
                <c:pt idx="409">
                  <c:v>360</c:v>
                </c:pt>
                <c:pt idx="410">
                  <c:v>361</c:v>
                </c:pt>
                <c:pt idx="411">
                  <c:v>361</c:v>
                </c:pt>
                <c:pt idx="412">
                  <c:v>361</c:v>
                </c:pt>
                <c:pt idx="413">
                  <c:v>361</c:v>
                </c:pt>
                <c:pt idx="414">
                  <c:v>362</c:v>
                </c:pt>
                <c:pt idx="415">
                  <c:v>362</c:v>
                </c:pt>
                <c:pt idx="416">
                  <c:v>362</c:v>
                </c:pt>
                <c:pt idx="417">
                  <c:v>363</c:v>
                </c:pt>
                <c:pt idx="418">
                  <c:v>363</c:v>
                </c:pt>
                <c:pt idx="419">
                  <c:v>363</c:v>
                </c:pt>
                <c:pt idx="420">
                  <c:v>364</c:v>
                </c:pt>
                <c:pt idx="421">
                  <c:v>364</c:v>
                </c:pt>
                <c:pt idx="422">
                  <c:v>364</c:v>
                </c:pt>
                <c:pt idx="423">
                  <c:v>365</c:v>
                </c:pt>
                <c:pt idx="424">
                  <c:v>365</c:v>
                </c:pt>
                <c:pt idx="425">
                  <c:v>365</c:v>
                </c:pt>
                <c:pt idx="426">
                  <c:v>365</c:v>
                </c:pt>
                <c:pt idx="427">
                  <c:v>366</c:v>
                </c:pt>
                <c:pt idx="428">
                  <c:v>366</c:v>
                </c:pt>
                <c:pt idx="429">
                  <c:v>367</c:v>
                </c:pt>
                <c:pt idx="430">
                  <c:v>367</c:v>
                </c:pt>
                <c:pt idx="431">
                  <c:v>367</c:v>
                </c:pt>
                <c:pt idx="432">
                  <c:v>367</c:v>
                </c:pt>
                <c:pt idx="433">
                  <c:v>368</c:v>
                </c:pt>
                <c:pt idx="434">
                  <c:v>368</c:v>
                </c:pt>
                <c:pt idx="435">
                  <c:v>369</c:v>
                </c:pt>
                <c:pt idx="436">
                  <c:v>369</c:v>
                </c:pt>
                <c:pt idx="437">
                  <c:v>370</c:v>
                </c:pt>
                <c:pt idx="438">
                  <c:v>370</c:v>
                </c:pt>
                <c:pt idx="439">
                  <c:v>370</c:v>
                </c:pt>
                <c:pt idx="440">
                  <c:v>371</c:v>
                </c:pt>
                <c:pt idx="441">
                  <c:v>371</c:v>
                </c:pt>
                <c:pt idx="442">
                  <c:v>371</c:v>
                </c:pt>
                <c:pt idx="443">
                  <c:v>371</c:v>
                </c:pt>
                <c:pt idx="444">
                  <c:v>372</c:v>
                </c:pt>
                <c:pt idx="445">
                  <c:v>372</c:v>
                </c:pt>
                <c:pt idx="446">
                  <c:v>372</c:v>
                </c:pt>
                <c:pt idx="447">
                  <c:v>373</c:v>
                </c:pt>
                <c:pt idx="448">
                  <c:v>373</c:v>
                </c:pt>
                <c:pt idx="449">
                  <c:v>373</c:v>
                </c:pt>
                <c:pt idx="450">
                  <c:v>373</c:v>
                </c:pt>
                <c:pt idx="451">
                  <c:v>374</c:v>
                </c:pt>
                <c:pt idx="452">
                  <c:v>374</c:v>
                </c:pt>
                <c:pt idx="453">
                  <c:v>374</c:v>
                </c:pt>
                <c:pt idx="454">
                  <c:v>374</c:v>
                </c:pt>
                <c:pt idx="455">
                  <c:v>375</c:v>
                </c:pt>
                <c:pt idx="456">
                  <c:v>375</c:v>
                </c:pt>
                <c:pt idx="457">
                  <c:v>375</c:v>
                </c:pt>
                <c:pt idx="458">
                  <c:v>376</c:v>
                </c:pt>
                <c:pt idx="459">
                  <c:v>376</c:v>
                </c:pt>
                <c:pt idx="460">
                  <c:v>376</c:v>
                </c:pt>
                <c:pt idx="461">
                  <c:v>377</c:v>
                </c:pt>
                <c:pt idx="462">
                  <c:v>377</c:v>
                </c:pt>
                <c:pt idx="463">
                  <c:v>377</c:v>
                </c:pt>
                <c:pt idx="464">
                  <c:v>377</c:v>
                </c:pt>
                <c:pt idx="465">
                  <c:v>378</c:v>
                </c:pt>
                <c:pt idx="466">
                  <c:v>378</c:v>
                </c:pt>
                <c:pt idx="467">
                  <c:v>379</c:v>
                </c:pt>
                <c:pt idx="468">
                  <c:v>379</c:v>
                </c:pt>
                <c:pt idx="469">
                  <c:v>379</c:v>
                </c:pt>
                <c:pt idx="470">
                  <c:v>379</c:v>
                </c:pt>
                <c:pt idx="471">
                  <c:v>380</c:v>
                </c:pt>
                <c:pt idx="472">
                  <c:v>380</c:v>
                </c:pt>
                <c:pt idx="473">
                  <c:v>380</c:v>
                </c:pt>
                <c:pt idx="474">
                  <c:v>381</c:v>
                </c:pt>
                <c:pt idx="475">
                  <c:v>381</c:v>
                </c:pt>
                <c:pt idx="476">
                  <c:v>382</c:v>
                </c:pt>
                <c:pt idx="477">
                  <c:v>387</c:v>
                </c:pt>
                <c:pt idx="478">
                  <c:v>387</c:v>
                </c:pt>
                <c:pt idx="479">
                  <c:v>387</c:v>
                </c:pt>
                <c:pt idx="480">
                  <c:v>388</c:v>
                </c:pt>
                <c:pt idx="481">
                  <c:v>388</c:v>
                </c:pt>
                <c:pt idx="482">
                  <c:v>388</c:v>
                </c:pt>
                <c:pt idx="483">
                  <c:v>389</c:v>
                </c:pt>
                <c:pt idx="484">
                  <c:v>389</c:v>
                </c:pt>
                <c:pt idx="485">
                  <c:v>389</c:v>
                </c:pt>
                <c:pt idx="486">
                  <c:v>389</c:v>
                </c:pt>
                <c:pt idx="487">
                  <c:v>390</c:v>
                </c:pt>
                <c:pt idx="488">
                  <c:v>390</c:v>
                </c:pt>
                <c:pt idx="489">
                  <c:v>390</c:v>
                </c:pt>
                <c:pt idx="490">
                  <c:v>391</c:v>
                </c:pt>
                <c:pt idx="491">
                  <c:v>391</c:v>
                </c:pt>
                <c:pt idx="492">
                  <c:v>392</c:v>
                </c:pt>
                <c:pt idx="493">
                  <c:v>392</c:v>
                </c:pt>
                <c:pt idx="494">
                  <c:v>392</c:v>
                </c:pt>
                <c:pt idx="495">
                  <c:v>393</c:v>
                </c:pt>
                <c:pt idx="496">
                  <c:v>392</c:v>
                </c:pt>
                <c:pt idx="497">
                  <c:v>393</c:v>
                </c:pt>
                <c:pt idx="498">
                  <c:v>393</c:v>
                </c:pt>
                <c:pt idx="499">
                  <c:v>394</c:v>
                </c:pt>
                <c:pt idx="500">
                  <c:v>394</c:v>
                </c:pt>
                <c:pt idx="501">
                  <c:v>394</c:v>
                </c:pt>
                <c:pt idx="502">
                  <c:v>395</c:v>
                </c:pt>
                <c:pt idx="503">
                  <c:v>395</c:v>
                </c:pt>
                <c:pt idx="504">
                  <c:v>395</c:v>
                </c:pt>
                <c:pt idx="505">
                  <c:v>395</c:v>
                </c:pt>
                <c:pt idx="506">
                  <c:v>395</c:v>
                </c:pt>
                <c:pt idx="507">
                  <c:v>396</c:v>
                </c:pt>
                <c:pt idx="508">
                  <c:v>396</c:v>
                </c:pt>
                <c:pt idx="509">
                  <c:v>396</c:v>
                </c:pt>
                <c:pt idx="510">
                  <c:v>396</c:v>
                </c:pt>
                <c:pt idx="511">
                  <c:v>396</c:v>
                </c:pt>
                <c:pt idx="512">
                  <c:v>396</c:v>
                </c:pt>
                <c:pt idx="513">
                  <c:v>397</c:v>
                </c:pt>
                <c:pt idx="514">
                  <c:v>398</c:v>
                </c:pt>
                <c:pt idx="515">
                  <c:v>398</c:v>
                </c:pt>
                <c:pt idx="516">
                  <c:v>398</c:v>
                </c:pt>
                <c:pt idx="517">
                  <c:v>398</c:v>
                </c:pt>
                <c:pt idx="518">
                  <c:v>399</c:v>
                </c:pt>
                <c:pt idx="519">
                  <c:v>399</c:v>
                </c:pt>
                <c:pt idx="520">
                  <c:v>400</c:v>
                </c:pt>
                <c:pt idx="521">
                  <c:v>399</c:v>
                </c:pt>
                <c:pt idx="522">
                  <c:v>400</c:v>
                </c:pt>
                <c:pt idx="523">
                  <c:v>400</c:v>
                </c:pt>
                <c:pt idx="524">
                  <c:v>401</c:v>
                </c:pt>
                <c:pt idx="525">
                  <c:v>401</c:v>
                </c:pt>
                <c:pt idx="526">
                  <c:v>401</c:v>
                </c:pt>
                <c:pt idx="527">
                  <c:v>402</c:v>
                </c:pt>
                <c:pt idx="528">
                  <c:v>402</c:v>
                </c:pt>
                <c:pt idx="529">
                  <c:v>402</c:v>
                </c:pt>
                <c:pt idx="530">
                  <c:v>402</c:v>
                </c:pt>
                <c:pt idx="531">
                  <c:v>403</c:v>
                </c:pt>
                <c:pt idx="532">
                  <c:v>403</c:v>
                </c:pt>
                <c:pt idx="533">
                  <c:v>403</c:v>
                </c:pt>
                <c:pt idx="534">
                  <c:v>403</c:v>
                </c:pt>
                <c:pt idx="535">
                  <c:v>404</c:v>
                </c:pt>
                <c:pt idx="536">
                  <c:v>404</c:v>
                </c:pt>
                <c:pt idx="537">
                  <c:v>404</c:v>
                </c:pt>
                <c:pt idx="538">
                  <c:v>405</c:v>
                </c:pt>
                <c:pt idx="539">
                  <c:v>405</c:v>
                </c:pt>
                <c:pt idx="540">
                  <c:v>406</c:v>
                </c:pt>
                <c:pt idx="541">
                  <c:v>406</c:v>
                </c:pt>
                <c:pt idx="542">
                  <c:v>405</c:v>
                </c:pt>
                <c:pt idx="543">
                  <c:v>406</c:v>
                </c:pt>
                <c:pt idx="544">
                  <c:v>406</c:v>
                </c:pt>
                <c:pt idx="545">
                  <c:v>407</c:v>
                </c:pt>
                <c:pt idx="546">
                  <c:v>407</c:v>
                </c:pt>
                <c:pt idx="547">
                  <c:v>407</c:v>
                </c:pt>
                <c:pt idx="548">
                  <c:v>407</c:v>
                </c:pt>
                <c:pt idx="549">
                  <c:v>407</c:v>
                </c:pt>
                <c:pt idx="550">
                  <c:v>408</c:v>
                </c:pt>
                <c:pt idx="551">
                  <c:v>408</c:v>
                </c:pt>
                <c:pt idx="552">
                  <c:v>408</c:v>
                </c:pt>
                <c:pt idx="553">
                  <c:v>408</c:v>
                </c:pt>
                <c:pt idx="554">
                  <c:v>408</c:v>
                </c:pt>
                <c:pt idx="555">
                  <c:v>408</c:v>
                </c:pt>
                <c:pt idx="556">
                  <c:v>409</c:v>
                </c:pt>
                <c:pt idx="557">
                  <c:v>409</c:v>
                </c:pt>
                <c:pt idx="558">
                  <c:v>409</c:v>
                </c:pt>
                <c:pt idx="559">
                  <c:v>410</c:v>
                </c:pt>
                <c:pt idx="560">
                  <c:v>409</c:v>
                </c:pt>
                <c:pt idx="561">
                  <c:v>410</c:v>
                </c:pt>
                <c:pt idx="562">
                  <c:v>411</c:v>
                </c:pt>
                <c:pt idx="563">
                  <c:v>411</c:v>
                </c:pt>
                <c:pt idx="564">
                  <c:v>411</c:v>
                </c:pt>
                <c:pt idx="565">
                  <c:v>412</c:v>
                </c:pt>
                <c:pt idx="566">
                  <c:v>411</c:v>
                </c:pt>
                <c:pt idx="567">
                  <c:v>410</c:v>
                </c:pt>
                <c:pt idx="568">
                  <c:v>409</c:v>
                </c:pt>
                <c:pt idx="569">
                  <c:v>409</c:v>
                </c:pt>
                <c:pt idx="570">
                  <c:v>409</c:v>
                </c:pt>
                <c:pt idx="571">
                  <c:v>409</c:v>
                </c:pt>
                <c:pt idx="572">
                  <c:v>409</c:v>
                </c:pt>
                <c:pt idx="573">
                  <c:v>410</c:v>
                </c:pt>
                <c:pt idx="574">
                  <c:v>409</c:v>
                </c:pt>
                <c:pt idx="575">
                  <c:v>409</c:v>
                </c:pt>
                <c:pt idx="576">
                  <c:v>409</c:v>
                </c:pt>
                <c:pt idx="577">
                  <c:v>409</c:v>
                </c:pt>
                <c:pt idx="578">
                  <c:v>409</c:v>
                </c:pt>
                <c:pt idx="579">
                  <c:v>409</c:v>
                </c:pt>
                <c:pt idx="580">
                  <c:v>408</c:v>
                </c:pt>
                <c:pt idx="581">
                  <c:v>408</c:v>
                </c:pt>
                <c:pt idx="582">
                  <c:v>408</c:v>
                </c:pt>
                <c:pt idx="583">
                  <c:v>408</c:v>
                </c:pt>
                <c:pt idx="584">
                  <c:v>408</c:v>
                </c:pt>
                <c:pt idx="585">
                  <c:v>408</c:v>
                </c:pt>
                <c:pt idx="586">
                  <c:v>407</c:v>
                </c:pt>
                <c:pt idx="587">
                  <c:v>407</c:v>
                </c:pt>
                <c:pt idx="588">
                  <c:v>407</c:v>
                </c:pt>
                <c:pt idx="589">
                  <c:v>407</c:v>
                </c:pt>
                <c:pt idx="590">
                  <c:v>407</c:v>
                </c:pt>
                <c:pt idx="591">
                  <c:v>407</c:v>
                </c:pt>
                <c:pt idx="592">
                  <c:v>407</c:v>
                </c:pt>
                <c:pt idx="593">
                  <c:v>406</c:v>
                </c:pt>
                <c:pt idx="594">
                  <c:v>406</c:v>
                </c:pt>
                <c:pt idx="595">
                  <c:v>407</c:v>
                </c:pt>
                <c:pt idx="596">
                  <c:v>406</c:v>
                </c:pt>
                <c:pt idx="597">
                  <c:v>406</c:v>
                </c:pt>
                <c:pt idx="598">
                  <c:v>416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ex1_35_heatTemp2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Sheet1!$F$2:$F$1236</c:f>
              <c:numCache>
                <c:formatCode>General</c:formatCode>
                <c:ptCount val="1235"/>
                <c:pt idx="0">
                  <c:v>292</c:v>
                </c:pt>
                <c:pt idx="1">
                  <c:v>292</c:v>
                </c:pt>
                <c:pt idx="2">
                  <c:v>293</c:v>
                </c:pt>
                <c:pt idx="3">
                  <c:v>293</c:v>
                </c:pt>
                <c:pt idx="4">
                  <c:v>294</c:v>
                </c:pt>
                <c:pt idx="5">
                  <c:v>295</c:v>
                </c:pt>
                <c:pt idx="6">
                  <c:v>295</c:v>
                </c:pt>
                <c:pt idx="7">
                  <c:v>296</c:v>
                </c:pt>
                <c:pt idx="8">
                  <c:v>296</c:v>
                </c:pt>
                <c:pt idx="9">
                  <c:v>296</c:v>
                </c:pt>
                <c:pt idx="10">
                  <c:v>297</c:v>
                </c:pt>
                <c:pt idx="11">
                  <c:v>297</c:v>
                </c:pt>
                <c:pt idx="12">
                  <c:v>297</c:v>
                </c:pt>
                <c:pt idx="13">
                  <c:v>298</c:v>
                </c:pt>
                <c:pt idx="14">
                  <c:v>298</c:v>
                </c:pt>
                <c:pt idx="15">
                  <c:v>299</c:v>
                </c:pt>
                <c:pt idx="16">
                  <c:v>299</c:v>
                </c:pt>
                <c:pt idx="17">
                  <c:v>299</c:v>
                </c:pt>
                <c:pt idx="18">
                  <c:v>299</c:v>
                </c:pt>
                <c:pt idx="19">
                  <c:v>300</c:v>
                </c:pt>
                <c:pt idx="20">
                  <c:v>300</c:v>
                </c:pt>
                <c:pt idx="21">
                  <c:v>301</c:v>
                </c:pt>
                <c:pt idx="22">
                  <c:v>301</c:v>
                </c:pt>
                <c:pt idx="23">
                  <c:v>301</c:v>
                </c:pt>
                <c:pt idx="24">
                  <c:v>302</c:v>
                </c:pt>
                <c:pt idx="25">
                  <c:v>302</c:v>
                </c:pt>
                <c:pt idx="26">
                  <c:v>302</c:v>
                </c:pt>
                <c:pt idx="27">
                  <c:v>303</c:v>
                </c:pt>
                <c:pt idx="28">
                  <c:v>303</c:v>
                </c:pt>
                <c:pt idx="29">
                  <c:v>303</c:v>
                </c:pt>
                <c:pt idx="30">
                  <c:v>304</c:v>
                </c:pt>
                <c:pt idx="31">
                  <c:v>304</c:v>
                </c:pt>
                <c:pt idx="32">
                  <c:v>305</c:v>
                </c:pt>
                <c:pt idx="33">
                  <c:v>305</c:v>
                </c:pt>
                <c:pt idx="34">
                  <c:v>304</c:v>
                </c:pt>
                <c:pt idx="35">
                  <c:v>305</c:v>
                </c:pt>
                <c:pt idx="36">
                  <c:v>306</c:v>
                </c:pt>
                <c:pt idx="37">
                  <c:v>306</c:v>
                </c:pt>
                <c:pt idx="38">
                  <c:v>306</c:v>
                </c:pt>
                <c:pt idx="39">
                  <c:v>306</c:v>
                </c:pt>
                <c:pt idx="40">
                  <c:v>307</c:v>
                </c:pt>
                <c:pt idx="41">
                  <c:v>307</c:v>
                </c:pt>
                <c:pt idx="42">
                  <c:v>308</c:v>
                </c:pt>
                <c:pt idx="43">
                  <c:v>308</c:v>
                </c:pt>
                <c:pt idx="44">
                  <c:v>308</c:v>
                </c:pt>
                <c:pt idx="45">
                  <c:v>309</c:v>
                </c:pt>
                <c:pt idx="46">
                  <c:v>309</c:v>
                </c:pt>
                <c:pt idx="47">
                  <c:v>309</c:v>
                </c:pt>
                <c:pt idx="48">
                  <c:v>310</c:v>
                </c:pt>
                <c:pt idx="49">
                  <c:v>310</c:v>
                </c:pt>
                <c:pt idx="50">
                  <c:v>310</c:v>
                </c:pt>
                <c:pt idx="51">
                  <c:v>311</c:v>
                </c:pt>
                <c:pt idx="52">
                  <c:v>311</c:v>
                </c:pt>
                <c:pt idx="53">
                  <c:v>311</c:v>
                </c:pt>
                <c:pt idx="54">
                  <c:v>312</c:v>
                </c:pt>
                <c:pt idx="55">
                  <c:v>312</c:v>
                </c:pt>
                <c:pt idx="56">
                  <c:v>312</c:v>
                </c:pt>
                <c:pt idx="57">
                  <c:v>313</c:v>
                </c:pt>
                <c:pt idx="58">
                  <c:v>313</c:v>
                </c:pt>
                <c:pt idx="59">
                  <c:v>313</c:v>
                </c:pt>
                <c:pt idx="60">
                  <c:v>314</c:v>
                </c:pt>
                <c:pt idx="61">
                  <c:v>313</c:v>
                </c:pt>
                <c:pt idx="62">
                  <c:v>314</c:v>
                </c:pt>
                <c:pt idx="63">
                  <c:v>314</c:v>
                </c:pt>
                <c:pt idx="64">
                  <c:v>314</c:v>
                </c:pt>
                <c:pt idx="65">
                  <c:v>314</c:v>
                </c:pt>
                <c:pt idx="66">
                  <c:v>315</c:v>
                </c:pt>
                <c:pt idx="67">
                  <c:v>316</c:v>
                </c:pt>
                <c:pt idx="68">
                  <c:v>316</c:v>
                </c:pt>
                <c:pt idx="69">
                  <c:v>316</c:v>
                </c:pt>
                <c:pt idx="70">
                  <c:v>316</c:v>
                </c:pt>
                <c:pt idx="71">
                  <c:v>317</c:v>
                </c:pt>
                <c:pt idx="72">
                  <c:v>317</c:v>
                </c:pt>
                <c:pt idx="73">
                  <c:v>317</c:v>
                </c:pt>
                <c:pt idx="74">
                  <c:v>318</c:v>
                </c:pt>
                <c:pt idx="75">
                  <c:v>318</c:v>
                </c:pt>
                <c:pt idx="76">
                  <c:v>318</c:v>
                </c:pt>
                <c:pt idx="77">
                  <c:v>318</c:v>
                </c:pt>
                <c:pt idx="78">
                  <c:v>318</c:v>
                </c:pt>
                <c:pt idx="79">
                  <c:v>318</c:v>
                </c:pt>
                <c:pt idx="80">
                  <c:v>319</c:v>
                </c:pt>
                <c:pt idx="81">
                  <c:v>319</c:v>
                </c:pt>
                <c:pt idx="82">
                  <c:v>319</c:v>
                </c:pt>
                <c:pt idx="83">
                  <c:v>319</c:v>
                </c:pt>
                <c:pt idx="84">
                  <c:v>320</c:v>
                </c:pt>
                <c:pt idx="85">
                  <c:v>320</c:v>
                </c:pt>
                <c:pt idx="86">
                  <c:v>320</c:v>
                </c:pt>
                <c:pt idx="87">
                  <c:v>320</c:v>
                </c:pt>
                <c:pt idx="88">
                  <c:v>320</c:v>
                </c:pt>
                <c:pt idx="89">
                  <c:v>321</c:v>
                </c:pt>
                <c:pt idx="90">
                  <c:v>321</c:v>
                </c:pt>
                <c:pt idx="91">
                  <c:v>321</c:v>
                </c:pt>
                <c:pt idx="92">
                  <c:v>321</c:v>
                </c:pt>
                <c:pt idx="93">
                  <c:v>322</c:v>
                </c:pt>
                <c:pt idx="94">
                  <c:v>322</c:v>
                </c:pt>
                <c:pt idx="95">
                  <c:v>322</c:v>
                </c:pt>
                <c:pt idx="96">
                  <c:v>323</c:v>
                </c:pt>
                <c:pt idx="97">
                  <c:v>323</c:v>
                </c:pt>
                <c:pt idx="98">
                  <c:v>323</c:v>
                </c:pt>
                <c:pt idx="99">
                  <c:v>323</c:v>
                </c:pt>
                <c:pt idx="100">
                  <c:v>324</c:v>
                </c:pt>
                <c:pt idx="101">
                  <c:v>323</c:v>
                </c:pt>
                <c:pt idx="102">
                  <c:v>324</c:v>
                </c:pt>
                <c:pt idx="103">
                  <c:v>324</c:v>
                </c:pt>
                <c:pt idx="104">
                  <c:v>324</c:v>
                </c:pt>
                <c:pt idx="105">
                  <c:v>325</c:v>
                </c:pt>
                <c:pt idx="106">
                  <c:v>325</c:v>
                </c:pt>
                <c:pt idx="107">
                  <c:v>325</c:v>
                </c:pt>
                <c:pt idx="108">
                  <c:v>325</c:v>
                </c:pt>
                <c:pt idx="109">
                  <c:v>326</c:v>
                </c:pt>
                <c:pt idx="110">
                  <c:v>327</c:v>
                </c:pt>
                <c:pt idx="111">
                  <c:v>327</c:v>
                </c:pt>
                <c:pt idx="112">
                  <c:v>327</c:v>
                </c:pt>
                <c:pt idx="113">
                  <c:v>327</c:v>
                </c:pt>
                <c:pt idx="114">
                  <c:v>328</c:v>
                </c:pt>
                <c:pt idx="115">
                  <c:v>328</c:v>
                </c:pt>
                <c:pt idx="116">
                  <c:v>328</c:v>
                </c:pt>
                <c:pt idx="117">
                  <c:v>329</c:v>
                </c:pt>
                <c:pt idx="118">
                  <c:v>329</c:v>
                </c:pt>
                <c:pt idx="119">
                  <c:v>329</c:v>
                </c:pt>
                <c:pt idx="120">
                  <c:v>330</c:v>
                </c:pt>
                <c:pt idx="121">
                  <c:v>329</c:v>
                </c:pt>
                <c:pt idx="122">
                  <c:v>329</c:v>
                </c:pt>
                <c:pt idx="123">
                  <c:v>330</c:v>
                </c:pt>
                <c:pt idx="124">
                  <c:v>330</c:v>
                </c:pt>
                <c:pt idx="125">
                  <c:v>331</c:v>
                </c:pt>
                <c:pt idx="126">
                  <c:v>331</c:v>
                </c:pt>
                <c:pt idx="127">
                  <c:v>331</c:v>
                </c:pt>
                <c:pt idx="128">
                  <c:v>331</c:v>
                </c:pt>
                <c:pt idx="129">
                  <c:v>332</c:v>
                </c:pt>
                <c:pt idx="130">
                  <c:v>332</c:v>
                </c:pt>
                <c:pt idx="131">
                  <c:v>332</c:v>
                </c:pt>
                <c:pt idx="132">
                  <c:v>332</c:v>
                </c:pt>
                <c:pt idx="133">
                  <c:v>333</c:v>
                </c:pt>
                <c:pt idx="134">
                  <c:v>333</c:v>
                </c:pt>
                <c:pt idx="135">
                  <c:v>333</c:v>
                </c:pt>
                <c:pt idx="136">
                  <c:v>334</c:v>
                </c:pt>
                <c:pt idx="137">
                  <c:v>334</c:v>
                </c:pt>
                <c:pt idx="138">
                  <c:v>334</c:v>
                </c:pt>
                <c:pt idx="139">
                  <c:v>335</c:v>
                </c:pt>
                <c:pt idx="140">
                  <c:v>335</c:v>
                </c:pt>
                <c:pt idx="141">
                  <c:v>335</c:v>
                </c:pt>
                <c:pt idx="142">
                  <c:v>336</c:v>
                </c:pt>
                <c:pt idx="143">
                  <c:v>336</c:v>
                </c:pt>
                <c:pt idx="144">
                  <c:v>336</c:v>
                </c:pt>
                <c:pt idx="145">
                  <c:v>336</c:v>
                </c:pt>
                <c:pt idx="146">
                  <c:v>337</c:v>
                </c:pt>
                <c:pt idx="147">
                  <c:v>337</c:v>
                </c:pt>
                <c:pt idx="148">
                  <c:v>337</c:v>
                </c:pt>
                <c:pt idx="149">
                  <c:v>338</c:v>
                </c:pt>
                <c:pt idx="150">
                  <c:v>337</c:v>
                </c:pt>
                <c:pt idx="151">
                  <c:v>338</c:v>
                </c:pt>
                <c:pt idx="152">
                  <c:v>339</c:v>
                </c:pt>
                <c:pt idx="153">
                  <c:v>339</c:v>
                </c:pt>
                <c:pt idx="154">
                  <c:v>340</c:v>
                </c:pt>
                <c:pt idx="155">
                  <c:v>340</c:v>
                </c:pt>
                <c:pt idx="156">
                  <c:v>340</c:v>
                </c:pt>
                <c:pt idx="157">
                  <c:v>340</c:v>
                </c:pt>
                <c:pt idx="158">
                  <c:v>341</c:v>
                </c:pt>
                <c:pt idx="159">
                  <c:v>341</c:v>
                </c:pt>
                <c:pt idx="160">
                  <c:v>341</c:v>
                </c:pt>
                <c:pt idx="161">
                  <c:v>342</c:v>
                </c:pt>
                <c:pt idx="162">
                  <c:v>342</c:v>
                </c:pt>
                <c:pt idx="163">
                  <c:v>342</c:v>
                </c:pt>
                <c:pt idx="164">
                  <c:v>343</c:v>
                </c:pt>
                <c:pt idx="165">
                  <c:v>343</c:v>
                </c:pt>
                <c:pt idx="166">
                  <c:v>344</c:v>
                </c:pt>
                <c:pt idx="167">
                  <c:v>344</c:v>
                </c:pt>
                <c:pt idx="168">
                  <c:v>345</c:v>
                </c:pt>
                <c:pt idx="169">
                  <c:v>345</c:v>
                </c:pt>
                <c:pt idx="170">
                  <c:v>345</c:v>
                </c:pt>
                <c:pt idx="171">
                  <c:v>346</c:v>
                </c:pt>
                <c:pt idx="172">
                  <c:v>347</c:v>
                </c:pt>
                <c:pt idx="173">
                  <c:v>347</c:v>
                </c:pt>
                <c:pt idx="174">
                  <c:v>348</c:v>
                </c:pt>
                <c:pt idx="175">
                  <c:v>348</c:v>
                </c:pt>
                <c:pt idx="176">
                  <c:v>348</c:v>
                </c:pt>
                <c:pt idx="177">
                  <c:v>348</c:v>
                </c:pt>
                <c:pt idx="178">
                  <c:v>349</c:v>
                </c:pt>
                <c:pt idx="179">
                  <c:v>349</c:v>
                </c:pt>
                <c:pt idx="180">
                  <c:v>350</c:v>
                </c:pt>
                <c:pt idx="181">
                  <c:v>350</c:v>
                </c:pt>
                <c:pt idx="182">
                  <c:v>350</c:v>
                </c:pt>
                <c:pt idx="183">
                  <c:v>351</c:v>
                </c:pt>
                <c:pt idx="184">
                  <c:v>351</c:v>
                </c:pt>
                <c:pt idx="185">
                  <c:v>352</c:v>
                </c:pt>
                <c:pt idx="186">
                  <c:v>352</c:v>
                </c:pt>
                <c:pt idx="187">
                  <c:v>352</c:v>
                </c:pt>
                <c:pt idx="188">
                  <c:v>353</c:v>
                </c:pt>
                <c:pt idx="189">
                  <c:v>353</c:v>
                </c:pt>
                <c:pt idx="190">
                  <c:v>354</c:v>
                </c:pt>
                <c:pt idx="191">
                  <c:v>354</c:v>
                </c:pt>
                <c:pt idx="192">
                  <c:v>354</c:v>
                </c:pt>
                <c:pt idx="193">
                  <c:v>354</c:v>
                </c:pt>
                <c:pt idx="194">
                  <c:v>355</c:v>
                </c:pt>
                <c:pt idx="195">
                  <c:v>355</c:v>
                </c:pt>
                <c:pt idx="196">
                  <c:v>356</c:v>
                </c:pt>
                <c:pt idx="197">
                  <c:v>356</c:v>
                </c:pt>
                <c:pt idx="198">
                  <c:v>356</c:v>
                </c:pt>
                <c:pt idx="199">
                  <c:v>356</c:v>
                </c:pt>
                <c:pt idx="200">
                  <c:v>357</c:v>
                </c:pt>
                <c:pt idx="201">
                  <c:v>357</c:v>
                </c:pt>
                <c:pt idx="202">
                  <c:v>357</c:v>
                </c:pt>
                <c:pt idx="203">
                  <c:v>358</c:v>
                </c:pt>
                <c:pt idx="204">
                  <c:v>358</c:v>
                </c:pt>
                <c:pt idx="205">
                  <c:v>359</c:v>
                </c:pt>
                <c:pt idx="206">
                  <c:v>359</c:v>
                </c:pt>
                <c:pt idx="207">
                  <c:v>360</c:v>
                </c:pt>
                <c:pt idx="208">
                  <c:v>360</c:v>
                </c:pt>
                <c:pt idx="209">
                  <c:v>360</c:v>
                </c:pt>
                <c:pt idx="210">
                  <c:v>360</c:v>
                </c:pt>
                <c:pt idx="211">
                  <c:v>361</c:v>
                </c:pt>
                <c:pt idx="212">
                  <c:v>361</c:v>
                </c:pt>
                <c:pt idx="213">
                  <c:v>362</c:v>
                </c:pt>
                <c:pt idx="214">
                  <c:v>362</c:v>
                </c:pt>
                <c:pt idx="215">
                  <c:v>362</c:v>
                </c:pt>
                <c:pt idx="216">
                  <c:v>362</c:v>
                </c:pt>
                <c:pt idx="217">
                  <c:v>363</c:v>
                </c:pt>
                <c:pt idx="218">
                  <c:v>363</c:v>
                </c:pt>
                <c:pt idx="219">
                  <c:v>363</c:v>
                </c:pt>
                <c:pt idx="220">
                  <c:v>364</c:v>
                </c:pt>
                <c:pt idx="221">
                  <c:v>364</c:v>
                </c:pt>
                <c:pt idx="222">
                  <c:v>364</c:v>
                </c:pt>
                <c:pt idx="223">
                  <c:v>365</c:v>
                </c:pt>
                <c:pt idx="224">
                  <c:v>365</c:v>
                </c:pt>
                <c:pt idx="225">
                  <c:v>365</c:v>
                </c:pt>
                <c:pt idx="226">
                  <c:v>365</c:v>
                </c:pt>
                <c:pt idx="227">
                  <c:v>366</c:v>
                </c:pt>
                <c:pt idx="228">
                  <c:v>366</c:v>
                </c:pt>
                <c:pt idx="229">
                  <c:v>366</c:v>
                </c:pt>
                <c:pt idx="230">
                  <c:v>367</c:v>
                </c:pt>
                <c:pt idx="231">
                  <c:v>367</c:v>
                </c:pt>
                <c:pt idx="232">
                  <c:v>368</c:v>
                </c:pt>
                <c:pt idx="233">
                  <c:v>369</c:v>
                </c:pt>
                <c:pt idx="234">
                  <c:v>369</c:v>
                </c:pt>
                <c:pt idx="235">
                  <c:v>369</c:v>
                </c:pt>
                <c:pt idx="236">
                  <c:v>369</c:v>
                </c:pt>
                <c:pt idx="237">
                  <c:v>370</c:v>
                </c:pt>
                <c:pt idx="238">
                  <c:v>370</c:v>
                </c:pt>
                <c:pt idx="239">
                  <c:v>370</c:v>
                </c:pt>
                <c:pt idx="240">
                  <c:v>371</c:v>
                </c:pt>
                <c:pt idx="241">
                  <c:v>371</c:v>
                </c:pt>
                <c:pt idx="242">
                  <c:v>371</c:v>
                </c:pt>
                <c:pt idx="243">
                  <c:v>371</c:v>
                </c:pt>
                <c:pt idx="244">
                  <c:v>372</c:v>
                </c:pt>
                <c:pt idx="245">
                  <c:v>372</c:v>
                </c:pt>
                <c:pt idx="246">
                  <c:v>372</c:v>
                </c:pt>
                <c:pt idx="247">
                  <c:v>372</c:v>
                </c:pt>
                <c:pt idx="248">
                  <c:v>373</c:v>
                </c:pt>
                <c:pt idx="249">
                  <c:v>373</c:v>
                </c:pt>
                <c:pt idx="250">
                  <c:v>373</c:v>
                </c:pt>
                <c:pt idx="251">
                  <c:v>374</c:v>
                </c:pt>
                <c:pt idx="252">
                  <c:v>374</c:v>
                </c:pt>
                <c:pt idx="253">
                  <c:v>374</c:v>
                </c:pt>
                <c:pt idx="254">
                  <c:v>374</c:v>
                </c:pt>
                <c:pt idx="255">
                  <c:v>375</c:v>
                </c:pt>
                <c:pt idx="256">
                  <c:v>375</c:v>
                </c:pt>
                <c:pt idx="257">
                  <c:v>375</c:v>
                </c:pt>
                <c:pt idx="258">
                  <c:v>375</c:v>
                </c:pt>
                <c:pt idx="259">
                  <c:v>376</c:v>
                </c:pt>
                <c:pt idx="260">
                  <c:v>376</c:v>
                </c:pt>
                <c:pt idx="261">
                  <c:v>376</c:v>
                </c:pt>
                <c:pt idx="262">
                  <c:v>376</c:v>
                </c:pt>
                <c:pt idx="263">
                  <c:v>376</c:v>
                </c:pt>
                <c:pt idx="264">
                  <c:v>377</c:v>
                </c:pt>
                <c:pt idx="265">
                  <c:v>377</c:v>
                </c:pt>
                <c:pt idx="266">
                  <c:v>377</c:v>
                </c:pt>
                <c:pt idx="267">
                  <c:v>377</c:v>
                </c:pt>
                <c:pt idx="268">
                  <c:v>377</c:v>
                </c:pt>
                <c:pt idx="269">
                  <c:v>378</c:v>
                </c:pt>
                <c:pt idx="270">
                  <c:v>378</c:v>
                </c:pt>
                <c:pt idx="271">
                  <c:v>378</c:v>
                </c:pt>
                <c:pt idx="272">
                  <c:v>378</c:v>
                </c:pt>
                <c:pt idx="273">
                  <c:v>379</c:v>
                </c:pt>
                <c:pt idx="274">
                  <c:v>379</c:v>
                </c:pt>
                <c:pt idx="275">
                  <c:v>379</c:v>
                </c:pt>
                <c:pt idx="276">
                  <c:v>380</c:v>
                </c:pt>
                <c:pt idx="277">
                  <c:v>380</c:v>
                </c:pt>
                <c:pt idx="278">
                  <c:v>381</c:v>
                </c:pt>
                <c:pt idx="279">
                  <c:v>381</c:v>
                </c:pt>
                <c:pt idx="280">
                  <c:v>382</c:v>
                </c:pt>
                <c:pt idx="281">
                  <c:v>383</c:v>
                </c:pt>
                <c:pt idx="282">
                  <c:v>386</c:v>
                </c:pt>
                <c:pt idx="283">
                  <c:v>387</c:v>
                </c:pt>
                <c:pt idx="284">
                  <c:v>387</c:v>
                </c:pt>
                <c:pt idx="285">
                  <c:v>388</c:v>
                </c:pt>
                <c:pt idx="286">
                  <c:v>388</c:v>
                </c:pt>
                <c:pt idx="287">
                  <c:v>389</c:v>
                </c:pt>
                <c:pt idx="288">
                  <c:v>389</c:v>
                </c:pt>
                <c:pt idx="289">
                  <c:v>389</c:v>
                </c:pt>
                <c:pt idx="290">
                  <c:v>389</c:v>
                </c:pt>
                <c:pt idx="291">
                  <c:v>389</c:v>
                </c:pt>
                <c:pt idx="292">
                  <c:v>390</c:v>
                </c:pt>
                <c:pt idx="293">
                  <c:v>390</c:v>
                </c:pt>
                <c:pt idx="294">
                  <c:v>390</c:v>
                </c:pt>
                <c:pt idx="295">
                  <c:v>391</c:v>
                </c:pt>
                <c:pt idx="296">
                  <c:v>391</c:v>
                </c:pt>
                <c:pt idx="297">
                  <c:v>391</c:v>
                </c:pt>
                <c:pt idx="298">
                  <c:v>391</c:v>
                </c:pt>
                <c:pt idx="299">
                  <c:v>392</c:v>
                </c:pt>
                <c:pt idx="300">
                  <c:v>392</c:v>
                </c:pt>
                <c:pt idx="301">
                  <c:v>392</c:v>
                </c:pt>
                <c:pt idx="302">
                  <c:v>392</c:v>
                </c:pt>
                <c:pt idx="303">
                  <c:v>393</c:v>
                </c:pt>
                <c:pt idx="304">
                  <c:v>393</c:v>
                </c:pt>
                <c:pt idx="305">
                  <c:v>393</c:v>
                </c:pt>
                <c:pt idx="306">
                  <c:v>393</c:v>
                </c:pt>
                <c:pt idx="307">
                  <c:v>394</c:v>
                </c:pt>
                <c:pt idx="308">
                  <c:v>394</c:v>
                </c:pt>
                <c:pt idx="309">
                  <c:v>394</c:v>
                </c:pt>
                <c:pt idx="310">
                  <c:v>395</c:v>
                </c:pt>
                <c:pt idx="311">
                  <c:v>395</c:v>
                </c:pt>
                <c:pt idx="312">
                  <c:v>395</c:v>
                </c:pt>
                <c:pt idx="313">
                  <c:v>395</c:v>
                </c:pt>
                <c:pt idx="314">
                  <c:v>395</c:v>
                </c:pt>
                <c:pt idx="315">
                  <c:v>395</c:v>
                </c:pt>
                <c:pt idx="316">
                  <c:v>396</c:v>
                </c:pt>
                <c:pt idx="317">
                  <c:v>395</c:v>
                </c:pt>
                <c:pt idx="318">
                  <c:v>395</c:v>
                </c:pt>
                <c:pt idx="319">
                  <c:v>396</c:v>
                </c:pt>
                <c:pt idx="320">
                  <c:v>396</c:v>
                </c:pt>
                <c:pt idx="321">
                  <c:v>396</c:v>
                </c:pt>
                <c:pt idx="322">
                  <c:v>397</c:v>
                </c:pt>
                <c:pt idx="323">
                  <c:v>397</c:v>
                </c:pt>
                <c:pt idx="324">
                  <c:v>398</c:v>
                </c:pt>
                <c:pt idx="325">
                  <c:v>398</c:v>
                </c:pt>
                <c:pt idx="326">
                  <c:v>398</c:v>
                </c:pt>
                <c:pt idx="327">
                  <c:v>398</c:v>
                </c:pt>
                <c:pt idx="328">
                  <c:v>399</c:v>
                </c:pt>
                <c:pt idx="329">
                  <c:v>398</c:v>
                </c:pt>
                <c:pt idx="330">
                  <c:v>399</c:v>
                </c:pt>
                <c:pt idx="331">
                  <c:v>399</c:v>
                </c:pt>
                <c:pt idx="332">
                  <c:v>399</c:v>
                </c:pt>
                <c:pt idx="333">
                  <c:v>400</c:v>
                </c:pt>
                <c:pt idx="334">
                  <c:v>400</c:v>
                </c:pt>
                <c:pt idx="335">
                  <c:v>400</c:v>
                </c:pt>
                <c:pt idx="336">
                  <c:v>401</c:v>
                </c:pt>
                <c:pt idx="337">
                  <c:v>401</c:v>
                </c:pt>
                <c:pt idx="338">
                  <c:v>401</c:v>
                </c:pt>
                <c:pt idx="339">
                  <c:v>401</c:v>
                </c:pt>
                <c:pt idx="340">
                  <c:v>401</c:v>
                </c:pt>
                <c:pt idx="341">
                  <c:v>402</c:v>
                </c:pt>
                <c:pt idx="342">
                  <c:v>402</c:v>
                </c:pt>
                <c:pt idx="343">
                  <c:v>402</c:v>
                </c:pt>
                <c:pt idx="344">
                  <c:v>403</c:v>
                </c:pt>
                <c:pt idx="345">
                  <c:v>403</c:v>
                </c:pt>
                <c:pt idx="346">
                  <c:v>403</c:v>
                </c:pt>
                <c:pt idx="347">
                  <c:v>404</c:v>
                </c:pt>
                <c:pt idx="348">
                  <c:v>403</c:v>
                </c:pt>
                <c:pt idx="349">
                  <c:v>404</c:v>
                </c:pt>
                <c:pt idx="350">
                  <c:v>404</c:v>
                </c:pt>
                <c:pt idx="351">
                  <c:v>405</c:v>
                </c:pt>
                <c:pt idx="352">
                  <c:v>405</c:v>
                </c:pt>
                <c:pt idx="353">
                  <c:v>405</c:v>
                </c:pt>
                <c:pt idx="354">
                  <c:v>405</c:v>
                </c:pt>
                <c:pt idx="355">
                  <c:v>406</c:v>
                </c:pt>
                <c:pt idx="356">
                  <c:v>406</c:v>
                </c:pt>
                <c:pt idx="357">
                  <c:v>406</c:v>
                </c:pt>
                <c:pt idx="358">
                  <c:v>407</c:v>
                </c:pt>
                <c:pt idx="359">
                  <c:v>407</c:v>
                </c:pt>
                <c:pt idx="360">
                  <c:v>407</c:v>
                </c:pt>
                <c:pt idx="361">
                  <c:v>408</c:v>
                </c:pt>
                <c:pt idx="362">
                  <c:v>408</c:v>
                </c:pt>
                <c:pt idx="363">
                  <c:v>408</c:v>
                </c:pt>
                <c:pt idx="364">
                  <c:v>409</c:v>
                </c:pt>
                <c:pt idx="365">
                  <c:v>408</c:v>
                </c:pt>
                <c:pt idx="366">
                  <c:v>408</c:v>
                </c:pt>
                <c:pt idx="367">
                  <c:v>407</c:v>
                </c:pt>
                <c:pt idx="368">
                  <c:v>407</c:v>
                </c:pt>
                <c:pt idx="369">
                  <c:v>407</c:v>
                </c:pt>
                <c:pt idx="370">
                  <c:v>407</c:v>
                </c:pt>
                <c:pt idx="371">
                  <c:v>407</c:v>
                </c:pt>
                <c:pt idx="372">
                  <c:v>407</c:v>
                </c:pt>
                <c:pt idx="373">
                  <c:v>407</c:v>
                </c:pt>
                <c:pt idx="374">
                  <c:v>406</c:v>
                </c:pt>
                <c:pt idx="375">
                  <c:v>406</c:v>
                </c:pt>
                <c:pt idx="376">
                  <c:v>406</c:v>
                </c:pt>
                <c:pt idx="377">
                  <c:v>406</c:v>
                </c:pt>
                <c:pt idx="378">
                  <c:v>406</c:v>
                </c:pt>
                <c:pt idx="379">
                  <c:v>406</c:v>
                </c:pt>
                <c:pt idx="380">
                  <c:v>405</c:v>
                </c:pt>
                <c:pt idx="381">
                  <c:v>406</c:v>
                </c:pt>
                <c:pt idx="382">
                  <c:v>405</c:v>
                </c:pt>
                <c:pt idx="383">
                  <c:v>405</c:v>
                </c:pt>
                <c:pt idx="384">
                  <c:v>405</c:v>
                </c:pt>
                <c:pt idx="385">
                  <c:v>405</c:v>
                </c:pt>
                <c:pt idx="386">
                  <c:v>405</c:v>
                </c:pt>
                <c:pt idx="387">
                  <c:v>404</c:v>
                </c:pt>
                <c:pt idx="388">
                  <c:v>404</c:v>
                </c:pt>
                <c:pt idx="389">
                  <c:v>404</c:v>
                </c:pt>
                <c:pt idx="390">
                  <c:v>404</c:v>
                </c:pt>
                <c:pt idx="391">
                  <c:v>404</c:v>
                </c:pt>
                <c:pt idx="392">
                  <c:v>404</c:v>
                </c:pt>
                <c:pt idx="393">
                  <c:v>404</c:v>
                </c:pt>
                <c:pt idx="394">
                  <c:v>403</c:v>
                </c:pt>
                <c:pt idx="395">
                  <c:v>403</c:v>
                </c:pt>
                <c:pt idx="396">
                  <c:v>403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ex1_40_heatTemp2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Sheet1!$G$2:$G$1236</c:f>
              <c:numCache>
                <c:formatCode>General</c:formatCode>
                <c:ptCount val="1235"/>
                <c:pt idx="0">
                  <c:v>303</c:v>
                </c:pt>
                <c:pt idx="1">
                  <c:v>303</c:v>
                </c:pt>
                <c:pt idx="2">
                  <c:v>304</c:v>
                </c:pt>
                <c:pt idx="3">
                  <c:v>305</c:v>
                </c:pt>
                <c:pt idx="4">
                  <c:v>305</c:v>
                </c:pt>
                <c:pt idx="5">
                  <c:v>305</c:v>
                </c:pt>
                <c:pt idx="6">
                  <c:v>306</c:v>
                </c:pt>
                <c:pt idx="7">
                  <c:v>306</c:v>
                </c:pt>
                <c:pt idx="8">
                  <c:v>306</c:v>
                </c:pt>
                <c:pt idx="9">
                  <c:v>307</c:v>
                </c:pt>
                <c:pt idx="10">
                  <c:v>307</c:v>
                </c:pt>
                <c:pt idx="11">
                  <c:v>308</c:v>
                </c:pt>
                <c:pt idx="12">
                  <c:v>308</c:v>
                </c:pt>
                <c:pt idx="13">
                  <c:v>309</c:v>
                </c:pt>
                <c:pt idx="14">
                  <c:v>309</c:v>
                </c:pt>
                <c:pt idx="15">
                  <c:v>309</c:v>
                </c:pt>
                <c:pt idx="16">
                  <c:v>309</c:v>
                </c:pt>
                <c:pt idx="17">
                  <c:v>310</c:v>
                </c:pt>
                <c:pt idx="18">
                  <c:v>310</c:v>
                </c:pt>
                <c:pt idx="19">
                  <c:v>310</c:v>
                </c:pt>
                <c:pt idx="20">
                  <c:v>311</c:v>
                </c:pt>
                <c:pt idx="21">
                  <c:v>311</c:v>
                </c:pt>
                <c:pt idx="22">
                  <c:v>311</c:v>
                </c:pt>
                <c:pt idx="23">
                  <c:v>312</c:v>
                </c:pt>
                <c:pt idx="24">
                  <c:v>312</c:v>
                </c:pt>
                <c:pt idx="25">
                  <c:v>312</c:v>
                </c:pt>
                <c:pt idx="26">
                  <c:v>313</c:v>
                </c:pt>
                <c:pt idx="27">
                  <c:v>313</c:v>
                </c:pt>
                <c:pt idx="28">
                  <c:v>313</c:v>
                </c:pt>
                <c:pt idx="29">
                  <c:v>313</c:v>
                </c:pt>
                <c:pt idx="30">
                  <c:v>314</c:v>
                </c:pt>
                <c:pt idx="31">
                  <c:v>314</c:v>
                </c:pt>
                <c:pt idx="32">
                  <c:v>315</c:v>
                </c:pt>
                <c:pt idx="33">
                  <c:v>315</c:v>
                </c:pt>
                <c:pt idx="34">
                  <c:v>315</c:v>
                </c:pt>
                <c:pt idx="35">
                  <c:v>316</c:v>
                </c:pt>
                <c:pt idx="36">
                  <c:v>316</c:v>
                </c:pt>
                <c:pt idx="37">
                  <c:v>316</c:v>
                </c:pt>
                <c:pt idx="38">
                  <c:v>317</c:v>
                </c:pt>
                <c:pt idx="39">
                  <c:v>317</c:v>
                </c:pt>
                <c:pt idx="40">
                  <c:v>317</c:v>
                </c:pt>
                <c:pt idx="41">
                  <c:v>317</c:v>
                </c:pt>
                <c:pt idx="42">
                  <c:v>318</c:v>
                </c:pt>
                <c:pt idx="43">
                  <c:v>318</c:v>
                </c:pt>
                <c:pt idx="44">
                  <c:v>318</c:v>
                </c:pt>
                <c:pt idx="45">
                  <c:v>318</c:v>
                </c:pt>
                <c:pt idx="46">
                  <c:v>318</c:v>
                </c:pt>
                <c:pt idx="47">
                  <c:v>319</c:v>
                </c:pt>
                <c:pt idx="48">
                  <c:v>319</c:v>
                </c:pt>
                <c:pt idx="49">
                  <c:v>319</c:v>
                </c:pt>
                <c:pt idx="50">
                  <c:v>319</c:v>
                </c:pt>
                <c:pt idx="51">
                  <c:v>320</c:v>
                </c:pt>
                <c:pt idx="52">
                  <c:v>320</c:v>
                </c:pt>
                <c:pt idx="53">
                  <c:v>320</c:v>
                </c:pt>
                <c:pt idx="54">
                  <c:v>320</c:v>
                </c:pt>
                <c:pt idx="55">
                  <c:v>321</c:v>
                </c:pt>
                <c:pt idx="56">
                  <c:v>321</c:v>
                </c:pt>
                <c:pt idx="57">
                  <c:v>321</c:v>
                </c:pt>
                <c:pt idx="58">
                  <c:v>321</c:v>
                </c:pt>
                <c:pt idx="59">
                  <c:v>322</c:v>
                </c:pt>
                <c:pt idx="60">
                  <c:v>322</c:v>
                </c:pt>
                <c:pt idx="61">
                  <c:v>322</c:v>
                </c:pt>
                <c:pt idx="62">
                  <c:v>323</c:v>
                </c:pt>
                <c:pt idx="63">
                  <c:v>323</c:v>
                </c:pt>
                <c:pt idx="64">
                  <c:v>323</c:v>
                </c:pt>
                <c:pt idx="65">
                  <c:v>323</c:v>
                </c:pt>
                <c:pt idx="66">
                  <c:v>324</c:v>
                </c:pt>
                <c:pt idx="67">
                  <c:v>324</c:v>
                </c:pt>
                <c:pt idx="68">
                  <c:v>324</c:v>
                </c:pt>
                <c:pt idx="69">
                  <c:v>324</c:v>
                </c:pt>
                <c:pt idx="70">
                  <c:v>324</c:v>
                </c:pt>
                <c:pt idx="71">
                  <c:v>325</c:v>
                </c:pt>
                <c:pt idx="72">
                  <c:v>325</c:v>
                </c:pt>
                <c:pt idx="73">
                  <c:v>326</c:v>
                </c:pt>
                <c:pt idx="74">
                  <c:v>326</c:v>
                </c:pt>
                <c:pt idx="75">
                  <c:v>326</c:v>
                </c:pt>
                <c:pt idx="76">
                  <c:v>326</c:v>
                </c:pt>
                <c:pt idx="77">
                  <c:v>326</c:v>
                </c:pt>
                <c:pt idx="78">
                  <c:v>327</c:v>
                </c:pt>
                <c:pt idx="79">
                  <c:v>327</c:v>
                </c:pt>
                <c:pt idx="80">
                  <c:v>327</c:v>
                </c:pt>
                <c:pt idx="81">
                  <c:v>328</c:v>
                </c:pt>
                <c:pt idx="82">
                  <c:v>328</c:v>
                </c:pt>
                <c:pt idx="83">
                  <c:v>328</c:v>
                </c:pt>
                <c:pt idx="84">
                  <c:v>329</c:v>
                </c:pt>
                <c:pt idx="85">
                  <c:v>329</c:v>
                </c:pt>
                <c:pt idx="86">
                  <c:v>329</c:v>
                </c:pt>
                <c:pt idx="87">
                  <c:v>329</c:v>
                </c:pt>
                <c:pt idx="88">
                  <c:v>329</c:v>
                </c:pt>
                <c:pt idx="89">
                  <c:v>330</c:v>
                </c:pt>
                <c:pt idx="90">
                  <c:v>330</c:v>
                </c:pt>
                <c:pt idx="91">
                  <c:v>331</c:v>
                </c:pt>
                <c:pt idx="92">
                  <c:v>331</c:v>
                </c:pt>
                <c:pt idx="93">
                  <c:v>331</c:v>
                </c:pt>
                <c:pt idx="94">
                  <c:v>332</c:v>
                </c:pt>
                <c:pt idx="95">
                  <c:v>332</c:v>
                </c:pt>
                <c:pt idx="96">
                  <c:v>332</c:v>
                </c:pt>
                <c:pt idx="97">
                  <c:v>332</c:v>
                </c:pt>
                <c:pt idx="98">
                  <c:v>332</c:v>
                </c:pt>
                <c:pt idx="99">
                  <c:v>332</c:v>
                </c:pt>
                <c:pt idx="100">
                  <c:v>333</c:v>
                </c:pt>
                <c:pt idx="101">
                  <c:v>334</c:v>
                </c:pt>
                <c:pt idx="102">
                  <c:v>334</c:v>
                </c:pt>
                <c:pt idx="103">
                  <c:v>334</c:v>
                </c:pt>
                <c:pt idx="104">
                  <c:v>334</c:v>
                </c:pt>
                <c:pt idx="105">
                  <c:v>334</c:v>
                </c:pt>
                <c:pt idx="106">
                  <c:v>335</c:v>
                </c:pt>
                <c:pt idx="107">
                  <c:v>335</c:v>
                </c:pt>
                <c:pt idx="108">
                  <c:v>336</c:v>
                </c:pt>
                <c:pt idx="109">
                  <c:v>336</c:v>
                </c:pt>
                <c:pt idx="110">
                  <c:v>336</c:v>
                </c:pt>
                <c:pt idx="111">
                  <c:v>337</c:v>
                </c:pt>
                <c:pt idx="112">
                  <c:v>337</c:v>
                </c:pt>
                <c:pt idx="113">
                  <c:v>337</c:v>
                </c:pt>
                <c:pt idx="114">
                  <c:v>337</c:v>
                </c:pt>
                <c:pt idx="115">
                  <c:v>338</c:v>
                </c:pt>
                <c:pt idx="116">
                  <c:v>338</c:v>
                </c:pt>
                <c:pt idx="117">
                  <c:v>338</c:v>
                </c:pt>
                <c:pt idx="118">
                  <c:v>338</c:v>
                </c:pt>
                <c:pt idx="119">
                  <c:v>339</c:v>
                </c:pt>
                <c:pt idx="120">
                  <c:v>339</c:v>
                </c:pt>
                <c:pt idx="121">
                  <c:v>340</c:v>
                </c:pt>
                <c:pt idx="122">
                  <c:v>340</c:v>
                </c:pt>
                <c:pt idx="123">
                  <c:v>340</c:v>
                </c:pt>
                <c:pt idx="124">
                  <c:v>341</c:v>
                </c:pt>
                <c:pt idx="125">
                  <c:v>341</c:v>
                </c:pt>
                <c:pt idx="126">
                  <c:v>342</c:v>
                </c:pt>
                <c:pt idx="127">
                  <c:v>342</c:v>
                </c:pt>
                <c:pt idx="128">
                  <c:v>342</c:v>
                </c:pt>
                <c:pt idx="129">
                  <c:v>343</c:v>
                </c:pt>
                <c:pt idx="130">
                  <c:v>343</c:v>
                </c:pt>
                <c:pt idx="131">
                  <c:v>343</c:v>
                </c:pt>
                <c:pt idx="132">
                  <c:v>343</c:v>
                </c:pt>
                <c:pt idx="133">
                  <c:v>344</c:v>
                </c:pt>
                <c:pt idx="134">
                  <c:v>345</c:v>
                </c:pt>
                <c:pt idx="135">
                  <c:v>344</c:v>
                </c:pt>
                <c:pt idx="136">
                  <c:v>345</c:v>
                </c:pt>
                <c:pt idx="137">
                  <c:v>346</c:v>
                </c:pt>
                <c:pt idx="138">
                  <c:v>346</c:v>
                </c:pt>
                <c:pt idx="139">
                  <c:v>346</c:v>
                </c:pt>
                <c:pt idx="140">
                  <c:v>347</c:v>
                </c:pt>
                <c:pt idx="141">
                  <c:v>346</c:v>
                </c:pt>
                <c:pt idx="142">
                  <c:v>347</c:v>
                </c:pt>
                <c:pt idx="143">
                  <c:v>347</c:v>
                </c:pt>
                <c:pt idx="144">
                  <c:v>348</c:v>
                </c:pt>
                <c:pt idx="145">
                  <c:v>349</c:v>
                </c:pt>
                <c:pt idx="146">
                  <c:v>349</c:v>
                </c:pt>
                <c:pt idx="147">
                  <c:v>349</c:v>
                </c:pt>
                <c:pt idx="148">
                  <c:v>349</c:v>
                </c:pt>
                <c:pt idx="149">
                  <c:v>350</c:v>
                </c:pt>
                <c:pt idx="150">
                  <c:v>350</c:v>
                </c:pt>
                <c:pt idx="151">
                  <c:v>351</c:v>
                </c:pt>
                <c:pt idx="152">
                  <c:v>351</c:v>
                </c:pt>
                <c:pt idx="153">
                  <c:v>352</c:v>
                </c:pt>
                <c:pt idx="154">
                  <c:v>352</c:v>
                </c:pt>
                <c:pt idx="155">
                  <c:v>353</c:v>
                </c:pt>
                <c:pt idx="156">
                  <c:v>353</c:v>
                </c:pt>
                <c:pt idx="157">
                  <c:v>353</c:v>
                </c:pt>
                <c:pt idx="158">
                  <c:v>354</c:v>
                </c:pt>
                <c:pt idx="159">
                  <c:v>354</c:v>
                </c:pt>
                <c:pt idx="160">
                  <c:v>355</c:v>
                </c:pt>
                <c:pt idx="161">
                  <c:v>355</c:v>
                </c:pt>
                <c:pt idx="162">
                  <c:v>355</c:v>
                </c:pt>
                <c:pt idx="163">
                  <c:v>355</c:v>
                </c:pt>
                <c:pt idx="164">
                  <c:v>356</c:v>
                </c:pt>
                <c:pt idx="165">
                  <c:v>356</c:v>
                </c:pt>
                <c:pt idx="166">
                  <c:v>357</c:v>
                </c:pt>
                <c:pt idx="167">
                  <c:v>357</c:v>
                </c:pt>
                <c:pt idx="168">
                  <c:v>358</c:v>
                </c:pt>
                <c:pt idx="169">
                  <c:v>358</c:v>
                </c:pt>
                <c:pt idx="170">
                  <c:v>358</c:v>
                </c:pt>
                <c:pt idx="171">
                  <c:v>359</c:v>
                </c:pt>
                <c:pt idx="172">
                  <c:v>359</c:v>
                </c:pt>
                <c:pt idx="173">
                  <c:v>359</c:v>
                </c:pt>
                <c:pt idx="174">
                  <c:v>360</c:v>
                </c:pt>
                <c:pt idx="175">
                  <c:v>360</c:v>
                </c:pt>
                <c:pt idx="176">
                  <c:v>361</c:v>
                </c:pt>
                <c:pt idx="177">
                  <c:v>361</c:v>
                </c:pt>
                <c:pt idx="178">
                  <c:v>361</c:v>
                </c:pt>
                <c:pt idx="179">
                  <c:v>362</c:v>
                </c:pt>
                <c:pt idx="180">
                  <c:v>362</c:v>
                </c:pt>
                <c:pt idx="181">
                  <c:v>363</c:v>
                </c:pt>
                <c:pt idx="182">
                  <c:v>363</c:v>
                </c:pt>
                <c:pt idx="183">
                  <c:v>363</c:v>
                </c:pt>
                <c:pt idx="184">
                  <c:v>363</c:v>
                </c:pt>
                <c:pt idx="185">
                  <c:v>363</c:v>
                </c:pt>
                <c:pt idx="186">
                  <c:v>364</c:v>
                </c:pt>
                <c:pt idx="187">
                  <c:v>364</c:v>
                </c:pt>
                <c:pt idx="188">
                  <c:v>364</c:v>
                </c:pt>
                <c:pt idx="189">
                  <c:v>365</c:v>
                </c:pt>
                <c:pt idx="190">
                  <c:v>365</c:v>
                </c:pt>
                <c:pt idx="191">
                  <c:v>365</c:v>
                </c:pt>
                <c:pt idx="192">
                  <c:v>366</c:v>
                </c:pt>
                <c:pt idx="193">
                  <c:v>366</c:v>
                </c:pt>
                <c:pt idx="194">
                  <c:v>366</c:v>
                </c:pt>
                <c:pt idx="195">
                  <c:v>367</c:v>
                </c:pt>
                <c:pt idx="196">
                  <c:v>367</c:v>
                </c:pt>
                <c:pt idx="197">
                  <c:v>368</c:v>
                </c:pt>
                <c:pt idx="198">
                  <c:v>368</c:v>
                </c:pt>
                <c:pt idx="199">
                  <c:v>368</c:v>
                </c:pt>
                <c:pt idx="200">
                  <c:v>369</c:v>
                </c:pt>
                <c:pt idx="201">
                  <c:v>369</c:v>
                </c:pt>
                <c:pt idx="202">
                  <c:v>370</c:v>
                </c:pt>
                <c:pt idx="203">
                  <c:v>370</c:v>
                </c:pt>
                <c:pt idx="204">
                  <c:v>370</c:v>
                </c:pt>
                <c:pt idx="205">
                  <c:v>370</c:v>
                </c:pt>
                <c:pt idx="206">
                  <c:v>371</c:v>
                </c:pt>
                <c:pt idx="207">
                  <c:v>371</c:v>
                </c:pt>
                <c:pt idx="208">
                  <c:v>371</c:v>
                </c:pt>
                <c:pt idx="209">
                  <c:v>371</c:v>
                </c:pt>
                <c:pt idx="210">
                  <c:v>372</c:v>
                </c:pt>
                <c:pt idx="211">
                  <c:v>372</c:v>
                </c:pt>
                <c:pt idx="212">
                  <c:v>372</c:v>
                </c:pt>
                <c:pt idx="213">
                  <c:v>372</c:v>
                </c:pt>
                <c:pt idx="214">
                  <c:v>373</c:v>
                </c:pt>
                <c:pt idx="215">
                  <c:v>373</c:v>
                </c:pt>
                <c:pt idx="216">
                  <c:v>373</c:v>
                </c:pt>
                <c:pt idx="217">
                  <c:v>374</c:v>
                </c:pt>
                <c:pt idx="218">
                  <c:v>374</c:v>
                </c:pt>
                <c:pt idx="219">
                  <c:v>374</c:v>
                </c:pt>
                <c:pt idx="220">
                  <c:v>374</c:v>
                </c:pt>
                <c:pt idx="221">
                  <c:v>375</c:v>
                </c:pt>
                <c:pt idx="222">
                  <c:v>375</c:v>
                </c:pt>
                <c:pt idx="223">
                  <c:v>375</c:v>
                </c:pt>
                <c:pt idx="224">
                  <c:v>375</c:v>
                </c:pt>
                <c:pt idx="225">
                  <c:v>376</c:v>
                </c:pt>
                <c:pt idx="226">
                  <c:v>376</c:v>
                </c:pt>
                <c:pt idx="227">
                  <c:v>376</c:v>
                </c:pt>
                <c:pt idx="228">
                  <c:v>376</c:v>
                </c:pt>
                <c:pt idx="229">
                  <c:v>377</c:v>
                </c:pt>
                <c:pt idx="230">
                  <c:v>377</c:v>
                </c:pt>
                <c:pt idx="231">
                  <c:v>377</c:v>
                </c:pt>
                <c:pt idx="232">
                  <c:v>377</c:v>
                </c:pt>
                <c:pt idx="233">
                  <c:v>377</c:v>
                </c:pt>
                <c:pt idx="234">
                  <c:v>378</c:v>
                </c:pt>
                <c:pt idx="235">
                  <c:v>378</c:v>
                </c:pt>
                <c:pt idx="236">
                  <c:v>379</c:v>
                </c:pt>
                <c:pt idx="237">
                  <c:v>379</c:v>
                </c:pt>
                <c:pt idx="238">
                  <c:v>379</c:v>
                </c:pt>
                <c:pt idx="239">
                  <c:v>379</c:v>
                </c:pt>
                <c:pt idx="240">
                  <c:v>380</c:v>
                </c:pt>
                <c:pt idx="241">
                  <c:v>380</c:v>
                </c:pt>
                <c:pt idx="242">
                  <c:v>381</c:v>
                </c:pt>
                <c:pt idx="243">
                  <c:v>382</c:v>
                </c:pt>
                <c:pt idx="244">
                  <c:v>384</c:v>
                </c:pt>
                <c:pt idx="245">
                  <c:v>387</c:v>
                </c:pt>
                <c:pt idx="246">
                  <c:v>387</c:v>
                </c:pt>
                <c:pt idx="247">
                  <c:v>388</c:v>
                </c:pt>
                <c:pt idx="248">
                  <c:v>388</c:v>
                </c:pt>
                <c:pt idx="249">
                  <c:v>388</c:v>
                </c:pt>
                <c:pt idx="250">
                  <c:v>389</c:v>
                </c:pt>
                <c:pt idx="251">
                  <c:v>389</c:v>
                </c:pt>
                <c:pt idx="252">
                  <c:v>389</c:v>
                </c:pt>
                <c:pt idx="253">
                  <c:v>389</c:v>
                </c:pt>
                <c:pt idx="254">
                  <c:v>389</c:v>
                </c:pt>
                <c:pt idx="255">
                  <c:v>389</c:v>
                </c:pt>
                <c:pt idx="256">
                  <c:v>390</c:v>
                </c:pt>
                <c:pt idx="257">
                  <c:v>390</c:v>
                </c:pt>
                <c:pt idx="258">
                  <c:v>391</c:v>
                </c:pt>
                <c:pt idx="259">
                  <c:v>391</c:v>
                </c:pt>
                <c:pt idx="260">
                  <c:v>391</c:v>
                </c:pt>
                <c:pt idx="261">
                  <c:v>392</c:v>
                </c:pt>
                <c:pt idx="262">
                  <c:v>392</c:v>
                </c:pt>
                <c:pt idx="263">
                  <c:v>392</c:v>
                </c:pt>
                <c:pt idx="264">
                  <c:v>392</c:v>
                </c:pt>
                <c:pt idx="265">
                  <c:v>393</c:v>
                </c:pt>
                <c:pt idx="266">
                  <c:v>393</c:v>
                </c:pt>
                <c:pt idx="267">
                  <c:v>393</c:v>
                </c:pt>
                <c:pt idx="268">
                  <c:v>394</c:v>
                </c:pt>
                <c:pt idx="269">
                  <c:v>394</c:v>
                </c:pt>
                <c:pt idx="270">
                  <c:v>394</c:v>
                </c:pt>
                <c:pt idx="271">
                  <c:v>394</c:v>
                </c:pt>
                <c:pt idx="272">
                  <c:v>395</c:v>
                </c:pt>
                <c:pt idx="273">
                  <c:v>395</c:v>
                </c:pt>
                <c:pt idx="274">
                  <c:v>395</c:v>
                </c:pt>
                <c:pt idx="275">
                  <c:v>396</c:v>
                </c:pt>
                <c:pt idx="276">
                  <c:v>395</c:v>
                </c:pt>
                <c:pt idx="277">
                  <c:v>395</c:v>
                </c:pt>
                <c:pt idx="278">
                  <c:v>395</c:v>
                </c:pt>
                <c:pt idx="279">
                  <c:v>396</c:v>
                </c:pt>
                <c:pt idx="280">
                  <c:v>396</c:v>
                </c:pt>
                <c:pt idx="281">
                  <c:v>396</c:v>
                </c:pt>
                <c:pt idx="282">
                  <c:v>396</c:v>
                </c:pt>
                <c:pt idx="283">
                  <c:v>397</c:v>
                </c:pt>
                <c:pt idx="284">
                  <c:v>397</c:v>
                </c:pt>
                <c:pt idx="285">
                  <c:v>397</c:v>
                </c:pt>
                <c:pt idx="286">
                  <c:v>398</c:v>
                </c:pt>
                <c:pt idx="287">
                  <c:v>398</c:v>
                </c:pt>
                <c:pt idx="288">
                  <c:v>398</c:v>
                </c:pt>
                <c:pt idx="289">
                  <c:v>399</c:v>
                </c:pt>
                <c:pt idx="290">
                  <c:v>399</c:v>
                </c:pt>
                <c:pt idx="291">
                  <c:v>399</c:v>
                </c:pt>
                <c:pt idx="292">
                  <c:v>400</c:v>
                </c:pt>
                <c:pt idx="293">
                  <c:v>400</c:v>
                </c:pt>
                <c:pt idx="294">
                  <c:v>401</c:v>
                </c:pt>
                <c:pt idx="295">
                  <c:v>401</c:v>
                </c:pt>
                <c:pt idx="296">
                  <c:v>400</c:v>
                </c:pt>
                <c:pt idx="297">
                  <c:v>401</c:v>
                </c:pt>
                <c:pt idx="298">
                  <c:v>401</c:v>
                </c:pt>
                <c:pt idx="299">
                  <c:v>401</c:v>
                </c:pt>
                <c:pt idx="300">
                  <c:v>402</c:v>
                </c:pt>
                <c:pt idx="301">
                  <c:v>402</c:v>
                </c:pt>
                <c:pt idx="302">
                  <c:v>402</c:v>
                </c:pt>
                <c:pt idx="303">
                  <c:v>402</c:v>
                </c:pt>
                <c:pt idx="304">
                  <c:v>403</c:v>
                </c:pt>
                <c:pt idx="305">
                  <c:v>403</c:v>
                </c:pt>
                <c:pt idx="306">
                  <c:v>403</c:v>
                </c:pt>
                <c:pt idx="307">
                  <c:v>403</c:v>
                </c:pt>
                <c:pt idx="308">
                  <c:v>404</c:v>
                </c:pt>
                <c:pt idx="309">
                  <c:v>404</c:v>
                </c:pt>
                <c:pt idx="310">
                  <c:v>404</c:v>
                </c:pt>
                <c:pt idx="311">
                  <c:v>405</c:v>
                </c:pt>
                <c:pt idx="312">
                  <c:v>405</c:v>
                </c:pt>
                <c:pt idx="313">
                  <c:v>405</c:v>
                </c:pt>
                <c:pt idx="314">
                  <c:v>405</c:v>
                </c:pt>
                <c:pt idx="315">
                  <c:v>406</c:v>
                </c:pt>
                <c:pt idx="316">
                  <c:v>406</c:v>
                </c:pt>
                <c:pt idx="317">
                  <c:v>406</c:v>
                </c:pt>
                <c:pt idx="318">
                  <c:v>407</c:v>
                </c:pt>
                <c:pt idx="319">
                  <c:v>407</c:v>
                </c:pt>
                <c:pt idx="320">
                  <c:v>407</c:v>
                </c:pt>
                <c:pt idx="321">
                  <c:v>407</c:v>
                </c:pt>
                <c:pt idx="322">
                  <c:v>408</c:v>
                </c:pt>
                <c:pt idx="323">
                  <c:v>408</c:v>
                </c:pt>
                <c:pt idx="324">
                  <c:v>408</c:v>
                </c:pt>
                <c:pt idx="325">
                  <c:v>409</c:v>
                </c:pt>
                <c:pt idx="326">
                  <c:v>409</c:v>
                </c:pt>
                <c:pt idx="327">
                  <c:v>409</c:v>
                </c:pt>
                <c:pt idx="328">
                  <c:v>409</c:v>
                </c:pt>
                <c:pt idx="329">
                  <c:v>410</c:v>
                </c:pt>
                <c:pt idx="330">
                  <c:v>410</c:v>
                </c:pt>
                <c:pt idx="331">
                  <c:v>411</c:v>
                </c:pt>
                <c:pt idx="332">
                  <c:v>411</c:v>
                </c:pt>
                <c:pt idx="333">
                  <c:v>412</c:v>
                </c:pt>
                <c:pt idx="334">
                  <c:v>411</c:v>
                </c:pt>
                <c:pt idx="335">
                  <c:v>411</c:v>
                </c:pt>
                <c:pt idx="336">
                  <c:v>411</c:v>
                </c:pt>
                <c:pt idx="337">
                  <c:v>411</c:v>
                </c:pt>
                <c:pt idx="338">
                  <c:v>410</c:v>
                </c:pt>
                <c:pt idx="339">
                  <c:v>410</c:v>
                </c:pt>
                <c:pt idx="340">
                  <c:v>409</c:v>
                </c:pt>
                <c:pt idx="341">
                  <c:v>409</c:v>
                </c:pt>
                <c:pt idx="342">
                  <c:v>409</c:v>
                </c:pt>
                <c:pt idx="343">
                  <c:v>409</c:v>
                </c:pt>
                <c:pt idx="344">
                  <c:v>409</c:v>
                </c:pt>
                <c:pt idx="345">
                  <c:v>409</c:v>
                </c:pt>
                <c:pt idx="346">
                  <c:v>409</c:v>
                </c:pt>
                <c:pt idx="347">
                  <c:v>409</c:v>
                </c:pt>
                <c:pt idx="348">
                  <c:v>408</c:v>
                </c:pt>
                <c:pt idx="349">
                  <c:v>408</c:v>
                </c:pt>
                <c:pt idx="350">
                  <c:v>408</c:v>
                </c:pt>
                <c:pt idx="351">
                  <c:v>408</c:v>
                </c:pt>
                <c:pt idx="352">
                  <c:v>408</c:v>
                </c:pt>
                <c:pt idx="353">
                  <c:v>408</c:v>
                </c:pt>
                <c:pt idx="354">
                  <c:v>407</c:v>
                </c:pt>
                <c:pt idx="355">
                  <c:v>407</c:v>
                </c:pt>
                <c:pt idx="356">
                  <c:v>407</c:v>
                </c:pt>
                <c:pt idx="357">
                  <c:v>407</c:v>
                </c:pt>
                <c:pt idx="358">
                  <c:v>407</c:v>
                </c:pt>
                <c:pt idx="359">
                  <c:v>407</c:v>
                </c:pt>
                <c:pt idx="360">
                  <c:v>406</c:v>
                </c:pt>
                <c:pt idx="361">
                  <c:v>406</c:v>
                </c:pt>
                <c:pt idx="362">
                  <c:v>406</c:v>
                </c:pt>
                <c:pt idx="363">
                  <c:v>406</c:v>
                </c:pt>
                <c:pt idx="364">
                  <c:v>406</c:v>
                </c:pt>
                <c:pt idx="365">
                  <c:v>406</c:v>
                </c:pt>
                <c:pt idx="366">
                  <c:v>401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463446623"/>
        <c:axId val="1547035855"/>
      </c:lineChart>
      <c:catAx>
        <c:axId val="1463446623"/>
        <c:scaling>
          <c:orientation val="minMax"/>
        </c:scaling>
        <c:axPos val="b"/>
        <c:crossAx val="1547035855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547035855"/>
        <c:scaling>
          <c:orientation val="minMax"/>
          <c:min val="200"/>
        </c:scaling>
        <c:axPos val="l"/>
        <c:crossAx val="1463446623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32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2(ex5)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ex5_15_heatTemp2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Sheet1!$B$2:$B$689</c:f>
              <c:numCache>
                <c:formatCode>General</c:formatCode>
                <c:ptCount val="688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201</c:v>
                </c:pt>
                <c:pt idx="14">
                  <c:v>201</c:v>
                </c:pt>
                <c:pt idx="15">
                  <c:v>201</c:v>
                </c:pt>
                <c:pt idx="16">
                  <c:v>201</c:v>
                </c:pt>
                <c:pt idx="17">
                  <c:v>202</c:v>
                </c:pt>
                <c:pt idx="18">
                  <c:v>204</c:v>
                </c:pt>
                <c:pt idx="19">
                  <c:v>203</c:v>
                </c:pt>
                <c:pt idx="20">
                  <c:v>205</c:v>
                </c:pt>
                <c:pt idx="21">
                  <c:v>205</c:v>
                </c:pt>
                <c:pt idx="22">
                  <c:v>206</c:v>
                </c:pt>
                <c:pt idx="23">
                  <c:v>205</c:v>
                </c:pt>
                <c:pt idx="24">
                  <c:v>207</c:v>
                </c:pt>
                <c:pt idx="25">
                  <c:v>207</c:v>
                </c:pt>
                <c:pt idx="26">
                  <c:v>208</c:v>
                </c:pt>
                <c:pt idx="27">
                  <c:v>208</c:v>
                </c:pt>
                <c:pt idx="28">
                  <c:v>208</c:v>
                </c:pt>
                <c:pt idx="29">
                  <c:v>210</c:v>
                </c:pt>
                <c:pt idx="30">
                  <c:v>209</c:v>
                </c:pt>
                <c:pt idx="31">
                  <c:v>210</c:v>
                </c:pt>
                <c:pt idx="32">
                  <c:v>210</c:v>
                </c:pt>
                <c:pt idx="33">
                  <c:v>211</c:v>
                </c:pt>
                <c:pt idx="34">
                  <c:v>212</c:v>
                </c:pt>
                <c:pt idx="35">
                  <c:v>213</c:v>
                </c:pt>
                <c:pt idx="36">
                  <c:v>212</c:v>
                </c:pt>
                <c:pt idx="37">
                  <c:v>214</c:v>
                </c:pt>
                <c:pt idx="38">
                  <c:v>214</c:v>
                </c:pt>
                <c:pt idx="39">
                  <c:v>214</c:v>
                </c:pt>
                <c:pt idx="40">
                  <c:v>215</c:v>
                </c:pt>
                <c:pt idx="41">
                  <c:v>216</c:v>
                </c:pt>
                <c:pt idx="42">
                  <c:v>216</c:v>
                </c:pt>
                <c:pt idx="43">
                  <c:v>216</c:v>
                </c:pt>
                <c:pt idx="44">
                  <c:v>217</c:v>
                </c:pt>
                <c:pt idx="45">
                  <c:v>217</c:v>
                </c:pt>
                <c:pt idx="46">
                  <c:v>218</c:v>
                </c:pt>
                <c:pt idx="47">
                  <c:v>219</c:v>
                </c:pt>
                <c:pt idx="48">
                  <c:v>218</c:v>
                </c:pt>
                <c:pt idx="49">
                  <c:v>219</c:v>
                </c:pt>
                <c:pt idx="50">
                  <c:v>219</c:v>
                </c:pt>
                <c:pt idx="51">
                  <c:v>219</c:v>
                </c:pt>
                <c:pt idx="52">
                  <c:v>220</c:v>
                </c:pt>
                <c:pt idx="53">
                  <c:v>220</c:v>
                </c:pt>
                <c:pt idx="54">
                  <c:v>220</c:v>
                </c:pt>
                <c:pt idx="55">
                  <c:v>220</c:v>
                </c:pt>
                <c:pt idx="56">
                  <c:v>220</c:v>
                </c:pt>
                <c:pt idx="57">
                  <c:v>221</c:v>
                </c:pt>
                <c:pt idx="58">
                  <c:v>221</c:v>
                </c:pt>
                <c:pt idx="59">
                  <c:v>221</c:v>
                </c:pt>
                <c:pt idx="60">
                  <c:v>222</c:v>
                </c:pt>
                <c:pt idx="61">
                  <c:v>222</c:v>
                </c:pt>
                <c:pt idx="62">
                  <c:v>222</c:v>
                </c:pt>
                <c:pt idx="63">
                  <c:v>223</c:v>
                </c:pt>
                <c:pt idx="64">
                  <c:v>223</c:v>
                </c:pt>
                <c:pt idx="65">
                  <c:v>223</c:v>
                </c:pt>
                <c:pt idx="66">
                  <c:v>224</c:v>
                </c:pt>
                <c:pt idx="67">
                  <c:v>224</c:v>
                </c:pt>
                <c:pt idx="68">
                  <c:v>224</c:v>
                </c:pt>
                <c:pt idx="69">
                  <c:v>225</c:v>
                </c:pt>
                <c:pt idx="70">
                  <c:v>225</c:v>
                </c:pt>
                <c:pt idx="71">
                  <c:v>225</c:v>
                </c:pt>
                <c:pt idx="72">
                  <c:v>225</c:v>
                </c:pt>
                <c:pt idx="73">
                  <c:v>225</c:v>
                </c:pt>
                <c:pt idx="74">
                  <c:v>227</c:v>
                </c:pt>
                <c:pt idx="75">
                  <c:v>227</c:v>
                </c:pt>
                <c:pt idx="76">
                  <c:v>227</c:v>
                </c:pt>
                <c:pt idx="77">
                  <c:v>228</c:v>
                </c:pt>
                <c:pt idx="78">
                  <c:v>228</c:v>
                </c:pt>
                <c:pt idx="79">
                  <c:v>228</c:v>
                </c:pt>
                <c:pt idx="80">
                  <c:v>229</c:v>
                </c:pt>
                <c:pt idx="81">
                  <c:v>229</c:v>
                </c:pt>
                <c:pt idx="82">
                  <c:v>229</c:v>
                </c:pt>
                <c:pt idx="83">
                  <c:v>230</c:v>
                </c:pt>
                <c:pt idx="84">
                  <c:v>230</c:v>
                </c:pt>
                <c:pt idx="85">
                  <c:v>230</c:v>
                </c:pt>
                <c:pt idx="86">
                  <c:v>231</c:v>
                </c:pt>
                <c:pt idx="87">
                  <c:v>231</c:v>
                </c:pt>
                <c:pt idx="88">
                  <c:v>232</c:v>
                </c:pt>
                <c:pt idx="89">
                  <c:v>232</c:v>
                </c:pt>
                <c:pt idx="90">
                  <c:v>232</c:v>
                </c:pt>
                <c:pt idx="91">
                  <c:v>232</c:v>
                </c:pt>
                <c:pt idx="92">
                  <c:v>233</c:v>
                </c:pt>
                <c:pt idx="93">
                  <c:v>233</c:v>
                </c:pt>
                <c:pt idx="94">
                  <c:v>233</c:v>
                </c:pt>
                <c:pt idx="95">
                  <c:v>234</c:v>
                </c:pt>
                <c:pt idx="96">
                  <c:v>234</c:v>
                </c:pt>
                <c:pt idx="97">
                  <c:v>234</c:v>
                </c:pt>
                <c:pt idx="98">
                  <c:v>235</c:v>
                </c:pt>
                <c:pt idx="99">
                  <c:v>235</c:v>
                </c:pt>
                <c:pt idx="100">
                  <c:v>235</c:v>
                </c:pt>
                <c:pt idx="101">
                  <c:v>236</c:v>
                </c:pt>
                <c:pt idx="102">
                  <c:v>237</c:v>
                </c:pt>
                <c:pt idx="103">
                  <c:v>237</c:v>
                </c:pt>
                <c:pt idx="104">
                  <c:v>237</c:v>
                </c:pt>
                <c:pt idx="105">
                  <c:v>238</c:v>
                </c:pt>
                <c:pt idx="106">
                  <c:v>238</c:v>
                </c:pt>
                <c:pt idx="107">
                  <c:v>238</c:v>
                </c:pt>
                <c:pt idx="108">
                  <c:v>239</c:v>
                </c:pt>
                <c:pt idx="109">
                  <c:v>239</c:v>
                </c:pt>
                <c:pt idx="110">
                  <c:v>240</c:v>
                </c:pt>
                <c:pt idx="111">
                  <c:v>240</c:v>
                </c:pt>
                <c:pt idx="112">
                  <c:v>240</c:v>
                </c:pt>
                <c:pt idx="113">
                  <c:v>241</c:v>
                </c:pt>
                <c:pt idx="114">
                  <c:v>241</c:v>
                </c:pt>
                <c:pt idx="115">
                  <c:v>241</c:v>
                </c:pt>
                <c:pt idx="116">
                  <c:v>241</c:v>
                </c:pt>
                <c:pt idx="117">
                  <c:v>241</c:v>
                </c:pt>
                <c:pt idx="118">
                  <c:v>242</c:v>
                </c:pt>
                <c:pt idx="119">
                  <c:v>243</c:v>
                </c:pt>
                <c:pt idx="120">
                  <c:v>243</c:v>
                </c:pt>
                <c:pt idx="121">
                  <c:v>244</c:v>
                </c:pt>
                <c:pt idx="122">
                  <c:v>244</c:v>
                </c:pt>
                <c:pt idx="123">
                  <c:v>244</c:v>
                </c:pt>
                <c:pt idx="124">
                  <c:v>244</c:v>
                </c:pt>
                <c:pt idx="125">
                  <c:v>245</c:v>
                </c:pt>
                <c:pt idx="126">
                  <c:v>245</c:v>
                </c:pt>
                <c:pt idx="127">
                  <c:v>245</c:v>
                </c:pt>
                <c:pt idx="128">
                  <c:v>246</c:v>
                </c:pt>
                <c:pt idx="129">
                  <c:v>246</c:v>
                </c:pt>
                <c:pt idx="130">
                  <c:v>246</c:v>
                </c:pt>
                <c:pt idx="131">
                  <c:v>247</c:v>
                </c:pt>
                <c:pt idx="132">
                  <c:v>247</c:v>
                </c:pt>
                <c:pt idx="133">
                  <c:v>247</c:v>
                </c:pt>
                <c:pt idx="134">
                  <c:v>248</c:v>
                </c:pt>
                <c:pt idx="135">
                  <c:v>248</c:v>
                </c:pt>
                <c:pt idx="136">
                  <c:v>249</c:v>
                </c:pt>
                <c:pt idx="137">
                  <c:v>249</c:v>
                </c:pt>
                <c:pt idx="138">
                  <c:v>249</c:v>
                </c:pt>
                <c:pt idx="139">
                  <c:v>249</c:v>
                </c:pt>
                <c:pt idx="140">
                  <c:v>250</c:v>
                </c:pt>
                <c:pt idx="141">
                  <c:v>250</c:v>
                </c:pt>
                <c:pt idx="142">
                  <c:v>250</c:v>
                </c:pt>
                <c:pt idx="143">
                  <c:v>251</c:v>
                </c:pt>
                <c:pt idx="144">
                  <c:v>252</c:v>
                </c:pt>
                <c:pt idx="145">
                  <c:v>252</c:v>
                </c:pt>
                <c:pt idx="146">
                  <c:v>252</c:v>
                </c:pt>
                <c:pt idx="147">
                  <c:v>252</c:v>
                </c:pt>
                <c:pt idx="148">
                  <c:v>253</c:v>
                </c:pt>
                <c:pt idx="149">
                  <c:v>254</c:v>
                </c:pt>
                <c:pt idx="150">
                  <c:v>254</c:v>
                </c:pt>
                <c:pt idx="151">
                  <c:v>254</c:v>
                </c:pt>
                <c:pt idx="152">
                  <c:v>255</c:v>
                </c:pt>
                <c:pt idx="153">
                  <c:v>255</c:v>
                </c:pt>
                <c:pt idx="154">
                  <c:v>254</c:v>
                </c:pt>
                <c:pt idx="155">
                  <c:v>255</c:v>
                </c:pt>
                <c:pt idx="156">
                  <c:v>256</c:v>
                </c:pt>
                <c:pt idx="157">
                  <c:v>256</c:v>
                </c:pt>
                <c:pt idx="158">
                  <c:v>257</c:v>
                </c:pt>
                <c:pt idx="159">
                  <c:v>257</c:v>
                </c:pt>
                <c:pt idx="160">
                  <c:v>257</c:v>
                </c:pt>
                <c:pt idx="161">
                  <c:v>258</c:v>
                </c:pt>
                <c:pt idx="162">
                  <c:v>258</c:v>
                </c:pt>
                <c:pt idx="163">
                  <c:v>258</c:v>
                </c:pt>
                <c:pt idx="164">
                  <c:v>259</c:v>
                </c:pt>
                <c:pt idx="165">
                  <c:v>259</c:v>
                </c:pt>
                <c:pt idx="166">
                  <c:v>259</c:v>
                </c:pt>
                <c:pt idx="167">
                  <c:v>260</c:v>
                </c:pt>
                <c:pt idx="168">
                  <c:v>260</c:v>
                </c:pt>
                <c:pt idx="169">
                  <c:v>261</c:v>
                </c:pt>
                <c:pt idx="170">
                  <c:v>261</c:v>
                </c:pt>
                <c:pt idx="171">
                  <c:v>261</c:v>
                </c:pt>
                <c:pt idx="172">
                  <c:v>262</c:v>
                </c:pt>
                <c:pt idx="173">
                  <c:v>262</c:v>
                </c:pt>
                <c:pt idx="174">
                  <c:v>262</c:v>
                </c:pt>
                <c:pt idx="175">
                  <c:v>262</c:v>
                </c:pt>
                <c:pt idx="176">
                  <c:v>263</c:v>
                </c:pt>
                <c:pt idx="177">
                  <c:v>264</c:v>
                </c:pt>
                <c:pt idx="178">
                  <c:v>263</c:v>
                </c:pt>
                <c:pt idx="179">
                  <c:v>264</c:v>
                </c:pt>
                <c:pt idx="180">
                  <c:v>264</c:v>
                </c:pt>
                <c:pt idx="181">
                  <c:v>264</c:v>
                </c:pt>
                <c:pt idx="182">
                  <c:v>264</c:v>
                </c:pt>
                <c:pt idx="183">
                  <c:v>265</c:v>
                </c:pt>
                <c:pt idx="184">
                  <c:v>265</c:v>
                </c:pt>
                <c:pt idx="185">
                  <c:v>266</c:v>
                </c:pt>
                <c:pt idx="186">
                  <c:v>265</c:v>
                </c:pt>
                <c:pt idx="187">
                  <c:v>266</c:v>
                </c:pt>
                <c:pt idx="188">
                  <c:v>267</c:v>
                </c:pt>
                <c:pt idx="189">
                  <c:v>267</c:v>
                </c:pt>
                <c:pt idx="190">
                  <c:v>267</c:v>
                </c:pt>
                <c:pt idx="191">
                  <c:v>268</c:v>
                </c:pt>
                <c:pt idx="192">
                  <c:v>268</c:v>
                </c:pt>
                <c:pt idx="193">
                  <c:v>268</c:v>
                </c:pt>
                <c:pt idx="194">
                  <c:v>268</c:v>
                </c:pt>
                <c:pt idx="195">
                  <c:v>269</c:v>
                </c:pt>
                <c:pt idx="196">
                  <c:v>269</c:v>
                </c:pt>
                <c:pt idx="197">
                  <c:v>270</c:v>
                </c:pt>
                <c:pt idx="198">
                  <c:v>270</c:v>
                </c:pt>
                <c:pt idx="199">
                  <c:v>270</c:v>
                </c:pt>
                <c:pt idx="200">
                  <c:v>270</c:v>
                </c:pt>
                <c:pt idx="201">
                  <c:v>271</c:v>
                </c:pt>
                <c:pt idx="202">
                  <c:v>271</c:v>
                </c:pt>
                <c:pt idx="203">
                  <c:v>271</c:v>
                </c:pt>
                <c:pt idx="204">
                  <c:v>272</c:v>
                </c:pt>
                <c:pt idx="205">
                  <c:v>272</c:v>
                </c:pt>
                <c:pt idx="206">
                  <c:v>272</c:v>
                </c:pt>
                <c:pt idx="207">
                  <c:v>272</c:v>
                </c:pt>
                <c:pt idx="208">
                  <c:v>273</c:v>
                </c:pt>
                <c:pt idx="209">
                  <c:v>273</c:v>
                </c:pt>
                <c:pt idx="210">
                  <c:v>274</c:v>
                </c:pt>
                <c:pt idx="211">
                  <c:v>274</c:v>
                </c:pt>
                <c:pt idx="212">
                  <c:v>274</c:v>
                </c:pt>
                <c:pt idx="213">
                  <c:v>274</c:v>
                </c:pt>
                <c:pt idx="214">
                  <c:v>275</c:v>
                </c:pt>
                <c:pt idx="215">
                  <c:v>276</c:v>
                </c:pt>
                <c:pt idx="216">
                  <c:v>276</c:v>
                </c:pt>
                <c:pt idx="217">
                  <c:v>276</c:v>
                </c:pt>
                <c:pt idx="218">
                  <c:v>276</c:v>
                </c:pt>
                <c:pt idx="219">
                  <c:v>277</c:v>
                </c:pt>
                <c:pt idx="220">
                  <c:v>277</c:v>
                </c:pt>
                <c:pt idx="221">
                  <c:v>277</c:v>
                </c:pt>
                <c:pt idx="222">
                  <c:v>278</c:v>
                </c:pt>
                <c:pt idx="223">
                  <c:v>278</c:v>
                </c:pt>
                <c:pt idx="224">
                  <c:v>278</c:v>
                </c:pt>
                <c:pt idx="225">
                  <c:v>279</c:v>
                </c:pt>
                <c:pt idx="226">
                  <c:v>279</c:v>
                </c:pt>
                <c:pt idx="227">
                  <c:v>279</c:v>
                </c:pt>
                <c:pt idx="228">
                  <c:v>280</c:v>
                </c:pt>
                <c:pt idx="229">
                  <c:v>281</c:v>
                </c:pt>
                <c:pt idx="230">
                  <c:v>281</c:v>
                </c:pt>
                <c:pt idx="231">
                  <c:v>281</c:v>
                </c:pt>
                <c:pt idx="232">
                  <c:v>282</c:v>
                </c:pt>
                <c:pt idx="233">
                  <c:v>282</c:v>
                </c:pt>
                <c:pt idx="234">
                  <c:v>282</c:v>
                </c:pt>
                <c:pt idx="235">
                  <c:v>282</c:v>
                </c:pt>
                <c:pt idx="236">
                  <c:v>283</c:v>
                </c:pt>
                <c:pt idx="237">
                  <c:v>283</c:v>
                </c:pt>
                <c:pt idx="238">
                  <c:v>284</c:v>
                </c:pt>
                <c:pt idx="239">
                  <c:v>284</c:v>
                </c:pt>
                <c:pt idx="240">
                  <c:v>284</c:v>
                </c:pt>
                <c:pt idx="241">
                  <c:v>285</c:v>
                </c:pt>
                <c:pt idx="242">
                  <c:v>285</c:v>
                </c:pt>
                <c:pt idx="243">
                  <c:v>286</c:v>
                </c:pt>
                <c:pt idx="244">
                  <c:v>286</c:v>
                </c:pt>
                <c:pt idx="245">
                  <c:v>286</c:v>
                </c:pt>
                <c:pt idx="246">
                  <c:v>287</c:v>
                </c:pt>
                <c:pt idx="247">
                  <c:v>287</c:v>
                </c:pt>
                <c:pt idx="248">
                  <c:v>288</c:v>
                </c:pt>
                <c:pt idx="249">
                  <c:v>288</c:v>
                </c:pt>
                <c:pt idx="250">
                  <c:v>288</c:v>
                </c:pt>
                <c:pt idx="251">
                  <c:v>288</c:v>
                </c:pt>
                <c:pt idx="252">
                  <c:v>289</c:v>
                </c:pt>
                <c:pt idx="253">
                  <c:v>289</c:v>
                </c:pt>
                <c:pt idx="254">
                  <c:v>289</c:v>
                </c:pt>
                <c:pt idx="255">
                  <c:v>290</c:v>
                </c:pt>
                <c:pt idx="256">
                  <c:v>290</c:v>
                </c:pt>
                <c:pt idx="257">
                  <c:v>291</c:v>
                </c:pt>
                <c:pt idx="258">
                  <c:v>290</c:v>
                </c:pt>
                <c:pt idx="259">
                  <c:v>291</c:v>
                </c:pt>
                <c:pt idx="260">
                  <c:v>291</c:v>
                </c:pt>
                <c:pt idx="261">
                  <c:v>292</c:v>
                </c:pt>
                <c:pt idx="262">
                  <c:v>292</c:v>
                </c:pt>
                <c:pt idx="263">
                  <c:v>293</c:v>
                </c:pt>
                <c:pt idx="264">
                  <c:v>293</c:v>
                </c:pt>
                <c:pt idx="265">
                  <c:v>293</c:v>
                </c:pt>
                <c:pt idx="266">
                  <c:v>293</c:v>
                </c:pt>
                <c:pt idx="267">
                  <c:v>294</c:v>
                </c:pt>
                <c:pt idx="268">
                  <c:v>294</c:v>
                </c:pt>
                <c:pt idx="269">
                  <c:v>294</c:v>
                </c:pt>
                <c:pt idx="270">
                  <c:v>294</c:v>
                </c:pt>
                <c:pt idx="271">
                  <c:v>295</c:v>
                </c:pt>
                <c:pt idx="272">
                  <c:v>295</c:v>
                </c:pt>
                <c:pt idx="273">
                  <c:v>295</c:v>
                </c:pt>
                <c:pt idx="274">
                  <c:v>296</c:v>
                </c:pt>
                <c:pt idx="275">
                  <c:v>296</c:v>
                </c:pt>
                <c:pt idx="276">
                  <c:v>297</c:v>
                </c:pt>
                <c:pt idx="277">
                  <c:v>296</c:v>
                </c:pt>
                <c:pt idx="278">
                  <c:v>297</c:v>
                </c:pt>
                <c:pt idx="279">
                  <c:v>297</c:v>
                </c:pt>
                <c:pt idx="280">
                  <c:v>298</c:v>
                </c:pt>
                <c:pt idx="281">
                  <c:v>298</c:v>
                </c:pt>
                <c:pt idx="282">
                  <c:v>298</c:v>
                </c:pt>
                <c:pt idx="283">
                  <c:v>298</c:v>
                </c:pt>
                <c:pt idx="284">
                  <c:v>299</c:v>
                </c:pt>
                <c:pt idx="285">
                  <c:v>299</c:v>
                </c:pt>
                <c:pt idx="286">
                  <c:v>299</c:v>
                </c:pt>
                <c:pt idx="287">
                  <c:v>300</c:v>
                </c:pt>
                <c:pt idx="288">
                  <c:v>300</c:v>
                </c:pt>
                <c:pt idx="289">
                  <c:v>300</c:v>
                </c:pt>
                <c:pt idx="290">
                  <c:v>300</c:v>
                </c:pt>
                <c:pt idx="291">
                  <c:v>301</c:v>
                </c:pt>
                <c:pt idx="292">
                  <c:v>301</c:v>
                </c:pt>
                <c:pt idx="293">
                  <c:v>302</c:v>
                </c:pt>
                <c:pt idx="294">
                  <c:v>302</c:v>
                </c:pt>
                <c:pt idx="295">
                  <c:v>302</c:v>
                </c:pt>
                <c:pt idx="296">
                  <c:v>303</c:v>
                </c:pt>
                <c:pt idx="297">
                  <c:v>303</c:v>
                </c:pt>
                <c:pt idx="298">
                  <c:v>303</c:v>
                </c:pt>
                <c:pt idx="299">
                  <c:v>303</c:v>
                </c:pt>
                <c:pt idx="300">
                  <c:v>304</c:v>
                </c:pt>
                <c:pt idx="301">
                  <c:v>304</c:v>
                </c:pt>
                <c:pt idx="302">
                  <c:v>304</c:v>
                </c:pt>
                <c:pt idx="303">
                  <c:v>305</c:v>
                </c:pt>
                <c:pt idx="304">
                  <c:v>305</c:v>
                </c:pt>
                <c:pt idx="305">
                  <c:v>305</c:v>
                </c:pt>
                <c:pt idx="306">
                  <c:v>306</c:v>
                </c:pt>
                <c:pt idx="307">
                  <c:v>306</c:v>
                </c:pt>
                <c:pt idx="308">
                  <c:v>306</c:v>
                </c:pt>
                <c:pt idx="309">
                  <c:v>307</c:v>
                </c:pt>
                <c:pt idx="310">
                  <c:v>307</c:v>
                </c:pt>
                <c:pt idx="311">
                  <c:v>307</c:v>
                </c:pt>
                <c:pt idx="312">
                  <c:v>308</c:v>
                </c:pt>
                <c:pt idx="313">
                  <c:v>308</c:v>
                </c:pt>
                <c:pt idx="314">
                  <c:v>308</c:v>
                </c:pt>
                <c:pt idx="315">
                  <c:v>309</c:v>
                </c:pt>
                <c:pt idx="316">
                  <c:v>309</c:v>
                </c:pt>
                <c:pt idx="317">
                  <c:v>310</c:v>
                </c:pt>
                <c:pt idx="318">
                  <c:v>310</c:v>
                </c:pt>
                <c:pt idx="319">
                  <c:v>310</c:v>
                </c:pt>
                <c:pt idx="320">
                  <c:v>311</c:v>
                </c:pt>
                <c:pt idx="321">
                  <c:v>311</c:v>
                </c:pt>
                <c:pt idx="322">
                  <c:v>311</c:v>
                </c:pt>
                <c:pt idx="323">
                  <c:v>311</c:v>
                </c:pt>
                <c:pt idx="324">
                  <c:v>311</c:v>
                </c:pt>
                <c:pt idx="325">
                  <c:v>312</c:v>
                </c:pt>
                <c:pt idx="326">
                  <c:v>312</c:v>
                </c:pt>
                <c:pt idx="327">
                  <c:v>312</c:v>
                </c:pt>
                <c:pt idx="328">
                  <c:v>313</c:v>
                </c:pt>
                <c:pt idx="329">
                  <c:v>313</c:v>
                </c:pt>
                <c:pt idx="330">
                  <c:v>313</c:v>
                </c:pt>
                <c:pt idx="331">
                  <c:v>314</c:v>
                </c:pt>
                <c:pt idx="332">
                  <c:v>314</c:v>
                </c:pt>
                <c:pt idx="333">
                  <c:v>314</c:v>
                </c:pt>
                <c:pt idx="334">
                  <c:v>315</c:v>
                </c:pt>
                <c:pt idx="335">
                  <c:v>315</c:v>
                </c:pt>
                <c:pt idx="336">
                  <c:v>315</c:v>
                </c:pt>
                <c:pt idx="337">
                  <c:v>315</c:v>
                </c:pt>
                <c:pt idx="338">
                  <c:v>316</c:v>
                </c:pt>
                <c:pt idx="339">
                  <c:v>316</c:v>
                </c:pt>
                <c:pt idx="340">
                  <c:v>316</c:v>
                </c:pt>
                <c:pt idx="341">
                  <c:v>317</c:v>
                </c:pt>
                <c:pt idx="342">
                  <c:v>317</c:v>
                </c:pt>
                <c:pt idx="343">
                  <c:v>318</c:v>
                </c:pt>
                <c:pt idx="344">
                  <c:v>318</c:v>
                </c:pt>
                <c:pt idx="345">
                  <c:v>318</c:v>
                </c:pt>
                <c:pt idx="346">
                  <c:v>318</c:v>
                </c:pt>
                <c:pt idx="347">
                  <c:v>319</c:v>
                </c:pt>
                <c:pt idx="348">
                  <c:v>319</c:v>
                </c:pt>
                <c:pt idx="349">
                  <c:v>319</c:v>
                </c:pt>
                <c:pt idx="350">
                  <c:v>319</c:v>
                </c:pt>
                <c:pt idx="351">
                  <c:v>320</c:v>
                </c:pt>
                <c:pt idx="352">
                  <c:v>320</c:v>
                </c:pt>
                <c:pt idx="353">
                  <c:v>320</c:v>
                </c:pt>
                <c:pt idx="354">
                  <c:v>320</c:v>
                </c:pt>
                <c:pt idx="355">
                  <c:v>320</c:v>
                </c:pt>
                <c:pt idx="356">
                  <c:v>321</c:v>
                </c:pt>
                <c:pt idx="357">
                  <c:v>321</c:v>
                </c:pt>
                <c:pt idx="358">
                  <c:v>321</c:v>
                </c:pt>
                <c:pt idx="359">
                  <c:v>321</c:v>
                </c:pt>
                <c:pt idx="360">
                  <c:v>321</c:v>
                </c:pt>
                <c:pt idx="361">
                  <c:v>321</c:v>
                </c:pt>
                <c:pt idx="362">
                  <c:v>322</c:v>
                </c:pt>
                <c:pt idx="363">
                  <c:v>323</c:v>
                </c:pt>
                <c:pt idx="364">
                  <c:v>323</c:v>
                </c:pt>
                <c:pt idx="365">
                  <c:v>323</c:v>
                </c:pt>
                <c:pt idx="366">
                  <c:v>323</c:v>
                </c:pt>
                <c:pt idx="367">
                  <c:v>323</c:v>
                </c:pt>
                <c:pt idx="368">
                  <c:v>324</c:v>
                </c:pt>
                <c:pt idx="369">
                  <c:v>324</c:v>
                </c:pt>
                <c:pt idx="370">
                  <c:v>324</c:v>
                </c:pt>
                <c:pt idx="371">
                  <c:v>324</c:v>
                </c:pt>
                <c:pt idx="372">
                  <c:v>324</c:v>
                </c:pt>
                <c:pt idx="373">
                  <c:v>325</c:v>
                </c:pt>
                <c:pt idx="374">
                  <c:v>325</c:v>
                </c:pt>
                <c:pt idx="375">
                  <c:v>325</c:v>
                </c:pt>
                <c:pt idx="376">
                  <c:v>325</c:v>
                </c:pt>
                <c:pt idx="377">
                  <c:v>325</c:v>
                </c:pt>
                <c:pt idx="378">
                  <c:v>325</c:v>
                </c:pt>
                <c:pt idx="379">
                  <c:v>326</c:v>
                </c:pt>
                <c:pt idx="380">
                  <c:v>326</c:v>
                </c:pt>
                <c:pt idx="381">
                  <c:v>326</c:v>
                </c:pt>
                <c:pt idx="382">
                  <c:v>327</c:v>
                </c:pt>
                <c:pt idx="383">
                  <c:v>327</c:v>
                </c:pt>
                <c:pt idx="384">
                  <c:v>328</c:v>
                </c:pt>
                <c:pt idx="385">
                  <c:v>328</c:v>
                </c:pt>
                <c:pt idx="386">
                  <c:v>328</c:v>
                </c:pt>
                <c:pt idx="387">
                  <c:v>328</c:v>
                </c:pt>
                <c:pt idx="388">
                  <c:v>328</c:v>
                </c:pt>
                <c:pt idx="389">
                  <c:v>329</c:v>
                </c:pt>
                <c:pt idx="390">
                  <c:v>329</c:v>
                </c:pt>
                <c:pt idx="391">
                  <c:v>329</c:v>
                </c:pt>
                <c:pt idx="392">
                  <c:v>330</c:v>
                </c:pt>
                <c:pt idx="393">
                  <c:v>330</c:v>
                </c:pt>
                <c:pt idx="394">
                  <c:v>330</c:v>
                </c:pt>
                <c:pt idx="395">
                  <c:v>331</c:v>
                </c:pt>
                <c:pt idx="396">
                  <c:v>331</c:v>
                </c:pt>
                <c:pt idx="397">
                  <c:v>331</c:v>
                </c:pt>
                <c:pt idx="398">
                  <c:v>331</c:v>
                </c:pt>
                <c:pt idx="399">
                  <c:v>332</c:v>
                </c:pt>
                <c:pt idx="400">
                  <c:v>332</c:v>
                </c:pt>
                <c:pt idx="401">
                  <c:v>332</c:v>
                </c:pt>
                <c:pt idx="402">
                  <c:v>332</c:v>
                </c:pt>
                <c:pt idx="403">
                  <c:v>333</c:v>
                </c:pt>
                <c:pt idx="404">
                  <c:v>333</c:v>
                </c:pt>
                <c:pt idx="405">
                  <c:v>333</c:v>
                </c:pt>
                <c:pt idx="406">
                  <c:v>334</c:v>
                </c:pt>
                <c:pt idx="407">
                  <c:v>334</c:v>
                </c:pt>
                <c:pt idx="408">
                  <c:v>334</c:v>
                </c:pt>
                <c:pt idx="409">
                  <c:v>334</c:v>
                </c:pt>
                <c:pt idx="410">
                  <c:v>334</c:v>
                </c:pt>
                <c:pt idx="411">
                  <c:v>335</c:v>
                </c:pt>
                <c:pt idx="412">
                  <c:v>335</c:v>
                </c:pt>
                <c:pt idx="413">
                  <c:v>335</c:v>
                </c:pt>
                <c:pt idx="414">
                  <c:v>336</c:v>
                </c:pt>
                <c:pt idx="415">
                  <c:v>336</c:v>
                </c:pt>
                <c:pt idx="416">
                  <c:v>336</c:v>
                </c:pt>
                <c:pt idx="417">
                  <c:v>337</c:v>
                </c:pt>
                <c:pt idx="418">
                  <c:v>337</c:v>
                </c:pt>
                <c:pt idx="419">
                  <c:v>337</c:v>
                </c:pt>
                <c:pt idx="420">
                  <c:v>337</c:v>
                </c:pt>
                <c:pt idx="421">
                  <c:v>337</c:v>
                </c:pt>
                <c:pt idx="422">
                  <c:v>337</c:v>
                </c:pt>
                <c:pt idx="423">
                  <c:v>338</c:v>
                </c:pt>
                <c:pt idx="424">
                  <c:v>338</c:v>
                </c:pt>
                <c:pt idx="425">
                  <c:v>339</c:v>
                </c:pt>
                <c:pt idx="426">
                  <c:v>339</c:v>
                </c:pt>
                <c:pt idx="427">
                  <c:v>339</c:v>
                </c:pt>
                <c:pt idx="428">
                  <c:v>340</c:v>
                </c:pt>
                <c:pt idx="429">
                  <c:v>340</c:v>
                </c:pt>
                <c:pt idx="430">
                  <c:v>340</c:v>
                </c:pt>
                <c:pt idx="431">
                  <c:v>341</c:v>
                </c:pt>
                <c:pt idx="432">
                  <c:v>341</c:v>
                </c:pt>
                <c:pt idx="433">
                  <c:v>341</c:v>
                </c:pt>
                <c:pt idx="434">
                  <c:v>342</c:v>
                </c:pt>
                <c:pt idx="435">
                  <c:v>342</c:v>
                </c:pt>
                <c:pt idx="436">
                  <c:v>342</c:v>
                </c:pt>
                <c:pt idx="437">
                  <c:v>343</c:v>
                </c:pt>
                <c:pt idx="438">
                  <c:v>343</c:v>
                </c:pt>
                <c:pt idx="439">
                  <c:v>343</c:v>
                </c:pt>
                <c:pt idx="440">
                  <c:v>344</c:v>
                </c:pt>
                <c:pt idx="441">
                  <c:v>344</c:v>
                </c:pt>
                <c:pt idx="442">
                  <c:v>345</c:v>
                </c:pt>
                <c:pt idx="443">
                  <c:v>345</c:v>
                </c:pt>
                <c:pt idx="444">
                  <c:v>345</c:v>
                </c:pt>
                <c:pt idx="445">
                  <c:v>346</c:v>
                </c:pt>
                <c:pt idx="446">
                  <c:v>346</c:v>
                </c:pt>
                <c:pt idx="447">
                  <c:v>346</c:v>
                </c:pt>
                <c:pt idx="448">
                  <c:v>347</c:v>
                </c:pt>
                <c:pt idx="449">
                  <c:v>347</c:v>
                </c:pt>
                <c:pt idx="450">
                  <c:v>347</c:v>
                </c:pt>
                <c:pt idx="451">
                  <c:v>347</c:v>
                </c:pt>
                <c:pt idx="452">
                  <c:v>348</c:v>
                </c:pt>
                <c:pt idx="453">
                  <c:v>348</c:v>
                </c:pt>
                <c:pt idx="454">
                  <c:v>349</c:v>
                </c:pt>
                <c:pt idx="455">
                  <c:v>349</c:v>
                </c:pt>
                <c:pt idx="456">
                  <c:v>349</c:v>
                </c:pt>
                <c:pt idx="457">
                  <c:v>349</c:v>
                </c:pt>
                <c:pt idx="458">
                  <c:v>350</c:v>
                </c:pt>
                <c:pt idx="459">
                  <c:v>350</c:v>
                </c:pt>
                <c:pt idx="460">
                  <c:v>350</c:v>
                </c:pt>
                <c:pt idx="461">
                  <c:v>351</c:v>
                </c:pt>
                <c:pt idx="462">
                  <c:v>351</c:v>
                </c:pt>
                <c:pt idx="463">
                  <c:v>351</c:v>
                </c:pt>
                <c:pt idx="464">
                  <c:v>352</c:v>
                </c:pt>
                <c:pt idx="465">
                  <c:v>352</c:v>
                </c:pt>
                <c:pt idx="466">
                  <c:v>352</c:v>
                </c:pt>
                <c:pt idx="467">
                  <c:v>353</c:v>
                </c:pt>
                <c:pt idx="468">
                  <c:v>353</c:v>
                </c:pt>
                <c:pt idx="469">
                  <c:v>353</c:v>
                </c:pt>
                <c:pt idx="470">
                  <c:v>353</c:v>
                </c:pt>
                <c:pt idx="471">
                  <c:v>354</c:v>
                </c:pt>
                <c:pt idx="472">
                  <c:v>354</c:v>
                </c:pt>
                <c:pt idx="473">
                  <c:v>355</c:v>
                </c:pt>
                <c:pt idx="474">
                  <c:v>355</c:v>
                </c:pt>
                <c:pt idx="475">
                  <c:v>355</c:v>
                </c:pt>
                <c:pt idx="476">
                  <c:v>356</c:v>
                </c:pt>
                <c:pt idx="477">
                  <c:v>356</c:v>
                </c:pt>
                <c:pt idx="478">
                  <c:v>356</c:v>
                </c:pt>
                <c:pt idx="479">
                  <c:v>356</c:v>
                </c:pt>
                <c:pt idx="480">
                  <c:v>357</c:v>
                </c:pt>
                <c:pt idx="481">
                  <c:v>357</c:v>
                </c:pt>
                <c:pt idx="482">
                  <c:v>357</c:v>
                </c:pt>
                <c:pt idx="483">
                  <c:v>358</c:v>
                </c:pt>
                <c:pt idx="484">
                  <c:v>359</c:v>
                </c:pt>
                <c:pt idx="485">
                  <c:v>359</c:v>
                </c:pt>
                <c:pt idx="486">
                  <c:v>360</c:v>
                </c:pt>
                <c:pt idx="487">
                  <c:v>360</c:v>
                </c:pt>
                <c:pt idx="488">
                  <c:v>361</c:v>
                </c:pt>
                <c:pt idx="489">
                  <c:v>361</c:v>
                </c:pt>
                <c:pt idx="490">
                  <c:v>361</c:v>
                </c:pt>
                <c:pt idx="491">
                  <c:v>362</c:v>
                </c:pt>
                <c:pt idx="492">
                  <c:v>362</c:v>
                </c:pt>
                <c:pt idx="493">
                  <c:v>362</c:v>
                </c:pt>
                <c:pt idx="494">
                  <c:v>363</c:v>
                </c:pt>
                <c:pt idx="495">
                  <c:v>363</c:v>
                </c:pt>
                <c:pt idx="496">
                  <c:v>363</c:v>
                </c:pt>
                <c:pt idx="497">
                  <c:v>363</c:v>
                </c:pt>
                <c:pt idx="498">
                  <c:v>363</c:v>
                </c:pt>
                <c:pt idx="499">
                  <c:v>364</c:v>
                </c:pt>
                <c:pt idx="500">
                  <c:v>365</c:v>
                </c:pt>
                <c:pt idx="501">
                  <c:v>365</c:v>
                </c:pt>
                <c:pt idx="502">
                  <c:v>365</c:v>
                </c:pt>
                <c:pt idx="503">
                  <c:v>365</c:v>
                </c:pt>
                <c:pt idx="504">
                  <c:v>365</c:v>
                </c:pt>
                <c:pt idx="505">
                  <c:v>365</c:v>
                </c:pt>
                <c:pt idx="506">
                  <c:v>366</c:v>
                </c:pt>
                <c:pt idx="507">
                  <c:v>367</c:v>
                </c:pt>
                <c:pt idx="508">
                  <c:v>367</c:v>
                </c:pt>
                <c:pt idx="509">
                  <c:v>367</c:v>
                </c:pt>
                <c:pt idx="510">
                  <c:v>368</c:v>
                </c:pt>
                <c:pt idx="511">
                  <c:v>368</c:v>
                </c:pt>
                <c:pt idx="512">
                  <c:v>369</c:v>
                </c:pt>
                <c:pt idx="513">
                  <c:v>369</c:v>
                </c:pt>
                <c:pt idx="514">
                  <c:v>369</c:v>
                </c:pt>
                <c:pt idx="515">
                  <c:v>370</c:v>
                </c:pt>
                <c:pt idx="516">
                  <c:v>370</c:v>
                </c:pt>
                <c:pt idx="517">
                  <c:v>370</c:v>
                </c:pt>
                <c:pt idx="518">
                  <c:v>371</c:v>
                </c:pt>
                <c:pt idx="519">
                  <c:v>371</c:v>
                </c:pt>
                <c:pt idx="520">
                  <c:v>371</c:v>
                </c:pt>
                <c:pt idx="521">
                  <c:v>372</c:v>
                </c:pt>
                <c:pt idx="522">
                  <c:v>372</c:v>
                </c:pt>
                <c:pt idx="523">
                  <c:v>372</c:v>
                </c:pt>
                <c:pt idx="524">
                  <c:v>372</c:v>
                </c:pt>
                <c:pt idx="525">
                  <c:v>372</c:v>
                </c:pt>
                <c:pt idx="526">
                  <c:v>373</c:v>
                </c:pt>
                <c:pt idx="527">
                  <c:v>373</c:v>
                </c:pt>
                <c:pt idx="528">
                  <c:v>373</c:v>
                </c:pt>
                <c:pt idx="529">
                  <c:v>373</c:v>
                </c:pt>
                <c:pt idx="530">
                  <c:v>374</c:v>
                </c:pt>
                <c:pt idx="531">
                  <c:v>374</c:v>
                </c:pt>
                <c:pt idx="532">
                  <c:v>374</c:v>
                </c:pt>
                <c:pt idx="533">
                  <c:v>374</c:v>
                </c:pt>
                <c:pt idx="534">
                  <c:v>374</c:v>
                </c:pt>
                <c:pt idx="535">
                  <c:v>374</c:v>
                </c:pt>
                <c:pt idx="536">
                  <c:v>375</c:v>
                </c:pt>
                <c:pt idx="537">
                  <c:v>375</c:v>
                </c:pt>
                <c:pt idx="538">
                  <c:v>375</c:v>
                </c:pt>
                <c:pt idx="539">
                  <c:v>376</c:v>
                </c:pt>
                <c:pt idx="540">
                  <c:v>376</c:v>
                </c:pt>
                <c:pt idx="541">
                  <c:v>376</c:v>
                </c:pt>
                <c:pt idx="542">
                  <c:v>376</c:v>
                </c:pt>
                <c:pt idx="543">
                  <c:v>376</c:v>
                </c:pt>
                <c:pt idx="544">
                  <c:v>376</c:v>
                </c:pt>
                <c:pt idx="545">
                  <c:v>377</c:v>
                </c:pt>
                <c:pt idx="546">
                  <c:v>377</c:v>
                </c:pt>
                <c:pt idx="547">
                  <c:v>377</c:v>
                </c:pt>
                <c:pt idx="548">
                  <c:v>377</c:v>
                </c:pt>
                <c:pt idx="549">
                  <c:v>378</c:v>
                </c:pt>
                <c:pt idx="550">
                  <c:v>378</c:v>
                </c:pt>
                <c:pt idx="551">
                  <c:v>378</c:v>
                </c:pt>
                <c:pt idx="552">
                  <c:v>378</c:v>
                </c:pt>
                <c:pt idx="553">
                  <c:v>379</c:v>
                </c:pt>
                <c:pt idx="554">
                  <c:v>379</c:v>
                </c:pt>
                <c:pt idx="555">
                  <c:v>379</c:v>
                </c:pt>
                <c:pt idx="556">
                  <c:v>379</c:v>
                </c:pt>
                <c:pt idx="557">
                  <c:v>380</c:v>
                </c:pt>
                <c:pt idx="558">
                  <c:v>380</c:v>
                </c:pt>
                <c:pt idx="559">
                  <c:v>380</c:v>
                </c:pt>
                <c:pt idx="560">
                  <c:v>380</c:v>
                </c:pt>
                <c:pt idx="561">
                  <c:v>381</c:v>
                </c:pt>
                <c:pt idx="562">
                  <c:v>381</c:v>
                </c:pt>
                <c:pt idx="563">
                  <c:v>381</c:v>
                </c:pt>
                <c:pt idx="564">
                  <c:v>384</c:v>
                </c:pt>
                <c:pt idx="565">
                  <c:v>386</c:v>
                </c:pt>
                <c:pt idx="566">
                  <c:v>387</c:v>
                </c:pt>
                <c:pt idx="567">
                  <c:v>388</c:v>
                </c:pt>
                <c:pt idx="568">
                  <c:v>388</c:v>
                </c:pt>
                <c:pt idx="569">
                  <c:v>388</c:v>
                </c:pt>
                <c:pt idx="570">
                  <c:v>388</c:v>
                </c:pt>
                <c:pt idx="571">
                  <c:v>388</c:v>
                </c:pt>
                <c:pt idx="572">
                  <c:v>389</c:v>
                </c:pt>
                <c:pt idx="573">
                  <c:v>389</c:v>
                </c:pt>
                <c:pt idx="574">
                  <c:v>390</c:v>
                </c:pt>
                <c:pt idx="575">
                  <c:v>390</c:v>
                </c:pt>
                <c:pt idx="576">
                  <c:v>390</c:v>
                </c:pt>
                <c:pt idx="577">
                  <c:v>390</c:v>
                </c:pt>
                <c:pt idx="578">
                  <c:v>390</c:v>
                </c:pt>
                <c:pt idx="579">
                  <c:v>391</c:v>
                </c:pt>
                <c:pt idx="580">
                  <c:v>391</c:v>
                </c:pt>
                <c:pt idx="581">
                  <c:v>391</c:v>
                </c:pt>
                <c:pt idx="582">
                  <c:v>392</c:v>
                </c:pt>
                <c:pt idx="583">
                  <c:v>392</c:v>
                </c:pt>
                <c:pt idx="584">
                  <c:v>392</c:v>
                </c:pt>
                <c:pt idx="585">
                  <c:v>393</c:v>
                </c:pt>
                <c:pt idx="586">
                  <c:v>393</c:v>
                </c:pt>
                <c:pt idx="587">
                  <c:v>393</c:v>
                </c:pt>
                <c:pt idx="588">
                  <c:v>393</c:v>
                </c:pt>
                <c:pt idx="589">
                  <c:v>394</c:v>
                </c:pt>
                <c:pt idx="590">
                  <c:v>394</c:v>
                </c:pt>
                <c:pt idx="591">
                  <c:v>394</c:v>
                </c:pt>
                <c:pt idx="592">
                  <c:v>395</c:v>
                </c:pt>
                <c:pt idx="593">
                  <c:v>395</c:v>
                </c:pt>
                <c:pt idx="594">
                  <c:v>395</c:v>
                </c:pt>
                <c:pt idx="595">
                  <c:v>396</c:v>
                </c:pt>
                <c:pt idx="596">
                  <c:v>396</c:v>
                </c:pt>
                <c:pt idx="597">
                  <c:v>396</c:v>
                </c:pt>
                <c:pt idx="598">
                  <c:v>396</c:v>
                </c:pt>
                <c:pt idx="599">
                  <c:v>397</c:v>
                </c:pt>
                <c:pt idx="600">
                  <c:v>397</c:v>
                </c:pt>
                <c:pt idx="601">
                  <c:v>397</c:v>
                </c:pt>
                <c:pt idx="602">
                  <c:v>397</c:v>
                </c:pt>
                <c:pt idx="603">
                  <c:v>397</c:v>
                </c:pt>
                <c:pt idx="604">
                  <c:v>398</c:v>
                </c:pt>
                <c:pt idx="605">
                  <c:v>398</c:v>
                </c:pt>
                <c:pt idx="606">
                  <c:v>398</c:v>
                </c:pt>
                <c:pt idx="607">
                  <c:v>398</c:v>
                </c:pt>
                <c:pt idx="608">
                  <c:v>398</c:v>
                </c:pt>
                <c:pt idx="609">
                  <c:v>399</c:v>
                </c:pt>
                <c:pt idx="610">
                  <c:v>399</c:v>
                </c:pt>
                <c:pt idx="611">
                  <c:v>400</c:v>
                </c:pt>
                <c:pt idx="612">
                  <c:v>400</c:v>
                </c:pt>
                <c:pt idx="613">
                  <c:v>400</c:v>
                </c:pt>
                <c:pt idx="614">
                  <c:v>400</c:v>
                </c:pt>
                <c:pt idx="615">
                  <c:v>401</c:v>
                </c:pt>
                <c:pt idx="616">
                  <c:v>401</c:v>
                </c:pt>
                <c:pt idx="617">
                  <c:v>401</c:v>
                </c:pt>
                <c:pt idx="618">
                  <c:v>401</c:v>
                </c:pt>
                <c:pt idx="619">
                  <c:v>402</c:v>
                </c:pt>
                <c:pt idx="620">
                  <c:v>402</c:v>
                </c:pt>
                <c:pt idx="621">
                  <c:v>402</c:v>
                </c:pt>
                <c:pt idx="622">
                  <c:v>402</c:v>
                </c:pt>
                <c:pt idx="623">
                  <c:v>402</c:v>
                </c:pt>
                <c:pt idx="624">
                  <c:v>403</c:v>
                </c:pt>
                <c:pt idx="625">
                  <c:v>403</c:v>
                </c:pt>
                <c:pt idx="626">
                  <c:v>403</c:v>
                </c:pt>
                <c:pt idx="627">
                  <c:v>404</c:v>
                </c:pt>
                <c:pt idx="628">
                  <c:v>404</c:v>
                </c:pt>
                <c:pt idx="629">
                  <c:v>404</c:v>
                </c:pt>
                <c:pt idx="630">
                  <c:v>404</c:v>
                </c:pt>
                <c:pt idx="631">
                  <c:v>405</c:v>
                </c:pt>
                <c:pt idx="632">
                  <c:v>405</c:v>
                </c:pt>
                <c:pt idx="633">
                  <c:v>405</c:v>
                </c:pt>
                <c:pt idx="634">
                  <c:v>406</c:v>
                </c:pt>
                <c:pt idx="635">
                  <c:v>406</c:v>
                </c:pt>
                <c:pt idx="636">
                  <c:v>406</c:v>
                </c:pt>
                <c:pt idx="637">
                  <c:v>406</c:v>
                </c:pt>
                <c:pt idx="638">
                  <c:v>407</c:v>
                </c:pt>
                <c:pt idx="639">
                  <c:v>407</c:v>
                </c:pt>
                <c:pt idx="640">
                  <c:v>407</c:v>
                </c:pt>
                <c:pt idx="641">
                  <c:v>407</c:v>
                </c:pt>
                <c:pt idx="642">
                  <c:v>407</c:v>
                </c:pt>
                <c:pt idx="643">
                  <c:v>408</c:v>
                </c:pt>
                <c:pt idx="644">
                  <c:v>408</c:v>
                </c:pt>
                <c:pt idx="645">
                  <c:v>408</c:v>
                </c:pt>
                <c:pt idx="646">
                  <c:v>409</c:v>
                </c:pt>
                <c:pt idx="647">
                  <c:v>409</c:v>
                </c:pt>
                <c:pt idx="648">
                  <c:v>409</c:v>
                </c:pt>
                <c:pt idx="649">
                  <c:v>410</c:v>
                </c:pt>
                <c:pt idx="650">
                  <c:v>411</c:v>
                </c:pt>
                <c:pt idx="651">
                  <c:v>410</c:v>
                </c:pt>
                <c:pt idx="652">
                  <c:v>411</c:v>
                </c:pt>
                <c:pt idx="653">
                  <c:v>411</c:v>
                </c:pt>
                <c:pt idx="654">
                  <c:v>411</c:v>
                </c:pt>
                <c:pt idx="655">
                  <c:v>412</c:v>
                </c:pt>
                <c:pt idx="656">
                  <c:v>412</c:v>
                </c:pt>
                <c:pt idx="657">
                  <c:v>411</c:v>
                </c:pt>
                <c:pt idx="658">
                  <c:v>411</c:v>
                </c:pt>
                <c:pt idx="659">
                  <c:v>411</c:v>
                </c:pt>
                <c:pt idx="660">
                  <c:v>411</c:v>
                </c:pt>
                <c:pt idx="661">
                  <c:v>411</c:v>
                </c:pt>
                <c:pt idx="662">
                  <c:v>411</c:v>
                </c:pt>
                <c:pt idx="663">
                  <c:v>410</c:v>
                </c:pt>
                <c:pt idx="664">
                  <c:v>410</c:v>
                </c:pt>
                <c:pt idx="665">
                  <c:v>410</c:v>
                </c:pt>
                <c:pt idx="666">
                  <c:v>409</c:v>
                </c:pt>
                <c:pt idx="667">
                  <c:v>409</c:v>
                </c:pt>
                <c:pt idx="668">
                  <c:v>409</c:v>
                </c:pt>
                <c:pt idx="669">
                  <c:v>409</c:v>
                </c:pt>
                <c:pt idx="670">
                  <c:v>409</c:v>
                </c:pt>
                <c:pt idx="671">
                  <c:v>409</c:v>
                </c:pt>
                <c:pt idx="672">
                  <c:v>408</c:v>
                </c:pt>
                <c:pt idx="673">
                  <c:v>408</c:v>
                </c:pt>
                <c:pt idx="674">
                  <c:v>408</c:v>
                </c:pt>
                <c:pt idx="675">
                  <c:v>408</c:v>
                </c:pt>
                <c:pt idx="676">
                  <c:v>408</c:v>
                </c:pt>
                <c:pt idx="677">
                  <c:v>408</c:v>
                </c:pt>
                <c:pt idx="678">
                  <c:v>407</c:v>
                </c:pt>
                <c:pt idx="679">
                  <c:v>407</c:v>
                </c:pt>
                <c:pt idx="680">
                  <c:v>407</c:v>
                </c:pt>
                <c:pt idx="681">
                  <c:v>407</c:v>
                </c:pt>
                <c:pt idx="682">
                  <c:v>407</c:v>
                </c:pt>
                <c:pt idx="683">
                  <c:v>407</c:v>
                </c:pt>
                <c:pt idx="684">
                  <c:v>406</c:v>
                </c:pt>
                <c:pt idx="685">
                  <c:v>406</c:v>
                </c:pt>
                <c:pt idx="686">
                  <c:v>407</c:v>
                </c:pt>
                <c:pt idx="687">
                  <c:v>412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ex5_20_heatTemp2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Sheet1!$C$2:$C$689</c:f>
              <c:numCache>
                <c:formatCode>General</c:formatCode>
                <c:ptCount val="688"/>
                <c:pt idx="0">
                  <c:v>213</c:v>
                </c:pt>
                <c:pt idx="1">
                  <c:v>213</c:v>
                </c:pt>
                <c:pt idx="2">
                  <c:v>214</c:v>
                </c:pt>
                <c:pt idx="3">
                  <c:v>214</c:v>
                </c:pt>
                <c:pt idx="4">
                  <c:v>216</c:v>
                </c:pt>
                <c:pt idx="5">
                  <c:v>216</c:v>
                </c:pt>
                <c:pt idx="6">
                  <c:v>217</c:v>
                </c:pt>
                <c:pt idx="7">
                  <c:v>217</c:v>
                </c:pt>
                <c:pt idx="8">
                  <c:v>217</c:v>
                </c:pt>
                <c:pt idx="9">
                  <c:v>217</c:v>
                </c:pt>
                <c:pt idx="10">
                  <c:v>218</c:v>
                </c:pt>
                <c:pt idx="11">
                  <c:v>218</c:v>
                </c:pt>
                <c:pt idx="12">
                  <c:v>218</c:v>
                </c:pt>
                <c:pt idx="13">
                  <c:v>220</c:v>
                </c:pt>
                <c:pt idx="14">
                  <c:v>218</c:v>
                </c:pt>
                <c:pt idx="15">
                  <c:v>219</c:v>
                </c:pt>
                <c:pt idx="16">
                  <c:v>218</c:v>
                </c:pt>
                <c:pt idx="17">
                  <c:v>220</c:v>
                </c:pt>
                <c:pt idx="18">
                  <c:v>220</c:v>
                </c:pt>
                <c:pt idx="19">
                  <c:v>220</c:v>
                </c:pt>
                <c:pt idx="20">
                  <c:v>220</c:v>
                </c:pt>
                <c:pt idx="21">
                  <c:v>221</c:v>
                </c:pt>
                <c:pt idx="22">
                  <c:v>222</c:v>
                </c:pt>
                <c:pt idx="23">
                  <c:v>221</c:v>
                </c:pt>
                <c:pt idx="24">
                  <c:v>222</c:v>
                </c:pt>
                <c:pt idx="25">
                  <c:v>223</c:v>
                </c:pt>
                <c:pt idx="26">
                  <c:v>223</c:v>
                </c:pt>
                <c:pt idx="27">
                  <c:v>223</c:v>
                </c:pt>
                <c:pt idx="28">
                  <c:v>223</c:v>
                </c:pt>
                <c:pt idx="29">
                  <c:v>224</c:v>
                </c:pt>
                <c:pt idx="30">
                  <c:v>224</c:v>
                </c:pt>
                <c:pt idx="31">
                  <c:v>225</c:v>
                </c:pt>
                <c:pt idx="32">
                  <c:v>224</c:v>
                </c:pt>
                <c:pt idx="33">
                  <c:v>225</c:v>
                </c:pt>
                <c:pt idx="34">
                  <c:v>226</c:v>
                </c:pt>
                <c:pt idx="35">
                  <c:v>226</c:v>
                </c:pt>
                <c:pt idx="36">
                  <c:v>226</c:v>
                </c:pt>
                <c:pt idx="37">
                  <c:v>227</c:v>
                </c:pt>
                <c:pt idx="38">
                  <c:v>227</c:v>
                </c:pt>
                <c:pt idx="39">
                  <c:v>228</c:v>
                </c:pt>
                <c:pt idx="40">
                  <c:v>228</c:v>
                </c:pt>
                <c:pt idx="41">
                  <c:v>227</c:v>
                </c:pt>
                <c:pt idx="42">
                  <c:v>228</c:v>
                </c:pt>
                <c:pt idx="43">
                  <c:v>229</c:v>
                </c:pt>
                <c:pt idx="44">
                  <c:v>231</c:v>
                </c:pt>
                <c:pt idx="45">
                  <c:v>229</c:v>
                </c:pt>
                <c:pt idx="46">
                  <c:v>230</c:v>
                </c:pt>
                <c:pt idx="47">
                  <c:v>230</c:v>
                </c:pt>
                <c:pt idx="48">
                  <c:v>230</c:v>
                </c:pt>
                <c:pt idx="49">
                  <c:v>232</c:v>
                </c:pt>
                <c:pt idx="50">
                  <c:v>232</c:v>
                </c:pt>
                <c:pt idx="51">
                  <c:v>231</c:v>
                </c:pt>
                <c:pt idx="52">
                  <c:v>232</c:v>
                </c:pt>
                <c:pt idx="53">
                  <c:v>232</c:v>
                </c:pt>
                <c:pt idx="54">
                  <c:v>233</c:v>
                </c:pt>
                <c:pt idx="55">
                  <c:v>233</c:v>
                </c:pt>
                <c:pt idx="56">
                  <c:v>233</c:v>
                </c:pt>
                <c:pt idx="57">
                  <c:v>234</c:v>
                </c:pt>
                <c:pt idx="58">
                  <c:v>234</c:v>
                </c:pt>
                <c:pt idx="59">
                  <c:v>234</c:v>
                </c:pt>
                <c:pt idx="60">
                  <c:v>235</c:v>
                </c:pt>
                <c:pt idx="61">
                  <c:v>235</c:v>
                </c:pt>
                <c:pt idx="62">
                  <c:v>235</c:v>
                </c:pt>
                <c:pt idx="63">
                  <c:v>236</c:v>
                </c:pt>
                <c:pt idx="64">
                  <c:v>236</c:v>
                </c:pt>
                <c:pt idx="65">
                  <c:v>237</c:v>
                </c:pt>
                <c:pt idx="66">
                  <c:v>238</c:v>
                </c:pt>
                <c:pt idx="67">
                  <c:v>238</c:v>
                </c:pt>
                <c:pt idx="68">
                  <c:v>238</c:v>
                </c:pt>
                <c:pt idx="69">
                  <c:v>238</c:v>
                </c:pt>
                <c:pt idx="70">
                  <c:v>239</c:v>
                </c:pt>
                <c:pt idx="71">
                  <c:v>239</c:v>
                </c:pt>
                <c:pt idx="72">
                  <c:v>240</c:v>
                </c:pt>
                <c:pt idx="73">
                  <c:v>240</c:v>
                </c:pt>
                <c:pt idx="74">
                  <c:v>240</c:v>
                </c:pt>
                <c:pt idx="75">
                  <c:v>240</c:v>
                </c:pt>
                <c:pt idx="76">
                  <c:v>241</c:v>
                </c:pt>
                <c:pt idx="77">
                  <c:v>241</c:v>
                </c:pt>
                <c:pt idx="78">
                  <c:v>241</c:v>
                </c:pt>
                <c:pt idx="79">
                  <c:v>242</c:v>
                </c:pt>
                <c:pt idx="80">
                  <c:v>243</c:v>
                </c:pt>
                <c:pt idx="81">
                  <c:v>243</c:v>
                </c:pt>
                <c:pt idx="82">
                  <c:v>243</c:v>
                </c:pt>
                <c:pt idx="83">
                  <c:v>244</c:v>
                </c:pt>
                <c:pt idx="84">
                  <c:v>243</c:v>
                </c:pt>
                <c:pt idx="85">
                  <c:v>245</c:v>
                </c:pt>
                <c:pt idx="86">
                  <c:v>245</c:v>
                </c:pt>
                <c:pt idx="87">
                  <c:v>245</c:v>
                </c:pt>
                <c:pt idx="88">
                  <c:v>245</c:v>
                </c:pt>
                <c:pt idx="89">
                  <c:v>246</c:v>
                </c:pt>
                <c:pt idx="90">
                  <c:v>246</c:v>
                </c:pt>
                <c:pt idx="91">
                  <c:v>246</c:v>
                </c:pt>
                <c:pt idx="92">
                  <c:v>247</c:v>
                </c:pt>
                <c:pt idx="93">
                  <c:v>247</c:v>
                </c:pt>
                <c:pt idx="94">
                  <c:v>247</c:v>
                </c:pt>
                <c:pt idx="95">
                  <c:v>247</c:v>
                </c:pt>
                <c:pt idx="96">
                  <c:v>248</c:v>
                </c:pt>
                <c:pt idx="97">
                  <c:v>248</c:v>
                </c:pt>
                <c:pt idx="98">
                  <c:v>248</c:v>
                </c:pt>
                <c:pt idx="99">
                  <c:v>249</c:v>
                </c:pt>
                <c:pt idx="100">
                  <c:v>249</c:v>
                </c:pt>
                <c:pt idx="101">
                  <c:v>250</c:v>
                </c:pt>
                <c:pt idx="102">
                  <c:v>249</c:v>
                </c:pt>
                <c:pt idx="103">
                  <c:v>250</c:v>
                </c:pt>
                <c:pt idx="104">
                  <c:v>250</c:v>
                </c:pt>
                <c:pt idx="105">
                  <c:v>250</c:v>
                </c:pt>
                <c:pt idx="106">
                  <c:v>251</c:v>
                </c:pt>
                <c:pt idx="107">
                  <c:v>251</c:v>
                </c:pt>
                <c:pt idx="108">
                  <c:v>252</c:v>
                </c:pt>
                <c:pt idx="109">
                  <c:v>252</c:v>
                </c:pt>
                <c:pt idx="110">
                  <c:v>253</c:v>
                </c:pt>
                <c:pt idx="111">
                  <c:v>253</c:v>
                </c:pt>
                <c:pt idx="112">
                  <c:v>253</c:v>
                </c:pt>
                <c:pt idx="113">
                  <c:v>253</c:v>
                </c:pt>
                <c:pt idx="114">
                  <c:v>254</c:v>
                </c:pt>
                <c:pt idx="115">
                  <c:v>254</c:v>
                </c:pt>
                <c:pt idx="116">
                  <c:v>254</c:v>
                </c:pt>
                <c:pt idx="117">
                  <c:v>254</c:v>
                </c:pt>
                <c:pt idx="118">
                  <c:v>254</c:v>
                </c:pt>
                <c:pt idx="119">
                  <c:v>255</c:v>
                </c:pt>
                <c:pt idx="120">
                  <c:v>255</c:v>
                </c:pt>
                <c:pt idx="121">
                  <c:v>256</c:v>
                </c:pt>
                <c:pt idx="122">
                  <c:v>256</c:v>
                </c:pt>
                <c:pt idx="123">
                  <c:v>256</c:v>
                </c:pt>
                <c:pt idx="124">
                  <c:v>256</c:v>
                </c:pt>
                <c:pt idx="125">
                  <c:v>257</c:v>
                </c:pt>
                <c:pt idx="126">
                  <c:v>257</c:v>
                </c:pt>
                <c:pt idx="127">
                  <c:v>258</c:v>
                </c:pt>
                <c:pt idx="128">
                  <c:v>258</c:v>
                </c:pt>
                <c:pt idx="129">
                  <c:v>258</c:v>
                </c:pt>
                <c:pt idx="130">
                  <c:v>258</c:v>
                </c:pt>
                <c:pt idx="131">
                  <c:v>259</c:v>
                </c:pt>
                <c:pt idx="132">
                  <c:v>259</c:v>
                </c:pt>
                <c:pt idx="133">
                  <c:v>259</c:v>
                </c:pt>
                <c:pt idx="134">
                  <c:v>260</c:v>
                </c:pt>
                <c:pt idx="135">
                  <c:v>260</c:v>
                </c:pt>
                <c:pt idx="136">
                  <c:v>260</c:v>
                </c:pt>
                <c:pt idx="137">
                  <c:v>261</c:v>
                </c:pt>
                <c:pt idx="138">
                  <c:v>260</c:v>
                </c:pt>
                <c:pt idx="139">
                  <c:v>261</c:v>
                </c:pt>
                <c:pt idx="140">
                  <c:v>261</c:v>
                </c:pt>
                <c:pt idx="141">
                  <c:v>261</c:v>
                </c:pt>
                <c:pt idx="142">
                  <c:v>262</c:v>
                </c:pt>
                <c:pt idx="143">
                  <c:v>263</c:v>
                </c:pt>
                <c:pt idx="144">
                  <c:v>263</c:v>
                </c:pt>
                <c:pt idx="145">
                  <c:v>263</c:v>
                </c:pt>
                <c:pt idx="146">
                  <c:v>263</c:v>
                </c:pt>
                <c:pt idx="147">
                  <c:v>263</c:v>
                </c:pt>
                <c:pt idx="148">
                  <c:v>264</c:v>
                </c:pt>
                <c:pt idx="149">
                  <c:v>264</c:v>
                </c:pt>
                <c:pt idx="150">
                  <c:v>265</c:v>
                </c:pt>
                <c:pt idx="151">
                  <c:v>265</c:v>
                </c:pt>
                <c:pt idx="152">
                  <c:v>265</c:v>
                </c:pt>
                <c:pt idx="153">
                  <c:v>266</c:v>
                </c:pt>
                <c:pt idx="154">
                  <c:v>266</c:v>
                </c:pt>
                <c:pt idx="155">
                  <c:v>266</c:v>
                </c:pt>
                <c:pt idx="156">
                  <c:v>267</c:v>
                </c:pt>
                <c:pt idx="157">
                  <c:v>267</c:v>
                </c:pt>
                <c:pt idx="158">
                  <c:v>268</c:v>
                </c:pt>
                <c:pt idx="159">
                  <c:v>267</c:v>
                </c:pt>
                <c:pt idx="160">
                  <c:v>268</c:v>
                </c:pt>
                <c:pt idx="161">
                  <c:v>269</c:v>
                </c:pt>
                <c:pt idx="162">
                  <c:v>269</c:v>
                </c:pt>
                <c:pt idx="163">
                  <c:v>269</c:v>
                </c:pt>
                <c:pt idx="164">
                  <c:v>269</c:v>
                </c:pt>
                <c:pt idx="165">
                  <c:v>269</c:v>
                </c:pt>
                <c:pt idx="166">
                  <c:v>270</c:v>
                </c:pt>
                <c:pt idx="167">
                  <c:v>271</c:v>
                </c:pt>
                <c:pt idx="168">
                  <c:v>271</c:v>
                </c:pt>
                <c:pt idx="169">
                  <c:v>271</c:v>
                </c:pt>
                <c:pt idx="170">
                  <c:v>271</c:v>
                </c:pt>
                <c:pt idx="171">
                  <c:v>272</c:v>
                </c:pt>
                <c:pt idx="172">
                  <c:v>272</c:v>
                </c:pt>
                <c:pt idx="173">
                  <c:v>272</c:v>
                </c:pt>
                <c:pt idx="174">
                  <c:v>273</c:v>
                </c:pt>
                <c:pt idx="175">
                  <c:v>273</c:v>
                </c:pt>
                <c:pt idx="176">
                  <c:v>273</c:v>
                </c:pt>
                <c:pt idx="177">
                  <c:v>273</c:v>
                </c:pt>
                <c:pt idx="178">
                  <c:v>274</c:v>
                </c:pt>
                <c:pt idx="179">
                  <c:v>274</c:v>
                </c:pt>
                <c:pt idx="180">
                  <c:v>274</c:v>
                </c:pt>
                <c:pt idx="181">
                  <c:v>275</c:v>
                </c:pt>
                <c:pt idx="182">
                  <c:v>275</c:v>
                </c:pt>
                <c:pt idx="183">
                  <c:v>276</c:v>
                </c:pt>
                <c:pt idx="184">
                  <c:v>276</c:v>
                </c:pt>
                <c:pt idx="185">
                  <c:v>276</c:v>
                </c:pt>
                <c:pt idx="186">
                  <c:v>277</c:v>
                </c:pt>
                <c:pt idx="187">
                  <c:v>277</c:v>
                </c:pt>
                <c:pt idx="188">
                  <c:v>278</c:v>
                </c:pt>
                <c:pt idx="189">
                  <c:v>278</c:v>
                </c:pt>
                <c:pt idx="190">
                  <c:v>278</c:v>
                </c:pt>
                <c:pt idx="191">
                  <c:v>278</c:v>
                </c:pt>
                <c:pt idx="192">
                  <c:v>279</c:v>
                </c:pt>
                <c:pt idx="193">
                  <c:v>278</c:v>
                </c:pt>
                <c:pt idx="194">
                  <c:v>279</c:v>
                </c:pt>
                <c:pt idx="195">
                  <c:v>279</c:v>
                </c:pt>
                <c:pt idx="196">
                  <c:v>279</c:v>
                </c:pt>
                <c:pt idx="197">
                  <c:v>279</c:v>
                </c:pt>
                <c:pt idx="198">
                  <c:v>280</c:v>
                </c:pt>
                <c:pt idx="199">
                  <c:v>280</c:v>
                </c:pt>
                <c:pt idx="200">
                  <c:v>281</c:v>
                </c:pt>
                <c:pt idx="201">
                  <c:v>281</c:v>
                </c:pt>
                <c:pt idx="202">
                  <c:v>281</c:v>
                </c:pt>
                <c:pt idx="203">
                  <c:v>282</c:v>
                </c:pt>
                <c:pt idx="204">
                  <c:v>282</c:v>
                </c:pt>
                <c:pt idx="205">
                  <c:v>282</c:v>
                </c:pt>
                <c:pt idx="206">
                  <c:v>283</c:v>
                </c:pt>
                <c:pt idx="207">
                  <c:v>283</c:v>
                </c:pt>
                <c:pt idx="208">
                  <c:v>283</c:v>
                </c:pt>
                <c:pt idx="209">
                  <c:v>284</c:v>
                </c:pt>
                <c:pt idx="210">
                  <c:v>284</c:v>
                </c:pt>
                <c:pt idx="211">
                  <c:v>285</c:v>
                </c:pt>
                <c:pt idx="212">
                  <c:v>285</c:v>
                </c:pt>
                <c:pt idx="213">
                  <c:v>285</c:v>
                </c:pt>
                <c:pt idx="214">
                  <c:v>285</c:v>
                </c:pt>
                <c:pt idx="215">
                  <c:v>285</c:v>
                </c:pt>
                <c:pt idx="216">
                  <c:v>286</c:v>
                </c:pt>
                <c:pt idx="217">
                  <c:v>287</c:v>
                </c:pt>
                <c:pt idx="218">
                  <c:v>286</c:v>
                </c:pt>
                <c:pt idx="219">
                  <c:v>287</c:v>
                </c:pt>
                <c:pt idx="220">
                  <c:v>287</c:v>
                </c:pt>
                <c:pt idx="221">
                  <c:v>288</c:v>
                </c:pt>
                <c:pt idx="222">
                  <c:v>288</c:v>
                </c:pt>
                <c:pt idx="223">
                  <c:v>288</c:v>
                </c:pt>
                <c:pt idx="224">
                  <c:v>288</c:v>
                </c:pt>
                <c:pt idx="225">
                  <c:v>289</c:v>
                </c:pt>
                <c:pt idx="226">
                  <c:v>290</c:v>
                </c:pt>
                <c:pt idx="227">
                  <c:v>290</c:v>
                </c:pt>
                <c:pt idx="228">
                  <c:v>290</c:v>
                </c:pt>
                <c:pt idx="229">
                  <c:v>291</c:v>
                </c:pt>
                <c:pt idx="230">
                  <c:v>291</c:v>
                </c:pt>
                <c:pt idx="231">
                  <c:v>291</c:v>
                </c:pt>
                <c:pt idx="232">
                  <c:v>291</c:v>
                </c:pt>
                <c:pt idx="233">
                  <c:v>292</c:v>
                </c:pt>
                <c:pt idx="234">
                  <c:v>292</c:v>
                </c:pt>
                <c:pt idx="235">
                  <c:v>293</c:v>
                </c:pt>
                <c:pt idx="236">
                  <c:v>293</c:v>
                </c:pt>
                <c:pt idx="237">
                  <c:v>293</c:v>
                </c:pt>
                <c:pt idx="238">
                  <c:v>294</c:v>
                </c:pt>
                <c:pt idx="239">
                  <c:v>294</c:v>
                </c:pt>
                <c:pt idx="240">
                  <c:v>294</c:v>
                </c:pt>
                <c:pt idx="241">
                  <c:v>295</c:v>
                </c:pt>
                <c:pt idx="242">
                  <c:v>295</c:v>
                </c:pt>
                <c:pt idx="243">
                  <c:v>296</c:v>
                </c:pt>
                <c:pt idx="244">
                  <c:v>297</c:v>
                </c:pt>
                <c:pt idx="245">
                  <c:v>296</c:v>
                </c:pt>
                <c:pt idx="246">
                  <c:v>297</c:v>
                </c:pt>
                <c:pt idx="247">
                  <c:v>297</c:v>
                </c:pt>
                <c:pt idx="248">
                  <c:v>297</c:v>
                </c:pt>
                <c:pt idx="249">
                  <c:v>298</c:v>
                </c:pt>
                <c:pt idx="250">
                  <c:v>298</c:v>
                </c:pt>
                <c:pt idx="251">
                  <c:v>298</c:v>
                </c:pt>
                <c:pt idx="252">
                  <c:v>298</c:v>
                </c:pt>
                <c:pt idx="253">
                  <c:v>299</c:v>
                </c:pt>
                <c:pt idx="254">
                  <c:v>299</c:v>
                </c:pt>
                <c:pt idx="255">
                  <c:v>299</c:v>
                </c:pt>
                <c:pt idx="256">
                  <c:v>300</c:v>
                </c:pt>
                <c:pt idx="257">
                  <c:v>300</c:v>
                </c:pt>
                <c:pt idx="258">
                  <c:v>300</c:v>
                </c:pt>
                <c:pt idx="259">
                  <c:v>301</c:v>
                </c:pt>
                <c:pt idx="260">
                  <c:v>301</c:v>
                </c:pt>
                <c:pt idx="261">
                  <c:v>301</c:v>
                </c:pt>
                <c:pt idx="262">
                  <c:v>302</c:v>
                </c:pt>
                <c:pt idx="263">
                  <c:v>301</c:v>
                </c:pt>
                <c:pt idx="264">
                  <c:v>302</c:v>
                </c:pt>
                <c:pt idx="265">
                  <c:v>303</c:v>
                </c:pt>
                <c:pt idx="266">
                  <c:v>303</c:v>
                </c:pt>
                <c:pt idx="267">
                  <c:v>303</c:v>
                </c:pt>
                <c:pt idx="268">
                  <c:v>304</c:v>
                </c:pt>
                <c:pt idx="269">
                  <c:v>304</c:v>
                </c:pt>
                <c:pt idx="270">
                  <c:v>304</c:v>
                </c:pt>
                <c:pt idx="271">
                  <c:v>305</c:v>
                </c:pt>
                <c:pt idx="272">
                  <c:v>305</c:v>
                </c:pt>
                <c:pt idx="273">
                  <c:v>305</c:v>
                </c:pt>
                <c:pt idx="274">
                  <c:v>305</c:v>
                </c:pt>
                <c:pt idx="275">
                  <c:v>306</c:v>
                </c:pt>
                <c:pt idx="276">
                  <c:v>306</c:v>
                </c:pt>
                <c:pt idx="277">
                  <c:v>306</c:v>
                </c:pt>
                <c:pt idx="278">
                  <c:v>307</c:v>
                </c:pt>
                <c:pt idx="279">
                  <c:v>307</c:v>
                </c:pt>
                <c:pt idx="280">
                  <c:v>307</c:v>
                </c:pt>
                <c:pt idx="281">
                  <c:v>308</c:v>
                </c:pt>
                <c:pt idx="282">
                  <c:v>307</c:v>
                </c:pt>
                <c:pt idx="283">
                  <c:v>310</c:v>
                </c:pt>
                <c:pt idx="284">
                  <c:v>310</c:v>
                </c:pt>
                <c:pt idx="285">
                  <c:v>311</c:v>
                </c:pt>
                <c:pt idx="286">
                  <c:v>309</c:v>
                </c:pt>
                <c:pt idx="287">
                  <c:v>309</c:v>
                </c:pt>
                <c:pt idx="288">
                  <c:v>309</c:v>
                </c:pt>
                <c:pt idx="289">
                  <c:v>310</c:v>
                </c:pt>
                <c:pt idx="290">
                  <c:v>310</c:v>
                </c:pt>
                <c:pt idx="291">
                  <c:v>310</c:v>
                </c:pt>
                <c:pt idx="292">
                  <c:v>311</c:v>
                </c:pt>
                <c:pt idx="293">
                  <c:v>311</c:v>
                </c:pt>
                <c:pt idx="294">
                  <c:v>311</c:v>
                </c:pt>
                <c:pt idx="295">
                  <c:v>311</c:v>
                </c:pt>
                <c:pt idx="296">
                  <c:v>312</c:v>
                </c:pt>
                <c:pt idx="297">
                  <c:v>312</c:v>
                </c:pt>
                <c:pt idx="298">
                  <c:v>312</c:v>
                </c:pt>
                <c:pt idx="299">
                  <c:v>313</c:v>
                </c:pt>
                <c:pt idx="300">
                  <c:v>313</c:v>
                </c:pt>
                <c:pt idx="301">
                  <c:v>313</c:v>
                </c:pt>
                <c:pt idx="302">
                  <c:v>313</c:v>
                </c:pt>
                <c:pt idx="303">
                  <c:v>314</c:v>
                </c:pt>
                <c:pt idx="304">
                  <c:v>314</c:v>
                </c:pt>
                <c:pt idx="305">
                  <c:v>314</c:v>
                </c:pt>
                <c:pt idx="306">
                  <c:v>315</c:v>
                </c:pt>
                <c:pt idx="307">
                  <c:v>315</c:v>
                </c:pt>
                <c:pt idx="308">
                  <c:v>315</c:v>
                </c:pt>
                <c:pt idx="309">
                  <c:v>316</c:v>
                </c:pt>
                <c:pt idx="310">
                  <c:v>316</c:v>
                </c:pt>
                <c:pt idx="311">
                  <c:v>316</c:v>
                </c:pt>
                <c:pt idx="312">
                  <c:v>316</c:v>
                </c:pt>
                <c:pt idx="313">
                  <c:v>316</c:v>
                </c:pt>
                <c:pt idx="314">
                  <c:v>317</c:v>
                </c:pt>
                <c:pt idx="315">
                  <c:v>317</c:v>
                </c:pt>
                <c:pt idx="316">
                  <c:v>318</c:v>
                </c:pt>
                <c:pt idx="317">
                  <c:v>318</c:v>
                </c:pt>
                <c:pt idx="318">
                  <c:v>318</c:v>
                </c:pt>
                <c:pt idx="319">
                  <c:v>318</c:v>
                </c:pt>
                <c:pt idx="320">
                  <c:v>319</c:v>
                </c:pt>
                <c:pt idx="321">
                  <c:v>319</c:v>
                </c:pt>
                <c:pt idx="322">
                  <c:v>319</c:v>
                </c:pt>
                <c:pt idx="323">
                  <c:v>319</c:v>
                </c:pt>
                <c:pt idx="324">
                  <c:v>319</c:v>
                </c:pt>
                <c:pt idx="325">
                  <c:v>319</c:v>
                </c:pt>
                <c:pt idx="326">
                  <c:v>319</c:v>
                </c:pt>
                <c:pt idx="327">
                  <c:v>320</c:v>
                </c:pt>
                <c:pt idx="328">
                  <c:v>320</c:v>
                </c:pt>
                <c:pt idx="329">
                  <c:v>320</c:v>
                </c:pt>
                <c:pt idx="330">
                  <c:v>320</c:v>
                </c:pt>
                <c:pt idx="331">
                  <c:v>320</c:v>
                </c:pt>
                <c:pt idx="332">
                  <c:v>320</c:v>
                </c:pt>
                <c:pt idx="333">
                  <c:v>321</c:v>
                </c:pt>
                <c:pt idx="334">
                  <c:v>321</c:v>
                </c:pt>
                <c:pt idx="335">
                  <c:v>321</c:v>
                </c:pt>
                <c:pt idx="336">
                  <c:v>322</c:v>
                </c:pt>
                <c:pt idx="337">
                  <c:v>322</c:v>
                </c:pt>
                <c:pt idx="338">
                  <c:v>322</c:v>
                </c:pt>
                <c:pt idx="339">
                  <c:v>322</c:v>
                </c:pt>
                <c:pt idx="340">
                  <c:v>323</c:v>
                </c:pt>
                <c:pt idx="341">
                  <c:v>323</c:v>
                </c:pt>
                <c:pt idx="342">
                  <c:v>323</c:v>
                </c:pt>
                <c:pt idx="343">
                  <c:v>323</c:v>
                </c:pt>
                <c:pt idx="344">
                  <c:v>323</c:v>
                </c:pt>
                <c:pt idx="345">
                  <c:v>324</c:v>
                </c:pt>
                <c:pt idx="346">
                  <c:v>324</c:v>
                </c:pt>
                <c:pt idx="347">
                  <c:v>324</c:v>
                </c:pt>
                <c:pt idx="348">
                  <c:v>324</c:v>
                </c:pt>
                <c:pt idx="349">
                  <c:v>324</c:v>
                </c:pt>
                <c:pt idx="350">
                  <c:v>325</c:v>
                </c:pt>
                <c:pt idx="351">
                  <c:v>325</c:v>
                </c:pt>
                <c:pt idx="352">
                  <c:v>325</c:v>
                </c:pt>
                <c:pt idx="353">
                  <c:v>325</c:v>
                </c:pt>
                <c:pt idx="354">
                  <c:v>325</c:v>
                </c:pt>
                <c:pt idx="355">
                  <c:v>326</c:v>
                </c:pt>
                <c:pt idx="356">
                  <c:v>326</c:v>
                </c:pt>
                <c:pt idx="357">
                  <c:v>327</c:v>
                </c:pt>
                <c:pt idx="358">
                  <c:v>327</c:v>
                </c:pt>
                <c:pt idx="359">
                  <c:v>327</c:v>
                </c:pt>
                <c:pt idx="360">
                  <c:v>327</c:v>
                </c:pt>
                <c:pt idx="361">
                  <c:v>328</c:v>
                </c:pt>
                <c:pt idx="362">
                  <c:v>328</c:v>
                </c:pt>
                <c:pt idx="363">
                  <c:v>328</c:v>
                </c:pt>
                <c:pt idx="364">
                  <c:v>328</c:v>
                </c:pt>
                <c:pt idx="365">
                  <c:v>328</c:v>
                </c:pt>
                <c:pt idx="366">
                  <c:v>329</c:v>
                </c:pt>
                <c:pt idx="367">
                  <c:v>329</c:v>
                </c:pt>
                <c:pt idx="368">
                  <c:v>329</c:v>
                </c:pt>
                <c:pt idx="369">
                  <c:v>329</c:v>
                </c:pt>
                <c:pt idx="370">
                  <c:v>330</c:v>
                </c:pt>
                <c:pt idx="371">
                  <c:v>330</c:v>
                </c:pt>
                <c:pt idx="372">
                  <c:v>331</c:v>
                </c:pt>
                <c:pt idx="373">
                  <c:v>331</c:v>
                </c:pt>
                <c:pt idx="374">
                  <c:v>331</c:v>
                </c:pt>
                <c:pt idx="375">
                  <c:v>331</c:v>
                </c:pt>
                <c:pt idx="376">
                  <c:v>331</c:v>
                </c:pt>
                <c:pt idx="377">
                  <c:v>331</c:v>
                </c:pt>
                <c:pt idx="378">
                  <c:v>332</c:v>
                </c:pt>
                <c:pt idx="379">
                  <c:v>332</c:v>
                </c:pt>
                <c:pt idx="380">
                  <c:v>332</c:v>
                </c:pt>
                <c:pt idx="381">
                  <c:v>332</c:v>
                </c:pt>
                <c:pt idx="382">
                  <c:v>333</c:v>
                </c:pt>
                <c:pt idx="383">
                  <c:v>333</c:v>
                </c:pt>
                <c:pt idx="384">
                  <c:v>334</c:v>
                </c:pt>
                <c:pt idx="385">
                  <c:v>334</c:v>
                </c:pt>
                <c:pt idx="386">
                  <c:v>334</c:v>
                </c:pt>
                <c:pt idx="387">
                  <c:v>334</c:v>
                </c:pt>
                <c:pt idx="388">
                  <c:v>334</c:v>
                </c:pt>
                <c:pt idx="389">
                  <c:v>334</c:v>
                </c:pt>
                <c:pt idx="390">
                  <c:v>335</c:v>
                </c:pt>
                <c:pt idx="391">
                  <c:v>335</c:v>
                </c:pt>
                <c:pt idx="392">
                  <c:v>335</c:v>
                </c:pt>
                <c:pt idx="393">
                  <c:v>336</c:v>
                </c:pt>
                <c:pt idx="394">
                  <c:v>336</c:v>
                </c:pt>
                <c:pt idx="395">
                  <c:v>336</c:v>
                </c:pt>
                <c:pt idx="396">
                  <c:v>337</c:v>
                </c:pt>
                <c:pt idx="397">
                  <c:v>337</c:v>
                </c:pt>
                <c:pt idx="398">
                  <c:v>337</c:v>
                </c:pt>
                <c:pt idx="399">
                  <c:v>337</c:v>
                </c:pt>
                <c:pt idx="400">
                  <c:v>338</c:v>
                </c:pt>
                <c:pt idx="401">
                  <c:v>338</c:v>
                </c:pt>
                <c:pt idx="402">
                  <c:v>338</c:v>
                </c:pt>
                <c:pt idx="403">
                  <c:v>339</c:v>
                </c:pt>
                <c:pt idx="404">
                  <c:v>339</c:v>
                </c:pt>
                <c:pt idx="405">
                  <c:v>339</c:v>
                </c:pt>
                <c:pt idx="406">
                  <c:v>339</c:v>
                </c:pt>
                <c:pt idx="407">
                  <c:v>340</c:v>
                </c:pt>
                <c:pt idx="408">
                  <c:v>340</c:v>
                </c:pt>
                <c:pt idx="409">
                  <c:v>340</c:v>
                </c:pt>
                <c:pt idx="410">
                  <c:v>341</c:v>
                </c:pt>
                <c:pt idx="411">
                  <c:v>341</c:v>
                </c:pt>
                <c:pt idx="412">
                  <c:v>342</c:v>
                </c:pt>
                <c:pt idx="413">
                  <c:v>342</c:v>
                </c:pt>
                <c:pt idx="414">
                  <c:v>342</c:v>
                </c:pt>
                <c:pt idx="415">
                  <c:v>343</c:v>
                </c:pt>
                <c:pt idx="416">
                  <c:v>343</c:v>
                </c:pt>
                <c:pt idx="417">
                  <c:v>343</c:v>
                </c:pt>
                <c:pt idx="418">
                  <c:v>343</c:v>
                </c:pt>
                <c:pt idx="419">
                  <c:v>344</c:v>
                </c:pt>
                <c:pt idx="420">
                  <c:v>345</c:v>
                </c:pt>
                <c:pt idx="421">
                  <c:v>345</c:v>
                </c:pt>
                <c:pt idx="422">
                  <c:v>345</c:v>
                </c:pt>
                <c:pt idx="423">
                  <c:v>346</c:v>
                </c:pt>
                <c:pt idx="424">
                  <c:v>346</c:v>
                </c:pt>
                <c:pt idx="425">
                  <c:v>346</c:v>
                </c:pt>
                <c:pt idx="426">
                  <c:v>346</c:v>
                </c:pt>
                <c:pt idx="427">
                  <c:v>346</c:v>
                </c:pt>
                <c:pt idx="428">
                  <c:v>346</c:v>
                </c:pt>
                <c:pt idx="429">
                  <c:v>347</c:v>
                </c:pt>
                <c:pt idx="430">
                  <c:v>347</c:v>
                </c:pt>
                <c:pt idx="431">
                  <c:v>347</c:v>
                </c:pt>
                <c:pt idx="432">
                  <c:v>348</c:v>
                </c:pt>
                <c:pt idx="433">
                  <c:v>348</c:v>
                </c:pt>
                <c:pt idx="434">
                  <c:v>349</c:v>
                </c:pt>
                <c:pt idx="435">
                  <c:v>349</c:v>
                </c:pt>
                <c:pt idx="436">
                  <c:v>349</c:v>
                </c:pt>
                <c:pt idx="437">
                  <c:v>350</c:v>
                </c:pt>
                <c:pt idx="438">
                  <c:v>350</c:v>
                </c:pt>
                <c:pt idx="439">
                  <c:v>350</c:v>
                </c:pt>
                <c:pt idx="440">
                  <c:v>350</c:v>
                </c:pt>
                <c:pt idx="441">
                  <c:v>350</c:v>
                </c:pt>
                <c:pt idx="442">
                  <c:v>350</c:v>
                </c:pt>
                <c:pt idx="443">
                  <c:v>351</c:v>
                </c:pt>
                <c:pt idx="444">
                  <c:v>352</c:v>
                </c:pt>
                <c:pt idx="445">
                  <c:v>352</c:v>
                </c:pt>
                <c:pt idx="446">
                  <c:v>352</c:v>
                </c:pt>
                <c:pt idx="447">
                  <c:v>352</c:v>
                </c:pt>
                <c:pt idx="448">
                  <c:v>353</c:v>
                </c:pt>
                <c:pt idx="449">
                  <c:v>353</c:v>
                </c:pt>
                <c:pt idx="450">
                  <c:v>354</c:v>
                </c:pt>
                <c:pt idx="451">
                  <c:v>354</c:v>
                </c:pt>
                <c:pt idx="452">
                  <c:v>354</c:v>
                </c:pt>
                <c:pt idx="453">
                  <c:v>355</c:v>
                </c:pt>
                <c:pt idx="454">
                  <c:v>355</c:v>
                </c:pt>
                <c:pt idx="455">
                  <c:v>355</c:v>
                </c:pt>
                <c:pt idx="456">
                  <c:v>355</c:v>
                </c:pt>
                <c:pt idx="457">
                  <c:v>355</c:v>
                </c:pt>
                <c:pt idx="458">
                  <c:v>355</c:v>
                </c:pt>
                <c:pt idx="459">
                  <c:v>356</c:v>
                </c:pt>
                <c:pt idx="460">
                  <c:v>356</c:v>
                </c:pt>
                <c:pt idx="461">
                  <c:v>356</c:v>
                </c:pt>
                <c:pt idx="462">
                  <c:v>357</c:v>
                </c:pt>
                <c:pt idx="463">
                  <c:v>357</c:v>
                </c:pt>
                <c:pt idx="464">
                  <c:v>358</c:v>
                </c:pt>
                <c:pt idx="465">
                  <c:v>358</c:v>
                </c:pt>
                <c:pt idx="466">
                  <c:v>358</c:v>
                </c:pt>
                <c:pt idx="467">
                  <c:v>358</c:v>
                </c:pt>
                <c:pt idx="468">
                  <c:v>359</c:v>
                </c:pt>
                <c:pt idx="469">
                  <c:v>359</c:v>
                </c:pt>
                <c:pt idx="470">
                  <c:v>360</c:v>
                </c:pt>
                <c:pt idx="471">
                  <c:v>359</c:v>
                </c:pt>
                <c:pt idx="472">
                  <c:v>360</c:v>
                </c:pt>
                <c:pt idx="473">
                  <c:v>361</c:v>
                </c:pt>
                <c:pt idx="474">
                  <c:v>360</c:v>
                </c:pt>
                <c:pt idx="475">
                  <c:v>361</c:v>
                </c:pt>
                <c:pt idx="476">
                  <c:v>361</c:v>
                </c:pt>
                <c:pt idx="477">
                  <c:v>362</c:v>
                </c:pt>
                <c:pt idx="478">
                  <c:v>362</c:v>
                </c:pt>
                <c:pt idx="479">
                  <c:v>362</c:v>
                </c:pt>
                <c:pt idx="480">
                  <c:v>362</c:v>
                </c:pt>
                <c:pt idx="481">
                  <c:v>363</c:v>
                </c:pt>
                <c:pt idx="482">
                  <c:v>363</c:v>
                </c:pt>
                <c:pt idx="483">
                  <c:v>363</c:v>
                </c:pt>
                <c:pt idx="484">
                  <c:v>365</c:v>
                </c:pt>
                <c:pt idx="485">
                  <c:v>364</c:v>
                </c:pt>
                <c:pt idx="486">
                  <c:v>365</c:v>
                </c:pt>
                <c:pt idx="487">
                  <c:v>365</c:v>
                </c:pt>
                <c:pt idx="488">
                  <c:v>365</c:v>
                </c:pt>
                <c:pt idx="489">
                  <c:v>366</c:v>
                </c:pt>
                <c:pt idx="490">
                  <c:v>366</c:v>
                </c:pt>
                <c:pt idx="491">
                  <c:v>366</c:v>
                </c:pt>
                <c:pt idx="492">
                  <c:v>367</c:v>
                </c:pt>
                <c:pt idx="493">
                  <c:v>367</c:v>
                </c:pt>
                <c:pt idx="494">
                  <c:v>367</c:v>
                </c:pt>
                <c:pt idx="495">
                  <c:v>368</c:v>
                </c:pt>
                <c:pt idx="496">
                  <c:v>368</c:v>
                </c:pt>
                <c:pt idx="497">
                  <c:v>368</c:v>
                </c:pt>
                <c:pt idx="498">
                  <c:v>369</c:v>
                </c:pt>
                <c:pt idx="499">
                  <c:v>369</c:v>
                </c:pt>
                <c:pt idx="500">
                  <c:v>369</c:v>
                </c:pt>
                <c:pt idx="501">
                  <c:v>370</c:v>
                </c:pt>
                <c:pt idx="502">
                  <c:v>370</c:v>
                </c:pt>
                <c:pt idx="503">
                  <c:v>370</c:v>
                </c:pt>
                <c:pt idx="504">
                  <c:v>370</c:v>
                </c:pt>
                <c:pt idx="505">
                  <c:v>371</c:v>
                </c:pt>
                <c:pt idx="506">
                  <c:v>371</c:v>
                </c:pt>
                <c:pt idx="507">
                  <c:v>372</c:v>
                </c:pt>
                <c:pt idx="508">
                  <c:v>372</c:v>
                </c:pt>
                <c:pt idx="509">
                  <c:v>372</c:v>
                </c:pt>
                <c:pt idx="510">
                  <c:v>372</c:v>
                </c:pt>
                <c:pt idx="511">
                  <c:v>372</c:v>
                </c:pt>
                <c:pt idx="512">
                  <c:v>372</c:v>
                </c:pt>
                <c:pt idx="513">
                  <c:v>373</c:v>
                </c:pt>
                <c:pt idx="514">
                  <c:v>373</c:v>
                </c:pt>
                <c:pt idx="515">
                  <c:v>373</c:v>
                </c:pt>
                <c:pt idx="516">
                  <c:v>373</c:v>
                </c:pt>
                <c:pt idx="517">
                  <c:v>373</c:v>
                </c:pt>
                <c:pt idx="518">
                  <c:v>374</c:v>
                </c:pt>
                <c:pt idx="519">
                  <c:v>374</c:v>
                </c:pt>
                <c:pt idx="520">
                  <c:v>374</c:v>
                </c:pt>
                <c:pt idx="521">
                  <c:v>374</c:v>
                </c:pt>
                <c:pt idx="522">
                  <c:v>375</c:v>
                </c:pt>
                <c:pt idx="523">
                  <c:v>375</c:v>
                </c:pt>
                <c:pt idx="524">
                  <c:v>377</c:v>
                </c:pt>
                <c:pt idx="525">
                  <c:v>375</c:v>
                </c:pt>
                <c:pt idx="526">
                  <c:v>375</c:v>
                </c:pt>
                <c:pt idx="527">
                  <c:v>375</c:v>
                </c:pt>
                <c:pt idx="528">
                  <c:v>376</c:v>
                </c:pt>
                <c:pt idx="529">
                  <c:v>375</c:v>
                </c:pt>
                <c:pt idx="530">
                  <c:v>376</c:v>
                </c:pt>
                <c:pt idx="531">
                  <c:v>376</c:v>
                </c:pt>
                <c:pt idx="532">
                  <c:v>376</c:v>
                </c:pt>
                <c:pt idx="533">
                  <c:v>376</c:v>
                </c:pt>
                <c:pt idx="534">
                  <c:v>376</c:v>
                </c:pt>
                <c:pt idx="535">
                  <c:v>376</c:v>
                </c:pt>
                <c:pt idx="536">
                  <c:v>377</c:v>
                </c:pt>
                <c:pt idx="537">
                  <c:v>377</c:v>
                </c:pt>
                <c:pt idx="538">
                  <c:v>377</c:v>
                </c:pt>
                <c:pt idx="539">
                  <c:v>377</c:v>
                </c:pt>
                <c:pt idx="540">
                  <c:v>378</c:v>
                </c:pt>
                <c:pt idx="541">
                  <c:v>378</c:v>
                </c:pt>
                <c:pt idx="542">
                  <c:v>378</c:v>
                </c:pt>
                <c:pt idx="543">
                  <c:v>379</c:v>
                </c:pt>
                <c:pt idx="544">
                  <c:v>379</c:v>
                </c:pt>
                <c:pt idx="545">
                  <c:v>379</c:v>
                </c:pt>
                <c:pt idx="546">
                  <c:v>379</c:v>
                </c:pt>
                <c:pt idx="547">
                  <c:v>379</c:v>
                </c:pt>
                <c:pt idx="548">
                  <c:v>379</c:v>
                </c:pt>
                <c:pt idx="549">
                  <c:v>380</c:v>
                </c:pt>
                <c:pt idx="550">
                  <c:v>380</c:v>
                </c:pt>
                <c:pt idx="551">
                  <c:v>380</c:v>
                </c:pt>
                <c:pt idx="552">
                  <c:v>380</c:v>
                </c:pt>
                <c:pt idx="553">
                  <c:v>380</c:v>
                </c:pt>
                <c:pt idx="554">
                  <c:v>381</c:v>
                </c:pt>
                <c:pt idx="555">
                  <c:v>381</c:v>
                </c:pt>
                <c:pt idx="556">
                  <c:v>382</c:v>
                </c:pt>
                <c:pt idx="557">
                  <c:v>381</c:v>
                </c:pt>
                <c:pt idx="558">
                  <c:v>380</c:v>
                </c:pt>
                <c:pt idx="559">
                  <c:v>379</c:v>
                </c:pt>
                <c:pt idx="560">
                  <c:v>379</c:v>
                </c:pt>
                <c:pt idx="561">
                  <c:v>379</c:v>
                </c:pt>
                <c:pt idx="562">
                  <c:v>379</c:v>
                </c:pt>
                <c:pt idx="563">
                  <c:v>379</c:v>
                </c:pt>
                <c:pt idx="564">
                  <c:v>379</c:v>
                </c:pt>
                <c:pt idx="565">
                  <c:v>379</c:v>
                </c:pt>
                <c:pt idx="566">
                  <c:v>379</c:v>
                </c:pt>
                <c:pt idx="567">
                  <c:v>378</c:v>
                </c:pt>
                <c:pt idx="568">
                  <c:v>378</c:v>
                </c:pt>
                <c:pt idx="569">
                  <c:v>378</c:v>
                </c:pt>
                <c:pt idx="570">
                  <c:v>378</c:v>
                </c:pt>
                <c:pt idx="571">
                  <c:v>378</c:v>
                </c:pt>
                <c:pt idx="572">
                  <c:v>377</c:v>
                </c:pt>
                <c:pt idx="573">
                  <c:v>377</c:v>
                </c:pt>
                <c:pt idx="574">
                  <c:v>377</c:v>
                </c:pt>
                <c:pt idx="575">
                  <c:v>377</c:v>
                </c:pt>
                <c:pt idx="576">
                  <c:v>377</c:v>
                </c:pt>
                <c:pt idx="577">
                  <c:v>377</c:v>
                </c:pt>
                <c:pt idx="578">
                  <c:v>377</c:v>
                </c:pt>
                <c:pt idx="579">
                  <c:v>377</c:v>
                </c:pt>
                <c:pt idx="580">
                  <c:v>376</c:v>
                </c:pt>
                <c:pt idx="581">
                  <c:v>376</c:v>
                </c:pt>
                <c:pt idx="582">
                  <c:v>376</c:v>
                </c:pt>
                <c:pt idx="583">
                  <c:v>376</c:v>
                </c:pt>
                <c:pt idx="584">
                  <c:v>376</c:v>
                </c:pt>
                <c:pt idx="585">
                  <c:v>376</c:v>
                </c:pt>
                <c:pt idx="586">
                  <c:v>376</c:v>
                </c:pt>
                <c:pt idx="587">
                  <c:v>392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ex5_25_heatTemp2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Sheet1!$D$2:$D$689</c:f>
              <c:numCache>
                <c:formatCode>General</c:formatCode>
                <c:ptCount val="688"/>
                <c:pt idx="0">
                  <c:v>294</c:v>
                </c:pt>
                <c:pt idx="1">
                  <c:v>294</c:v>
                </c:pt>
                <c:pt idx="2">
                  <c:v>295</c:v>
                </c:pt>
                <c:pt idx="3">
                  <c:v>296</c:v>
                </c:pt>
                <c:pt idx="4">
                  <c:v>296</c:v>
                </c:pt>
                <c:pt idx="5">
                  <c:v>297</c:v>
                </c:pt>
                <c:pt idx="6">
                  <c:v>296</c:v>
                </c:pt>
                <c:pt idx="7">
                  <c:v>296</c:v>
                </c:pt>
                <c:pt idx="8">
                  <c:v>297</c:v>
                </c:pt>
                <c:pt idx="9">
                  <c:v>297</c:v>
                </c:pt>
                <c:pt idx="10">
                  <c:v>298</c:v>
                </c:pt>
                <c:pt idx="11">
                  <c:v>298</c:v>
                </c:pt>
                <c:pt idx="12">
                  <c:v>298</c:v>
                </c:pt>
                <c:pt idx="13">
                  <c:v>299</c:v>
                </c:pt>
                <c:pt idx="14">
                  <c:v>299</c:v>
                </c:pt>
                <c:pt idx="15">
                  <c:v>299</c:v>
                </c:pt>
                <c:pt idx="16">
                  <c:v>299</c:v>
                </c:pt>
                <c:pt idx="17">
                  <c:v>300</c:v>
                </c:pt>
                <c:pt idx="18">
                  <c:v>301</c:v>
                </c:pt>
                <c:pt idx="19">
                  <c:v>301</c:v>
                </c:pt>
                <c:pt idx="20">
                  <c:v>301</c:v>
                </c:pt>
                <c:pt idx="21">
                  <c:v>301</c:v>
                </c:pt>
                <c:pt idx="22">
                  <c:v>301</c:v>
                </c:pt>
                <c:pt idx="23">
                  <c:v>302</c:v>
                </c:pt>
                <c:pt idx="24">
                  <c:v>302</c:v>
                </c:pt>
                <c:pt idx="25">
                  <c:v>303</c:v>
                </c:pt>
                <c:pt idx="26">
                  <c:v>303</c:v>
                </c:pt>
                <c:pt idx="27">
                  <c:v>303</c:v>
                </c:pt>
                <c:pt idx="28">
                  <c:v>304</c:v>
                </c:pt>
                <c:pt idx="29">
                  <c:v>304</c:v>
                </c:pt>
                <c:pt idx="30">
                  <c:v>304</c:v>
                </c:pt>
                <c:pt idx="31">
                  <c:v>305</c:v>
                </c:pt>
                <c:pt idx="32">
                  <c:v>305</c:v>
                </c:pt>
                <c:pt idx="33">
                  <c:v>305</c:v>
                </c:pt>
                <c:pt idx="34">
                  <c:v>305</c:v>
                </c:pt>
                <c:pt idx="35">
                  <c:v>306</c:v>
                </c:pt>
                <c:pt idx="36">
                  <c:v>306</c:v>
                </c:pt>
                <c:pt idx="37">
                  <c:v>307</c:v>
                </c:pt>
                <c:pt idx="38">
                  <c:v>307</c:v>
                </c:pt>
                <c:pt idx="39">
                  <c:v>307</c:v>
                </c:pt>
                <c:pt idx="40">
                  <c:v>308</c:v>
                </c:pt>
                <c:pt idx="41">
                  <c:v>308</c:v>
                </c:pt>
                <c:pt idx="42">
                  <c:v>308</c:v>
                </c:pt>
                <c:pt idx="43">
                  <c:v>309</c:v>
                </c:pt>
                <c:pt idx="44">
                  <c:v>309</c:v>
                </c:pt>
                <c:pt idx="45">
                  <c:v>310</c:v>
                </c:pt>
                <c:pt idx="46">
                  <c:v>309</c:v>
                </c:pt>
                <c:pt idx="47">
                  <c:v>310</c:v>
                </c:pt>
                <c:pt idx="48">
                  <c:v>310</c:v>
                </c:pt>
                <c:pt idx="49">
                  <c:v>311</c:v>
                </c:pt>
                <c:pt idx="50">
                  <c:v>311</c:v>
                </c:pt>
                <c:pt idx="51">
                  <c:v>311</c:v>
                </c:pt>
                <c:pt idx="52">
                  <c:v>311</c:v>
                </c:pt>
                <c:pt idx="53">
                  <c:v>312</c:v>
                </c:pt>
                <c:pt idx="54">
                  <c:v>312</c:v>
                </c:pt>
                <c:pt idx="55">
                  <c:v>312</c:v>
                </c:pt>
                <c:pt idx="56">
                  <c:v>313</c:v>
                </c:pt>
                <c:pt idx="57">
                  <c:v>313</c:v>
                </c:pt>
                <c:pt idx="58">
                  <c:v>313</c:v>
                </c:pt>
                <c:pt idx="59">
                  <c:v>314</c:v>
                </c:pt>
                <c:pt idx="60">
                  <c:v>314</c:v>
                </c:pt>
                <c:pt idx="61">
                  <c:v>314</c:v>
                </c:pt>
                <c:pt idx="62">
                  <c:v>315</c:v>
                </c:pt>
                <c:pt idx="63">
                  <c:v>316</c:v>
                </c:pt>
                <c:pt idx="64">
                  <c:v>316</c:v>
                </c:pt>
                <c:pt idx="65">
                  <c:v>316</c:v>
                </c:pt>
                <c:pt idx="66">
                  <c:v>316</c:v>
                </c:pt>
                <c:pt idx="67">
                  <c:v>316</c:v>
                </c:pt>
                <c:pt idx="68">
                  <c:v>317</c:v>
                </c:pt>
                <c:pt idx="69">
                  <c:v>317</c:v>
                </c:pt>
                <c:pt idx="70">
                  <c:v>318</c:v>
                </c:pt>
                <c:pt idx="71">
                  <c:v>318</c:v>
                </c:pt>
                <c:pt idx="72">
                  <c:v>318</c:v>
                </c:pt>
                <c:pt idx="73">
                  <c:v>318</c:v>
                </c:pt>
                <c:pt idx="74">
                  <c:v>318</c:v>
                </c:pt>
                <c:pt idx="75">
                  <c:v>319</c:v>
                </c:pt>
                <c:pt idx="76">
                  <c:v>319</c:v>
                </c:pt>
                <c:pt idx="77">
                  <c:v>319</c:v>
                </c:pt>
                <c:pt idx="78">
                  <c:v>319</c:v>
                </c:pt>
                <c:pt idx="79">
                  <c:v>320</c:v>
                </c:pt>
                <c:pt idx="80">
                  <c:v>320</c:v>
                </c:pt>
                <c:pt idx="81">
                  <c:v>320</c:v>
                </c:pt>
                <c:pt idx="82">
                  <c:v>320</c:v>
                </c:pt>
                <c:pt idx="83">
                  <c:v>320</c:v>
                </c:pt>
                <c:pt idx="84">
                  <c:v>321</c:v>
                </c:pt>
                <c:pt idx="85">
                  <c:v>320</c:v>
                </c:pt>
                <c:pt idx="86">
                  <c:v>321</c:v>
                </c:pt>
                <c:pt idx="87">
                  <c:v>321</c:v>
                </c:pt>
                <c:pt idx="88">
                  <c:v>321</c:v>
                </c:pt>
                <c:pt idx="89">
                  <c:v>322</c:v>
                </c:pt>
                <c:pt idx="90">
                  <c:v>322</c:v>
                </c:pt>
                <c:pt idx="91">
                  <c:v>322</c:v>
                </c:pt>
                <c:pt idx="92">
                  <c:v>323</c:v>
                </c:pt>
                <c:pt idx="93">
                  <c:v>323</c:v>
                </c:pt>
                <c:pt idx="94">
                  <c:v>323</c:v>
                </c:pt>
                <c:pt idx="95">
                  <c:v>323</c:v>
                </c:pt>
                <c:pt idx="96">
                  <c:v>323</c:v>
                </c:pt>
                <c:pt idx="97">
                  <c:v>323</c:v>
                </c:pt>
                <c:pt idx="98">
                  <c:v>324</c:v>
                </c:pt>
                <c:pt idx="99">
                  <c:v>324</c:v>
                </c:pt>
                <c:pt idx="100">
                  <c:v>324</c:v>
                </c:pt>
                <c:pt idx="101">
                  <c:v>325</c:v>
                </c:pt>
                <c:pt idx="102">
                  <c:v>325</c:v>
                </c:pt>
                <c:pt idx="103">
                  <c:v>325</c:v>
                </c:pt>
                <c:pt idx="104">
                  <c:v>325</c:v>
                </c:pt>
                <c:pt idx="105">
                  <c:v>326</c:v>
                </c:pt>
                <c:pt idx="106">
                  <c:v>326</c:v>
                </c:pt>
                <c:pt idx="107">
                  <c:v>327</c:v>
                </c:pt>
                <c:pt idx="108">
                  <c:v>327</c:v>
                </c:pt>
                <c:pt idx="109">
                  <c:v>327</c:v>
                </c:pt>
                <c:pt idx="110">
                  <c:v>327</c:v>
                </c:pt>
                <c:pt idx="111">
                  <c:v>327</c:v>
                </c:pt>
                <c:pt idx="112">
                  <c:v>328</c:v>
                </c:pt>
                <c:pt idx="113">
                  <c:v>328</c:v>
                </c:pt>
                <c:pt idx="114">
                  <c:v>328</c:v>
                </c:pt>
                <c:pt idx="115">
                  <c:v>328</c:v>
                </c:pt>
                <c:pt idx="116">
                  <c:v>329</c:v>
                </c:pt>
                <c:pt idx="117">
                  <c:v>329</c:v>
                </c:pt>
                <c:pt idx="118">
                  <c:v>329</c:v>
                </c:pt>
                <c:pt idx="119">
                  <c:v>330</c:v>
                </c:pt>
                <c:pt idx="120">
                  <c:v>330</c:v>
                </c:pt>
                <c:pt idx="121">
                  <c:v>330</c:v>
                </c:pt>
                <c:pt idx="122">
                  <c:v>331</c:v>
                </c:pt>
                <c:pt idx="123">
                  <c:v>331</c:v>
                </c:pt>
                <c:pt idx="124">
                  <c:v>331</c:v>
                </c:pt>
                <c:pt idx="125">
                  <c:v>332</c:v>
                </c:pt>
                <c:pt idx="126">
                  <c:v>332</c:v>
                </c:pt>
                <c:pt idx="127">
                  <c:v>332</c:v>
                </c:pt>
                <c:pt idx="128">
                  <c:v>332</c:v>
                </c:pt>
                <c:pt idx="129">
                  <c:v>333</c:v>
                </c:pt>
                <c:pt idx="130">
                  <c:v>333</c:v>
                </c:pt>
                <c:pt idx="131">
                  <c:v>333</c:v>
                </c:pt>
                <c:pt idx="132">
                  <c:v>333</c:v>
                </c:pt>
                <c:pt idx="133">
                  <c:v>334</c:v>
                </c:pt>
                <c:pt idx="134">
                  <c:v>334</c:v>
                </c:pt>
                <c:pt idx="135">
                  <c:v>334</c:v>
                </c:pt>
                <c:pt idx="136">
                  <c:v>334</c:v>
                </c:pt>
                <c:pt idx="137">
                  <c:v>335</c:v>
                </c:pt>
                <c:pt idx="138">
                  <c:v>335</c:v>
                </c:pt>
                <c:pt idx="139">
                  <c:v>335</c:v>
                </c:pt>
                <c:pt idx="140">
                  <c:v>336</c:v>
                </c:pt>
                <c:pt idx="141">
                  <c:v>336</c:v>
                </c:pt>
                <c:pt idx="142">
                  <c:v>336</c:v>
                </c:pt>
                <c:pt idx="143">
                  <c:v>336</c:v>
                </c:pt>
                <c:pt idx="144">
                  <c:v>337</c:v>
                </c:pt>
                <c:pt idx="145">
                  <c:v>337</c:v>
                </c:pt>
                <c:pt idx="146">
                  <c:v>337</c:v>
                </c:pt>
                <c:pt idx="147">
                  <c:v>337</c:v>
                </c:pt>
                <c:pt idx="148">
                  <c:v>337</c:v>
                </c:pt>
                <c:pt idx="149">
                  <c:v>338</c:v>
                </c:pt>
                <c:pt idx="150">
                  <c:v>338</c:v>
                </c:pt>
                <c:pt idx="151">
                  <c:v>338</c:v>
                </c:pt>
                <c:pt idx="152">
                  <c:v>339</c:v>
                </c:pt>
                <c:pt idx="153">
                  <c:v>340</c:v>
                </c:pt>
                <c:pt idx="154">
                  <c:v>340</c:v>
                </c:pt>
                <c:pt idx="155">
                  <c:v>340</c:v>
                </c:pt>
                <c:pt idx="156">
                  <c:v>340</c:v>
                </c:pt>
                <c:pt idx="157">
                  <c:v>341</c:v>
                </c:pt>
                <c:pt idx="158">
                  <c:v>340</c:v>
                </c:pt>
                <c:pt idx="159">
                  <c:v>342</c:v>
                </c:pt>
                <c:pt idx="160">
                  <c:v>342</c:v>
                </c:pt>
                <c:pt idx="161">
                  <c:v>342</c:v>
                </c:pt>
                <c:pt idx="162">
                  <c:v>342</c:v>
                </c:pt>
                <c:pt idx="163">
                  <c:v>343</c:v>
                </c:pt>
                <c:pt idx="164">
                  <c:v>343</c:v>
                </c:pt>
                <c:pt idx="165">
                  <c:v>344</c:v>
                </c:pt>
                <c:pt idx="166">
                  <c:v>344</c:v>
                </c:pt>
                <c:pt idx="167">
                  <c:v>344</c:v>
                </c:pt>
                <c:pt idx="168">
                  <c:v>345</c:v>
                </c:pt>
                <c:pt idx="169">
                  <c:v>345</c:v>
                </c:pt>
                <c:pt idx="170">
                  <c:v>346</c:v>
                </c:pt>
                <c:pt idx="171">
                  <c:v>346</c:v>
                </c:pt>
                <c:pt idx="172">
                  <c:v>346</c:v>
                </c:pt>
                <c:pt idx="173">
                  <c:v>346</c:v>
                </c:pt>
                <c:pt idx="174">
                  <c:v>346</c:v>
                </c:pt>
                <c:pt idx="175">
                  <c:v>347</c:v>
                </c:pt>
                <c:pt idx="176">
                  <c:v>347</c:v>
                </c:pt>
                <c:pt idx="177">
                  <c:v>348</c:v>
                </c:pt>
                <c:pt idx="178">
                  <c:v>348</c:v>
                </c:pt>
                <c:pt idx="179">
                  <c:v>349</c:v>
                </c:pt>
                <c:pt idx="180">
                  <c:v>349</c:v>
                </c:pt>
                <c:pt idx="181">
                  <c:v>349</c:v>
                </c:pt>
                <c:pt idx="182">
                  <c:v>349</c:v>
                </c:pt>
                <c:pt idx="183">
                  <c:v>350</c:v>
                </c:pt>
                <c:pt idx="184">
                  <c:v>350</c:v>
                </c:pt>
                <c:pt idx="185">
                  <c:v>350</c:v>
                </c:pt>
                <c:pt idx="186">
                  <c:v>351</c:v>
                </c:pt>
                <c:pt idx="187">
                  <c:v>351</c:v>
                </c:pt>
                <c:pt idx="188">
                  <c:v>352</c:v>
                </c:pt>
                <c:pt idx="189">
                  <c:v>352</c:v>
                </c:pt>
                <c:pt idx="190">
                  <c:v>352</c:v>
                </c:pt>
                <c:pt idx="191">
                  <c:v>353</c:v>
                </c:pt>
                <c:pt idx="192">
                  <c:v>353</c:v>
                </c:pt>
                <c:pt idx="193">
                  <c:v>354</c:v>
                </c:pt>
                <c:pt idx="194">
                  <c:v>354</c:v>
                </c:pt>
                <c:pt idx="195">
                  <c:v>354</c:v>
                </c:pt>
                <c:pt idx="196">
                  <c:v>355</c:v>
                </c:pt>
                <c:pt idx="197">
                  <c:v>355</c:v>
                </c:pt>
                <c:pt idx="198">
                  <c:v>355</c:v>
                </c:pt>
                <c:pt idx="199">
                  <c:v>356</c:v>
                </c:pt>
                <c:pt idx="200">
                  <c:v>356</c:v>
                </c:pt>
                <c:pt idx="201">
                  <c:v>356</c:v>
                </c:pt>
                <c:pt idx="202">
                  <c:v>356</c:v>
                </c:pt>
                <c:pt idx="203">
                  <c:v>357</c:v>
                </c:pt>
                <c:pt idx="204">
                  <c:v>357</c:v>
                </c:pt>
                <c:pt idx="205">
                  <c:v>357</c:v>
                </c:pt>
                <c:pt idx="206">
                  <c:v>358</c:v>
                </c:pt>
                <c:pt idx="207">
                  <c:v>358</c:v>
                </c:pt>
                <c:pt idx="208">
                  <c:v>358</c:v>
                </c:pt>
                <c:pt idx="209">
                  <c:v>359</c:v>
                </c:pt>
                <c:pt idx="210">
                  <c:v>359</c:v>
                </c:pt>
                <c:pt idx="211">
                  <c:v>360</c:v>
                </c:pt>
                <c:pt idx="212">
                  <c:v>360</c:v>
                </c:pt>
                <c:pt idx="213">
                  <c:v>360</c:v>
                </c:pt>
                <c:pt idx="214">
                  <c:v>360</c:v>
                </c:pt>
                <c:pt idx="215">
                  <c:v>360</c:v>
                </c:pt>
                <c:pt idx="216">
                  <c:v>361</c:v>
                </c:pt>
                <c:pt idx="217">
                  <c:v>362</c:v>
                </c:pt>
                <c:pt idx="218">
                  <c:v>362</c:v>
                </c:pt>
                <c:pt idx="219">
                  <c:v>362</c:v>
                </c:pt>
                <c:pt idx="220">
                  <c:v>362</c:v>
                </c:pt>
                <c:pt idx="221">
                  <c:v>363</c:v>
                </c:pt>
                <c:pt idx="222">
                  <c:v>363</c:v>
                </c:pt>
                <c:pt idx="223">
                  <c:v>363</c:v>
                </c:pt>
                <c:pt idx="224">
                  <c:v>363</c:v>
                </c:pt>
                <c:pt idx="225">
                  <c:v>363</c:v>
                </c:pt>
                <c:pt idx="226">
                  <c:v>363</c:v>
                </c:pt>
                <c:pt idx="227">
                  <c:v>364</c:v>
                </c:pt>
                <c:pt idx="228">
                  <c:v>364</c:v>
                </c:pt>
                <c:pt idx="229">
                  <c:v>365</c:v>
                </c:pt>
                <c:pt idx="230">
                  <c:v>365</c:v>
                </c:pt>
                <c:pt idx="231">
                  <c:v>366</c:v>
                </c:pt>
                <c:pt idx="232">
                  <c:v>365</c:v>
                </c:pt>
                <c:pt idx="233">
                  <c:v>366</c:v>
                </c:pt>
                <c:pt idx="234">
                  <c:v>366</c:v>
                </c:pt>
                <c:pt idx="235">
                  <c:v>366</c:v>
                </c:pt>
                <c:pt idx="236">
                  <c:v>367</c:v>
                </c:pt>
                <c:pt idx="237">
                  <c:v>367</c:v>
                </c:pt>
                <c:pt idx="238">
                  <c:v>367</c:v>
                </c:pt>
                <c:pt idx="239">
                  <c:v>368</c:v>
                </c:pt>
                <c:pt idx="240">
                  <c:v>369</c:v>
                </c:pt>
                <c:pt idx="241">
                  <c:v>369</c:v>
                </c:pt>
                <c:pt idx="242">
                  <c:v>369</c:v>
                </c:pt>
                <c:pt idx="243">
                  <c:v>370</c:v>
                </c:pt>
                <c:pt idx="244">
                  <c:v>370</c:v>
                </c:pt>
                <c:pt idx="245">
                  <c:v>370</c:v>
                </c:pt>
                <c:pt idx="246">
                  <c:v>371</c:v>
                </c:pt>
                <c:pt idx="247">
                  <c:v>372</c:v>
                </c:pt>
                <c:pt idx="248">
                  <c:v>372</c:v>
                </c:pt>
                <c:pt idx="249">
                  <c:v>372</c:v>
                </c:pt>
                <c:pt idx="250">
                  <c:v>372</c:v>
                </c:pt>
                <c:pt idx="251">
                  <c:v>372</c:v>
                </c:pt>
                <c:pt idx="252">
                  <c:v>372</c:v>
                </c:pt>
                <c:pt idx="253">
                  <c:v>373</c:v>
                </c:pt>
                <c:pt idx="254">
                  <c:v>373</c:v>
                </c:pt>
                <c:pt idx="255">
                  <c:v>373</c:v>
                </c:pt>
                <c:pt idx="256">
                  <c:v>373</c:v>
                </c:pt>
                <c:pt idx="257">
                  <c:v>374</c:v>
                </c:pt>
                <c:pt idx="258">
                  <c:v>374</c:v>
                </c:pt>
                <c:pt idx="259">
                  <c:v>374</c:v>
                </c:pt>
                <c:pt idx="260">
                  <c:v>375</c:v>
                </c:pt>
                <c:pt idx="261">
                  <c:v>374</c:v>
                </c:pt>
                <c:pt idx="262">
                  <c:v>375</c:v>
                </c:pt>
                <c:pt idx="263">
                  <c:v>375</c:v>
                </c:pt>
                <c:pt idx="264">
                  <c:v>376</c:v>
                </c:pt>
                <c:pt idx="265">
                  <c:v>376</c:v>
                </c:pt>
                <c:pt idx="266">
                  <c:v>376</c:v>
                </c:pt>
                <c:pt idx="267">
                  <c:v>376</c:v>
                </c:pt>
                <c:pt idx="268">
                  <c:v>376</c:v>
                </c:pt>
                <c:pt idx="269">
                  <c:v>377</c:v>
                </c:pt>
                <c:pt idx="270">
                  <c:v>377</c:v>
                </c:pt>
                <c:pt idx="271">
                  <c:v>377</c:v>
                </c:pt>
                <c:pt idx="272">
                  <c:v>377</c:v>
                </c:pt>
                <c:pt idx="273">
                  <c:v>378</c:v>
                </c:pt>
                <c:pt idx="274">
                  <c:v>378</c:v>
                </c:pt>
                <c:pt idx="275">
                  <c:v>378</c:v>
                </c:pt>
                <c:pt idx="276">
                  <c:v>379</c:v>
                </c:pt>
                <c:pt idx="277">
                  <c:v>379</c:v>
                </c:pt>
                <c:pt idx="278">
                  <c:v>379</c:v>
                </c:pt>
                <c:pt idx="279">
                  <c:v>379</c:v>
                </c:pt>
                <c:pt idx="280">
                  <c:v>379</c:v>
                </c:pt>
                <c:pt idx="281">
                  <c:v>380</c:v>
                </c:pt>
                <c:pt idx="282">
                  <c:v>380</c:v>
                </c:pt>
                <c:pt idx="283">
                  <c:v>381</c:v>
                </c:pt>
                <c:pt idx="284">
                  <c:v>383</c:v>
                </c:pt>
                <c:pt idx="285">
                  <c:v>382</c:v>
                </c:pt>
                <c:pt idx="286">
                  <c:v>385</c:v>
                </c:pt>
                <c:pt idx="287">
                  <c:v>386</c:v>
                </c:pt>
                <c:pt idx="288">
                  <c:v>387</c:v>
                </c:pt>
                <c:pt idx="289">
                  <c:v>388</c:v>
                </c:pt>
                <c:pt idx="290">
                  <c:v>387</c:v>
                </c:pt>
                <c:pt idx="291">
                  <c:v>388</c:v>
                </c:pt>
                <c:pt idx="292">
                  <c:v>388</c:v>
                </c:pt>
                <c:pt idx="293">
                  <c:v>389</c:v>
                </c:pt>
                <c:pt idx="294">
                  <c:v>389</c:v>
                </c:pt>
                <c:pt idx="295">
                  <c:v>389</c:v>
                </c:pt>
                <c:pt idx="296">
                  <c:v>389</c:v>
                </c:pt>
                <c:pt idx="297">
                  <c:v>389</c:v>
                </c:pt>
                <c:pt idx="298">
                  <c:v>389</c:v>
                </c:pt>
                <c:pt idx="299">
                  <c:v>390</c:v>
                </c:pt>
                <c:pt idx="300">
                  <c:v>390</c:v>
                </c:pt>
                <c:pt idx="301">
                  <c:v>390</c:v>
                </c:pt>
                <c:pt idx="302">
                  <c:v>390</c:v>
                </c:pt>
                <c:pt idx="303">
                  <c:v>390</c:v>
                </c:pt>
                <c:pt idx="304">
                  <c:v>391</c:v>
                </c:pt>
                <c:pt idx="305">
                  <c:v>392</c:v>
                </c:pt>
                <c:pt idx="306">
                  <c:v>392</c:v>
                </c:pt>
                <c:pt idx="307">
                  <c:v>392</c:v>
                </c:pt>
                <c:pt idx="308">
                  <c:v>393</c:v>
                </c:pt>
                <c:pt idx="309">
                  <c:v>393</c:v>
                </c:pt>
                <c:pt idx="310">
                  <c:v>393</c:v>
                </c:pt>
                <c:pt idx="311">
                  <c:v>393</c:v>
                </c:pt>
                <c:pt idx="312">
                  <c:v>393</c:v>
                </c:pt>
                <c:pt idx="313">
                  <c:v>394</c:v>
                </c:pt>
                <c:pt idx="314">
                  <c:v>394</c:v>
                </c:pt>
                <c:pt idx="315">
                  <c:v>394</c:v>
                </c:pt>
                <c:pt idx="316">
                  <c:v>395</c:v>
                </c:pt>
                <c:pt idx="317">
                  <c:v>395</c:v>
                </c:pt>
                <c:pt idx="318">
                  <c:v>395</c:v>
                </c:pt>
                <c:pt idx="319">
                  <c:v>395</c:v>
                </c:pt>
                <c:pt idx="320">
                  <c:v>395</c:v>
                </c:pt>
                <c:pt idx="321">
                  <c:v>395</c:v>
                </c:pt>
                <c:pt idx="322">
                  <c:v>396</c:v>
                </c:pt>
                <c:pt idx="323">
                  <c:v>396</c:v>
                </c:pt>
                <c:pt idx="324">
                  <c:v>396</c:v>
                </c:pt>
                <c:pt idx="325">
                  <c:v>396</c:v>
                </c:pt>
                <c:pt idx="326">
                  <c:v>397</c:v>
                </c:pt>
                <c:pt idx="327">
                  <c:v>397</c:v>
                </c:pt>
                <c:pt idx="328">
                  <c:v>398</c:v>
                </c:pt>
                <c:pt idx="329">
                  <c:v>398</c:v>
                </c:pt>
                <c:pt idx="330">
                  <c:v>398</c:v>
                </c:pt>
                <c:pt idx="331">
                  <c:v>398</c:v>
                </c:pt>
                <c:pt idx="332">
                  <c:v>399</c:v>
                </c:pt>
                <c:pt idx="333">
                  <c:v>399</c:v>
                </c:pt>
                <c:pt idx="334">
                  <c:v>399</c:v>
                </c:pt>
                <c:pt idx="335">
                  <c:v>400</c:v>
                </c:pt>
                <c:pt idx="336">
                  <c:v>400</c:v>
                </c:pt>
                <c:pt idx="337">
                  <c:v>400</c:v>
                </c:pt>
                <c:pt idx="338">
                  <c:v>400</c:v>
                </c:pt>
                <c:pt idx="339">
                  <c:v>401</c:v>
                </c:pt>
                <c:pt idx="340">
                  <c:v>401</c:v>
                </c:pt>
                <c:pt idx="341">
                  <c:v>402</c:v>
                </c:pt>
                <c:pt idx="342">
                  <c:v>402</c:v>
                </c:pt>
                <c:pt idx="343">
                  <c:v>402</c:v>
                </c:pt>
                <c:pt idx="344">
                  <c:v>402</c:v>
                </c:pt>
                <c:pt idx="345">
                  <c:v>403</c:v>
                </c:pt>
                <c:pt idx="346">
                  <c:v>403</c:v>
                </c:pt>
                <c:pt idx="347">
                  <c:v>403</c:v>
                </c:pt>
                <c:pt idx="348">
                  <c:v>404</c:v>
                </c:pt>
                <c:pt idx="349">
                  <c:v>403</c:v>
                </c:pt>
                <c:pt idx="350">
                  <c:v>404</c:v>
                </c:pt>
                <c:pt idx="351">
                  <c:v>404</c:v>
                </c:pt>
                <c:pt idx="352">
                  <c:v>404</c:v>
                </c:pt>
                <c:pt idx="353">
                  <c:v>405</c:v>
                </c:pt>
                <c:pt idx="354">
                  <c:v>405</c:v>
                </c:pt>
                <c:pt idx="355">
                  <c:v>405</c:v>
                </c:pt>
                <c:pt idx="356">
                  <c:v>405</c:v>
                </c:pt>
                <c:pt idx="357">
                  <c:v>406</c:v>
                </c:pt>
                <c:pt idx="358">
                  <c:v>406</c:v>
                </c:pt>
                <c:pt idx="359">
                  <c:v>406</c:v>
                </c:pt>
                <c:pt idx="360">
                  <c:v>406</c:v>
                </c:pt>
                <c:pt idx="361">
                  <c:v>406</c:v>
                </c:pt>
                <c:pt idx="362">
                  <c:v>407</c:v>
                </c:pt>
                <c:pt idx="363">
                  <c:v>407</c:v>
                </c:pt>
                <c:pt idx="364">
                  <c:v>407</c:v>
                </c:pt>
                <c:pt idx="365">
                  <c:v>408</c:v>
                </c:pt>
                <c:pt idx="366">
                  <c:v>408</c:v>
                </c:pt>
                <c:pt idx="367">
                  <c:v>408</c:v>
                </c:pt>
                <c:pt idx="368">
                  <c:v>409</c:v>
                </c:pt>
                <c:pt idx="369">
                  <c:v>409</c:v>
                </c:pt>
                <c:pt idx="370">
                  <c:v>409</c:v>
                </c:pt>
                <c:pt idx="371">
                  <c:v>409</c:v>
                </c:pt>
                <c:pt idx="372">
                  <c:v>409</c:v>
                </c:pt>
                <c:pt idx="373">
                  <c:v>411</c:v>
                </c:pt>
                <c:pt idx="374">
                  <c:v>411</c:v>
                </c:pt>
                <c:pt idx="375">
                  <c:v>411</c:v>
                </c:pt>
                <c:pt idx="376">
                  <c:v>411</c:v>
                </c:pt>
                <c:pt idx="377">
                  <c:v>412</c:v>
                </c:pt>
                <c:pt idx="378">
                  <c:v>412</c:v>
                </c:pt>
                <c:pt idx="379">
                  <c:v>412</c:v>
                </c:pt>
                <c:pt idx="380">
                  <c:v>412</c:v>
                </c:pt>
                <c:pt idx="381">
                  <c:v>412</c:v>
                </c:pt>
                <c:pt idx="382">
                  <c:v>411</c:v>
                </c:pt>
                <c:pt idx="383">
                  <c:v>411</c:v>
                </c:pt>
                <c:pt idx="384">
                  <c:v>411</c:v>
                </c:pt>
                <c:pt idx="385">
                  <c:v>410</c:v>
                </c:pt>
                <c:pt idx="386">
                  <c:v>411</c:v>
                </c:pt>
                <c:pt idx="387">
                  <c:v>410</c:v>
                </c:pt>
                <c:pt idx="388">
                  <c:v>410</c:v>
                </c:pt>
                <c:pt idx="389">
                  <c:v>410</c:v>
                </c:pt>
                <c:pt idx="390">
                  <c:v>410</c:v>
                </c:pt>
                <c:pt idx="391">
                  <c:v>410</c:v>
                </c:pt>
                <c:pt idx="392">
                  <c:v>410</c:v>
                </c:pt>
                <c:pt idx="393">
                  <c:v>409</c:v>
                </c:pt>
                <c:pt idx="394">
                  <c:v>409</c:v>
                </c:pt>
                <c:pt idx="395">
                  <c:v>409</c:v>
                </c:pt>
                <c:pt idx="396">
                  <c:v>409</c:v>
                </c:pt>
                <c:pt idx="397">
                  <c:v>409</c:v>
                </c:pt>
                <c:pt idx="398">
                  <c:v>409</c:v>
                </c:pt>
                <c:pt idx="399">
                  <c:v>409</c:v>
                </c:pt>
                <c:pt idx="400">
                  <c:v>408</c:v>
                </c:pt>
                <c:pt idx="401">
                  <c:v>408</c:v>
                </c:pt>
                <c:pt idx="402">
                  <c:v>408</c:v>
                </c:pt>
                <c:pt idx="403">
                  <c:v>408</c:v>
                </c:pt>
                <c:pt idx="404">
                  <c:v>408</c:v>
                </c:pt>
                <c:pt idx="405">
                  <c:v>408</c:v>
                </c:pt>
                <c:pt idx="406">
                  <c:v>407</c:v>
                </c:pt>
                <c:pt idx="407">
                  <c:v>407</c:v>
                </c:pt>
                <c:pt idx="408">
                  <c:v>407</c:v>
                </c:pt>
                <c:pt idx="409">
                  <c:v>407</c:v>
                </c:pt>
                <c:pt idx="410">
                  <c:v>407</c:v>
                </c:pt>
                <c:pt idx="411">
                  <c:v>407</c:v>
                </c:pt>
                <c:pt idx="412">
                  <c:v>423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ex5_30_heatTemp2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Sheet1!$E$2:$E$689</c:f>
              <c:numCache>
                <c:formatCode>General</c:formatCode>
                <c:ptCount val="688"/>
                <c:pt idx="0">
                  <c:v>270</c:v>
                </c:pt>
                <c:pt idx="1">
                  <c:v>270</c:v>
                </c:pt>
                <c:pt idx="2">
                  <c:v>271</c:v>
                </c:pt>
                <c:pt idx="3">
                  <c:v>271</c:v>
                </c:pt>
                <c:pt idx="4">
                  <c:v>272</c:v>
                </c:pt>
                <c:pt idx="5">
                  <c:v>272</c:v>
                </c:pt>
                <c:pt idx="6">
                  <c:v>272</c:v>
                </c:pt>
                <c:pt idx="7">
                  <c:v>273</c:v>
                </c:pt>
                <c:pt idx="8">
                  <c:v>273</c:v>
                </c:pt>
                <c:pt idx="9">
                  <c:v>273</c:v>
                </c:pt>
                <c:pt idx="10">
                  <c:v>274</c:v>
                </c:pt>
                <c:pt idx="11">
                  <c:v>274</c:v>
                </c:pt>
                <c:pt idx="12">
                  <c:v>274</c:v>
                </c:pt>
                <c:pt idx="13">
                  <c:v>275</c:v>
                </c:pt>
                <c:pt idx="14">
                  <c:v>275</c:v>
                </c:pt>
                <c:pt idx="15">
                  <c:v>275</c:v>
                </c:pt>
                <c:pt idx="16">
                  <c:v>276</c:v>
                </c:pt>
                <c:pt idx="17">
                  <c:v>276</c:v>
                </c:pt>
                <c:pt idx="18">
                  <c:v>276</c:v>
                </c:pt>
                <c:pt idx="19">
                  <c:v>277</c:v>
                </c:pt>
                <c:pt idx="20">
                  <c:v>277</c:v>
                </c:pt>
                <c:pt idx="21">
                  <c:v>277</c:v>
                </c:pt>
                <c:pt idx="22">
                  <c:v>278</c:v>
                </c:pt>
                <c:pt idx="23">
                  <c:v>278</c:v>
                </c:pt>
                <c:pt idx="24">
                  <c:v>279</c:v>
                </c:pt>
                <c:pt idx="25">
                  <c:v>279</c:v>
                </c:pt>
                <c:pt idx="26">
                  <c:v>280</c:v>
                </c:pt>
                <c:pt idx="27">
                  <c:v>280</c:v>
                </c:pt>
                <c:pt idx="28">
                  <c:v>280</c:v>
                </c:pt>
                <c:pt idx="29">
                  <c:v>280</c:v>
                </c:pt>
                <c:pt idx="30">
                  <c:v>281</c:v>
                </c:pt>
                <c:pt idx="31">
                  <c:v>282</c:v>
                </c:pt>
                <c:pt idx="32">
                  <c:v>282</c:v>
                </c:pt>
                <c:pt idx="33">
                  <c:v>282</c:v>
                </c:pt>
                <c:pt idx="34">
                  <c:v>283</c:v>
                </c:pt>
                <c:pt idx="35">
                  <c:v>283</c:v>
                </c:pt>
                <c:pt idx="36">
                  <c:v>284</c:v>
                </c:pt>
                <c:pt idx="37">
                  <c:v>284</c:v>
                </c:pt>
                <c:pt idx="38">
                  <c:v>284</c:v>
                </c:pt>
                <c:pt idx="39">
                  <c:v>285</c:v>
                </c:pt>
                <c:pt idx="40">
                  <c:v>285</c:v>
                </c:pt>
                <c:pt idx="41">
                  <c:v>286</c:v>
                </c:pt>
                <c:pt idx="42">
                  <c:v>286</c:v>
                </c:pt>
                <c:pt idx="43">
                  <c:v>286</c:v>
                </c:pt>
                <c:pt idx="44">
                  <c:v>286</c:v>
                </c:pt>
                <c:pt idx="45">
                  <c:v>287</c:v>
                </c:pt>
                <c:pt idx="46">
                  <c:v>287</c:v>
                </c:pt>
                <c:pt idx="47">
                  <c:v>288</c:v>
                </c:pt>
                <c:pt idx="48">
                  <c:v>287</c:v>
                </c:pt>
                <c:pt idx="49">
                  <c:v>288</c:v>
                </c:pt>
                <c:pt idx="50">
                  <c:v>288</c:v>
                </c:pt>
                <c:pt idx="51">
                  <c:v>289</c:v>
                </c:pt>
                <c:pt idx="52">
                  <c:v>289</c:v>
                </c:pt>
                <c:pt idx="53">
                  <c:v>289</c:v>
                </c:pt>
                <c:pt idx="54">
                  <c:v>290</c:v>
                </c:pt>
                <c:pt idx="55">
                  <c:v>290</c:v>
                </c:pt>
                <c:pt idx="56">
                  <c:v>290</c:v>
                </c:pt>
                <c:pt idx="57">
                  <c:v>291</c:v>
                </c:pt>
                <c:pt idx="58">
                  <c:v>291</c:v>
                </c:pt>
                <c:pt idx="59">
                  <c:v>291</c:v>
                </c:pt>
                <c:pt idx="60">
                  <c:v>292</c:v>
                </c:pt>
                <c:pt idx="61">
                  <c:v>292</c:v>
                </c:pt>
                <c:pt idx="62">
                  <c:v>292</c:v>
                </c:pt>
                <c:pt idx="63">
                  <c:v>293</c:v>
                </c:pt>
                <c:pt idx="64">
                  <c:v>293</c:v>
                </c:pt>
                <c:pt idx="65">
                  <c:v>293</c:v>
                </c:pt>
                <c:pt idx="66">
                  <c:v>293</c:v>
                </c:pt>
                <c:pt idx="67">
                  <c:v>293</c:v>
                </c:pt>
                <c:pt idx="68">
                  <c:v>294</c:v>
                </c:pt>
                <c:pt idx="69">
                  <c:v>295</c:v>
                </c:pt>
                <c:pt idx="70">
                  <c:v>295</c:v>
                </c:pt>
                <c:pt idx="71">
                  <c:v>295</c:v>
                </c:pt>
                <c:pt idx="72">
                  <c:v>296</c:v>
                </c:pt>
                <c:pt idx="73">
                  <c:v>296</c:v>
                </c:pt>
                <c:pt idx="74">
                  <c:v>297</c:v>
                </c:pt>
                <c:pt idx="75">
                  <c:v>297</c:v>
                </c:pt>
                <c:pt idx="76">
                  <c:v>297</c:v>
                </c:pt>
                <c:pt idx="77">
                  <c:v>298</c:v>
                </c:pt>
                <c:pt idx="78">
                  <c:v>298</c:v>
                </c:pt>
                <c:pt idx="79">
                  <c:v>298</c:v>
                </c:pt>
                <c:pt idx="80">
                  <c:v>299</c:v>
                </c:pt>
                <c:pt idx="81">
                  <c:v>299</c:v>
                </c:pt>
                <c:pt idx="82">
                  <c:v>299</c:v>
                </c:pt>
                <c:pt idx="83">
                  <c:v>300</c:v>
                </c:pt>
                <c:pt idx="84">
                  <c:v>300</c:v>
                </c:pt>
                <c:pt idx="85">
                  <c:v>300</c:v>
                </c:pt>
                <c:pt idx="86">
                  <c:v>301</c:v>
                </c:pt>
                <c:pt idx="87">
                  <c:v>301</c:v>
                </c:pt>
                <c:pt idx="88">
                  <c:v>301</c:v>
                </c:pt>
                <c:pt idx="89">
                  <c:v>302</c:v>
                </c:pt>
                <c:pt idx="90">
                  <c:v>302</c:v>
                </c:pt>
                <c:pt idx="91">
                  <c:v>302</c:v>
                </c:pt>
                <c:pt idx="92">
                  <c:v>303</c:v>
                </c:pt>
                <c:pt idx="93">
                  <c:v>303</c:v>
                </c:pt>
                <c:pt idx="94">
                  <c:v>304</c:v>
                </c:pt>
                <c:pt idx="95">
                  <c:v>304</c:v>
                </c:pt>
                <c:pt idx="96">
                  <c:v>305</c:v>
                </c:pt>
                <c:pt idx="97">
                  <c:v>305</c:v>
                </c:pt>
                <c:pt idx="98">
                  <c:v>305</c:v>
                </c:pt>
                <c:pt idx="99">
                  <c:v>305</c:v>
                </c:pt>
                <c:pt idx="100">
                  <c:v>306</c:v>
                </c:pt>
                <c:pt idx="101">
                  <c:v>306</c:v>
                </c:pt>
                <c:pt idx="102">
                  <c:v>307</c:v>
                </c:pt>
                <c:pt idx="103">
                  <c:v>307</c:v>
                </c:pt>
                <c:pt idx="104">
                  <c:v>307</c:v>
                </c:pt>
                <c:pt idx="105">
                  <c:v>308</c:v>
                </c:pt>
                <c:pt idx="106">
                  <c:v>308</c:v>
                </c:pt>
                <c:pt idx="107">
                  <c:v>308</c:v>
                </c:pt>
                <c:pt idx="108">
                  <c:v>309</c:v>
                </c:pt>
                <c:pt idx="109">
                  <c:v>309</c:v>
                </c:pt>
                <c:pt idx="110">
                  <c:v>309</c:v>
                </c:pt>
                <c:pt idx="111">
                  <c:v>310</c:v>
                </c:pt>
                <c:pt idx="112">
                  <c:v>310</c:v>
                </c:pt>
                <c:pt idx="113">
                  <c:v>310</c:v>
                </c:pt>
                <c:pt idx="114">
                  <c:v>311</c:v>
                </c:pt>
                <c:pt idx="115">
                  <c:v>311</c:v>
                </c:pt>
                <c:pt idx="116">
                  <c:v>311</c:v>
                </c:pt>
                <c:pt idx="117">
                  <c:v>311</c:v>
                </c:pt>
                <c:pt idx="118">
                  <c:v>312</c:v>
                </c:pt>
                <c:pt idx="119">
                  <c:v>312</c:v>
                </c:pt>
                <c:pt idx="120">
                  <c:v>313</c:v>
                </c:pt>
                <c:pt idx="121">
                  <c:v>313</c:v>
                </c:pt>
                <c:pt idx="122">
                  <c:v>313</c:v>
                </c:pt>
                <c:pt idx="123">
                  <c:v>313</c:v>
                </c:pt>
                <c:pt idx="124">
                  <c:v>314</c:v>
                </c:pt>
                <c:pt idx="125">
                  <c:v>314</c:v>
                </c:pt>
                <c:pt idx="126">
                  <c:v>314</c:v>
                </c:pt>
                <c:pt idx="127">
                  <c:v>314</c:v>
                </c:pt>
                <c:pt idx="128">
                  <c:v>315</c:v>
                </c:pt>
                <c:pt idx="129">
                  <c:v>315</c:v>
                </c:pt>
                <c:pt idx="130">
                  <c:v>316</c:v>
                </c:pt>
                <c:pt idx="131">
                  <c:v>316</c:v>
                </c:pt>
                <c:pt idx="132">
                  <c:v>316</c:v>
                </c:pt>
                <c:pt idx="133">
                  <c:v>317</c:v>
                </c:pt>
                <c:pt idx="134">
                  <c:v>317</c:v>
                </c:pt>
                <c:pt idx="135">
                  <c:v>317</c:v>
                </c:pt>
                <c:pt idx="136">
                  <c:v>318</c:v>
                </c:pt>
                <c:pt idx="137">
                  <c:v>318</c:v>
                </c:pt>
                <c:pt idx="138">
                  <c:v>318</c:v>
                </c:pt>
                <c:pt idx="139">
                  <c:v>318</c:v>
                </c:pt>
                <c:pt idx="140">
                  <c:v>318</c:v>
                </c:pt>
                <c:pt idx="141">
                  <c:v>319</c:v>
                </c:pt>
                <c:pt idx="142">
                  <c:v>319</c:v>
                </c:pt>
                <c:pt idx="143">
                  <c:v>319</c:v>
                </c:pt>
                <c:pt idx="144">
                  <c:v>319</c:v>
                </c:pt>
                <c:pt idx="145">
                  <c:v>319</c:v>
                </c:pt>
                <c:pt idx="146">
                  <c:v>320</c:v>
                </c:pt>
                <c:pt idx="147">
                  <c:v>320</c:v>
                </c:pt>
                <c:pt idx="148">
                  <c:v>320</c:v>
                </c:pt>
                <c:pt idx="149">
                  <c:v>320</c:v>
                </c:pt>
                <c:pt idx="150">
                  <c:v>321</c:v>
                </c:pt>
                <c:pt idx="151">
                  <c:v>321</c:v>
                </c:pt>
                <c:pt idx="152">
                  <c:v>321</c:v>
                </c:pt>
                <c:pt idx="153">
                  <c:v>321</c:v>
                </c:pt>
                <c:pt idx="154">
                  <c:v>321</c:v>
                </c:pt>
                <c:pt idx="155">
                  <c:v>322</c:v>
                </c:pt>
                <c:pt idx="156">
                  <c:v>322</c:v>
                </c:pt>
                <c:pt idx="157">
                  <c:v>322</c:v>
                </c:pt>
                <c:pt idx="158">
                  <c:v>322</c:v>
                </c:pt>
                <c:pt idx="159">
                  <c:v>322</c:v>
                </c:pt>
                <c:pt idx="160">
                  <c:v>323</c:v>
                </c:pt>
                <c:pt idx="161">
                  <c:v>323</c:v>
                </c:pt>
                <c:pt idx="162">
                  <c:v>323</c:v>
                </c:pt>
                <c:pt idx="163">
                  <c:v>323</c:v>
                </c:pt>
                <c:pt idx="164">
                  <c:v>324</c:v>
                </c:pt>
                <c:pt idx="165">
                  <c:v>324</c:v>
                </c:pt>
                <c:pt idx="166">
                  <c:v>324</c:v>
                </c:pt>
                <c:pt idx="167">
                  <c:v>324</c:v>
                </c:pt>
                <c:pt idx="168">
                  <c:v>325</c:v>
                </c:pt>
                <c:pt idx="169">
                  <c:v>324</c:v>
                </c:pt>
                <c:pt idx="170">
                  <c:v>325</c:v>
                </c:pt>
                <c:pt idx="171">
                  <c:v>325</c:v>
                </c:pt>
                <c:pt idx="172">
                  <c:v>326</c:v>
                </c:pt>
                <c:pt idx="173">
                  <c:v>326</c:v>
                </c:pt>
                <c:pt idx="174">
                  <c:v>327</c:v>
                </c:pt>
                <c:pt idx="175">
                  <c:v>327</c:v>
                </c:pt>
                <c:pt idx="176">
                  <c:v>327</c:v>
                </c:pt>
                <c:pt idx="177">
                  <c:v>327</c:v>
                </c:pt>
                <c:pt idx="178">
                  <c:v>327</c:v>
                </c:pt>
                <c:pt idx="179">
                  <c:v>328</c:v>
                </c:pt>
                <c:pt idx="180">
                  <c:v>328</c:v>
                </c:pt>
                <c:pt idx="181">
                  <c:v>328</c:v>
                </c:pt>
                <c:pt idx="182">
                  <c:v>328</c:v>
                </c:pt>
                <c:pt idx="183">
                  <c:v>329</c:v>
                </c:pt>
                <c:pt idx="184">
                  <c:v>330</c:v>
                </c:pt>
                <c:pt idx="185">
                  <c:v>330</c:v>
                </c:pt>
                <c:pt idx="186">
                  <c:v>329</c:v>
                </c:pt>
                <c:pt idx="187">
                  <c:v>330</c:v>
                </c:pt>
                <c:pt idx="188">
                  <c:v>330</c:v>
                </c:pt>
                <c:pt idx="189">
                  <c:v>330</c:v>
                </c:pt>
                <c:pt idx="190">
                  <c:v>331</c:v>
                </c:pt>
                <c:pt idx="191">
                  <c:v>331</c:v>
                </c:pt>
                <c:pt idx="192">
                  <c:v>331</c:v>
                </c:pt>
                <c:pt idx="193">
                  <c:v>332</c:v>
                </c:pt>
                <c:pt idx="194">
                  <c:v>331</c:v>
                </c:pt>
                <c:pt idx="195">
                  <c:v>332</c:v>
                </c:pt>
                <c:pt idx="196">
                  <c:v>332</c:v>
                </c:pt>
                <c:pt idx="197">
                  <c:v>332</c:v>
                </c:pt>
                <c:pt idx="198">
                  <c:v>332</c:v>
                </c:pt>
                <c:pt idx="199">
                  <c:v>333</c:v>
                </c:pt>
                <c:pt idx="200">
                  <c:v>333</c:v>
                </c:pt>
                <c:pt idx="201">
                  <c:v>333</c:v>
                </c:pt>
                <c:pt idx="202">
                  <c:v>333</c:v>
                </c:pt>
                <c:pt idx="203">
                  <c:v>334</c:v>
                </c:pt>
                <c:pt idx="204">
                  <c:v>334</c:v>
                </c:pt>
                <c:pt idx="205">
                  <c:v>334</c:v>
                </c:pt>
                <c:pt idx="206">
                  <c:v>335</c:v>
                </c:pt>
                <c:pt idx="207">
                  <c:v>334</c:v>
                </c:pt>
                <c:pt idx="208">
                  <c:v>335</c:v>
                </c:pt>
                <c:pt idx="209">
                  <c:v>336</c:v>
                </c:pt>
                <c:pt idx="210">
                  <c:v>336</c:v>
                </c:pt>
                <c:pt idx="211">
                  <c:v>336</c:v>
                </c:pt>
                <c:pt idx="212">
                  <c:v>337</c:v>
                </c:pt>
                <c:pt idx="213">
                  <c:v>337</c:v>
                </c:pt>
                <c:pt idx="214">
                  <c:v>337</c:v>
                </c:pt>
                <c:pt idx="215">
                  <c:v>338</c:v>
                </c:pt>
                <c:pt idx="216">
                  <c:v>338</c:v>
                </c:pt>
                <c:pt idx="217">
                  <c:v>338</c:v>
                </c:pt>
                <c:pt idx="218">
                  <c:v>339</c:v>
                </c:pt>
                <c:pt idx="219">
                  <c:v>339</c:v>
                </c:pt>
                <c:pt idx="220">
                  <c:v>339</c:v>
                </c:pt>
                <c:pt idx="221">
                  <c:v>340</c:v>
                </c:pt>
                <c:pt idx="222">
                  <c:v>340</c:v>
                </c:pt>
                <c:pt idx="223">
                  <c:v>340</c:v>
                </c:pt>
                <c:pt idx="224">
                  <c:v>340</c:v>
                </c:pt>
                <c:pt idx="225">
                  <c:v>341</c:v>
                </c:pt>
                <c:pt idx="226">
                  <c:v>341</c:v>
                </c:pt>
                <c:pt idx="227">
                  <c:v>341</c:v>
                </c:pt>
                <c:pt idx="228">
                  <c:v>342</c:v>
                </c:pt>
                <c:pt idx="229">
                  <c:v>343</c:v>
                </c:pt>
                <c:pt idx="230">
                  <c:v>343</c:v>
                </c:pt>
                <c:pt idx="231">
                  <c:v>343</c:v>
                </c:pt>
                <c:pt idx="232">
                  <c:v>344</c:v>
                </c:pt>
                <c:pt idx="233">
                  <c:v>344</c:v>
                </c:pt>
                <c:pt idx="234">
                  <c:v>344</c:v>
                </c:pt>
                <c:pt idx="235">
                  <c:v>344</c:v>
                </c:pt>
                <c:pt idx="236">
                  <c:v>345</c:v>
                </c:pt>
                <c:pt idx="237">
                  <c:v>345</c:v>
                </c:pt>
                <c:pt idx="238">
                  <c:v>345</c:v>
                </c:pt>
                <c:pt idx="239">
                  <c:v>346</c:v>
                </c:pt>
                <c:pt idx="240">
                  <c:v>346</c:v>
                </c:pt>
                <c:pt idx="241">
                  <c:v>346</c:v>
                </c:pt>
                <c:pt idx="242">
                  <c:v>347</c:v>
                </c:pt>
                <c:pt idx="243">
                  <c:v>348</c:v>
                </c:pt>
                <c:pt idx="244">
                  <c:v>348</c:v>
                </c:pt>
                <c:pt idx="245">
                  <c:v>349</c:v>
                </c:pt>
                <c:pt idx="246">
                  <c:v>349</c:v>
                </c:pt>
                <c:pt idx="247">
                  <c:v>349</c:v>
                </c:pt>
                <c:pt idx="248">
                  <c:v>350</c:v>
                </c:pt>
                <c:pt idx="249">
                  <c:v>350</c:v>
                </c:pt>
                <c:pt idx="250">
                  <c:v>350</c:v>
                </c:pt>
                <c:pt idx="251">
                  <c:v>350</c:v>
                </c:pt>
                <c:pt idx="252">
                  <c:v>351</c:v>
                </c:pt>
                <c:pt idx="253">
                  <c:v>352</c:v>
                </c:pt>
                <c:pt idx="254">
                  <c:v>352</c:v>
                </c:pt>
                <c:pt idx="255">
                  <c:v>352</c:v>
                </c:pt>
                <c:pt idx="256">
                  <c:v>352</c:v>
                </c:pt>
                <c:pt idx="257">
                  <c:v>353</c:v>
                </c:pt>
                <c:pt idx="258">
                  <c:v>353</c:v>
                </c:pt>
                <c:pt idx="259">
                  <c:v>353</c:v>
                </c:pt>
                <c:pt idx="260">
                  <c:v>354</c:v>
                </c:pt>
                <c:pt idx="261">
                  <c:v>354</c:v>
                </c:pt>
                <c:pt idx="262">
                  <c:v>355</c:v>
                </c:pt>
                <c:pt idx="263">
                  <c:v>355</c:v>
                </c:pt>
                <c:pt idx="264">
                  <c:v>355</c:v>
                </c:pt>
                <c:pt idx="265">
                  <c:v>356</c:v>
                </c:pt>
                <c:pt idx="266">
                  <c:v>356</c:v>
                </c:pt>
                <c:pt idx="267">
                  <c:v>356</c:v>
                </c:pt>
                <c:pt idx="268">
                  <c:v>357</c:v>
                </c:pt>
                <c:pt idx="269">
                  <c:v>358</c:v>
                </c:pt>
                <c:pt idx="270">
                  <c:v>357</c:v>
                </c:pt>
                <c:pt idx="271">
                  <c:v>358</c:v>
                </c:pt>
                <c:pt idx="272">
                  <c:v>358</c:v>
                </c:pt>
                <c:pt idx="273">
                  <c:v>359</c:v>
                </c:pt>
                <c:pt idx="274">
                  <c:v>359</c:v>
                </c:pt>
                <c:pt idx="275">
                  <c:v>359</c:v>
                </c:pt>
                <c:pt idx="276">
                  <c:v>360</c:v>
                </c:pt>
                <c:pt idx="277">
                  <c:v>360</c:v>
                </c:pt>
                <c:pt idx="278">
                  <c:v>360</c:v>
                </c:pt>
                <c:pt idx="279">
                  <c:v>360</c:v>
                </c:pt>
                <c:pt idx="280">
                  <c:v>361</c:v>
                </c:pt>
                <c:pt idx="281">
                  <c:v>361</c:v>
                </c:pt>
                <c:pt idx="282">
                  <c:v>362</c:v>
                </c:pt>
                <c:pt idx="283">
                  <c:v>362</c:v>
                </c:pt>
                <c:pt idx="284">
                  <c:v>362</c:v>
                </c:pt>
                <c:pt idx="285">
                  <c:v>363</c:v>
                </c:pt>
                <c:pt idx="286">
                  <c:v>363</c:v>
                </c:pt>
                <c:pt idx="287">
                  <c:v>363</c:v>
                </c:pt>
                <c:pt idx="288">
                  <c:v>363</c:v>
                </c:pt>
                <c:pt idx="289">
                  <c:v>364</c:v>
                </c:pt>
                <c:pt idx="290">
                  <c:v>364</c:v>
                </c:pt>
                <c:pt idx="291">
                  <c:v>364</c:v>
                </c:pt>
                <c:pt idx="292">
                  <c:v>365</c:v>
                </c:pt>
                <c:pt idx="293">
                  <c:v>365</c:v>
                </c:pt>
                <c:pt idx="294">
                  <c:v>365</c:v>
                </c:pt>
                <c:pt idx="295">
                  <c:v>365</c:v>
                </c:pt>
                <c:pt idx="296">
                  <c:v>366</c:v>
                </c:pt>
                <c:pt idx="297">
                  <c:v>366</c:v>
                </c:pt>
                <c:pt idx="298">
                  <c:v>366</c:v>
                </c:pt>
                <c:pt idx="299">
                  <c:v>367</c:v>
                </c:pt>
                <c:pt idx="300">
                  <c:v>367</c:v>
                </c:pt>
                <c:pt idx="301">
                  <c:v>367</c:v>
                </c:pt>
                <c:pt idx="302">
                  <c:v>368</c:v>
                </c:pt>
                <c:pt idx="303">
                  <c:v>369</c:v>
                </c:pt>
                <c:pt idx="304">
                  <c:v>368</c:v>
                </c:pt>
                <c:pt idx="305">
                  <c:v>369</c:v>
                </c:pt>
                <c:pt idx="306">
                  <c:v>369</c:v>
                </c:pt>
                <c:pt idx="307">
                  <c:v>370</c:v>
                </c:pt>
                <c:pt idx="308">
                  <c:v>370</c:v>
                </c:pt>
                <c:pt idx="309">
                  <c:v>370</c:v>
                </c:pt>
                <c:pt idx="310">
                  <c:v>370</c:v>
                </c:pt>
                <c:pt idx="311">
                  <c:v>371</c:v>
                </c:pt>
                <c:pt idx="312">
                  <c:v>371</c:v>
                </c:pt>
                <c:pt idx="313">
                  <c:v>371</c:v>
                </c:pt>
                <c:pt idx="314">
                  <c:v>372</c:v>
                </c:pt>
                <c:pt idx="315">
                  <c:v>372</c:v>
                </c:pt>
                <c:pt idx="316">
                  <c:v>372</c:v>
                </c:pt>
                <c:pt idx="317">
                  <c:v>372</c:v>
                </c:pt>
                <c:pt idx="318">
                  <c:v>372</c:v>
                </c:pt>
                <c:pt idx="319">
                  <c:v>372</c:v>
                </c:pt>
                <c:pt idx="320">
                  <c:v>373</c:v>
                </c:pt>
                <c:pt idx="321">
                  <c:v>373</c:v>
                </c:pt>
                <c:pt idx="322">
                  <c:v>373</c:v>
                </c:pt>
                <c:pt idx="323">
                  <c:v>373</c:v>
                </c:pt>
                <c:pt idx="324">
                  <c:v>374</c:v>
                </c:pt>
                <c:pt idx="325">
                  <c:v>374</c:v>
                </c:pt>
                <c:pt idx="326">
                  <c:v>374</c:v>
                </c:pt>
                <c:pt idx="327">
                  <c:v>374</c:v>
                </c:pt>
                <c:pt idx="328">
                  <c:v>375</c:v>
                </c:pt>
                <c:pt idx="329">
                  <c:v>375</c:v>
                </c:pt>
                <c:pt idx="330">
                  <c:v>375</c:v>
                </c:pt>
                <c:pt idx="331">
                  <c:v>375</c:v>
                </c:pt>
                <c:pt idx="332">
                  <c:v>376</c:v>
                </c:pt>
                <c:pt idx="333">
                  <c:v>376</c:v>
                </c:pt>
                <c:pt idx="334">
                  <c:v>376</c:v>
                </c:pt>
                <c:pt idx="335">
                  <c:v>376</c:v>
                </c:pt>
                <c:pt idx="336">
                  <c:v>376</c:v>
                </c:pt>
                <c:pt idx="337">
                  <c:v>376</c:v>
                </c:pt>
                <c:pt idx="338">
                  <c:v>377</c:v>
                </c:pt>
                <c:pt idx="339">
                  <c:v>377</c:v>
                </c:pt>
                <c:pt idx="340">
                  <c:v>377</c:v>
                </c:pt>
                <c:pt idx="341">
                  <c:v>377</c:v>
                </c:pt>
                <c:pt idx="342">
                  <c:v>378</c:v>
                </c:pt>
                <c:pt idx="343">
                  <c:v>378</c:v>
                </c:pt>
                <c:pt idx="344">
                  <c:v>379</c:v>
                </c:pt>
                <c:pt idx="345">
                  <c:v>379</c:v>
                </c:pt>
                <c:pt idx="346">
                  <c:v>380</c:v>
                </c:pt>
                <c:pt idx="347">
                  <c:v>380</c:v>
                </c:pt>
                <c:pt idx="348">
                  <c:v>381</c:v>
                </c:pt>
                <c:pt idx="349">
                  <c:v>381</c:v>
                </c:pt>
                <c:pt idx="350">
                  <c:v>386</c:v>
                </c:pt>
                <c:pt idx="351">
                  <c:v>387</c:v>
                </c:pt>
                <c:pt idx="352">
                  <c:v>387</c:v>
                </c:pt>
                <c:pt idx="353">
                  <c:v>388</c:v>
                </c:pt>
                <c:pt idx="354">
                  <c:v>388</c:v>
                </c:pt>
                <c:pt idx="355">
                  <c:v>388</c:v>
                </c:pt>
                <c:pt idx="356">
                  <c:v>389</c:v>
                </c:pt>
                <c:pt idx="357">
                  <c:v>389</c:v>
                </c:pt>
                <c:pt idx="358">
                  <c:v>389</c:v>
                </c:pt>
                <c:pt idx="359">
                  <c:v>389</c:v>
                </c:pt>
                <c:pt idx="360">
                  <c:v>390</c:v>
                </c:pt>
                <c:pt idx="361">
                  <c:v>390</c:v>
                </c:pt>
                <c:pt idx="362">
                  <c:v>390</c:v>
                </c:pt>
                <c:pt idx="363">
                  <c:v>391</c:v>
                </c:pt>
                <c:pt idx="364">
                  <c:v>391</c:v>
                </c:pt>
                <c:pt idx="365">
                  <c:v>391</c:v>
                </c:pt>
                <c:pt idx="366">
                  <c:v>392</c:v>
                </c:pt>
                <c:pt idx="367">
                  <c:v>392</c:v>
                </c:pt>
                <c:pt idx="368">
                  <c:v>392</c:v>
                </c:pt>
                <c:pt idx="369">
                  <c:v>393</c:v>
                </c:pt>
                <c:pt idx="370">
                  <c:v>392</c:v>
                </c:pt>
                <c:pt idx="371">
                  <c:v>393</c:v>
                </c:pt>
                <c:pt idx="372">
                  <c:v>393</c:v>
                </c:pt>
                <c:pt idx="373">
                  <c:v>393</c:v>
                </c:pt>
                <c:pt idx="374">
                  <c:v>394</c:v>
                </c:pt>
                <c:pt idx="375">
                  <c:v>394</c:v>
                </c:pt>
                <c:pt idx="376">
                  <c:v>394</c:v>
                </c:pt>
                <c:pt idx="377">
                  <c:v>395</c:v>
                </c:pt>
                <c:pt idx="378">
                  <c:v>395</c:v>
                </c:pt>
                <c:pt idx="379">
                  <c:v>396</c:v>
                </c:pt>
                <c:pt idx="380">
                  <c:v>396</c:v>
                </c:pt>
                <c:pt idx="381">
                  <c:v>395</c:v>
                </c:pt>
                <c:pt idx="382">
                  <c:v>395</c:v>
                </c:pt>
                <c:pt idx="383">
                  <c:v>395</c:v>
                </c:pt>
                <c:pt idx="384">
                  <c:v>396</c:v>
                </c:pt>
                <c:pt idx="385">
                  <c:v>396</c:v>
                </c:pt>
                <c:pt idx="386">
                  <c:v>396</c:v>
                </c:pt>
                <c:pt idx="387">
                  <c:v>397</c:v>
                </c:pt>
                <c:pt idx="388">
                  <c:v>397</c:v>
                </c:pt>
                <c:pt idx="389">
                  <c:v>397</c:v>
                </c:pt>
                <c:pt idx="390">
                  <c:v>397</c:v>
                </c:pt>
                <c:pt idx="391">
                  <c:v>397</c:v>
                </c:pt>
                <c:pt idx="392">
                  <c:v>398</c:v>
                </c:pt>
                <c:pt idx="393">
                  <c:v>398</c:v>
                </c:pt>
                <c:pt idx="394">
                  <c:v>398</c:v>
                </c:pt>
                <c:pt idx="395">
                  <c:v>399</c:v>
                </c:pt>
                <c:pt idx="396">
                  <c:v>399</c:v>
                </c:pt>
                <c:pt idx="397">
                  <c:v>399</c:v>
                </c:pt>
                <c:pt idx="398">
                  <c:v>400</c:v>
                </c:pt>
                <c:pt idx="399">
                  <c:v>400</c:v>
                </c:pt>
                <c:pt idx="400">
                  <c:v>400</c:v>
                </c:pt>
                <c:pt idx="401">
                  <c:v>401</c:v>
                </c:pt>
                <c:pt idx="402">
                  <c:v>401</c:v>
                </c:pt>
                <c:pt idx="403">
                  <c:v>401</c:v>
                </c:pt>
                <c:pt idx="404">
                  <c:v>402</c:v>
                </c:pt>
                <c:pt idx="405">
                  <c:v>402</c:v>
                </c:pt>
                <c:pt idx="406">
                  <c:v>402</c:v>
                </c:pt>
                <c:pt idx="407">
                  <c:v>402</c:v>
                </c:pt>
                <c:pt idx="408">
                  <c:v>403</c:v>
                </c:pt>
                <c:pt idx="409">
                  <c:v>403</c:v>
                </c:pt>
                <c:pt idx="410">
                  <c:v>403</c:v>
                </c:pt>
                <c:pt idx="411">
                  <c:v>404</c:v>
                </c:pt>
                <c:pt idx="412">
                  <c:v>404</c:v>
                </c:pt>
                <c:pt idx="413">
                  <c:v>404</c:v>
                </c:pt>
                <c:pt idx="414">
                  <c:v>405</c:v>
                </c:pt>
                <c:pt idx="415">
                  <c:v>405</c:v>
                </c:pt>
                <c:pt idx="416">
                  <c:v>405</c:v>
                </c:pt>
                <c:pt idx="417">
                  <c:v>406</c:v>
                </c:pt>
                <c:pt idx="418">
                  <c:v>406</c:v>
                </c:pt>
                <c:pt idx="419">
                  <c:v>406</c:v>
                </c:pt>
                <c:pt idx="420">
                  <c:v>406</c:v>
                </c:pt>
                <c:pt idx="421">
                  <c:v>406</c:v>
                </c:pt>
                <c:pt idx="422">
                  <c:v>407</c:v>
                </c:pt>
                <c:pt idx="423">
                  <c:v>407</c:v>
                </c:pt>
                <c:pt idx="424">
                  <c:v>408</c:v>
                </c:pt>
                <c:pt idx="425">
                  <c:v>408</c:v>
                </c:pt>
                <c:pt idx="426">
                  <c:v>408</c:v>
                </c:pt>
                <c:pt idx="427">
                  <c:v>409</c:v>
                </c:pt>
                <c:pt idx="428">
                  <c:v>409</c:v>
                </c:pt>
                <c:pt idx="429">
                  <c:v>409</c:v>
                </c:pt>
                <c:pt idx="430">
                  <c:v>409</c:v>
                </c:pt>
                <c:pt idx="431">
                  <c:v>409</c:v>
                </c:pt>
                <c:pt idx="432">
                  <c:v>409</c:v>
                </c:pt>
                <c:pt idx="433">
                  <c:v>410</c:v>
                </c:pt>
                <c:pt idx="434">
                  <c:v>410</c:v>
                </c:pt>
                <c:pt idx="435">
                  <c:v>411</c:v>
                </c:pt>
                <c:pt idx="436">
                  <c:v>411</c:v>
                </c:pt>
                <c:pt idx="437">
                  <c:v>411</c:v>
                </c:pt>
                <c:pt idx="438">
                  <c:v>411</c:v>
                </c:pt>
                <c:pt idx="439">
                  <c:v>411</c:v>
                </c:pt>
                <c:pt idx="440">
                  <c:v>412</c:v>
                </c:pt>
                <c:pt idx="441">
                  <c:v>412</c:v>
                </c:pt>
                <c:pt idx="442">
                  <c:v>412</c:v>
                </c:pt>
                <c:pt idx="443">
                  <c:v>411</c:v>
                </c:pt>
                <c:pt idx="444">
                  <c:v>410</c:v>
                </c:pt>
                <c:pt idx="445">
                  <c:v>409</c:v>
                </c:pt>
                <c:pt idx="446">
                  <c:v>409</c:v>
                </c:pt>
                <c:pt idx="447">
                  <c:v>409</c:v>
                </c:pt>
                <c:pt idx="448">
                  <c:v>409</c:v>
                </c:pt>
                <c:pt idx="449">
                  <c:v>410</c:v>
                </c:pt>
                <c:pt idx="450">
                  <c:v>410</c:v>
                </c:pt>
                <c:pt idx="451">
                  <c:v>410</c:v>
                </c:pt>
                <c:pt idx="452">
                  <c:v>409</c:v>
                </c:pt>
                <c:pt idx="453">
                  <c:v>410</c:v>
                </c:pt>
                <c:pt idx="454">
                  <c:v>409</c:v>
                </c:pt>
                <c:pt idx="455">
                  <c:v>409</c:v>
                </c:pt>
                <c:pt idx="456">
                  <c:v>409</c:v>
                </c:pt>
                <c:pt idx="457">
                  <c:v>409</c:v>
                </c:pt>
                <c:pt idx="458">
                  <c:v>409</c:v>
                </c:pt>
                <c:pt idx="459">
                  <c:v>408</c:v>
                </c:pt>
                <c:pt idx="460">
                  <c:v>408</c:v>
                </c:pt>
                <c:pt idx="461">
                  <c:v>408</c:v>
                </c:pt>
                <c:pt idx="462">
                  <c:v>408</c:v>
                </c:pt>
                <c:pt idx="463">
                  <c:v>408</c:v>
                </c:pt>
                <c:pt idx="464">
                  <c:v>408</c:v>
                </c:pt>
                <c:pt idx="465">
                  <c:v>407</c:v>
                </c:pt>
                <c:pt idx="466">
                  <c:v>407</c:v>
                </c:pt>
                <c:pt idx="467">
                  <c:v>407</c:v>
                </c:pt>
                <c:pt idx="468">
                  <c:v>407</c:v>
                </c:pt>
                <c:pt idx="469">
                  <c:v>407</c:v>
                </c:pt>
                <c:pt idx="470">
                  <c:v>407</c:v>
                </c:pt>
                <c:pt idx="471">
                  <c:v>407</c:v>
                </c:pt>
                <c:pt idx="472">
                  <c:v>406</c:v>
                </c:pt>
                <c:pt idx="473">
                  <c:v>406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ex5_35_heatTemp2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Sheet1!$F$2:$F$689</c:f>
              <c:numCache>
                <c:formatCode>General</c:formatCode>
                <c:ptCount val="688"/>
                <c:pt idx="0">
                  <c:v>296</c:v>
                </c:pt>
                <c:pt idx="1">
                  <c:v>296</c:v>
                </c:pt>
                <c:pt idx="2">
                  <c:v>297</c:v>
                </c:pt>
                <c:pt idx="3">
                  <c:v>297</c:v>
                </c:pt>
                <c:pt idx="4">
                  <c:v>298</c:v>
                </c:pt>
                <c:pt idx="5">
                  <c:v>298</c:v>
                </c:pt>
                <c:pt idx="6">
                  <c:v>298</c:v>
                </c:pt>
                <c:pt idx="7">
                  <c:v>299</c:v>
                </c:pt>
                <c:pt idx="8">
                  <c:v>299</c:v>
                </c:pt>
                <c:pt idx="9">
                  <c:v>300</c:v>
                </c:pt>
                <c:pt idx="10">
                  <c:v>300</c:v>
                </c:pt>
                <c:pt idx="11">
                  <c:v>301</c:v>
                </c:pt>
                <c:pt idx="12">
                  <c:v>301</c:v>
                </c:pt>
                <c:pt idx="13">
                  <c:v>302</c:v>
                </c:pt>
                <c:pt idx="14">
                  <c:v>302</c:v>
                </c:pt>
                <c:pt idx="15">
                  <c:v>302</c:v>
                </c:pt>
                <c:pt idx="16">
                  <c:v>303</c:v>
                </c:pt>
                <c:pt idx="17">
                  <c:v>303</c:v>
                </c:pt>
                <c:pt idx="18">
                  <c:v>303</c:v>
                </c:pt>
                <c:pt idx="19">
                  <c:v>304</c:v>
                </c:pt>
                <c:pt idx="20">
                  <c:v>304</c:v>
                </c:pt>
                <c:pt idx="21">
                  <c:v>304</c:v>
                </c:pt>
                <c:pt idx="22">
                  <c:v>305</c:v>
                </c:pt>
                <c:pt idx="23">
                  <c:v>305</c:v>
                </c:pt>
                <c:pt idx="24">
                  <c:v>305</c:v>
                </c:pt>
                <c:pt idx="25">
                  <c:v>306</c:v>
                </c:pt>
                <c:pt idx="26">
                  <c:v>306</c:v>
                </c:pt>
                <c:pt idx="27">
                  <c:v>307</c:v>
                </c:pt>
                <c:pt idx="28">
                  <c:v>307</c:v>
                </c:pt>
                <c:pt idx="29">
                  <c:v>307</c:v>
                </c:pt>
                <c:pt idx="30">
                  <c:v>308</c:v>
                </c:pt>
                <c:pt idx="31">
                  <c:v>308</c:v>
                </c:pt>
                <c:pt idx="32">
                  <c:v>309</c:v>
                </c:pt>
                <c:pt idx="33">
                  <c:v>309</c:v>
                </c:pt>
                <c:pt idx="34">
                  <c:v>310</c:v>
                </c:pt>
                <c:pt idx="35">
                  <c:v>309</c:v>
                </c:pt>
                <c:pt idx="36">
                  <c:v>310</c:v>
                </c:pt>
                <c:pt idx="37">
                  <c:v>310</c:v>
                </c:pt>
                <c:pt idx="38">
                  <c:v>311</c:v>
                </c:pt>
                <c:pt idx="39">
                  <c:v>311</c:v>
                </c:pt>
                <c:pt idx="40">
                  <c:v>311</c:v>
                </c:pt>
                <c:pt idx="41">
                  <c:v>311</c:v>
                </c:pt>
                <c:pt idx="42">
                  <c:v>312</c:v>
                </c:pt>
                <c:pt idx="43">
                  <c:v>312</c:v>
                </c:pt>
                <c:pt idx="44">
                  <c:v>313</c:v>
                </c:pt>
                <c:pt idx="45">
                  <c:v>313</c:v>
                </c:pt>
                <c:pt idx="46">
                  <c:v>313</c:v>
                </c:pt>
                <c:pt idx="47">
                  <c:v>314</c:v>
                </c:pt>
                <c:pt idx="48">
                  <c:v>314</c:v>
                </c:pt>
                <c:pt idx="49">
                  <c:v>314</c:v>
                </c:pt>
                <c:pt idx="50">
                  <c:v>314</c:v>
                </c:pt>
                <c:pt idx="51">
                  <c:v>314</c:v>
                </c:pt>
                <c:pt idx="52">
                  <c:v>315</c:v>
                </c:pt>
                <c:pt idx="53">
                  <c:v>316</c:v>
                </c:pt>
                <c:pt idx="54">
                  <c:v>316</c:v>
                </c:pt>
                <c:pt idx="55">
                  <c:v>316</c:v>
                </c:pt>
                <c:pt idx="56">
                  <c:v>316</c:v>
                </c:pt>
                <c:pt idx="57">
                  <c:v>317</c:v>
                </c:pt>
                <c:pt idx="58">
                  <c:v>317</c:v>
                </c:pt>
                <c:pt idx="59">
                  <c:v>317</c:v>
                </c:pt>
                <c:pt idx="60">
                  <c:v>317</c:v>
                </c:pt>
                <c:pt idx="61">
                  <c:v>318</c:v>
                </c:pt>
                <c:pt idx="62">
                  <c:v>318</c:v>
                </c:pt>
                <c:pt idx="63">
                  <c:v>318</c:v>
                </c:pt>
                <c:pt idx="64">
                  <c:v>318</c:v>
                </c:pt>
                <c:pt idx="65">
                  <c:v>319</c:v>
                </c:pt>
                <c:pt idx="66">
                  <c:v>319</c:v>
                </c:pt>
                <c:pt idx="67">
                  <c:v>319</c:v>
                </c:pt>
                <c:pt idx="68">
                  <c:v>319</c:v>
                </c:pt>
                <c:pt idx="69">
                  <c:v>319</c:v>
                </c:pt>
                <c:pt idx="70">
                  <c:v>320</c:v>
                </c:pt>
                <c:pt idx="71">
                  <c:v>320</c:v>
                </c:pt>
                <c:pt idx="72">
                  <c:v>320</c:v>
                </c:pt>
                <c:pt idx="73">
                  <c:v>320</c:v>
                </c:pt>
                <c:pt idx="74">
                  <c:v>321</c:v>
                </c:pt>
                <c:pt idx="75">
                  <c:v>321</c:v>
                </c:pt>
                <c:pt idx="76">
                  <c:v>321</c:v>
                </c:pt>
                <c:pt idx="77">
                  <c:v>321</c:v>
                </c:pt>
                <c:pt idx="78">
                  <c:v>322</c:v>
                </c:pt>
                <c:pt idx="79">
                  <c:v>322</c:v>
                </c:pt>
                <c:pt idx="80">
                  <c:v>322</c:v>
                </c:pt>
                <c:pt idx="81">
                  <c:v>323</c:v>
                </c:pt>
                <c:pt idx="82">
                  <c:v>323</c:v>
                </c:pt>
                <c:pt idx="83">
                  <c:v>323</c:v>
                </c:pt>
                <c:pt idx="84">
                  <c:v>323</c:v>
                </c:pt>
                <c:pt idx="85">
                  <c:v>324</c:v>
                </c:pt>
                <c:pt idx="86">
                  <c:v>324</c:v>
                </c:pt>
                <c:pt idx="87">
                  <c:v>324</c:v>
                </c:pt>
                <c:pt idx="88">
                  <c:v>324</c:v>
                </c:pt>
                <c:pt idx="89">
                  <c:v>324</c:v>
                </c:pt>
                <c:pt idx="90">
                  <c:v>324</c:v>
                </c:pt>
                <c:pt idx="91">
                  <c:v>325</c:v>
                </c:pt>
                <c:pt idx="92">
                  <c:v>325</c:v>
                </c:pt>
                <c:pt idx="93">
                  <c:v>325</c:v>
                </c:pt>
                <c:pt idx="94">
                  <c:v>325</c:v>
                </c:pt>
                <c:pt idx="95">
                  <c:v>326</c:v>
                </c:pt>
                <c:pt idx="96">
                  <c:v>326</c:v>
                </c:pt>
                <c:pt idx="97">
                  <c:v>327</c:v>
                </c:pt>
                <c:pt idx="98">
                  <c:v>327</c:v>
                </c:pt>
                <c:pt idx="99">
                  <c:v>327</c:v>
                </c:pt>
                <c:pt idx="100">
                  <c:v>327</c:v>
                </c:pt>
                <c:pt idx="101">
                  <c:v>328</c:v>
                </c:pt>
                <c:pt idx="102">
                  <c:v>328</c:v>
                </c:pt>
                <c:pt idx="103">
                  <c:v>329</c:v>
                </c:pt>
                <c:pt idx="104">
                  <c:v>329</c:v>
                </c:pt>
                <c:pt idx="105">
                  <c:v>329</c:v>
                </c:pt>
                <c:pt idx="106">
                  <c:v>329</c:v>
                </c:pt>
                <c:pt idx="107">
                  <c:v>329</c:v>
                </c:pt>
                <c:pt idx="108">
                  <c:v>329</c:v>
                </c:pt>
                <c:pt idx="109">
                  <c:v>330</c:v>
                </c:pt>
                <c:pt idx="110">
                  <c:v>330</c:v>
                </c:pt>
                <c:pt idx="111">
                  <c:v>330</c:v>
                </c:pt>
                <c:pt idx="112">
                  <c:v>330</c:v>
                </c:pt>
                <c:pt idx="113">
                  <c:v>331</c:v>
                </c:pt>
                <c:pt idx="114">
                  <c:v>331</c:v>
                </c:pt>
                <c:pt idx="115">
                  <c:v>331</c:v>
                </c:pt>
                <c:pt idx="116">
                  <c:v>332</c:v>
                </c:pt>
                <c:pt idx="117">
                  <c:v>332</c:v>
                </c:pt>
                <c:pt idx="118">
                  <c:v>332</c:v>
                </c:pt>
                <c:pt idx="119">
                  <c:v>333</c:v>
                </c:pt>
                <c:pt idx="120">
                  <c:v>333</c:v>
                </c:pt>
                <c:pt idx="121">
                  <c:v>333</c:v>
                </c:pt>
                <c:pt idx="122">
                  <c:v>334</c:v>
                </c:pt>
                <c:pt idx="123">
                  <c:v>334</c:v>
                </c:pt>
                <c:pt idx="124">
                  <c:v>334</c:v>
                </c:pt>
                <c:pt idx="125">
                  <c:v>334</c:v>
                </c:pt>
                <c:pt idx="126">
                  <c:v>334</c:v>
                </c:pt>
                <c:pt idx="127">
                  <c:v>335</c:v>
                </c:pt>
                <c:pt idx="128">
                  <c:v>335</c:v>
                </c:pt>
                <c:pt idx="129">
                  <c:v>335</c:v>
                </c:pt>
                <c:pt idx="130">
                  <c:v>335</c:v>
                </c:pt>
                <c:pt idx="131">
                  <c:v>336</c:v>
                </c:pt>
                <c:pt idx="132">
                  <c:v>336</c:v>
                </c:pt>
                <c:pt idx="133">
                  <c:v>336</c:v>
                </c:pt>
                <c:pt idx="134">
                  <c:v>337</c:v>
                </c:pt>
                <c:pt idx="135">
                  <c:v>337</c:v>
                </c:pt>
                <c:pt idx="136">
                  <c:v>337</c:v>
                </c:pt>
                <c:pt idx="137">
                  <c:v>338</c:v>
                </c:pt>
                <c:pt idx="138">
                  <c:v>338</c:v>
                </c:pt>
                <c:pt idx="139">
                  <c:v>338</c:v>
                </c:pt>
                <c:pt idx="140">
                  <c:v>339</c:v>
                </c:pt>
                <c:pt idx="141">
                  <c:v>339</c:v>
                </c:pt>
                <c:pt idx="142">
                  <c:v>339</c:v>
                </c:pt>
                <c:pt idx="143">
                  <c:v>340</c:v>
                </c:pt>
                <c:pt idx="144">
                  <c:v>340</c:v>
                </c:pt>
                <c:pt idx="145">
                  <c:v>340</c:v>
                </c:pt>
                <c:pt idx="146">
                  <c:v>341</c:v>
                </c:pt>
                <c:pt idx="147">
                  <c:v>341</c:v>
                </c:pt>
                <c:pt idx="148">
                  <c:v>341</c:v>
                </c:pt>
                <c:pt idx="149">
                  <c:v>342</c:v>
                </c:pt>
                <c:pt idx="150">
                  <c:v>342</c:v>
                </c:pt>
                <c:pt idx="151">
                  <c:v>342</c:v>
                </c:pt>
                <c:pt idx="152">
                  <c:v>343</c:v>
                </c:pt>
                <c:pt idx="153">
                  <c:v>343</c:v>
                </c:pt>
                <c:pt idx="154">
                  <c:v>343</c:v>
                </c:pt>
                <c:pt idx="155">
                  <c:v>344</c:v>
                </c:pt>
                <c:pt idx="156">
                  <c:v>344</c:v>
                </c:pt>
                <c:pt idx="157">
                  <c:v>345</c:v>
                </c:pt>
                <c:pt idx="158">
                  <c:v>345</c:v>
                </c:pt>
                <c:pt idx="159">
                  <c:v>345</c:v>
                </c:pt>
                <c:pt idx="160">
                  <c:v>345</c:v>
                </c:pt>
                <c:pt idx="161">
                  <c:v>346</c:v>
                </c:pt>
                <c:pt idx="162">
                  <c:v>346</c:v>
                </c:pt>
                <c:pt idx="163">
                  <c:v>346</c:v>
                </c:pt>
                <c:pt idx="164">
                  <c:v>347</c:v>
                </c:pt>
                <c:pt idx="165">
                  <c:v>347</c:v>
                </c:pt>
                <c:pt idx="166">
                  <c:v>348</c:v>
                </c:pt>
                <c:pt idx="167">
                  <c:v>348</c:v>
                </c:pt>
                <c:pt idx="168">
                  <c:v>348</c:v>
                </c:pt>
                <c:pt idx="169">
                  <c:v>348</c:v>
                </c:pt>
                <c:pt idx="170">
                  <c:v>349</c:v>
                </c:pt>
                <c:pt idx="171">
                  <c:v>349</c:v>
                </c:pt>
                <c:pt idx="172">
                  <c:v>350</c:v>
                </c:pt>
                <c:pt idx="173">
                  <c:v>350</c:v>
                </c:pt>
                <c:pt idx="174">
                  <c:v>350</c:v>
                </c:pt>
                <c:pt idx="175">
                  <c:v>351</c:v>
                </c:pt>
                <c:pt idx="176">
                  <c:v>351</c:v>
                </c:pt>
                <c:pt idx="177">
                  <c:v>351</c:v>
                </c:pt>
                <c:pt idx="178">
                  <c:v>351</c:v>
                </c:pt>
                <c:pt idx="179">
                  <c:v>352</c:v>
                </c:pt>
                <c:pt idx="180">
                  <c:v>352</c:v>
                </c:pt>
                <c:pt idx="181">
                  <c:v>352</c:v>
                </c:pt>
                <c:pt idx="182">
                  <c:v>353</c:v>
                </c:pt>
                <c:pt idx="183">
                  <c:v>353</c:v>
                </c:pt>
                <c:pt idx="184">
                  <c:v>354</c:v>
                </c:pt>
                <c:pt idx="185">
                  <c:v>354</c:v>
                </c:pt>
                <c:pt idx="186">
                  <c:v>354</c:v>
                </c:pt>
                <c:pt idx="187">
                  <c:v>354</c:v>
                </c:pt>
                <c:pt idx="188">
                  <c:v>355</c:v>
                </c:pt>
                <c:pt idx="189">
                  <c:v>355</c:v>
                </c:pt>
                <c:pt idx="190">
                  <c:v>356</c:v>
                </c:pt>
                <c:pt idx="191">
                  <c:v>356</c:v>
                </c:pt>
                <c:pt idx="192">
                  <c:v>357</c:v>
                </c:pt>
                <c:pt idx="193">
                  <c:v>357</c:v>
                </c:pt>
                <c:pt idx="194">
                  <c:v>357</c:v>
                </c:pt>
                <c:pt idx="195">
                  <c:v>358</c:v>
                </c:pt>
                <c:pt idx="196">
                  <c:v>358</c:v>
                </c:pt>
                <c:pt idx="197">
                  <c:v>358</c:v>
                </c:pt>
                <c:pt idx="198">
                  <c:v>359</c:v>
                </c:pt>
                <c:pt idx="199">
                  <c:v>359</c:v>
                </c:pt>
                <c:pt idx="200">
                  <c:v>359</c:v>
                </c:pt>
                <c:pt idx="201">
                  <c:v>360</c:v>
                </c:pt>
                <c:pt idx="202">
                  <c:v>360</c:v>
                </c:pt>
                <c:pt idx="203">
                  <c:v>360</c:v>
                </c:pt>
                <c:pt idx="204">
                  <c:v>360</c:v>
                </c:pt>
                <c:pt idx="205">
                  <c:v>361</c:v>
                </c:pt>
                <c:pt idx="206">
                  <c:v>362</c:v>
                </c:pt>
                <c:pt idx="207">
                  <c:v>362</c:v>
                </c:pt>
                <c:pt idx="208">
                  <c:v>362</c:v>
                </c:pt>
                <c:pt idx="209">
                  <c:v>363</c:v>
                </c:pt>
                <c:pt idx="210">
                  <c:v>363</c:v>
                </c:pt>
                <c:pt idx="211">
                  <c:v>363</c:v>
                </c:pt>
                <c:pt idx="212">
                  <c:v>363</c:v>
                </c:pt>
                <c:pt idx="213">
                  <c:v>363</c:v>
                </c:pt>
                <c:pt idx="214">
                  <c:v>364</c:v>
                </c:pt>
                <c:pt idx="215">
                  <c:v>364</c:v>
                </c:pt>
                <c:pt idx="216">
                  <c:v>364</c:v>
                </c:pt>
                <c:pt idx="217">
                  <c:v>365</c:v>
                </c:pt>
                <c:pt idx="218">
                  <c:v>365</c:v>
                </c:pt>
                <c:pt idx="219">
                  <c:v>365</c:v>
                </c:pt>
                <c:pt idx="220">
                  <c:v>365</c:v>
                </c:pt>
                <c:pt idx="221">
                  <c:v>366</c:v>
                </c:pt>
                <c:pt idx="222">
                  <c:v>366</c:v>
                </c:pt>
                <c:pt idx="223">
                  <c:v>367</c:v>
                </c:pt>
                <c:pt idx="224">
                  <c:v>367</c:v>
                </c:pt>
                <c:pt idx="225">
                  <c:v>367</c:v>
                </c:pt>
                <c:pt idx="226">
                  <c:v>367</c:v>
                </c:pt>
                <c:pt idx="227">
                  <c:v>368</c:v>
                </c:pt>
                <c:pt idx="228">
                  <c:v>368</c:v>
                </c:pt>
                <c:pt idx="229">
                  <c:v>369</c:v>
                </c:pt>
                <c:pt idx="230">
                  <c:v>369</c:v>
                </c:pt>
                <c:pt idx="231">
                  <c:v>369</c:v>
                </c:pt>
                <c:pt idx="232">
                  <c:v>370</c:v>
                </c:pt>
                <c:pt idx="233">
                  <c:v>370</c:v>
                </c:pt>
                <c:pt idx="234">
                  <c:v>370</c:v>
                </c:pt>
                <c:pt idx="235">
                  <c:v>370</c:v>
                </c:pt>
                <c:pt idx="236">
                  <c:v>371</c:v>
                </c:pt>
                <c:pt idx="237">
                  <c:v>371</c:v>
                </c:pt>
                <c:pt idx="238">
                  <c:v>371</c:v>
                </c:pt>
                <c:pt idx="239">
                  <c:v>371</c:v>
                </c:pt>
                <c:pt idx="240">
                  <c:v>371</c:v>
                </c:pt>
                <c:pt idx="241">
                  <c:v>372</c:v>
                </c:pt>
                <c:pt idx="242">
                  <c:v>372</c:v>
                </c:pt>
                <c:pt idx="243">
                  <c:v>373</c:v>
                </c:pt>
                <c:pt idx="244">
                  <c:v>373</c:v>
                </c:pt>
                <c:pt idx="245">
                  <c:v>373</c:v>
                </c:pt>
                <c:pt idx="246">
                  <c:v>374</c:v>
                </c:pt>
                <c:pt idx="247">
                  <c:v>374</c:v>
                </c:pt>
                <c:pt idx="248">
                  <c:v>374</c:v>
                </c:pt>
                <c:pt idx="249">
                  <c:v>375</c:v>
                </c:pt>
                <c:pt idx="250">
                  <c:v>375</c:v>
                </c:pt>
                <c:pt idx="251">
                  <c:v>375</c:v>
                </c:pt>
                <c:pt idx="252">
                  <c:v>376</c:v>
                </c:pt>
                <c:pt idx="253">
                  <c:v>376</c:v>
                </c:pt>
                <c:pt idx="254">
                  <c:v>376</c:v>
                </c:pt>
                <c:pt idx="255">
                  <c:v>376</c:v>
                </c:pt>
                <c:pt idx="256">
                  <c:v>376</c:v>
                </c:pt>
                <c:pt idx="257">
                  <c:v>377</c:v>
                </c:pt>
                <c:pt idx="258">
                  <c:v>377</c:v>
                </c:pt>
                <c:pt idx="259">
                  <c:v>378</c:v>
                </c:pt>
                <c:pt idx="260">
                  <c:v>377</c:v>
                </c:pt>
                <c:pt idx="261">
                  <c:v>378</c:v>
                </c:pt>
                <c:pt idx="262">
                  <c:v>378</c:v>
                </c:pt>
                <c:pt idx="263">
                  <c:v>379</c:v>
                </c:pt>
                <c:pt idx="264">
                  <c:v>379</c:v>
                </c:pt>
                <c:pt idx="265">
                  <c:v>379</c:v>
                </c:pt>
                <c:pt idx="266">
                  <c:v>379</c:v>
                </c:pt>
                <c:pt idx="267">
                  <c:v>380</c:v>
                </c:pt>
                <c:pt idx="268">
                  <c:v>380</c:v>
                </c:pt>
                <c:pt idx="269">
                  <c:v>381</c:v>
                </c:pt>
                <c:pt idx="270">
                  <c:v>381</c:v>
                </c:pt>
                <c:pt idx="271">
                  <c:v>381</c:v>
                </c:pt>
                <c:pt idx="272">
                  <c:v>386</c:v>
                </c:pt>
                <c:pt idx="273">
                  <c:v>387</c:v>
                </c:pt>
                <c:pt idx="274">
                  <c:v>387</c:v>
                </c:pt>
                <c:pt idx="275">
                  <c:v>388</c:v>
                </c:pt>
                <c:pt idx="276">
                  <c:v>388</c:v>
                </c:pt>
                <c:pt idx="277">
                  <c:v>389</c:v>
                </c:pt>
                <c:pt idx="278">
                  <c:v>389</c:v>
                </c:pt>
                <c:pt idx="279">
                  <c:v>389</c:v>
                </c:pt>
                <c:pt idx="280">
                  <c:v>389</c:v>
                </c:pt>
                <c:pt idx="281">
                  <c:v>390</c:v>
                </c:pt>
                <c:pt idx="282">
                  <c:v>390</c:v>
                </c:pt>
                <c:pt idx="283">
                  <c:v>390</c:v>
                </c:pt>
                <c:pt idx="284">
                  <c:v>391</c:v>
                </c:pt>
                <c:pt idx="285">
                  <c:v>391</c:v>
                </c:pt>
                <c:pt idx="286">
                  <c:v>391</c:v>
                </c:pt>
                <c:pt idx="287">
                  <c:v>392</c:v>
                </c:pt>
                <c:pt idx="288">
                  <c:v>392</c:v>
                </c:pt>
                <c:pt idx="289">
                  <c:v>392</c:v>
                </c:pt>
                <c:pt idx="290">
                  <c:v>392</c:v>
                </c:pt>
                <c:pt idx="291">
                  <c:v>392</c:v>
                </c:pt>
                <c:pt idx="292">
                  <c:v>393</c:v>
                </c:pt>
                <c:pt idx="293">
                  <c:v>393</c:v>
                </c:pt>
                <c:pt idx="294">
                  <c:v>393</c:v>
                </c:pt>
                <c:pt idx="295">
                  <c:v>394</c:v>
                </c:pt>
                <c:pt idx="296">
                  <c:v>394</c:v>
                </c:pt>
                <c:pt idx="297">
                  <c:v>394</c:v>
                </c:pt>
                <c:pt idx="298">
                  <c:v>395</c:v>
                </c:pt>
                <c:pt idx="299">
                  <c:v>395</c:v>
                </c:pt>
                <c:pt idx="300">
                  <c:v>395</c:v>
                </c:pt>
                <c:pt idx="301">
                  <c:v>395</c:v>
                </c:pt>
                <c:pt idx="302">
                  <c:v>395</c:v>
                </c:pt>
                <c:pt idx="303">
                  <c:v>395</c:v>
                </c:pt>
                <c:pt idx="304">
                  <c:v>395</c:v>
                </c:pt>
                <c:pt idx="305">
                  <c:v>395</c:v>
                </c:pt>
                <c:pt idx="306">
                  <c:v>396</c:v>
                </c:pt>
                <c:pt idx="307">
                  <c:v>396</c:v>
                </c:pt>
                <c:pt idx="308">
                  <c:v>396</c:v>
                </c:pt>
                <c:pt idx="309">
                  <c:v>397</c:v>
                </c:pt>
                <c:pt idx="310">
                  <c:v>397</c:v>
                </c:pt>
                <c:pt idx="311">
                  <c:v>397</c:v>
                </c:pt>
                <c:pt idx="312">
                  <c:v>398</c:v>
                </c:pt>
                <c:pt idx="313">
                  <c:v>398</c:v>
                </c:pt>
                <c:pt idx="314">
                  <c:v>398</c:v>
                </c:pt>
                <c:pt idx="315">
                  <c:v>398</c:v>
                </c:pt>
                <c:pt idx="316">
                  <c:v>399</c:v>
                </c:pt>
                <c:pt idx="317">
                  <c:v>399</c:v>
                </c:pt>
                <c:pt idx="318">
                  <c:v>400</c:v>
                </c:pt>
                <c:pt idx="319">
                  <c:v>400</c:v>
                </c:pt>
                <c:pt idx="320">
                  <c:v>400</c:v>
                </c:pt>
                <c:pt idx="321">
                  <c:v>400</c:v>
                </c:pt>
                <c:pt idx="322">
                  <c:v>400</c:v>
                </c:pt>
                <c:pt idx="323">
                  <c:v>401</c:v>
                </c:pt>
                <c:pt idx="324">
                  <c:v>401</c:v>
                </c:pt>
                <c:pt idx="325">
                  <c:v>402</c:v>
                </c:pt>
                <c:pt idx="326">
                  <c:v>402</c:v>
                </c:pt>
                <c:pt idx="327">
                  <c:v>402</c:v>
                </c:pt>
                <c:pt idx="328">
                  <c:v>402</c:v>
                </c:pt>
                <c:pt idx="329">
                  <c:v>402</c:v>
                </c:pt>
                <c:pt idx="330">
                  <c:v>402</c:v>
                </c:pt>
                <c:pt idx="331">
                  <c:v>402</c:v>
                </c:pt>
                <c:pt idx="332">
                  <c:v>403</c:v>
                </c:pt>
                <c:pt idx="333">
                  <c:v>403</c:v>
                </c:pt>
                <c:pt idx="334">
                  <c:v>403</c:v>
                </c:pt>
                <c:pt idx="335">
                  <c:v>404</c:v>
                </c:pt>
                <c:pt idx="336">
                  <c:v>404</c:v>
                </c:pt>
                <c:pt idx="337">
                  <c:v>405</c:v>
                </c:pt>
                <c:pt idx="338">
                  <c:v>405</c:v>
                </c:pt>
                <c:pt idx="339">
                  <c:v>405</c:v>
                </c:pt>
                <c:pt idx="340">
                  <c:v>405</c:v>
                </c:pt>
                <c:pt idx="341">
                  <c:v>405</c:v>
                </c:pt>
                <c:pt idx="342">
                  <c:v>406</c:v>
                </c:pt>
                <c:pt idx="343">
                  <c:v>406</c:v>
                </c:pt>
                <c:pt idx="344">
                  <c:v>406</c:v>
                </c:pt>
                <c:pt idx="345">
                  <c:v>406</c:v>
                </c:pt>
                <c:pt idx="346">
                  <c:v>406</c:v>
                </c:pt>
                <c:pt idx="347">
                  <c:v>407</c:v>
                </c:pt>
                <c:pt idx="348">
                  <c:v>407</c:v>
                </c:pt>
                <c:pt idx="349">
                  <c:v>407</c:v>
                </c:pt>
                <c:pt idx="350">
                  <c:v>408</c:v>
                </c:pt>
                <c:pt idx="351">
                  <c:v>408</c:v>
                </c:pt>
                <c:pt idx="352">
                  <c:v>408</c:v>
                </c:pt>
                <c:pt idx="353">
                  <c:v>408</c:v>
                </c:pt>
                <c:pt idx="354">
                  <c:v>409</c:v>
                </c:pt>
                <c:pt idx="355">
                  <c:v>410</c:v>
                </c:pt>
                <c:pt idx="356">
                  <c:v>410</c:v>
                </c:pt>
                <c:pt idx="357">
                  <c:v>410</c:v>
                </c:pt>
                <c:pt idx="358">
                  <c:v>410</c:v>
                </c:pt>
                <c:pt idx="359">
                  <c:v>411</c:v>
                </c:pt>
                <c:pt idx="360">
                  <c:v>411</c:v>
                </c:pt>
                <c:pt idx="361">
                  <c:v>411</c:v>
                </c:pt>
                <c:pt idx="362">
                  <c:v>411</c:v>
                </c:pt>
                <c:pt idx="363">
                  <c:v>412</c:v>
                </c:pt>
                <c:pt idx="364">
                  <c:v>412</c:v>
                </c:pt>
                <c:pt idx="365">
                  <c:v>410</c:v>
                </c:pt>
                <c:pt idx="366">
                  <c:v>411</c:v>
                </c:pt>
                <c:pt idx="367">
                  <c:v>410</c:v>
                </c:pt>
                <c:pt idx="368">
                  <c:v>409</c:v>
                </c:pt>
                <c:pt idx="369">
                  <c:v>409</c:v>
                </c:pt>
                <c:pt idx="370">
                  <c:v>409</c:v>
                </c:pt>
                <c:pt idx="371">
                  <c:v>409</c:v>
                </c:pt>
                <c:pt idx="372">
                  <c:v>409</c:v>
                </c:pt>
                <c:pt idx="373">
                  <c:v>409</c:v>
                </c:pt>
                <c:pt idx="374">
                  <c:v>409</c:v>
                </c:pt>
                <c:pt idx="375">
                  <c:v>409</c:v>
                </c:pt>
                <c:pt idx="376">
                  <c:v>409</c:v>
                </c:pt>
                <c:pt idx="377">
                  <c:v>408</c:v>
                </c:pt>
                <c:pt idx="378">
                  <c:v>409</c:v>
                </c:pt>
                <c:pt idx="379">
                  <c:v>408</c:v>
                </c:pt>
                <c:pt idx="380">
                  <c:v>408</c:v>
                </c:pt>
                <c:pt idx="381">
                  <c:v>408</c:v>
                </c:pt>
                <c:pt idx="382">
                  <c:v>408</c:v>
                </c:pt>
                <c:pt idx="383">
                  <c:v>408</c:v>
                </c:pt>
                <c:pt idx="384">
                  <c:v>408</c:v>
                </c:pt>
                <c:pt idx="385">
                  <c:v>407</c:v>
                </c:pt>
                <c:pt idx="386">
                  <c:v>407</c:v>
                </c:pt>
                <c:pt idx="387">
                  <c:v>407</c:v>
                </c:pt>
                <c:pt idx="388">
                  <c:v>407</c:v>
                </c:pt>
                <c:pt idx="389">
                  <c:v>407</c:v>
                </c:pt>
                <c:pt idx="390">
                  <c:v>406</c:v>
                </c:pt>
                <c:pt idx="391">
                  <c:v>406</c:v>
                </c:pt>
                <c:pt idx="392">
                  <c:v>406</c:v>
                </c:pt>
                <c:pt idx="393">
                  <c:v>406</c:v>
                </c:pt>
                <c:pt idx="394">
                  <c:v>406</c:v>
                </c:pt>
                <c:pt idx="395">
                  <c:v>424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ex5_40_heatTemp2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Sheet1!$G$2:$G$689</c:f>
              <c:numCache>
                <c:formatCode>General</c:formatCode>
                <c:ptCount val="688"/>
                <c:pt idx="0">
                  <c:v>291</c:v>
                </c:pt>
                <c:pt idx="1">
                  <c:v>291</c:v>
                </c:pt>
                <c:pt idx="2">
                  <c:v>292</c:v>
                </c:pt>
                <c:pt idx="3">
                  <c:v>293</c:v>
                </c:pt>
                <c:pt idx="4">
                  <c:v>294</c:v>
                </c:pt>
                <c:pt idx="5">
                  <c:v>294</c:v>
                </c:pt>
                <c:pt idx="6">
                  <c:v>294</c:v>
                </c:pt>
                <c:pt idx="7">
                  <c:v>295</c:v>
                </c:pt>
                <c:pt idx="8">
                  <c:v>295</c:v>
                </c:pt>
                <c:pt idx="9">
                  <c:v>296</c:v>
                </c:pt>
                <c:pt idx="10">
                  <c:v>296</c:v>
                </c:pt>
                <c:pt idx="11">
                  <c:v>296</c:v>
                </c:pt>
                <c:pt idx="12">
                  <c:v>297</c:v>
                </c:pt>
                <c:pt idx="13">
                  <c:v>297</c:v>
                </c:pt>
                <c:pt idx="14">
                  <c:v>297</c:v>
                </c:pt>
                <c:pt idx="15">
                  <c:v>298</c:v>
                </c:pt>
                <c:pt idx="16">
                  <c:v>298</c:v>
                </c:pt>
                <c:pt idx="17">
                  <c:v>298</c:v>
                </c:pt>
                <c:pt idx="18">
                  <c:v>298</c:v>
                </c:pt>
                <c:pt idx="19">
                  <c:v>299</c:v>
                </c:pt>
                <c:pt idx="20">
                  <c:v>299</c:v>
                </c:pt>
                <c:pt idx="21">
                  <c:v>299</c:v>
                </c:pt>
                <c:pt idx="22">
                  <c:v>300</c:v>
                </c:pt>
                <c:pt idx="23">
                  <c:v>300</c:v>
                </c:pt>
                <c:pt idx="24">
                  <c:v>300</c:v>
                </c:pt>
                <c:pt idx="25">
                  <c:v>301</c:v>
                </c:pt>
                <c:pt idx="26">
                  <c:v>301</c:v>
                </c:pt>
                <c:pt idx="27">
                  <c:v>301</c:v>
                </c:pt>
                <c:pt idx="28">
                  <c:v>302</c:v>
                </c:pt>
                <c:pt idx="29">
                  <c:v>302</c:v>
                </c:pt>
                <c:pt idx="30">
                  <c:v>303</c:v>
                </c:pt>
                <c:pt idx="31">
                  <c:v>303</c:v>
                </c:pt>
                <c:pt idx="32">
                  <c:v>304</c:v>
                </c:pt>
                <c:pt idx="33">
                  <c:v>304</c:v>
                </c:pt>
                <c:pt idx="34">
                  <c:v>305</c:v>
                </c:pt>
                <c:pt idx="35">
                  <c:v>305</c:v>
                </c:pt>
                <c:pt idx="36">
                  <c:v>305</c:v>
                </c:pt>
                <c:pt idx="37">
                  <c:v>305</c:v>
                </c:pt>
                <c:pt idx="38">
                  <c:v>306</c:v>
                </c:pt>
                <c:pt idx="39">
                  <c:v>306</c:v>
                </c:pt>
                <c:pt idx="40">
                  <c:v>306</c:v>
                </c:pt>
                <c:pt idx="41">
                  <c:v>307</c:v>
                </c:pt>
                <c:pt idx="42">
                  <c:v>307</c:v>
                </c:pt>
                <c:pt idx="43">
                  <c:v>307</c:v>
                </c:pt>
                <c:pt idx="44">
                  <c:v>308</c:v>
                </c:pt>
                <c:pt idx="45">
                  <c:v>308</c:v>
                </c:pt>
                <c:pt idx="46">
                  <c:v>308</c:v>
                </c:pt>
                <c:pt idx="47">
                  <c:v>309</c:v>
                </c:pt>
                <c:pt idx="48">
                  <c:v>309</c:v>
                </c:pt>
                <c:pt idx="49">
                  <c:v>309</c:v>
                </c:pt>
                <c:pt idx="50">
                  <c:v>310</c:v>
                </c:pt>
                <c:pt idx="51">
                  <c:v>310</c:v>
                </c:pt>
                <c:pt idx="52">
                  <c:v>310</c:v>
                </c:pt>
                <c:pt idx="53">
                  <c:v>311</c:v>
                </c:pt>
                <c:pt idx="54">
                  <c:v>311</c:v>
                </c:pt>
                <c:pt idx="55">
                  <c:v>311</c:v>
                </c:pt>
                <c:pt idx="56">
                  <c:v>312</c:v>
                </c:pt>
                <c:pt idx="57">
                  <c:v>312</c:v>
                </c:pt>
                <c:pt idx="58">
                  <c:v>313</c:v>
                </c:pt>
                <c:pt idx="59">
                  <c:v>313</c:v>
                </c:pt>
                <c:pt idx="60">
                  <c:v>313</c:v>
                </c:pt>
                <c:pt idx="61">
                  <c:v>313</c:v>
                </c:pt>
                <c:pt idx="62">
                  <c:v>314</c:v>
                </c:pt>
                <c:pt idx="63">
                  <c:v>314</c:v>
                </c:pt>
                <c:pt idx="64">
                  <c:v>315</c:v>
                </c:pt>
                <c:pt idx="65">
                  <c:v>315</c:v>
                </c:pt>
                <c:pt idx="66">
                  <c:v>315</c:v>
                </c:pt>
                <c:pt idx="67">
                  <c:v>315</c:v>
                </c:pt>
                <c:pt idx="68">
                  <c:v>315</c:v>
                </c:pt>
                <c:pt idx="69">
                  <c:v>316</c:v>
                </c:pt>
                <c:pt idx="70">
                  <c:v>316</c:v>
                </c:pt>
                <c:pt idx="71">
                  <c:v>316</c:v>
                </c:pt>
                <c:pt idx="72">
                  <c:v>316</c:v>
                </c:pt>
                <c:pt idx="73">
                  <c:v>317</c:v>
                </c:pt>
                <c:pt idx="74">
                  <c:v>317</c:v>
                </c:pt>
                <c:pt idx="75">
                  <c:v>317</c:v>
                </c:pt>
                <c:pt idx="76">
                  <c:v>318</c:v>
                </c:pt>
                <c:pt idx="77">
                  <c:v>318</c:v>
                </c:pt>
                <c:pt idx="78">
                  <c:v>318</c:v>
                </c:pt>
                <c:pt idx="79">
                  <c:v>318</c:v>
                </c:pt>
                <c:pt idx="80">
                  <c:v>318</c:v>
                </c:pt>
                <c:pt idx="81">
                  <c:v>319</c:v>
                </c:pt>
                <c:pt idx="82">
                  <c:v>319</c:v>
                </c:pt>
                <c:pt idx="83">
                  <c:v>319</c:v>
                </c:pt>
                <c:pt idx="84">
                  <c:v>320</c:v>
                </c:pt>
                <c:pt idx="85">
                  <c:v>320</c:v>
                </c:pt>
                <c:pt idx="86">
                  <c:v>320</c:v>
                </c:pt>
                <c:pt idx="87">
                  <c:v>321</c:v>
                </c:pt>
                <c:pt idx="88">
                  <c:v>320</c:v>
                </c:pt>
                <c:pt idx="89">
                  <c:v>321</c:v>
                </c:pt>
                <c:pt idx="90">
                  <c:v>321</c:v>
                </c:pt>
                <c:pt idx="91">
                  <c:v>321</c:v>
                </c:pt>
                <c:pt idx="92">
                  <c:v>322</c:v>
                </c:pt>
                <c:pt idx="93">
                  <c:v>322</c:v>
                </c:pt>
                <c:pt idx="94">
                  <c:v>322</c:v>
                </c:pt>
                <c:pt idx="95">
                  <c:v>322</c:v>
                </c:pt>
                <c:pt idx="96">
                  <c:v>323</c:v>
                </c:pt>
                <c:pt idx="97">
                  <c:v>323</c:v>
                </c:pt>
                <c:pt idx="98">
                  <c:v>323</c:v>
                </c:pt>
                <c:pt idx="99">
                  <c:v>324</c:v>
                </c:pt>
                <c:pt idx="100">
                  <c:v>323</c:v>
                </c:pt>
                <c:pt idx="101">
                  <c:v>324</c:v>
                </c:pt>
                <c:pt idx="102">
                  <c:v>324</c:v>
                </c:pt>
                <c:pt idx="103">
                  <c:v>324</c:v>
                </c:pt>
                <c:pt idx="104">
                  <c:v>325</c:v>
                </c:pt>
                <c:pt idx="105">
                  <c:v>325</c:v>
                </c:pt>
                <c:pt idx="106">
                  <c:v>325</c:v>
                </c:pt>
                <c:pt idx="107">
                  <c:v>326</c:v>
                </c:pt>
                <c:pt idx="108">
                  <c:v>326</c:v>
                </c:pt>
                <c:pt idx="109">
                  <c:v>326</c:v>
                </c:pt>
                <c:pt idx="110">
                  <c:v>327</c:v>
                </c:pt>
                <c:pt idx="111">
                  <c:v>327</c:v>
                </c:pt>
                <c:pt idx="112">
                  <c:v>327</c:v>
                </c:pt>
                <c:pt idx="113">
                  <c:v>328</c:v>
                </c:pt>
                <c:pt idx="114">
                  <c:v>328</c:v>
                </c:pt>
                <c:pt idx="115">
                  <c:v>329</c:v>
                </c:pt>
                <c:pt idx="116">
                  <c:v>328</c:v>
                </c:pt>
                <c:pt idx="117">
                  <c:v>329</c:v>
                </c:pt>
                <c:pt idx="118">
                  <c:v>329</c:v>
                </c:pt>
                <c:pt idx="119">
                  <c:v>329</c:v>
                </c:pt>
                <c:pt idx="120">
                  <c:v>330</c:v>
                </c:pt>
                <c:pt idx="121">
                  <c:v>330</c:v>
                </c:pt>
                <c:pt idx="122">
                  <c:v>330</c:v>
                </c:pt>
                <c:pt idx="123">
                  <c:v>331</c:v>
                </c:pt>
                <c:pt idx="124">
                  <c:v>331</c:v>
                </c:pt>
                <c:pt idx="125">
                  <c:v>331</c:v>
                </c:pt>
                <c:pt idx="126">
                  <c:v>331</c:v>
                </c:pt>
                <c:pt idx="127">
                  <c:v>331</c:v>
                </c:pt>
                <c:pt idx="128">
                  <c:v>332</c:v>
                </c:pt>
                <c:pt idx="129">
                  <c:v>332</c:v>
                </c:pt>
                <c:pt idx="130">
                  <c:v>332</c:v>
                </c:pt>
                <c:pt idx="131">
                  <c:v>332</c:v>
                </c:pt>
                <c:pt idx="132">
                  <c:v>332</c:v>
                </c:pt>
                <c:pt idx="133">
                  <c:v>332</c:v>
                </c:pt>
                <c:pt idx="134">
                  <c:v>333</c:v>
                </c:pt>
                <c:pt idx="135">
                  <c:v>333</c:v>
                </c:pt>
                <c:pt idx="136">
                  <c:v>333</c:v>
                </c:pt>
                <c:pt idx="137">
                  <c:v>334</c:v>
                </c:pt>
                <c:pt idx="138">
                  <c:v>334</c:v>
                </c:pt>
                <c:pt idx="139">
                  <c:v>334</c:v>
                </c:pt>
                <c:pt idx="140">
                  <c:v>334</c:v>
                </c:pt>
                <c:pt idx="141">
                  <c:v>335</c:v>
                </c:pt>
                <c:pt idx="142">
                  <c:v>335</c:v>
                </c:pt>
                <c:pt idx="143">
                  <c:v>335</c:v>
                </c:pt>
                <c:pt idx="144">
                  <c:v>336</c:v>
                </c:pt>
                <c:pt idx="145">
                  <c:v>336</c:v>
                </c:pt>
                <c:pt idx="146">
                  <c:v>336</c:v>
                </c:pt>
                <c:pt idx="147">
                  <c:v>337</c:v>
                </c:pt>
                <c:pt idx="148">
                  <c:v>337</c:v>
                </c:pt>
                <c:pt idx="149">
                  <c:v>337</c:v>
                </c:pt>
                <c:pt idx="150">
                  <c:v>337</c:v>
                </c:pt>
                <c:pt idx="151">
                  <c:v>338</c:v>
                </c:pt>
                <c:pt idx="152">
                  <c:v>338</c:v>
                </c:pt>
                <c:pt idx="153">
                  <c:v>338</c:v>
                </c:pt>
                <c:pt idx="154">
                  <c:v>339</c:v>
                </c:pt>
                <c:pt idx="155">
                  <c:v>339</c:v>
                </c:pt>
                <c:pt idx="156">
                  <c:v>340</c:v>
                </c:pt>
                <c:pt idx="157">
                  <c:v>340</c:v>
                </c:pt>
                <c:pt idx="158">
                  <c:v>340</c:v>
                </c:pt>
                <c:pt idx="159">
                  <c:v>340</c:v>
                </c:pt>
                <c:pt idx="160">
                  <c:v>341</c:v>
                </c:pt>
                <c:pt idx="161">
                  <c:v>341</c:v>
                </c:pt>
                <c:pt idx="162">
                  <c:v>341</c:v>
                </c:pt>
                <c:pt idx="163">
                  <c:v>342</c:v>
                </c:pt>
                <c:pt idx="164">
                  <c:v>342</c:v>
                </c:pt>
                <c:pt idx="165">
                  <c:v>343</c:v>
                </c:pt>
                <c:pt idx="166">
                  <c:v>343</c:v>
                </c:pt>
                <c:pt idx="167">
                  <c:v>343</c:v>
                </c:pt>
                <c:pt idx="168">
                  <c:v>344</c:v>
                </c:pt>
                <c:pt idx="169">
                  <c:v>344</c:v>
                </c:pt>
                <c:pt idx="170">
                  <c:v>345</c:v>
                </c:pt>
                <c:pt idx="171">
                  <c:v>345</c:v>
                </c:pt>
                <c:pt idx="172">
                  <c:v>346</c:v>
                </c:pt>
                <c:pt idx="173">
                  <c:v>346</c:v>
                </c:pt>
                <c:pt idx="174">
                  <c:v>346</c:v>
                </c:pt>
                <c:pt idx="175">
                  <c:v>346</c:v>
                </c:pt>
                <c:pt idx="176">
                  <c:v>346</c:v>
                </c:pt>
                <c:pt idx="177">
                  <c:v>347</c:v>
                </c:pt>
                <c:pt idx="178">
                  <c:v>347</c:v>
                </c:pt>
                <c:pt idx="179">
                  <c:v>347</c:v>
                </c:pt>
                <c:pt idx="180">
                  <c:v>348</c:v>
                </c:pt>
                <c:pt idx="181">
                  <c:v>348</c:v>
                </c:pt>
                <c:pt idx="182">
                  <c:v>349</c:v>
                </c:pt>
                <c:pt idx="183">
                  <c:v>349</c:v>
                </c:pt>
                <c:pt idx="184">
                  <c:v>349</c:v>
                </c:pt>
                <c:pt idx="185">
                  <c:v>349</c:v>
                </c:pt>
                <c:pt idx="186">
                  <c:v>350</c:v>
                </c:pt>
                <c:pt idx="187">
                  <c:v>350</c:v>
                </c:pt>
                <c:pt idx="188">
                  <c:v>350</c:v>
                </c:pt>
                <c:pt idx="189">
                  <c:v>351</c:v>
                </c:pt>
                <c:pt idx="190">
                  <c:v>351</c:v>
                </c:pt>
                <c:pt idx="191">
                  <c:v>351</c:v>
                </c:pt>
                <c:pt idx="192">
                  <c:v>352</c:v>
                </c:pt>
                <c:pt idx="193">
                  <c:v>352</c:v>
                </c:pt>
                <c:pt idx="194">
                  <c:v>352</c:v>
                </c:pt>
                <c:pt idx="195">
                  <c:v>353</c:v>
                </c:pt>
                <c:pt idx="196">
                  <c:v>354</c:v>
                </c:pt>
                <c:pt idx="197">
                  <c:v>354</c:v>
                </c:pt>
                <c:pt idx="198">
                  <c:v>354</c:v>
                </c:pt>
                <c:pt idx="199">
                  <c:v>355</c:v>
                </c:pt>
                <c:pt idx="200">
                  <c:v>354</c:v>
                </c:pt>
                <c:pt idx="201">
                  <c:v>355</c:v>
                </c:pt>
                <c:pt idx="202">
                  <c:v>355</c:v>
                </c:pt>
                <c:pt idx="203">
                  <c:v>356</c:v>
                </c:pt>
                <c:pt idx="204">
                  <c:v>356</c:v>
                </c:pt>
                <c:pt idx="205">
                  <c:v>356</c:v>
                </c:pt>
                <c:pt idx="206">
                  <c:v>357</c:v>
                </c:pt>
                <c:pt idx="207">
                  <c:v>356</c:v>
                </c:pt>
                <c:pt idx="208">
                  <c:v>357</c:v>
                </c:pt>
                <c:pt idx="209">
                  <c:v>357</c:v>
                </c:pt>
                <c:pt idx="210">
                  <c:v>358</c:v>
                </c:pt>
                <c:pt idx="211">
                  <c:v>358</c:v>
                </c:pt>
                <c:pt idx="212">
                  <c:v>359</c:v>
                </c:pt>
                <c:pt idx="213">
                  <c:v>359</c:v>
                </c:pt>
                <c:pt idx="214">
                  <c:v>359</c:v>
                </c:pt>
                <c:pt idx="215">
                  <c:v>360</c:v>
                </c:pt>
                <c:pt idx="216">
                  <c:v>360</c:v>
                </c:pt>
                <c:pt idx="217">
                  <c:v>360</c:v>
                </c:pt>
                <c:pt idx="218">
                  <c:v>361</c:v>
                </c:pt>
                <c:pt idx="219">
                  <c:v>361</c:v>
                </c:pt>
                <c:pt idx="220">
                  <c:v>362</c:v>
                </c:pt>
                <c:pt idx="221">
                  <c:v>362</c:v>
                </c:pt>
                <c:pt idx="222">
                  <c:v>362</c:v>
                </c:pt>
                <c:pt idx="223">
                  <c:v>362</c:v>
                </c:pt>
                <c:pt idx="224">
                  <c:v>363</c:v>
                </c:pt>
                <c:pt idx="225">
                  <c:v>363</c:v>
                </c:pt>
                <c:pt idx="226">
                  <c:v>364</c:v>
                </c:pt>
                <c:pt idx="227">
                  <c:v>364</c:v>
                </c:pt>
                <c:pt idx="228">
                  <c:v>364</c:v>
                </c:pt>
                <c:pt idx="229">
                  <c:v>364</c:v>
                </c:pt>
                <c:pt idx="230">
                  <c:v>365</c:v>
                </c:pt>
                <c:pt idx="231">
                  <c:v>365</c:v>
                </c:pt>
                <c:pt idx="232">
                  <c:v>365</c:v>
                </c:pt>
                <c:pt idx="233">
                  <c:v>365</c:v>
                </c:pt>
                <c:pt idx="234">
                  <c:v>366</c:v>
                </c:pt>
                <c:pt idx="235">
                  <c:v>366</c:v>
                </c:pt>
                <c:pt idx="236">
                  <c:v>366</c:v>
                </c:pt>
                <c:pt idx="237">
                  <c:v>367</c:v>
                </c:pt>
                <c:pt idx="238">
                  <c:v>367</c:v>
                </c:pt>
                <c:pt idx="239">
                  <c:v>367</c:v>
                </c:pt>
                <c:pt idx="240">
                  <c:v>368</c:v>
                </c:pt>
                <c:pt idx="241">
                  <c:v>368</c:v>
                </c:pt>
                <c:pt idx="242">
                  <c:v>369</c:v>
                </c:pt>
                <c:pt idx="243">
                  <c:v>369</c:v>
                </c:pt>
                <c:pt idx="244">
                  <c:v>370</c:v>
                </c:pt>
                <c:pt idx="245">
                  <c:v>370</c:v>
                </c:pt>
                <c:pt idx="246">
                  <c:v>370</c:v>
                </c:pt>
                <c:pt idx="247">
                  <c:v>371</c:v>
                </c:pt>
                <c:pt idx="248">
                  <c:v>371</c:v>
                </c:pt>
                <c:pt idx="249">
                  <c:v>371</c:v>
                </c:pt>
                <c:pt idx="250">
                  <c:v>371</c:v>
                </c:pt>
                <c:pt idx="251">
                  <c:v>372</c:v>
                </c:pt>
                <c:pt idx="252">
                  <c:v>372</c:v>
                </c:pt>
                <c:pt idx="253">
                  <c:v>372</c:v>
                </c:pt>
                <c:pt idx="254">
                  <c:v>372</c:v>
                </c:pt>
                <c:pt idx="255">
                  <c:v>372</c:v>
                </c:pt>
                <c:pt idx="256">
                  <c:v>373</c:v>
                </c:pt>
                <c:pt idx="257">
                  <c:v>373</c:v>
                </c:pt>
                <c:pt idx="258">
                  <c:v>374</c:v>
                </c:pt>
                <c:pt idx="259">
                  <c:v>373</c:v>
                </c:pt>
                <c:pt idx="260">
                  <c:v>374</c:v>
                </c:pt>
                <c:pt idx="261">
                  <c:v>374</c:v>
                </c:pt>
                <c:pt idx="262">
                  <c:v>374</c:v>
                </c:pt>
                <c:pt idx="263">
                  <c:v>375</c:v>
                </c:pt>
                <c:pt idx="264">
                  <c:v>375</c:v>
                </c:pt>
                <c:pt idx="265">
                  <c:v>375</c:v>
                </c:pt>
                <c:pt idx="266">
                  <c:v>376</c:v>
                </c:pt>
                <c:pt idx="267">
                  <c:v>376</c:v>
                </c:pt>
                <c:pt idx="268">
                  <c:v>376</c:v>
                </c:pt>
                <c:pt idx="269">
                  <c:v>376</c:v>
                </c:pt>
                <c:pt idx="270">
                  <c:v>377</c:v>
                </c:pt>
                <c:pt idx="271">
                  <c:v>377</c:v>
                </c:pt>
                <c:pt idx="272">
                  <c:v>377</c:v>
                </c:pt>
                <c:pt idx="273">
                  <c:v>377</c:v>
                </c:pt>
                <c:pt idx="274">
                  <c:v>378</c:v>
                </c:pt>
                <c:pt idx="275">
                  <c:v>378</c:v>
                </c:pt>
                <c:pt idx="276">
                  <c:v>379</c:v>
                </c:pt>
                <c:pt idx="277">
                  <c:v>379</c:v>
                </c:pt>
                <c:pt idx="278">
                  <c:v>379</c:v>
                </c:pt>
                <c:pt idx="279">
                  <c:v>379</c:v>
                </c:pt>
                <c:pt idx="280">
                  <c:v>379</c:v>
                </c:pt>
                <c:pt idx="281">
                  <c:v>380</c:v>
                </c:pt>
                <c:pt idx="282">
                  <c:v>380</c:v>
                </c:pt>
                <c:pt idx="283">
                  <c:v>382</c:v>
                </c:pt>
                <c:pt idx="284">
                  <c:v>383</c:v>
                </c:pt>
                <c:pt idx="285">
                  <c:v>382</c:v>
                </c:pt>
                <c:pt idx="286">
                  <c:v>387</c:v>
                </c:pt>
                <c:pt idx="287">
                  <c:v>387</c:v>
                </c:pt>
                <c:pt idx="288">
                  <c:v>387</c:v>
                </c:pt>
                <c:pt idx="289">
                  <c:v>388</c:v>
                </c:pt>
                <c:pt idx="290">
                  <c:v>388</c:v>
                </c:pt>
                <c:pt idx="291">
                  <c:v>388</c:v>
                </c:pt>
                <c:pt idx="292">
                  <c:v>388</c:v>
                </c:pt>
                <c:pt idx="293">
                  <c:v>389</c:v>
                </c:pt>
                <c:pt idx="294">
                  <c:v>389</c:v>
                </c:pt>
                <c:pt idx="295">
                  <c:v>389</c:v>
                </c:pt>
                <c:pt idx="296">
                  <c:v>389</c:v>
                </c:pt>
                <c:pt idx="297">
                  <c:v>390</c:v>
                </c:pt>
                <c:pt idx="298">
                  <c:v>390</c:v>
                </c:pt>
                <c:pt idx="299">
                  <c:v>390</c:v>
                </c:pt>
                <c:pt idx="300">
                  <c:v>391</c:v>
                </c:pt>
                <c:pt idx="301">
                  <c:v>391</c:v>
                </c:pt>
                <c:pt idx="302">
                  <c:v>391</c:v>
                </c:pt>
                <c:pt idx="303">
                  <c:v>391</c:v>
                </c:pt>
                <c:pt idx="304">
                  <c:v>392</c:v>
                </c:pt>
                <c:pt idx="305">
                  <c:v>392</c:v>
                </c:pt>
                <c:pt idx="306">
                  <c:v>392</c:v>
                </c:pt>
                <c:pt idx="307">
                  <c:v>393</c:v>
                </c:pt>
                <c:pt idx="308">
                  <c:v>393</c:v>
                </c:pt>
                <c:pt idx="309">
                  <c:v>393</c:v>
                </c:pt>
                <c:pt idx="310">
                  <c:v>394</c:v>
                </c:pt>
                <c:pt idx="311">
                  <c:v>394</c:v>
                </c:pt>
                <c:pt idx="312">
                  <c:v>394</c:v>
                </c:pt>
                <c:pt idx="313">
                  <c:v>395</c:v>
                </c:pt>
                <c:pt idx="314">
                  <c:v>395</c:v>
                </c:pt>
                <c:pt idx="315">
                  <c:v>395</c:v>
                </c:pt>
                <c:pt idx="316">
                  <c:v>394</c:v>
                </c:pt>
                <c:pt idx="317">
                  <c:v>395</c:v>
                </c:pt>
                <c:pt idx="318">
                  <c:v>395</c:v>
                </c:pt>
                <c:pt idx="319">
                  <c:v>395</c:v>
                </c:pt>
                <c:pt idx="320">
                  <c:v>396</c:v>
                </c:pt>
                <c:pt idx="321">
                  <c:v>396</c:v>
                </c:pt>
                <c:pt idx="322">
                  <c:v>396</c:v>
                </c:pt>
                <c:pt idx="323">
                  <c:v>397</c:v>
                </c:pt>
                <c:pt idx="324">
                  <c:v>397</c:v>
                </c:pt>
                <c:pt idx="325">
                  <c:v>398</c:v>
                </c:pt>
                <c:pt idx="326">
                  <c:v>397</c:v>
                </c:pt>
                <c:pt idx="327">
                  <c:v>398</c:v>
                </c:pt>
                <c:pt idx="328">
                  <c:v>399</c:v>
                </c:pt>
                <c:pt idx="329">
                  <c:v>399</c:v>
                </c:pt>
                <c:pt idx="330">
                  <c:v>399</c:v>
                </c:pt>
                <c:pt idx="331">
                  <c:v>400</c:v>
                </c:pt>
                <c:pt idx="332">
                  <c:v>400</c:v>
                </c:pt>
                <c:pt idx="333">
                  <c:v>400</c:v>
                </c:pt>
                <c:pt idx="334">
                  <c:v>400</c:v>
                </c:pt>
                <c:pt idx="335">
                  <c:v>401</c:v>
                </c:pt>
                <c:pt idx="336">
                  <c:v>401</c:v>
                </c:pt>
                <c:pt idx="337">
                  <c:v>402</c:v>
                </c:pt>
                <c:pt idx="338">
                  <c:v>402</c:v>
                </c:pt>
                <c:pt idx="339">
                  <c:v>402</c:v>
                </c:pt>
                <c:pt idx="340">
                  <c:v>402</c:v>
                </c:pt>
                <c:pt idx="341">
                  <c:v>402</c:v>
                </c:pt>
                <c:pt idx="342">
                  <c:v>403</c:v>
                </c:pt>
                <c:pt idx="343">
                  <c:v>403</c:v>
                </c:pt>
                <c:pt idx="344">
                  <c:v>403</c:v>
                </c:pt>
                <c:pt idx="345">
                  <c:v>403</c:v>
                </c:pt>
                <c:pt idx="346">
                  <c:v>403</c:v>
                </c:pt>
                <c:pt idx="347">
                  <c:v>404</c:v>
                </c:pt>
                <c:pt idx="348">
                  <c:v>404</c:v>
                </c:pt>
                <c:pt idx="349">
                  <c:v>404</c:v>
                </c:pt>
                <c:pt idx="350">
                  <c:v>405</c:v>
                </c:pt>
                <c:pt idx="351">
                  <c:v>405</c:v>
                </c:pt>
                <c:pt idx="352">
                  <c:v>405</c:v>
                </c:pt>
                <c:pt idx="353">
                  <c:v>406</c:v>
                </c:pt>
                <c:pt idx="354">
                  <c:v>406</c:v>
                </c:pt>
                <c:pt idx="355">
                  <c:v>406</c:v>
                </c:pt>
                <c:pt idx="356">
                  <c:v>406</c:v>
                </c:pt>
                <c:pt idx="357">
                  <c:v>407</c:v>
                </c:pt>
                <c:pt idx="358">
                  <c:v>407</c:v>
                </c:pt>
                <c:pt idx="359">
                  <c:v>407</c:v>
                </c:pt>
                <c:pt idx="360">
                  <c:v>408</c:v>
                </c:pt>
                <c:pt idx="361">
                  <c:v>408</c:v>
                </c:pt>
                <c:pt idx="362">
                  <c:v>408</c:v>
                </c:pt>
                <c:pt idx="363">
                  <c:v>408</c:v>
                </c:pt>
                <c:pt idx="364">
                  <c:v>408</c:v>
                </c:pt>
                <c:pt idx="365">
                  <c:v>409</c:v>
                </c:pt>
                <c:pt idx="366">
                  <c:v>409</c:v>
                </c:pt>
                <c:pt idx="367">
                  <c:v>409</c:v>
                </c:pt>
                <c:pt idx="368">
                  <c:v>409</c:v>
                </c:pt>
                <c:pt idx="369">
                  <c:v>410</c:v>
                </c:pt>
                <c:pt idx="370">
                  <c:v>410</c:v>
                </c:pt>
                <c:pt idx="371">
                  <c:v>411</c:v>
                </c:pt>
                <c:pt idx="372">
                  <c:v>411</c:v>
                </c:pt>
                <c:pt idx="373">
                  <c:v>411</c:v>
                </c:pt>
                <c:pt idx="374">
                  <c:v>411</c:v>
                </c:pt>
                <c:pt idx="375">
                  <c:v>411</c:v>
                </c:pt>
                <c:pt idx="376">
                  <c:v>411</c:v>
                </c:pt>
                <c:pt idx="377">
                  <c:v>411</c:v>
                </c:pt>
                <c:pt idx="378">
                  <c:v>410</c:v>
                </c:pt>
                <c:pt idx="379">
                  <c:v>409</c:v>
                </c:pt>
                <c:pt idx="380">
                  <c:v>409</c:v>
                </c:pt>
                <c:pt idx="381">
                  <c:v>409</c:v>
                </c:pt>
                <c:pt idx="382">
                  <c:v>409</c:v>
                </c:pt>
                <c:pt idx="383">
                  <c:v>409</c:v>
                </c:pt>
                <c:pt idx="384">
                  <c:v>409</c:v>
                </c:pt>
                <c:pt idx="385">
                  <c:v>409</c:v>
                </c:pt>
                <c:pt idx="386">
                  <c:v>409</c:v>
                </c:pt>
                <c:pt idx="387">
                  <c:v>409</c:v>
                </c:pt>
                <c:pt idx="388">
                  <c:v>409</c:v>
                </c:pt>
                <c:pt idx="389">
                  <c:v>409</c:v>
                </c:pt>
                <c:pt idx="390">
                  <c:v>409</c:v>
                </c:pt>
                <c:pt idx="391">
                  <c:v>408</c:v>
                </c:pt>
                <c:pt idx="392">
                  <c:v>408</c:v>
                </c:pt>
                <c:pt idx="393">
                  <c:v>408</c:v>
                </c:pt>
                <c:pt idx="394">
                  <c:v>408</c:v>
                </c:pt>
                <c:pt idx="395">
                  <c:v>408</c:v>
                </c:pt>
                <c:pt idx="396">
                  <c:v>408</c:v>
                </c:pt>
                <c:pt idx="397">
                  <c:v>407</c:v>
                </c:pt>
                <c:pt idx="398">
                  <c:v>407</c:v>
                </c:pt>
                <c:pt idx="399">
                  <c:v>407</c:v>
                </c:pt>
                <c:pt idx="400">
                  <c:v>407</c:v>
                </c:pt>
                <c:pt idx="401">
                  <c:v>407</c:v>
                </c:pt>
                <c:pt idx="402">
                  <c:v>407</c:v>
                </c:pt>
                <c:pt idx="403">
                  <c:v>406</c:v>
                </c:pt>
                <c:pt idx="404">
                  <c:v>406</c:v>
                </c:pt>
                <c:pt idx="405">
                  <c:v>406</c:v>
                </c:pt>
                <c:pt idx="406">
                  <c:v>406</c:v>
                </c:pt>
                <c:pt idx="407">
                  <c:v>413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774781951"/>
        <c:axId val="1773012863"/>
      </c:lineChart>
      <c:catAx>
        <c:axId val="1774781951"/>
        <c:scaling>
          <c:orientation val="minMax"/>
        </c:scaling>
        <c:axPos val="b"/>
        <c:crossAx val="1773012863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773012863"/>
        <c:scaling>
          <c:orientation val="minMax"/>
          <c:min val="200"/>
        </c:scaling>
        <c:axPos val="l"/>
        <c:crossAx val="1774781951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33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2(ex4)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ex4_15_heatTemp2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Sheet1!$B$2:$B$1014</c:f>
              <c:numCache>
                <c:formatCode>General</c:formatCode>
                <c:ptCount val="101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200</c:v>
                </c:pt>
                <c:pt idx="318">
                  <c:v>200</c:v>
                </c:pt>
                <c:pt idx="319">
                  <c:v>200</c:v>
                </c:pt>
                <c:pt idx="320">
                  <c:v>200</c:v>
                </c:pt>
                <c:pt idx="321">
                  <c:v>200</c:v>
                </c:pt>
                <c:pt idx="322">
                  <c:v>200</c:v>
                </c:pt>
                <c:pt idx="323">
                  <c:v>200</c:v>
                </c:pt>
                <c:pt idx="324">
                  <c:v>200</c:v>
                </c:pt>
                <c:pt idx="325">
                  <c:v>200</c:v>
                </c:pt>
                <c:pt idx="326">
                  <c:v>200</c:v>
                </c:pt>
                <c:pt idx="327">
                  <c:v>200</c:v>
                </c:pt>
                <c:pt idx="328">
                  <c:v>200</c:v>
                </c:pt>
                <c:pt idx="329">
                  <c:v>200</c:v>
                </c:pt>
                <c:pt idx="330">
                  <c:v>200</c:v>
                </c:pt>
                <c:pt idx="331">
                  <c:v>200</c:v>
                </c:pt>
                <c:pt idx="332">
                  <c:v>200</c:v>
                </c:pt>
                <c:pt idx="333">
                  <c:v>200</c:v>
                </c:pt>
                <c:pt idx="334">
                  <c:v>200</c:v>
                </c:pt>
                <c:pt idx="335">
                  <c:v>200</c:v>
                </c:pt>
                <c:pt idx="336">
                  <c:v>200</c:v>
                </c:pt>
                <c:pt idx="337">
                  <c:v>200</c:v>
                </c:pt>
                <c:pt idx="338">
                  <c:v>200</c:v>
                </c:pt>
                <c:pt idx="339">
                  <c:v>200</c:v>
                </c:pt>
                <c:pt idx="340">
                  <c:v>201</c:v>
                </c:pt>
                <c:pt idx="341">
                  <c:v>201</c:v>
                </c:pt>
                <c:pt idx="342">
                  <c:v>201</c:v>
                </c:pt>
                <c:pt idx="343">
                  <c:v>202</c:v>
                </c:pt>
                <c:pt idx="344">
                  <c:v>202</c:v>
                </c:pt>
                <c:pt idx="345">
                  <c:v>202</c:v>
                </c:pt>
                <c:pt idx="346">
                  <c:v>204</c:v>
                </c:pt>
                <c:pt idx="347">
                  <c:v>203</c:v>
                </c:pt>
                <c:pt idx="348">
                  <c:v>202</c:v>
                </c:pt>
                <c:pt idx="349">
                  <c:v>203</c:v>
                </c:pt>
                <c:pt idx="350">
                  <c:v>204</c:v>
                </c:pt>
                <c:pt idx="351">
                  <c:v>204</c:v>
                </c:pt>
                <c:pt idx="352">
                  <c:v>206</c:v>
                </c:pt>
                <c:pt idx="353">
                  <c:v>206</c:v>
                </c:pt>
                <c:pt idx="354">
                  <c:v>207</c:v>
                </c:pt>
                <c:pt idx="355">
                  <c:v>208</c:v>
                </c:pt>
                <c:pt idx="356">
                  <c:v>209</c:v>
                </c:pt>
                <c:pt idx="357">
                  <c:v>208</c:v>
                </c:pt>
                <c:pt idx="358">
                  <c:v>210</c:v>
                </c:pt>
                <c:pt idx="359">
                  <c:v>212</c:v>
                </c:pt>
                <c:pt idx="360">
                  <c:v>210</c:v>
                </c:pt>
                <c:pt idx="361">
                  <c:v>212</c:v>
                </c:pt>
                <c:pt idx="362">
                  <c:v>212</c:v>
                </c:pt>
                <c:pt idx="363">
                  <c:v>212</c:v>
                </c:pt>
                <c:pt idx="364">
                  <c:v>212</c:v>
                </c:pt>
                <c:pt idx="365">
                  <c:v>213</c:v>
                </c:pt>
                <c:pt idx="366">
                  <c:v>214</c:v>
                </c:pt>
                <c:pt idx="367">
                  <c:v>214</c:v>
                </c:pt>
                <c:pt idx="368">
                  <c:v>214</c:v>
                </c:pt>
                <c:pt idx="369">
                  <c:v>215</c:v>
                </c:pt>
                <c:pt idx="370">
                  <c:v>215</c:v>
                </c:pt>
                <c:pt idx="371">
                  <c:v>216</c:v>
                </c:pt>
                <c:pt idx="372">
                  <c:v>216</c:v>
                </c:pt>
                <c:pt idx="373">
                  <c:v>216</c:v>
                </c:pt>
                <c:pt idx="374">
                  <c:v>217</c:v>
                </c:pt>
                <c:pt idx="375">
                  <c:v>217</c:v>
                </c:pt>
                <c:pt idx="376">
                  <c:v>218</c:v>
                </c:pt>
                <c:pt idx="377">
                  <c:v>218</c:v>
                </c:pt>
                <c:pt idx="378">
                  <c:v>219</c:v>
                </c:pt>
                <c:pt idx="379">
                  <c:v>219</c:v>
                </c:pt>
                <c:pt idx="380">
                  <c:v>219</c:v>
                </c:pt>
                <c:pt idx="381">
                  <c:v>219</c:v>
                </c:pt>
                <c:pt idx="382">
                  <c:v>219</c:v>
                </c:pt>
                <c:pt idx="383">
                  <c:v>219</c:v>
                </c:pt>
                <c:pt idx="384">
                  <c:v>220</c:v>
                </c:pt>
                <c:pt idx="385">
                  <c:v>221</c:v>
                </c:pt>
                <c:pt idx="386">
                  <c:v>221</c:v>
                </c:pt>
                <c:pt idx="387">
                  <c:v>221</c:v>
                </c:pt>
                <c:pt idx="388">
                  <c:v>221</c:v>
                </c:pt>
                <c:pt idx="389">
                  <c:v>221</c:v>
                </c:pt>
                <c:pt idx="390">
                  <c:v>222</c:v>
                </c:pt>
                <c:pt idx="391">
                  <c:v>222</c:v>
                </c:pt>
                <c:pt idx="392">
                  <c:v>223</c:v>
                </c:pt>
                <c:pt idx="393">
                  <c:v>223</c:v>
                </c:pt>
                <c:pt idx="394">
                  <c:v>223</c:v>
                </c:pt>
                <c:pt idx="395">
                  <c:v>223</c:v>
                </c:pt>
                <c:pt idx="396">
                  <c:v>224</c:v>
                </c:pt>
                <c:pt idx="397">
                  <c:v>224</c:v>
                </c:pt>
                <c:pt idx="398">
                  <c:v>225</c:v>
                </c:pt>
                <c:pt idx="399">
                  <c:v>225</c:v>
                </c:pt>
                <c:pt idx="400">
                  <c:v>226</c:v>
                </c:pt>
                <c:pt idx="401">
                  <c:v>226</c:v>
                </c:pt>
                <c:pt idx="402">
                  <c:v>226</c:v>
                </c:pt>
                <c:pt idx="403">
                  <c:v>226</c:v>
                </c:pt>
                <c:pt idx="404">
                  <c:v>227</c:v>
                </c:pt>
                <c:pt idx="405">
                  <c:v>228</c:v>
                </c:pt>
                <c:pt idx="406">
                  <c:v>228</c:v>
                </c:pt>
                <c:pt idx="407">
                  <c:v>228</c:v>
                </c:pt>
                <c:pt idx="408">
                  <c:v>229</c:v>
                </c:pt>
                <c:pt idx="409">
                  <c:v>229</c:v>
                </c:pt>
                <c:pt idx="410">
                  <c:v>228</c:v>
                </c:pt>
                <c:pt idx="411">
                  <c:v>229</c:v>
                </c:pt>
                <c:pt idx="412">
                  <c:v>230</c:v>
                </c:pt>
                <c:pt idx="413">
                  <c:v>231</c:v>
                </c:pt>
                <c:pt idx="414">
                  <c:v>230</c:v>
                </c:pt>
                <c:pt idx="415">
                  <c:v>231</c:v>
                </c:pt>
                <c:pt idx="416">
                  <c:v>231</c:v>
                </c:pt>
                <c:pt idx="417">
                  <c:v>232</c:v>
                </c:pt>
                <c:pt idx="418">
                  <c:v>231</c:v>
                </c:pt>
                <c:pt idx="419">
                  <c:v>232</c:v>
                </c:pt>
                <c:pt idx="420">
                  <c:v>233</c:v>
                </c:pt>
                <c:pt idx="421">
                  <c:v>233</c:v>
                </c:pt>
                <c:pt idx="422">
                  <c:v>233</c:v>
                </c:pt>
                <c:pt idx="423">
                  <c:v>234</c:v>
                </c:pt>
                <c:pt idx="424">
                  <c:v>234</c:v>
                </c:pt>
                <c:pt idx="425">
                  <c:v>234</c:v>
                </c:pt>
                <c:pt idx="426">
                  <c:v>235</c:v>
                </c:pt>
                <c:pt idx="427">
                  <c:v>235</c:v>
                </c:pt>
                <c:pt idx="428">
                  <c:v>235</c:v>
                </c:pt>
                <c:pt idx="429">
                  <c:v>236</c:v>
                </c:pt>
                <c:pt idx="430">
                  <c:v>236</c:v>
                </c:pt>
                <c:pt idx="431">
                  <c:v>237</c:v>
                </c:pt>
                <c:pt idx="432">
                  <c:v>237</c:v>
                </c:pt>
                <c:pt idx="433">
                  <c:v>237</c:v>
                </c:pt>
                <c:pt idx="434">
                  <c:v>238</c:v>
                </c:pt>
                <c:pt idx="435">
                  <c:v>238</c:v>
                </c:pt>
                <c:pt idx="436">
                  <c:v>239</c:v>
                </c:pt>
                <c:pt idx="437">
                  <c:v>239</c:v>
                </c:pt>
                <c:pt idx="438">
                  <c:v>240</c:v>
                </c:pt>
                <c:pt idx="439">
                  <c:v>240</c:v>
                </c:pt>
                <c:pt idx="440">
                  <c:v>240</c:v>
                </c:pt>
                <c:pt idx="441">
                  <c:v>241</c:v>
                </c:pt>
                <c:pt idx="442">
                  <c:v>241</c:v>
                </c:pt>
                <c:pt idx="443">
                  <c:v>241</c:v>
                </c:pt>
                <c:pt idx="444">
                  <c:v>241</c:v>
                </c:pt>
                <c:pt idx="445">
                  <c:v>242</c:v>
                </c:pt>
                <c:pt idx="446">
                  <c:v>243</c:v>
                </c:pt>
                <c:pt idx="447">
                  <c:v>243</c:v>
                </c:pt>
                <c:pt idx="448">
                  <c:v>243</c:v>
                </c:pt>
                <c:pt idx="449">
                  <c:v>243</c:v>
                </c:pt>
                <c:pt idx="450">
                  <c:v>244</c:v>
                </c:pt>
                <c:pt idx="451">
                  <c:v>244</c:v>
                </c:pt>
                <c:pt idx="452">
                  <c:v>245</c:v>
                </c:pt>
                <c:pt idx="453">
                  <c:v>245</c:v>
                </c:pt>
                <c:pt idx="454">
                  <c:v>245</c:v>
                </c:pt>
                <c:pt idx="455">
                  <c:v>246</c:v>
                </c:pt>
                <c:pt idx="456">
                  <c:v>246</c:v>
                </c:pt>
                <c:pt idx="457">
                  <c:v>246</c:v>
                </c:pt>
                <c:pt idx="458">
                  <c:v>247</c:v>
                </c:pt>
                <c:pt idx="459">
                  <c:v>247</c:v>
                </c:pt>
                <c:pt idx="460">
                  <c:v>247</c:v>
                </c:pt>
                <c:pt idx="461">
                  <c:v>247</c:v>
                </c:pt>
                <c:pt idx="462">
                  <c:v>248</c:v>
                </c:pt>
                <c:pt idx="463">
                  <c:v>248</c:v>
                </c:pt>
                <c:pt idx="464">
                  <c:v>249</c:v>
                </c:pt>
                <c:pt idx="465">
                  <c:v>249</c:v>
                </c:pt>
                <c:pt idx="466">
                  <c:v>250</c:v>
                </c:pt>
                <c:pt idx="467">
                  <c:v>250</c:v>
                </c:pt>
                <c:pt idx="468">
                  <c:v>250</c:v>
                </c:pt>
                <c:pt idx="469">
                  <c:v>251</c:v>
                </c:pt>
                <c:pt idx="470">
                  <c:v>251</c:v>
                </c:pt>
                <c:pt idx="471">
                  <c:v>251</c:v>
                </c:pt>
                <c:pt idx="472">
                  <c:v>252</c:v>
                </c:pt>
                <c:pt idx="473">
                  <c:v>252</c:v>
                </c:pt>
                <c:pt idx="474">
                  <c:v>252</c:v>
                </c:pt>
                <c:pt idx="475">
                  <c:v>253</c:v>
                </c:pt>
                <c:pt idx="476">
                  <c:v>254</c:v>
                </c:pt>
                <c:pt idx="477">
                  <c:v>254</c:v>
                </c:pt>
                <c:pt idx="478">
                  <c:v>254</c:v>
                </c:pt>
                <c:pt idx="479">
                  <c:v>255</c:v>
                </c:pt>
                <c:pt idx="480">
                  <c:v>255</c:v>
                </c:pt>
                <c:pt idx="481">
                  <c:v>255</c:v>
                </c:pt>
                <c:pt idx="482">
                  <c:v>255</c:v>
                </c:pt>
                <c:pt idx="483">
                  <c:v>256</c:v>
                </c:pt>
                <c:pt idx="484">
                  <c:v>257</c:v>
                </c:pt>
                <c:pt idx="485">
                  <c:v>257</c:v>
                </c:pt>
                <c:pt idx="486">
                  <c:v>258</c:v>
                </c:pt>
                <c:pt idx="487">
                  <c:v>258</c:v>
                </c:pt>
                <c:pt idx="488">
                  <c:v>259</c:v>
                </c:pt>
                <c:pt idx="489">
                  <c:v>259</c:v>
                </c:pt>
                <c:pt idx="490">
                  <c:v>259</c:v>
                </c:pt>
                <c:pt idx="491">
                  <c:v>259</c:v>
                </c:pt>
                <c:pt idx="492">
                  <c:v>259</c:v>
                </c:pt>
                <c:pt idx="493">
                  <c:v>260</c:v>
                </c:pt>
                <c:pt idx="494">
                  <c:v>260</c:v>
                </c:pt>
                <c:pt idx="495">
                  <c:v>261</c:v>
                </c:pt>
                <c:pt idx="496">
                  <c:v>261</c:v>
                </c:pt>
                <c:pt idx="497">
                  <c:v>261</c:v>
                </c:pt>
                <c:pt idx="498">
                  <c:v>262</c:v>
                </c:pt>
                <c:pt idx="499">
                  <c:v>262</c:v>
                </c:pt>
                <c:pt idx="500">
                  <c:v>263</c:v>
                </c:pt>
                <c:pt idx="501">
                  <c:v>263</c:v>
                </c:pt>
                <c:pt idx="502">
                  <c:v>263</c:v>
                </c:pt>
                <c:pt idx="503">
                  <c:v>264</c:v>
                </c:pt>
                <c:pt idx="504">
                  <c:v>264</c:v>
                </c:pt>
                <c:pt idx="505">
                  <c:v>264</c:v>
                </c:pt>
                <c:pt idx="506">
                  <c:v>264</c:v>
                </c:pt>
                <c:pt idx="507">
                  <c:v>265</c:v>
                </c:pt>
                <c:pt idx="508">
                  <c:v>265</c:v>
                </c:pt>
                <c:pt idx="509">
                  <c:v>265</c:v>
                </c:pt>
                <c:pt idx="510">
                  <c:v>266</c:v>
                </c:pt>
                <c:pt idx="511">
                  <c:v>266</c:v>
                </c:pt>
                <c:pt idx="512">
                  <c:v>266</c:v>
                </c:pt>
                <c:pt idx="513">
                  <c:v>267</c:v>
                </c:pt>
                <c:pt idx="514">
                  <c:v>267</c:v>
                </c:pt>
                <c:pt idx="515">
                  <c:v>267</c:v>
                </c:pt>
                <c:pt idx="516">
                  <c:v>268</c:v>
                </c:pt>
                <c:pt idx="517">
                  <c:v>268</c:v>
                </c:pt>
                <c:pt idx="518">
                  <c:v>268</c:v>
                </c:pt>
                <c:pt idx="519">
                  <c:v>269</c:v>
                </c:pt>
                <c:pt idx="520">
                  <c:v>269</c:v>
                </c:pt>
                <c:pt idx="521">
                  <c:v>269</c:v>
                </c:pt>
                <c:pt idx="522">
                  <c:v>270</c:v>
                </c:pt>
                <c:pt idx="523">
                  <c:v>270</c:v>
                </c:pt>
                <c:pt idx="524">
                  <c:v>270</c:v>
                </c:pt>
                <c:pt idx="525">
                  <c:v>271</c:v>
                </c:pt>
                <c:pt idx="526">
                  <c:v>271</c:v>
                </c:pt>
                <c:pt idx="527">
                  <c:v>272</c:v>
                </c:pt>
                <c:pt idx="528">
                  <c:v>272</c:v>
                </c:pt>
                <c:pt idx="529">
                  <c:v>272</c:v>
                </c:pt>
                <c:pt idx="530">
                  <c:v>272</c:v>
                </c:pt>
                <c:pt idx="531">
                  <c:v>273</c:v>
                </c:pt>
                <c:pt idx="532">
                  <c:v>273</c:v>
                </c:pt>
                <c:pt idx="533">
                  <c:v>273</c:v>
                </c:pt>
                <c:pt idx="534">
                  <c:v>273</c:v>
                </c:pt>
                <c:pt idx="535">
                  <c:v>274</c:v>
                </c:pt>
                <c:pt idx="536">
                  <c:v>274</c:v>
                </c:pt>
                <c:pt idx="537">
                  <c:v>274</c:v>
                </c:pt>
                <c:pt idx="538">
                  <c:v>275</c:v>
                </c:pt>
                <c:pt idx="539">
                  <c:v>275</c:v>
                </c:pt>
                <c:pt idx="540">
                  <c:v>276</c:v>
                </c:pt>
                <c:pt idx="541">
                  <c:v>276</c:v>
                </c:pt>
                <c:pt idx="542">
                  <c:v>277</c:v>
                </c:pt>
                <c:pt idx="543">
                  <c:v>277</c:v>
                </c:pt>
                <c:pt idx="544">
                  <c:v>277</c:v>
                </c:pt>
                <c:pt idx="545">
                  <c:v>278</c:v>
                </c:pt>
                <c:pt idx="546">
                  <c:v>278</c:v>
                </c:pt>
                <c:pt idx="547">
                  <c:v>278</c:v>
                </c:pt>
                <c:pt idx="548">
                  <c:v>279</c:v>
                </c:pt>
                <c:pt idx="549">
                  <c:v>279</c:v>
                </c:pt>
                <c:pt idx="550">
                  <c:v>279</c:v>
                </c:pt>
                <c:pt idx="551">
                  <c:v>279</c:v>
                </c:pt>
                <c:pt idx="552">
                  <c:v>280</c:v>
                </c:pt>
                <c:pt idx="553">
                  <c:v>280</c:v>
                </c:pt>
                <c:pt idx="554">
                  <c:v>281</c:v>
                </c:pt>
                <c:pt idx="555">
                  <c:v>281</c:v>
                </c:pt>
                <c:pt idx="556">
                  <c:v>281</c:v>
                </c:pt>
                <c:pt idx="557">
                  <c:v>282</c:v>
                </c:pt>
                <c:pt idx="558">
                  <c:v>282</c:v>
                </c:pt>
                <c:pt idx="559">
                  <c:v>282</c:v>
                </c:pt>
                <c:pt idx="560">
                  <c:v>283</c:v>
                </c:pt>
                <c:pt idx="561">
                  <c:v>283</c:v>
                </c:pt>
                <c:pt idx="562">
                  <c:v>283</c:v>
                </c:pt>
                <c:pt idx="563">
                  <c:v>285</c:v>
                </c:pt>
                <c:pt idx="564">
                  <c:v>285</c:v>
                </c:pt>
                <c:pt idx="565">
                  <c:v>285</c:v>
                </c:pt>
                <c:pt idx="566">
                  <c:v>285</c:v>
                </c:pt>
                <c:pt idx="567">
                  <c:v>285</c:v>
                </c:pt>
                <c:pt idx="568">
                  <c:v>285</c:v>
                </c:pt>
                <c:pt idx="569">
                  <c:v>286</c:v>
                </c:pt>
                <c:pt idx="570">
                  <c:v>286</c:v>
                </c:pt>
                <c:pt idx="571">
                  <c:v>286</c:v>
                </c:pt>
                <c:pt idx="572">
                  <c:v>287</c:v>
                </c:pt>
                <c:pt idx="573">
                  <c:v>287</c:v>
                </c:pt>
                <c:pt idx="574">
                  <c:v>287</c:v>
                </c:pt>
                <c:pt idx="575">
                  <c:v>287</c:v>
                </c:pt>
                <c:pt idx="576">
                  <c:v>288</c:v>
                </c:pt>
                <c:pt idx="577">
                  <c:v>288</c:v>
                </c:pt>
                <c:pt idx="578">
                  <c:v>288</c:v>
                </c:pt>
                <c:pt idx="579">
                  <c:v>289</c:v>
                </c:pt>
                <c:pt idx="580">
                  <c:v>289</c:v>
                </c:pt>
                <c:pt idx="581">
                  <c:v>289</c:v>
                </c:pt>
                <c:pt idx="582">
                  <c:v>290</c:v>
                </c:pt>
                <c:pt idx="583">
                  <c:v>290</c:v>
                </c:pt>
                <c:pt idx="584">
                  <c:v>291</c:v>
                </c:pt>
                <c:pt idx="585">
                  <c:v>291</c:v>
                </c:pt>
                <c:pt idx="586">
                  <c:v>291</c:v>
                </c:pt>
                <c:pt idx="587">
                  <c:v>291</c:v>
                </c:pt>
                <c:pt idx="588">
                  <c:v>291</c:v>
                </c:pt>
                <c:pt idx="589">
                  <c:v>292</c:v>
                </c:pt>
                <c:pt idx="590">
                  <c:v>292</c:v>
                </c:pt>
                <c:pt idx="591">
                  <c:v>293</c:v>
                </c:pt>
                <c:pt idx="592">
                  <c:v>293</c:v>
                </c:pt>
                <c:pt idx="593">
                  <c:v>293</c:v>
                </c:pt>
                <c:pt idx="594">
                  <c:v>294</c:v>
                </c:pt>
                <c:pt idx="595">
                  <c:v>294</c:v>
                </c:pt>
                <c:pt idx="596">
                  <c:v>294</c:v>
                </c:pt>
                <c:pt idx="597">
                  <c:v>295</c:v>
                </c:pt>
                <c:pt idx="598">
                  <c:v>295</c:v>
                </c:pt>
                <c:pt idx="599">
                  <c:v>295</c:v>
                </c:pt>
                <c:pt idx="600">
                  <c:v>296</c:v>
                </c:pt>
                <c:pt idx="601">
                  <c:v>296</c:v>
                </c:pt>
                <c:pt idx="602">
                  <c:v>296</c:v>
                </c:pt>
                <c:pt idx="603">
                  <c:v>296</c:v>
                </c:pt>
                <c:pt idx="604">
                  <c:v>297</c:v>
                </c:pt>
                <c:pt idx="605">
                  <c:v>297</c:v>
                </c:pt>
                <c:pt idx="606">
                  <c:v>297</c:v>
                </c:pt>
                <c:pt idx="607">
                  <c:v>298</c:v>
                </c:pt>
                <c:pt idx="608">
                  <c:v>298</c:v>
                </c:pt>
                <c:pt idx="609">
                  <c:v>298</c:v>
                </c:pt>
                <c:pt idx="610">
                  <c:v>299</c:v>
                </c:pt>
                <c:pt idx="611">
                  <c:v>299</c:v>
                </c:pt>
                <c:pt idx="612">
                  <c:v>299</c:v>
                </c:pt>
                <c:pt idx="613">
                  <c:v>300</c:v>
                </c:pt>
                <c:pt idx="614">
                  <c:v>300</c:v>
                </c:pt>
                <c:pt idx="615">
                  <c:v>300</c:v>
                </c:pt>
                <c:pt idx="616">
                  <c:v>300</c:v>
                </c:pt>
                <c:pt idx="617">
                  <c:v>301</c:v>
                </c:pt>
                <c:pt idx="618">
                  <c:v>301</c:v>
                </c:pt>
                <c:pt idx="619">
                  <c:v>301</c:v>
                </c:pt>
                <c:pt idx="620">
                  <c:v>302</c:v>
                </c:pt>
                <c:pt idx="621">
                  <c:v>302</c:v>
                </c:pt>
                <c:pt idx="622">
                  <c:v>302</c:v>
                </c:pt>
                <c:pt idx="623">
                  <c:v>303</c:v>
                </c:pt>
                <c:pt idx="624">
                  <c:v>303</c:v>
                </c:pt>
                <c:pt idx="625">
                  <c:v>303</c:v>
                </c:pt>
                <c:pt idx="626">
                  <c:v>304</c:v>
                </c:pt>
                <c:pt idx="627">
                  <c:v>304</c:v>
                </c:pt>
                <c:pt idx="628">
                  <c:v>305</c:v>
                </c:pt>
                <c:pt idx="629">
                  <c:v>305</c:v>
                </c:pt>
                <c:pt idx="630">
                  <c:v>305</c:v>
                </c:pt>
                <c:pt idx="631">
                  <c:v>306</c:v>
                </c:pt>
                <c:pt idx="632">
                  <c:v>306</c:v>
                </c:pt>
                <c:pt idx="633">
                  <c:v>306</c:v>
                </c:pt>
                <c:pt idx="634">
                  <c:v>306</c:v>
                </c:pt>
                <c:pt idx="635">
                  <c:v>307</c:v>
                </c:pt>
                <c:pt idx="636">
                  <c:v>307</c:v>
                </c:pt>
                <c:pt idx="637">
                  <c:v>308</c:v>
                </c:pt>
                <c:pt idx="638">
                  <c:v>309</c:v>
                </c:pt>
                <c:pt idx="639">
                  <c:v>308</c:v>
                </c:pt>
                <c:pt idx="640">
                  <c:v>309</c:v>
                </c:pt>
                <c:pt idx="641">
                  <c:v>309</c:v>
                </c:pt>
                <c:pt idx="642">
                  <c:v>309</c:v>
                </c:pt>
                <c:pt idx="643">
                  <c:v>310</c:v>
                </c:pt>
                <c:pt idx="644">
                  <c:v>310</c:v>
                </c:pt>
                <c:pt idx="645">
                  <c:v>310</c:v>
                </c:pt>
                <c:pt idx="646">
                  <c:v>310</c:v>
                </c:pt>
                <c:pt idx="647">
                  <c:v>311</c:v>
                </c:pt>
                <c:pt idx="648">
                  <c:v>311</c:v>
                </c:pt>
                <c:pt idx="649">
                  <c:v>311</c:v>
                </c:pt>
                <c:pt idx="650">
                  <c:v>311</c:v>
                </c:pt>
                <c:pt idx="651">
                  <c:v>312</c:v>
                </c:pt>
                <c:pt idx="652">
                  <c:v>312</c:v>
                </c:pt>
                <c:pt idx="653">
                  <c:v>312</c:v>
                </c:pt>
                <c:pt idx="654">
                  <c:v>313</c:v>
                </c:pt>
                <c:pt idx="655">
                  <c:v>313</c:v>
                </c:pt>
                <c:pt idx="656">
                  <c:v>313</c:v>
                </c:pt>
                <c:pt idx="657">
                  <c:v>314</c:v>
                </c:pt>
                <c:pt idx="658">
                  <c:v>314</c:v>
                </c:pt>
                <c:pt idx="659">
                  <c:v>314</c:v>
                </c:pt>
                <c:pt idx="660">
                  <c:v>315</c:v>
                </c:pt>
                <c:pt idx="661">
                  <c:v>315</c:v>
                </c:pt>
                <c:pt idx="662">
                  <c:v>316</c:v>
                </c:pt>
                <c:pt idx="663">
                  <c:v>315</c:v>
                </c:pt>
                <c:pt idx="664">
                  <c:v>316</c:v>
                </c:pt>
                <c:pt idx="665">
                  <c:v>317</c:v>
                </c:pt>
                <c:pt idx="666">
                  <c:v>317</c:v>
                </c:pt>
                <c:pt idx="667">
                  <c:v>317</c:v>
                </c:pt>
                <c:pt idx="668">
                  <c:v>318</c:v>
                </c:pt>
                <c:pt idx="669">
                  <c:v>318</c:v>
                </c:pt>
                <c:pt idx="670">
                  <c:v>318</c:v>
                </c:pt>
                <c:pt idx="671">
                  <c:v>318</c:v>
                </c:pt>
                <c:pt idx="672">
                  <c:v>318</c:v>
                </c:pt>
                <c:pt idx="673">
                  <c:v>319</c:v>
                </c:pt>
                <c:pt idx="674">
                  <c:v>319</c:v>
                </c:pt>
                <c:pt idx="675">
                  <c:v>319</c:v>
                </c:pt>
                <c:pt idx="676">
                  <c:v>319</c:v>
                </c:pt>
                <c:pt idx="677">
                  <c:v>320</c:v>
                </c:pt>
                <c:pt idx="678">
                  <c:v>320</c:v>
                </c:pt>
                <c:pt idx="679">
                  <c:v>320</c:v>
                </c:pt>
                <c:pt idx="680">
                  <c:v>321</c:v>
                </c:pt>
                <c:pt idx="681">
                  <c:v>320</c:v>
                </c:pt>
                <c:pt idx="682">
                  <c:v>321</c:v>
                </c:pt>
                <c:pt idx="683">
                  <c:v>321</c:v>
                </c:pt>
                <c:pt idx="684">
                  <c:v>321</c:v>
                </c:pt>
                <c:pt idx="685">
                  <c:v>321</c:v>
                </c:pt>
                <c:pt idx="686">
                  <c:v>321</c:v>
                </c:pt>
                <c:pt idx="687">
                  <c:v>322</c:v>
                </c:pt>
                <c:pt idx="688">
                  <c:v>322</c:v>
                </c:pt>
                <c:pt idx="689">
                  <c:v>323</c:v>
                </c:pt>
                <c:pt idx="690">
                  <c:v>323</c:v>
                </c:pt>
                <c:pt idx="691">
                  <c:v>323</c:v>
                </c:pt>
                <c:pt idx="692">
                  <c:v>323</c:v>
                </c:pt>
                <c:pt idx="693">
                  <c:v>323</c:v>
                </c:pt>
                <c:pt idx="694">
                  <c:v>323</c:v>
                </c:pt>
                <c:pt idx="695">
                  <c:v>323</c:v>
                </c:pt>
                <c:pt idx="696">
                  <c:v>324</c:v>
                </c:pt>
                <c:pt idx="697">
                  <c:v>324</c:v>
                </c:pt>
                <c:pt idx="698">
                  <c:v>324</c:v>
                </c:pt>
                <c:pt idx="699">
                  <c:v>324</c:v>
                </c:pt>
                <c:pt idx="700">
                  <c:v>325</c:v>
                </c:pt>
                <c:pt idx="701">
                  <c:v>325</c:v>
                </c:pt>
                <c:pt idx="702">
                  <c:v>325</c:v>
                </c:pt>
                <c:pt idx="703">
                  <c:v>325</c:v>
                </c:pt>
                <c:pt idx="704">
                  <c:v>326</c:v>
                </c:pt>
                <c:pt idx="705">
                  <c:v>326</c:v>
                </c:pt>
                <c:pt idx="706">
                  <c:v>326</c:v>
                </c:pt>
                <c:pt idx="707">
                  <c:v>327</c:v>
                </c:pt>
                <c:pt idx="708">
                  <c:v>327</c:v>
                </c:pt>
                <c:pt idx="709">
                  <c:v>327</c:v>
                </c:pt>
                <c:pt idx="710">
                  <c:v>328</c:v>
                </c:pt>
                <c:pt idx="711">
                  <c:v>328</c:v>
                </c:pt>
                <c:pt idx="712">
                  <c:v>328</c:v>
                </c:pt>
                <c:pt idx="713">
                  <c:v>329</c:v>
                </c:pt>
                <c:pt idx="714">
                  <c:v>329</c:v>
                </c:pt>
                <c:pt idx="715">
                  <c:v>329</c:v>
                </c:pt>
                <c:pt idx="716">
                  <c:v>329</c:v>
                </c:pt>
                <c:pt idx="717">
                  <c:v>329</c:v>
                </c:pt>
                <c:pt idx="718">
                  <c:v>329</c:v>
                </c:pt>
                <c:pt idx="719">
                  <c:v>330</c:v>
                </c:pt>
                <c:pt idx="720">
                  <c:v>330</c:v>
                </c:pt>
                <c:pt idx="721">
                  <c:v>331</c:v>
                </c:pt>
                <c:pt idx="722">
                  <c:v>331</c:v>
                </c:pt>
                <c:pt idx="723">
                  <c:v>332</c:v>
                </c:pt>
                <c:pt idx="724">
                  <c:v>332</c:v>
                </c:pt>
                <c:pt idx="725">
                  <c:v>332</c:v>
                </c:pt>
                <c:pt idx="726">
                  <c:v>333</c:v>
                </c:pt>
                <c:pt idx="727">
                  <c:v>333</c:v>
                </c:pt>
                <c:pt idx="728">
                  <c:v>333</c:v>
                </c:pt>
                <c:pt idx="729">
                  <c:v>333</c:v>
                </c:pt>
                <c:pt idx="730">
                  <c:v>334</c:v>
                </c:pt>
                <c:pt idx="731">
                  <c:v>334</c:v>
                </c:pt>
                <c:pt idx="732">
                  <c:v>334</c:v>
                </c:pt>
                <c:pt idx="733">
                  <c:v>335</c:v>
                </c:pt>
                <c:pt idx="734">
                  <c:v>335</c:v>
                </c:pt>
                <c:pt idx="735">
                  <c:v>335</c:v>
                </c:pt>
                <c:pt idx="736">
                  <c:v>335</c:v>
                </c:pt>
                <c:pt idx="737">
                  <c:v>336</c:v>
                </c:pt>
                <c:pt idx="738">
                  <c:v>336</c:v>
                </c:pt>
                <c:pt idx="739">
                  <c:v>336</c:v>
                </c:pt>
                <c:pt idx="740">
                  <c:v>337</c:v>
                </c:pt>
                <c:pt idx="741">
                  <c:v>337</c:v>
                </c:pt>
                <c:pt idx="742">
                  <c:v>337</c:v>
                </c:pt>
                <c:pt idx="743">
                  <c:v>337</c:v>
                </c:pt>
                <c:pt idx="744">
                  <c:v>337</c:v>
                </c:pt>
                <c:pt idx="745">
                  <c:v>338</c:v>
                </c:pt>
                <c:pt idx="746">
                  <c:v>338</c:v>
                </c:pt>
                <c:pt idx="747">
                  <c:v>338</c:v>
                </c:pt>
                <c:pt idx="748">
                  <c:v>338</c:v>
                </c:pt>
                <c:pt idx="749">
                  <c:v>339</c:v>
                </c:pt>
                <c:pt idx="750">
                  <c:v>340</c:v>
                </c:pt>
                <c:pt idx="751">
                  <c:v>340</c:v>
                </c:pt>
                <c:pt idx="752">
                  <c:v>340</c:v>
                </c:pt>
                <c:pt idx="753">
                  <c:v>340</c:v>
                </c:pt>
                <c:pt idx="754">
                  <c:v>341</c:v>
                </c:pt>
                <c:pt idx="755">
                  <c:v>341</c:v>
                </c:pt>
                <c:pt idx="756">
                  <c:v>342</c:v>
                </c:pt>
                <c:pt idx="757">
                  <c:v>342</c:v>
                </c:pt>
                <c:pt idx="758">
                  <c:v>343</c:v>
                </c:pt>
                <c:pt idx="759">
                  <c:v>343</c:v>
                </c:pt>
                <c:pt idx="760">
                  <c:v>343</c:v>
                </c:pt>
                <c:pt idx="761">
                  <c:v>344</c:v>
                </c:pt>
                <c:pt idx="762">
                  <c:v>344</c:v>
                </c:pt>
                <c:pt idx="763">
                  <c:v>344</c:v>
                </c:pt>
                <c:pt idx="764">
                  <c:v>345</c:v>
                </c:pt>
                <c:pt idx="765">
                  <c:v>345</c:v>
                </c:pt>
                <c:pt idx="766">
                  <c:v>346</c:v>
                </c:pt>
                <c:pt idx="767">
                  <c:v>346</c:v>
                </c:pt>
                <c:pt idx="768">
                  <c:v>346</c:v>
                </c:pt>
                <c:pt idx="769">
                  <c:v>346</c:v>
                </c:pt>
                <c:pt idx="770">
                  <c:v>347</c:v>
                </c:pt>
                <c:pt idx="771">
                  <c:v>347</c:v>
                </c:pt>
                <c:pt idx="772">
                  <c:v>347</c:v>
                </c:pt>
                <c:pt idx="773">
                  <c:v>348</c:v>
                </c:pt>
                <c:pt idx="774">
                  <c:v>348</c:v>
                </c:pt>
                <c:pt idx="775">
                  <c:v>349</c:v>
                </c:pt>
                <c:pt idx="776">
                  <c:v>349</c:v>
                </c:pt>
                <c:pt idx="777">
                  <c:v>349</c:v>
                </c:pt>
                <c:pt idx="778">
                  <c:v>349</c:v>
                </c:pt>
                <c:pt idx="779">
                  <c:v>350</c:v>
                </c:pt>
                <c:pt idx="780">
                  <c:v>350</c:v>
                </c:pt>
                <c:pt idx="781">
                  <c:v>350</c:v>
                </c:pt>
                <c:pt idx="782">
                  <c:v>351</c:v>
                </c:pt>
                <c:pt idx="783">
                  <c:v>351</c:v>
                </c:pt>
                <c:pt idx="784">
                  <c:v>352</c:v>
                </c:pt>
                <c:pt idx="785">
                  <c:v>352</c:v>
                </c:pt>
                <c:pt idx="786">
                  <c:v>352</c:v>
                </c:pt>
                <c:pt idx="787">
                  <c:v>352</c:v>
                </c:pt>
                <c:pt idx="788">
                  <c:v>352</c:v>
                </c:pt>
                <c:pt idx="789">
                  <c:v>353</c:v>
                </c:pt>
                <c:pt idx="790">
                  <c:v>353</c:v>
                </c:pt>
                <c:pt idx="791">
                  <c:v>353</c:v>
                </c:pt>
                <c:pt idx="792">
                  <c:v>354</c:v>
                </c:pt>
                <c:pt idx="793">
                  <c:v>354</c:v>
                </c:pt>
                <c:pt idx="794">
                  <c:v>354</c:v>
                </c:pt>
                <c:pt idx="795">
                  <c:v>355</c:v>
                </c:pt>
                <c:pt idx="796">
                  <c:v>355</c:v>
                </c:pt>
                <c:pt idx="797">
                  <c:v>355</c:v>
                </c:pt>
                <c:pt idx="798">
                  <c:v>356</c:v>
                </c:pt>
                <c:pt idx="799">
                  <c:v>356</c:v>
                </c:pt>
                <c:pt idx="800">
                  <c:v>356</c:v>
                </c:pt>
                <c:pt idx="801">
                  <c:v>357</c:v>
                </c:pt>
                <c:pt idx="802">
                  <c:v>357</c:v>
                </c:pt>
                <c:pt idx="803">
                  <c:v>357</c:v>
                </c:pt>
                <c:pt idx="804">
                  <c:v>358</c:v>
                </c:pt>
                <c:pt idx="805">
                  <c:v>358</c:v>
                </c:pt>
                <c:pt idx="806">
                  <c:v>358</c:v>
                </c:pt>
                <c:pt idx="807">
                  <c:v>358</c:v>
                </c:pt>
                <c:pt idx="808">
                  <c:v>359</c:v>
                </c:pt>
                <c:pt idx="809">
                  <c:v>359</c:v>
                </c:pt>
                <c:pt idx="810">
                  <c:v>360</c:v>
                </c:pt>
                <c:pt idx="811">
                  <c:v>360</c:v>
                </c:pt>
                <c:pt idx="812">
                  <c:v>360</c:v>
                </c:pt>
                <c:pt idx="813">
                  <c:v>360</c:v>
                </c:pt>
                <c:pt idx="814">
                  <c:v>361</c:v>
                </c:pt>
                <c:pt idx="815">
                  <c:v>361</c:v>
                </c:pt>
                <c:pt idx="816">
                  <c:v>361</c:v>
                </c:pt>
                <c:pt idx="817">
                  <c:v>362</c:v>
                </c:pt>
                <c:pt idx="818">
                  <c:v>362</c:v>
                </c:pt>
                <c:pt idx="819">
                  <c:v>363</c:v>
                </c:pt>
                <c:pt idx="820">
                  <c:v>362</c:v>
                </c:pt>
                <c:pt idx="821">
                  <c:v>363</c:v>
                </c:pt>
                <c:pt idx="822">
                  <c:v>363</c:v>
                </c:pt>
                <c:pt idx="823">
                  <c:v>363</c:v>
                </c:pt>
                <c:pt idx="824">
                  <c:v>364</c:v>
                </c:pt>
                <c:pt idx="825">
                  <c:v>364</c:v>
                </c:pt>
                <c:pt idx="826">
                  <c:v>364</c:v>
                </c:pt>
                <c:pt idx="827">
                  <c:v>365</c:v>
                </c:pt>
                <c:pt idx="828">
                  <c:v>365</c:v>
                </c:pt>
                <c:pt idx="829">
                  <c:v>365</c:v>
                </c:pt>
                <c:pt idx="830">
                  <c:v>365</c:v>
                </c:pt>
                <c:pt idx="831">
                  <c:v>365</c:v>
                </c:pt>
                <c:pt idx="832">
                  <c:v>366</c:v>
                </c:pt>
                <c:pt idx="833">
                  <c:v>366</c:v>
                </c:pt>
                <c:pt idx="834">
                  <c:v>367</c:v>
                </c:pt>
                <c:pt idx="835">
                  <c:v>367</c:v>
                </c:pt>
                <c:pt idx="836">
                  <c:v>367</c:v>
                </c:pt>
                <c:pt idx="837">
                  <c:v>368</c:v>
                </c:pt>
                <c:pt idx="838">
                  <c:v>368</c:v>
                </c:pt>
                <c:pt idx="839">
                  <c:v>369</c:v>
                </c:pt>
                <c:pt idx="840">
                  <c:v>369</c:v>
                </c:pt>
                <c:pt idx="841">
                  <c:v>370</c:v>
                </c:pt>
                <c:pt idx="842">
                  <c:v>369</c:v>
                </c:pt>
                <c:pt idx="843">
                  <c:v>370</c:v>
                </c:pt>
                <c:pt idx="844">
                  <c:v>370</c:v>
                </c:pt>
                <c:pt idx="845">
                  <c:v>371</c:v>
                </c:pt>
                <c:pt idx="846">
                  <c:v>371</c:v>
                </c:pt>
                <c:pt idx="847">
                  <c:v>371</c:v>
                </c:pt>
                <c:pt idx="848">
                  <c:v>372</c:v>
                </c:pt>
                <c:pt idx="849">
                  <c:v>372</c:v>
                </c:pt>
                <c:pt idx="850">
                  <c:v>372</c:v>
                </c:pt>
                <c:pt idx="851">
                  <c:v>372</c:v>
                </c:pt>
                <c:pt idx="852">
                  <c:v>372</c:v>
                </c:pt>
                <c:pt idx="853">
                  <c:v>373</c:v>
                </c:pt>
                <c:pt idx="854">
                  <c:v>373</c:v>
                </c:pt>
                <c:pt idx="855">
                  <c:v>373</c:v>
                </c:pt>
                <c:pt idx="856">
                  <c:v>373</c:v>
                </c:pt>
                <c:pt idx="857">
                  <c:v>373</c:v>
                </c:pt>
                <c:pt idx="858">
                  <c:v>374</c:v>
                </c:pt>
                <c:pt idx="859">
                  <c:v>374</c:v>
                </c:pt>
                <c:pt idx="860">
                  <c:v>374</c:v>
                </c:pt>
                <c:pt idx="861">
                  <c:v>375</c:v>
                </c:pt>
                <c:pt idx="862">
                  <c:v>374</c:v>
                </c:pt>
                <c:pt idx="863">
                  <c:v>375</c:v>
                </c:pt>
                <c:pt idx="864">
                  <c:v>375</c:v>
                </c:pt>
                <c:pt idx="865">
                  <c:v>375</c:v>
                </c:pt>
                <c:pt idx="866">
                  <c:v>376</c:v>
                </c:pt>
                <c:pt idx="867">
                  <c:v>376</c:v>
                </c:pt>
                <c:pt idx="868">
                  <c:v>376</c:v>
                </c:pt>
                <c:pt idx="869">
                  <c:v>376</c:v>
                </c:pt>
                <c:pt idx="870">
                  <c:v>377</c:v>
                </c:pt>
                <c:pt idx="871">
                  <c:v>377</c:v>
                </c:pt>
                <c:pt idx="872">
                  <c:v>377</c:v>
                </c:pt>
                <c:pt idx="873">
                  <c:v>377</c:v>
                </c:pt>
                <c:pt idx="874">
                  <c:v>378</c:v>
                </c:pt>
                <c:pt idx="875">
                  <c:v>378</c:v>
                </c:pt>
                <c:pt idx="876">
                  <c:v>378</c:v>
                </c:pt>
                <c:pt idx="877">
                  <c:v>378</c:v>
                </c:pt>
                <c:pt idx="878">
                  <c:v>378</c:v>
                </c:pt>
                <c:pt idx="879">
                  <c:v>379</c:v>
                </c:pt>
                <c:pt idx="880">
                  <c:v>379</c:v>
                </c:pt>
                <c:pt idx="881">
                  <c:v>379</c:v>
                </c:pt>
                <c:pt idx="882">
                  <c:v>379</c:v>
                </c:pt>
                <c:pt idx="883">
                  <c:v>379</c:v>
                </c:pt>
                <c:pt idx="884">
                  <c:v>380</c:v>
                </c:pt>
                <c:pt idx="885">
                  <c:v>380</c:v>
                </c:pt>
                <c:pt idx="886">
                  <c:v>380</c:v>
                </c:pt>
                <c:pt idx="887">
                  <c:v>381</c:v>
                </c:pt>
                <c:pt idx="888">
                  <c:v>381</c:v>
                </c:pt>
                <c:pt idx="889">
                  <c:v>382</c:v>
                </c:pt>
                <c:pt idx="890">
                  <c:v>386</c:v>
                </c:pt>
                <c:pt idx="891">
                  <c:v>387</c:v>
                </c:pt>
                <c:pt idx="892">
                  <c:v>387</c:v>
                </c:pt>
                <c:pt idx="893">
                  <c:v>387</c:v>
                </c:pt>
                <c:pt idx="894">
                  <c:v>388</c:v>
                </c:pt>
                <c:pt idx="895">
                  <c:v>388</c:v>
                </c:pt>
                <c:pt idx="896">
                  <c:v>389</c:v>
                </c:pt>
                <c:pt idx="897">
                  <c:v>389</c:v>
                </c:pt>
                <c:pt idx="898">
                  <c:v>389</c:v>
                </c:pt>
                <c:pt idx="899">
                  <c:v>389</c:v>
                </c:pt>
                <c:pt idx="900">
                  <c:v>390</c:v>
                </c:pt>
                <c:pt idx="901">
                  <c:v>390</c:v>
                </c:pt>
                <c:pt idx="902">
                  <c:v>391</c:v>
                </c:pt>
                <c:pt idx="903">
                  <c:v>390</c:v>
                </c:pt>
                <c:pt idx="904">
                  <c:v>390</c:v>
                </c:pt>
                <c:pt idx="905">
                  <c:v>391</c:v>
                </c:pt>
                <c:pt idx="906">
                  <c:v>392</c:v>
                </c:pt>
                <c:pt idx="907">
                  <c:v>392</c:v>
                </c:pt>
                <c:pt idx="908">
                  <c:v>392</c:v>
                </c:pt>
                <c:pt idx="909">
                  <c:v>393</c:v>
                </c:pt>
                <c:pt idx="910">
                  <c:v>393</c:v>
                </c:pt>
                <c:pt idx="911">
                  <c:v>393</c:v>
                </c:pt>
                <c:pt idx="912">
                  <c:v>393</c:v>
                </c:pt>
                <c:pt idx="913">
                  <c:v>394</c:v>
                </c:pt>
                <c:pt idx="914">
                  <c:v>394</c:v>
                </c:pt>
                <c:pt idx="915">
                  <c:v>394</c:v>
                </c:pt>
                <c:pt idx="916">
                  <c:v>394</c:v>
                </c:pt>
                <c:pt idx="917">
                  <c:v>395</c:v>
                </c:pt>
                <c:pt idx="918">
                  <c:v>395</c:v>
                </c:pt>
                <c:pt idx="919">
                  <c:v>395</c:v>
                </c:pt>
                <c:pt idx="920">
                  <c:v>395</c:v>
                </c:pt>
                <c:pt idx="921">
                  <c:v>396</c:v>
                </c:pt>
                <c:pt idx="922">
                  <c:v>396</c:v>
                </c:pt>
                <c:pt idx="923">
                  <c:v>396</c:v>
                </c:pt>
                <c:pt idx="924">
                  <c:v>397</c:v>
                </c:pt>
                <c:pt idx="925">
                  <c:v>397</c:v>
                </c:pt>
                <c:pt idx="926">
                  <c:v>396</c:v>
                </c:pt>
                <c:pt idx="927">
                  <c:v>396</c:v>
                </c:pt>
                <c:pt idx="928">
                  <c:v>397</c:v>
                </c:pt>
                <c:pt idx="929">
                  <c:v>397</c:v>
                </c:pt>
                <c:pt idx="930">
                  <c:v>398</c:v>
                </c:pt>
                <c:pt idx="931">
                  <c:v>398</c:v>
                </c:pt>
                <c:pt idx="932">
                  <c:v>398</c:v>
                </c:pt>
                <c:pt idx="933">
                  <c:v>398</c:v>
                </c:pt>
                <c:pt idx="934">
                  <c:v>398</c:v>
                </c:pt>
                <c:pt idx="935">
                  <c:v>399</c:v>
                </c:pt>
                <c:pt idx="936">
                  <c:v>399</c:v>
                </c:pt>
                <c:pt idx="937">
                  <c:v>399</c:v>
                </c:pt>
                <c:pt idx="938">
                  <c:v>400</c:v>
                </c:pt>
                <c:pt idx="939">
                  <c:v>400</c:v>
                </c:pt>
                <c:pt idx="940">
                  <c:v>401</c:v>
                </c:pt>
                <c:pt idx="941">
                  <c:v>400</c:v>
                </c:pt>
                <c:pt idx="942">
                  <c:v>401</c:v>
                </c:pt>
                <c:pt idx="943">
                  <c:v>401</c:v>
                </c:pt>
                <c:pt idx="944">
                  <c:v>402</c:v>
                </c:pt>
                <c:pt idx="945">
                  <c:v>402</c:v>
                </c:pt>
                <c:pt idx="946">
                  <c:v>402</c:v>
                </c:pt>
                <c:pt idx="947">
                  <c:v>402</c:v>
                </c:pt>
                <c:pt idx="948">
                  <c:v>403</c:v>
                </c:pt>
                <c:pt idx="949">
                  <c:v>403</c:v>
                </c:pt>
                <c:pt idx="950">
                  <c:v>404</c:v>
                </c:pt>
                <c:pt idx="951">
                  <c:v>404</c:v>
                </c:pt>
                <c:pt idx="952">
                  <c:v>404</c:v>
                </c:pt>
                <c:pt idx="953">
                  <c:v>404</c:v>
                </c:pt>
                <c:pt idx="954">
                  <c:v>404</c:v>
                </c:pt>
                <c:pt idx="955">
                  <c:v>405</c:v>
                </c:pt>
                <c:pt idx="956">
                  <c:v>405</c:v>
                </c:pt>
                <c:pt idx="957">
                  <c:v>405</c:v>
                </c:pt>
                <c:pt idx="958">
                  <c:v>405</c:v>
                </c:pt>
                <c:pt idx="959">
                  <c:v>405</c:v>
                </c:pt>
                <c:pt idx="960">
                  <c:v>406</c:v>
                </c:pt>
                <c:pt idx="961">
                  <c:v>406</c:v>
                </c:pt>
                <c:pt idx="962">
                  <c:v>406</c:v>
                </c:pt>
                <c:pt idx="963">
                  <c:v>407</c:v>
                </c:pt>
                <c:pt idx="964">
                  <c:v>407</c:v>
                </c:pt>
                <c:pt idx="965">
                  <c:v>408</c:v>
                </c:pt>
                <c:pt idx="966">
                  <c:v>408</c:v>
                </c:pt>
                <c:pt idx="967">
                  <c:v>408</c:v>
                </c:pt>
                <c:pt idx="968">
                  <c:v>409</c:v>
                </c:pt>
                <c:pt idx="969">
                  <c:v>409</c:v>
                </c:pt>
                <c:pt idx="970">
                  <c:v>409</c:v>
                </c:pt>
                <c:pt idx="971">
                  <c:v>410</c:v>
                </c:pt>
                <c:pt idx="972">
                  <c:v>410</c:v>
                </c:pt>
                <c:pt idx="973">
                  <c:v>411</c:v>
                </c:pt>
                <c:pt idx="974">
                  <c:v>411</c:v>
                </c:pt>
                <c:pt idx="975">
                  <c:v>411</c:v>
                </c:pt>
                <c:pt idx="976">
                  <c:v>411</c:v>
                </c:pt>
                <c:pt idx="977">
                  <c:v>411</c:v>
                </c:pt>
                <c:pt idx="978">
                  <c:v>412</c:v>
                </c:pt>
                <c:pt idx="979">
                  <c:v>412</c:v>
                </c:pt>
                <c:pt idx="980">
                  <c:v>413</c:v>
                </c:pt>
                <c:pt idx="981">
                  <c:v>413</c:v>
                </c:pt>
                <c:pt idx="982">
                  <c:v>412</c:v>
                </c:pt>
                <c:pt idx="983">
                  <c:v>411</c:v>
                </c:pt>
                <c:pt idx="984">
                  <c:v>411</c:v>
                </c:pt>
                <c:pt idx="985">
                  <c:v>411</c:v>
                </c:pt>
                <c:pt idx="986">
                  <c:v>411</c:v>
                </c:pt>
                <c:pt idx="987">
                  <c:v>411</c:v>
                </c:pt>
                <c:pt idx="988">
                  <c:v>411</c:v>
                </c:pt>
                <c:pt idx="989">
                  <c:v>410</c:v>
                </c:pt>
                <c:pt idx="990">
                  <c:v>410</c:v>
                </c:pt>
                <c:pt idx="991">
                  <c:v>409</c:v>
                </c:pt>
                <c:pt idx="992">
                  <c:v>410</c:v>
                </c:pt>
                <c:pt idx="993">
                  <c:v>409</c:v>
                </c:pt>
                <c:pt idx="994">
                  <c:v>409</c:v>
                </c:pt>
                <c:pt idx="995">
                  <c:v>409</c:v>
                </c:pt>
                <c:pt idx="996">
                  <c:v>409</c:v>
                </c:pt>
                <c:pt idx="997">
                  <c:v>409</c:v>
                </c:pt>
                <c:pt idx="998">
                  <c:v>408</c:v>
                </c:pt>
                <c:pt idx="999">
                  <c:v>408</c:v>
                </c:pt>
                <c:pt idx="1000">
                  <c:v>408</c:v>
                </c:pt>
                <c:pt idx="1001">
                  <c:v>408</c:v>
                </c:pt>
                <c:pt idx="1002">
                  <c:v>408</c:v>
                </c:pt>
                <c:pt idx="1003">
                  <c:v>408</c:v>
                </c:pt>
                <c:pt idx="1004">
                  <c:v>407</c:v>
                </c:pt>
                <c:pt idx="1005">
                  <c:v>407</c:v>
                </c:pt>
                <c:pt idx="1006">
                  <c:v>407</c:v>
                </c:pt>
                <c:pt idx="1007">
                  <c:v>407</c:v>
                </c:pt>
                <c:pt idx="1008">
                  <c:v>407</c:v>
                </c:pt>
                <c:pt idx="1009">
                  <c:v>407</c:v>
                </c:pt>
                <c:pt idx="1010">
                  <c:v>406</c:v>
                </c:pt>
                <c:pt idx="1011">
                  <c:v>407</c:v>
                </c:pt>
                <c:pt idx="1012">
                  <c:v>412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ex4_20_heatTemp2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Sheet1!$C$2:$C$1014</c:f>
              <c:numCache>
                <c:formatCode>General</c:formatCode>
                <c:ptCount val="101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201</c:v>
                </c:pt>
                <c:pt idx="18">
                  <c:v>201</c:v>
                </c:pt>
                <c:pt idx="19">
                  <c:v>202</c:v>
                </c:pt>
                <c:pt idx="20">
                  <c:v>202</c:v>
                </c:pt>
                <c:pt idx="21">
                  <c:v>202</c:v>
                </c:pt>
                <c:pt idx="22">
                  <c:v>203</c:v>
                </c:pt>
                <c:pt idx="23">
                  <c:v>205</c:v>
                </c:pt>
                <c:pt idx="24">
                  <c:v>205</c:v>
                </c:pt>
                <c:pt idx="25">
                  <c:v>206</c:v>
                </c:pt>
                <c:pt idx="26">
                  <c:v>206</c:v>
                </c:pt>
                <c:pt idx="27">
                  <c:v>205</c:v>
                </c:pt>
                <c:pt idx="28">
                  <c:v>207</c:v>
                </c:pt>
                <c:pt idx="29">
                  <c:v>207</c:v>
                </c:pt>
                <c:pt idx="30">
                  <c:v>208</c:v>
                </c:pt>
                <c:pt idx="31">
                  <c:v>210</c:v>
                </c:pt>
                <c:pt idx="32">
                  <c:v>210</c:v>
                </c:pt>
                <c:pt idx="33">
                  <c:v>210</c:v>
                </c:pt>
                <c:pt idx="34">
                  <c:v>212</c:v>
                </c:pt>
                <c:pt idx="35">
                  <c:v>211</c:v>
                </c:pt>
                <c:pt idx="36">
                  <c:v>211</c:v>
                </c:pt>
                <c:pt idx="37">
                  <c:v>213</c:v>
                </c:pt>
                <c:pt idx="38">
                  <c:v>213</c:v>
                </c:pt>
                <c:pt idx="39">
                  <c:v>213</c:v>
                </c:pt>
                <c:pt idx="40">
                  <c:v>214</c:v>
                </c:pt>
                <c:pt idx="41">
                  <c:v>215</c:v>
                </c:pt>
                <c:pt idx="42">
                  <c:v>214</c:v>
                </c:pt>
                <c:pt idx="43">
                  <c:v>214</c:v>
                </c:pt>
                <c:pt idx="44">
                  <c:v>214</c:v>
                </c:pt>
                <c:pt idx="45">
                  <c:v>216</c:v>
                </c:pt>
                <c:pt idx="46">
                  <c:v>217</c:v>
                </c:pt>
                <c:pt idx="47">
                  <c:v>217</c:v>
                </c:pt>
                <c:pt idx="48">
                  <c:v>217</c:v>
                </c:pt>
                <c:pt idx="49">
                  <c:v>218</c:v>
                </c:pt>
                <c:pt idx="50">
                  <c:v>217</c:v>
                </c:pt>
                <c:pt idx="51">
                  <c:v>219</c:v>
                </c:pt>
                <c:pt idx="52">
                  <c:v>219</c:v>
                </c:pt>
                <c:pt idx="53">
                  <c:v>219</c:v>
                </c:pt>
                <c:pt idx="54">
                  <c:v>219</c:v>
                </c:pt>
                <c:pt idx="55">
                  <c:v>220</c:v>
                </c:pt>
                <c:pt idx="56">
                  <c:v>220</c:v>
                </c:pt>
                <c:pt idx="57">
                  <c:v>220</c:v>
                </c:pt>
                <c:pt idx="58">
                  <c:v>220</c:v>
                </c:pt>
                <c:pt idx="59">
                  <c:v>221</c:v>
                </c:pt>
                <c:pt idx="60">
                  <c:v>221</c:v>
                </c:pt>
                <c:pt idx="61">
                  <c:v>222</c:v>
                </c:pt>
                <c:pt idx="62">
                  <c:v>221</c:v>
                </c:pt>
                <c:pt idx="63">
                  <c:v>222</c:v>
                </c:pt>
                <c:pt idx="64">
                  <c:v>223</c:v>
                </c:pt>
                <c:pt idx="65">
                  <c:v>223</c:v>
                </c:pt>
                <c:pt idx="66">
                  <c:v>224</c:v>
                </c:pt>
                <c:pt idx="67">
                  <c:v>223</c:v>
                </c:pt>
                <c:pt idx="68">
                  <c:v>223</c:v>
                </c:pt>
                <c:pt idx="69">
                  <c:v>224</c:v>
                </c:pt>
                <c:pt idx="70">
                  <c:v>224</c:v>
                </c:pt>
                <c:pt idx="71">
                  <c:v>225</c:v>
                </c:pt>
                <c:pt idx="72">
                  <c:v>225</c:v>
                </c:pt>
                <c:pt idx="73">
                  <c:v>226</c:v>
                </c:pt>
                <c:pt idx="74">
                  <c:v>226</c:v>
                </c:pt>
                <c:pt idx="75">
                  <c:v>226</c:v>
                </c:pt>
                <c:pt idx="76">
                  <c:v>227</c:v>
                </c:pt>
                <c:pt idx="77">
                  <c:v>226</c:v>
                </c:pt>
                <c:pt idx="78">
                  <c:v>228</c:v>
                </c:pt>
                <c:pt idx="79">
                  <c:v>228</c:v>
                </c:pt>
                <c:pt idx="80">
                  <c:v>228</c:v>
                </c:pt>
                <c:pt idx="81">
                  <c:v>229</c:v>
                </c:pt>
                <c:pt idx="82">
                  <c:v>229</c:v>
                </c:pt>
                <c:pt idx="83">
                  <c:v>229</c:v>
                </c:pt>
                <c:pt idx="84">
                  <c:v>229</c:v>
                </c:pt>
                <c:pt idx="85">
                  <c:v>230</c:v>
                </c:pt>
                <c:pt idx="86">
                  <c:v>230</c:v>
                </c:pt>
                <c:pt idx="87">
                  <c:v>231</c:v>
                </c:pt>
                <c:pt idx="88">
                  <c:v>231</c:v>
                </c:pt>
                <c:pt idx="89">
                  <c:v>232</c:v>
                </c:pt>
                <c:pt idx="90">
                  <c:v>232</c:v>
                </c:pt>
                <c:pt idx="91">
                  <c:v>232</c:v>
                </c:pt>
                <c:pt idx="92">
                  <c:v>232</c:v>
                </c:pt>
                <c:pt idx="93">
                  <c:v>233</c:v>
                </c:pt>
                <c:pt idx="94">
                  <c:v>233</c:v>
                </c:pt>
                <c:pt idx="95">
                  <c:v>233</c:v>
                </c:pt>
                <c:pt idx="96">
                  <c:v>234</c:v>
                </c:pt>
                <c:pt idx="97">
                  <c:v>235</c:v>
                </c:pt>
                <c:pt idx="98">
                  <c:v>235</c:v>
                </c:pt>
                <c:pt idx="99">
                  <c:v>235</c:v>
                </c:pt>
                <c:pt idx="100">
                  <c:v>235</c:v>
                </c:pt>
                <c:pt idx="101">
                  <c:v>236</c:v>
                </c:pt>
                <c:pt idx="102">
                  <c:v>236</c:v>
                </c:pt>
                <c:pt idx="103">
                  <c:v>236</c:v>
                </c:pt>
                <c:pt idx="104">
                  <c:v>237</c:v>
                </c:pt>
                <c:pt idx="105">
                  <c:v>237</c:v>
                </c:pt>
                <c:pt idx="106">
                  <c:v>237</c:v>
                </c:pt>
                <c:pt idx="107">
                  <c:v>238</c:v>
                </c:pt>
                <c:pt idx="108">
                  <c:v>239</c:v>
                </c:pt>
                <c:pt idx="109">
                  <c:v>238</c:v>
                </c:pt>
                <c:pt idx="110">
                  <c:v>239</c:v>
                </c:pt>
                <c:pt idx="111">
                  <c:v>240</c:v>
                </c:pt>
                <c:pt idx="112">
                  <c:v>240</c:v>
                </c:pt>
                <c:pt idx="113">
                  <c:v>241</c:v>
                </c:pt>
                <c:pt idx="114">
                  <c:v>241</c:v>
                </c:pt>
                <c:pt idx="115">
                  <c:v>241</c:v>
                </c:pt>
                <c:pt idx="116">
                  <c:v>241</c:v>
                </c:pt>
                <c:pt idx="117">
                  <c:v>241</c:v>
                </c:pt>
                <c:pt idx="118">
                  <c:v>243</c:v>
                </c:pt>
                <c:pt idx="119">
                  <c:v>243</c:v>
                </c:pt>
                <c:pt idx="120">
                  <c:v>243</c:v>
                </c:pt>
                <c:pt idx="121">
                  <c:v>244</c:v>
                </c:pt>
                <c:pt idx="122">
                  <c:v>244</c:v>
                </c:pt>
                <c:pt idx="123">
                  <c:v>244</c:v>
                </c:pt>
                <c:pt idx="124">
                  <c:v>245</c:v>
                </c:pt>
                <c:pt idx="125">
                  <c:v>245</c:v>
                </c:pt>
                <c:pt idx="126">
                  <c:v>245</c:v>
                </c:pt>
                <c:pt idx="127">
                  <c:v>246</c:v>
                </c:pt>
                <c:pt idx="128">
                  <c:v>246</c:v>
                </c:pt>
                <c:pt idx="129">
                  <c:v>246</c:v>
                </c:pt>
                <c:pt idx="130">
                  <c:v>246</c:v>
                </c:pt>
                <c:pt idx="131">
                  <c:v>247</c:v>
                </c:pt>
                <c:pt idx="132">
                  <c:v>247</c:v>
                </c:pt>
                <c:pt idx="133">
                  <c:v>247</c:v>
                </c:pt>
                <c:pt idx="134">
                  <c:v>248</c:v>
                </c:pt>
                <c:pt idx="135">
                  <c:v>248</c:v>
                </c:pt>
                <c:pt idx="136">
                  <c:v>249</c:v>
                </c:pt>
                <c:pt idx="137">
                  <c:v>249</c:v>
                </c:pt>
                <c:pt idx="138">
                  <c:v>249</c:v>
                </c:pt>
                <c:pt idx="139">
                  <c:v>250</c:v>
                </c:pt>
                <c:pt idx="140">
                  <c:v>251</c:v>
                </c:pt>
                <c:pt idx="141">
                  <c:v>251</c:v>
                </c:pt>
                <c:pt idx="142">
                  <c:v>251</c:v>
                </c:pt>
                <c:pt idx="143">
                  <c:v>251</c:v>
                </c:pt>
                <c:pt idx="144">
                  <c:v>251</c:v>
                </c:pt>
                <c:pt idx="145">
                  <c:v>252</c:v>
                </c:pt>
                <c:pt idx="146">
                  <c:v>253</c:v>
                </c:pt>
                <c:pt idx="147">
                  <c:v>252</c:v>
                </c:pt>
                <c:pt idx="148">
                  <c:v>253</c:v>
                </c:pt>
                <c:pt idx="149">
                  <c:v>253</c:v>
                </c:pt>
                <c:pt idx="150">
                  <c:v>253</c:v>
                </c:pt>
                <c:pt idx="151">
                  <c:v>254</c:v>
                </c:pt>
                <c:pt idx="152">
                  <c:v>255</c:v>
                </c:pt>
                <c:pt idx="153">
                  <c:v>254</c:v>
                </c:pt>
                <c:pt idx="154">
                  <c:v>255</c:v>
                </c:pt>
                <c:pt idx="155">
                  <c:v>255</c:v>
                </c:pt>
                <c:pt idx="156">
                  <c:v>255</c:v>
                </c:pt>
                <c:pt idx="157">
                  <c:v>256</c:v>
                </c:pt>
                <c:pt idx="158">
                  <c:v>256</c:v>
                </c:pt>
                <c:pt idx="159">
                  <c:v>257</c:v>
                </c:pt>
                <c:pt idx="160">
                  <c:v>257</c:v>
                </c:pt>
                <c:pt idx="161">
                  <c:v>258</c:v>
                </c:pt>
                <c:pt idx="162">
                  <c:v>258</c:v>
                </c:pt>
                <c:pt idx="163">
                  <c:v>258</c:v>
                </c:pt>
                <c:pt idx="164">
                  <c:v>258</c:v>
                </c:pt>
                <c:pt idx="165">
                  <c:v>258</c:v>
                </c:pt>
                <c:pt idx="166">
                  <c:v>259</c:v>
                </c:pt>
                <c:pt idx="167">
                  <c:v>259</c:v>
                </c:pt>
                <c:pt idx="168">
                  <c:v>260</c:v>
                </c:pt>
                <c:pt idx="169">
                  <c:v>260</c:v>
                </c:pt>
                <c:pt idx="170">
                  <c:v>260</c:v>
                </c:pt>
                <c:pt idx="171">
                  <c:v>261</c:v>
                </c:pt>
                <c:pt idx="172">
                  <c:v>261</c:v>
                </c:pt>
                <c:pt idx="173">
                  <c:v>261</c:v>
                </c:pt>
                <c:pt idx="174">
                  <c:v>261</c:v>
                </c:pt>
                <c:pt idx="175">
                  <c:v>262</c:v>
                </c:pt>
                <c:pt idx="176">
                  <c:v>262</c:v>
                </c:pt>
                <c:pt idx="177">
                  <c:v>263</c:v>
                </c:pt>
                <c:pt idx="178">
                  <c:v>263</c:v>
                </c:pt>
                <c:pt idx="179">
                  <c:v>264</c:v>
                </c:pt>
                <c:pt idx="180">
                  <c:v>264</c:v>
                </c:pt>
                <c:pt idx="181">
                  <c:v>264</c:v>
                </c:pt>
                <c:pt idx="182">
                  <c:v>265</c:v>
                </c:pt>
                <c:pt idx="183">
                  <c:v>265</c:v>
                </c:pt>
                <c:pt idx="184">
                  <c:v>266</c:v>
                </c:pt>
                <c:pt idx="185">
                  <c:v>266</c:v>
                </c:pt>
                <c:pt idx="186">
                  <c:v>266</c:v>
                </c:pt>
                <c:pt idx="187">
                  <c:v>266</c:v>
                </c:pt>
                <c:pt idx="188">
                  <c:v>267</c:v>
                </c:pt>
                <c:pt idx="189">
                  <c:v>267</c:v>
                </c:pt>
                <c:pt idx="190">
                  <c:v>267</c:v>
                </c:pt>
                <c:pt idx="191">
                  <c:v>268</c:v>
                </c:pt>
                <c:pt idx="192">
                  <c:v>268</c:v>
                </c:pt>
                <c:pt idx="193">
                  <c:v>268</c:v>
                </c:pt>
                <c:pt idx="194">
                  <c:v>268</c:v>
                </c:pt>
                <c:pt idx="195">
                  <c:v>269</c:v>
                </c:pt>
                <c:pt idx="196">
                  <c:v>269</c:v>
                </c:pt>
                <c:pt idx="197">
                  <c:v>270</c:v>
                </c:pt>
                <c:pt idx="198">
                  <c:v>270</c:v>
                </c:pt>
                <c:pt idx="199">
                  <c:v>271</c:v>
                </c:pt>
                <c:pt idx="200">
                  <c:v>271</c:v>
                </c:pt>
                <c:pt idx="201">
                  <c:v>271</c:v>
                </c:pt>
                <c:pt idx="202">
                  <c:v>272</c:v>
                </c:pt>
                <c:pt idx="203">
                  <c:v>272</c:v>
                </c:pt>
                <c:pt idx="204">
                  <c:v>272</c:v>
                </c:pt>
                <c:pt idx="205">
                  <c:v>273</c:v>
                </c:pt>
                <c:pt idx="206">
                  <c:v>274</c:v>
                </c:pt>
                <c:pt idx="207">
                  <c:v>274</c:v>
                </c:pt>
                <c:pt idx="208">
                  <c:v>274</c:v>
                </c:pt>
                <c:pt idx="209">
                  <c:v>275</c:v>
                </c:pt>
                <c:pt idx="210">
                  <c:v>276</c:v>
                </c:pt>
                <c:pt idx="211">
                  <c:v>276</c:v>
                </c:pt>
                <c:pt idx="212">
                  <c:v>276</c:v>
                </c:pt>
                <c:pt idx="213">
                  <c:v>277</c:v>
                </c:pt>
                <c:pt idx="214">
                  <c:v>277</c:v>
                </c:pt>
                <c:pt idx="215">
                  <c:v>277</c:v>
                </c:pt>
                <c:pt idx="216">
                  <c:v>278</c:v>
                </c:pt>
                <c:pt idx="217">
                  <c:v>278</c:v>
                </c:pt>
                <c:pt idx="218">
                  <c:v>279</c:v>
                </c:pt>
                <c:pt idx="219">
                  <c:v>279</c:v>
                </c:pt>
                <c:pt idx="220">
                  <c:v>279</c:v>
                </c:pt>
                <c:pt idx="221">
                  <c:v>279</c:v>
                </c:pt>
                <c:pt idx="222">
                  <c:v>280</c:v>
                </c:pt>
                <c:pt idx="223">
                  <c:v>280</c:v>
                </c:pt>
                <c:pt idx="224">
                  <c:v>281</c:v>
                </c:pt>
                <c:pt idx="225">
                  <c:v>281</c:v>
                </c:pt>
                <c:pt idx="226">
                  <c:v>281</c:v>
                </c:pt>
                <c:pt idx="227">
                  <c:v>281</c:v>
                </c:pt>
                <c:pt idx="228">
                  <c:v>282</c:v>
                </c:pt>
                <c:pt idx="229">
                  <c:v>282</c:v>
                </c:pt>
                <c:pt idx="230">
                  <c:v>282</c:v>
                </c:pt>
                <c:pt idx="231">
                  <c:v>283</c:v>
                </c:pt>
                <c:pt idx="232">
                  <c:v>283</c:v>
                </c:pt>
                <c:pt idx="233">
                  <c:v>284</c:v>
                </c:pt>
                <c:pt idx="234">
                  <c:v>285</c:v>
                </c:pt>
                <c:pt idx="235">
                  <c:v>285</c:v>
                </c:pt>
                <c:pt idx="236">
                  <c:v>285</c:v>
                </c:pt>
                <c:pt idx="237">
                  <c:v>285</c:v>
                </c:pt>
                <c:pt idx="238">
                  <c:v>286</c:v>
                </c:pt>
                <c:pt idx="239">
                  <c:v>286</c:v>
                </c:pt>
                <c:pt idx="240">
                  <c:v>286</c:v>
                </c:pt>
                <c:pt idx="241">
                  <c:v>287</c:v>
                </c:pt>
                <c:pt idx="242">
                  <c:v>287</c:v>
                </c:pt>
                <c:pt idx="243">
                  <c:v>288</c:v>
                </c:pt>
                <c:pt idx="244">
                  <c:v>288</c:v>
                </c:pt>
                <c:pt idx="245">
                  <c:v>288</c:v>
                </c:pt>
                <c:pt idx="246">
                  <c:v>288</c:v>
                </c:pt>
                <c:pt idx="247">
                  <c:v>289</c:v>
                </c:pt>
                <c:pt idx="248">
                  <c:v>289</c:v>
                </c:pt>
                <c:pt idx="249">
                  <c:v>289</c:v>
                </c:pt>
                <c:pt idx="250">
                  <c:v>290</c:v>
                </c:pt>
                <c:pt idx="251">
                  <c:v>291</c:v>
                </c:pt>
                <c:pt idx="252">
                  <c:v>291</c:v>
                </c:pt>
                <c:pt idx="253">
                  <c:v>291</c:v>
                </c:pt>
                <c:pt idx="254">
                  <c:v>291</c:v>
                </c:pt>
                <c:pt idx="255">
                  <c:v>292</c:v>
                </c:pt>
                <c:pt idx="256">
                  <c:v>292</c:v>
                </c:pt>
                <c:pt idx="257">
                  <c:v>293</c:v>
                </c:pt>
                <c:pt idx="258">
                  <c:v>293</c:v>
                </c:pt>
                <c:pt idx="259">
                  <c:v>294</c:v>
                </c:pt>
                <c:pt idx="260">
                  <c:v>294</c:v>
                </c:pt>
                <c:pt idx="261">
                  <c:v>294</c:v>
                </c:pt>
                <c:pt idx="262">
                  <c:v>294</c:v>
                </c:pt>
                <c:pt idx="263">
                  <c:v>295</c:v>
                </c:pt>
                <c:pt idx="264">
                  <c:v>295</c:v>
                </c:pt>
                <c:pt idx="265">
                  <c:v>295</c:v>
                </c:pt>
                <c:pt idx="266">
                  <c:v>296</c:v>
                </c:pt>
                <c:pt idx="267">
                  <c:v>296</c:v>
                </c:pt>
                <c:pt idx="268">
                  <c:v>297</c:v>
                </c:pt>
                <c:pt idx="269">
                  <c:v>297</c:v>
                </c:pt>
                <c:pt idx="270">
                  <c:v>297</c:v>
                </c:pt>
                <c:pt idx="271">
                  <c:v>298</c:v>
                </c:pt>
                <c:pt idx="272">
                  <c:v>298</c:v>
                </c:pt>
                <c:pt idx="273">
                  <c:v>298</c:v>
                </c:pt>
                <c:pt idx="274">
                  <c:v>298</c:v>
                </c:pt>
                <c:pt idx="275">
                  <c:v>299</c:v>
                </c:pt>
                <c:pt idx="276">
                  <c:v>299</c:v>
                </c:pt>
                <c:pt idx="277">
                  <c:v>299</c:v>
                </c:pt>
                <c:pt idx="278">
                  <c:v>299</c:v>
                </c:pt>
                <c:pt idx="279">
                  <c:v>300</c:v>
                </c:pt>
                <c:pt idx="280">
                  <c:v>300</c:v>
                </c:pt>
                <c:pt idx="281">
                  <c:v>301</c:v>
                </c:pt>
                <c:pt idx="282">
                  <c:v>300</c:v>
                </c:pt>
                <c:pt idx="283">
                  <c:v>300</c:v>
                </c:pt>
                <c:pt idx="284">
                  <c:v>300</c:v>
                </c:pt>
                <c:pt idx="285">
                  <c:v>301</c:v>
                </c:pt>
                <c:pt idx="286">
                  <c:v>302</c:v>
                </c:pt>
                <c:pt idx="287">
                  <c:v>302</c:v>
                </c:pt>
                <c:pt idx="288">
                  <c:v>303</c:v>
                </c:pt>
                <c:pt idx="289">
                  <c:v>303</c:v>
                </c:pt>
                <c:pt idx="290">
                  <c:v>304</c:v>
                </c:pt>
                <c:pt idx="291">
                  <c:v>304</c:v>
                </c:pt>
                <c:pt idx="292">
                  <c:v>304</c:v>
                </c:pt>
                <c:pt idx="293">
                  <c:v>304</c:v>
                </c:pt>
                <c:pt idx="294">
                  <c:v>305</c:v>
                </c:pt>
                <c:pt idx="295">
                  <c:v>305</c:v>
                </c:pt>
                <c:pt idx="296">
                  <c:v>305</c:v>
                </c:pt>
                <c:pt idx="297">
                  <c:v>305</c:v>
                </c:pt>
                <c:pt idx="298">
                  <c:v>306</c:v>
                </c:pt>
                <c:pt idx="299">
                  <c:v>306</c:v>
                </c:pt>
                <c:pt idx="300">
                  <c:v>307</c:v>
                </c:pt>
                <c:pt idx="301">
                  <c:v>307</c:v>
                </c:pt>
                <c:pt idx="302">
                  <c:v>308</c:v>
                </c:pt>
                <c:pt idx="303">
                  <c:v>308</c:v>
                </c:pt>
                <c:pt idx="304">
                  <c:v>308</c:v>
                </c:pt>
                <c:pt idx="305">
                  <c:v>308</c:v>
                </c:pt>
                <c:pt idx="306">
                  <c:v>309</c:v>
                </c:pt>
                <c:pt idx="307">
                  <c:v>309</c:v>
                </c:pt>
                <c:pt idx="308">
                  <c:v>309</c:v>
                </c:pt>
                <c:pt idx="309">
                  <c:v>310</c:v>
                </c:pt>
                <c:pt idx="310">
                  <c:v>309</c:v>
                </c:pt>
                <c:pt idx="311">
                  <c:v>310</c:v>
                </c:pt>
                <c:pt idx="312">
                  <c:v>311</c:v>
                </c:pt>
                <c:pt idx="313">
                  <c:v>311</c:v>
                </c:pt>
                <c:pt idx="314">
                  <c:v>311</c:v>
                </c:pt>
                <c:pt idx="315">
                  <c:v>311</c:v>
                </c:pt>
                <c:pt idx="316">
                  <c:v>311</c:v>
                </c:pt>
                <c:pt idx="317">
                  <c:v>312</c:v>
                </c:pt>
                <c:pt idx="318">
                  <c:v>313</c:v>
                </c:pt>
                <c:pt idx="319">
                  <c:v>313</c:v>
                </c:pt>
                <c:pt idx="320">
                  <c:v>313</c:v>
                </c:pt>
                <c:pt idx="321">
                  <c:v>313</c:v>
                </c:pt>
                <c:pt idx="322">
                  <c:v>313</c:v>
                </c:pt>
                <c:pt idx="323">
                  <c:v>313</c:v>
                </c:pt>
                <c:pt idx="324">
                  <c:v>315</c:v>
                </c:pt>
                <c:pt idx="325">
                  <c:v>314</c:v>
                </c:pt>
                <c:pt idx="326">
                  <c:v>314</c:v>
                </c:pt>
                <c:pt idx="327">
                  <c:v>314</c:v>
                </c:pt>
                <c:pt idx="328">
                  <c:v>315</c:v>
                </c:pt>
                <c:pt idx="329">
                  <c:v>316</c:v>
                </c:pt>
                <c:pt idx="330">
                  <c:v>316</c:v>
                </c:pt>
                <c:pt idx="331">
                  <c:v>316</c:v>
                </c:pt>
                <c:pt idx="332">
                  <c:v>316</c:v>
                </c:pt>
                <c:pt idx="333">
                  <c:v>317</c:v>
                </c:pt>
                <c:pt idx="334">
                  <c:v>318</c:v>
                </c:pt>
                <c:pt idx="335">
                  <c:v>317</c:v>
                </c:pt>
                <c:pt idx="336">
                  <c:v>318</c:v>
                </c:pt>
                <c:pt idx="337">
                  <c:v>318</c:v>
                </c:pt>
                <c:pt idx="338">
                  <c:v>318</c:v>
                </c:pt>
                <c:pt idx="339">
                  <c:v>318</c:v>
                </c:pt>
                <c:pt idx="340">
                  <c:v>319</c:v>
                </c:pt>
                <c:pt idx="341">
                  <c:v>319</c:v>
                </c:pt>
                <c:pt idx="342">
                  <c:v>319</c:v>
                </c:pt>
                <c:pt idx="343">
                  <c:v>320</c:v>
                </c:pt>
                <c:pt idx="344">
                  <c:v>319</c:v>
                </c:pt>
                <c:pt idx="345">
                  <c:v>320</c:v>
                </c:pt>
                <c:pt idx="346">
                  <c:v>320</c:v>
                </c:pt>
                <c:pt idx="347">
                  <c:v>320</c:v>
                </c:pt>
                <c:pt idx="348">
                  <c:v>320</c:v>
                </c:pt>
                <c:pt idx="349">
                  <c:v>320</c:v>
                </c:pt>
                <c:pt idx="350">
                  <c:v>321</c:v>
                </c:pt>
                <c:pt idx="351">
                  <c:v>321</c:v>
                </c:pt>
                <c:pt idx="352">
                  <c:v>321</c:v>
                </c:pt>
                <c:pt idx="353">
                  <c:v>322</c:v>
                </c:pt>
                <c:pt idx="354">
                  <c:v>322</c:v>
                </c:pt>
                <c:pt idx="355">
                  <c:v>322</c:v>
                </c:pt>
                <c:pt idx="356">
                  <c:v>323</c:v>
                </c:pt>
                <c:pt idx="357">
                  <c:v>323</c:v>
                </c:pt>
                <c:pt idx="358">
                  <c:v>323</c:v>
                </c:pt>
                <c:pt idx="359">
                  <c:v>323</c:v>
                </c:pt>
                <c:pt idx="360">
                  <c:v>323</c:v>
                </c:pt>
                <c:pt idx="361">
                  <c:v>323</c:v>
                </c:pt>
                <c:pt idx="362">
                  <c:v>323</c:v>
                </c:pt>
                <c:pt idx="363">
                  <c:v>324</c:v>
                </c:pt>
                <c:pt idx="364">
                  <c:v>324</c:v>
                </c:pt>
                <c:pt idx="365">
                  <c:v>325</c:v>
                </c:pt>
                <c:pt idx="366">
                  <c:v>324</c:v>
                </c:pt>
                <c:pt idx="367">
                  <c:v>325</c:v>
                </c:pt>
                <c:pt idx="368">
                  <c:v>325</c:v>
                </c:pt>
                <c:pt idx="369">
                  <c:v>325</c:v>
                </c:pt>
                <c:pt idx="370">
                  <c:v>325</c:v>
                </c:pt>
                <c:pt idx="371">
                  <c:v>326</c:v>
                </c:pt>
                <c:pt idx="372">
                  <c:v>326</c:v>
                </c:pt>
                <c:pt idx="373">
                  <c:v>327</c:v>
                </c:pt>
                <c:pt idx="374">
                  <c:v>327</c:v>
                </c:pt>
                <c:pt idx="375">
                  <c:v>327</c:v>
                </c:pt>
                <c:pt idx="376">
                  <c:v>328</c:v>
                </c:pt>
                <c:pt idx="377">
                  <c:v>328</c:v>
                </c:pt>
                <c:pt idx="378">
                  <c:v>328</c:v>
                </c:pt>
                <c:pt idx="379">
                  <c:v>329</c:v>
                </c:pt>
                <c:pt idx="380">
                  <c:v>329</c:v>
                </c:pt>
                <c:pt idx="381">
                  <c:v>329</c:v>
                </c:pt>
                <c:pt idx="382">
                  <c:v>329</c:v>
                </c:pt>
                <c:pt idx="383">
                  <c:v>329</c:v>
                </c:pt>
                <c:pt idx="384">
                  <c:v>329</c:v>
                </c:pt>
                <c:pt idx="385">
                  <c:v>330</c:v>
                </c:pt>
                <c:pt idx="386">
                  <c:v>331</c:v>
                </c:pt>
                <c:pt idx="387">
                  <c:v>331</c:v>
                </c:pt>
                <c:pt idx="388">
                  <c:v>331</c:v>
                </c:pt>
                <c:pt idx="389">
                  <c:v>332</c:v>
                </c:pt>
                <c:pt idx="390">
                  <c:v>332</c:v>
                </c:pt>
                <c:pt idx="391">
                  <c:v>332</c:v>
                </c:pt>
                <c:pt idx="392">
                  <c:v>332</c:v>
                </c:pt>
                <c:pt idx="393">
                  <c:v>333</c:v>
                </c:pt>
                <c:pt idx="394">
                  <c:v>332</c:v>
                </c:pt>
                <c:pt idx="395">
                  <c:v>333</c:v>
                </c:pt>
                <c:pt idx="396">
                  <c:v>333</c:v>
                </c:pt>
                <c:pt idx="397">
                  <c:v>334</c:v>
                </c:pt>
                <c:pt idx="398">
                  <c:v>334</c:v>
                </c:pt>
                <c:pt idx="399">
                  <c:v>334</c:v>
                </c:pt>
                <c:pt idx="400">
                  <c:v>334</c:v>
                </c:pt>
                <c:pt idx="401">
                  <c:v>334</c:v>
                </c:pt>
                <c:pt idx="402">
                  <c:v>334</c:v>
                </c:pt>
                <c:pt idx="403">
                  <c:v>335</c:v>
                </c:pt>
                <c:pt idx="404">
                  <c:v>336</c:v>
                </c:pt>
                <c:pt idx="405">
                  <c:v>336</c:v>
                </c:pt>
                <c:pt idx="406">
                  <c:v>336</c:v>
                </c:pt>
                <c:pt idx="407">
                  <c:v>337</c:v>
                </c:pt>
                <c:pt idx="408">
                  <c:v>337</c:v>
                </c:pt>
                <c:pt idx="409">
                  <c:v>337</c:v>
                </c:pt>
                <c:pt idx="410">
                  <c:v>338</c:v>
                </c:pt>
                <c:pt idx="411">
                  <c:v>337</c:v>
                </c:pt>
                <c:pt idx="412">
                  <c:v>338</c:v>
                </c:pt>
                <c:pt idx="413">
                  <c:v>339</c:v>
                </c:pt>
                <c:pt idx="414">
                  <c:v>339</c:v>
                </c:pt>
                <c:pt idx="415">
                  <c:v>339</c:v>
                </c:pt>
                <c:pt idx="416">
                  <c:v>339</c:v>
                </c:pt>
                <c:pt idx="417">
                  <c:v>340</c:v>
                </c:pt>
                <c:pt idx="418">
                  <c:v>340</c:v>
                </c:pt>
                <c:pt idx="419">
                  <c:v>340</c:v>
                </c:pt>
                <c:pt idx="420">
                  <c:v>340</c:v>
                </c:pt>
                <c:pt idx="421">
                  <c:v>341</c:v>
                </c:pt>
                <c:pt idx="422">
                  <c:v>342</c:v>
                </c:pt>
                <c:pt idx="423">
                  <c:v>342</c:v>
                </c:pt>
                <c:pt idx="424">
                  <c:v>342</c:v>
                </c:pt>
                <c:pt idx="425">
                  <c:v>342</c:v>
                </c:pt>
                <c:pt idx="426">
                  <c:v>343</c:v>
                </c:pt>
                <c:pt idx="427">
                  <c:v>344</c:v>
                </c:pt>
                <c:pt idx="428">
                  <c:v>344</c:v>
                </c:pt>
                <c:pt idx="429">
                  <c:v>344</c:v>
                </c:pt>
                <c:pt idx="430">
                  <c:v>345</c:v>
                </c:pt>
                <c:pt idx="431">
                  <c:v>345</c:v>
                </c:pt>
                <c:pt idx="432">
                  <c:v>346</c:v>
                </c:pt>
                <c:pt idx="433">
                  <c:v>346</c:v>
                </c:pt>
                <c:pt idx="434">
                  <c:v>346</c:v>
                </c:pt>
                <c:pt idx="435">
                  <c:v>346</c:v>
                </c:pt>
                <c:pt idx="436">
                  <c:v>347</c:v>
                </c:pt>
                <c:pt idx="437">
                  <c:v>347</c:v>
                </c:pt>
                <c:pt idx="438">
                  <c:v>348</c:v>
                </c:pt>
                <c:pt idx="439">
                  <c:v>347</c:v>
                </c:pt>
                <c:pt idx="440">
                  <c:v>348</c:v>
                </c:pt>
                <c:pt idx="441">
                  <c:v>348</c:v>
                </c:pt>
                <c:pt idx="442">
                  <c:v>348</c:v>
                </c:pt>
                <c:pt idx="443">
                  <c:v>349</c:v>
                </c:pt>
                <c:pt idx="444">
                  <c:v>349</c:v>
                </c:pt>
                <c:pt idx="445">
                  <c:v>350</c:v>
                </c:pt>
                <c:pt idx="446">
                  <c:v>350</c:v>
                </c:pt>
                <c:pt idx="447">
                  <c:v>351</c:v>
                </c:pt>
                <c:pt idx="448">
                  <c:v>350</c:v>
                </c:pt>
                <c:pt idx="449">
                  <c:v>350</c:v>
                </c:pt>
                <c:pt idx="450">
                  <c:v>351</c:v>
                </c:pt>
                <c:pt idx="451">
                  <c:v>352</c:v>
                </c:pt>
                <c:pt idx="452">
                  <c:v>352</c:v>
                </c:pt>
                <c:pt idx="453">
                  <c:v>353</c:v>
                </c:pt>
                <c:pt idx="454">
                  <c:v>354</c:v>
                </c:pt>
                <c:pt idx="455">
                  <c:v>353</c:v>
                </c:pt>
                <c:pt idx="456">
                  <c:v>353</c:v>
                </c:pt>
                <c:pt idx="457">
                  <c:v>353</c:v>
                </c:pt>
                <c:pt idx="458">
                  <c:v>354</c:v>
                </c:pt>
                <c:pt idx="459">
                  <c:v>354</c:v>
                </c:pt>
                <c:pt idx="460">
                  <c:v>355</c:v>
                </c:pt>
                <c:pt idx="461">
                  <c:v>355</c:v>
                </c:pt>
                <c:pt idx="462">
                  <c:v>355</c:v>
                </c:pt>
                <c:pt idx="463">
                  <c:v>356</c:v>
                </c:pt>
                <c:pt idx="464">
                  <c:v>356</c:v>
                </c:pt>
                <c:pt idx="465">
                  <c:v>356</c:v>
                </c:pt>
                <c:pt idx="466">
                  <c:v>357</c:v>
                </c:pt>
                <c:pt idx="467">
                  <c:v>358</c:v>
                </c:pt>
                <c:pt idx="468">
                  <c:v>358</c:v>
                </c:pt>
                <c:pt idx="469">
                  <c:v>358</c:v>
                </c:pt>
                <c:pt idx="470">
                  <c:v>358</c:v>
                </c:pt>
                <c:pt idx="471">
                  <c:v>358</c:v>
                </c:pt>
                <c:pt idx="472">
                  <c:v>359</c:v>
                </c:pt>
                <c:pt idx="473">
                  <c:v>360</c:v>
                </c:pt>
                <c:pt idx="474">
                  <c:v>360</c:v>
                </c:pt>
                <c:pt idx="475">
                  <c:v>360</c:v>
                </c:pt>
                <c:pt idx="476">
                  <c:v>361</c:v>
                </c:pt>
                <c:pt idx="477">
                  <c:v>361</c:v>
                </c:pt>
                <c:pt idx="478">
                  <c:v>361</c:v>
                </c:pt>
                <c:pt idx="479">
                  <c:v>361</c:v>
                </c:pt>
                <c:pt idx="480">
                  <c:v>362</c:v>
                </c:pt>
                <c:pt idx="481">
                  <c:v>362</c:v>
                </c:pt>
                <c:pt idx="482">
                  <c:v>363</c:v>
                </c:pt>
                <c:pt idx="483">
                  <c:v>363</c:v>
                </c:pt>
                <c:pt idx="484">
                  <c:v>363</c:v>
                </c:pt>
                <c:pt idx="485">
                  <c:v>364</c:v>
                </c:pt>
                <c:pt idx="486">
                  <c:v>364</c:v>
                </c:pt>
                <c:pt idx="487">
                  <c:v>364</c:v>
                </c:pt>
                <c:pt idx="488">
                  <c:v>365</c:v>
                </c:pt>
                <c:pt idx="489">
                  <c:v>365</c:v>
                </c:pt>
                <c:pt idx="490">
                  <c:v>365</c:v>
                </c:pt>
                <c:pt idx="491">
                  <c:v>365</c:v>
                </c:pt>
                <c:pt idx="492">
                  <c:v>366</c:v>
                </c:pt>
                <c:pt idx="493">
                  <c:v>367</c:v>
                </c:pt>
                <c:pt idx="494">
                  <c:v>366</c:v>
                </c:pt>
                <c:pt idx="495">
                  <c:v>367</c:v>
                </c:pt>
                <c:pt idx="496">
                  <c:v>367</c:v>
                </c:pt>
                <c:pt idx="497">
                  <c:v>368</c:v>
                </c:pt>
                <c:pt idx="498">
                  <c:v>367</c:v>
                </c:pt>
                <c:pt idx="499">
                  <c:v>369</c:v>
                </c:pt>
                <c:pt idx="500">
                  <c:v>369</c:v>
                </c:pt>
                <c:pt idx="501">
                  <c:v>369</c:v>
                </c:pt>
                <c:pt idx="502">
                  <c:v>370</c:v>
                </c:pt>
                <c:pt idx="503">
                  <c:v>370</c:v>
                </c:pt>
                <c:pt idx="504">
                  <c:v>371</c:v>
                </c:pt>
                <c:pt idx="505">
                  <c:v>371</c:v>
                </c:pt>
                <c:pt idx="506">
                  <c:v>371</c:v>
                </c:pt>
                <c:pt idx="507">
                  <c:v>371</c:v>
                </c:pt>
                <c:pt idx="508">
                  <c:v>372</c:v>
                </c:pt>
                <c:pt idx="509">
                  <c:v>372</c:v>
                </c:pt>
                <c:pt idx="510">
                  <c:v>372</c:v>
                </c:pt>
                <c:pt idx="511">
                  <c:v>372</c:v>
                </c:pt>
                <c:pt idx="512">
                  <c:v>372</c:v>
                </c:pt>
                <c:pt idx="513">
                  <c:v>372</c:v>
                </c:pt>
                <c:pt idx="514">
                  <c:v>372</c:v>
                </c:pt>
                <c:pt idx="515">
                  <c:v>373</c:v>
                </c:pt>
                <c:pt idx="516">
                  <c:v>373</c:v>
                </c:pt>
                <c:pt idx="517">
                  <c:v>374</c:v>
                </c:pt>
                <c:pt idx="518">
                  <c:v>373</c:v>
                </c:pt>
                <c:pt idx="519">
                  <c:v>374</c:v>
                </c:pt>
                <c:pt idx="520">
                  <c:v>374</c:v>
                </c:pt>
                <c:pt idx="521">
                  <c:v>375</c:v>
                </c:pt>
                <c:pt idx="522">
                  <c:v>375</c:v>
                </c:pt>
                <c:pt idx="523">
                  <c:v>374</c:v>
                </c:pt>
                <c:pt idx="524">
                  <c:v>374</c:v>
                </c:pt>
                <c:pt idx="525">
                  <c:v>376</c:v>
                </c:pt>
                <c:pt idx="526">
                  <c:v>376</c:v>
                </c:pt>
                <c:pt idx="527">
                  <c:v>376</c:v>
                </c:pt>
                <c:pt idx="528">
                  <c:v>376</c:v>
                </c:pt>
                <c:pt idx="529">
                  <c:v>377</c:v>
                </c:pt>
                <c:pt idx="530">
                  <c:v>376</c:v>
                </c:pt>
                <c:pt idx="531">
                  <c:v>377</c:v>
                </c:pt>
                <c:pt idx="532">
                  <c:v>378</c:v>
                </c:pt>
                <c:pt idx="533">
                  <c:v>378</c:v>
                </c:pt>
                <c:pt idx="534">
                  <c:v>378</c:v>
                </c:pt>
                <c:pt idx="535">
                  <c:v>378</c:v>
                </c:pt>
                <c:pt idx="536">
                  <c:v>378</c:v>
                </c:pt>
                <c:pt idx="537">
                  <c:v>379</c:v>
                </c:pt>
                <c:pt idx="538">
                  <c:v>379</c:v>
                </c:pt>
                <c:pt idx="539">
                  <c:v>379</c:v>
                </c:pt>
                <c:pt idx="540">
                  <c:v>379</c:v>
                </c:pt>
                <c:pt idx="541">
                  <c:v>380</c:v>
                </c:pt>
                <c:pt idx="542">
                  <c:v>380</c:v>
                </c:pt>
                <c:pt idx="543">
                  <c:v>380</c:v>
                </c:pt>
                <c:pt idx="544">
                  <c:v>380</c:v>
                </c:pt>
                <c:pt idx="545">
                  <c:v>382</c:v>
                </c:pt>
                <c:pt idx="546">
                  <c:v>386</c:v>
                </c:pt>
                <c:pt idx="547">
                  <c:v>382</c:v>
                </c:pt>
                <c:pt idx="548">
                  <c:v>386</c:v>
                </c:pt>
                <c:pt idx="549">
                  <c:v>388</c:v>
                </c:pt>
                <c:pt idx="550">
                  <c:v>388</c:v>
                </c:pt>
                <c:pt idx="551">
                  <c:v>388</c:v>
                </c:pt>
                <c:pt idx="552">
                  <c:v>388</c:v>
                </c:pt>
                <c:pt idx="553">
                  <c:v>388</c:v>
                </c:pt>
                <c:pt idx="554">
                  <c:v>388</c:v>
                </c:pt>
                <c:pt idx="555">
                  <c:v>389</c:v>
                </c:pt>
                <c:pt idx="556">
                  <c:v>389</c:v>
                </c:pt>
                <c:pt idx="557">
                  <c:v>389</c:v>
                </c:pt>
                <c:pt idx="558">
                  <c:v>389</c:v>
                </c:pt>
                <c:pt idx="559">
                  <c:v>390</c:v>
                </c:pt>
                <c:pt idx="560">
                  <c:v>390</c:v>
                </c:pt>
                <c:pt idx="561">
                  <c:v>391</c:v>
                </c:pt>
                <c:pt idx="562">
                  <c:v>391</c:v>
                </c:pt>
                <c:pt idx="563">
                  <c:v>391</c:v>
                </c:pt>
                <c:pt idx="564">
                  <c:v>391</c:v>
                </c:pt>
                <c:pt idx="565">
                  <c:v>392</c:v>
                </c:pt>
                <c:pt idx="566">
                  <c:v>392</c:v>
                </c:pt>
                <c:pt idx="567">
                  <c:v>392</c:v>
                </c:pt>
                <c:pt idx="568">
                  <c:v>393</c:v>
                </c:pt>
                <c:pt idx="569">
                  <c:v>393</c:v>
                </c:pt>
                <c:pt idx="570">
                  <c:v>393</c:v>
                </c:pt>
                <c:pt idx="571">
                  <c:v>393</c:v>
                </c:pt>
                <c:pt idx="572">
                  <c:v>393</c:v>
                </c:pt>
                <c:pt idx="573">
                  <c:v>394</c:v>
                </c:pt>
                <c:pt idx="574">
                  <c:v>395</c:v>
                </c:pt>
                <c:pt idx="575">
                  <c:v>394</c:v>
                </c:pt>
                <c:pt idx="576">
                  <c:v>395</c:v>
                </c:pt>
                <c:pt idx="577">
                  <c:v>394</c:v>
                </c:pt>
                <c:pt idx="578">
                  <c:v>395</c:v>
                </c:pt>
                <c:pt idx="579">
                  <c:v>395</c:v>
                </c:pt>
                <c:pt idx="580">
                  <c:v>395</c:v>
                </c:pt>
                <c:pt idx="581">
                  <c:v>396</c:v>
                </c:pt>
                <c:pt idx="582">
                  <c:v>396</c:v>
                </c:pt>
                <c:pt idx="583">
                  <c:v>396</c:v>
                </c:pt>
                <c:pt idx="584">
                  <c:v>396</c:v>
                </c:pt>
                <c:pt idx="585">
                  <c:v>396</c:v>
                </c:pt>
                <c:pt idx="586">
                  <c:v>396</c:v>
                </c:pt>
                <c:pt idx="587">
                  <c:v>396</c:v>
                </c:pt>
                <c:pt idx="588">
                  <c:v>396</c:v>
                </c:pt>
                <c:pt idx="589">
                  <c:v>397</c:v>
                </c:pt>
                <c:pt idx="590">
                  <c:v>397</c:v>
                </c:pt>
                <c:pt idx="591">
                  <c:v>397</c:v>
                </c:pt>
                <c:pt idx="592">
                  <c:v>398</c:v>
                </c:pt>
                <c:pt idx="593">
                  <c:v>398</c:v>
                </c:pt>
                <c:pt idx="594">
                  <c:v>398</c:v>
                </c:pt>
                <c:pt idx="595">
                  <c:v>399</c:v>
                </c:pt>
                <c:pt idx="596">
                  <c:v>399</c:v>
                </c:pt>
                <c:pt idx="597">
                  <c:v>400</c:v>
                </c:pt>
                <c:pt idx="598">
                  <c:v>400</c:v>
                </c:pt>
                <c:pt idx="599">
                  <c:v>400</c:v>
                </c:pt>
                <c:pt idx="600">
                  <c:v>401</c:v>
                </c:pt>
                <c:pt idx="601">
                  <c:v>401</c:v>
                </c:pt>
                <c:pt idx="602">
                  <c:v>401</c:v>
                </c:pt>
                <c:pt idx="603">
                  <c:v>401</c:v>
                </c:pt>
                <c:pt idx="604">
                  <c:v>402</c:v>
                </c:pt>
                <c:pt idx="605">
                  <c:v>402</c:v>
                </c:pt>
                <c:pt idx="606">
                  <c:v>402</c:v>
                </c:pt>
                <c:pt idx="607">
                  <c:v>402</c:v>
                </c:pt>
                <c:pt idx="608">
                  <c:v>402</c:v>
                </c:pt>
                <c:pt idx="609">
                  <c:v>403</c:v>
                </c:pt>
                <c:pt idx="610">
                  <c:v>403</c:v>
                </c:pt>
                <c:pt idx="611">
                  <c:v>403</c:v>
                </c:pt>
                <c:pt idx="612">
                  <c:v>404</c:v>
                </c:pt>
                <c:pt idx="613">
                  <c:v>404</c:v>
                </c:pt>
                <c:pt idx="614">
                  <c:v>404</c:v>
                </c:pt>
                <c:pt idx="615">
                  <c:v>404</c:v>
                </c:pt>
                <c:pt idx="616">
                  <c:v>405</c:v>
                </c:pt>
                <c:pt idx="617">
                  <c:v>405</c:v>
                </c:pt>
                <c:pt idx="618">
                  <c:v>405</c:v>
                </c:pt>
                <c:pt idx="619">
                  <c:v>406</c:v>
                </c:pt>
                <c:pt idx="620">
                  <c:v>407</c:v>
                </c:pt>
                <c:pt idx="621">
                  <c:v>406</c:v>
                </c:pt>
                <c:pt idx="622">
                  <c:v>406</c:v>
                </c:pt>
                <c:pt idx="623">
                  <c:v>407</c:v>
                </c:pt>
                <c:pt idx="624">
                  <c:v>407</c:v>
                </c:pt>
                <c:pt idx="625">
                  <c:v>407</c:v>
                </c:pt>
                <c:pt idx="626">
                  <c:v>408</c:v>
                </c:pt>
                <c:pt idx="627">
                  <c:v>408</c:v>
                </c:pt>
                <c:pt idx="628">
                  <c:v>408</c:v>
                </c:pt>
                <c:pt idx="629">
                  <c:v>408</c:v>
                </c:pt>
                <c:pt idx="630">
                  <c:v>408</c:v>
                </c:pt>
                <c:pt idx="631">
                  <c:v>409</c:v>
                </c:pt>
                <c:pt idx="632">
                  <c:v>409</c:v>
                </c:pt>
                <c:pt idx="633">
                  <c:v>410</c:v>
                </c:pt>
                <c:pt idx="634">
                  <c:v>410</c:v>
                </c:pt>
                <c:pt idx="635">
                  <c:v>411</c:v>
                </c:pt>
                <c:pt idx="636">
                  <c:v>411</c:v>
                </c:pt>
                <c:pt idx="637">
                  <c:v>411</c:v>
                </c:pt>
                <c:pt idx="638">
                  <c:v>411</c:v>
                </c:pt>
                <c:pt idx="639">
                  <c:v>411</c:v>
                </c:pt>
                <c:pt idx="640">
                  <c:v>412</c:v>
                </c:pt>
                <c:pt idx="641">
                  <c:v>412</c:v>
                </c:pt>
                <c:pt idx="642">
                  <c:v>412</c:v>
                </c:pt>
                <c:pt idx="643">
                  <c:v>411</c:v>
                </c:pt>
                <c:pt idx="644">
                  <c:v>411</c:v>
                </c:pt>
                <c:pt idx="645">
                  <c:v>411</c:v>
                </c:pt>
                <c:pt idx="646">
                  <c:v>410</c:v>
                </c:pt>
                <c:pt idx="647">
                  <c:v>411</c:v>
                </c:pt>
                <c:pt idx="648">
                  <c:v>411</c:v>
                </c:pt>
                <c:pt idx="649">
                  <c:v>411</c:v>
                </c:pt>
                <c:pt idx="650">
                  <c:v>410</c:v>
                </c:pt>
                <c:pt idx="651">
                  <c:v>411</c:v>
                </c:pt>
                <c:pt idx="652">
                  <c:v>410</c:v>
                </c:pt>
                <c:pt idx="653">
                  <c:v>410</c:v>
                </c:pt>
                <c:pt idx="654">
                  <c:v>410</c:v>
                </c:pt>
                <c:pt idx="655">
                  <c:v>409</c:v>
                </c:pt>
                <c:pt idx="656">
                  <c:v>410</c:v>
                </c:pt>
                <c:pt idx="657">
                  <c:v>409</c:v>
                </c:pt>
                <c:pt idx="658">
                  <c:v>409</c:v>
                </c:pt>
                <c:pt idx="659">
                  <c:v>409</c:v>
                </c:pt>
                <c:pt idx="660">
                  <c:v>409</c:v>
                </c:pt>
                <c:pt idx="661">
                  <c:v>409</c:v>
                </c:pt>
                <c:pt idx="662">
                  <c:v>408</c:v>
                </c:pt>
                <c:pt idx="663">
                  <c:v>408</c:v>
                </c:pt>
                <c:pt idx="664">
                  <c:v>408</c:v>
                </c:pt>
                <c:pt idx="665">
                  <c:v>408</c:v>
                </c:pt>
                <c:pt idx="666">
                  <c:v>408</c:v>
                </c:pt>
                <c:pt idx="667">
                  <c:v>408</c:v>
                </c:pt>
                <c:pt idx="668">
                  <c:v>407</c:v>
                </c:pt>
                <c:pt idx="669">
                  <c:v>407</c:v>
                </c:pt>
                <c:pt idx="670">
                  <c:v>407</c:v>
                </c:pt>
                <c:pt idx="671">
                  <c:v>403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ex4_25_heatTemp2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Sheet1!$D$2:$D$1014</c:f>
              <c:numCache>
                <c:formatCode>General</c:formatCode>
                <c:ptCount val="1013"/>
                <c:pt idx="0">
                  <c:v>285</c:v>
                </c:pt>
                <c:pt idx="1">
                  <c:v>285</c:v>
                </c:pt>
                <c:pt idx="2">
                  <c:v>286</c:v>
                </c:pt>
                <c:pt idx="3">
                  <c:v>286</c:v>
                </c:pt>
                <c:pt idx="4">
                  <c:v>287</c:v>
                </c:pt>
                <c:pt idx="5">
                  <c:v>288</c:v>
                </c:pt>
                <c:pt idx="6">
                  <c:v>288</c:v>
                </c:pt>
                <c:pt idx="7">
                  <c:v>288</c:v>
                </c:pt>
                <c:pt idx="8">
                  <c:v>288</c:v>
                </c:pt>
                <c:pt idx="9">
                  <c:v>289</c:v>
                </c:pt>
                <c:pt idx="10">
                  <c:v>290</c:v>
                </c:pt>
                <c:pt idx="11">
                  <c:v>290</c:v>
                </c:pt>
                <c:pt idx="12">
                  <c:v>291</c:v>
                </c:pt>
                <c:pt idx="13">
                  <c:v>291</c:v>
                </c:pt>
                <c:pt idx="14">
                  <c:v>291</c:v>
                </c:pt>
                <c:pt idx="15">
                  <c:v>292</c:v>
                </c:pt>
                <c:pt idx="16">
                  <c:v>292</c:v>
                </c:pt>
                <c:pt idx="17">
                  <c:v>292</c:v>
                </c:pt>
                <c:pt idx="18">
                  <c:v>293</c:v>
                </c:pt>
                <c:pt idx="19">
                  <c:v>293</c:v>
                </c:pt>
                <c:pt idx="20">
                  <c:v>293</c:v>
                </c:pt>
                <c:pt idx="21">
                  <c:v>294</c:v>
                </c:pt>
                <c:pt idx="22">
                  <c:v>294</c:v>
                </c:pt>
                <c:pt idx="23">
                  <c:v>294</c:v>
                </c:pt>
                <c:pt idx="24">
                  <c:v>292</c:v>
                </c:pt>
                <c:pt idx="25">
                  <c:v>293</c:v>
                </c:pt>
                <c:pt idx="26">
                  <c:v>292</c:v>
                </c:pt>
                <c:pt idx="27">
                  <c:v>293</c:v>
                </c:pt>
                <c:pt idx="28">
                  <c:v>293</c:v>
                </c:pt>
                <c:pt idx="29">
                  <c:v>293</c:v>
                </c:pt>
                <c:pt idx="30">
                  <c:v>293</c:v>
                </c:pt>
                <c:pt idx="31">
                  <c:v>294</c:v>
                </c:pt>
                <c:pt idx="32">
                  <c:v>295</c:v>
                </c:pt>
                <c:pt idx="33">
                  <c:v>295</c:v>
                </c:pt>
                <c:pt idx="34">
                  <c:v>296</c:v>
                </c:pt>
                <c:pt idx="35">
                  <c:v>296</c:v>
                </c:pt>
                <c:pt idx="36">
                  <c:v>296</c:v>
                </c:pt>
                <c:pt idx="37">
                  <c:v>296</c:v>
                </c:pt>
                <c:pt idx="38">
                  <c:v>297</c:v>
                </c:pt>
                <c:pt idx="39">
                  <c:v>297</c:v>
                </c:pt>
                <c:pt idx="40">
                  <c:v>297</c:v>
                </c:pt>
                <c:pt idx="41">
                  <c:v>298</c:v>
                </c:pt>
                <c:pt idx="42">
                  <c:v>298</c:v>
                </c:pt>
                <c:pt idx="43">
                  <c:v>298</c:v>
                </c:pt>
                <c:pt idx="44">
                  <c:v>299</c:v>
                </c:pt>
                <c:pt idx="45">
                  <c:v>299</c:v>
                </c:pt>
                <c:pt idx="46">
                  <c:v>299</c:v>
                </c:pt>
                <c:pt idx="47">
                  <c:v>299</c:v>
                </c:pt>
                <c:pt idx="48">
                  <c:v>300</c:v>
                </c:pt>
                <c:pt idx="49">
                  <c:v>300</c:v>
                </c:pt>
                <c:pt idx="50">
                  <c:v>301</c:v>
                </c:pt>
                <c:pt idx="51">
                  <c:v>301</c:v>
                </c:pt>
                <c:pt idx="52">
                  <c:v>301</c:v>
                </c:pt>
                <c:pt idx="53">
                  <c:v>301</c:v>
                </c:pt>
                <c:pt idx="54">
                  <c:v>302</c:v>
                </c:pt>
                <c:pt idx="55">
                  <c:v>302</c:v>
                </c:pt>
                <c:pt idx="56">
                  <c:v>302</c:v>
                </c:pt>
                <c:pt idx="57">
                  <c:v>302</c:v>
                </c:pt>
                <c:pt idx="58">
                  <c:v>303</c:v>
                </c:pt>
                <c:pt idx="59">
                  <c:v>303</c:v>
                </c:pt>
                <c:pt idx="60">
                  <c:v>304</c:v>
                </c:pt>
                <c:pt idx="61">
                  <c:v>304</c:v>
                </c:pt>
                <c:pt idx="62">
                  <c:v>304</c:v>
                </c:pt>
                <c:pt idx="63">
                  <c:v>305</c:v>
                </c:pt>
                <c:pt idx="64">
                  <c:v>304</c:v>
                </c:pt>
                <c:pt idx="65">
                  <c:v>305</c:v>
                </c:pt>
                <c:pt idx="66">
                  <c:v>306</c:v>
                </c:pt>
                <c:pt idx="67">
                  <c:v>306</c:v>
                </c:pt>
                <c:pt idx="68">
                  <c:v>306</c:v>
                </c:pt>
                <c:pt idx="69">
                  <c:v>306</c:v>
                </c:pt>
                <c:pt idx="70">
                  <c:v>307</c:v>
                </c:pt>
                <c:pt idx="71">
                  <c:v>307</c:v>
                </c:pt>
                <c:pt idx="72">
                  <c:v>307</c:v>
                </c:pt>
                <c:pt idx="73">
                  <c:v>308</c:v>
                </c:pt>
                <c:pt idx="74">
                  <c:v>308</c:v>
                </c:pt>
                <c:pt idx="75">
                  <c:v>308</c:v>
                </c:pt>
                <c:pt idx="76">
                  <c:v>309</c:v>
                </c:pt>
                <c:pt idx="77">
                  <c:v>309</c:v>
                </c:pt>
                <c:pt idx="78">
                  <c:v>309</c:v>
                </c:pt>
                <c:pt idx="79">
                  <c:v>310</c:v>
                </c:pt>
                <c:pt idx="80">
                  <c:v>309</c:v>
                </c:pt>
                <c:pt idx="81">
                  <c:v>310</c:v>
                </c:pt>
                <c:pt idx="82">
                  <c:v>311</c:v>
                </c:pt>
                <c:pt idx="83">
                  <c:v>311</c:v>
                </c:pt>
                <c:pt idx="84">
                  <c:v>311</c:v>
                </c:pt>
                <c:pt idx="85">
                  <c:v>311</c:v>
                </c:pt>
                <c:pt idx="86">
                  <c:v>312</c:v>
                </c:pt>
                <c:pt idx="87">
                  <c:v>312</c:v>
                </c:pt>
                <c:pt idx="88">
                  <c:v>312</c:v>
                </c:pt>
                <c:pt idx="89">
                  <c:v>313</c:v>
                </c:pt>
                <c:pt idx="90">
                  <c:v>313</c:v>
                </c:pt>
                <c:pt idx="91">
                  <c:v>313</c:v>
                </c:pt>
                <c:pt idx="92">
                  <c:v>314</c:v>
                </c:pt>
                <c:pt idx="93">
                  <c:v>314</c:v>
                </c:pt>
                <c:pt idx="94">
                  <c:v>314</c:v>
                </c:pt>
                <c:pt idx="95">
                  <c:v>315</c:v>
                </c:pt>
                <c:pt idx="96">
                  <c:v>315</c:v>
                </c:pt>
                <c:pt idx="97">
                  <c:v>315</c:v>
                </c:pt>
                <c:pt idx="98">
                  <c:v>316</c:v>
                </c:pt>
                <c:pt idx="99">
                  <c:v>316</c:v>
                </c:pt>
                <c:pt idx="100">
                  <c:v>316</c:v>
                </c:pt>
                <c:pt idx="101">
                  <c:v>317</c:v>
                </c:pt>
                <c:pt idx="102">
                  <c:v>317</c:v>
                </c:pt>
                <c:pt idx="103">
                  <c:v>317</c:v>
                </c:pt>
                <c:pt idx="104">
                  <c:v>318</c:v>
                </c:pt>
                <c:pt idx="105">
                  <c:v>318</c:v>
                </c:pt>
                <c:pt idx="106">
                  <c:v>319</c:v>
                </c:pt>
                <c:pt idx="107">
                  <c:v>318</c:v>
                </c:pt>
                <c:pt idx="108">
                  <c:v>319</c:v>
                </c:pt>
                <c:pt idx="109">
                  <c:v>319</c:v>
                </c:pt>
                <c:pt idx="110">
                  <c:v>319</c:v>
                </c:pt>
                <c:pt idx="111">
                  <c:v>319</c:v>
                </c:pt>
                <c:pt idx="112">
                  <c:v>319</c:v>
                </c:pt>
                <c:pt idx="113">
                  <c:v>320</c:v>
                </c:pt>
                <c:pt idx="114">
                  <c:v>320</c:v>
                </c:pt>
                <c:pt idx="115">
                  <c:v>320</c:v>
                </c:pt>
                <c:pt idx="116">
                  <c:v>320</c:v>
                </c:pt>
                <c:pt idx="117">
                  <c:v>321</c:v>
                </c:pt>
                <c:pt idx="118">
                  <c:v>321</c:v>
                </c:pt>
                <c:pt idx="119">
                  <c:v>321</c:v>
                </c:pt>
                <c:pt idx="120">
                  <c:v>321</c:v>
                </c:pt>
                <c:pt idx="121">
                  <c:v>322</c:v>
                </c:pt>
                <c:pt idx="122">
                  <c:v>322</c:v>
                </c:pt>
                <c:pt idx="123">
                  <c:v>322</c:v>
                </c:pt>
                <c:pt idx="124">
                  <c:v>323</c:v>
                </c:pt>
                <c:pt idx="125">
                  <c:v>323</c:v>
                </c:pt>
                <c:pt idx="126">
                  <c:v>323</c:v>
                </c:pt>
                <c:pt idx="127">
                  <c:v>323</c:v>
                </c:pt>
                <c:pt idx="128">
                  <c:v>323</c:v>
                </c:pt>
                <c:pt idx="129">
                  <c:v>324</c:v>
                </c:pt>
                <c:pt idx="130">
                  <c:v>324</c:v>
                </c:pt>
                <c:pt idx="131">
                  <c:v>324</c:v>
                </c:pt>
                <c:pt idx="132">
                  <c:v>324</c:v>
                </c:pt>
                <c:pt idx="133">
                  <c:v>324</c:v>
                </c:pt>
                <c:pt idx="134">
                  <c:v>325</c:v>
                </c:pt>
                <c:pt idx="135">
                  <c:v>325</c:v>
                </c:pt>
                <c:pt idx="136">
                  <c:v>325</c:v>
                </c:pt>
                <c:pt idx="137">
                  <c:v>325</c:v>
                </c:pt>
                <c:pt idx="138">
                  <c:v>325</c:v>
                </c:pt>
                <c:pt idx="139">
                  <c:v>326</c:v>
                </c:pt>
                <c:pt idx="140">
                  <c:v>326</c:v>
                </c:pt>
                <c:pt idx="141">
                  <c:v>327</c:v>
                </c:pt>
                <c:pt idx="142">
                  <c:v>327</c:v>
                </c:pt>
                <c:pt idx="143">
                  <c:v>327</c:v>
                </c:pt>
                <c:pt idx="144">
                  <c:v>327</c:v>
                </c:pt>
                <c:pt idx="145">
                  <c:v>328</c:v>
                </c:pt>
                <c:pt idx="146">
                  <c:v>328</c:v>
                </c:pt>
                <c:pt idx="147">
                  <c:v>328</c:v>
                </c:pt>
                <c:pt idx="148">
                  <c:v>329</c:v>
                </c:pt>
                <c:pt idx="149">
                  <c:v>329</c:v>
                </c:pt>
                <c:pt idx="150">
                  <c:v>329</c:v>
                </c:pt>
                <c:pt idx="151">
                  <c:v>330</c:v>
                </c:pt>
                <c:pt idx="152">
                  <c:v>330</c:v>
                </c:pt>
                <c:pt idx="153">
                  <c:v>330</c:v>
                </c:pt>
                <c:pt idx="154">
                  <c:v>330</c:v>
                </c:pt>
                <c:pt idx="155">
                  <c:v>331</c:v>
                </c:pt>
                <c:pt idx="156">
                  <c:v>331</c:v>
                </c:pt>
                <c:pt idx="157">
                  <c:v>331</c:v>
                </c:pt>
                <c:pt idx="158">
                  <c:v>331</c:v>
                </c:pt>
                <c:pt idx="159">
                  <c:v>331</c:v>
                </c:pt>
                <c:pt idx="160">
                  <c:v>332</c:v>
                </c:pt>
                <c:pt idx="161">
                  <c:v>332</c:v>
                </c:pt>
                <c:pt idx="162">
                  <c:v>333</c:v>
                </c:pt>
                <c:pt idx="163">
                  <c:v>333</c:v>
                </c:pt>
                <c:pt idx="164">
                  <c:v>333</c:v>
                </c:pt>
                <c:pt idx="165">
                  <c:v>333</c:v>
                </c:pt>
                <c:pt idx="166">
                  <c:v>334</c:v>
                </c:pt>
                <c:pt idx="167">
                  <c:v>334</c:v>
                </c:pt>
                <c:pt idx="168">
                  <c:v>334</c:v>
                </c:pt>
                <c:pt idx="169">
                  <c:v>334</c:v>
                </c:pt>
                <c:pt idx="170">
                  <c:v>335</c:v>
                </c:pt>
                <c:pt idx="171">
                  <c:v>335</c:v>
                </c:pt>
                <c:pt idx="172">
                  <c:v>335</c:v>
                </c:pt>
                <c:pt idx="173">
                  <c:v>335</c:v>
                </c:pt>
                <c:pt idx="174">
                  <c:v>336</c:v>
                </c:pt>
                <c:pt idx="175">
                  <c:v>336</c:v>
                </c:pt>
                <c:pt idx="176">
                  <c:v>337</c:v>
                </c:pt>
                <c:pt idx="177">
                  <c:v>337</c:v>
                </c:pt>
                <c:pt idx="178">
                  <c:v>337</c:v>
                </c:pt>
                <c:pt idx="179">
                  <c:v>338</c:v>
                </c:pt>
                <c:pt idx="180">
                  <c:v>337</c:v>
                </c:pt>
                <c:pt idx="181">
                  <c:v>338</c:v>
                </c:pt>
                <c:pt idx="182">
                  <c:v>338</c:v>
                </c:pt>
                <c:pt idx="183">
                  <c:v>338</c:v>
                </c:pt>
                <c:pt idx="184">
                  <c:v>339</c:v>
                </c:pt>
                <c:pt idx="185">
                  <c:v>339</c:v>
                </c:pt>
                <c:pt idx="186">
                  <c:v>340</c:v>
                </c:pt>
                <c:pt idx="187">
                  <c:v>340</c:v>
                </c:pt>
                <c:pt idx="188">
                  <c:v>340</c:v>
                </c:pt>
                <c:pt idx="189">
                  <c:v>340</c:v>
                </c:pt>
                <c:pt idx="190">
                  <c:v>341</c:v>
                </c:pt>
                <c:pt idx="191">
                  <c:v>341</c:v>
                </c:pt>
                <c:pt idx="192">
                  <c:v>341</c:v>
                </c:pt>
                <c:pt idx="193">
                  <c:v>342</c:v>
                </c:pt>
                <c:pt idx="194">
                  <c:v>342</c:v>
                </c:pt>
                <c:pt idx="195">
                  <c:v>343</c:v>
                </c:pt>
                <c:pt idx="196">
                  <c:v>343</c:v>
                </c:pt>
                <c:pt idx="197">
                  <c:v>343</c:v>
                </c:pt>
                <c:pt idx="198">
                  <c:v>344</c:v>
                </c:pt>
                <c:pt idx="199">
                  <c:v>344</c:v>
                </c:pt>
                <c:pt idx="200">
                  <c:v>344</c:v>
                </c:pt>
                <c:pt idx="201">
                  <c:v>345</c:v>
                </c:pt>
                <c:pt idx="202">
                  <c:v>345</c:v>
                </c:pt>
                <c:pt idx="203">
                  <c:v>345</c:v>
                </c:pt>
                <c:pt idx="204">
                  <c:v>345</c:v>
                </c:pt>
                <c:pt idx="205">
                  <c:v>346</c:v>
                </c:pt>
                <c:pt idx="206">
                  <c:v>346</c:v>
                </c:pt>
                <c:pt idx="207">
                  <c:v>347</c:v>
                </c:pt>
                <c:pt idx="208">
                  <c:v>347</c:v>
                </c:pt>
                <c:pt idx="209">
                  <c:v>348</c:v>
                </c:pt>
                <c:pt idx="210">
                  <c:v>348</c:v>
                </c:pt>
                <c:pt idx="211">
                  <c:v>349</c:v>
                </c:pt>
                <c:pt idx="212">
                  <c:v>349</c:v>
                </c:pt>
                <c:pt idx="213">
                  <c:v>348</c:v>
                </c:pt>
                <c:pt idx="214">
                  <c:v>349</c:v>
                </c:pt>
                <c:pt idx="215">
                  <c:v>350</c:v>
                </c:pt>
                <c:pt idx="216">
                  <c:v>350</c:v>
                </c:pt>
                <c:pt idx="217">
                  <c:v>350</c:v>
                </c:pt>
                <c:pt idx="218">
                  <c:v>351</c:v>
                </c:pt>
                <c:pt idx="219">
                  <c:v>351</c:v>
                </c:pt>
                <c:pt idx="220">
                  <c:v>352</c:v>
                </c:pt>
                <c:pt idx="221">
                  <c:v>352</c:v>
                </c:pt>
                <c:pt idx="222">
                  <c:v>352</c:v>
                </c:pt>
                <c:pt idx="223">
                  <c:v>352</c:v>
                </c:pt>
                <c:pt idx="224">
                  <c:v>352</c:v>
                </c:pt>
                <c:pt idx="225">
                  <c:v>353</c:v>
                </c:pt>
                <c:pt idx="226">
                  <c:v>353</c:v>
                </c:pt>
                <c:pt idx="227">
                  <c:v>354</c:v>
                </c:pt>
                <c:pt idx="228">
                  <c:v>354</c:v>
                </c:pt>
                <c:pt idx="229">
                  <c:v>355</c:v>
                </c:pt>
                <c:pt idx="230">
                  <c:v>355</c:v>
                </c:pt>
                <c:pt idx="231">
                  <c:v>354</c:v>
                </c:pt>
                <c:pt idx="232">
                  <c:v>355</c:v>
                </c:pt>
                <c:pt idx="233">
                  <c:v>355</c:v>
                </c:pt>
                <c:pt idx="234">
                  <c:v>356</c:v>
                </c:pt>
                <c:pt idx="235">
                  <c:v>356</c:v>
                </c:pt>
                <c:pt idx="236">
                  <c:v>356</c:v>
                </c:pt>
                <c:pt idx="237">
                  <c:v>357</c:v>
                </c:pt>
                <c:pt idx="238">
                  <c:v>357</c:v>
                </c:pt>
                <c:pt idx="239">
                  <c:v>357</c:v>
                </c:pt>
                <c:pt idx="240">
                  <c:v>358</c:v>
                </c:pt>
                <c:pt idx="241">
                  <c:v>358</c:v>
                </c:pt>
                <c:pt idx="242">
                  <c:v>358</c:v>
                </c:pt>
                <c:pt idx="243">
                  <c:v>359</c:v>
                </c:pt>
                <c:pt idx="244">
                  <c:v>360</c:v>
                </c:pt>
                <c:pt idx="245">
                  <c:v>360</c:v>
                </c:pt>
                <c:pt idx="246">
                  <c:v>361</c:v>
                </c:pt>
                <c:pt idx="247">
                  <c:v>361</c:v>
                </c:pt>
                <c:pt idx="248">
                  <c:v>362</c:v>
                </c:pt>
                <c:pt idx="249">
                  <c:v>362</c:v>
                </c:pt>
                <c:pt idx="250">
                  <c:v>362</c:v>
                </c:pt>
                <c:pt idx="251">
                  <c:v>363</c:v>
                </c:pt>
                <c:pt idx="252">
                  <c:v>363</c:v>
                </c:pt>
                <c:pt idx="253">
                  <c:v>363</c:v>
                </c:pt>
                <c:pt idx="254">
                  <c:v>364</c:v>
                </c:pt>
                <c:pt idx="255">
                  <c:v>364</c:v>
                </c:pt>
                <c:pt idx="256">
                  <c:v>364</c:v>
                </c:pt>
                <c:pt idx="257">
                  <c:v>365</c:v>
                </c:pt>
                <c:pt idx="258">
                  <c:v>365</c:v>
                </c:pt>
                <c:pt idx="259">
                  <c:v>365</c:v>
                </c:pt>
                <c:pt idx="260">
                  <c:v>366</c:v>
                </c:pt>
                <c:pt idx="261">
                  <c:v>366</c:v>
                </c:pt>
                <c:pt idx="262">
                  <c:v>367</c:v>
                </c:pt>
                <c:pt idx="263">
                  <c:v>367</c:v>
                </c:pt>
                <c:pt idx="264">
                  <c:v>367</c:v>
                </c:pt>
                <c:pt idx="265">
                  <c:v>367</c:v>
                </c:pt>
                <c:pt idx="266">
                  <c:v>368</c:v>
                </c:pt>
                <c:pt idx="267">
                  <c:v>368</c:v>
                </c:pt>
                <c:pt idx="268">
                  <c:v>368</c:v>
                </c:pt>
                <c:pt idx="269">
                  <c:v>369</c:v>
                </c:pt>
                <c:pt idx="270">
                  <c:v>369</c:v>
                </c:pt>
                <c:pt idx="271">
                  <c:v>370</c:v>
                </c:pt>
                <c:pt idx="272">
                  <c:v>370</c:v>
                </c:pt>
                <c:pt idx="273">
                  <c:v>370</c:v>
                </c:pt>
                <c:pt idx="274">
                  <c:v>371</c:v>
                </c:pt>
                <c:pt idx="275">
                  <c:v>371</c:v>
                </c:pt>
                <c:pt idx="276">
                  <c:v>371</c:v>
                </c:pt>
                <c:pt idx="277">
                  <c:v>372</c:v>
                </c:pt>
                <c:pt idx="278">
                  <c:v>372</c:v>
                </c:pt>
                <c:pt idx="279">
                  <c:v>372</c:v>
                </c:pt>
                <c:pt idx="280">
                  <c:v>372</c:v>
                </c:pt>
                <c:pt idx="281">
                  <c:v>372</c:v>
                </c:pt>
                <c:pt idx="282">
                  <c:v>373</c:v>
                </c:pt>
                <c:pt idx="283">
                  <c:v>373</c:v>
                </c:pt>
                <c:pt idx="284">
                  <c:v>373</c:v>
                </c:pt>
                <c:pt idx="285">
                  <c:v>373</c:v>
                </c:pt>
                <c:pt idx="286">
                  <c:v>374</c:v>
                </c:pt>
                <c:pt idx="287">
                  <c:v>374</c:v>
                </c:pt>
                <c:pt idx="288">
                  <c:v>374</c:v>
                </c:pt>
                <c:pt idx="289">
                  <c:v>374</c:v>
                </c:pt>
                <c:pt idx="290">
                  <c:v>374</c:v>
                </c:pt>
                <c:pt idx="291">
                  <c:v>375</c:v>
                </c:pt>
                <c:pt idx="292">
                  <c:v>375</c:v>
                </c:pt>
                <c:pt idx="293">
                  <c:v>375</c:v>
                </c:pt>
                <c:pt idx="294">
                  <c:v>375</c:v>
                </c:pt>
                <c:pt idx="295">
                  <c:v>376</c:v>
                </c:pt>
                <c:pt idx="296">
                  <c:v>376</c:v>
                </c:pt>
                <c:pt idx="297">
                  <c:v>376</c:v>
                </c:pt>
                <c:pt idx="298">
                  <c:v>376</c:v>
                </c:pt>
                <c:pt idx="299">
                  <c:v>376</c:v>
                </c:pt>
                <c:pt idx="300">
                  <c:v>376</c:v>
                </c:pt>
                <c:pt idx="301">
                  <c:v>377</c:v>
                </c:pt>
                <c:pt idx="302">
                  <c:v>377</c:v>
                </c:pt>
                <c:pt idx="303">
                  <c:v>377</c:v>
                </c:pt>
                <c:pt idx="304">
                  <c:v>377</c:v>
                </c:pt>
                <c:pt idx="305">
                  <c:v>377</c:v>
                </c:pt>
                <c:pt idx="306">
                  <c:v>378</c:v>
                </c:pt>
                <c:pt idx="307">
                  <c:v>378</c:v>
                </c:pt>
                <c:pt idx="308">
                  <c:v>379</c:v>
                </c:pt>
                <c:pt idx="309">
                  <c:v>379</c:v>
                </c:pt>
                <c:pt idx="310">
                  <c:v>379</c:v>
                </c:pt>
                <c:pt idx="311">
                  <c:v>379</c:v>
                </c:pt>
                <c:pt idx="312">
                  <c:v>380</c:v>
                </c:pt>
                <c:pt idx="313">
                  <c:v>380</c:v>
                </c:pt>
                <c:pt idx="314">
                  <c:v>380</c:v>
                </c:pt>
                <c:pt idx="315">
                  <c:v>380</c:v>
                </c:pt>
                <c:pt idx="316">
                  <c:v>381</c:v>
                </c:pt>
                <c:pt idx="317">
                  <c:v>381</c:v>
                </c:pt>
                <c:pt idx="318">
                  <c:v>385</c:v>
                </c:pt>
                <c:pt idx="319">
                  <c:v>386</c:v>
                </c:pt>
                <c:pt idx="320">
                  <c:v>386</c:v>
                </c:pt>
                <c:pt idx="321">
                  <c:v>387</c:v>
                </c:pt>
                <c:pt idx="322">
                  <c:v>387</c:v>
                </c:pt>
                <c:pt idx="323">
                  <c:v>387</c:v>
                </c:pt>
                <c:pt idx="324">
                  <c:v>388</c:v>
                </c:pt>
                <c:pt idx="325">
                  <c:v>388</c:v>
                </c:pt>
                <c:pt idx="326">
                  <c:v>388</c:v>
                </c:pt>
                <c:pt idx="327">
                  <c:v>388</c:v>
                </c:pt>
                <c:pt idx="328">
                  <c:v>388</c:v>
                </c:pt>
                <c:pt idx="329">
                  <c:v>389</c:v>
                </c:pt>
                <c:pt idx="330">
                  <c:v>389</c:v>
                </c:pt>
                <c:pt idx="331">
                  <c:v>389</c:v>
                </c:pt>
                <c:pt idx="332">
                  <c:v>390</c:v>
                </c:pt>
                <c:pt idx="333">
                  <c:v>390</c:v>
                </c:pt>
                <c:pt idx="334">
                  <c:v>390</c:v>
                </c:pt>
                <c:pt idx="335">
                  <c:v>390</c:v>
                </c:pt>
                <c:pt idx="336">
                  <c:v>391</c:v>
                </c:pt>
                <c:pt idx="337">
                  <c:v>391</c:v>
                </c:pt>
                <c:pt idx="338">
                  <c:v>391</c:v>
                </c:pt>
                <c:pt idx="339">
                  <c:v>391</c:v>
                </c:pt>
                <c:pt idx="340">
                  <c:v>392</c:v>
                </c:pt>
                <c:pt idx="341">
                  <c:v>392</c:v>
                </c:pt>
                <c:pt idx="342">
                  <c:v>392</c:v>
                </c:pt>
                <c:pt idx="343">
                  <c:v>393</c:v>
                </c:pt>
                <c:pt idx="344">
                  <c:v>393</c:v>
                </c:pt>
                <c:pt idx="345">
                  <c:v>393</c:v>
                </c:pt>
                <c:pt idx="346">
                  <c:v>393</c:v>
                </c:pt>
                <c:pt idx="347">
                  <c:v>394</c:v>
                </c:pt>
                <c:pt idx="348">
                  <c:v>394</c:v>
                </c:pt>
                <c:pt idx="349">
                  <c:v>395</c:v>
                </c:pt>
                <c:pt idx="350">
                  <c:v>395</c:v>
                </c:pt>
                <c:pt idx="351">
                  <c:v>395</c:v>
                </c:pt>
                <c:pt idx="352">
                  <c:v>396</c:v>
                </c:pt>
                <c:pt idx="353">
                  <c:v>395</c:v>
                </c:pt>
                <c:pt idx="354">
                  <c:v>396</c:v>
                </c:pt>
                <c:pt idx="355">
                  <c:v>396</c:v>
                </c:pt>
                <c:pt idx="356">
                  <c:v>396</c:v>
                </c:pt>
                <c:pt idx="357">
                  <c:v>396</c:v>
                </c:pt>
                <c:pt idx="358">
                  <c:v>396</c:v>
                </c:pt>
                <c:pt idx="359">
                  <c:v>396</c:v>
                </c:pt>
                <c:pt idx="360">
                  <c:v>396</c:v>
                </c:pt>
                <c:pt idx="361">
                  <c:v>396</c:v>
                </c:pt>
                <c:pt idx="362">
                  <c:v>397</c:v>
                </c:pt>
                <c:pt idx="363">
                  <c:v>398</c:v>
                </c:pt>
                <c:pt idx="364">
                  <c:v>398</c:v>
                </c:pt>
                <c:pt idx="365">
                  <c:v>398</c:v>
                </c:pt>
                <c:pt idx="366">
                  <c:v>398</c:v>
                </c:pt>
                <c:pt idx="367">
                  <c:v>398</c:v>
                </c:pt>
                <c:pt idx="368">
                  <c:v>399</c:v>
                </c:pt>
                <c:pt idx="369">
                  <c:v>399</c:v>
                </c:pt>
                <c:pt idx="370">
                  <c:v>399</c:v>
                </c:pt>
                <c:pt idx="371">
                  <c:v>400</c:v>
                </c:pt>
                <c:pt idx="372">
                  <c:v>400</c:v>
                </c:pt>
                <c:pt idx="373">
                  <c:v>400</c:v>
                </c:pt>
                <c:pt idx="374">
                  <c:v>401</c:v>
                </c:pt>
                <c:pt idx="375">
                  <c:v>400</c:v>
                </c:pt>
                <c:pt idx="376">
                  <c:v>401</c:v>
                </c:pt>
                <c:pt idx="377">
                  <c:v>401</c:v>
                </c:pt>
                <c:pt idx="378">
                  <c:v>401</c:v>
                </c:pt>
                <c:pt idx="379">
                  <c:v>402</c:v>
                </c:pt>
                <c:pt idx="380">
                  <c:v>402</c:v>
                </c:pt>
                <c:pt idx="381">
                  <c:v>402</c:v>
                </c:pt>
                <c:pt idx="382">
                  <c:v>402</c:v>
                </c:pt>
                <c:pt idx="383">
                  <c:v>403</c:v>
                </c:pt>
                <c:pt idx="384">
                  <c:v>403</c:v>
                </c:pt>
                <c:pt idx="385">
                  <c:v>403</c:v>
                </c:pt>
                <c:pt idx="386">
                  <c:v>403</c:v>
                </c:pt>
                <c:pt idx="387">
                  <c:v>403</c:v>
                </c:pt>
                <c:pt idx="388">
                  <c:v>404</c:v>
                </c:pt>
                <c:pt idx="389">
                  <c:v>403</c:v>
                </c:pt>
                <c:pt idx="390">
                  <c:v>404</c:v>
                </c:pt>
                <c:pt idx="391">
                  <c:v>404</c:v>
                </c:pt>
                <c:pt idx="392">
                  <c:v>404</c:v>
                </c:pt>
                <c:pt idx="393">
                  <c:v>405</c:v>
                </c:pt>
                <c:pt idx="394">
                  <c:v>405</c:v>
                </c:pt>
                <c:pt idx="395">
                  <c:v>406</c:v>
                </c:pt>
                <c:pt idx="396">
                  <c:v>406</c:v>
                </c:pt>
                <c:pt idx="397">
                  <c:v>406</c:v>
                </c:pt>
                <c:pt idx="398">
                  <c:v>406</c:v>
                </c:pt>
                <c:pt idx="399">
                  <c:v>406</c:v>
                </c:pt>
                <c:pt idx="400">
                  <c:v>407</c:v>
                </c:pt>
                <c:pt idx="401">
                  <c:v>407</c:v>
                </c:pt>
                <c:pt idx="402">
                  <c:v>407</c:v>
                </c:pt>
                <c:pt idx="403">
                  <c:v>407</c:v>
                </c:pt>
                <c:pt idx="404">
                  <c:v>408</c:v>
                </c:pt>
                <c:pt idx="405">
                  <c:v>408</c:v>
                </c:pt>
                <c:pt idx="406">
                  <c:v>409</c:v>
                </c:pt>
                <c:pt idx="407">
                  <c:v>409</c:v>
                </c:pt>
                <c:pt idx="408">
                  <c:v>409</c:v>
                </c:pt>
                <c:pt idx="409">
                  <c:v>409</c:v>
                </c:pt>
                <c:pt idx="410">
                  <c:v>411</c:v>
                </c:pt>
                <c:pt idx="411">
                  <c:v>410</c:v>
                </c:pt>
                <c:pt idx="412">
                  <c:v>411</c:v>
                </c:pt>
                <c:pt idx="413">
                  <c:v>410</c:v>
                </c:pt>
                <c:pt idx="414">
                  <c:v>411</c:v>
                </c:pt>
                <c:pt idx="415">
                  <c:v>411</c:v>
                </c:pt>
                <c:pt idx="416">
                  <c:v>411</c:v>
                </c:pt>
                <c:pt idx="417">
                  <c:v>409</c:v>
                </c:pt>
                <c:pt idx="418">
                  <c:v>409</c:v>
                </c:pt>
                <c:pt idx="419">
                  <c:v>409</c:v>
                </c:pt>
                <c:pt idx="420">
                  <c:v>409</c:v>
                </c:pt>
                <c:pt idx="421">
                  <c:v>409</c:v>
                </c:pt>
                <c:pt idx="422">
                  <c:v>409</c:v>
                </c:pt>
                <c:pt idx="423">
                  <c:v>409</c:v>
                </c:pt>
                <c:pt idx="424">
                  <c:v>409</c:v>
                </c:pt>
                <c:pt idx="425">
                  <c:v>408</c:v>
                </c:pt>
                <c:pt idx="426">
                  <c:v>409</c:v>
                </c:pt>
                <c:pt idx="427">
                  <c:v>409</c:v>
                </c:pt>
                <c:pt idx="428">
                  <c:v>408</c:v>
                </c:pt>
                <c:pt idx="429">
                  <c:v>408</c:v>
                </c:pt>
                <c:pt idx="430">
                  <c:v>408</c:v>
                </c:pt>
                <c:pt idx="431">
                  <c:v>408</c:v>
                </c:pt>
                <c:pt idx="432">
                  <c:v>408</c:v>
                </c:pt>
                <c:pt idx="433">
                  <c:v>407</c:v>
                </c:pt>
                <c:pt idx="434">
                  <c:v>407</c:v>
                </c:pt>
                <c:pt idx="435">
                  <c:v>407</c:v>
                </c:pt>
                <c:pt idx="436">
                  <c:v>407</c:v>
                </c:pt>
                <c:pt idx="437">
                  <c:v>407</c:v>
                </c:pt>
                <c:pt idx="438">
                  <c:v>406</c:v>
                </c:pt>
                <c:pt idx="439">
                  <c:v>406</c:v>
                </c:pt>
                <c:pt idx="440">
                  <c:v>407</c:v>
                </c:pt>
                <c:pt idx="441">
                  <c:v>406</c:v>
                </c:pt>
                <c:pt idx="442">
                  <c:v>406</c:v>
                </c:pt>
                <c:pt idx="443">
                  <c:v>406</c:v>
                </c:pt>
                <c:pt idx="444">
                  <c:v>406</c:v>
                </c:pt>
                <c:pt idx="445">
                  <c:v>406</c:v>
                </c:pt>
                <c:pt idx="446">
                  <c:v>406</c:v>
                </c:pt>
                <c:pt idx="447">
                  <c:v>407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ex4_30_heatTemp2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Sheet1!$E$2:$E$1014</c:f>
              <c:numCache>
                <c:formatCode>General</c:formatCode>
                <c:ptCount val="1013"/>
                <c:pt idx="0">
                  <c:v>263</c:v>
                </c:pt>
                <c:pt idx="1">
                  <c:v>263</c:v>
                </c:pt>
                <c:pt idx="2">
                  <c:v>264</c:v>
                </c:pt>
                <c:pt idx="3">
                  <c:v>265</c:v>
                </c:pt>
                <c:pt idx="4">
                  <c:v>266</c:v>
                </c:pt>
                <c:pt idx="5">
                  <c:v>266</c:v>
                </c:pt>
                <c:pt idx="6">
                  <c:v>267</c:v>
                </c:pt>
                <c:pt idx="7">
                  <c:v>267</c:v>
                </c:pt>
                <c:pt idx="8">
                  <c:v>268</c:v>
                </c:pt>
                <c:pt idx="9">
                  <c:v>268</c:v>
                </c:pt>
                <c:pt idx="10">
                  <c:v>269</c:v>
                </c:pt>
                <c:pt idx="11">
                  <c:v>269</c:v>
                </c:pt>
                <c:pt idx="12">
                  <c:v>269</c:v>
                </c:pt>
                <c:pt idx="13">
                  <c:v>270</c:v>
                </c:pt>
                <c:pt idx="14">
                  <c:v>270</c:v>
                </c:pt>
                <c:pt idx="15">
                  <c:v>270</c:v>
                </c:pt>
                <c:pt idx="16">
                  <c:v>270</c:v>
                </c:pt>
                <c:pt idx="17">
                  <c:v>271</c:v>
                </c:pt>
                <c:pt idx="18">
                  <c:v>271</c:v>
                </c:pt>
                <c:pt idx="19">
                  <c:v>271</c:v>
                </c:pt>
                <c:pt idx="20">
                  <c:v>272</c:v>
                </c:pt>
                <c:pt idx="21">
                  <c:v>272</c:v>
                </c:pt>
                <c:pt idx="22">
                  <c:v>272</c:v>
                </c:pt>
                <c:pt idx="23">
                  <c:v>272</c:v>
                </c:pt>
                <c:pt idx="24">
                  <c:v>273</c:v>
                </c:pt>
                <c:pt idx="25">
                  <c:v>273</c:v>
                </c:pt>
                <c:pt idx="26">
                  <c:v>274</c:v>
                </c:pt>
                <c:pt idx="27">
                  <c:v>274</c:v>
                </c:pt>
                <c:pt idx="28">
                  <c:v>274</c:v>
                </c:pt>
                <c:pt idx="29">
                  <c:v>275</c:v>
                </c:pt>
                <c:pt idx="30">
                  <c:v>275</c:v>
                </c:pt>
                <c:pt idx="31">
                  <c:v>275</c:v>
                </c:pt>
                <c:pt idx="32">
                  <c:v>276</c:v>
                </c:pt>
                <c:pt idx="33">
                  <c:v>276</c:v>
                </c:pt>
                <c:pt idx="34">
                  <c:v>276</c:v>
                </c:pt>
                <c:pt idx="35">
                  <c:v>277</c:v>
                </c:pt>
                <c:pt idx="36">
                  <c:v>276</c:v>
                </c:pt>
                <c:pt idx="37">
                  <c:v>277</c:v>
                </c:pt>
                <c:pt idx="38">
                  <c:v>278</c:v>
                </c:pt>
                <c:pt idx="39">
                  <c:v>278</c:v>
                </c:pt>
                <c:pt idx="40">
                  <c:v>279</c:v>
                </c:pt>
                <c:pt idx="41">
                  <c:v>279</c:v>
                </c:pt>
                <c:pt idx="42">
                  <c:v>279</c:v>
                </c:pt>
                <c:pt idx="43">
                  <c:v>279</c:v>
                </c:pt>
                <c:pt idx="44">
                  <c:v>280</c:v>
                </c:pt>
                <c:pt idx="45">
                  <c:v>280</c:v>
                </c:pt>
                <c:pt idx="46">
                  <c:v>281</c:v>
                </c:pt>
                <c:pt idx="47">
                  <c:v>281</c:v>
                </c:pt>
                <c:pt idx="48">
                  <c:v>281</c:v>
                </c:pt>
                <c:pt idx="49">
                  <c:v>282</c:v>
                </c:pt>
                <c:pt idx="50">
                  <c:v>282</c:v>
                </c:pt>
                <c:pt idx="51">
                  <c:v>282</c:v>
                </c:pt>
                <c:pt idx="52">
                  <c:v>282</c:v>
                </c:pt>
                <c:pt idx="53">
                  <c:v>283</c:v>
                </c:pt>
                <c:pt idx="54">
                  <c:v>283</c:v>
                </c:pt>
                <c:pt idx="55">
                  <c:v>284</c:v>
                </c:pt>
                <c:pt idx="56">
                  <c:v>284</c:v>
                </c:pt>
                <c:pt idx="57">
                  <c:v>285</c:v>
                </c:pt>
                <c:pt idx="58">
                  <c:v>285</c:v>
                </c:pt>
                <c:pt idx="59">
                  <c:v>285</c:v>
                </c:pt>
                <c:pt idx="60">
                  <c:v>286</c:v>
                </c:pt>
                <c:pt idx="61">
                  <c:v>286</c:v>
                </c:pt>
                <c:pt idx="62">
                  <c:v>286</c:v>
                </c:pt>
                <c:pt idx="63">
                  <c:v>287</c:v>
                </c:pt>
                <c:pt idx="64">
                  <c:v>287</c:v>
                </c:pt>
                <c:pt idx="65">
                  <c:v>287</c:v>
                </c:pt>
                <c:pt idx="66">
                  <c:v>288</c:v>
                </c:pt>
                <c:pt idx="67">
                  <c:v>288</c:v>
                </c:pt>
                <c:pt idx="68">
                  <c:v>288</c:v>
                </c:pt>
                <c:pt idx="69">
                  <c:v>289</c:v>
                </c:pt>
                <c:pt idx="70">
                  <c:v>290</c:v>
                </c:pt>
                <c:pt idx="71">
                  <c:v>290</c:v>
                </c:pt>
                <c:pt idx="72">
                  <c:v>290</c:v>
                </c:pt>
                <c:pt idx="73">
                  <c:v>290</c:v>
                </c:pt>
                <c:pt idx="74">
                  <c:v>291</c:v>
                </c:pt>
                <c:pt idx="75">
                  <c:v>291</c:v>
                </c:pt>
                <c:pt idx="76">
                  <c:v>292</c:v>
                </c:pt>
                <c:pt idx="77">
                  <c:v>292</c:v>
                </c:pt>
                <c:pt idx="78">
                  <c:v>292</c:v>
                </c:pt>
                <c:pt idx="79">
                  <c:v>293</c:v>
                </c:pt>
                <c:pt idx="80">
                  <c:v>293</c:v>
                </c:pt>
                <c:pt idx="81">
                  <c:v>293</c:v>
                </c:pt>
                <c:pt idx="82">
                  <c:v>293</c:v>
                </c:pt>
                <c:pt idx="83">
                  <c:v>294</c:v>
                </c:pt>
                <c:pt idx="84">
                  <c:v>294</c:v>
                </c:pt>
                <c:pt idx="85">
                  <c:v>294</c:v>
                </c:pt>
                <c:pt idx="86">
                  <c:v>295</c:v>
                </c:pt>
                <c:pt idx="87">
                  <c:v>295</c:v>
                </c:pt>
                <c:pt idx="88">
                  <c:v>295</c:v>
                </c:pt>
                <c:pt idx="89">
                  <c:v>296</c:v>
                </c:pt>
                <c:pt idx="90">
                  <c:v>296</c:v>
                </c:pt>
                <c:pt idx="91">
                  <c:v>297</c:v>
                </c:pt>
                <c:pt idx="92">
                  <c:v>297</c:v>
                </c:pt>
                <c:pt idx="93">
                  <c:v>297</c:v>
                </c:pt>
                <c:pt idx="94">
                  <c:v>298</c:v>
                </c:pt>
                <c:pt idx="95">
                  <c:v>298</c:v>
                </c:pt>
                <c:pt idx="96">
                  <c:v>298</c:v>
                </c:pt>
                <c:pt idx="97">
                  <c:v>298</c:v>
                </c:pt>
                <c:pt idx="98">
                  <c:v>299</c:v>
                </c:pt>
                <c:pt idx="99">
                  <c:v>299</c:v>
                </c:pt>
                <c:pt idx="100">
                  <c:v>299</c:v>
                </c:pt>
                <c:pt idx="101">
                  <c:v>300</c:v>
                </c:pt>
                <c:pt idx="102">
                  <c:v>300</c:v>
                </c:pt>
                <c:pt idx="103">
                  <c:v>300</c:v>
                </c:pt>
                <c:pt idx="104">
                  <c:v>301</c:v>
                </c:pt>
                <c:pt idx="105">
                  <c:v>301</c:v>
                </c:pt>
                <c:pt idx="106">
                  <c:v>302</c:v>
                </c:pt>
                <c:pt idx="107">
                  <c:v>302</c:v>
                </c:pt>
                <c:pt idx="108">
                  <c:v>302</c:v>
                </c:pt>
                <c:pt idx="109">
                  <c:v>302</c:v>
                </c:pt>
                <c:pt idx="110">
                  <c:v>303</c:v>
                </c:pt>
                <c:pt idx="111">
                  <c:v>304</c:v>
                </c:pt>
                <c:pt idx="112">
                  <c:v>304</c:v>
                </c:pt>
                <c:pt idx="113">
                  <c:v>304</c:v>
                </c:pt>
                <c:pt idx="114">
                  <c:v>305</c:v>
                </c:pt>
                <c:pt idx="115">
                  <c:v>305</c:v>
                </c:pt>
                <c:pt idx="116">
                  <c:v>305</c:v>
                </c:pt>
                <c:pt idx="117">
                  <c:v>305</c:v>
                </c:pt>
                <c:pt idx="118">
                  <c:v>306</c:v>
                </c:pt>
                <c:pt idx="119">
                  <c:v>306</c:v>
                </c:pt>
                <c:pt idx="120">
                  <c:v>306</c:v>
                </c:pt>
                <c:pt idx="121">
                  <c:v>307</c:v>
                </c:pt>
                <c:pt idx="122">
                  <c:v>307</c:v>
                </c:pt>
                <c:pt idx="123">
                  <c:v>307</c:v>
                </c:pt>
                <c:pt idx="124">
                  <c:v>307</c:v>
                </c:pt>
                <c:pt idx="125">
                  <c:v>308</c:v>
                </c:pt>
                <c:pt idx="126">
                  <c:v>309</c:v>
                </c:pt>
                <c:pt idx="127">
                  <c:v>309</c:v>
                </c:pt>
                <c:pt idx="128">
                  <c:v>310</c:v>
                </c:pt>
                <c:pt idx="129">
                  <c:v>310</c:v>
                </c:pt>
                <c:pt idx="130">
                  <c:v>310</c:v>
                </c:pt>
                <c:pt idx="131">
                  <c:v>310</c:v>
                </c:pt>
                <c:pt idx="132">
                  <c:v>310</c:v>
                </c:pt>
                <c:pt idx="133">
                  <c:v>311</c:v>
                </c:pt>
                <c:pt idx="134">
                  <c:v>311</c:v>
                </c:pt>
                <c:pt idx="135">
                  <c:v>311</c:v>
                </c:pt>
                <c:pt idx="136">
                  <c:v>311</c:v>
                </c:pt>
                <c:pt idx="137">
                  <c:v>311</c:v>
                </c:pt>
                <c:pt idx="138">
                  <c:v>312</c:v>
                </c:pt>
                <c:pt idx="139">
                  <c:v>312</c:v>
                </c:pt>
                <c:pt idx="140">
                  <c:v>313</c:v>
                </c:pt>
                <c:pt idx="141">
                  <c:v>313</c:v>
                </c:pt>
                <c:pt idx="142">
                  <c:v>313</c:v>
                </c:pt>
                <c:pt idx="143">
                  <c:v>313</c:v>
                </c:pt>
                <c:pt idx="144">
                  <c:v>313</c:v>
                </c:pt>
                <c:pt idx="145">
                  <c:v>314</c:v>
                </c:pt>
                <c:pt idx="146">
                  <c:v>314</c:v>
                </c:pt>
                <c:pt idx="147">
                  <c:v>314</c:v>
                </c:pt>
                <c:pt idx="148">
                  <c:v>315</c:v>
                </c:pt>
                <c:pt idx="149">
                  <c:v>315</c:v>
                </c:pt>
                <c:pt idx="150">
                  <c:v>315</c:v>
                </c:pt>
                <c:pt idx="151">
                  <c:v>315</c:v>
                </c:pt>
                <c:pt idx="152">
                  <c:v>316</c:v>
                </c:pt>
                <c:pt idx="153">
                  <c:v>316</c:v>
                </c:pt>
                <c:pt idx="154">
                  <c:v>316</c:v>
                </c:pt>
                <c:pt idx="155">
                  <c:v>316</c:v>
                </c:pt>
                <c:pt idx="156">
                  <c:v>317</c:v>
                </c:pt>
                <c:pt idx="157">
                  <c:v>317</c:v>
                </c:pt>
                <c:pt idx="158">
                  <c:v>317</c:v>
                </c:pt>
                <c:pt idx="159">
                  <c:v>318</c:v>
                </c:pt>
                <c:pt idx="160">
                  <c:v>318</c:v>
                </c:pt>
                <c:pt idx="161">
                  <c:v>318</c:v>
                </c:pt>
                <c:pt idx="162">
                  <c:v>318</c:v>
                </c:pt>
                <c:pt idx="163">
                  <c:v>318</c:v>
                </c:pt>
                <c:pt idx="164">
                  <c:v>319</c:v>
                </c:pt>
                <c:pt idx="165">
                  <c:v>319</c:v>
                </c:pt>
                <c:pt idx="166">
                  <c:v>319</c:v>
                </c:pt>
                <c:pt idx="167">
                  <c:v>319</c:v>
                </c:pt>
                <c:pt idx="168">
                  <c:v>319</c:v>
                </c:pt>
                <c:pt idx="169">
                  <c:v>320</c:v>
                </c:pt>
                <c:pt idx="170">
                  <c:v>320</c:v>
                </c:pt>
                <c:pt idx="171">
                  <c:v>320</c:v>
                </c:pt>
                <c:pt idx="172">
                  <c:v>321</c:v>
                </c:pt>
                <c:pt idx="173">
                  <c:v>320</c:v>
                </c:pt>
                <c:pt idx="174">
                  <c:v>321</c:v>
                </c:pt>
                <c:pt idx="175">
                  <c:v>321</c:v>
                </c:pt>
                <c:pt idx="176">
                  <c:v>321</c:v>
                </c:pt>
                <c:pt idx="177">
                  <c:v>322</c:v>
                </c:pt>
                <c:pt idx="178">
                  <c:v>322</c:v>
                </c:pt>
                <c:pt idx="179">
                  <c:v>322</c:v>
                </c:pt>
                <c:pt idx="180">
                  <c:v>323</c:v>
                </c:pt>
                <c:pt idx="181">
                  <c:v>323</c:v>
                </c:pt>
                <c:pt idx="182">
                  <c:v>323</c:v>
                </c:pt>
                <c:pt idx="183">
                  <c:v>323</c:v>
                </c:pt>
                <c:pt idx="184">
                  <c:v>323</c:v>
                </c:pt>
                <c:pt idx="185">
                  <c:v>324</c:v>
                </c:pt>
                <c:pt idx="186">
                  <c:v>324</c:v>
                </c:pt>
                <c:pt idx="187">
                  <c:v>324</c:v>
                </c:pt>
                <c:pt idx="188">
                  <c:v>324</c:v>
                </c:pt>
                <c:pt idx="189">
                  <c:v>324</c:v>
                </c:pt>
                <c:pt idx="190">
                  <c:v>325</c:v>
                </c:pt>
                <c:pt idx="191">
                  <c:v>325</c:v>
                </c:pt>
                <c:pt idx="192">
                  <c:v>326</c:v>
                </c:pt>
                <c:pt idx="193">
                  <c:v>327</c:v>
                </c:pt>
                <c:pt idx="194">
                  <c:v>326</c:v>
                </c:pt>
                <c:pt idx="195">
                  <c:v>327</c:v>
                </c:pt>
                <c:pt idx="196">
                  <c:v>327</c:v>
                </c:pt>
                <c:pt idx="197">
                  <c:v>327</c:v>
                </c:pt>
                <c:pt idx="198">
                  <c:v>327</c:v>
                </c:pt>
                <c:pt idx="199">
                  <c:v>328</c:v>
                </c:pt>
                <c:pt idx="200">
                  <c:v>328</c:v>
                </c:pt>
                <c:pt idx="201">
                  <c:v>329</c:v>
                </c:pt>
                <c:pt idx="202">
                  <c:v>329</c:v>
                </c:pt>
                <c:pt idx="203">
                  <c:v>329</c:v>
                </c:pt>
                <c:pt idx="204">
                  <c:v>329</c:v>
                </c:pt>
                <c:pt idx="205">
                  <c:v>330</c:v>
                </c:pt>
                <c:pt idx="206">
                  <c:v>329</c:v>
                </c:pt>
                <c:pt idx="207">
                  <c:v>330</c:v>
                </c:pt>
                <c:pt idx="208">
                  <c:v>330</c:v>
                </c:pt>
                <c:pt idx="209">
                  <c:v>330</c:v>
                </c:pt>
                <c:pt idx="210">
                  <c:v>331</c:v>
                </c:pt>
                <c:pt idx="211">
                  <c:v>331</c:v>
                </c:pt>
                <c:pt idx="212">
                  <c:v>331</c:v>
                </c:pt>
                <c:pt idx="213">
                  <c:v>332</c:v>
                </c:pt>
                <c:pt idx="214">
                  <c:v>332</c:v>
                </c:pt>
                <c:pt idx="215">
                  <c:v>332</c:v>
                </c:pt>
                <c:pt idx="216">
                  <c:v>332</c:v>
                </c:pt>
                <c:pt idx="217">
                  <c:v>332</c:v>
                </c:pt>
                <c:pt idx="218">
                  <c:v>333</c:v>
                </c:pt>
                <c:pt idx="219">
                  <c:v>333</c:v>
                </c:pt>
                <c:pt idx="220">
                  <c:v>333</c:v>
                </c:pt>
                <c:pt idx="221">
                  <c:v>333</c:v>
                </c:pt>
                <c:pt idx="222">
                  <c:v>334</c:v>
                </c:pt>
                <c:pt idx="223">
                  <c:v>334</c:v>
                </c:pt>
                <c:pt idx="224">
                  <c:v>334</c:v>
                </c:pt>
                <c:pt idx="225">
                  <c:v>334</c:v>
                </c:pt>
                <c:pt idx="226">
                  <c:v>335</c:v>
                </c:pt>
                <c:pt idx="227">
                  <c:v>335</c:v>
                </c:pt>
                <c:pt idx="228">
                  <c:v>336</c:v>
                </c:pt>
                <c:pt idx="229">
                  <c:v>336</c:v>
                </c:pt>
                <c:pt idx="230">
                  <c:v>336</c:v>
                </c:pt>
                <c:pt idx="231">
                  <c:v>337</c:v>
                </c:pt>
                <c:pt idx="232">
                  <c:v>337</c:v>
                </c:pt>
                <c:pt idx="233">
                  <c:v>337</c:v>
                </c:pt>
                <c:pt idx="234">
                  <c:v>337</c:v>
                </c:pt>
                <c:pt idx="235">
                  <c:v>338</c:v>
                </c:pt>
                <c:pt idx="236">
                  <c:v>338</c:v>
                </c:pt>
                <c:pt idx="237">
                  <c:v>338</c:v>
                </c:pt>
                <c:pt idx="238">
                  <c:v>338</c:v>
                </c:pt>
                <c:pt idx="239">
                  <c:v>339</c:v>
                </c:pt>
                <c:pt idx="240">
                  <c:v>339</c:v>
                </c:pt>
                <c:pt idx="241">
                  <c:v>340</c:v>
                </c:pt>
                <c:pt idx="242">
                  <c:v>340</c:v>
                </c:pt>
                <c:pt idx="243">
                  <c:v>341</c:v>
                </c:pt>
                <c:pt idx="244">
                  <c:v>341</c:v>
                </c:pt>
                <c:pt idx="245">
                  <c:v>341</c:v>
                </c:pt>
                <c:pt idx="246">
                  <c:v>342</c:v>
                </c:pt>
                <c:pt idx="247">
                  <c:v>343</c:v>
                </c:pt>
                <c:pt idx="248">
                  <c:v>343</c:v>
                </c:pt>
                <c:pt idx="249">
                  <c:v>343</c:v>
                </c:pt>
                <c:pt idx="250">
                  <c:v>343</c:v>
                </c:pt>
                <c:pt idx="251">
                  <c:v>344</c:v>
                </c:pt>
                <c:pt idx="252">
                  <c:v>345</c:v>
                </c:pt>
                <c:pt idx="253">
                  <c:v>345</c:v>
                </c:pt>
                <c:pt idx="254">
                  <c:v>345</c:v>
                </c:pt>
                <c:pt idx="255">
                  <c:v>346</c:v>
                </c:pt>
                <c:pt idx="256">
                  <c:v>346</c:v>
                </c:pt>
                <c:pt idx="257">
                  <c:v>346</c:v>
                </c:pt>
                <c:pt idx="258">
                  <c:v>347</c:v>
                </c:pt>
                <c:pt idx="259">
                  <c:v>347</c:v>
                </c:pt>
                <c:pt idx="260">
                  <c:v>347</c:v>
                </c:pt>
                <c:pt idx="261">
                  <c:v>348</c:v>
                </c:pt>
                <c:pt idx="262">
                  <c:v>348</c:v>
                </c:pt>
                <c:pt idx="263">
                  <c:v>348</c:v>
                </c:pt>
                <c:pt idx="264">
                  <c:v>349</c:v>
                </c:pt>
                <c:pt idx="265">
                  <c:v>349</c:v>
                </c:pt>
                <c:pt idx="266">
                  <c:v>349</c:v>
                </c:pt>
                <c:pt idx="267">
                  <c:v>350</c:v>
                </c:pt>
                <c:pt idx="268">
                  <c:v>350</c:v>
                </c:pt>
                <c:pt idx="269">
                  <c:v>350</c:v>
                </c:pt>
                <c:pt idx="270">
                  <c:v>351</c:v>
                </c:pt>
                <c:pt idx="271">
                  <c:v>351</c:v>
                </c:pt>
                <c:pt idx="272">
                  <c:v>352</c:v>
                </c:pt>
                <c:pt idx="273">
                  <c:v>352</c:v>
                </c:pt>
                <c:pt idx="274">
                  <c:v>352</c:v>
                </c:pt>
                <c:pt idx="275">
                  <c:v>353</c:v>
                </c:pt>
                <c:pt idx="276">
                  <c:v>353</c:v>
                </c:pt>
                <c:pt idx="277">
                  <c:v>353</c:v>
                </c:pt>
                <c:pt idx="278">
                  <c:v>354</c:v>
                </c:pt>
                <c:pt idx="279">
                  <c:v>354</c:v>
                </c:pt>
                <c:pt idx="280">
                  <c:v>354</c:v>
                </c:pt>
                <c:pt idx="281">
                  <c:v>355</c:v>
                </c:pt>
                <c:pt idx="282">
                  <c:v>355</c:v>
                </c:pt>
                <c:pt idx="283">
                  <c:v>355</c:v>
                </c:pt>
                <c:pt idx="284">
                  <c:v>355</c:v>
                </c:pt>
                <c:pt idx="285">
                  <c:v>356</c:v>
                </c:pt>
                <c:pt idx="286">
                  <c:v>356</c:v>
                </c:pt>
                <c:pt idx="287">
                  <c:v>356</c:v>
                </c:pt>
                <c:pt idx="288">
                  <c:v>356</c:v>
                </c:pt>
                <c:pt idx="289">
                  <c:v>357</c:v>
                </c:pt>
                <c:pt idx="290">
                  <c:v>358</c:v>
                </c:pt>
                <c:pt idx="291">
                  <c:v>358</c:v>
                </c:pt>
                <c:pt idx="292">
                  <c:v>358</c:v>
                </c:pt>
                <c:pt idx="293">
                  <c:v>359</c:v>
                </c:pt>
                <c:pt idx="294">
                  <c:v>359</c:v>
                </c:pt>
                <c:pt idx="295">
                  <c:v>359</c:v>
                </c:pt>
                <c:pt idx="296">
                  <c:v>360</c:v>
                </c:pt>
                <c:pt idx="297">
                  <c:v>360</c:v>
                </c:pt>
                <c:pt idx="298">
                  <c:v>360</c:v>
                </c:pt>
                <c:pt idx="299">
                  <c:v>361</c:v>
                </c:pt>
                <c:pt idx="300">
                  <c:v>361</c:v>
                </c:pt>
                <c:pt idx="301">
                  <c:v>361</c:v>
                </c:pt>
                <c:pt idx="302">
                  <c:v>361</c:v>
                </c:pt>
                <c:pt idx="303">
                  <c:v>362</c:v>
                </c:pt>
                <c:pt idx="304">
                  <c:v>362</c:v>
                </c:pt>
                <c:pt idx="305">
                  <c:v>363</c:v>
                </c:pt>
                <c:pt idx="306">
                  <c:v>363</c:v>
                </c:pt>
                <c:pt idx="307">
                  <c:v>363</c:v>
                </c:pt>
                <c:pt idx="308">
                  <c:v>363</c:v>
                </c:pt>
                <c:pt idx="309">
                  <c:v>364</c:v>
                </c:pt>
                <c:pt idx="310">
                  <c:v>364</c:v>
                </c:pt>
                <c:pt idx="311">
                  <c:v>364</c:v>
                </c:pt>
                <c:pt idx="312">
                  <c:v>365</c:v>
                </c:pt>
                <c:pt idx="313">
                  <c:v>365</c:v>
                </c:pt>
                <c:pt idx="314">
                  <c:v>365</c:v>
                </c:pt>
                <c:pt idx="315">
                  <c:v>365</c:v>
                </c:pt>
                <c:pt idx="316">
                  <c:v>365</c:v>
                </c:pt>
                <c:pt idx="317">
                  <c:v>366</c:v>
                </c:pt>
                <c:pt idx="318">
                  <c:v>367</c:v>
                </c:pt>
                <c:pt idx="319">
                  <c:v>367</c:v>
                </c:pt>
                <c:pt idx="320">
                  <c:v>367</c:v>
                </c:pt>
                <c:pt idx="321">
                  <c:v>367</c:v>
                </c:pt>
                <c:pt idx="322">
                  <c:v>367</c:v>
                </c:pt>
                <c:pt idx="323">
                  <c:v>367</c:v>
                </c:pt>
                <c:pt idx="324">
                  <c:v>367</c:v>
                </c:pt>
                <c:pt idx="325">
                  <c:v>369</c:v>
                </c:pt>
                <c:pt idx="326">
                  <c:v>369</c:v>
                </c:pt>
                <c:pt idx="327">
                  <c:v>369</c:v>
                </c:pt>
                <c:pt idx="328">
                  <c:v>370</c:v>
                </c:pt>
                <c:pt idx="329">
                  <c:v>370</c:v>
                </c:pt>
                <c:pt idx="330">
                  <c:v>371</c:v>
                </c:pt>
                <c:pt idx="331">
                  <c:v>370</c:v>
                </c:pt>
                <c:pt idx="332">
                  <c:v>371</c:v>
                </c:pt>
                <c:pt idx="333">
                  <c:v>371</c:v>
                </c:pt>
                <c:pt idx="334">
                  <c:v>371</c:v>
                </c:pt>
                <c:pt idx="335">
                  <c:v>372</c:v>
                </c:pt>
                <c:pt idx="336">
                  <c:v>372</c:v>
                </c:pt>
                <c:pt idx="337">
                  <c:v>372</c:v>
                </c:pt>
                <c:pt idx="338">
                  <c:v>372</c:v>
                </c:pt>
                <c:pt idx="339">
                  <c:v>372</c:v>
                </c:pt>
                <c:pt idx="340">
                  <c:v>373</c:v>
                </c:pt>
                <c:pt idx="341">
                  <c:v>373</c:v>
                </c:pt>
                <c:pt idx="342">
                  <c:v>373</c:v>
                </c:pt>
                <c:pt idx="343">
                  <c:v>373</c:v>
                </c:pt>
                <c:pt idx="344">
                  <c:v>374</c:v>
                </c:pt>
                <c:pt idx="345">
                  <c:v>374</c:v>
                </c:pt>
                <c:pt idx="346">
                  <c:v>374</c:v>
                </c:pt>
                <c:pt idx="347">
                  <c:v>374</c:v>
                </c:pt>
                <c:pt idx="348">
                  <c:v>375</c:v>
                </c:pt>
                <c:pt idx="349">
                  <c:v>375</c:v>
                </c:pt>
                <c:pt idx="350">
                  <c:v>375</c:v>
                </c:pt>
                <c:pt idx="351">
                  <c:v>375</c:v>
                </c:pt>
                <c:pt idx="352">
                  <c:v>376</c:v>
                </c:pt>
                <c:pt idx="353">
                  <c:v>376</c:v>
                </c:pt>
                <c:pt idx="354">
                  <c:v>376</c:v>
                </c:pt>
                <c:pt idx="355">
                  <c:v>376</c:v>
                </c:pt>
                <c:pt idx="356">
                  <c:v>377</c:v>
                </c:pt>
                <c:pt idx="357">
                  <c:v>377</c:v>
                </c:pt>
                <c:pt idx="358">
                  <c:v>377</c:v>
                </c:pt>
                <c:pt idx="359">
                  <c:v>378</c:v>
                </c:pt>
                <c:pt idx="360">
                  <c:v>378</c:v>
                </c:pt>
                <c:pt idx="361">
                  <c:v>378</c:v>
                </c:pt>
                <c:pt idx="362">
                  <c:v>379</c:v>
                </c:pt>
                <c:pt idx="363">
                  <c:v>379</c:v>
                </c:pt>
                <c:pt idx="364">
                  <c:v>379</c:v>
                </c:pt>
                <c:pt idx="365">
                  <c:v>380</c:v>
                </c:pt>
                <c:pt idx="366">
                  <c:v>380</c:v>
                </c:pt>
                <c:pt idx="367">
                  <c:v>380</c:v>
                </c:pt>
                <c:pt idx="368">
                  <c:v>381</c:v>
                </c:pt>
                <c:pt idx="369">
                  <c:v>382</c:v>
                </c:pt>
                <c:pt idx="370">
                  <c:v>385</c:v>
                </c:pt>
                <c:pt idx="371">
                  <c:v>387</c:v>
                </c:pt>
                <c:pt idx="372">
                  <c:v>387</c:v>
                </c:pt>
                <c:pt idx="373">
                  <c:v>388</c:v>
                </c:pt>
                <c:pt idx="374">
                  <c:v>388</c:v>
                </c:pt>
                <c:pt idx="375">
                  <c:v>388</c:v>
                </c:pt>
                <c:pt idx="376">
                  <c:v>389</c:v>
                </c:pt>
                <c:pt idx="377">
                  <c:v>389</c:v>
                </c:pt>
                <c:pt idx="378">
                  <c:v>389</c:v>
                </c:pt>
                <c:pt idx="379">
                  <c:v>389</c:v>
                </c:pt>
                <c:pt idx="380">
                  <c:v>390</c:v>
                </c:pt>
                <c:pt idx="381">
                  <c:v>390</c:v>
                </c:pt>
                <c:pt idx="382">
                  <c:v>390</c:v>
                </c:pt>
                <c:pt idx="383">
                  <c:v>391</c:v>
                </c:pt>
                <c:pt idx="384">
                  <c:v>391</c:v>
                </c:pt>
                <c:pt idx="385">
                  <c:v>391</c:v>
                </c:pt>
                <c:pt idx="386">
                  <c:v>391</c:v>
                </c:pt>
                <c:pt idx="387">
                  <c:v>392</c:v>
                </c:pt>
                <c:pt idx="388">
                  <c:v>392</c:v>
                </c:pt>
                <c:pt idx="389">
                  <c:v>392</c:v>
                </c:pt>
                <c:pt idx="390">
                  <c:v>392</c:v>
                </c:pt>
                <c:pt idx="391">
                  <c:v>393</c:v>
                </c:pt>
                <c:pt idx="392">
                  <c:v>393</c:v>
                </c:pt>
                <c:pt idx="393">
                  <c:v>393</c:v>
                </c:pt>
                <c:pt idx="394">
                  <c:v>394</c:v>
                </c:pt>
                <c:pt idx="395">
                  <c:v>394</c:v>
                </c:pt>
                <c:pt idx="396">
                  <c:v>394</c:v>
                </c:pt>
                <c:pt idx="397">
                  <c:v>395</c:v>
                </c:pt>
                <c:pt idx="398">
                  <c:v>395</c:v>
                </c:pt>
                <c:pt idx="399">
                  <c:v>395</c:v>
                </c:pt>
                <c:pt idx="400">
                  <c:v>396</c:v>
                </c:pt>
                <c:pt idx="401">
                  <c:v>395</c:v>
                </c:pt>
                <c:pt idx="402">
                  <c:v>395</c:v>
                </c:pt>
                <c:pt idx="403">
                  <c:v>395</c:v>
                </c:pt>
                <c:pt idx="404">
                  <c:v>396</c:v>
                </c:pt>
                <c:pt idx="405">
                  <c:v>396</c:v>
                </c:pt>
                <c:pt idx="406">
                  <c:v>396</c:v>
                </c:pt>
                <c:pt idx="407">
                  <c:v>396</c:v>
                </c:pt>
                <c:pt idx="408">
                  <c:v>397</c:v>
                </c:pt>
                <c:pt idx="409">
                  <c:v>397</c:v>
                </c:pt>
                <c:pt idx="410">
                  <c:v>397</c:v>
                </c:pt>
                <c:pt idx="411">
                  <c:v>398</c:v>
                </c:pt>
                <c:pt idx="412">
                  <c:v>398</c:v>
                </c:pt>
                <c:pt idx="413">
                  <c:v>398</c:v>
                </c:pt>
                <c:pt idx="414">
                  <c:v>398</c:v>
                </c:pt>
                <c:pt idx="415">
                  <c:v>399</c:v>
                </c:pt>
                <c:pt idx="416">
                  <c:v>399</c:v>
                </c:pt>
                <c:pt idx="417">
                  <c:v>400</c:v>
                </c:pt>
                <c:pt idx="418">
                  <c:v>400</c:v>
                </c:pt>
                <c:pt idx="419">
                  <c:v>400</c:v>
                </c:pt>
                <c:pt idx="420">
                  <c:v>400</c:v>
                </c:pt>
                <c:pt idx="421">
                  <c:v>401</c:v>
                </c:pt>
                <c:pt idx="422">
                  <c:v>401</c:v>
                </c:pt>
                <c:pt idx="423">
                  <c:v>401</c:v>
                </c:pt>
                <c:pt idx="424">
                  <c:v>402</c:v>
                </c:pt>
                <c:pt idx="425">
                  <c:v>402</c:v>
                </c:pt>
                <c:pt idx="426">
                  <c:v>402</c:v>
                </c:pt>
                <c:pt idx="427">
                  <c:v>402</c:v>
                </c:pt>
                <c:pt idx="428">
                  <c:v>402</c:v>
                </c:pt>
                <c:pt idx="429">
                  <c:v>403</c:v>
                </c:pt>
                <c:pt idx="430">
                  <c:v>403</c:v>
                </c:pt>
                <c:pt idx="431">
                  <c:v>403</c:v>
                </c:pt>
                <c:pt idx="432">
                  <c:v>404</c:v>
                </c:pt>
                <c:pt idx="433">
                  <c:v>404</c:v>
                </c:pt>
                <c:pt idx="434">
                  <c:v>404</c:v>
                </c:pt>
                <c:pt idx="435">
                  <c:v>404</c:v>
                </c:pt>
                <c:pt idx="436">
                  <c:v>405</c:v>
                </c:pt>
                <c:pt idx="437">
                  <c:v>404</c:v>
                </c:pt>
                <c:pt idx="438">
                  <c:v>405</c:v>
                </c:pt>
                <c:pt idx="439">
                  <c:v>405</c:v>
                </c:pt>
                <c:pt idx="440">
                  <c:v>406</c:v>
                </c:pt>
                <c:pt idx="441">
                  <c:v>406</c:v>
                </c:pt>
                <c:pt idx="442">
                  <c:v>406</c:v>
                </c:pt>
                <c:pt idx="443">
                  <c:v>406</c:v>
                </c:pt>
                <c:pt idx="444">
                  <c:v>406</c:v>
                </c:pt>
                <c:pt idx="445">
                  <c:v>407</c:v>
                </c:pt>
                <c:pt idx="446">
                  <c:v>407</c:v>
                </c:pt>
                <c:pt idx="447">
                  <c:v>408</c:v>
                </c:pt>
                <c:pt idx="448">
                  <c:v>408</c:v>
                </c:pt>
                <c:pt idx="449">
                  <c:v>408</c:v>
                </c:pt>
                <c:pt idx="450">
                  <c:v>408</c:v>
                </c:pt>
                <c:pt idx="451">
                  <c:v>408</c:v>
                </c:pt>
                <c:pt idx="452">
                  <c:v>409</c:v>
                </c:pt>
                <c:pt idx="453">
                  <c:v>410</c:v>
                </c:pt>
                <c:pt idx="454">
                  <c:v>409</c:v>
                </c:pt>
                <c:pt idx="455">
                  <c:v>409</c:v>
                </c:pt>
                <c:pt idx="456">
                  <c:v>409</c:v>
                </c:pt>
                <c:pt idx="457">
                  <c:v>410</c:v>
                </c:pt>
                <c:pt idx="458">
                  <c:v>411</c:v>
                </c:pt>
                <c:pt idx="459">
                  <c:v>411</c:v>
                </c:pt>
                <c:pt idx="460">
                  <c:v>411</c:v>
                </c:pt>
                <c:pt idx="461">
                  <c:v>410</c:v>
                </c:pt>
                <c:pt idx="462">
                  <c:v>409</c:v>
                </c:pt>
                <c:pt idx="463">
                  <c:v>409</c:v>
                </c:pt>
                <c:pt idx="464">
                  <c:v>409</c:v>
                </c:pt>
                <c:pt idx="465">
                  <c:v>409</c:v>
                </c:pt>
                <c:pt idx="466">
                  <c:v>409</c:v>
                </c:pt>
                <c:pt idx="467">
                  <c:v>409</c:v>
                </c:pt>
                <c:pt idx="468">
                  <c:v>409</c:v>
                </c:pt>
                <c:pt idx="469">
                  <c:v>409</c:v>
                </c:pt>
                <c:pt idx="470">
                  <c:v>408</c:v>
                </c:pt>
                <c:pt idx="471">
                  <c:v>408</c:v>
                </c:pt>
                <c:pt idx="472">
                  <c:v>408</c:v>
                </c:pt>
                <c:pt idx="473">
                  <c:v>408</c:v>
                </c:pt>
                <c:pt idx="474">
                  <c:v>408</c:v>
                </c:pt>
                <c:pt idx="475">
                  <c:v>407</c:v>
                </c:pt>
                <c:pt idx="476">
                  <c:v>407</c:v>
                </c:pt>
                <c:pt idx="477">
                  <c:v>407</c:v>
                </c:pt>
                <c:pt idx="478">
                  <c:v>407</c:v>
                </c:pt>
                <c:pt idx="479">
                  <c:v>407</c:v>
                </c:pt>
                <c:pt idx="480">
                  <c:v>407</c:v>
                </c:pt>
                <c:pt idx="481">
                  <c:v>406</c:v>
                </c:pt>
                <c:pt idx="482">
                  <c:v>406</c:v>
                </c:pt>
                <c:pt idx="483">
                  <c:v>406</c:v>
                </c:pt>
                <c:pt idx="484">
                  <c:v>406</c:v>
                </c:pt>
                <c:pt idx="485">
                  <c:v>406</c:v>
                </c:pt>
                <c:pt idx="486">
                  <c:v>405</c:v>
                </c:pt>
                <c:pt idx="487">
                  <c:v>405</c:v>
                </c:pt>
                <c:pt idx="488">
                  <c:v>406</c:v>
                </c:pt>
                <c:pt idx="489">
                  <c:v>405</c:v>
                </c:pt>
                <c:pt idx="490">
                  <c:v>405</c:v>
                </c:pt>
                <c:pt idx="491">
                  <c:v>425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ex4_35_heatTemp2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Sheet1!$F$2:$F$1014</c:f>
              <c:numCache>
                <c:formatCode>General</c:formatCode>
                <c:ptCount val="1013"/>
                <c:pt idx="0">
                  <c:v>300</c:v>
                </c:pt>
                <c:pt idx="1">
                  <c:v>300</c:v>
                </c:pt>
                <c:pt idx="2">
                  <c:v>301</c:v>
                </c:pt>
                <c:pt idx="3">
                  <c:v>302</c:v>
                </c:pt>
                <c:pt idx="4">
                  <c:v>302</c:v>
                </c:pt>
                <c:pt idx="5">
                  <c:v>303</c:v>
                </c:pt>
                <c:pt idx="6">
                  <c:v>303</c:v>
                </c:pt>
                <c:pt idx="7">
                  <c:v>304</c:v>
                </c:pt>
                <c:pt idx="8">
                  <c:v>304</c:v>
                </c:pt>
                <c:pt idx="9">
                  <c:v>305</c:v>
                </c:pt>
                <c:pt idx="10">
                  <c:v>305</c:v>
                </c:pt>
                <c:pt idx="11">
                  <c:v>305</c:v>
                </c:pt>
                <c:pt idx="12">
                  <c:v>306</c:v>
                </c:pt>
                <c:pt idx="13">
                  <c:v>306</c:v>
                </c:pt>
                <c:pt idx="14">
                  <c:v>306</c:v>
                </c:pt>
                <c:pt idx="15">
                  <c:v>307</c:v>
                </c:pt>
                <c:pt idx="16">
                  <c:v>307</c:v>
                </c:pt>
                <c:pt idx="17">
                  <c:v>307</c:v>
                </c:pt>
                <c:pt idx="18">
                  <c:v>308</c:v>
                </c:pt>
                <c:pt idx="19">
                  <c:v>308</c:v>
                </c:pt>
                <c:pt idx="20">
                  <c:v>309</c:v>
                </c:pt>
                <c:pt idx="21">
                  <c:v>309</c:v>
                </c:pt>
                <c:pt idx="22">
                  <c:v>310</c:v>
                </c:pt>
                <c:pt idx="23">
                  <c:v>310</c:v>
                </c:pt>
                <c:pt idx="24">
                  <c:v>310</c:v>
                </c:pt>
                <c:pt idx="25">
                  <c:v>310</c:v>
                </c:pt>
                <c:pt idx="26">
                  <c:v>311</c:v>
                </c:pt>
                <c:pt idx="27">
                  <c:v>311</c:v>
                </c:pt>
                <c:pt idx="28">
                  <c:v>311</c:v>
                </c:pt>
                <c:pt idx="29">
                  <c:v>312</c:v>
                </c:pt>
                <c:pt idx="30">
                  <c:v>312</c:v>
                </c:pt>
                <c:pt idx="31">
                  <c:v>312</c:v>
                </c:pt>
                <c:pt idx="32">
                  <c:v>313</c:v>
                </c:pt>
                <c:pt idx="33">
                  <c:v>313</c:v>
                </c:pt>
                <c:pt idx="34">
                  <c:v>313</c:v>
                </c:pt>
                <c:pt idx="35">
                  <c:v>314</c:v>
                </c:pt>
                <c:pt idx="36">
                  <c:v>314</c:v>
                </c:pt>
                <c:pt idx="37">
                  <c:v>314</c:v>
                </c:pt>
                <c:pt idx="38">
                  <c:v>314</c:v>
                </c:pt>
                <c:pt idx="39">
                  <c:v>315</c:v>
                </c:pt>
                <c:pt idx="40">
                  <c:v>315</c:v>
                </c:pt>
                <c:pt idx="41">
                  <c:v>316</c:v>
                </c:pt>
                <c:pt idx="42">
                  <c:v>316</c:v>
                </c:pt>
                <c:pt idx="43">
                  <c:v>316</c:v>
                </c:pt>
                <c:pt idx="44">
                  <c:v>317</c:v>
                </c:pt>
                <c:pt idx="45">
                  <c:v>317</c:v>
                </c:pt>
                <c:pt idx="46">
                  <c:v>317</c:v>
                </c:pt>
                <c:pt idx="47">
                  <c:v>318</c:v>
                </c:pt>
                <c:pt idx="48">
                  <c:v>318</c:v>
                </c:pt>
                <c:pt idx="49">
                  <c:v>318</c:v>
                </c:pt>
                <c:pt idx="50">
                  <c:v>318</c:v>
                </c:pt>
                <c:pt idx="51">
                  <c:v>318</c:v>
                </c:pt>
                <c:pt idx="52">
                  <c:v>318</c:v>
                </c:pt>
                <c:pt idx="53">
                  <c:v>319</c:v>
                </c:pt>
                <c:pt idx="54">
                  <c:v>319</c:v>
                </c:pt>
                <c:pt idx="55">
                  <c:v>319</c:v>
                </c:pt>
                <c:pt idx="56">
                  <c:v>320</c:v>
                </c:pt>
                <c:pt idx="57">
                  <c:v>320</c:v>
                </c:pt>
                <c:pt idx="58">
                  <c:v>320</c:v>
                </c:pt>
                <c:pt idx="59">
                  <c:v>320</c:v>
                </c:pt>
                <c:pt idx="60">
                  <c:v>320</c:v>
                </c:pt>
                <c:pt idx="61">
                  <c:v>321</c:v>
                </c:pt>
                <c:pt idx="62">
                  <c:v>321</c:v>
                </c:pt>
                <c:pt idx="63">
                  <c:v>321</c:v>
                </c:pt>
                <c:pt idx="64">
                  <c:v>321</c:v>
                </c:pt>
                <c:pt idx="65">
                  <c:v>322</c:v>
                </c:pt>
                <c:pt idx="66">
                  <c:v>322</c:v>
                </c:pt>
                <c:pt idx="67">
                  <c:v>322</c:v>
                </c:pt>
                <c:pt idx="68">
                  <c:v>322</c:v>
                </c:pt>
                <c:pt idx="69">
                  <c:v>322</c:v>
                </c:pt>
                <c:pt idx="70">
                  <c:v>323</c:v>
                </c:pt>
                <c:pt idx="71">
                  <c:v>323</c:v>
                </c:pt>
                <c:pt idx="72">
                  <c:v>323</c:v>
                </c:pt>
                <c:pt idx="73">
                  <c:v>323</c:v>
                </c:pt>
                <c:pt idx="74">
                  <c:v>323</c:v>
                </c:pt>
                <c:pt idx="75">
                  <c:v>324</c:v>
                </c:pt>
                <c:pt idx="76">
                  <c:v>324</c:v>
                </c:pt>
                <c:pt idx="77">
                  <c:v>324</c:v>
                </c:pt>
                <c:pt idx="78">
                  <c:v>324</c:v>
                </c:pt>
                <c:pt idx="79">
                  <c:v>325</c:v>
                </c:pt>
                <c:pt idx="80">
                  <c:v>325</c:v>
                </c:pt>
                <c:pt idx="81">
                  <c:v>325</c:v>
                </c:pt>
                <c:pt idx="82">
                  <c:v>325</c:v>
                </c:pt>
                <c:pt idx="83">
                  <c:v>326</c:v>
                </c:pt>
                <c:pt idx="84">
                  <c:v>326</c:v>
                </c:pt>
                <c:pt idx="85">
                  <c:v>327</c:v>
                </c:pt>
                <c:pt idx="86">
                  <c:v>327</c:v>
                </c:pt>
                <c:pt idx="87">
                  <c:v>327</c:v>
                </c:pt>
                <c:pt idx="88">
                  <c:v>327</c:v>
                </c:pt>
                <c:pt idx="89">
                  <c:v>328</c:v>
                </c:pt>
                <c:pt idx="90">
                  <c:v>328</c:v>
                </c:pt>
                <c:pt idx="91">
                  <c:v>328</c:v>
                </c:pt>
                <c:pt idx="92">
                  <c:v>329</c:v>
                </c:pt>
                <c:pt idx="93">
                  <c:v>329</c:v>
                </c:pt>
                <c:pt idx="94">
                  <c:v>329</c:v>
                </c:pt>
                <c:pt idx="95">
                  <c:v>329</c:v>
                </c:pt>
                <c:pt idx="96">
                  <c:v>329</c:v>
                </c:pt>
                <c:pt idx="97">
                  <c:v>330</c:v>
                </c:pt>
                <c:pt idx="98">
                  <c:v>330</c:v>
                </c:pt>
                <c:pt idx="99">
                  <c:v>331</c:v>
                </c:pt>
                <c:pt idx="100">
                  <c:v>331</c:v>
                </c:pt>
                <c:pt idx="101">
                  <c:v>331</c:v>
                </c:pt>
                <c:pt idx="102">
                  <c:v>332</c:v>
                </c:pt>
                <c:pt idx="103">
                  <c:v>332</c:v>
                </c:pt>
                <c:pt idx="104">
                  <c:v>332</c:v>
                </c:pt>
                <c:pt idx="105">
                  <c:v>332</c:v>
                </c:pt>
                <c:pt idx="106">
                  <c:v>333</c:v>
                </c:pt>
                <c:pt idx="107">
                  <c:v>333</c:v>
                </c:pt>
                <c:pt idx="108">
                  <c:v>333</c:v>
                </c:pt>
                <c:pt idx="109">
                  <c:v>334</c:v>
                </c:pt>
                <c:pt idx="110">
                  <c:v>334</c:v>
                </c:pt>
                <c:pt idx="111">
                  <c:v>334</c:v>
                </c:pt>
                <c:pt idx="112">
                  <c:v>334</c:v>
                </c:pt>
                <c:pt idx="113">
                  <c:v>334</c:v>
                </c:pt>
                <c:pt idx="114">
                  <c:v>335</c:v>
                </c:pt>
                <c:pt idx="115">
                  <c:v>335</c:v>
                </c:pt>
                <c:pt idx="116">
                  <c:v>335</c:v>
                </c:pt>
                <c:pt idx="117">
                  <c:v>335</c:v>
                </c:pt>
                <c:pt idx="118">
                  <c:v>336</c:v>
                </c:pt>
                <c:pt idx="119">
                  <c:v>337</c:v>
                </c:pt>
                <c:pt idx="120">
                  <c:v>337</c:v>
                </c:pt>
                <c:pt idx="121">
                  <c:v>337</c:v>
                </c:pt>
                <c:pt idx="122">
                  <c:v>337</c:v>
                </c:pt>
                <c:pt idx="123">
                  <c:v>337</c:v>
                </c:pt>
                <c:pt idx="124">
                  <c:v>338</c:v>
                </c:pt>
                <c:pt idx="125">
                  <c:v>338</c:v>
                </c:pt>
                <c:pt idx="126">
                  <c:v>338</c:v>
                </c:pt>
                <c:pt idx="127">
                  <c:v>339</c:v>
                </c:pt>
                <c:pt idx="128">
                  <c:v>339</c:v>
                </c:pt>
                <c:pt idx="129">
                  <c:v>340</c:v>
                </c:pt>
                <c:pt idx="130">
                  <c:v>340</c:v>
                </c:pt>
                <c:pt idx="131">
                  <c:v>340</c:v>
                </c:pt>
                <c:pt idx="132">
                  <c:v>340</c:v>
                </c:pt>
                <c:pt idx="133">
                  <c:v>341</c:v>
                </c:pt>
                <c:pt idx="134">
                  <c:v>341</c:v>
                </c:pt>
                <c:pt idx="135">
                  <c:v>341</c:v>
                </c:pt>
                <c:pt idx="136">
                  <c:v>342</c:v>
                </c:pt>
                <c:pt idx="137">
                  <c:v>342</c:v>
                </c:pt>
                <c:pt idx="138">
                  <c:v>343</c:v>
                </c:pt>
                <c:pt idx="139">
                  <c:v>343</c:v>
                </c:pt>
                <c:pt idx="140">
                  <c:v>343</c:v>
                </c:pt>
                <c:pt idx="141">
                  <c:v>344</c:v>
                </c:pt>
                <c:pt idx="142">
                  <c:v>344</c:v>
                </c:pt>
                <c:pt idx="143">
                  <c:v>344</c:v>
                </c:pt>
                <c:pt idx="144">
                  <c:v>345</c:v>
                </c:pt>
                <c:pt idx="145">
                  <c:v>345</c:v>
                </c:pt>
                <c:pt idx="146">
                  <c:v>345</c:v>
                </c:pt>
                <c:pt idx="147">
                  <c:v>345</c:v>
                </c:pt>
                <c:pt idx="148">
                  <c:v>346</c:v>
                </c:pt>
                <c:pt idx="149">
                  <c:v>346</c:v>
                </c:pt>
                <c:pt idx="150">
                  <c:v>346</c:v>
                </c:pt>
                <c:pt idx="151">
                  <c:v>347</c:v>
                </c:pt>
                <c:pt idx="152">
                  <c:v>347</c:v>
                </c:pt>
                <c:pt idx="153">
                  <c:v>348</c:v>
                </c:pt>
                <c:pt idx="154">
                  <c:v>349</c:v>
                </c:pt>
                <c:pt idx="155">
                  <c:v>348</c:v>
                </c:pt>
                <c:pt idx="156">
                  <c:v>349</c:v>
                </c:pt>
                <c:pt idx="157">
                  <c:v>349</c:v>
                </c:pt>
                <c:pt idx="158">
                  <c:v>349</c:v>
                </c:pt>
                <c:pt idx="159">
                  <c:v>349</c:v>
                </c:pt>
                <c:pt idx="160">
                  <c:v>350</c:v>
                </c:pt>
                <c:pt idx="161">
                  <c:v>350</c:v>
                </c:pt>
                <c:pt idx="162">
                  <c:v>350</c:v>
                </c:pt>
                <c:pt idx="163">
                  <c:v>351</c:v>
                </c:pt>
                <c:pt idx="164">
                  <c:v>351</c:v>
                </c:pt>
                <c:pt idx="165">
                  <c:v>352</c:v>
                </c:pt>
                <c:pt idx="166">
                  <c:v>352</c:v>
                </c:pt>
                <c:pt idx="167">
                  <c:v>352</c:v>
                </c:pt>
                <c:pt idx="168">
                  <c:v>352</c:v>
                </c:pt>
                <c:pt idx="169">
                  <c:v>353</c:v>
                </c:pt>
                <c:pt idx="170">
                  <c:v>354</c:v>
                </c:pt>
                <c:pt idx="171">
                  <c:v>354</c:v>
                </c:pt>
                <c:pt idx="172">
                  <c:v>354</c:v>
                </c:pt>
                <c:pt idx="173">
                  <c:v>354</c:v>
                </c:pt>
                <c:pt idx="174">
                  <c:v>355</c:v>
                </c:pt>
                <c:pt idx="175">
                  <c:v>355</c:v>
                </c:pt>
                <c:pt idx="176">
                  <c:v>355</c:v>
                </c:pt>
                <c:pt idx="177">
                  <c:v>356</c:v>
                </c:pt>
                <c:pt idx="178">
                  <c:v>356</c:v>
                </c:pt>
                <c:pt idx="179">
                  <c:v>356</c:v>
                </c:pt>
                <c:pt idx="180">
                  <c:v>356</c:v>
                </c:pt>
                <c:pt idx="181">
                  <c:v>357</c:v>
                </c:pt>
                <c:pt idx="182">
                  <c:v>358</c:v>
                </c:pt>
                <c:pt idx="183">
                  <c:v>358</c:v>
                </c:pt>
                <c:pt idx="184">
                  <c:v>358</c:v>
                </c:pt>
                <c:pt idx="185">
                  <c:v>359</c:v>
                </c:pt>
                <c:pt idx="186">
                  <c:v>359</c:v>
                </c:pt>
                <c:pt idx="187">
                  <c:v>359</c:v>
                </c:pt>
                <c:pt idx="188">
                  <c:v>360</c:v>
                </c:pt>
                <c:pt idx="189">
                  <c:v>360</c:v>
                </c:pt>
                <c:pt idx="190">
                  <c:v>360</c:v>
                </c:pt>
                <c:pt idx="191">
                  <c:v>361</c:v>
                </c:pt>
                <c:pt idx="192">
                  <c:v>361</c:v>
                </c:pt>
                <c:pt idx="193">
                  <c:v>362</c:v>
                </c:pt>
                <c:pt idx="194">
                  <c:v>362</c:v>
                </c:pt>
                <c:pt idx="195">
                  <c:v>362</c:v>
                </c:pt>
                <c:pt idx="196">
                  <c:v>362</c:v>
                </c:pt>
                <c:pt idx="197">
                  <c:v>363</c:v>
                </c:pt>
                <c:pt idx="198">
                  <c:v>363</c:v>
                </c:pt>
                <c:pt idx="199">
                  <c:v>364</c:v>
                </c:pt>
                <c:pt idx="200">
                  <c:v>363</c:v>
                </c:pt>
                <c:pt idx="201">
                  <c:v>364</c:v>
                </c:pt>
                <c:pt idx="202">
                  <c:v>365</c:v>
                </c:pt>
                <c:pt idx="203">
                  <c:v>365</c:v>
                </c:pt>
                <c:pt idx="204">
                  <c:v>365</c:v>
                </c:pt>
                <c:pt idx="205">
                  <c:v>365</c:v>
                </c:pt>
                <c:pt idx="206">
                  <c:v>365</c:v>
                </c:pt>
                <c:pt idx="207">
                  <c:v>365</c:v>
                </c:pt>
                <c:pt idx="208">
                  <c:v>366</c:v>
                </c:pt>
                <c:pt idx="209">
                  <c:v>366</c:v>
                </c:pt>
                <c:pt idx="210">
                  <c:v>366</c:v>
                </c:pt>
                <c:pt idx="211">
                  <c:v>366</c:v>
                </c:pt>
                <c:pt idx="212">
                  <c:v>367</c:v>
                </c:pt>
                <c:pt idx="213">
                  <c:v>367</c:v>
                </c:pt>
                <c:pt idx="214">
                  <c:v>368</c:v>
                </c:pt>
                <c:pt idx="215">
                  <c:v>368</c:v>
                </c:pt>
                <c:pt idx="216">
                  <c:v>368</c:v>
                </c:pt>
                <c:pt idx="217">
                  <c:v>369</c:v>
                </c:pt>
                <c:pt idx="218">
                  <c:v>369</c:v>
                </c:pt>
                <c:pt idx="219">
                  <c:v>369</c:v>
                </c:pt>
                <c:pt idx="220">
                  <c:v>370</c:v>
                </c:pt>
                <c:pt idx="221">
                  <c:v>370</c:v>
                </c:pt>
                <c:pt idx="222">
                  <c:v>370</c:v>
                </c:pt>
                <c:pt idx="223">
                  <c:v>370</c:v>
                </c:pt>
                <c:pt idx="224">
                  <c:v>371</c:v>
                </c:pt>
                <c:pt idx="225">
                  <c:v>371</c:v>
                </c:pt>
                <c:pt idx="226">
                  <c:v>371</c:v>
                </c:pt>
                <c:pt idx="227">
                  <c:v>372</c:v>
                </c:pt>
                <c:pt idx="228">
                  <c:v>372</c:v>
                </c:pt>
                <c:pt idx="229">
                  <c:v>372</c:v>
                </c:pt>
                <c:pt idx="230">
                  <c:v>373</c:v>
                </c:pt>
                <c:pt idx="231">
                  <c:v>373</c:v>
                </c:pt>
                <c:pt idx="232">
                  <c:v>373</c:v>
                </c:pt>
                <c:pt idx="233">
                  <c:v>374</c:v>
                </c:pt>
                <c:pt idx="234">
                  <c:v>374</c:v>
                </c:pt>
                <c:pt idx="235">
                  <c:v>374</c:v>
                </c:pt>
                <c:pt idx="236">
                  <c:v>374</c:v>
                </c:pt>
                <c:pt idx="237">
                  <c:v>375</c:v>
                </c:pt>
                <c:pt idx="238">
                  <c:v>375</c:v>
                </c:pt>
                <c:pt idx="239">
                  <c:v>375</c:v>
                </c:pt>
                <c:pt idx="240">
                  <c:v>376</c:v>
                </c:pt>
                <c:pt idx="241">
                  <c:v>376</c:v>
                </c:pt>
                <c:pt idx="242">
                  <c:v>376</c:v>
                </c:pt>
                <c:pt idx="243">
                  <c:v>377</c:v>
                </c:pt>
                <c:pt idx="244">
                  <c:v>377</c:v>
                </c:pt>
                <c:pt idx="245">
                  <c:v>377</c:v>
                </c:pt>
                <c:pt idx="246">
                  <c:v>377</c:v>
                </c:pt>
                <c:pt idx="247">
                  <c:v>378</c:v>
                </c:pt>
                <c:pt idx="248">
                  <c:v>378</c:v>
                </c:pt>
                <c:pt idx="249">
                  <c:v>378</c:v>
                </c:pt>
                <c:pt idx="250">
                  <c:v>379</c:v>
                </c:pt>
                <c:pt idx="251">
                  <c:v>379</c:v>
                </c:pt>
                <c:pt idx="252">
                  <c:v>379</c:v>
                </c:pt>
                <c:pt idx="253">
                  <c:v>380</c:v>
                </c:pt>
                <c:pt idx="254">
                  <c:v>381</c:v>
                </c:pt>
                <c:pt idx="255">
                  <c:v>381</c:v>
                </c:pt>
                <c:pt idx="256">
                  <c:v>384</c:v>
                </c:pt>
                <c:pt idx="257">
                  <c:v>384</c:v>
                </c:pt>
                <c:pt idx="258">
                  <c:v>385</c:v>
                </c:pt>
                <c:pt idx="259">
                  <c:v>386</c:v>
                </c:pt>
                <c:pt idx="260">
                  <c:v>386</c:v>
                </c:pt>
                <c:pt idx="261">
                  <c:v>387</c:v>
                </c:pt>
                <c:pt idx="262">
                  <c:v>388</c:v>
                </c:pt>
                <c:pt idx="263">
                  <c:v>388</c:v>
                </c:pt>
                <c:pt idx="264">
                  <c:v>389</c:v>
                </c:pt>
                <c:pt idx="265">
                  <c:v>389</c:v>
                </c:pt>
                <c:pt idx="266">
                  <c:v>389</c:v>
                </c:pt>
                <c:pt idx="267">
                  <c:v>390</c:v>
                </c:pt>
                <c:pt idx="268">
                  <c:v>390</c:v>
                </c:pt>
                <c:pt idx="269">
                  <c:v>391</c:v>
                </c:pt>
                <c:pt idx="270">
                  <c:v>391</c:v>
                </c:pt>
                <c:pt idx="271">
                  <c:v>391</c:v>
                </c:pt>
                <c:pt idx="272">
                  <c:v>391</c:v>
                </c:pt>
                <c:pt idx="273">
                  <c:v>392</c:v>
                </c:pt>
                <c:pt idx="274">
                  <c:v>392</c:v>
                </c:pt>
                <c:pt idx="275">
                  <c:v>392</c:v>
                </c:pt>
                <c:pt idx="276">
                  <c:v>392</c:v>
                </c:pt>
                <c:pt idx="277">
                  <c:v>393</c:v>
                </c:pt>
                <c:pt idx="278">
                  <c:v>393</c:v>
                </c:pt>
                <c:pt idx="279">
                  <c:v>393</c:v>
                </c:pt>
                <c:pt idx="280">
                  <c:v>393</c:v>
                </c:pt>
                <c:pt idx="281">
                  <c:v>394</c:v>
                </c:pt>
                <c:pt idx="282">
                  <c:v>394</c:v>
                </c:pt>
                <c:pt idx="283">
                  <c:v>395</c:v>
                </c:pt>
                <c:pt idx="284">
                  <c:v>395</c:v>
                </c:pt>
                <c:pt idx="285">
                  <c:v>395</c:v>
                </c:pt>
                <c:pt idx="286">
                  <c:v>395</c:v>
                </c:pt>
                <c:pt idx="287">
                  <c:v>395</c:v>
                </c:pt>
                <c:pt idx="288">
                  <c:v>396</c:v>
                </c:pt>
                <c:pt idx="289">
                  <c:v>396</c:v>
                </c:pt>
                <c:pt idx="290">
                  <c:v>395</c:v>
                </c:pt>
                <c:pt idx="291">
                  <c:v>395</c:v>
                </c:pt>
                <c:pt idx="292">
                  <c:v>396</c:v>
                </c:pt>
                <c:pt idx="293">
                  <c:v>396</c:v>
                </c:pt>
                <c:pt idx="294">
                  <c:v>396</c:v>
                </c:pt>
                <c:pt idx="295">
                  <c:v>397</c:v>
                </c:pt>
                <c:pt idx="296">
                  <c:v>397</c:v>
                </c:pt>
                <c:pt idx="297">
                  <c:v>397</c:v>
                </c:pt>
                <c:pt idx="298">
                  <c:v>397</c:v>
                </c:pt>
                <c:pt idx="299">
                  <c:v>398</c:v>
                </c:pt>
                <c:pt idx="300">
                  <c:v>398</c:v>
                </c:pt>
                <c:pt idx="301">
                  <c:v>399</c:v>
                </c:pt>
                <c:pt idx="302">
                  <c:v>399</c:v>
                </c:pt>
                <c:pt idx="303">
                  <c:v>399</c:v>
                </c:pt>
                <c:pt idx="304">
                  <c:v>400</c:v>
                </c:pt>
                <c:pt idx="305">
                  <c:v>400</c:v>
                </c:pt>
                <c:pt idx="306">
                  <c:v>400</c:v>
                </c:pt>
                <c:pt idx="307">
                  <c:v>401</c:v>
                </c:pt>
                <c:pt idx="308">
                  <c:v>401</c:v>
                </c:pt>
                <c:pt idx="309">
                  <c:v>401</c:v>
                </c:pt>
                <c:pt idx="310">
                  <c:v>402</c:v>
                </c:pt>
                <c:pt idx="311">
                  <c:v>402</c:v>
                </c:pt>
                <c:pt idx="312">
                  <c:v>402</c:v>
                </c:pt>
                <c:pt idx="313">
                  <c:v>402</c:v>
                </c:pt>
                <c:pt idx="314">
                  <c:v>402</c:v>
                </c:pt>
                <c:pt idx="315">
                  <c:v>402</c:v>
                </c:pt>
                <c:pt idx="316">
                  <c:v>403</c:v>
                </c:pt>
                <c:pt idx="317">
                  <c:v>403</c:v>
                </c:pt>
                <c:pt idx="318">
                  <c:v>403</c:v>
                </c:pt>
                <c:pt idx="319">
                  <c:v>403</c:v>
                </c:pt>
                <c:pt idx="320">
                  <c:v>404</c:v>
                </c:pt>
                <c:pt idx="321">
                  <c:v>404</c:v>
                </c:pt>
                <c:pt idx="322">
                  <c:v>404</c:v>
                </c:pt>
                <c:pt idx="323">
                  <c:v>404</c:v>
                </c:pt>
                <c:pt idx="324">
                  <c:v>405</c:v>
                </c:pt>
                <c:pt idx="325">
                  <c:v>405</c:v>
                </c:pt>
                <c:pt idx="326">
                  <c:v>405</c:v>
                </c:pt>
                <c:pt idx="327">
                  <c:v>405</c:v>
                </c:pt>
                <c:pt idx="328">
                  <c:v>405</c:v>
                </c:pt>
                <c:pt idx="329">
                  <c:v>406</c:v>
                </c:pt>
                <c:pt idx="330">
                  <c:v>406</c:v>
                </c:pt>
                <c:pt idx="331">
                  <c:v>406</c:v>
                </c:pt>
                <c:pt idx="332">
                  <c:v>406</c:v>
                </c:pt>
                <c:pt idx="333">
                  <c:v>407</c:v>
                </c:pt>
                <c:pt idx="334">
                  <c:v>407</c:v>
                </c:pt>
                <c:pt idx="335">
                  <c:v>408</c:v>
                </c:pt>
                <c:pt idx="336">
                  <c:v>408</c:v>
                </c:pt>
                <c:pt idx="337">
                  <c:v>408</c:v>
                </c:pt>
                <c:pt idx="338">
                  <c:v>409</c:v>
                </c:pt>
                <c:pt idx="339">
                  <c:v>409</c:v>
                </c:pt>
                <c:pt idx="340">
                  <c:v>409</c:v>
                </c:pt>
                <c:pt idx="341">
                  <c:v>409</c:v>
                </c:pt>
                <c:pt idx="342">
                  <c:v>410</c:v>
                </c:pt>
                <c:pt idx="343">
                  <c:v>410</c:v>
                </c:pt>
                <c:pt idx="344">
                  <c:v>411</c:v>
                </c:pt>
                <c:pt idx="345">
                  <c:v>411</c:v>
                </c:pt>
                <c:pt idx="346">
                  <c:v>411</c:v>
                </c:pt>
                <c:pt idx="347">
                  <c:v>411</c:v>
                </c:pt>
                <c:pt idx="348">
                  <c:v>412</c:v>
                </c:pt>
                <c:pt idx="349">
                  <c:v>411</c:v>
                </c:pt>
                <c:pt idx="350">
                  <c:v>410</c:v>
                </c:pt>
                <c:pt idx="351">
                  <c:v>411</c:v>
                </c:pt>
                <c:pt idx="352">
                  <c:v>410</c:v>
                </c:pt>
                <c:pt idx="353">
                  <c:v>410</c:v>
                </c:pt>
                <c:pt idx="354">
                  <c:v>409</c:v>
                </c:pt>
                <c:pt idx="355">
                  <c:v>410</c:v>
                </c:pt>
                <c:pt idx="356">
                  <c:v>410</c:v>
                </c:pt>
                <c:pt idx="357">
                  <c:v>409</c:v>
                </c:pt>
                <c:pt idx="358">
                  <c:v>409</c:v>
                </c:pt>
                <c:pt idx="359">
                  <c:v>409</c:v>
                </c:pt>
                <c:pt idx="360">
                  <c:v>409</c:v>
                </c:pt>
                <c:pt idx="361">
                  <c:v>409</c:v>
                </c:pt>
                <c:pt idx="362">
                  <c:v>409</c:v>
                </c:pt>
                <c:pt idx="363">
                  <c:v>409</c:v>
                </c:pt>
                <c:pt idx="364">
                  <c:v>408</c:v>
                </c:pt>
                <c:pt idx="365">
                  <c:v>408</c:v>
                </c:pt>
                <c:pt idx="366">
                  <c:v>408</c:v>
                </c:pt>
                <c:pt idx="367">
                  <c:v>408</c:v>
                </c:pt>
                <c:pt idx="368">
                  <c:v>407</c:v>
                </c:pt>
                <c:pt idx="369">
                  <c:v>408</c:v>
                </c:pt>
                <c:pt idx="370">
                  <c:v>407</c:v>
                </c:pt>
                <c:pt idx="371">
                  <c:v>407</c:v>
                </c:pt>
                <c:pt idx="372">
                  <c:v>407</c:v>
                </c:pt>
                <c:pt idx="373">
                  <c:v>407</c:v>
                </c:pt>
                <c:pt idx="374">
                  <c:v>407</c:v>
                </c:pt>
                <c:pt idx="375">
                  <c:v>407</c:v>
                </c:pt>
                <c:pt idx="376">
                  <c:v>407</c:v>
                </c:pt>
                <c:pt idx="377">
                  <c:v>406</c:v>
                </c:pt>
                <c:pt idx="378">
                  <c:v>406</c:v>
                </c:pt>
                <c:pt idx="379">
                  <c:v>406</c:v>
                </c:pt>
                <c:pt idx="380">
                  <c:v>424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ex4_40_heatTemp2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Sheet1!$G$2:$G$1014</c:f>
              <c:numCache>
                <c:formatCode>General</c:formatCode>
                <c:ptCount val="1013"/>
                <c:pt idx="0">
                  <c:v>279</c:v>
                </c:pt>
                <c:pt idx="1">
                  <c:v>279</c:v>
                </c:pt>
                <c:pt idx="2">
                  <c:v>280</c:v>
                </c:pt>
                <c:pt idx="3">
                  <c:v>280</c:v>
                </c:pt>
                <c:pt idx="4">
                  <c:v>281</c:v>
                </c:pt>
                <c:pt idx="5">
                  <c:v>283</c:v>
                </c:pt>
                <c:pt idx="6">
                  <c:v>282</c:v>
                </c:pt>
                <c:pt idx="7">
                  <c:v>283</c:v>
                </c:pt>
                <c:pt idx="8">
                  <c:v>283</c:v>
                </c:pt>
                <c:pt idx="9">
                  <c:v>283</c:v>
                </c:pt>
                <c:pt idx="10">
                  <c:v>283</c:v>
                </c:pt>
                <c:pt idx="11">
                  <c:v>284</c:v>
                </c:pt>
                <c:pt idx="12">
                  <c:v>284</c:v>
                </c:pt>
                <c:pt idx="13">
                  <c:v>285</c:v>
                </c:pt>
                <c:pt idx="14">
                  <c:v>285</c:v>
                </c:pt>
                <c:pt idx="15">
                  <c:v>286</c:v>
                </c:pt>
                <c:pt idx="16">
                  <c:v>286</c:v>
                </c:pt>
                <c:pt idx="17">
                  <c:v>286</c:v>
                </c:pt>
                <c:pt idx="18">
                  <c:v>287</c:v>
                </c:pt>
                <c:pt idx="19">
                  <c:v>287</c:v>
                </c:pt>
                <c:pt idx="20">
                  <c:v>287</c:v>
                </c:pt>
                <c:pt idx="21">
                  <c:v>288</c:v>
                </c:pt>
                <c:pt idx="22">
                  <c:v>288</c:v>
                </c:pt>
                <c:pt idx="23">
                  <c:v>289</c:v>
                </c:pt>
                <c:pt idx="24">
                  <c:v>290</c:v>
                </c:pt>
                <c:pt idx="25">
                  <c:v>290</c:v>
                </c:pt>
                <c:pt idx="26">
                  <c:v>289</c:v>
                </c:pt>
                <c:pt idx="27">
                  <c:v>290</c:v>
                </c:pt>
                <c:pt idx="28">
                  <c:v>290</c:v>
                </c:pt>
                <c:pt idx="29">
                  <c:v>291</c:v>
                </c:pt>
                <c:pt idx="30">
                  <c:v>291</c:v>
                </c:pt>
                <c:pt idx="31">
                  <c:v>291</c:v>
                </c:pt>
                <c:pt idx="32">
                  <c:v>292</c:v>
                </c:pt>
                <c:pt idx="33">
                  <c:v>292</c:v>
                </c:pt>
                <c:pt idx="34">
                  <c:v>293</c:v>
                </c:pt>
                <c:pt idx="35">
                  <c:v>293</c:v>
                </c:pt>
                <c:pt idx="36">
                  <c:v>293</c:v>
                </c:pt>
                <c:pt idx="37">
                  <c:v>293</c:v>
                </c:pt>
                <c:pt idx="38">
                  <c:v>295</c:v>
                </c:pt>
                <c:pt idx="39">
                  <c:v>294</c:v>
                </c:pt>
                <c:pt idx="40">
                  <c:v>295</c:v>
                </c:pt>
                <c:pt idx="41">
                  <c:v>295</c:v>
                </c:pt>
                <c:pt idx="42">
                  <c:v>296</c:v>
                </c:pt>
                <c:pt idx="43">
                  <c:v>295</c:v>
                </c:pt>
                <c:pt idx="44">
                  <c:v>295</c:v>
                </c:pt>
                <c:pt idx="45">
                  <c:v>296</c:v>
                </c:pt>
                <c:pt idx="46">
                  <c:v>297</c:v>
                </c:pt>
                <c:pt idx="47">
                  <c:v>297</c:v>
                </c:pt>
                <c:pt idx="48">
                  <c:v>297</c:v>
                </c:pt>
                <c:pt idx="49">
                  <c:v>298</c:v>
                </c:pt>
                <c:pt idx="50">
                  <c:v>298</c:v>
                </c:pt>
                <c:pt idx="51">
                  <c:v>299</c:v>
                </c:pt>
                <c:pt idx="52">
                  <c:v>299</c:v>
                </c:pt>
                <c:pt idx="53">
                  <c:v>299</c:v>
                </c:pt>
                <c:pt idx="54">
                  <c:v>299</c:v>
                </c:pt>
                <c:pt idx="55">
                  <c:v>299</c:v>
                </c:pt>
                <c:pt idx="56">
                  <c:v>300</c:v>
                </c:pt>
                <c:pt idx="57">
                  <c:v>300</c:v>
                </c:pt>
                <c:pt idx="58">
                  <c:v>301</c:v>
                </c:pt>
                <c:pt idx="59">
                  <c:v>301</c:v>
                </c:pt>
                <c:pt idx="60">
                  <c:v>301</c:v>
                </c:pt>
                <c:pt idx="61">
                  <c:v>301</c:v>
                </c:pt>
                <c:pt idx="62">
                  <c:v>302</c:v>
                </c:pt>
                <c:pt idx="63">
                  <c:v>302</c:v>
                </c:pt>
                <c:pt idx="64">
                  <c:v>302</c:v>
                </c:pt>
                <c:pt idx="65">
                  <c:v>303</c:v>
                </c:pt>
                <c:pt idx="66">
                  <c:v>303</c:v>
                </c:pt>
                <c:pt idx="67">
                  <c:v>303</c:v>
                </c:pt>
                <c:pt idx="68">
                  <c:v>304</c:v>
                </c:pt>
                <c:pt idx="69">
                  <c:v>304</c:v>
                </c:pt>
                <c:pt idx="70">
                  <c:v>304</c:v>
                </c:pt>
                <c:pt idx="71">
                  <c:v>304</c:v>
                </c:pt>
                <c:pt idx="72">
                  <c:v>305</c:v>
                </c:pt>
                <c:pt idx="73">
                  <c:v>305</c:v>
                </c:pt>
                <c:pt idx="74">
                  <c:v>305</c:v>
                </c:pt>
                <c:pt idx="75">
                  <c:v>306</c:v>
                </c:pt>
                <c:pt idx="76">
                  <c:v>306</c:v>
                </c:pt>
                <c:pt idx="77">
                  <c:v>306</c:v>
                </c:pt>
                <c:pt idx="78">
                  <c:v>307</c:v>
                </c:pt>
                <c:pt idx="79">
                  <c:v>307</c:v>
                </c:pt>
                <c:pt idx="80">
                  <c:v>307</c:v>
                </c:pt>
                <c:pt idx="81">
                  <c:v>307</c:v>
                </c:pt>
                <c:pt idx="82">
                  <c:v>308</c:v>
                </c:pt>
                <c:pt idx="83">
                  <c:v>308</c:v>
                </c:pt>
                <c:pt idx="84">
                  <c:v>309</c:v>
                </c:pt>
                <c:pt idx="85">
                  <c:v>309</c:v>
                </c:pt>
                <c:pt idx="86">
                  <c:v>309</c:v>
                </c:pt>
                <c:pt idx="87">
                  <c:v>310</c:v>
                </c:pt>
                <c:pt idx="88">
                  <c:v>309</c:v>
                </c:pt>
                <c:pt idx="89">
                  <c:v>310</c:v>
                </c:pt>
                <c:pt idx="90">
                  <c:v>310</c:v>
                </c:pt>
                <c:pt idx="91">
                  <c:v>311</c:v>
                </c:pt>
                <c:pt idx="92">
                  <c:v>311</c:v>
                </c:pt>
                <c:pt idx="93">
                  <c:v>311</c:v>
                </c:pt>
                <c:pt idx="94">
                  <c:v>311</c:v>
                </c:pt>
                <c:pt idx="95">
                  <c:v>312</c:v>
                </c:pt>
                <c:pt idx="96">
                  <c:v>312</c:v>
                </c:pt>
                <c:pt idx="97">
                  <c:v>312</c:v>
                </c:pt>
                <c:pt idx="98">
                  <c:v>313</c:v>
                </c:pt>
                <c:pt idx="99">
                  <c:v>313</c:v>
                </c:pt>
                <c:pt idx="100">
                  <c:v>313</c:v>
                </c:pt>
                <c:pt idx="101">
                  <c:v>314</c:v>
                </c:pt>
                <c:pt idx="102">
                  <c:v>314</c:v>
                </c:pt>
                <c:pt idx="103">
                  <c:v>314</c:v>
                </c:pt>
                <c:pt idx="104">
                  <c:v>314</c:v>
                </c:pt>
                <c:pt idx="105">
                  <c:v>315</c:v>
                </c:pt>
                <c:pt idx="106">
                  <c:v>315</c:v>
                </c:pt>
                <c:pt idx="107">
                  <c:v>315</c:v>
                </c:pt>
                <c:pt idx="108">
                  <c:v>315</c:v>
                </c:pt>
                <c:pt idx="109">
                  <c:v>316</c:v>
                </c:pt>
                <c:pt idx="110">
                  <c:v>316</c:v>
                </c:pt>
                <c:pt idx="111">
                  <c:v>316</c:v>
                </c:pt>
                <c:pt idx="112">
                  <c:v>316</c:v>
                </c:pt>
                <c:pt idx="113">
                  <c:v>317</c:v>
                </c:pt>
                <c:pt idx="114">
                  <c:v>317</c:v>
                </c:pt>
                <c:pt idx="115">
                  <c:v>317</c:v>
                </c:pt>
                <c:pt idx="116">
                  <c:v>318</c:v>
                </c:pt>
                <c:pt idx="117">
                  <c:v>317</c:v>
                </c:pt>
                <c:pt idx="118">
                  <c:v>318</c:v>
                </c:pt>
                <c:pt idx="119">
                  <c:v>318</c:v>
                </c:pt>
                <c:pt idx="120">
                  <c:v>318</c:v>
                </c:pt>
                <c:pt idx="121">
                  <c:v>318</c:v>
                </c:pt>
                <c:pt idx="122">
                  <c:v>318</c:v>
                </c:pt>
                <c:pt idx="123">
                  <c:v>318</c:v>
                </c:pt>
                <c:pt idx="124">
                  <c:v>319</c:v>
                </c:pt>
                <c:pt idx="125">
                  <c:v>319</c:v>
                </c:pt>
                <c:pt idx="126">
                  <c:v>319</c:v>
                </c:pt>
                <c:pt idx="127">
                  <c:v>319</c:v>
                </c:pt>
                <c:pt idx="128">
                  <c:v>319</c:v>
                </c:pt>
                <c:pt idx="129">
                  <c:v>319</c:v>
                </c:pt>
                <c:pt idx="130">
                  <c:v>320</c:v>
                </c:pt>
                <c:pt idx="131">
                  <c:v>320</c:v>
                </c:pt>
                <c:pt idx="132">
                  <c:v>320</c:v>
                </c:pt>
                <c:pt idx="133">
                  <c:v>320</c:v>
                </c:pt>
                <c:pt idx="134">
                  <c:v>321</c:v>
                </c:pt>
                <c:pt idx="135">
                  <c:v>321</c:v>
                </c:pt>
                <c:pt idx="136">
                  <c:v>321</c:v>
                </c:pt>
                <c:pt idx="137">
                  <c:v>321</c:v>
                </c:pt>
                <c:pt idx="138">
                  <c:v>321</c:v>
                </c:pt>
                <c:pt idx="139">
                  <c:v>322</c:v>
                </c:pt>
                <c:pt idx="140">
                  <c:v>322</c:v>
                </c:pt>
                <c:pt idx="141">
                  <c:v>322</c:v>
                </c:pt>
                <c:pt idx="142">
                  <c:v>323</c:v>
                </c:pt>
                <c:pt idx="143">
                  <c:v>323</c:v>
                </c:pt>
                <c:pt idx="144">
                  <c:v>323</c:v>
                </c:pt>
                <c:pt idx="145">
                  <c:v>323</c:v>
                </c:pt>
                <c:pt idx="146">
                  <c:v>323</c:v>
                </c:pt>
                <c:pt idx="147">
                  <c:v>323</c:v>
                </c:pt>
                <c:pt idx="148">
                  <c:v>324</c:v>
                </c:pt>
                <c:pt idx="149">
                  <c:v>324</c:v>
                </c:pt>
                <c:pt idx="150">
                  <c:v>324</c:v>
                </c:pt>
                <c:pt idx="151">
                  <c:v>324</c:v>
                </c:pt>
                <c:pt idx="152">
                  <c:v>324</c:v>
                </c:pt>
                <c:pt idx="153">
                  <c:v>325</c:v>
                </c:pt>
                <c:pt idx="154">
                  <c:v>325</c:v>
                </c:pt>
                <c:pt idx="155">
                  <c:v>325</c:v>
                </c:pt>
                <c:pt idx="156">
                  <c:v>326</c:v>
                </c:pt>
                <c:pt idx="157">
                  <c:v>326</c:v>
                </c:pt>
                <c:pt idx="158">
                  <c:v>326</c:v>
                </c:pt>
                <c:pt idx="159">
                  <c:v>327</c:v>
                </c:pt>
                <c:pt idx="160">
                  <c:v>327</c:v>
                </c:pt>
                <c:pt idx="161">
                  <c:v>327</c:v>
                </c:pt>
                <c:pt idx="162">
                  <c:v>328</c:v>
                </c:pt>
                <c:pt idx="163">
                  <c:v>328</c:v>
                </c:pt>
                <c:pt idx="164">
                  <c:v>329</c:v>
                </c:pt>
                <c:pt idx="165">
                  <c:v>329</c:v>
                </c:pt>
                <c:pt idx="166">
                  <c:v>328</c:v>
                </c:pt>
                <c:pt idx="167">
                  <c:v>329</c:v>
                </c:pt>
                <c:pt idx="168">
                  <c:v>329</c:v>
                </c:pt>
                <c:pt idx="169">
                  <c:v>329</c:v>
                </c:pt>
                <c:pt idx="170">
                  <c:v>330</c:v>
                </c:pt>
                <c:pt idx="171">
                  <c:v>330</c:v>
                </c:pt>
                <c:pt idx="172">
                  <c:v>330</c:v>
                </c:pt>
                <c:pt idx="173">
                  <c:v>331</c:v>
                </c:pt>
                <c:pt idx="174">
                  <c:v>331</c:v>
                </c:pt>
                <c:pt idx="175">
                  <c:v>331</c:v>
                </c:pt>
                <c:pt idx="176">
                  <c:v>331</c:v>
                </c:pt>
                <c:pt idx="177">
                  <c:v>332</c:v>
                </c:pt>
                <c:pt idx="178">
                  <c:v>332</c:v>
                </c:pt>
                <c:pt idx="179">
                  <c:v>332</c:v>
                </c:pt>
                <c:pt idx="180">
                  <c:v>332</c:v>
                </c:pt>
                <c:pt idx="181">
                  <c:v>332</c:v>
                </c:pt>
                <c:pt idx="182">
                  <c:v>333</c:v>
                </c:pt>
                <c:pt idx="183">
                  <c:v>333</c:v>
                </c:pt>
                <c:pt idx="184">
                  <c:v>333</c:v>
                </c:pt>
                <c:pt idx="185">
                  <c:v>334</c:v>
                </c:pt>
                <c:pt idx="186">
                  <c:v>334</c:v>
                </c:pt>
                <c:pt idx="187">
                  <c:v>334</c:v>
                </c:pt>
                <c:pt idx="188">
                  <c:v>334</c:v>
                </c:pt>
                <c:pt idx="189">
                  <c:v>335</c:v>
                </c:pt>
                <c:pt idx="190">
                  <c:v>335</c:v>
                </c:pt>
                <c:pt idx="191">
                  <c:v>335</c:v>
                </c:pt>
                <c:pt idx="192">
                  <c:v>335</c:v>
                </c:pt>
                <c:pt idx="193">
                  <c:v>336</c:v>
                </c:pt>
                <c:pt idx="194">
                  <c:v>336</c:v>
                </c:pt>
                <c:pt idx="195">
                  <c:v>336</c:v>
                </c:pt>
                <c:pt idx="196">
                  <c:v>336</c:v>
                </c:pt>
                <c:pt idx="197">
                  <c:v>337</c:v>
                </c:pt>
                <c:pt idx="198">
                  <c:v>337</c:v>
                </c:pt>
                <c:pt idx="199">
                  <c:v>337</c:v>
                </c:pt>
                <c:pt idx="200">
                  <c:v>337</c:v>
                </c:pt>
                <c:pt idx="201">
                  <c:v>338</c:v>
                </c:pt>
                <c:pt idx="202">
                  <c:v>338</c:v>
                </c:pt>
                <c:pt idx="203">
                  <c:v>339</c:v>
                </c:pt>
                <c:pt idx="204">
                  <c:v>339</c:v>
                </c:pt>
                <c:pt idx="205">
                  <c:v>340</c:v>
                </c:pt>
                <c:pt idx="206">
                  <c:v>340</c:v>
                </c:pt>
                <c:pt idx="207">
                  <c:v>340</c:v>
                </c:pt>
                <c:pt idx="208">
                  <c:v>341</c:v>
                </c:pt>
                <c:pt idx="209">
                  <c:v>340</c:v>
                </c:pt>
                <c:pt idx="210">
                  <c:v>341</c:v>
                </c:pt>
                <c:pt idx="211">
                  <c:v>341</c:v>
                </c:pt>
                <c:pt idx="212">
                  <c:v>342</c:v>
                </c:pt>
                <c:pt idx="213">
                  <c:v>342</c:v>
                </c:pt>
                <c:pt idx="214">
                  <c:v>342</c:v>
                </c:pt>
                <c:pt idx="215">
                  <c:v>343</c:v>
                </c:pt>
                <c:pt idx="216">
                  <c:v>343</c:v>
                </c:pt>
                <c:pt idx="217">
                  <c:v>344</c:v>
                </c:pt>
                <c:pt idx="218">
                  <c:v>344</c:v>
                </c:pt>
                <c:pt idx="219">
                  <c:v>344</c:v>
                </c:pt>
                <c:pt idx="220">
                  <c:v>345</c:v>
                </c:pt>
                <c:pt idx="221">
                  <c:v>345</c:v>
                </c:pt>
                <c:pt idx="222">
                  <c:v>345</c:v>
                </c:pt>
                <c:pt idx="223">
                  <c:v>345</c:v>
                </c:pt>
                <c:pt idx="224">
                  <c:v>346</c:v>
                </c:pt>
                <c:pt idx="225">
                  <c:v>346</c:v>
                </c:pt>
                <c:pt idx="226">
                  <c:v>346</c:v>
                </c:pt>
                <c:pt idx="227">
                  <c:v>346</c:v>
                </c:pt>
                <c:pt idx="228">
                  <c:v>347</c:v>
                </c:pt>
                <c:pt idx="229">
                  <c:v>347</c:v>
                </c:pt>
                <c:pt idx="230">
                  <c:v>347</c:v>
                </c:pt>
                <c:pt idx="231">
                  <c:v>348</c:v>
                </c:pt>
                <c:pt idx="232">
                  <c:v>348</c:v>
                </c:pt>
                <c:pt idx="233">
                  <c:v>348</c:v>
                </c:pt>
                <c:pt idx="234">
                  <c:v>349</c:v>
                </c:pt>
                <c:pt idx="235">
                  <c:v>349</c:v>
                </c:pt>
                <c:pt idx="236">
                  <c:v>349</c:v>
                </c:pt>
                <c:pt idx="237">
                  <c:v>350</c:v>
                </c:pt>
                <c:pt idx="238">
                  <c:v>350</c:v>
                </c:pt>
                <c:pt idx="239">
                  <c:v>350</c:v>
                </c:pt>
                <c:pt idx="240">
                  <c:v>350</c:v>
                </c:pt>
                <c:pt idx="241">
                  <c:v>352</c:v>
                </c:pt>
                <c:pt idx="242">
                  <c:v>351</c:v>
                </c:pt>
                <c:pt idx="243">
                  <c:v>353</c:v>
                </c:pt>
                <c:pt idx="244">
                  <c:v>352</c:v>
                </c:pt>
                <c:pt idx="245">
                  <c:v>353</c:v>
                </c:pt>
                <c:pt idx="246">
                  <c:v>353</c:v>
                </c:pt>
                <c:pt idx="247">
                  <c:v>354</c:v>
                </c:pt>
                <c:pt idx="248">
                  <c:v>354</c:v>
                </c:pt>
                <c:pt idx="249">
                  <c:v>355</c:v>
                </c:pt>
                <c:pt idx="250">
                  <c:v>356</c:v>
                </c:pt>
                <c:pt idx="251">
                  <c:v>355</c:v>
                </c:pt>
                <c:pt idx="252">
                  <c:v>356</c:v>
                </c:pt>
                <c:pt idx="253">
                  <c:v>356</c:v>
                </c:pt>
                <c:pt idx="254">
                  <c:v>356</c:v>
                </c:pt>
                <c:pt idx="255">
                  <c:v>357</c:v>
                </c:pt>
                <c:pt idx="256">
                  <c:v>357</c:v>
                </c:pt>
                <c:pt idx="257">
                  <c:v>359</c:v>
                </c:pt>
                <c:pt idx="258">
                  <c:v>357</c:v>
                </c:pt>
                <c:pt idx="259">
                  <c:v>358</c:v>
                </c:pt>
                <c:pt idx="260">
                  <c:v>359</c:v>
                </c:pt>
                <c:pt idx="261">
                  <c:v>359</c:v>
                </c:pt>
                <c:pt idx="262">
                  <c:v>360</c:v>
                </c:pt>
                <c:pt idx="263">
                  <c:v>359</c:v>
                </c:pt>
                <c:pt idx="264">
                  <c:v>360</c:v>
                </c:pt>
                <c:pt idx="265">
                  <c:v>361</c:v>
                </c:pt>
                <c:pt idx="266">
                  <c:v>360</c:v>
                </c:pt>
                <c:pt idx="267">
                  <c:v>362</c:v>
                </c:pt>
                <c:pt idx="268">
                  <c:v>361</c:v>
                </c:pt>
                <c:pt idx="269">
                  <c:v>362</c:v>
                </c:pt>
                <c:pt idx="270">
                  <c:v>362</c:v>
                </c:pt>
                <c:pt idx="271">
                  <c:v>362</c:v>
                </c:pt>
                <c:pt idx="272">
                  <c:v>363</c:v>
                </c:pt>
                <c:pt idx="273">
                  <c:v>362</c:v>
                </c:pt>
                <c:pt idx="274">
                  <c:v>363</c:v>
                </c:pt>
                <c:pt idx="275">
                  <c:v>363</c:v>
                </c:pt>
                <c:pt idx="276">
                  <c:v>364</c:v>
                </c:pt>
                <c:pt idx="277">
                  <c:v>364</c:v>
                </c:pt>
                <c:pt idx="278">
                  <c:v>364</c:v>
                </c:pt>
                <c:pt idx="279">
                  <c:v>365</c:v>
                </c:pt>
                <c:pt idx="280">
                  <c:v>364</c:v>
                </c:pt>
                <c:pt idx="281">
                  <c:v>365</c:v>
                </c:pt>
                <c:pt idx="282">
                  <c:v>366</c:v>
                </c:pt>
                <c:pt idx="283">
                  <c:v>364</c:v>
                </c:pt>
                <c:pt idx="284">
                  <c:v>365</c:v>
                </c:pt>
                <c:pt idx="285">
                  <c:v>368</c:v>
                </c:pt>
                <c:pt idx="286">
                  <c:v>367</c:v>
                </c:pt>
                <c:pt idx="287">
                  <c:v>367</c:v>
                </c:pt>
                <c:pt idx="288">
                  <c:v>367</c:v>
                </c:pt>
                <c:pt idx="289">
                  <c:v>368</c:v>
                </c:pt>
                <c:pt idx="290">
                  <c:v>368</c:v>
                </c:pt>
                <c:pt idx="291">
                  <c:v>369</c:v>
                </c:pt>
                <c:pt idx="292">
                  <c:v>369</c:v>
                </c:pt>
                <c:pt idx="293">
                  <c:v>369</c:v>
                </c:pt>
                <c:pt idx="294">
                  <c:v>370</c:v>
                </c:pt>
                <c:pt idx="295">
                  <c:v>370</c:v>
                </c:pt>
                <c:pt idx="296">
                  <c:v>370</c:v>
                </c:pt>
                <c:pt idx="297">
                  <c:v>370</c:v>
                </c:pt>
                <c:pt idx="298">
                  <c:v>370</c:v>
                </c:pt>
                <c:pt idx="299">
                  <c:v>371</c:v>
                </c:pt>
                <c:pt idx="300">
                  <c:v>371</c:v>
                </c:pt>
                <c:pt idx="301">
                  <c:v>371</c:v>
                </c:pt>
                <c:pt idx="302">
                  <c:v>371</c:v>
                </c:pt>
                <c:pt idx="303">
                  <c:v>371</c:v>
                </c:pt>
                <c:pt idx="304">
                  <c:v>372</c:v>
                </c:pt>
                <c:pt idx="305">
                  <c:v>372</c:v>
                </c:pt>
                <c:pt idx="306">
                  <c:v>372</c:v>
                </c:pt>
                <c:pt idx="307">
                  <c:v>372</c:v>
                </c:pt>
                <c:pt idx="308">
                  <c:v>372</c:v>
                </c:pt>
                <c:pt idx="309">
                  <c:v>373</c:v>
                </c:pt>
                <c:pt idx="310">
                  <c:v>373</c:v>
                </c:pt>
                <c:pt idx="311">
                  <c:v>373</c:v>
                </c:pt>
                <c:pt idx="312">
                  <c:v>373</c:v>
                </c:pt>
                <c:pt idx="313">
                  <c:v>374</c:v>
                </c:pt>
                <c:pt idx="314">
                  <c:v>374</c:v>
                </c:pt>
                <c:pt idx="315">
                  <c:v>374</c:v>
                </c:pt>
                <c:pt idx="316">
                  <c:v>374</c:v>
                </c:pt>
                <c:pt idx="317">
                  <c:v>374</c:v>
                </c:pt>
                <c:pt idx="318">
                  <c:v>374</c:v>
                </c:pt>
                <c:pt idx="319">
                  <c:v>375</c:v>
                </c:pt>
                <c:pt idx="320">
                  <c:v>375</c:v>
                </c:pt>
                <c:pt idx="321">
                  <c:v>375</c:v>
                </c:pt>
                <c:pt idx="322">
                  <c:v>375</c:v>
                </c:pt>
                <c:pt idx="323">
                  <c:v>376</c:v>
                </c:pt>
                <c:pt idx="324">
                  <c:v>376</c:v>
                </c:pt>
                <c:pt idx="325">
                  <c:v>376</c:v>
                </c:pt>
                <c:pt idx="326">
                  <c:v>376</c:v>
                </c:pt>
                <c:pt idx="327">
                  <c:v>376</c:v>
                </c:pt>
                <c:pt idx="328">
                  <c:v>376</c:v>
                </c:pt>
                <c:pt idx="329">
                  <c:v>377</c:v>
                </c:pt>
                <c:pt idx="330">
                  <c:v>377</c:v>
                </c:pt>
                <c:pt idx="331">
                  <c:v>377</c:v>
                </c:pt>
                <c:pt idx="332">
                  <c:v>377</c:v>
                </c:pt>
                <c:pt idx="333">
                  <c:v>378</c:v>
                </c:pt>
                <c:pt idx="334">
                  <c:v>378</c:v>
                </c:pt>
                <c:pt idx="335">
                  <c:v>378</c:v>
                </c:pt>
                <c:pt idx="336">
                  <c:v>378</c:v>
                </c:pt>
                <c:pt idx="337">
                  <c:v>379</c:v>
                </c:pt>
                <c:pt idx="338">
                  <c:v>379</c:v>
                </c:pt>
                <c:pt idx="339">
                  <c:v>379</c:v>
                </c:pt>
                <c:pt idx="340">
                  <c:v>379</c:v>
                </c:pt>
                <c:pt idx="341">
                  <c:v>380</c:v>
                </c:pt>
                <c:pt idx="342">
                  <c:v>380</c:v>
                </c:pt>
                <c:pt idx="343">
                  <c:v>380</c:v>
                </c:pt>
                <c:pt idx="344">
                  <c:v>380</c:v>
                </c:pt>
                <c:pt idx="345">
                  <c:v>381</c:v>
                </c:pt>
                <c:pt idx="346">
                  <c:v>381</c:v>
                </c:pt>
                <c:pt idx="347">
                  <c:v>382</c:v>
                </c:pt>
                <c:pt idx="348">
                  <c:v>386</c:v>
                </c:pt>
                <c:pt idx="349">
                  <c:v>387</c:v>
                </c:pt>
                <c:pt idx="350">
                  <c:v>387</c:v>
                </c:pt>
                <c:pt idx="351">
                  <c:v>384</c:v>
                </c:pt>
                <c:pt idx="352">
                  <c:v>386</c:v>
                </c:pt>
                <c:pt idx="353">
                  <c:v>387</c:v>
                </c:pt>
                <c:pt idx="354">
                  <c:v>387</c:v>
                </c:pt>
                <c:pt idx="355">
                  <c:v>388</c:v>
                </c:pt>
                <c:pt idx="356">
                  <c:v>388</c:v>
                </c:pt>
                <c:pt idx="357">
                  <c:v>388</c:v>
                </c:pt>
                <c:pt idx="358">
                  <c:v>387</c:v>
                </c:pt>
                <c:pt idx="359">
                  <c:v>388</c:v>
                </c:pt>
                <c:pt idx="360">
                  <c:v>388</c:v>
                </c:pt>
                <c:pt idx="361">
                  <c:v>388</c:v>
                </c:pt>
                <c:pt idx="362">
                  <c:v>388</c:v>
                </c:pt>
                <c:pt idx="363">
                  <c:v>388</c:v>
                </c:pt>
                <c:pt idx="364">
                  <c:v>388</c:v>
                </c:pt>
                <c:pt idx="365">
                  <c:v>389</c:v>
                </c:pt>
                <c:pt idx="366">
                  <c:v>389</c:v>
                </c:pt>
                <c:pt idx="367">
                  <c:v>389</c:v>
                </c:pt>
                <c:pt idx="368">
                  <c:v>389</c:v>
                </c:pt>
                <c:pt idx="369">
                  <c:v>389</c:v>
                </c:pt>
                <c:pt idx="370">
                  <c:v>390</c:v>
                </c:pt>
                <c:pt idx="371">
                  <c:v>389</c:v>
                </c:pt>
                <c:pt idx="372">
                  <c:v>390</c:v>
                </c:pt>
                <c:pt idx="373">
                  <c:v>390</c:v>
                </c:pt>
                <c:pt idx="374">
                  <c:v>391</c:v>
                </c:pt>
                <c:pt idx="375">
                  <c:v>391</c:v>
                </c:pt>
                <c:pt idx="376">
                  <c:v>391</c:v>
                </c:pt>
                <c:pt idx="377">
                  <c:v>392</c:v>
                </c:pt>
                <c:pt idx="378">
                  <c:v>392</c:v>
                </c:pt>
                <c:pt idx="379">
                  <c:v>392</c:v>
                </c:pt>
                <c:pt idx="380">
                  <c:v>392</c:v>
                </c:pt>
                <c:pt idx="381">
                  <c:v>392</c:v>
                </c:pt>
                <c:pt idx="382">
                  <c:v>392</c:v>
                </c:pt>
                <c:pt idx="383">
                  <c:v>393</c:v>
                </c:pt>
                <c:pt idx="384">
                  <c:v>393</c:v>
                </c:pt>
                <c:pt idx="385">
                  <c:v>393</c:v>
                </c:pt>
                <c:pt idx="386">
                  <c:v>393</c:v>
                </c:pt>
                <c:pt idx="387">
                  <c:v>393</c:v>
                </c:pt>
                <c:pt idx="388">
                  <c:v>393</c:v>
                </c:pt>
                <c:pt idx="389">
                  <c:v>392</c:v>
                </c:pt>
                <c:pt idx="390">
                  <c:v>392</c:v>
                </c:pt>
                <c:pt idx="391">
                  <c:v>392</c:v>
                </c:pt>
                <c:pt idx="392">
                  <c:v>393</c:v>
                </c:pt>
                <c:pt idx="393">
                  <c:v>392</c:v>
                </c:pt>
                <c:pt idx="394">
                  <c:v>393</c:v>
                </c:pt>
                <c:pt idx="395">
                  <c:v>392</c:v>
                </c:pt>
                <c:pt idx="396">
                  <c:v>392</c:v>
                </c:pt>
                <c:pt idx="397">
                  <c:v>392</c:v>
                </c:pt>
                <c:pt idx="398">
                  <c:v>392</c:v>
                </c:pt>
                <c:pt idx="399">
                  <c:v>392</c:v>
                </c:pt>
                <c:pt idx="400">
                  <c:v>392</c:v>
                </c:pt>
                <c:pt idx="401">
                  <c:v>392</c:v>
                </c:pt>
                <c:pt idx="402">
                  <c:v>392</c:v>
                </c:pt>
                <c:pt idx="403">
                  <c:v>392</c:v>
                </c:pt>
                <c:pt idx="404">
                  <c:v>391</c:v>
                </c:pt>
                <c:pt idx="405">
                  <c:v>391</c:v>
                </c:pt>
                <c:pt idx="406">
                  <c:v>391</c:v>
                </c:pt>
                <c:pt idx="407">
                  <c:v>391</c:v>
                </c:pt>
                <c:pt idx="408">
                  <c:v>391</c:v>
                </c:pt>
                <c:pt idx="409">
                  <c:v>390</c:v>
                </c:pt>
                <c:pt idx="410">
                  <c:v>390</c:v>
                </c:pt>
                <c:pt idx="411">
                  <c:v>390</c:v>
                </c:pt>
                <c:pt idx="412">
                  <c:v>390</c:v>
                </c:pt>
                <c:pt idx="413">
                  <c:v>390</c:v>
                </c:pt>
                <c:pt idx="414">
                  <c:v>390</c:v>
                </c:pt>
                <c:pt idx="415">
                  <c:v>390</c:v>
                </c:pt>
                <c:pt idx="416">
                  <c:v>390</c:v>
                </c:pt>
                <c:pt idx="417">
                  <c:v>413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550867887"/>
        <c:axId val="1776008687"/>
      </c:lineChart>
      <c:catAx>
        <c:axId val="1550867887"/>
        <c:scaling>
          <c:orientation val="minMax"/>
        </c:scaling>
        <c:axPos val="b"/>
        <c:crossAx val="1776008687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776008687"/>
        <c:scaling>
          <c:orientation val="minMax"/>
          <c:min val="200"/>
        </c:scaling>
        <c:axPos val="l"/>
        <c:crossAx val="1550867887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34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2(ex3)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ex3_15_heatTem2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Sheet1!$B$2:$B$1004</c:f>
              <c:numCache>
                <c:formatCode>General</c:formatCode>
                <c:ptCount val="100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200</c:v>
                </c:pt>
                <c:pt idx="318">
                  <c:v>200</c:v>
                </c:pt>
                <c:pt idx="319">
                  <c:v>200</c:v>
                </c:pt>
                <c:pt idx="320">
                  <c:v>200</c:v>
                </c:pt>
                <c:pt idx="321">
                  <c:v>200</c:v>
                </c:pt>
                <c:pt idx="322">
                  <c:v>200</c:v>
                </c:pt>
                <c:pt idx="323">
                  <c:v>200</c:v>
                </c:pt>
                <c:pt idx="324">
                  <c:v>200</c:v>
                </c:pt>
                <c:pt idx="325">
                  <c:v>200</c:v>
                </c:pt>
                <c:pt idx="326">
                  <c:v>200</c:v>
                </c:pt>
                <c:pt idx="327">
                  <c:v>200</c:v>
                </c:pt>
                <c:pt idx="328">
                  <c:v>200</c:v>
                </c:pt>
                <c:pt idx="329">
                  <c:v>200</c:v>
                </c:pt>
                <c:pt idx="330">
                  <c:v>201</c:v>
                </c:pt>
                <c:pt idx="331">
                  <c:v>201</c:v>
                </c:pt>
                <c:pt idx="332">
                  <c:v>201</c:v>
                </c:pt>
                <c:pt idx="333">
                  <c:v>202</c:v>
                </c:pt>
                <c:pt idx="334">
                  <c:v>203</c:v>
                </c:pt>
                <c:pt idx="335">
                  <c:v>202</c:v>
                </c:pt>
                <c:pt idx="336">
                  <c:v>203</c:v>
                </c:pt>
                <c:pt idx="337">
                  <c:v>203</c:v>
                </c:pt>
                <c:pt idx="338">
                  <c:v>204</c:v>
                </c:pt>
                <c:pt idx="339">
                  <c:v>206</c:v>
                </c:pt>
                <c:pt idx="340">
                  <c:v>205</c:v>
                </c:pt>
                <c:pt idx="341">
                  <c:v>205</c:v>
                </c:pt>
                <c:pt idx="342">
                  <c:v>206</c:v>
                </c:pt>
                <c:pt idx="343">
                  <c:v>206</c:v>
                </c:pt>
                <c:pt idx="344">
                  <c:v>207</c:v>
                </c:pt>
                <c:pt idx="345">
                  <c:v>209</c:v>
                </c:pt>
                <c:pt idx="346">
                  <c:v>208</c:v>
                </c:pt>
                <c:pt idx="347">
                  <c:v>208</c:v>
                </c:pt>
                <c:pt idx="348">
                  <c:v>209</c:v>
                </c:pt>
                <c:pt idx="349">
                  <c:v>210</c:v>
                </c:pt>
                <c:pt idx="350">
                  <c:v>210</c:v>
                </c:pt>
                <c:pt idx="351">
                  <c:v>211</c:v>
                </c:pt>
                <c:pt idx="352">
                  <c:v>212</c:v>
                </c:pt>
                <c:pt idx="353">
                  <c:v>213</c:v>
                </c:pt>
                <c:pt idx="354">
                  <c:v>213</c:v>
                </c:pt>
                <c:pt idx="355">
                  <c:v>213</c:v>
                </c:pt>
                <c:pt idx="356">
                  <c:v>213</c:v>
                </c:pt>
                <c:pt idx="357">
                  <c:v>214</c:v>
                </c:pt>
                <c:pt idx="358">
                  <c:v>214</c:v>
                </c:pt>
                <c:pt idx="359">
                  <c:v>214</c:v>
                </c:pt>
                <c:pt idx="360">
                  <c:v>215</c:v>
                </c:pt>
                <c:pt idx="361">
                  <c:v>216</c:v>
                </c:pt>
                <c:pt idx="362">
                  <c:v>217</c:v>
                </c:pt>
                <c:pt idx="363">
                  <c:v>217</c:v>
                </c:pt>
                <c:pt idx="364">
                  <c:v>217</c:v>
                </c:pt>
                <c:pt idx="365">
                  <c:v>217</c:v>
                </c:pt>
                <c:pt idx="366">
                  <c:v>218</c:v>
                </c:pt>
                <c:pt idx="367">
                  <c:v>218</c:v>
                </c:pt>
                <c:pt idx="368">
                  <c:v>218</c:v>
                </c:pt>
                <c:pt idx="369">
                  <c:v>219</c:v>
                </c:pt>
                <c:pt idx="370">
                  <c:v>219</c:v>
                </c:pt>
                <c:pt idx="371">
                  <c:v>220</c:v>
                </c:pt>
                <c:pt idx="372">
                  <c:v>220</c:v>
                </c:pt>
                <c:pt idx="373">
                  <c:v>220</c:v>
                </c:pt>
                <c:pt idx="374">
                  <c:v>220</c:v>
                </c:pt>
                <c:pt idx="375">
                  <c:v>220</c:v>
                </c:pt>
                <c:pt idx="376">
                  <c:v>221</c:v>
                </c:pt>
                <c:pt idx="377">
                  <c:v>221</c:v>
                </c:pt>
                <c:pt idx="378">
                  <c:v>222</c:v>
                </c:pt>
                <c:pt idx="379">
                  <c:v>221</c:v>
                </c:pt>
                <c:pt idx="380">
                  <c:v>222</c:v>
                </c:pt>
                <c:pt idx="381">
                  <c:v>222</c:v>
                </c:pt>
                <c:pt idx="382">
                  <c:v>223</c:v>
                </c:pt>
                <c:pt idx="383">
                  <c:v>223</c:v>
                </c:pt>
                <c:pt idx="384">
                  <c:v>223</c:v>
                </c:pt>
                <c:pt idx="385">
                  <c:v>224</c:v>
                </c:pt>
                <c:pt idx="386">
                  <c:v>224</c:v>
                </c:pt>
                <c:pt idx="387">
                  <c:v>224</c:v>
                </c:pt>
                <c:pt idx="388">
                  <c:v>225</c:v>
                </c:pt>
                <c:pt idx="389">
                  <c:v>225</c:v>
                </c:pt>
                <c:pt idx="390">
                  <c:v>226</c:v>
                </c:pt>
                <c:pt idx="391">
                  <c:v>226</c:v>
                </c:pt>
                <c:pt idx="392">
                  <c:v>226</c:v>
                </c:pt>
                <c:pt idx="393">
                  <c:v>226</c:v>
                </c:pt>
                <c:pt idx="394">
                  <c:v>227</c:v>
                </c:pt>
                <c:pt idx="395">
                  <c:v>227</c:v>
                </c:pt>
                <c:pt idx="396">
                  <c:v>227</c:v>
                </c:pt>
                <c:pt idx="397">
                  <c:v>228</c:v>
                </c:pt>
                <c:pt idx="398">
                  <c:v>229</c:v>
                </c:pt>
                <c:pt idx="399">
                  <c:v>228</c:v>
                </c:pt>
                <c:pt idx="400">
                  <c:v>229</c:v>
                </c:pt>
                <c:pt idx="401">
                  <c:v>230</c:v>
                </c:pt>
                <c:pt idx="402">
                  <c:v>230</c:v>
                </c:pt>
                <c:pt idx="403">
                  <c:v>230</c:v>
                </c:pt>
                <c:pt idx="404">
                  <c:v>231</c:v>
                </c:pt>
                <c:pt idx="405">
                  <c:v>231</c:v>
                </c:pt>
                <c:pt idx="406">
                  <c:v>231</c:v>
                </c:pt>
                <c:pt idx="407">
                  <c:v>231</c:v>
                </c:pt>
                <c:pt idx="408">
                  <c:v>232</c:v>
                </c:pt>
                <c:pt idx="409">
                  <c:v>233</c:v>
                </c:pt>
                <c:pt idx="410">
                  <c:v>233</c:v>
                </c:pt>
                <c:pt idx="411">
                  <c:v>233</c:v>
                </c:pt>
                <c:pt idx="412">
                  <c:v>233</c:v>
                </c:pt>
                <c:pt idx="413">
                  <c:v>233</c:v>
                </c:pt>
                <c:pt idx="414">
                  <c:v>234</c:v>
                </c:pt>
                <c:pt idx="415">
                  <c:v>235</c:v>
                </c:pt>
                <c:pt idx="416">
                  <c:v>234</c:v>
                </c:pt>
                <c:pt idx="417">
                  <c:v>235</c:v>
                </c:pt>
                <c:pt idx="418">
                  <c:v>235</c:v>
                </c:pt>
                <c:pt idx="419">
                  <c:v>236</c:v>
                </c:pt>
                <c:pt idx="420">
                  <c:v>237</c:v>
                </c:pt>
                <c:pt idx="421">
                  <c:v>236</c:v>
                </c:pt>
                <c:pt idx="422">
                  <c:v>237</c:v>
                </c:pt>
                <c:pt idx="423">
                  <c:v>238</c:v>
                </c:pt>
                <c:pt idx="424">
                  <c:v>238</c:v>
                </c:pt>
                <c:pt idx="425">
                  <c:v>238</c:v>
                </c:pt>
                <c:pt idx="426">
                  <c:v>239</c:v>
                </c:pt>
                <c:pt idx="427">
                  <c:v>239</c:v>
                </c:pt>
                <c:pt idx="428">
                  <c:v>240</c:v>
                </c:pt>
                <c:pt idx="429">
                  <c:v>240</c:v>
                </c:pt>
                <c:pt idx="430">
                  <c:v>240</c:v>
                </c:pt>
                <c:pt idx="431">
                  <c:v>240</c:v>
                </c:pt>
                <c:pt idx="432">
                  <c:v>241</c:v>
                </c:pt>
                <c:pt idx="433">
                  <c:v>241</c:v>
                </c:pt>
                <c:pt idx="434">
                  <c:v>241</c:v>
                </c:pt>
                <c:pt idx="435">
                  <c:v>242</c:v>
                </c:pt>
                <c:pt idx="436">
                  <c:v>243</c:v>
                </c:pt>
                <c:pt idx="437">
                  <c:v>243</c:v>
                </c:pt>
                <c:pt idx="438">
                  <c:v>243</c:v>
                </c:pt>
                <c:pt idx="439">
                  <c:v>244</c:v>
                </c:pt>
                <c:pt idx="440">
                  <c:v>244</c:v>
                </c:pt>
                <c:pt idx="441">
                  <c:v>244</c:v>
                </c:pt>
                <c:pt idx="442">
                  <c:v>245</c:v>
                </c:pt>
                <c:pt idx="443">
                  <c:v>245</c:v>
                </c:pt>
                <c:pt idx="444">
                  <c:v>246</c:v>
                </c:pt>
                <c:pt idx="445">
                  <c:v>246</c:v>
                </c:pt>
                <c:pt idx="446">
                  <c:v>246</c:v>
                </c:pt>
                <c:pt idx="447">
                  <c:v>246</c:v>
                </c:pt>
                <c:pt idx="448">
                  <c:v>247</c:v>
                </c:pt>
                <c:pt idx="449">
                  <c:v>247</c:v>
                </c:pt>
                <c:pt idx="450">
                  <c:v>247</c:v>
                </c:pt>
                <c:pt idx="451">
                  <c:v>248</c:v>
                </c:pt>
                <c:pt idx="452">
                  <c:v>248</c:v>
                </c:pt>
                <c:pt idx="453">
                  <c:v>248</c:v>
                </c:pt>
                <c:pt idx="454">
                  <c:v>249</c:v>
                </c:pt>
                <c:pt idx="455">
                  <c:v>249</c:v>
                </c:pt>
                <c:pt idx="456">
                  <c:v>250</c:v>
                </c:pt>
                <c:pt idx="457">
                  <c:v>250</c:v>
                </c:pt>
                <c:pt idx="458">
                  <c:v>250</c:v>
                </c:pt>
                <c:pt idx="459">
                  <c:v>251</c:v>
                </c:pt>
                <c:pt idx="460">
                  <c:v>251</c:v>
                </c:pt>
                <c:pt idx="461">
                  <c:v>252</c:v>
                </c:pt>
                <c:pt idx="462">
                  <c:v>252</c:v>
                </c:pt>
                <c:pt idx="463">
                  <c:v>252</c:v>
                </c:pt>
                <c:pt idx="464">
                  <c:v>252</c:v>
                </c:pt>
                <c:pt idx="465">
                  <c:v>252</c:v>
                </c:pt>
                <c:pt idx="466">
                  <c:v>253</c:v>
                </c:pt>
                <c:pt idx="467">
                  <c:v>254</c:v>
                </c:pt>
                <c:pt idx="468">
                  <c:v>254</c:v>
                </c:pt>
                <c:pt idx="469">
                  <c:v>254</c:v>
                </c:pt>
                <c:pt idx="470">
                  <c:v>255</c:v>
                </c:pt>
                <c:pt idx="471">
                  <c:v>255</c:v>
                </c:pt>
                <c:pt idx="472">
                  <c:v>255</c:v>
                </c:pt>
                <c:pt idx="473">
                  <c:v>256</c:v>
                </c:pt>
                <c:pt idx="474">
                  <c:v>256</c:v>
                </c:pt>
                <c:pt idx="475">
                  <c:v>257</c:v>
                </c:pt>
                <c:pt idx="476">
                  <c:v>257</c:v>
                </c:pt>
                <c:pt idx="477">
                  <c:v>257</c:v>
                </c:pt>
                <c:pt idx="478">
                  <c:v>257</c:v>
                </c:pt>
                <c:pt idx="479">
                  <c:v>258</c:v>
                </c:pt>
                <c:pt idx="480">
                  <c:v>258</c:v>
                </c:pt>
                <c:pt idx="481">
                  <c:v>259</c:v>
                </c:pt>
                <c:pt idx="482">
                  <c:v>259</c:v>
                </c:pt>
                <c:pt idx="483">
                  <c:v>260</c:v>
                </c:pt>
                <c:pt idx="484">
                  <c:v>260</c:v>
                </c:pt>
                <c:pt idx="485">
                  <c:v>260</c:v>
                </c:pt>
                <c:pt idx="486">
                  <c:v>261</c:v>
                </c:pt>
                <c:pt idx="487">
                  <c:v>262</c:v>
                </c:pt>
                <c:pt idx="488">
                  <c:v>262</c:v>
                </c:pt>
                <c:pt idx="489">
                  <c:v>262</c:v>
                </c:pt>
                <c:pt idx="490">
                  <c:v>263</c:v>
                </c:pt>
                <c:pt idx="491">
                  <c:v>263</c:v>
                </c:pt>
                <c:pt idx="492">
                  <c:v>263</c:v>
                </c:pt>
                <c:pt idx="493">
                  <c:v>263</c:v>
                </c:pt>
                <c:pt idx="494">
                  <c:v>263</c:v>
                </c:pt>
                <c:pt idx="495">
                  <c:v>264</c:v>
                </c:pt>
                <c:pt idx="496">
                  <c:v>264</c:v>
                </c:pt>
                <c:pt idx="497">
                  <c:v>264</c:v>
                </c:pt>
                <c:pt idx="498">
                  <c:v>264</c:v>
                </c:pt>
                <c:pt idx="499">
                  <c:v>265</c:v>
                </c:pt>
                <c:pt idx="500">
                  <c:v>266</c:v>
                </c:pt>
                <c:pt idx="501">
                  <c:v>266</c:v>
                </c:pt>
                <c:pt idx="502">
                  <c:v>266</c:v>
                </c:pt>
                <c:pt idx="503">
                  <c:v>266</c:v>
                </c:pt>
                <c:pt idx="504">
                  <c:v>267</c:v>
                </c:pt>
                <c:pt idx="505">
                  <c:v>267</c:v>
                </c:pt>
                <c:pt idx="506">
                  <c:v>268</c:v>
                </c:pt>
                <c:pt idx="507">
                  <c:v>268</c:v>
                </c:pt>
                <c:pt idx="508">
                  <c:v>268</c:v>
                </c:pt>
                <c:pt idx="509">
                  <c:v>268</c:v>
                </c:pt>
                <c:pt idx="510">
                  <c:v>269</c:v>
                </c:pt>
                <c:pt idx="511">
                  <c:v>269</c:v>
                </c:pt>
                <c:pt idx="512">
                  <c:v>270</c:v>
                </c:pt>
                <c:pt idx="513">
                  <c:v>270</c:v>
                </c:pt>
                <c:pt idx="514">
                  <c:v>270</c:v>
                </c:pt>
                <c:pt idx="515">
                  <c:v>271</c:v>
                </c:pt>
                <c:pt idx="516">
                  <c:v>271</c:v>
                </c:pt>
                <c:pt idx="517">
                  <c:v>271</c:v>
                </c:pt>
                <c:pt idx="518">
                  <c:v>272</c:v>
                </c:pt>
                <c:pt idx="519">
                  <c:v>272</c:v>
                </c:pt>
                <c:pt idx="520">
                  <c:v>272</c:v>
                </c:pt>
                <c:pt idx="521">
                  <c:v>272</c:v>
                </c:pt>
                <c:pt idx="522">
                  <c:v>273</c:v>
                </c:pt>
                <c:pt idx="523">
                  <c:v>274</c:v>
                </c:pt>
                <c:pt idx="524">
                  <c:v>273</c:v>
                </c:pt>
                <c:pt idx="525">
                  <c:v>274</c:v>
                </c:pt>
                <c:pt idx="526">
                  <c:v>274</c:v>
                </c:pt>
                <c:pt idx="527">
                  <c:v>274</c:v>
                </c:pt>
                <c:pt idx="528">
                  <c:v>275</c:v>
                </c:pt>
                <c:pt idx="529">
                  <c:v>276</c:v>
                </c:pt>
                <c:pt idx="530">
                  <c:v>276</c:v>
                </c:pt>
                <c:pt idx="531">
                  <c:v>276</c:v>
                </c:pt>
                <c:pt idx="532">
                  <c:v>277</c:v>
                </c:pt>
                <c:pt idx="533">
                  <c:v>277</c:v>
                </c:pt>
                <c:pt idx="534">
                  <c:v>277</c:v>
                </c:pt>
                <c:pt idx="535">
                  <c:v>278</c:v>
                </c:pt>
                <c:pt idx="536">
                  <c:v>278</c:v>
                </c:pt>
                <c:pt idx="537">
                  <c:v>278</c:v>
                </c:pt>
                <c:pt idx="538">
                  <c:v>279</c:v>
                </c:pt>
                <c:pt idx="539">
                  <c:v>279</c:v>
                </c:pt>
                <c:pt idx="540">
                  <c:v>279</c:v>
                </c:pt>
                <c:pt idx="541">
                  <c:v>280</c:v>
                </c:pt>
                <c:pt idx="542">
                  <c:v>280</c:v>
                </c:pt>
                <c:pt idx="543">
                  <c:v>280</c:v>
                </c:pt>
                <c:pt idx="544">
                  <c:v>281</c:v>
                </c:pt>
                <c:pt idx="545">
                  <c:v>281</c:v>
                </c:pt>
                <c:pt idx="546">
                  <c:v>282</c:v>
                </c:pt>
                <c:pt idx="547">
                  <c:v>282</c:v>
                </c:pt>
                <c:pt idx="548">
                  <c:v>282</c:v>
                </c:pt>
                <c:pt idx="549">
                  <c:v>283</c:v>
                </c:pt>
                <c:pt idx="550">
                  <c:v>283</c:v>
                </c:pt>
                <c:pt idx="551">
                  <c:v>283</c:v>
                </c:pt>
                <c:pt idx="552">
                  <c:v>283</c:v>
                </c:pt>
                <c:pt idx="553">
                  <c:v>284</c:v>
                </c:pt>
                <c:pt idx="554">
                  <c:v>285</c:v>
                </c:pt>
                <c:pt idx="555">
                  <c:v>285</c:v>
                </c:pt>
                <c:pt idx="556">
                  <c:v>285</c:v>
                </c:pt>
                <c:pt idx="557">
                  <c:v>285</c:v>
                </c:pt>
                <c:pt idx="558">
                  <c:v>285</c:v>
                </c:pt>
                <c:pt idx="559">
                  <c:v>286</c:v>
                </c:pt>
                <c:pt idx="560">
                  <c:v>286</c:v>
                </c:pt>
                <c:pt idx="561">
                  <c:v>287</c:v>
                </c:pt>
                <c:pt idx="562">
                  <c:v>287</c:v>
                </c:pt>
                <c:pt idx="563">
                  <c:v>287</c:v>
                </c:pt>
                <c:pt idx="564">
                  <c:v>287</c:v>
                </c:pt>
                <c:pt idx="565">
                  <c:v>288</c:v>
                </c:pt>
                <c:pt idx="566">
                  <c:v>288</c:v>
                </c:pt>
                <c:pt idx="567">
                  <c:v>288</c:v>
                </c:pt>
                <c:pt idx="568">
                  <c:v>288</c:v>
                </c:pt>
                <c:pt idx="569">
                  <c:v>289</c:v>
                </c:pt>
                <c:pt idx="570">
                  <c:v>289</c:v>
                </c:pt>
                <c:pt idx="571">
                  <c:v>289</c:v>
                </c:pt>
                <c:pt idx="572">
                  <c:v>290</c:v>
                </c:pt>
                <c:pt idx="573">
                  <c:v>290</c:v>
                </c:pt>
                <c:pt idx="574">
                  <c:v>290</c:v>
                </c:pt>
                <c:pt idx="575">
                  <c:v>291</c:v>
                </c:pt>
                <c:pt idx="576">
                  <c:v>291</c:v>
                </c:pt>
                <c:pt idx="577">
                  <c:v>291</c:v>
                </c:pt>
                <c:pt idx="578">
                  <c:v>292</c:v>
                </c:pt>
                <c:pt idx="579">
                  <c:v>292</c:v>
                </c:pt>
                <c:pt idx="580">
                  <c:v>292</c:v>
                </c:pt>
                <c:pt idx="581">
                  <c:v>293</c:v>
                </c:pt>
                <c:pt idx="582">
                  <c:v>294</c:v>
                </c:pt>
                <c:pt idx="583">
                  <c:v>293</c:v>
                </c:pt>
                <c:pt idx="584">
                  <c:v>294</c:v>
                </c:pt>
                <c:pt idx="585">
                  <c:v>294</c:v>
                </c:pt>
                <c:pt idx="586">
                  <c:v>294</c:v>
                </c:pt>
                <c:pt idx="587">
                  <c:v>294</c:v>
                </c:pt>
                <c:pt idx="588">
                  <c:v>295</c:v>
                </c:pt>
                <c:pt idx="589">
                  <c:v>295</c:v>
                </c:pt>
                <c:pt idx="590">
                  <c:v>295</c:v>
                </c:pt>
                <c:pt idx="591">
                  <c:v>296</c:v>
                </c:pt>
                <c:pt idx="592">
                  <c:v>296</c:v>
                </c:pt>
                <c:pt idx="593">
                  <c:v>296</c:v>
                </c:pt>
                <c:pt idx="594">
                  <c:v>297</c:v>
                </c:pt>
                <c:pt idx="595">
                  <c:v>297</c:v>
                </c:pt>
                <c:pt idx="596">
                  <c:v>297</c:v>
                </c:pt>
                <c:pt idx="597">
                  <c:v>298</c:v>
                </c:pt>
                <c:pt idx="598">
                  <c:v>298</c:v>
                </c:pt>
                <c:pt idx="599">
                  <c:v>298</c:v>
                </c:pt>
                <c:pt idx="600">
                  <c:v>299</c:v>
                </c:pt>
                <c:pt idx="601">
                  <c:v>299</c:v>
                </c:pt>
                <c:pt idx="602">
                  <c:v>299</c:v>
                </c:pt>
                <c:pt idx="603">
                  <c:v>299</c:v>
                </c:pt>
                <c:pt idx="604">
                  <c:v>299</c:v>
                </c:pt>
                <c:pt idx="605">
                  <c:v>300</c:v>
                </c:pt>
                <c:pt idx="606">
                  <c:v>300</c:v>
                </c:pt>
                <c:pt idx="607">
                  <c:v>301</c:v>
                </c:pt>
                <c:pt idx="608">
                  <c:v>301</c:v>
                </c:pt>
                <c:pt idx="609">
                  <c:v>301</c:v>
                </c:pt>
                <c:pt idx="610">
                  <c:v>301</c:v>
                </c:pt>
                <c:pt idx="611">
                  <c:v>302</c:v>
                </c:pt>
                <c:pt idx="612">
                  <c:v>302</c:v>
                </c:pt>
                <c:pt idx="613">
                  <c:v>302</c:v>
                </c:pt>
                <c:pt idx="614">
                  <c:v>303</c:v>
                </c:pt>
                <c:pt idx="615">
                  <c:v>303</c:v>
                </c:pt>
                <c:pt idx="616">
                  <c:v>303</c:v>
                </c:pt>
                <c:pt idx="617">
                  <c:v>304</c:v>
                </c:pt>
                <c:pt idx="618">
                  <c:v>304</c:v>
                </c:pt>
                <c:pt idx="619">
                  <c:v>304</c:v>
                </c:pt>
                <c:pt idx="620">
                  <c:v>305</c:v>
                </c:pt>
                <c:pt idx="621">
                  <c:v>305</c:v>
                </c:pt>
                <c:pt idx="622">
                  <c:v>305</c:v>
                </c:pt>
                <c:pt idx="623">
                  <c:v>306</c:v>
                </c:pt>
                <c:pt idx="624">
                  <c:v>306</c:v>
                </c:pt>
                <c:pt idx="625">
                  <c:v>306</c:v>
                </c:pt>
                <c:pt idx="626">
                  <c:v>307</c:v>
                </c:pt>
                <c:pt idx="627">
                  <c:v>307</c:v>
                </c:pt>
                <c:pt idx="628">
                  <c:v>307</c:v>
                </c:pt>
                <c:pt idx="629">
                  <c:v>308</c:v>
                </c:pt>
                <c:pt idx="630">
                  <c:v>308</c:v>
                </c:pt>
                <c:pt idx="631">
                  <c:v>308</c:v>
                </c:pt>
                <c:pt idx="632">
                  <c:v>309</c:v>
                </c:pt>
                <c:pt idx="633">
                  <c:v>309</c:v>
                </c:pt>
                <c:pt idx="634">
                  <c:v>310</c:v>
                </c:pt>
                <c:pt idx="635">
                  <c:v>310</c:v>
                </c:pt>
                <c:pt idx="636">
                  <c:v>310</c:v>
                </c:pt>
                <c:pt idx="637">
                  <c:v>310</c:v>
                </c:pt>
                <c:pt idx="638">
                  <c:v>311</c:v>
                </c:pt>
                <c:pt idx="639">
                  <c:v>311</c:v>
                </c:pt>
                <c:pt idx="640">
                  <c:v>311</c:v>
                </c:pt>
                <c:pt idx="641">
                  <c:v>311</c:v>
                </c:pt>
                <c:pt idx="642">
                  <c:v>311</c:v>
                </c:pt>
                <c:pt idx="643">
                  <c:v>312</c:v>
                </c:pt>
                <c:pt idx="644">
                  <c:v>313</c:v>
                </c:pt>
                <c:pt idx="645">
                  <c:v>313</c:v>
                </c:pt>
                <c:pt idx="646">
                  <c:v>313</c:v>
                </c:pt>
                <c:pt idx="647">
                  <c:v>313</c:v>
                </c:pt>
                <c:pt idx="648">
                  <c:v>314</c:v>
                </c:pt>
                <c:pt idx="649">
                  <c:v>314</c:v>
                </c:pt>
                <c:pt idx="650">
                  <c:v>315</c:v>
                </c:pt>
                <c:pt idx="651">
                  <c:v>315</c:v>
                </c:pt>
                <c:pt idx="652">
                  <c:v>315</c:v>
                </c:pt>
                <c:pt idx="653">
                  <c:v>316</c:v>
                </c:pt>
                <c:pt idx="654">
                  <c:v>316</c:v>
                </c:pt>
                <c:pt idx="655">
                  <c:v>316</c:v>
                </c:pt>
                <c:pt idx="656">
                  <c:v>317</c:v>
                </c:pt>
                <c:pt idx="657">
                  <c:v>317</c:v>
                </c:pt>
                <c:pt idx="658">
                  <c:v>318</c:v>
                </c:pt>
                <c:pt idx="659">
                  <c:v>318</c:v>
                </c:pt>
                <c:pt idx="660">
                  <c:v>318</c:v>
                </c:pt>
                <c:pt idx="661">
                  <c:v>318</c:v>
                </c:pt>
                <c:pt idx="662">
                  <c:v>319</c:v>
                </c:pt>
                <c:pt idx="663">
                  <c:v>319</c:v>
                </c:pt>
                <c:pt idx="664">
                  <c:v>319</c:v>
                </c:pt>
                <c:pt idx="665">
                  <c:v>319</c:v>
                </c:pt>
                <c:pt idx="666">
                  <c:v>319</c:v>
                </c:pt>
                <c:pt idx="667">
                  <c:v>319</c:v>
                </c:pt>
                <c:pt idx="668">
                  <c:v>320</c:v>
                </c:pt>
                <c:pt idx="669">
                  <c:v>320</c:v>
                </c:pt>
                <c:pt idx="670">
                  <c:v>320</c:v>
                </c:pt>
                <c:pt idx="671">
                  <c:v>320</c:v>
                </c:pt>
                <c:pt idx="672">
                  <c:v>321</c:v>
                </c:pt>
                <c:pt idx="673">
                  <c:v>320</c:v>
                </c:pt>
                <c:pt idx="674">
                  <c:v>321</c:v>
                </c:pt>
                <c:pt idx="675">
                  <c:v>321</c:v>
                </c:pt>
                <c:pt idx="676">
                  <c:v>321</c:v>
                </c:pt>
                <c:pt idx="677">
                  <c:v>322</c:v>
                </c:pt>
                <c:pt idx="678">
                  <c:v>322</c:v>
                </c:pt>
                <c:pt idx="679">
                  <c:v>322</c:v>
                </c:pt>
                <c:pt idx="680">
                  <c:v>323</c:v>
                </c:pt>
                <c:pt idx="681">
                  <c:v>323</c:v>
                </c:pt>
                <c:pt idx="682">
                  <c:v>323</c:v>
                </c:pt>
                <c:pt idx="683">
                  <c:v>323</c:v>
                </c:pt>
                <c:pt idx="684">
                  <c:v>324</c:v>
                </c:pt>
                <c:pt idx="685">
                  <c:v>324</c:v>
                </c:pt>
                <c:pt idx="686">
                  <c:v>324</c:v>
                </c:pt>
                <c:pt idx="687">
                  <c:v>324</c:v>
                </c:pt>
                <c:pt idx="688">
                  <c:v>324</c:v>
                </c:pt>
                <c:pt idx="689">
                  <c:v>324</c:v>
                </c:pt>
                <c:pt idx="690">
                  <c:v>325</c:v>
                </c:pt>
                <c:pt idx="691">
                  <c:v>325</c:v>
                </c:pt>
                <c:pt idx="692">
                  <c:v>325</c:v>
                </c:pt>
                <c:pt idx="693">
                  <c:v>325</c:v>
                </c:pt>
                <c:pt idx="694">
                  <c:v>326</c:v>
                </c:pt>
                <c:pt idx="695">
                  <c:v>326</c:v>
                </c:pt>
                <c:pt idx="696">
                  <c:v>327</c:v>
                </c:pt>
                <c:pt idx="697">
                  <c:v>327</c:v>
                </c:pt>
                <c:pt idx="698">
                  <c:v>327</c:v>
                </c:pt>
                <c:pt idx="699">
                  <c:v>328</c:v>
                </c:pt>
                <c:pt idx="700">
                  <c:v>328</c:v>
                </c:pt>
                <c:pt idx="701">
                  <c:v>328</c:v>
                </c:pt>
                <c:pt idx="702">
                  <c:v>328</c:v>
                </c:pt>
                <c:pt idx="703">
                  <c:v>328</c:v>
                </c:pt>
                <c:pt idx="704">
                  <c:v>329</c:v>
                </c:pt>
                <c:pt idx="705">
                  <c:v>329</c:v>
                </c:pt>
                <c:pt idx="706">
                  <c:v>329</c:v>
                </c:pt>
                <c:pt idx="707">
                  <c:v>329</c:v>
                </c:pt>
                <c:pt idx="708">
                  <c:v>330</c:v>
                </c:pt>
                <c:pt idx="709">
                  <c:v>330</c:v>
                </c:pt>
                <c:pt idx="710">
                  <c:v>331</c:v>
                </c:pt>
                <c:pt idx="711">
                  <c:v>331</c:v>
                </c:pt>
                <c:pt idx="712">
                  <c:v>331</c:v>
                </c:pt>
                <c:pt idx="713">
                  <c:v>331</c:v>
                </c:pt>
                <c:pt idx="714">
                  <c:v>332</c:v>
                </c:pt>
                <c:pt idx="715">
                  <c:v>332</c:v>
                </c:pt>
                <c:pt idx="716">
                  <c:v>332</c:v>
                </c:pt>
                <c:pt idx="717">
                  <c:v>332</c:v>
                </c:pt>
                <c:pt idx="718">
                  <c:v>332</c:v>
                </c:pt>
                <c:pt idx="719">
                  <c:v>332</c:v>
                </c:pt>
                <c:pt idx="720">
                  <c:v>333</c:v>
                </c:pt>
                <c:pt idx="721">
                  <c:v>333</c:v>
                </c:pt>
                <c:pt idx="722">
                  <c:v>334</c:v>
                </c:pt>
                <c:pt idx="723">
                  <c:v>334</c:v>
                </c:pt>
                <c:pt idx="724">
                  <c:v>334</c:v>
                </c:pt>
                <c:pt idx="725">
                  <c:v>335</c:v>
                </c:pt>
                <c:pt idx="726">
                  <c:v>336</c:v>
                </c:pt>
                <c:pt idx="727">
                  <c:v>336</c:v>
                </c:pt>
                <c:pt idx="728">
                  <c:v>336</c:v>
                </c:pt>
                <c:pt idx="729">
                  <c:v>336</c:v>
                </c:pt>
                <c:pt idx="730">
                  <c:v>337</c:v>
                </c:pt>
                <c:pt idx="731">
                  <c:v>337</c:v>
                </c:pt>
                <c:pt idx="732">
                  <c:v>337</c:v>
                </c:pt>
                <c:pt idx="733">
                  <c:v>337</c:v>
                </c:pt>
                <c:pt idx="734">
                  <c:v>337</c:v>
                </c:pt>
                <c:pt idx="735">
                  <c:v>338</c:v>
                </c:pt>
                <c:pt idx="736">
                  <c:v>338</c:v>
                </c:pt>
                <c:pt idx="737">
                  <c:v>338</c:v>
                </c:pt>
                <c:pt idx="738">
                  <c:v>339</c:v>
                </c:pt>
                <c:pt idx="739">
                  <c:v>340</c:v>
                </c:pt>
                <c:pt idx="740">
                  <c:v>340</c:v>
                </c:pt>
                <c:pt idx="741">
                  <c:v>340</c:v>
                </c:pt>
                <c:pt idx="742">
                  <c:v>340</c:v>
                </c:pt>
                <c:pt idx="743">
                  <c:v>340</c:v>
                </c:pt>
                <c:pt idx="744">
                  <c:v>341</c:v>
                </c:pt>
                <c:pt idx="745">
                  <c:v>342</c:v>
                </c:pt>
                <c:pt idx="746">
                  <c:v>342</c:v>
                </c:pt>
                <c:pt idx="747">
                  <c:v>342</c:v>
                </c:pt>
                <c:pt idx="748">
                  <c:v>343</c:v>
                </c:pt>
                <c:pt idx="749">
                  <c:v>343</c:v>
                </c:pt>
                <c:pt idx="750">
                  <c:v>343</c:v>
                </c:pt>
                <c:pt idx="751">
                  <c:v>343</c:v>
                </c:pt>
                <c:pt idx="752">
                  <c:v>344</c:v>
                </c:pt>
                <c:pt idx="753">
                  <c:v>345</c:v>
                </c:pt>
                <c:pt idx="754">
                  <c:v>345</c:v>
                </c:pt>
                <c:pt idx="755">
                  <c:v>345</c:v>
                </c:pt>
                <c:pt idx="756">
                  <c:v>345</c:v>
                </c:pt>
                <c:pt idx="757">
                  <c:v>346</c:v>
                </c:pt>
                <c:pt idx="758">
                  <c:v>346</c:v>
                </c:pt>
                <c:pt idx="759">
                  <c:v>346</c:v>
                </c:pt>
                <c:pt idx="760">
                  <c:v>346</c:v>
                </c:pt>
                <c:pt idx="761">
                  <c:v>346</c:v>
                </c:pt>
                <c:pt idx="762">
                  <c:v>347</c:v>
                </c:pt>
                <c:pt idx="763">
                  <c:v>348</c:v>
                </c:pt>
                <c:pt idx="764">
                  <c:v>348</c:v>
                </c:pt>
                <c:pt idx="765">
                  <c:v>348</c:v>
                </c:pt>
                <c:pt idx="766">
                  <c:v>349</c:v>
                </c:pt>
                <c:pt idx="767">
                  <c:v>349</c:v>
                </c:pt>
                <c:pt idx="768">
                  <c:v>349</c:v>
                </c:pt>
                <c:pt idx="769">
                  <c:v>350</c:v>
                </c:pt>
                <c:pt idx="770">
                  <c:v>350</c:v>
                </c:pt>
                <c:pt idx="771">
                  <c:v>350</c:v>
                </c:pt>
                <c:pt idx="772">
                  <c:v>350</c:v>
                </c:pt>
                <c:pt idx="773">
                  <c:v>351</c:v>
                </c:pt>
                <c:pt idx="774">
                  <c:v>351</c:v>
                </c:pt>
                <c:pt idx="775">
                  <c:v>352</c:v>
                </c:pt>
                <c:pt idx="776">
                  <c:v>352</c:v>
                </c:pt>
                <c:pt idx="777">
                  <c:v>352</c:v>
                </c:pt>
                <c:pt idx="778">
                  <c:v>353</c:v>
                </c:pt>
                <c:pt idx="779">
                  <c:v>353</c:v>
                </c:pt>
                <c:pt idx="780">
                  <c:v>353</c:v>
                </c:pt>
                <c:pt idx="781">
                  <c:v>353</c:v>
                </c:pt>
                <c:pt idx="782">
                  <c:v>353</c:v>
                </c:pt>
                <c:pt idx="783">
                  <c:v>353</c:v>
                </c:pt>
                <c:pt idx="784">
                  <c:v>354</c:v>
                </c:pt>
                <c:pt idx="785">
                  <c:v>354</c:v>
                </c:pt>
                <c:pt idx="786">
                  <c:v>354</c:v>
                </c:pt>
                <c:pt idx="787">
                  <c:v>355</c:v>
                </c:pt>
                <c:pt idx="788">
                  <c:v>355</c:v>
                </c:pt>
                <c:pt idx="789">
                  <c:v>355</c:v>
                </c:pt>
                <c:pt idx="790">
                  <c:v>356</c:v>
                </c:pt>
                <c:pt idx="791">
                  <c:v>356</c:v>
                </c:pt>
                <c:pt idx="792">
                  <c:v>357</c:v>
                </c:pt>
                <c:pt idx="793">
                  <c:v>357</c:v>
                </c:pt>
                <c:pt idx="794">
                  <c:v>357</c:v>
                </c:pt>
                <c:pt idx="795">
                  <c:v>357</c:v>
                </c:pt>
                <c:pt idx="796">
                  <c:v>358</c:v>
                </c:pt>
                <c:pt idx="797">
                  <c:v>359</c:v>
                </c:pt>
                <c:pt idx="798">
                  <c:v>359</c:v>
                </c:pt>
                <c:pt idx="799">
                  <c:v>359</c:v>
                </c:pt>
                <c:pt idx="800">
                  <c:v>360</c:v>
                </c:pt>
                <c:pt idx="801">
                  <c:v>359</c:v>
                </c:pt>
                <c:pt idx="802">
                  <c:v>360</c:v>
                </c:pt>
                <c:pt idx="803">
                  <c:v>360</c:v>
                </c:pt>
                <c:pt idx="804">
                  <c:v>360</c:v>
                </c:pt>
                <c:pt idx="805">
                  <c:v>361</c:v>
                </c:pt>
                <c:pt idx="806">
                  <c:v>361</c:v>
                </c:pt>
                <c:pt idx="807">
                  <c:v>361</c:v>
                </c:pt>
                <c:pt idx="808">
                  <c:v>362</c:v>
                </c:pt>
                <c:pt idx="809">
                  <c:v>363</c:v>
                </c:pt>
                <c:pt idx="810">
                  <c:v>363</c:v>
                </c:pt>
                <c:pt idx="811">
                  <c:v>362</c:v>
                </c:pt>
                <c:pt idx="812">
                  <c:v>363</c:v>
                </c:pt>
                <c:pt idx="813">
                  <c:v>363</c:v>
                </c:pt>
                <c:pt idx="814">
                  <c:v>363</c:v>
                </c:pt>
                <c:pt idx="815">
                  <c:v>363</c:v>
                </c:pt>
                <c:pt idx="816">
                  <c:v>364</c:v>
                </c:pt>
                <c:pt idx="817">
                  <c:v>364</c:v>
                </c:pt>
                <c:pt idx="818">
                  <c:v>364</c:v>
                </c:pt>
                <c:pt idx="819">
                  <c:v>365</c:v>
                </c:pt>
                <c:pt idx="820">
                  <c:v>365</c:v>
                </c:pt>
                <c:pt idx="821">
                  <c:v>365</c:v>
                </c:pt>
                <c:pt idx="822">
                  <c:v>366</c:v>
                </c:pt>
                <c:pt idx="823">
                  <c:v>366</c:v>
                </c:pt>
                <c:pt idx="824">
                  <c:v>367</c:v>
                </c:pt>
                <c:pt idx="825">
                  <c:v>367</c:v>
                </c:pt>
                <c:pt idx="826">
                  <c:v>367</c:v>
                </c:pt>
                <c:pt idx="827">
                  <c:v>367</c:v>
                </c:pt>
                <c:pt idx="828">
                  <c:v>369</c:v>
                </c:pt>
                <c:pt idx="829">
                  <c:v>369</c:v>
                </c:pt>
                <c:pt idx="830">
                  <c:v>369</c:v>
                </c:pt>
                <c:pt idx="831">
                  <c:v>370</c:v>
                </c:pt>
                <c:pt idx="832">
                  <c:v>370</c:v>
                </c:pt>
                <c:pt idx="833">
                  <c:v>370</c:v>
                </c:pt>
                <c:pt idx="834">
                  <c:v>370</c:v>
                </c:pt>
                <c:pt idx="835">
                  <c:v>371</c:v>
                </c:pt>
                <c:pt idx="836">
                  <c:v>371</c:v>
                </c:pt>
                <c:pt idx="837">
                  <c:v>372</c:v>
                </c:pt>
                <c:pt idx="838">
                  <c:v>371</c:v>
                </c:pt>
                <c:pt idx="839">
                  <c:v>372</c:v>
                </c:pt>
                <c:pt idx="840">
                  <c:v>372</c:v>
                </c:pt>
                <c:pt idx="841">
                  <c:v>372</c:v>
                </c:pt>
                <c:pt idx="842">
                  <c:v>372</c:v>
                </c:pt>
                <c:pt idx="843">
                  <c:v>373</c:v>
                </c:pt>
                <c:pt idx="844">
                  <c:v>373</c:v>
                </c:pt>
                <c:pt idx="845">
                  <c:v>373</c:v>
                </c:pt>
                <c:pt idx="846">
                  <c:v>373</c:v>
                </c:pt>
                <c:pt idx="847">
                  <c:v>374</c:v>
                </c:pt>
                <c:pt idx="848">
                  <c:v>374</c:v>
                </c:pt>
                <c:pt idx="849">
                  <c:v>374</c:v>
                </c:pt>
                <c:pt idx="850">
                  <c:v>374</c:v>
                </c:pt>
                <c:pt idx="851">
                  <c:v>374</c:v>
                </c:pt>
                <c:pt idx="852">
                  <c:v>374</c:v>
                </c:pt>
                <c:pt idx="853">
                  <c:v>375</c:v>
                </c:pt>
                <c:pt idx="854">
                  <c:v>375</c:v>
                </c:pt>
                <c:pt idx="855">
                  <c:v>375</c:v>
                </c:pt>
                <c:pt idx="856">
                  <c:v>375</c:v>
                </c:pt>
                <c:pt idx="857">
                  <c:v>376</c:v>
                </c:pt>
                <c:pt idx="858">
                  <c:v>376</c:v>
                </c:pt>
                <c:pt idx="859">
                  <c:v>376</c:v>
                </c:pt>
                <c:pt idx="860">
                  <c:v>376</c:v>
                </c:pt>
                <c:pt idx="861">
                  <c:v>377</c:v>
                </c:pt>
                <c:pt idx="862">
                  <c:v>377</c:v>
                </c:pt>
                <c:pt idx="863">
                  <c:v>377</c:v>
                </c:pt>
                <c:pt idx="864">
                  <c:v>377</c:v>
                </c:pt>
                <c:pt idx="865">
                  <c:v>378</c:v>
                </c:pt>
                <c:pt idx="866">
                  <c:v>378</c:v>
                </c:pt>
                <c:pt idx="867">
                  <c:v>378</c:v>
                </c:pt>
                <c:pt idx="868">
                  <c:v>378</c:v>
                </c:pt>
                <c:pt idx="869">
                  <c:v>378</c:v>
                </c:pt>
                <c:pt idx="870">
                  <c:v>379</c:v>
                </c:pt>
                <c:pt idx="871">
                  <c:v>379</c:v>
                </c:pt>
                <c:pt idx="872">
                  <c:v>379</c:v>
                </c:pt>
                <c:pt idx="873">
                  <c:v>380</c:v>
                </c:pt>
                <c:pt idx="874">
                  <c:v>379</c:v>
                </c:pt>
                <c:pt idx="875">
                  <c:v>380</c:v>
                </c:pt>
                <c:pt idx="876">
                  <c:v>380</c:v>
                </c:pt>
                <c:pt idx="877">
                  <c:v>381</c:v>
                </c:pt>
                <c:pt idx="878">
                  <c:v>381</c:v>
                </c:pt>
                <c:pt idx="879">
                  <c:v>382</c:v>
                </c:pt>
                <c:pt idx="880">
                  <c:v>385</c:v>
                </c:pt>
                <c:pt idx="881">
                  <c:v>386</c:v>
                </c:pt>
                <c:pt idx="882">
                  <c:v>387</c:v>
                </c:pt>
                <c:pt idx="883">
                  <c:v>387</c:v>
                </c:pt>
                <c:pt idx="884">
                  <c:v>388</c:v>
                </c:pt>
                <c:pt idx="885">
                  <c:v>387</c:v>
                </c:pt>
                <c:pt idx="886">
                  <c:v>388</c:v>
                </c:pt>
                <c:pt idx="887">
                  <c:v>388</c:v>
                </c:pt>
                <c:pt idx="888">
                  <c:v>389</c:v>
                </c:pt>
                <c:pt idx="889">
                  <c:v>389</c:v>
                </c:pt>
                <c:pt idx="890">
                  <c:v>389</c:v>
                </c:pt>
                <c:pt idx="891">
                  <c:v>390</c:v>
                </c:pt>
                <c:pt idx="892">
                  <c:v>390</c:v>
                </c:pt>
                <c:pt idx="893">
                  <c:v>390</c:v>
                </c:pt>
                <c:pt idx="894">
                  <c:v>391</c:v>
                </c:pt>
                <c:pt idx="895">
                  <c:v>391</c:v>
                </c:pt>
                <c:pt idx="896">
                  <c:v>391</c:v>
                </c:pt>
                <c:pt idx="897">
                  <c:v>391</c:v>
                </c:pt>
                <c:pt idx="898">
                  <c:v>392</c:v>
                </c:pt>
                <c:pt idx="899">
                  <c:v>392</c:v>
                </c:pt>
                <c:pt idx="900">
                  <c:v>392</c:v>
                </c:pt>
                <c:pt idx="901">
                  <c:v>393</c:v>
                </c:pt>
                <c:pt idx="902">
                  <c:v>393</c:v>
                </c:pt>
                <c:pt idx="903">
                  <c:v>393</c:v>
                </c:pt>
                <c:pt idx="904">
                  <c:v>393</c:v>
                </c:pt>
                <c:pt idx="905">
                  <c:v>393</c:v>
                </c:pt>
                <c:pt idx="906">
                  <c:v>394</c:v>
                </c:pt>
                <c:pt idx="907">
                  <c:v>395</c:v>
                </c:pt>
                <c:pt idx="908">
                  <c:v>395</c:v>
                </c:pt>
                <c:pt idx="909">
                  <c:v>395</c:v>
                </c:pt>
                <c:pt idx="910">
                  <c:v>396</c:v>
                </c:pt>
                <c:pt idx="911">
                  <c:v>396</c:v>
                </c:pt>
                <c:pt idx="912">
                  <c:v>396</c:v>
                </c:pt>
                <c:pt idx="913">
                  <c:v>396</c:v>
                </c:pt>
                <c:pt idx="914">
                  <c:v>396</c:v>
                </c:pt>
                <c:pt idx="915">
                  <c:v>397</c:v>
                </c:pt>
                <c:pt idx="916">
                  <c:v>397</c:v>
                </c:pt>
                <c:pt idx="917">
                  <c:v>397</c:v>
                </c:pt>
                <c:pt idx="918">
                  <c:v>396</c:v>
                </c:pt>
                <c:pt idx="919">
                  <c:v>397</c:v>
                </c:pt>
                <c:pt idx="920">
                  <c:v>397</c:v>
                </c:pt>
                <c:pt idx="921">
                  <c:v>397</c:v>
                </c:pt>
                <c:pt idx="922">
                  <c:v>398</c:v>
                </c:pt>
                <c:pt idx="923">
                  <c:v>398</c:v>
                </c:pt>
                <c:pt idx="924">
                  <c:v>398</c:v>
                </c:pt>
                <c:pt idx="925">
                  <c:v>399</c:v>
                </c:pt>
                <c:pt idx="926">
                  <c:v>399</c:v>
                </c:pt>
                <c:pt idx="927">
                  <c:v>399</c:v>
                </c:pt>
                <c:pt idx="928">
                  <c:v>400</c:v>
                </c:pt>
                <c:pt idx="929">
                  <c:v>400</c:v>
                </c:pt>
                <c:pt idx="930">
                  <c:v>400</c:v>
                </c:pt>
                <c:pt idx="931">
                  <c:v>401</c:v>
                </c:pt>
                <c:pt idx="932">
                  <c:v>401</c:v>
                </c:pt>
                <c:pt idx="933">
                  <c:v>402</c:v>
                </c:pt>
                <c:pt idx="934">
                  <c:v>401</c:v>
                </c:pt>
                <c:pt idx="935">
                  <c:v>402</c:v>
                </c:pt>
                <c:pt idx="936">
                  <c:v>402</c:v>
                </c:pt>
                <c:pt idx="937">
                  <c:v>402</c:v>
                </c:pt>
                <c:pt idx="938">
                  <c:v>402</c:v>
                </c:pt>
                <c:pt idx="939">
                  <c:v>402</c:v>
                </c:pt>
                <c:pt idx="940">
                  <c:v>403</c:v>
                </c:pt>
                <c:pt idx="941">
                  <c:v>403</c:v>
                </c:pt>
                <c:pt idx="942">
                  <c:v>403</c:v>
                </c:pt>
                <c:pt idx="943">
                  <c:v>403</c:v>
                </c:pt>
                <c:pt idx="944">
                  <c:v>404</c:v>
                </c:pt>
                <c:pt idx="945">
                  <c:v>404</c:v>
                </c:pt>
                <c:pt idx="946">
                  <c:v>404</c:v>
                </c:pt>
                <c:pt idx="947">
                  <c:v>405</c:v>
                </c:pt>
                <c:pt idx="948">
                  <c:v>405</c:v>
                </c:pt>
                <c:pt idx="949">
                  <c:v>405</c:v>
                </c:pt>
                <c:pt idx="950">
                  <c:v>406</c:v>
                </c:pt>
                <c:pt idx="951">
                  <c:v>406</c:v>
                </c:pt>
                <c:pt idx="952">
                  <c:v>406</c:v>
                </c:pt>
                <c:pt idx="953">
                  <c:v>407</c:v>
                </c:pt>
                <c:pt idx="954">
                  <c:v>406</c:v>
                </c:pt>
                <c:pt idx="955">
                  <c:v>407</c:v>
                </c:pt>
                <c:pt idx="956">
                  <c:v>407</c:v>
                </c:pt>
                <c:pt idx="957">
                  <c:v>407</c:v>
                </c:pt>
                <c:pt idx="958">
                  <c:v>407</c:v>
                </c:pt>
                <c:pt idx="959">
                  <c:v>408</c:v>
                </c:pt>
                <c:pt idx="960">
                  <c:v>408</c:v>
                </c:pt>
                <c:pt idx="961">
                  <c:v>409</c:v>
                </c:pt>
                <c:pt idx="962">
                  <c:v>409</c:v>
                </c:pt>
                <c:pt idx="963">
                  <c:v>409</c:v>
                </c:pt>
                <c:pt idx="964">
                  <c:v>410</c:v>
                </c:pt>
                <c:pt idx="965">
                  <c:v>411</c:v>
                </c:pt>
                <c:pt idx="966">
                  <c:v>411</c:v>
                </c:pt>
                <c:pt idx="967">
                  <c:v>411</c:v>
                </c:pt>
                <c:pt idx="968">
                  <c:v>412</c:v>
                </c:pt>
                <c:pt idx="969">
                  <c:v>412</c:v>
                </c:pt>
                <c:pt idx="970">
                  <c:v>412</c:v>
                </c:pt>
                <c:pt idx="971">
                  <c:v>412</c:v>
                </c:pt>
                <c:pt idx="972">
                  <c:v>412</c:v>
                </c:pt>
                <c:pt idx="973">
                  <c:v>411</c:v>
                </c:pt>
                <c:pt idx="974">
                  <c:v>412</c:v>
                </c:pt>
                <c:pt idx="975">
                  <c:v>411</c:v>
                </c:pt>
                <c:pt idx="976">
                  <c:v>411</c:v>
                </c:pt>
                <c:pt idx="977">
                  <c:v>411</c:v>
                </c:pt>
                <c:pt idx="978">
                  <c:v>411</c:v>
                </c:pt>
                <c:pt idx="979">
                  <c:v>411</c:v>
                </c:pt>
                <c:pt idx="980">
                  <c:v>410</c:v>
                </c:pt>
                <c:pt idx="981">
                  <c:v>410</c:v>
                </c:pt>
                <c:pt idx="982">
                  <c:v>410</c:v>
                </c:pt>
                <c:pt idx="983">
                  <c:v>409</c:v>
                </c:pt>
                <c:pt idx="984">
                  <c:v>409</c:v>
                </c:pt>
                <c:pt idx="985">
                  <c:v>409</c:v>
                </c:pt>
                <c:pt idx="986">
                  <c:v>409</c:v>
                </c:pt>
                <c:pt idx="987">
                  <c:v>409</c:v>
                </c:pt>
                <c:pt idx="988">
                  <c:v>409</c:v>
                </c:pt>
                <c:pt idx="989">
                  <c:v>408</c:v>
                </c:pt>
                <c:pt idx="990">
                  <c:v>408</c:v>
                </c:pt>
                <c:pt idx="991">
                  <c:v>408</c:v>
                </c:pt>
                <c:pt idx="992">
                  <c:v>408</c:v>
                </c:pt>
                <c:pt idx="993">
                  <c:v>408</c:v>
                </c:pt>
                <c:pt idx="994">
                  <c:v>408</c:v>
                </c:pt>
                <c:pt idx="995">
                  <c:v>407</c:v>
                </c:pt>
                <c:pt idx="996">
                  <c:v>407</c:v>
                </c:pt>
                <c:pt idx="997">
                  <c:v>407</c:v>
                </c:pt>
                <c:pt idx="998">
                  <c:v>407</c:v>
                </c:pt>
                <c:pt idx="999">
                  <c:v>407</c:v>
                </c:pt>
                <c:pt idx="1000">
                  <c:v>407</c:v>
                </c:pt>
                <c:pt idx="1001">
                  <c:v>406</c:v>
                </c:pt>
                <c:pt idx="1002">
                  <c:v>406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ex3_20_heatTemp2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Sheet1!$C$2:$C$1004</c:f>
              <c:numCache>
                <c:formatCode>General</c:formatCode>
                <c:ptCount val="1003"/>
                <c:pt idx="0">
                  <c:v>220</c:v>
                </c:pt>
                <c:pt idx="1">
                  <c:v>220</c:v>
                </c:pt>
                <c:pt idx="2">
                  <c:v>221</c:v>
                </c:pt>
                <c:pt idx="3">
                  <c:v>222</c:v>
                </c:pt>
                <c:pt idx="4">
                  <c:v>223</c:v>
                </c:pt>
                <c:pt idx="5">
                  <c:v>223</c:v>
                </c:pt>
                <c:pt idx="6">
                  <c:v>223</c:v>
                </c:pt>
                <c:pt idx="7">
                  <c:v>224</c:v>
                </c:pt>
                <c:pt idx="8">
                  <c:v>224</c:v>
                </c:pt>
                <c:pt idx="9">
                  <c:v>224</c:v>
                </c:pt>
                <c:pt idx="10">
                  <c:v>224</c:v>
                </c:pt>
                <c:pt idx="11">
                  <c:v>225</c:v>
                </c:pt>
                <c:pt idx="12">
                  <c:v>225</c:v>
                </c:pt>
                <c:pt idx="13">
                  <c:v>226</c:v>
                </c:pt>
                <c:pt idx="14">
                  <c:v>226</c:v>
                </c:pt>
                <c:pt idx="15">
                  <c:v>227</c:v>
                </c:pt>
                <c:pt idx="16">
                  <c:v>227</c:v>
                </c:pt>
                <c:pt idx="17">
                  <c:v>227</c:v>
                </c:pt>
                <c:pt idx="18">
                  <c:v>228</c:v>
                </c:pt>
                <c:pt idx="19">
                  <c:v>228</c:v>
                </c:pt>
                <c:pt idx="20">
                  <c:v>229</c:v>
                </c:pt>
                <c:pt idx="21">
                  <c:v>228</c:v>
                </c:pt>
                <c:pt idx="22">
                  <c:v>230</c:v>
                </c:pt>
                <c:pt idx="23">
                  <c:v>230</c:v>
                </c:pt>
                <c:pt idx="24">
                  <c:v>231</c:v>
                </c:pt>
                <c:pt idx="25">
                  <c:v>231</c:v>
                </c:pt>
                <c:pt idx="26">
                  <c:v>231</c:v>
                </c:pt>
                <c:pt idx="27">
                  <c:v>232</c:v>
                </c:pt>
                <c:pt idx="28">
                  <c:v>232</c:v>
                </c:pt>
                <c:pt idx="29">
                  <c:v>232</c:v>
                </c:pt>
                <c:pt idx="30">
                  <c:v>233</c:v>
                </c:pt>
                <c:pt idx="31">
                  <c:v>233</c:v>
                </c:pt>
                <c:pt idx="32">
                  <c:v>233</c:v>
                </c:pt>
                <c:pt idx="33">
                  <c:v>234</c:v>
                </c:pt>
                <c:pt idx="34">
                  <c:v>234</c:v>
                </c:pt>
                <c:pt idx="35">
                  <c:v>235</c:v>
                </c:pt>
                <c:pt idx="36">
                  <c:v>235</c:v>
                </c:pt>
                <c:pt idx="37">
                  <c:v>235</c:v>
                </c:pt>
                <c:pt idx="38">
                  <c:v>235</c:v>
                </c:pt>
                <c:pt idx="39">
                  <c:v>236</c:v>
                </c:pt>
                <c:pt idx="40">
                  <c:v>237</c:v>
                </c:pt>
                <c:pt idx="41">
                  <c:v>237</c:v>
                </c:pt>
                <c:pt idx="42">
                  <c:v>237</c:v>
                </c:pt>
                <c:pt idx="43">
                  <c:v>237</c:v>
                </c:pt>
                <c:pt idx="44">
                  <c:v>238</c:v>
                </c:pt>
                <c:pt idx="45">
                  <c:v>239</c:v>
                </c:pt>
                <c:pt idx="46">
                  <c:v>239</c:v>
                </c:pt>
                <c:pt idx="47">
                  <c:v>239</c:v>
                </c:pt>
                <c:pt idx="48">
                  <c:v>240</c:v>
                </c:pt>
                <c:pt idx="49">
                  <c:v>240</c:v>
                </c:pt>
                <c:pt idx="50">
                  <c:v>241</c:v>
                </c:pt>
                <c:pt idx="51">
                  <c:v>240</c:v>
                </c:pt>
                <c:pt idx="52">
                  <c:v>241</c:v>
                </c:pt>
                <c:pt idx="53">
                  <c:v>242</c:v>
                </c:pt>
                <c:pt idx="54">
                  <c:v>243</c:v>
                </c:pt>
                <c:pt idx="55">
                  <c:v>242</c:v>
                </c:pt>
                <c:pt idx="56">
                  <c:v>243</c:v>
                </c:pt>
                <c:pt idx="57">
                  <c:v>244</c:v>
                </c:pt>
                <c:pt idx="58">
                  <c:v>244</c:v>
                </c:pt>
                <c:pt idx="59">
                  <c:v>244</c:v>
                </c:pt>
                <c:pt idx="60">
                  <c:v>245</c:v>
                </c:pt>
                <c:pt idx="61">
                  <c:v>244</c:v>
                </c:pt>
                <c:pt idx="62">
                  <c:v>245</c:v>
                </c:pt>
                <c:pt idx="63">
                  <c:v>246</c:v>
                </c:pt>
                <c:pt idx="64">
                  <c:v>246</c:v>
                </c:pt>
                <c:pt idx="65">
                  <c:v>246</c:v>
                </c:pt>
                <c:pt idx="66">
                  <c:v>246</c:v>
                </c:pt>
                <c:pt idx="67">
                  <c:v>246</c:v>
                </c:pt>
                <c:pt idx="68">
                  <c:v>246</c:v>
                </c:pt>
                <c:pt idx="69">
                  <c:v>247</c:v>
                </c:pt>
                <c:pt idx="70">
                  <c:v>248</c:v>
                </c:pt>
                <c:pt idx="71">
                  <c:v>248</c:v>
                </c:pt>
                <c:pt idx="72">
                  <c:v>249</c:v>
                </c:pt>
                <c:pt idx="73">
                  <c:v>249</c:v>
                </c:pt>
                <c:pt idx="74">
                  <c:v>249</c:v>
                </c:pt>
                <c:pt idx="75">
                  <c:v>249</c:v>
                </c:pt>
                <c:pt idx="76">
                  <c:v>249</c:v>
                </c:pt>
                <c:pt idx="77">
                  <c:v>250</c:v>
                </c:pt>
                <c:pt idx="78">
                  <c:v>251</c:v>
                </c:pt>
                <c:pt idx="79">
                  <c:v>251</c:v>
                </c:pt>
                <c:pt idx="80">
                  <c:v>251</c:v>
                </c:pt>
                <c:pt idx="81">
                  <c:v>252</c:v>
                </c:pt>
                <c:pt idx="82">
                  <c:v>252</c:v>
                </c:pt>
                <c:pt idx="83">
                  <c:v>251</c:v>
                </c:pt>
                <c:pt idx="84">
                  <c:v>253</c:v>
                </c:pt>
                <c:pt idx="85">
                  <c:v>253</c:v>
                </c:pt>
                <c:pt idx="86">
                  <c:v>254</c:v>
                </c:pt>
                <c:pt idx="87">
                  <c:v>254</c:v>
                </c:pt>
                <c:pt idx="88">
                  <c:v>254</c:v>
                </c:pt>
                <c:pt idx="89">
                  <c:v>254</c:v>
                </c:pt>
                <c:pt idx="90">
                  <c:v>255</c:v>
                </c:pt>
                <c:pt idx="91">
                  <c:v>255</c:v>
                </c:pt>
                <c:pt idx="92">
                  <c:v>255</c:v>
                </c:pt>
                <c:pt idx="93">
                  <c:v>256</c:v>
                </c:pt>
                <c:pt idx="94">
                  <c:v>256</c:v>
                </c:pt>
                <c:pt idx="95">
                  <c:v>257</c:v>
                </c:pt>
                <c:pt idx="96">
                  <c:v>257</c:v>
                </c:pt>
                <c:pt idx="97">
                  <c:v>257</c:v>
                </c:pt>
                <c:pt idx="98">
                  <c:v>258</c:v>
                </c:pt>
                <c:pt idx="99">
                  <c:v>258</c:v>
                </c:pt>
                <c:pt idx="100">
                  <c:v>258</c:v>
                </c:pt>
                <c:pt idx="101">
                  <c:v>259</c:v>
                </c:pt>
                <c:pt idx="102">
                  <c:v>258</c:v>
                </c:pt>
                <c:pt idx="103">
                  <c:v>259</c:v>
                </c:pt>
                <c:pt idx="104">
                  <c:v>259</c:v>
                </c:pt>
                <c:pt idx="105">
                  <c:v>260</c:v>
                </c:pt>
                <c:pt idx="106">
                  <c:v>260</c:v>
                </c:pt>
                <c:pt idx="107">
                  <c:v>260</c:v>
                </c:pt>
                <c:pt idx="108">
                  <c:v>261</c:v>
                </c:pt>
                <c:pt idx="109">
                  <c:v>261</c:v>
                </c:pt>
                <c:pt idx="110">
                  <c:v>261</c:v>
                </c:pt>
                <c:pt idx="111">
                  <c:v>261</c:v>
                </c:pt>
                <c:pt idx="112">
                  <c:v>262</c:v>
                </c:pt>
                <c:pt idx="113">
                  <c:v>262</c:v>
                </c:pt>
                <c:pt idx="114">
                  <c:v>262</c:v>
                </c:pt>
                <c:pt idx="115">
                  <c:v>263</c:v>
                </c:pt>
                <c:pt idx="116">
                  <c:v>263</c:v>
                </c:pt>
                <c:pt idx="117">
                  <c:v>263</c:v>
                </c:pt>
                <c:pt idx="118">
                  <c:v>264</c:v>
                </c:pt>
                <c:pt idx="119">
                  <c:v>264</c:v>
                </c:pt>
                <c:pt idx="120">
                  <c:v>265</c:v>
                </c:pt>
                <c:pt idx="121">
                  <c:v>265</c:v>
                </c:pt>
                <c:pt idx="122">
                  <c:v>266</c:v>
                </c:pt>
                <c:pt idx="123">
                  <c:v>266</c:v>
                </c:pt>
                <c:pt idx="124">
                  <c:v>266</c:v>
                </c:pt>
                <c:pt idx="125">
                  <c:v>267</c:v>
                </c:pt>
                <c:pt idx="126">
                  <c:v>267</c:v>
                </c:pt>
                <c:pt idx="127">
                  <c:v>268</c:v>
                </c:pt>
                <c:pt idx="128">
                  <c:v>268</c:v>
                </c:pt>
                <c:pt idx="129">
                  <c:v>268</c:v>
                </c:pt>
                <c:pt idx="130">
                  <c:v>269</c:v>
                </c:pt>
                <c:pt idx="131">
                  <c:v>268</c:v>
                </c:pt>
                <c:pt idx="132">
                  <c:v>269</c:v>
                </c:pt>
                <c:pt idx="133">
                  <c:v>270</c:v>
                </c:pt>
                <c:pt idx="134">
                  <c:v>270</c:v>
                </c:pt>
                <c:pt idx="135">
                  <c:v>270</c:v>
                </c:pt>
                <c:pt idx="136">
                  <c:v>271</c:v>
                </c:pt>
                <c:pt idx="137">
                  <c:v>271</c:v>
                </c:pt>
                <c:pt idx="138">
                  <c:v>271</c:v>
                </c:pt>
                <c:pt idx="139">
                  <c:v>271</c:v>
                </c:pt>
                <c:pt idx="140">
                  <c:v>272</c:v>
                </c:pt>
                <c:pt idx="141">
                  <c:v>272</c:v>
                </c:pt>
                <c:pt idx="142">
                  <c:v>272</c:v>
                </c:pt>
                <c:pt idx="143">
                  <c:v>273</c:v>
                </c:pt>
                <c:pt idx="144">
                  <c:v>273</c:v>
                </c:pt>
                <c:pt idx="145">
                  <c:v>274</c:v>
                </c:pt>
                <c:pt idx="146">
                  <c:v>274</c:v>
                </c:pt>
                <c:pt idx="147">
                  <c:v>274</c:v>
                </c:pt>
                <c:pt idx="148">
                  <c:v>274</c:v>
                </c:pt>
                <c:pt idx="149">
                  <c:v>275</c:v>
                </c:pt>
                <c:pt idx="150">
                  <c:v>275</c:v>
                </c:pt>
                <c:pt idx="151">
                  <c:v>276</c:v>
                </c:pt>
                <c:pt idx="152">
                  <c:v>276</c:v>
                </c:pt>
                <c:pt idx="153">
                  <c:v>277</c:v>
                </c:pt>
                <c:pt idx="154">
                  <c:v>277</c:v>
                </c:pt>
                <c:pt idx="155">
                  <c:v>277</c:v>
                </c:pt>
                <c:pt idx="156">
                  <c:v>277</c:v>
                </c:pt>
                <c:pt idx="157">
                  <c:v>278</c:v>
                </c:pt>
                <c:pt idx="158">
                  <c:v>278</c:v>
                </c:pt>
                <c:pt idx="159">
                  <c:v>279</c:v>
                </c:pt>
                <c:pt idx="160">
                  <c:v>279</c:v>
                </c:pt>
                <c:pt idx="161">
                  <c:v>279</c:v>
                </c:pt>
                <c:pt idx="162">
                  <c:v>279</c:v>
                </c:pt>
                <c:pt idx="163">
                  <c:v>280</c:v>
                </c:pt>
                <c:pt idx="164">
                  <c:v>280</c:v>
                </c:pt>
                <c:pt idx="165">
                  <c:v>280</c:v>
                </c:pt>
                <c:pt idx="166">
                  <c:v>280</c:v>
                </c:pt>
                <c:pt idx="167">
                  <c:v>281</c:v>
                </c:pt>
                <c:pt idx="168">
                  <c:v>281</c:v>
                </c:pt>
                <c:pt idx="169">
                  <c:v>282</c:v>
                </c:pt>
                <c:pt idx="170">
                  <c:v>281</c:v>
                </c:pt>
                <c:pt idx="171">
                  <c:v>282</c:v>
                </c:pt>
                <c:pt idx="172">
                  <c:v>283</c:v>
                </c:pt>
                <c:pt idx="173">
                  <c:v>283</c:v>
                </c:pt>
                <c:pt idx="174">
                  <c:v>283</c:v>
                </c:pt>
                <c:pt idx="175">
                  <c:v>284</c:v>
                </c:pt>
                <c:pt idx="176">
                  <c:v>284</c:v>
                </c:pt>
                <c:pt idx="177">
                  <c:v>285</c:v>
                </c:pt>
                <c:pt idx="178">
                  <c:v>285</c:v>
                </c:pt>
                <c:pt idx="179">
                  <c:v>285</c:v>
                </c:pt>
                <c:pt idx="180">
                  <c:v>285</c:v>
                </c:pt>
                <c:pt idx="181">
                  <c:v>286</c:v>
                </c:pt>
                <c:pt idx="182">
                  <c:v>286</c:v>
                </c:pt>
                <c:pt idx="183">
                  <c:v>287</c:v>
                </c:pt>
                <c:pt idx="184">
                  <c:v>288</c:v>
                </c:pt>
                <c:pt idx="185">
                  <c:v>288</c:v>
                </c:pt>
                <c:pt idx="186">
                  <c:v>288</c:v>
                </c:pt>
                <c:pt idx="187">
                  <c:v>288</c:v>
                </c:pt>
                <c:pt idx="188">
                  <c:v>289</c:v>
                </c:pt>
                <c:pt idx="189">
                  <c:v>289</c:v>
                </c:pt>
                <c:pt idx="190">
                  <c:v>290</c:v>
                </c:pt>
                <c:pt idx="191">
                  <c:v>290</c:v>
                </c:pt>
                <c:pt idx="192">
                  <c:v>290</c:v>
                </c:pt>
                <c:pt idx="193">
                  <c:v>291</c:v>
                </c:pt>
                <c:pt idx="194">
                  <c:v>291</c:v>
                </c:pt>
                <c:pt idx="195">
                  <c:v>292</c:v>
                </c:pt>
                <c:pt idx="196">
                  <c:v>292</c:v>
                </c:pt>
                <c:pt idx="197">
                  <c:v>293</c:v>
                </c:pt>
                <c:pt idx="198">
                  <c:v>293</c:v>
                </c:pt>
                <c:pt idx="199">
                  <c:v>293</c:v>
                </c:pt>
                <c:pt idx="200">
                  <c:v>294</c:v>
                </c:pt>
                <c:pt idx="201">
                  <c:v>294</c:v>
                </c:pt>
                <c:pt idx="202">
                  <c:v>294</c:v>
                </c:pt>
                <c:pt idx="203">
                  <c:v>295</c:v>
                </c:pt>
                <c:pt idx="204">
                  <c:v>295</c:v>
                </c:pt>
                <c:pt idx="205">
                  <c:v>295</c:v>
                </c:pt>
                <c:pt idx="206">
                  <c:v>296</c:v>
                </c:pt>
                <c:pt idx="207">
                  <c:v>296</c:v>
                </c:pt>
                <c:pt idx="208">
                  <c:v>296</c:v>
                </c:pt>
                <c:pt idx="209">
                  <c:v>297</c:v>
                </c:pt>
                <c:pt idx="210">
                  <c:v>297</c:v>
                </c:pt>
                <c:pt idx="211">
                  <c:v>298</c:v>
                </c:pt>
                <c:pt idx="212">
                  <c:v>298</c:v>
                </c:pt>
                <c:pt idx="213">
                  <c:v>298</c:v>
                </c:pt>
                <c:pt idx="214">
                  <c:v>298</c:v>
                </c:pt>
                <c:pt idx="215">
                  <c:v>299</c:v>
                </c:pt>
                <c:pt idx="216">
                  <c:v>299</c:v>
                </c:pt>
                <c:pt idx="217">
                  <c:v>299</c:v>
                </c:pt>
                <c:pt idx="218">
                  <c:v>300</c:v>
                </c:pt>
                <c:pt idx="219">
                  <c:v>300</c:v>
                </c:pt>
                <c:pt idx="220">
                  <c:v>300</c:v>
                </c:pt>
                <c:pt idx="221">
                  <c:v>301</c:v>
                </c:pt>
                <c:pt idx="222">
                  <c:v>301</c:v>
                </c:pt>
                <c:pt idx="223">
                  <c:v>302</c:v>
                </c:pt>
                <c:pt idx="224">
                  <c:v>302</c:v>
                </c:pt>
                <c:pt idx="225">
                  <c:v>302</c:v>
                </c:pt>
                <c:pt idx="226">
                  <c:v>302</c:v>
                </c:pt>
                <c:pt idx="227">
                  <c:v>303</c:v>
                </c:pt>
                <c:pt idx="228">
                  <c:v>303</c:v>
                </c:pt>
                <c:pt idx="229">
                  <c:v>303</c:v>
                </c:pt>
                <c:pt idx="230">
                  <c:v>304</c:v>
                </c:pt>
                <c:pt idx="231">
                  <c:v>304</c:v>
                </c:pt>
                <c:pt idx="232">
                  <c:v>305</c:v>
                </c:pt>
                <c:pt idx="233">
                  <c:v>305</c:v>
                </c:pt>
                <c:pt idx="234">
                  <c:v>305</c:v>
                </c:pt>
                <c:pt idx="235">
                  <c:v>306</c:v>
                </c:pt>
                <c:pt idx="236">
                  <c:v>306</c:v>
                </c:pt>
                <c:pt idx="237">
                  <c:v>306</c:v>
                </c:pt>
                <c:pt idx="238">
                  <c:v>307</c:v>
                </c:pt>
                <c:pt idx="239">
                  <c:v>307</c:v>
                </c:pt>
                <c:pt idx="240">
                  <c:v>307</c:v>
                </c:pt>
                <c:pt idx="241">
                  <c:v>308</c:v>
                </c:pt>
                <c:pt idx="242">
                  <c:v>308</c:v>
                </c:pt>
                <c:pt idx="243">
                  <c:v>309</c:v>
                </c:pt>
                <c:pt idx="244">
                  <c:v>309</c:v>
                </c:pt>
                <c:pt idx="245">
                  <c:v>309</c:v>
                </c:pt>
                <c:pt idx="246">
                  <c:v>309</c:v>
                </c:pt>
                <c:pt idx="247">
                  <c:v>310</c:v>
                </c:pt>
                <c:pt idx="248">
                  <c:v>310</c:v>
                </c:pt>
                <c:pt idx="249">
                  <c:v>310</c:v>
                </c:pt>
                <c:pt idx="250">
                  <c:v>311</c:v>
                </c:pt>
                <c:pt idx="251">
                  <c:v>311</c:v>
                </c:pt>
                <c:pt idx="252">
                  <c:v>311</c:v>
                </c:pt>
                <c:pt idx="253">
                  <c:v>311</c:v>
                </c:pt>
                <c:pt idx="254">
                  <c:v>312</c:v>
                </c:pt>
                <c:pt idx="255">
                  <c:v>312</c:v>
                </c:pt>
                <c:pt idx="256">
                  <c:v>313</c:v>
                </c:pt>
                <c:pt idx="257">
                  <c:v>313</c:v>
                </c:pt>
                <c:pt idx="258">
                  <c:v>313</c:v>
                </c:pt>
                <c:pt idx="259">
                  <c:v>313</c:v>
                </c:pt>
                <c:pt idx="260">
                  <c:v>314</c:v>
                </c:pt>
                <c:pt idx="261">
                  <c:v>314</c:v>
                </c:pt>
                <c:pt idx="262">
                  <c:v>314</c:v>
                </c:pt>
                <c:pt idx="263">
                  <c:v>315</c:v>
                </c:pt>
                <c:pt idx="264">
                  <c:v>315</c:v>
                </c:pt>
                <c:pt idx="265">
                  <c:v>316</c:v>
                </c:pt>
                <c:pt idx="266">
                  <c:v>316</c:v>
                </c:pt>
                <c:pt idx="267">
                  <c:v>316</c:v>
                </c:pt>
                <c:pt idx="268">
                  <c:v>317</c:v>
                </c:pt>
                <c:pt idx="269">
                  <c:v>317</c:v>
                </c:pt>
                <c:pt idx="270">
                  <c:v>317</c:v>
                </c:pt>
                <c:pt idx="271">
                  <c:v>318</c:v>
                </c:pt>
                <c:pt idx="272">
                  <c:v>318</c:v>
                </c:pt>
                <c:pt idx="273">
                  <c:v>318</c:v>
                </c:pt>
                <c:pt idx="274">
                  <c:v>319</c:v>
                </c:pt>
                <c:pt idx="275">
                  <c:v>318</c:v>
                </c:pt>
                <c:pt idx="276">
                  <c:v>319</c:v>
                </c:pt>
                <c:pt idx="277">
                  <c:v>319</c:v>
                </c:pt>
                <c:pt idx="278">
                  <c:v>319</c:v>
                </c:pt>
                <c:pt idx="279">
                  <c:v>319</c:v>
                </c:pt>
                <c:pt idx="280">
                  <c:v>320</c:v>
                </c:pt>
                <c:pt idx="281">
                  <c:v>320</c:v>
                </c:pt>
                <c:pt idx="282">
                  <c:v>320</c:v>
                </c:pt>
                <c:pt idx="283">
                  <c:v>321</c:v>
                </c:pt>
                <c:pt idx="284">
                  <c:v>321</c:v>
                </c:pt>
                <c:pt idx="285">
                  <c:v>321</c:v>
                </c:pt>
                <c:pt idx="286">
                  <c:v>321</c:v>
                </c:pt>
                <c:pt idx="287">
                  <c:v>322</c:v>
                </c:pt>
                <c:pt idx="288">
                  <c:v>321</c:v>
                </c:pt>
                <c:pt idx="289">
                  <c:v>322</c:v>
                </c:pt>
                <c:pt idx="290">
                  <c:v>322</c:v>
                </c:pt>
                <c:pt idx="291">
                  <c:v>322</c:v>
                </c:pt>
                <c:pt idx="292">
                  <c:v>322</c:v>
                </c:pt>
                <c:pt idx="293">
                  <c:v>323</c:v>
                </c:pt>
                <c:pt idx="294">
                  <c:v>322</c:v>
                </c:pt>
                <c:pt idx="295">
                  <c:v>323</c:v>
                </c:pt>
                <c:pt idx="296">
                  <c:v>323</c:v>
                </c:pt>
                <c:pt idx="297">
                  <c:v>324</c:v>
                </c:pt>
                <c:pt idx="298">
                  <c:v>324</c:v>
                </c:pt>
                <c:pt idx="299">
                  <c:v>324</c:v>
                </c:pt>
                <c:pt idx="300">
                  <c:v>325</c:v>
                </c:pt>
                <c:pt idx="301">
                  <c:v>325</c:v>
                </c:pt>
                <c:pt idx="302">
                  <c:v>325</c:v>
                </c:pt>
                <c:pt idx="303">
                  <c:v>325</c:v>
                </c:pt>
                <c:pt idx="304">
                  <c:v>325</c:v>
                </c:pt>
                <c:pt idx="305">
                  <c:v>326</c:v>
                </c:pt>
                <c:pt idx="306">
                  <c:v>326</c:v>
                </c:pt>
                <c:pt idx="307">
                  <c:v>327</c:v>
                </c:pt>
                <c:pt idx="308">
                  <c:v>327</c:v>
                </c:pt>
                <c:pt idx="309">
                  <c:v>327</c:v>
                </c:pt>
                <c:pt idx="310">
                  <c:v>327</c:v>
                </c:pt>
                <c:pt idx="311">
                  <c:v>328</c:v>
                </c:pt>
                <c:pt idx="312">
                  <c:v>328</c:v>
                </c:pt>
                <c:pt idx="313">
                  <c:v>328</c:v>
                </c:pt>
                <c:pt idx="314">
                  <c:v>329</c:v>
                </c:pt>
                <c:pt idx="315">
                  <c:v>329</c:v>
                </c:pt>
                <c:pt idx="316">
                  <c:v>329</c:v>
                </c:pt>
                <c:pt idx="317">
                  <c:v>329</c:v>
                </c:pt>
                <c:pt idx="318">
                  <c:v>330</c:v>
                </c:pt>
                <c:pt idx="319">
                  <c:v>330</c:v>
                </c:pt>
                <c:pt idx="320">
                  <c:v>330</c:v>
                </c:pt>
                <c:pt idx="321">
                  <c:v>331</c:v>
                </c:pt>
                <c:pt idx="322">
                  <c:v>331</c:v>
                </c:pt>
                <c:pt idx="323">
                  <c:v>331</c:v>
                </c:pt>
                <c:pt idx="324">
                  <c:v>331</c:v>
                </c:pt>
                <c:pt idx="325">
                  <c:v>332</c:v>
                </c:pt>
                <c:pt idx="326">
                  <c:v>332</c:v>
                </c:pt>
                <c:pt idx="327">
                  <c:v>332</c:v>
                </c:pt>
                <c:pt idx="328">
                  <c:v>333</c:v>
                </c:pt>
                <c:pt idx="329">
                  <c:v>333</c:v>
                </c:pt>
                <c:pt idx="330">
                  <c:v>333</c:v>
                </c:pt>
                <c:pt idx="331">
                  <c:v>334</c:v>
                </c:pt>
                <c:pt idx="332">
                  <c:v>334</c:v>
                </c:pt>
                <c:pt idx="333">
                  <c:v>334</c:v>
                </c:pt>
                <c:pt idx="334">
                  <c:v>334</c:v>
                </c:pt>
                <c:pt idx="335">
                  <c:v>334</c:v>
                </c:pt>
                <c:pt idx="336">
                  <c:v>335</c:v>
                </c:pt>
                <c:pt idx="337">
                  <c:v>335</c:v>
                </c:pt>
                <c:pt idx="338">
                  <c:v>336</c:v>
                </c:pt>
                <c:pt idx="339">
                  <c:v>336</c:v>
                </c:pt>
                <c:pt idx="340">
                  <c:v>336</c:v>
                </c:pt>
                <c:pt idx="341">
                  <c:v>337</c:v>
                </c:pt>
                <c:pt idx="342">
                  <c:v>337</c:v>
                </c:pt>
                <c:pt idx="343">
                  <c:v>337</c:v>
                </c:pt>
                <c:pt idx="344">
                  <c:v>337</c:v>
                </c:pt>
                <c:pt idx="345">
                  <c:v>338</c:v>
                </c:pt>
                <c:pt idx="346">
                  <c:v>338</c:v>
                </c:pt>
                <c:pt idx="347">
                  <c:v>338</c:v>
                </c:pt>
                <c:pt idx="348">
                  <c:v>338</c:v>
                </c:pt>
                <c:pt idx="349">
                  <c:v>339</c:v>
                </c:pt>
                <c:pt idx="350">
                  <c:v>340</c:v>
                </c:pt>
                <c:pt idx="351">
                  <c:v>340</c:v>
                </c:pt>
                <c:pt idx="352">
                  <c:v>340</c:v>
                </c:pt>
                <c:pt idx="353">
                  <c:v>341</c:v>
                </c:pt>
                <c:pt idx="354">
                  <c:v>341</c:v>
                </c:pt>
                <c:pt idx="355">
                  <c:v>341</c:v>
                </c:pt>
                <c:pt idx="356">
                  <c:v>342</c:v>
                </c:pt>
                <c:pt idx="357">
                  <c:v>342</c:v>
                </c:pt>
                <c:pt idx="358">
                  <c:v>343</c:v>
                </c:pt>
                <c:pt idx="359">
                  <c:v>343</c:v>
                </c:pt>
                <c:pt idx="360">
                  <c:v>343</c:v>
                </c:pt>
                <c:pt idx="361">
                  <c:v>344</c:v>
                </c:pt>
                <c:pt idx="362">
                  <c:v>344</c:v>
                </c:pt>
                <c:pt idx="363">
                  <c:v>344</c:v>
                </c:pt>
                <c:pt idx="364">
                  <c:v>345</c:v>
                </c:pt>
                <c:pt idx="365">
                  <c:v>345</c:v>
                </c:pt>
                <c:pt idx="366">
                  <c:v>346</c:v>
                </c:pt>
                <c:pt idx="367">
                  <c:v>346</c:v>
                </c:pt>
                <c:pt idx="368">
                  <c:v>346</c:v>
                </c:pt>
                <c:pt idx="369">
                  <c:v>346</c:v>
                </c:pt>
                <c:pt idx="370">
                  <c:v>347</c:v>
                </c:pt>
                <c:pt idx="371">
                  <c:v>347</c:v>
                </c:pt>
                <c:pt idx="372">
                  <c:v>348</c:v>
                </c:pt>
                <c:pt idx="373">
                  <c:v>348</c:v>
                </c:pt>
                <c:pt idx="374">
                  <c:v>348</c:v>
                </c:pt>
                <c:pt idx="375">
                  <c:v>348</c:v>
                </c:pt>
                <c:pt idx="376">
                  <c:v>349</c:v>
                </c:pt>
                <c:pt idx="377">
                  <c:v>349</c:v>
                </c:pt>
                <c:pt idx="378">
                  <c:v>349</c:v>
                </c:pt>
                <c:pt idx="379">
                  <c:v>350</c:v>
                </c:pt>
                <c:pt idx="380">
                  <c:v>350</c:v>
                </c:pt>
                <c:pt idx="381">
                  <c:v>350</c:v>
                </c:pt>
                <c:pt idx="382">
                  <c:v>351</c:v>
                </c:pt>
                <c:pt idx="383">
                  <c:v>351</c:v>
                </c:pt>
                <c:pt idx="384">
                  <c:v>352</c:v>
                </c:pt>
                <c:pt idx="385">
                  <c:v>352</c:v>
                </c:pt>
                <c:pt idx="386">
                  <c:v>353</c:v>
                </c:pt>
                <c:pt idx="387">
                  <c:v>352</c:v>
                </c:pt>
                <c:pt idx="388">
                  <c:v>353</c:v>
                </c:pt>
                <c:pt idx="389">
                  <c:v>353</c:v>
                </c:pt>
                <c:pt idx="390">
                  <c:v>354</c:v>
                </c:pt>
                <c:pt idx="391">
                  <c:v>354</c:v>
                </c:pt>
                <c:pt idx="392">
                  <c:v>355</c:v>
                </c:pt>
                <c:pt idx="393">
                  <c:v>354</c:v>
                </c:pt>
                <c:pt idx="394">
                  <c:v>355</c:v>
                </c:pt>
                <c:pt idx="395">
                  <c:v>356</c:v>
                </c:pt>
                <c:pt idx="396">
                  <c:v>356</c:v>
                </c:pt>
                <c:pt idx="397">
                  <c:v>356</c:v>
                </c:pt>
                <c:pt idx="398">
                  <c:v>356</c:v>
                </c:pt>
                <c:pt idx="399">
                  <c:v>356</c:v>
                </c:pt>
                <c:pt idx="400">
                  <c:v>357</c:v>
                </c:pt>
                <c:pt idx="401">
                  <c:v>356</c:v>
                </c:pt>
                <c:pt idx="402">
                  <c:v>357</c:v>
                </c:pt>
                <c:pt idx="403">
                  <c:v>357</c:v>
                </c:pt>
                <c:pt idx="404">
                  <c:v>358</c:v>
                </c:pt>
                <c:pt idx="405">
                  <c:v>357</c:v>
                </c:pt>
                <c:pt idx="406">
                  <c:v>357</c:v>
                </c:pt>
                <c:pt idx="407">
                  <c:v>358</c:v>
                </c:pt>
                <c:pt idx="408">
                  <c:v>359</c:v>
                </c:pt>
                <c:pt idx="409">
                  <c:v>359</c:v>
                </c:pt>
                <c:pt idx="410">
                  <c:v>360</c:v>
                </c:pt>
                <c:pt idx="411">
                  <c:v>360</c:v>
                </c:pt>
                <c:pt idx="412">
                  <c:v>360</c:v>
                </c:pt>
                <c:pt idx="413">
                  <c:v>360</c:v>
                </c:pt>
                <c:pt idx="414">
                  <c:v>360</c:v>
                </c:pt>
                <c:pt idx="415">
                  <c:v>361</c:v>
                </c:pt>
                <c:pt idx="416">
                  <c:v>361</c:v>
                </c:pt>
                <c:pt idx="417">
                  <c:v>361</c:v>
                </c:pt>
                <c:pt idx="418">
                  <c:v>362</c:v>
                </c:pt>
                <c:pt idx="419">
                  <c:v>362</c:v>
                </c:pt>
                <c:pt idx="420">
                  <c:v>362</c:v>
                </c:pt>
                <c:pt idx="421">
                  <c:v>363</c:v>
                </c:pt>
                <c:pt idx="422">
                  <c:v>363</c:v>
                </c:pt>
                <c:pt idx="423">
                  <c:v>363</c:v>
                </c:pt>
                <c:pt idx="424">
                  <c:v>363</c:v>
                </c:pt>
                <c:pt idx="425">
                  <c:v>364</c:v>
                </c:pt>
                <c:pt idx="426">
                  <c:v>365</c:v>
                </c:pt>
                <c:pt idx="427">
                  <c:v>365</c:v>
                </c:pt>
                <c:pt idx="428">
                  <c:v>365</c:v>
                </c:pt>
                <c:pt idx="429">
                  <c:v>365</c:v>
                </c:pt>
                <c:pt idx="430">
                  <c:v>365</c:v>
                </c:pt>
                <c:pt idx="431">
                  <c:v>366</c:v>
                </c:pt>
                <c:pt idx="432">
                  <c:v>366</c:v>
                </c:pt>
                <c:pt idx="433">
                  <c:v>366</c:v>
                </c:pt>
                <c:pt idx="434">
                  <c:v>366</c:v>
                </c:pt>
                <c:pt idx="435">
                  <c:v>367</c:v>
                </c:pt>
                <c:pt idx="436">
                  <c:v>367</c:v>
                </c:pt>
                <c:pt idx="437">
                  <c:v>367</c:v>
                </c:pt>
                <c:pt idx="438">
                  <c:v>368</c:v>
                </c:pt>
                <c:pt idx="439">
                  <c:v>369</c:v>
                </c:pt>
                <c:pt idx="440">
                  <c:v>369</c:v>
                </c:pt>
                <c:pt idx="441">
                  <c:v>369</c:v>
                </c:pt>
                <c:pt idx="442">
                  <c:v>369</c:v>
                </c:pt>
                <c:pt idx="443">
                  <c:v>370</c:v>
                </c:pt>
                <c:pt idx="444">
                  <c:v>370</c:v>
                </c:pt>
                <c:pt idx="445">
                  <c:v>371</c:v>
                </c:pt>
                <c:pt idx="446">
                  <c:v>371</c:v>
                </c:pt>
                <c:pt idx="447">
                  <c:v>371</c:v>
                </c:pt>
                <c:pt idx="448">
                  <c:v>371</c:v>
                </c:pt>
                <c:pt idx="449">
                  <c:v>372</c:v>
                </c:pt>
                <c:pt idx="450">
                  <c:v>372</c:v>
                </c:pt>
                <c:pt idx="451">
                  <c:v>372</c:v>
                </c:pt>
                <c:pt idx="452">
                  <c:v>372</c:v>
                </c:pt>
                <c:pt idx="453">
                  <c:v>372</c:v>
                </c:pt>
                <c:pt idx="454">
                  <c:v>372</c:v>
                </c:pt>
                <c:pt idx="455">
                  <c:v>373</c:v>
                </c:pt>
                <c:pt idx="456">
                  <c:v>373</c:v>
                </c:pt>
                <c:pt idx="457">
                  <c:v>374</c:v>
                </c:pt>
                <c:pt idx="458">
                  <c:v>374</c:v>
                </c:pt>
                <c:pt idx="459">
                  <c:v>374</c:v>
                </c:pt>
                <c:pt idx="460">
                  <c:v>374</c:v>
                </c:pt>
                <c:pt idx="461">
                  <c:v>374</c:v>
                </c:pt>
                <c:pt idx="462">
                  <c:v>375</c:v>
                </c:pt>
                <c:pt idx="463">
                  <c:v>375</c:v>
                </c:pt>
                <c:pt idx="464">
                  <c:v>376</c:v>
                </c:pt>
                <c:pt idx="465">
                  <c:v>376</c:v>
                </c:pt>
                <c:pt idx="466">
                  <c:v>376</c:v>
                </c:pt>
                <c:pt idx="467">
                  <c:v>376</c:v>
                </c:pt>
                <c:pt idx="468">
                  <c:v>376</c:v>
                </c:pt>
                <c:pt idx="469">
                  <c:v>376</c:v>
                </c:pt>
                <c:pt idx="470">
                  <c:v>376</c:v>
                </c:pt>
                <c:pt idx="471">
                  <c:v>377</c:v>
                </c:pt>
                <c:pt idx="472">
                  <c:v>377</c:v>
                </c:pt>
                <c:pt idx="473">
                  <c:v>377</c:v>
                </c:pt>
                <c:pt idx="474">
                  <c:v>378</c:v>
                </c:pt>
                <c:pt idx="475">
                  <c:v>378</c:v>
                </c:pt>
                <c:pt idx="476">
                  <c:v>379</c:v>
                </c:pt>
                <c:pt idx="477">
                  <c:v>379</c:v>
                </c:pt>
                <c:pt idx="478">
                  <c:v>379</c:v>
                </c:pt>
                <c:pt idx="479">
                  <c:v>380</c:v>
                </c:pt>
                <c:pt idx="480">
                  <c:v>380</c:v>
                </c:pt>
                <c:pt idx="481">
                  <c:v>380</c:v>
                </c:pt>
                <c:pt idx="482">
                  <c:v>381</c:v>
                </c:pt>
                <c:pt idx="483">
                  <c:v>386</c:v>
                </c:pt>
                <c:pt idx="484">
                  <c:v>386</c:v>
                </c:pt>
                <c:pt idx="485">
                  <c:v>387</c:v>
                </c:pt>
                <c:pt idx="486">
                  <c:v>388</c:v>
                </c:pt>
                <c:pt idx="487">
                  <c:v>389</c:v>
                </c:pt>
                <c:pt idx="488">
                  <c:v>389</c:v>
                </c:pt>
                <c:pt idx="489">
                  <c:v>389</c:v>
                </c:pt>
                <c:pt idx="490">
                  <c:v>390</c:v>
                </c:pt>
                <c:pt idx="491">
                  <c:v>390</c:v>
                </c:pt>
                <c:pt idx="492">
                  <c:v>391</c:v>
                </c:pt>
                <c:pt idx="493">
                  <c:v>391</c:v>
                </c:pt>
                <c:pt idx="494">
                  <c:v>391</c:v>
                </c:pt>
                <c:pt idx="495">
                  <c:v>392</c:v>
                </c:pt>
                <c:pt idx="496">
                  <c:v>393</c:v>
                </c:pt>
                <c:pt idx="497">
                  <c:v>393</c:v>
                </c:pt>
                <c:pt idx="498">
                  <c:v>393</c:v>
                </c:pt>
                <c:pt idx="499">
                  <c:v>394</c:v>
                </c:pt>
                <c:pt idx="500">
                  <c:v>394</c:v>
                </c:pt>
                <c:pt idx="501">
                  <c:v>395</c:v>
                </c:pt>
                <c:pt idx="502">
                  <c:v>395</c:v>
                </c:pt>
                <c:pt idx="503">
                  <c:v>395</c:v>
                </c:pt>
                <c:pt idx="504">
                  <c:v>395</c:v>
                </c:pt>
                <c:pt idx="505">
                  <c:v>395</c:v>
                </c:pt>
                <c:pt idx="506">
                  <c:v>396</c:v>
                </c:pt>
                <c:pt idx="507">
                  <c:v>396</c:v>
                </c:pt>
                <c:pt idx="508">
                  <c:v>396</c:v>
                </c:pt>
                <c:pt idx="509">
                  <c:v>396</c:v>
                </c:pt>
                <c:pt idx="510">
                  <c:v>397</c:v>
                </c:pt>
                <c:pt idx="511">
                  <c:v>397</c:v>
                </c:pt>
                <c:pt idx="512">
                  <c:v>397</c:v>
                </c:pt>
                <c:pt idx="513">
                  <c:v>397</c:v>
                </c:pt>
                <c:pt idx="514">
                  <c:v>398</c:v>
                </c:pt>
                <c:pt idx="515">
                  <c:v>398</c:v>
                </c:pt>
                <c:pt idx="516">
                  <c:v>398</c:v>
                </c:pt>
                <c:pt idx="517">
                  <c:v>398</c:v>
                </c:pt>
                <c:pt idx="518">
                  <c:v>398</c:v>
                </c:pt>
                <c:pt idx="519">
                  <c:v>399</c:v>
                </c:pt>
                <c:pt idx="520">
                  <c:v>399</c:v>
                </c:pt>
                <c:pt idx="521">
                  <c:v>399</c:v>
                </c:pt>
                <c:pt idx="522">
                  <c:v>400</c:v>
                </c:pt>
                <c:pt idx="523">
                  <c:v>400</c:v>
                </c:pt>
                <c:pt idx="524">
                  <c:v>401</c:v>
                </c:pt>
                <c:pt idx="525">
                  <c:v>401</c:v>
                </c:pt>
                <c:pt idx="526">
                  <c:v>400</c:v>
                </c:pt>
                <c:pt idx="527">
                  <c:v>401</c:v>
                </c:pt>
                <c:pt idx="528">
                  <c:v>402</c:v>
                </c:pt>
                <c:pt idx="529">
                  <c:v>402</c:v>
                </c:pt>
                <c:pt idx="530">
                  <c:v>402</c:v>
                </c:pt>
                <c:pt idx="531">
                  <c:v>402</c:v>
                </c:pt>
                <c:pt idx="532">
                  <c:v>402</c:v>
                </c:pt>
                <c:pt idx="533">
                  <c:v>403</c:v>
                </c:pt>
                <c:pt idx="534">
                  <c:v>403</c:v>
                </c:pt>
                <c:pt idx="535">
                  <c:v>403</c:v>
                </c:pt>
                <c:pt idx="536">
                  <c:v>404</c:v>
                </c:pt>
                <c:pt idx="537">
                  <c:v>404</c:v>
                </c:pt>
                <c:pt idx="538">
                  <c:v>404</c:v>
                </c:pt>
                <c:pt idx="539">
                  <c:v>404</c:v>
                </c:pt>
                <c:pt idx="540">
                  <c:v>405</c:v>
                </c:pt>
                <c:pt idx="541">
                  <c:v>406</c:v>
                </c:pt>
                <c:pt idx="542">
                  <c:v>405</c:v>
                </c:pt>
                <c:pt idx="543">
                  <c:v>406</c:v>
                </c:pt>
                <c:pt idx="544">
                  <c:v>406</c:v>
                </c:pt>
                <c:pt idx="545">
                  <c:v>406</c:v>
                </c:pt>
                <c:pt idx="546">
                  <c:v>406</c:v>
                </c:pt>
                <c:pt idx="547">
                  <c:v>407</c:v>
                </c:pt>
                <c:pt idx="548">
                  <c:v>407</c:v>
                </c:pt>
                <c:pt idx="549">
                  <c:v>408</c:v>
                </c:pt>
                <c:pt idx="550">
                  <c:v>408</c:v>
                </c:pt>
                <c:pt idx="551">
                  <c:v>407</c:v>
                </c:pt>
                <c:pt idx="552">
                  <c:v>408</c:v>
                </c:pt>
                <c:pt idx="553">
                  <c:v>408</c:v>
                </c:pt>
                <c:pt idx="554">
                  <c:v>408</c:v>
                </c:pt>
                <c:pt idx="555">
                  <c:v>409</c:v>
                </c:pt>
                <c:pt idx="556">
                  <c:v>409</c:v>
                </c:pt>
                <c:pt idx="557">
                  <c:v>409</c:v>
                </c:pt>
                <c:pt idx="558">
                  <c:v>410</c:v>
                </c:pt>
                <c:pt idx="559">
                  <c:v>411</c:v>
                </c:pt>
                <c:pt idx="560">
                  <c:v>412</c:v>
                </c:pt>
                <c:pt idx="561">
                  <c:v>411</c:v>
                </c:pt>
                <c:pt idx="562">
                  <c:v>412</c:v>
                </c:pt>
                <c:pt idx="563">
                  <c:v>411</c:v>
                </c:pt>
                <c:pt idx="564">
                  <c:v>412</c:v>
                </c:pt>
                <c:pt idx="565">
                  <c:v>411</c:v>
                </c:pt>
                <c:pt idx="566">
                  <c:v>411</c:v>
                </c:pt>
                <c:pt idx="567">
                  <c:v>411</c:v>
                </c:pt>
                <c:pt idx="568">
                  <c:v>410</c:v>
                </c:pt>
                <c:pt idx="569">
                  <c:v>410</c:v>
                </c:pt>
                <c:pt idx="570">
                  <c:v>410</c:v>
                </c:pt>
                <c:pt idx="571">
                  <c:v>411</c:v>
                </c:pt>
                <c:pt idx="572">
                  <c:v>410</c:v>
                </c:pt>
                <c:pt idx="573">
                  <c:v>410</c:v>
                </c:pt>
                <c:pt idx="574">
                  <c:v>410</c:v>
                </c:pt>
                <c:pt idx="575">
                  <c:v>410</c:v>
                </c:pt>
                <c:pt idx="576">
                  <c:v>409</c:v>
                </c:pt>
                <c:pt idx="577">
                  <c:v>409</c:v>
                </c:pt>
                <c:pt idx="578">
                  <c:v>409</c:v>
                </c:pt>
                <c:pt idx="579">
                  <c:v>409</c:v>
                </c:pt>
                <c:pt idx="580">
                  <c:v>409</c:v>
                </c:pt>
                <c:pt idx="581">
                  <c:v>409</c:v>
                </c:pt>
                <c:pt idx="582">
                  <c:v>408</c:v>
                </c:pt>
                <c:pt idx="583">
                  <c:v>408</c:v>
                </c:pt>
                <c:pt idx="584">
                  <c:v>408</c:v>
                </c:pt>
                <c:pt idx="585">
                  <c:v>408</c:v>
                </c:pt>
                <c:pt idx="586">
                  <c:v>408</c:v>
                </c:pt>
                <c:pt idx="587">
                  <c:v>407</c:v>
                </c:pt>
                <c:pt idx="588">
                  <c:v>407</c:v>
                </c:pt>
                <c:pt idx="589">
                  <c:v>407</c:v>
                </c:pt>
                <c:pt idx="590">
                  <c:v>407</c:v>
                </c:pt>
                <c:pt idx="591">
                  <c:v>407</c:v>
                </c:pt>
                <c:pt idx="592">
                  <c:v>407</c:v>
                </c:pt>
                <c:pt idx="593">
                  <c:v>407</c:v>
                </c:pt>
                <c:pt idx="594">
                  <c:v>407</c:v>
                </c:pt>
                <c:pt idx="595">
                  <c:v>407</c:v>
                </c:pt>
                <c:pt idx="596">
                  <c:v>407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ex3_25_heatTemp2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Sheet1!$D$2:$D$1004</c:f>
              <c:numCache>
                <c:formatCode>General</c:formatCode>
                <c:ptCount val="1003"/>
                <c:pt idx="0">
                  <c:v>276</c:v>
                </c:pt>
                <c:pt idx="1">
                  <c:v>276</c:v>
                </c:pt>
                <c:pt idx="2">
                  <c:v>277</c:v>
                </c:pt>
                <c:pt idx="3">
                  <c:v>277</c:v>
                </c:pt>
                <c:pt idx="4">
                  <c:v>280</c:v>
                </c:pt>
                <c:pt idx="5">
                  <c:v>280</c:v>
                </c:pt>
                <c:pt idx="6">
                  <c:v>281</c:v>
                </c:pt>
                <c:pt idx="7">
                  <c:v>282</c:v>
                </c:pt>
                <c:pt idx="8">
                  <c:v>283</c:v>
                </c:pt>
                <c:pt idx="9">
                  <c:v>283</c:v>
                </c:pt>
                <c:pt idx="10">
                  <c:v>284</c:v>
                </c:pt>
                <c:pt idx="11">
                  <c:v>284</c:v>
                </c:pt>
                <c:pt idx="12">
                  <c:v>286</c:v>
                </c:pt>
                <c:pt idx="13">
                  <c:v>285</c:v>
                </c:pt>
                <c:pt idx="14">
                  <c:v>286</c:v>
                </c:pt>
                <c:pt idx="15">
                  <c:v>287</c:v>
                </c:pt>
                <c:pt idx="16">
                  <c:v>287</c:v>
                </c:pt>
                <c:pt idx="17">
                  <c:v>288</c:v>
                </c:pt>
                <c:pt idx="18">
                  <c:v>288</c:v>
                </c:pt>
                <c:pt idx="19">
                  <c:v>290</c:v>
                </c:pt>
                <c:pt idx="20">
                  <c:v>289</c:v>
                </c:pt>
                <c:pt idx="21">
                  <c:v>290</c:v>
                </c:pt>
                <c:pt idx="22">
                  <c:v>290</c:v>
                </c:pt>
                <c:pt idx="23">
                  <c:v>291</c:v>
                </c:pt>
                <c:pt idx="24">
                  <c:v>291</c:v>
                </c:pt>
                <c:pt idx="25">
                  <c:v>292</c:v>
                </c:pt>
                <c:pt idx="26">
                  <c:v>292</c:v>
                </c:pt>
                <c:pt idx="27">
                  <c:v>293</c:v>
                </c:pt>
                <c:pt idx="28">
                  <c:v>293</c:v>
                </c:pt>
                <c:pt idx="29">
                  <c:v>293</c:v>
                </c:pt>
                <c:pt idx="30">
                  <c:v>294</c:v>
                </c:pt>
                <c:pt idx="31">
                  <c:v>293</c:v>
                </c:pt>
                <c:pt idx="32">
                  <c:v>294</c:v>
                </c:pt>
                <c:pt idx="33">
                  <c:v>295</c:v>
                </c:pt>
                <c:pt idx="34">
                  <c:v>294</c:v>
                </c:pt>
                <c:pt idx="35">
                  <c:v>296</c:v>
                </c:pt>
                <c:pt idx="36">
                  <c:v>296</c:v>
                </c:pt>
                <c:pt idx="37">
                  <c:v>297</c:v>
                </c:pt>
                <c:pt idx="38">
                  <c:v>296</c:v>
                </c:pt>
                <c:pt idx="39">
                  <c:v>297</c:v>
                </c:pt>
                <c:pt idx="40">
                  <c:v>298</c:v>
                </c:pt>
                <c:pt idx="41">
                  <c:v>297</c:v>
                </c:pt>
                <c:pt idx="42">
                  <c:v>297</c:v>
                </c:pt>
                <c:pt idx="43">
                  <c:v>299</c:v>
                </c:pt>
                <c:pt idx="44">
                  <c:v>301</c:v>
                </c:pt>
                <c:pt idx="45">
                  <c:v>301</c:v>
                </c:pt>
                <c:pt idx="46">
                  <c:v>300</c:v>
                </c:pt>
                <c:pt idx="47">
                  <c:v>300</c:v>
                </c:pt>
                <c:pt idx="48">
                  <c:v>300</c:v>
                </c:pt>
                <c:pt idx="49">
                  <c:v>301</c:v>
                </c:pt>
                <c:pt idx="50">
                  <c:v>301</c:v>
                </c:pt>
                <c:pt idx="51">
                  <c:v>302</c:v>
                </c:pt>
                <c:pt idx="52">
                  <c:v>302</c:v>
                </c:pt>
                <c:pt idx="53">
                  <c:v>302</c:v>
                </c:pt>
                <c:pt idx="54">
                  <c:v>303</c:v>
                </c:pt>
                <c:pt idx="55">
                  <c:v>303</c:v>
                </c:pt>
                <c:pt idx="56">
                  <c:v>303</c:v>
                </c:pt>
                <c:pt idx="57">
                  <c:v>304</c:v>
                </c:pt>
                <c:pt idx="58">
                  <c:v>304</c:v>
                </c:pt>
                <c:pt idx="59">
                  <c:v>304</c:v>
                </c:pt>
                <c:pt idx="60">
                  <c:v>305</c:v>
                </c:pt>
                <c:pt idx="61">
                  <c:v>305</c:v>
                </c:pt>
                <c:pt idx="62">
                  <c:v>305</c:v>
                </c:pt>
                <c:pt idx="63">
                  <c:v>306</c:v>
                </c:pt>
                <c:pt idx="64">
                  <c:v>306</c:v>
                </c:pt>
                <c:pt idx="65">
                  <c:v>306</c:v>
                </c:pt>
                <c:pt idx="66">
                  <c:v>307</c:v>
                </c:pt>
                <c:pt idx="67">
                  <c:v>307</c:v>
                </c:pt>
                <c:pt idx="68">
                  <c:v>308</c:v>
                </c:pt>
                <c:pt idx="69">
                  <c:v>308</c:v>
                </c:pt>
                <c:pt idx="70">
                  <c:v>308</c:v>
                </c:pt>
                <c:pt idx="71">
                  <c:v>309</c:v>
                </c:pt>
                <c:pt idx="72">
                  <c:v>309</c:v>
                </c:pt>
                <c:pt idx="73">
                  <c:v>309</c:v>
                </c:pt>
                <c:pt idx="74">
                  <c:v>309</c:v>
                </c:pt>
                <c:pt idx="75">
                  <c:v>310</c:v>
                </c:pt>
                <c:pt idx="76">
                  <c:v>310</c:v>
                </c:pt>
                <c:pt idx="77">
                  <c:v>311</c:v>
                </c:pt>
                <c:pt idx="78">
                  <c:v>311</c:v>
                </c:pt>
                <c:pt idx="79">
                  <c:v>311</c:v>
                </c:pt>
                <c:pt idx="80">
                  <c:v>311</c:v>
                </c:pt>
                <c:pt idx="81">
                  <c:v>312</c:v>
                </c:pt>
                <c:pt idx="82">
                  <c:v>312</c:v>
                </c:pt>
                <c:pt idx="83">
                  <c:v>312</c:v>
                </c:pt>
                <c:pt idx="84">
                  <c:v>313</c:v>
                </c:pt>
                <c:pt idx="85">
                  <c:v>313</c:v>
                </c:pt>
                <c:pt idx="86">
                  <c:v>314</c:v>
                </c:pt>
                <c:pt idx="87">
                  <c:v>314</c:v>
                </c:pt>
                <c:pt idx="88">
                  <c:v>314</c:v>
                </c:pt>
                <c:pt idx="89">
                  <c:v>314</c:v>
                </c:pt>
                <c:pt idx="90">
                  <c:v>315</c:v>
                </c:pt>
                <c:pt idx="91">
                  <c:v>315</c:v>
                </c:pt>
                <c:pt idx="92">
                  <c:v>316</c:v>
                </c:pt>
                <c:pt idx="93">
                  <c:v>316</c:v>
                </c:pt>
                <c:pt idx="94">
                  <c:v>316</c:v>
                </c:pt>
                <c:pt idx="95">
                  <c:v>317</c:v>
                </c:pt>
                <c:pt idx="96">
                  <c:v>317</c:v>
                </c:pt>
                <c:pt idx="97">
                  <c:v>317</c:v>
                </c:pt>
                <c:pt idx="98">
                  <c:v>318</c:v>
                </c:pt>
                <c:pt idx="99">
                  <c:v>318</c:v>
                </c:pt>
                <c:pt idx="100">
                  <c:v>318</c:v>
                </c:pt>
                <c:pt idx="101">
                  <c:v>319</c:v>
                </c:pt>
                <c:pt idx="102">
                  <c:v>318</c:v>
                </c:pt>
                <c:pt idx="103">
                  <c:v>318</c:v>
                </c:pt>
                <c:pt idx="104">
                  <c:v>319</c:v>
                </c:pt>
                <c:pt idx="105">
                  <c:v>319</c:v>
                </c:pt>
                <c:pt idx="106">
                  <c:v>319</c:v>
                </c:pt>
                <c:pt idx="107">
                  <c:v>320</c:v>
                </c:pt>
                <c:pt idx="108">
                  <c:v>320</c:v>
                </c:pt>
                <c:pt idx="109">
                  <c:v>320</c:v>
                </c:pt>
                <c:pt idx="110">
                  <c:v>320</c:v>
                </c:pt>
                <c:pt idx="111">
                  <c:v>321</c:v>
                </c:pt>
                <c:pt idx="112">
                  <c:v>321</c:v>
                </c:pt>
                <c:pt idx="113">
                  <c:v>320</c:v>
                </c:pt>
                <c:pt idx="114">
                  <c:v>321</c:v>
                </c:pt>
                <c:pt idx="115">
                  <c:v>322</c:v>
                </c:pt>
                <c:pt idx="116">
                  <c:v>322</c:v>
                </c:pt>
                <c:pt idx="117">
                  <c:v>322</c:v>
                </c:pt>
                <c:pt idx="118">
                  <c:v>322</c:v>
                </c:pt>
                <c:pt idx="119">
                  <c:v>323</c:v>
                </c:pt>
                <c:pt idx="120">
                  <c:v>323</c:v>
                </c:pt>
                <c:pt idx="121">
                  <c:v>323</c:v>
                </c:pt>
                <c:pt idx="122">
                  <c:v>323</c:v>
                </c:pt>
                <c:pt idx="123">
                  <c:v>323</c:v>
                </c:pt>
                <c:pt idx="124">
                  <c:v>324</c:v>
                </c:pt>
                <c:pt idx="125">
                  <c:v>324</c:v>
                </c:pt>
                <c:pt idx="126">
                  <c:v>324</c:v>
                </c:pt>
                <c:pt idx="127">
                  <c:v>324</c:v>
                </c:pt>
                <c:pt idx="128">
                  <c:v>325</c:v>
                </c:pt>
                <c:pt idx="129">
                  <c:v>325</c:v>
                </c:pt>
                <c:pt idx="130">
                  <c:v>324</c:v>
                </c:pt>
                <c:pt idx="131">
                  <c:v>325</c:v>
                </c:pt>
                <c:pt idx="132">
                  <c:v>325</c:v>
                </c:pt>
                <c:pt idx="133">
                  <c:v>325</c:v>
                </c:pt>
                <c:pt idx="134">
                  <c:v>325</c:v>
                </c:pt>
                <c:pt idx="135">
                  <c:v>327</c:v>
                </c:pt>
                <c:pt idx="136">
                  <c:v>326</c:v>
                </c:pt>
                <c:pt idx="137">
                  <c:v>326</c:v>
                </c:pt>
                <c:pt idx="138">
                  <c:v>327</c:v>
                </c:pt>
                <c:pt idx="139">
                  <c:v>327</c:v>
                </c:pt>
                <c:pt idx="140">
                  <c:v>328</c:v>
                </c:pt>
                <c:pt idx="141">
                  <c:v>328</c:v>
                </c:pt>
                <c:pt idx="142">
                  <c:v>328</c:v>
                </c:pt>
                <c:pt idx="143">
                  <c:v>328</c:v>
                </c:pt>
                <c:pt idx="144">
                  <c:v>328</c:v>
                </c:pt>
                <c:pt idx="145">
                  <c:v>329</c:v>
                </c:pt>
                <c:pt idx="146">
                  <c:v>329</c:v>
                </c:pt>
                <c:pt idx="147">
                  <c:v>329</c:v>
                </c:pt>
                <c:pt idx="148">
                  <c:v>330</c:v>
                </c:pt>
                <c:pt idx="149">
                  <c:v>330</c:v>
                </c:pt>
                <c:pt idx="150">
                  <c:v>330</c:v>
                </c:pt>
                <c:pt idx="151">
                  <c:v>331</c:v>
                </c:pt>
                <c:pt idx="152">
                  <c:v>331</c:v>
                </c:pt>
                <c:pt idx="153">
                  <c:v>331</c:v>
                </c:pt>
                <c:pt idx="154">
                  <c:v>331</c:v>
                </c:pt>
                <c:pt idx="155">
                  <c:v>332</c:v>
                </c:pt>
                <c:pt idx="156">
                  <c:v>332</c:v>
                </c:pt>
                <c:pt idx="157">
                  <c:v>332</c:v>
                </c:pt>
                <c:pt idx="158">
                  <c:v>332</c:v>
                </c:pt>
                <c:pt idx="159">
                  <c:v>333</c:v>
                </c:pt>
                <c:pt idx="160">
                  <c:v>333</c:v>
                </c:pt>
                <c:pt idx="161">
                  <c:v>334</c:v>
                </c:pt>
                <c:pt idx="162">
                  <c:v>334</c:v>
                </c:pt>
                <c:pt idx="163">
                  <c:v>334</c:v>
                </c:pt>
                <c:pt idx="164">
                  <c:v>334</c:v>
                </c:pt>
                <c:pt idx="165">
                  <c:v>335</c:v>
                </c:pt>
                <c:pt idx="166">
                  <c:v>335</c:v>
                </c:pt>
                <c:pt idx="167">
                  <c:v>335</c:v>
                </c:pt>
                <c:pt idx="168">
                  <c:v>336</c:v>
                </c:pt>
                <c:pt idx="169">
                  <c:v>336</c:v>
                </c:pt>
                <c:pt idx="170">
                  <c:v>336</c:v>
                </c:pt>
                <c:pt idx="171">
                  <c:v>336</c:v>
                </c:pt>
                <c:pt idx="172">
                  <c:v>337</c:v>
                </c:pt>
                <c:pt idx="173">
                  <c:v>337</c:v>
                </c:pt>
                <c:pt idx="174">
                  <c:v>338</c:v>
                </c:pt>
                <c:pt idx="175">
                  <c:v>338</c:v>
                </c:pt>
                <c:pt idx="176">
                  <c:v>338</c:v>
                </c:pt>
                <c:pt idx="177">
                  <c:v>338</c:v>
                </c:pt>
                <c:pt idx="178">
                  <c:v>338</c:v>
                </c:pt>
                <c:pt idx="179">
                  <c:v>339</c:v>
                </c:pt>
                <c:pt idx="180">
                  <c:v>339</c:v>
                </c:pt>
                <c:pt idx="181">
                  <c:v>340</c:v>
                </c:pt>
                <c:pt idx="182">
                  <c:v>340</c:v>
                </c:pt>
                <c:pt idx="183">
                  <c:v>340</c:v>
                </c:pt>
                <c:pt idx="184">
                  <c:v>340</c:v>
                </c:pt>
                <c:pt idx="185">
                  <c:v>341</c:v>
                </c:pt>
                <c:pt idx="186">
                  <c:v>341</c:v>
                </c:pt>
                <c:pt idx="187">
                  <c:v>341</c:v>
                </c:pt>
                <c:pt idx="188">
                  <c:v>342</c:v>
                </c:pt>
                <c:pt idx="189">
                  <c:v>342</c:v>
                </c:pt>
                <c:pt idx="190">
                  <c:v>343</c:v>
                </c:pt>
                <c:pt idx="191">
                  <c:v>343</c:v>
                </c:pt>
                <c:pt idx="192">
                  <c:v>343</c:v>
                </c:pt>
                <c:pt idx="193">
                  <c:v>344</c:v>
                </c:pt>
                <c:pt idx="194">
                  <c:v>344</c:v>
                </c:pt>
                <c:pt idx="195">
                  <c:v>345</c:v>
                </c:pt>
                <c:pt idx="196">
                  <c:v>345</c:v>
                </c:pt>
                <c:pt idx="197">
                  <c:v>345</c:v>
                </c:pt>
                <c:pt idx="198">
                  <c:v>346</c:v>
                </c:pt>
                <c:pt idx="199">
                  <c:v>345</c:v>
                </c:pt>
                <c:pt idx="200">
                  <c:v>346</c:v>
                </c:pt>
                <c:pt idx="201">
                  <c:v>346</c:v>
                </c:pt>
                <c:pt idx="202">
                  <c:v>347</c:v>
                </c:pt>
                <c:pt idx="203">
                  <c:v>347</c:v>
                </c:pt>
                <c:pt idx="204">
                  <c:v>347</c:v>
                </c:pt>
                <c:pt idx="205">
                  <c:v>348</c:v>
                </c:pt>
                <c:pt idx="206">
                  <c:v>348</c:v>
                </c:pt>
                <c:pt idx="207">
                  <c:v>348</c:v>
                </c:pt>
                <c:pt idx="208">
                  <c:v>348</c:v>
                </c:pt>
                <c:pt idx="209">
                  <c:v>350</c:v>
                </c:pt>
                <c:pt idx="210">
                  <c:v>350</c:v>
                </c:pt>
                <c:pt idx="211">
                  <c:v>350</c:v>
                </c:pt>
                <c:pt idx="212">
                  <c:v>350</c:v>
                </c:pt>
                <c:pt idx="213">
                  <c:v>350</c:v>
                </c:pt>
                <c:pt idx="214">
                  <c:v>350</c:v>
                </c:pt>
                <c:pt idx="215">
                  <c:v>351</c:v>
                </c:pt>
                <c:pt idx="216">
                  <c:v>351</c:v>
                </c:pt>
                <c:pt idx="217">
                  <c:v>352</c:v>
                </c:pt>
                <c:pt idx="218">
                  <c:v>352</c:v>
                </c:pt>
                <c:pt idx="219">
                  <c:v>353</c:v>
                </c:pt>
                <c:pt idx="220">
                  <c:v>353</c:v>
                </c:pt>
                <c:pt idx="221">
                  <c:v>353</c:v>
                </c:pt>
                <c:pt idx="222">
                  <c:v>353</c:v>
                </c:pt>
                <c:pt idx="223">
                  <c:v>354</c:v>
                </c:pt>
                <c:pt idx="224">
                  <c:v>354</c:v>
                </c:pt>
                <c:pt idx="225">
                  <c:v>354</c:v>
                </c:pt>
                <c:pt idx="226">
                  <c:v>355</c:v>
                </c:pt>
                <c:pt idx="227">
                  <c:v>355</c:v>
                </c:pt>
                <c:pt idx="228">
                  <c:v>356</c:v>
                </c:pt>
                <c:pt idx="229">
                  <c:v>356</c:v>
                </c:pt>
                <c:pt idx="230">
                  <c:v>357</c:v>
                </c:pt>
                <c:pt idx="231">
                  <c:v>357</c:v>
                </c:pt>
                <c:pt idx="232">
                  <c:v>357</c:v>
                </c:pt>
                <c:pt idx="233">
                  <c:v>358</c:v>
                </c:pt>
                <c:pt idx="234">
                  <c:v>358</c:v>
                </c:pt>
                <c:pt idx="235">
                  <c:v>358</c:v>
                </c:pt>
                <c:pt idx="236">
                  <c:v>358</c:v>
                </c:pt>
                <c:pt idx="237">
                  <c:v>358</c:v>
                </c:pt>
                <c:pt idx="238">
                  <c:v>359</c:v>
                </c:pt>
                <c:pt idx="239">
                  <c:v>359</c:v>
                </c:pt>
                <c:pt idx="240">
                  <c:v>360</c:v>
                </c:pt>
                <c:pt idx="241">
                  <c:v>360</c:v>
                </c:pt>
                <c:pt idx="242">
                  <c:v>361</c:v>
                </c:pt>
                <c:pt idx="243">
                  <c:v>361</c:v>
                </c:pt>
                <c:pt idx="244">
                  <c:v>363</c:v>
                </c:pt>
                <c:pt idx="245">
                  <c:v>363</c:v>
                </c:pt>
                <c:pt idx="246">
                  <c:v>363</c:v>
                </c:pt>
                <c:pt idx="247">
                  <c:v>363</c:v>
                </c:pt>
                <c:pt idx="248">
                  <c:v>363</c:v>
                </c:pt>
                <c:pt idx="249">
                  <c:v>363</c:v>
                </c:pt>
                <c:pt idx="250">
                  <c:v>364</c:v>
                </c:pt>
                <c:pt idx="251">
                  <c:v>365</c:v>
                </c:pt>
                <c:pt idx="252">
                  <c:v>365</c:v>
                </c:pt>
                <c:pt idx="253">
                  <c:v>365</c:v>
                </c:pt>
                <c:pt idx="254">
                  <c:v>366</c:v>
                </c:pt>
                <c:pt idx="255">
                  <c:v>365</c:v>
                </c:pt>
                <c:pt idx="256">
                  <c:v>366</c:v>
                </c:pt>
                <c:pt idx="257">
                  <c:v>365</c:v>
                </c:pt>
                <c:pt idx="258">
                  <c:v>367</c:v>
                </c:pt>
                <c:pt idx="259">
                  <c:v>366</c:v>
                </c:pt>
                <c:pt idx="260">
                  <c:v>367</c:v>
                </c:pt>
                <c:pt idx="261">
                  <c:v>367</c:v>
                </c:pt>
                <c:pt idx="262">
                  <c:v>368</c:v>
                </c:pt>
                <c:pt idx="263">
                  <c:v>368</c:v>
                </c:pt>
                <c:pt idx="264">
                  <c:v>369</c:v>
                </c:pt>
                <c:pt idx="265">
                  <c:v>370</c:v>
                </c:pt>
                <c:pt idx="266">
                  <c:v>370</c:v>
                </c:pt>
                <c:pt idx="267">
                  <c:v>371</c:v>
                </c:pt>
                <c:pt idx="268">
                  <c:v>370</c:v>
                </c:pt>
                <c:pt idx="269">
                  <c:v>370</c:v>
                </c:pt>
                <c:pt idx="270">
                  <c:v>371</c:v>
                </c:pt>
                <c:pt idx="271">
                  <c:v>371</c:v>
                </c:pt>
                <c:pt idx="272">
                  <c:v>372</c:v>
                </c:pt>
                <c:pt idx="273">
                  <c:v>371</c:v>
                </c:pt>
                <c:pt idx="274">
                  <c:v>372</c:v>
                </c:pt>
                <c:pt idx="275">
                  <c:v>372</c:v>
                </c:pt>
                <c:pt idx="276">
                  <c:v>373</c:v>
                </c:pt>
                <c:pt idx="277">
                  <c:v>372</c:v>
                </c:pt>
                <c:pt idx="278">
                  <c:v>374</c:v>
                </c:pt>
                <c:pt idx="279">
                  <c:v>373</c:v>
                </c:pt>
                <c:pt idx="280">
                  <c:v>374</c:v>
                </c:pt>
                <c:pt idx="281">
                  <c:v>374</c:v>
                </c:pt>
                <c:pt idx="282">
                  <c:v>375</c:v>
                </c:pt>
                <c:pt idx="283">
                  <c:v>373</c:v>
                </c:pt>
                <c:pt idx="284">
                  <c:v>378</c:v>
                </c:pt>
                <c:pt idx="285">
                  <c:v>375</c:v>
                </c:pt>
                <c:pt idx="286">
                  <c:v>375</c:v>
                </c:pt>
                <c:pt idx="287">
                  <c:v>376</c:v>
                </c:pt>
                <c:pt idx="288">
                  <c:v>375</c:v>
                </c:pt>
                <c:pt idx="289">
                  <c:v>376</c:v>
                </c:pt>
                <c:pt idx="290">
                  <c:v>376</c:v>
                </c:pt>
                <c:pt idx="291">
                  <c:v>376</c:v>
                </c:pt>
                <c:pt idx="292">
                  <c:v>376</c:v>
                </c:pt>
                <c:pt idx="293">
                  <c:v>376</c:v>
                </c:pt>
                <c:pt idx="294">
                  <c:v>377</c:v>
                </c:pt>
                <c:pt idx="295">
                  <c:v>377</c:v>
                </c:pt>
                <c:pt idx="296">
                  <c:v>377</c:v>
                </c:pt>
                <c:pt idx="297">
                  <c:v>378</c:v>
                </c:pt>
                <c:pt idx="298">
                  <c:v>378</c:v>
                </c:pt>
                <c:pt idx="299">
                  <c:v>377</c:v>
                </c:pt>
                <c:pt idx="300">
                  <c:v>378</c:v>
                </c:pt>
                <c:pt idx="301">
                  <c:v>378</c:v>
                </c:pt>
                <c:pt idx="302">
                  <c:v>379</c:v>
                </c:pt>
                <c:pt idx="303">
                  <c:v>379</c:v>
                </c:pt>
                <c:pt idx="304">
                  <c:v>379</c:v>
                </c:pt>
                <c:pt idx="305">
                  <c:v>379</c:v>
                </c:pt>
                <c:pt idx="306">
                  <c:v>380</c:v>
                </c:pt>
                <c:pt idx="307">
                  <c:v>380</c:v>
                </c:pt>
                <c:pt idx="308">
                  <c:v>380</c:v>
                </c:pt>
                <c:pt idx="309">
                  <c:v>381</c:v>
                </c:pt>
                <c:pt idx="310">
                  <c:v>380</c:v>
                </c:pt>
                <c:pt idx="311">
                  <c:v>383</c:v>
                </c:pt>
                <c:pt idx="312">
                  <c:v>383</c:v>
                </c:pt>
                <c:pt idx="313">
                  <c:v>386</c:v>
                </c:pt>
                <c:pt idx="314">
                  <c:v>387</c:v>
                </c:pt>
                <c:pt idx="315">
                  <c:v>387</c:v>
                </c:pt>
                <c:pt idx="316">
                  <c:v>387</c:v>
                </c:pt>
                <c:pt idx="317">
                  <c:v>387</c:v>
                </c:pt>
                <c:pt idx="318">
                  <c:v>388</c:v>
                </c:pt>
                <c:pt idx="319">
                  <c:v>388</c:v>
                </c:pt>
                <c:pt idx="320">
                  <c:v>388</c:v>
                </c:pt>
                <c:pt idx="321">
                  <c:v>389</c:v>
                </c:pt>
                <c:pt idx="322">
                  <c:v>389</c:v>
                </c:pt>
                <c:pt idx="323">
                  <c:v>389</c:v>
                </c:pt>
                <c:pt idx="324">
                  <c:v>390</c:v>
                </c:pt>
                <c:pt idx="325">
                  <c:v>390</c:v>
                </c:pt>
                <c:pt idx="326">
                  <c:v>390</c:v>
                </c:pt>
                <c:pt idx="327">
                  <c:v>390</c:v>
                </c:pt>
                <c:pt idx="328">
                  <c:v>390</c:v>
                </c:pt>
                <c:pt idx="329">
                  <c:v>391</c:v>
                </c:pt>
                <c:pt idx="330">
                  <c:v>391</c:v>
                </c:pt>
                <c:pt idx="331">
                  <c:v>391</c:v>
                </c:pt>
                <c:pt idx="332">
                  <c:v>392</c:v>
                </c:pt>
                <c:pt idx="333">
                  <c:v>392</c:v>
                </c:pt>
                <c:pt idx="334">
                  <c:v>393</c:v>
                </c:pt>
                <c:pt idx="335">
                  <c:v>392</c:v>
                </c:pt>
                <c:pt idx="336">
                  <c:v>393</c:v>
                </c:pt>
                <c:pt idx="337">
                  <c:v>393</c:v>
                </c:pt>
                <c:pt idx="338">
                  <c:v>393</c:v>
                </c:pt>
                <c:pt idx="339">
                  <c:v>394</c:v>
                </c:pt>
                <c:pt idx="340">
                  <c:v>394</c:v>
                </c:pt>
                <c:pt idx="341">
                  <c:v>395</c:v>
                </c:pt>
                <c:pt idx="342">
                  <c:v>395</c:v>
                </c:pt>
                <c:pt idx="343">
                  <c:v>395</c:v>
                </c:pt>
                <c:pt idx="344">
                  <c:v>395</c:v>
                </c:pt>
                <c:pt idx="345">
                  <c:v>395</c:v>
                </c:pt>
                <c:pt idx="346">
                  <c:v>396</c:v>
                </c:pt>
                <c:pt idx="347">
                  <c:v>395</c:v>
                </c:pt>
                <c:pt idx="348">
                  <c:v>396</c:v>
                </c:pt>
                <c:pt idx="349">
                  <c:v>395</c:v>
                </c:pt>
                <c:pt idx="350">
                  <c:v>396</c:v>
                </c:pt>
                <c:pt idx="351">
                  <c:v>396</c:v>
                </c:pt>
                <c:pt idx="352">
                  <c:v>397</c:v>
                </c:pt>
                <c:pt idx="353">
                  <c:v>396</c:v>
                </c:pt>
                <c:pt idx="354">
                  <c:v>396</c:v>
                </c:pt>
                <c:pt idx="355">
                  <c:v>395</c:v>
                </c:pt>
                <c:pt idx="356">
                  <c:v>396</c:v>
                </c:pt>
                <c:pt idx="357">
                  <c:v>396</c:v>
                </c:pt>
                <c:pt idx="358">
                  <c:v>396</c:v>
                </c:pt>
                <c:pt idx="359">
                  <c:v>396</c:v>
                </c:pt>
                <c:pt idx="360">
                  <c:v>395</c:v>
                </c:pt>
                <c:pt idx="361">
                  <c:v>396</c:v>
                </c:pt>
                <c:pt idx="362">
                  <c:v>395</c:v>
                </c:pt>
                <c:pt idx="363">
                  <c:v>396</c:v>
                </c:pt>
                <c:pt idx="364">
                  <c:v>396</c:v>
                </c:pt>
                <c:pt idx="365">
                  <c:v>396</c:v>
                </c:pt>
                <c:pt idx="366">
                  <c:v>395</c:v>
                </c:pt>
                <c:pt idx="367">
                  <c:v>396</c:v>
                </c:pt>
                <c:pt idx="368">
                  <c:v>396</c:v>
                </c:pt>
                <c:pt idx="369">
                  <c:v>396</c:v>
                </c:pt>
                <c:pt idx="370">
                  <c:v>395</c:v>
                </c:pt>
                <c:pt idx="371">
                  <c:v>395</c:v>
                </c:pt>
                <c:pt idx="372">
                  <c:v>395</c:v>
                </c:pt>
                <c:pt idx="373">
                  <c:v>395</c:v>
                </c:pt>
                <c:pt idx="374">
                  <c:v>395</c:v>
                </c:pt>
                <c:pt idx="375">
                  <c:v>395</c:v>
                </c:pt>
                <c:pt idx="376">
                  <c:v>395</c:v>
                </c:pt>
                <c:pt idx="377">
                  <c:v>394</c:v>
                </c:pt>
                <c:pt idx="378">
                  <c:v>394</c:v>
                </c:pt>
                <c:pt idx="379">
                  <c:v>394</c:v>
                </c:pt>
                <c:pt idx="380">
                  <c:v>394</c:v>
                </c:pt>
                <c:pt idx="381">
                  <c:v>394</c:v>
                </c:pt>
                <c:pt idx="382">
                  <c:v>393</c:v>
                </c:pt>
                <c:pt idx="383">
                  <c:v>399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ex3_30_heatTemp2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Sheet1!$E$2:$E$1004</c:f>
              <c:numCache>
                <c:formatCode>General</c:formatCode>
                <c:ptCount val="1003"/>
                <c:pt idx="0">
                  <c:v>296</c:v>
                </c:pt>
                <c:pt idx="1">
                  <c:v>296</c:v>
                </c:pt>
                <c:pt idx="2">
                  <c:v>297</c:v>
                </c:pt>
                <c:pt idx="3">
                  <c:v>297</c:v>
                </c:pt>
                <c:pt idx="4">
                  <c:v>298</c:v>
                </c:pt>
                <c:pt idx="5">
                  <c:v>298</c:v>
                </c:pt>
                <c:pt idx="6">
                  <c:v>299</c:v>
                </c:pt>
                <c:pt idx="7">
                  <c:v>299</c:v>
                </c:pt>
                <c:pt idx="8">
                  <c:v>299</c:v>
                </c:pt>
                <c:pt idx="9">
                  <c:v>300</c:v>
                </c:pt>
                <c:pt idx="10">
                  <c:v>300</c:v>
                </c:pt>
                <c:pt idx="11">
                  <c:v>300</c:v>
                </c:pt>
                <c:pt idx="12">
                  <c:v>300</c:v>
                </c:pt>
                <c:pt idx="13">
                  <c:v>301</c:v>
                </c:pt>
                <c:pt idx="14">
                  <c:v>301</c:v>
                </c:pt>
                <c:pt idx="15">
                  <c:v>302</c:v>
                </c:pt>
                <c:pt idx="16">
                  <c:v>302</c:v>
                </c:pt>
                <c:pt idx="17">
                  <c:v>303</c:v>
                </c:pt>
                <c:pt idx="18">
                  <c:v>303</c:v>
                </c:pt>
                <c:pt idx="19">
                  <c:v>303</c:v>
                </c:pt>
                <c:pt idx="20">
                  <c:v>304</c:v>
                </c:pt>
                <c:pt idx="21">
                  <c:v>304</c:v>
                </c:pt>
                <c:pt idx="22">
                  <c:v>305</c:v>
                </c:pt>
                <c:pt idx="23">
                  <c:v>304</c:v>
                </c:pt>
                <c:pt idx="24">
                  <c:v>305</c:v>
                </c:pt>
                <c:pt idx="25">
                  <c:v>305</c:v>
                </c:pt>
                <c:pt idx="26">
                  <c:v>306</c:v>
                </c:pt>
                <c:pt idx="27">
                  <c:v>306</c:v>
                </c:pt>
                <c:pt idx="28">
                  <c:v>306</c:v>
                </c:pt>
                <c:pt idx="29">
                  <c:v>307</c:v>
                </c:pt>
                <c:pt idx="30">
                  <c:v>307</c:v>
                </c:pt>
                <c:pt idx="31">
                  <c:v>308</c:v>
                </c:pt>
                <c:pt idx="32">
                  <c:v>309</c:v>
                </c:pt>
                <c:pt idx="33">
                  <c:v>309</c:v>
                </c:pt>
                <c:pt idx="34">
                  <c:v>309</c:v>
                </c:pt>
                <c:pt idx="35">
                  <c:v>310</c:v>
                </c:pt>
                <c:pt idx="36">
                  <c:v>310</c:v>
                </c:pt>
                <c:pt idx="37">
                  <c:v>310</c:v>
                </c:pt>
                <c:pt idx="38">
                  <c:v>310</c:v>
                </c:pt>
                <c:pt idx="39">
                  <c:v>311</c:v>
                </c:pt>
                <c:pt idx="40">
                  <c:v>311</c:v>
                </c:pt>
                <c:pt idx="41">
                  <c:v>311</c:v>
                </c:pt>
                <c:pt idx="42">
                  <c:v>311</c:v>
                </c:pt>
                <c:pt idx="43">
                  <c:v>312</c:v>
                </c:pt>
                <c:pt idx="44">
                  <c:v>313</c:v>
                </c:pt>
                <c:pt idx="45">
                  <c:v>313</c:v>
                </c:pt>
                <c:pt idx="46">
                  <c:v>313</c:v>
                </c:pt>
                <c:pt idx="47">
                  <c:v>313</c:v>
                </c:pt>
                <c:pt idx="48">
                  <c:v>314</c:v>
                </c:pt>
                <c:pt idx="49">
                  <c:v>314</c:v>
                </c:pt>
                <c:pt idx="50">
                  <c:v>315</c:v>
                </c:pt>
                <c:pt idx="51">
                  <c:v>315</c:v>
                </c:pt>
                <c:pt idx="52">
                  <c:v>315</c:v>
                </c:pt>
                <c:pt idx="53">
                  <c:v>315</c:v>
                </c:pt>
                <c:pt idx="54">
                  <c:v>316</c:v>
                </c:pt>
                <c:pt idx="55">
                  <c:v>316</c:v>
                </c:pt>
                <c:pt idx="56">
                  <c:v>317</c:v>
                </c:pt>
                <c:pt idx="57">
                  <c:v>317</c:v>
                </c:pt>
                <c:pt idx="58">
                  <c:v>317</c:v>
                </c:pt>
                <c:pt idx="59">
                  <c:v>318</c:v>
                </c:pt>
                <c:pt idx="60">
                  <c:v>318</c:v>
                </c:pt>
                <c:pt idx="61">
                  <c:v>318</c:v>
                </c:pt>
                <c:pt idx="62">
                  <c:v>318</c:v>
                </c:pt>
                <c:pt idx="63">
                  <c:v>319</c:v>
                </c:pt>
                <c:pt idx="64">
                  <c:v>319</c:v>
                </c:pt>
                <c:pt idx="65">
                  <c:v>319</c:v>
                </c:pt>
                <c:pt idx="66">
                  <c:v>319</c:v>
                </c:pt>
                <c:pt idx="67">
                  <c:v>319</c:v>
                </c:pt>
                <c:pt idx="68">
                  <c:v>319</c:v>
                </c:pt>
                <c:pt idx="69">
                  <c:v>320</c:v>
                </c:pt>
                <c:pt idx="70">
                  <c:v>320</c:v>
                </c:pt>
                <c:pt idx="71">
                  <c:v>320</c:v>
                </c:pt>
                <c:pt idx="72">
                  <c:v>320</c:v>
                </c:pt>
                <c:pt idx="73">
                  <c:v>321</c:v>
                </c:pt>
                <c:pt idx="74">
                  <c:v>321</c:v>
                </c:pt>
                <c:pt idx="75">
                  <c:v>321</c:v>
                </c:pt>
                <c:pt idx="76">
                  <c:v>322</c:v>
                </c:pt>
                <c:pt idx="77">
                  <c:v>322</c:v>
                </c:pt>
                <c:pt idx="78">
                  <c:v>322</c:v>
                </c:pt>
                <c:pt idx="79">
                  <c:v>322</c:v>
                </c:pt>
                <c:pt idx="80">
                  <c:v>323</c:v>
                </c:pt>
                <c:pt idx="81">
                  <c:v>323</c:v>
                </c:pt>
                <c:pt idx="82">
                  <c:v>323</c:v>
                </c:pt>
                <c:pt idx="83">
                  <c:v>324</c:v>
                </c:pt>
                <c:pt idx="84">
                  <c:v>324</c:v>
                </c:pt>
                <c:pt idx="85">
                  <c:v>324</c:v>
                </c:pt>
                <c:pt idx="86">
                  <c:v>324</c:v>
                </c:pt>
                <c:pt idx="87">
                  <c:v>325</c:v>
                </c:pt>
                <c:pt idx="88">
                  <c:v>324</c:v>
                </c:pt>
                <c:pt idx="89">
                  <c:v>325</c:v>
                </c:pt>
                <c:pt idx="90">
                  <c:v>325</c:v>
                </c:pt>
                <c:pt idx="91">
                  <c:v>326</c:v>
                </c:pt>
                <c:pt idx="92">
                  <c:v>327</c:v>
                </c:pt>
                <c:pt idx="93">
                  <c:v>327</c:v>
                </c:pt>
                <c:pt idx="94">
                  <c:v>327</c:v>
                </c:pt>
                <c:pt idx="95">
                  <c:v>327</c:v>
                </c:pt>
                <c:pt idx="96">
                  <c:v>327</c:v>
                </c:pt>
                <c:pt idx="97">
                  <c:v>328</c:v>
                </c:pt>
                <c:pt idx="98">
                  <c:v>328</c:v>
                </c:pt>
                <c:pt idx="99">
                  <c:v>329</c:v>
                </c:pt>
                <c:pt idx="100">
                  <c:v>329</c:v>
                </c:pt>
                <c:pt idx="101">
                  <c:v>329</c:v>
                </c:pt>
                <c:pt idx="102">
                  <c:v>329</c:v>
                </c:pt>
                <c:pt idx="103">
                  <c:v>330</c:v>
                </c:pt>
                <c:pt idx="104">
                  <c:v>330</c:v>
                </c:pt>
                <c:pt idx="105">
                  <c:v>330</c:v>
                </c:pt>
                <c:pt idx="106">
                  <c:v>330</c:v>
                </c:pt>
                <c:pt idx="107">
                  <c:v>331</c:v>
                </c:pt>
                <c:pt idx="108">
                  <c:v>331</c:v>
                </c:pt>
                <c:pt idx="109">
                  <c:v>331</c:v>
                </c:pt>
                <c:pt idx="110">
                  <c:v>332</c:v>
                </c:pt>
                <c:pt idx="111">
                  <c:v>332</c:v>
                </c:pt>
                <c:pt idx="112">
                  <c:v>332</c:v>
                </c:pt>
                <c:pt idx="113">
                  <c:v>332</c:v>
                </c:pt>
                <c:pt idx="114">
                  <c:v>332</c:v>
                </c:pt>
                <c:pt idx="115">
                  <c:v>332</c:v>
                </c:pt>
                <c:pt idx="116">
                  <c:v>332</c:v>
                </c:pt>
                <c:pt idx="117">
                  <c:v>333</c:v>
                </c:pt>
                <c:pt idx="118">
                  <c:v>333</c:v>
                </c:pt>
                <c:pt idx="119">
                  <c:v>333</c:v>
                </c:pt>
                <c:pt idx="120">
                  <c:v>333</c:v>
                </c:pt>
                <c:pt idx="121">
                  <c:v>334</c:v>
                </c:pt>
                <c:pt idx="122">
                  <c:v>334</c:v>
                </c:pt>
                <c:pt idx="123">
                  <c:v>334</c:v>
                </c:pt>
                <c:pt idx="124">
                  <c:v>334</c:v>
                </c:pt>
                <c:pt idx="125">
                  <c:v>334</c:v>
                </c:pt>
                <c:pt idx="126">
                  <c:v>335</c:v>
                </c:pt>
                <c:pt idx="127">
                  <c:v>335</c:v>
                </c:pt>
                <c:pt idx="128">
                  <c:v>335</c:v>
                </c:pt>
                <c:pt idx="129">
                  <c:v>335</c:v>
                </c:pt>
                <c:pt idx="130">
                  <c:v>336</c:v>
                </c:pt>
                <c:pt idx="131">
                  <c:v>336</c:v>
                </c:pt>
                <c:pt idx="132">
                  <c:v>337</c:v>
                </c:pt>
                <c:pt idx="133">
                  <c:v>337</c:v>
                </c:pt>
                <c:pt idx="134">
                  <c:v>337</c:v>
                </c:pt>
                <c:pt idx="135">
                  <c:v>337</c:v>
                </c:pt>
                <c:pt idx="136">
                  <c:v>338</c:v>
                </c:pt>
                <c:pt idx="137">
                  <c:v>338</c:v>
                </c:pt>
                <c:pt idx="138">
                  <c:v>338</c:v>
                </c:pt>
                <c:pt idx="139">
                  <c:v>339</c:v>
                </c:pt>
                <c:pt idx="140">
                  <c:v>339</c:v>
                </c:pt>
                <c:pt idx="141">
                  <c:v>340</c:v>
                </c:pt>
                <c:pt idx="142">
                  <c:v>340</c:v>
                </c:pt>
                <c:pt idx="143">
                  <c:v>340</c:v>
                </c:pt>
                <c:pt idx="144">
                  <c:v>341</c:v>
                </c:pt>
                <c:pt idx="145">
                  <c:v>341</c:v>
                </c:pt>
                <c:pt idx="146">
                  <c:v>342</c:v>
                </c:pt>
                <c:pt idx="147">
                  <c:v>342</c:v>
                </c:pt>
                <c:pt idx="148">
                  <c:v>343</c:v>
                </c:pt>
                <c:pt idx="149">
                  <c:v>343</c:v>
                </c:pt>
                <c:pt idx="150">
                  <c:v>343</c:v>
                </c:pt>
                <c:pt idx="151">
                  <c:v>343</c:v>
                </c:pt>
                <c:pt idx="152">
                  <c:v>343</c:v>
                </c:pt>
                <c:pt idx="153">
                  <c:v>344</c:v>
                </c:pt>
                <c:pt idx="154">
                  <c:v>345</c:v>
                </c:pt>
                <c:pt idx="155">
                  <c:v>345</c:v>
                </c:pt>
                <c:pt idx="156">
                  <c:v>345</c:v>
                </c:pt>
                <c:pt idx="157">
                  <c:v>346</c:v>
                </c:pt>
                <c:pt idx="158">
                  <c:v>346</c:v>
                </c:pt>
                <c:pt idx="159">
                  <c:v>346</c:v>
                </c:pt>
                <c:pt idx="160">
                  <c:v>347</c:v>
                </c:pt>
                <c:pt idx="161">
                  <c:v>347</c:v>
                </c:pt>
                <c:pt idx="162">
                  <c:v>348</c:v>
                </c:pt>
                <c:pt idx="163">
                  <c:v>348</c:v>
                </c:pt>
                <c:pt idx="164">
                  <c:v>348</c:v>
                </c:pt>
                <c:pt idx="165">
                  <c:v>349</c:v>
                </c:pt>
                <c:pt idx="166">
                  <c:v>349</c:v>
                </c:pt>
                <c:pt idx="167">
                  <c:v>349</c:v>
                </c:pt>
                <c:pt idx="168">
                  <c:v>350</c:v>
                </c:pt>
                <c:pt idx="169">
                  <c:v>350</c:v>
                </c:pt>
                <c:pt idx="170">
                  <c:v>350</c:v>
                </c:pt>
                <c:pt idx="171">
                  <c:v>351</c:v>
                </c:pt>
                <c:pt idx="172">
                  <c:v>351</c:v>
                </c:pt>
                <c:pt idx="173">
                  <c:v>351</c:v>
                </c:pt>
                <c:pt idx="174">
                  <c:v>351</c:v>
                </c:pt>
                <c:pt idx="175">
                  <c:v>352</c:v>
                </c:pt>
                <c:pt idx="176">
                  <c:v>352</c:v>
                </c:pt>
                <c:pt idx="177">
                  <c:v>352</c:v>
                </c:pt>
                <c:pt idx="178">
                  <c:v>353</c:v>
                </c:pt>
                <c:pt idx="179">
                  <c:v>353</c:v>
                </c:pt>
                <c:pt idx="180">
                  <c:v>354</c:v>
                </c:pt>
                <c:pt idx="181">
                  <c:v>354</c:v>
                </c:pt>
                <c:pt idx="182">
                  <c:v>354</c:v>
                </c:pt>
                <c:pt idx="183">
                  <c:v>354</c:v>
                </c:pt>
                <c:pt idx="184">
                  <c:v>355</c:v>
                </c:pt>
                <c:pt idx="185">
                  <c:v>355</c:v>
                </c:pt>
                <c:pt idx="186">
                  <c:v>355</c:v>
                </c:pt>
                <c:pt idx="187">
                  <c:v>356</c:v>
                </c:pt>
                <c:pt idx="188">
                  <c:v>356</c:v>
                </c:pt>
                <c:pt idx="189">
                  <c:v>357</c:v>
                </c:pt>
                <c:pt idx="190">
                  <c:v>356</c:v>
                </c:pt>
                <c:pt idx="191">
                  <c:v>357</c:v>
                </c:pt>
                <c:pt idx="192">
                  <c:v>357</c:v>
                </c:pt>
                <c:pt idx="193">
                  <c:v>358</c:v>
                </c:pt>
                <c:pt idx="194">
                  <c:v>358</c:v>
                </c:pt>
                <c:pt idx="195">
                  <c:v>359</c:v>
                </c:pt>
                <c:pt idx="196">
                  <c:v>359</c:v>
                </c:pt>
                <c:pt idx="197">
                  <c:v>359</c:v>
                </c:pt>
                <c:pt idx="198">
                  <c:v>360</c:v>
                </c:pt>
                <c:pt idx="199">
                  <c:v>360</c:v>
                </c:pt>
                <c:pt idx="200">
                  <c:v>360</c:v>
                </c:pt>
                <c:pt idx="201">
                  <c:v>361</c:v>
                </c:pt>
                <c:pt idx="202">
                  <c:v>361</c:v>
                </c:pt>
                <c:pt idx="203">
                  <c:v>362</c:v>
                </c:pt>
                <c:pt idx="204">
                  <c:v>362</c:v>
                </c:pt>
                <c:pt idx="205">
                  <c:v>362</c:v>
                </c:pt>
                <c:pt idx="206">
                  <c:v>363</c:v>
                </c:pt>
                <c:pt idx="207">
                  <c:v>363</c:v>
                </c:pt>
                <c:pt idx="208">
                  <c:v>363</c:v>
                </c:pt>
                <c:pt idx="209">
                  <c:v>363</c:v>
                </c:pt>
                <c:pt idx="210">
                  <c:v>363</c:v>
                </c:pt>
                <c:pt idx="211">
                  <c:v>364</c:v>
                </c:pt>
                <c:pt idx="212">
                  <c:v>364</c:v>
                </c:pt>
                <c:pt idx="213">
                  <c:v>365</c:v>
                </c:pt>
                <c:pt idx="214">
                  <c:v>364</c:v>
                </c:pt>
                <c:pt idx="215">
                  <c:v>365</c:v>
                </c:pt>
                <c:pt idx="216">
                  <c:v>365</c:v>
                </c:pt>
                <c:pt idx="217">
                  <c:v>366</c:v>
                </c:pt>
                <c:pt idx="218">
                  <c:v>366</c:v>
                </c:pt>
                <c:pt idx="219">
                  <c:v>366</c:v>
                </c:pt>
                <c:pt idx="220">
                  <c:v>367</c:v>
                </c:pt>
                <c:pt idx="221">
                  <c:v>367</c:v>
                </c:pt>
                <c:pt idx="222">
                  <c:v>367</c:v>
                </c:pt>
                <c:pt idx="223">
                  <c:v>368</c:v>
                </c:pt>
                <c:pt idx="224">
                  <c:v>369</c:v>
                </c:pt>
                <c:pt idx="225">
                  <c:v>369</c:v>
                </c:pt>
                <c:pt idx="226">
                  <c:v>369</c:v>
                </c:pt>
                <c:pt idx="227">
                  <c:v>369</c:v>
                </c:pt>
                <c:pt idx="228">
                  <c:v>369</c:v>
                </c:pt>
                <c:pt idx="229">
                  <c:v>370</c:v>
                </c:pt>
                <c:pt idx="230">
                  <c:v>370</c:v>
                </c:pt>
                <c:pt idx="231">
                  <c:v>370</c:v>
                </c:pt>
                <c:pt idx="232">
                  <c:v>371</c:v>
                </c:pt>
                <c:pt idx="233">
                  <c:v>371</c:v>
                </c:pt>
                <c:pt idx="234">
                  <c:v>371</c:v>
                </c:pt>
                <c:pt idx="235">
                  <c:v>372</c:v>
                </c:pt>
                <c:pt idx="236">
                  <c:v>372</c:v>
                </c:pt>
                <c:pt idx="237">
                  <c:v>372</c:v>
                </c:pt>
                <c:pt idx="238">
                  <c:v>372</c:v>
                </c:pt>
                <c:pt idx="239">
                  <c:v>372</c:v>
                </c:pt>
                <c:pt idx="240">
                  <c:v>372</c:v>
                </c:pt>
                <c:pt idx="241">
                  <c:v>373</c:v>
                </c:pt>
                <c:pt idx="242">
                  <c:v>374</c:v>
                </c:pt>
                <c:pt idx="243">
                  <c:v>374</c:v>
                </c:pt>
                <c:pt idx="244">
                  <c:v>374</c:v>
                </c:pt>
                <c:pt idx="245">
                  <c:v>375</c:v>
                </c:pt>
                <c:pt idx="246">
                  <c:v>375</c:v>
                </c:pt>
                <c:pt idx="247">
                  <c:v>375</c:v>
                </c:pt>
                <c:pt idx="248">
                  <c:v>375</c:v>
                </c:pt>
                <c:pt idx="249">
                  <c:v>376</c:v>
                </c:pt>
                <c:pt idx="250">
                  <c:v>376</c:v>
                </c:pt>
                <c:pt idx="251">
                  <c:v>376</c:v>
                </c:pt>
                <c:pt idx="252">
                  <c:v>376</c:v>
                </c:pt>
                <c:pt idx="253">
                  <c:v>376</c:v>
                </c:pt>
                <c:pt idx="254">
                  <c:v>377</c:v>
                </c:pt>
                <c:pt idx="255">
                  <c:v>377</c:v>
                </c:pt>
                <c:pt idx="256">
                  <c:v>377</c:v>
                </c:pt>
                <c:pt idx="257">
                  <c:v>378</c:v>
                </c:pt>
                <c:pt idx="258">
                  <c:v>378</c:v>
                </c:pt>
                <c:pt idx="259">
                  <c:v>378</c:v>
                </c:pt>
                <c:pt idx="260">
                  <c:v>378</c:v>
                </c:pt>
                <c:pt idx="261">
                  <c:v>379</c:v>
                </c:pt>
                <c:pt idx="262">
                  <c:v>379</c:v>
                </c:pt>
                <c:pt idx="263">
                  <c:v>380</c:v>
                </c:pt>
                <c:pt idx="264">
                  <c:v>379</c:v>
                </c:pt>
                <c:pt idx="265">
                  <c:v>382</c:v>
                </c:pt>
                <c:pt idx="266">
                  <c:v>381</c:v>
                </c:pt>
                <c:pt idx="267">
                  <c:v>382</c:v>
                </c:pt>
                <c:pt idx="268">
                  <c:v>383</c:v>
                </c:pt>
                <c:pt idx="269">
                  <c:v>385</c:v>
                </c:pt>
                <c:pt idx="270">
                  <c:v>385</c:v>
                </c:pt>
                <c:pt idx="271">
                  <c:v>386</c:v>
                </c:pt>
                <c:pt idx="272">
                  <c:v>386</c:v>
                </c:pt>
                <c:pt idx="273">
                  <c:v>387</c:v>
                </c:pt>
                <c:pt idx="274">
                  <c:v>388</c:v>
                </c:pt>
                <c:pt idx="275">
                  <c:v>388</c:v>
                </c:pt>
                <c:pt idx="276">
                  <c:v>389</c:v>
                </c:pt>
                <c:pt idx="277">
                  <c:v>389</c:v>
                </c:pt>
                <c:pt idx="278">
                  <c:v>389</c:v>
                </c:pt>
                <c:pt idx="279">
                  <c:v>389</c:v>
                </c:pt>
                <c:pt idx="280">
                  <c:v>390</c:v>
                </c:pt>
                <c:pt idx="281">
                  <c:v>390</c:v>
                </c:pt>
                <c:pt idx="282">
                  <c:v>390</c:v>
                </c:pt>
                <c:pt idx="283">
                  <c:v>391</c:v>
                </c:pt>
                <c:pt idx="284">
                  <c:v>390</c:v>
                </c:pt>
                <c:pt idx="285">
                  <c:v>391</c:v>
                </c:pt>
                <c:pt idx="286">
                  <c:v>391</c:v>
                </c:pt>
                <c:pt idx="287">
                  <c:v>392</c:v>
                </c:pt>
                <c:pt idx="288">
                  <c:v>392</c:v>
                </c:pt>
                <c:pt idx="289">
                  <c:v>393</c:v>
                </c:pt>
                <c:pt idx="290">
                  <c:v>393</c:v>
                </c:pt>
                <c:pt idx="291">
                  <c:v>393</c:v>
                </c:pt>
                <c:pt idx="292">
                  <c:v>393</c:v>
                </c:pt>
                <c:pt idx="293">
                  <c:v>394</c:v>
                </c:pt>
                <c:pt idx="294">
                  <c:v>394</c:v>
                </c:pt>
                <c:pt idx="295">
                  <c:v>394</c:v>
                </c:pt>
                <c:pt idx="296">
                  <c:v>395</c:v>
                </c:pt>
                <c:pt idx="297">
                  <c:v>395</c:v>
                </c:pt>
                <c:pt idx="298">
                  <c:v>395</c:v>
                </c:pt>
                <c:pt idx="299">
                  <c:v>396</c:v>
                </c:pt>
                <c:pt idx="300">
                  <c:v>396</c:v>
                </c:pt>
                <c:pt idx="301">
                  <c:v>396</c:v>
                </c:pt>
                <c:pt idx="302">
                  <c:v>395</c:v>
                </c:pt>
                <c:pt idx="303">
                  <c:v>396</c:v>
                </c:pt>
                <c:pt idx="304">
                  <c:v>395</c:v>
                </c:pt>
                <c:pt idx="305">
                  <c:v>396</c:v>
                </c:pt>
                <c:pt idx="306">
                  <c:v>396</c:v>
                </c:pt>
                <c:pt idx="307">
                  <c:v>397</c:v>
                </c:pt>
                <c:pt idx="308">
                  <c:v>398</c:v>
                </c:pt>
                <c:pt idx="309">
                  <c:v>398</c:v>
                </c:pt>
                <c:pt idx="310">
                  <c:v>398</c:v>
                </c:pt>
                <c:pt idx="311">
                  <c:v>399</c:v>
                </c:pt>
                <c:pt idx="312">
                  <c:v>399</c:v>
                </c:pt>
                <c:pt idx="313">
                  <c:v>399</c:v>
                </c:pt>
                <c:pt idx="314">
                  <c:v>400</c:v>
                </c:pt>
                <c:pt idx="315">
                  <c:v>400</c:v>
                </c:pt>
                <c:pt idx="316">
                  <c:v>400</c:v>
                </c:pt>
                <c:pt idx="317">
                  <c:v>401</c:v>
                </c:pt>
                <c:pt idx="318">
                  <c:v>401</c:v>
                </c:pt>
                <c:pt idx="319">
                  <c:v>401</c:v>
                </c:pt>
                <c:pt idx="320">
                  <c:v>402</c:v>
                </c:pt>
                <c:pt idx="321">
                  <c:v>402</c:v>
                </c:pt>
                <c:pt idx="322">
                  <c:v>402</c:v>
                </c:pt>
                <c:pt idx="323">
                  <c:v>403</c:v>
                </c:pt>
                <c:pt idx="324">
                  <c:v>403</c:v>
                </c:pt>
                <c:pt idx="325">
                  <c:v>403</c:v>
                </c:pt>
                <c:pt idx="326">
                  <c:v>404</c:v>
                </c:pt>
                <c:pt idx="327">
                  <c:v>404</c:v>
                </c:pt>
                <c:pt idx="328">
                  <c:v>404</c:v>
                </c:pt>
                <c:pt idx="329">
                  <c:v>404</c:v>
                </c:pt>
                <c:pt idx="330">
                  <c:v>405</c:v>
                </c:pt>
                <c:pt idx="331">
                  <c:v>405</c:v>
                </c:pt>
                <c:pt idx="332">
                  <c:v>405</c:v>
                </c:pt>
                <c:pt idx="333">
                  <c:v>406</c:v>
                </c:pt>
                <c:pt idx="334">
                  <c:v>406</c:v>
                </c:pt>
                <c:pt idx="335">
                  <c:v>406</c:v>
                </c:pt>
                <c:pt idx="336">
                  <c:v>406</c:v>
                </c:pt>
                <c:pt idx="337">
                  <c:v>407</c:v>
                </c:pt>
                <c:pt idx="338">
                  <c:v>407</c:v>
                </c:pt>
                <c:pt idx="339">
                  <c:v>407</c:v>
                </c:pt>
                <c:pt idx="340">
                  <c:v>408</c:v>
                </c:pt>
                <c:pt idx="341">
                  <c:v>408</c:v>
                </c:pt>
                <c:pt idx="342">
                  <c:v>408</c:v>
                </c:pt>
                <c:pt idx="343">
                  <c:v>409</c:v>
                </c:pt>
                <c:pt idx="344">
                  <c:v>409</c:v>
                </c:pt>
                <c:pt idx="345">
                  <c:v>410</c:v>
                </c:pt>
                <c:pt idx="346">
                  <c:v>409</c:v>
                </c:pt>
                <c:pt idx="347">
                  <c:v>410</c:v>
                </c:pt>
                <c:pt idx="348">
                  <c:v>411</c:v>
                </c:pt>
                <c:pt idx="349">
                  <c:v>411</c:v>
                </c:pt>
                <c:pt idx="350">
                  <c:v>411</c:v>
                </c:pt>
                <c:pt idx="351">
                  <c:v>411</c:v>
                </c:pt>
                <c:pt idx="352">
                  <c:v>411</c:v>
                </c:pt>
                <c:pt idx="353">
                  <c:v>412</c:v>
                </c:pt>
                <c:pt idx="354">
                  <c:v>412</c:v>
                </c:pt>
                <c:pt idx="355">
                  <c:v>413</c:v>
                </c:pt>
                <c:pt idx="356">
                  <c:v>413</c:v>
                </c:pt>
                <c:pt idx="357">
                  <c:v>413</c:v>
                </c:pt>
                <c:pt idx="358">
                  <c:v>412</c:v>
                </c:pt>
                <c:pt idx="359">
                  <c:v>412</c:v>
                </c:pt>
                <c:pt idx="360">
                  <c:v>412</c:v>
                </c:pt>
                <c:pt idx="361">
                  <c:v>412</c:v>
                </c:pt>
                <c:pt idx="362">
                  <c:v>411</c:v>
                </c:pt>
                <c:pt idx="363">
                  <c:v>411</c:v>
                </c:pt>
                <c:pt idx="364">
                  <c:v>411</c:v>
                </c:pt>
                <c:pt idx="365">
                  <c:v>411</c:v>
                </c:pt>
                <c:pt idx="366">
                  <c:v>411</c:v>
                </c:pt>
                <c:pt idx="367">
                  <c:v>411</c:v>
                </c:pt>
                <c:pt idx="368">
                  <c:v>411</c:v>
                </c:pt>
                <c:pt idx="369">
                  <c:v>411</c:v>
                </c:pt>
                <c:pt idx="370">
                  <c:v>411</c:v>
                </c:pt>
                <c:pt idx="371">
                  <c:v>411</c:v>
                </c:pt>
                <c:pt idx="372">
                  <c:v>410</c:v>
                </c:pt>
                <c:pt idx="373">
                  <c:v>411</c:v>
                </c:pt>
                <c:pt idx="374">
                  <c:v>411</c:v>
                </c:pt>
                <c:pt idx="375">
                  <c:v>410</c:v>
                </c:pt>
                <c:pt idx="376">
                  <c:v>410</c:v>
                </c:pt>
                <c:pt idx="377">
                  <c:v>410</c:v>
                </c:pt>
                <c:pt idx="378">
                  <c:v>410</c:v>
                </c:pt>
                <c:pt idx="379">
                  <c:v>409</c:v>
                </c:pt>
                <c:pt idx="380">
                  <c:v>410</c:v>
                </c:pt>
                <c:pt idx="381">
                  <c:v>409</c:v>
                </c:pt>
                <c:pt idx="382">
                  <c:v>409</c:v>
                </c:pt>
                <c:pt idx="383">
                  <c:v>409</c:v>
                </c:pt>
                <c:pt idx="384">
                  <c:v>409</c:v>
                </c:pt>
                <c:pt idx="385">
                  <c:v>409</c:v>
                </c:pt>
                <c:pt idx="386">
                  <c:v>409</c:v>
                </c:pt>
                <c:pt idx="387">
                  <c:v>409</c:v>
                </c:pt>
                <c:pt idx="388">
                  <c:v>407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ex3_35_heatTemp2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Sheet1!$F$2:$F$1004</c:f>
              <c:numCache>
                <c:formatCode>General</c:formatCode>
                <c:ptCount val="1003"/>
                <c:pt idx="0">
                  <c:v>306</c:v>
                </c:pt>
                <c:pt idx="1">
                  <c:v>306</c:v>
                </c:pt>
                <c:pt idx="2">
                  <c:v>307</c:v>
                </c:pt>
                <c:pt idx="3">
                  <c:v>307</c:v>
                </c:pt>
                <c:pt idx="4">
                  <c:v>308</c:v>
                </c:pt>
                <c:pt idx="5">
                  <c:v>308</c:v>
                </c:pt>
                <c:pt idx="6">
                  <c:v>309</c:v>
                </c:pt>
                <c:pt idx="7">
                  <c:v>309</c:v>
                </c:pt>
                <c:pt idx="8">
                  <c:v>310</c:v>
                </c:pt>
                <c:pt idx="9">
                  <c:v>310</c:v>
                </c:pt>
                <c:pt idx="10">
                  <c:v>310</c:v>
                </c:pt>
                <c:pt idx="11">
                  <c:v>311</c:v>
                </c:pt>
                <c:pt idx="12">
                  <c:v>311</c:v>
                </c:pt>
                <c:pt idx="13">
                  <c:v>311</c:v>
                </c:pt>
                <c:pt idx="14">
                  <c:v>312</c:v>
                </c:pt>
                <c:pt idx="15">
                  <c:v>312</c:v>
                </c:pt>
                <c:pt idx="16">
                  <c:v>312</c:v>
                </c:pt>
                <c:pt idx="17">
                  <c:v>313</c:v>
                </c:pt>
                <c:pt idx="18">
                  <c:v>313</c:v>
                </c:pt>
                <c:pt idx="19">
                  <c:v>313</c:v>
                </c:pt>
                <c:pt idx="20">
                  <c:v>313</c:v>
                </c:pt>
                <c:pt idx="21">
                  <c:v>314</c:v>
                </c:pt>
                <c:pt idx="22">
                  <c:v>314</c:v>
                </c:pt>
                <c:pt idx="23">
                  <c:v>314</c:v>
                </c:pt>
                <c:pt idx="24">
                  <c:v>315</c:v>
                </c:pt>
                <c:pt idx="25">
                  <c:v>315</c:v>
                </c:pt>
                <c:pt idx="26">
                  <c:v>315</c:v>
                </c:pt>
                <c:pt idx="27">
                  <c:v>316</c:v>
                </c:pt>
                <c:pt idx="28">
                  <c:v>316</c:v>
                </c:pt>
                <c:pt idx="29">
                  <c:v>316</c:v>
                </c:pt>
                <c:pt idx="30">
                  <c:v>317</c:v>
                </c:pt>
                <c:pt idx="31">
                  <c:v>317</c:v>
                </c:pt>
                <c:pt idx="32">
                  <c:v>317</c:v>
                </c:pt>
                <c:pt idx="33">
                  <c:v>318</c:v>
                </c:pt>
                <c:pt idx="34">
                  <c:v>318</c:v>
                </c:pt>
                <c:pt idx="35">
                  <c:v>318</c:v>
                </c:pt>
                <c:pt idx="36">
                  <c:v>318</c:v>
                </c:pt>
                <c:pt idx="37">
                  <c:v>318</c:v>
                </c:pt>
                <c:pt idx="38">
                  <c:v>318</c:v>
                </c:pt>
                <c:pt idx="39">
                  <c:v>319</c:v>
                </c:pt>
                <c:pt idx="40">
                  <c:v>319</c:v>
                </c:pt>
                <c:pt idx="41">
                  <c:v>319</c:v>
                </c:pt>
                <c:pt idx="42">
                  <c:v>320</c:v>
                </c:pt>
                <c:pt idx="43">
                  <c:v>320</c:v>
                </c:pt>
                <c:pt idx="44">
                  <c:v>320</c:v>
                </c:pt>
                <c:pt idx="45">
                  <c:v>321</c:v>
                </c:pt>
                <c:pt idx="46">
                  <c:v>320</c:v>
                </c:pt>
                <c:pt idx="47">
                  <c:v>321</c:v>
                </c:pt>
                <c:pt idx="48">
                  <c:v>321</c:v>
                </c:pt>
                <c:pt idx="49">
                  <c:v>321</c:v>
                </c:pt>
                <c:pt idx="50">
                  <c:v>322</c:v>
                </c:pt>
                <c:pt idx="51">
                  <c:v>322</c:v>
                </c:pt>
                <c:pt idx="52">
                  <c:v>322</c:v>
                </c:pt>
                <c:pt idx="53">
                  <c:v>323</c:v>
                </c:pt>
                <c:pt idx="54">
                  <c:v>323</c:v>
                </c:pt>
                <c:pt idx="55">
                  <c:v>323</c:v>
                </c:pt>
                <c:pt idx="56">
                  <c:v>323</c:v>
                </c:pt>
                <c:pt idx="57">
                  <c:v>324</c:v>
                </c:pt>
                <c:pt idx="58">
                  <c:v>324</c:v>
                </c:pt>
                <c:pt idx="59">
                  <c:v>324</c:v>
                </c:pt>
                <c:pt idx="60">
                  <c:v>324</c:v>
                </c:pt>
                <c:pt idx="61">
                  <c:v>324</c:v>
                </c:pt>
                <c:pt idx="62">
                  <c:v>325</c:v>
                </c:pt>
                <c:pt idx="63">
                  <c:v>325</c:v>
                </c:pt>
                <c:pt idx="64">
                  <c:v>325</c:v>
                </c:pt>
                <c:pt idx="65">
                  <c:v>327</c:v>
                </c:pt>
                <c:pt idx="66">
                  <c:v>327</c:v>
                </c:pt>
                <c:pt idx="67">
                  <c:v>326</c:v>
                </c:pt>
                <c:pt idx="68">
                  <c:v>327</c:v>
                </c:pt>
                <c:pt idx="69">
                  <c:v>327</c:v>
                </c:pt>
                <c:pt idx="70">
                  <c:v>327</c:v>
                </c:pt>
                <c:pt idx="71">
                  <c:v>327</c:v>
                </c:pt>
                <c:pt idx="72">
                  <c:v>328</c:v>
                </c:pt>
                <c:pt idx="73">
                  <c:v>328</c:v>
                </c:pt>
                <c:pt idx="74">
                  <c:v>328</c:v>
                </c:pt>
                <c:pt idx="75">
                  <c:v>329</c:v>
                </c:pt>
                <c:pt idx="76">
                  <c:v>329</c:v>
                </c:pt>
                <c:pt idx="77">
                  <c:v>329</c:v>
                </c:pt>
                <c:pt idx="78">
                  <c:v>329</c:v>
                </c:pt>
                <c:pt idx="79">
                  <c:v>330</c:v>
                </c:pt>
                <c:pt idx="80">
                  <c:v>330</c:v>
                </c:pt>
                <c:pt idx="81">
                  <c:v>331</c:v>
                </c:pt>
                <c:pt idx="82">
                  <c:v>331</c:v>
                </c:pt>
                <c:pt idx="83">
                  <c:v>331</c:v>
                </c:pt>
                <c:pt idx="84">
                  <c:v>331</c:v>
                </c:pt>
                <c:pt idx="85">
                  <c:v>332</c:v>
                </c:pt>
                <c:pt idx="86">
                  <c:v>332</c:v>
                </c:pt>
                <c:pt idx="87">
                  <c:v>332</c:v>
                </c:pt>
                <c:pt idx="88">
                  <c:v>333</c:v>
                </c:pt>
                <c:pt idx="89">
                  <c:v>333</c:v>
                </c:pt>
                <c:pt idx="90">
                  <c:v>334</c:v>
                </c:pt>
                <c:pt idx="91">
                  <c:v>334</c:v>
                </c:pt>
                <c:pt idx="92">
                  <c:v>334</c:v>
                </c:pt>
                <c:pt idx="93">
                  <c:v>334</c:v>
                </c:pt>
                <c:pt idx="94">
                  <c:v>334</c:v>
                </c:pt>
                <c:pt idx="95">
                  <c:v>334</c:v>
                </c:pt>
                <c:pt idx="96">
                  <c:v>335</c:v>
                </c:pt>
                <c:pt idx="97">
                  <c:v>336</c:v>
                </c:pt>
                <c:pt idx="98">
                  <c:v>336</c:v>
                </c:pt>
                <c:pt idx="99">
                  <c:v>336</c:v>
                </c:pt>
                <c:pt idx="100">
                  <c:v>337</c:v>
                </c:pt>
                <c:pt idx="101">
                  <c:v>337</c:v>
                </c:pt>
                <c:pt idx="102">
                  <c:v>337</c:v>
                </c:pt>
                <c:pt idx="103">
                  <c:v>337</c:v>
                </c:pt>
                <c:pt idx="104">
                  <c:v>337</c:v>
                </c:pt>
                <c:pt idx="105">
                  <c:v>338</c:v>
                </c:pt>
                <c:pt idx="106">
                  <c:v>338</c:v>
                </c:pt>
                <c:pt idx="107">
                  <c:v>338</c:v>
                </c:pt>
                <c:pt idx="108">
                  <c:v>339</c:v>
                </c:pt>
                <c:pt idx="109">
                  <c:v>339</c:v>
                </c:pt>
                <c:pt idx="110">
                  <c:v>340</c:v>
                </c:pt>
                <c:pt idx="111">
                  <c:v>340</c:v>
                </c:pt>
                <c:pt idx="112">
                  <c:v>340</c:v>
                </c:pt>
                <c:pt idx="113">
                  <c:v>341</c:v>
                </c:pt>
                <c:pt idx="114">
                  <c:v>341</c:v>
                </c:pt>
                <c:pt idx="115">
                  <c:v>341</c:v>
                </c:pt>
                <c:pt idx="116">
                  <c:v>342</c:v>
                </c:pt>
                <c:pt idx="117">
                  <c:v>342</c:v>
                </c:pt>
                <c:pt idx="118">
                  <c:v>342</c:v>
                </c:pt>
                <c:pt idx="119">
                  <c:v>343</c:v>
                </c:pt>
                <c:pt idx="120">
                  <c:v>343</c:v>
                </c:pt>
                <c:pt idx="121">
                  <c:v>344</c:v>
                </c:pt>
                <c:pt idx="122">
                  <c:v>344</c:v>
                </c:pt>
                <c:pt idx="123">
                  <c:v>345</c:v>
                </c:pt>
                <c:pt idx="124">
                  <c:v>345</c:v>
                </c:pt>
                <c:pt idx="125">
                  <c:v>346</c:v>
                </c:pt>
                <c:pt idx="126">
                  <c:v>346</c:v>
                </c:pt>
                <c:pt idx="127">
                  <c:v>346</c:v>
                </c:pt>
                <c:pt idx="128">
                  <c:v>346</c:v>
                </c:pt>
                <c:pt idx="129">
                  <c:v>347</c:v>
                </c:pt>
                <c:pt idx="130">
                  <c:v>347</c:v>
                </c:pt>
                <c:pt idx="131">
                  <c:v>347</c:v>
                </c:pt>
                <c:pt idx="132">
                  <c:v>347</c:v>
                </c:pt>
                <c:pt idx="133">
                  <c:v>348</c:v>
                </c:pt>
                <c:pt idx="134">
                  <c:v>348</c:v>
                </c:pt>
                <c:pt idx="135">
                  <c:v>349</c:v>
                </c:pt>
                <c:pt idx="136">
                  <c:v>349</c:v>
                </c:pt>
                <c:pt idx="137">
                  <c:v>349</c:v>
                </c:pt>
                <c:pt idx="138">
                  <c:v>349</c:v>
                </c:pt>
                <c:pt idx="139">
                  <c:v>350</c:v>
                </c:pt>
                <c:pt idx="140">
                  <c:v>350</c:v>
                </c:pt>
                <c:pt idx="141">
                  <c:v>350</c:v>
                </c:pt>
                <c:pt idx="142">
                  <c:v>351</c:v>
                </c:pt>
                <c:pt idx="143">
                  <c:v>351</c:v>
                </c:pt>
                <c:pt idx="144">
                  <c:v>351</c:v>
                </c:pt>
                <c:pt idx="145">
                  <c:v>352</c:v>
                </c:pt>
                <c:pt idx="146">
                  <c:v>352</c:v>
                </c:pt>
                <c:pt idx="147">
                  <c:v>352</c:v>
                </c:pt>
                <c:pt idx="148">
                  <c:v>353</c:v>
                </c:pt>
                <c:pt idx="149">
                  <c:v>353</c:v>
                </c:pt>
                <c:pt idx="150">
                  <c:v>354</c:v>
                </c:pt>
                <c:pt idx="151">
                  <c:v>354</c:v>
                </c:pt>
                <c:pt idx="152">
                  <c:v>354</c:v>
                </c:pt>
                <c:pt idx="153">
                  <c:v>354</c:v>
                </c:pt>
                <c:pt idx="154">
                  <c:v>355</c:v>
                </c:pt>
                <c:pt idx="155">
                  <c:v>355</c:v>
                </c:pt>
                <c:pt idx="156">
                  <c:v>356</c:v>
                </c:pt>
                <c:pt idx="157">
                  <c:v>356</c:v>
                </c:pt>
                <c:pt idx="158">
                  <c:v>357</c:v>
                </c:pt>
                <c:pt idx="159">
                  <c:v>357</c:v>
                </c:pt>
                <c:pt idx="160">
                  <c:v>357</c:v>
                </c:pt>
                <c:pt idx="161">
                  <c:v>357</c:v>
                </c:pt>
                <c:pt idx="162">
                  <c:v>358</c:v>
                </c:pt>
                <c:pt idx="163">
                  <c:v>358</c:v>
                </c:pt>
                <c:pt idx="164">
                  <c:v>359</c:v>
                </c:pt>
                <c:pt idx="165">
                  <c:v>359</c:v>
                </c:pt>
                <c:pt idx="166">
                  <c:v>359</c:v>
                </c:pt>
                <c:pt idx="167">
                  <c:v>360</c:v>
                </c:pt>
                <c:pt idx="168">
                  <c:v>360</c:v>
                </c:pt>
                <c:pt idx="169">
                  <c:v>360</c:v>
                </c:pt>
                <c:pt idx="170">
                  <c:v>361</c:v>
                </c:pt>
                <c:pt idx="171">
                  <c:v>362</c:v>
                </c:pt>
                <c:pt idx="172">
                  <c:v>362</c:v>
                </c:pt>
                <c:pt idx="173">
                  <c:v>363</c:v>
                </c:pt>
                <c:pt idx="174">
                  <c:v>363</c:v>
                </c:pt>
                <c:pt idx="175">
                  <c:v>363</c:v>
                </c:pt>
                <c:pt idx="176">
                  <c:v>363</c:v>
                </c:pt>
                <c:pt idx="177">
                  <c:v>364</c:v>
                </c:pt>
                <c:pt idx="178">
                  <c:v>364</c:v>
                </c:pt>
                <c:pt idx="179">
                  <c:v>364</c:v>
                </c:pt>
                <c:pt idx="180">
                  <c:v>365</c:v>
                </c:pt>
                <c:pt idx="181">
                  <c:v>365</c:v>
                </c:pt>
                <c:pt idx="182">
                  <c:v>366</c:v>
                </c:pt>
                <c:pt idx="183">
                  <c:v>366</c:v>
                </c:pt>
                <c:pt idx="184">
                  <c:v>367</c:v>
                </c:pt>
                <c:pt idx="185">
                  <c:v>367</c:v>
                </c:pt>
                <c:pt idx="186">
                  <c:v>367</c:v>
                </c:pt>
                <c:pt idx="187">
                  <c:v>368</c:v>
                </c:pt>
                <c:pt idx="188">
                  <c:v>368</c:v>
                </c:pt>
                <c:pt idx="189">
                  <c:v>369</c:v>
                </c:pt>
                <c:pt idx="190">
                  <c:v>370</c:v>
                </c:pt>
                <c:pt idx="191">
                  <c:v>369</c:v>
                </c:pt>
                <c:pt idx="192">
                  <c:v>370</c:v>
                </c:pt>
                <c:pt idx="193">
                  <c:v>370</c:v>
                </c:pt>
                <c:pt idx="194">
                  <c:v>371</c:v>
                </c:pt>
                <c:pt idx="195">
                  <c:v>371</c:v>
                </c:pt>
                <c:pt idx="196">
                  <c:v>371</c:v>
                </c:pt>
                <c:pt idx="197">
                  <c:v>371</c:v>
                </c:pt>
                <c:pt idx="198">
                  <c:v>371</c:v>
                </c:pt>
                <c:pt idx="199">
                  <c:v>372</c:v>
                </c:pt>
                <c:pt idx="200">
                  <c:v>372</c:v>
                </c:pt>
                <c:pt idx="201">
                  <c:v>372</c:v>
                </c:pt>
                <c:pt idx="202">
                  <c:v>372</c:v>
                </c:pt>
                <c:pt idx="203">
                  <c:v>373</c:v>
                </c:pt>
                <c:pt idx="204">
                  <c:v>373</c:v>
                </c:pt>
                <c:pt idx="205">
                  <c:v>374</c:v>
                </c:pt>
                <c:pt idx="206">
                  <c:v>373</c:v>
                </c:pt>
                <c:pt idx="207">
                  <c:v>374</c:v>
                </c:pt>
                <c:pt idx="208">
                  <c:v>374</c:v>
                </c:pt>
                <c:pt idx="209">
                  <c:v>374</c:v>
                </c:pt>
                <c:pt idx="210">
                  <c:v>375</c:v>
                </c:pt>
                <c:pt idx="211">
                  <c:v>375</c:v>
                </c:pt>
                <c:pt idx="212">
                  <c:v>375</c:v>
                </c:pt>
                <c:pt idx="213">
                  <c:v>375</c:v>
                </c:pt>
                <c:pt idx="214">
                  <c:v>376</c:v>
                </c:pt>
                <c:pt idx="215">
                  <c:v>376</c:v>
                </c:pt>
                <c:pt idx="216">
                  <c:v>376</c:v>
                </c:pt>
                <c:pt idx="217">
                  <c:v>376</c:v>
                </c:pt>
                <c:pt idx="218">
                  <c:v>377</c:v>
                </c:pt>
                <c:pt idx="219">
                  <c:v>377</c:v>
                </c:pt>
                <c:pt idx="220">
                  <c:v>377</c:v>
                </c:pt>
                <c:pt idx="221">
                  <c:v>377</c:v>
                </c:pt>
                <c:pt idx="222">
                  <c:v>378</c:v>
                </c:pt>
                <c:pt idx="223">
                  <c:v>378</c:v>
                </c:pt>
                <c:pt idx="224">
                  <c:v>379</c:v>
                </c:pt>
                <c:pt idx="225">
                  <c:v>379</c:v>
                </c:pt>
                <c:pt idx="226">
                  <c:v>379</c:v>
                </c:pt>
                <c:pt idx="227">
                  <c:v>379</c:v>
                </c:pt>
                <c:pt idx="228">
                  <c:v>380</c:v>
                </c:pt>
                <c:pt idx="229">
                  <c:v>380</c:v>
                </c:pt>
                <c:pt idx="230">
                  <c:v>380</c:v>
                </c:pt>
                <c:pt idx="231">
                  <c:v>381</c:v>
                </c:pt>
                <c:pt idx="232">
                  <c:v>382</c:v>
                </c:pt>
                <c:pt idx="233">
                  <c:v>385</c:v>
                </c:pt>
                <c:pt idx="234">
                  <c:v>387</c:v>
                </c:pt>
                <c:pt idx="235">
                  <c:v>387</c:v>
                </c:pt>
                <c:pt idx="236">
                  <c:v>388</c:v>
                </c:pt>
                <c:pt idx="237">
                  <c:v>388</c:v>
                </c:pt>
                <c:pt idx="238">
                  <c:v>389</c:v>
                </c:pt>
                <c:pt idx="239">
                  <c:v>389</c:v>
                </c:pt>
                <c:pt idx="240">
                  <c:v>389</c:v>
                </c:pt>
                <c:pt idx="241">
                  <c:v>389</c:v>
                </c:pt>
                <c:pt idx="242">
                  <c:v>390</c:v>
                </c:pt>
                <c:pt idx="243">
                  <c:v>390</c:v>
                </c:pt>
                <c:pt idx="244">
                  <c:v>391</c:v>
                </c:pt>
                <c:pt idx="245">
                  <c:v>390</c:v>
                </c:pt>
                <c:pt idx="246">
                  <c:v>391</c:v>
                </c:pt>
                <c:pt idx="247">
                  <c:v>391</c:v>
                </c:pt>
                <c:pt idx="248">
                  <c:v>392</c:v>
                </c:pt>
                <c:pt idx="249">
                  <c:v>392</c:v>
                </c:pt>
                <c:pt idx="250">
                  <c:v>392</c:v>
                </c:pt>
                <c:pt idx="251">
                  <c:v>392</c:v>
                </c:pt>
                <c:pt idx="252">
                  <c:v>393</c:v>
                </c:pt>
                <c:pt idx="253">
                  <c:v>393</c:v>
                </c:pt>
                <c:pt idx="254">
                  <c:v>393</c:v>
                </c:pt>
                <c:pt idx="255">
                  <c:v>394</c:v>
                </c:pt>
                <c:pt idx="256">
                  <c:v>394</c:v>
                </c:pt>
                <c:pt idx="257">
                  <c:v>394</c:v>
                </c:pt>
                <c:pt idx="258">
                  <c:v>395</c:v>
                </c:pt>
                <c:pt idx="259">
                  <c:v>395</c:v>
                </c:pt>
                <c:pt idx="260">
                  <c:v>395</c:v>
                </c:pt>
                <c:pt idx="261">
                  <c:v>396</c:v>
                </c:pt>
                <c:pt idx="262">
                  <c:v>396</c:v>
                </c:pt>
                <c:pt idx="263">
                  <c:v>395</c:v>
                </c:pt>
                <c:pt idx="264">
                  <c:v>395</c:v>
                </c:pt>
                <c:pt idx="265">
                  <c:v>395</c:v>
                </c:pt>
                <c:pt idx="266">
                  <c:v>396</c:v>
                </c:pt>
                <c:pt idx="267">
                  <c:v>396</c:v>
                </c:pt>
                <c:pt idx="268">
                  <c:v>396</c:v>
                </c:pt>
                <c:pt idx="269">
                  <c:v>396</c:v>
                </c:pt>
                <c:pt idx="270">
                  <c:v>397</c:v>
                </c:pt>
                <c:pt idx="271">
                  <c:v>397</c:v>
                </c:pt>
                <c:pt idx="272">
                  <c:v>397</c:v>
                </c:pt>
                <c:pt idx="273">
                  <c:v>398</c:v>
                </c:pt>
                <c:pt idx="274">
                  <c:v>398</c:v>
                </c:pt>
                <c:pt idx="275">
                  <c:v>398</c:v>
                </c:pt>
                <c:pt idx="276">
                  <c:v>399</c:v>
                </c:pt>
                <c:pt idx="277">
                  <c:v>399</c:v>
                </c:pt>
                <c:pt idx="278">
                  <c:v>399</c:v>
                </c:pt>
                <c:pt idx="279">
                  <c:v>399</c:v>
                </c:pt>
                <c:pt idx="280">
                  <c:v>400</c:v>
                </c:pt>
                <c:pt idx="281">
                  <c:v>400</c:v>
                </c:pt>
                <c:pt idx="282">
                  <c:v>401</c:v>
                </c:pt>
                <c:pt idx="283">
                  <c:v>401</c:v>
                </c:pt>
                <c:pt idx="284">
                  <c:v>401</c:v>
                </c:pt>
                <c:pt idx="285">
                  <c:v>401</c:v>
                </c:pt>
                <c:pt idx="286">
                  <c:v>402</c:v>
                </c:pt>
                <c:pt idx="287">
                  <c:v>402</c:v>
                </c:pt>
                <c:pt idx="288">
                  <c:v>403</c:v>
                </c:pt>
                <c:pt idx="289">
                  <c:v>402</c:v>
                </c:pt>
                <c:pt idx="290">
                  <c:v>403</c:v>
                </c:pt>
                <c:pt idx="291">
                  <c:v>403</c:v>
                </c:pt>
                <c:pt idx="292">
                  <c:v>404</c:v>
                </c:pt>
                <c:pt idx="293">
                  <c:v>404</c:v>
                </c:pt>
                <c:pt idx="294">
                  <c:v>404</c:v>
                </c:pt>
                <c:pt idx="295">
                  <c:v>404</c:v>
                </c:pt>
                <c:pt idx="296">
                  <c:v>405</c:v>
                </c:pt>
                <c:pt idx="297">
                  <c:v>405</c:v>
                </c:pt>
                <c:pt idx="298">
                  <c:v>406</c:v>
                </c:pt>
                <c:pt idx="299">
                  <c:v>406</c:v>
                </c:pt>
                <c:pt idx="300">
                  <c:v>406</c:v>
                </c:pt>
                <c:pt idx="301">
                  <c:v>406</c:v>
                </c:pt>
                <c:pt idx="302">
                  <c:v>407</c:v>
                </c:pt>
                <c:pt idx="303">
                  <c:v>407</c:v>
                </c:pt>
                <c:pt idx="304">
                  <c:v>407</c:v>
                </c:pt>
                <c:pt idx="305">
                  <c:v>408</c:v>
                </c:pt>
                <c:pt idx="306">
                  <c:v>408</c:v>
                </c:pt>
                <c:pt idx="307">
                  <c:v>408</c:v>
                </c:pt>
                <c:pt idx="308">
                  <c:v>409</c:v>
                </c:pt>
                <c:pt idx="309">
                  <c:v>409</c:v>
                </c:pt>
                <c:pt idx="310">
                  <c:v>409</c:v>
                </c:pt>
                <c:pt idx="311">
                  <c:v>409</c:v>
                </c:pt>
                <c:pt idx="312">
                  <c:v>410</c:v>
                </c:pt>
                <c:pt idx="313">
                  <c:v>411</c:v>
                </c:pt>
                <c:pt idx="314">
                  <c:v>411</c:v>
                </c:pt>
                <c:pt idx="315">
                  <c:v>411</c:v>
                </c:pt>
                <c:pt idx="316">
                  <c:v>411</c:v>
                </c:pt>
                <c:pt idx="317">
                  <c:v>412</c:v>
                </c:pt>
                <c:pt idx="318">
                  <c:v>412</c:v>
                </c:pt>
                <c:pt idx="319">
                  <c:v>412</c:v>
                </c:pt>
                <c:pt idx="320">
                  <c:v>413</c:v>
                </c:pt>
                <c:pt idx="321">
                  <c:v>413</c:v>
                </c:pt>
                <c:pt idx="322">
                  <c:v>413</c:v>
                </c:pt>
                <c:pt idx="323">
                  <c:v>413</c:v>
                </c:pt>
                <c:pt idx="324">
                  <c:v>413</c:v>
                </c:pt>
                <c:pt idx="325">
                  <c:v>413</c:v>
                </c:pt>
                <c:pt idx="326">
                  <c:v>413</c:v>
                </c:pt>
                <c:pt idx="327">
                  <c:v>412</c:v>
                </c:pt>
                <c:pt idx="328">
                  <c:v>412</c:v>
                </c:pt>
                <c:pt idx="329">
                  <c:v>411</c:v>
                </c:pt>
                <c:pt idx="330">
                  <c:v>412</c:v>
                </c:pt>
                <c:pt idx="331">
                  <c:v>411</c:v>
                </c:pt>
                <c:pt idx="332">
                  <c:v>412</c:v>
                </c:pt>
                <c:pt idx="333">
                  <c:v>411</c:v>
                </c:pt>
                <c:pt idx="334">
                  <c:v>411</c:v>
                </c:pt>
                <c:pt idx="335">
                  <c:v>411</c:v>
                </c:pt>
                <c:pt idx="336">
                  <c:v>411</c:v>
                </c:pt>
                <c:pt idx="337">
                  <c:v>411</c:v>
                </c:pt>
                <c:pt idx="338">
                  <c:v>411</c:v>
                </c:pt>
                <c:pt idx="339">
                  <c:v>411</c:v>
                </c:pt>
                <c:pt idx="340">
                  <c:v>410</c:v>
                </c:pt>
                <c:pt idx="341">
                  <c:v>411</c:v>
                </c:pt>
                <c:pt idx="342">
                  <c:v>410</c:v>
                </c:pt>
                <c:pt idx="343">
                  <c:v>410</c:v>
                </c:pt>
                <c:pt idx="344">
                  <c:v>409</c:v>
                </c:pt>
                <c:pt idx="345">
                  <c:v>410</c:v>
                </c:pt>
                <c:pt idx="346">
                  <c:v>409</c:v>
                </c:pt>
                <c:pt idx="347">
                  <c:v>409</c:v>
                </c:pt>
                <c:pt idx="348">
                  <c:v>409</c:v>
                </c:pt>
                <c:pt idx="349">
                  <c:v>409</c:v>
                </c:pt>
                <c:pt idx="350">
                  <c:v>409</c:v>
                </c:pt>
                <c:pt idx="351">
                  <c:v>409</c:v>
                </c:pt>
                <c:pt idx="352">
                  <c:v>408</c:v>
                </c:pt>
                <c:pt idx="353">
                  <c:v>408</c:v>
                </c:pt>
                <c:pt idx="354">
                  <c:v>408</c:v>
                </c:pt>
                <c:pt idx="355">
                  <c:v>415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ex3_40_heatTemp2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Sheet1!$G$2:$G$1004</c:f>
              <c:numCache>
                <c:formatCode>General</c:formatCode>
                <c:ptCount val="1003"/>
                <c:pt idx="0">
                  <c:v>272</c:v>
                </c:pt>
                <c:pt idx="1">
                  <c:v>272</c:v>
                </c:pt>
                <c:pt idx="2">
                  <c:v>273</c:v>
                </c:pt>
                <c:pt idx="3">
                  <c:v>273</c:v>
                </c:pt>
                <c:pt idx="4">
                  <c:v>274</c:v>
                </c:pt>
                <c:pt idx="5">
                  <c:v>274</c:v>
                </c:pt>
                <c:pt idx="6">
                  <c:v>275</c:v>
                </c:pt>
                <c:pt idx="7">
                  <c:v>275</c:v>
                </c:pt>
                <c:pt idx="8">
                  <c:v>276</c:v>
                </c:pt>
                <c:pt idx="9">
                  <c:v>276</c:v>
                </c:pt>
                <c:pt idx="10">
                  <c:v>276</c:v>
                </c:pt>
                <c:pt idx="11">
                  <c:v>277</c:v>
                </c:pt>
                <c:pt idx="12">
                  <c:v>278</c:v>
                </c:pt>
                <c:pt idx="13">
                  <c:v>278</c:v>
                </c:pt>
                <c:pt idx="14">
                  <c:v>278</c:v>
                </c:pt>
                <c:pt idx="15">
                  <c:v>278</c:v>
                </c:pt>
                <c:pt idx="16">
                  <c:v>279</c:v>
                </c:pt>
                <c:pt idx="17">
                  <c:v>279</c:v>
                </c:pt>
                <c:pt idx="18">
                  <c:v>280</c:v>
                </c:pt>
                <c:pt idx="19">
                  <c:v>280</c:v>
                </c:pt>
                <c:pt idx="20">
                  <c:v>280</c:v>
                </c:pt>
                <c:pt idx="21">
                  <c:v>281</c:v>
                </c:pt>
                <c:pt idx="22">
                  <c:v>281</c:v>
                </c:pt>
                <c:pt idx="23">
                  <c:v>281</c:v>
                </c:pt>
                <c:pt idx="24">
                  <c:v>282</c:v>
                </c:pt>
                <c:pt idx="25">
                  <c:v>282</c:v>
                </c:pt>
                <c:pt idx="26">
                  <c:v>282</c:v>
                </c:pt>
                <c:pt idx="27">
                  <c:v>283</c:v>
                </c:pt>
                <c:pt idx="28">
                  <c:v>283</c:v>
                </c:pt>
                <c:pt idx="29">
                  <c:v>284</c:v>
                </c:pt>
                <c:pt idx="30">
                  <c:v>284</c:v>
                </c:pt>
                <c:pt idx="31">
                  <c:v>284</c:v>
                </c:pt>
                <c:pt idx="32">
                  <c:v>285</c:v>
                </c:pt>
                <c:pt idx="33">
                  <c:v>285</c:v>
                </c:pt>
                <c:pt idx="34">
                  <c:v>285</c:v>
                </c:pt>
                <c:pt idx="35">
                  <c:v>285</c:v>
                </c:pt>
                <c:pt idx="36">
                  <c:v>286</c:v>
                </c:pt>
                <c:pt idx="37">
                  <c:v>286</c:v>
                </c:pt>
                <c:pt idx="38">
                  <c:v>287</c:v>
                </c:pt>
                <c:pt idx="39">
                  <c:v>287</c:v>
                </c:pt>
                <c:pt idx="40">
                  <c:v>287</c:v>
                </c:pt>
                <c:pt idx="41">
                  <c:v>288</c:v>
                </c:pt>
                <c:pt idx="42">
                  <c:v>288</c:v>
                </c:pt>
                <c:pt idx="43">
                  <c:v>288</c:v>
                </c:pt>
                <c:pt idx="44">
                  <c:v>289</c:v>
                </c:pt>
                <c:pt idx="45">
                  <c:v>288</c:v>
                </c:pt>
                <c:pt idx="46">
                  <c:v>290</c:v>
                </c:pt>
                <c:pt idx="47">
                  <c:v>290</c:v>
                </c:pt>
                <c:pt idx="48">
                  <c:v>290</c:v>
                </c:pt>
                <c:pt idx="49">
                  <c:v>291</c:v>
                </c:pt>
                <c:pt idx="50">
                  <c:v>292</c:v>
                </c:pt>
                <c:pt idx="51">
                  <c:v>292</c:v>
                </c:pt>
                <c:pt idx="52">
                  <c:v>293</c:v>
                </c:pt>
                <c:pt idx="53">
                  <c:v>292</c:v>
                </c:pt>
                <c:pt idx="54">
                  <c:v>293</c:v>
                </c:pt>
                <c:pt idx="55">
                  <c:v>293</c:v>
                </c:pt>
                <c:pt idx="56">
                  <c:v>293</c:v>
                </c:pt>
                <c:pt idx="57">
                  <c:v>294</c:v>
                </c:pt>
                <c:pt idx="58">
                  <c:v>294</c:v>
                </c:pt>
                <c:pt idx="59">
                  <c:v>294</c:v>
                </c:pt>
                <c:pt idx="60">
                  <c:v>294</c:v>
                </c:pt>
                <c:pt idx="61">
                  <c:v>295</c:v>
                </c:pt>
                <c:pt idx="62">
                  <c:v>296</c:v>
                </c:pt>
                <c:pt idx="63">
                  <c:v>296</c:v>
                </c:pt>
                <c:pt idx="64">
                  <c:v>296</c:v>
                </c:pt>
                <c:pt idx="65">
                  <c:v>296</c:v>
                </c:pt>
                <c:pt idx="66">
                  <c:v>296</c:v>
                </c:pt>
                <c:pt idx="67">
                  <c:v>297</c:v>
                </c:pt>
                <c:pt idx="68">
                  <c:v>298</c:v>
                </c:pt>
                <c:pt idx="69">
                  <c:v>298</c:v>
                </c:pt>
                <c:pt idx="70">
                  <c:v>298</c:v>
                </c:pt>
                <c:pt idx="71">
                  <c:v>299</c:v>
                </c:pt>
                <c:pt idx="72">
                  <c:v>299</c:v>
                </c:pt>
                <c:pt idx="73">
                  <c:v>299</c:v>
                </c:pt>
                <c:pt idx="74">
                  <c:v>299</c:v>
                </c:pt>
                <c:pt idx="75">
                  <c:v>299</c:v>
                </c:pt>
                <c:pt idx="76">
                  <c:v>300</c:v>
                </c:pt>
                <c:pt idx="77">
                  <c:v>300</c:v>
                </c:pt>
                <c:pt idx="78">
                  <c:v>300</c:v>
                </c:pt>
                <c:pt idx="79">
                  <c:v>301</c:v>
                </c:pt>
                <c:pt idx="80">
                  <c:v>301</c:v>
                </c:pt>
                <c:pt idx="81">
                  <c:v>301</c:v>
                </c:pt>
                <c:pt idx="82">
                  <c:v>302</c:v>
                </c:pt>
                <c:pt idx="83">
                  <c:v>302</c:v>
                </c:pt>
                <c:pt idx="84">
                  <c:v>303</c:v>
                </c:pt>
                <c:pt idx="85">
                  <c:v>303</c:v>
                </c:pt>
                <c:pt idx="86">
                  <c:v>303</c:v>
                </c:pt>
                <c:pt idx="87">
                  <c:v>304</c:v>
                </c:pt>
                <c:pt idx="88">
                  <c:v>304</c:v>
                </c:pt>
                <c:pt idx="89">
                  <c:v>304</c:v>
                </c:pt>
                <c:pt idx="90">
                  <c:v>305</c:v>
                </c:pt>
                <c:pt idx="91">
                  <c:v>305</c:v>
                </c:pt>
                <c:pt idx="92">
                  <c:v>305</c:v>
                </c:pt>
                <c:pt idx="93">
                  <c:v>305</c:v>
                </c:pt>
                <c:pt idx="94">
                  <c:v>305</c:v>
                </c:pt>
                <c:pt idx="95">
                  <c:v>306</c:v>
                </c:pt>
                <c:pt idx="96">
                  <c:v>306</c:v>
                </c:pt>
                <c:pt idx="97">
                  <c:v>307</c:v>
                </c:pt>
                <c:pt idx="98">
                  <c:v>307</c:v>
                </c:pt>
                <c:pt idx="99">
                  <c:v>307</c:v>
                </c:pt>
                <c:pt idx="100">
                  <c:v>308</c:v>
                </c:pt>
                <c:pt idx="101">
                  <c:v>308</c:v>
                </c:pt>
                <c:pt idx="102">
                  <c:v>308</c:v>
                </c:pt>
                <c:pt idx="103">
                  <c:v>309</c:v>
                </c:pt>
                <c:pt idx="104">
                  <c:v>309</c:v>
                </c:pt>
                <c:pt idx="105">
                  <c:v>309</c:v>
                </c:pt>
                <c:pt idx="106">
                  <c:v>310</c:v>
                </c:pt>
                <c:pt idx="107">
                  <c:v>310</c:v>
                </c:pt>
                <c:pt idx="108">
                  <c:v>310</c:v>
                </c:pt>
                <c:pt idx="109">
                  <c:v>311</c:v>
                </c:pt>
                <c:pt idx="110">
                  <c:v>311</c:v>
                </c:pt>
                <c:pt idx="111">
                  <c:v>311</c:v>
                </c:pt>
                <c:pt idx="112">
                  <c:v>311</c:v>
                </c:pt>
                <c:pt idx="113">
                  <c:v>312</c:v>
                </c:pt>
                <c:pt idx="114">
                  <c:v>312</c:v>
                </c:pt>
                <c:pt idx="115">
                  <c:v>312</c:v>
                </c:pt>
                <c:pt idx="116">
                  <c:v>312</c:v>
                </c:pt>
                <c:pt idx="117">
                  <c:v>313</c:v>
                </c:pt>
                <c:pt idx="118">
                  <c:v>313</c:v>
                </c:pt>
                <c:pt idx="119">
                  <c:v>313</c:v>
                </c:pt>
                <c:pt idx="120">
                  <c:v>314</c:v>
                </c:pt>
                <c:pt idx="121">
                  <c:v>314</c:v>
                </c:pt>
                <c:pt idx="122">
                  <c:v>314</c:v>
                </c:pt>
                <c:pt idx="123">
                  <c:v>315</c:v>
                </c:pt>
                <c:pt idx="124">
                  <c:v>315</c:v>
                </c:pt>
                <c:pt idx="125">
                  <c:v>316</c:v>
                </c:pt>
                <c:pt idx="126">
                  <c:v>316</c:v>
                </c:pt>
                <c:pt idx="127">
                  <c:v>316</c:v>
                </c:pt>
                <c:pt idx="128">
                  <c:v>317</c:v>
                </c:pt>
                <c:pt idx="129">
                  <c:v>317</c:v>
                </c:pt>
                <c:pt idx="130">
                  <c:v>317</c:v>
                </c:pt>
                <c:pt idx="131">
                  <c:v>317</c:v>
                </c:pt>
                <c:pt idx="132">
                  <c:v>318</c:v>
                </c:pt>
                <c:pt idx="133">
                  <c:v>318</c:v>
                </c:pt>
                <c:pt idx="134">
                  <c:v>318</c:v>
                </c:pt>
                <c:pt idx="135">
                  <c:v>319</c:v>
                </c:pt>
                <c:pt idx="136">
                  <c:v>318</c:v>
                </c:pt>
                <c:pt idx="137">
                  <c:v>319</c:v>
                </c:pt>
                <c:pt idx="138">
                  <c:v>319</c:v>
                </c:pt>
                <c:pt idx="139">
                  <c:v>319</c:v>
                </c:pt>
                <c:pt idx="140">
                  <c:v>319</c:v>
                </c:pt>
                <c:pt idx="141">
                  <c:v>320</c:v>
                </c:pt>
                <c:pt idx="142">
                  <c:v>320</c:v>
                </c:pt>
                <c:pt idx="143">
                  <c:v>320</c:v>
                </c:pt>
                <c:pt idx="144">
                  <c:v>321</c:v>
                </c:pt>
                <c:pt idx="145">
                  <c:v>321</c:v>
                </c:pt>
                <c:pt idx="146">
                  <c:v>321</c:v>
                </c:pt>
                <c:pt idx="147">
                  <c:v>321</c:v>
                </c:pt>
                <c:pt idx="148">
                  <c:v>321</c:v>
                </c:pt>
                <c:pt idx="149">
                  <c:v>321</c:v>
                </c:pt>
                <c:pt idx="150">
                  <c:v>322</c:v>
                </c:pt>
                <c:pt idx="151">
                  <c:v>322</c:v>
                </c:pt>
                <c:pt idx="152">
                  <c:v>322</c:v>
                </c:pt>
                <c:pt idx="153">
                  <c:v>323</c:v>
                </c:pt>
                <c:pt idx="154">
                  <c:v>323</c:v>
                </c:pt>
                <c:pt idx="155">
                  <c:v>324</c:v>
                </c:pt>
                <c:pt idx="156">
                  <c:v>323</c:v>
                </c:pt>
                <c:pt idx="157">
                  <c:v>324</c:v>
                </c:pt>
                <c:pt idx="158">
                  <c:v>324</c:v>
                </c:pt>
                <c:pt idx="159">
                  <c:v>324</c:v>
                </c:pt>
                <c:pt idx="160">
                  <c:v>324</c:v>
                </c:pt>
                <c:pt idx="161">
                  <c:v>325</c:v>
                </c:pt>
                <c:pt idx="162">
                  <c:v>324</c:v>
                </c:pt>
                <c:pt idx="163">
                  <c:v>326</c:v>
                </c:pt>
                <c:pt idx="164">
                  <c:v>326</c:v>
                </c:pt>
                <c:pt idx="165">
                  <c:v>326</c:v>
                </c:pt>
                <c:pt idx="166">
                  <c:v>326</c:v>
                </c:pt>
                <c:pt idx="167">
                  <c:v>327</c:v>
                </c:pt>
                <c:pt idx="168">
                  <c:v>327</c:v>
                </c:pt>
                <c:pt idx="169">
                  <c:v>328</c:v>
                </c:pt>
                <c:pt idx="170">
                  <c:v>328</c:v>
                </c:pt>
                <c:pt idx="171">
                  <c:v>328</c:v>
                </c:pt>
                <c:pt idx="172">
                  <c:v>329</c:v>
                </c:pt>
                <c:pt idx="173">
                  <c:v>329</c:v>
                </c:pt>
                <c:pt idx="174">
                  <c:v>329</c:v>
                </c:pt>
                <c:pt idx="175">
                  <c:v>330</c:v>
                </c:pt>
                <c:pt idx="176">
                  <c:v>329</c:v>
                </c:pt>
                <c:pt idx="177">
                  <c:v>330</c:v>
                </c:pt>
                <c:pt idx="178">
                  <c:v>330</c:v>
                </c:pt>
                <c:pt idx="179">
                  <c:v>331</c:v>
                </c:pt>
                <c:pt idx="180">
                  <c:v>331</c:v>
                </c:pt>
                <c:pt idx="181">
                  <c:v>332</c:v>
                </c:pt>
                <c:pt idx="182">
                  <c:v>332</c:v>
                </c:pt>
                <c:pt idx="183">
                  <c:v>332</c:v>
                </c:pt>
                <c:pt idx="184">
                  <c:v>332</c:v>
                </c:pt>
                <c:pt idx="185">
                  <c:v>332</c:v>
                </c:pt>
                <c:pt idx="186">
                  <c:v>333</c:v>
                </c:pt>
                <c:pt idx="187">
                  <c:v>333</c:v>
                </c:pt>
                <c:pt idx="188">
                  <c:v>333</c:v>
                </c:pt>
                <c:pt idx="189">
                  <c:v>334</c:v>
                </c:pt>
                <c:pt idx="190">
                  <c:v>334</c:v>
                </c:pt>
                <c:pt idx="191">
                  <c:v>334</c:v>
                </c:pt>
                <c:pt idx="192">
                  <c:v>334</c:v>
                </c:pt>
                <c:pt idx="193">
                  <c:v>335</c:v>
                </c:pt>
                <c:pt idx="194">
                  <c:v>335</c:v>
                </c:pt>
                <c:pt idx="195">
                  <c:v>335</c:v>
                </c:pt>
                <c:pt idx="196">
                  <c:v>336</c:v>
                </c:pt>
                <c:pt idx="197">
                  <c:v>337</c:v>
                </c:pt>
                <c:pt idx="198">
                  <c:v>337</c:v>
                </c:pt>
                <c:pt idx="199">
                  <c:v>337</c:v>
                </c:pt>
                <c:pt idx="200">
                  <c:v>337</c:v>
                </c:pt>
                <c:pt idx="201">
                  <c:v>338</c:v>
                </c:pt>
                <c:pt idx="202">
                  <c:v>338</c:v>
                </c:pt>
                <c:pt idx="203">
                  <c:v>338</c:v>
                </c:pt>
                <c:pt idx="204">
                  <c:v>338</c:v>
                </c:pt>
                <c:pt idx="205">
                  <c:v>339</c:v>
                </c:pt>
                <c:pt idx="206">
                  <c:v>340</c:v>
                </c:pt>
                <c:pt idx="207">
                  <c:v>340</c:v>
                </c:pt>
                <c:pt idx="208">
                  <c:v>340</c:v>
                </c:pt>
                <c:pt idx="209">
                  <c:v>340</c:v>
                </c:pt>
                <c:pt idx="210">
                  <c:v>341</c:v>
                </c:pt>
                <c:pt idx="211">
                  <c:v>341</c:v>
                </c:pt>
                <c:pt idx="212">
                  <c:v>342</c:v>
                </c:pt>
                <c:pt idx="213">
                  <c:v>342</c:v>
                </c:pt>
                <c:pt idx="214">
                  <c:v>343</c:v>
                </c:pt>
                <c:pt idx="215">
                  <c:v>343</c:v>
                </c:pt>
                <c:pt idx="216">
                  <c:v>343</c:v>
                </c:pt>
                <c:pt idx="217">
                  <c:v>344</c:v>
                </c:pt>
                <c:pt idx="218">
                  <c:v>344</c:v>
                </c:pt>
                <c:pt idx="219">
                  <c:v>344</c:v>
                </c:pt>
                <c:pt idx="220">
                  <c:v>345</c:v>
                </c:pt>
                <c:pt idx="221">
                  <c:v>345</c:v>
                </c:pt>
                <c:pt idx="222">
                  <c:v>346</c:v>
                </c:pt>
                <c:pt idx="223">
                  <c:v>346</c:v>
                </c:pt>
                <c:pt idx="224">
                  <c:v>346</c:v>
                </c:pt>
                <c:pt idx="225">
                  <c:v>346</c:v>
                </c:pt>
                <c:pt idx="226">
                  <c:v>347</c:v>
                </c:pt>
                <c:pt idx="227">
                  <c:v>347</c:v>
                </c:pt>
                <c:pt idx="228">
                  <c:v>347</c:v>
                </c:pt>
                <c:pt idx="229">
                  <c:v>348</c:v>
                </c:pt>
                <c:pt idx="230">
                  <c:v>348</c:v>
                </c:pt>
                <c:pt idx="231">
                  <c:v>348</c:v>
                </c:pt>
                <c:pt idx="232">
                  <c:v>349</c:v>
                </c:pt>
                <c:pt idx="233">
                  <c:v>350</c:v>
                </c:pt>
                <c:pt idx="234">
                  <c:v>350</c:v>
                </c:pt>
                <c:pt idx="235">
                  <c:v>350</c:v>
                </c:pt>
                <c:pt idx="236">
                  <c:v>351</c:v>
                </c:pt>
                <c:pt idx="237">
                  <c:v>351</c:v>
                </c:pt>
                <c:pt idx="238">
                  <c:v>351</c:v>
                </c:pt>
                <c:pt idx="239">
                  <c:v>352</c:v>
                </c:pt>
                <c:pt idx="240">
                  <c:v>352</c:v>
                </c:pt>
                <c:pt idx="241">
                  <c:v>352</c:v>
                </c:pt>
                <c:pt idx="242">
                  <c:v>353</c:v>
                </c:pt>
                <c:pt idx="243">
                  <c:v>353</c:v>
                </c:pt>
                <c:pt idx="244">
                  <c:v>354</c:v>
                </c:pt>
                <c:pt idx="245">
                  <c:v>353</c:v>
                </c:pt>
                <c:pt idx="246">
                  <c:v>354</c:v>
                </c:pt>
                <c:pt idx="247">
                  <c:v>354</c:v>
                </c:pt>
                <c:pt idx="248">
                  <c:v>355</c:v>
                </c:pt>
                <c:pt idx="249">
                  <c:v>355</c:v>
                </c:pt>
                <c:pt idx="250">
                  <c:v>356</c:v>
                </c:pt>
                <c:pt idx="251">
                  <c:v>356</c:v>
                </c:pt>
                <c:pt idx="252">
                  <c:v>357</c:v>
                </c:pt>
                <c:pt idx="253">
                  <c:v>357</c:v>
                </c:pt>
                <c:pt idx="254">
                  <c:v>357</c:v>
                </c:pt>
                <c:pt idx="255">
                  <c:v>357</c:v>
                </c:pt>
                <c:pt idx="256">
                  <c:v>358</c:v>
                </c:pt>
                <c:pt idx="257">
                  <c:v>358</c:v>
                </c:pt>
                <c:pt idx="258">
                  <c:v>358</c:v>
                </c:pt>
                <c:pt idx="259">
                  <c:v>359</c:v>
                </c:pt>
                <c:pt idx="260">
                  <c:v>360</c:v>
                </c:pt>
                <c:pt idx="261">
                  <c:v>360</c:v>
                </c:pt>
                <c:pt idx="262">
                  <c:v>360</c:v>
                </c:pt>
                <c:pt idx="263">
                  <c:v>361</c:v>
                </c:pt>
                <c:pt idx="264">
                  <c:v>360</c:v>
                </c:pt>
                <c:pt idx="265">
                  <c:v>361</c:v>
                </c:pt>
                <c:pt idx="266">
                  <c:v>361</c:v>
                </c:pt>
                <c:pt idx="267">
                  <c:v>362</c:v>
                </c:pt>
                <c:pt idx="268">
                  <c:v>361</c:v>
                </c:pt>
                <c:pt idx="269">
                  <c:v>362</c:v>
                </c:pt>
                <c:pt idx="270">
                  <c:v>362</c:v>
                </c:pt>
                <c:pt idx="271">
                  <c:v>363</c:v>
                </c:pt>
                <c:pt idx="272">
                  <c:v>363</c:v>
                </c:pt>
                <c:pt idx="273">
                  <c:v>363</c:v>
                </c:pt>
                <c:pt idx="274">
                  <c:v>363</c:v>
                </c:pt>
                <c:pt idx="275">
                  <c:v>364</c:v>
                </c:pt>
                <c:pt idx="276">
                  <c:v>364</c:v>
                </c:pt>
                <c:pt idx="277">
                  <c:v>365</c:v>
                </c:pt>
                <c:pt idx="278">
                  <c:v>365</c:v>
                </c:pt>
                <c:pt idx="279">
                  <c:v>365</c:v>
                </c:pt>
                <c:pt idx="280">
                  <c:v>365</c:v>
                </c:pt>
                <c:pt idx="281">
                  <c:v>366</c:v>
                </c:pt>
                <c:pt idx="282">
                  <c:v>366</c:v>
                </c:pt>
                <c:pt idx="283">
                  <c:v>366</c:v>
                </c:pt>
                <c:pt idx="284">
                  <c:v>366</c:v>
                </c:pt>
                <c:pt idx="285">
                  <c:v>367</c:v>
                </c:pt>
                <c:pt idx="286">
                  <c:v>367</c:v>
                </c:pt>
                <c:pt idx="287">
                  <c:v>368</c:v>
                </c:pt>
                <c:pt idx="288">
                  <c:v>368</c:v>
                </c:pt>
                <c:pt idx="289">
                  <c:v>368</c:v>
                </c:pt>
                <c:pt idx="290">
                  <c:v>369</c:v>
                </c:pt>
                <c:pt idx="291">
                  <c:v>370</c:v>
                </c:pt>
                <c:pt idx="292">
                  <c:v>370</c:v>
                </c:pt>
                <c:pt idx="293">
                  <c:v>370</c:v>
                </c:pt>
                <c:pt idx="294">
                  <c:v>370</c:v>
                </c:pt>
                <c:pt idx="295">
                  <c:v>371</c:v>
                </c:pt>
                <c:pt idx="296">
                  <c:v>371</c:v>
                </c:pt>
                <c:pt idx="297">
                  <c:v>371</c:v>
                </c:pt>
                <c:pt idx="298">
                  <c:v>371</c:v>
                </c:pt>
                <c:pt idx="299">
                  <c:v>372</c:v>
                </c:pt>
                <c:pt idx="300">
                  <c:v>372</c:v>
                </c:pt>
                <c:pt idx="301">
                  <c:v>372</c:v>
                </c:pt>
                <c:pt idx="302">
                  <c:v>372</c:v>
                </c:pt>
                <c:pt idx="303">
                  <c:v>372</c:v>
                </c:pt>
                <c:pt idx="304">
                  <c:v>373</c:v>
                </c:pt>
                <c:pt idx="305">
                  <c:v>373</c:v>
                </c:pt>
                <c:pt idx="306">
                  <c:v>374</c:v>
                </c:pt>
                <c:pt idx="307">
                  <c:v>373</c:v>
                </c:pt>
                <c:pt idx="308">
                  <c:v>374</c:v>
                </c:pt>
                <c:pt idx="309">
                  <c:v>374</c:v>
                </c:pt>
                <c:pt idx="310">
                  <c:v>374</c:v>
                </c:pt>
                <c:pt idx="311">
                  <c:v>374</c:v>
                </c:pt>
                <c:pt idx="312">
                  <c:v>375</c:v>
                </c:pt>
                <c:pt idx="313">
                  <c:v>375</c:v>
                </c:pt>
                <c:pt idx="314">
                  <c:v>375</c:v>
                </c:pt>
                <c:pt idx="315">
                  <c:v>375</c:v>
                </c:pt>
                <c:pt idx="316">
                  <c:v>376</c:v>
                </c:pt>
                <c:pt idx="317">
                  <c:v>376</c:v>
                </c:pt>
                <c:pt idx="318">
                  <c:v>376</c:v>
                </c:pt>
                <c:pt idx="319">
                  <c:v>376</c:v>
                </c:pt>
                <c:pt idx="320">
                  <c:v>376</c:v>
                </c:pt>
                <c:pt idx="321">
                  <c:v>377</c:v>
                </c:pt>
                <c:pt idx="322">
                  <c:v>377</c:v>
                </c:pt>
                <c:pt idx="323">
                  <c:v>377</c:v>
                </c:pt>
                <c:pt idx="324">
                  <c:v>378</c:v>
                </c:pt>
                <c:pt idx="325">
                  <c:v>378</c:v>
                </c:pt>
                <c:pt idx="326">
                  <c:v>378</c:v>
                </c:pt>
                <c:pt idx="327">
                  <c:v>378</c:v>
                </c:pt>
                <c:pt idx="328">
                  <c:v>379</c:v>
                </c:pt>
                <c:pt idx="329">
                  <c:v>379</c:v>
                </c:pt>
                <c:pt idx="330">
                  <c:v>379</c:v>
                </c:pt>
                <c:pt idx="331">
                  <c:v>379</c:v>
                </c:pt>
                <c:pt idx="332">
                  <c:v>380</c:v>
                </c:pt>
                <c:pt idx="333">
                  <c:v>380</c:v>
                </c:pt>
                <c:pt idx="334">
                  <c:v>380</c:v>
                </c:pt>
                <c:pt idx="335">
                  <c:v>380</c:v>
                </c:pt>
                <c:pt idx="336">
                  <c:v>383</c:v>
                </c:pt>
                <c:pt idx="337">
                  <c:v>387</c:v>
                </c:pt>
                <c:pt idx="338">
                  <c:v>386</c:v>
                </c:pt>
                <c:pt idx="339">
                  <c:v>387</c:v>
                </c:pt>
                <c:pt idx="340">
                  <c:v>387</c:v>
                </c:pt>
                <c:pt idx="341">
                  <c:v>388</c:v>
                </c:pt>
                <c:pt idx="342">
                  <c:v>388</c:v>
                </c:pt>
                <c:pt idx="343">
                  <c:v>389</c:v>
                </c:pt>
                <c:pt idx="344">
                  <c:v>389</c:v>
                </c:pt>
                <c:pt idx="345">
                  <c:v>389</c:v>
                </c:pt>
                <c:pt idx="346">
                  <c:v>389</c:v>
                </c:pt>
                <c:pt idx="347">
                  <c:v>389</c:v>
                </c:pt>
                <c:pt idx="348">
                  <c:v>390</c:v>
                </c:pt>
                <c:pt idx="349">
                  <c:v>390</c:v>
                </c:pt>
                <c:pt idx="350">
                  <c:v>390</c:v>
                </c:pt>
                <c:pt idx="351">
                  <c:v>391</c:v>
                </c:pt>
                <c:pt idx="352">
                  <c:v>391</c:v>
                </c:pt>
                <c:pt idx="353">
                  <c:v>391</c:v>
                </c:pt>
                <c:pt idx="354">
                  <c:v>392</c:v>
                </c:pt>
                <c:pt idx="355">
                  <c:v>392</c:v>
                </c:pt>
                <c:pt idx="356">
                  <c:v>392</c:v>
                </c:pt>
                <c:pt idx="357">
                  <c:v>392</c:v>
                </c:pt>
                <c:pt idx="358">
                  <c:v>392</c:v>
                </c:pt>
                <c:pt idx="359">
                  <c:v>393</c:v>
                </c:pt>
                <c:pt idx="360">
                  <c:v>393</c:v>
                </c:pt>
                <c:pt idx="361">
                  <c:v>393</c:v>
                </c:pt>
                <c:pt idx="362">
                  <c:v>394</c:v>
                </c:pt>
                <c:pt idx="363">
                  <c:v>394</c:v>
                </c:pt>
                <c:pt idx="364">
                  <c:v>395</c:v>
                </c:pt>
                <c:pt idx="365">
                  <c:v>395</c:v>
                </c:pt>
                <c:pt idx="366">
                  <c:v>395</c:v>
                </c:pt>
                <c:pt idx="367">
                  <c:v>395</c:v>
                </c:pt>
                <c:pt idx="368">
                  <c:v>395</c:v>
                </c:pt>
                <c:pt idx="369">
                  <c:v>395</c:v>
                </c:pt>
                <c:pt idx="370">
                  <c:v>395</c:v>
                </c:pt>
                <c:pt idx="371">
                  <c:v>395</c:v>
                </c:pt>
                <c:pt idx="372">
                  <c:v>395</c:v>
                </c:pt>
                <c:pt idx="373">
                  <c:v>396</c:v>
                </c:pt>
                <c:pt idx="374">
                  <c:v>396</c:v>
                </c:pt>
                <c:pt idx="375">
                  <c:v>397</c:v>
                </c:pt>
                <c:pt idx="376">
                  <c:v>398</c:v>
                </c:pt>
                <c:pt idx="377">
                  <c:v>397</c:v>
                </c:pt>
                <c:pt idx="378">
                  <c:v>397</c:v>
                </c:pt>
                <c:pt idx="379">
                  <c:v>398</c:v>
                </c:pt>
                <c:pt idx="380">
                  <c:v>399</c:v>
                </c:pt>
                <c:pt idx="381">
                  <c:v>399</c:v>
                </c:pt>
                <c:pt idx="382">
                  <c:v>400</c:v>
                </c:pt>
                <c:pt idx="383">
                  <c:v>400</c:v>
                </c:pt>
                <c:pt idx="384">
                  <c:v>400</c:v>
                </c:pt>
                <c:pt idx="385">
                  <c:v>401</c:v>
                </c:pt>
                <c:pt idx="386">
                  <c:v>401</c:v>
                </c:pt>
                <c:pt idx="387">
                  <c:v>401</c:v>
                </c:pt>
                <c:pt idx="388">
                  <c:v>402</c:v>
                </c:pt>
                <c:pt idx="389">
                  <c:v>402</c:v>
                </c:pt>
                <c:pt idx="390">
                  <c:v>402</c:v>
                </c:pt>
                <c:pt idx="391">
                  <c:v>403</c:v>
                </c:pt>
                <c:pt idx="392">
                  <c:v>403</c:v>
                </c:pt>
                <c:pt idx="393">
                  <c:v>403</c:v>
                </c:pt>
                <c:pt idx="394">
                  <c:v>403</c:v>
                </c:pt>
                <c:pt idx="395">
                  <c:v>404</c:v>
                </c:pt>
                <c:pt idx="396">
                  <c:v>404</c:v>
                </c:pt>
                <c:pt idx="397">
                  <c:v>404</c:v>
                </c:pt>
                <c:pt idx="398">
                  <c:v>405</c:v>
                </c:pt>
                <c:pt idx="399">
                  <c:v>405</c:v>
                </c:pt>
                <c:pt idx="400">
                  <c:v>405</c:v>
                </c:pt>
                <c:pt idx="401">
                  <c:v>406</c:v>
                </c:pt>
                <c:pt idx="402">
                  <c:v>406</c:v>
                </c:pt>
                <c:pt idx="403">
                  <c:v>407</c:v>
                </c:pt>
                <c:pt idx="404">
                  <c:v>407</c:v>
                </c:pt>
                <c:pt idx="405">
                  <c:v>407</c:v>
                </c:pt>
                <c:pt idx="406">
                  <c:v>408</c:v>
                </c:pt>
                <c:pt idx="407">
                  <c:v>408</c:v>
                </c:pt>
                <c:pt idx="408">
                  <c:v>408</c:v>
                </c:pt>
                <c:pt idx="409">
                  <c:v>409</c:v>
                </c:pt>
                <c:pt idx="410">
                  <c:v>409</c:v>
                </c:pt>
                <c:pt idx="411">
                  <c:v>409</c:v>
                </c:pt>
                <c:pt idx="412">
                  <c:v>410</c:v>
                </c:pt>
                <c:pt idx="413">
                  <c:v>410</c:v>
                </c:pt>
                <c:pt idx="414">
                  <c:v>411</c:v>
                </c:pt>
                <c:pt idx="415">
                  <c:v>411</c:v>
                </c:pt>
                <c:pt idx="416">
                  <c:v>411</c:v>
                </c:pt>
                <c:pt idx="417">
                  <c:v>412</c:v>
                </c:pt>
                <c:pt idx="418">
                  <c:v>412</c:v>
                </c:pt>
                <c:pt idx="419">
                  <c:v>412</c:v>
                </c:pt>
                <c:pt idx="420">
                  <c:v>413</c:v>
                </c:pt>
                <c:pt idx="421">
                  <c:v>413</c:v>
                </c:pt>
                <c:pt idx="422">
                  <c:v>413</c:v>
                </c:pt>
                <c:pt idx="423">
                  <c:v>413</c:v>
                </c:pt>
                <c:pt idx="424">
                  <c:v>414</c:v>
                </c:pt>
                <c:pt idx="425">
                  <c:v>414</c:v>
                </c:pt>
                <c:pt idx="426">
                  <c:v>414</c:v>
                </c:pt>
                <c:pt idx="427">
                  <c:v>413</c:v>
                </c:pt>
                <c:pt idx="428">
                  <c:v>413</c:v>
                </c:pt>
                <c:pt idx="429">
                  <c:v>413</c:v>
                </c:pt>
                <c:pt idx="430">
                  <c:v>412</c:v>
                </c:pt>
                <c:pt idx="431">
                  <c:v>413</c:v>
                </c:pt>
                <c:pt idx="432">
                  <c:v>412</c:v>
                </c:pt>
                <c:pt idx="433">
                  <c:v>412</c:v>
                </c:pt>
                <c:pt idx="434">
                  <c:v>412</c:v>
                </c:pt>
                <c:pt idx="435">
                  <c:v>412</c:v>
                </c:pt>
                <c:pt idx="436">
                  <c:v>412</c:v>
                </c:pt>
                <c:pt idx="437">
                  <c:v>412</c:v>
                </c:pt>
                <c:pt idx="438">
                  <c:v>412</c:v>
                </c:pt>
                <c:pt idx="439">
                  <c:v>412</c:v>
                </c:pt>
                <c:pt idx="440">
                  <c:v>411</c:v>
                </c:pt>
                <c:pt idx="441">
                  <c:v>411</c:v>
                </c:pt>
                <c:pt idx="442">
                  <c:v>412</c:v>
                </c:pt>
                <c:pt idx="443">
                  <c:v>412</c:v>
                </c:pt>
                <c:pt idx="444">
                  <c:v>411</c:v>
                </c:pt>
                <c:pt idx="445">
                  <c:v>411</c:v>
                </c:pt>
                <c:pt idx="446">
                  <c:v>411</c:v>
                </c:pt>
                <c:pt idx="447">
                  <c:v>411</c:v>
                </c:pt>
                <c:pt idx="448">
                  <c:v>411</c:v>
                </c:pt>
                <c:pt idx="449">
                  <c:v>411</c:v>
                </c:pt>
                <c:pt idx="450">
                  <c:v>411</c:v>
                </c:pt>
                <c:pt idx="451">
                  <c:v>411</c:v>
                </c:pt>
                <c:pt idx="452">
                  <c:v>411</c:v>
                </c:pt>
                <c:pt idx="453">
                  <c:v>410</c:v>
                </c:pt>
                <c:pt idx="454">
                  <c:v>410</c:v>
                </c:pt>
                <c:pt idx="455">
                  <c:v>410</c:v>
                </c:pt>
                <c:pt idx="456">
                  <c:v>410</c:v>
                </c:pt>
                <c:pt idx="457">
                  <c:v>400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668693263"/>
        <c:axId val="1668141903"/>
      </c:lineChart>
      <c:catAx>
        <c:axId val="1668693263"/>
        <c:scaling>
          <c:orientation val="minMax"/>
        </c:scaling>
        <c:axPos val="b"/>
        <c:crossAx val="1668141903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668141903"/>
        <c:scaling>
          <c:orientation val="minMax"/>
          <c:min val="200"/>
        </c:scaling>
        <c:axPos val="l"/>
        <c:crossAx val="1668693263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35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2(ex2)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ex2_15_heatTemp2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Sheet1!$B$2:$B$1166</c:f>
              <c:numCache>
                <c:formatCode>General</c:formatCode>
                <c:ptCount val="1165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200</c:v>
                </c:pt>
                <c:pt idx="318">
                  <c:v>200</c:v>
                </c:pt>
                <c:pt idx="319">
                  <c:v>200</c:v>
                </c:pt>
                <c:pt idx="320">
                  <c:v>200</c:v>
                </c:pt>
                <c:pt idx="321">
                  <c:v>200</c:v>
                </c:pt>
                <c:pt idx="322">
                  <c:v>200</c:v>
                </c:pt>
                <c:pt idx="323">
                  <c:v>200</c:v>
                </c:pt>
                <c:pt idx="324">
                  <c:v>200</c:v>
                </c:pt>
                <c:pt idx="325">
                  <c:v>200</c:v>
                </c:pt>
                <c:pt idx="326">
                  <c:v>200</c:v>
                </c:pt>
                <c:pt idx="327">
                  <c:v>200</c:v>
                </c:pt>
                <c:pt idx="328">
                  <c:v>200</c:v>
                </c:pt>
                <c:pt idx="329">
                  <c:v>200</c:v>
                </c:pt>
                <c:pt idx="330">
                  <c:v>200</c:v>
                </c:pt>
                <c:pt idx="331">
                  <c:v>200</c:v>
                </c:pt>
                <c:pt idx="332">
                  <c:v>200</c:v>
                </c:pt>
                <c:pt idx="333">
                  <c:v>200</c:v>
                </c:pt>
                <c:pt idx="334">
                  <c:v>200</c:v>
                </c:pt>
                <c:pt idx="335">
                  <c:v>200</c:v>
                </c:pt>
                <c:pt idx="336">
                  <c:v>200</c:v>
                </c:pt>
                <c:pt idx="337">
                  <c:v>200</c:v>
                </c:pt>
                <c:pt idx="338">
                  <c:v>200</c:v>
                </c:pt>
                <c:pt idx="339">
                  <c:v>200</c:v>
                </c:pt>
                <c:pt idx="340">
                  <c:v>200</c:v>
                </c:pt>
                <c:pt idx="341">
                  <c:v>200</c:v>
                </c:pt>
                <c:pt idx="342">
                  <c:v>200</c:v>
                </c:pt>
                <c:pt idx="343">
                  <c:v>200</c:v>
                </c:pt>
                <c:pt idx="344">
                  <c:v>200</c:v>
                </c:pt>
                <c:pt idx="345">
                  <c:v>200</c:v>
                </c:pt>
                <c:pt idx="346">
                  <c:v>200</c:v>
                </c:pt>
                <c:pt idx="347">
                  <c:v>200</c:v>
                </c:pt>
                <c:pt idx="348">
                  <c:v>200</c:v>
                </c:pt>
                <c:pt idx="349">
                  <c:v>200</c:v>
                </c:pt>
                <c:pt idx="350">
                  <c:v>200</c:v>
                </c:pt>
                <c:pt idx="351">
                  <c:v>200</c:v>
                </c:pt>
                <c:pt idx="352">
                  <c:v>200</c:v>
                </c:pt>
                <c:pt idx="353">
                  <c:v>200</c:v>
                </c:pt>
                <c:pt idx="354">
                  <c:v>200</c:v>
                </c:pt>
                <c:pt idx="355">
                  <c:v>200</c:v>
                </c:pt>
                <c:pt idx="356">
                  <c:v>200</c:v>
                </c:pt>
                <c:pt idx="357">
                  <c:v>200</c:v>
                </c:pt>
                <c:pt idx="358">
                  <c:v>200</c:v>
                </c:pt>
                <c:pt idx="359">
                  <c:v>200</c:v>
                </c:pt>
                <c:pt idx="360">
                  <c:v>200</c:v>
                </c:pt>
                <c:pt idx="361">
                  <c:v>200</c:v>
                </c:pt>
                <c:pt idx="362">
                  <c:v>200</c:v>
                </c:pt>
                <c:pt idx="363">
                  <c:v>200</c:v>
                </c:pt>
                <c:pt idx="364">
                  <c:v>200</c:v>
                </c:pt>
                <c:pt idx="365">
                  <c:v>200</c:v>
                </c:pt>
                <c:pt idx="366">
                  <c:v>200</c:v>
                </c:pt>
                <c:pt idx="367">
                  <c:v>200</c:v>
                </c:pt>
                <c:pt idx="368">
                  <c:v>200</c:v>
                </c:pt>
                <c:pt idx="369">
                  <c:v>200</c:v>
                </c:pt>
                <c:pt idx="370">
                  <c:v>200</c:v>
                </c:pt>
                <c:pt idx="371">
                  <c:v>200</c:v>
                </c:pt>
                <c:pt idx="372">
                  <c:v>200</c:v>
                </c:pt>
                <c:pt idx="373">
                  <c:v>200</c:v>
                </c:pt>
                <c:pt idx="374">
                  <c:v>200</c:v>
                </c:pt>
                <c:pt idx="375">
                  <c:v>200</c:v>
                </c:pt>
                <c:pt idx="376">
                  <c:v>200</c:v>
                </c:pt>
                <c:pt idx="377">
                  <c:v>200</c:v>
                </c:pt>
                <c:pt idx="378">
                  <c:v>200</c:v>
                </c:pt>
                <c:pt idx="379">
                  <c:v>200</c:v>
                </c:pt>
                <c:pt idx="380">
                  <c:v>200</c:v>
                </c:pt>
                <c:pt idx="381">
                  <c:v>200</c:v>
                </c:pt>
                <c:pt idx="382">
                  <c:v>200</c:v>
                </c:pt>
                <c:pt idx="383">
                  <c:v>200</c:v>
                </c:pt>
                <c:pt idx="384">
                  <c:v>200</c:v>
                </c:pt>
                <c:pt idx="385">
                  <c:v>200</c:v>
                </c:pt>
                <c:pt idx="386">
                  <c:v>200</c:v>
                </c:pt>
                <c:pt idx="387">
                  <c:v>200</c:v>
                </c:pt>
                <c:pt idx="388">
                  <c:v>200</c:v>
                </c:pt>
                <c:pt idx="389">
                  <c:v>200</c:v>
                </c:pt>
                <c:pt idx="390">
                  <c:v>200</c:v>
                </c:pt>
                <c:pt idx="391">
                  <c:v>200</c:v>
                </c:pt>
                <c:pt idx="392">
                  <c:v>200</c:v>
                </c:pt>
                <c:pt idx="393">
                  <c:v>200</c:v>
                </c:pt>
                <c:pt idx="394">
                  <c:v>200</c:v>
                </c:pt>
                <c:pt idx="395">
                  <c:v>200</c:v>
                </c:pt>
                <c:pt idx="396">
                  <c:v>200</c:v>
                </c:pt>
                <c:pt idx="397">
                  <c:v>200</c:v>
                </c:pt>
                <c:pt idx="398">
                  <c:v>200</c:v>
                </c:pt>
                <c:pt idx="399">
                  <c:v>200</c:v>
                </c:pt>
                <c:pt idx="400">
                  <c:v>200</c:v>
                </c:pt>
                <c:pt idx="401">
                  <c:v>200</c:v>
                </c:pt>
                <c:pt idx="402">
                  <c:v>200</c:v>
                </c:pt>
                <c:pt idx="403">
                  <c:v>200</c:v>
                </c:pt>
                <c:pt idx="404">
                  <c:v>200</c:v>
                </c:pt>
                <c:pt idx="405">
                  <c:v>200</c:v>
                </c:pt>
                <c:pt idx="406">
                  <c:v>200</c:v>
                </c:pt>
                <c:pt idx="407">
                  <c:v>200</c:v>
                </c:pt>
                <c:pt idx="408">
                  <c:v>200</c:v>
                </c:pt>
                <c:pt idx="409">
                  <c:v>200</c:v>
                </c:pt>
                <c:pt idx="410">
                  <c:v>200</c:v>
                </c:pt>
                <c:pt idx="411">
                  <c:v>200</c:v>
                </c:pt>
                <c:pt idx="412">
                  <c:v>200</c:v>
                </c:pt>
                <c:pt idx="413">
                  <c:v>200</c:v>
                </c:pt>
                <c:pt idx="414">
                  <c:v>200</c:v>
                </c:pt>
                <c:pt idx="415">
                  <c:v>200</c:v>
                </c:pt>
                <c:pt idx="416">
                  <c:v>200</c:v>
                </c:pt>
                <c:pt idx="417">
                  <c:v>200</c:v>
                </c:pt>
                <c:pt idx="418">
                  <c:v>200</c:v>
                </c:pt>
                <c:pt idx="419">
                  <c:v>200</c:v>
                </c:pt>
                <c:pt idx="420">
                  <c:v>200</c:v>
                </c:pt>
                <c:pt idx="421">
                  <c:v>200</c:v>
                </c:pt>
                <c:pt idx="422">
                  <c:v>200</c:v>
                </c:pt>
                <c:pt idx="423">
                  <c:v>200</c:v>
                </c:pt>
                <c:pt idx="424">
                  <c:v>200</c:v>
                </c:pt>
                <c:pt idx="425">
                  <c:v>200</c:v>
                </c:pt>
                <c:pt idx="426">
                  <c:v>200</c:v>
                </c:pt>
                <c:pt idx="427">
                  <c:v>200</c:v>
                </c:pt>
                <c:pt idx="428">
                  <c:v>200</c:v>
                </c:pt>
                <c:pt idx="429">
                  <c:v>200</c:v>
                </c:pt>
                <c:pt idx="430">
                  <c:v>200</c:v>
                </c:pt>
                <c:pt idx="431">
                  <c:v>200</c:v>
                </c:pt>
                <c:pt idx="432">
                  <c:v>200</c:v>
                </c:pt>
                <c:pt idx="433">
                  <c:v>200</c:v>
                </c:pt>
                <c:pt idx="434">
                  <c:v>200</c:v>
                </c:pt>
                <c:pt idx="435">
                  <c:v>200</c:v>
                </c:pt>
                <c:pt idx="436">
                  <c:v>200</c:v>
                </c:pt>
                <c:pt idx="437">
                  <c:v>200</c:v>
                </c:pt>
                <c:pt idx="438">
                  <c:v>200</c:v>
                </c:pt>
                <c:pt idx="439">
                  <c:v>200</c:v>
                </c:pt>
                <c:pt idx="440">
                  <c:v>200</c:v>
                </c:pt>
                <c:pt idx="441">
                  <c:v>200</c:v>
                </c:pt>
                <c:pt idx="442">
                  <c:v>200</c:v>
                </c:pt>
                <c:pt idx="443">
                  <c:v>200</c:v>
                </c:pt>
                <c:pt idx="444">
                  <c:v>200</c:v>
                </c:pt>
                <c:pt idx="445">
                  <c:v>200</c:v>
                </c:pt>
                <c:pt idx="446">
                  <c:v>200</c:v>
                </c:pt>
                <c:pt idx="447">
                  <c:v>200</c:v>
                </c:pt>
                <c:pt idx="448">
                  <c:v>200</c:v>
                </c:pt>
                <c:pt idx="449">
                  <c:v>200</c:v>
                </c:pt>
                <c:pt idx="450">
                  <c:v>200</c:v>
                </c:pt>
                <c:pt idx="451">
                  <c:v>200</c:v>
                </c:pt>
                <c:pt idx="452">
                  <c:v>200</c:v>
                </c:pt>
                <c:pt idx="453">
                  <c:v>200</c:v>
                </c:pt>
                <c:pt idx="454">
                  <c:v>200</c:v>
                </c:pt>
                <c:pt idx="455">
                  <c:v>200</c:v>
                </c:pt>
                <c:pt idx="456">
                  <c:v>200</c:v>
                </c:pt>
                <c:pt idx="457">
                  <c:v>200</c:v>
                </c:pt>
                <c:pt idx="458">
                  <c:v>200</c:v>
                </c:pt>
                <c:pt idx="459">
                  <c:v>200</c:v>
                </c:pt>
                <c:pt idx="460">
                  <c:v>200</c:v>
                </c:pt>
                <c:pt idx="461">
                  <c:v>200</c:v>
                </c:pt>
                <c:pt idx="462">
                  <c:v>200</c:v>
                </c:pt>
                <c:pt idx="463">
                  <c:v>200</c:v>
                </c:pt>
                <c:pt idx="464">
                  <c:v>200</c:v>
                </c:pt>
                <c:pt idx="465">
                  <c:v>200</c:v>
                </c:pt>
                <c:pt idx="466">
                  <c:v>200</c:v>
                </c:pt>
                <c:pt idx="467">
                  <c:v>200</c:v>
                </c:pt>
                <c:pt idx="468">
                  <c:v>200</c:v>
                </c:pt>
                <c:pt idx="469">
                  <c:v>200</c:v>
                </c:pt>
                <c:pt idx="470">
                  <c:v>200</c:v>
                </c:pt>
                <c:pt idx="471">
                  <c:v>200</c:v>
                </c:pt>
                <c:pt idx="472">
                  <c:v>200</c:v>
                </c:pt>
                <c:pt idx="473">
                  <c:v>200</c:v>
                </c:pt>
                <c:pt idx="474">
                  <c:v>200</c:v>
                </c:pt>
                <c:pt idx="475">
                  <c:v>200</c:v>
                </c:pt>
                <c:pt idx="476">
                  <c:v>200</c:v>
                </c:pt>
                <c:pt idx="477">
                  <c:v>200</c:v>
                </c:pt>
                <c:pt idx="478">
                  <c:v>200</c:v>
                </c:pt>
                <c:pt idx="479">
                  <c:v>200</c:v>
                </c:pt>
                <c:pt idx="480">
                  <c:v>200</c:v>
                </c:pt>
                <c:pt idx="481">
                  <c:v>200</c:v>
                </c:pt>
                <c:pt idx="482">
                  <c:v>200</c:v>
                </c:pt>
                <c:pt idx="483">
                  <c:v>200</c:v>
                </c:pt>
                <c:pt idx="484">
                  <c:v>200</c:v>
                </c:pt>
                <c:pt idx="485">
                  <c:v>200</c:v>
                </c:pt>
                <c:pt idx="486">
                  <c:v>200</c:v>
                </c:pt>
                <c:pt idx="487">
                  <c:v>201</c:v>
                </c:pt>
                <c:pt idx="488">
                  <c:v>202</c:v>
                </c:pt>
                <c:pt idx="489">
                  <c:v>202</c:v>
                </c:pt>
                <c:pt idx="490">
                  <c:v>201</c:v>
                </c:pt>
                <c:pt idx="491">
                  <c:v>202</c:v>
                </c:pt>
                <c:pt idx="492">
                  <c:v>203</c:v>
                </c:pt>
                <c:pt idx="493">
                  <c:v>202</c:v>
                </c:pt>
                <c:pt idx="494">
                  <c:v>204</c:v>
                </c:pt>
                <c:pt idx="495">
                  <c:v>204</c:v>
                </c:pt>
                <c:pt idx="496">
                  <c:v>204</c:v>
                </c:pt>
                <c:pt idx="497">
                  <c:v>205</c:v>
                </c:pt>
                <c:pt idx="498">
                  <c:v>207</c:v>
                </c:pt>
                <c:pt idx="499">
                  <c:v>206</c:v>
                </c:pt>
                <c:pt idx="500">
                  <c:v>207</c:v>
                </c:pt>
                <c:pt idx="501">
                  <c:v>208</c:v>
                </c:pt>
                <c:pt idx="502">
                  <c:v>209</c:v>
                </c:pt>
                <c:pt idx="503">
                  <c:v>209</c:v>
                </c:pt>
                <c:pt idx="504">
                  <c:v>210</c:v>
                </c:pt>
                <c:pt idx="505">
                  <c:v>211</c:v>
                </c:pt>
                <c:pt idx="506">
                  <c:v>211</c:v>
                </c:pt>
                <c:pt idx="507">
                  <c:v>211</c:v>
                </c:pt>
                <c:pt idx="508">
                  <c:v>212</c:v>
                </c:pt>
                <c:pt idx="509">
                  <c:v>212</c:v>
                </c:pt>
                <c:pt idx="510">
                  <c:v>212</c:v>
                </c:pt>
                <c:pt idx="511">
                  <c:v>213</c:v>
                </c:pt>
                <c:pt idx="512">
                  <c:v>214</c:v>
                </c:pt>
                <c:pt idx="513">
                  <c:v>214</c:v>
                </c:pt>
                <c:pt idx="514">
                  <c:v>215</c:v>
                </c:pt>
                <c:pt idx="515">
                  <c:v>215</c:v>
                </c:pt>
                <c:pt idx="516">
                  <c:v>216</c:v>
                </c:pt>
                <c:pt idx="517">
                  <c:v>216</c:v>
                </c:pt>
                <c:pt idx="518">
                  <c:v>217</c:v>
                </c:pt>
                <c:pt idx="519">
                  <c:v>217</c:v>
                </c:pt>
                <c:pt idx="520">
                  <c:v>217</c:v>
                </c:pt>
                <c:pt idx="521">
                  <c:v>217</c:v>
                </c:pt>
                <c:pt idx="522">
                  <c:v>218</c:v>
                </c:pt>
                <c:pt idx="523">
                  <c:v>218</c:v>
                </c:pt>
                <c:pt idx="524">
                  <c:v>219</c:v>
                </c:pt>
                <c:pt idx="525">
                  <c:v>219</c:v>
                </c:pt>
                <c:pt idx="526">
                  <c:v>220</c:v>
                </c:pt>
                <c:pt idx="527">
                  <c:v>220</c:v>
                </c:pt>
                <c:pt idx="528">
                  <c:v>219</c:v>
                </c:pt>
                <c:pt idx="529">
                  <c:v>220</c:v>
                </c:pt>
                <c:pt idx="530">
                  <c:v>220</c:v>
                </c:pt>
                <c:pt idx="531">
                  <c:v>220</c:v>
                </c:pt>
                <c:pt idx="532">
                  <c:v>220</c:v>
                </c:pt>
                <c:pt idx="533">
                  <c:v>221</c:v>
                </c:pt>
                <c:pt idx="534">
                  <c:v>221</c:v>
                </c:pt>
                <c:pt idx="535">
                  <c:v>222</c:v>
                </c:pt>
                <c:pt idx="536">
                  <c:v>222</c:v>
                </c:pt>
                <c:pt idx="537">
                  <c:v>222</c:v>
                </c:pt>
                <c:pt idx="538">
                  <c:v>222</c:v>
                </c:pt>
                <c:pt idx="539">
                  <c:v>223</c:v>
                </c:pt>
                <c:pt idx="540">
                  <c:v>223</c:v>
                </c:pt>
                <c:pt idx="541">
                  <c:v>224</c:v>
                </c:pt>
                <c:pt idx="542">
                  <c:v>224</c:v>
                </c:pt>
                <c:pt idx="543">
                  <c:v>224</c:v>
                </c:pt>
                <c:pt idx="544">
                  <c:v>225</c:v>
                </c:pt>
                <c:pt idx="545">
                  <c:v>225</c:v>
                </c:pt>
                <c:pt idx="546">
                  <c:v>226</c:v>
                </c:pt>
                <c:pt idx="547">
                  <c:v>226</c:v>
                </c:pt>
                <c:pt idx="548">
                  <c:v>226</c:v>
                </c:pt>
                <c:pt idx="549">
                  <c:v>227</c:v>
                </c:pt>
                <c:pt idx="550">
                  <c:v>227</c:v>
                </c:pt>
                <c:pt idx="551">
                  <c:v>228</c:v>
                </c:pt>
                <c:pt idx="552">
                  <c:v>227</c:v>
                </c:pt>
                <c:pt idx="553">
                  <c:v>228</c:v>
                </c:pt>
                <c:pt idx="554">
                  <c:v>229</c:v>
                </c:pt>
                <c:pt idx="555">
                  <c:v>229</c:v>
                </c:pt>
                <c:pt idx="556">
                  <c:v>229</c:v>
                </c:pt>
                <c:pt idx="557">
                  <c:v>230</c:v>
                </c:pt>
                <c:pt idx="558">
                  <c:v>230</c:v>
                </c:pt>
                <c:pt idx="559">
                  <c:v>231</c:v>
                </c:pt>
                <c:pt idx="560">
                  <c:v>231</c:v>
                </c:pt>
                <c:pt idx="561">
                  <c:v>231</c:v>
                </c:pt>
                <c:pt idx="562">
                  <c:v>232</c:v>
                </c:pt>
                <c:pt idx="563">
                  <c:v>232</c:v>
                </c:pt>
                <c:pt idx="564">
                  <c:v>232</c:v>
                </c:pt>
                <c:pt idx="565">
                  <c:v>232</c:v>
                </c:pt>
                <c:pt idx="566">
                  <c:v>233</c:v>
                </c:pt>
                <c:pt idx="567">
                  <c:v>233</c:v>
                </c:pt>
                <c:pt idx="568">
                  <c:v>233</c:v>
                </c:pt>
                <c:pt idx="569">
                  <c:v>233</c:v>
                </c:pt>
                <c:pt idx="570">
                  <c:v>234</c:v>
                </c:pt>
                <c:pt idx="571">
                  <c:v>234</c:v>
                </c:pt>
                <c:pt idx="572">
                  <c:v>234</c:v>
                </c:pt>
                <c:pt idx="573">
                  <c:v>235</c:v>
                </c:pt>
                <c:pt idx="574">
                  <c:v>235</c:v>
                </c:pt>
                <c:pt idx="575">
                  <c:v>236</c:v>
                </c:pt>
                <c:pt idx="576">
                  <c:v>236</c:v>
                </c:pt>
                <c:pt idx="577">
                  <c:v>237</c:v>
                </c:pt>
                <c:pt idx="578">
                  <c:v>238</c:v>
                </c:pt>
                <c:pt idx="579">
                  <c:v>238</c:v>
                </c:pt>
                <c:pt idx="580">
                  <c:v>238</c:v>
                </c:pt>
                <c:pt idx="581">
                  <c:v>239</c:v>
                </c:pt>
                <c:pt idx="582">
                  <c:v>238</c:v>
                </c:pt>
                <c:pt idx="583">
                  <c:v>239</c:v>
                </c:pt>
                <c:pt idx="584">
                  <c:v>240</c:v>
                </c:pt>
                <c:pt idx="585">
                  <c:v>240</c:v>
                </c:pt>
                <c:pt idx="586">
                  <c:v>240</c:v>
                </c:pt>
                <c:pt idx="587">
                  <c:v>240</c:v>
                </c:pt>
                <c:pt idx="588">
                  <c:v>241</c:v>
                </c:pt>
                <c:pt idx="589">
                  <c:v>241</c:v>
                </c:pt>
                <c:pt idx="590">
                  <c:v>242</c:v>
                </c:pt>
                <c:pt idx="591">
                  <c:v>242</c:v>
                </c:pt>
                <c:pt idx="592">
                  <c:v>242</c:v>
                </c:pt>
                <c:pt idx="593">
                  <c:v>243</c:v>
                </c:pt>
                <c:pt idx="594">
                  <c:v>243</c:v>
                </c:pt>
                <c:pt idx="595">
                  <c:v>243</c:v>
                </c:pt>
                <c:pt idx="596">
                  <c:v>243</c:v>
                </c:pt>
                <c:pt idx="597">
                  <c:v>244</c:v>
                </c:pt>
                <c:pt idx="598">
                  <c:v>244</c:v>
                </c:pt>
                <c:pt idx="599">
                  <c:v>245</c:v>
                </c:pt>
                <c:pt idx="600">
                  <c:v>245</c:v>
                </c:pt>
                <c:pt idx="601">
                  <c:v>246</c:v>
                </c:pt>
                <c:pt idx="602">
                  <c:v>246</c:v>
                </c:pt>
                <c:pt idx="603">
                  <c:v>246</c:v>
                </c:pt>
                <c:pt idx="604">
                  <c:v>247</c:v>
                </c:pt>
                <c:pt idx="605">
                  <c:v>246</c:v>
                </c:pt>
                <c:pt idx="606">
                  <c:v>247</c:v>
                </c:pt>
                <c:pt idx="607">
                  <c:v>247</c:v>
                </c:pt>
                <c:pt idx="608">
                  <c:v>248</c:v>
                </c:pt>
                <c:pt idx="609">
                  <c:v>248</c:v>
                </c:pt>
                <c:pt idx="610">
                  <c:v>249</c:v>
                </c:pt>
                <c:pt idx="611">
                  <c:v>248</c:v>
                </c:pt>
                <c:pt idx="612">
                  <c:v>250</c:v>
                </c:pt>
                <c:pt idx="613">
                  <c:v>250</c:v>
                </c:pt>
                <c:pt idx="614">
                  <c:v>250</c:v>
                </c:pt>
                <c:pt idx="615">
                  <c:v>250</c:v>
                </c:pt>
                <c:pt idx="616">
                  <c:v>251</c:v>
                </c:pt>
                <c:pt idx="617">
                  <c:v>251</c:v>
                </c:pt>
                <c:pt idx="618">
                  <c:v>252</c:v>
                </c:pt>
                <c:pt idx="619">
                  <c:v>252</c:v>
                </c:pt>
                <c:pt idx="620">
                  <c:v>253</c:v>
                </c:pt>
                <c:pt idx="621">
                  <c:v>252</c:v>
                </c:pt>
                <c:pt idx="622">
                  <c:v>253</c:v>
                </c:pt>
                <c:pt idx="623">
                  <c:v>254</c:v>
                </c:pt>
                <c:pt idx="624">
                  <c:v>254</c:v>
                </c:pt>
                <c:pt idx="625">
                  <c:v>254</c:v>
                </c:pt>
                <c:pt idx="626">
                  <c:v>255</c:v>
                </c:pt>
                <c:pt idx="627">
                  <c:v>255</c:v>
                </c:pt>
                <c:pt idx="628">
                  <c:v>256</c:v>
                </c:pt>
                <c:pt idx="629">
                  <c:v>256</c:v>
                </c:pt>
                <c:pt idx="630">
                  <c:v>256</c:v>
                </c:pt>
                <c:pt idx="631">
                  <c:v>256</c:v>
                </c:pt>
                <c:pt idx="632">
                  <c:v>257</c:v>
                </c:pt>
                <c:pt idx="633">
                  <c:v>258</c:v>
                </c:pt>
                <c:pt idx="634">
                  <c:v>258</c:v>
                </c:pt>
                <c:pt idx="635">
                  <c:v>258</c:v>
                </c:pt>
                <c:pt idx="636">
                  <c:v>259</c:v>
                </c:pt>
                <c:pt idx="637">
                  <c:v>259</c:v>
                </c:pt>
                <c:pt idx="638">
                  <c:v>259</c:v>
                </c:pt>
                <c:pt idx="639">
                  <c:v>260</c:v>
                </c:pt>
                <c:pt idx="640">
                  <c:v>260</c:v>
                </c:pt>
                <c:pt idx="641">
                  <c:v>261</c:v>
                </c:pt>
                <c:pt idx="642">
                  <c:v>260</c:v>
                </c:pt>
                <c:pt idx="643">
                  <c:v>261</c:v>
                </c:pt>
                <c:pt idx="644">
                  <c:v>261</c:v>
                </c:pt>
                <c:pt idx="645">
                  <c:v>261</c:v>
                </c:pt>
                <c:pt idx="646">
                  <c:v>262</c:v>
                </c:pt>
                <c:pt idx="647">
                  <c:v>262</c:v>
                </c:pt>
                <c:pt idx="648">
                  <c:v>263</c:v>
                </c:pt>
                <c:pt idx="649">
                  <c:v>263</c:v>
                </c:pt>
                <c:pt idx="650">
                  <c:v>263</c:v>
                </c:pt>
                <c:pt idx="651">
                  <c:v>264</c:v>
                </c:pt>
                <c:pt idx="652">
                  <c:v>264</c:v>
                </c:pt>
                <c:pt idx="653">
                  <c:v>264</c:v>
                </c:pt>
                <c:pt idx="654">
                  <c:v>264</c:v>
                </c:pt>
                <c:pt idx="655">
                  <c:v>264</c:v>
                </c:pt>
                <c:pt idx="656">
                  <c:v>265</c:v>
                </c:pt>
                <c:pt idx="657">
                  <c:v>266</c:v>
                </c:pt>
                <c:pt idx="658">
                  <c:v>266</c:v>
                </c:pt>
                <c:pt idx="659">
                  <c:v>266</c:v>
                </c:pt>
                <c:pt idx="660">
                  <c:v>266</c:v>
                </c:pt>
                <c:pt idx="661">
                  <c:v>267</c:v>
                </c:pt>
                <c:pt idx="662">
                  <c:v>267</c:v>
                </c:pt>
                <c:pt idx="663">
                  <c:v>267</c:v>
                </c:pt>
                <c:pt idx="664">
                  <c:v>267</c:v>
                </c:pt>
                <c:pt idx="665">
                  <c:v>268</c:v>
                </c:pt>
                <c:pt idx="666">
                  <c:v>268</c:v>
                </c:pt>
                <c:pt idx="667">
                  <c:v>268</c:v>
                </c:pt>
                <c:pt idx="668">
                  <c:v>269</c:v>
                </c:pt>
                <c:pt idx="669">
                  <c:v>269</c:v>
                </c:pt>
                <c:pt idx="670">
                  <c:v>269</c:v>
                </c:pt>
                <c:pt idx="671">
                  <c:v>269</c:v>
                </c:pt>
                <c:pt idx="672">
                  <c:v>270</c:v>
                </c:pt>
                <c:pt idx="673">
                  <c:v>270</c:v>
                </c:pt>
                <c:pt idx="674">
                  <c:v>271</c:v>
                </c:pt>
                <c:pt idx="675">
                  <c:v>271</c:v>
                </c:pt>
                <c:pt idx="676">
                  <c:v>271</c:v>
                </c:pt>
                <c:pt idx="677">
                  <c:v>271</c:v>
                </c:pt>
                <c:pt idx="678">
                  <c:v>272</c:v>
                </c:pt>
                <c:pt idx="679">
                  <c:v>272</c:v>
                </c:pt>
                <c:pt idx="680">
                  <c:v>272</c:v>
                </c:pt>
                <c:pt idx="681">
                  <c:v>273</c:v>
                </c:pt>
                <c:pt idx="682">
                  <c:v>273</c:v>
                </c:pt>
                <c:pt idx="683">
                  <c:v>273</c:v>
                </c:pt>
                <c:pt idx="684">
                  <c:v>274</c:v>
                </c:pt>
                <c:pt idx="685">
                  <c:v>274</c:v>
                </c:pt>
                <c:pt idx="686">
                  <c:v>274</c:v>
                </c:pt>
                <c:pt idx="687">
                  <c:v>275</c:v>
                </c:pt>
                <c:pt idx="688">
                  <c:v>275</c:v>
                </c:pt>
                <c:pt idx="689">
                  <c:v>276</c:v>
                </c:pt>
                <c:pt idx="690">
                  <c:v>277</c:v>
                </c:pt>
                <c:pt idx="691">
                  <c:v>277</c:v>
                </c:pt>
                <c:pt idx="692">
                  <c:v>277</c:v>
                </c:pt>
                <c:pt idx="693">
                  <c:v>277</c:v>
                </c:pt>
                <c:pt idx="694">
                  <c:v>278</c:v>
                </c:pt>
                <c:pt idx="695">
                  <c:v>278</c:v>
                </c:pt>
                <c:pt idx="696">
                  <c:v>279</c:v>
                </c:pt>
                <c:pt idx="697">
                  <c:v>278</c:v>
                </c:pt>
                <c:pt idx="698">
                  <c:v>280</c:v>
                </c:pt>
                <c:pt idx="699">
                  <c:v>279</c:v>
                </c:pt>
                <c:pt idx="700">
                  <c:v>280</c:v>
                </c:pt>
                <c:pt idx="701">
                  <c:v>280</c:v>
                </c:pt>
                <c:pt idx="702">
                  <c:v>281</c:v>
                </c:pt>
                <c:pt idx="703">
                  <c:v>281</c:v>
                </c:pt>
                <c:pt idx="704">
                  <c:v>281</c:v>
                </c:pt>
                <c:pt idx="705">
                  <c:v>281</c:v>
                </c:pt>
                <c:pt idx="706">
                  <c:v>281</c:v>
                </c:pt>
                <c:pt idx="707">
                  <c:v>282</c:v>
                </c:pt>
                <c:pt idx="708">
                  <c:v>283</c:v>
                </c:pt>
                <c:pt idx="709">
                  <c:v>283</c:v>
                </c:pt>
                <c:pt idx="710">
                  <c:v>284</c:v>
                </c:pt>
                <c:pt idx="711">
                  <c:v>284</c:v>
                </c:pt>
                <c:pt idx="712">
                  <c:v>285</c:v>
                </c:pt>
                <c:pt idx="713">
                  <c:v>285</c:v>
                </c:pt>
                <c:pt idx="714">
                  <c:v>285</c:v>
                </c:pt>
                <c:pt idx="715">
                  <c:v>285</c:v>
                </c:pt>
                <c:pt idx="716">
                  <c:v>285</c:v>
                </c:pt>
                <c:pt idx="717">
                  <c:v>286</c:v>
                </c:pt>
                <c:pt idx="718">
                  <c:v>286</c:v>
                </c:pt>
                <c:pt idx="719">
                  <c:v>287</c:v>
                </c:pt>
                <c:pt idx="720">
                  <c:v>287</c:v>
                </c:pt>
                <c:pt idx="721">
                  <c:v>287</c:v>
                </c:pt>
                <c:pt idx="722">
                  <c:v>288</c:v>
                </c:pt>
                <c:pt idx="723">
                  <c:v>288</c:v>
                </c:pt>
                <c:pt idx="724">
                  <c:v>288</c:v>
                </c:pt>
                <c:pt idx="725">
                  <c:v>289</c:v>
                </c:pt>
                <c:pt idx="726">
                  <c:v>289</c:v>
                </c:pt>
                <c:pt idx="727">
                  <c:v>290</c:v>
                </c:pt>
                <c:pt idx="728">
                  <c:v>290</c:v>
                </c:pt>
                <c:pt idx="729">
                  <c:v>291</c:v>
                </c:pt>
                <c:pt idx="730">
                  <c:v>291</c:v>
                </c:pt>
                <c:pt idx="731">
                  <c:v>291</c:v>
                </c:pt>
                <c:pt idx="732">
                  <c:v>291</c:v>
                </c:pt>
                <c:pt idx="733">
                  <c:v>292</c:v>
                </c:pt>
                <c:pt idx="734">
                  <c:v>292</c:v>
                </c:pt>
                <c:pt idx="735">
                  <c:v>292</c:v>
                </c:pt>
                <c:pt idx="736">
                  <c:v>292</c:v>
                </c:pt>
                <c:pt idx="737">
                  <c:v>293</c:v>
                </c:pt>
                <c:pt idx="738">
                  <c:v>293</c:v>
                </c:pt>
                <c:pt idx="739">
                  <c:v>293</c:v>
                </c:pt>
                <c:pt idx="740">
                  <c:v>294</c:v>
                </c:pt>
                <c:pt idx="741">
                  <c:v>294</c:v>
                </c:pt>
                <c:pt idx="742">
                  <c:v>295</c:v>
                </c:pt>
                <c:pt idx="743">
                  <c:v>295</c:v>
                </c:pt>
                <c:pt idx="744">
                  <c:v>295</c:v>
                </c:pt>
                <c:pt idx="745">
                  <c:v>296</c:v>
                </c:pt>
                <c:pt idx="746">
                  <c:v>296</c:v>
                </c:pt>
                <c:pt idx="747">
                  <c:v>296</c:v>
                </c:pt>
                <c:pt idx="748">
                  <c:v>297</c:v>
                </c:pt>
                <c:pt idx="749">
                  <c:v>297</c:v>
                </c:pt>
                <c:pt idx="750">
                  <c:v>297</c:v>
                </c:pt>
                <c:pt idx="751">
                  <c:v>297</c:v>
                </c:pt>
                <c:pt idx="752">
                  <c:v>298</c:v>
                </c:pt>
                <c:pt idx="753">
                  <c:v>298</c:v>
                </c:pt>
                <c:pt idx="754">
                  <c:v>299</c:v>
                </c:pt>
                <c:pt idx="755">
                  <c:v>298</c:v>
                </c:pt>
                <c:pt idx="756">
                  <c:v>299</c:v>
                </c:pt>
                <c:pt idx="757">
                  <c:v>299</c:v>
                </c:pt>
                <c:pt idx="758">
                  <c:v>300</c:v>
                </c:pt>
                <c:pt idx="759">
                  <c:v>300</c:v>
                </c:pt>
                <c:pt idx="760">
                  <c:v>300</c:v>
                </c:pt>
                <c:pt idx="761">
                  <c:v>300</c:v>
                </c:pt>
                <c:pt idx="762">
                  <c:v>301</c:v>
                </c:pt>
                <c:pt idx="763">
                  <c:v>301</c:v>
                </c:pt>
                <c:pt idx="764">
                  <c:v>302</c:v>
                </c:pt>
                <c:pt idx="765">
                  <c:v>302</c:v>
                </c:pt>
                <c:pt idx="766">
                  <c:v>302</c:v>
                </c:pt>
                <c:pt idx="767">
                  <c:v>302</c:v>
                </c:pt>
                <c:pt idx="768">
                  <c:v>303</c:v>
                </c:pt>
                <c:pt idx="769">
                  <c:v>303</c:v>
                </c:pt>
                <c:pt idx="770">
                  <c:v>303</c:v>
                </c:pt>
                <c:pt idx="771">
                  <c:v>304</c:v>
                </c:pt>
                <c:pt idx="772">
                  <c:v>304</c:v>
                </c:pt>
                <c:pt idx="773">
                  <c:v>305</c:v>
                </c:pt>
                <c:pt idx="774">
                  <c:v>305</c:v>
                </c:pt>
                <c:pt idx="775">
                  <c:v>305</c:v>
                </c:pt>
                <c:pt idx="776">
                  <c:v>306</c:v>
                </c:pt>
                <c:pt idx="777">
                  <c:v>306</c:v>
                </c:pt>
                <c:pt idx="778">
                  <c:v>306</c:v>
                </c:pt>
                <c:pt idx="779">
                  <c:v>307</c:v>
                </c:pt>
                <c:pt idx="780">
                  <c:v>307</c:v>
                </c:pt>
                <c:pt idx="781">
                  <c:v>307</c:v>
                </c:pt>
                <c:pt idx="782">
                  <c:v>308</c:v>
                </c:pt>
                <c:pt idx="783">
                  <c:v>307</c:v>
                </c:pt>
                <c:pt idx="784">
                  <c:v>308</c:v>
                </c:pt>
                <c:pt idx="785">
                  <c:v>308</c:v>
                </c:pt>
                <c:pt idx="786">
                  <c:v>309</c:v>
                </c:pt>
                <c:pt idx="787">
                  <c:v>309</c:v>
                </c:pt>
                <c:pt idx="788">
                  <c:v>310</c:v>
                </c:pt>
                <c:pt idx="789">
                  <c:v>309</c:v>
                </c:pt>
                <c:pt idx="790">
                  <c:v>309</c:v>
                </c:pt>
                <c:pt idx="791">
                  <c:v>310</c:v>
                </c:pt>
                <c:pt idx="792">
                  <c:v>311</c:v>
                </c:pt>
                <c:pt idx="793">
                  <c:v>311</c:v>
                </c:pt>
                <c:pt idx="794">
                  <c:v>311</c:v>
                </c:pt>
                <c:pt idx="795">
                  <c:v>311</c:v>
                </c:pt>
                <c:pt idx="796">
                  <c:v>311</c:v>
                </c:pt>
                <c:pt idx="797">
                  <c:v>312</c:v>
                </c:pt>
                <c:pt idx="798">
                  <c:v>312</c:v>
                </c:pt>
                <c:pt idx="799">
                  <c:v>312</c:v>
                </c:pt>
                <c:pt idx="800">
                  <c:v>313</c:v>
                </c:pt>
                <c:pt idx="801">
                  <c:v>313</c:v>
                </c:pt>
                <c:pt idx="802">
                  <c:v>313</c:v>
                </c:pt>
                <c:pt idx="803">
                  <c:v>314</c:v>
                </c:pt>
                <c:pt idx="804">
                  <c:v>314</c:v>
                </c:pt>
                <c:pt idx="805">
                  <c:v>314</c:v>
                </c:pt>
                <c:pt idx="806">
                  <c:v>314</c:v>
                </c:pt>
                <c:pt idx="807">
                  <c:v>315</c:v>
                </c:pt>
                <c:pt idx="808">
                  <c:v>316</c:v>
                </c:pt>
                <c:pt idx="809">
                  <c:v>316</c:v>
                </c:pt>
                <c:pt idx="810">
                  <c:v>316</c:v>
                </c:pt>
                <c:pt idx="811">
                  <c:v>316</c:v>
                </c:pt>
                <c:pt idx="812">
                  <c:v>317</c:v>
                </c:pt>
                <c:pt idx="813">
                  <c:v>317</c:v>
                </c:pt>
                <c:pt idx="814">
                  <c:v>317</c:v>
                </c:pt>
                <c:pt idx="815">
                  <c:v>318</c:v>
                </c:pt>
                <c:pt idx="816">
                  <c:v>318</c:v>
                </c:pt>
                <c:pt idx="817">
                  <c:v>318</c:v>
                </c:pt>
                <c:pt idx="818">
                  <c:v>319</c:v>
                </c:pt>
                <c:pt idx="819">
                  <c:v>319</c:v>
                </c:pt>
                <c:pt idx="820">
                  <c:v>319</c:v>
                </c:pt>
                <c:pt idx="821">
                  <c:v>319</c:v>
                </c:pt>
                <c:pt idx="822">
                  <c:v>320</c:v>
                </c:pt>
                <c:pt idx="823">
                  <c:v>320</c:v>
                </c:pt>
                <c:pt idx="824">
                  <c:v>320</c:v>
                </c:pt>
                <c:pt idx="825">
                  <c:v>320</c:v>
                </c:pt>
                <c:pt idx="826">
                  <c:v>320</c:v>
                </c:pt>
                <c:pt idx="827">
                  <c:v>320</c:v>
                </c:pt>
                <c:pt idx="828">
                  <c:v>321</c:v>
                </c:pt>
                <c:pt idx="829">
                  <c:v>321</c:v>
                </c:pt>
                <c:pt idx="830">
                  <c:v>321</c:v>
                </c:pt>
                <c:pt idx="831">
                  <c:v>321</c:v>
                </c:pt>
                <c:pt idx="832">
                  <c:v>321</c:v>
                </c:pt>
                <c:pt idx="833">
                  <c:v>322</c:v>
                </c:pt>
                <c:pt idx="834">
                  <c:v>322</c:v>
                </c:pt>
                <c:pt idx="835">
                  <c:v>322</c:v>
                </c:pt>
                <c:pt idx="836">
                  <c:v>323</c:v>
                </c:pt>
                <c:pt idx="837">
                  <c:v>323</c:v>
                </c:pt>
                <c:pt idx="838">
                  <c:v>323</c:v>
                </c:pt>
                <c:pt idx="839">
                  <c:v>323</c:v>
                </c:pt>
                <c:pt idx="840">
                  <c:v>323</c:v>
                </c:pt>
                <c:pt idx="841">
                  <c:v>324</c:v>
                </c:pt>
                <c:pt idx="842">
                  <c:v>324</c:v>
                </c:pt>
                <c:pt idx="843">
                  <c:v>324</c:v>
                </c:pt>
                <c:pt idx="844">
                  <c:v>324</c:v>
                </c:pt>
                <c:pt idx="845">
                  <c:v>325</c:v>
                </c:pt>
                <c:pt idx="846">
                  <c:v>325</c:v>
                </c:pt>
                <c:pt idx="847">
                  <c:v>325</c:v>
                </c:pt>
                <c:pt idx="848">
                  <c:v>325</c:v>
                </c:pt>
                <c:pt idx="849">
                  <c:v>325</c:v>
                </c:pt>
                <c:pt idx="850">
                  <c:v>325</c:v>
                </c:pt>
                <c:pt idx="851">
                  <c:v>326</c:v>
                </c:pt>
                <c:pt idx="852">
                  <c:v>327</c:v>
                </c:pt>
                <c:pt idx="853">
                  <c:v>327</c:v>
                </c:pt>
                <c:pt idx="854">
                  <c:v>327</c:v>
                </c:pt>
                <c:pt idx="855">
                  <c:v>327</c:v>
                </c:pt>
                <c:pt idx="856">
                  <c:v>327</c:v>
                </c:pt>
                <c:pt idx="857">
                  <c:v>328</c:v>
                </c:pt>
                <c:pt idx="858">
                  <c:v>328</c:v>
                </c:pt>
                <c:pt idx="859">
                  <c:v>328</c:v>
                </c:pt>
                <c:pt idx="860">
                  <c:v>328</c:v>
                </c:pt>
                <c:pt idx="861">
                  <c:v>329</c:v>
                </c:pt>
                <c:pt idx="862">
                  <c:v>329</c:v>
                </c:pt>
                <c:pt idx="863">
                  <c:v>329</c:v>
                </c:pt>
                <c:pt idx="864">
                  <c:v>329</c:v>
                </c:pt>
                <c:pt idx="865">
                  <c:v>330</c:v>
                </c:pt>
                <c:pt idx="866">
                  <c:v>330</c:v>
                </c:pt>
                <c:pt idx="867">
                  <c:v>331</c:v>
                </c:pt>
                <c:pt idx="868">
                  <c:v>331</c:v>
                </c:pt>
                <c:pt idx="869">
                  <c:v>331</c:v>
                </c:pt>
                <c:pt idx="870">
                  <c:v>331</c:v>
                </c:pt>
                <c:pt idx="871">
                  <c:v>332</c:v>
                </c:pt>
                <c:pt idx="872">
                  <c:v>332</c:v>
                </c:pt>
                <c:pt idx="873">
                  <c:v>332</c:v>
                </c:pt>
                <c:pt idx="874">
                  <c:v>332</c:v>
                </c:pt>
                <c:pt idx="875">
                  <c:v>333</c:v>
                </c:pt>
                <c:pt idx="876">
                  <c:v>333</c:v>
                </c:pt>
                <c:pt idx="877">
                  <c:v>334</c:v>
                </c:pt>
                <c:pt idx="878">
                  <c:v>334</c:v>
                </c:pt>
                <c:pt idx="879">
                  <c:v>334</c:v>
                </c:pt>
                <c:pt idx="880">
                  <c:v>334</c:v>
                </c:pt>
                <c:pt idx="881">
                  <c:v>334</c:v>
                </c:pt>
                <c:pt idx="882">
                  <c:v>335</c:v>
                </c:pt>
                <c:pt idx="883">
                  <c:v>335</c:v>
                </c:pt>
                <c:pt idx="884">
                  <c:v>335</c:v>
                </c:pt>
                <c:pt idx="885">
                  <c:v>336</c:v>
                </c:pt>
                <c:pt idx="886">
                  <c:v>336</c:v>
                </c:pt>
                <c:pt idx="887">
                  <c:v>336</c:v>
                </c:pt>
                <c:pt idx="888">
                  <c:v>336</c:v>
                </c:pt>
                <c:pt idx="889">
                  <c:v>337</c:v>
                </c:pt>
                <c:pt idx="890">
                  <c:v>337</c:v>
                </c:pt>
                <c:pt idx="891">
                  <c:v>337</c:v>
                </c:pt>
                <c:pt idx="892">
                  <c:v>337</c:v>
                </c:pt>
                <c:pt idx="893">
                  <c:v>337</c:v>
                </c:pt>
                <c:pt idx="894">
                  <c:v>338</c:v>
                </c:pt>
                <c:pt idx="895">
                  <c:v>338</c:v>
                </c:pt>
                <c:pt idx="896">
                  <c:v>338</c:v>
                </c:pt>
                <c:pt idx="897">
                  <c:v>339</c:v>
                </c:pt>
                <c:pt idx="898">
                  <c:v>339</c:v>
                </c:pt>
                <c:pt idx="899">
                  <c:v>340</c:v>
                </c:pt>
                <c:pt idx="900">
                  <c:v>340</c:v>
                </c:pt>
                <c:pt idx="901">
                  <c:v>340</c:v>
                </c:pt>
                <c:pt idx="902">
                  <c:v>340</c:v>
                </c:pt>
                <c:pt idx="903">
                  <c:v>341</c:v>
                </c:pt>
                <c:pt idx="904">
                  <c:v>341</c:v>
                </c:pt>
                <c:pt idx="905">
                  <c:v>342</c:v>
                </c:pt>
                <c:pt idx="906">
                  <c:v>342</c:v>
                </c:pt>
                <c:pt idx="907">
                  <c:v>343</c:v>
                </c:pt>
                <c:pt idx="908">
                  <c:v>343</c:v>
                </c:pt>
                <c:pt idx="909">
                  <c:v>343</c:v>
                </c:pt>
                <c:pt idx="910">
                  <c:v>343</c:v>
                </c:pt>
                <c:pt idx="911">
                  <c:v>344</c:v>
                </c:pt>
                <c:pt idx="912">
                  <c:v>344</c:v>
                </c:pt>
                <c:pt idx="913">
                  <c:v>345</c:v>
                </c:pt>
                <c:pt idx="914">
                  <c:v>345</c:v>
                </c:pt>
                <c:pt idx="915">
                  <c:v>346</c:v>
                </c:pt>
                <c:pt idx="916">
                  <c:v>345</c:v>
                </c:pt>
                <c:pt idx="917">
                  <c:v>346</c:v>
                </c:pt>
                <c:pt idx="918">
                  <c:v>346</c:v>
                </c:pt>
                <c:pt idx="919">
                  <c:v>347</c:v>
                </c:pt>
                <c:pt idx="920">
                  <c:v>347</c:v>
                </c:pt>
                <c:pt idx="921">
                  <c:v>347</c:v>
                </c:pt>
                <c:pt idx="922">
                  <c:v>348</c:v>
                </c:pt>
                <c:pt idx="923">
                  <c:v>348</c:v>
                </c:pt>
                <c:pt idx="924">
                  <c:v>348</c:v>
                </c:pt>
                <c:pt idx="925">
                  <c:v>349</c:v>
                </c:pt>
                <c:pt idx="926">
                  <c:v>349</c:v>
                </c:pt>
                <c:pt idx="927">
                  <c:v>349</c:v>
                </c:pt>
                <c:pt idx="928">
                  <c:v>349</c:v>
                </c:pt>
                <c:pt idx="929">
                  <c:v>349</c:v>
                </c:pt>
                <c:pt idx="930">
                  <c:v>350</c:v>
                </c:pt>
                <c:pt idx="931">
                  <c:v>350</c:v>
                </c:pt>
                <c:pt idx="932">
                  <c:v>351</c:v>
                </c:pt>
                <c:pt idx="933">
                  <c:v>351</c:v>
                </c:pt>
                <c:pt idx="934">
                  <c:v>351</c:v>
                </c:pt>
                <c:pt idx="935">
                  <c:v>351</c:v>
                </c:pt>
                <c:pt idx="936">
                  <c:v>352</c:v>
                </c:pt>
                <c:pt idx="937">
                  <c:v>352</c:v>
                </c:pt>
                <c:pt idx="938">
                  <c:v>352</c:v>
                </c:pt>
                <c:pt idx="939">
                  <c:v>352</c:v>
                </c:pt>
                <c:pt idx="940">
                  <c:v>353</c:v>
                </c:pt>
                <c:pt idx="941">
                  <c:v>354</c:v>
                </c:pt>
                <c:pt idx="942">
                  <c:v>354</c:v>
                </c:pt>
                <c:pt idx="943">
                  <c:v>354</c:v>
                </c:pt>
                <c:pt idx="944">
                  <c:v>354</c:v>
                </c:pt>
                <c:pt idx="945">
                  <c:v>355</c:v>
                </c:pt>
                <c:pt idx="946">
                  <c:v>355</c:v>
                </c:pt>
                <c:pt idx="947">
                  <c:v>355</c:v>
                </c:pt>
                <c:pt idx="948">
                  <c:v>355</c:v>
                </c:pt>
                <c:pt idx="949">
                  <c:v>356</c:v>
                </c:pt>
                <c:pt idx="950">
                  <c:v>356</c:v>
                </c:pt>
                <c:pt idx="951">
                  <c:v>357</c:v>
                </c:pt>
                <c:pt idx="952">
                  <c:v>357</c:v>
                </c:pt>
                <c:pt idx="953">
                  <c:v>357</c:v>
                </c:pt>
                <c:pt idx="954">
                  <c:v>358</c:v>
                </c:pt>
                <c:pt idx="955">
                  <c:v>358</c:v>
                </c:pt>
                <c:pt idx="956">
                  <c:v>358</c:v>
                </c:pt>
                <c:pt idx="957">
                  <c:v>358</c:v>
                </c:pt>
                <c:pt idx="958">
                  <c:v>359</c:v>
                </c:pt>
                <c:pt idx="959">
                  <c:v>359</c:v>
                </c:pt>
                <c:pt idx="960">
                  <c:v>359</c:v>
                </c:pt>
                <c:pt idx="961">
                  <c:v>360</c:v>
                </c:pt>
                <c:pt idx="962">
                  <c:v>360</c:v>
                </c:pt>
                <c:pt idx="963">
                  <c:v>361</c:v>
                </c:pt>
                <c:pt idx="964">
                  <c:v>362</c:v>
                </c:pt>
                <c:pt idx="965">
                  <c:v>362</c:v>
                </c:pt>
                <c:pt idx="966">
                  <c:v>362</c:v>
                </c:pt>
                <c:pt idx="967">
                  <c:v>363</c:v>
                </c:pt>
                <c:pt idx="968">
                  <c:v>363</c:v>
                </c:pt>
                <c:pt idx="969">
                  <c:v>363</c:v>
                </c:pt>
                <c:pt idx="970">
                  <c:v>363</c:v>
                </c:pt>
                <c:pt idx="971">
                  <c:v>364</c:v>
                </c:pt>
                <c:pt idx="972">
                  <c:v>364</c:v>
                </c:pt>
                <c:pt idx="973">
                  <c:v>364</c:v>
                </c:pt>
                <c:pt idx="974">
                  <c:v>365</c:v>
                </c:pt>
                <c:pt idx="975">
                  <c:v>365</c:v>
                </c:pt>
                <c:pt idx="976">
                  <c:v>365</c:v>
                </c:pt>
                <c:pt idx="977">
                  <c:v>365</c:v>
                </c:pt>
                <c:pt idx="978">
                  <c:v>366</c:v>
                </c:pt>
                <c:pt idx="979">
                  <c:v>366</c:v>
                </c:pt>
                <c:pt idx="980">
                  <c:v>366</c:v>
                </c:pt>
                <c:pt idx="981">
                  <c:v>367</c:v>
                </c:pt>
                <c:pt idx="982">
                  <c:v>367</c:v>
                </c:pt>
                <c:pt idx="983">
                  <c:v>368</c:v>
                </c:pt>
                <c:pt idx="984">
                  <c:v>369</c:v>
                </c:pt>
                <c:pt idx="985">
                  <c:v>369</c:v>
                </c:pt>
                <c:pt idx="986">
                  <c:v>369</c:v>
                </c:pt>
                <c:pt idx="987">
                  <c:v>369</c:v>
                </c:pt>
                <c:pt idx="988">
                  <c:v>370</c:v>
                </c:pt>
                <c:pt idx="989">
                  <c:v>370</c:v>
                </c:pt>
                <c:pt idx="990">
                  <c:v>370</c:v>
                </c:pt>
                <c:pt idx="991">
                  <c:v>371</c:v>
                </c:pt>
                <c:pt idx="992">
                  <c:v>371</c:v>
                </c:pt>
                <c:pt idx="993">
                  <c:v>371</c:v>
                </c:pt>
                <c:pt idx="994">
                  <c:v>372</c:v>
                </c:pt>
                <c:pt idx="995">
                  <c:v>372</c:v>
                </c:pt>
                <c:pt idx="996">
                  <c:v>372</c:v>
                </c:pt>
                <c:pt idx="997">
                  <c:v>373</c:v>
                </c:pt>
                <c:pt idx="998">
                  <c:v>373</c:v>
                </c:pt>
                <c:pt idx="999">
                  <c:v>373</c:v>
                </c:pt>
                <c:pt idx="1000">
                  <c:v>373</c:v>
                </c:pt>
                <c:pt idx="1001">
                  <c:v>373</c:v>
                </c:pt>
                <c:pt idx="1002">
                  <c:v>374</c:v>
                </c:pt>
                <c:pt idx="1003">
                  <c:v>374</c:v>
                </c:pt>
                <c:pt idx="1004">
                  <c:v>374</c:v>
                </c:pt>
                <c:pt idx="1005">
                  <c:v>374</c:v>
                </c:pt>
                <c:pt idx="1006">
                  <c:v>374</c:v>
                </c:pt>
                <c:pt idx="1007">
                  <c:v>374</c:v>
                </c:pt>
                <c:pt idx="1008">
                  <c:v>375</c:v>
                </c:pt>
                <c:pt idx="1009">
                  <c:v>375</c:v>
                </c:pt>
                <c:pt idx="1010">
                  <c:v>375</c:v>
                </c:pt>
                <c:pt idx="1011">
                  <c:v>375</c:v>
                </c:pt>
                <c:pt idx="1012">
                  <c:v>376</c:v>
                </c:pt>
                <c:pt idx="1013">
                  <c:v>376</c:v>
                </c:pt>
                <c:pt idx="1014">
                  <c:v>376</c:v>
                </c:pt>
                <c:pt idx="1015">
                  <c:v>376</c:v>
                </c:pt>
                <c:pt idx="1016">
                  <c:v>376</c:v>
                </c:pt>
                <c:pt idx="1017">
                  <c:v>377</c:v>
                </c:pt>
                <c:pt idx="1018">
                  <c:v>377</c:v>
                </c:pt>
                <c:pt idx="1019">
                  <c:v>377</c:v>
                </c:pt>
                <c:pt idx="1020">
                  <c:v>377</c:v>
                </c:pt>
                <c:pt idx="1021">
                  <c:v>377</c:v>
                </c:pt>
                <c:pt idx="1022">
                  <c:v>378</c:v>
                </c:pt>
                <c:pt idx="1023">
                  <c:v>378</c:v>
                </c:pt>
                <c:pt idx="1024">
                  <c:v>378</c:v>
                </c:pt>
                <c:pt idx="1025">
                  <c:v>379</c:v>
                </c:pt>
                <c:pt idx="1026">
                  <c:v>379</c:v>
                </c:pt>
                <c:pt idx="1027">
                  <c:v>379</c:v>
                </c:pt>
                <c:pt idx="1028">
                  <c:v>379</c:v>
                </c:pt>
                <c:pt idx="1029">
                  <c:v>380</c:v>
                </c:pt>
                <c:pt idx="1030">
                  <c:v>380</c:v>
                </c:pt>
                <c:pt idx="1031">
                  <c:v>380</c:v>
                </c:pt>
                <c:pt idx="1032">
                  <c:v>380</c:v>
                </c:pt>
                <c:pt idx="1033">
                  <c:v>380</c:v>
                </c:pt>
                <c:pt idx="1034">
                  <c:v>381</c:v>
                </c:pt>
                <c:pt idx="1035">
                  <c:v>381</c:v>
                </c:pt>
                <c:pt idx="1036">
                  <c:v>382</c:v>
                </c:pt>
                <c:pt idx="1037">
                  <c:v>387</c:v>
                </c:pt>
                <c:pt idx="1038">
                  <c:v>387</c:v>
                </c:pt>
                <c:pt idx="1039">
                  <c:v>387</c:v>
                </c:pt>
                <c:pt idx="1040">
                  <c:v>388</c:v>
                </c:pt>
                <c:pt idx="1041">
                  <c:v>388</c:v>
                </c:pt>
                <c:pt idx="1042">
                  <c:v>388</c:v>
                </c:pt>
                <c:pt idx="1043">
                  <c:v>388</c:v>
                </c:pt>
                <c:pt idx="1044">
                  <c:v>388</c:v>
                </c:pt>
                <c:pt idx="1045">
                  <c:v>389</c:v>
                </c:pt>
                <c:pt idx="1046">
                  <c:v>389</c:v>
                </c:pt>
                <c:pt idx="1047">
                  <c:v>389</c:v>
                </c:pt>
                <c:pt idx="1048">
                  <c:v>389</c:v>
                </c:pt>
                <c:pt idx="1049">
                  <c:v>390</c:v>
                </c:pt>
                <c:pt idx="1050">
                  <c:v>391</c:v>
                </c:pt>
                <c:pt idx="1051">
                  <c:v>390</c:v>
                </c:pt>
                <c:pt idx="1052">
                  <c:v>391</c:v>
                </c:pt>
                <c:pt idx="1053">
                  <c:v>391</c:v>
                </c:pt>
                <c:pt idx="1054">
                  <c:v>391</c:v>
                </c:pt>
                <c:pt idx="1055">
                  <c:v>392</c:v>
                </c:pt>
                <c:pt idx="1056">
                  <c:v>392</c:v>
                </c:pt>
                <c:pt idx="1057">
                  <c:v>392</c:v>
                </c:pt>
                <c:pt idx="1058">
                  <c:v>392</c:v>
                </c:pt>
                <c:pt idx="1059">
                  <c:v>393</c:v>
                </c:pt>
                <c:pt idx="1060">
                  <c:v>393</c:v>
                </c:pt>
                <c:pt idx="1061">
                  <c:v>393</c:v>
                </c:pt>
                <c:pt idx="1062">
                  <c:v>393</c:v>
                </c:pt>
                <c:pt idx="1063">
                  <c:v>394</c:v>
                </c:pt>
                <c:pt idx="1064">
                  <c:v>394</c:v>
                </c:pt>
                <c:pt idx="1065">
                  <c:v>394</c:v>
                </c:pt>
                <c:pt idx="1066">
                  <c:v>395</c:v>
                </c:pt>
                <c:pt idx="1067">
                  <c:v>395</c:v>
                </c:pt>
                <c:pt idx="1068">
                  <c:v>395</c:v>
                </c:pt>
                <c:pt idx="1069">
                  <c:v>396</c:v>
                </c:pt>
                <c:pt idx="1070">
                  <c:v>396</c:v>
                </c:pt>
                <c:pt idx="1071">
                  <c:v>396</c:v>
                </c:pt>
                <c:pt idx="1072">
                  <c:v>396</c:v>
                </c:pt>
                <c:pt idx="1073">
                  <c:v>397</c:v>
                </c:pt>
                <c:pt idx="1074">
                  <c:v>396</c:v>
                </c:pt>
                <c:pt idx="1075">
                  <c:v>396</c:v>
                </c:pt>
                <c:pt idx="1076">
                  <c:v>396</c:v>
                </c:pt>
                <c:pt idx="1077">
                  <c:v>396</c:v>
                </c:pt>
                <c:pt idx="1078">
                  <c:v>397</c:v>
                </c:pt>
                <c:pt idx="1079">
                  <c:v>397</c:v>
                </c:pt>
                <c:pt idx="1080">
                  <c:v>397</c:v>
                </c:pt>
                <c:pt idx="1081">
                  <c:v>398</c:v>
                </c:pt>
                <c:pt idx="1082">
                  <c:v>398</c:v>
                </c:pt>
                <c:pt idx="1083">
                  <c:v>398</c:v>
                </c:pt>
                <c:pt idx="1084">
                  <c:v>399</c:v>
                </c:pt>
                <c:pt idx="1085">
                  <c:v>399</c:v>
                </c:pt>
                <c:pt idx="1086">
                  <c:v>399</c:v>
                </c:pt>
                <c:pt idx="1087">
                  <c:v>399</c:v>
                </c:pt>
                <c:pt idx="1088">
                  <c:v>400</c:v>
                </c:pt>
                <c:pt idx="1089">
                  <c:v>400</c:v>
                </c:pt>
                <c:pt idx="1090">
                  <c:v>400</c:v>
                </c:pt>
                <c:pt idx="1091">
                  <c:v>400</c:v>
                </c:pt>
                <c:pt idx="1092">
                  <c:v>401</c:v>
                </c:pt>
                <c:pt idx="1093">
                  <c:v>401</c:v>
                </c:pt>
                <c:pt idx="1094">
                  <c:v>401</c:v>
                </c:pt>
                <c:pt idx="1095">
                  <c:v>402</c:v>
                </c:pt>
                <c:pt idx="1096">
                  <c:v>402</c:v>
                </c:pt>
                <c:pt idx="1097">
                  <c:v>402</c:v>
                </c:pt>
                <c:pt idx="1098">
                  <c:v>402</c:v>
                </c:pt>
                <c:pt idx="1099">
                  <c:v>402</c:v>
                </c:pt>
                <c:pt idx="1100">
                  <c:v>402</c:v>
                </c:pt>
                <c:pt idx="1101">
                  <c:v>403</c:v>
                </c:pt>
                <c:pt idx="1102">
                  <c:v>403</c:v>
                </c:pt>
                <c:pt idx="1103">
                  <c:v>403</c:v>
                </c:pt>
                <c:pt idx="1104">
                  <c:v>403</c:v>
                </c:pt>
                <c:pt idx="1105">
                  <c:v>404</c:v>
                </c:pt>
                <c:pt idx="1106">
                  <c:v>404</c:v>
                </c:pt>
                <c:pt idx="1107">
                  <c:v>405</c:v>
                </c:pt>
                <c:pt idx="1108">
                  <c:v>405</c:v>
                </c:pt>
                <c:pt idx="1109">
                  <c:v>405</c:v>
                </c:pt>
                <c:pt idx="1110">
                  <c:v>406</c:v>
                </c:pt>
                <c:pt idx="1111">
                  <c:v>406</c:v>
                </c:pt>
                <c:pt idx="1112">
                  <c:v>406</c:v>
                </c:pt>
                <c:pt idx="1113">
                  <c:v>406</c:v>
                </c:pt>
                <c:pt idx="1114">
                  <c:v>407</c:v>
                </c:pt>
                <c:pt idx="1115">
                  <c:v>407</c:v>
                </c:pt>
                <c:pt idx="1116">
                  <c:v>408</c:v>
                </c:pt>
                <c:pt idx="1117">
                  <c:v>408</c:v>
                </c:pt>
                <c:pt idx="1118">
                  <c:v>408</c:v>
                </c:pt>
                <c:pt idx="1119">
                  <c:v>409</c:v>
                </c:pt>
                <c:pt idx="1120">
                  <c:v>409</c:v>
                </c:pt>
                <c:pt idx="1121">
                  <c:v>409</c:v>
                </c:pt>
                <c:pt idx="1122">
                  <c:v>409</c:v>
                </c:pt>
                <c:pt idx="1123">
                  <c:v>411</c:v>
                </c:pt>
                <c:pt idx="1124">
                  <c:v>411</c:v>
                </c:pt>
                <c:pt idx="1125">
                  <c:v>411</c:v>
                </c:pt>
                <c:pt idx="1126">
                  <c:v>411</c:v>
                </c:pt>
                <c:pt idx="1127">
                  <c:v>411</c:v>
                </c:pt>
                <c:pt idx="1128">
                  <c:v>411</c:v>
                </c:pt>
                <c:pt idx="1129">
                  <c:v>412</c:v>
                </c:pt>
                <c:pt idx="1130">
                  <c:v>412</c:v>
                </c:pt>
                <c:pt idx="1131">
                  <c:v>412</c:v>
                </c:pt>
                <c:pt idx="1132">
                  <c:v>413</c:v>
                </c:pt>
                <c:pt idx="1133">
                  <c:v>412</c:v>
                </c:pt>
                <c:pt idx="1134">
                  <c:v>411</c:v>
                </c:pt>
                <c:pt idx="1135">
                  <c:v>411</c:v>
                </c:pt>
                <c:pt idx="1136">
                  <c:v>411</c:v>
                </c:pt>
                <c:pt idx="1137">
                  <c:v>411</c:v>
                </c:pt>
                <c:pt idx="1138">
                  <c:v>411</c:v>
                </c:pt>
                <c:pt idx="1139">
                  <c:v>411</c:v>
                </c:pt>
                <c:pt idx="1140">
                  <c:v>411</c:v>
                </c:pt>
                <c:pt idx="1141">
                  <c:v>411</c:v>
                </c:pt>
                <c:pt idx="1142">
                  <c:v>410</c:v>
                </c:pt>
                <c:pt idx="1143">
                  <c:v>410</c:v>
                </c:pt>
                <c:pt idx="1144">
                  <c:v>410</c:v>
                </c:pt>
                <c:pt idx="1145">
                  <c:v>410</c:v>
                </c:pt>
                <c:pt idx="1146">
                  <c:v>410</c:v>
                </c:pt>
                <c:pt idx="1147">
                  <c:v>409</c:v>
                </c:pt>
                <c:pt idx="1148">
                  <c:v>409</c:v>
                </c:pt>
                <c:pt idx="1149">
                  <c:v>409</c:v>
                </c:pt>
                <c:pt idx="1150">
                  <c:v>409</c:v>
                </c:pt>
                <c:pt idx="1151">
                  <c:v>409</c:v>
                </c:pt>
                <c:pt idx="1152">
                  <c:v>409</c:v>
                </c:pt>
                <c:pt idx="1153">
                  <c:v>408</c:v>
                </c:pt>
                <c:pt idx="1154">
                  <c:v>408</c:v>
                </c:pt>
                <c:pt idx="1155">
                  <c:v>408</c:v>
                </c:pt>
                <c:pt idx="1156">
                  <c:v>408</c:v>
                </c:pt>
                <c:pt idx="1157">
                  <c:v>408</c:v>
                </c:pt>
                <c:pt idx="1158">
                  <c:v>407</c:v>
                </c:pt>
                <c:pt idx="1159">
                  <c:v>407</c:v>
                </c:pt>
                <c:pt idx="1160">
                  <c:v>407</c:v>
                </c:pt>
                <c:pt idx="1161">
                  <c:v>407</c:v>
                </c:pt>
                <c:pt idx="1162">
                  <c:v>407</c:v>
                </c:pt>
                <c:pt idx="1163">
                  <c:v>407</c:v>
                </c:pt>
                <c:pt idx="1164">
                  <c:v>412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ex2_20_heatTemp2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Sheet1!$C$2:$C$1166</c:f>
              <c:numCache>
                <c:formatCode>General</c:formatCode>
                <c:ptCount val="1165"/>
                <c:pt idx="0">
                  <c:v>218</c:v>
                </c:pt>
                <c:pt idx="1">
                  <c:v>218</c:v>
                </c:pt>
                <c:pt idx="2">
                  <c:v>219</c:v>
                </c:pt>
                <c:pt idx="3">
                  <c:v>219</c:v>
                </c:pt>
                <c:pt idx="4">
                  <c:v>220</c:v>
                </c:pt>
                <c:pt idx="5">
                  <c:v>221</c:v>
                </c:pt>
                <c:pt idx="6">
                  <c:v>220</c:v>
                </c:pt>
                <c:pt idx="7">
                  <c:v>221</c:v>
                </c:pt>
                <c:pt idx="8">
                  <c:v>221</c:v>
                </c:pt>
                <c:pt idx="9">
                  <c:v>222</c:v>
                </c:pt>
                <c:pt idx="10">
                  <c:v>223</c:v>
                </c:pt>
                <c:pt idx="11">
                  <c:v>223</c:v>
                </c:pt>
                <c:pt idx="12">
                  <c:v>223</c:v>
                </c:pt>
                <c:pt idx="13">
                  <c:v>224</c:v>
                </c:pt>
                <c:pt idx="14">
                  <c:v>224</c:v>
                </c:pt>
                <c:pt idx="15">
                  <c:v>224</c:v>
                </c:pt>
                <c:pt idx="16">
                  <c:v>225</c:v>
                </c:pt>
                <c:pt idx="17">
                  <c:v>225</c:v>
                </c:pt>
                <c:pt idx="18">
                  <c:v>225</c:v>
                </c:pt>
                <c:pt idx="19">
                  <c:v>226</c:v>
                </c:pt>
                <c:pt idx="20">
                  <c:v>226</c:v>
                </c:pt>
                <c:pt idx="21">
                  <c:v>226</c:v>
                </c:pt>
                <c:pt idx="22">
                  <c:v>227</c:v>
                </c:pt>
                <c:pt idx="23">
                  <c:v>227</c:v>
                </c:pt>
                <c:pt idx="24">
                  <c:v>228</c:v>
                </c:pt>
                <c:pt idx="25">
                  <c:v>228</c:v>
                </c:pt>
                <c:pt idx="26">
                  <c:v>229</c:v>
                </c:pt>
                <c:pt idx="27">
                  <c:v>229</c:v>
                </c:pt>
                <c:pt idx="28">
                  <c:v>230</c:v>
                </c:pt>
                <c:pt idx="29">
                  <c:v>230</c:v>
                </c:pt>
                <c:pt idx="30">
                  <c:v>230</c:v>
                </c:pt>
                <c:pt idx="31">
                  <c:v>231</c:v>
                </c:pt>
                <c:pt idx="32">
                  <c:v>231</c:v>
                </c:pt>
                <c:pt idx="33">
                  <c:v>231</c:v>
                </c:pt>
                <c:pt idx="34">
                  <c:v>232</c:v>
                </c:pt>
                <c:pt idx="35">
                  <c:v>232</c:v>
                </c:pt>
                <c:pt idx="36">
                  <c:v>233</c:v>
                </c:pt>
                <c:pt idx="37">
                  <c:v>233</c:v>
                </c:pt>
                <c:pt idx="38">
                  <c:v>233</c:v>
                </c:pt>
                <c:pt idx="39">
                  <c:v>234</c:v>
                </c:pt>
                <c:pt idx="40">
                  <c:v>234</c:v>
                </c:pt>
                <c:pt idx="41">
                  <c:v>235</c:v>
                </c:pt>
                <c:pt idx="42">
                  <c:v>235</c:v>
                </c:pt>
                <c:pt idx="43">
                  <c:v>235</c:v>
                </c:pt>
                <c:pt idx="44">
                  <c:v>236</c:v>
                </c:pt>
                <c:pt idx="45">
                  <c:v>236</c:v>
                </c:pt>
                <c:pt idx="46">
                  <c:v>237</c:v>
                </c:pt>
                <c:pt idx="47">
                  <c:v>237</c:v>
                </c:pt>
                <c:pt idx="48">
                  <c:v>238</c:v>
                </c:pt>
                <c:pt idx="49">
                  <c:v>238</c:v>
                </c:pt>
                <c:pt idx="50">
                  <c:v>238</c:v>
                </c:pt>
                <c:pt idx="51">
                  <c:v>239</c:v>
                </c:pt>
                <c:pt idx="52">
                  <c:v>240</c:v>
                </c:pt>
                <c:pt idx="53">
                  <c:v>240</c:v>
                </c:pt>
                <c:pt idx="54">
                  <c:v>240</c:v>
                </c:pt>
                <c:pt idx="55">
                  <c:v>240</c:v>
                </c:pt>
                <c:pt idx="56">
                  <c:v>241</c:v>
                </c:pt>
                <c:pt idx="57">
                  <c:v>241</c:v>
                </c:pt>
                <c:pt idx="58">
                  <c:v>241</c:v>
                </c:pt>
                <c:pt idx="59">
                  <c:v>241</c:v>
                </c:pt>
                <c:pt idx="60">
                  <c:v>242</c:v>
                </c:pt>
                <c:pt idx="61">
                  <c:v>243</c:v>
                </c:pt>
                <c:pt idx="62">
                  <c:v>243</c:v>
                </c:pt>
                <c:pt idx="63">
                  <c:v>244</c:v>
                </c:pt>
                <c:pt idx="64">
                  <c:v>244</c:v>
                </c:pt>
                <c:pt idx="65">
                  <c:v>244</c:v>
                </c:pt>
                <c:pt idx="66">
                  <c:v>244</c:v>
                </c:pt>
                <c:pt idx="67">
                  <c:v>244</c:v>
                </c:pt>
                <c:pt idx="68">
                  <c:v>245</c:v>
                </c:pt>
                <c:pt idx="69">
                  <c:v>245</c:v>
                </c:pt>
                <c:pt idx="70">
                  <c:v>246</c:v>
                </c:pt>
                <c:pt idx="71">
                  <c:v>246</c:v>
                </c:pt>
                <c:pt idx="72">
                  <c:v>246</c:v>
                </c:pt>
                <c:pt idx="73">
                  <c:v>246</c:v>
                </c:pt>
                <c:pt idx="74">
                  <c:v>247</c:v>
                </c:pt>
                <c:pt idx="75">
                  <c:v>247</c:v>
                </c:pt>
                <c:pt idx="76">
                  <c:v>247</c:v>
                </c:pt>
                <c:pt idx="77">
                  <c:v>248</c:v>
                </c:pt>
                <c:pt idx="78">
                  <c:v>248</c:v>
                </c:pt>
                <c:pt idx="79">
                  <c:v>249</c:v>
                </c:pt>
                <c:pt idx="80">
                  <c:v>249</c:v>
                </c:pt>
                <c:pt idx="81">
                  <c:v>249</c:v>
                </c:pt>
                <c:pt idx="82">
                  <c:v>250</c:v>
                </c:pt>
                <c:pt idx="83">
                  <c:v>250</c:v>
                </c:pt>
                <c:pt idx="84">
                  <c:v>251</c:v>
                </c:pt>
                <c:pt idx="85">
                  <c:v>251</c:v>
                </c:pt>
                <c:pt idx="86">
                  <c:v>251</c:v>
                </c:pt>
                <c:pt idx="87">
                  <c:v>252</c:v>
                </c:pt>
                <c:pt idx="88">
                  <c:v>252</c:v>
                </c:pt>
                <c:pt idx="89">
                  <c:v>252</c:v>
                </c:pt>
                <c:pt idx="90">
                  <c:v>253</c:v>
                </c:pt>
                <c:pt idx="91">
                  <c:v>253</c:v>
                </c:pt>
                <c:pt idx="92">
                  <c:v>254</c:v>
                </c:pt>
                <c:pt idx="93">
                  <c:v>254</c:v>
                </c:pt>
                <c:pt idx="94">
                  <c:v>254</c:v>
                </c:pt>
                <c:pt idx="95">
                  <c:v>255</c:v>
                </c:pt>
                <c:pt idx="96">
                  <c:v>255</c:v>
                </c:pt>
                <c:pt idx="97">
                  <c:v>256</c:v>
                </c:pt>
                <c:pt idx="98">
                  <c:v>256</c:v>
                </c:pt>
                <c:pt idx="99">
                  <c:v>256</c:v>
                </c:pt>
                <c:pt idx="100">
                  <c:v>257</c:v>
                </c:pt>
                <c:pt idx="101">
                  <c:v>257</c:v>
                </c:pt>
                <c:pt idx="102">
                  <c:v>258</c:v>
                </c:pt>
                <c:pt idx="103">
                  <c:v>258</c:v>
                </c:pt>
                <c:pt idx="104">
                  <c:v>258</c:v>
                </c:pt>
                <c:pt idx="105">
                  <c:v>259</c:v>
                </c:pt>
                <c:pt idx="106">
                  <c:v>259</c:v>
                </c:pt>
                <c:pt idx="107">
                  <c:v>259</c:v>
                </c:pt>
                <c:pt idx="108">
                  <c:v>260</c:v>
                </c:pt>
                <c:pt idx="109">
                  <c:v>260</c:v>
                </c:pt>
                <c:pt idx="110">
                  <c:v>260</c:v>
                </c:pt>
                <c:pt idx="111">
                  <c:v>261</c:v>
                </c:pt>
                <c:pt idx="112">
                  <c:v>261</c:v>
                </c:pt>
                <c:pt idx="113">
                  <c:v>261</c:v>
                </c:pt>
                <c:pt idx="114">
                  <c:v>262</c:v>
                </c:pt>
                <c:pt idx="115">
                  <c:v>262</c:v>
                </c:pt>
                <c:pt idx="116">
                  <c:v>263</c:v>
                </c:pt>
                <c:pt idx="117">
                  <c:v>262</c:v>
                </c:pt>
                <c:pt idx="118">
                  <c:v>263</c:v>
                </c:pt>
                <c:pt idx="119">
                  <c:v>263</c:v>
                </c:pt>
                <c:pt idx="120">
                  <c:v>264</c:v>
                </c:pt>
                <c:pt idx="121">
                  <c:v>264</c:v>
                </c:pt>
                <c:pt idx="122">
                  <c:v>264</c:v>
                </c:pt>
                <c:pt idx="123">
                  <c:v>264</c:v>
                </c:pt>
                <c:pt idx="124">
                  <c:v>265</c:v>
                </c:pt>
                <c:pt idx="125">
                  <c:v>265</c:v>
                </c:pt>
                <c:pt idx="126">
                  <c:v>265</c:v>
                </c:pt>
                <c:pt idx="127">
                  <c:v>266</c:v>
                </c:pt>
                <c:pt idx="128">
                  <c:v>266</c:v>
                </c:pt>
                <c:pt idx="129">
                  <c:v>266</c:v>
                </c:pt>
                <c:pt idx="130">
                  <c:v>266</c:v>
                </c:pt>
                <c:pt idx="131">
                  <c:v>267</c:v>
                </c:pt>
                <c:pt idx="132">
                  <c:v>267</c:v>
                </c:pt>
                <c:pt idx="133">
                  <c:v>267</c:v>
                </c:pt>
                <c:pt idx="134">
                  <c:v>268</c:v>
                </c:pt>
                <c:pt idx="135">
                  <c:v>268</c:v>
                </c:pt>
                <c:pt idx="136">
                  <c:v>268</c:v>
                </c:pt>
                <c:pt idx="137">
                  <c:v>269</c:v>
                </c:pt>
                <c:pt idx="138">
                  <c:v>269</c:v>
                </c:pt>
                <c:pt idx="139">
                  <c:v>270</c:v>
                </c:pt>
                <c:pt idx="140">
                  <c:v>270</c:v>
                </c:pt>
                <c:pt idx="141">
                  <c:v>270</c:v>
                </c:pt>
                <c:pt idx="142">
                  <c:v>271</c:v>
                </c:pt>
                <c:pt idx="143">
                  <c:v>271</c:v>
                </c:pt>
                <c:pt idx="144">
                  <c:v>271</c:v>
                </c:pt>
                <c:pt idx="145">
                  <c:v>272</c:v>
                </c:pt>
                <c:pt idx="146">
                  <c:v>272</c:v>
                </c:pt>
                <c:pt idx="147">
                  <c:v>272</c:v>
                </c:pt>
                <c:pt idx="148">
                  <c:v>272</c:v>
                </c:pt>
                <c:pt idx="149">
                  <c:v>273</c:v>
                </c:pt>
                <c:pt idx="150">
                  <c:v>273</c:v>
                </c:pt>
                <c:pt idx="151">
                  <c:v>274</c:v>
                </c:pt>
                <c:pt idx="152">
                  <c:v>274</c:v>
                </c:pt>
                <c:pt idx="153">
                  <c:v>274</c:v>
                </c:pt>
                <c:pt idx="154">
                  <c:v>275</c:v>
                </c:pt>
                <c:pt idx="155">
                  <c:v>275</c:v>
                </c:pt>
                <c:pt idx="156">
                  <c:v>276</c:v>
                </c:pt>
                <c:pt idx="157">
                  <c:v>276</c:v>
                </c:pt>
                <c:pt idx="158">
                  <c:v>277</c:v>
                </c:pt>
                <c:pt idx="159">
                  <c:v>277</c:v>
                </c:pt>
                <c:pt idx="160">
                  <c:v>277</c:v>
                </c:pt>
                <c:pt idx="161">
                  <c:v>277</c:v>
                </c:pt>
                <c:pt idx="162">
                  <c:v>277</c:v>
                </c:pt>
                <c:pt idx="163">
                  <c:v>278</c:v>
                </c:pt>
                <c:pt idx="164">
                  <c:v>278</c:v>
                </c:pt>
                <c:pt idx="165">
                  <c:v>279</c:v>
                </c:pt>
                <c:pt idx="166">
                  <c:v>279</c:v>
                </c:pt>
                <c:pt idx="167">
                  <c:v>279</c:v>
                </c:pt>
                <c:pt idx="168">
                  <c:v>279</c:v>
                </c:pt>
                <c:pt idx="169">
                  <c:v>280</c:v>
                </c:pt>
                <c:pt idx="170">
                  <c:v>280</c:v>
                </c:pt>
                <c:pt idx="171">
                  <c:v>280</c:v>
                </c:pt>
                <c:pt idx="172">
                  <c:v>281</c:v>
                </c:pt>
                <c:pt idx="173">
                  <c:v>281</c:v>
                </c:pt>
                <c:pt idx="174">
                  <c:v>281</c:v>
                </c:pt>
                <c:pt idx="175">
                  <c:v>281</c:v>
                </c:pt>
                <c:pt idx="176">
                  <c:v>282</c:v>
                </c:pt>
                <c:pt idx="177">
                  <c:v>283</c:v>
                </c:pt>
                <c:pt idx="178">
                  <c:v>283</c:v>
                </c:pt>
                <c:pt idx="179">
                  <c:v>283</c:v>
                </c:pt>
                <c:pt idx="180">
                  <c:v>284</c:v>
                </c:pt>
                <c:pt idx="181">
                  <c:v>284</c:v>
                </c:pt>
                <c:pt idx="182">
                  <c:v>285</c:v>
                </c:pt>
                <c:pt idx="183">
                  <c:v>285</c:v>
                </c:pt>
                <c:pt idx="184">
                  <c:v>285</c:v>
                </c:pt>
                <c:pt idx="185">
                  <c:v>285</c:v>
                </c:pt>
                <c:pt idx="186">
                  <c:v>286</c:v>
                </c:pt>
                <c:pt idx="187">
                  <c:v>286</c:v>
                </c:pt>
                <c:pt idx="188">
                  <c:v>287</c:v>
                </c:pt>
                <c:pt idx="189">
                  <c:v>287</c:v>
                </c:pt>
                <c:pt idx="190">
                  <c:v>287</c:v>
                </c:pt>
                <c:pt idx="191">
                  <c:v>287</c:v>
                </c:pt>
                <c:pt idx="192">
                  <c:v>287</c:v>
                </c:pt>
                <c:pt idx="193">
                  <c:v>288</c:v>
                </c:pt>
                <c:pt idx="194">
                  <c:v>288</c:v>
                </c:pt>
                <c:pt idx="195">
                  <c:v>289</c:v>
                </c:pt>
                <c:pt idx="196">
                  <c:v>289</c:v>
                </c:pt>
                <c:pt idx="197">
                  <c:v>289</c:v>
                </c:pt>
                <c:pt idx="198">
                  <c:v>290</c:v>
                </c:pt>
                <c:pt idx="199">
                  <c:v>290</c:v>
                </c:pt>
                <c:pt idx="200">
                  <c:v>291</c:v>
                </c:pt>
                <c:pt idx="201">
                  <c:v>291</c:v>
                </c:pt>
                <c:pt idx="202">
                  <c:v>291</c:v>
                </c:pt>
                <c:pt idx="203">
                  <c:v>292</c:v>
                </c:pt>
                <c:pt idx="204">
                  <c:v>292</c:v>
                </c:pt>
                <c:pt idx="205">
                  <c:v>293</c:v>
                </c:pt>
                <c:pt idx="206">
                  <c:v>293</c:v>
                </c:pt>
                <c:pt idx="207">
                  <c:v>293</c:v>
                </c:pt>
                <c:pt idx="208">
                  <c:v>294</c:v>
                </c:pt>
                <c:pt idx="209">
                  <c:v>294</c:v>
                </c:pt>
                <c:pt idx="210">
                  <c:v>294</c:v>
                </c:pt>
                <c:pt idx="211">
                  <c:v>294</c:v>
                </c:pt>
                <c:pt idx="212">
                  <c:v>295</c:v>
                </c:pt>
                <c:pt idx="213">
                  <c:v>295</c:v>
                </c:pt>
                <c:pt idx="214">
                  <c:v>295</c:v>
                </c:pt>
                <c:pt idx="215">
                  <c:v>295</c:v>
                </c:pt>
                <c:pt idx="216">
                  <c:v>296</c:v>
                </c:pt>
                <c:pt idx="217">
                  <c:v>297</c:v>
                </c:pt>
                <c:pt idx="218">
                  <c:v>297</c:v>
                </c:pt>
                <c:pt idx="219">
                  <c:v>297</c:v>
                </c:pt>
                <c:pt idx="220">
                  <c:v>298</c:v>
                </c:pt>
                <c:pt idx="221">
                  <c:v>298</c:v>
                </c:pt>
                <c:pt idx="222">
                  <c:v>298</c:v>
                </c:pt>
                <c:pt idx="223">
                  <c:v>298</c:v>
                </c:pt>
                <c:pt idx="224">
                  <c:v>298</c:v>
                </c:pt>
                <c:pt idx="225">
                  <c:v>299</c:v>
                </c:pt>
                <c:pt idx="226">
                  <c:v>299</c:v>
                </c:pt>
                <c:pt idx="227">
                  <c:v>300</c:v>
                </c:pt>
                <c:pt idx="228">
                  <c:v>300</c:v>
                </c:pt>
                <c:pt idx="229">
                  <c:v>300</c:v>
                </c:pt>
                <c:pt idx="230">
                  <c:v>300</c:v>
                </c:pt>
                <c:pt idx="231">
                  <c:v>301</c:v>
                </c:pt>
                <c:pt idx="232">
                  <c:v>301</c:v>
                </c:pt>
                <c:pt idx="233">
                  <c:v>301</c:v>
                </c:pt>
                <c:pt idx="234">
                  <c:v>302</c:v>
                </c:pt>
                <c:pt idx="235">
                  <c:v>302</c:v>
                </c:pt>
                <c:pt idx="236">
                  <c:v>303</c:v>
                </c:pt>
                <c:pt idx="237">
                  <c:v>303</c:v>
                </c:pt>
                <c:pt idx="238">
                  <c:v>303</c:v>
                </c:pt>
                <c:pt idx="239">
                  <c:v>304</c:v>
                </c:pt>
                <c:pt idx="240">
                  <c:v>304</c:v>
                </c:pt>
                <c:pt idx="241">
                  <c:v>305</c:v>
                </c:pt>
                <c:pt idx="242">
                  <c:v>304</c:v>
                </c:pt>
                <c:pt idx="243">
                  <c:v>306</c:v>
                </c:pt>
                <c:pt idx="244">
                  <c:v>306</c:v>
                </c:pt>
                <c:pt idx="245">
                  <c:v>306</c:v>
                </c:pt>
                <c:pt idx="246">
                  <c:v>307</c:v>
                </c:pt>
                <c:pt idx="247">
                  <c:v>307</c:v>
                </c:pt>
                <c:pt idx="248">
                  <c:v>307</c:v>
                </c:pt>
                <c:pt idx="249">
                  <c:v>307</c:v>
                </c:pt>
                <c:pt idx="250">
                  <c:v>308</c:v>
                </c:pt>
                <c:pt idx="251">
                  <c:v>308</c:v>
                </c:pt>
                <c:pt idx="252">
                  <c:v>308</c:v>
                </c:pt>
                <c:pt idx="253">
                  <c:v>309</c:v>
                </c:pt>
                <c:pt idx="254">
                  <c:v>309</c:v>
                </c:pt>
                <c:pt idx="255">
                  <c:v>310</c:v>
                </c:pt>
                <c:pt idx="256">
                  <c:v>310</c:v>
                </c:pt>
                <c:pt idx="257">
                  <c:v>310</c:v>
                </c:pt>
                <c:pt idx="258">
                  <c:v>310</c:v>
                </c:pt>
                <c:pt idx="259">
                  <c:v>310</c:v>
                </c:pt>
                <c:pt idx="260">
                  <c:v>311</c:v>
                </c:pt>
                <c:pt idx="261">
                  <c:v>311</c:v>
                </c:pt>
                <c:pt idx="262">
                  <c:v>311</c:v>
                </c:pt>
                <c:pt idx="263">
                  <c:v>312</c:v>
                </c:pt>
                <c:pt idx="264">
                  <c:v>312</c:v>
                </c:pt>
                <c:pt idx="265">
                  <c:v>313</c:v>
                </c:pt>
                <c:pt idx="266">
                  <c:v>313</c:v>
                </c:pt>
                <c:pt idx="267">
                  <c:v>313</c:v>
                </c:pt>
                <c:pt idx="268">
                  <c:v>314</c:v>
                </c:pt>
                <c:pt idx="269">
                  <c:v>314</c:v>
                </c:pt>
                <c:pt idx="270">
                  <c:v>315</c:v>
                </c:pt>
                <c:pt idx="271">
                  <c:v>315</c:v>
                </c:pt>
                <c:pt idx="272">
                  <c:v>315</c:v>
                </c:pt>
                <c:pt idx="273">
                  <c:v>316</c:v>
                </c:pt>
                <c:pt idx="274">
                  <c:v>316</c:v>
                </c:pt>
                <c:pt idx="275">
                  <c:v>316</c:v>
                </c:pt>
                <c:pt idx="276">
                  <c:v>317</c:v>
                </c:pt>
                <c:pt idx="277">
                  <c:v>317</c:v>
                </c:pt>
                <c:pt idx="278">
                  <c:v>318</c:v>
                </c:pt>
                <c:pt idx="279">
                  <c:v>318</c:v>
                </c:pt>
                <c:pt idx="280">
                  <c:v>318</c:v>
                </c:pt>
                <c:pt idx="281">
                  <c:v>318</c:v>
                </c:pt>
                <c:pt idx="282">
                  <c:v>318</c:v>
                </c:pt>
                <c:pt idx="283">
                  <c:v>319</c:v>
                </c:pt>
                <c:pt idx="284">
                  <c:v>319</c:v>
                </c:pt>
                <c:pt idx="285">
                  <c:v>319</c:v>
                </c:pt>
                <c:pt idx="286">
                  <c:v>320</c:v>
                </c:pt>
                <c:pt idx="287">
                  <c:v>320</c:v>
                </c:pt>
                <c:pt idx="288">
                  <c:v>320</c:v>
                </c:pt>
                <c:pt idx="289">
                  <c:v>320</c:v>
                </c:pt>
                <c:pt idx="290">
                  <c:v>320</c:v>
                </c:pt>
                <c:pt idx="291">
                  <c:v>321</c:v>
                </c:pt>
                <c:pt idx="292">
                  <c:v>321</c:v>
                </c:pt>
                <c:pt idx="293">
                  <c:v>321</c:v>
                </c:pt>
                <c:pt idx="294">
                  <c:v>321</c:v>
                </c:pt>
                <c:pt idx="295">
                  <c:v>322</c:v>
                </c:pt>
                <c:pt idx="296">
                  <c:v>322</c:v>
                </c:pt>
                <c:pt idx="297">
                  <c:v>322</c:v>
                </c:pt>
                <c:pt idx="298">
                  <c:v>323</c:v>
                </c:pt>
                <c:pt idx="299">
                  <c:v>323</c:v>
                </c:pt>
                <c:pt idx="300">
                  <c:v>323</c:v>
                </c:pt>
                <c:pt idx="301">
                  <c:v>323</c:v>
                </c:pt>
                <c:pt idx="302">
                  <c:v>324</c:v>
                </c:pt>
                <c:pt idx="303">
                  <c:v>324</c:v>
                </c:pt>
                <c:pt idx="304">
                  <c:v>324</c:v>
                </c:pt>
                <c:pt idx="305">
                  <c:v>324</c:v>
                </c:pt>
                <c:pt idx="306">
                  <c:v>324</c:v>
                </c:pt>
                <c:pt idx="307">
                  <c:v>325</c:v>
                </c:pt>
                <c:pt idx="308">
                  <c:v>325</c:v>
                </c:pt>
                <c:pt idx="309">
                  <c:v>325</c:v>
                </c:pt>
                <c:pt idx="310">
                  <c:v>326</c:v>
                </c:pt>
                <c:pt idx="311">
                  <c:v>326</c:v>
                </c:pt>
                <c:pt idx="312">
                  <c:v>327</c:v>
                </c:pt>
                <c:pt idx="313">
                  <c:v>327</c:v>
                </c:pt>
                <c:pt idx="314">
                  <c:v>327</c:v>
                </c:pt>
                <c:pt idx="315">
                  <c:v>328</c:v>
                </c:pt>
                <c:pt idx="316">
                  <c:v>328</c:v>
                </c:pt>
                <c:pt idx="317">
                  <c:v>328</c:v>
                </c:pt>
                <c:pt idx="318">
                  <c:v>329</c:v>
                </c:pt>
                <c:pt idx="319">
                  <c:v>328</c:v>
                </c:pt>
                <c:pt idx="320">
                  <c:v>329</c:v>
                </c:pt>
                <c:pt idx="321">
                  <c:v>329</c:v>
                </c:pt>
                <c:pt idx="322">
                  <c:v>330</c:v>
                </c:pt>
                <c:pt idx="323">
                  <c:v>330</c:v>
                </c:pt>
                <c:pt idx="324">
                  <c:v>330</c:v>
                </c:pt>
                <c:pt idx="325">
                  <c:v>331</c:v>
                </c:pt>
                <c:pt idx="326">
                  <c:v>331</c:v>
                </c:pt>
                <c:pt idx="327">
                  <c:v>331</c:v>
                </c:pt>
                <c:pt idx="328">
                  <c:v>331</c:v>
                </c:pt>
                <c:pt idx="329">
                  <c:v>332</c:v>
                </c:pt>
                <c:pt idx="330">
                  <c:v>332</c:v>
                </c:pt>
                <c:pt idx="331">
                  <c:v>332</c:v>
                </c:pt>
                <c:pt idx="332">
                  <c:v>333</c:v>
                </c:pt>
                <c:pt idx="333">
                  <c:v>333</c:v>
                </c:pt>
                <c:pt idx="334">
                  <c:v>333</c:v>
                </c:pt>
                <c:pt idx="335">
                  <c:v>334</c:v>
                </c:pt>
                <c:pt idx="336">
                  <c:v>334</c:v>
                </c:pt>
                <c:pt idx="337">
                  <c:v>334</c:v>
                </c:pt>
                <c:pt idx="338">
                  <c:v>334</c:v>
                </c:pt>
                <c:pt idx="339">
                  <c:v>334</c:v>
                </c:pt>
                <c:pt idx="340">
                  <c:v>335</c:v>
                </c:pt>
                <c:pt idx="341">
                  <c:v>335</c:v>
                </c:pt>
                <c:pt idx="342">
                  <c:v>336</c:v>
                </c:pt>
                <c:pt idx="343">
                  <c:v>336</c:v>
                </c:pt>
                <c:pt idx="344">
                  <c:v>336</c:v>
                </c:pt>
                <c:pt idx="345">
                  <c:v>336</c:v>
                </c:pt>
                <c:pt idx="346">
                  <c:v>336</c:v>
                </c:pt>
                <c:pt idx="347">
                  <c:v>337</c:v>
                </c:pt>
                <c:pt idx="348">
                  <c:v>337</c:v>
                </c:pt>
                <c:pt idx="349">
                  <c:v>337</c:v>
                </c:pt>
                <c:pt idx="350">
                  <c:v>338</c:v>
                </c:pt>
                <c:pt idx="351">
                  <c:v>338</c:v>
                </c:pt>
                <c:pt idx="352">
                  <c:v>338</c:v>
                </c:pt>
                <c:pt idx="353">
                  <c:v>338</c:v>
                </c:pt>
                <c:pt idx="354">
                  <c:v>339</c:v>
                </c:pt>
                <c:pt idx="355">
                  <c:v>339</c:v>
                </c:pt>
                <c:pt idx="356">
                  <c:v>339</c:v>
                </c:pt>
                <c:pt idx="357">
                  <c:v>339</c:v>
                </c:pt>
                <c:pt idx="358">
                  <c:v>340</c:v>
                </c:pt>
                <c:pt idx="359">
                  <c:v>341</c:v>
                </c:pt>
                <c:pt idx="360">
                  <c:v>340</c:v>
                </c:pt>
                <c:pt idx="361">
                  <c:v>340</c:v>
                </c:pt>
                <c:pt idx="362">
                  <c:v>341</c:v>
                </c:pt>
                <c:pt idx="363">
                  <c:v>341</c:v>
                </c:pt>
                <c:pt idx="364">
                  <c:v>342</c:v>
                </c:pt>
                <c:pt idx="365">
                  <c:v>342</c:v>
                </c:pt>
                <c:pt idx="366">
                  <c:v>343</c:v>
                </c:pt>
                <c:pt idx="367">
                  <c:v>343</c:v>
                </c:pt>
                <c:pt idx="368">
                  <c:v>343</c:v>
                </c:pt>
                <c:pt idx="369">
                  <c:v>343</c:v>
                </c:pt>
                <c:pt idx="370">
                  <c:v>344</c:v>
                </c:pt>
                <c:pt idx="371">
                  <c:v>344</c:v>
                </c:pt>
                <c:pt idx="372">
                  <c:v>344</c:v>
                </c:pt>
                <c:pt idx="373">
                  <c:v>345</c:v>
                </c:pt>
                <c:pt idx="374">
                  <c:v>345</c:v>
                </c:pt>
                <c:pt idx="375">
                  <c:v>345</c:v>
                </c:pt>
                <c:pt idx="376">
                  <c:v>345</c:v>
                </c:pt>
                <c:pt idx="377">
                  <c:v>346</c:v>
                </c:pt>
                <c:pt idx="378">
                  <c:v>346</c:v>
                </c:pt>
                <c:pt idx="379">
                  <c:v>347</c:v>
                </c:pt>
                <c:pt idx="380">
                  <c:v>347</c:v>
                </c:pt>
                <c:pt idx="381">
                  <c:v>347</c:v>
                </c:pt>
                <c:pt idx="382">
                  <c:v>348</c:v>
                </c:pt>
                <c:pt idx="383">
                  <c:v>349</c:v>
                </c:pt>
                <c:pt idx="384">
                  <c:v>349</c:v>
                </c:pt>
                <c:pt idx="385">
                  <c:v>349</c:v>
                </c:pt>
                <c:pt idx="386">
                  <c:v>349</c:v>
                </c:pt>
                <c:pt idx="387">
                  <c:v>350</c:v>
                </c:pt>
                <c:pt idx="388">
                  <c:v>350</c:v>
                </c:pt>
                <c:pt idx="389">
                  <c:v>350</c:v>
                </c:pt>
                <c:pt idx="390">
                  <c:v>351</c:v>
                </c:pt>
                <c:pt idx="391">
                  <c:v>351</c:v>
                </c:pt>
                <c:pt idx="392">
                  <c:v>351</c:v>
                </c:pt>
                <c:pt idx="393">
                  <c:v>352</c:v>
                </c:pt>
                <c:pt idx="394">
                  <c:v>352</c:v>
                </c:pt>
                <c:pt idx="395">
                  <c:v>353</c:v>
                </c:pt>
                <c:pt idx="396">
                  <c:v>352</c:v>
                </c:pt>
                <c:pt idx="397">
                  <c:v>353</c:v>
                </c:pt>
                <c:pt idx="398">
                  <c:v>353</c:v>
                </c:pt>
                <c:pt idx="399">
                  <c:v>354</c:v>
                </c:pt>
                <c:pt idx="400">
                  <c:v>354</c:v>
                </c:pt>
                <c:pt idx="401">
                  <c:v>354</c:v>
                </c:pt>
                <c:pt idx="402">
                  <c:v>355</c:v>
                </c:pt>
                <c:pt idx="403">
                  <c:v>355</c:v>
                </c:pt>
                <c:pt idx="404">
                  <c:v>356</c:v>
                </c:pt>
                <c:pt idx="405">
                  <c:v>356</c:v>
                </c:pt>
                <c:pt idx="406">
                  <c:v>355</c:v>
                </c:pt>
                <c:pt idx="407">
                  <c:v>356</c:v>
                </c:pt>
                <c:pt idx="408">
                  <c:v>356</c:v>
                </c:pt>
                <c:pt idx="409">
                  <c:v>357</c:v>
                </c:pt>
                <c:pt idx="410">
                  <c:v>357</c:v>
                </c:pt>
                <c:pt idx="411">
                  <c:v>358</c:v>
                </c:pt>
                <c:pt idx="412">
                  <c:v>358</c:v>
                </c:pt>
                <c:pt idx="413">
                  <c:v>358</c:v>
                </c:pt>
                <c:pt idx="414">
                  <c:v>359</c:v>
                </c:pt>
                <c:pt idx="415">
                  <c:v>359</c:v>
                </c:pt>
                <c:pt idx="416">
                  <c:v>359</c:v>
                </c:pt>
                <c:pt idx="417">
                  <c:v>360</c:v>
                </c:pt>
                <c:pt idx="418">
                  <c:v>360</c:v>
                </c:pt>
                <c:pt idx="419">
                  <c:v>360</c:v>
                </c:pt>
                <c:pt idx="420">
                  <c:v>360</c:v>
                </c:pt>
                <c:pt idx="421">
                  <c:v>361</c:v>
                </c:pt>
                <c:pt idx="422">
                  <c:v>361</c:v>
                </c:pt>
                <c:pt idx="423">
                  <c:v>361</c:v>
                </c:pt>
                <c:pt idx="424">
                  <c:v>362</c:v>
                </c:pt>
                <c:pt idx="425">
                  <c:v>362</c:v>
                </c:pt>
                <c:pt idx="426">
                  <c:v>362</c:v>
                </c:pt>
                <c:pt idx="427">
                  <c:v>362</c:v>
                </c:pt>
                <c:pt idx="428">
                  <c:v>363</c:v>
                </c:pt>
                <c:pt idx="429">
                  <c:v>363</c:v>
                </c:pt>
                <c:pt idx="430">
                  <c:v>363</c:v>
                </c:pt>
                <c:pt idx="431">
                  <c:v>364</c:v>
                </c:pt>
                <c:pt idx="432">
                  <c:v>364</c:v>
                </c:pt>
                <c:pt idx="433">
                  <c:v>364</c:v>
                </c:pt>
                <c:pt idx="434">
                  <c:v>365</c:v>
                </c:pt>
                <c:pt idx="435">
                  <c:v>365</c:v>
                </c:pt>
                <c:pt idx="436">
                  <c:v>365</c:v>
                </c:pt>
                <c:pt idx="437">
                  <c:v>366</c:v>
                </c:pt>
                <c:pt idx="438">
                  <c:v>366</c:v>
                </c:pt>
                <c:pt idx="439">
                  <c:v>366</c:v>
                </c:pt>
                <c:pt idx="440">
                  <c:v>367</c:v>
                </c:pt>
                <c:pt idx="441">
                  <c:v>367</c:v>
                </c:pt>
                <c:pt idx="442">
                  <c:v>367</c:v>
                </c:pt>
                <c:pt idx="443">
                  <c:v>368</c:v>
                </c:pt>
                <c:pt idx="444">
                  <c:v>368</c:v>
                </c:pt>
                <c:pt idx="445">
                  <c:v>369</c:v>
                </c:pt>
                <c:pt idx="446">
                  <c:v>369</c:v>
                </c:pt>
                <c:pt idx="447">
                  <c:v>370</c:v>
                </c:pt>
                <c:pt idx="448">
                  <c:v>370</c:v>
                </c:pt>
                <c:pt idx="449">
                  <c:v>370</c:v>
                </c:pt>
                <c:pt idx="450">
                  <c:v>370</c:v>
                </c:pt>
                <c:pt idx="451">
                  <c:v>370</c:v>
                </c:pt>
                <c:pt idx="452">
                  <c:v>371</c:v>
                </c:pt>
                <c:pt idx="453">
                  <c:v>371</c:v>
                </c:pt>
                <c:pt idx="454">
                  <c:v>372</c:v>
                </c:pt>
                <c:pt idx="455">
                  <c:v>372</c:v>
                </c:pt>
                <c:pt idx="456">
                  <c:v>372</c:v>
                </c:pt>
                <c:pt idx="457">
                  <c:v>372</c:v>
                </c:pt>
                <c:pt idx="458">
                  <c:v>372</c:v>
                </c:pt>
                <c:pt idx="459">
                  <c:v>373</c:v>
                </c:pt>
                <c:pt idx="460">
                  <c:v>373</c:v>
                </c:pt>
                <c:pt idx="461">
                  <c:v>373</c:v>
                </c:pt>
                <c:pt idx="462">
                  <c:v>373</c:v>
                </c:pt>
                <c:pt idx="463">
                  <c:v>374</c:v>
                </c:pt>
                <c:pt idx="464">
                  <c:v>374</c:v>
                </c:pt>
                <c:pt idx="465">
                  <c:v>374</c:v>
                </c:pt>
                <c:pt idx="466">
                  <c:v>374</c:v>
                </c:pt>
                <c:pt idx="467">
                  <c:v>374</c:v>
                </c:pt>
                <c:pt idx="468">
                  <c:v>374</c:v>
                </c:pt>
                <c:pt idx="469">
                  <c:v>375</c:v>
                </c:pt>
                <c:pt idx="470">
                  <c:v>375</c:v>
                </c:pt>
                <c:pt idx="471">
                  <c:v>375</c:v>
                </c:pt>
                <c:pt idx="472">
                  <c:v>376</c:v>
                </c:pt>
                <c:pt idx="473">
                  <c:v>376</c:v>
                </c:pt>
                <c:pt idx="474">
                  <c:v>376</c:v>
                </c:pt>
                <c:pt idx="475">
                  <c:v>376</c:v>
                </c:pt>
                <c:pt idx="476">
                  <c:v>377</c:v>
                </c:pt>
                <c:pt idx="477">
                  <c:v>377</c:v>
                </c:pt>
                <c:pt idx="478">
                  <c:v>377</c:v>
                </c:pt>
                <c:pt idx="479">
                  <c:v>377</c:v>
                </c:pt>
                <c:pt idx="480">
                  <c:v>378</c:v>
                </c:pt>
                <c:pt idx="481">
                  <c:v>378</c:v>
                </c:pt>
                <c:pt idx="482">
                  <c:v>378</c:v>
                </c:pt>
                <c:pt idx="483">
                  <c:v>379</c:v>
                </c:pt>
                <c:pt idx="484">
                  <c:v>379</c:v>
                </c:pt>
                <c:pt idx="485">
                  <c:v>379</c:v>
                </c:pt>
                <c:pt idx="486">
                  <c:v>380</c:v>
                </c:pt>
                <c:pt idx="487">
                  <c:v>380</c:v>
                </c:pt>
                <c:pt idx="488">
                  <c:v>380</c:v>
                </c:pt>
                <c:pt idx="489">
                  <c:v>380</c:v>
                </c:pt>
                <c:pt idx="490">
                  <c:v>381</c:v>
                </c:pt>
                <c:pt idx="491">
                  <c:v>381</c:v>
                </c:pt>
                <c:pt idx="492">
                  <c:v>385</c:v>
                </c:pt>
                <c:pt idx="493">
                  <c:v>385</c:v>
                </c:pt>
                <c:pt idx="494">
                  <c:v>386</c:v>
                </c:pt>
                <c:pt idx="495">
                  <c:v>387</c:v>
                </c:pt>
                <c:pt idx="496">
                  <c:v>388</c:v>
                </c:pt>
                <c:pt idx="497">
                  <c:v>388</c:v>
                </c:pt>
                <c:pt idx="498">
                  <c:v>388</c:v>
                </c:pt>
                <c:pt idx="499">
                  <c:v>389</c:v>
                </c:pt>
                <c:pt idx="500">
                  <c:v>389</c:v>
                </c:pt>
                <c:pt idx="501">
                  <c:v>389</c:v>
                </c:pt>
                <c:pt idx="502">
                  <c:v>389</c:v>
                </c:pt>
                <c:pt idx="503">
                  <c:v>390</c:v>
                </c:pt>
                <c:pt idx="504">
                  <c:v>390</c:v>
                </c:pt>
                <c:pt idx="505">
                  <c:v>390</c:v>
                </c:pt>
                <c:pt idx="506">
                  <c:v>391</c:v>
                </c:pt>
                <c:pt idx="507">
                  <c:v>391</c:v>
                </c:pt>
                <c:pt idx="508">
                  <c:v>391</c:v>
                </c:pt>
                <c:pt idx="509">
                  <c:v>391</c:v>
                </c:pt>
                <c:pt idx="510">
                  <c:v>392</c:v>
                </c:pt>
                <c:pt idx="511">
                  <c:v>392</c:v>
                </c:pt>
                <c:pt idx="512">
                  <c:v>393</c:v>
                </c:pt>
                <c:pt idx="513">
                  <c:v>393</c:v>
                </c:pt>
                <c:pt idx="514">
                  <c:v>393</c:v>
                </c:pt>
                <c:pt idx="515">
                  <c:v>393</c:v>
                </c:pt>
                <c:pt idx="516">
                  <c:v>393</c:v>
                </c:pt>
                <c:pt idx="517">
                  <c:v>394</c:v>
                </c:pt>
                <c:pt idx="518">
                  <c:v>394</c:v>
                </c:pt>
                <c:pt idx="519">
                  <c:v>394</c:v>
                </c:pt>
                <c:pt idx="520">
                  <c:v>395</c:v>
                </c:pt>
                <c:pt idx="521">
                  <c:v>395</c:v>
                </c:pt>
                <c:pt idx="522">
                  <c:v>395</c:v>
                </c:pt>
                <c:pt idx="523">
                  <c:v>395</c:v>
                </c:pt>
                <c:pt idx="524">
                  <c:v>396</c:v>
                </c:pt>
                <c:pt idx="525">
                  <c:v>396</c:v>
                </c:pt>
                <c:pt idx="526">
                  <c:v>396</c:v>
                </c:pt>
                <c:pt idx="527">
                  <c:v>396</c:v>
                </c:pt>
                <c:pt idx="528">
                  <c:v>396</c:v>
                </c:pt>
                <c:pt idx="529">
                  <c:v>396</c:v>
                </c:pt>
                <c:pt idx="530">
                  <c:v>396</c:v>
                </c:pt>
                <c:pt idx="531">
                  <c:v>396</c:v>
                </c:pt>
                <c:pt idx="532">
                  <c:v>397</c:v>
                </c:pt>
                <c:pt idx="533">
                  <c:v>397</c:v>
                </c:pt>
                <c:pt idx="534">
                  <c:v>397</c:v>
                </c:pt>
                <c:pt idx="535">
                  <c:v>398</c:v>
                </c:pt>
                <c:pt idx="536">
                  <c:v>398</c:v>
                </c:pt>
                <c:pt idx="537">
                  <c:v>398</c:v>
                </c:pt>
                <c:pt idx="538">
                  <c:v>398</c:v>
                </c:pt>
                <c:pt idx="539">
                  <c:v>399</c:v>
                </c:pt>
                <c:pt idx="540">
                  <c:v>399</c:v>
                </c:pt>
                <c:pt idx="541">
                  <c:v>400</c:v>
                </c:pt>
                <c:pt idx="542">
                  <c:v>399</c:v>
                </c:pt>
                <c:pt idx="543">
                  <c:v>400</c:v>
                </c:pt>
                <c:pt idx="544">
                  <c:v>400</c:v>
                </c:pt>
                <c:pt idx="545">
                  <c:v>400</c:v>
                </c:pt>
                <c:pt idx="546">
                  <c:v>401</c:v>
                </c:pt>
                <c:pt idx="547">
                  <c:v>401</c:v>
                </c:pt>
                <c:pt idx="548">
                  <c:v>402</c:v>
                </c:pt>
                <c:pt idx="549">
                  <c:v>401</c:v>
                </c:pt>
                <c:pt idx="550">
                  <c:v>402</c:v>
                </c:pt>
                <c:pt idx="551">
                  <c:v>402</c:v>
                </c:pt>
                <c:pt idx="552">
                  <c:v>402</c:v>
                </c:pt>
                <c:pt idx="553">
                  <c:v>402</c:v>
                </c:pt>
                <c:pt idx="554">
                  <c:v>403</c:v>
                </c:pt>
                <c:pt idx="555">
                  <c:v>403</c:v>
                </c:pt>
                <c:pt idx="556">
                  <c:v>403</c:v>
                </c:pt>
                <c:pt idx="557">
                  <c:v>403</c:v>
                </c:pt>
                <c:pt idx="558">
                  <c:v>404</c:v>
                </c:pt>
                <c:pt idx="559">
                  <c:v>404</c:v>
                </c:pt>
                <c:pt idx="560">
                  <c:v>404</c:v>
                </c:pt>
                <c:pt idx="561">
                  <c:v>405</c:v>
                </c:pt>
                <c:pt idx="562">
                  <c:v>405</c:v>
                </c:pt>
                <c:pt idx="563">
                  <c:v>405</c:v>
                </c:pt>
                <c:pt idx="564">
                  <c:v>406</c:v>
                </c:pt>
                <c:pt idx="565">
                  <c:v>406</c:v>
                </c:pt>
                <c:pt idx="566">
                  <c:v>406</c:v>
                </c:pt>
                <c:pt idx="567">
                  <c:v>407</c:v>
                </c:pt>
                <c:pt idx="568">
                  <c:v>407</c:v>
                </c:pt>
                <c:pt idx="569">
                  <c:v>407</c:v>
                </c:pt>
                <c:pt idx="570">
                  <c:v>407</c:v>
                </c:pt>
                <c:pt idx="571">
                  <c:v>407</c:v>
                </c:pt>
                <c:pt idx="572">
                  <c:v>408</c:v>
                </c:pt>
                <c:pt idx="573">
                  <c:v>408</c:v>
                </c:pt>
                <c:pt idx="574">
                  <c:v>408</c:v>
                </c:pt>
                <c:pt idx="575">
                  <c:v>409</c:v>
                </c:pt>
                <c:pt idx="576">
                  <c:v>409</c:v>
                </c:pt>
                <c:pt idx="577">
                  <c:v>409</c:v>
                </c:pt>
                <c:pt idx="578">
                  <c:v>409</c:v>
                </c:pt>
                <c:pt idx="579">
                  <c:v>410</c:v>
                </c:pt>
                <c:pt idx="580">
                  <c:v>410</c:v>
                </c:pt>
                <c:pt idx="581">
                  <c:v>411</c:v>
                </c:pt>
                <c:pt idx="582">
                  <c:v>411</c:v>
                </c:pt>
                <c:pt idx="583">
                  <c:v>411</c:v>
                </c:pt>
                <c:pt idx="584">
                  <c:v>411</c:v>
                </c:pt>
                <c:pt idx="585">
                  <c:v>411</c:v>
                </c:pt>
                <c:pt idx="586">
                  <c:v>411</c:v>
                </c:pt>
                <c:pt idx="587">
                  <c:v>411</c:v>
                </c:pt>
                <c:pt idx="588">
                  <c:v>411</c:v>
                </c:pt>
                <c:pt idx="589">
                  <c:v>410</c:v>
                </c:pt>
                <c:pt idx="590">
                  <c:v>410</c:v>
                </c:pt>
                <c:pt idx="591">
                  <c:v>410</c:v>
                </c:pt>
                <c:pt idx="592">
                  <c:v>410</c:v>
                </c:pt>
                <c:pt idx="593">
                  <c:v>410</c:v>
                </c:pt>
                <c:pt idx="594">
                  <c:v>410</c:v>
                </c:pt>
                <c:pt idx="595">
                  <c:v>409</c:v>
                </c:pt>
                <c:pt idx="596">
                  <c:v>409</c:v>
                </c:pt>
                <c:pt idx="597">
                  <c:v>409</c:v>
                </c:pt>
                <c:pt idx="598">
                  <c:v>409</c:v>
                </c:pt>
                <c:pt idx="599">
                  <c:v>409</c:v>
                </c:pt>
                <c:pt idx="600">
                  <c:v>409</c:v>
                </c:pt>
                <c:pt idx="601">
                  <c:v>408</c:v>
                </c:pt>
                <c:pt idx="602">
                  <c:v>408</c:v>
                </c:pt>
                <c:pt idx="603">
                  <c:v>408</c:v>
                </c:pt>
                <c:pt idx="604">
                  <c:v>408</c:v>
                </c:pt>
                <c:pt idx="605">
                  <c:v>408</c:v>
                </c:pt>
                <c:pt idx="606">
                  <c:v>408</c:v>
                </c:pt>
                <c:pt idx="607">
                  <c:v>407</c:v>
                </c:pt>
                <c:pt idx="608">
                  <c:v>407</c:v>
                </c:pt>
                <c:pt idx="609">
                  <c:v>407</c:v>
                </c:pt>
                <c:pt idx="610">
                  <c:v>407</c:v>
                </c:pt>
                <c:pt idx="611">
                  <c:v>407</c:v>
                </c:pt>
                <c:pt idx="612">
                  <c:v>407</c:v>
                </c:pt>
                <c:pt idx="613">
                  <c:v>407</c:v>
                </c:pt>
                <c:pt idx="614">
                  <c:v>406</c:v>
                </c:pt>
                <c:pt idx="615">
                  <c:v>406</c:v>
                </c:pt>
                <c:pt idx="616">
                  <c:v>406</c:v>
                </c:pt>
                <c:pt idx="617">
                  <c:v>404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ex2_25_heatTemp2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Sheet1!$D$2:$D$1166</c:f>
              <c:numCache>
                <c:formatCode>General</c:formatCode>
                <c:ptCount val="1165"/>
                <c:pt idx="0">
                  <c:v>248</c:v>
                </c:pt>
                <c:pt idx="1">
                  <c:v>248</c:v>
                </c:pt>
                <c:pt idx="2">
                  <c:v>249</c:v>
                </c:pt>
                <c:pt idx="3">
                  <c:v>250</c:v>
                </c:pt>
                <c:pt idx="4">
                  <c:v>251</c:v>
                </c:pt>
                <c:pt idx="5">
                  <c:v>252</c:v>
                </c:pt>
                <c:pt idx="6">
                  <c:v>252</c:v>
                </c:pt>
                <c:pt idx="7">
                  <c:v>253</c:v>
                </c:pt>
                <c:pt idx="8">
                  <c:v>252</c:v>
                </c:pt>
                <c:pt idx="9">
                  <c:v>253</c:v>
                </c:pt>
                <c:pt idx="10">
                  <c:v>253</c:v>
                </c:pt>
                <c:pt idx="11">
                  <c:v>254</c:v>
                </c:pt>
                <c:pt idx="12">
                  <c:v>254</c:v>
                </c:pt>
                <c:pt idx="13">
                  <c:v>254</c:v>
                </c:pt>
                <c:pt idx="14">
                  <c:v>255</c:v>
                </c:pt>
                <c:pt idx="15">
                  <c:v>255</c:v>
                </c:pt>
                <c:pt idx="16">
                  <c:v>255</c:v>
                </c:pt>
                <c:pt idx="17">
                  <c:v>256</c:v>
                </c:pt>
                <c:pt idx="18">
                  <c:v>256</c:v>
                </c:pt>
                <c:pt idx="19">
                  <c:v>256</c:v>
                </c:pt>
                <c:pt idx="20">
                  <c:v>257</c:v>
                </c:pt>
                <c:pt idx="21">
                  <c:v>257</c:v>
                </c:pt>
                <c:pt idx="22">
                  <c:v>257</c:v>
                </c:pt>
                <c:pt idx="23">
                  <c:v>258</c:v>
                </c:pt>
                <c:pt idx="24">
                  <c:v>258</c:v>
                </c:pt>
                <c:pt idx="25">
                  <c:v>258</c:v>
                </c:pt>
                <c:pt idx="26">
                  <c:v>259</c:v>
                </c:pt>
                <c:pt idx="27">
                  <c:v>259</c:v>
                </c:pt>
                <c:pt idx="28">
                  <c:v>259</c:v>
                </c:pt>
                <c:pt idx="29">
                  <c:v>259</c:v>
                </c:pt>
                <c:pt idx="30">
                  <c:v>260</c:v>
                </c:pt>
                <c:pt idx="31">
                  <c:v>259</c:v>
                </c:pt>
                <c:pt idx="32">
                  <c:v>260</c:v>
                </c:pt>
                <c:pt idx="33">
                  <c:v>260</c:v>
                </c:pt>
                <c:pt idx="34">
                  <c:v>261</c:v>
                </c:pt>
                <c:pt idx="35">
                  <c:v>261</c:v>
                </c:pt>
                <c:pt idx="36">
                  <c:v>261</c:v>
                </c:pt>
                <c:pt idx="37">
                  <c:v>262</c:v>
                </c:pt>
                <c:pt idx="38">
                  <c:v>262</c:v>
                </c:pt>
                <c:pt idx="39">
                  <c:v>263</c:v>
                </c:pt>
                <c:pt idx="40">
                  <c:v>263</c:v>
                </c:pt>
                <c:pt idx="41">
                  <c:v>263</c:v>
                </c:pt>
                <c:pt idx="42">
                  <c:v>264</c:v>
                </c:pt>
                <c:pt idx="43">
                  <c:v>266</c:v>
                </c:pt>
                <c:pt idx="44">
                  <c:v>265</c:v>
                </c:pt>
                <c:pt idx="45">
                  <c:v>265</c:v>
                </c:pt>
                <c:pt idx="46">
                  <c:v>264</c:v>
                </c:pt>
                <c:pt idx="47">
                  <c:v>264</c:v>
                </c:pt>
                <c:pt idx="48">
                  <c:v>265</c:v>
                </c:pt>
                <c:pt idx="49">
                  <c:v>266</c:v>
                </c:pt>
                <c:pt idx="50">
                  <c:v>266</c:v>
                </c:pt>
                <c:pt idx="51">
                  <c:v>266</c:v>
                </c:pt>
                <c:pt idx="52">
                  <c:v>267</c:v>
                </c:pt>
                <c:pt idx="53">
                  <c:v>267</c:v>
                </c:pt>
                <c:pt idx="54">
                  <c:v>268</c:v>
                </c:pt>
                <c:pt idx="55">
                  <c:v>268</c:v>
                </c:pt>
                <c:pt idx="56">
                  <c:v>268</c:v>
                </c:pt>
                <c:pt idx="57">
                  <c:v>268</c:v>
                </c:pt>
                <c:pt idx="58">
                  <c:v>268</c:v>
                </c:pt>
                <c:pt idx="59">
                  <c:v>268</c:v>
                </c:pt>
                <c:pt idx="60">
                  <c:v>269</c:v>
                </c:pt>
                <c:pt idx="61">
                  <c:v>270</c:v>
                </c:pt>
                <c:pt idx="62">
                  <c:v>270</c:v>
                </c:pt>
                <c:pt idx="63">
                  <c:v>270</c:v>
                </c:pt>
                <c:pt idx="64">
                  <c:v>270</c:v>
                </c:pt>
                <c:pt idx="65">
                  <c:v>271</c:v>
                </c:pt>
                <c:pt idx="66">
                  <c:v>271</c:v>
                </c:pt>
                <c:pt idx="67">
                  <c:v>272</c:v>
                </c:pt>
                <c:pt idx="68">
                  <c:v>272</c:v>
                </c:pt>
                <c:pt idx="69">
                  <c:v>272</c:v>
                </c:pt>
                <c:pt idx="70">
                  <c:v>272</c:v>
                </c:pt>
                <c:pt idx="71">
                  <c:v>273</c:v>
                </c:pt>
                <c:pt idx="72">
                  <c:v>273</c:v>
                </c:pt>
                <c:pt idx="73">
                  <c:v>273</c:v>
                </c:pt>
                <c:pt idx="74">
                  <c:v>274</c:v>
                </c:pt>
                <c:pt idx="75">
                  <c:v>274</c:v>
                </c:pt>
                <c:pt idx="76">
                  <c:v>274</c:v>
                </c:pt>
                <c:pt idx="77">
                  <c:v>275</c:v>
                </c:pt>
                <c:pt idx="78">
                  <c:v>275</c:v>
                </c:pt>
                <c:pt idx="79">
                  <c:v>276</c:v>
                </c:pt>
                <c:pt idx="80">
                  <c:v>276</c:v>
                </c:pt>
                <c:pt idx="81">
                  <c:v>277</c:v>
                </c:pt>
                <c:pt idx="82">
                  <c:v>277</c:v>
                </c:pt>
                <c:pt idx="83">
                  <c:v>277</c:v>
                </c:pt>
                <c:pt idx="84">
                  <c:v>277</c:v>
                </c:pt>
                <c:pt idx="85">
                  <c:v>277</c:v>
                </c:pt>
                <c:pt idx="86">
                  <c:v>278</c:v>
                </c:pt>
                <c:pt idx="87">
                  <c:v>278</c:v>
                </c:pt>
                <c:pt idx="88">
                  <c:v>279</c:v>
                </c:pt>
                <c:pt idx="89">
                  <c:v>279</c:v>
                </c:pt>
                <c:pt idx="90">
                  <c:v>279</c:v>
                </c:pt>
                <c:pt idx="91">
                  <c:v>280</c:v>
                </c:pt>
                <c:pt idx="92">
                  <c:v>280</c:v>
                </c:pt>
                <c:pt idx="93">
                  <c:v>280</c:v>
                </c:pt>
                <c:pt idx="94">
                  <c:v>280</c:v>
                </c:pt>
                <c:pt idx="95">
                  <c:v>281</c:v>
                </c:pt>
                <c:pt idx="96">
                  <c:v>281</c:v>
                </c:pt>
                <c:pt idx="97">
                  <c:v>282</c:v>
                </c:pt>
                <c:pt idx="98">
                  <c:v>282</c:v>
                </c:pt>
                <c:pt idx="99">
                  <c:v>282</c:v>
                </c:pt>
                <c:pt idx="100">
                  <c:v>283</c:v>
                </c:pt>
                <c:pt idx="101">
                  <c:v>283</c:v>
                </c:pt>
                <c:pt idx="102">
                  <c:v>283</c:v>
                </c:pt>
                <c:pt idx="103">
                  <c:v>284</c:v>
                </c:pt>
                <c:pt idx="104">
                  <c:v>285</c:v>
                </c:pt>
                <c:pt idx="105">
                  <c:v>284</c:v>
                </c:pt>
                <c:pt idx="106">
                  <c:v>284</c:v>
                </c:pt>
                <c:pt idx="107">
                  <c:v>285</c:v>
                </c:pt>
                <c:pt idx="108">
                  <c:v>285</c:v>
                </c:pt>
                <c:pt idx="109">
                  <c:v>285</c:v>
                </c:pt>
                <c:pt idx="110">
                  <c:v>286</c:v>
                </c:pt>
                <c:pt idx="111">
                  <c:v>286</c:v>
                </c:pt>
                <c:pt idx="112">
                  <c:v>286</c:v>
                </c:pt>
                <c:pt idx="113">
                  <c:v>287</c:v>
                </c:pt>
                <c:pt idx="114">
                  <c:v>287</c:v>
                </c:pt>
                <c:pt idx="115">
                  <c:v>288</c:v>
                </c:pt>
                <c:pt idx="116">
                  <c:v>288</c:v>
                </c:pt>
                <c:pt idx="117">
                  <c:v>288</c:v>
                </c:pt>
                <c:pt idx="118">
                  <c:v>288</c:v>
                </c:pt>
                <c:pt idx="119">
                  <c:v>289</c:v>
                </c:pt>
                <c:pt idx="120">
                  <c:v>290</c:v>
                </c:pt>
                <c:pt idx="121">
                  <c:v>290</c:v>
                </c:pt>
                <c:pt idx="122">
                  <c:v>290</c:v>
                </c:pt>
                <c:pt idx="123">
                  <c:v>290</c:v>
                </c:pt>
                <c:pt idx="124">
                  <c:v>290</c:v>
                </c:pt>
                <c:pt idx="125">
                  <c:v>291</c:v>
                </c:pt>
                <c:pt idx="126">
                  <c:v>291</c:v>
                </c:pt>
                <c:pt idx="127">
                  <c:v>292</c:v>
                </c:pt>
                <c:pt idx="128">
                  <c:v>292</c:v>
                </c:pt>
                <c:pt idx="129">
                  <c:v>292</c:v>
                </c:pt>
                <c:pt idx="130">
                  <c:v>293</c:v>
                </c:pt>
                <c:pt idx="131">
                  <c:v>293</c:v>
                </c:pt>
                <c:pt idx="132">
                  <c:v>294</c:v>
                </c:pt>
                <c:pt idx="133">
                  <c:v>294</c:v>
                </c:pt>
                <c:pt idx="134">
                  <c:v>294</c:v>
                </c:pt>
                <c:pt idx="135">
                  <c:v>294</c:v>
                </c:pt>
                <c:pt idx="136">
                  <c:v>295</c:v>
                </c:pt>
                <c:pt idx="137">
                  <c:v>295</c:v>
                </c:pt>
                <c:pt idx="138">
                  <c:v>295</c:v>
                </c:pt>
                <c:pt idx="139">
                  <c:v>296</c:v>
                </c:pt>
                <c:pt idx="140">
                  <c:v>296</c:v>
                </c:pt>
                <c:pt idx="141">
                  <c:v>296</c:v>
                </c:pt>
                <c:pt idx="142">
                  <c:v>296</c:v>
                </c:pt>
                <c:pt idx="143">
                  <c:v>296</c:v>
                </c:pt>
                <c:pt idx="144">
                  <c:v>296</c:v>
                </c:pt>
                <c:pt idx="145">
                  <c:v>297</c:v>
                </c:pt>
                <c:pt idx="146">
                  <c:v>297</c:v>
                </c:pt>
                <c:pt idx="147">
                  <c:v>298</c:v>
                </c:pt>
                <c:pt idx="148">
                  <c:v>298</c:v>
                </c:pt>
                <c:pt idx="149">
                  <c:v>298</c:v>
                </c:pt>
                <c:pt idx="150">
                  <c:v>298</c:v>
                </c:pt>
                <c:pt idx="151">
                  <c:v>298</c:v>
                </c:pt>
                <c:pt idx="152">
                  <c:v>299</c:v>
                </c:pt>
                <c:pt idx="153">
                  <c:v>299</c:v>
                </c:pt>
                <c:pt idx="154">
                  <c:v>299</c:v>
                </c:pt>
                <c:pt idx="155">
                  <c:v>299</c:v>
                </c:pt>
                <c:pt idx="156">
                  <c:v>299</c:v>
                </c:pt>
                <c:pt idx="157">
                  <c:v>300</c:v>
                </c:pt>
                <c:pt idx="158">
                  <c:v>300</c:v>
                </c:pt>
                <c:pt idx="159">
                  <c:v>300</c:v>
                </c:pt>
                <c:pt idx="160">
                  <c:v>301</c:v>
                </c:pt>
                <c:pt idx="161">
                  <c:v>301</c:v>
                </c:pt>
                <c:pt idx="162">
                  <c:v>301</c:v>
                </c:pt>
                <c:pt idx="163">
                  <c:v>302</c:v>
                </c:pt>
                <c:pt idx="164">
                  <c:v>302</c:v>
                </c:pt>
                <c:pt idx="165">
                  <c:v>302</c:v>
                </c:pt>
                <c:pt idx="166">
                  <c:v>303</c:v>
                </c:pt>
                <c:pt idx="167">
                  <c:v>303</c:v>
                </c:pt>
                <c:pt idx="168">
                  <c:v>303</c:v>
                </c:pt>
                <c:pt idx="169">
                  <c:v>304</c:v>
                </c:pt>
                <c:pt idx="170">
                  <c:v>304</c:v>
                </c:pt>
                <c:pt idx="171">
                  <c:v>304</c:v>
                </c:pt>
                <c:pt idx="172">
                  <c:v>304</c:v>
                </c:pt>
                <c:pt idx="173">
                  <c:v>305</c:v>
                </c:pt>
                <c:pt idx="174">
                  <c:v>305</c:v>
                </c:pt>
                <c:pt idx="175">
                  <c:v>305</c:v>
                </c:pt>
                <c:pt idx="176">
                  <c:v>305</c:v>
                </c:pt>
                <c:pt idx="177">
                  <c:v>306</c:v>
                </c:pt>
                <c:pt idx="178">
                  <c:v>307</c:v>
                </c:pt>
                <c:pt idx="179">
                  <c:v>307</c:v>
                </c:pt>
                <c:pt idx="180">
                  <c:v>306</c:v>
                </c:pt>
                <c:pt idx="181">
                  <c:v>307</c:v>
                </c:pt>
                <c:pt idx="182">
                  <c:v>308</c:v>
                </c:pt>
                <c:pt idx="183">
                  <c:v>308</c:v>
                </c:pt>
                <c:pt idx="184">
                  <c:v>308</c:v>
                </c:pt>
                <c:pt idx="185">
                  <c:v>309</c:v>
                </c:pt>
                <c:pt idx="186">
                  <c:v>309</c:v>
                </c:pt>
                <c:pt idx="187">
                  <c:v>309</c:v>
                </c:pt>
                <c:pt idx="188">
                  <c:v>310</c:v>
                </c:pt>
                <c:pt idx="189">
                  <c:v>310</c:v>
                </c:pt>
                <c:pt idx="190">
                  <c:v>310</c:v>
                </c:pt>
                <c:pt idx="191">
                  <c:v>310</c:v>
                </c:pt>
                <c:pt idx="192">
                  <c:v>310</c:v>
                </c:pt>
                <c:pt idx="193">
                  <c:v>311</c:v>
                </c:pt>
                <c:pt idx="194">
                  <c:v>311</c:v>
                </c:pt>
                <c:pt idx="195">
                  <c:v>311</c:v>
                </c:pt>
                <c:pt idx="196">
                  <c:v>311</c:v>
                </c:pt>
                <c:pt idx="197">
                  <c:v>312</c:v>
                </c:pt>
                <c:pt idx="198">
                  <c:v>312</c:v>
                </c:pt>
                <c:pt idx="199">
                  <c:v>312</c:v>
                </c:pt>
                <c:pt idx="200">
                  <c:v>312</c:v>
                </c:pt>
                <c:pt idx="201">
                  <c:v>313</c:v>
                </c:pt>
                <c:pt idx="202">
                  <c:v>313</c:v>
                </c:pt>
                <c:pt idx="203">
                  <c:v>314</c:v>
                </c:pt>
                <c:pt idx="204">
                  <c:v>314</c:v>
                </c:pt>
                <c:pt idx="205">
                  <c:v>314</c:v>
                </c:pt>
                <c:pt idx="206">
                  <c:v>314</c:v>
                </c:pt>
                <c:pt idx="207">
                  <c:v>314</c:v>
                </c:pt>
                <c:pt idx="208">
                  <c:v>314</c:v>
                </c:pt>
                <c:pt idx="209">
                  <c:v>315</c:v>
                </c:pt>
                <c:pt idx="210">
                  <c:v>316</c:v>
                </c:pt>
                <c:pt idx="211">
                  <c:v>316</c:v>
                </c:pt>
                <c:pt idx="212">
                  <c:v>316</c:v>
                </c:pt>
                <c:pt idx="213">
                  <c:v>317</c:v>
                </c:pt>
                <c:pt idx="214">
                  <c:v>317</c:v>
                </c:pt>
                <c:pt idx="215">
                  <c:v>317</c:v>
                </c:pt>
                <c:pt idx="216">
                  <c:v>318</c:v>
                </c:pt>
                <c:pt idx="217">
                  <c:v>318</c:v>
                </c:pt>
                <c:pt idx="218">
                  <c:v>318</c:v>
                </c:pt>
                <c:pt idx="219">
                  <c:v>318</c:v>
                </c:pt>
                <c:pt idx="220">
                  <c:v>318</c:v>
                </c:pt>
                <c:pt idx="221">
                  <c:v>319</c:v>
                </c:pt>
                <c:pt idx="222">
                  <c:v>319</c:v>
                </c:pt>
                <c:pt idx="223">
                  <c:v>319</c:v>
                </c:pt>
                <c:pt idx="224">
                  <c:v>319</c:v>
                </c:pt>
                <c:pt idx="225">
                  <c:v>320</c:v>
                </c:pt>
                <c:pt idx="226">
                  <c:v>320</c:v>
                </c:pt>
                <c:pt idx="227">
                  <c:v>320</c:v>
                </c:pt>
                <c:pt idx="228">
                  <c:v>320</c:v>
                </c:pt>
                <c:pt idx="229">
                  <c:v>320</c:v>
                </c:pt>
                <c:pt idx="230">
                  <c:v>320</c:v>
                </c:pt>
                <c:pt idx="231">
                  <c:v>320</c:v>
                </c:pt>
                <c:pt idx="232">
                  <c:v>320</c:v>
                </c:pt>
                <c:pt idx="233">
                  <c:v>321</c:v>
                </c:pt>
                <c:pt idx="234">
                  <c:v>321</c:v>
                </c:pt>
                <c:pt idx="235">
                  <c:v>321</c:v>
                </c:pt>
                <c:pt idx="236">
                  <c:v>322</c:v>
                </c:pt>
                <c:pt idx="237">
                  <c:v>322</c:v>
                </c:pt>
                <c:pt idx="238">
                  <c:v>322</c:v>
                </c:pt>
                <c:pt idx="239">
                  <c:v>322</c:v>
                </c:pt>
                <c:pt idx="240">
                  <c:v>323</c:v>
                </c:pt>
                <c:pt idx="241">
                  <c:v>323</c:v>
                </c:pt>
                <c:pt idx="242">
                  <c:v>324</c:v>
                </c:pt>
                <c:pt idx="243">
                  <c:v>324</c:v>
                </c:pt>
                <c:pt idx="244">
                  <c:v>324</c:v>
                </c:pt>
                <c:pt idx="245">
                  <c:v>324</c:v>
                </c:pt>
                <c:pt idx="246">
                  <c:v>324</c:v>
                </c:pt>
                <c:pt idx="247">
                  <c:v>325</c:v>
                </c:pt>
                <c:pt idx="248">
                  <c:v>325</c:v>
                </c:pt>
                <c:pt idx="249">
                  <c:v>326</c:v>
                </c:pt>
                <c:pt idx="250">
                  <c:v>325</c:v>
                </c:pt>
                <c:pt idx="251">
                  <c:v>326</c:v>
                </c:pt>
                <c:pt idx="252">
                  <c:v>326</c:v>
                </c:pt>
                <c:pt idx="253">
                  <c:v>326</c:v>
                </c:pt>
                <c:pt idx="254">
                  <c:v>327</c:v>
                </c:pt>
                <c:pt idx="255">
                  <c:v>327</c:v>
                </c:pt>
                <c:pt idx="256">
                  <c:v>328</c:v>
                </c:pt>
                <c:pt idx="257">
                  <c:v>329</c:v>
                </c:pt>
                <c:pt idx="258">
                  <c:v>328</c:v>
                </c:pt>
                <c:pt idx="259">
                  <c:v>328</c:v>
                </c:pt>
                <c:pt idx="260">
                  <c:v>329</c:v>
                </c:pt>
                <c:pt idx="261">
                  <c:v>329</c:v>
                </c:pt>
                <c:pt idx="262">
                  <c:v>329</c:v>
                </c:pt>
                <c:pt idx="263">
                  <c:v>330</c:v>
                </c:pt>
                <c:pt idx="264">
                  <c:v>329</c:v>
                </c:pt>
                <c:pt idx="265">
                  <c:v>330</c:v>
                </c:pt>
                <c:pt idx="266">
                  <c:v>331</c:v>
                </c:pt>
                <c:pt idx="267">
                  <c:v>331</c:v>
                </c:pt>
                <c:pt idx="268">
                  <c:v>331</c:v>
                </c:pt>
                <c:pt idx="269">
                  <c:v>331</c:v>
                </c:pt>
                <c:pt idx="270">
                  <c:v>331</c:v>
                </c:pt>
                <c:pt idx="271">
                  <c:v>332</c:v>
                </c:pt>
                <c:pt idx="272">
                  <c:v>332</c:v>
                </c:pt>
                <c:pt idx="273">
                  <c:v>332</c:v>
                </c:pt>
                <c:pt idx="274">
                  <c:v>333</c:v>
                </c:pt>
                <c:pt idx="275">
                  <c:v>333</c:v>
                </c:pt>
                <c:pt idx="276">
                  <c:v>333</c:v>
                </c:pt>
                <c:pt idx="277">
                  <c:v>333</c:v>
                </c:pt>
                <c:pt idx="278">
                  <c:v>334</c:v>
                </c:pt>
                <c:pt idx="279">
                  <c:v>334</c:v>
                </c:pt>
                <c:pt idx="280">
                  <c:v>334</c:v>
                </c:pt>
                <c:pt idx="281">
                  <c:v>335</c:v>
                </c:pt>
                <c:pt idx="282">
                  <c:v>335</c:v>
                </c:pt>
                <c:pt idx="283">
                  <c:v>335</c:v>
                </c:pt>
                <c:pt idx="284">
                  <c:v>337</c:v>
                </c:pt>
                <c:pt idx="285">
                  <c:v>335</c:v>
                </c:pt>
                <c:pt idx="286">
                  <c:v>335</c:v>
                </c:pt>
                <c:pt idx="287">
                  <c:v>336</c:v>
                </c:pt>
                <c:pt idx="288">
                  <c:v>336</c:v>
                </c:pt>
                <c:pt idx="289">
                  <c:v>337</c:v>
                </c:pt>
                <c:pt idx="290">
                  <c:v>337</c:v>
                </c:pt>
                <c:pt idx="291">
                  <c:v>337</c:v>
                </c:pt>
                <c:pt idx="292">
                  <c:v>337</c:v>
                </c:pt>
                <c:pt idx="293">
                  <c:v>337</c:v>
                </c:pt>
                <c:pt idx="294">
                  <c:v>337</c:v>
                </c:pt>
                <c:pt idx="295">
                  <c:v>338</c:v>
                </c:pt>
                <c:pt idx="296">
                  <c:v>338</c:v>
                </c:pt>
                <c:pt idx="297">
                  <c:v>338</c:v>
                </c:pt>
                <c:pt idx="298">
                  <c:v>338</c:v>
                </c:pt>
                <c:pt idx="299">
                  <c:v>339</c:v>
                </c:pt>
                <c:pt idx="300">
                  <c:v>339</c:v>
                </c:pt>
                <c:pt idx="301">
                  <c:v>340</c:v>
                </c:pt>
                <c:pt idx="302">
                  <c:v>340</c:v>
                </c:pt>
                <c:pt idx="303">
                  <c:v>340</c:v>
                </c:pt>
                <c:pt idx="304">
                  <c:v>340</c:v>
                </c:pt>
                <c:pt idx="305">
                  <c:v>341</c:v>
                </c:pt>
                <c:pt idx="306">
                  <c:v>341</c:v>
                </c:pt>
                <c:pt idx="307">
                  <c:v>342</c:v>
                </c:pt>
                <c:pt idx="308">
                  <c:v>342</c:v>
                </c:pt>
                <c:pt idx="309">
                  <c:v>342</c:v>
                </c:pt>
                <c:pt idx="310">
                  <c:v>342</c:v>
                </c:pt>
                <c:pt idx="311">
                  <c:v>343</c:v>
                </c:pt>
                <c:pt idx="312">
                  <c:v>344</c:v>
                </c:pt>
                <c:pt idx="313">
                  <c:v>344</c:v>
                </c:pt>
                <c:pt idx="314">
                  <c:v>344</c:v>
                </c:pt>
                <c:pt idx="315">
                  <c:v>344</c:v>
                </c:pt>
                <c:pt idx="316">
                  <c:v>345</c:v>
                </c:pt>
                <c:pt idx="317">
                  <c:v>345</c:v>
                </c:pt>
                <c:pt idx="318">
                  <c:v>345</c:v>
                </c:pt>
                <c:pt idx="319">
                  <c:v>346</c:v>
                </c:pt>
                <c:pt idx="320">
                  <c:v>346</c:v>
                </c:pt>
                <c:pt idx="321">
                  <c:v>346</c:v>
                </c:pt>
                <c:pt idx="322">
                  <c:v>347</c:v>
                </c:pt>
                <c:pt idx="323">
                  <c:v>347</c:v>
                </c:pt>
                <c:pt idx="324">
                  <c:v>348</c:v>
                </c:pt>
                <c:pt idx="325">
                  <c:v>348</c:v>
                </c:pt>
                <c:pt idx="326">
                  <c:v>348</c:v>
                </c:pt>
                <c:pt idx="327">
                  <c:v>348</c:v>
                </c:pt>
                <c:pt idx="328">
                  <c:v>348</c:v>
                </c:pt>
                <c:pt idx="329">
                  <c:v>349</c:v>
                </c:pt>
                <c:pt idx="330">
                  <c:v>349</c:v>
                </c:pt>
                <c:pt idx="331">
                  <c:v>349</c:v>
                </c:pt>
                <c:pt idx="332">
                  <c:v>350</c:v>
                </c:pt>
                <c:pt idx="333">
                  <c:v>350</c:v>
                </c:pt>
                <c:pt idx="334">
                  <c:v>350</c:v>
                </c:pt>
                <c:pt idx="335">
                  <c:v>350</c:v>
                </c:pt>
                <c:pt idx="336">
                  <c:v>351</c:v>
                </c:pt>
                <c:pt idx="337">
                  <c:v>351</c:v>
                </c:pt>
                <c:pt idx="338">
                  <c:v>351</c:v>
                </c:pt>
                <c:pt idx="339">
                  <c:v>352</c:v>
                </c:pt>
                <c:pt idx="340">
                  <c:v>352</c:v>
                </c:pt>
                <c:pt idx="341">
                  <c:v>352</c:v>
                </c:pt>
                <c:pt idx="342">
                  <c:v>352</c:v>
                </c:pt>
                <c:pt idx="343">
                  <c:v>353</c:v>
                </c:pt>
                <c:pt idx="344">
                  <c:v>354</c:v>
                </c:pt>
                <c:pt idx="345">
                  <c:v>354</c:v>
                </c:pt>
                <c:pt idx="346">
                  <c:v>354</c:v>
                </c:pt>
                <c:pt idx="347">
                  <c:v>354</c:v>
                </c:pt>
                <c:pt idx="348">
                  <c:v>355</c:v>
                </c:pt>
                <c:pt idx="349">
                  <c:v>354</c:v>
                </c:pt>
                <c:pt idx="350">
                  <c:v>355</c:v>
                </c:pt>
                <c:pt idx="351">
                  <c:v>355</c:v>
                </c:pt>
                <c:pt idx="352">
                  <c:v>356</c:v>
                </c:pt>
                <c:pt idx="353">
                  <c:v>356</c:v>
                </c:pt>
                <c:pt idx="354">
                  <c:v>356</c:v>
                </c:pt>
                <c:pt idx="355">
                  <c:v>357</c:v>
                </c:pt>
                <c:pt idx="356">
                  <c:v>357</c:v>
                </c:pt>
                <c:pt idx="357">
                  <c:v>357</c:v>
                </c:pt>
                <c:pt idx="358">
                  <c:v>358</c:v>
                </c:pt>
                <c:pt idx="359">
                  <c:v>358</c:v>
                </c:pt>
                <c:pt idx="360">
                  <c:v>359</c:v>
                </c:pt>
                <c:pt idx="361">
                  <c:v>359</c:v>
                </c:pt>
                <c:pt idx="362">
                  <c:v>359</c:v>
                </c:pt>
                <c:pt idx="363">
                  <c:v>359</c:v>
                </c:pt>
                <c:pt idx="364">
                  <c:v>359</c:v>
                </c:pt>
                <c:pt idx="365">
                  <c:v>360</c:v>
                </c:pt>
                <c:pt idx="366">
                  <c:v>360</c:v>
                </c:pt>
                <c:pt idx="367">
                  <c:v>360</c:v>
                </c:pt>
                <c:pt idx="368">
                  <c:v>361</c:v>
                </c:pt>
                <c:pt idx="369">
                  <c:v>361</c:v>
                </c:pt>
                <c:pt idx="370">
                  <c:v>361</c:v>
                </c:pt>
                <c:pt idx="371">
                  <c:v>362</c:v>
                </c:pt>
                <c:pt idx="372">
                  <c:v>362</c:v>
                </c:pt>
                <c:pt idx="373">
                  <c:v>362</c:v>
                </c:pt>
                <c:pt idx="374">
                  <c:v>363</c:v>
                </c:pt>
                <c:pt idx="375">
                  <c:v>363</c:v>
                </c:pt>
                <c:pt idx="376">
                  <c:v>363</c:v>
                </c:pt>
                <c:pt idx="377">
                  <c:v>363</c:v>
                </c:pt>
                <c:pt idx="378">
                  <c:v>364</c:v>
                </c:pt>
                <c:pt idx="379">
                  <c:v>364</c:v>
                </c:pt>
                <c:pt idx="380">
                  <c:v>364</c:v>
                </c:pt>
                <c:pt idx="381">
                  <c:v>364</c:v>
                </c:pt>
                <c:pt idx="382">
                  <c:v>365</c:v>
                </c:pt>
                <c:pt idx="383">
                  <c:v>365</c:v>
                </c:pt>
                <c:pt idx="384">
                  <c:v>365</c:v>
                </c:pt>
                <c:pt idx="385">
                  <c:v>366</c:v>
                </c:pt>
                <c:pt idx="386">
                  <c:v>366</c:v>
                </c:pt>
                <c:pt idx="387">
                  <c:v>366</c:v>
                </c:pt>
                <c:pt idx="388">
                  <c:v>367</c:v>
                </c:pt>
                <c:pt idx="389">
                  <c:v>367</c:v>
                </c:pt>
                <c:pt idx="390">
                  <c:v>367</c:v>
                </c:pt>
                <c:pt idx="391">
                  <c:v>367</c:v>
                </c:pt>
                <c:pt idx="392">
                  <c:v>367</c:v>
                </c:pt>
                <c:pt idx="393">
                  <c:v>368</c:v>
                </c:pt>
                <c:pt idx="394">
                  <c:v>369</c:v>
                </c:pt>
                <c:pt idx="395">
                  <c:v>369</c:v>
                </c:pt>
                <c:pt idx="396">
                  <c:v>369</c:v>
                </c:pt>
                <c:pt idx="397">
                  <c:v>370</c:v>
                </c:pt>
                <c:pt idx="398">
                  <c:v>370</c:v>
                </c:pt>
                <c:pt idx="399">
                  <c:v>371</c:v>
                </c:pt>
                <c:pt idx="400">
                  <c:v>371</c:v>
                </c:pt>
                <c:pt idx="401">
                  <c:v>371</c:v>
                </c:pt>
                <c:pt idx="402">
                  <c:v>371</c:v>
                </c:pt>
                <c:pt idx="403">
                  <c:v>371</c:v>
                </c:pt>
                <c:pt idx="404">
                  <c:v>372</c:v>
                </c:pt>
                <c:pt idx="405">
                  <c:v>372</c:v>
                </c:pt>
                <c:pt idx="406">
                  <c:v>372</c:v>
                </c:pt>
                <c:pt idx="407">
                  <c:v>372</c:v>
                </c:pt>
                <c:pt idx="408">
                  <c:v>372</c:v>
                </c:pt>
                <c:pt idx="409">
                  <c:v>372</c:v>
                </c:pt>
                <c:pt idx="410">
                  <c:v>372</c:v>
                </c:pt>
                <c:pt idx="411">
                  <c:v>373</c:v>
                </c:pt>
                <c:pt idx="412">
                  <c:v>373</c:v>
                </c:pt>
                <c:pt idx="413">
                  <c:v>373</c:v>
                </c:pt>
                <c:pt idx="414">
                  <c:v>373</c:v>
                </c:pt>
                <c:pt idx="415">
                  <c:v>374</c:v>
                </c:pt>
                <c:pt idx="416">
                  <c:v>374</c:v>
                </c:pt>
                <c:pt idx="417">
                  <c:v>374</c:v>
                </c:pt>
                <c:pt idx="418">
                  <c:v>374</c:v>
                </c:pt>
                <c:pt idx="419">
                  <c:v>375</c:v>
                </c:pt>
                <c:pt idx="420">
                  <c:v>374</c:v>
                </c:pt>
                <c:pt idx="421">
                  <c:v>375</c:v>
                </c:pt>
                <c:pt idx="422">
                  <c:v>375</c:v>
                </c:pt>
                <c:pt idx="423">
                  <c:v>375</c:v>
                </c:pt>
                <c:pt idx="424">
                  <c:v>375</c:v>
                </c:pt>
                <c:pt idx="425">
                  <c:v>376</c:v>
                </c:pt>
                <c:pt idx="426">
                  <c:v>376</c:v>
                </c:pt>
                <c:pt idx="427">
                  <c:v>376</c:v>
                </c:pt>
                <c:pt idx="428">
                  <c:v>377</c:v>
                </c:pt>
                <c:pt idx="429">
                  <c:v>377</c:v>
                </c:pt>
                <c:pt idx="430">
                  <c:v>377</c:v>
                </c:pt>
                <c:pt idx="431">
                  <c:v>377</c:v>
                </c:pt>
                <c:pt idx="432">
                  <c:v>377</c:v>
                </c:pt>
                <c:pt idx="433">
                  <c:v>378</c:v>
                </c:pt>
                <c:pt idx="434">
                  <c:v>378</c:v>
                </c:pt>
                <c:pt idx="435">
                  <c:v>379</c:v>
                </c:pt>
                <c:pt idx="436">
                  <c:v>379</c:v>
                </c:pt>
                <c:pt idx="437">
                  <c:v>380</c:v>
                </c:pt>
                <c:pt idx="438">
                  <c:v>380</c:v>
                </c:pt>
                <c:pt idx="439">
                  <c:v>380</c:v>
                </c:pt>
                <c:pt idx="440">
                  <c:v>380</c:v>
                </c:pt>
                <c:pt idx="441">
                  <c:v>380</c:v>
                </c:pt>
                <c:pt idx="442">
                  <c:v>381</c:v>
                </c:pt>
                <c:pt idx="443">
                  <c:v>382</c:v>
                </c:pt>
                <c:pt idx="444">
                  <c:v>385</c:v>
                </c:pt>
                <c:pt idx="445">
                  <c:v>386</c:v>
                </c:pt>
                <c:pt idx="446">
                  <c:v>387</c:v>
                </c:pt>
                <c:pt idx="447">
                  <c:v>387</c:v>
                </c:pt>
                <c:pt idx="448">
                  <c:v>387</c:v>
                </c:pt>
                <c:pt idx="449">
                  <c:v>388</c:v>
                </c:pt>
                <c:pt idx="450">
                  <c:v>388</c:v>
                </c:pt>
                <c:pt idx="451">
                  <c:v>388</c:v>
                </c:pt>
                <c:pt idx="452">
                  <c:v>388</c:v>
                </c:pt>
                <c:pt idx="453">
                  <c:v>388</c:v>
                </c:pt>
                <c:pt idx="454">
                  <c:v>388</c:v>
                </c:pt>
                <c:pt idx="455">
                  <c:v>388</c:v>
                </c:pt>
                <c:pt idx="456">
                  <c:v>388</c:v>
                </c:pt>
                <c:pt idx="457">
                  <c:v>388</c:v>
                </c:pt>
                <c:pt idx="458">
                  <c:v>387</c:v>
                </c:pt>
                <c:pt idx="459">
                  <c:v>387</c:v>
                </c:pt>
                <c:pt idx="460">
                  <c:v>388</c:v>
                </c:pt>
                <c:pt idx="461">
                  <c:v>387</c:v>
                </c:pt>
                <c:pt idx="462">
                  <c:v>386</c:v>
                </c:pt>
                <c:pt idx="463">
                  <c:v>386</c:v>
                </c:pt>
                <c:pt idx="464">
                  <c:v>385</c:v>
                </c:pt>
                <c:pt idx="465">
                  <c:v>386</c:v>
                </c:pt>
                <c:pt idx="466">
                  <c:v>386</c:v>
                </c:pt>
                <c:pt idx="467">
                  <c:v>385</c:v>
                </c:pt>
                <c:pt idx="468">
                  <c:v>386</c:v>
                </c:pt>
                <c:pt idx="469">
                  <c:v>386</c:v>
                </c:pt>
                <c:pt idx="470">
                  <c:v>386</c:v>
                </c:pt>
                <c:pt idx="471">
                  <c:v>385</c:v>
                </c:pt>
                <c:pt idx="472">
                  <c:v>385</c:v>
                </c:pt>
                <c:pt idx="473">
                  <c:v>383</c:v>
                </c:pt>
                <c:pt idx="474">
                  <c:v>381</c:v>
                </c:pt>
                <c:pt idx="475">
                  <c:v>381</c:v>
                </c:pt>
                <c:pt idx="476">
                  <c:v>381</c:v>
                </c:pt>
                <c:pt idx="477">
                  <c:v>381</c:v>
                </c:pt>
                <c:pt idx="478">
                  <c:v>381</c:v>
                </c:pt>
                <c:pt idx="479">
                  <c:v>381</c:v>
                </c:pt>
                <c:pt idx="480">
                  <c:v>380</c:v>
                </c:pt>
                <c:pt idx="481">
                  <c:v>381</c:v>
                </c:pt>
                <c:pt idx="482">
                  <c:v>380</c:v>
                </c:pt>
                <c:pt idx="483">
                  <c:v>380</c:v>
                </c:pt>
                <c:pt idx="484">
                  <c:v>380</c:v>
                </c:pt>
                <c:pt idx="485">
                  <c:v>380</c:v>
                </c:pt>
                <c:pt idx="486">
                  <c:v>380</c:v>
                </c:pt>
                <c:pt idx="487">
                  <c:v>406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ex2_30_heatTemp2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Sheet1!$E$2:$E$1166</c:f>
              <c:numCache>
                <c:formatCode>General</c:formatCode>
                <c:ptCount val="1165"/>
                <c:pt idx="0">
                  <c:v>293</c:v>
                </c:pt>
                <c:pt idx="1">
                  <c:v>293</c:v>
                </c:pt>
                <c:pt idx="2">
                  <c:v>293</c:v>
                </c:pt>
                <c:pt idx="3">
                  <c:v>294</c:v>
                </c:pt>
                <c:pt idx="4">
                  <c:v>294</c:v>
                </c:pt>
                <c:pt idx="5">
                  <c:v>295</c:v>
                </c:pt>
                <c:pt idx="6">
                  <c:v>295</c:v>
                </c:pt>
                <c:pt idx="7">
                  <c:v>296</c:v>
                </c:pt>
                <c:pt idx="8">
                  <c:v>296</c:v>
                </c:pt>
                <c:pt idx="9">
                  <c:v>296</c:v>
                </c:pt>
                <c:pt idx="10">
                  <c:v>297</c:v>
                </c:pt>
                <c:pt idx="11">
                  <c:v>298</c:v>
                </c:pt>
                <c:pt idx="12">
                  <c:v>298</c:v>
                </c:pt>
                <c:pt idx="13">
                  <c:v>298</c:v>
                </c:pt>
                <c:pt idx="14">
                  <c:v>298</c:v>
                </c:pt>
                <c:pt idx="15">
                  <c:v>299</c:v>
                </c:pt>
                <c:pt idx="16">
                  <c:v>299</c:v>
                </c:pt>
                <c:pt idx="17">
                  <c:v>300</c:v>
                </c:pt>
                <c:pt idx="18">
                  <c:v>300</c:v>
                </c:pt>
                <c:pt idx="19">
                  <c:v>301</c:v>
                </c:pt>
                <c:pt idx="20">
                  <c:v>301</c:v>
                </c:pt>
                <c:pt idx="21">
                  <c:v>301</c:v>
                </c:pt>
                <c:pt idx="22">
                  <c:v>301</c:v>
                </c:pt>
                <c:pt idx="23">
                  <c:v>302</c:v>
                </c:pt>
                <c:pt idx="24">
                  <c:v>302</c:v>
                </c:pt>
                <c:pt idx="25">
                  <c:v>302</c:v>
                </c:pt>
                <c:pt idx="26">
                  <c:v>303</c:v>
                </c:pt>
                <c:pt idx="27">
                  <c:v>303</c:v>
                </c:pt>
                <c:pt idx="28">
                  <c:v>304</c:v>
                </c:pt>
                <c:pt idx="29">
                  <c:v>304</c:v>
                </c:pt>
                <c:pt idx="30">
                  <c:v>304</c:v>
                </c:pt>
                <c:pt idx="31">
                  <c:v>305</c:v>
                </c:pt>
                <c:pt idx="32">
                  <c:v>305</c:v>
                </c:pt>
                <c:pt idx="33">
                  <c:v>305</c:v>
                </c:pt>
                <c:pt idx="34">
                  <c:v>306</c:v>
                </c:pt>
                <c:pt idx="35">
                  <c:v>306</c:v>
                </c:pt>
                <c:pt idx="36">
                  <c:v>306</c:v>
                </c:pt>
                <c:pt idx="37">
                  <c:v>307</c:v>
                </c:pt>
                <c:pt idx="38">
                  <c:v>307</c:v>
                </c:pt>
                <c:pt idx="39">
                  <c:v>307</c:v>
                </c:pt>
                <c:pt idx="40">
                  <c:v>307</c:v>
                </c:pt>
                <c:pt idx="41">
                  <c:v>307</c:v>
                </c:pt>
                <c:pt idx="42">
                  <c:v>307</c:v>
                </c:pt>
                <c:pt idx="43">
                  <c:v>308</c:v>
                </c:pt>
                <c:pt idx="44">
                  <c:v>309</c:v>
                </c:pt>
                <c:pt idx="45">
                  <c:v>309</c:v>
                </c:pt>
                <c:pt idx="46">
                  <c:v>309</c:v>
                </c:pt>
                <c:pt idx="47">
                  <c:v>310</c:v>
                </c:pt>
                <c:pt idx="48">
                  <c:v>310</c:v>
                </c:pt>
                <c:pt idx="49">
                  <c:v>310</c:v>
                </c:pt>
                <c:pt idx="50">
                  <c:v>310</c:v>
                </c:pt>
                <c:pt idx="51">
                  <c:v>311</c:v>
                </c:pt>
                <c:pt idx="52">
                  <c:v>311</c:v>
                </c:pt>
                <c:pt idx="53">
                  <c:v>311</c:v>
                </c:pt>
                <c:pt idx="54">
                  <c:v>312</c:v>
                </c:pt>
                <c:pt idx="55">
                  <c:v>312</c:v>
                </c:pt>
                <c:pt idx="56">
                  <c:v>312</c:v>
                </c:pt>
                <c:pt idx="57">
                  <c:v>312</c:v>
                </c:pt>
                <c:pt idx="58">
                  <c:v>313</c:v>
                </c:pt>
                <c:pt idx="59">
                  <c:v>313</c:v>
                </c:pt>
                <c:pt idx="60">
                  <c:v>314</c:v>
                </c:pt>
                <c:pt idx="61">
                  <c:v>313</c:v>
                </c:pt>
                <c:pt idx="62">
                  <c:v>314</c:v>
                </c:pt>
                <c:pt idx="63">
                  <c:v>314</c:v>
                </c:pt>
                <c:pt idx="64">
                  <c:v>314</c:v>
                </c:pt>
                <c:pt idx="65">
                  <c:v>315</c:v>
                </c:pt>
                <c:pt idx="66">
                  <c:v>315</c:v>
                </c:pt>
                <c:pt idx="67">
                  <c:v>315</c:v>
                </c:pt>
                <c:pt idx="68">
                  <c:v>316</c:v>
                </c:pt>
                <c:pt idx="69">
                  <c:v>316</c:v>
                </c:pt>
                <c:pt idx="70">
                  <c:v>316</c:v>
                </c:pt>
                <c:pt idx="71">
                  <c:v>317</c:v>
                </c:pt>
                <c:pt idx="72">
                  <c:v>317</c:v>
                </c:pt>
                <c:pt idx="73">
                  <c:v>317</c:v>
                </c:pt>
                <c:pt idx="74">
                  <c:v>317</c:v>
                </c:pt>
                <c:pt idx="75">
                  <c:v>318</c:v>
                </c:pt>
                <c:pt idx="76">
                  <c:v>318</c:v>
                </c:pt>
                <c:pt idx="77">
                  <c:v>318</c:v>
                </c:pt>
                <c:pt idx="78">
                  <c:v>318</c:v>
                </c:pt>
                <c:pt idx="79">
                  <c:v>318</c:v>
                </c:pt>
                <c:pt idx="80">
                  <c:v>318</c:v>
                </c:pt>
                <c:pt idx="81">
                  <c:v>319</c:v>
                </c:pt>
                <c:pt idx="82">
                  <c:v>319</c:v>
                </c:pt>
                <c:pt idx="83">
                  <c:v>319</c:v>
                </c:pt>
                <c:pt idx="84">
                  <c:v>319</c:v>
                </c:pt>
                <c:pt idx="85">
                  <c:v>320</c:v>
                </c:pt>
                <c:pt idx="86">
                  <c:v>320</c:v>
                </c:pt>
                <c:pt idx="87">
                  <c:v>320</c:v>
                </c:pt>
                <c:pt idx="88">
                  <c:v>320</c:v>
                </c:pt>
                <c:pt idx="89">
                  <c:v>321</c:v>
                </c:pt>
                <c:pt idx="90">
                  <c:v>321</c:v>
                </c:pt>
                <c:pt idx="91">
                  <c:v>321</c:v>
                </c:pt>
                <c:pt idx="92">
                  <c:v>322</c:v>
                </c:pt>
                <c:pt idx="93">
                  <c:v>322</c:v>
                </c:pt>
                <c:pt idx="94">
                  <c:v>322</c:v>
                </c:pt>
                <c:pt idx="95">
                  <c:v>322</c:v>
                </c:pt>
                <c:pt idx="96">
                  <c:v>323</c:v>
                </c:pt>
                <c:pt idx="97">
                  <c:v>323</c:v>
                </c:pt>
                <c:pt idx="98">
                  <c:v>323</c:v>
                </c:pt>
                <c:pt idx="99">
                  <c:v>323</c:v>
                </c:pt>
                <c:pt idx="100">
                  <c:v>324</c:v>
                </c:pt>
                <c:pt idx="101">
                  <c:v>324</c:v>
                </c:pt>
                <c:pt idx="102">
                  <c:v>324</c:v>
                </c:pt>
                <c:pt idx="103">
                  <c:v>324</c:v>
                </c:pt>
                <c:pt idx="104">
                  <c:v>324</c:v>
                </c:pt>
                <c:pt idx="105">
                  <c:v>325</c:v>
                </c:pt>
                <c:pt idx="106">
                  <c:v>325</c:v>
                </c:pt>
                <c:pt idx="107">
                  <c:v>325</c:v>
                </c:pt>
                <c:pt idx="108">
                  <c:v>326</c:v>
                </c:pt>
                <c:pt idx="109">
                  <c:v>326</c:v>
                </c:pt>
                <c:pt idx="110">
                  <c:v>327</c:v>
                </c:pt>
                <c:pt idx="111">
                  <c:v>327</c:v>
                </c:pt>
                <c:pt idx="112">
                  <c:v>327</c:v>
                </c:pt>
                <c:pt idx="113">
                  <c:v>327</c:v>
                </c:pt>
                <c:pt idx="114">
                  <c:v>327</c:v>
                </c:pt>
                <c:pt idx="115">
                  <c:v>328</c:v>
                </c:pt>
                <c:pt idx="116">
                  <c:v>328</c:v>
                </c:pt>
                <c:pt idx="117">
                  <c:v>328</c:v>
                </c:pt>
                <c:pt idx="118">
                  <c:v>329</c:v>
                </c:pt>
                <c:pt idx="119">
                  <c:v>329</c:v>
                </c:pt>
                <c:pt idx="120">
                  <c:v>329</c:v>
                </c:pt>
                <c:pt idx="121">
                  <c:v>330</c:v>
                </c:pt>
                <c:pt idx="122">
                  <c:v>330</c:v>
                </c:pt>
                <c:pt idx="123">
                  <c:v>330</c:v>
                </c:pt>
                <c:pt idx="124">
                  <c:v>330</c:v>
                </c:pt>
                <c:pt idx="125">
                  <c:v>330</c:v>
                </c:pt>
                <c:pt idx="126">
                  <c:v>330</c:v>
                </c:pt>
                <c:pt idx="127">
                  <c:v>331</c:v>
                </c:pt>
                <c:pt idx="128">
                  <c:v>331</c:v>
                </c:pt>
                <c:pt idx="129">
                  <c:v>332</c:v>
                </c:pt>
                <c:pt idx="130">
                  <c:v>332</c:v>
                </c:pt>
                <c:pt idx="131">
                  <c:v>332</c:v>
                </c:pt>
                <c:pt idx="132">
                  <c:v>332</c:v>
                </c:pt>
                <c:pt idx="133">
                  <c:v>333</c:v>
                </c:pt>
                <c:pt idx="134">
                  <c:v>333</c:v>
                </c:pt>
                <c:pt idx="135">
                  <c:v>333</c:v>
                </c:pt>
                <c:pt idx="136">
                  <c:v>334</c:v>
                </c:pt>
                <c:pt idx="137">
                  <c:v>334</c:v>
                </c:pt>
                <c:pt idx="138">
                  <c:v>334</c:v>
                </c:pt>
                <c:pt idx="139">
                  <c:v>334</c:v>
                </c:pt>
                <c:pt idx="140">
                  <c:v>335</c:v>
                </c:pt>
                <c:pt idx="141">
                  <c:v>335</c:v>
                </c:pt>
                <c:pt idx="142">
                  <c:v>335</c:v>
                </c:pt>
                <c:pt idx="143">
                  <c:v>335</c:v>
                </c:pt>
                <c:pt idx="144">
                  <c:v>336</c:v>
                </c:pt>
                <c:pt idx="145">
                  <c:v>336</c:v>
                </c:pt>
                <c:pt idx="146">
                  <c:v>336</c:v>
                </c:pt>
                <c:pt idx="147">
                  <c:v>337</c:v>
                </c:pt>
                <c:pt idx="148">
                  <c:v>337</c:v>
                </c:pt>
                <c:pt idx="149">
                  <c:v>337</c:v>
                </c:pt>
                <c:pt idx="150">
                  <c:v>338</c:v>
                </c:pt>
                <c:pt idx="151">
                  <c:v>338</c:v>
                </c:pt>
                <c:pt idx="152">
                  <c:v>338</c:v>
                </c:pt>
                <c:pt idx="153">
                  <c:v>338</c:v>
                </c:pt>
                <c:pt idx="154">
                  <c:v>339</c:v>
                </c:pt>
                <c:pt idx="155">
                  <c:v>339</c:v>
                </c:pt>
                <c:pt idx="156">
                  <c:v>339</c:v>
                </c:pt>
                <c:pt idx="157">
                  <c:v>340</c:v>
                </c:pt>
                <c:pt idx="158">
                  <c:v>340</c:v>
                </c:pt>
                <c:pt idx="159">
                  <c:v>340</c:v>
                </c:pt>
                <c:pt idx="160">
                  <c:v>341</c:v>
                </c:pt>
                <c:pt idx="161">
                  <c:v>341</c:v>
                </c:pt>
                <c:pt idx="162">
                  <c:v>341</c:v>
                </c:pt>
                <c:pt idx="163">
                  <c:v>342</c:v>
                </c:pt>
                <c:pt idx="164">
                  <c:v>342</c:v>
                </c:pt>
                <c:pt idx="165">
                  <c:v>343</c:v>
                </c:pt>
                <c:pt idx="166">
                  <c:v>343</c:v>
                </c:pt>
                <c:pt idx="167">
                  <c:v>343</c:v>
                </c:pt>
                <c:pt idx="168">
                  <c:v>343</c:v>
                </c:pt>
                <c:pt idx="169">
                  <c:v>344</c:v>
                </c:pt>
                <c:pt idx="170">
                  <c:v>344</c:v>
                </c:pt>
                <c:pt idx="171">
                  <c:v>344</c:v>
                </c:pt>
                <c:pt idx="172">
                  <c:v>345</c:v>
                </c:pt>
                <c:pt idx="173">
                  <c:v>345</c:v>
                </c:pt>
                <c:pt idx="174">
                  <c:v>346</c:v>
                </c:pt>
                <c:pt idx="175">
                  <c:v>346</c:v>
                </c:pt>
                <c:pt idx="176">
                  <c:v>346</c:v>
                </c:pt>
                <c:pt idx="177">
                  <c:v>346</c:v>
                </c:pt>
                <c:pt idx="178">
                  <c:v>347</c:v>
                </c:pt>
                <c:pt idx="179">
                  <c:v>348</c:v>
                </c:pt>
                <c:pt idx="180">
                  <c:v>348</c:v>
                </c:pt>
                <c:pt idx="181">
                  <c:v>349</c:v>
                </c:pt>
                <c:pt idx="182">
                  <c:v>349</c:v>
                </c:pt>
                <c:pt idx="183">
                  <c:v>349</c:v>
                </c:pt>
                <c:pt idx="184">
                  <c:v>349</c:v>
                </c:pt>
                <c:pt idx="185">
                  <c:v>350</c:v>
                </c:pt>
                <c:pt idx="186">
                  <c:v>350</c:v>
                </c:pt>
                <c:pt idx="187">
                  <c:v>350</c:v>
                </c:pt>
                <c:pt idx="188">
                  <c:v>350</c:v>
                </c:pt>
                <c:pt idx="189">
                  <c:v>351</c:v>
                </c:pt>
                <c:pt idx="190">
                  <c:v>351</c:v>
                </c:pt>
                <c:pt idx="191">
                  <c:v>352</c:v>
                </c:pt>
                <c:pt idx="192">
                  <c:v>352</c:v>
                </c:pt>
                <c:pt idx="193">
                  <c:v>352</c:v>
                </c:pt>
                <c:pt idx="194">
                  <c:v>353</c:v>
                </c:pt>
                <c:pt idx="195">
                  <c:v>353</c:v>
                </c:pt>
                <c:pt idx="196">
                  <c:v>353</c:v>
                </c:pt>
                <c:pt idx="197">
                  <c:v>354</c:v>
                </c:pt>
                <c:pt idx="198">
                  <c:v>354</c:v>
                </c:pt>
                <c:pt idx="199">
                  <c:v>354</c:v>
                </c:pt>
                <c:pt idx="200">
                  <c:v>354</c:v>
                </c:pt>
                <c:pt idx="201">
                  <c:v>355</c:v>
                </c:pt>
                <c:pt idx="202">
                  <c:v>355</c:v>
                </c:pt>
                <c:pt idx="203">
                  <c:v>356</c:v>
                </c:pt>
                <c:pt idx="204">
                  <c:v>356</c:v>
                </c:pt>
                <c:pt idx="205">
                  <c:v>356</c:v>
                </c:pt>
                <c:pt idx="206">
                  <c:v>357</c:v>
                </c:pt>
                <c:pt idx="207">
                  <c:v>357</c:v>
                </c:pt>
                <c:pt idx="208">
                  <c:v>357</c:v>
                </c:pt>
                <c:pt idx="209">
                  <c:v>358</c:v>
                </c:pt>
                <c:pt idx="210">
                  <c:v>358</c:v>
                </c:pt>
                <c:pt idx="211">
                  <c:v>359</c:v>
                </c:pt>
                <c:pt idx="212">
                  <c:v>359</c:v>
                </c:pt>
                <c:pt idx="213">
                  <c:v>360</c:v>
                </c:pt>
                <c:pt idx="214">
                  <c:v>360</c:v>
                </c:pt>
                <c:pt idx="215">
                  <c:v>360</c:v>
                </c:pt>
                <c:pt idx="216">
                  <c:v>361</c:v>
                </c:pt>
                <c:pt idx="217">
                  <c:v>361</c:v>
                </c:pt>
                <c:pt idx="218">
                  <c:v>362</c:v>
                </c:pt>
                <c:pt idx="219">
                  <c:v>362</c:v>
                </c:pt>
                <c:pt idx="220">
                  <c:v>362</c:v>
                </c:pt>
                <c:pt idx="221">
                  <c:v>363</c:v>
                </c:pt>
                <c:pt idx="222">
                  <c:v>363</c:v>
                </c:pt>
                <c:pt idx="223">
                  <c:v>363</c:v>
                </c:pt>
                <c:pt idx="224">
                  <c:v>364</c:v>
                </c:pt>
                <c:pt idx="225">
                  <c:v>364</c:v>
                </c:pt>
                <c:pt idx="226">
                  <c:v>365</c:v>
                </c:pt>
                <c:pt idx="227">
                  <c:v>365</c:v>
                </c:pt>
                <c:pt idx="228">
                  <c:v>365</c:v>
                </c:pt>
                <c:pt idx="229">
                  <c:v>365</c:v>
                </c:pt>
                <c:pt idx="230">
                  <c:v>365</c:v>
                </c:pt>
                <c:pt idx="231">
                  <c:v>366</c:v>
                </c:pt>
                <c:pt idx="232">
                  <c:v>366</c:v>
                </c:pt>
                <c:pt idx="233">
                  <c:v>367</c:v>
                </c:pt>
                <c:pt idx="234">
                  <c:v>367</c:v>
                </c:pt>
                <c:pt idx="235">
                  <c:v>367</c:v>
                </c:pt>
                <c:pt idx="236">
                  <c:v>368</c:v>
                </c:pt>
                <c:pt idx="237">
                  <c:v>368</c:v>
                </c:pt>
                <c:pt idx="238">
                  <c:v>369</c:v>
                </c:pt>
                <c:pt idx="239">
                  <c:v>369</c:v>
                </c:pt>
                <c:pt idx="240">
                  <c:v>369</c:v>
                </c:pt>
                <c:pt idx="241">
                  <c:v>370</c:v>
                </c:pt>
                <c:pt idx="242">
                  <c:v>370</c:v>
                </c:pt>
                <c:pt idx="243">
                  <c:v>370</c:v>
                </c:pt>
                <c:pt idx="244">
                  <c:v>371</c:v>
                </c:pt>
                <c:pt idx="245">
                  <c:v>371</c:v>
                </c:pt>
                <c:pt idx="246">
                  <c:v>371</c:v>
                </c:pt>
                <c:pt idx="247">
                  <c:v>372</c:v>
                </c:pt>
                <c:pt idx="248">
                  <c:v>372</c:v>
                </c:pt>
                <c:pt idx="249">
                  <c:v>372</c:v>
                </c:pt>
                <c:pt idx="250">
                  <c:v>372</c:v>
                </c:pt>
                <c:pt idx="251">
                  <c:v>372</c:v>
                </c:pt>
                <c:pt idx="252">
                  <c:v>372</c:v>
                </c:pt>
                <c:pt idx="253">
                  <c:v>373</c:v>
                </c:pt>
                <c:pt idx="254">
                  <c:v>373</c:v>
                </c:pt>
                <c:pt idx="255">
                  <c:v>373</c:v>
                </c:pt>
                <c:pt idx="256">
                  <c:v>374</c:v>
                </c:pt>
                <c:pt idx="257">
                  <c:v>374</c:v>
                </c:pt>
                <c:pt idx="258">
                  <c:v>374</c:v>
                </c:pt>
                <c:pt idx="259">
                  <c:v>374</c:v>
                </c:pt>
                <c:pt idx="260">
                  <c:v>374</c:v>
                </c:pt>
                <c:pt idx="261">
                  <c:v>375</c:v>
                </c:pt>
                <c:pt idx="262">
                  <c:v>375</c:v>
                </c:pt>
                <c:pt idx="263">
                  <c:v>375</c:v>
                </c:pt>
                <c:pt idx="264">
                  <c:v>376</c:v>
                </c:pt>
                <c:pt idx="265">
                  <c:v>376</c:v>
                </c:pt>
                <c:pt idx="266">
                  <c:v>376</c:v>
                </c:pt>
                <c:pt idx="267">
                  <c:v>376</c:v>
                </c:pt>
                <c:pt idx="268">
                  <c:v>377</c:v>
                </c:pt>
                <c:pt idx="269">
                  <c:v>377</c:v>
                </c:pt>
                <c:pt idx="270">
                  <c:v>377</c:v>
                </c:pt>
                <c:pt idx="271">
                  <c:v>377</c:v>
                </c:pt>
                <c:pt idx="272">
                  <c:v>377</c:v>
                </c:pt>
                <c:pt idx="273">
                  <c:v>378</c:v>
                </c:pt>
                <c:pt idx="274">
                  <c:v>378</c:v>
                </c:pt>
                <c:pt idx="275">
                  <c:v>378</c:v>
                </c:pt>
                <c:pt idx="276">
                  <c:v>378</c:v>
                </c:pt>
                <c:pt idx="277">
                  <c:v>379</c:v>
                </c:pt>
                <c:pt idx="278">
                  <c:v>379</c:v>
                </c:pt>
                <c:pt idx="279">
                  <c:v>379</c:v>
                </c:pt>
                <c:pt idx="280">
                  <c:v>379</c:v>
                </c:pt>
                <c:pt idx="281">
                  <c:v>380</c:v>
                </c:pt>
                <c:pt idx="282">
                  <c:v>380</c:v>
                </c:pt>
                <c:pt idx="283">
                  <c:v>382</c:v>
                </c:pt>
                <c:pt idx="284">
                  <c:v>383</c:v>
                </c:pt>
                <c:pt idx="285">
                  <c:v>382</c:v>
                </c:pt>
                <c:pt idx="286">
                  <c:v>385</c:v>
                </c:pt>
                <c:pt idx="287">
                  <c:v>387</c:v>
                </c:pt>
                <c:pt idx="288">
                  <c:v>387</c:v>
                </c:pt>
                <c:pt idx="289">
                  <c:v>388</c:v>
                </c:pt>
                <c:pt idx="290">
                  <c:v>388</c:v>
                </c:pt>
                <c:pt idx="291">
                  <c:v>388</c:v>
                </c:pt>
                <c:pt idx="292">
                  <c:v>389</c:v>
                </c:pt>
                <c:pt idx="293">
                  <c:v>389</c:v>
                </c:pt>
                <c:pt idx="294">
                  <c:v>388</c:v>
                </c:pt>
                <c:pt idx="295">
                  <c:v>388</c:v>
                </c:pt>
                <c:pt idx="296">
                  <c:v>389</c:v>
                </c:pt>
                <c:pt idx="297">
                  <c:v>389</c:v>
                </c:pt>
                <c:pt idx="298">
                  <c:v>390</c:v>
                </c:pt>
                <c:pt idx="299">
                  <c:v>389</c:v>
                </c:pt>
                <c:pt idx="300">
                  <c:v>390</c:v>
                </c:pt>
                <c:pt idx="301">
                  <c:v>390</c:v>
                </c:pt>
                <c:pt idx="302">
                  <c:v>391</c:v>
                </c:pt>
                <c:pt idx="303">
                  <c:v>391</c:v>
                </c:pt>
                <c:pt idx="304">
                  <c:v>391</c:v>
                </c:pt>
                <c:pt idx="305">
                  <c:v>392</c:v>
                </c:pt>
                <c:pt idx="306">
                  <c:v>392</c:v>
                </c:pt>
                <c:pt idx="307">
                  <c:v>392</c:v>
                </c:pt>
                <c:pt idx="308">
                  <c:v>392</c:v>
                </c:pt>
                <c:pt idx="309">
                  <c:v>392</c:v>
                </c:pt>
                <c:pt idx="310">
                  <c:v>392</c:v>
                </c:pt>
                <c:pt idx="311">
                  <c:v>393</c:v>
                </c:pt>
                <c:pt idx="312">
                  <c:v>393</c:v>
                </c:pt>
                <c:pt idx="313">
                  <c:v>393</c:v>
                </c:pt>
                <c:pt idx="314">
                  <c:v>393</c:v>
                </c:pt>
                <c:pt idx="315">
                  <c:v>394</c:v>
                </c:pt>
                <c:pt idx="316">
                  <c:v>394</c:v>
                </c:pt>
                <c:pt idx="317">
                  <c:v>394</c:v>
                </c:pt>
                <c:pt idx="318">
                  <c:v>394</c:v>
                </c:pt>
                <c:pt idx="319">
                  <c:v>395</c:v>
                </c:pt>
                <c:pt idx="320">
                  <c:v>396</c:v>
                </c:pt>
                <c:pt idx="321">
                  <c:v>396</c:v>
                </c:pt>
                <c:pt idx="322">
                  <c:v>395</c:v>
                </c:pt>
                <c:pt idx="323">
                  <c:v>396</c:v>
                </c:pt>
                <c:pt idx="324">
                  <c:v>395</c:v>
                </c:pt>
                <c:pt idx="325">
                  <c:v>395</c:v>
                </c:pt>
                <c:pt idx="326">
                  <c:v>396</c:v>
                </c:pt>
                <c:pt idx="327">
                  <c:v>396</c:v>
                </c:pt>
                <c:pt idx="328">
                  <c:v>396</c:v>
                </c:pt>
                <c:pt idx="329">
                  <c:v>397</c:v>
                </c:pt>
                <c:pt idx="330">
                  <c:v>397</c:v>
                </c:pt>
                <c:pt idx="331">
                  <c:v>397</c:v>
                </c:pt>
                <c:pt idx="332">
                  <c:v>398</c:v>
                </c:pt>
                <c:pt idx="333">
                  <c:v>398</c:v>
                </c:pt>
                <c:pt idx="334">
                  <c:v>398</c:v>
                </c:pt>
                <c:pt idx="335">
                  <c:v>398</c:v>
                </c:pt>
                <c:pt idx="336">
                  <c:v>399</c:v>
                </c:pt>
                <c:pt idx="337">
                  <c:v>399</c:v>
                </c:pt>
                <c:pt idx="338">
                  <c:v>399</c:v>
                </c:pt>
                <c:pt idx="339">
                  <c:v>399</c:v>
                </c:pt>
                <c:pt idx="340">
                  <c:v>399</c:v>
                </c:pt>
                <c:pt idx="341">
                  <c:v>400</c:v>
                </c:pt>
                <c:pt idx="342">
                  <c:v>400</c:v>
                </c:pt>
                <c:pt idx="343">
                  <c:v>400</c:v>
                </c:pt>
                <c:pt idx="344">
                  <c:v>401</c:v>
                </c:pt>
                <c:pt idx="345">
                  <c:v>401</c:v>
                </c:pt>
                <c:pt idx="346">
                  <c:v>401</c:v>
                </c:pt>
                <c:pt idx="347">
                  <c:v>402</c:v>
                </c:pt>
                <c:pt idx="348">
                  <c:v>402</c:v>
                </c:pt>
                <c:pt idx="349">
                  <c:v>402</c:v>
                </c:pt>
                <c:pt idx="350">
                  <c:v>402</c:v>
                </c:pt>
                <c:pt idx="351">
                  <c:v>402</c:v>
                </c:pt>
                <c:pt idx="352">
                  <c:v>402</c:v>
                </c:pt>
                <c:pt idx="353">
                  <c:v>402</c:v>
                </c:pt>
                <c:pt idx="354">
                  <c:v>403</c:v>
                </c:pt>
                <c:pt idx="355">
                  <c:v>403</c:v>
                </c:pt>
                <c:pt idx="356">
                  <c:v>403</c:v>
                </c:pt>
                <c:pt idx="357">
                  <c:v>403</c:v>
                </c:pt>
                <c:pt idx="358">
                  <c:v>404</c:v>
                </c:pt>
                <c:pt idx="359">
                  <c:v>404</c:v>
                </c:pt>
                <c:pt idx="360">
                  <c:v>404</c:v>
                </c:pt>
                <c:pt idx="361">
                  <c:v>404</c:v>
                </c:pt>
                <c:pt idx="362">
                  <c:v>404</c:v>
                </c:pt>
                <c:pt idx="363">
                  <c:v>405</c:v>
                </c:pt>
                <c:pt idx="364">
                  <c:v>406</c:v>
                </c:pt>
                <c:pt idx="365">
                  <c:v>406</c:v>
                </c:pt>
                <c:pt idx="366">
                  <c:v>406</c:v>
                </c:pt>
                <c:pt idx="367">
                  <c:v>406</c:v>
                </c:pt>
                <c:pt idx="368">
                  <c:v>406</c:v>
                </c:pt>
                <c:pt idx="369">
                  <c:v>406</c:v>
                </c:pt>
                <c:pt idx="370">
                  <c:v>407</c:v>
                </c:pt>
                <c:pt idx="371">
                  <c:v>407</c:v>
                </c:pt>
                <c:pt idx="372">
                  <c:v>407</c:v>
                </c:pt>
                <c:pt idx="373">
                  <c:v>407</c:v>
                </c:pt>
                <c:pt idx="374">
                  <c:v>407</c:v>
                </c:pt>
                <c:pt idx="375">
                  <c:v>408</c:v>
                </c:pt>
                <c:pt idx="376">
                  <c:v>408</c:v>
                </c:pt>
                <c:pt idx="377">
                  <c:v>409</c:v>
                </c:pt>
                <c:pt idx="378">
                  <c:v>409</c:v>
                </c:pt>
                <c:pt idx="379">
                  <c:v>409</c:v>
                </c:pt>
                <c:pt idx="380">
                  <c:v>409</c:v>
                </c:pt>
                <c:pt idx="381">
                  <c:v>409</c:v>
                </c:pt>
                <c:pt idx="382">
                  <c:v>410</c:v>
                </c:pt>
                <c:pt idx="383">
                  <c:v>410</c:v>
                </c:pt>
                <c:pt idx="384">
                  <c:v>411</c:v>
                </c:pt>
                <c:pt idx="385">
                  <c:v>411</c:v>
                </c:pt>
                <c:pt idx="386">
                  <c:v>410</c:v>
                </c:pt>
                <c:pt idx="387">
                  <c:v>410</c:v>
                </c:pt>
                <c:pt idx="388">
                  <c:v>409</c:v>
                </c:pt>
                <c:pt idx="389">
                  <c:v>409</c:v>
                </c:pt>
                <c:pt idx="390">
                  <c:v>408</c:v>
                </c:pt>
                <c:pt idx="391">
                  <c:v>409</c:v>
                </c:pt>
                <c:pt idx="392">
                  <c:v>408</c:v>
                </c:pt>
                <c:pt idx="393">
                  <c:v>409</c:v>
                </c:pt>
                <c:pt idx="394">
                  <c:v>409</c:v>
                </c:pt>
                <c:pt idx="395">
                  <c:v>409</c:v>
                </c:pt>
                <c:pt idx="396">
                  <c:v>408</c:v>
                </c:pt>
                <c:pt idx="397">
                  <c:v>408</c:v>
                </c:pt>
                <c:pt idx="398">
                  <c:v>408</c:v>
                </c:pt>
                <c:pt idx="399">
                  <c:v>408</c:v>
                </c:pt>
                <c:pt idx="400">
                  <c:v>408</c:v>
                </c:pt>
                <c:pt idx="401">
                  <c:v>408</c:v>
                </c:pt>
                <c:pt idx="402">
                  <c:v>407</c:v>
                </c:pt>
                <c:pt idx="403">
                  <c:v>407</c:v>
                </c:pt>
                <c:pt idx="404">
                  <c:v>407</c:v>
                </c:pt>
                <c:pt idx="405">
                  <c:v>407</c:v>
                </c:pt>
                <c:pt idx="406">
                  <c:v>407</c:v>
                </c:pt>
                <c:pt idx="407">
                  <c:v>407</c:v>
                </c:pt>
                <c:pt idx="408">
                  <c:v>407</c:v>
                </c:pt>
                <c:pt idx="409">
                  <c:v>406</c:v>
                </c:pt>
                <c:pt idx="410">
                  <c:v>406</c:v>
                </c:pt>
                <c:pt idx="411">
                  <c:v>406</c:v>
                </c:pt>
                <c:pt idx="412">
                  <c:v>406</c:v>
                </c:pt>
                <c:pt idx="413">
                  <c:v>406</c:v>
                </c:pt>
                <c:pt idx="414">
                  <c:v>406</c:v>
                </c:pt>
                <c:pt idx="415">
                  <c:v>406</c:v>
                </c:pt>
                <c:pt idx="416">
                  <c:v>406</c:v>
                </c:pt>
                <c:pt idx="417">
                  <c:v>415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ex2_35_heatTemp2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Sheet1!$F$2:$F$1166</c:f>
              <c:numCache>
                <c:formatCode>General</c:formatCode>
                <c:ptCount val="1165"/>
                <c:pt idx="0">
                  <c:v>299</c:v>
                </c:pt>
                <c:pt idx="1">
                  <c:v>299</c:v>
                </c:pt>
                <c:pt idx="2">
                  <c:v>300</c:v>
                </c:pt>
                <c:pt idx="3">
                  <c:v>300</c:v>
                </c:pt>
                <c:pt idx="4">
                  <c:v>301</c:v>
                </c:pt>
                <c:pt idx="5">
                  <c:v>301</c:v>
                </c:pt>
                <c:pt idx="6">
                  <c:v>302</c:v>
                </c:pt>
                <c:pt idx="7">
                  <c:v>302</c:v>
                </c:pt>
                <c:pt idx="8">
                  <c:v>303</c:v>
                </c:pt>
                <c:pt idx="9">
                  <c:v>303</c:v>
                </c:pt>
                <c:pt idx="10">
                  <c:v>304</c:v>
                </c:pt>
                <c:pt idx="11">
                  <c:v>304</c:v>
                </c:pt>
                <c:pt idx="12">
                  <c:v>304</c:v>
                </c:pt>
                <c:pt idx="13">
                  <c:v>305</c:v>
                </c:pt>
                <c:pt idx="14">
                  <c:v>305</c:v>
                </c:pt>
                <c:pt idx="15">
                  <c:v>305</c:v>
                </c:pt>
                <c:pt idx="16">
                  <c:v>306</c:v>
                </c:pt>
                <c:pt idx="17">
                  <c:v>306</c:v>
                </c:pt>
                <c:pt idx="18">
                  <c:v>306</c:v>
                </c:pt>
                <c:pt idx="19">
                  <c:v>307</c:v>
                </c:pt>
                <c:pt idx="20">
                  <c:v>307</c:v>
                </c:pt>
                <c:pt idx="21">
                  <c:v>307</c:v>
                </c:pt>
                <c:pt idx="22">
                  <c:v>308</c:v>
                </c:pt>
                <c:pt idx="23">
                  <c:v>308</c:v>
                </c:pt>
                <c:pt idx="24">
                  <c:v>309</c:v>
                </c:pt>
                <c:pt idx="25">
                  <c:v>309</c:v>
                </c:pt>
                <c:pt idx="26">
                  <c:v>310</c:v>
                </c:pt>
                <c:pt idx="27">
                  <c:v>309</c:v>
                </c:pt>
                <c:pt idx="28">
                  <c:v>310</c:v>
                </c:pt>
                <c:pt idx="29">
                  <c:v>310</c:v>
                </c:pt>
                <c:pt idx="30">
                  <c:v>311</c:v>
                </c:pt>
                <c:pt idx="31">
                  <c:v>311</c:v>
                </c:pt>
                <c:pt idx="32">
                  <c:v>311</c:v>
                </c:pt>
                <c:pt idx="33">
                  <c:v>311</c:v>
                </c:pt>
                <c:pt idx="34">
                  <c:v>312</c:v>
                </c:pt>
                <c:pt idx="35">
                  <c:v>313</c:v>
                </c:pt>
                <c:pt idx="36">
                  <c:v>312</c:v>
                </c:pt>
                <c:pt idx="37">
                  <c:v>313</c:v>
                </c:pt>
                <c:pt idx="38">
                  <c:v>313</c:v>
                </c:pt>
                <c:pt idx="39">
                  <c:v>314</c:v>
                </c:pt>
                <c:pt idx="40">
                  <c:v>314</c:v>
                </c:pt>
                <c:pt idx="41">
                  <c:v>314</c:v>
                </c:pt>
                <c:pt idx="42">
                  <c:v>314</c:v>
                </c:pt>
                <c:pt idx="43">
                  <c:v>315</c:v>
                </c:pt>
                <c:pt idx="44">
                  <c:v>316</c:v>
                </c:pt>
                <c:pt idx="45">
                  <c:v>316</c:v>
                </c:pt>
                <c:pt idx="46">
                  <c:v>316</c:v>
                </c:pt>
                <c:pt idx="47">
                  <c:v>316</c:v>
                </c:pt>
                <c:pt idx="48">
                  <c:v>317</c:v>
                </c:pt>
                <c:pt idx="49">
                  <c:v>317</c:v>
                </c:pt>
                <c:pt idx="50">
                  <c:v>317</c:v>
                </c:pt>
                <c:pt idx="51">
                  <c:v>317</c:v>
                </c:pt>
                <c:pt idx="52">
                  <c:v>318</c:v>
                </c:pt>
                <c:pt idx="53">
                  <c:v>318</c:v>
                </c:pt>
                <c:pt idx="54">
                  <c:v>318</c:v>
                </c:pt>
                <c:pt idx="55">
                  <c:v>318</c:v>
                </c:pt>
                <c:pt idx="56">
                  <c:v>319</c:v>
                </c:pt>
                <c:pt idx="57">
                  <c:v>319</c:v>
                </c:pt>
                <c:pt idx="58">
                  <c:v>319</c:v>
                </c:pt>
                <c:pt idx="59">
                  <c:v>319</c:v>
                </c:pt>
                <c:pt idx="60">
                  <c:v>319</c:v>
                </c:pt>
                <c:pt idx="61">
                  <c:v>320</c:v>
                </c:pt>
                <c:pt idx="62">
                  <c:v>320</c:v>
                </c:pt>
                <c:pt idx="63">
                  <c:v>320</c:v>
                </c:pt>
                <c:pt idx="64">
                  <c:v>320</c:v>
                </c:pt>
                <c:pt idx="65">
                  <c:v>321</c:v>
                </c:pt>
                <c:pt idx="66">
                  <c:v>321</c:v>
                </c:pt>
                <c:pt idx="67">
                  <c:v>321</c:v>
                </c:pt>
                <c:pt idx="68">
                  <c:v>321</c:v>
                </c:pt>
                <c:pt idx="69">
                  <c:v>322</c:v>
                </c:pt>
                <c:pt idx="70">
                  <c:v>322</c:v>
                </c:pt>
                <c:pt idx="71">
                  <c:v>323</c:v>
                </c:pt>
                <c:pt idx="72">
                  <c:v>323</c:v>
                </c:pt>
                <c:pt idx="73">
                  <c:v>323</c:v>
                </c:pt>
                <c:pt idx="74">
                  <c:v>324</c:v>
                </c:pt>
                <c:pt idx="75">
                  <c:v>323</c:v>
                </c:pt>
                <c:pt idx="76">
                  <c:v>324</c:v>
                </c:pt>
                <c:pt idx="77">
                  <c:v>324</c:v>
                </c:pt>
                <c:pt idx="78">
                  <c:v>324</c:v>
                </c:pt>
                <c:pt idx="79">
                  <c:v>324</c:v>
                </c:pt>
                <c:pt idx="80">
                  <c:v>325</c:v>
                </c:pt>
                <c:pt idx="81">
                  <c:v>325</c:v>
                </c:pt>
                <c:pt idx="82">
                  <c:v>325</c:v>
                </c:pt>
                <c:pt idx="83">
                  <c:v>325</c:v>
                </c:pt>
                <c:pt idx="84">
                  <c:v>325</c:v>
                </c:pt>
                <c:pt idx="85">
                  <c:v>326</c:v>
                </c:pt>
                <c:pt idx="86">
                  <c:v>326</c:v>
                </c:pt>
                <c:pt idx="87">
                  <c:v>326</c:v>
                </c:pt>
                <c:pt idx="88">
                  <c:v>327</c:v>
                </c:pt>
                <c:pt idx="89">
                  <c:v>327</c:v>
                </c:pt>
                <c:pt idx="90">
                  <c:v>327</c:v>
                </c:pt>
                <c:pt idx="91">
                  <c:v>327</c:v>
                </c:pt>
                <c:pt idx="92">
                  <c:v>328</c:v>
                </c:pt>
                <c:pt idx="93">
                  <c:v>328</c:v>
                </c:pt>
                <c:pt idx="94">
                  <c:v>328</c:v>
                </c:pt>
                <c:pt idx="95">
                  <c:v>329</c:v>
                </c:pt>
                <c:pt idx="96">
                  <c:v>329</c:v>
                </c:pt>
                <c:pt idx="97">
                  <c:v>329</c:v>
                </c:pt>
                <c:pt idx="98">
                  <c:v>329</c:v>
                </c:pt>
                <c:pt idx="99">
                  <c:v>329</c:v>
                </c:pt>
                <c:pt idx="100">
                  <c:v>329</c:v>
                </c:pt>
                <c:pt idx="101">
                  <c:v>330</c:v>
                </c:pt>
                <c:pt idx="102">
                  <c:v>330</c:v>
                </c:pt>
                <c:pt idx="103">
                  <c:v>330</c:v>
                </c:pt>
                <c:pt idx="104">
                  <c:v>331</c:v>
                </c:pt>
                <c:pt idx="105">
                  <c:v>331</c:v>
                </c:pt>
                <c:pt idx="106">
                  <c:v>332</c:v>
                </c:pt>
                <c:pt idx="107">
                  <c:v>332</c:v>
                </c:pt>
                <c:pt idx="108">
                  <c:v>332</c:v>
                </c:pt>
                <c:pt idx="109">
                  <c:v>332</c:v>
                </c:pt>
                <c:pt idx="110">
                  <c:v>332</c:v>
                </c:pt>
                <c:pt idx="111">
                  <c:v>333</c:v>
                </c:pt>
                <c:pt idx="112">
                  <c:v>333</c:v>
                </c:pt>
                <c:pt idx="113">
                  <c:v>334</c:v>
                </c:pt>
                <c:pt idx="114">
                  <c:v>334</c:v>
                </c:pt>
                <c:pt idx="115">
                  <c:v>334</c:v>
                </c:pt>
                <c:pt idx="116">
                  <c:v>334</c:v>
                </c:pt>
                <c:pt idx="117">
                  <c:v>334</c:v>
                </c:pt>
                <c:pt idx="118">
                  <c:v>335</c:v>
                </c:pt>
                <c:pt idx="119">
                  <c:v>335</c:v>
                </c:pt>
                <c:pt idx="120">
                  <c:v>336</c:v>
                </c:pt>
                <c:pt idx="121">
                  <c:v>336</c:v>
                </c:pt>
                <c:pt idx="122">
                  <c:v>336</c:v>
                </c:pt>
                <c:pt idx="123">
                  <c:v>337</c:v>
                </c:pt>
                <c:pt idx="124">
                  <c:v>337</c:v>
                </c:pt>
                <c:pt idx="125">
                  <c:v>337</c:v>
                </c:pt>
                <c:pt idx="126">
                  <c:v>337</c:v>
                </c:pt>
                <c:pt idx="127">
                  <c:v>338</c:v>
                </c:pt>
                <c:pt idx="128">
                  <c:v>338</c:v>
                </c:pt>
                <c:pt idx="129">
                  <c:v>339</c:v>
                </c:pt>
                <c:pt idx="130">
                  <c:v>339</c:v>
                </c:pt>
                <c:pt idx="131">
                  <c:v>339</c:v>
                </c:pt>
                <c:pt idx="132">
                  <c:v>339</c:v>
                </c:pt>
                <c:pt idx="133">
                  <c:v>340</c:v>
                </c:pt>
                <c:pt idx="134">
                  <c:v>340</c:v>
                </c:pt>
                <c:pt idx="135">
                  <c:v>340</c:v>
                </c:pt>
                <c:pt idx="136">
                  <c:v>341</c:v>
                </c:pt>
                <c:pt idx="137">
                  <c:v>341</c:v>
                </c:pt>
                <c:pt idx="138">
                  <c:v>341</c:v>
                </c:pt>
                <c:pt idx="139">
                  <c:v>342</c:v>
                </c:pt>
                <c:pt idx="140">
                  <c:v>343</c:v>
                </c:pt>
                <c:pt idx="141">
                  <c:v>343</c:v>
                </c:pt>
                <c:pt idx="142">
                  <c:v>343</c:v>
                </c:pt>
                <c:pt idx="143">
                  <c:v>343</c:v>
                </c:pt>
                <c:pt idx="144">
                  <c:v>344</c:v>
                </c:pt>
                <c:pt idx="145">
                  <c:v>344</c:v>
                </c:pt>
                <c:pt idx="146">
                  <c:v>345</c:v>
                </c:pt>
                <c:pt idx="147">
                  <c:v>345</c:v>
                </c:pt>
                <c:pt idx="148">
                  <c:v>346</c:v>
                </c:pt>
                <c:pt idx="149">
                  <c:v>346</c:v>
                </c:pt>
                <c:pt idx="150">
                  <c:v>346</c:v>
                </c:pt>
                <c:pt idx="151">
                  <c:v>346</c:v>
                </c:pt>
                <c:pt idx="152">
                  <c:v>347</c:v>
                </c:pt>
                <c:pt idx="153">
                  <c:v>347</c:v>
                </c:pt>
                <c:pt idx="154">
                  <c:v>347</c:v>
                </c:pt>
                <c:pt idx="155">
                  <c:v>348</c:v>
                </c:pt>
                <c:pt idx="156">
                  <c:v>348</c:v>
                </c:pt>
                <c:pt idx="157">
                  <c:v>348</c:v>
                </c:pt>
                <c:pt idx="158">
                  <c:v>349</c:v>
                </c:pt>
                <c:pt idx="159">
                  <c:v>349</c:v>
                </c:pt>
                <c:pt idx="160">
                  <c:v>349</c:v>
                </c:pt>
                <c:pt idx="161">
                  <c:v>350</c:v>
                </c:pt>
                <c:pt idx="162">
                  <c:v>350</c:v>
                </c:pt>
                <c:pt idx="163">
                  <c:v>350</c:v>
                </c:pt>
                <c:pt idx="164">
                  <c:v>350</c:v>
                </c:pt>
                <c:pt idx="165">
                  <c:v>351</c:v>
                </c:pt>
                <c:pt idx="166">
                  <c:v>351</c:v>
                </c:pt>
                <c:pt idx="167">
                  <c:v>352</c:v>
                </c:pt>
                <c:pt idx="168">
                  <c:v>352</c:v>
                </c:pt>
                <c:pt idx="169">
                  <c:v>352</c:v>
                </c:pt>
                <c:pt idx="170">
                  <c:v>353</c:v>
                </c:pt>
                <c:pt idx="171">
                  <c:v>353</c:v>
                </c:pt>
                <c:pt idx="172">
                  <c:v>353</c:v>
                </c:pt>
                <c:pt idx="173">
                  <c:v>354</c:v>
                </c:pt>
                <c:pt idx="174">
                  <c:v>354</c:v>
                </c:pt>
                <c:pt idx="175">
                  <c:v>354</c:v>
                </c:pt>
                <c:pt idx="176">
                  <c:v>355</c:v>
                </c:pt>
                <c:pt idx="177">
                  <c:v>355</c:v>
                </c:pt>
                <c:pt idx="178">
                  <c:v>355</c:v>
                </c:pt>
                <c:pt idx="179">
                  <c:v>355</c:v>
                </c:pt>
                <c:pt idx="180">
                  <c:v>356</c:v>
                </c:pt>
                <c:pt idx="181">
                  <c:v>356</c:v>
                </c:pt>
                <c:pt idx="182">
                  <c:v>356</c:v>
                </c:pt>
                <c:pt idx="183">
                  <c:v>357</c:v>
                </c:pt>
                <c:pt idx="184">
                  <c:v>357</c:v>
                </c:pt>
                <c:pt idx="185">
                  <c:v>357</c:v>
                </c:pt>
                <c:pt idx="186">
                  <c:v>358</c:v>
                </c:pt>
                <c:pt idx="187">
                  <c:v>358</c:v>
                </c:pt>
                <c:pt idx="188">
                  <c:v>359</c:v>
                </c:pt>
                <c:pt idx="189">
                  <c:v>359</c:v>
                </c:pt>
                <c:pt idx="190">
                  <c:v>360</c:v>
                </c:pt>
                <c:pt idx="191">
                  <c:v>360</c:v>
                </c:pt>
                <c:pt idx="192">
                  <c:v>360</c:v>
                </c:pt>
                <c:pt idx="193">
                  <c:v>360</c:v>
                </c:pt>
                <c:pt idx="194">
                  <c:v>361</c:v>
                </c:pt>
                <c:pt idx="195">
                  <c:v>361</c:v>
                </c:pt>
                <c:pt idx="196">
                  <c:v>361</c:v>
                </c:pt>
                <c:pt idx="197">
                  <c:v>361</c:v>
                </c:pt>
                <c:pt idx="198">
                  <c:v>362</c:v>
                </c:pt>
                <c:pt idx="199">
                  <c:v>362</c:v>
                </c:pt>
                <c:pt idx="200">
                  <c:v>362</c:v>
                </c:pt>
                <c:pt idx="201">
                  <c:v>363</c:v>
                </c:pt>
                <c:pt idx="202">
                  <c:v>363</c:v>
                </c:pt>
                <c:pt idx="203">
                  <c:v>363</c:v>
                </c:pt>
                <c:pt idx="204">
                  <c:v>364</c:v>
                </c:pt>
                <c:pt idx="205">
                  <c:v>364</c:v>
                </c:pt>
                <c:pt idx="206">
                  <c:v>364</c:v>
                </c:pt>
                <c:pt idx="207">
                  <c:v>365</c:v>
                </c:pt>
                <c:pt idx="208">
                  <c:v>365</c:v>
                </c:pt>
                <c:pt idx="209">
                  <c:v>365</c:v>
                </c:pt>
                <c:pt idx="210">
                  <c:v>366</c:v>
                </c:pt>
                <c:pt idx="211">
                  <c:v>366</c:v>
                </c:pt>
                <c:pt idx="212">
                  <c:v>366</c:v>
                </c:pt>
                <c:pt idx="213">
                  <c:v>367</c:v>
                </c:pt>
                <c:pt idx="214">
                  <c:v>367</c:v>
                </c:pt>
                <c:pt idx="215">
                  <c:v>367</c:v>
                </c:pt>
                <c:pt idx="216">
                  <c:v>368</c:v>
                </c:pt>
                <c:pt idx="217">
                  <c:v>368</c:v>
                </c:pt>
                <c:pt idx="218">
                  <c:v>369</c:v>
                </c:pt>
                <c:pt idx="219">
                  <c:v>369</c:v>
                </c:pt>
                <c:pt idx="220">
                  <c:v>369</c:v>
                </c:pt>
                <c:pt idx="221">
                  <c:v>369</c:v>
                </c:pt>
                <c:pt idx="222">
                  <c:v>370</c:v>
                </c:pt>
                <c:pt idx="223">
                  <c:v>370</c:v>
                </c:pt>
                <c:pt idx="224">
                  <c:v>370</c:v>
                </c:pt>
                <c:pt idx="225">
                  <c:v>371</c:v>
                </c:pt>
                <c:pt idx="226">
                  <c:v>371</c:v>
                </c:pt>
                <c:pt idx="227">
                  <c:v>372</c:v>
                </c:pt>
                <c:pt idx="228">
                  <c:v>372</c:v>
                </c:pt>
                <c:pt idx="229">
                  <c:v>372</c:v>
                </c:pt>
                <c:pt idx="230">
                  <c:v>373</c:v>
                </c:pt>
                <c:pt idx="231">
                  <c:v>373</c:v>
                </c:pt>
                <c:pt idx="232">
                  <c:v>373</c:v>
                </c:pt>
                <c:pt idx="233">
                  <c:v>373</c:v>
                </c:pt>
                <c:pt idx="234">
                  <c:v>374</c:v>
                </c:pt>
                <c:pt idx="235">
                  <c:v>374</c:v>
                </c:pt>
                <c:pt idx="236">
                  <c:v>374</c:v>
                </c:pt>
                <c:pt idx="237">
                  <c:v>374</c:v>
                </c:pt>
                <c:pt idx="238">
                  <c:v>375</c:v>
                </c:pt>
                <c:pt idx="239">
                  <c:v>375</c:v>
                </c:pt>
                <c:pt idx="240">
                  <c:v>375</c:v>
                </c:pt>
                <c:pt idx="241">
                  <c:v>376</c:v>
                </c:pt>
                <c:pt idx="242">
                  <c:v>376</c:v>
                </c:pt>
                <c:pt idx="243">
                  <c:v>376</c:v>
                </c:pt>
                <c:pt idx="244">
                  <c:v>376</c:v>
                </c:pt>
                <c:pt idx="245">
                  <c:v>377</c:v>
                </c:pt>
                <c:pt idx="246">
                  <c:v>377</c:v>
                </c:pt>
                <c:pt idx="247">
                  <c:v>378</c:v>
                </c:pt>
                <c:pt idx="248">
                  <c:v>378</c:v>
                </c:pt>
                <c:pt idx="249">
                  <c:v>378</c:v>
                </c:pt>
                <c:pt idx="250">
                  <c:v>378</c:v>
                </c:pt>
                <c:pt idx="251">
                  <c:v>378</c:v>
                </c:pt>
                <c:pt idx="252">
                  <c:v>379</c:v>
                </c:pt>
                <c:pt idx="253">
                  <c:v>379</c:v>
                </c:pt>
                <c:pt idx="254">
                  <c:v>380</c:v>
                </c:pt>
                <c:pt idx="255">
                  <c:v>379</c:v>
                </c:pt>
                <c:pt idx="256">
                  <c:v>380</c:v>
                </c:pt>
                <c:pt idx="257">
                  <c:v>380</c:v>
                </c:pt>
                <c:pt idx="258">
                  <c:v>381</c:v>
                </c:pt>
                <c:pt idx="259">
                  <c:v>383</c:v>
                </c:pt>
                <c:pt idx="260">
                  <c:v>385</c:v>
                </c:pt>
                <c:pt idx="261">
                  <c:v>386</c:v>
                </c:pt>
                <c:pt idx="262">
                  <c:v>387</c:v>
                </c:pt>
                <c:pt idx="263">
                  <c:v>387</c:v>
                </c:pt>
                <c:pt idx="264">
                  <c:v>388</c:v>
                </c:pt>
                <c:pt idx="265">
                  <c:v>388</c:v>
                </c:pt>
                <c:pt idx="266">
                  <c:v>389</c:v>
                </c:pt>
                <c:pt idx="267">
                  <c:v>389</c:v>
                </c:pt>
                <c:pt idx="268">
                  <c:v>389</c:v>
                </c:pt>
                <c:pt idx="269">
                  <c:v>390</c:v>
                </c:pt>
                <c:pt idx="270">
                  <c:v>390</c:v>
                </c:pt>
                <c:pt idx="271">
                  <c:v>390</c:v>
                </c:pt>
                <c:pt idx="272">
                  <c:v>391</c:v>
                </c:pt>
                <c:pt idx="273">
                  <c:v>390</c:v>
                </c:pt>
                <c:pt idx="274">
                  <c:v>391</c:v>
                </c:pt>
                <c:pt idx="275">
                  <c:v>391</c:v>
                </c:pt>
                <c:pt idx="276">
                  <c:v>392</c:v>
                </c:pt>
                <c:pt idx="277">
                  <c:v>392</c:v>
                </c:pt>
                <c:pt idx="278">
                  <c:v>392</c:v>
                </c:pt>
                <c:pt idx="279">
                  <c:v>393</c:v>
                </c:pt>
                <c:pt idx="280">
                  <c:v>393</c:v>
                </c:pt>
                <c:pt idx="281">
                  <c:v>393</c:v>
                </c:pt>
                <c:pt idx="282">
                  <c:v>393</c:v>
                </c:pt>
                <c:pt idx="283">
                  <c:v>394</c:v>
                </c:pt>
                <c:pt idx="284">
                  <c:v>394</c:v>
                </c:pt>
                <c:pt idx="285">
                  <c:v>394</c:v>
                </c:pt>
                <c:pt idx="286">
                  <c:v>395</c:v>
                </c:pt>
                <c:pt idx="287">
                  <c:v>395</c:v>
                </c:pt>
                <c:pt idx="288">
                  <c:v>395</c:v>
                </c:pt>
                <c:pt idx="289">
                  <c:v>395</c:v>
                </c:pt>
                <c:pt idx="290">
                  <c:v>395</c:v>
                </c:pt>
                <c:pt idx="291">
                  <c:v>395</c:v>
                </c:pt>
                <c:pt idx="292">
                  <c:v>395</c:v>
                </c:pt>
                <c:pt idx="293">
                  <c:v>396</c:v>
                </c:pt>
                <c:pt idx="294">
                  <c:v>396</c:v>
                </c:pt>
                <c:pt idx="295">
                  <c:v>396</c:v>
                </c:pt>
                <c:pt idx="296">
                  <c:v>397</c:v>
                </c:pt>
                <c:pt idx="297">
                  <c:v>397</c:v>
                </c:pt>
                <c:pt idx="298">
                  <c:v>397</c:v>
                </c:pt>
                <c:pt idx="299">
                  <c:v>398</c:v>
                </c:pt>
                <c:pt idx="300">
                  <c:v>398</c:v>
                </c:pt>
                <c:pt idx="301">
                  <c:v>398</c:v>
                </c:pt>
                <c:pt idx="302">
                  <c:v>398</c:v>
                </c:pt>
                <c:pt idx="303">
                  <c:v>399</c:v>
                </c:pt>
                <c:pt idx="304">
                  <c:v>399</c:v>
                </c:pt>
                <c:pt idx="305">
                  <c:v>399</c:v>
                </c:pt>
                <c:pt idx="306">
                  <c:v>400</c:v>
                </c:pt>
                <c:pt idx="307">
                  <c:v>400</c:v>
                </c:pt>
                <c:pt idx="308">
                  <c:v>400</c:v>
                </c:pt>
                <c:pt idx="309">
                  <c:v>401</c:v>
                </c:pt>
                <c:pt idx="310">
                  <c:v>401</c:v>
                </c:pt>
                <c:pt idx="311">
                  <c:v>401</c:v>
                </c:pt>
                <c:pt idx="312">
                  <c:v>402</c:v>
                </c:pt>
                <c:pt idx="313">
                  <c:v>402</c:v>
                </c:pt>
                <c:pt idx="314">
                  <c:v>402</c:v>
                </c:pt>
                <c:pt idx="315">
                  <c:v>402</c:v>
                </c:pt>
                <c:pt idx="316">
                  <c:v>402</c:v>
                </c:pt>
                <c:pt idx="317">
                  <c:v>402</c:v>
                </c:pt>
                <c:pt idx="318">
                  <c:v>403</c:v>
                </c:pt>
                <c:pt idx="319">
                  <c:v>403</c:v>
                </c:pt>
                <c:pt idx="320">
                  <c:v>403</c:v>
                </c:pt>
                <c:pt idx="321">
                  <c:v>403</c:v>
                </c:pt>
                <c:pt idx="322">
                  <c:v>404</c:v>
                </c:pt>
                <c:pt idx="323">
                  <c:v>404</c:v>
                </c:pt>
                <c:pt idx="324">
                  <c:v>404</c:v>
                </c:pt>
                <c:pt idx="325">
                  <c:v>404</c:v>
                </c:pt>
                <c:pt idx="326">
                  <c:v>405</c:v>
                </c:pt>
                <c:pt idx="327">
                  <c:v>405</c:v>
                </c:pt>
                <c:pt idx="328">
                  <c:v>405</c:v>
                </c:pt>
                <c:pt idx="329">
                  <c:v>406</c:v>
                </c:pt>
                <c:pt idx="330">
                  <c:v>406</c:v>
                </c:pt>
                <c:pt idx="331">
                  <c:v>406</c:v>
                </c:pt>
                <c:pt idx="332">
                  <c:v>406</c:v>
                </c:pt>
                <c:pt idx="333">
                  <c:v>407</c:v>
                </c:pt>
                <c:pt idx="334">
                  <c:v>407</c:v>
                </c:pt>
                <c:pt idx="335">
                  <c:v>407</c:v>
                </c:pt>
                <c:pt idx="336">
                  <c:v>407</c:v>
                </c:pt>
                <c:pt idx="337">
                  <c:v>408</c:v>
                </c:pt>
                <c:pt idx="338">
                  <c:v>409</c:v>
                </c:pt>
                <c:pt idx="339">
                  <c:v>409</c:v>
                </c:pt>
                <c:pt idx="340">
                  <c:v>409</c:v>
                </c:pt>
                <c:pt idx="341">
                  <c:v>409</c:v>
                </c:pt>
                <c:pt idx="342">
                  <c:v>410</c:v>
                </c:pt>
                <c:pt idx="343">
                  <c:v>411</c:v>
                </c:pt>
                <c:pt idx="344">
                  <c:v>411</c:v>
                </c:pt>
                <c:pt idx="345">
                  <c:v>411</c:v>
                </c:pt>
                <c:pt idx="346">
                  <c:v>411</c:v>
                </c:pt>
                <c:pt idx="347">
                  <c:v>411</c:v>
                </c:pt>
                <c:pt idx="348">
                  <c:v>412</c:v>
                </c:pt>
                <c:pt idx="349">
                  <c:v>412</c:v>
                </c:pt>
                <c:pt idx="350">
                  <c:v>412</c:v>
                </c:pt>
                <c:pt idx="351">
                  <c:v>411</c:v>
                </c:pt>
                <c:pt idx="352">
                  <c:v>410</c:v>
                </c:pt>
                <c:pt idx="353">
                  <c:v>411</c:v>
                </c:pt>
                <c:pt idx="354">
                  <c:v>410</c:v>
                </c:pt>
                <c:pt idx="355">
                  <c:v>410</c:v>
                </c:pt>
                <c:pt idx="356">
                  <c:v>411</c:v>
                </c:pt>
                <c:pt idx="357">
                  <c:v>410</c:v>
                </c:pt>
                <c:pt idx="358">
                  <c:v>410</c:v>
                </c:pt>
                <c:pt idx="359">
                  <c:v>410</c:v>
                </c:pt>
                <c:pt idx="360">
                  <c:v>409</c:v>
                </c:pt>
                <c:pt idx="361">
                  <c:v>409</c:v>
                </c:pt>
                <c:pt idx="362">
                  <c:v>409</c:v>
                </c:pt>
                <c:pt idx="363">
                  <c:v>409</c:v>
                </c:pt>
                <c:pt idx="364">
                  <c:v>409</c:v>
                </c:pt>
                <c:pt idx="365">
                  <c:v>409</c:v>
                </c:pt>
                <c:pt idx="366">
                  <c:v>408</c:v>
                </c:pt>
                <c:pt idx="367">
                  <c:v>408</c:v>
                </c:pt>
                <c:pt idx="368">
                  <c:v>408</c:v>
                </c:pt>
                <c:pt idx="369">
                  <c:v>408</c:v>
                </c:pt>
                <c:pt idx="370">
                  <c:v>408</c:v>
                </c:pt>
                <c:pt idx="371">
                  <c:v>408</c:v>
                </c:pt>
                <c:pt idx="372">
                  <c:v>407</c:v>
                </c:pt>
                <c:pt idx="373">
                  <c:v>407</c:v>
                </c:pt>
                <c:pt idx="374">
                  <c:v>407</c:v>
                </c:pt>
                <c:pt idx="375">
                  <c:v>407</c:v>
                </c:pt>
                <c:pt idx="376">
                  <c:v>407</c:v>
                </c:pt>
                <c:pt idx="377">
                  <c:v>407</c:v>
                </c:pt>
                <c:pt idx="378">
                  <c:v>406</c:v>
                </c:pt>
                <c:pt idx="379">
                  <c:v>406</c:v>
                </c:pt>
                <c:pt idx="380">
                  <c:v>406</c:v>
                </c:pt>
                <c:pt idx="381">
                  <c:v>408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ex2_40_heatTemp2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Sheet1!$G$2:$G$1166</c:f>
              <c:numCache>
                <c:formatCode>General</c:formatCode>
                <c:ptCount val="1165"/>
                <c:pt idx="0">
                  <c:v>303</c:v>
                </c:pt>
                <c:pt idx="1">
                  <c:v>303</c:v>
                </c:pt>
                <c:pt idx="2">
                  <c:v>304</c:v>
                </c:pt>
                <c:pt idx="3">
                  <c:v>305</c:v>
                </c:pt>
                <c:pt idx="4">
                  <c:v>305</c:v>
                </c:pt>
                <c:pt idx="5">
                  <c:v>306</c:v>
                </c:pt>
                <c:pt idx="6">
                  <c:v>306</c:v>
                </c:pt>
                <c:pt idx="7">
                  <c:v>306</c:v>
                </c:pt>
                <c:pt idx="8">
                  <c:v>307</c:v>
                </c:pt>
                <c:pt idx="9">
                  <c:v>307</c:v>
                </c:pt>
                <c:pt idx="10">
                  <c:v>307</c:v>
                </c:pt>
                <c:pt idx="11">
                  <c:v>308</c:v>
                </c:pt>
                <c:pt idx="12">
                  <c:v>308</c:v>
                </c:pt>
                <c:pt idx="13">
                  <c:v>309</c:v>
                </c:pt>
                <c:pt idx="14">
                  <c:v>309</c:v>
                </c:pt>
                <c:pt idx="15">
                  <c:v>310</c:v>
                </c:pt>
                <c:pt idx="16">
                  <c:v>310</c:v>
                </c:pt>
                <c:pt idx="17">
                  <c:v>310</c:v>
                </c:pt>
                <c:pt idx="18">
                  <c:v>311</c:v>
                </c:pt>
                <c:pt idx="19">
                  <c:v>311</c:v>
                </c:pt>
                <c:pt idx="20">
                  <c:v>311</c:v>
                </c:pt>
                <c:pt idx="21">
                  <c:v>312</c:v>
                </c:pt>
                <c:pt idx="22">
                  <c:v>312</c:v>
                </c:pt>
                <c:pt idx="23">
                  <c:v>312</c:v>
                </c:pt>
                <c:pt idx="24">
                  <c:v>312</c:v>
                </c:pt>
                <c:pt idx="25">
                  <c:v>312</c:v>
                </c:pt>
                <c:pt idx="26">
                  <c:v>313</c:v>
                </c:pt>
                <c:pt idx="27">
                  <c:v>313</c:v>
                </c:pt>
                <c:pt idx="28">
                  <c:v>314</c:v>
                </c:pt>
                <c:pt idx="29">
                  <c:v>314</c:v>
                </c:pt>
                <c:pt idx="30">
                  <c:v>314</c:v>
                </c:pt>
                <c:pt idx="31">
                  <c:v>315</c:v>
                </c:pt>
                <c:pt idx="32">
                  <c:v>315</c:v>
                </c:pt>
                <c:pt idx="33">
                  <c:v>315</c:v>
                </c:pt>
                <c:pt idx="34">
                  <c:v>316</c:v>
                </c:pt>
                <c:pt idx="35">
                  <c:v>316</c:v>
                </c:pt>
                <c:pt idx="36">
                  <c:v>317</c:v>
                </c:pt>
                <c:pt idx="37">
                  <c:v>317</c:v>
                </c:pt>
                <c:pt idx="38">
                  <c:v>317</c:v>
                </c:pt>
                <c:pt idx="39">
                  <c:v>317</c:v>
                </c:pt>
                <c:pt idx="40">
                  <c:v>317</c:v>
                </c:pt>
                <c:pt idx="41">
                  <c:v>318</c:v>
                </c:pt>
                <c:pt idx="42">
                  <c:v>318</c:v>
                </c:pt>
                <c:pt idx="43">
                  <c:v>318</c:v>
                </c:pt>
                <c:pt idx="44">
                  <c:v>318</c:v>
                </c:pt>
                <c:pt idx="45">
                  <c:v>318</c:v>
                </c:pt>
                <c:pt idx="46">
                  <c:v>319</c:v>
                </c:pt>
                <c:pt idx="47">
                  <c:v>319</c:v>
                </c:pt>
                <c:pt idx="48">
                  <c:v>319</c:v>
                </c:pt>
                <c:pt idx="49">
                  <c:v>320</c:v>
                </c:pt>
                <c:pt idx="50">
                  <c:v>320</c:v>
                </c:pt>
                <c:pt idx="51">
                  <c:v>320</c:v>
                </c:pt>
                <c:pt idx="52">
                  <c:v>320</c:v>
                </c:pt>
                <c:pt idx="53">
                  <c:v>321</c:v>
                </c:pt>
                <c:pt idx="54">
                  <c:v>321</c:v>
                </c:pt>
                <c:pt idx="55">
                  <c:v>321</c:v>
                </c:pt>
                <c:pt idx="56">
                  <c:v>321</c:v>
                </c:pt>
                <c:pt idx="57">
                  <c:v>321</c:v>
                </c:pt>
                <c:pt idx="58">
                  <c:v>322</c:v>
                </c:pt>
                <c:pt idx="59">
                  <c:v>322</c:v>
                </c:pt>
                <c:pt idx="60">
                  <c:v>323</c:v>
                </c:pt>
                <c:pt idx="61">
                  <c:v>323</c:v>
                </c:pt>
                <c:pt idx="62">
                  <c:v>323</c:v>
                </c:pt>
                <c:pt idx="63">
                  <c:v>323</c:v>
                </c:pt>
                <c:pt idx="64">
                  <c:v>324</c:v>
                </c:pt>
                <c:pt idx="65">
                  <c:v>324</c:v>
                </c:pt>
                <c:pt idx="66">
                  <c:v>324</c:v>
                </c:pt>
                <c:pt idx="67">
                  <c:v>324</c:v>
                </c:pt>
                <c:pt idx="68">
                  <c:v>324</c:v>
                </c:pt>
                <c:pt idx="69">
                  <c:v>324</c:v>
                </c:pt>
                <c:pt idx="70">
                  <c:v>325</c:v>
                </c:pt>
                <c:pt idx="71">
                  <c:v>325</c:v>
                </c:pt>
                <c:pt idx="72">
                  <c:v>325</c:v>
                </c:pt>
                <c:pt idx="73">
                  <c:v>325</c:v>
                </c:pt>
                <c:pt idx="74">
                  <c:v>326</c:v>
                </c:pt>
                <c:pt idx="75">
                  <c:v>326</c:v>
                </c:pt>
                <c:pt idx="76">
                  <c:v>326</c:v>
                </c:pt>
                <c:pt idx="77">
                  <c:v>326</c:v>
                </c:pt>
                <c:pt idx="78">
                  <c:v>327</c:v>
                </c:pt>
                <c:pt idx="79">
                  <c:v>327</c:v>
                </c:pt>
                <c:pt idx="80">
                  <c:v>328</c:v>
                </c:pt>
                <c:pt idx="81">
                  <c:v>328</c:v>
                </c:pt>
                <c:pt idx="82">
                  <c:v>328</c:v>
                </c:pt>
                <c:pt idx="83">
                  <c:v>328</c:v>
                </c:pt>
                <c:pt idx="84">
                  <c:v>329</c:v>
                </c:pt>
                <c:pt idx="85">
                  <c:v>329</c:v>
                </c:pt>
                <c:pt idx="86">
                  <c:v>329</c:v>
                </c:pt>
                <c:pt idx="87">
                  <c:v>329</c:v>
                </c:pt>
                <c:pt idx="88">
                  <c:v>329</c:v>
                </c:pt>
                <c:pt idx="89">
                  <c:v>330</c:v>
                </c:pt>
                <c:pt idx="90">
                  <c:v>330</c:v>
                </c:pt>
                <c:pt idx="91">
                  <c:v>331</c:v>
                </c:pt>
                <c:pt idx="92">
                  <c:v>331</c:v>
                </c:pt>
                <c:pt idx="93">
                  <c:v>332</c:v>
                </c:pt>
                <c:pt idx="94">
                  <c:v>331</c:v>
                </c:pt>
                <c:pt idx="95">
                  <c:v>332</c:v>
                </c:pt>
                <c:pt idx="96">
                  <c:v>332</c:v>
                </c:pt>
                <c:pt idx="97">
                  <c:v>332</c:v>
                </c:pt>
                <c:pt idx="98">
                  <c:v>332</c:v>
                </c:pt>
                <c:pt idx="99">
                  <c:v>333</c:v>
                </c:pt>
                <c:pt idx="100">
                  <c:v>333</c:v>
                </c:pt>
                <c:pt idx="101">
                  <c:v>334</c:v>
                </c:pt>
                <c:pt idx="102">
                  <c:v>334</c:v>
                </c:pt>
                <c:pt idx="103">
                  <c:v>334</c:v>
                </c:pt>
                <c:pt idx="104">
                  <c:v>334</c:v>
                </c:pt>
                <c:pt idx="105">
                  <c:v>334</c:v>
                </c:pt>
                <c:pt idx="106">
                  <c:v>335</c:v>
                </c:pt>
                <c:pt idx="107">
                  <c:v>335</c:v>
                </c:pt>
                <c:pt idx="108">
                  <c:v>336</c:v>
                </c:pt>
                <c:pt idx="109">
                  <c:v>336</c:v>
                </c:pt>
                <c:pt idx="110">
                  <c:v>337</c:v>
                </c:pt>
                <c:pt idx="111">
                  <c:v>337</c:v>
                </c:pt>
                <c:pt idx="112">
                  <c:v>337</c:v>
                </c:pt>
                <c:pt idx="113">
                  <c:v>337</c:v>
                </c:pt>
                <c:pt idx="114">
                  <c:v>337</c:v>
                </c:pt>
                <c:pt idx="115">
                  <c:v>338</c:v>
                </c:pt>
                <c:pt idx="116">
                  <c:v>338</c:v>
                </c:pt>
                <c:pt idx="117">
                  <c:v>338</c:v>
                </c:pt>
                <c:pt idx="118">
                  <c:v>338</c:v>
                </c:pt>
                <c:pt idx="119">
                  <c:v>339</c:v>
                </c:pt>
                <c:pt idx="120">
                  <c:v>339</c:v>
                </c:pt>
                <c:pt idx="121">
                  <c:v>340</c:v>
                </c:pt>
                <c:pt idx="122">
                  <c:v>340</c:v>
                </c:pt>
                <c:pt idx="123">
                  <c:v>340</c:v>
                </c:pt>
                <c:pt idx="124">
                  <c:v>340</c:v>
                </c:pt>
                <c:pt idx="125">
                  <c:v>341</c:v>
                </c:pt>
                <c:pt idx="126">
                  <c:v>342</c:v>
                </c:pt>
                <c:pt idx="127">
                  <c:v>342</c:v>
                </c:pt>
                <c:pt idx="128">
                  <c:v>342</c:v>
                </c:pt>
                <c:pt idx="129">
                  <c:v>343</c:v>
                </c:pt>
                <c:pt idx="130">
                  <c:v>343</c:v>
                </c:pt>
                <c:pt idx="131">
                  <c:v>344</c:v>
                </c:pt>
                <c:pt idx="132">
                  <c:v>344</c:v>
                </c:pt>
                <c:pt idx="133">
                  <c:v>345</c:v>
                </c:pt>
                <c:pt idx="134">
                  <c:v>345</c:v>
                </c:pt>
                <c:pt idx="135">
                  <c:v>346</c:v>
                </c:pt>
                <c:pt idx="136">
                  <c:v>345</c:v>
                </c:pt>
                <c:pt idx="137">
                  <c:v>346</c:v>
                </c:pt>
                <c:pt idx="138">
                  <c:v>346</c:v>
                </c:pt>
                <c:pt idx="139">
                  <c:v>346</c:v>
                </c:pt>
                <c:pt idx="140">
                  <c:v>347</c:v>
                </c:pt>
                <c:pt idx="141">
                  <c:v>347</c:v>
                </c:pt>
                <c:pt idx="142">
                  <c:v>347</c:v>
                </c:pt>
                <c:pt idx="143">
                  <c:v>348</c:v>
                </c:pt>
                <c:pt idx="144">
                  <c:v>348</c:v>
                </c:pt>
                <c:pt idx="145">
                  <c:v>348</c:v>
                </c:pt>
                <c:pt idx="146">
                  <c:v>349</c:v>
                </c:pt>
                <c:pt idx="147">
                  <c:v>350</c:v>
                </c:pt>
                <c:pt idx="148">
                  <c:v>350</c:v>
                </c:pt>
                <c:pt idx="149">
                  <c:v>350</c:v>
                </c:pt>
                <c:pt idx="150">
                  <c:v>350</c:v>
                </c:pt>
                <c:pt idx="151">
                  <c:v>351</c:v>
                </c:pt>
                <c:pt idx="152">
                  <c:v>352</c:v>
                </c:pt>
                <c:pt idx="153">
                  <c:v>352</c:v>
                </c:pt>
                <c:pt idx="154">
                  <c:v>352</c:v>
                </c:pt>
                <c:pt idx="155">
                  <c:v>353</c:v>
                </c:pt>
                <c:pt idx="156">
                  <c:v>353</c:v>
                </c:pt>
                <c:pt idx="157">
                  <c:v>354</c:v>
                </c:pt>
                <c:pt idx="158">
                  <c:v>354</c:v>
                </c:pt>
                <c:pt idx="159">
                  <c:v>355</c:v>
                </c:pt>
                <c:pt idx="160">
                  <c:v>354</c:v>
                </c:pt>
                <c:pt idx="161">
                  <c:v>355</c:v>
                </c:pt>
                <c:pt idx="162">
                  <c:v>356</c:v>
                </c:pt>
                <c:pt idx="163">
                  <c:v>356</c:v>
                </c:pt>
                <c:pt idx="164">
                  <c:v>356</c:v>
                </c:pt>
                <c:pt idx="165">
                  <c:v>357</c:v>
                </c:pt>
                <c:pt idx="166">
                  <c:v>357</c:v>
                </c:pt>
                <c:pt idx="167">
                  <c:v>358</c:v>
                </c:pt>
                <c:pt idx="168">
                  <c:v>358</c:v>
                </c:pt>
                <c:pt idx="169">
                  <c:v>358</c:v>
                </c:pt>
                <c:pt idx="170">
                  <c:v>359</c:v>
                </c:pt>
                <c:pt idx="171">
                  <c:v>359</c:v>
                </c:pt>
                <c:pt idx="172">
                  <c:v>360</c:v>
                </c:pt>
                <c:pt idx="173">
                  <c:v>359</c:v>
                </c:pt>
                <c:pt idx="174">
                  <c:v>360</c:v>
                </c:pt>
                <c:pt idx="175">
                  <c:v>360</c:v>
                </c:pt>
                <c:pt idx="176">
                  <c:v>361</c:v>
                </c:pt>
                <c:pt idx="177">
                  <c:v>361</c:v>
                </c:pt>
                <c:pt idx="178">
                  <c:v>362</c:v>
                </c:pt>
                <c:pt idx="179">
                  <c:v>362</c:v>
                </c:pt>
                <c:pt idx="180">
                  <c:v>362</c:v>
                </c:pt>
                <c:pt idx="181">
                  <c:v>362</c:v>
                </c:pt>
                <c:pt idx="182">
                  <c:v>363</c:v>
                </c:pt>
                <c:pt idx="183">
                  <c:v>363</c:v>
                </c:pt>
                <c:pt idx="184">
                  <c:v>363</c:v>
                </c:pt>
                <c:pt idx="185">
                  <c:v>363</c:v>
                </c:pt>
                <c:pt idx="186">
                  <c:v>364</c:v>
                </c:pt>
                <c:pt idx="187">
                  <c:v>364</c:v>
                </c:pt>
                <c:pt idx="188">
                  <c:v>365</c:v>
                </c:pt>
                <c:pt idx="189">
                  <c:v>365</c:v>
                </c:pt>
                <c:pt idx="190">
                  <c:v>365</c:v>
                </c:pt>
                <c:pt idx="191">
                  <c:v>366</c:v>
                </c:pt>
                <c:pt idx="192">
                  <c:v>366</c:v>
                </c:pt>
                <c:pt idx="193">
                  <c:v>366</c:v>
                </c:pt>
                <c:pt idx="194">
                  <c:v>366</c:v>
                </c:pt>
                <c:pt idx="195">
                  <c:v>367</c:v>
                </c:pt>
                <c:pt idx="196">
                  <c:v>367</c:v>
                </c:pt>
                <c:pt idx="197">
                  <c:v>368</c:v>
                </c:pt>
                <c:pt idx="198">
                  <c:v>369</c:v>
                </c:pt>
                <c:pt idx="199">
                  <c:v>369</c:v>
                </c:pt>
                <c:pt idx="200">
                  <c:v>369</c:v>
                </c:pt>
                <c:pt idx="201">
                  <c:v>369</c:v>
                </c:pt>
                <c:pt idx="202">
                  <c:v>370</c:v>
                </c:pt>
                <c:pt idx="203">
                  <c:v>370</c:v>
                </c:pt>
                <c:pt idx="204">
                  <c:v>370</c:v>
                </c:pt>
                <c:pt idx="205">
                  <c:v>371</c:v>
                </c:pt>
                <c:pt idx="206">
                  <c:v>371</c:v>
                </c:pt>
                <c:pt idx="207">
                  <c:v>371</c:v>
                </c:pt>
                <c:pt idx="208">
                  <c:v>371</c:v>
                </c:pt>
                <c:pt idx="209">
                  <c:v>372</c:v>
                </c:pt>
                <c:pt idx="210">
                  <c:v>372</c:v>
                </c:pt>
                <c:pt idx="211">
                  <c:v>372</c:v>
                </c:pt>
                <c:pt idx="212">
                  <c:v>372</c:v>
                </c:pt>
                <c:pt idx="213">
                  <c:v>373</c:v>
                </c:pt>
                <c:pt idx="214">
                  <c:v>373</c:v>
                </c:pt>
                <c:pt idx="215">
                  <c:v>373</c:v>
                </c:pt>
                <c:pt idx="216">
                  <c:v>374</c:v>
                </c:pt>
                <c:pt idx="217">
                  <c:v>374</c:v>
                </c:pt>
                <c:pt idx="218">
                  <c:v>374</c:v>
                </c:pt>
                <c:pt idx="219">
                  <c:v>374</c:v>
                </c:pt>
                <c:pt idx="220">
                  <c:v>374</c:v>
                </c:pt>
                <c:pt idx="221">
                  <c:v>374</c:v>
                </c:pt>
                <c:pt idx="222">
                  <c:v>375</c:v>
                </c:pt>
                <c:pt idx="223">
                  <c:v>375</c:v>
                </c:pt>
                <c:pt idx="224">
                  <c:v>375</c:v>
                </c:pt>
                <c:pt idx="225">
                  <c:v>376</c:v>
                </c:pt>
                <c:pt idx="226">
                  <c:v>376</c:v>
                </c:pt>
                <c:pt idx="227">
                  <c:v>376</c:v>
                </c:pt>
                <c:pt idx="228">
                  <c:v>376</c:v>
                </c:pt>
                <c:pt idx="229">
                  <c:v>377</c:v>
                </c:pt>
                <c:pt idx="230">
                  <c:v>377</c:v>
                </c:pt>
                <c:pt idx="231">
                  <c:v>377</c:v>
                </c:pt>
                <c:pt idx="232">
                  <c:v>377</c:v>
                </c:pt>
                <c:pt idx="233">
                  <c:v>377</c:v>
                </c:pt>
                <c:pt idx="234">
                  <c:v>378</c:v>
                </c:pt>
                <c:pt idx="235">
                  <c:v>378</c:v>
                </c:pt>
                <c:pt idx="236">
                  <c:v>379</c:v>
                </c:pt>
                <c:pt idx="237">
                  <c:v>379</c:v>
                </c:pt>
                <c:pt idx="238">
                  <c:v>379</c:v>
                </c:pt>
                <c:pt idx="239">
                  <c:v>380</c:v>
                </c:pt>
                <c:pt idx="240">
                  <c:v>380</c:v>
                </c:pt>
                <c:pt idx="241">
                  <c:v>380</c:v>
                </c:pt>
                <c:pt idx="242">
                  <c:v>381</c:v>
                </c:pt>
                <c:pt idx="243">
                  <c:v>382</c:v>
                </c:pt>
                <c:pt idx="244">
                  <c:v>384</c:v>
                </c:pt>
                <c:pt idx="245">
                  <c:v>385</c:v>
                </c:pt>
                <c:pt idx="246">
                  <c:v>386</c:v>
                </c:pt>
                <c:pt idx="247">
                  <c:v>387</c:v>
                </c:pt>
                <c:pt idx="248">
                  <c:v>387</c:v>
                </c:pt>
                <c:pt idx="249">
                  <c:v>386</c:v>
                </c:pt>
                <c:pt idx="250">
                  <c:v>388</c:v>
                </c:pt>
                <c:pt idx="251">
                  <c:v>388</c:v>
                </c:pt>
                <c:pt idx="252">
                  <c:v>389</c:v>
                </c:pt>
                <c:pt idx="253">
                  <c:v>389</c:v>
                </c:pt>
                <c:pt idx="254">
                  <c:v>390</c:v>
                </c:pt>
                <c:pt idx="255">
                  <c:v>389</c:v>
                </c:pt>
                <c:pt idx="256">
                  <c:v>390</c:v>
                </c:pt>
                <c:pt idx="257">
                  <c:v>390</c:v>
                </c:pt>
                <c:pt idx="258">
                  <c:v>390</c:v>
                </c:pt>
                <c:pt idx="259">
                  <c:v>390</c:v>
                </c:pt>
                <c:pt idx="260">
                  <c:v>391</c:v>
                </c:pt>
                <c:pt idx="261">
                  <c:v>391</c:v>
                </c:pt>
                <c:pt idx="262">
                  <c:v>391</c:v>
                </c:pt>
                <c:pt idx="263">
                  <c:v>392</c:v>
                </c:pt>
                <c:pt idx="264">
                  <c:v>392</c:v>
                </c:pt>
                <c:pt idx="265">
                  <c:v>393</c:v>
                </c:pt>
                <c:pt idx="266">
                  <c:v>393</c:v>
                </c:pt>
                <c:pt idx="267">
                  <c:v>393</c:v>
                </c:pt>
                <c:pt idx="268">
                  <c:v>393</c:v>
                </c:pt>
                <c:pt idx="269">
                  <c:v>394</c:v>
                </c:pt>
                <c:pt idx="270">
                  <c:v>394</c:v>
                </c:pt>
                <c:pt idx="271">
                  <c:v>393</c:v>
                </c:pt>
                <c:pt idx="272">
                  <c:v>394</c:v>
                </c:pt>
                <c:pt idx="273">
                  <c:v>394</c:v>
                </c:pt>
                <c:pt idx="274">
                  <c:v>395</c:v>
                </c:pt>
                <c:pt idx="275">
                  <c:v>395</c:v>
                </c:pt>
                <c:pt idx="276">
                  <c:v>395</c:v>
                </c:pt>
                <c:pt idx="277">
                  <c:v>395</c:v>
                </c:pt>
                <c:pt idx="278">
                  <c:v>395</c:v>
                </c:pt>
                <c:pt idx="279">
                  <c:v>396</c:v>
                </c:pt>
                <c:pt idx="280">
                  <c:v>396</c:v>
                </c:pt>
                <c:pt idx="281">
                  <c:v>396</c:v>
                </c:pt>
                <c:pt idx="282">
                  <c:v>396</c:v>
                </c:pt>
                <c:pt idx="283">
                  <c:v>396</c:v>
                </c:pt>
                <c:pt idx="284">
                  <c:v>396</c:v>
                </c:pt>
                <c:pt idx="285">
                  <c:v>397</c:v>
                </c:pt>
                <c:pt idx="286">
                  <c:v>398</c:v>
                </c:pt>
                <c:pt idx="287">
                  <c:v>398</c:v>
                </c:pt>
                <c:pt idx="288">
                  <c:v>398</c:v>
                </c:pt>
                <c:pt idx="289">
                  <c:v>398</c:v>
                </c:pt>
                <c:pt idx="290">
                  <c:v>398</c:v>
                </c:pt>
                <c:pt idx="291">
                  <c:v>398</c:v>
                </c:pt>
                <c:pt idx="292">
                  <c:v>399</c:v>
                </c:pt>
                <c:pt idx="293">
                  <c:v>399</c:v>
                </c:pt>
                <c:pt idx="294">
                  <c:v>400</c:v>
                </c:pt>
                <c:pt idx="295">
                  <c:v>400</c:v>
                </c:pt>
                <c:pt idx="296">
                  <c:v>400</c:v>
                </c:pt>
                <c:pt idx="297">
                  <c:v>401</c:v>
                </c:pt>
                <c:pt idx="298">
                  <c:v>401</c:v>
                </c:pt>
                <c:pt idx="299">
                  <c:v>402</c:v>
                </c:pt>
                <c:pt idx="300">
                  <c:v>401</c:v>
                </c:pt>
                <c:pt idx="301">
                  <c:v>402</c:v>
                </c:pt>
                <c:pt idx="302">
                  <c:v>402</c:v>
                </c:pt>
                <c:pt idx="303">
                  <c:v>402</c:v>
                </c:pt>
                <c:pt idx="304">
                  <c:v>402</c:v>
                </c:pt>
                <c:pt idx="305">
                  <c:v>402</c:v>
                </c:pt>
                <c:pt idx="306">
                  <c:v>403</c:v>
                </c:pt>
                <c:pt idx="307">
                  <c:v>403</c:v>
                </c:pt>
                <c:pt idx="308">
                  <c:v>403</c:v>
                </c:pt>
                <c:pt idx="309">
                  <c:v>404</c:v>
                </c:pt>
                <c:pt idx="310">
                  <c:v>404</c:v>
                </c:pt>
                <c:pt idx="311">
                  <c:v>404</c:v>
                </c:pt>
                <c:pt idx="312">
                  <c:v>404</c:v>
                </c:pt>
                <c:pt idx="313">
                  <c:v>405</c:v>
                </c:pt>
                <c:pt idx="314">
                  <c:v>405</c:v>
                </c:pt>
                <c:pt idx="315">
                  <c:v>405</c:v>
                </c:pt>
                <c:pt idx="316">
                  <c:v>405</c:v>
                </c:pt>
                <c:pt idx="317">
                  <c:v>406</c:v>
                </c:pt>
                <c:pt idx="318">
                  <c:v>406</c:v>
                </c:pt>
                <c:pt idx="319">
                  <c:v>406</c:v>
                </c:pt>
                <c:pt idx="320">
                  <c:v>407</c:v>
                </c:pt>
                <c:pt idx="321">
                  <c:v>406</c:v>
                </c:pt>
                <c:pt idx="322">
                  <c:v>407</c:v>
                </c:pt>
                <c:pt idx="323">
                  <c:v>407</c:v>
                </c:pt>
                <c:pt idx="324">
                  <c:v>408</c:v>
                </c:pt>
                <c:pt idx="325">
                  <c:v>408</c:v>
                </c:pt>
                <c:pt idx="326">
                  <c:v>408</c:v>
                </c:pt>
                <c:pt idx="327">
                  <c:v>409</c:v>
                </c:pt>
                <c:pt idx="328">
                  <c:v>409</c:v>
                </c:pt>
                <c:pt idx="329">
                  <c:v>409</c:v>
                </c:pt>
                <c:pt idx="330">
                  <c:v>409</c:v>
                </c:pt>
                <c:pt idx="331">
                  <c:v>410</c:v>
                </c:pt>
                <c:pt idx="332">
                  <c:v>411</c:v>
                </c:pt>
                <c:pt idx="333">
                  <c:v>411</c:v>
                </c:pt>
                <c:pt idx="334">
                  <c:v>411</c:v>
                </c:pt>
                <c:pt idx="335">
                  <c:v>412</c:v>
                </c:pt>
                <c:pt idx="336">
                  <c:v>412</c:v>
                </c:pt>
                <c:pt idx="337">
                  <c:v>412</c:v>
                </c:pt>
                <c:pt idx="338">
                  <c:v>412</c:v>
                </c:pt>
                <c:pt idx="339">
                  <c:v>411</c:v>
                </c:pt>
                <c:pt idx="340">
                  <c:v>411</c:v>
                </c:pt>
                <c:pt idx="341">
                  <c:v>410</c:v>
                </c:pt>
                <c:pt idx="342">
                  <c:v>410</c:v>
                </c:pt>
                <c:pt idx="343">
                  <c:v>410</c:v>
                </c:pt>
                <c:pt idx="344">
                  <c:v>410</c:v>
                </c:pt>
                <c:pt idx="345">
                  <c:v>410</c:v>
                </c:pt>
                <c:pt idx="346">
                  <c:v>411</c:v>
                </c:pt>
                <c:pt idx="347">
                  <c:v>411</c:v>
                </c:pt>
                <c:pt idx="348">
                  <c:v>410</c:v>
                </c:pt>
                <c:pt idx="349">
                  <c:v>410</c:v>
                </c:pt>
                <c:pt idx="350">
                  <c:v>410</c:v>
                </c:pt>
                <c:pt idx="351">
                  <c:v>410</c:v>
                </c:pt>
                <c:pt idx="352">
                  <c:v>410</c:v>
                </c:pt>
                <c:pt idx="353">
                  <c:v>409</c:v>
                </c:pt>
                <c:pt idx="354">
                  <c:v>409</c:v>
                </c:pt>
                <c:pt idx="355">
                  <c:v>409</c:v>
                </c:pt>
                <c:pt idx="356">
                  <c:v>409</c:v>
                </c:pt>
                <c:pt idx="357">
                  <c:v>409</c:v>
                </c:pt>
                <c:pt idx="358">
                  <c:v>409</c:v>
                </c:pt>
                <c:pt idx="359">
                  <c:v>409</c:v>
                </c:pt>
                <c:pt idx="360">
                  <c:v>408</c:v>
                </c:pt>
                <c:pt idx="361">
                  <c:v>408</c:v>
                </c:pt>
                <c:pt idx="362">
                  <c:v>408</c:v>
                </c:pt>
                <c:pt idx="363">
                  <c:v>408</c:v>
                </c:pt>
                <c:pt idx="364">
                  <c:v>408</c:v>
                </c:pt>
                <c:pt idx="365">
                  <c:v>408</c:v>
                </c:pt>
                <c:pt idx="366">
                  <c:v>407</c:v>
                </c:pt>
                <c:pt idx="367">
                  <c:v>407</c:v>
                </c:pt>
                <c:pt idx="368">
                  <c:v>407</c:v>
                </c:pt>
                <c:pt idx="369">
                  <c:v>404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670499647"/>
        <c:axId val="1554378271"/>
      </c:lineChart>
      <c:catAx>
        <c:axId val="1670499647"/>
        <c:scaling>
          <c:orientation val="minMax"/>
        </c:scaling>
        <c:axPos val="b"/>
        <c:crossAx val="1554378271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554378271"/>
        <c:scaling>
          <c:orientation val="minMax"/>
          <c:min val="200"/>
        </c:scaling>
        <c:axPos val="l"/>
        <c:crossAx val="1670499647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36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3(ex1)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ex1_15_heatTemp3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Sheet1!$B$2:$B$1236</c:f>
              <c:numCache>
                <c:formatCode>General</c:formatCode>
                <c:ptCount val="1235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200</c:v>
                </c:pt>
                <c:pt idx="318">
                  <c:v>200</c:v>
                </c:pt>
                <c:pt idx="319">
                  <c:v>200</c:v>
                </c:pt>
                <c:pt idx="320">
                  <c:v>200</c:v>
                </c:pt>
                <c:pt idx="321">
                  <c:v>200</c:v>
                </c:pt>
                <c:pt idx="322">
                  <c:v>200</c:v>
                </c:pt>
                <c:pt idx="323">
                  <c:v>200</c:v>
                </c:pt>
                <c:pt idx="324">
                  <c:v>200</c:v>
                </c:pt>
                <c:pt idx="325">
                  <c:v>200</c:v>
                </c:pt>
                <c:pt idx="326">
                  <c:v>200</c:v>
                </c:pt>
                <c:pt idx="327">
                  <c:v>200</c:v>
                </c:pt>
                <c:pt idx="328">
                  <c:v>200</c:v>
                </c:pt>
                <c:pt idx="329">
                  <c:v>200</c:v>
                </c:pt>
                <c:pt idx="330">
                  <c:v>200</c:v>
                </c:pt>
                <c:pt idx="331">
                  <c:v>200</c:v>
                </c:pt>
                <c:pt idx="332">
                  <c:v>200</c:v>
                </c:pt>
                <c:pt idx="333">
                  <c:v>200</c:v>
                </c:pt>
                <c:pt idx="334">
                  <c:v>200</c:v>
                </c:pt>
                <c:pt idx="335">
                  <c:v>200</c:v>
                </c:pt>
                <c:pt idx="336">
                  <c:v>200</c:v>
                </c:pt>
                <c:pt idx="337">
                  <c:v>200</c:v>
                </c:pt>
                <c:pt idx="338">
                  <c:v>200</c:v>
                </c:pt>
                <c:pt idx="339">
                  <c:v>200</c:v>
                </c:pt>
                <c:pt idx="340">
                  <c:v>200</c:v>
                </c:pt>
                <c:pt idx="341">
                  <c:v>200</c:v>
                </c:pt>
                <c:pt idx="342">
                  <c:v>200</c:v>
                </c:pt>
                <c:pt idx="343">
                  <c:v>200</c:v>
                </c:pt>
                <c:pt idx="344">
                  <c:v>200</c:v>
                </c:pt>
                <c:pt idx="345">
                  <c:v>200</c:v>
                </c:pt>
                <c:pt idx="346">
                  <c:v>200</c:v>
                </c:pt>
                <c:pt idx="347">
                  <c:v>200</c:v>
                </c:pt>
                <c:pt idx="348">
                  <c:v>200</c:v>
                </c:pt>
                <c:pt idx="349">
                  <c:v>200</c:v>
                </c:pt>
                <c:pt idx="350">
                  <c:v>200</c:v>
                </c:pt>
                <c:pt idx="351">
                  <c:v>200</c:v>
                </c:pt>
                <c:pt idx="352">
                  <c:v>200</c:v>
                </c:pt>
                <c:pt idx="353">
                  <c:v>200</c:v>
                </c:pt>
                <c:pt idx="354">
                  <c:v>200</c:v>
                </c:pt>
                <c:pt idx="355">
                  <c:v>200</c:v>
                </c:pt>
                <c:pt idx="356">
                  <c:v>200</c:v>
                </c:pt>
                <c:pt idx="357">
                  <c:v>200</c:v>
                </c:pt>
                <c:pt idx="358">
                  <c:v>200</c:v>
                </c:pt>
                <c:pt idx="359">
                  <c:v>200</c:v>
                </c:pt>
                <c:pt idx="360">
                  <c:v>200</c:v>
                </c:pt>
                <c:pt idx="361">
                  <c:v>200</c:v>
                </c:pt>
                <c:pt idx="362">
                  <c:v>200</c:v>
                </c:pt>
                <c:pt idx="363">
                  <c:v>200</c:v>
                </c:pt>
                <c:pt idx="364">
                  <c:v>200</c:v>
                </c:pt>
                <c:pt idx="365">
                  <c:v>200</c:v>
                </c:pt>
                <c:pt idx="366">
                  <c:v>200</c:v>
                </c:pt>
                <c:pt idx="367">
                  <c:v>200</c:v>
                </c:pt>
                <c:pt idx="368">
                  <c:v>200</c:v>
                </c:pt>
                <c:pt idx="369">
                  <c:v>200</c:v>
                </c:pt>
                <c:pt idx="370">
                  <c:v>200</c:v>
                </c:pt>
                <c:pt idx="371">
                  <c:v>200</c:v>
                </c:pt>
                <c:pt idx="372">
                  <c:v>200</c:v>
                </c:pt>
                <c:pt idx="373">
                  <c:v>200</c:v>
                </c:pt>
                <c:pt idx="374">
                  <c:v>200</c:v>
                </c:pt>
                <c:pt idx="375">
                  <c:v>200</c:v>
                </c:pt>
                <c:pt idx="376">
                  <c:v>200</c:v>
                </c:pt>
                <c:pt idx="377">
                  <c:v>200</c:v>
                </c:pt>
                <c:pt idx="378">
                  <c:v>200</c:v>
                </c:pt>
                <c:pt idx="379">
                  <c:v>200</c:v>
                </c:pt>
                <c:pt idx="380">
                  <c:v>200</c:v>
                </c:pt>
                <c:pt idx="381">
                  <c:v>200</c:v>
                </c:pt>
                <c:pt idx="382">
                  <c:v>200</c:v>
                </c:pt>
                <c:pt idx="383">
                  <c:v>200</c:v>
                </c:pt>
                <c:pt idx="384">
                  <c:v>200</c:v>
                </c:pt>
                <c:pt idx="385">
                  <c:v>200</c:v>
                </c:pt>
                <c:pt idx="386">
                  <c:v>200</c:v>
                </c:pt>
                <c:pt idx="387">
                  <c:v>200</c:v>
                </c:pt>
                <c:pt idx="388">
                  <c:v>200</c:v>
                </c:pt>
                <c:pt idx="389">
                  <c:v>200</c:v>
                </c:pt>
                <c:pt idx="390">
                  <c:v>200</c:v>
                </c:pt>
                <c:pt idx="391">
                  <c:v>200</c:v>
                </c:pt>
                <c:pt idx="392">
                  <c:v>200</c:v>
                </c:pt>
                <c:pt idx="393">
                  <c:v>200</c:v>
                </c:pt>
                <c:pt idx="394">
                  <c:v>200</c:v>
                </c:pt>
                <c:pt idx="395">
                  <c:v>200</c:v>
                </c:pt>
                <c:pt idx="396">
                  <c:v>200</c:v>
                </c:pt>
                <c:pt idx="397">
                  <c:v>200</c:v>
                </c:pt>
                <c:pt idx="398">
                  <c:v>200</c:v>
                </c:pt>
                <c:pt idx="399">
                  <c:v>200</c:v>
                </c:pt>
                <c:pt idx="400">
                  <c:v>200</c:v>
                </c:pt>
                <c:pt idx="401">
                  <c:v>200</c:v>
                </c:pt>
                <c:pt idx="402">
                  <c:v>200</c:v>
                </c:pt>
                <c:pt idx="403">
                  <c:v>200</c:v>
                </c:pt>
                <c:pt idx="404">
                  <c:v>200</c:v>
                </c:pt>
                <c:pt idx="405">
                  <c:v>200</c:v>
                </c:pt>
                <c:pt idx="406">
                  <c:v>200</c:v>
                </c:pt>
                <c:pt idx="407">
                  <c:v>200</c:v>
                </c:pt>
                <c:pt idx="408">
                  <c:v>200</c:v>
                </c:pt>
                <c:pt idx="409">
                  <c:v>200</c:v>
                </c:pt>
                <c:pt idx="410">
                  <c:v>200</c:v>
                </c:pt>
                <c:pt idx="411">
                  <c:v>200</c:v>
                </c:pt>
                <c:pt idx="412">
                  <c:v>200</c:v>
                </c:pt>
                <c:pt idx="413">
                  <c:v>200</c:v>
                </c:pt>
                <c:pt idx="414">
                  <c:v>200</c:v>
                </c:pt>
                <c:pt idx="415">
                  <c:v>200</c:v>
                </c:pt>
                <c:pt idx="416">
                  <c:v>200</c:v>
                </c:pt>
                <c:pt idx="417">
                  <c:v>200</c:v>
                </c:pt>
                <c:pt idx="418">
                  <c:v>200</c:v>
                </c:pt>
                <c:pt idx="419">
                  <c:v>200</c:v>
                </c:pt>
                <c:pt idx="420">
                  <c:v>200</c:v>
                </c:pt>
                <c:pt idx="421">
                  <c:v>200</c:v>
                </c:pt>
                <c:pt idx="422">
                  <c:v>200</c:v>
                </c:pt>
                <c:pt idx="423">
                  <c:v>200</c:v>
                </c:pt>
                <c:pt idx="424">
                  <c:v>200</c:v>
                </c:pt>
                <c:pt idx="425">
                  <c:v>200</c:v>
                </c:pt>
                <c:pt idx="426">
                  <c:v>200</c:v>
                </c:pt>
                <c:pt idx="427">
                  <c:v>200</c:v>
                </c:pt>
                <c:pt idx="428">
                  <c:v>200</c:v>
                </c:pt>
                <c:pt idx="429">
                  <c:v>200</c:v>
                </c:pt>
                <c:pt idx="430">
                  <c:v>200</c:v>
                </c:pt>
                <c:pt idx="431">
                  <c:v>200</c:v>
                </c:pt>
                <c:pt idx="432">
                  <c:v>200</c:v>
                </c:pt>
                <c:pt idx="433">
                  <c:v>200</c:v>
                </c:pt>
                <c:pt idx="434">
                  <c:v>200</c:v>
                </c:pt>
                <c:pt idx="435">
                  <c:v>200</c:v>
                </c:pt>
                <c:pt idx="436">
                  <c:v>200</c:v>
                </c:pt>
                <c:pt idx="437">
                  <c:v>200</c:v>
                </c:pt>
                <c:pt idx="438">
                  <c:v>200</c:v>
                </c:pt>
                <c:pt idx="439">
                  <c:v>200</c:v>
                </c:pt>
                <c:pt idx="440">
                  <c:v>200</c:v>
                </c:pt>
                <c:pt idx="441">
                  <c:v>200</c:v>
                </c:pt>
                <c:pt idx="442">
                  <c:v>200</c:v>
                </c:pt>
                <c:pt idx="443">
                  <c:v>200</c:v>
                </c:pt>
                <c:pt idx="444">
                  <c:v>200</c:v>
                </c:pt>
                <c:pt idx="445">
                  <c:v>200</c:v>
                </c:pt>
                <c:pt idx="446">
                  <c:v>200</c:v>
                </c:pt>
                <c:pt idx="447">
                  <c:v>200</c:v>
                </c:pt>
                <c:pt idx="448">
                  <c:v>200</c:v>
                </c:pt>
                <c:pt idx="449">
                  <c:v>200</c:v>
                </c:pt>
                <c:pt idx="450">
                  <c:v>200</c:v>
                </c:pt>
                <c:pt idx="451">
                  <c:v>200</c:v>
                </c:pt>
                <c:pt idx="452">
                  <c:v>200</c:v>
                </c:pt>
                <c:pt idx="453">
                  <c:v>200</c:v>
                </c:pt>
                <c:pt idx="454">
                  <c:v>200</c:v>
                </c:pt>
                <c:pt idx="455">
                  <c:v>200</c:v>
                </c:pt>
                <c:pt idx="456">
                  <c:v>200</c:v>
                </c:pt>
                <c:pt idx="457">
                  <c:v>200</c:v>
                </c:pt>
                <c:pt idx="458">
                  <c:v>200</c:v>
                </c:pt>
                <c:pt idx="459">
                  <c:v>200</c:v>
                </c:pt>
                <c:pt idx="460">
                  <c:v>200</c:v>
                </c:pt>
                <c:pt idx="461">
                  <c:v>200</c:v>
                </c:pt>
                <c:pt idx="462">
                  <c:v>200</c:v>
                </c:pt>
                <c:pt idx="463">
                  <c:v>200</c:v>
                </c:pt>
                <c:pt idx="464">
                  <c:v>200</c:v>
                </c:pt>
                <c:pt idx="465">
                  <c:v>200</c:v>
                </c:pt>
                <c:pt idx="466">
                  <c:v>200</c:v>
                </c:pt>
                <c:pt idx="467">
                  <c:v>200</c:v>
                </c:pt>
                <c:pt idx="468">
                  <c:v>200</c:v>
                </c:pt>
                <c:pt idx="469">
                  <c:v>200</c:v>
                </c:pt>
                <c:pt idx="470">
                  <c:v>200</c:v>
                </c:pt>
                <c:pt idx="471">
                  <c:v>200</c:v>
                </c:pt>
                <c:pt idx="472">
                  <c:v>200</c:v>
                </c:pt>
                <c:pt idx="473">
                  <c:v>200</c:v>
                </c:pt>
                <c:pt idx="474">
                  <c:v>200</c:v>
                </c:pt>
                <c:pt idx="475">
                  <c:v>200</c:v>
                </c:pt>
                <c:pt idx="476">
                  <c:v>200</c:v>
                </c:pt>
                <c:pt idx="477">
                  <c:v>200</c:v>
                </c:pt>
                <c:pt idx="478">
                  <c:v>200</c:v>
                </c:pt>
                <c:pt idx="479">
                  <c:v>200</c:v>
                </c:pt>
                <c:pt idx="480">
                  <c:v>200</c:v>
                </c:pt>
                <c:pt idx="481">
                  <c:v>200</c:v>
                </c:pt>
                <c:pt idx="482">
                  <c:v>200</c:v>
                </c:pt>
                <c:pt idx="483">
                  <c:v>200</c:v>
                </c:pt>
                <c:pt idx="484">
                  <c:v>200</c:v>
                </c:pt>
                <c:pt idx="485">
                  <c:v>200</c:v>
                </c:pt>
                <c:pt idx="486">
                  <c:v>200</c:v>
                </c:pt>
                <c:pt idx="487">
                  <c:v>200</c:v>
                </c:pt>
                <c:pt idx="488">
                  <c:v>200</c:v>
                </c:pt>
                <c:pt idx="489">
                  <c:v>200</c:v>
                </c:pt>
                <c:pt idx="490">
                  <c:v>200</c:v>
                </c:pt>
                <c:pt idx="491">
                  <c:v>200</c:v>
                </c:pt>
                <c:pt idx="492">
                  <c:v>200</c:v>
                </c:pt>
                <c:pt idx="493">
                  <c:v>200</c:v>
                </c:pt>
                <c:pt idx="494">
                  <c:v>200</c:v>
                </c:pt>
                <c:pt idx="495">
                  <c:v>200</c:v>
                </c:pt>
                <c:pt idx="496">
                  <c:v>200</c:v>
                </c:pt>
                <c:pt idx="497">
                  <c:v>200</c:v>
                </c:pt>
                <c:pt idx="498">
                  <c:v>200</c:v>
                </c:pt>
                <c:pt idx="499">
                  <c:v>200</c:v>
                </c:pt>
                <c:pt idx="500">
                  <c:v>200</c:v>
                </c:pt>
                <c:pt idx="501">
                  <c:v>200</c:v>
                </c:pt>
                <c:pt idx="502">
                  <c:v>200</c:v>
                </c:pt>
                <c:pt idx="503">
                  <c:v>200</c:v>
                </c:pt>
                <c:pt idx="504">
                  <c:v>200</c:v>
                </c:pt>
                <c:pt idx="505">
                  <c:v>200</c:v>
                </c:pt>
                <c:pt idx="506">
                  <c:v>200</c:v>
                </c:pt>
                <c:pt idx="507">
                  <c:v>200</c:v>
                </c:pt>
                <c:pt idx="508">
                  <c:v>200</c:v>
                </c:pt>
                <c:pt idx="509">
                  <c:v>200</c:v>
                </c:pt>
                <c:pt idx="510">
                  <c:v>200</c:v>
                </c:pt>
                <c:pt idx="511">
                  <c:v>200</c:v>
                </c:pt>
                <c:pt idx="512">
                  <c:v>200</c:v>
                </c:pt>
                <c:pt idx="513">
                  <c:v>200</c:v>
                </c:pt>
                <c:pt idx="514">
                  <c:v>200</c:v>
                </c:pt>
                <c:pt idx="515">
                  <c:v>200</c:v>
                </c:pt>
                <c:pt idx="516">
                  <c:v>200</c:v>
                </c:pt>
                <c:pt idx="517">
                  <c:v>200</c:v>
                </c:pt>
                <c:pt idx="518">
                  <c:v>200</c:v>
                </c:pt>
                <c:pt idx="519">
                  <c:v>200</c:v>
                </c:pt>
                <c:pt idx="520">
                  <c:v>200</c:v>
                </c:pt>
                <c:pt idx="521">
                  <c:v>200</c:v>
                </c:pt>
                <c:pt idx="522">
                  <c:v>200</c:v>
                </c:pt>
                <c:pt idx="523">
                  <c:v>200</c:v>
                </c:pt>
                <c:pt idx="524">
                  <c:v>200</c:v>
                </c:pt>
                <c:pt idx="525">
                  <c:v>200</c:v>
                </c:pt>
                <c:pt idx="526">
                  <c:v>200</c:v>
                </c:pt>
                <c:pt idx="527">
                  <c:v>200</c:v>
                </c:pt>
                <c:pt idx="528">
                  <c:v>200</c:v>
                </c:pt>
                <c:pt idx="529">
                  <c:v>200</c:v>
                </c:pt>
                <c:pt idx="530">
                  <c:v>200</c:v>
                </c:pt>
                <c:pt idx="531">
                  <c:v>200</c:v>
                </c:pt>
                <c:pt idx="532">
                  <c:v>200</c:v>
                </c:pt>
                <c:pt idx="533">
                  <c:v>200</c:v>
                </c:pt>
                <c:pt idx="534">
                  <c:v>200</c:v>
                </c:pt>
                <c:pt idx="535">
                  <c:v>201</c:v>
                </c:pt>
                <c:pt idx="536">
                  <c:v>201</c:v>
                </c:pt>
                <c:pt idx="537">
                  <c:v>200</c:v>
                </c:pt>
                <c:pt idx="538">
                  <c:v>201</c:v>
                </c:pt>
                <c:pt idx="539">
                  <c:v>201</c:v>
                </c:pt>
                <c:pt idx="540">
                  <c:v>201</c:v>
                </c:pt>
                <c:pt idx="541">
                  <c:v>201</c:v>
                </c:pt>
                <c:pt idx="542">
                  <c:v>202</c:v>
                </c:pt>
                <c:pt idx="543">
                  <c:v>202</c:v>
                </c:pt>
                <c:pt idx="544">
                  <c:v>201</c:v>
                </c:pt>
                <c:pt idx="545">
                  <c:v>202</c:v>
                </c:pt>
                <c:pt idx="546">
                  <c:v>203</c:v>
                </c:pt>
                <c:pt idx="547">
                  <c:v>203</c:v>
                </c:pt>
                <c:pt idx="548">
                  <c:v>204</c:v>
                </c:pt>
                <c:pt idx="549">
                  <c:v>204</c:v>
                </c:pt>
                <c:pt idx="550">
                  <c:v>204</c:v>
                </c:pt>
                <c:pt idx="551">
                  <c:v>204</c:v>
                </c:pt>
                <c:pt idx="552">
                  <c:v>205</c:v>
                </c:pt>
                <c:pt idx="553">
                  <c:v>206</c:v>
                </c:pt>
                <c:pt idx="554">
                  <c:v>206</c:v>
                </c:pt>
                <c:pt idx="555">
                  <c:v>207</c:v>
                </c:pt>
                <c:pt idx="556">
                  <c:v>207</c:v>
                </c:pt>
                <c:pt idx="557">
                  <c:v>207</c:v>
                </c:pt>
                <c:pt idx="558">
                  <c:v>207</c:v>
                </c:pt>
                <c:pt idx="559">
                  <c:v>207</c:v>
                </c:pt>
                <c:pt idx="560">
                  <c:v>209</c:v>
                </c:pt>
                <c:pt idx="561">
                  <c:v>208</c:v>
                </c:pt>
                <c:pt idx="562">
                  <c:v>209</c:v>
                </c:pt>
                <c:pt idx="563">
                  <c:v>209</c:v>
                </c:pt>
                <c:pt idx="564">
                  <c:v>210</c:v>
                </c:pt>
                <c:pt idx="565">
                  <c:v>210</c:v>
                </c:pt>
                <c:pt idx="566">
                  <c:v>212</c:v>
                </c:pt>
                <c:pt idx="567">
                  <c:v>211</c:v>
                </c:pt>
                <c:pt idx="568">
                  <c:v>212</c:v>
                </c:pt>
                <c:pt idx="569">
                  <c:v>213</c:v>
                </c:pt>
                <c:pt idx="570">
                  <c:v>213</c:v>
                </c:pt>
                <c:pt idx="571">
                  <c:v>214</c:v>
                </c:pt>
                <c:pt idx="572">
                  <c:v>214</c:v>
                </c:pt>
                <c:pt idx="573">
                  <c:v>214</c:v>
                </c:pt>
                <c:pt idx="574">
                  <c:v>215</c:v>
                </c:pt>
                <c:pt idx="575">
                  <c:v>215</c:v>
                </c:pt>
                <c:pt idx="576">
                  <c:v>216</c:v>
                </c:pt>
                <c:pt idx="577">
                  <c:v>217</c:v>
                </c:pt>
                <c:pt idx="578">
                  <c:v>216</c:v>
                </c:pt>
                <c:pt idx="579">
                  <c:v>216</c:v>
                </c:pt>
                <c:pt idx="580">
                  <c:v>218</c:v>
                </c:pt>
                <c:pt idx="581">
                  <c:v>218</c:v>
                </c:pt>
                <c:pt idx="582">
                  <c:v>218</c:v>
                </c:pt>
                <c:pt idx="583">
                  <c:v>219</c:v>
                </c:pt>
                <c:pt idx="584">
                  <c:v>219</c:v>
                </c:pt>
                <c:pt idx="585">
                  <c:v>220</c:v>
                </c:pt>
                <c:pt idx="586">
                  <c:v>220</c:v>
                </c:pt>
                <c:pt idx="587">
                  <c:v>220</c:v>
                </c:pt>
                <c:pt idx="588">
                  <c:v>220</c:v>
                </c:pt>
                <c:pt idx="589">
                  <c:v>221</c:v>
                </c:pt>
                <c:pt idx="590">
                  <c:v>220</c:v>
                </c:pt>
                <c:pt idx="591">
                  <c:v>222</c:v>
                </c:pt>
                <c:pt idx="592">
                  <c:v>222</c:v>
                </c:pt>
                <c:pt idx="593">
                  <c:v>221</c:v>
                </c:pt>
                <c:pt idx="594">
                  <c:v>223</c:v>
                </c:pt>
                <c:pt idx="595">
                  <c:v>222</c:v>
                </c:pt>
                <c:pt idx="596">
                  <c:v>224</c:v>
                </c:pt>
                <c:pt idx="597">
                  <c:v>224</c:v>
                </c:pt>
                <c:pt idx="598">
                  <c:v>224</c:v>
                </c:pt>
                <c:pt idx="599">
                  <c:v>225</c:v>
                </c:pt>
                <c:pt idx="600">
                  <c:v>225</c:v>
                </c:pt>
                <c:pt idx="601">
                  <c:v>225</c:v>
                </c:pt>
                <c:pt idx="602">
                  <c:v>226</c:v>
                </c:pt>
                <c:pt idx="603">
                  <c:v>226</c:v>
                </c:pt>
                <c:pt idx="604">
                  <c:v>226</c:v>
                </c:pt>
                <c:pt idx="605">
                  <c:v>227</c:v>
                </c:pt>
                <c:pt idx="606">
                  <c:v>227</c:v>
                </c:pt>
                <c:pt idx="607">
                  <c:v>228</c:v>
                </c:pt>
                <c:pt idx="608">
                  <c:v>228</c:v>
                </c:pt>
                <c:pt idx="609">
                  <c:v>228</c:v>
                </c:pt>
                <c:pt idx="610">
                  <c:v>228</c:v>
                </c:pt>
                <c:pt idx="611">
                  <c:v>229</c:v>
                </c:pt>
                <c:pt idx="612">
                  <c:v>229</c:v>
                </c:pt>
                <c:pt idx="613">
                  <c:v>230</c:v>
                </c:pt>
                <c:pt idx="614">
                  <c:v>230</c:v>
                </c:pt>
                <c:pt idx="615">
                  <c:v>230</c:v>
                </c:pt>
                <c:pt idx="616">
                  <c:v>230</c:v>
                </c:pt>
                <c:pt idx="617">
                  <c:v>230</c:v>
                </c:pt>
                <c:pt idx="618">
                  <c:v>231</c:v>
                </c:pt>
                <c:pt idx="619">
                  <c:v>231</c:v>
                </c:pt>
                <c:pt idx="620">
                  <c:v>232</c:v>
                </c:pt>
                <c:pt idx="621">
                  <c:v>232</c:v>
                </c:pt>
                <c:pt idx="622">
                  <c:v>232</c:v>
                </c:pt>
                <c:pt idx="623">
                  <c:v>233</c:v>
                </c:pt>
                <c:pt idx="624">
                  <c:v>233</c:v>
                </c:pt>
                <c:pt idx="625">
                  <c:v>233</c:v>
                </c:pt>
                <c:pt idx="626">
                  <c:v>234</c:v>
                </c:pt>
                <c:pt idx="627">
                  <c:v>235</c:v>
                </c:pt>
                <c:pt idx="628">
                  <c:v>234</c:v>
                </c:pt>
                <c:pt idx="629">
                  <c:v>234</c:v>
                </c:pt>
                <c:pt idx="630">
                  <c:v>235</c:v>
                </c:pt>
                <c:pt idx="631">
                  <c:v>235</c:v>
                </c:pt>
                <c:pt idx="632">
                  <c:v>234</c:v>
                </c:pt>
                <c:pt idx="633">
                  <c:v>236</c:v>
                </c:pt>
                <c:pt idx="634">
                  <c:v>236</c:v>
                </c:pt>
                <c:pt idx="635">
                  <c:v>236</c:v>
                </c:pt>
                <c:pt idx="636">
                  <c:v>237</c:v>
                </c:pt>
                <c:pt idx="637">
                  <c:v>236</c:v>
                </c:pt>
                <c:pt idx="638">
                  <c:v>237</c:v>
                </c:pt>
                <c:pt idx="639">
                  <c:v>238</c:v>
                </c:pt>
                <c:pt idx="640">
                  <c:v>238</c:v>
                </c:pt>
                <c:pt idx="641">
                  <c:v>238</c:v>
                </c:pt>
                <c:pt idx="642">
                  <c:v>238</c:v>
                </c:pt>
                <c:pt idx="643">
                  <c:v>238</c:v>
                </c:pt>
                <c:pt idx="644">
                  <c:v>239</c:v>
                </c:pt>
                <c:pt idx="645">
                  <c:v>240</c:v>
                </c:pt>
                <c:pt idx="646">
                  <c:v>240</c:v>
                </c:pt>
                <c:pt idx="647">
                  <c:v>239</c:v>
                </c:pt>
                <c:pt idx="648">
                  <c:v>240</c:v>
                </c:pt>
                <c:pt idx="649">
                  <c:v>241</c:v>
                </c:pt>
                <c:pt idx="650">
                  <c:v>242</c:v>
                </c:pt>
                <c:pt idx="651">
                  <c:v>242</c:v>
                </c:pt>
                <c:pt idx="652">
                  <c:v>242</c:v>
                </c:pt>
                <c:pt idx="653">
                  <c:v>241</c:v>
                </c:pt>
                <c:pt idx="654">
                  <c:v>242</c:v>
                </c:pt>
                <c:pt idx="655">
                  <c:v>242</c:v>
                </c:pt>
                <c:pt idx="656">
                  <c:v>243</c:v>
                </c:pt>
                <c:pt idx="657">
                  <c:v>244</c:v>
                </c:pt>
                <c:pt idx="658">
                  <c:v>244</c:v>
                </c:pt>
                <c:pt idx="659">
                  <c:v>244</c:v>
                </c:pt>
                <c:pt idx="660">
                  <c:v>244</c:v>
                </c:pt>
                <c:pt idx="661">
                  <c:v>245</c:v>
                </c:pt>
                <c:pt idx="662">
                  <c:v>245</c:v>
                </c:pt>
                <c:pt idx="663">
                  <c:v>245</c:v>
                </c:pt>
                <c:pt idx="664">
                  <c:v>246</c:v>
                </c:pt>
                <c:pt idx="665">
                  <c:v>246</c:v>
                </c:pt>
                <c:pt idx="666">
                  <c:v>246</c:v>
                </c:pt>
                <c:pt idx="667">
                  <c:v>246</c:v>
                </c:pt>
                <c:pt idx="668">
                  <c:v>246</c:v>
                </c:pt>
                <c:pt idx="669">
                  <c:v>246</c:v>
                </c:pt>
                <c:pt idx="670">
                  <c:v>247</c:v>
                </c:pt>
                <c:pt idx="671">
                  <c:v>247</c:v>
                </c:pt>
                <c:pt idx="672">
                  <c:v>248</c:v>
                </c:pt>
                <c:pt idx="673">
                  <c:v>247</c:v>
                </c:pt>
                <c:pt idx="674">
                  <c:v>248</c:v>
                </c:pt>
                <c:pt idx="675">
                  <c:v>249</c:v>
                </c:pt>
                <c:pt idx="676">
                  <c:v>248</c:v>
                </c:pt>
                <c:pt idx="677">
                  <c:v>249</c:v>
                </c:pt>
                <c:pt idx="678">
                  <c:v>249</c:v>
                </c:pt>
                <c:pt idx="679">
                  <c:v>249</c:v>
                </c:pt>
                <c:pt idx="680">
                  <c:v>249</c:v>
                </c:pt>
                <c:pt idx="681">
                  <c:v>250</c:v>
                </c:pt>
                <c:pt idx="682">
                  <c:v>250</c:v>
                </c:pt>
                <c:pt idx="683">
                  <c:v>251</c:v>
                </c:pt>
                <c:pt idx="684">
                  <c:v>251</c:v>
                </c:pt>
                <c:pt idx="685">
                  <c:v>251</c:v>
                </c:pt>
                <c:pt idx="686">
                  <c:v>252</c:v>
                </c:pt>
                <c:pt idx="687">
                  <c:v>252</c:v>
                </c:pt>
                <c:pt idx="688">
                  <c:v>253</c:v>
                </c:pt>
                <c:pt idx="689">
                  <c:v>252</c:v>
                </c:pt>
                <c:pt idx="690">
                  <c:v>253</c:v>
                </c:pt>
                <c:pt idx="691">
                  <c:v>253</c:v>
                </c:pt>
                <c:pt idx="692">
                  <c:v>253</c:v>
                </c:pt>
                <c:pt idx="693">
                  <c:v>254</c:v>
                </c:pt>
                <c:pt idx="694">
                  <c:v>254</c:v>
                </c:pt>
                <c:pt idx="695">
                  <c:v>254</c:v>
                </c:pt>
                <c:pt idx="696">
                  <c:v>255</c:v>
                </c:pt>
                <c:pt idx="697">
                  <c:v>256</c:v>
                </c:pt>
                <c:pt idx="698">
                  <c:v>256</c:v>
                </c:pt>
                <c:pt idx="699">
                  <c:v>256</c:v>
                </c:pt>
                <c:pt idx="700">
                  <c:v>257</c:v>
                </c:pt>
                <c:pt idx="701">
                  <c:v>257</c:v>
                </c:pt>
                <c:pt idx="702">
                  <c:v>257</c:v>
                </c:pt>
                <c:pt idx="703">
                  <c:v>257</c:v>
                </c:pt>
                <c:pt idx="704">
                  <c:v>257</c:v>
                </c:pt>
                <c:pt idx="705">
                  <c:v>258</c:v>
                </c:pt>
                <c:pt idx="706">
                  <c:v>259</c:v>
                </c:pt>
                <c:pt idx="707">
                  <c:v>259</c:v>
                </c:pt>
                <c:pt idx="708">
                  <c:v>259</c:v>
                </c:pt>
                <c:pt idx="709">
                  <c:v>260</c:v>
                </c:pt>
                <c:pt idx="710">
                  <c:v>260</c:v>
                </c:pt>
                <c:pt idx="711">
                  <c:v>260</c:v>
                </c:pt>
                <c:pt idx="712">
                  <c:v>260</c:v>
                </c:pt>
                <c:pt idx="713">
                  <c:v>261</c:v>
                </c:pt>
                <c:pt idx="714">
                  <c:v>261</c:v>
                </c:pt>
                <c:pt idx="715">
                  <c:v>261</c:v>
                </c:pt>
                <c:pt idx="716">
                  <c:v>262</c:v>
                </c:pt>
                <c:pt idx="717">
                  <c:v>262</c:v>
                </c:pt>
                <c:pt idx="718">
                  <c:v>262</c:v>
                </c:pt>
                <c:pt idx="719">
                  <c:v>262</c:v>
                </c:pt>
                <c:pt idx="720">
                  <c:v>263</c:v>
                </c:pt>
                <c:pt idx="721">
                  <c:v>263</c:v>
                </c:pt>
                <c:pt idx="722">
                  <c:v>264</c:v>
                </c:pt>
                <c:pt idx="723">
                  <c:v>264</c:v>
                </c:pt>
                <c:pt idx="724">
                  <c:v>264</c:v>
                </c:pt>
                <c:pt idx="725">
                  <c:v>265</c:v>
                </c:pt>
                <c:pt idx="726">
                  <c:v>265</c:v>
                </c:pt>
                <c:pt idx="727">
                  <c:v>265</c:v>
                </c:pt>
                <c:pt idx="728">
                  <c:v>266</c:v>
                </c:pt>
                <c:pt idx="729">
                  <c:v>266</c:v>
                </c:pt>
                <c:pt idx="730">
                  <c:v>266</c:v>
                </c:pt>
                <c:pt idx="731">
                  <c:v>267</c:v>
                </c:pt>
                <c:pt idx="732">
                  <c:v>267</c:v>
                </c:pt>
                <c:pt idx="733">
                  <c:v>267</c:v>
                </c:pt>
                <c:pt idx="734">
                  <c:v>268</c:v>
                </c:pt>
                <c:pt idx="735">
                  <c:v>268</c:v>
                </c:pt>
                <c:pt idx="736">
                  <c:v>268</c:v>
                </c:pt>
                <c:pt idx="737">
                  <c:v>269</c:v>
                </c:pt>
                <c:pt idx="738">
                  <c:v>269</c:v>
                </c:pt>
                <c:pt idx="739">
                  <c:v>270</c:v>
                </c:pt>
                <c:pt idx="740">
                  <c:v>270</c:v>
                </c:pt>
                <c:pt idx="741">
                  <c:v>270</c:v>
                </c:pt>
                <c:pt idx="742">
                  <c:v>271</c:v>
                </c:pt>
                <c:pt idx="743">
                  <c:v>271</c:v>
                </c:pt>
                <c:pt idx="744">
                  <c:v>271</c:v>
                </c:pt>
                <c:pt idx="745">
                  <c:v>271</c:v>
                </c:pt>
                <c:pt idx="746">
                  <c:v>272</c:v>
                </c:pt>
                <c:pt idx="747">
                  <c:v>272</c:v>
                </c:pt>
                <c:pt idx="748">
                  <c:v>272</c:v>
                </c:pt>
                <c:pt idx="749">
                  <c:v>272</c:v>
                </c:pt>
                <c:pt idx="750">
                  <c:v>272</c:v>
                </c:pt>
                <c:pt idx="751">
                  <c:v>272</c:v>
                </c:pt>
                <c:pt idx="752">
                  <c:v>273</c:v>
                </c:pt>
                <c:pt idx="753">
                  <c:v>273</c:v>
                </c:pt>
                <c:pt idx="754">
                  <c:v>273</c:v>
                </c:pt>
                <c:pt idx="755">
                  <c:v>274</c:v>
                </c:pt>
                <c:pt idx="756">
                  <c:v>274</c:v>
                </c:pt>
                <c:pt idx="757">
                  <c:v>274</c:v>
                </c:pt>
                <c:pt idx="758">
                  <c:v>275</c:v>
                </c:pt>
                <c:pt idx="759">
                  <c:v>275</c:v>
                </c:pt>
                <c:pt idx="760">
                  <c:v>275</c:v>
                </c:pt>
                <c:pt idx="761">
                  <c:v>275</c:v>
                </c:pt>
                <c:pt idx="762">
                  <c:v>276</c:v>
                </c:pt>
                <c:pt idx="763">
                  <c:v>276</c:v>
                </c:pt>
                <c:pt idx="764">
                  <c:v>277</c:v>
                </c:pt>
                <c:pt idx="765">
                  <c:v>277</c:v>
                </c:pt>
                <c:pt idx="766">
                  <c:v>277</c:v>
                </c:pt>
                <c:pt idx="767">
                  <c:v>278</c:v>
                </c:pt>
                <c:pt idx="768">
                  <c:v>278</c:v>
                </c:pt>
                <c:pt idx="769">
                  <c:v>278</c:v>
                </c:pt>
                <c:pt idx="770">
                  <c:v>279</c:v>
                </c:pt>
                <c:pt idx="771">
                  <c:v>278</c:v>
                </c:pt>
                <c:pt idx="772">
                  <c:v>279</c:v>
                </c:pt>
                <c:pt idx="773">
                  <c:v>279</c:v>
                </c:pt>
                <c:pt idx="774">
                  <c:v>279</c:v>
                </c:pt>
                <c:pt idx="775">
                  <c:v>280</c:v>
                </c:pt>
                <c:pt idx="776">
                  <c:v>280</c:v>
                </c:pt>
                <c:pt idx="777">
                  <c:v>281</c:v>
                </c:pt>
                <c:pt idx="778">
                  <c:v>281</c:v>
                </c:pt>
                <c:pt idx="779">
                  <c:v>281</c:v>
                </c:pt>
                <c:pt idx="780">
                  <c:v>282</c:v>
                </c:pt>
                <c:pt idx="781">
                  <c:v>282</c:v>
                </c:pt>
                <c:pt idx="782">
                  <c:v>283</c:v>
                </c:pt>
                <c:pt idx="783">
                  <c:v>282</c:v>
                </c:pt>
                <c:pt idx="784">
                  <c:v>283</c:v>
                </c:pt>
                <c:pt idx="785">
                  <c:v>283</c:v>
                </c:pt>
                <c:pt idx="786">
                  <c:v>284</c:v>
                </c:pt>
                <c:pt idx="787">
                  <c:v>284</c:v>
                </c:pt>
                <c:pt idx="788">
                  <c:v>285</c:v>
                </c:pt>
                <c:pt idx="789">
                  <c:v>284</c:v>
                </c:pt>
                <c:pt idx="790">
                  <c:v>285</c:v>
                </c:pt>
                <c:pt idx="791">
                  <c:v>285</c:v>
                </c:pt>
                <c:pt idx="792">
                  <c:v>285</c:v>
                </c:pt>
                <c:pt idx="793">
                  <c:v>286</c:v>
                </c:pt>
                <c:pt idx="794">
                  <c:v>286</c:v>
                </c:pt>
                <c:pt idx="795">
                  <c:v>286</c:v>
                </c:pt>
                <c:pt idx="796">
                  <c:v>287</c:v>
                </c:pt>
                <c:pt idx="797">
                  <c:v>287</c:v>
                </c:pt>
                <c:pt idx="798">
                  <c:v>287</c:v>
                </c:pt>
                <c:pt idx="799">
                  <c:v>287</c:v>
                </c:pt>
                <c:pt idx="800">
                  <c:v>288</c:v>
                </c:pt>
                <c:pt idx="801">
                  <c:v>288</c:v>
                </c:pt>
                <c:pt idx="802">
                  <c:v>289</c:v>
                </c:pt>
                <c:pt idx="803">
                  <c:v>289</c:v>
                </c:pt>
                <c:pt idx="804">
                  <c:v>290</c:v>
                </c:pt>
                <c:pt idx="805">
                  <c:v>290</c:v>
                </c:pt>
                <c:pt idx="806">
                  <c:v>290</c:v>
                </c:pt>
                <c:pt idx="807">
                  <c:v>290</c:v>
                </c:pt>
                <c:pt idx="808">
                  <c:v>291</c:v>
                </c:pt>
                <c:pt idx="809">
                  <c:v>291</c:v>
                </c:pt>
                <c:pt idx="810">
                  <c:v>291</c:v>
                </c:pt>
                <c:pt idx="811">
                  <c:v>292</c:v>
                </c:pt>
                <c:pt idx="812">
                  <c:v>292</c:v>
                </c:pt>
                <c:pt idx="813">
                  <c:v>292</c:v>
                </c:pt>
                <c:pt idx="814">
                  <c:v>293</c:v>
                </c:pt>
                <c:pt idx="815">
                  <c:v>293</c:v>
                </c:pt>
                <c:pt idx="816">
                  <c:v>294</c:v>
                </c:pt>
                <c:pt idx="817">
                  <c:v>294</c:v>
                </c:pt>
                <c:pt idx="818">
                  <c:v>295</c:v>
                </c:pt>
                <c:pt idx="819">
                  <c:v>295</c:v>
                </c:pt>
                <c:pt idx="820">
                  <c:v>295</c:v>
                </c:pt>
                <c:pt idx="821">
                  <c:v>295</c:v>
                </c:pt>
                <c:pt idx="822">
                  <c:v>296</c:v>
                </c:pt>
                <c:pt idx="823">
                  <c:v>296</c:v>
                </c:pt>
                <c:pt idx="824">
                  <c:v>296</c:v>
                </c:pt>
                <c:pt idx="825">
                  <c:v>297</c:v>
                </c:pt>
                <c:pt idx="826">
                  <c:v>297</c:v>
                </c:pt>
                <c:pt idx="827">
                  <c:v>297</c:v>
                </c:pt>
                <c:pt idx="828">
                  <c:v>298</c:v>
                </c:pt>
                <c:pt idx="829">
                  <c:v>298</c:v>
                </c:pt>
                <c:pt idx="830">
                  <c:v>298</c:v>
                </c:pt>
                <c:pt idx="831">
                  <c:v>298</c:v>
                </c:pt>
                <c:pt idx="832">
                  <c:v>299</c:v>
                </c:pt>
                <c:pt idx="833">
                  <c:v>299</c:v>
                </c:pt>
                <c:pt idx="834">
                  <c:v>299</c:v>
                </c:pt>
                <c:pt idx="835">
                  <c:v>300</c:v>
                </c:pt>
                <c:pt idx="836">
                  <c:v>300</c:v>
                </c:pt>
                <c:pt idx="837">
                  <c:v>300</c:v>
                </c:pt>
                <c:pt idx="838">
                  <c:v>301</c:v>
                </c:pt>
                <c:pt idx="839">
                  <c:v>301</c:v>
                </c:pt>
                <c:pt idx="840">
                  <c:v>301</c:v>
                </c:pt>
                <c:pt idx="841">
                  <c:v>301</c:v>
                </c:pt>
                <c:pt idx="842">
                  <c:v>302</c:v>
                </c:pt>
                <c:pt idx="843">
                  <c:v>302</c:v>
                </c:pt>
                <c:pt idx="844">
                  <c:v>303</c:v>
                </c:pt>
                <c:pt idx="845">
                  <c:v>303</c:v>
                </c:pt>
                <c:pt idx="846">
                  <c:v>303</c:v>
                </c:pt>
                <c:pt idx="847">
                  <c:v>303</c:v>
                </c:pt>
                <c:pt idx="848">
                  <c:v>304</c:v>
                </c:pt>
                <c:pt idx="849">
                  <c:v>304</c:v>
                </c:pt>
                <c:pt idx="850">
                  <c:v>304</c:v>
                </c:pt>
                <c:pt idx="851">
                  <c:v>305</c:v>
                </c:pt>
                <c:pt idx="852">
                  <c:v>305</c:v>
                </c:pt>
                <c:pt idx="853">
                  <c:v>305</c:v>
                </c:pt>
                <c:pt idx="854">
                  <c:v>306</c:v>
                </c:pt>
                <c:pt idx="855">
                  <c:v>306</c:v>
                </c:pt>
                <c:pt idx="856">
                  <c:v>306</c:v>
                </c:pt>
                <c:pt idx="857">
                  <c:v>307</c:v>
                </c:pt>
                <c:pt idx="858">
                  <c:v>307</c:v>
                </c:pt>
                <c:pt idx="859">
                  <c:v>307</c:v>
                </c:pt>
                <c:pt idx="860">
                  <c:v>308</c:v>
                </c:pt>
                <c:pt idx="861">
                  <c:v>308</c:v>
                </c:pt>
                <c:pt idx="862">
                  <c:v>308</c:v>
                </c:pt>
                <c:pt idx="863">
                  <c:v>309</c:v>
                </c:pt>
                <c:pt idx="864">
                  <c:v>309</c:v>
                </c:pt>
                <c:pt idx="865">
                  <c:v>309</c:v>
                </c:pt>
                <c:pt idx="866">
                  <c:v>310</c:v>
                </c:pt>
                <c:pt idx="867">
                  <c:v>310</c:v>
                </c:pt>
                <c:pt idx="868">
                  <c:v>310</c:v>
                </c:pt>
                <c:pt idx="869">
                  <c:v>311</c:v>
                </c:pt>
                <c:pt idx="870">
                  <c:v>311</c:v>
                </c:pt>
                <c:pt idx="871">
                  <c:v>311</c:v>
                </c:pt>
                <c:pt idx="872">
                  <c:v>311</c:v>
                </c:pt>
                <c:pt idx="873">
                  <c:v>312</c:v>
                </c:pt>
                <c:pt idx="874">
                  <c:v>312</c:v>
                </c:pt>
                <c:pt idx="875">
                  <c:v>312</c:v>
                </c:pt>
                <c:pt idx="876">
                  <c:v>312</c:v>
                </c:pt>
                <c:pt idx="877">
                  <c:v>313</c:v>
                </c:pt>
                <c:pt idx="878">
                  <c:v>313</c:v>
                </c:pt>
                <c:pt idx="879">
                  <c:v>313</c:v>
                </c:pt>
                <c:pt idx="880">
                  <c:v>313</c:v>
                </c:pt>
                <c:pt idx="881">
                  <c:v>314</c:v>
                </c:pt>
                <c:pt idx="882">
                  <c:v>314</c:v>
                </c:pt>
                <c:pt idx="883">
                  <c:v>315</c:v>
                </c:pt>
                <c:pt idx="884">
                  <c:v>315</c:v>
                </c:pt>
                <c:pt idx="885">
                  <c:v>316</c:v>
                </c:pt>
                <c:pt idx="886">
                  <c:v>316</c:v>
                </c:pt>
                <c:pt idx="887">
                  <c:v>316</c:v>
                </c:pt>
                <c:pt idx="888">
                  <c:v>316</c:v>
                </c:pt>
                <c:pt idx="889">
                  <c:v>317</c:v>
                </c:pt>
                <c:pt idx="890">
                  <c:v>317</c:v>
                </c:pt>
                <c:pt idx="891">
                  <c:v>317</c:v>
                </c:pt>
                <c:pt idx="892">
                  <c:v>318</c:v>
                </c:pt>
                <c:pt idx="893">
                  <c:v>318</c:v>
                </c:pt>
                <c:pt idx="894">
                  <c:v>318</c:v>
                </c:pt>
                <c:pt idx="895">
                  <c:v>319</c:v>
                </c:pt>
                <c:pt idx="896">
                  <c:v>319</c:v>
                </c:pt>
                <c:pt idx="897">
                  <c:v>319</c:v>
                </c:pt>
                <c:pt idx="898">
                  <c:v>319</c:v>
                </c:pt>
                <c:pt idx="899">
                  <c:v>320</c:v>
                </c:pt>
                <c:pt idx="900">
                  <c:v>319</c:v>
                </c:pt>
                <c:pt idx="901">
                  <c:v>320</c:v>
                </c:pt>
                <c:pt idx="902">
                  <c:v>320</c:v>
                </c:pt>
                <c:pt idx="903">
                  <c:v>320</c:v>
                </c:pt>
                <c:pt idx="904">
                  <c:v>320</c:v>
                </c:pt>
                <c:pt idx="905">
                  <c:v>321</c:v>
                </c:pt>
                <c:pt idx="906">
                  <c:v>321</c:v>
                </c:pt>
                <c:pt idx="907">
                  <c:v>321</c:v>
                </c:pt>
                <c:pt idx="908">
                  <c:v>321</c:v>
                </c:pt>
                <c:pt idx="909">
                  <c:v>322</c:v>
                </c:pt>
                <c:pt idx="910">
                  <c:v>322</c:v>
                </c:pt>
                <c:pt idx="911">
                  <c:v>322</c:v>
                </c:pt>
                <c:pt idx="912">
                  <c:v>322</c:v>
                </c:pt>
                <c:pt idx="913">
                  <c:v>323</c:v>
                </c:pt>
                <c:pt idx="914">
                  <c:v>323</c:v>
                </c:pt>
                <c:pt idx="915">
                  <c:v>323</c:v>
                </c:pt>
                <c:pt idx="916">
                  <c:v>323</c:v>
                </c:pt>
                <c:pt idx="917">
                  <c:v>324</c:v>
                </c:pt>
                <c:pt idx="918">
                  <c:v>324</c:v>
                </c:pt>
                <c:pt idx="919">
                  <c:v>324</c:v>
                </c:pt>
                <c:pt idx="920">
                  <c:v>324</c:v>
                </c:pt>
                <c:pt idx="921">
                  <c:v>324</c:v>
                </c:pt>
                <c:pt idx="922">
                  <c:v>324</c:v>
                </c:pt>
                <c:pt idx="923">
                  <c:v>325</c:v>
                </c:pt>
                <c:pt idx="924">
                  <c:v>325</c:v>
                </c:pt>
                <c:pt idx="925">
                  <c:v>325</c:v>
                </c:pt>
                <c:pt idx="926">
                  <c:v>326</c:v>
                </c:pt>
                <c:pt idx="927">
                  <c:v>326</c:v>
                </c:pt>
                <c:pt idx="928">
                  <c:v>326</c:v>
                </c:pt>
                <c:pt idx="929">
                  <c:v>327</c:v>
                </c:pt>
                <c:pt idx="930">
                  <c:v>327</c:v>
                </c:pt>
                <c:pt idx="931">
                  <c:v>327</c:v>
                </c:pt>
                <c:pt idx="932">
                  <c:v>327</c:v>
                </c:pt>
                <c:pt idx="933">
                  <c:v>328</c:v>
                </c:pt>
                <c:pt idx="934">
                  <c:v>328</c:v>
                </c:pt>
                <c:pt idx="935">
                  <c:v>328</c:v>
                </c:pt>
                <c:pt idx="936">
                  <c:v>329</c:v>
                </c:pt>
                <c:pt idx="937">
                  <c:v>328</c:v>
                </c:pt>
                <c:pt idx="938">
                  <c:v>329</c:v>
                </c:pt>
                <c:pt idx="939">
                  <c:v>329</c:v>
                </c:pt>
                <c:pt idx="940">
                  <c:v>329</c:v>
                </c:pt>
                <c:pt idx="941">
                  <c:v>330</c:v>
                </c:pt>
                <c:pt idx="942">
                  <c:v>330</c:v>
                </c:pt>
                <c:pt idx="943">
                  <c:v>330</c:v>
                </c:pt>
                <c:pt idx="944">
                  <c:v>331</c:v>
                </c:pt>
                <c:pt idx="945">
                  <c:v>331</c:v>
                </c:pt>
                <c:pt idx="946">
                  <c:v>331</c:v>
                </c:pt>
                <c:pt idx="947">
                  <c:v>331</c:v>
                </c:pt>
                <c:pt idx="948">
                  <c:v>331</c:v>
                </c:pt>
                <c:pt idx="949">
                  <c:v>332</c:v>
                </c:pt>
                <c:pt idx="950">
                  <c:v>332</c:v>
                </c:pt>
                <c:pt idx="951">
                  <c:v>332</c:v>
                </c:pt>
                <c:pt idx="952">
                  <c:v>332</c:v>
                </c:pt>
                <c:pt idx="953">
                  <c:v>333</c:v>
                </c:pt>
                <c:pt idx="954">
                  <c:v>333</c:v>
                </c:pt>
                <c:pt idx="955">
                  <c:v>334</c:v>
                </c:pt>
                <c:pt idx="956">
                  <c:v>333</c:v>
                </c:pt>
                <c:pt idx="957">
                  <c:v>334</c:v>
                </c:pt>
                <c:pt idx="958">
                  <c:v>335</c:v>
                </c:pt>
                <c:pt idx="959">
                  <c:v>334</c:v>
                </c:pt>
                <c:pt idx="960">
                  <c:v>335</c:v>
                </c:pt>
                <c:pt idx="961">
                  <c:v>335</c:v>
                </c:pt>
                <c:pt idx="962">
                  <c:v>335</c:v>
                </c:pt>
                <c:pt idx="963">
                  <c:v>336</c:v>
                </c:pt>
                <c:pt idx="964">
                  <c:v>336</c:v>
                </c:pt>
                <c:pt idx="965">
                  <c:v>336</c:v>
                </c:pt>
                <c:pt idx="966">
                  <c:v>337</c:v>
                </c:pt>
                <c:pt idx="967">
                  <c:v>337</c:v>
                </c:pt>
                <c:pt idx="968">
                  <c:v>337</c:v>
                </c:pt>
                <c:pt idx="969">
                  <c:v>337</c:v>
                </c:pt>
                <c:pt idx="970">
                  <c:v>337</c:v>
                </c:pt>
                <c:pt idx="971">
                  <c:v>337</c:v>
                </c:pt>
                <c:pt idx="972">
                  <c:v>338</c:v>
                </c:pt>
                <c:pt idx="973">
                  <c:v>338</c:v>
                </c:pt>
                <c:pt idx="974">
                  <c:v>338</c:v>
                </c:pt>
                <c:pt idx="975">
                  <c:v>339</c:v>
                </c:pt>
                <c:pt idx="976">
                  <c:v>339</c:v>
                </c:pt>
                <c:pt idx="977">
                  <c:v>339</c:v>
                </c:pt>
                <c:pt idx="978">
                  <c:v>340</c:v>
                </c:pt>
                <c:pt idx="979">
                  <c:v>340</c:v>
                </c:pt>
                <c:pt idx="980">
                  <c:v>341</c:v>
                </c:pt>
                <c:pt idx="981">
                  <c:v>341</c:v>
                </c:pt>
                <c:pt idx="982">
                  <c:v>342</c:v>
                </c:pt>
                <c:pt idx="983">
                  <c:v>341</c:v>
                </c:pt>
                <c:pt idx="984">
                  <c:v>342</c:v>
                </c:pt>
                <c:pt idx="985">
                  <c:v>342</c:v>
                </c:pt>
                <c:pt idx="986">
                  <c:v>343</c:v>
                </c:pt>
                <c:pt idx="987">
                  <c:v>343</c:v>
                </c:pt>
                <c:pt idx="988">
                  <c:v>344</c:v>
                </c:pt>
                <c:pt idx="989">
                  <c:v>343</c:v>
                </c:pt>
                <c:pt idx="990">
                  <c:v>344</c:v>
                </c:pt>
                <c:pt idx="991">
                  <c:v>345</c:v>
                </c:pt>
                <c:pt idx="992">
                  <c:v>345</c:v>
                </c:pt>
                <c:pt idx="993">
                  <c:v>346</c:v>
                </c:pt>
                <c:pt idx="994">
                  <c:v>346</c:v>
                </c:pt>
                <c:pt idx="995">
                  <c:v>346</c:v>
                </c:pt>
                <c:pt idx="996">
                  <c:v>346</c:v>
                </c:pt>
                <c:pt idx="997">
                  <c:v>346</c:v>
                </c:pt>
                <c:pt idx="998">
                  <c:v>347</c:v>
                </c:pt>
                <c:pt idx="999">
                  <c:v>347</c:v>
                </c:pt>
                <c:pt idx="1000">
                  <c:v>348</c:v>
                </c:pt>
                <c:pt idx="1001">
                  <c:v>348</c:v>
                </c:pt>
                <c:pt idx="1002">
                  <c:v>348</c:v>
                </c:pt>
                <c:pt idx="1003">
                  <c:v>348</c:v>
                </c:pt>
                <c:pt idx="1004">
                  <c:v>349</c:v>
                </c:pt>
                <c:pt idx="1005">
                  <c:v>349</c:v>
                </c:pt>
                <c:pt idx="1006">
                  <c:v>350</c:v>
                </c:pt>
                <c:pt idx="1007">
                  <c:v>350</c:v>
                </c:pt>
                <c:pt idx="1008">
                  <c:v>350</c:v>
                </c:pt>
                <c:pt idx="1009">
                  <c:v>350</c:v>
                </c:pt>
                <c:pt idx="1010">
                  <c:v>350</c:v>
                </c:pt>
                <c:pt idx="1011">
                  <c:v>351</c:v>
                </c:pt>
                <c:pt idx="1012">
                  <c:v>351</c:v>
                </c:pt>
                <c:pt idx="1013">
                  <c:v>351</c:v>
                </c:pt>
                <c:pt idx="1014">
                  <c:v>352</c:v>
                </c:pt>
                <c:pt idx="1015">
                  <c:v>352</c:v>
                </c:pt>
                <c:pt idx="1016">
                  <c:v>352</c:v>
                </c:pt>
                <c:pt idx="1017">
                  <c:v>353</c:v>
                </c:pt>
                <c:pt idx="1018">
                  <c:v>353</c:v>
                </c:pt>
                <c:pt idx="1019">
                  <c:v>354</c:v>
                </c:pt>
                <c:pt idx="1020">
                  <c:v>354</c:v>
                </c:pt>
                <c:pt idx="1021">
                  <c:v>354</c:v>
                </c:pt>
                <c:pt idx="1022">
                  <c:v>355</c:v>
                </c:pt>
                <c:pt idx="1023">
                  <c:v>355</c:v>
                </c:pt>
                <c:pt idx="1024">
                  <c:v>355</c:v>
                </c:pt>
                <c:pt idx="1025">
                  <c:v>355</c:v>
                </c:pt>
                <c:pt idx="1026">
                  <c:v>356</c:v>
                </c:pt>
                <c:pt idx="1027">
                  <c:v>356</c:v>
                </c:pt>
                <c:pt idx="1028">
                  <c:v>356</c:v>
                </c:pt>
                <c:pt idx="1029">
                  <c:v>357</c:v>
                </c:pt>
                <c:pt idx="1030">
                  <c:v>357</c:v>
                </c:pt>
                <c:pt idx="1031">
                  <c:v>357</c:v>
                </c:pt>
                <c:pt idx="1032">
                  <c:v>358</c:v>
                </c:pt>
                <c:pt idx="1033">
                  <c:v>358</c:v>
                </c:pt>
                <c:pt idx="1034">
                  <c:v>358</c:v>
                </c:pt>
                <c:pt idx="1035">
                  <c:v>359</c:v>
                </c:pt>
                <c:pt idx="1036">
                  <c:v>359</c:v>
                </c:pt>
                <c:pt idx="1037">
                  <c:v>359</c:v>
                </c:pt>
                <c:pt idx="1038">
                  <c:v>360</c:v>
                </c:pt>
                <c:pt idx="1039">
                  <c:v>360</c:v>
                </c:pt>
                <c:pt idx="1040">
                  <c:v>360</c:v>
                </c:pt>
                <c:pt idx="1041">
                  <c:v>361</c:v>
                </c:pt>
                <c:pt idx="1042">
                  <c:v>361</c:v>
                </c:pt>
                <c:pt idx="1043">
                  <c:v>361</c:v>
                </c:pt>
                <c:pt idx="1044">
                  <c:v>362</c:v>
                </c:pt>
                <c:pt idx="1045">
                  <c:v>362</c:v>
                </c:pt>
                <c:pt idx="1046">
                  <c:v>363</c:v>
                </c:pt>
                <c:pt idx="1047">
                  <c:v>363</c:v>
                </c:pt>
                <c:pt idx="1048">
                  <c:v>363</c:v>
                </c:pt>
                <c:pt idx="1049">
                  <c:v>363</c:v>
                </c:pt>
                <c:pt idx="1050">
                  <c:v>363</c:v>
                </c:pt>
                <c:pt idx="1051">
                  <c:v>364</c:v>
                </c:pt>
                <c:pt idx="1052">
                  <c:v>364</c:v>
                </c:pt>
                <c:pt idx="1053">
                  <c:v>364</c:v>
                </c:pt>
                <c:pt idx="1054">
                  <c:v>365</c:v>
                </c:pt>
                <c:pt idx="1055">
                  <c:v>365</c:v>
                </c:pt>
                <c:pt idx="1056">
                  <c:v>365</c:v>
                </c:pt>
                <c:pt idx="1057">
                  <c:v>366</c:v>
                </c:pt>
                <c:pt idx="1058">
                  <c:v>366</c:v>
                </c:pt>
                <c:pt idx="1059">
                  <c:v>366</c:v>
                </c:pt>
                <c:pt idx="1060">
                  <c:v>366</c:v>
                </c:pt>
                <c:pt idx="1061">
                  <c:v>367</c:v>
                </c:pt>
                <c:pt idx="1062">
                  <c:v>367</c:v>
                </c:pt>
                <c:pt idx="1063">
                  <c:v>368</c:v>
                </c:pt>
                <c:pt idx="1064">
                  <c:v>368</c:v>
                </c:pt>
                <c:pt idx="1065">
                  <c:v>368</c:v>
                </c:pt>
                <c:pt idx="1066">
                  <c:v>369</c:v>
                </c:pt>
                <c:pt idx="1067">
                  <c:v>369</c:v>
                </c:pt>
                <c:pt idx="1068">
                  <c:v>370</c:v>
                </c:pt>
                <c:pt idx="1069">
                  <c:v>370</c:v>
                </c:pt>
                <c:pt idx="1070">
                  <c:v>370</c:v>
                </c:pt>
                <c:pt idx="1071">
                  <c:v>370</c:v>
                </c:pt>
                <c:pt idx="1072">
                  <c:v>371</c:v>
                </c:pt>
                <c:pt idx="1073">
                  <c:v>371</c:v>
                </c:pt>
                <c:pt idx="1074">
                  <c:v>371</c:v>
                </c:pt>
                <c:pt idx="1075">
                  <c:v>372</c:v>
                </c:pt>
                <c:pt idx="1076">
                  <c:v>372</c:v>
                </c:pt>
                <c:pt idx="1077">
                  <c:v>372</c:v>
                </c:pt>
                <c:pt idx="1078">
                  <c:v>373</c:v>
                </c:pt>
                <c:pt idx="1079">
                  <c:v>373</c:v>
                </c:pt>
                <c:pt idx="1080">
                  <c:v>373</c:v>
                </c:pt>
                <c:pt idx="1081">
                  <c:v>373</c:v>
                </c:pt>
                <c:pt idx="1082">
                  <c:v>373</c:v>
                </c:pt>
                <c:pt idx="1083">
                  <c:v>374</c:v>
                </c:pt>
                <c:pt idx="1084">
                  <c:v>374</c:v>
                </c:pt>
                <c:pt idx="1085">
                  <c:v>374</c:v>
                </c:pt>
                <c:pt idx="1086">
                  <c:v>374</c:v>
                </c:pt>
                <c:pt idx="1087">
                  <c:v>375</c:v>
                </c:pt>
                <c:pt idx="1088">
                  <c:v>375</c:v>
                </c:pt>
                <c:pt idx="1089">
                  <c:v>375</c:v>
                </c:pt>
                <c:pt idx="1090">
                  <c:v>376</c:v>
                </c:pt>
                <c:pt idx="1091">
                  <c:v>376</c:v>
                </c:pt>
                <c:pt idx="1092">
                  <c:v>376</c:v>
                </c:pt>
                <c:pt idx="1093">
                  <c:v>376</c:v>
                </c:pt>
                <c:pt idx="1094">
                  <c:v>376</c:v>
                </c:pt>
                <c:pt idx="1095">
                  <c:v>377</c:v>
                </c:pt>
                <c:pt idx="1096">
                  <c:v>377</c:v>
                </c:pt>
                <c:pt idx="1097">
                  <c:v>377</c:v>
                </c:pt>
                <c:pt idx="1098">
                  <c:v>377</c:v>
                </c:pt>
                <c:pt idx="1099">
                  <c:v>377</c:v>
                </c:pt>
                <c:pt idx="1100">
                  <c:v>378</c:v>
                </c:pt>
                <c:pt idx="1101">
                  <c:v>378</c:v>
                </c:pt>
                <c:pt idx="1102">
                  <c:v>378</c:v>
                </c:pt>
                <c:pt idx="1103">
                  <c:v>379</c:v>
                </c:pt>
                <c:pt idx="1104">
                  <c:v>379</c:v>
                </c:pt>
                <c:pt idx="1105">
                  <c:v>379</c:v>
                </c:pt>
                <c:pt idx="1106">
                  <c:v>379</c:v>
                </c:pt>
                <c:pt idx="1107">
                  <c:v>380</c:v>
                </c:pt>
                <c:pt idx="1108">
                  <c:v>380</c:v>
                </c:pt>
                <c:pt idx="1109">
                  <c:v>380</c:v>
                </c:pt>
                <c:pt idx="1110">
                  <c:v>380</c:v>
                </c:pt>
                <c:pt idx="1111">
                  <c:v>381</c:v>
                </c:pt>
                <c:pt idx="1112">
                  <c:v>381</c:v>
                </c:pt>
                <c:pt idx="1113">
                  <c:v>381</c:v>
                </c:pt>
                <c:pt idx="1114">
                  <c:v>381</c:v>
                </c:pt>
                <c:pt idx="1115">
                  <c:v>382</c:v>
                </c:pt>
                <c:pt idx="1116">
                  <c:v>382</c:v>
                </c:pt>
                <c:pt idx="1117">
                  <c:v>382</c:v>
                </c:pt>
                <c:pt idx="1118">
                  <c:v>383</c:v>
                </c:pt>
                <c:pt idx="1119">
                  <c:v>383</c:v>
                </c:pt>
                <c:pt idx="1120">
                  <c:v>384</c:v>
                </c:pt>
                <c:pt idx="1121">
                  <c:v>384</c:v>
                </c:pt>
                <c:pt idx="1122">
                  <c:v>385</c:v>
                </c:pt>
                <c:pt idx="1123">
                  <c:v>385</c:v>
                </c:pt>
                <c:pt idx="1124">
                  <c:v>385</c:v>
                </c:pt>
                <c:pt idx="1125">
                  <c:v>386</c:v>
                </c:pt>
                <c:pt idx="1126">
                  <c:v>386</c:v>
                </c:pt>
                <c:pt idx="1127">
                  <c:v>386</c:v>
                </c:pt>
                <c:pt idx="1128">
                  <c:v>386</c:v>
                </c:pt>
                <c:pt idx="1129">
                  <c:v>387</c:v>
                </c:pt>
                <c:pt idx="1130">
                  <c:v>387</c:v>
                </c:pt>
                <c:pt idx="1131">
                  <c:v>388</c:v>
                </c:pt>
                <c:pt idx="1132">
                  <c:v>387</c:v>
                </c:pt>
                <c:pt idx="1133">
                  <c:v>388</c:v>
                </c:pt>
                <c:pt idx="1134">
                  <c:v>388</c:v>
                </c:pt>
                <c:pt idx="1135">
                  <c:v>388</c:v>
                </c:pt>
                <c:pt idx="1136">
                  <c:v>389</c:v>
                </c:pt>
                <c:pt idx="1137">
                  <c:v>389</c:v>
                </c:pt>
                <c:pt idx="1138">
                  <c:v>389</c:v>
                </c:pt>
                <c:pt idx="1139">
                  <c:v>389</c:v>
                </c:pt>
                <c:pt idx="1140">
                  <c:v>390</c:v>
                </c:pt>
                <c:pt idx="1141">
                  <c:v>389</c:v>
                </c:pt>
                <c:pt idx="1142">
                  <c:v>390</c:v>
                </c:pt>
                <c:pt idx="1143">
                  <c:v>390</c:v>
                </c:pt>
                <c:pt idx="1144">
                  <c:v>391</c:v>
                </c:pt>
                <c:pt idx="1145">
                  <c:v>391</c:v>
                </c:pt>
                <c:pt idx="1146">
                  <c:v>391</c:v>
                </c:pt>
                <c:pt idx="1147">
                  <c:v>392</c:v>
                </c:pt>
                <c:pt idx="1148">
                  <c:v>392</c:v>
                </c:pt>
                <c:pt idx="1149">
                  <c:v>392</c:v>
                </c:pt>
                <c:pt idx="1150">
                  <c:v>392</c:v>
                </c:pt>
                <c:pt idx="1151">
                  <c:v>392</c:v>
                </c:pt>
                <c:pt idx="1152">
                  <c:v>393</c:v>
                </c:pt>
                <c:pt idx="1153">
                  <c:v>393</c:v>
                </c:pt>
                <c:pt idx="1154">
                  <c:v>394</c:v>
                </c:pt>
                <c:pt idx="1155">
                  <c:v>394</c:v>
                </c:pt>
                <c:pt idx="1156">
                  <c:v>394</c:v>
                </c:pt>
                <c:pt idx="1157">
                  <c:v>394</c:v>
                </c:pt>
                <c:pt idx="1158">
                  <c:v>395</c:v>
                </c:pt>
                <c:pt idx="1159">
                  <c:v>395</c:v>
                </c:pt>
                <c:pt idx="1160">
                  <c:v>395</c:v>
                </c:pt>
                <c:pt idx="1161">
                  <c:v>395</c:v>
                </c:pt>
                <c:pt idx="1162">
                  <c:v>395</c:v>
                </c:pt>
                <c:pt idx="1163">
                  <c:v>395</c:v>
                </c:pt>
                <c:pt idx="1164">
                  <c:v>395</c:v>
                </c:pt>
                <c:pt idx="1165">
                  <c:v>396</c:v>
                </c:pt>
                <c:pt idx="1166">
                  <c:v>396</c:v>
                </c:pt>
                <c:pt idx="1167">
                  <c:v>396</c:v>
                </c:pt>
                <c:pt idx="1168">
                  <c:v>397</c:v>
                </c:pt>
                <c:pt idx="1169">
                  <c:v>397</c:v>
                </c:pt>
                <c:pt idx="1170">
                  <c:v>397</c:v>
                </c:pt>
                <c:pt idx="1171">
                  <c:v>397</c:v>
                </c:pt>
                <c:pt idx="1172">
                  <c:v>398</c:v>
                </c:pt>
                <c:pt idx="1173">
                  <c:v>398</c:v>
                </c:pt>
                <c:pt idx="1174">
                  <c:v>398</c:v>
                </c:pt>
                <c:pt idx="1175">
                  <c:v>399</c:v>
                </c:pt>
                <c:pt idx="1176">
                  <c:v>398</c:v>
                </c:pt>
                <c:pt idx="1177">
                  <c:v>399</c:v>
                </c:pt>
                <c:pt idx="1178">
                  <c:v>399</c:v>
                </c:pt>
                <c:pt idx="1179">
                  <c:v>399</c:v>
                </c:pt>
                <c:pt idx="1180">
                  <c:v>399</c:v>
                </c:pt>
                <c:pt idx="1181">
                  <c:v>400</c:v>
                </c:pt>
                <c:pt idx="1182">
                  <c:v>400</c:v>
                </c:pt>
                <c:pt idx="1183">
                  <c:v>400</c:v>
                </c:pt>
                <c:pt idx="1184">
                  <c:v>401</c:v>
                </c:pt>
                <c:pt idx="1185">
                  <c:v>401</c:v>
                </c:pt>
                <c:pt idx="1186">
                  <c:v>402</c:v>
                </c:pt>
                <c:pt idx="1187">
                  <c:v>402</c:v>
                </c:pt>
                <c:pt idx="1188">
                  <c:v>402</c:v>
                </c:pt>
                <c:pt idx="1189">
                  <c:v>402</c:v>
                </c:pt>
                <c:pt idx="1190">
                  <c:v>403</c:v>
                </c:pt>
                <c:pt idx="1191">
                  <c:v>403</c:v>
                </c:pt>
                <c:pt idx="1192">
                  <c:v>403</c:v>
                </c:pt>
                <c:pt idx="1193">
                  <c:v>404</c:v>
                </c:pt>
                <c:pt idx="1194">
                  <c:v>404</c:v>
                </c:pt>
                <c:pt idx="1195">
                  <c:v>404</c:v>
                </c:pt>
                <c:pt idx="1196">
                  <c:v>405</c:v>
                </c:pt>
                <c:pt idx="1197">
                  <c:v>405</c:v>
                </c:pt>
                <c:pt idx="1198">
                  <c:v>405</c:v>
                </c:pt>
                <c:pt idx="1199">
                  <c:v>405</c:v>
                </c:pt>
                <c:pt idx="1200">
                  <c:v>405</c:v>
                </c:pt>
                <c:pt idx="1201">
                  <c:v>406</c:v>
                </c:pt>
                <c:pt idx="1202">
                  <c:v>406</c:v>
                </c:pt>
                <c:pt idx="1203">
                  <c:v>405</c:v>
                </c:pt>
                <c:pt idx="1204">
                  <c:v>405</c:v>
                </c:pt>
                <c:pt idx="1205">
                  <c:v>405</c:v>
                </c:pt>
                <c:pt idx="1206">
                  <c:v>405</c:v>
                </c:pt>
                <c:pt idx="1207">
                  <c:v>405</c:v>
                </c:pt>
                <c:pt idx="1208">
                  <c:v>404</c:v>
                </c:pt>
                <c:pt idx="1209">
                  <c:v>404</c:v>
                </c:pt>
                <c:pt idx="1210">
                  <c:v>404</c:v>
                </c:pt>
                <c:pt idx="1211">
                  <c:v>404</c:v>
                </c:pt>
                <c:pt idx="1212">
                  <c:v>404</c:v>
                </c:pt>
                <c:pt idx="1213">
                  <c:v>404</c:v>
                </c:pt>
                <c:pt idx="1214">
                  <c:v>404</c:v>
                </c:pt>
                <c:pt idx="1215">
                  <c:v>404</c:v>
                </c:pt>
                <c:pt idx="1216">
                  <c:v>404</c:v>
                </c:pt>
                <c:pt idx="1217">
                  <c:v>404</c:v>
                </c:pt>
                <c:pt idx="1218">
                  <c:v>404</c:v>
                </c:pt>
                <c:pt idx="1219">
                  <c:v>404</c:v>
                </c:pt>
                <c:pt idx="1220">
                  <c:v>404</c:v>
                </c:pt>
                <c:pt idx="1221">
                  <c:v>403</c:v>
                </c:pt>
                <c:pt idx="1222">
                  <c:v>403</c:v>
                </c:pt>
                <c:pt idx="1223">
                  <c:v>403</c:v>
                </c:pt>
                <c:pt idx="1224">
                  <c:v>403</c:v>
                </c:pt>
                <c:pt idx="1225">
                  <c:v>403</c:v>
                </c:pt>
                <c:pt idx="1226">
                  <c:v>403</c:v>
                </c:pt>
                <c:pt idx="1227">
                  <c:v>403</c:v>
                </c:pt>
                <c:pt idx="1228">
                  <c:v>403</c:v>
                </c:pt>
                <c:pt idx="1229">
                  <c:v>403</c:v>
                </c:pt>
                <c:pt idx="1230">
                  <c:v>402</c:v>
                </c:pt>
                <c:pt idx="1231">
                  <c:v>403</c:v>
                </c:pt>
                <c:pt idx="1232">
                  <c:v>402</c:v>
                </c:pt>
                <c:pt idx="1233">
                  <c:v>402</c:v>
                </c:pt>
                <c:pt idx="1234">
                  <c:v>402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ex1_20_heatTemp3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Sheet1!$C$2:$C$1236</c:f>
              <c:numCache>
                <c:formatCode>General</c:formatCode>
                <c:ptCount val="1235"/>
                <c:pt idx="0">
                  <c:v>243</c:v>
                </c:pt>
                <c:pt idx="1">
                  <c:v>243</c:v>
                </c:pt>
                <c:pt idx="2">
                  <c:v>243</c:v>
                </c:pt>
                <c:pt idx="3">
                  <c:v>244</c:v>
                </c:pt>
                <c:pt idx="4">
                  <c:v>244</c:v>
                </c:pt>
                <c:pt idx="5">
                  <c:v>244</c:v>
                </c:pt>
                <c:pt idx="6">
                  <c:v>244</c:v>
                </c:pt>
                <c:pt idx="7">
                  <c:v>245</c:v>
                </c:pt>
                <c:pt idx="8">
                  <c:v>245</c:v>
                </c:pt>
                <c:pt idx="9">
                  <c:v>245</c:v>
                </c:pt>
                <c:pt idx="10">
                  <c:v>246</c:v>
                </c:pt>
                <c:pt idx="11">
                  <c:v>245</c:v>
                </c:pt>
                <c:pt idx="12">
                  <c:v>246</c:v>
                </c:pt>
                <c:pt idx="13">
                  <c:v>246</c:v>
                </c:pt>
                <c:pt idx="14">
                  <c:v>247</c:v>
                </c:pt>
                <c:pt idx="15">
                  <c:v>247</c:v>
                </c:pt>
                <c:pt idx="16">
                  <c:v>247</c:v>
                </c:pt>
                <c:pt idx="17">
                  <c:v>247</c:v>
                </c:pt>
                <c:pt idx="18">
                  <c:v>248</c:v>
                </c:pt>
                <c:pt idx="19">
                  <c:v>247</c:v>
                </c:pt>
                <c:pt idx="20">
                  <c:v>248</c:v>
                </c:pt>
                <c:pt idx="21">
                  <c:v>248</c:v>
                </c:pt>
                <c:pt idx="22">
                  <c:v>248</c:v>
                </c:pt>
                <c:pt idx="23">
                  <c:v>248</c:v>
                </c:pt>
                <c:pt idx="24">
                  <c:v>248</c:v>
                </c:pt>
                <c:pt idx="25">
                  <c:v>249</c:v>
                </c:pt>
                <c:pt idx="26">
                  <c:v>249</c:v>
                </c:pt>
                <c:pt idx="27">
                  <c:v>250</c:v>
                </c:pt>
                <c:pt idx="28">
                  <c:v>250</c:v>
                </c:pt>
                <c:pt idx="29">
                  <c:v>251</c:v>
                </c:pt>
                <c:pt idx="30">
                  <c:v>251</c:v>
                </c:pt>
                <c:pt idx="31">
                  <c:v>251</c:v>
                </c:pt>
                <c:pt idx="32">
                  <c:v>251</c:v>
                </c:pt>
                <c:pt idx="33">
                  <c:v>252</c:v>
                </c:pt>
                <c:pt idx="34">
                  <c:v>252</c:v>
                </c:pt>
                <c:pt idx="35">
                  <c:v>253</c:v>
                </c:pt>
                <c:pt idx="36">
                  <c:v>252</c:v>
                </c:pt>
                <c:pt idx="37">
                  <c:v>253</c:v>
                </c:pt>
                <c:pt idx="38">
                  <c:v>253</c:v>
                </c:pt>
                <c:pt idx="39">
                  <c:v>254</c:v>
                </c:pt>
                <c:pt idx="40">
                  <c:v>253</c:v>
                </c:pt>
                <c:pt idx="41">
                  <c:v>254</c:v>
                </c:pt>
                <c:pt idx="42">
                  <c:v>254</c:v>
                </c:pt>
                <c:pt idx="43">
                  <c:v>255</c:v>
                </c:pt>
                <c:pt idx="44">
                  <c:v>255</c:v>
                </c:pt>
                <c:pt idx="45">
                  <c:v>256</c:v>
                </c:pt>
                <c:pt idx="46">
                  <c:v>256</c:v>
                </c:pt>
                <c:pt idx="47">
                  <c:v>256</c:v>
                </c:pt>
                <c:pt idx="48">
                  <c:v>256</c:v>
                </c:pt>
                <c:pt idx="49">
                  <c:v>256</c:v>
                </c:pt>
                <c:pt idx="50">
                  <c:v>257</c:v>
                </c:pt>
                <c:pt idx="51">
                  <c:v>257</c:v>
                </c:pt>
                <c:pt idx="52">
                  <c:v>258</c:v>
                </c:pt>
                <c:pt idx="53">
                  <c:v>258</c:v>
                </c:pt>
                <c:pt idx="54">
                  <c:v>258</c:v>
                </c:pt>
                <c:pt idx="55">
                  <c:v>259</c:v>
                </c:pt>
                <c:pt idx="56">
                  <c:v>259</c:v>
                </c:pt>
                <c:pt idx="57">
                  <c:v>259</c:v>
                </c:pt>
                <c:pt idx="58">
                  <c:v>259</c:v>
                </c:pt>
                <c:pt idx="59">
                  <c:v>260</c:v>
                </c:pt>
                <c:pt idx="60">
                  <c:v>260</c:v>
                </c:pt>
                <c:pt idx="61">
                  <c:v>260</c:v>
                </c:pt>
                <c:pt idx="62">
                  <c:v>261</c:v>
                </c:pt>
                <c:pt idx="63">
                  <c:v>261</c:v>
                </c:pt>
                <c:pt idx="64">
                  <c:v>261</c:v>
                </c:pt>
                <c:pt idx="65">
                  <c:v>261</c:v>
                </c:pt>
                <c:pt idx="66">
                  <c:v>262</c:v>
                </c:pt>
                <c:pt idx="67">
                  <c:v>262</c:v>
                </c:pt>
                <c:pt idx="68">
                  <c:v>262</c:v>
                </c:pt>
                <c:pt idx="69">
                  <c:v>263</c:v>
                </c:pt>
                <c:pt idx="70">
                  <c:v>263</c:v>
                </c:pt>
                <c:pt idx="71">
                  <c:v>263</c:v>
                </c:pt>
                <c:pt idx="72">
                  <c:v>263</c:v>
                </c:pt>
                <c:pt idx="73">
                  <c:v>264</c:v>
                </c:pt>
                <c:pt idx="74">
                  <c:v>264</c:v>
                </c:pt>
                <c:pt idx="75">
                  <c:v>264</c:v>
                </c:pt>
                <c:pt idx="76">
                  <c:v>265</c:v>
                </c:pt>
                <c:pt idx="77">
                  <c:v>265</c:v>
                </c:pt>
                <c:pt idx="78">
                  <c:v>266</c:v>
                </c:pt>
                <c:pt idx="79">
                  <c:v>266</c:v>
                </c:pt>
                <c:pt idx="80">
                  <c:v>266</c:v>
                </c:pt>
                <c:pt idx="81">
                  <c:v>267</c:v>
                </c:pt>
                <c:pt idx="82">
                  <c:v>267</c:v>
                </c:pt>
                <c:pt idx="83">
                  <c:v>267</c:v>
                </c:pt>
                <c:pt idx="84">
                  <c:v>267</c:v>
                </c:pt>
                <c:pt idx="85">
                  <c:v>268</c:v>
                </c:pt>
                <c:pt idx="86">
                  <c:v>268</c:v>
                </c:pt>
                <c:pt idx="87">
                  <c:v>268</c:v>
                </c:pt>
                <c:pt idx="88">
                  <c:v>268</c:v>
                </c:pt>
                <c:pt idx="89">
                  <c:v>269</c:v>
                </c:pt>
                <c:pt idx="90">
                  <c:v>269</c:v>
                </c:pt>
                <c:pt idx="91">
                  <c:v>269</c:v>
                </c:pt>
                <c:pt idx="92">
                  <c:v>270</c:v>
                </c:pt>
                <c:pt idx="93">
                  <c:v>270</c:v>
                </c:pt>
                <c:pt idx="94">
                  <c:v>270</c:v>
                </c:pt>
                <c:pt idx="95">
                  <c:v>271</c:v>
                </c:pt>
                <c:pt idx="96">
                  <c:v>271</c:v>
                </c:pt>
                <c:pt idx="97">
                  <c:v>271</c:v>
                </c:pt>
                <c:pt idx="98">
                  <c:v>272</c:v>
                </c:pt>
                <c:pt idx="99">
                  <c:v>272</c:v>
                </c:pt>
                <c:pt idx="100">
                  <c:v>272</c:v>
                </c:pt>
                <c:pt idx="101">
                  <c:v>272</c:v>
                </c:pt>
                <c:pt idx="102">
                  <c:v>272</c:v>
                </c:pt>
                <c:pt idx="103">
                  <c:v>272</c:v>
                </c:pt>
                <c:pt idx="104">
                  <c:v>273</c:v>
                </c:pt>
                <c:pt idx="105">
                  <c:v>273</c:v>
                </c:pt>
                <c:pt idx="106">
                  <c:v>274</c:v>
                </c:pt>
                <c:pt idx="107">
                  <c:v>274</c:v>
                </c:pt>
                <c:pt idx="108">
                  <c:v>274</c:v>
                </c:pt>
                <c:pt idx="109">
                  <c:v>275</c:v>
                </c:pt>
                <c:pt idx="110">
                  <c:v>275</c:v>
                </c:pt>
                <c:pt idx="111">
                  <c:v>276</c:v>
                </c:pt>
                <c:pt idx="112">
                  <c:v>276</c:v>
                </c:pt>
                <c:pt idx="113">
                  <c:v>276</c:v>
                </c:pt>
                <c:pt idx="114">
                  <c:v>276</c:v>
                </c:pt>
                <c:pt idx="115">
                  <c:v>277</c:v>
                </c:pt>
                <c:pt idx="116">
                  <c:v>277</c:v>
                </c:pt>
                <c:pt idx="117">
                  <c:v>277</c:v>
                </c:pt>
                <c:pt idx="118">
                  <c:v>278</c:v>
                </c:pt>
                <c:pt idx="119">
                  <c:v>278</c:v>
                </c:pt>
                <c:pt idx="120">
                  <c:v>278</c:v>
                </c:pt>
                <c:pt idx="121">
                  <c:v>278</c:v>
                </c:pt>
                <c:pt idx="122">
                  <c:v>279</c:v>
                </c:pt>
                <c:pt idx="123">
                  <c:v>279</c:v>
                </c:pt>
                <c:pt idx="124">
                  <c:v>280</c:v>
                </c:pt>
                <c:pt idx="125">
                  <c:v>280</c:v>
                </c:pt>
                <c:pt idx="126">
                  <c:v>280</c:v>
                </c:pt>
                <c:pt idx="127">
                  <c:v>281</c:v>
                </c:pt>
                <c:pt idx="128">
                  <c:v>280</c:v>
                </c:pt>
                <c:pt idx="129">
                  <c:v>281</c:v>
                </c:pt>
                <c:pt idx="130">
                  <c:v>281</c:v>
                </c:pt>
                <c:pt idx="131">
                  <c:v>282</c:v>
                </c:pt>
                <c:pt idx="132">
                  <c:v>282</c:v>
                </c:pt>
                <c:pt idx="133">
                  <c:v>283</c:v>
                </c:pt>
                <c:pt idx="134">
                  <c:v>283</c:v>
                </c:pt>
                <c:pt idx="135">
                  <c:v>283</c:v>
                </c:pt>
                <c:pt idx="136">
                  <c:v>283</c:v>
                </c:pt>
                <c:pt idx="137">
                  <c:v>283</c:v>
                </c:pt>
                <c:pt idx="138">
                  <c:v>284</c:v>
                </c:pt>
                <c:pt idx="139">
                  <c:v>284</c:v>
                </c:pt>
                <c:pt idx="140">
                  <c:v>285</c:v>
                </c:pt>
                <c:pt idx="141">
                  <c:v>285</c:v>
                </c:pt>
                <c:pt idx="142">
                  <c:v>285</c:v>
                </c:pt>
                <c:pt idx="143">
                  <c:v>285</c:v>
                </c:pt>
                <c:pt idx="144">
                  <c:v>285</c:v>
                </c:pt>
                <c:pt idx="145">
                  <c:v>286</c:v>
                </c:pt>
                <c:pt idx="146">
                  <c:v>286</c:v>
                </c:pt>
                <c:pt idx="147">
                  <c:v>287</c:v>
                </c:pt>
                <c:pt idx="148">
                  <c:v>287</c:v>
                </c:pt>
                <c:pt idx="149">
                  <c:v>287</c:v>
                </c:pt>
                <c:pt idx="150">
                  <c:v>287</c:v>
                </c:pt>
                <c:pt idx="151">
                  <c:v>288</c:v>
                </c:pt>
                <c:pt idx="152">
                  <c:v>287</c:v>
                </c:pt>
                <c:pt idx="153">
                  <c:v>287</c:v>
                </c:pt>
                <c:pt idx="154">
                  <c:v>288</c:v>
                </c:pt>
                <c:pt idx="155">
                  <c:v>288</c:v>
                </c:pt>
                <c:pt idx="156">
                  <c:v>288</c:v>
                </c:pt>
                <c:pt idx="157">
                  <c:v>289</c:v>
                </c:pt>
                <c:pt idx="158">
                  <c:v>289</c:v>
                </c:pt>
                <c:pt idx="159">
                  <c:v>289</c:v>
                </c:pt>
                <c:pt idx="160">
                  <c:v>290</c:v>
                </c:pt>
                <c:pt idx="161">
                  <c:v>290</c:v>
                </c:pt>
                <c:pt idx="162">
                  <c:v>290</c:v>
                </c:pt>
                <c:pt idx="163">
                  <c:v>291</c:v>
                </c:pt>
                <c:pt idx="164">
                  <c:v>291</c:v>
                </c:pt>
                <c:pt idx="165">
                  <c:v>291</c:v>
                </c:pt>
                <c:pt idx="166">
                  <c:v>291</c:v>
                </c:pt>
                <c:pt idx="167">
                  <c:v>292</c:v>
                </c:pt>
                <c:pt idx="168">
                  <c:v>292</c:v>
                </c:pt>
                <c:pt idx="169">
                  <c:v>292</c:v>
                </c:pt>
                <c:pt idx="170">
                  <c:v>292</c:v>
                </c:pt>
                <c:pt idx="171">
                  <c:v>293</c:v>
                </c:pt>
                <c:pt idx="172">
                  <c:v>293</c:v>
                </c:pt>
                <c:pt idx="173">
                  <c:v>293</c:v>
                </c:pt>
                <c:pt idx="174">
                  <c:v>293</c:v>
                </c:pt>
                <c:pt idx="175">
                  <c:v>293</c:v>
                </c:pt>
                <c:pt idx="176">
                  <c:v>294</c:v>
                </c:pt>
                <c:pt idx="177">
                  <c:v>294</c:v>
                </c:pt>
                <c:pt idx="178">
                  <c:v>295</c:v>
                </c:pt>
                <c:pt idx="179">
                  <c:v>295</c:v>
                </c:pt>
                <c:pt idx="180">
                  <c:v>295</c:v>
                </c:pt>
                <c:pt idx="181">
                  <c:v>295</c:v>
                </c:pt>
                <c:pt idx="182">
                  <c:v>295</c:v>
                </c:pt>
                <c:pt idx="183">
                  <c:v>296</c:v>
                </c:pt>
                <c:pt idx="184">
                  <c:v>296</c:v>
                </c:pt>
                <c:pt idx="185">
                  <c:v>296</c:v>
                </c:pt>
                <c:pt idx="186">
                  <c:v>296</c:v>
                </c:pt>
                <c:pt idx="187">
                  <c:v>297</c:v>
                </c:pt>
                <c:pt idx="188">
                  <c:v>297</c:v>
                </c:pt>
                <c:pt idx="189">
                  <c:v>297</c:v>
                </c:pt>
                <c:pt idx="190">
                  <c:v>297</c:v>
                </c:pt>
                <c:pt idx="191">
                  <c:v>297</c:v>
                </c:pt>
                <c:pt idx="192">
                  <c:v>298</c:v>
                </c:pt>
                <c:pt idx="193">
                  <c:v>297</c:v>
                </c:pt>
                <c:pt idx="194">
                  <c:v>298</c:v>
                </c:pt>
                <c:pt idx="195">
                  <c:v>298</c:v>
                </c:pt>
                <c:pt idx="196">
                  <c:v>298</c:v>
                </c:pt>
                <c:pt idx="197">
                  <c:v>298</c:v>
                </c:pt>
                <c:pt idx="198">
                  <c:v>298</c:v>
                </c:pt>
                <c:pt idx="199">
                  <c:v>299</c:v>
                </c:pt>
                <c:pt idx="200">
                  <c:v>299</c:v>
                </c:pt>
                <c:pt idx="201">
                  <c:v>299</c:v>
                </c:pt>
                <c:pt idx="202">
                  <c:v>300</c:v>
                </c:pt>
                <c:pt idx="203">
                  <c:v>299</c:v>
                </c:pt>
                <c:pt idx="204">
                  <c:v>300</c:v>
                </c:pt>
                <c:pt idx="205">
                  <c:v>300</c:v>
                </c:pt>
                <c:pt idx="206">
                  <c:v>300</c:v>
                </c:pt>
                <c:pt idx="207">
                  <c:v>300</c:v>
                </c:pt>
                <c:pt idx="208">
                  <c:v>301</c:v>
                </c:pt>
                <c:pt idx="209">
                  <c:v>300</c:v>
                </c:pt>
                <c:pt idx="210">
                  <c:v>300</c:v>
                </c:pt>
                <c:pt idx="211">
                  <c:v>301</c:v>
                </c:pt>
                <c:pt idx="212">
                  <c:v>301</c:v>
                </c:pt>
                <c:pt idx="213">
                  <c:v>301</c:v>
                </c:pt>
                <c:pt idx="214">
                  <c:v>301</c:v>
                </c:pt>
                <c:pt idx="215">
                  <c:v>301</c:v>
                </c:pt>
                <c:pt idx="216">
                  <c:v>302</c:v>
                </c:pt>
                <c:pt idx="217">
                  <c:v>302</c:v>
                </c:pt>
                <c:pt idx="218">
                  <c:v>302</c:v>
                </c:pt>
                <c:pt idx="219">
                  <c:v>302</c:v>
                </c:pt>
                <c:pt idx="220">
                  <c:v>302</c:v>
                </c:pt>
                <c:pt idx="221">
                  <c:v>302</c:v>
                </c:pt>
                <c:pt idx="222">
                  <c:v>302</c:v>
                </c:pt>
                <c:pt idx="223">
                  <c:v>302</c:v>
                </c:pt>
                <c:pt idx="224">
                  <c:v>302</c:v>
                </c:pt>
                <c:pt idx="225">
                  <c:v>302</c:v>
                </c:pt>
                <c:pt idx="226">
                  <c:v>303</c:v>
                </c:pt>
                <c:pt idx="227">
                  <c:v>303</c:v>
                </c:pt>
                <c:pt idx="228">
                  <c:v>303</c:v>
                </c:pt>
                <c:pt idx="229">
                  <c:v>304</c:v>
                </c:pt>
                <c:pt idx="230">
                  <c:v>303</c:v>
                </c:pt>
                <c:pt idx="231">
                  <c:v>303</c:v>
                </c:pt>
                <c:pt idx="232">
                  <c:v>303</c:v>
                </c:pt>
                <c:pt idx="233">
                  <c:v>303</c:v>
                </c:pt>
                <c:pt idx="234">
                  <c:v>303</c:v>
                </c:pt>
                <c:pt idx="235">
                  <c:v>303</c:v>
                </c:pt>
                <c:pt idx="236">
                  <c:v>304</c:v>
                </c:pt>
                <c:pt idx="237">
                  <c:v>304</c:v>
                </c:pt>
                <c:pt idx="238">
                  <c:v>304</c:v>
                </c:pt>
                <c:pt idx="239">
                  <c:v>304</c:v>
                </c:pt>
                <c:pt idx="240">
                  <c:v>304</c:v>
                </c:pt>
                <c:pt idx="241">
                  <c:v>304</c:v>
                </c:pt>
                <c:pt idx="242">
                  <c:v>304</c:v>
                </c:pt>
                <c:pt idx="243">
                  <c:v>304</c:v>
                </c:pt>
                <c:pt idx="244">
                  <c:v>305</c:v>
                </c:pt>
                <c:pt idx="245">
                  <c:v>304</c:v>
                </c:pt>
                <c:pt idx="246">
                  <c:v>305</c:v>
                </c:pt>
                <c:pt idx="247">
                  <c:v>305</c:v>
                </c:pt>
                <c:pt idx="248">
                  <c:v>305</c:v>
                </c:pt>
                <c:pt idx="249">
                  <c:v>305</c:v>
                </c:pt>
                <c:pt idx="250">
                  <c:v>305</c:v>
                </c:pt>
                <c:pt idx="251">
                  <c:v>305</c:v>
                </c:pt>
                <c:pt idx="252">
                  <c:v>305</c:v>
                </c:pt>
                <c:pt idx="253">
                  <c:v>306</c:v>
                </c:pt>
                <c:pt idx="254">
                  <c:v>305</c:v>
                </c:pt>
                <c:pt idx="255">
                  <c:v>306</c:v>
                </c:pt>
                <c:pt idx="256">
                  <c:v>306</c:v>
                </c:pt>
                <c:pt idx="257">
                  <c:v>306</c:v>
                </c:pt>
                <c:pt idx="258">
                  <c:v>306</c:v>
                </c:pt>
                <c:pt idx="259">
                  <c:v>306</c:v>
                </c:pt>
                <c:pt idx="260">
                  <c:v>306</c:v>
                </c:pt>
                <c:pt idx="261">
                  <c:v>306</c:v>
                </c:pt>
                <c:pt idx="262">
                  <c:v>306</c:v>
                </c:pt>
                <c:pt idx="263">
                  <c:v>306</c:v>
                </c:pt>
                <c:pt idx="264">
                  <c:v>306</c:v>
                </c:pt>
                <c:pt idx="265">
                  <c:v>307</c:v>
                </c:pt>
                <c:pt idx="266">
                  <c:v>307</c:v>
                </c:pt>
                <c:pt idx="267">
                  <c:v>307</c:v>
                </c:pt>
                <c:pt idx="268">
                  <c:v>307</c:v>
                </c:pt>
                <c:pt idx="269">
                  <c:v>307</c:v>
                </c:pt>
                <c:pt idx="270">
                  <c:v>307</c:v>
                </c:pt>
                <c:pt idx="271">
                  <c:v>307</c:v>
                </c:pt>
                <c:pt idx="272">
                  <c:v>307</c:v>
                </c:pt>
                <c:pt idx="273">
                  <c:v>307</c:v>
                </c:pt>
                <c:pt idx="274">
                  <c:v>308</c:v>
                </c:pt>
                <c:pt idx="275">
                  <c:v>308</c:v>
                </c:pt>
                <c:pt idx="276">
                  <c:v>308</c:v>
                </c:pt>
                <c:pt idx="277">
                  <c:v>308</c:v>
                </c:pt>
                <c:pt idx="278">
                  <c:v>308</c:v>
                </c:pt>
                <c:pt idx="279">
                  <c:v>308</c:v>
                </c:pt>
                <c:pt idx="280">
                  <c:v>308</c:v>
                </c:pt>
                <c:pt idx="281">
                  <c:v>308</c:v>
                </c:pt>
                <c:pt idx="282">
                  <c:v>308</c:v>
                </c:pt>
                <c:pt idx="283">
                  <c:v>309</c:v>
                </c:pt>
                <c:pt idx="284">
                  <c:v>309</c:v>
                </c:pt>
                <c:pt idx="285">
                  <c:v>309</c:v>
                </c:pt>
                <c:pt idx="286">
                  <c:v>309</c:v>
                </c:pt>
                <c:pt idx="287">
                  <c:v>309</c:v>
                </c:pt>
                <c:pt idx="288">
                  <c:v>309</c:v>
                </c:pt>
                <c:pt idx="289">
                  <c:v>309</c:v>
                </c:pt>
                <c:pt idx="290">
                  <c:v>309</c:v>
                </c:pt>
                <c:pt idx="291">
                  <c:v>309</c:v>
                </c:pt>
                <c:pt idx="292">
                  <c:v>310</c:v>
                </c:pt>
                <c:pt idx="293">
                  <c:v>310</c:v>
                </c:pt>
                <c:pt idx="294">
                  <c:v>310</c:v>
                </c:pt>
                <c:pt idx="295">
                  <c:v>310</c:v>
                </c:pt>
                <c:pt idx="296">
                  <c:v>310</c:v>
                </c:pt>
                <c:pt idx="297">
                  <c:v>309</c:v>
                </c:pt>
                <c:pt idx="298">
                  <c:v>310</c:v>
                </c:pt>
                <c:pt idx="299">
                  <c:v>310</c:v>
                </c:pt>
                <c:pt idx="300">
                  <c:v>310</c:v>
                </c:pt>
                <c:pt idx="301">
                  <c:v>310</c:v>
                </c:pt>
                <c:pt idx="302">
                  <c:v>310</c:v>
                </c:pt>
                <c:pt idx="303">
                  <c:v>310</c:v>
                </c:pt>
                <c:pt idx="304">
                  <c:v>310</c:v>
                </c:pt>
                <c:pt idx="305">
                  <c:v>310</c:v>
                </c:pt>
                <c:pt idx="306">
                  <c:v>310</c:v>
                </c:pt>
                <c:pt idx="307">
                  <c:v>310</c:v>
                </c:pt>
                <c:pt idx="308">
                  <c:v>310</c:v>
                </c:pt>
                <c:pt idx="309">
                  <c:v>310</c:v>
                </c:pt>
                <c:pt idx="310">
                  <c:v>311</c:v>
                </c:pt>
                <c:pt idx="311">
                  <c:v>311</c:v>
                </c:pt>
                <c:pt idx="312">
                  <c:v>311</c:v>
                </c:pt>
                <c:pt idx="313">
                  <c:v>311</c:v>
                </c:pt>
                <c:pt idx="314">
                  <c:v>311</c:v>
                </c:pt>
                <c:pt idx="315">
                  <c:v>311</c:v>
                </c:pt>
                <c:pt idx="316">
                  <c:v>311</c:v>
                </c:pt>
                <c:pt idx="317">
                  <c:v>311</c:v>
                </c:pt>
                <c:pt idx="318">
                  <c:v>311</c:v>
                </c:pt>
                <c:pt idx="319">
                  <c:v>311</c:v>
                </c:pt>
                <c:pt idx="320">
                  <c:v>311</c:v>
                </c:pt>
                <c:pt idx="321">
                  <c:v>311</c:v>
                </c:pt>
                <c:pt idx="322">
                  <c:v>312</c:v>
                </c:pt>
                <c:pt idx="323">
                  <c:v>311</c:v>
                </c:pt>
                <c:pt idx="324">
                  <c:v>311</c:v>
                </c:pt>
                <c:pt idx="325">
                  <c:v>311</c:v>
                </c:pt>
                <c:pt idx="326">
                  <c:v>311</c:v>
                </c:pt>
                <c:pt idx="327">
                  <c:v>311</c:v>
                </c:pt>
                <c:pt idx="328">
                  <c:v>312</c:v>
                </c:pt>
                <c:pt idx="329">
                  <c:v>312</c:v>
                </c:pt>
                <c:pt idx="330">
                  <c:v>312</c:v>
                </c:pt>
                <c:pt idx="331">
                  <c:v>312</c:v>
                </c:pt>
                <c:pt idx="332">
                  <c:v>312</c:v>
                </c:pt>
                <c:pt idx="333">
                  <c:v>312</c:v>
                </c:pt>
                <c:pt idx="334">
                  <c:v>312</c:v>
                </c:pt>
                <c:pt idx="335">
                  <c:v>313</c:v>
                </c:pt>
                <c:pt idx="336">
                  <c:v>313</c:v>
                </c:pt>
                <c:pt idx="337">
                  <c:v>312</c:v>
                </c:pt>
                <c:pt idx="338">
                  <c:v>313</c:v>
                </c:pt>
                <c:pt idx="339">
                  <c:v>313</c:v>
                </c:pt>
                <c:pt idx="340">
                  <c:v>313</c:v>
                </c:pt>
                <c:pt idx="341">
                  <c:v>313</c:v>
                </c:pt>
                <c:pt idx="342">
                  <c:v>313</c:v>
                </c:pt>
                <c:pt idx="343">
                  <c:v>313</c:v>
                </c:pt>
                <c:pt idx="344">
                  <c:v>313</c:v>
                </c:pt>
                <c:pt idx="345">
                  <c:v>314</c:v>
                </c:pt>
                <c:pt idx="346">
                  <c:v>313</c:v>
                </c:pt>
                <c:pt idx="347">
                  <c:v>313</c:v>
                </c:pt>
                <c:pt idx="348">
                  <c:v>313</c:v>
                </c:pt>
                <c:pt idx="349">
                  <c:v>313</c:v>
                </c:pt>
                <c:pt idx="350">
                  <c:v>314</c:v>
                </c:pt>
                <c:pt idx="351">
                  <c:v>314</c:v>
                </c:pt>
                <c:pt idx="352">
                  <c:v>313</c:v>
                </c:pt>
                <c:pt idx="353">
                  <c:v>314</c:v>
                </c:pt>
                <c:pt idx="354">
                  <c:v>314</c:v>
                </c:pt>
                <c:pt idx="355">
                  <c:v>314</c:v>
                </c:pt>
                <c:pt idx="356">
                  <c:v>314</c:v>
                </c:pt>
                <c:pt idx="357">
                  <c:v>313</c:v>
                </c:pt>
                <c:pt idx="358">
                  <c:v>314</c:v>
                </c:pt>
                <c:pt idx="359">
                  <c:v>313</c:v>
                </c:pt>
                <c:pt idx="360">
                  <c:v>314</c:v>
                </c:pt>
                <c:pt idx="361">
                  <c:v>314</c:v>
                </c:pt>
                <c:pt idx="362">
                  <c:v>313</c:v>
                </c:pt>
                <c:pt idx="363">
                  <c:v>314</c:v>
                </c:pt>
                <c:pt idx="364">
                  <c:v>314</c:v>
                </c:pt>
                <c:pt idx="365">
                  <c:v>314</c:v>
                </c:pt>
                <c:pt idx="366">
                  <c:v>314</c:v>
                </c:pt>
                <c:pt idx="367">
                  <c:v>314</c:v>
                </c:pt>
                <c:pt idx="368">
                  <c:v>314</c:v>
                </c:pt>
                <c:pt idx="369">
                  <c:v>314</c:v>
                </c:pt>
                <c:pt idx="370">
                  <c:v>315</c:v>
                </c:pt>
                <c:pt idx="371">
                  <c:v>315</c:v>
                </c:pt>
                <c:pt idx="372">
                  <c:v>314</c:v>
                </c:pt>
                <c:pt idx="373">
                  <c:v>314</c:v>
                </c:pt>
                <c:pt idx="374">
                  <c:v>315</c:v>
                </c:pt>
                <c:pt idx="375">
                  <c:v>315</c:v>
                </c:pt>
                <c:pt idx="376">
                  <c:v>315</c:v>
                </c:pt>
                <c:pt idx="377">
                  <c:v>315</c:v>
                </c:pt>
                <c:pt idx="378">
                  <c:v>314</c:v>
                </c:pt>
                <c:pt idx="379">
                  <c:v>315</c:v>
                </c:pt>
                <c:pt idx="380">
                  <c:v>315</c:v>
                </c:pt>
                <c:pt idx="381">
                  <c:v>315</c:v>
                </c:pt>
                <c:pt idx="382">
                  <c:v>315</c:v>
                </c:pt>
                <c:pt idx="383">
                  <c:v>315</c:v>
                </c:pt>
                <c:pt idx="384">
                  <c:v>315</c:v>
                </c:pt>
                <c:pt idx="385">
                  <c:v>315</c:v>
                </c:pt>
                <c:pt idx="386">
                  <c:v>315</c:v>
                </c:pt>
                <c:pt idx="387">
                  <c:v>315</c:v>
                </c:pt>
                <c:pt idx="388">
                  <c:v>315</c:v>
                </c:pt>
                <c:pt idx="389">
                  <c:v>315</c:v>
                </c:pt>
                <c:pt idx="390">
                  <c:v>316</c:v>
                </c:pt>
                <c:pt idx="391">
                  <c:v>316</c:v>
                </c:pt>
                <c:pt idx="392">
                  <c:v>315</c:v>
                </c:pt>
                <c:pt idx="393">
                  <c:v>315</c:v>
                </c:pt>
                <c:pt idx="394">
                  <c:v>316</c:v>
                </c:pt>
                <c:pt idx="395">
                  <c:v>316</c:v>
                </c:pt>
                <c:pt idx="396">
                  <c:v>316</c:v>
                </c:pt>
                <c:pt idx="397">
                  <c:v>316</c:v>
                </c:pt>
                <c:pt idx="398">
                  <c:v>316</c:v>
                </c:pt>
                <c:pt idx="399">
                  <c:v>316</c:v>
                </c:pt>
                <c:pt idx="400">
                  <c:v>317</c:v>
                </c:pt>
                <c:pt idx="401">
                  <c:v>316</c:v>
                </c:pt>
                <c:pt idx="402">
                  <c:v>316</c:v>
                </c:pt>
                <c:pt idx="403">
                  <c:v>316</c:v>
                </c:pt>
                <c:pt idx="404">
                  <c:v>316</c:v>
                </c:pt>
                <c:pt idx="405">
                  <c:v>317</c:v>
                </c:pt>
                <c:pt idx="406">
                  <c:v>317</c:v>
                </c:pt>
                <c:pt idx="407">
                  <c:v>317</c:v>
                </c:pt>
                <c:pt idx="408">
                  <c:v>317</c:v>
                </c:pt>
                <c:pt idx="409">
                  <c:v>317</c:v>
                </c:pt>
                <c:pt idx="410">
                  <c:v>317</c:v>
                </c:pt>
                <c:pt idx="411">
                  <c:v>317</c:v>
                </c:pt>
                <c:pt idx="412">
                  <c:v>318</c:v>
                </c:pt>
                <c:pt idx="413">
                  <c:v>318</c:v>
                </c:pt>
                <c:pt idx="414">
                  <c:v>318</c:v>
                </c:pt>
                <c:pt idx="415">
                  <c:v>318</c:v>
                </c:pt>
                <c:pt idx="416">
                  <c:v>318</c:v>
                </c:pt>
                <c:pt idx="417">
                  <c:v>318</c:v>
                </c:pt>
                <c:pt idx="418">
                  <c:v>318</c:v>
                </c:pt>
                <c:pt idx="419">
                  <c:v>318</c:v>
                </c:pt>
                <c:pt idx="420">
                  <c:v>319</c:v>
                </c:pt>
                <c:pt idx="421">
                  <c:v>318</c:v>
                </c:pt>
                <c:pt idx="422">
                  <c:v>319</c:v>
                </c:pt>
                <c:pt idx="423">
                  <c:v>319</c:v>
                </c:pt>
                <c:pt idx="424">
                  <c:v>319</c:v>
                </c:pt>
                <c:pt idx="425">
                  <c:v>319</c:v>
                </c:pt>
                <c:pt idx="426">
                  <c:v>319</c:v>
                </c:pt>
                <c:pt idx="427">
                  <c:v>319</c:v>
                </c:pt>
                <c:pt idx="428">
                  <c:v>319</c:v>
                </c:pt>
                <c:pt idx="429">
                  <c:v>319</c:v>
                </c:pt>
                <c:pt idx="430">
                  <c:v>319</c:v>
                </c:pt>
                <c:pt idx="431">
                  <c:v>320</c:v>
                </c:pt>
                <c:pt idx="432">
                  <c:v>320</c:v>
                </c:pt>
                <c:pt idx="433">
                  <c:v>320</c:v>
                </c:pt>
                <c:pt idx="434">
                  <c:v>320</c:v>
                </c:pt>
                <c:pt idx="435">
                  <c:v>321</c:v>
                </c:pt>
                <c:pt idx="436">
                  <c:v>321</c:v>
                </c:pt>
                <c:pt idx="437">
                  <c:v>321</c:v>
                </c:pt>
                <c:pt idx="438">
                  <c:v>321</c:v>
                </c:pt>
                <c:pt idx="439">
                  <c:v>321</c:v>
                </c:pt>
                <c:pt idx="440">
                  <c:v>321</c:v>
                </c:pt>
                <c:pt idx="441">
                  <c:v>322</c:v>
                </c:pt>
                <c:pt idx="442">
                  <c:v>321</c:v>
                </c:pt>
                <c:pt idx="443">
                  <c:v>322</c:v>
                </c:pt>
                <c:pt idx="444">
                  <c:v>322</c:v>
                </c:pt>
                <c:pt idx="445">
                  <c:v>322</c:v>
                </c:pt>
                <c:pt idx="446">
                  <c:v>321</c:v>
                </c:pt>
                <c:pt idx="447">
                  <c:v>322</c:v>
                </c:pt>
                <c:pt idx="448">
                  <c:v>322</c:v>
                </c:pt>
                <c:pt idx="449">
                  <c:v>322</c:v>
                </c:pt>
                <c:pt idx="450">
                  <c:v>322</c:v>
                </c:pt>
                <c:pt idx="451">
                  <c:v>322</c:v>
                </c:pt>
                <c:pt idx="452">
                  <c:v>322</c:v>
                </c:pt>
                <c:pt idx="453">
                  <c:v>323</c:v>
                </c:pt>
                <c:pt idx="454">
                  <c:v>323</c:v>
                </c:pt>
                <c:pt idx="455">
                  <c:v>323</c:v>
                </c:pt>
                <c:pt idx="456">
                  <c:v>323</c:v>
                </c:pt>
                <c:pt idx="457">
                  <c:v>323</c:v>
                </c:pt>
                <c:pt idx="458">
                  <c:v>323</c:v>
                </c:pt>
                <c:pt idx="459">
                  <c:v>324</c:v>
                </c:pt>
                <c:pt idx="460">
                  <c:v>324</c:v>
                </c:pt>
                <c:pt idx="461">
                  <c:v>324</c:v>
                </c:pt>
                <c:pt idx="462">
                  <c:v>324</c:v>
                </c:pt>
                <c:pt idx="463">
                  <c:v>324</c:v>
                </c:pt>
                <c:pt idx="464">
                  <c:v>324</c:v>
                </c:pt>
                <c:pt idx="465">
                  <c:v>324</c:v>
                </c:pt>
                <c:pt idx="466">
                  <c:v>325</c:v>
                </c:pt>
                <c:pt idx="467">
                  <c:v>325</c:v>
                </c:pt>
                <c:pt idx="468">
                  <c:v>325</c:v>
                </c:pt>
                <c:pt idx="469">
                  <c:v>325</c:v>
                </c:pt>
                <c:pt idx="470">
                  <c:v>325</c:v>
                </c:pt>
                <c:pt idx="471">
                  <c:v>325</c:v>
                </c:pt>
                <c:pt idx="472">
                  <c:v>326</c:v>
                </c:pt>
                <c:pt idx="473">
                  <c:v>326</c:v>
                </c:pt>
                <c:pt idx="474">
                  <c:v>326</c:v>
                </c:pt>
                <c:pt idx="475">
                  <c:v>327</c:v>
                </c:pt>
                <c:pt idx="476">
                  <c:v>327</c:v>
                </c:pt>
                <c:pt idx="477">
                  <c:v>327</c:v>
                </c:pt>
                <c:pt idx="478">
                  <c:v>327</c:v>
                </c:pt>
                <c:pt idx="479">
                  <c:v>327</c:v>
                </c:pt>
                <c:pt idx="480">
                  <c:v>327</c:v>
                </c:pt>
                <c:pt idx="481">
                  <c:v>328</c:v>
                </c:pt>
                <c:pt idx="482">
                  <c:v>328</c:v>
                </c:pt>
                <c:pt idx="483">
                  <c:v>328</c:v>
                </c:pt>
                <c:pt idx="484">
                  <c:v>328</c:v>
                </c:pt>
                <c:pt idx="485">
                  <c:v>329</c:v>
                </c:pt>
                <c:pt idx="486">
                  <c:v>329</c:v>
                </c:pt>
                <c:pt idx="487">
                  <c:v>329</c:v>
                </c:pt>
                <c:pt idx="488">
                  <c:v>329</c:v>
                </c:pt>
                <c:pt idx="489">
                  <c:v>329</c:v>
                </c:pt>
                <c:pt idx="490">
                  <c:v>329</c:v>
                </c:pt>
                <c:pt idx="491">
                  <c:v>330</c:v>
                </c:pt>
                <c:pt idx="492">
                  <c:v>330</c:v>
                </c:pt>
                <c:pt idx="493">
                  <c:v>330</c:v>
                </c:pt>
                <c:pt idx="494">
                  <c:v>330</c:v>
                </c:pt>
                <c:pt idx="495">
                  <c:v>330</c:v>
                </c:pt>
                <c:pt idx="496">
                  <c:v>331</c:v>
                </c:pt>
                <c:pt idx="497">
                  <c:v>331</c:v>
                </c:pt>
                <c:pt idx="498">
                  <c:v>331</c:v>
                </c:pt>
                <c:pt idx="499">
                  <c:v>332</c:v>
                </c:pt>
                <c:pt idx="500">
                  <c:v>332</c:v>
                </c:pt>
                <c:pt idx="501">
                  <c:v>332</c:v>
                </c:pt>
                <c:pt idx="502">
                  <c:v>332</c:v>
                </c:pt>
                <c:pt idx="503">
                  <c:v>332</c:v>
                </c:pt>
                <c:pt idx="504">
                  <c:v>332</c:v>
                </c:pt>
                <c:pt idx="505">
                  <c:v>333</c:v>
                </c:pt>
                <c:pt idx="506">
                  <c:v>333</c:v>
                </c:pt>
                <c:pt idx="507">
                  <c:v>333</c:v>
                </c:pt>
                <c:pt idx="508">
                  <c:v>334</c:v>
                </c:pt>
                <c:pt idx="509">
                  <c:v>334</c:v>
                </c:pt>
                <c:pt idx="510">
                  <c:v>334</c:v>
                </c:pt>
                <c:pt idx="511">
                  <c:v>334</c:v>
                </c:pt>
                <c:pt idx="512">
                  <c:v>334</c:v>
                </c:pt>
                <c:pt idx="513">
                  <c:v>334</c:v>
                </c:pt>
                <c:pt idx="514">
                  <c:v>335</c:v>
                </c:pt>
                <c:pt idx="515">
                  <c:v>335</c:v>
                </c:pt>
                <c:pt idx="516">
                  <c:v>335</c:v>
                </c:pt>
                <c:pt idx="517">
                  <c:v>336</c:v>
                </c:pt>
                <c:pt idx="518">
                  <c:v>336</c:v>
                </c:pt>
                <c:pt idx="519">
                  <c:v>336</c:v>
                </c:pt>
                <c:pt idx="520">
                  <c:v>336</c:v>
                </c:pt>
                <c:pt idx="521">
                  <c:v>336</c:v>
                </c:pt>
                <c:pt idx="522">
                  <c:v>337</c:v>
                </c:pt>
                <c:pt idx="523">
                  <c:v>337</c:v>
                </c:pt>
                <c:pt idx="524">
                  <c:v>337</c:v>
                </c:pt>
                <c:pt idx="525">
                  <c:v>337</c:v>
                </c:pt>
                <c:pt idx="526">
                  <c:v>337</c:v>
                </c:pt>
                <c:pt idx="527">
                  <c:v>337</c:v>
                </c:pt>
                <c:pt idx="528">
                  <c:v>337</c:v>
                </c:pt>
                <c:pt idx="529">
                  <c:v>337</c:v>
                </c:pt>
                <c:pt idx="530">
                  <c:v>337</c:v>
                </c:pt>
                <c:pt idx="531">
                  <c:v>338</c:v>
                </c:pt>
                <c:pt idx="532">
                  <c:v>338</c:v>
                </c:pt>
                <c:pt idx="533">
                  <c:v>338</c:v>
                </c:pt>
                <c:pt idx="534">
                  <c:v>339</c:v>
                </c:pt>
                <c:pt idx="535">
                  <c:v>339</c:v>
                </c:pt>
                <c:pt idx="536">
                  <c:v>339</c:v>
                </c:pt>
                <c:pt idx="537">
                  <c:v>339</c:v>
                </c:pt>
                <c:pt idx="538">
                  <c:v>340</c:v>
                </c:pt>
                <c:pt idx="539">
                  <c:v>340</c:v>
                </c:pt>
                <c:pt idx="540">
                  <c:v>340</c:v>
                </c:pt>
                <c:pt idx="541">
                  <c:v>340</c:v>
                </c:pt>
                <c:pt idx="542">
                  <c:v>341</c:v>
                </c:pt>
                <c:pt idx="543">
                  <c:v>341</c:v>
                </c:pt>
                <c:pt idx="544">
                  <c:v>341</c:v>
                </c:pt>
                <c:pt idx="545">
                  <c:v>341</c:v>
                </c:pt>
                <c:pt idx="546">
                  <c:v>341</c:v>
                </c:pt>
                <c:pt idx="547">
                  <c:v>342</c:v>
                </c:pt>
                <c:pt idx="548">
                  <c:v>342</c:v>
                </c:pt>
                <c:pt idx="549">
                  <c:v>343</c:v>
                </c:pt>
                <c:pt idx="550">
                  <c:v>343</c:v>
                </c:pt>
                <c:pt idx="551">
                  <c:v>343</c:v>
                </c:pt>
                <c:pt idx="552">
                  <c:v>343</c:v>
                </c:pt>
                <c:pt idx="553">
                  <c:v>343</c:v>
                </c:pt>
                <c:pt idx="554">
                  <c:v>344</c:v>
                </c:pt>
                <c:pt idx="555">
                  <c:v>344</c:v>
                </c:pt>
                <c:pt idx="556">
                  <c:v>344</c:v>
                </c:pt>
                <c:pt idx="557">
                  <c:v>344</c:v>
                </c:pt>
                <c:pt idx="558">
                  <c:v>344</c:v>
                </c:pt>
                <c:pt idx="559">
                  <c:v>345</c:v>
                </c:pt>
                <c:pt idx="560">
                  <c:v>345</c:v>
                </c:pt>
                <c:pt idx="561">
                  <c:v>345</c:v>
                </c:pt>
                <c:pt idx="562">
                  <c:v>345</c:v>
                </c:pt>
                <c:pt idx="563">
                  <c:v>345</c:v>
                </c:pt>
                <c:pt idx="564">
                  <c:v>346</c:v>
                </c:pt>
                <c:pt idx="565">
                  <c:v>346</c:v>
                </c:pt>
                <c:pt idx="566">
                  <c:v>346</c:v>
                </c:pt>
                <c:pt idx="567">
                  <c:v>346</c:v>
                </c:pt>
                <c:pt idx="568">
                  <c:v>346</c:v>
                </c:pt>
                <c:pt idx="569">
                  <c:v>346</c:v>
                </c:pt>
                <c:pt idx="570">
                  <c:v>347</c:v>
                </c:pt>
                <c:pt idx="571">
                  <c:v>347</c:v>
                </c:pt>
                <c:pt idx="572">
                  <c:v>347</c:v>
                </c:pt>
                <c:pt idx="573">
                  <c:v>347</c:v>
                </c:pt>
                <c:pt idx="574">
                  <c:v>347</c:v>
                </c:pt>
                <c:pt idx="575">
                  <c:v>348</c:v>
                </c:pt>
                <c:pt idx="576">
                  <c:v>348</c:v>
                </c:pt>
                <c:pt idx="577">
                  <c:v>348</c:v>
                </c:pt>
                <c:pt idx="578">
                  <c:v>348</c:v>
                </c:pt>
                <c:pt idx="579">
                  <c:v>349</c:v>
                </c:pt>
                <c:pt idx="580">
                  <c:v>349</c:v>
                </c:pt>
                <c:pt idx="581">
                  <c:v>349</c:v>
                </c:pt>
                <c:pt idx="582">
                  <c:v>349</c:v>
                </c:pt>
                <c:pt idx="583">
                  <c:v>349</c:v>
                </c:pt>
                <c:pt idx="584">
                  <c:v>349</c:v>
                </c:pt>
                <c:pt idx="585">
                  <c:v>349</c:v>
                </c:pt>
                <c:pt idx="586">
                  <c:v>349</c:v>
                </c:pt>
                <c:pt idx="587">
                  <c:v>350</c:v>
                </c:pt>
                <c:pt idx="588">
                  <c:v>350</c:v>
                </c:pt>
                <c:pt idx="589">
                  <c:v>350</c:v>
                </c:pt>
                <c:pt idx="590">
                  <c:v>350</c:v>
                </c:pt>
                <c:pt idx="591">
                  <c:v>350</c:v>
                </c:pt>
                <c:pt idx="592">
                  <c:v>351</c:v>
                </c:pt>
                <c:pt idx="593">
                  <c:v>351</c:v>
                </c:pt>
                <c:pt idx="594">
                  <c:v>351</c:v>
                </c:pt>
                <c:pt idx="595">
                  <c:v>351</c:v>
                </c:pt>
                <c:pt idx="596">
                  <c:v>351</c:v>
                </c:pt>
                <c:pt idx="597">
                  <c:v>352</c:v>
                </c:pt>
                <c:pt idx="598">
                  <c:v>352</c:v>
                </c:pt>
                <c:pt idx="599">
                  <c:v>352</c:v>
                </c:pt>
                <c:pt idx="600">
                  <c:v>352</c:v>
                </c:pt>
                <c:pt idx="601">
                  <c:v>352</c:v>
                </c:pt>
                <c:pt idx="602">
                  <c:v>353</c:v>
                </c:pt>
                <c:pt idx="603">
                  <c:v>353</c:v>
                </c:pt>
                <c:pt idx="604">
                  <c:v>353</c:v>
                </c:pt>
                <c:pt idx="605">
                  <c:v>353</c:v>
                </c:pt>
                <c:pt idx="606">
                  <c:v>353</c:v>
                </c:pt>
                <c:pt idx="607">
                  <c:v>354</c:v>
                </c:pt>
                <c:pt idx="608">
                  <c:v>354</c:v>
                </c:pt>
                <c:pt idx="609">
                  <c:v>354</c:v>
                </c:pt>
                <c:pt idx="610">
                  <c:v>354</c:v>
                </c:pt>
                <c:pt idx="611">
                  <c:v>355</c:v>
                </c:pt>
                <c:pt idx="612">
                  <c:v>355</c:v>
                </c:pt>
                <c:pt idx="613">
                  <c:v>355</c:v>
                </c:pt>
                <c:pt idx="614">
                  <c:v>355</c:v>
                </c:pt>
                <c:pt idx="615">
                  <c:v>355</c:v>
                </c:pt>
                <c:pt idx="616">
                  <c:v>355</c:v>
                </c:pt>
                <c:pt idx="617">
                  <c:v>356</c:v>
                </c:pt>
                <c:pt idx="618">
                  <c:v>356</c:v>
                </c:pt>
                <c:pt idx="619">
                  <c:v>356</c:v>
                </c:pt>
                <c:pt idx="620">
                  <c:v>356</c:v>
                </c:pt>
                <c:pt idx="621">
                  <c:v>356</c:v>
                </c:pt>
                <c:pt idx="622">
                  <c:v>357</c:v>
                </c:pt>
                <c:pt idx="623">
                  <c:v>357</c:v>
                </c:pt>
                <c:pt idx="624">
                  <c:v>356</c:v>
                </c:pt>
                <c:pt idx="625">
                  <c:v>357</c:v>
                </c:pt>
                <c:pt idx="626">
                  <c:v>358</c:v>
                </c:pt>
                <c:pt idx="627">
                  <c:v>358</c:v>
                </c:pt>
                <c:pt idx="628">
                  <c:v>358</c:v>
                </c:pt>
                <c:pt idx="629">
                  <c:v>358</c:v>
                </c:pt>
                <c:pt idx="630">
                  <c:v>358</c:v>
                </c:pt>
                <c:pt idx="631">
                  <c:v>358</c:v>
                </c:pt>
                <c:pt idx="632">
                  <c:v>358</c:v>
                </c:pt>
                <c:pt idx="633">
                  <c:v>358</c:v>
                </c:pt>
                <c:pt idx="634">
                  <c:v>358</c:v>
                </c:pt>
                <c:pt idx="635">
                  <c:v>359</c:v>
                </c:pt>
                <c:pt idx="636">
                  <c:v>359</c:v>
                </c:pt>
                <c:pt idx="637">
                  <c:v>359</c:v>
                </c:pt>
                <c:pt idx="638">
                  <c:v>360</c:v>
                </c:pt>
                <c:pt idx="639">
                  <c:v>360</c:v>
                </c:pt>
                <c:pt idx="640">
                  <c:v>360</c:v>
                </c:pt>
                <c:pt idx="641">
                  <c:v>360</c:v>
                </c:pt>
                <c:pt idx="642">
                  <c:v>360</c:v>
                </c:pt>
                <c:pt idx="643">
                  <c:v>361</c:v>
                </c:pt>
                <c:pt idx="644">
                  <c:v>361</c:v>
                </c:pt>
                <c:pt idx="645">
                  <c:v>361</c:v>
                </c:pt>
                <c:pt idx="646">
                  <c:v>361</c:v>
                </c:pt>
                <c:pt idx="647">
                  <c:v>361</c:v>
                </c:pt>
                <c:pt idx="648">
                  <c:v>361</c:v>
                </c:pt>
                <c:pt idx="649">
                  <c:v>362</c:v>
                </c:pt>
                <c:pt idx="650">
                  <c:v>362</c:v>
                </c:pt>
                <c:pt idx="651">
                  <c:v>363</c:v>
                </c:pt>
                <c:pt idx="652">
                  <c:v>363</c:v>
                </c:pt>
                <c:pt idx="653">
                  <c:v>363</c:v>
                </c:pt>
                <c:pt idx="654">
                  <c:v>363</c:v>
                </c:pt>
                <c:pt idx="655">
                  <c:v>363</c:v>
                </c:pt>
                <c:pt idx="656">
                  <c:v>363</c:v>
                </c:pt>
                <c:pt idx="657">
                  <c:v>363</c:v>
                </c:pt>
                <c:pt idx="658">
                  <c:v>364</c:v>
                </c:pt>
                <c:pt idx="659">
                  <c:v>364</c:v>
                </c:pt>
                <c:pt idx="660">
                  <c:v>364</c:v>
                </c:pt>
                <c:pt idx="661">
                  <c:v>364</c:v>
                </c:pt>
                <c:pt idx="662">
                  <c:v>365</c:v>
                </c:pt>
                <c:pt idx="663">
                  <c:v>365</c:v>
                </c:pt>
                <c:pt idx="664">
                  <c:v>365</c:v>
                </c:pt>
                <c:pt idx="665">
                  <c:v>365</c:v>
                </c:pt>
                <c:pt idx="666">
                  <c:v>365</c:v>
                </c:pt>
                <c:pt idx="667">
                  <c:v>366</c:v>
                </c:pt>
                <c:pt idx="668">
                  <c:v>366</c:v>
                </c:pt>
                <c:pt idx="669">
                  <c:v>366</c:v>
                </c:pt>
                <c:pt idx="670">
                  <c:v>366</c:v>
                </c:pt>
                <c:pt idx="671">
                  <c:v>366</c:v>
                </c:pt>
                <c:pt idx="672">
                  <c:v>367</c:v>
                </c:pt>
                <c:pt idx="673">
                  <c:v>367</c:v>
                </c:pt>
                <c:pt idx="674">
                  <c:v>367</c:v>
                </c:pt>
                <c:pt idx="675">
                  <c:v>367</c:v>
                </c:pt>
                <c:pt idx="676">
                  <c:v>367</c:v>
                </c:pt>
                <c:pt idx="677">
                  <c:v>368</c:v>
                </c:pt>
                <c:pt idx="678">
                  <c:v>369</c:v>
                </c:pt>
                <c:pt idx="679">
                  <c:v>369</c:v>
                </c:pt>
                <c:pt idx="680">
                  <c:v>369</c:v>
                </c:pt>
                <c:pt idx="681">
                  <c:v>368</c:v>
                </c:pt>
                <c:pt idx="682">
                  <c:v>369</c:v>
                </c:pt>
                <c:pt idx="683">
                  <c:v>369</c:v>
                </c:pt>
                <c:pt idx="684">
                  <c:v>370</c:v>
                </c:pt>
                <c:pt idx="685">
                  <c:v>370</c:v>
                </c:pt>
                <c:pt idx="686">
                  <c:v>370</c:v>
                </c:pt>
                <c:pt idx="687">
                  <c:v>370</c:v>
                </c:pt>
                <c:pt idx="688">
                  <c:v>370</c:v>
                </c:pt>
                <c:pt idx="689">
                  <c:v>371</c:v>
                </c:pt>
                <c:pt idx="690">
                  <c:v>371</c:v>
                </c:pt>
                <c:pt idx="691">
                  <c:v>371</c:v>
                </c:pt>
                <c:pt idx="692">
                  <c:v>371</c:v>
                </c:pt>
                <c:pt idx="693">
                  <c:v>372</c:v>
                </c:pt>
                <c:pt idx="694">
                  <c:v>372</c:v>
                </c:pt>
                <c:pt idx="695">
                  <c:v>372</c:v>
                </c:pt>
                <c:pt idx="696">
                  <c:v>372</c:v>
                </c:pt>
                <c:pt idx="697">
                  <c:v>372</c:v>
                </c:pt>
                <c:pt idx="698">
                  <c:v>373</c:v>
                </c:pt>
                <c:pt idx="699">
                  <c:v>372</c:v>
                </c:pt>
                <c:pt idx="700">
                  <c:v>373</c:v>
                </c:pt>
                <c:pt idx="701">
                  <c:v>373</c:v>
                </c:pt>
                <c:pt idx="702">
                  <c:v>373</c:v>
                </c:pt>
                <c:pt idx="703">
                  <c:v>373</c:v>
                </c:pt>
                <c:pt idx="704">
                  <c:v>374</c:v>
                </c:pt>
                <c:pt idx="705">
                  <c:v>374</c:v>
                </c:pt>
                <c:pt idx="706">
                  <c:v>374</c:v>
                </c:pt>
                <c:pt idx="707">
                  <c:v>374</c:v>
                </c:pt>
                <c:pt idx="708">
                  <c:v>374</c:v>
                </c:pt>
                <c:pt idx="709">
                  <c:v>374</c:v>
                </c:pt>
                <c:pt idx="710">
                  <c:v>375</c:v>
                </c:pt>
                <c:pt idx="711">
                  <c:v>375</c:v>
                </c:pt>
                <c:pt idx="712">
                  <c:v>375</c:v>
                </c:pt>
                <c:pt idx="713">
                  <c:v>375</c:v>
                </c:pt>
                <c:pt idx="714">
                  <c:v>375</c:v>
                </c:pt>
                <c:pt idx="715">
                  <c:v>376</c:v>
                </c:pt>
                <c:pt idx="716">
                  <c:v>376</c:v>
                </c:pt>
                <c:pt idx="717">
                  <c:v>376</c:v>
                </c:pt>
                <c:pt idx="718">
                  <c:v>376</c:v>
                </c:pt>
                <c:pt idx="719">
                  <c:v>376</c:v>
                </c:pt>
                <c:pt idx="720">
                  <c:v>376</c:v>
                </c:pt>
                <c:pt idx="721">
                  <c:v>376</c:v>
                </c:pt>
                <c:pt idx="722">
                  <c:v>377</c:v>
                </c:pt>
                <c:pt idx="723">
                  <c:v>377</c:v>
                </c:pt>
                <c:pt idx="724">
                  <c:v>377</c:v>
                </c:pt>
                <c:pt idx="725">
                  <c:v>377</c:v>
                </c:pt>
                <c:pt idx="726">
                  <c:v>377</c:v>
                </c:pt>
                <c:pt idx="727">
                  <c:v>377</c:v>
                </c:pt>
                <c:pt idx="728">
                  <c:v>377</c:v>
                </c:pt>
                <c:pt idx="729">
                  <c:v>377</c:v>
                </c:pt>
                <c:pt idx="730">
                  <c:v>378</c:v>
                </c:pt>
                <c:pt idx="731">
                  <c:v>378</c:v>
                </c:pt>
                <c:pt idx="732">
                  <c:v>378</c:v>
                </c:pt>
                <c:pt idx="733">
                  <c:v>378</c:v>
                </c:pt>
                <c:pt idx="734">
                  <c:v>379</c:v>
                </c:pt>
                <c:pt idx="735">
                  <c:v>379</c:v>
                </c:pt>
                <c:pt idx="736">
                  <c:v>379</c:v>
                </c:pt>
                <c:pt idx="737">
                  <c:v>379</c:v>
                </c:pt>
                <c:pt idx="738">
                  <c:v>380</c:v>
                </c:pt>
                <c:pt idx="739">
                  <c:v>380</c:v>
                </c:pt>
                <c:pt idx="740">
                  <c:v>380</c:v>
                </c:pt>
                <c:pt idx="741">
                  <c:v>380</c:v>
                </c:pt>
                <c:pt idx="742">
                  <c:v>380</c:v>
                </c:pt>
                <c:pt idx="743">
                  <c:v>380</c:v>
                </c:pt>
                <c:pt idx="744">
                  <c:v>380</c:v>
                </c:pt>
                <c:pt idx="745">
                  <c:v>381</c:v>
                </c:pt>
                <c:pt idx="746">
                  <c:v>381</c:v>
                </c:pt>
                <c:pt idx="747">
                  <c:v>381</c:v>
                </c:pt>
                <c:pt idx="748">
                  <c:v>381</c:v>
                </c:pt>
                <c:pt idx="749">
                  <c:v>381</c:v>
                </c:pt>
                <c:pt idx="750">
                  <c:v>382</c:v>
                </c:pt>
                <c:pt idx="751">
                  <c:v>382</c:v>
                </c:pt>
                <c:pt idx="752">
                  <c:v>382</c:v>
                </c:pt>
                <c:pt idx="753">
                  <c:v>383</c:v>
                </c:pt>
                <c:pt idx="754">
                  <c:v>382</c:v>
                </c:pt>
                <c:pt idx="755">
                  <c:v>382</c:v>
                </c:pt>
                <c:pt idx="756">
                  <c:v>383</c:v>
                </c:pt>
                <c:pt idx="757">
                  <c:v>384</c:v>
                </c:pt>
                <c:pt idx="758">
                  <c:v>385</c:v>
                </c:pt>
                <c:pt idx="759">
                  <c:v>385</c:v>
                </c:pt>
                <c:pt idx="760">
                  <c:v>385</c:v>
                </c:pt>
                <c:pt idx="761">
                  <c:v>385</c:v>
                </c:pt>
                <c:pt idx="762">
                  <c:v>385</c:v>
                </c:pt>
                <c:pt idx="763">
                  <c:v>386</c:v>
                </c:pt>
                <c:pt idx="764">
                  <c:v>385</c:v>
                </c:pt>
                <c:pt idx="765">
                  <c:v>386</c:v>
                </c:pt>
                <c:pt idx="766">
                  <c:v>386</c:v>
                </c:pt>
                <c:pt idx="767">
                  <c:v>385</c:v>
                </c:pt>
                <c:pt idx="768">
                  <c:v>385</c:v>
                </c:pt>
                <c:pt idx="769">
                  <c:v>385</c:v>
                </c:pt>
                <c:pt idx="770">
                  <c:v>385</c:v>
                </c:pt>
                <c:pt idx="771">
                  <c:v>385</c:v>
                </c:pt>
                <c:pt idx="772">
                  <c:v>385</c:v>
                </c:pt>
                <c:pt idx="773">
                  <c:v>385</c:v>
                </c:pt>
                <c:pt idx="774">
                  <c:v>384</c:v>
                </c:pt>
                <c:pt idx="775">
                  <c:v>385</c:v>
                </c:pt>
                <c:pt idx="776">
                  <c:v>385</c:v>
                </c:pt>
                <c:pt idx="777">
                  <c:v>384</c:v>
                </c:pt>
                <c:pt idx="778">
                  <c:v>385</c:v>
                </c:pt>
                <c:pt idx="779">
                  <c:v>384</c:v>
                </c:pt>
                <c:pt idx="780">
                  <c:v>385</c:v>
                </c:pt>
                <c:pt idx="781">
                  <c:v>385</c:v>
                </c:pt>
                <c:pt idx="782">
                  <c:v>385</c:v>
                </c:pt>
                <c:pt idx="783">
                  <c:v>385</c:v>
                </c:pt>
                <c:pt idx="784">
                  <c:v>385</c:v>
                </c:pt>
                <c:pt idx="785">
                  <c:v>385</c:v>
                </c:pt>
                <c:pt idx="786">
                  <c:v>386</c:v>
                </c:pt>
                <c:pt idx="787">
                  <c:v>386</c:v>
                </c:pt>
                <c:pt idx="788">
                  <c:v>386</c:v>
                </c:pt>
                <c:pt idx="789">
                  <c:v>386</c:v>
                </c:pt>
                <c:pt idx="790">
                  <c:v>386</c:v>
                </c:pt>
                <c:pt idx="791">
                  <c:v>387</c:v>
                </c:pt>
                <c:pt idx="792">
                  <c:v>387</c:v>
                </c:pt>
                <c:pt idx="793">
                  <c:v>387</c:v>
                </c:pt>
                <c:pt idx="794">
                  <c:v>387</c:v>
                </c:pt>
                <c:pt idx="795">
                  <c:v>388</c:v>
                </c:pt>
                <c:pt idx="796">
                  <c:v>388</c:v>
                </c:pt>
                <c:pt idx="797">
                  <c:v>244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ex1_25_heatTemp3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Sheet1!$D$2:$D$1236</c:f>
              <c:numCache>
                <c:formatCode>General</c:formatCode>
                <c:ptCount val="1235"/>
                <c:pt idx="0">
                  <c:v>247</c:v>
                </c:pt>
                <c:pt idx="1">
                  <c:v>247</c:v>
                </c:pt>
                <c:pt idx="2">
                  <c:v>248</c:v>
                </c:pt>
                <c:pt idx="3">
                  <c:v>248</c:v>
                </c:pt>
                <c:pt idx="4">
                  <c:v>248</c:v>
                </c:pt>
                <c:pt idx="5">
                  <c:v>249</c:v>
                </c:pt>
                <c:pt idx="6">
                  <c:v>249</c:v>
                </c:pt>
                <c:pt idx="7">
                  <c:v>250</c:v>
                </c:pt>
                <c:pt idx="8">
                  <c:v>250</c:v>
                </c:pt>
                <c:pt idx="9">
                  <c:v>250</c:v>
                </c:pt>
                <c:pt idx="10">
                  <c:v>251</c:v>
                </c:pt>
                <c:pt idx="11">
                  <c:v>251</c:v>
                </c:pt>
                <c:pt idx="12">
                  <c:v>252</c:v>
                </c:pt>
                <c:pt idx="13">
                  <c:v>252</c:v>
                </c:pt>
                <c:pt idx="14">
                  <c:v>252</c:v>
                </c:pt>
                <c:pt idx="15">
                  <c:v>252</c:v>
                </c:pt>
                <c:pt idx="16">
                  <c:v>252</c:v>
                </c:pt>
                <c:pt idx="17">
                  <c:v>253</c:v>
                </c:pt>
                <c:pt idx="18">
                  <c:v>253</c:v>
                </c:pt>
                <c:pt idx="19">
                  <c:v>253</c:v>
                </c:pt>
                <c:pt idx="20">
                  <c:v>253</c:v>
                </c:pt>
                <c:pt idx="21">
                  <c:v>254</c:v>
                </c:pt>
                <c:pt idx="22">
                  <c:v>254</c:v>
                </c:pt>
                <c:pt idx="23">
                  <c:v>255</c:v>
                </c:pt>
                <c:pt idx="24">
                  <c:v>255</c:v>
                </c:pt>
                <c:pt idx="25">
                  <c:v>255</c:v>
                </c:pt>
                <c:pt idx="26">
                  <c:v>255</c:v>
                </c:pt>
                <c:pt idx="27">
                  <c:v>256</c:v>
                </c:pt>
                <c:pt idx="28">
                  <c:v>256</c:v>
                </c:pt>
                <c:pt idx="29">
                  <c:v>257</c:v>
                </c:pt>
                <c:pt idx="30">
                  <c:v>257</c:v>
                </c:pt>
                <c:pt idx="31">
                  <c:v>257</c:v>
                </c:pt>
                <c:pt idx="32">
                  <c:v>257</c:v>
                </c:pt>
                <c:pt idx="33">
                  <c:v>258</c:v>
                </c:pt>
                <c:pt idx="34">
                  <c:v>258</c:v>
                </c:pt>
                <c:pt idx="35">
                  <c:v>258</c:v>
                </c:pt>
                <c:pt idx="36">
                  <c:v>258</c:v>
                </c:pt>
                <c:pt idx="37">
                  <c:v>259</c:v>
                </c:pt>
                <c:pt idx="38">
                  <c:v>259</c:v>
                </c:pt>
                <c:pt idx="39">
                  <c:v>259</c:v>
                </c:pt>
                <c:pt idx="40">
                  <c:v>259</c:v>
                </c:pt>
                <c:pt idx="41">
                  <c:v>260</c:v>
                </c:pt>
                <c:pt idx="42">
                  <c:v>261</c:v>
                </c:pt>
                <c:pt idx="43">
                  <c:v>261</c:v>
                </c:pt>
                <c:pt idx="44">
                  <c:v>261</c:v>
                </c:pt>
                <c:pt idx="45">
                  <c:v>261</c:v>
                </c:pt>
                <c:pt idx="46">
                  <c:v>261</c:v>
                </c:pt>
                <c:pt idx="47">
                  <c:v>262</c:v>
                </c:pt>
                <c:pt idx="48">
                  <c:v>262</c:v>
                </c:pt>
                <c:pt idx="49">
                  <c:v>263</c:v>
                </c:pt>
                <c:pt idx="50">
                  <c:v>263</c:v>
                </c:pt>
                <c:pt idx="51">
                  <c:v>263</c:v>
                </c:pt>
                <c:pt idx="52">
                  <c:v>263</c:v>
                </c:pt>
                <c:pt idx="53">
                  <c:v>264</c:v>
                </c:pt>
                <c:pt idx="54">
                  <c:v>264</c:v>
                </c:pt>
                <c:pt idx="55">
                  <c:v>264</c:v>
                </c:pt>
                <c:pt idx="56">
                  <c:v>264</c:v>
                </c:pt>
                <c:pt idx="57">
                  <c:v>265</c:v>
                </c:pt>
                <c:pt idx="58">
                  <c:v>265</c:v>
                </c:pt>
                <c:pt idx="59">
                  <c:v>265</c:v>
                </c:pt>
                <c:pt idx="60">
                  <c:v>265</c:v>
                </c:pt>
                <c:pt idx="61">
                  <c:v>266</c:v>
                </c:pt>
                <c:pt idx="62">
                  <c:v>266</c:v>
                </c:pt>
                <c:pt idx="63">
                  <c:v>266</c:v>
                </c:pt>
                <c:pt idx="64">
                  <c:v>267</c:v>
                </c:pt>
                <c:pt idx="65">
                  <c:v>267</c:v>
                </c:pt>
                <c:pt idx="66">
                  <c:v>268</c:v>
                </c:pt>
                <c:pt idx="67">
                  <c:v>268</c:v>
                </c:pt>
                <c:pt idx="68">
                  <c:v>268</c:v>
                </c:pt>
                <c:pt idx="69">
                  <c:v>269</c:v>
                </c:pt>
                <c:pt idx="70">
                  <c:v>268</c:v>
                </c:pt>
                <c:pt idx="71">
                  <c:v>268</c:v>
                </c:pt>
                <c:pt idx="72">
                  <c:v>269</c:v>
                </c:pt>
                <c:pt idx="73">
                  <c:v>269</c:v>
                </c:pt>
                <c:pt idx="74">
                  <c:v>270</c:v>
                </c:pt>
                <c:pt idx="75">
                  <c:v>270</c:v>
                </c:pt>
                <c:pt idx="76">
                  <c:v>270</c:v>
                </c:pt>
                <c:pt idx="77">
                  <c:v>270</c:v>
                </c:pt>
                <c:pt idx="78">
                  <c:v>271</c:v>
                </c:pt>
                <c:pt idx="79">
                  <c:v>271</c:v>
                </c:pt>
                <c:pt idx="80">
                  <c:v>271</c:v>
                </c:pt>
                <c:pt idx="81">
                  <c:v>272</c:v>
                </c:pt>
                <c:pt idx="82">
                  <c:v>272</c:v>
                </c:pt>
                <c:pt idx="83">
                  <c:v>272</c:v>
                </c:pt>
                <c:pt idx="84">
                  <c:v>272</c:v>
                </c:pt>
                <c:pt idx="85">
                  <c:v>273</c:v>
                </c:pt>
                <c:pt idx="86">
                  <c:v>273</c:v>
                </c:pt>
                <c:pt idx="87">
                  <c:v>272</c:v>
                </c:pt>
                <c:pt idx="88">
                  <c:v>274</c:v>
                </c:pt>
                <c:pt idx="89">
                  <c:v>274</c:v>
                </c:pt>
                <c:pt idx="90">
                  <c:v>274</c:v>
                </c:pt>
                <c:pt idx="91">
                  <c:v>274</c:v>
                </c:pt>
                <c:pt idx="92">
                  <c:v>275</c:v>
                </c:pt>
                <c:pt idx="93">
                  <c:v>275</c:v>
                </c:pt>
                <c:pt idx="94">
                  <c:v>276</c:v>
                </c:pt>
                <c:pt idx="95">
                  <c:v>276</c:v>
                </c:pt>
                <c:pt idx="96">
                  <c:v>276</c:v>
                </c:pt>
                <c:pt idx="97">
                  <c:v>277</c:v>
                </c:pt>
                <c:pt idx="98">
                  <c:v>277</c:v>
                </c:pt>
                <c:pt idx="99">
                  <c:v>277</c:v>
                </c:pt>
                <c:pt idx="100">
                  <c:v>278</c:v>
                </c:pt>
                <c:pt idx="101">
                  <c:v>278</c:v>
                </c:pt>
                <c:pt idx="102">
                  <c:v>278</c:v>
                </c:pt>
                <c:pt idx="103">
                  <c:v>278</c:v>
                </c:pt>
                <c:pt idx="104">
                  <c:v>278</c:v>
                </c:pt>
                <c:pt idx="105">
                  <c:v>279</c:v>
                </c:pt>
                <c:pt idx="106">
                  <c:v>280</c:v>
                </c:pt>
                <c:pt idx="107">
                  <c:v>280</c:v>
                </c:pt>
                <c:pt idx="108">
                  <c:v>280</c:v>
                </c:pt>
                <c:pt idx="109">
                  <c:v>281</c:v>
                </c:pt>
                <c:pt idx="110">
                  <c:v>281</c:v>
                </c:pt>
                <c:pt idx="111">
                  <c:v>281</c:v>
                </c:pt>
                <c:pt idx="112">
                  <c:v>281</c:v>
                </c:pt>
                <c:pt idx="113">
                  <c:v>282</c:v>
                </c:pt>
                <c:pt idx="114">
                  <c:v>282</c:v>
                </c:pt>
                <c:pt idx="115">
                  <c:v>282</c:v>
                </c:pt>
                <c:pt idx="116">
                  <c:v>283</c:v>
                </c:pt>
                <c:pt idx="117">
                  <c:v>283</c:v>
                </c:pt>
                <c:pt idx="118">
                  <c:v>283</c:v>
                </c:pt>
                <c:pt idx="119">
                  <c:v>284</c:v>
                </c:pt>
                <c:pt idx="120">
                  <c:v>284</c:v>
                </c:pt>
                <c:pt idx="121">
                  <c:v>285</c:v>
                </c:pt>
                <c:pt idx="122">
                  <c:v>285</c:v>
                </c:pt>
                <c:pt idx="123">
                  <c:v>285</c:v>
                </c:pt>
                <c:pt idx="124">
                  <c:v>285</c:v>
                </c:pt>
                <c:pt idx="125">
                  <c:v>285</c:v>
                </c:pt>
                <c:pt idx="126">
                  <c:v>286</c:v>
                </c:pt>
                <c:pt idx="127">
                  <c:v>287</c:v>
                </c:pt>
                <c:pt idx="128">
                  <c:v>286</c:v>
                </c:pt>
                <c:pt idx="129">
                  <c:v>287</c:v>
                </c:pt>
                <c:pt idx="130">
                  <c:v>287</c:v>
                </c:pt>
                <c:pt idx="131">
                  <c:v>288</c:v>
                </c:pt>
                <c:pt idx="132">
                  <c:v>287</c:v>
                </c:pt>
                <c:pt idx="133">
                  <c:v>288</c:v>
                </c:pt>
                <c:pt idx="134">
                  <c:v>288</c:v>
                </c:pt>
                <c:pt idx="135">
                  <c:v>289</c:v>
                </c:pt>
                <c:pt idx="136">
                  <c:v>289</c:v>
                </c:pt>
                <c:pt idx="137">
                  <c:v>289</c:v>
                </c:pt>
                <c:pt idx="138">
                  <c:v>289</c:v>
                </c:pt>
                <c:pt idx="139">
                  <c:v>290</c:v>
                </c:pt>
                <c:pt idx="140">
                  <c:v>291</c:v>
                </c:pt>
                <c:pt idx="141">
                  <c:v>290</c:v>
                </c:pt>
                <c:pt idx="142">
                  <c:v>291</c:v>
                </c:pt>
                <c:pt idx="143">
                  <c:v>292</c:v>
                </c:pt>
                <c:pt idx="144">
                  <c:v>292</c:v>
                </c:pt>
                <c:pt idx="145">
                  <c:v>292</c:v>
                </c:pt>
                <c:pt idx="146">
                  <c:v>292</c:v>
                </c:pt>
                <c:pt idx="147">
                  <c:v>292</c:v>
                </c:pt>
                <c:pt idx="148">
                  <c:v>293</c:v>
                </c:pt>
                <c:pt idx="149">
                  <c:v>293</c:v>
                </c:pt>
                <c:pt idx="150">
                  <c:v>294</c:v>
                </c:pt>
                <c:pt idx="151">
                  <c:v>294</c:v>
                </c:pt>
                <c:pt idx="152">
                  <c:v>295</c:v>
                </c:pt>
                <c:pt idx="153">
                  <c:v>294</c:v>
                </c:pt>
                <c:pt idx="154">
                  <c:v>294</c:v>
                </c:pt>
                <c:pt idx="155">
                  <c:v>295</c:v>
                </c:pt>
                <c:pt idx="156">
                  <c:v>296</c:v>
                </c:pt>
                <c:pt idx="157">
                  <c:v>296</c:v>
                </c:pt>
                <c:pt idx="158">
                  <c:v>297</c:v>
                </c:pt>
                <c:pt idx="159">
                  <c:v>297</c:v>
                </c:pt>
                <c:pt idx="160">
                  <c:v>297</c:v>
                </c:pt>
                <c:pt idx="161">
                  <c:v>298</c:v>
                </c:pt>
                <c:pt idx="162">
                  <c:v>297</c:v>
                </c:pt>
                <c:pt idx="163">
                  <c:v>298</c:v>
                </c:pt>
                <c:pt idx="164">
                  <c:v>298</c:v>
                </c:pt>
                <c:pt idx="165">
                  <c:v>298</c:v>
                </c:pt>
                <c:pt idx="166">
                  <c:v>298</c:v>
                </c:pt>
                <c:pt idx="167">
                  <c:v>299</c:v>
                </c:pt>
                <c:pt idx="168">
                  <c:v>299</c:v>
                </c:pt>
                <c:pt idx="169">
                  <c:v>300</c:v>
                </c:pt>
                <c:pt idx="170">
                  <c:v>300</c:v>
                </c:pt>
                <c:pt idx="171">
                  <c:v>300</c:v>
                </c:pt>
                <c:pt idx="172">
                  <c:v>300</c:v>
                </c:pt>
                <c:pt idx="173">
                  <c:v>301</c:v>
                </c:pt>
                <c:pt idx="174">
                  <c:v>301</c:v>
                </c:pt>
                <c:pt idx="175">
                  <c:v>302</c:v>
                </c:pt>
                <c:pt idx="176">
                  <c:v>302</c:v>
                </c:pt>
                <c:pt idx="177">
                  <c:v>302</c:v>
                </c:pt>
                <c:pt idx="178">
                  <c:v>303</c:v>
                </c:pt>
                <c:pt idx="179">
                  <c:v>303</c:v>
                </c:pt>
                <c:pt idx="180">
                  <c:v>303</c:v>
                </c:pt>
                <c:pt idx="181">
                  <c:v>303</c:v>
                </c:pt>
                <c:pt idx="182">
                  <c:v>304</c:v>
                </c:pt>
                <c:pt idx="183">
                  <c:v>304</c:v>
                </c:pt>
                <c:pt idx="184">
                  <c:v>304</c:v>
                </c:pt>
                <c:pt idx="185">
                  <c:v>305</c:v>
                </c:pt>
                <c:pt idx="186">
                  <c:v>305</c:v>
                </c:pt>
                <c:pt idx="187">
                  <c:v>305</c:v>
                </c:pt>
                <c:pt idx="188">
                  <c:v>306</c:v>
                </c:pt>
                <c:pt idx="189">
                  <c:v>306</c:v>
                </c:pt>
                <c:pt idx="190">
                  <c:v>306</c:v>
                </c:pt>
                <c:pt idx="191">
                  <c:v>307</c:v>
                </c:pt>
                <c:pt idx="192">
                  <c:v>307</c:v>
                </c:pt>
                <c:pt idx="193">
                  <c:v>307</c:v>
                </c:pt>
                <c:pt idx="194">
                  <c:v>308</c:v>
                </c:pt>
                <c:pt idx="195">
                  <c:v>308</c:v>
                </c:pt>
                <c:pt idx="196">
                  <c:v>308</c:v>
                </c:pt>
                <c:pt idx="197">
                  <c:v>308</c:v>
                </c:pt>
                <c:pt idx="198">
                  <c:v>309</c:v>
                </c:pt>
                <c:pt idx="199">
                  <c:v>309</c:v>
                </c:pt>
                <c:pt idx="200">
                  <c:v>309</c:v>
                </c:pt>
                <c:pt idx="201">
                  <c:v>309</c:v>
                </c:pt>
                <c:pt idx="202">
                  <c:v>310</c:v>
                </c:pt>
                <c:pt idx="203">
                  <c:v>311</c:v>
                </c:pt>
                <c:pt idx="204">
                  <c:v>311</c:v>
                </c:pt>
                <c:pt idx="205">
                  <c:v>311</c:v>
                </c:pt>
                <c:pt idx="206">
                  <c:v>311</c:v>
                </c:pt>
                <c:pt idx="207">
                  <c:v>311</c:v>
                </c:pt>
                <c:pt idx="208">
                  <c:v>311</c:v>
                </c:pt>
                <c:pt idx="209">
                  <c:v>312</c:v>
                </c:pt>
                <c:pt idx="210">
                  <c:v>312</c:v>
                </c:pt>
                <c:pt idx="211">
                  <c:v>312</c:v>
                </c:pt>
                <c:pt idx="212">
                  <c:v>313</c:v>
                </c:pt>
                <c:pt idx="213">
                  <c:v>313</c:v>
                </c:pt>
                <c:pt idx="214">
                  <c:v>314</c:v>
                </c:pt>
                <c:pt idx="215">
                  <c:v>314</c:v>
                </c:pt>
                <c:pt idx="216">
                  <c:v>314</c:v>
                </c:pt>
                <c:pt idx="217">
                  <c:v>314</c:v>
                </c:pt>
                <c:pt idx="218">
                  <c:v>315</c:v>
                </c:pt>
                <c:pt idx="219">
                  <c:v>315</c:v>
                </c:pt>
                <c:pt idx="220">
                  <c:v>315</c:v>
                </c:pt>
                <c:pt idx="221">
                  <c:v>316</c:v>
                </c:pt>
                <c:pt idx="222">
                  <c:v>316</c:v>
                </c:pt>
                <c:pt idx="223">
                  <c:v>316</c:v>
                </c:pt>
                <c:pt idx="224">
                  <c:v>317</c:v>
                </c:pt>
                <c:pt idx="225">
                  <c:v>317</c:v>
                </c:pt>
                <c:pt idx="226">
                  <c:v>317</c:v>
                </c:pt>
                <c:pt idx="227">
                  <c:v>318</c:v>
                </c:pt>
                <c:pt idx="228">
                  <c:v>318</c:v>
                </c:pt>
                <c:pt idx="229">
                  <c:v>318</c:v>
                </c:pt>
                <c:pt idx="230">
                  <c:v>319</c:v>
                </c:pt>
                <c:pt idx="231">
                  <c:v>318</c:v>
                </c:pt>
                <c:pt idx="232">
                  <c:v>318</c:v>
                </c:pt>
                <c:pt idx="233">
                  <c:v>318</c:v>
                </c:pt>
                <c:pt idx="234">
                  <c:v>320</c:v>
                </c:pt>
                <c:pt idx="235">
                  <c:v>320</c:v>
                </c:pt>
                <c:pt idx="236">
                  <c:v>320</c:v>
                </c:pt>
                <c:pt idx="237">
                  <c:v>320</c:v>
                </c:pt>
                <c:pt idx="238">
                  <c:v>320</c:v>
                </c:pt>
                <c:pt idx="239">
                  <c:v>320</c:v>
                </c:pt>
                <c:pt idx="240">
                  <c:v>321</c:v>
                </c:pt>
                <c:pt idx="241">
                  <c:v>321</c:v>
                </c:pt>
                <c:pt idx="242">
                  <c:v>321</c:v>
                </c:pt>
                <c:pt idx="243">
                  <c:v>321</c:v>
                </c:pt>
                <c:pt idx="244">
                  <c:v>321</c:v>
                </c:pt>
                <c:pt idx="245">
                  <c:v>322</c:v>
                </c:pt>
                <c:pt idx="246">
                  <c:v>322</c:v>
                </c:pt>
                <c:pt idx="247">
                  <c:v>322</c:v>
                </c:pt>
                <c:pt idx="248">
                  <c:v>323</c:v>
                </c:pt>
                <c:pt idx="249">
                  <c:v>323</c:v>
                </c:pt>
                <c:pt idx="250">
                  <c:v>323</c:v>
                </c:pt>
                <c:pt idx="251">
                  <c:v>323</c:v>
                </c:pt>
                <c:pt idx="252">
                  <c:v>324</c:v>
                </c:pt>
                <c:pt idx="253">
                  <c:v>324</c:v>
                </c:pt>
                <c:pt idx="254">
                  <c:v>324</c:v>
                </c:pt>
                <c:pt idx="255">
                  <c:v>324</c:v>
                </c:pt>
                <c:pt idx="256">
                  <c:v>324</c:v>
                </c:pt>
                <c:pt idx="257">
                  <c:v>324</c:v>
                </c:pt>
                <c:pt idx="258">
                  <c:v>325</c:v>
                </c:pt>
                <c:pt idx="259">
                  <c:v>325</c:v>
                </c:pt>
                <c:pt idx="260">
                  <c:v>325</c:v>
                </c:pt>
                <c:pt idx="261">
                  <c:v>326</c:v>
                </c:pt>
                <c:pt idx="262">
                  <c:v>326</c:v>
                </c:pt>
                <c:pt idx="263">
                  <c:v>326</c:v>
                </c:pt>
                <c:pt idx="264">
                  <c:v>327</c:v>
                </c:pt>
                <c:pt idx="265">
                  <c:v>327</c:v>
                </c:pt>
                <c:pt idx="266">
                  <c:v>327</c:v>
                </c:pt>
                <c:pt idx="267">
                  <c:v>327</c:v>
                </c:pt>
                <c:pt idx="268">
                  <c:v>328</c:v>
                </c:pt>
                <c:pt idx="269">
                  <c:v>328</c:v>
                </c:pt>
                <c:pt idx="270">
                  <c:v>328</c:v>
                </c:pt>
                <c:pt idx="271">
                  <c:v>329</c:v>
                </c:pt>
                <c:pt idx="272">
                  <c:v>329</c:v>
                </c:pt>
                <c:pt idx="273">
                  <c:v>329</c:v>
                </c:pt>
                <c:pt idx="274">
                  <c:v>329</c:v>
                </c:pt>
                <c:pt idx="275">
                  <c:v>329</c:v>
                </c:pt>
                <c:pt idx="276">
                  <c:v>330</c:v>
                </c:pt>
                <c:pt idx="277">
                  <c:v>330</c:v>
                </c:pt>
                <c:pt idx="278">
                  <c:v>330</c:v>
                </c:pt>
                <c:pt idx="279">
                  <c:v>331</c:v>
                </c:pt>
                <c:pt idx="280">
                  <c:v>331</c:v>
                </c:pt>
                <c:pt idx="281">
                  <c:v>331</c:v>
                </c:pt>
                <c:pt idx="282">
                  <c:v>331</c:v>
                </c:pt>
                <c:pt idx="283">
                  <c:v>332</c:v>
                </c:pt>
                <c:pt idx="284">
                  <c:v>332</c:v>
                </c:pt>
                <c:pt idx="285">
                  <c:v>332</c:v>
                </c:pt>
                <c:pt idx="286">
                  <c:v>332</c:v>
                </c:pt>
                <c:pt idx="287">
                  <c:v>333</c:v>
                </c:pt>
                <c:pt idx="288">
                  <c:v>333</c:v>
                </c:pt>
                <c:pt idx="289">
                  <c:v>333</c:v>
                </c:pt>
                <c:pt idx="290">
                  <c:v>334</c:v>
                </c:pt>
                <c:pt idx="291">
                  <c:v>335</c:v>
                </c:pt>
                <c:pt idx="292">
                  <c:v>334</c:v>
                </c:pt>
                <c:pt idx="293">
                  <c:v>335</c:v>
                </c:pt>
                <c:pt idx="294">
                  <c:v>335</c:v>
                </c:pt>
                <c:pt idx="295">
                  <c:v>335</c:v>
                </c:pt>
                <c:pt idx="296">
                  <c:v>335</c:v>
                </c:pt>
                <c:pt idx="297">
                  <c:v>336</c:v>
                </c:pt>
                <c:pt idx="298">
                  <c:v>336</c:v>
                </c:pt>
                <c:pt idx="299">
                  <c:v>337</c:v>
                </c:pt>
                <c:pt idx="300">
                  <c:v>337</c:v>
                </c:pt>
                <c:pt idx="301">
                  <c:v>337</c:v>
                </c:pt>
                <c:pt idx="302">
                  <c:v>337</c:v>
                </c:pt>
                <c:pt idx="303">
                  <c:v>337</c:v>
                </c:pt>
                <c:pt idx="304">
                  <c:v>338</c:v>
                </c:pt>
                <c:pt idx="305">
                  <c:v>338</c:v>
                </c:pt>
                <c:pt idx="306">
                  <c:v>338</c:v>
                </c:pt>
                <c:pt idx="307">
                  <c:v>339</c:v>
                </c:pt>
                <c:pt idx="308">
                  <c:v>339</c:v>
                </c:pt>
                <c:pt idx="309">
                  <c:v>339</c:v>
                </c:pt>
                <c:pt idx="310">
                  <c:v>340</c:v>
                </c:pt>
                <c:pt idx="311">
                  <c:v>340</c:v>
                </c:pt>
                <c:pt idx="312">
                  <c:v>340</c:v>
                </c:pt>
                <c:pt idx="313">
                  <c:v>340</c:v>
                </c:pt>
                <c:pt idx="314">
                  <c:v>341</c:v>
                </c:pt>
                <c:pt idx="315">
                  <c:v>341</c:v>
                </c:pt>
                <c:pt idx="316">
                  <c:v>341</c:v>
                </c:pt>
                <c:pt idx="317">
                  <c:v>342</c:v>
                </c:pt>
                <c:pt idx="318">
                  <c:v>342</c:v>
                </c:pt>
                <c:pt idx="319">
                  <c:v>342</c:v>
                </c:pt>
                <c:pt idx="320">
                  <c:v>343</c:v>
                </c:pt>
                <c:pt idx="321">
                  <c:v>343</c:v>
                </c:pt>
                <c:pt idx="322">
                  <c:v>344</c:v>
                </c:pt>
                <c:pt idx="323">
                  <c:v>343</c:v>
                </c:pt>
                <c:pt idx="324">
                  <c:v>344</c:v>
                </c:pt>
                <c:pt idx="325">
                  <c:v>345</c:v>
                </c:pt>
                <c:pt idx="326">
                  <c:v>345</c:v>
                </c:pt>
                <c:pt idx="327">
                  <c:v>345</c:v>
                </c:pt>
                <c:pt idx="328">
                  <c:v>345</c:v>
                </c:pt>
                <c:pt idx="329">
                  <c:v>346</c:v>
                </c:pt>
                <c:pt idx="330">
                  <c:v>346</c:v>
                </c:pt>
                <c:pt idx="331">
                  <c:v>347</c:v>
                </c:pt>
                <c:pt idx="332">
                  <c:v>347</c:v>
                </c:pt>
                <c:pt idx="333">
                  <c:v>347</c:v>
                </c:pt>
                <c:pt idx="334">
                  <c:v>347</c:v>
                </c:pt>
                <c:pt idx="335">
                  <c:v>348</c:v>
                </c:pt>
                <c:pt idx="336">
                  <c:v>348</c:v>
                </c:pt>
                <c:pt idx="337">
                  <c:v>349</c:v>
                </c:pt>
                <c:pt idx="338">
                  <c:v>349</c:v>
                </c:pt>
                <c:pt idx="339">
                  <c:v>350</c:v>
                </c:pt>
                <c:pt idx="340">
                  <c:v>349</c:v>
                </c:pt>
                <c:pt idx="341">
                  <c:v>350</c:v>
                </c:pt>
                <c:pt idx="342">
                  <c:v>350</c:v>
                </c:pt>
                <c:pt idx="343">
                  <c:v>350</c:v>
                </c:pt>
                <c:pt idx="344">
                  <c:v>351</c:v>
                </c:pt>
                <c:pt idx="345">
                  <c:v>351</c:v>
                </c:pt>
                <c:pt idx="346">
                  <c:v>352</c:v>
                </c:pt>
                <c:pt idx="347">
                  <c:v>352</c:v>
                </c:pt>
                <c:pt idx="348">
                  <c:v>352</c:v>
                </c:pt>
                <c:pt idx="349">
                  <c:v>352</c:v>
                </c:pt>
                <c:pt idx="350">
                  <c:v>353</c:v>
                </c:pt>
                <c:pt idx="351">
                  <c:v>354</c:v>
                </c:pt>
                <c:pt idx="352">
                  <c:v>354</c:v>
                </c:pt>
                <c:pt idx="353">
                  <c:v>354</c:v>
                </c:pt>
                <c:pt idx="354">
                  <c:v>354</c:v>
                </c:pt>
                <c:pt idx="355">
                  <c:v>354</c:v>
                </c:pt>
                <c:pt idx="356">
                  <c:v>355</c:v>
                </c:pt>
                <c:pt idx="357">
                  <c:v>355</c:v>
                </c:pt>
                <c:pt idx="358">
                  <c:v>355</c:v>
                </c:pt>
                <c:pt idx="359">
                  <c:v>356</c:v>
                </c:pt>
                <c:pt idx="360">
                  <c:v>356</c:v>
                </c:pt>
                <c:pt idx="361">
                  <c:v>356</c:v>
                </c:pt>
                <c:pt idx="362">
                  <c:v>357</c:v>
                </c:pt>
                <c:pt idx="363">
                  <c:v>357</c:v>
                </c:pt>
                <c:pt idx="364">
                  <c:v>357</c:v>
                </c:pt>
                <c:pt idx="365">
                  <c:v>357</c:v>
                </c:pt>
                <c:pt idx="366">
                  <c:v>358</c:v>
                </c:pt>
                <c:pt idx="367">
                  <c:v>358</c:v>
                </c:pt>
                <c:pt idx="368">
                  <c:v>358</c:v>
                </c:pt>
                <c:pt idx="369">
                  <c:v>359</c:v>
                </c:pt>
                <c:pt idx="370">
                  <c:v>359</c:v>
                </c:pt>
                <c:pt idx="371">
                  <c:v>359</c:v>
                </c:pt>
                <c:pt idx="372">
                  <c:v>360</c:v>
                </c:pt>
                <c:pt idx="373">
                  <c:v>360</c:v>
                </c:pt>
                <c:pt idx="374">
                  <c:v>360</c:v>
                </c:pt>
                <c:pt idx="375">
                  <c:v>361</c:v>
                </c:pt>
                <c:pt idx="376">
                  <c:v>361</c:v>
                </c:pt>
                <c:pt idx="377">
                  <c:v>361</c:v>
                </c:pt>
                <c:pt idx="378">
                  <c:v>362</c:v>
                </c:pt>
                <c:pt idx="379">
                  <c:v>362</c:v>
                </c:pt>
                <c:pt idx="380">
                  <c:v>362</c:v>
                </c:pt>
                <c:pt idx="381">
                  <c:v>363</c:v>
                </c:pt>
                <c:pt idx="382">
                  <c:v>363</c:v>
                </c:pt>
                <c:pt idx="383">
                  <c:v>363</c:v>
                </c:pt>
                <c:pt idx="384">
                  <c:v>363</c:v>
                </c:pt>
                <c:pt idx="385">
                  <c:v>364</c:v>
                </c:pt>
                <c:pt idx="386">
                  <c:v>364</c:v>
                </c:pt>
                <c:pt idx="387">
                  <c:v>364</c:v>
                </c:pt>
                <c:pt idx="388">
                  <c:v>365</c:v>
                </c:pt>
                <c:pt idx="389">
                  <c:v>365</c:v>
                </c:pt>
                <c:pt idx="390">
                  <c:v>366</c:v>
                </c:pt>
                <c:pt idx="391">
                  <c:v>366</c:v>
                </c:pt>
                <c:pt idx="392">
                  <c:v>366</c:v>
                </c:pt>
                <c:pt idx="393">
                  <c:v>367</c:v>
                </c:pt>
                <c:pt idx="394">
                  <c:v>366</c:v>
                </c:pt>
                <c:pt idx="395">
                  <c:v>367</c:v>
                </c:pt>
                <c:pt idx="396">
                  <c:v>367</c:v>
                </c:pt>
                <c:pt idx="397">
                  <c:v>368</c:v>
                </c:pt>
                <c:pt idx="398">
                  <c:v>368</c:v>
                </c:pt>
                <c:pt idx="399">
                  <c:v>368</c:v>
                </c:pt>
                <c:pt idx="400">
                  <c:v>369</c:v>
                </c:pt>
                <c:pt idx="401">
                  <c:v>369</c:v>
                </c:pt>
                <c:pt idx="402">
                  <c:v>369</c:v>
                </c:pt>
                <c:pt idx="403">
                  <c:v>370</c:v>
                </c:pt>
                <c:pt idx="404">
                  <c:v>370</c:v>
                </c:pt>
                <c:pt idx="405">
                  <c:v>370</c:v>
                </c:pt>
                <c:pt idx="406">
                  <c:v>371</c:v>
                </c:pt>
                <c:pt idx="407">
                  <c:v>371</c:v>
                </c:pt>
                <c:pt idx="408">
                  <c:v>371</c:v>
                </c:pt>
                <c:pt idx="409">
                  <c:v>372</c:v>
                </c:pt>
                <c:pt idx="410">
                  <c:v>372</c:v>
                </c:pt>
                <c:pt idx="411">
                  <c:v>372</c:v>
                </c:pt>
                <c:pt idx="412">
                  <c:v>373</c:v>
                </c:pt>
                <c:pt idx="413">
                  <c:v>372</c:v>
                </c:pt>
                <c:pt idx="414">
                  <c:v>373</c:v>
                </c:pt>
                <c:pt idx="415">
                  <c:v>373</c:v>
                </c:pt>
                <c:pt idx="416">
                  <c:v>374</c:v>
                </c:pt>
                <c:pt idx="417">
                  <c:v>374</c:v>
                </c:pt>
                <c:pt idx="418">
                  <c:v>374</c:v>
                </c:pt>
                <c:pt idx="419">
                  <c:v>374</c:v>
                </c:pt>
                <c:pt idx="420">
                  <c:v>374</c:v>
                </c:pt>
                <c:pt idx="421">
                  <c:v>375</c:v>
                </c:pt>
                <c:pt idx="422">
                  <c:v>375</c:v>
                </c:pt>
                <c:pt idx="423">
                  <c:v>375</c:v>
                </c:pt>
                <c:pt idx="424">
                  <c:v>376</c:v>
                </c:pt>
                <c:pt idx="425">
                  <c:v>376</c:v>
                </c:pt>
                <c:pt idx="426">
                  <c:v>375</c:v>
                </c:pt>
                <c:pt idx="427">
                  <c:v>376</c:v>
                </c:pt>
                <c:pt idx="428">
                  <c:v>376</c:v>
                </c:pt>
                <c:pt idx="429">
                  <c:v>376</c:v>
                </c:pt>
                <c:pt idx="430">
                  <c:v>376</c:v>
                </c:pt>
                <c:pt idx="431">
                  <c:v>377</c:v>
                </c:pt>
                <c:pt idx="432">
                  <c:v>377</c:v>
                </c:pt>
                <c:pt idx="433">
                  <c:v>377</c:v>
                </c:pt>
                <c:pt idx="434">
                  <c:v>377</c:v>
                </c:pt>
                <c:pt idx="435">
                  <c:v>378</c:v>
                </c:pt>
                <c:pt idx="436">
                  <c:v>378</c:v>
                </c:pt>
                <c:pt idx="437">
                  <c:v>378</c:v>
                </c:pt>
                <c:pt idx="438">
                  <c:v>378</c:v>
                </c:pt>
                <c:pt idx="439">
                  <c:v>379</c:v>
                </c:pt>
                <c:pt idx="440">
                  <c:v>379</c:v>
                </c:pt>
                <c:pt idx="441">
                  <c:v>379</c:v>
                </c:pt>
                <c:pt idx="442">
                  <c:v>380</c:v>
                </c:pt>
                <c:pt idx="443">
                  <c:v>380</c:v>
                </c:pt>
                <c:pt idx="444">
                  <c:v>380</c:v>
                </c:pt>
                <c:pt idx="445">
                  <c:v>381</c:v>
                </c:pt>
                <c:pt idx="446">
                  <c:v>381</c:v>
                </c:pt>
                <c:pt idx="447">
                  <c:v>381</c:v>
                </c:pt>
                <c:pt idx="448">
                  <c:v>381</c:v>
                </c:pt>
                <c:pt idx="449">
                  <c:v>381</c:v>
                </c:pt>
                <c:pt idx="450">
                  <c:v>382</c:v>
                </c:pt>
                <c:pt idx="451">
                  <c:v>382</c:v>
                </c:pt>
                <c:pt idx="452">
                  <c:v>382</c:v>
                </c:pt>
                <c:pt idx="453">
                  <c:v>382</c:v>
                </c:pt>
                <c:pt idx="454">
                  <c:v>383</c:v>
                </c:pt>
                <c:pt idx="455">
                  <c:v>384</c:v>
                </c:pt>
                <c:pt idx="456">
                  <c:v>384</c:v>
                </c:pt>
                <c:pt idx="457">
                  <c:v>385</c:v>
                </c:pt>
                <c:pt idx="458">
                  <c:v>385</c:v>
                </c:pt>
                <c:pt idx="459">
                  <c:v>385</c:v>
                </c:pt>
                <c:pt idx="460">
                  <c:v>386</c:v>
                </c:pt>
                <c:pt idx="461">
                  <c:v>386</c:v>
                </c:pt>
                <c:pt idx="462">
                  <c:v>386</c:v>
                </c:pt>
                <c:pt idx="463">
                  <c:v>386</c:v>
                </c:pt>
                <c:pt idx="464">
                  <c:v>387</c:v>
                </c:pt>
                <c:pt idx="465">
                  <c:v>387</c:v>
                </c:pt>
                <c:pt idx="466">
                  <c:v>387</c:v>
                </c:pt>
                <c:pt idx="467">
                  <c:v>388</c:v>
                </c:pt>
                <c:pt idx="468">
                  <c:v>388</c:v>
                </c:pt>
                <c:pt idx="469">
                  <c:v>388</c:v>
                </c:pt>
                <c:pt idx="470">
                  <c:v>389</c:v>
                </c:pt>
                <c:pt idx="471">
                  <c:v>389</c:v>
                </c:pt>
                <c:pt idx="472">
                  <c:v>389</c:v>
                </c:pt>
                <c:pt idx="473">
                  <c:v>389</c:v>
                </c:pt>
                <c:pt idx="474">
                  <c:v>389</c:v>
                </c:pt>
                <c:pt idx="475">
                  <c:v>389</c:v>
                </c:pt>
                <c:pt idx="476">
                  <c:v>389</c:v>
                </c:pt>
                <c:pt idx="477">
                  <c:v>390</c:v>
                </c:pt>
                <c:pt idx="478">
                  <c:v>389</c:v>
                </c:pt>
                <c:pt idx="479">
                  <c:v>390</c:v>
                </c:pt>
                <c:pt idx="480">
                  <c:v>390</c:v>
                </c:pt>
                <c:pt idx="481">
                  <c:v>390</c:v>
                </c:pt>
                <c:pt idx="482">
                  <c:v>391</c:v>
                </c:pt>
                <c:pt idx="483">
                  <c:v>391</c:v>
                </c:pt>
                <c:pt idx="484">
                  <c:v>392</c:v>
                </c:pt>
                <c:pt idx="485">
                  <c:v>392</c:v>
                </c:pt>
                <c:pt idx="486">
                  <c:v>392</c:v>
                </c:pt>
                <c:pt idx="487">
                  <c:v>393</c:v>
                </c:pt>
                <c:pt idx="488">
                  <c:v>393</c:v>
                </c:pt>
                <c:pt idx="489">
                  <c:v>393</c:v>
                </c:pt>
                <c:pt idx="490">
                  <c:v>394</c:v>
                </c:pt>
                <c:pt idx="491">
                  <c:v>394</c:v>
                </c:pt>
                <c:pt idx="492">
                  <c:v>394</c:v>
                </c:pt>
                <c:pt idx="493">
                  <c:v>394</c:v>
                </c:pt>
                <c:pt idx="494">
                  <c:v>394</c:v>
                </c:pt>
                <c:pt idx="495">
                  <c:v>395</c:v>
                </c:pt>
                <c:pt idx="496">
                  <c:v>395</c:v>
                </c:pt>
                <c:pt idx="497">
                  <c:v>395</c:v>
                </c:pt>
                <c:pt idx="498">
                  <c:v>395</c:v>
                </c:pt>
                <c:pt idx="499">
                  <c:v>395</c:v>
                </c:pt>
                <c:pt idx="500">
                  <c:v>395</c:v>
                </c:pt>
                <c:pt idx="501">
                  <c:v>396</c:v>
                </c:pt>
                <c:pt idx="502">
                  <c:v>396</c:v>
                </c:pt>
                <c:pt idx="503">
                  <c:v>396</c:v>
                </c:pt>
                <c:pt idx="504">
                  <c:v>396</c:v>
                </c:pt>
                <c:pt idx="505">
                  <c:v>396</c:v>
                </c:pt>
                <c:pt idx="506">
                  <c:v>396</c:v>
                </c:pt>
                <c:pt idx="507">
                  <c:v>397</c:v>
                </c:pt>
                <c:pt idx="508">
                  <c:v>397</c:v>
                </c:pt>
                <c:pt idx="509">
                  <c:v>398</c:v>
                </c:pt>
                <c:pt idx="510">
                  <c:v>398</c:v>
                </c:pt>
                <c:pt idx="511">
                  <c:v>398</c:v>
                </c:pt>
                <c:pt idx="512">
                  <c:v>398</c:v>
                </c:pt>
                <c:pt idx="513">
                  <c:v>399</c:v>
                </c:pt>
                <c:pt idx="514">
                  <c:v>398</c:v>
                </c:pt>
                <c:pt idx="515">
                  <c:v>398</c:v>
                </c:pt>
                <c:pt idx="516">
                  <c:v>398</c:v>
                </c:pt>
                <c:pt idx="517">
                  <c:v>398</c:v>
                </c:pt>
                <c:pt idx="518">
                  <c:v>398</c:v>
                </c:pt>
                <c:pt idx="519">
                  <c:v>397</c:v>
                </c:pt>
                <c:pt idx="520">
                  <c:v>397</c:v>
                </c:pt>
                <c:pt idx="521">
                  <c:v>397</c:v>
                </c:pt>
                <c:pt idx="522">
                  <c:v>397</c:v>
                </c:pt>
                <c:pt idx="523">
                  <c:v>397</c:v>
                </c:pt>
                <c:pt idx="524">
                  <c:v>397</c:v>
                </c:pt>
                <c:pt idx="525">
                  <c:v>397</c:v>
                </c:pt>
                <c:pt idx="526">
                  <c:v>397</c:v>
                </c:pt>
                <c:pt idx="527">
                  <c:v>397</c:v>
                </c:pt>
                <c:pt idx="528">
                  <c:v>397</c:v>
                </c:pt>
                <c:pt idx="529">
                  <c:v>397</c:v>
                </c:pt>
                <c:pt idx="530">
                  <c:v>397</c:v>
                </c:pt>
                <c:pt idx="531">
                  <c:v>397</c:v>
                </c:pt>
                <c:pt idx="532">
                  <c:v>397</c:v>
                </c:pt>
                <c:pt idx="533">
                  <c:v>397</c:v>
                </c:pt>
                <c:pt idx="534">
                  <c:v>396</c:v>
                </c:pt>
                <c:pt idx="535">
                  <c:v>396</c:v>
                </c:pt>
                <c:pt idx="536">
                  <c:v>396</c:v>
                </c:pt>
                <c:pt idx="537">
                  <c:v>396</c:v>
                </c:pt>
                <c:pt idx="538">
                  <c:v>396</c:v>
                </c:pt>
                <c:pt idx="539">
                  <c:v>396</c:v>
                </c:pt>
                <c:pt idx="540">
                  <c:v>396</c:v>
                </c:pt>
                <c:pt idx="541">
                  <c:v>396</c:v>
                </c:pt>
                <c:pt idx="542">
                  <c:v>396</c:v>
                </c:pt>
                <c:pt idx="543">
                  <c:v>396</c:v>
                </c:pt>
                <c:pt idx="544">
                  <c:v>396</c:v>
                </c:pt>
                <c:pt idx="545">
                  <c:v>224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ex1_30_heatTemp3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Sheet1!$E$2:$E$1236</c:f>
              <c:numCache>
                <c:formatCode>General</c:formatCode>
                <c:ptCount val="1235"/>
                <c:pt idx="0">
                  <c:v>217</c:v>
                </c:pt>
                <c:pt idx="1">
                  <c:v>219</c:v>
                </c:pt>
                <c:pt idx="2">
                  <c:v>219</c:v>
                </c:pt>
                <c:pt idx="3">
                  <c:v>220</c:v>
                </c:pt>
                <c:pt idx="4">
                  <c:v>220</c:v>
                </c:pt>
                <c:pt idx="5">
                  <c:v>220</c:v>
                </c:pt>
                <c:pt idx="6">
                  <c:v>220</c:v>
                </c:pt>
                <c:pt idx="7">
                  <c:v>221</c:v>
                </c:pt>
                <c:pt idx="8">
                  <c:v>221</c:v>
                </c:pt>
                <c:pt idx="9">
                  <c:v>222</c:v>
                </c:pt>
                <c:pt idx="10">
                  <c:v>222</c:v>
                </c:pt>
                <c:pt idx="11">
                  <c:v>222</c:v>
                </c:pt>
                <c:pt idx="12">
                  <c:v>223</c:v>
                </c:pt>
                <c:pt idx="13">
                  <c:v>223</c:v>
                </c:pt>
                <c:pt idx="14">
                  <c:v>224</c:v>
                </c:pt>
                <c:pt idx="15">
                  <c:v>224</c:v>
                </c:pt>
                <c:pt idx="16">
                  <c:v>224</c:v>
                </c:pt>
                <c:pt idx="17">
                  <c:v>225</c:v>
                </c:pt>
                <c:pt idx="18">
                  <c:v>225</c:v>
                </c:pt>
                <c:pt idx="19">
                  <c:v>225</c:v>
                </c:pt>
                <c:pt idx="20">
                  <c:v>226</c:v>
                </c:pt>
                <c:pt idx="21">
                  <c:v>226</c:v>
                </c:pt>
                <c:pt idx="22">
                  <c:v>226</c:v>
                </c:pt>
                <c:pt idx="23">
                  <c:v>226</c:v>
                </c:pt>
                <c:pt idx="24">
                  <c:v>226</c:v>
                </c:pt>
                <c:pt idx="25">
                  <c:v>227</c:v>
                </c:pt>
                <c:pt idx="26">
                  <c:v>227</c:v>
                </c:pt>
                <c:pt idx="27">
                  <c:v>227</c:v>
                </c:pt>
                <c:pt idx="28">
                  <c:v>227</c:v>
                </c:pt>
                <c:pt idx="29">
                  <c:v>228</c:v>
                </c:pt>
                <c:pt idx="30">
                  <c:v>229</c:v>
                </c:pt>
                <c:pt idx="31">
                  <c:v>229</c:v>
                </c:pt>
                <c:pt idx="32">
                  <c:v>229</c:v>
                </c:pt>
                <c:pt idx="33">
                  <c:v>229</c:v>
                </c:pt>
                <c:pt idx="34">
                  <c:v>230</c:v>
                </c:pt>
                <c:pt idx="35">
                  <c:v>230</c:v>
                </c:pt>
                <c:pt idx="36">
                  <c:v>231</c:v>
                </c:pt>
                <c:pt idx="37">
                  <c:v>230</c:v>
                </c:pt>
                <c:pt idx="38">
                  <c:v>231</c:v>
                </c:pt>
                <c:pt idx="39">
                  <c:v>231</c:v>
                </c:pt>
                <c:pt idx="40">
                  <c:v>231</c:v>
                </c:pt>
                <c:pt idx="41">
                  <c:v>232</c:v>
                </c:pt>
                <c:pt idx="42">
                  <c:v>232</c:v>
                </c:pt>
                <c:pt idx="43">
                  <c:v>233</c:v>
                </c:pt>
                <c:pt idx="44">
                  <c:v>233</c:v>
                </c:pt>
                <c:pt idx="45">
                  <c:v>233</c:v>
                </c:pt>
                <c:pt idx="46">
                  <c:v>233</c:v>
                </c:pt>
                <c:pt idx="47">
                  <c:v>234</c:v>
                </c:pt>
                <c:pt idx="48">
                  <c:v>234</c:v>
                </c:pt>
                <c:pt idx="49">
                  <c:v>234</c:v>
                </c:pt>
                <c:pt idx="50">
                  <c:v>235</c:v>
                </c:pt>
                <c:pt idx="51">
                  <c:v>235</c:v>
                </c:pt>
                <c:pt idx="52">
                  <c:v>235</c:v>
                </c:pt>
                <c:pt idx="53">
                  <c:v>235</c:v>
                </c:pt>
                <c:pt idx="54">
                  <c:v>236</c:v>
                </c:pt>
                <c:pt idx="55">
                  <c:v>237</c:v>
                </c:pt>
                <c:pt idx="56">
                  <c:v>236</c:v>
                </c:pt>
                <c:pt idx="57">
                  <c:v>237</c:v>
                </c:pt>
                <c:pt idx="58">
                  <c:v>237</c:v>
                </c:pt>
                <c:pt idx="59">
                  <c:v>238</c:v>
                </c:pt>
                <c:pt idx="60">
                  <c:v>238</c:v>
                </c:pt>
                <c:pt idx="61">
                  <c:v>238</c:v>
                </c:pt>
                <c:pt idx="62">
                  <c:v>239</c:v>
                </c:pt>
                <c:pt idx="63">
                  <c:v>239</c:v>
                </c:pt>
                <c:pt idx="64">
                  <c:v>239</c:v>
                </c:pt>
                <c:pt idx="65">
                  <c:v>240</c:v>
                </c:pt>
                <c:pt idx="66">
                  <c:v>240</c:v>
                </c:pt>
                <c:pt idx="67">
                  <c:v>240</c:v>
                </c:pt>
                <c:pt idx="68">
                  <c:v>241</c:v>
                </c:pt>
                <c:pt idx="69">
                  <c:v>241</c:v>
                </c:pt>
                <c:pt idx="70">
                  <c:v>242</c:v>
                </c:pt>
                <c:pt idx="71">
                  <c:v>242</c:v>
                </c:pt>
                <c:pt idx="72">
                  <c:v>243</c:v>
                </c:pt>
                <c:pt idx="73">
                  <c:v>243</c:v>
                </c:pt>
                <c:pt idx="74">
                  <c:v>243</c:v>
                </c:pt>
                <c:pt idx="75">
                  <c:v>243</c:v>
                </c:pt>
                <c:pt idx="76">
                  <c:v>243</c:v>
                </c:pt>
                <c:pt idx="77">
                  <c:v>244</c:v>
                </c:pt>
                <c:pt idx="78">
                  <c:v>244</c:v>
                </c:pt>
                <c:pt idx="79">
                  <c:v>245</c:v>
                </c:pt>
                <c:pt idx="80">
                  <c:v>245</c:v>
                </c:pt>
                <c:pt idx="81">
                  <c:v>245</c:v>
                </c:pt>
                <c:pt idx="82">
                  <c:v>245</c:v>
                </c:pt>
                <c:pt idx="83">
                  <c:v>246</c:v>
                </c:pt>
                <c:pt idx="84">
                  <c:v>246</c:v>
                </c:pt>
                <c:pt idx="85">
                  <c:v>246</c:v>
                </c:pt>
                <c:pt idx="86">
                  <c:v>246</c:v>
                </c:pt>
                <c:pt idx="87">
                  <c:v>246</c:v>
                </c:pt>
                <c:pt idx="88">
                  <c:v>246</c:v>
                </c:pt>
                <c:pt idx="89">
                  <c:v>248</c:v>
                </c:pt>
                <c:pt idx="90">
                  <c:v>247</c:v>
                </c:pt>
                <c:pt idx="91">
                  <c:v>248</c:v>
                </c:pt>
                <c:pt idx="92">
                  <c:v>248</c:v>
                </c:pt>
                <c:pt idx="93">
                  <c:v>248</c:v>
                </c:pt>
                <c:pt idx="94">
                  <c:v>249</c:v>
                </c:pt>
                <c:pt idx="95">
                  <c:v>249</c:v>
                </c:pt>
                <c:pt idx="96">
                  <c:v>249</c:v>
                </c:pt>
                <c:pt idx="97">
                  <c:v>250</c:v>
                </c:pt>
                <c:pt idx="98">
                  <c:v>251</c:v>
                </c:pt>
                <c:pt idx="99">
                  <c:v>251</c:v>
                </c:pt>
                <c:pt idx="100">
                  <c:v>251</c:v>
                </c:pt>
                <c:pt idx="101">
                  <c:v>251</c:v>
                </c:pt>
                <c:pt idx="102">
                  <c:v>252</c:v>
                </c:pt>
                <c:pt idx="103">
                  <c:v>252</c:v>
                </c:pt>
                <c:pt idx="104">
                  <c:v>252</c:v>
                </c:pt>
                <c:pt idx="105">
                  <c:v>253</c:v>
                </c:pt>
                <c:pt idx="106">
                  <c:v>253</c:v>
                </c:pt>
                <c:pt idx="107">
                  <c:v>253</c:v>
                </c:pt>
                <c:pt idx="108">
                  <c:v>253</c:v>
                </c:pt>
                <c:pt idx="109">
                  <c:v>254</c:v>
                </c:pt>
                <c:pt idx="110">
                  <c:v>254</c:v>
                </c:pt>
                <c:pt idx="111">
                  <c:v>255</c:v>
                </c:pt>
                <c:pt idx="112">
                  <c:v>255</c:v>
                </c:pt>
                <c:pt idx="113">
                  <c:v>255</c:v>
                </c:pt>
                <c:pt idx="114">
                  <c:v>256</c:v>
                </c:pt>
                <c:pt idx="115">
                  <c:v>256</c:v>
                </c:pt>
                <c:pt idx="116">
                  <c:v>256</c:v>
                </c:pt>
                <c:pt idx="117">
                  <c:v>256</c:v>
                </c:pt>
                <c:pt idx="118">
                  <c:v>256</c:v>
                </c:pt>
                <c:pt idx="119">
                  <c:v>257</c:v>
                </c:pt>
                <c:pt idx="120">
                  <c:v>257</c:v>
                </c:pt>
                <c:pt idx="121">
                  <c:v>257</c:v>
                </c:pt>
                <c:pt idx="122">
                  <c:v>258</c:v>
                </c:pt>
                <c:pt idx="123">
                  <c:v>258</c:v>
                </c:pt>
                <c:pt idx="124">
                  <c:v>258</c:v>
                </c:pt>
                <c:pt idx="125">
                  <c:v>259</c:v>
                </c:pt>
                <c:pt idx="126">
                  <c:v>259</c:v>
                </c:pt>
                <c:pt idx="127">
                  <c:v>259</c:v>
                </c:pt>
                <c:pt idx="128">
                  <c:v>259</c:v>
                </c:pt>
                <c:pt idx="129">
                  <c:v>260</c:v>
                </c:pt>
                <c:pt idx="130">
                  <c:v>260</c:v>
                </c:pt>
                <c:pt idx="131">
                  <c:v>260</c:v>
                </c:pt>
                <c:pt idx="132">
                  <c:v>260</c:v>
                </c:pt>
                <c:pt idx="133">
                  <c:v>261</c:v>
                </c:pt>
                <c:pt idx="134">
                  <c:v>261</c:v>
                </c:pt>
                <c:pt idx="135">
                  <c:v>262</c:v>
                </c:pt>
                <c:pt idx="136">
                  <c:v>262</c:v>
                </c:pt>
                <c:pt idx="137">
                  <c:v>262</c:v>
                </c:pt>
                <c:pt idx="138">
                  <c:v>263</c:v>
                </c:pt>
                <c:pt idx="139">
                  <c:v>263</c:v>
                </c:pt>
                <c:pt idx="140">
                  <c:v>263</c:v>
                </c:pt>
                <c:pt idx="141">
                  <c:v>263</c:v>
                </c:pt>
                <c:pt idx="142">
                  <c:v>264</c:v>
                </c:pt>
                <c:pt idx="143">
                  <c:v>264</c:v>
                </c:pt>
                <c:pt idx="144">
                  <c:v>264</c:v>
                </c:pt>
                <c:pt idx="145">
                  <c:v>265</c:v>
                </c:pt>
                <c:pt idx="146">
                  <c:v>265</c:v>
                </c:pt>
                <c:pt idx="147">
                  <c:v>266</c:v>
                </c:pt>
                <c:pt idx="148">
                  <c:v>266</c:v>
                </c:pt>
                <c:pt idx="149">
                  <c:v>266</c:v>
                </c:pt>
                <c:pt idx="150">
                  <c:v>267</c:v>
                </c:pt>
                <c:pt idx="151">
                  <c:v>267</c:v>
                </c:pt>
                <c:pt idx="152">
                  <c:v>267</c:v>
                </c:pt>
                <c:pt idx="153">
                  <c:v>267</c:v>
                </c:pt>
                <c:pt idx="154">
                  <c:v>268</c:v>
                </c:pt>
                <c:pt idx="155">
                  <c:v>268</c:v>
                </c:pt>
                <c:pt idx="156">
                  <c:v>269</c:v>
                </c:pt>
                <c:pt idx="157">
                  <c:v>269</c:v>
                </c:pt>
                <c:pt idx="158">
                  <c:v>270</c:v>
                </c:pt>
                <c:pt idx="159">
                  <c:v>270</c:v>
                </c:pt>
                <c:pt idx="160">
                  <c:v>270</c:v>
                </c:pt>
                <c:pt idx="161">
                  <c:v>271</c:v>
                </c:pt>
                <c:pt idx="162">
                  <c:v>271</c:v>
                </c:pt>
                <c:pt idx="163">
                  <c:v>271</c:v>
                </c:pt>
                <c:pt idx="164">
                  <c:v>271</c:v>
                </c:pt>
                <c:pt idx="165">
                  <c:v>272</c:v>
                </c:pt>
                <c:pt idx="166">
                  <c:v>272</c:v>
                </c:pt>
                <c:pt idx="167">
                  <c:v>272</c:v>
                </c:pt>
                <c:pt idx="168">
                  <c:v>272</c:v>
                </c:pt>
                <c:pt idx="169">
                  <c:v>273</c:v>
                </c:pt>
                <c:pt idx="170">
                  <c:v>273</c:v>
                </c:pt>
                <c:pt idx="171">
                  <c:v>273</c:v>
                </c:pt>
                <c:pt idx="172">
                  <c:v>274</c:v>
                </c:pt>
                <c:pt idx="173">
                  <c:v>274</c:v>
                </c:pt>
                <c:pt idx="174">
                  <c:v>275</c:v>
                </c:pt>
                <c:pt idx="175">
                  <c:v>275</c:v>
                </c:pt>
                <c:pt idx="176">
                  <c:v>275</c:v>
                </c:pt>
                <c:pt idx="177">
                  <c:v>275</c:v>
                </c:pt>
                <c:pt idx="178">
                  <c:v>276</c:v>
                </c:pt>
                <c:pt idx="179">
                  <c:v>276</c:v>
                </c:pt>
                <c:pt idx="180">
                  <c:v>277</c:v>
                </c:pt>
                <c:pt idx="181">
                  <c:v>277</c:v>
                </c:pt>
                <c:pt idx="182">
                  <c:v>277</c:v>
                </c:pt>
                <c:pt idx="183">
                  <c:v>278</c:v>
                </c:pt>
                <c:pt idx="184">
                  <c:v>277</c:v>
                </c:pt>
                <c:pt idx="185">
                  <c:v>278</c:v>
                </c:pt>
                <c:pt idx="186">
                  <c:v>278</c:v>
                </c:pt>
                <c:pt idx="187">
                  <c:v>279</c:v>
                </c:pt>
                <c:pt idx="188">
                  <c:v>279</c:v>
                </c:pt>
                <c:pt idx="189">
                  <c:v>279</c:v>
                </c:pt>
                <c:pt idx="190">
                  <c:v>280</c:v>
                </c:pt>
                <c:pt idx="191">
                  <c:v>280</c:v>
                </c:pt>
                <c:pt idx="192">
                  <c:v>280</c:v>
                </c:pt>
                <c:pt idx="193">
                  <c:v>281</c:v>
                </c:pt>
                <c:pt idx="194">
                  <c:v>281</c:v>
                </c:pt>
                <c:pt idx="195">
                  <c:v>282</c:v>
                </c:pt>
                <c:pt idx="196">
                  <c:v>282</c:v>
                </c:pt>
                <c:pt idx="197">
                  <c:v>283</c:v>
                </c:pt>
                <c:pt idx="198">
                  <c:v>283</c:v>
                </c:pt>
                <c:pt idx="199">
                  <c:v>283</c:v>
                </c:pt>
                <c:pt idx="200">
                  <c:v>284</c:v>
                </c:pt>
                <c:pt idx="201">
                  <c:v>284</c:v>
                </c:pt>
                <c:pt idx="202">
                  <c:v>284</c:v>
                </c:pt>
                <c:pt idx="203">
                  <c:v>285</c:v>
                </c:pt>
                <c:pt idx="204">
                  <c:v>285</c:v>
                </c:pt>
                <c:pt idx="205">
                  <c:v>285</c:v>
                </c:pt>
                <c:pt idx="206">
                  <c:v>286</c:v>
                </c:pt>
                <c:pt idx="207">
                  <c:v>286</c:v>
                </c:pt>
                <c:pt idx="208">
                  <c:v>286</c:v>
                </c:pt>
                <c:pt idx="209">
                  <c:v>287</c:v>
                </c:pt>
                <c:pt idx="210">
                  <c:v>287</c:v>
                </c:pt>
                <c:pt idx="211">
                  <c:v>287</c:v>
                </c:pt>
                <c:pt idx="212">
                  <c:v>288</c:v>
                </c:pt>
                <c:pt idx="213">
                  <c:v>288</c:v>
                </c:pt>
                <c:pt idx="214">
                  <c:v>288</c:v>
                </c:pt>
                <c:pt idx="215">
                  <c:v>289</c:v>
                </c:pt>
                <c:pt idx="216">
                  <c:v>289</c:v>
                </c:pt>
                <c:pt idx="217">
                  <c:v>289</c:v>
                </c:pt>
                <c:pt idx="218">
                  <c:v>289</c:v>
                </c:pt>
                <c:pt idx="219">
                  <c:v>290</c:v>
                </c:pt>
                <c:pt idx="220">
                  <c:v>290</c:v>
                </c:pt>
                <c:pt idx="221">
                  <c:v>291</c:v>
                </c:pt>
                <c:pt idx="222">
                  <c:v>291</c:v>
                </c:pt>
                <c:pt idx="223">
                  <c:v>291</c:v>
                </c:pt>
                <c:pt idx="224">
                  <c:v>292</c:v>
                </c:pt>
                <c:pt idx="225">
                  <c:v>292</c:v>
                </c:pt>
                <c:pt idx="226">
                  <c:v>292</c:v>
                </c:pt>
                <c:pt idx="227">
                  <c:v>293</c:v>
                </c:pt>
                <c:pt idx="228">
                  <c:v>293</c:v>
                </c:pt>
                <c:pt idx="229">
                  <c:v>294</c:v>
                </c:pt>
                <c:pt idx="230">
                  <c:v>294</c:v>
                </c:pt>
                <c:pt idx="231">
                  <c:v>294</c:v>
                </c:pt>
                <c:pt idx="232">
                  <c:v>295</c:v>
                </c:pt>
                <c:pt idx="233">
                  <c:v>295</c:v>
                </c:pt>
                <c:pt idx="234">
                  <c:v>295</c:v>
                </c:pt>
                <c:pt idx="235">
                  <c:v>295</c:v>
                </c:pt>
                <c:pt idx="236">
                  <c:v>296</c:v>
                </c:pt>
                <c:pt idx="237">
                  <c:v>296</c:v>
                </c:pt>
                <c:pt idx="238">
                  <c:v>296</c:v>
                </c:pt>
                <c:pt idx="239">
                  <c:v>297</c:v>
                </c:pt>
                <c:pt idx="240">
                  <c:v>297</c:v>
                </c:pt>
                <c:pt idx="241">
                  <c:v>297</c:v>
                </c:pt>
                <c:pt idx="242">
                  <c:v>298</c:v>
                </c:pt>
                <c:pt idx="243">
                  <c:v>298</c:v>
                </c:pt>
                <c:pt idx="244">
                  <c:v>298</c:v>
                </c:pt>
                <c:pt idx="245">
                  <c:v>298</c:v>
                </c:pt>
                <c:pt idx="246">
                  <c:v>299</c:v>
                </c:pt>
                <c:pt idx="247">
                  <c:v>299</c:v>
                </c:pt>
                <c:pt idx="248">
                  <c:v>299</c:v>
                </c:pt>
                <c:pt idx="249">
                  <c:v>300</c:v>
                </c:pt>
                <c:pt idx="250">
                  <c:v>300</c:v>
                </c:pt>
                <c:pt idx="251">
                  <c:v>300</c:v>
                </c:pt>
                <c:pt idx="252">
                  <c:v>300</c:v>
                </c:pt>
                <c:pt idx="253">
                  <c:v>301</c:v>
                </c:pt>
                <c:pt idx="254">
                  <c:v>301</c:v>
                </c:pt>
                <c:pt idx="255">
                  <c:v>302</c:v>
                </c:pt>
                <c:pt idx="256">
                  <c:v>302</c:v>
                </c:pt>
                <c:pt idx="257">
                  <c:v>302</c:v>
                </c:pt>
                <c:pt idx="258">
                  <c:v>302</c:v>
                </c:pt>
                <c:pt idx="259">
                  <c:v>302</c:v>
                </c:pt>
                <c:pt idx="260">
                  <c:v>303</c:v>
                </c:pt>
                <c:pt idx="261">
                  <c:v>304</c:v>
                </c:pt>
                <c:pt idx="262">
                  <c:v>304</c:v>
                </c:pt>
                <c:pt idx="263">
                  <c:v>304</c:v>
                </c:pt>
                <c:pt idx="264">
                  <c:v>305</c:v>
                </c:pt>
                <c:pt idx="265">
                  <c:v>305</c:v>
                </c:pt>
                <c:pt idx="266">
                  <c:v>305</c:v>
                </c:pt>
                <c:pt idx="267">
                  <c:v>305</c:v>
                </c:pt>
                <c:pt idx="268">
                  <c:v>306</c:v>
                </c:pt>
                <c:pt idx="269">
                  <c:v>306</c:v>
                </c:pt>
                <c:pt idx="270">
                  <c:v>306</c:v>
                </c:pt>
                <c:pt idx="271">
                  <c:v>307</c:v>
                </c:pt>
                <c:pt idx="272">
                  <c:v>307</c:v>
                </c:pt>
                <c:pt idx="273">
                  <c:v>308</c:v>
                </c:pt>
                <c:pt idx="274">
                  <c:v>308</c:v>
                </c:pt>
                <c:pt idx="275">
                  <c:v>308</c:v>
                </c:pt>
                <c:pt idx="276">
                  <c:v>309</c:v>
                </c:pt>
                <c:pt idx="277">
                  <c:v>309</c:v>
                </c:pt>
                <c:pt idx="278">
                  <c:v>309</c:v>
                </c:pt>
                <c:pt idx="279">
                  <c:v>310</c:v>
                </c:pt>
                <c:pt idx="280">
                  <c:v>310</c:v>
                </c:pt>
                <c:pt idx="281">
                  <c:v>310</c:v>
                </c:pt>
                <c:pt idx="282">
                  <c:v>311</c:v>
                </c:pt>
                <c:pt idx="283">
                  <c:v>311</c:v>
                </c:pt>
                <c:pt idx="284">
                  <c:v>311</c:v>
                </c:pt>
                <c:pt idx="285">
                  <c:v>311</c:v>
                </c:pt>
                <c:pt idx="286">
                  <c:v>311</c:v>
                </c:pt>
                <c:pt idx="287">
                  <c:v>312</c:v>
                </c:pt>
                <c:pt idx="288">
                  <c:v>312</c:v>
                </c:pt>
                <c:pt idx="289">
                  <c:v>313</c:v>
                </c:pt>
                <c:pt idx="290">
                  <c:v>313</c:v>
                </c:pt>
                <c:pt idx="291">
                  <c:v>314</c:v>
                </c:pt>
                <c:pt idx="292">
                  <c:v>313</c:v>
                </c:pt>
                <c:pt idx="293">
                  <c:v>314</c:v>
                </c:pt>
                <c:pt idx="294">
                  <c:v>314</c:v>
                </c:pt>
                <c:pt idx="295">
                  <c:v>314</c:v>
                </c:pt>
                <c:pt idx="296">
                  <c:v>315</c:v>
                </c:pt>
                <c:pt idx="297">
                  <c:v>315</c:v>
                </c:pt>
                <c:pt idx="298">
                  <c:v>316</c:v>
                </c:pt>
                <c:pt idx="299">
                  <c:v>316</c:v>
                </c:pt>
                <c:pt idx="300">
                  <c:v>316</c:v>
                </c:pt>
                <c:pt idx="301">
                  <c:v>316</c:v>
                </c:pt>
                <c:pt idx="302">
                  <c:v>316</c:v>
                </c:pt>
                <c:pt idx="303">
                  <c:v>317</c:v>
                </c:pt>
                <c:pt idx="304">
                  <c:v>317</c:v>
                </c:pt>
                <c:pt idx="305">
                  <c:v>317</c:v>
                </c:pt>
                <c:pt idx="306">
                  <c:v>318</c:v>
                </c:pt>
                <c:pt idx="307">
                  <c:v>318</c:v>
                </c:pt>
                <c:pt idx="308">
                  <c:v>318</c:v>
                </c:pt>
                <c:pt idx="309">
                  <c:v>318</c:v>
                </c:pt>
                <c:pt idx="310">
                  <c:v>319</c:v>
                </c:pt>
                <c:pt idx="311">
                  <c:v>319</c:v>
                </c:pt>
                <c:pt idx="312">
                  <c:v>320</c:v>
                </c:pt>
                <c:pt idx="313">
                  <c:v>319</c:v>
                </c:pt>
                <c:pt idx="314">
                  <c:v>320</c:v>
                </c:pt>
                <c:pt idx="315">
                  <c:v>320</c:v>
                </c:pt>
                <c:pt idx="316">
                  <c:v>320</c:v>
                </c:pt>
                <c:pt idx="317">
                  <c:v>320</c:v>
                </c:pt>
                <c:pt idx="318">
                  <c:v>320</c:v>
                </c:pt>
                <c:pt idx="319">
                  <c:v>321</c:v>
                </c:pt>
                <c:pt idx="320">
                  <c:v>321</c:v>
                </c:pt>
                <c:pt idx="321">
                  <c:v>321</c:v>
                </c:pt>
                <c:pt idx="322">
                  <c:v>322</c:v>
                </c:pt>
                <c:pt idx="323">
                  <c:v>322</c:v>
                </c:pt>
                <c:pt idx="324">
                  <c:v>322</c:v>
                </c:pt>
                <c:pt idx="325">
                  <c:v>322</c:v>
                </c:pt>
                <c:pt idx="326">
                  <c:v>323</c:v>
                </c:pt>
                <c:pt idx="327">
                  <c:v>323</c:v>
                </c:pt>
                <c:pt idx="328">
                  <c:v>323</c:v>
                </c:pt>
                <c:pt idx="329">
                  <c:v>323</c:v>
                </c:pt>
                <c:pt idx="330">
                  <c:v>323</c:v>
                </c:pt>
                <c:pt idx="331">
                  <c:v>324</c:v>
                </c:pt>
                <c:pt idx="332">
                  <c:v>324</c:v>
                </c:pt>
                <c:pt idx="333">
                  <c:v>324</c:v>
                </c:pt>
                <c:pt idx="334">
                  <c:v>324</c:v>
                </c:pt>
                <c:pt idx="335">
                  <c:v>325</c:v>
                </c:pt>
                <c:pt idx="336">
                  <c:v>325</c:v>
                </c:pt>
                <c:pt idx="337">
                  <c:v>325</c:v>
                </c:pt>
                <c:pt idx="338">
                  <c:v>326</c:v>
                </c:pt>
                <c:pt idx="339">
                  <c:v>326</c:v>
                </c:pt>
                <c:pt idx="340">
                  <c:v>326</c:v>
                </c:pt>
                <c:pt idx="341">
                  <c:v>327</c:v>
                </c:pt>
                <c:pt idx="342">
                  <c:v>327</c:v>
                </c:pt>
                <c:pt idx="343">
                  <c:v>327</c:v>
                </c:pt>
                <c:pt idx="344">
                  <c:v>328</c:v>
                </c:pt>
                <c:pt idx="345">
                  <c:v>328</c:v>
                </c:pt>
                <c:pt idx="346">
                  <c:v>328</c:v>
                </c:pt>
                <c:pt idx="347">
                  <c:v>329</c:v>
                </c:pt>
                <c:pt idx="348">
                  <c:v>328</c:v>
                </c:pt>
                <c:pt idx="349">
                  <c:v>329</c:v>
                </c:pt>
                <c:pt idx="350">
                  <c:v>329</c:v>
                </c:pt>
                <c:pt idx="351">
                  <c:v>329</c:v>
                </c:pt>
                <c:pt idx="352">
                  <c:v>330</c:v>
                </c:pt>
                <c:pt idx="353">
                  <c:v>330</c:v>
                </c:pt>
                <c:pt idx="354">
                  <c:v>330</c:v>
                </c:pt>
                <c:pt idx="355">
                  <c:v>331</c:v>
                </c:pt>
                <c:pt idx="356">
                  <c:v>330</c:v>
                </c:pt>
                <c:pt idx="357">
                  <c:v>331</c:v>
                </c:pt>
                <c:pt idx="358">
                  <c:v>332</c:v>
                </c:pt>
                <c:pt idx="359">
                  <c:v>332</c:v>
                </c:pt>
                <c:pt idx="360">
                  <c:v>332</c:v>
                </c:pt>
                <c:pt idx="361">
                  <c:v>332</c:v>
                </c:pt>
                <c:pt idx="362">
                  <c:v>332</c:v>
                </c:pt>
                <c:pt idx="363">
                  <c:v>332</c:v>
                </c:pt>
                <c:pt idx="364">
                  <c:v>333</c:v>
                </c:pt>
                <c:pt idx="365">
                  <c:v>333</c:v>
                </c:pt>
                <c:pt idx="366">
                  <c:v>334</c:v>
                </c:pt>
                <c:pt idx="367">
                  <c:v>334</c:v>
                </c:pt>
                <c:pt idx="368">
                  <c:v>334</c:v>
                </c:pt>
                <c:pt idx="369">
                  <c:v>334</c:v>
                </c:pt>
                <c:pt idx="370">
                  <c:v>334</c:v>
                </c:pt>
                <c:pt idx="371">
                  <c:v>335</c:v>
                </c:pt>
                <c:pt idx="372">
                  <c:v>335</c:v>
                </c:pt>
                <c:pt idx="373">
                  <c:v>336</c:v>
                </c:pt>
                <c:pt idx="374">
                  <c:v>336</c:v>
                </c:pt>
                <c:pt idx="375">
                  <c:v>336</c:v>
                </c:pt>
                <c:pt idx="376">
                  <c:v>336</c:v>
                </c:pt>
                <c:pt idx="377">
                  <c:v>336</c:v>
                </c:pt>
                <c:pt idx="378">
                  <c:v>337</c:v>
                </c:pt>
                <c:pt idx="379">
                  <c:v>337</c:v>
                </c:pt>
                <c:pt idx="380">
                  <c:v>337</c:v>
                </c:pt>
                <c:pt idx="381">
                  <c:v>337</c:v>
                </c:pt>
                <c:pt idx="382">
                  <c:v>337</c:v>
                </c:pt>
                <c:pt idx="383">
                  <c:v>338</c:v>
                </c:pt>
                <c:pt idx="384">
                  <c:v>338</c:v>
                </c:pt>
                <c:pt idx="385">
                  <c:v>338</c:v>
                </c:pt>
                <c:pt idx="386">
                  <c:v>339</c:v>
                </c:pt>
                <c:pt idx="387">
                  <c:v>339</c:v>
                </c:pt>
                <c:pt idx="388">
                  <c:v>340</c:v>
                </c:pt>
                <c:pt idx="389">
                  <c:v>340</c:v>
                </c:pt>
                <c:pt idx="390">
                  <c:v>340</c:v>
                </c:pt>
                <c:pt idx="391">
                  <c:v>341</c:v>
                </c:pt>
                <c:pt idx="392">
                  <c:v>341</c:v>
                </c:pt>
                <c:pt idx="393">
                  <c:v>341</c:v>
                </c:pt>
                <c:pt idx="394">
                  <c:v>342</c:v>
                </c:pt>
                <c:pt idx="395">
                  <c:v>342</c:v>
                </c:pt>
                <c:pt idx="396">
                  <c:v>342</c:v>
                </c:pt>
                <c:pt idx="397">
                  <c:v>342</c:v>
                </c:pt>
                <c:pt idx="398">
                  <c:v>343</c:v>
                </c:pt>
                <c:pt idx="399">
                  <c:v>343</c:v>
                </c:pt>
                <c:pt idx="400">
                  <c:v>344</c:v>
                </c:pt>
                <c:pt idx="401">
                  <c:v>345</c:v>
                </c:pt>
                <c:pt idx="402">
                  <c:v>344</c:v>
                </c:pt>
                <c:pt idx="403">
                  <c:v>345</c:v>
                </c:pt>
                <c:pt idx="404">
                  <c:v>345</c:v>
                </c:pt>
                <c:pt idx="405">
                  <c:v>345</c:v>
                </c:pt>
                <c:pt idx="406">
                  <c:v>346</c:v>
                </c:pt>
                <c:pt idx="407">
                  <c:v>346</c:v>
                </c:pt>
                <c:pt idx="408">
                  <c:v>346</c:v>
                </c:pt>
                <c:pt idx="409">
                  <c:v>347</c:v>
                </c:pt>
                <c:pt idx="410">
                  <c:v>348</c:v>
                </c:pt>
                <c:pt idx="411">
                  <c:v>348</c:v>
                </c:pt>
                <c:pt idx="412">
                  <c:v>348</c:v>
                </c:pt>
                <c:pt idx="413">
                  <c:v>348</c:v>
                </c:pt>
                <c:pt idx="414">
                  <c:v>349</c:v>
                </c:pt>
                <c:pt idx="415">
                  <c:v>349</c:v>
                </c:pt>
                <c:pt idx="416">
                  <c:v>349</c:v>
                </c:pt>
                <c:pt idx="417">
                  <c:v>350</c:v>
                </c:pt>
                <c:pt idx="418">
                  <c:v>350</c:v>
                </c:pt>
                <c:pt idx="419">
                  <c:v>350</c:v>
                </c:pt>
                <c:pt idx="420">
                  <c:v>350</c:v>
                </c:pt>
                <c:pt idx="421">
                  <c:v>351</c:v>
                </c:pt>
                <c:pt idx="422">
                  <c:v>351</c:v>
                </c:pt>
                <c:pt idx="423">
                  <c:v>352</c:v>
                </c:pt>
                <c:pt idx="424">
                  <c:v>352</c:v>
                </c:pt>
                <c:pt idx="425">
                  <c:v>352</c:v>
                </c:pt>
                <c:pt idx="426">
                  <c:v>353</c:v>
                </c:pt>
                <c:pt idx="427">
                  <c:v>353</c:v>
                </c:pt>
                <c:pt idx="428">
                  <c:v>353</c:v>
                </c:pt>
                <c:pt idx="429">
                  <c:v>354</c:v>
                </c:pt>
                <c:pt idx="430">
                  <c:v>353</c:v>
                </c:pt>
                <c:pt idx="431">
                  <c:v>354</c:v>
                </c:pt>
                <c:pt idx="432">
                  <c:v>355</c:v>
                </c:pt>
                <c:pt idx="433">
                  <c:v>355</c:v>
                </c:pt>
                <c:pt idx="434">
                  <c:v>355</c:v>
                </c:pt>
                <c:pt idx="435">
                  <c:v>355</c:v>
                </c:pt>
                <c:pt idx="436">
                  <c:v>355</c:v>
                </c:pt>
                <c:pt idx="437">
                  <c:v>356</c:v>
                </c:pt>
                <c:pt idx="438">
                  <c:v>356</c:v>
                </c:pt>
                <c:pt idx="439">
                  <c:v>357</c:v>
                </c:pt>
                <c:pt idx="440">
                  <c:v>357</c:v>
                </c:pt>
                <c:pt idx="441">
                  <c:v>357</c:v>
                </c:pt>
                <c:pt idx="442">
                  <c:v>358</c:v>
                </c:pt>
                <c:pt idx="443">
                  <c:v>358</c:v>
                </c:pt>
                <c:pt idx="444">
                  <c:v>359</c:v>
                </c:pt>
                <c:pt idx="445">
                  <c:v>359</c:v>
                </c:pt>
                <c:pt idx="446">
                  <c:v>359</c:v>
                </c:pt>
                <c:pt idx="447">
                  <c:v>359</c:v>
                </c:pt>
                <c:pt idx="448">
                  <c:v>360</c:v>
                </c:pt>
                <c:pt idx="449">
                  <c:v>360</c:v>
                </c:pt>
                <c:pt idx="450">
                  <c:v>360</c:v>
                </c:pt>
                <c:pt idx="451">
                  <c:v>361</c:v>
                </c:pt>
                <c:pt idx="452">
                  <c:v>361</c:v>
                </c:pt>
                <c:pt idx="453">
                  <c:v>362</c:v>
                </c:pt>
                <c:pt idx="454">
                  <c:v>362</c:v>
                </c:pt>
                <c:pt idx="455">
                  <c:v>362</c:v>
                </c:pt>
                <c:pt idx="456">
                  <c:v>363</c:v>
                </c:pt>
                <c:pt idx="457">
                  <c:v>363</c:v>
                </c:pt>
                <c:pt idx="458">
                  <c:v>363</c:v>
                </c:pt>
                <c:pt idx="459">
                  <c:v>363</c:v>
                </c:pt>
                <c:pt idx="460">
                  <c:v>363</c:v>
                </c:pt>
                <c:pt idx="461">
                  <c:v>364</c:v>
                </c:pt>
                <c:pt idx="462">
                  <c:v>364</c:v>
                </c:pt>
                <c:pt idx="463">
                  <c:v>365</c:v>
                </c:pt>
                <c:pt idx="464">
                  <c:v>365</c:v>
                </c:pt>
                <c:pt idx="465">
                  <c:v>365</c:v>
                </c:pt>
                <c:pt idx="466">
                  <c:v>366</c:v>
                </c:pt>
                <c:pt idx="467">
                  <c:v>366</c:v>
                </c:pt>
                <c:pt idx="468">
                  <c:v>366</c:v>
                </c:pt>
                <c:pt idx="469">
                  <c:v>366</c:v>
                </c:pt>
                <c:pt idx="470">
                  <c:v>367</c:v>
                </c:pt>
                <c:pt idx="471">
                  <c:v>367</c:v>
                </c:pt>
                <c:pt idx="472">
                  <c:v>368</c:v>
                </c:pt>
                <c:pt idx="473">
                  <c:v>368</c:v>
                </c:pt>
                <c:pt idx="474">
                  <c:v>369</c:v>
                </c:pt>
                <c:pt idx="475">
                  <c:v>369</c:v>
                </c:pt>
                <c:pt idx="476">
                  <c:v>369</c:v>
                </c:pt>
                <c:pt idx="477">
                  <c:v>370</c:v>
                </c:pt>
                <c:pt idx="478">
                  <c:v>370</c:v>
                </c:pt>
                <c:pt idx="479">
                  <c:v>370</c:v>
                </c:pt>
                <c:pt idx="480">
                  <c:v>371</c:v>
                </c:pt>
                <c:pt idx="481">
                  <c:v>371</c:v>
                </c:pt>
                <c:pt idx="482">
                  <c:v>371</c:v>
                </c:pt>
                <c:pt idx="483">
                  <c:v>372</c:v>
                </c:pt>
                <c:pt idx="484">
                  <c:v>372</c:v>
                </c:pt>
                <c:pt idx="485">
                  <c:v>372</c:v>
                </c:pt>
                <c:pt idx="486">
                  <c:v>373</c:v>
                </c:pt>
                <c:pt idx="487">
                  <c:v>373</c:v>
                </c:pt>
                <c:pt idx="488">
                  <c:v>373</c:v>
                </c:pt>
                <c:pt idx="489">
                  <c:v>374</c:v>
                </c:pt>
                <c:pt idx="490">
                  <c:v>374</c:v>
                </c:pt>
                <c:pt idx="491">
                  <c:v>374</c:v>
                </c:pt>
                <c:pt idx="492">
                  <c:v>374</c:v>
                </c:pt>
                <c:pt idx="493">
                  <c:v>374</c:v>
                </c:pt>
                <c:pt idx="494">
                  <c:v>375</c:v>
                </c:pt>
                <c:pt idx="495">
                  <c:v>375</c:v>
                </c:pt>
                <c:pt idx="496">
                  <c:v>375</c:v>
                </c:pt>
                <c:pt idx="497">
                  <c:v>375</c:v>
                </c:pt>
                <c:pt idx="498">
                  <c:v>376</c:v>
                </c:pt>
                <c:pt idx="499">
                  <c:v>376</c:v>
                </c:pt>
                <c:pt idx="500">
                  <c:v>376</c:v>
                </c:pt>
                <c:pt idx="501">
                  <c:v>376</c:v>
                </c:pt>
                <c:pt idx="502">
                  <c:v>376</c:v>
                </c:pt>
                <c:pt idx="503">
                  <c:v>376</c:v>
                </c:pt>
                <c:pt idx="504">
                  <c:v>377</c:v>
                </c:pt>
                <c:pt idx="505">
                  <c:v>377</c:v>
                </c:pt>
                <c:pt idx="506">
                  <c:v>377</c:v>
                </c:pt>
                <c:pt idx="507">
                  <c:v>378</c:v>
                </c:pt>
                <c:pt idx="508">
                  <c:v>378</c:v>
                </c:pt>
                <c:pt idx="509">
                  <c:v>378</c:v>
                </c:pt>
                <c:pt idx="510">
                  <c:v>379</c:v>
                </c:pt>
                <c:pt idx="511">
                  <c:v>379</c:v>
                </c:pt>
                <c:pt idx="512">
                  <c:v>379</c:v>
                </c:pt>
                <c:pt idx="513">
                  <c:v>379</c:v>
                </c:pt>
                <c:pt idx="514">
                  <c:v>379</c:v>
                </c:pt>
                <c:pt idx="515">
                  <c:v>380</c:v>
                </c:pt>
                <c:pt idx="516">
                  <c:v>380</c:v>
                </c:pt>
                <c:pt idx="517">
                  <c:v>380</c:v>
                </c:pt>
                <c:pt idx="518">
                  <c:v>380</c:v>
                </c:pt>
                <c:pt idx="519">
                  <c:v>381</c:v>
                </c:pt>
                <c:pt idx="520">
                  <c:v>381</c:v>
                </c:pt>
                <c:pt idx="521">
                  <c:v>381</c:v>
                </c:pt>
                <c:pt idx="522">
                  <c:v>382</c:v>
                </c:pt>
                <c:pt idx="523">
                  <c:v>382</c:v>
                </c:pt>
                <c:pt idx="524">
                  <c:v>383</c:v>
                </c:pt>
                <c:pt idx="525">
                  <c:v>383</c:v>
                </c:pt>
                <c:pt idx="526">
                  <c:v>384</c:v>
                </c:pt>
                <c:pt idx="527">
                  <c:v>384</c:v>
                </c:pt>
                <c:pt idx="528">
                  <c:v>384</c:v>
                </c:pt>
                <c:pt idx="529">
                  <c:v>385</c:v>
                </c:pt>
                <c:pt idx="530">
                  <c:v>385</c:v>
                </c:pt>
                <c:pt idx="531">
                  <c:v>385</c:v>
                </c:pt>
                <c:pt idx="532">
                  <c:v>386</c:v>
                </c:pt>
                <c:pt idx="533">
                  <c:v>386</c:v>
                </c:pt>
                <c:pt idx="534">
                  <c:v>387</c:v>
                </c:pt>
                <c:pt idx="535">
                  <c:v>386</c:v>
                </c:pt>
                <c:pt idx="536">
                  <c:v>387</c:v>
                </c:pt>
                <c:pt idx="537">
                  <c:v>387</c:v>
                </c:pt>
                <c:pt idx="538">
                  <c:v>388</c:v>
                </c:pt>
                <c:pt idx="539">
                  <c:v>388</c:v>
                </c:pt>
                <c:pt idx="540">
                  <c:v>388</c:v>
                </c:pt>
                <c:pt idx="541">
                  <c:v>388</c:v>
                </c:pt>
                <c:pt idx="542">
                  <c:v>389</c:v>
                </c:pt>
                <c:pt idx="543">
                  <c:v>389</c:v>
                </c:pt>
                <c:pt idx="544">
                  <c:v>389</c:v>
                </c:pt>
                <c:pt idx="545">
                  <c:v>390</c:v>
                </c:pt>
                <c:pt idx="546">
                  <c:v>390</c:v>
                </c:pt>
                <c:pt idx="547">
                  <c:v>390</c:v>
                </c:pt>
                <c:pt idx="548">
                  <c:v>390</c:v>
                </c:pt>
                <c:pt idx="549">
                  <c:v>391</c:v>
                </c:pt>
                <c:pt idx="550">
                  <c:v>391</c:v>
                </c:pt>
                <c:pt idx="551">
                  <c:v>391</c:v>
                </c:pt>
                <c:pt idx="552">
                  <c:v>391</c:v>
                </c:pt>
                <c:pt idx="553">
                  <c:v>392</c:v>
                </c:pt>
                <c:pt idx="554">
                  <c:v>392</c:v>
                </c:pt>
                <c:pt idx="555">
                  <c:v>392</c:v>
                </c:pt>
                <c:pt idx="556">
                  <c:v>393</c:v>
                </c:pt>
                <c:pt idx="557">
                  <c:v>393</c:v>
                </c:pt>
                <c:pt idx="558">
                  <c:v>393</c:v>
                </c:pt>
                <c:pt idx="559">
                  <c:v>394</c:v>
                </c:pt>
                <c:pt idx="560">
                  <c:v>394</c:v>
                </c:pt>
                <c:pt idx="561">
                  <c:v>394</c:v>
                </c:pt>
                <c:pt idx="562">
                  <c:v>395</c:v>
                </c:pt>
                <c:pt idx="563">
                  <c:v>394</c:v>
                </c:pt>
                <c:pt idx="564">
                  <c:v>395</c:v>
                </c:pt>
                <c:pt idx="565">
                  <c:v>395</c:v>
                </c:pt>
                <c:pt idx="566">
                  <c:v>394</c:v>
                </c:pt>
                <c:pt idx="567">
                  <c:v>394</c:v>
                </c:pt>
                <c:pt idx="568">
                  <c:v>394</c:v>
                </c:pt>
                <c:pt idx="569">
                  <c:v>394</c:v>
                </c:pt>
                <c:pt idx="570">
                  <c:v>394</c:v>
                </c:pt>
                <c:pt idx="571">
                  <c:v>394</c:v>
                </c:pt>
                <c:pt idx="572">
                  <c:v>394</c:v>
                </c:pt>
                <c:pt idx="573">
                  <c:v>394</c:v>
                </c:pt>
                <c:pt idx="574">
                  <c:v>393</c:v>
                </c:pt>
                <c:pt idx="575">
                  <c:v>393</c:v>
                </c:pt>
                <c:pt idx="576">
                  <c:v>394</c:v>
                </c:pt>
                <c:pt idx="577">
                  <c:v>394</c:v>
                </c:pt>
                <c:pt idx="578">
                  <c:v>394</c:v>
                </c:pt>
                <c:pt idx="579">
                  <c:v>393</c:v>
                </c:pt>
                <c:pt idx="580">
                  <c:v>393</c:v>
                </c:pt>
                <c:pt idx="581">
                  <c:v>393</c:v>
                </c:pt>
                <c:pt idx="582">
                  <c:v>393</c:v>
                </c:pt>
                <c:pt idx="583">
                  <c:v>393</c:v>
                </c:pt>
                <c:pt idx="584">
                  <c:v>393</c:v>
                </c:pt>
                <c:pt idx="585">
                  <c:v>393</c:v>
                </c:pt>
                <c:pt idx="586">
                  <c:v>393</c:v>
                </c:pt>
                <c:pt idx="587">
                  <c:v>392</c:v>
                </c:pt>
                <c:pt idx="588">
                  <c:v>392</c:v>
                </c:pt>
                <c:pt idx="589">
                  <c:v>392</c:v>
                </c:pt>
                <c:pt idx="590">
                  <c:v>392</c:v>
                </c:pt>
                <c:pt idx="591">
                  <c:v>392</c:v>
                </c:pt>
                <c:pt idx="592">
                  <c:v>392</c:v>
                </c:pt>
                <c:pt idx="593">
                  <c:v>392</c:v>
                </c:pt>
                <c:pt idx="594">
                  <c:v>392</c:v>
                </c:pt>
                <c:pt idx="595">
                  <c:v>392</c:v>
                </c:pt>
                <c:pt idx="596">
                  <c:v>392</c:v>
                </c:pt>
                <c:pt idx="597">
                  <c:v>392</c:v>
                </c:pt>
                <c:pt idx="598">
                  <c:v>389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ex1_35_heatTemp3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Sheet1!$F$2:$F$1236</c:f>
              <c:numCache>
                <c:formatCode>General</c:formatCode>
                <c:ptCount val="1235"/>
                <c:pt idx="0">
                  <c:v>291</c:v>
                </c:pt>
                <c:pt idx="1">
                  <c:v>292</c:v>
                </c:pt>
                <c:pt idx="2">
                  <c:v>292</c:v>
                </c:pt>
                <c:pt idx="3">
                  <c:v>292</c:v>
                </c:pt>
                <c:pt idx="4">
                  <c:v>293</c:v>
                </c:pt>
                <c:pt idx="5">
                  <c:v>293</c:v>
                </c:pt>
                <c:pt idx="6">
                  <c:v>294</c:v>
                </c:pt>
                <c:pt idx="7">
                  <c:v>294</c:v>
                </c:pt>
                <c:pt idx="8">
                  <c:v>295</c:v>
                </c:pt>
                <c:pt idx="9">
                  <c:v>294</c:v>
                </c:pt>
                <c:pt idx="10">
                  <c:v>295</c:v>
                </c:pt>
                <c:pt idx="11">
                  <c:v>295</c:v>
                </c:pt>
                <c:pt idx="12">
                  <c:v>295</c:v>
                </c:pt>
                <c:pt idx="13">
                  <c:v>296</c:v>
                </c:pt>
                <c:pt idx="14">
                  <c:v>296</c:v>
                </c:pt>
                <c:pt idx="15">
                  <c:v>296</c:v>
                </c:pt>
                <c:pt idx="16">
                  <c:v>296</c:v>
                </c:pt>
                <c:pt idx="17">
                  <c:v>297</c:v>
                </c:pt>
                <c:pt idx="18">
                  <c:v>297</c:v>
                </c:pt>
                <c:pt idx="19">
                  <c:v>298</c:v>
                </c:pt>
                <c:pt idx="20">
                  <c:v>298</c:v>
                </c:pt>
                <c:pt idx="21">
                  <c:v>298</c:v>
                </c:pt>
                <c:pt idx="22">
                  <c:v>298</c:v>
                </c:pt>
                <c:pt idx="23">
                  <c:v>298</c:v>
                </c:pt>
                <c:pt idx="24">
                  <c:v>299</c:v>
                </c:pt>
                <c:pt idx="25">
                  <c:v>299</c:v>
                </c:pt>
                <c:pt idx="26">
                  <c:v>299</c:v>
                </c:pt>
                <c:pt idx="27">
                  <c:v>300</c:v>
                </c:pt>
                <c:pt idx="28">
                  <c:v>300</c:v>
                </c:pt>
                <c:pt idx="29">
                  <c:v>300</c:v>
                </c:pt>
                <c:pt idx="30">
                  <c:v>300</c:v>
                </c:pt>
                <c:pt idx="31">
                  <c:v>301</c:v>
                </c:pt>
                <c:pt idx="32">
                  <c:v>301</c:v>
                </c:pt>
                <c:pt idx="33">
                  <c:v>302</c:v>
                </c:pt>
                <c:pt idx="34">
                  <c:v>302</c:v>
                </c:pt>
                <c:pt idx="35">
                  <c:v>302</c:v>
                </c:pt>
                <c:pt idx="36">
                  <c:v>303</c:v>
                </c:pt>
                <c:pt idx="37">
                  <c:v>303</c:v>
                </c:pt>
                <c:pt idx="38">
                  <c:v>303</c:v>
                </c:pt>
                <c:pt idx="39">
                  <c:v>304</c:v>
                </c:pt>
                <c:pt idx="40">
                  <c:v>304</c:v>
                </c:pt>
                <c:pt idx="41">
                  <c:v>304</c:v>
                </c:pt>
                <c:pt idx="42">
                  <c:v>304</c:v>
                </c:pt>
                <c:pt idx="43">
                  <c:v>305</c:v>
                </c:pt>
                <c:pt idx="44">
                  <c:v>304</c:v>
                </c:pt>
                <c:pt idx="45">
                  <c:v>305</c:v>
                </c:pt>
                <c:pt idx="46">
                  <c:v>305</c:v>
                </c:pt>
                <c:pt idx="47">
                  <c:v>306</c:v>
                </c:pt>
                <c:pt idx="48">
                  <c:v>306</c:v>
                </c:pt>
                <c:pt idx="49">
                  <c:v>306</c:v>
                </c:pt>
                <c:pt idx="50">
                  <c:v>307</c:v>
                </c:pt>
                <c:pt idx="51">
                  <c:v>307</c:v>
                </c:pt>
                <c:pt idx="52">
                  <c:v>308</c:v>
                </c:pt>
                <c:pt idx="53">
                  <c:v>308</c:v>
                </c:pt>
                <c:pt idx="54">
                  <c:v>308</c:v>
                </c:pt>
                <c:pt idx="55">
                  <c:v>309</c:v>
                </c:pt>
                <c:pt idx="56">
                  <c:v>308</c:v>
                </c:pt>
                <c:pt idx="57">
                  <c:v>309</c:v>
                </c:pt>
                <c:pt idx="58">
                  <c:v>309</c:v>
                </c:pt>
                <c:pt idx="59">
                  <c:v>310</c:v>
                </c:pt>
                <c:pt idx="60">
                  <c:v>310</c:v>
                </c:pt>
                <c:pt idx="61">
                  <c:v>311</c:v>
                </c:pt>
                <c:pt idx="62">
                  <c:v>311</c:v>
                </c:pt>
                <c:pt idx="63">
                  <c:v>311</c:v>
                </c:pt>
                <c:pt idx="64">
                  <c:v>311</c:v>
                </c:pt>
                <c:pt idx="65">
                  <c:v>311</c:v>
                </c:pt>
                <c:pt idx="66">
                  <c:v>311</c:v>
                </c:pt>
                <c:pt idx="67">
                  <c:v>312</c:v>
                </c:pt>
                <c:pt idx="68">
                  <c:v>312</c:v>
                </c:pt>
                <c:pt idx="69">
                  <c:v>313</c:v>
                </c:pt>
                <c:pt idx="70">
                  <c:v>313</c:v>
                </c:pt>
                <c:pt idx="71">
                  <c:v>313</c:v>
                </c:pt>
                <c:pt idx="72">
                  <c:v>313</c:v>
                </c:pt>
                <c:pt idx="73">
                  <c:v>313</c:v>
                </c:pt>
                <c:pt idx="74">
                  <c:v>314</c:v>
                </c:pt>
                <c:pt idx="75">
                  <c:v>315</c:v>
                </c:pt>
                <c:pt idx="76">
                  <c:v>315</c:v>
                </c:pt>
                <c:pt idx="77">
                  <c:v>314</c:v>
                </c:pt>
                <c:pt idx="78">
                  <c:v>315</c:v>
                </c:pt>
                <c:pt idx="79">
                  <c:v>315</c:v>
                </c:pt>
                <c:pt idx="80">
                  <c:v>315</c:v>
                </c:pt>
                <c:pt idx="81">
                  <c:v>316</c:v>
                </c:pt>
                <c:pt idx="82">
                  <c:v>316</c:v>
                </c:pt>
                <c:pt idx="83">
                  <c:v>317</c:v>
                </c:pt>
                <c:pt idx="84">
                  <c:v>317</c:v>
                </c:pt>
                <c:pt idx="85">
                  <c:v>318</c:v>
                </c:pt>
                <c:pt idx="86">
                  <c:v>318</c:v>
                </c:pt>
                <c:pt idx="87">
                  <c:v>318</c:v>
                </c:pt>
                <c:pt idx="88">
                  <c:v>318</c:v>
                </c:pt>
                <c:pt idx="89">
                  <c:v>318</c:v>
                </c:pt>
                <c:pt idx="90">
                  <c:v>318</c:v>
                </c:pt>
                <c:pt idx="91">
                  <c:v>319</c:v>
                </c:pt>
                <c:pt idx="92">
                  <c:v>319</c:v>
                </c:pt>
                <c:pt idx="93">
                  <c:v>319</c:v>
                </c:pt>
                <c:pt idx="94">
                  <c:v>320</c:v>
                </c:pt>
                <c:pt idx="95">
                  <c:v>320</c:v>
                </c:pt>
                <c:pt idx="96">
                  <c:v>320</c:v>
                </c:pt>
                <c:pt idx="97">
                  <c:v>320</c:v>
                </c:pt>
                <c:pt idx="98">
                  <c:v>320</c:v>
                </c:pt>
                <c:pt idx="99">
                  <c:v>321</c:v>
                </c:pt>
                <c:pt idx="100">
                  <c:v>321</c:v>
                </c:pt>
                <c:pt idx="101">
                  <c:v>321</c:v>
                </c:pt>
                <c:pt idx="102">
                  <c:v>321</c:v>
                </c:pt>
                <c:pt idx="103">
                  <c:v>321</c:v>
                </c:pt>
                <c:pt idx="104">
                  <c:v>321</c:v>
                </c:pt>
                <c:pt idx="105">
                  <c:v>322</c:v>
                </c:pt>
                <c:pt idx="106">
                  <c:v>322</c:v>
                </c:pt>
                <c:pt idx="107">
                  <c:v>322</c:v>
                </c:pt>
                <c:pt idx="108">
                  <c:v>322</c:v>
                </c:pt>
                <c:pt idx="109">
                  <c:v>323</c:v>
                </c:pt>
                <c:pt idx="110">
                  <c:v>323</c:v>
                </c:pt>
                <c:pt idx="111">
                  <c:v>323</c:v>
                </c:pt>
                <c:pt idx="112">
                  <c:v>323</c:v>
                </c:pt>
                <c:pt idx="113">
                  <c:v>324</c:v>
                </c:pt>
                <c:pt idx="114">
                  <c:v>324</c:v>
                </c:pt>
                <c:pt idx="115">
                  <c:v>324</c:v>
                </c:pt>
                <c:pt idx="116">
                  <c:v>324</c:v>
                </c:pt>
                <c:pt idx="117">
                  <c:v>324</c:v>
                </c:pt>
                <c:pt idx="118">
                  <c:v>324</c:v>
                </c:pt>
                <c:pt idx="119">
                  <c:v>325</c:v>
                </c:pt>
                <c:pt idx="120">
                  <c:v>325</c:v>
                </c:pt>
                <c:pt idx="121">
                  <c:v>325</c:v>
                </c:pt>
                <c:pt idx="122">
                  <c:v>326</c:v>
                </c:pt>
                <c:pt idx="123">
                  <c:v>326</c:v>
                </c:pt>
                <c:pt idx="124">
                  <c:v>326</c:v>
                </c:pt>
                <c:pt idx="125">
                  <c:v>327</c:v>
                </c:pt>
                <c:pt idx="126">
                  <c:v>327</c:v>
                </c:pt>
                <c:pt idx="127">
                  <c:v>327</c:v>
                </c:pt>
                <c:pt idx="128">
                  <c:v>327</c:v>
                </c:pt>
                <c:pt idx="129">
                  <c:v>328</c:v>
                </c:pt>
                <c:pt idx="130">
                  <c:v>328</c:v>
                </c:pt>
                <c:pt idx="131">
                  <c:v>328</c:v>
                </c:pt>
                <c:pt idx="132">
                  <c:v>328</c:v>
                </c:pt>
                <c:pt idx="133">
                  <c:v>329</c:v>
                </c:pt>
                <c:pt idx="134">
                  <c:v>329</c:v>
                </c:pt>
                <c:pt idx="135">
                  <c:v>329</c:v>
                </c:pt>
                <c:pt idx="136">
                  <c:v>330</c:v>
                </c:pt>
                <c:pt idx="137">
                  <c:v>330</c:v>
                </c:pt>
                <c:pt idx="138">
                  <c:v>330</c:v>
                </c:pt>
                <c:pt idx="139">
                  <c:v>331</c:v>
                </c:pt>
                <c:pt idx="140">
                  <c:v>331</c:v>
                </c:pt>
                <c:pt idx="141">
                  <c:v>331</c:v>
                </c:pt>
                <c:pt idx="142">
                  <c:v>331</c:v>
                </c:pt>
                <c:pt idx="143">
                  <c:v>332</c:v>
                </c:pt>
                <c:pt idx="144">
                  <c:v>332</c:v>
                </c:pt>
                <c:pt idx="145">
                  <c:v>332</c:v>
                </c:pt>
                <c:pt idx="146">
                  <c:v>332</c:v>
                </c:pt>
                <c:pt idx="147">
                  <c:v>333</c:v>
                </c:pt>
                <c:pt idx="148">
                  <c:v>333</c:v>
                </c:pt>
                <c:pt idx="149">
                  <c:v>333</c:v>
                </c:pt>
                <c:pt idx="150">
                  <c:v>334</c:v>
                </c:pt>
                <c:pt idx="151">
                  <c:v>333</c:v>
                </c:pt>
                <c:pt idx="152">
                  <c:v>334</c:v>
                </c:pt>
                <c:pt idx="153">
                  <c:v>334</c:v>
                </c:pt>
                <c:pt idx="154">
                  <c:v>335</c:v>
                </c:pt>
                <c:pt idx="155">
                  <c:v>335</c:v>
                </c:pt>
                <c:pt idx="156">
                  <c:v>335</c:v>
                </c:pt>
                <c:pt idx="157">
                  <c:v>335</c:v>
                </c:pt>
                <c:pt idx="158">
                  <c:v>336</c:v>
                </c:pt>
                <c:pt idx="159">
                  <c:v>336</c:v>
                </c:pt>
                <c:pt idx="160">
                  <c:v>336</c:v>
                </c:pt>
                <c:pt idx="161">
                  <c:v>336</c:v>
                </c:pt>
                <c:pt idx="162">
                  <c:v>337</c:v>
                </c:pt>
                <c:pt idx="163">
                  <c:v>336</c:v>
                </c:pt>
                <c:pt idx="164">
                  <c:v>337</c:v>
                </c:pt>
                <c:pt idx="165">
                  <c:v>337</c:v>
                </c:pt>
                <c:pt idx="166">
                  <c:v>337</c:v>
                </c:pt>
                <c:pt idx="167">
                  <c:v>338</c:v>
                </c:pt>
                <c:pt idx="168">
                  <c:v>338</c:v>
                </c:pt>
                <c:pt idx="169">
                  <c:v>339</c:v>
                </c:pt>
                <c:pt idx="170">
                  <c:v>339</c:v>
                </c:pt>
                <c:pt idx="171">
                  <c:v>340</c:v>
                </c:pt>
                <c:pt idx="172">
                  <c:v>340</c:v>
                </c:pt>
                <c:pt idx="173">
                  <c:v>340</c:v>
                </c:pt>
                <c:pt idx="174">
                  <c:v>340</c:v>
                </c:pt>
                <c:pt idx="175">
                  <c:v>341</c:v>
                </c:pt>
                <c:pt idx="176">
                  <c:v>341</c:v>
                </c:pt>
                <c:pt idx="177">
                  <c:v>342</c:v>
                </c:pt>
                <c:pt idx="178">
                  <c:v>342</c:v>
                </c:pt>
                <c:pt idx="179">
                  <c:v>343</c:v>
                </c:pt>
                <c:pt idx="180">
                  <c:v>343</c:v>
                </c:pt>
                <c:pt idx="181">
                  <c:v>343</c:v>
                </c:pt>
                <c:pt idx="182">
                  <c:v>343</c:v>
                </c:pt>
                <c:pt idx="183">
                  <c:v>344</c:v>
                </c:pt>
                <c:pt idx="184">
                  <c:v>344</c:v>
                </c:pt>
                <c:pt idx="185">
                  <c:v>345</c:v>
                </c:pt>
                <c:pt idx="186">
                  <c:v>345</c:v>
                </c:pt>
                <c:pt idx="187">
                  <c:v>345</c:v>
                </c:pt>
                <c:pt idx="188">
                  <c:v>346</c:v>
                </c:pt>
                <c:pt idx="189">
                  <c:v>346</c:v>
                </c:pt>
                <c:pt idx="190">
                  <c:v>347</c:v>
                </c:pt>
                <c:pt idx="191">
                  <c:v>347</c:v>
                </c:pt>
                <c:pt idx="192">
                  <c:v>347</c:v>
                </c:pt>
                <c:pt idx="193">
                  <c:v>347</c:v>
                </c:pt>
                <c:pt idx="194">
                  <c:v>348</c:v>
                </c:pt>
                <c:pt idx="195">
                  <c:v>348</c:v>
                </c:pt>
                <c:pt idx="196">
                  <c:v>349</c:v>
                </c:pt>
                <c:pt idx="197">
                  <c:v>349</c:v>
                </c:pt>
                <c:pt idx="198">
                  <c:v>349</c:v>
                </c:pt>
                <c:pt idx="199">
                  <c:v>349</c:v>
                </c:pt>
                <c:pt idx="200">
                  <c:v>350</c:v>
                </c:pt>
                <c:pt idx="201">
                  <c:v>350</c:v>
                </c:pt>
                <c:pt idx="202">
                  <c:v>351</c:v>
                </c:pt>
                <c:pt idx="203">
                  <c:v>350</c:v>
                </c:pt>
                <c:pt idx="204">
                  <c:v>351</c:v>
                </c:pt>
                <c:pt idx="205">
                  <c:v>352</c:v>
                </c:pt>
                <c:pt idx="206">
                  <c:v>352</c:v>
                </c:pt>
                <c:pt idx="207">
                  <c:v>352</c:v>
                </c:pt>
                <c:pt idx="208">
                  <c:v>352</c:v>
                </c:pt>
                <c:pt idx="209">
                  <c:v>353</c:v>
                </c:pt>
                <c:pt idx="210">
                  <c:v>353</c:v>
                </c:pt>
                <c:pt idx="211">
                  <c:v>353</c:v>
                </c:pt>
                <c:pt idx="212">
                  <c:v>354</c:v>
                </c:pt>
                <c:pt idx="213">
                  <c:v>354</c:v>
                </c:pt>
                <c:pt idx="214">
                  <c:v>355</c:v>
                </c:pt>
                <c:pt idx="215">
                  <c:v>355</c:v>
                </c:pt>
                <c:pt idx="216">
                  <c:v>355</c:v>
                </c:pt>
                <c:pt idx="217">
                  <c:v>355</c:v>
                </c:pt>
                <c:pt idx="218">
                  <c:v>356</c:v>
                </c:pt>
                <c:pt idx="219">
                  <c:v>356</c:v>
                </c:pt>
                <c:pt idx="220">
                  <c:v>356</c:v>
                </c:pt>
                <c:pt idx="221">
                  <c:v>357</c:v>
                </c:pt>
                <c:pt idx="222">
                  <c:v>357</c:v>
                </c:pt>
                <c:pt idx="223">
                  <c:v>357</c:v>
                </c:pt>
                <c:pt idx="224">
                  <c:v>358</c:v>
                </c:pt>
                <c:pt idx="225">
                  <c:v>358</c:v>
                </c:pt>
                <c:pt idx="226">
                  <c:v>358</c:v>
                </c:pt>
                <c:pt idx="227">
                  <c:v>359</c:v>
                </c:pt>
                <c:pt idx="228">
                  <c:v>359</c:v>
                </c:pt>
                <c:pt idx="229">
                  <c:v>359</c:v>
                </c:pt>
                <c:pt idx="230">
                  <c:v>360</c:v>
                </c:pt>
                <c:pt idx="231">
                  <c:v>360</c:v>
                </c:pt>
                <c:pt idx="232">
                  <c:v>360</c:v>
                </c:pt>
                <c:pt idx="233">
                  <c:v>361</c:v>
                </c:pt>
                <c:pt idx="234">
                  <c:v>361</c:v>
                </c:pt>
                <c:pt idx="235">
                  <c:v>361</c:v>
                </c:pt>
                <c:pt idx="236">
                  <c:v>362</c:v>
                </c:pt>
                <c:pt idx="237">
                  <c:v>362</c:v>
                </c:pt>
                <c:pt idx="238">
                  <c:v>363</c:v>
                </c:pt>
                <c:pt idx="239">
                  <c:v>363</c:v>
                </c:pt>
                <c:pt idx="240">
                  <c:v>363</c:v>
                </c:pt>
                <c:pt idx="241">
                  <c:v>363</c:v>
                </c:pt>
                <c:pt idx="242">
                  <c:v>364</c:v>
                </c:pt>
                <c:pt idx="243">
                  <c:v>363</c:v>
                </c:pt>
                <c:pt idx="244">
                  <c:v>365</c:v>
                </c:pt>
                <c:pt idx="245">
                  <c:v>364</c:v>
                </c:pt>
                <c:pt idx="246">
                  <c:v>365</c:v>
                </c:pt>
                <c:pt idx="247">
                  <c:v>365</c:v>
                </c:pt>
                <c:pt idx="248">
                  <c:v>365</c:v>
                </c:pt>
                <c:pt idx="249">
                  <c:v>366</c:v>
                </c:pt>
                <c:pt idx="250">
                  <c:v>366</c:v>
                </c:pt>
                <c:pt idx="251">
                  <c:v>366</c:v>
                </c:pt>
                <c:pt idx="252">
                  <c:v>367</c:v>
                </c:pt>
                <c:pt idx="253">
                  <c:v>367</c:v>
                </c:pt>
                <c:pt idx="254">
                  <c:v>367</c:v>
                </c:pt>
                <c:pt idx="255">
                  <c:v>368</c:v>
                </c:pt>
                <c:pt idx="256">
                  <c:v>368</c:v>
                </c:pt>
                <c:pt idx="257">
                  <c:v>368</c:v>
                </c:pt>
                <c:pt idx="258">
                  <c:v>369</c:v>
                </c:pt>
                <c:pt idx="259">
                  <c:v>369</c:v>
                </c:pt>
                <c:pt idx="260">
                  <c:v>370</c:v>
                </c:pt>
                <c:pt idx="261">
                  <c:v>370</c:v>
                </c:pt>
                <c:pt idx="262">
                  <c:v>370</c:v>
                </c:pt>
                <c:pt idx="263">
                  <c:v>371</c:v>
                </c:pt>
                <c:pt idx="264">
                  <c:v>371</c:v>
                </c:pt>
                <c:pt idx="265">
                  <c:v>371</c:v>
                </c:pt>
                <c:pt idx="266">
                  <c:v>372</c:v>
                </c:pt>
                <c:pt idx="267">
                  <c:v>372</c:v>
                </c:pt>
                <c:pt idx="268">
                  <c:v>372</c:v>
                </c:pt>
                <c:pt idx="269">
                  <c:v>372</c:v>
                </c:pt>
                <c:pt idx="270">
                  <c:v>373</c:v>
                </c:pt>
                <c:pt idx="271">
                  <c:v>373</c:v>
                </c:pt>
                <c:pt idx="272">
                  <c:v>373</c:v>
                </c:pt>
                <c:pt idx="273">
                  <c:v>373</c:v>
                </c:pt>
                <c:pt idx="274">
                  <c:v>373</c:v>
                </c:pt>
                <c:pt idx="275">
                  <c:v>374</c:v>
                </c:pt>
                <c:pt idx="276">
                  <c:v>374</c:v>
                </c:pt>
                <c:pt idx="277">
                  <c:v>375</c:v>
                </c:pt>
                <c:pt idx="278">
                  <c:v>374</c:v>
                </c:pt>
                <c:pt idx="279">
                  <c:v>375</c:v>
                </c:pt>
                <c:pt idx="280">
                  <c:v>375</c:v>
                </c:pt>
                <c:pt idx="281">
                  <c:v>376</c:v>
                </c:pt>
                <c:pt idx="282">
                  <c:v>376</c:v>
                </c:pt>
                <c:pt idx="283">
                  <c:v>376</c:v>
                </c:pt>
                <c:pt idx="284">
                  <c:v>376</c:v>
                </c:pt>
                <c:pt idx="285">
                  <c:v>376</c:v>
                </c:pt>
                <c:pt idx="286">
                  <c:v>377</c:v>
                </c:pt>
                <c:pt idx="287">
                  <c:v>377</c:v>
                </c:pt>
                <c:pt idx="288">
                  <c:v>377</c:v>
                </c:pt>
                <c:pt idx="289">
                  <c:v>377</c:v>
                </c:pt>
                <c:pt idx="290">
                  <c:v>377</c:v>
                </c:pt>
                <c:pt idx="291">
                  <c:v>378</c:v>
                </c:pt>
                <c:pt idx="292">
                  <c:v>378</c:v>
                </c:pt>
                <c:pt idx="293">
                  <c:v>378</c:v>
                </c:pt>
                <c:pt idx="294">
                  <c:v>379</c:v>
                </c:pt>
                <c:pt idx="295">
                  <c:v>379</c:v>
                </c:pt>
                <c:pt idx="296">
                  <c:v>379</c:v>
                </c:pt>
                <c:pt idx="297">
                  <c:v>380</c:v>
                </c:pt>
                <c:pt idx="298">
                  <c:v>380</c:v>
                </c:pt>
                <c:pt idx="299">
                  <c:v>380</c:v>
                </c:pt>
                <c:pt idx="300">
                  <c:v>380</c:v>
                </c:pt>
                <c:pt idx="301">
                  <c:v>381</c:v>
                </c:pt>
                <c:pt idx="302">
                  <c:v>381</c:v>
                </c:pt>
                <c:pt idx="303">
                  <c:v>381</c:v>
                </c:pt>
                <c:pt idx="304">
                  <c:v>382</c:v>
                </c:pt>
                <c:pt idx="305">
                  <c:v>382</c:v>
                </c:pt>
                <c:pt idx="306">
                  <c:v>382</c:v>
                </c:pt>
                <c:pt idx="307">
                  <c:v>382</c:v>
                </c:pt>
                <c:pt idx="308">
                  <c:v>383</c:v>
                </c:pt>
                <c:pt idx="309">
                  <c:v>384</c:v>
                </c:pt>
                <c:pt idx="310">
                  <c:v>385</c:v>
                </c:pt>
                <c:pt idx="311">
                  <c:v>385</c:v>
                </c:pt>
                <c:pt idx="312">
                  <c:v>385</c:v>
                </c:pt>
                <c:pt idx="313">
                  <c:v>385</c:v>
                </c:pt>
                <c:pt idx="314">
                  <c:v>385</c:v>
                </c:pt>
                <c:pt idx="315">
                  <c:v>386</c:v>
                </c:pt>
                <c:pt idx="316">
                  <c:v>387</c:v>
                </c:pt>
                <c:pt idx="317">
                  <c:v>386</c:v>
                </c:pt>
                <c:pt idx="318">
                  <c:v>387</c:v>
                </c:pt>
                <c:pt idx="319">
                  <c:v>388</c:v>
                </c:pt>
                <c:pt idx="320">
                  <c:v>388</c:v>
                </c:pt>
                <c:pt idx="321">
                  <c:v>388</c:v>
                </c:pt>
                <c:pt idx="322">
                  <c:v>389</c:v>
                </c:pt>
                <c:pt idx="323">
                  <c:v>389</c:v>
                </c:pt>
                <c:pt idx="324">
                  <c:v>389</c:v>
                </c:pt>
                <c:pt idx="325">
                  <c:v>389</c:v>
                </c:pt>
                <c:pt idx="326">
                  <c:v>389</c:v>
                </c:pt>
                <c:pt idx="327">
                  <c:v>390</c:v>
                </c:pt>
                <c:pt idx="328">
                  <c:v>390</c:v>
                </c:pt>
                <c:pt idx="329">
                  <c:v>390</c:v>
                </c:pt>
                <c:pt idx="330">
                  <c:v>391</c:v>
                </c:pt>
                <c:pt idx="331">
                  <c:v>391</c:v>
                </c:pt>
                <c:pt idx="332">
                  <c:v>391</c:v>
                </c:pt>
                <c:pt idx="333">
                  <c:v>391</c:v>
                </c:pt>
                <c:pt idx="334">
                  <c:v>392</c:v>
                </c:pt>
                <c:pt idx="335">
                  <c:v>392</c:v>
                </c:pt>
                <c:pt idx="336">
                  <c:v>392</c:v>
                </c:pt>
                <c:pt idx="337">
                  <c:v>393</c:v>
                </c:pt>
                <c:pt idx="338">
                  <c:v>393</c:v>
                </c:pt>
                <c:pt idx="339">
                  <c:v>394</c:v>
                </c:pt>
                <c:pt idx="340">
                  <c:v>394</c:v>
                </c:pt>
                <c:pt idx="341">
                  <c:v>394</c:v>
                </c:pt>
                <c:pt idx="342">
                  <c:v>394</c:v>
                </c:pt>
                <c:pt idx="343">
                  <c:v>394</c:v>
                </c:pt>
                <c:pt idx="344">
                  <c:v>394</c:v>
                </c:pt>
                <c:pt idx="345">
                  <c:v>395</c:v>
                </c:pt>
                <c:pt idx="346">
                  <c:v>395</c:v>
                </c:pt>
                <c:pt idx="347">
                  <c:v>395</c:v>
                </c:pt>
                <c:pt idx="348">
                  <c:v>394</c:v>
                </c:pt>
                <c:pt idx="349">
                  <c:v>395</c:v>
                </c:pt>
                <c:pt idx="350">
                  <c:v>395</c:v>
                </c:pt>
                <c:pt idx="351">
                  <c:v>395</c:v>
                </c:pt>
                <c:pt idx="352">
                  <c:v>396</c:v>
                </c:pt>
                <c:pt idx="353">
                  <c:v>396</c:v>
                </c:pt>
                <c:pt idx="354">
                  <c:v>396</c:v>
                </c:pt>
                <c:pt idx="355">
                  <c:v>396</c:v>
                </c:pt>
                <c:pt idx="356">
                  <c:v>397</c:v>
                </c:pt>
                <c:pt idx="357">
                  <c:v>397</c:v>
                </c:pt>
                <c:pt idx="358">
                  <c:v>397</c:v>
                </c:pt>
                <c:pt idx="359">
                  <c:v>398</c:v>
                </c:pt>
                <c:pt idx="360">
                  <c:v>398</c:v>
                </c:pt>
                <c:pt idx="361">
                  <c:v>398</c:v>
                </c:pt>
                <c:pt idx="362">
                  <c:v>398</c:v>
                </c:pt>
                <c:pt idx="363">
                  <c:v>398</c:v>
                </c:pt>
                <c:pt idx="364">
                  <c:v>399</c:v>
                </c:pt>
                <c:pt idx="365">
                  <c:v>399</c:v>
                </c:pt>
                <c:pt idx="366">
                  <c:v>398</c:v>
                </c:pt>
                <c:pt idx="367">
                  <c:v>398</c:v>
                </c:pt>
                <c:pt idx="368">
                  <c:v>398</c:v>
                </c:pt>
                <c:pt idx="369">
                  <c:v>398</c:v>
                </c:pt>
                <c:pt idx="370">
                  <c:v>397</c:v>
                </c:pt>
                <c:pt idx="371">
                  <c:v>398</c:v>
                </c:pt>
                <c:pt idx="372">
                  <c:v>398</c:v>
                </c:pt>
                <c:pt idx="373">
                  <c:v>397</c:v>
                </c:pt>
                <c:pt idx="374">
                  <c:v>397</c:v>
                </c:pt>
                <c:pt idx="375">
                  <c:v>397</c:v>
                </c:pt>
                <c:pt idx="376">
                  <c:v>397</c:v>
                </c:pt>
                <c:pt idx="377">
                  <c:v>397</c:v>
                </c:pt>
                <c:pt idx="378">
                  <c:v>397</c:v>
                </c:pt>
                <c:pt idx="379">
                  <c:v>397</c:v>
                </c:pt>
                <c:pt idx="380">
                  <c:v>397</c:v>
                </c:pt>
                <c:pt idx="381">
                  <c:v>397</c:v>
                </c:pt>
                <c:pt idx="382">
                  <c:v>397</c:v>
                </c:pt>
                <c:pt idx="383">
                  <c:v>397</c:v>
                </c:pt>
                <c:pt idx="384">
                  <c:v>396</c:v>
                </c:pt>
                <c:pt idx="385">
                  <c:v>396</c:v>
                </c:pt>
                <c:pt idx="386">
                  <c:v>396</c:v>
                </c:pt>
                <c:pt idx="387">
                  <c:v>396</c:v>
                </c:pt>
                <c:pt idx="388">
                  <c:v>396</c:v>
                </c:pt>
                <c:pt idx="389">
                  <c:v>396</c:v>
                </c:pt>
                <c:pt idx="390">
                  <c:v>396</c:v>
                </c:pt>
                <c:pt idx="391">
                  <c:v>396</c:v>
                </c:pt>
                <c:pt idx="392">
                  <c:v>396</c:v>
                </c:pt>
                <c:pt idx="393">
                  <c:v>396</c:v>
                </c:pt>
                <c:pt idx="394">
                  <c:v>396</c:v>
                </c:pt>
                <c:pt idx="395">
                  <c:v>396</c:v>
                </c:pt>
                <c:pt idx="396">
                  <c:v>396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ex1_40_heatTemp3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Sheet1!$A$2:$A$1236</c:f>
              <c:numCache>
                <c:formatCode>General</c:formatCode>
                <c:ptCount val="123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</c:numCache>
            </c:numRef>
          </c:cat>
          <c:val>
            <c:numRef>
              <c:f>Sheet1!$G$2:$G$1236</c:f>
              <c:numCache>
                <c:formatCode>General</c:formatCode>
                <c:ptCount val="1235"/>
                <c:pt idx="0">
                  <c:v>299</c:v>
                </c:pt>
                <c:pt idx="1">
                  <c:v>299</c:v>
                </c:pt>
                <c:pt idx="2">
                  <c:v>300</c:v>
                </c:pt>
                <c:pt idx="3">
                  <c:v>300</c:v>
                </c:pt>
                <c:pt idx="4">
                  <c:v>300</c:v>
                </c:pt>
                <c:pt idx="5">
                  <c:v>301</c:v>
                </c:pt>
                <c:pt idx="6">
                  <c:v>301</c:v>
                </c:pt>
                <c:pt idx="7">
                  <c:v>301</c:v>
                </c:pt>
                <c:pt idx="8">
                  <c:v>302</c:v>
                </c:pt>
                <c:pt idx="9">
                  <c:v>301</c:v>
                </c:pt>
                <c:pt idx="10">
                  <c:v>302</c:v>
                </c:pt>
                <c:pt idx="11">
                  <c:v>302</c:v>
                </c:pt>
                <c:pt idx="12">
                  <c:v>303</c:v>
                </c:pt>
                <c:pt idx="13">
                  <c:v>303</c:v>
                </c:pt>
                <c:pt idx="14">
                  <c:v>303</c:v>
                </c:pt>
                <c:pt idx="15">
                  <c:v>303</c:v>
                </c:pt>
                <c:pt idx="16">
                  <c:v>304</c:v>
                </c:pt>
                <c:pt idx="17">
                  <c:v>304</c:v>
                </c:pt>
                <c:pt idx="18">
                  <c:v>305</c:v>
                </c:pt>
                <c:pt idx="19">
                  <c:v>305</c:v>
                </c:pt>
                <c:pt idx="20">
                  <c:v>305</c:v>
                </c:pt>
                <c:pt idx="21">
                  <c:v>305</c:v>
                </c:pt>
                <c:pt idx="22">
                  <c:v>305</c:v>
                </c:pt>
                <c:pt idx="23">
                  <c:v>306</c:v>
                </c:pt>
                <c:pt idx="24">
                  <c:v>306</c:v>
                </c:pt>
                <c:pt idx="25">
                  <c:v>306</c:v>
                </c:pt>
                <c:pt idx="26">
                  <c:v>307</c:v>
                </c:pt>
                <c:pt idx="27">
                  <c:v>307</c:v>
                </c:pt>
                <c:pt idx="28">
                  <c:v>307</c:v>
                </c:pt>
                <c:pt idx="29">
                  <c:v>307</c:v>
                </c:pt>
                <c:pt idx="30">
                  <c:v>308</c:v>
                </c:pt>
                <c:pt idx="31">
                  <c:v>308</c:v>
                </c:pt>
                <c:pt idx="32">
                  <c:v>309</c:v>
                </c:pt>
                <c:pt idx="33">
                  <c:v>309</c:v>
                </c:pt>
                <c:pt idx="34">
                  <c:v>309</c:v>
                </c:pt>
                <c:pt idx="35">
                  <c:v>310</c:v>
                </c:pt>
                <c:pt idx="36">
                  <c:v>310</c:v>
                </c:pt>
                <c:pt idx="37">
                  <c:v>311</c:v>
                </c:pt>
                <c:pt idx="38">
                  <c:v>311</c:v>
                </c:pt>
                <c:pt idx="39">
                  <c:v>311</c:v>
                </c:pt>
                <c:pt idx="40">
                  <c:v>311</c:v>
                </c:pt>
                <c:pt idx="41">
                  <c:v>311</c:v>
                </c:pt>
                <c:pt idx="42">
                  <c:v>311</c:v>
                </c:pt>
                <c:pt idx="43">
                  <c:v>311</c:v>
                </c:pt>
                <c:pt idx="44">
                  <c:v>312</c:v>
                </c:pt>
                <c:pt idx="45">
                  <c:v>313</c:v>
                </c:pt>
                <c:pt idx="46">
                  <c:v>313</c:v>
                </c:pt>
                <c:pt idx="47">
                  <c:v>313</c:v>
                </c:pt>
                <c:pt idx="48">
                  <c:v>313</c:v>
                </c:pt>
                <c:pt idx="49">
                  <c:v>314</c:v>
                </c:pt>
                <c:pt idx="50">
                  <c:v>314</c:v>
                </c:pt>
                <c:pt idx="51">
                  <c:v>314</c:v>
                </c:pt>
                <c:pt idx="52">
                  <c:v>314</c:v>
                </c:pt>
                <c:pt idx="53">
                  <c:v>315</c:v>
                </c:pt>
                <c:pt idx="54">
                  <c:v>315</c:v>
                </c:pt>
                <c:pt idx="55">
                  <c:v>315</c:v>
                </c:pt>
                <c:pt idx="56">
                  <c:v>316</c:v>
                </c:pt>
                <c:pt idx="57">
                  <c:v>316</c:v>
                </c:pt>
                <c:pt idx="58">
                  <c:v>316</c:v>
                </c:pt>
                <c:pt idx="59">
                  <c:v>317</c:v>
                </c:pt>
                <c:pt idx="60">
                  <c:v>317</c:v>
                </c:pt>
                <c:pt idx="61">
                  <c:v>317</c:v>
                </c:pt>
                <c:pt idx="62">
                  <c:v>317</c:v>
                </c:pt>
                <c:pt idx="63">
                  <c:v>317</c:v>
                </c:pt>
                <c:pt idx="64">
                  <c:v>318</c:v>
                </c:pt>
                <c:pt idx="65">
                  <c:v>318</c:v>
                </c:pt>
                <c:pt idx="66">
                  <c:v>318</c:v>
                </c:pt>
                <c:pt idx="67">
                  <c:v>318</c:v>
                </c:pt>
                <c:pt idx="68">
                  <c:v>318</c:v>
                </c:pt>
                <c:pt idx="69">
                  <c:v>318</c:v>
                </c:pt>
                <c:pt idx="70">
                  <c:v>319</c:v>
                </c:pt>
                <c:pt idx="71">
                  <c:v>319</c:v>
                </c:pt>
                <c:pt idx="72">
                  <c:v>319</c:v>
                </c:pt>
                <c:pt idx="73">
                  <c:v>320</c:v>
                </c:pt>
                <c:pt idx="74">
                  <c:v>320</c:v>
                </c:pt>
                <c:pt idx="75">
                  <c:v>320</c:v>
                </c:pt>
                <c:pt idx="76">
                  <c:v>320</c:v>
                </c:pt>
                <c:pt idx="77">
                  <c:v>320</c:v>
                </c:pt>
                <c:pt idx="78">
                  <c:v>321</c:v>
                </c:pt>
                <c:pt idx="79">
                  <c:v>321</c:v>
                </c:pt>
                <c:pt idx="80">
                  <c:v>321</c:v>
                </c:pt>
                <c:pt idx="81">
                  <c:v>321</c:v>
                </c:pt>
                <c:pt idx="82">
                  <c:v>322</c:v>
                </c:pt>
                <c:pt idx="83">
                  <c:v>322</c:v>
                </c:pt>
                <c:pt idx="84">
                  <c:v>322</c:v>
                </c:pt>
                <c:pt idx="85">
                  <c:v>322</c:v>
                </c:pt>
                <c:pt idx="86">
                  <c:v>322</c:v>
                </c:pt>
                <c:pt idx="87">
                  <c:v>323</c:v>
                </c:pt>
                <c:pt idx="88">
                  <c:v>323</c:v>
                </c:pt>
                <c:pt idx="89">
                  <c:v>323</c:v>
                </c:pt>
                <c:pt idx="90">
                  <c:v>324</c:v>
                </c:pt>
                <c:pt idx="91">
                  <c:v>324</c:v>
                </c:pt>
                <c:pt idx="92">
                  <c:v>324</c:v>
                </c:pt>
                <c:pt idx="93">
                  <c:v>324</c:v>
                </c:pt>
                <c:pt idx="94">
                  <c:v>325</c:v>
                </c:pt>
                <c:pt idx="95">
                  <c:v>324</c:v>
                </c:pt>
                <c:pt idx="96">
                  <c:v>325</c:v>
                </c:pt>
                <c:pt idx="97">
                  <c:v>325</c:v>
                </c:pt>
                <c:pt idx="98">
                  <c:v>325</c:v>
                </c:pt>
                <c:pt idx="99">
                  <c:v>326</c:v>
                </c:pt>
                <c:pt idx="100">
                  <c:v>327</c:v>
                </c:pt>
                <c:pt idx="101">
                  <c:v>327</c:v>
                </c:pt>
                <c:pt idx="102">
                  <c:v>327</c:v>
                </c:pt>
                <c:pt idx="103">
                  <c:v>327</c:v>
                </c:pt>
                <c:pt idx="104">
                  <c:v>327</c:v>
                </c:pt>
                <c:pt idx="105">
                  <c:v>328</c:v>
                </c:pt>
                <c:pt idx="106">
                  <c:v>328</c:v>
                </c:pt>
                <c:pt idx="107">
                  <c:v>328</c:v>
                </c:pt>
                <c:pt idx="108">
                  <c:v>329</c:v>
                </c:pt>
                <c:pt idx="109">
                  <c:v>329</c:v>
                </c:pt>
                <c:pt idx="110">
                  <c:v>329</c:v>
                </c:pt>
                <c:pt idx="111">
                  <c:v>329</c:v>
                </c:pt>
                <c:pt idx="112">
                  <c:v>330</c:v>
                </c:pt>
                <c:pt idx="113">
                  <c:v>330</c:v>
                </c:pt>
                <c:pt idx="114">
                  <c:v>330</c:v>
                </c:pt>
                <c:pt idx="115">
                  <c:v>330</c:v>
                </c:pt>
                <c:pt idx="116">
                  <c:v>330</c:v>
                </c:pt>
                <c:pt idx="117">
                  <c:v>330</c:v>
                </c:pt>
                <c:pt idx="118">
                  <c:v>331</c:v>
                </c:pt>
                <c:pt idx="119">
                  <c:v>331</c:v>
                </c:pt>
                <c:pt idx="120">
                  <c:v>331</c:v>
                </c:pt>
                <c:pt idx="121">
                  <c:v>332</c:v>
                </c:pt>
                <c:pt idx="122">
                  <c:v>332</c:v>
                </c:pt>
                <c:pt idx="123">
                  <c:v>332</c:v>
                </c:pt>
                <c:pt idx="124">
                  <c:v>333</c:v>
                </c:pt>
                <c:pt idx="125">
                  <c:v>333</c:v>
                </c:pt>
                <c:pt idx="126">
                  <c:v>333</c:v>
                </c:pt>
                <c:pt idx="127">
                  <c:v>333</c:v>
                </c:pt>
                <c:pt idx="128">
                  <c:v>334</c:v>
                </c:pt>
                <c:pt idx="129">
                  <c:v>334</c:v>
                </c:pt>
                <c:pt idx="130">
                  <c:v>334</c:v>
                </c:pt>
                <c:pt idx="131">
                  <c:v>334</c:v>
                </c:pt>
                <c:pt idx="132">
                  <c:v>335</c:v>
                </c:pt>
                <c:pt idx="133">
                  <c:v>335</c:v>
                </c:pt>
                <c:pt idx="134">
                  <c:v>335</c:v>
                </c:pt>
                <c:pt idx="135">
                  <c:v>335</c:v>
                </c:pt>
                <c:pt idx="136">
                  <c:v>336</c:v>
                </c:pt>
                <c:pt idx="137">
                  <c:v>336</c:v>
                </c:pt>
                <c:pt idx="138">
                  <c:v>337</c:v>
                </c:pt>
                <c:pt idx="139">
                  <c:v>337</c:v>
                </c:pt>
                <c:pt idx="140">
                  <c:v>337</c:v>
                </c:pt>
                <c:pt idx="141">
                  <c:v>337</c:v>
                </c:pt>
                <c:pt idx="142">
                  <c:v>337</c:v>
                </c:pt>
                <c:pt idx="143">
                  <c:v>337</c:v>
                </c:pt>
                <c:pt idx="144">
                  <c:v>338</c:v>
                </c:pt>
                <c:pt idx="145">
                  <c:v>338</c:v>
                </c:pt>
                <c:pt idx="146">
                  <c:v>339</c:v>
                </c:pt>
                <c:pt idx="147">
                  <c:v>339</c:v>
                </c:pt>
                <c:pt idx="148">
                  <c:v>339</c:v>
                </c:pt>
                <c:pt idx="149">
                  <c:v>340</c:v>
                </c:pt>
                <c:pt idx="150">
                  <c:v>340</c:v>
                </c:pt>
                <c:pt idx="151">
                  <c:v>340</c:v>
                </c:pt>
                <c:pt idx="152">
                  <c:v>340</c:v>
                </c:pt>
                <c:pt idx="153">
                  <c:v>341</c:v>
                </c:pt>
                <c:pt idx="154">
                  <c:v>341</c:v>
                </c:pt>
                <c:pt idx="155">
                  <c:v>342</c:v>
                </c:pt>
                <c:pt idx="156">
                  <c:v>342</c:v>
                </c:pt>
                <c:pt idx="157">
                  <c:v>342</c:v>
                </c:pt>
                <c:pt idx="158">
                  <c:v>343</c:v>
                </c:pt>
                <c:pt idx="159">
                  <c:v>343</c:v>
                </c:pt>
                <c:pt idx="160">
                  <c:v>343</c:v>
                </c:pt>
                <c:pt idx="161">
                  <c:v>344</c:v>
                </c:pt>
                <c:pt idx="162">
                  <c:v>345</c:v>
                </c:pt>
                <c:pt idx="163">
                  <c:v>345</c:v>
                </c:pt>
                <c:pt idx="164">
                  <c:v>345</c:v>
                </c:pt>
                <c:pt idx="165">
                  <c:v>345</c:v>
                </c:pt>
                <c:pt idx="166">
                  <c:v>346</c:v>
                </c:pt>
                <c:pt idx="167">
                  <c:v>346</c:v>
                </c:pt>
                <c:pt idx="168">
                  <c:v>347</c:v>
                </c:pt>
                <c:pt idx="169">
                  <c:v>346</c:v>
                </c:pt>
                <c:pt idx="170">
                  <c:v>347</c:v>
                </c:pt>
                <c:pt idx="171">
                  <c:v>347</c:v>
                </c:pt>
                <c:pt idx="172">
                  <c:v>348</c:v>
                </c:pt>
                <c:pt idx="173">
                  <c:v>348</c:v>
                </c:pt>
                <c:pt idx="174">
                  <c:v>349</c:v>
                </c:pt>
                <c:pt idx="175">
                  <c:v>349</c:v>
                </c:pt>
                <c:pt idx="176">
                  <c:v>350</c:v>
                </c:pt>
                <c:pt idx="177">
                  <c:v>349</c:v>
                </c:pt>
                <c:pt idx="178">
                  <c:v>350</c:v>
                </c:pt>
                <c:pt idx="179">
                  <c:v>350</c:v>
                </c:pt>
                <c:pt idx="180">
                  <c:v>350</c:v>
                </c:pt>
                <c:pt idx="181">
                  <c:v>350</c:v>
                </c:pt>
                <c:pt idx="182">
                  <c:v>351</c:v>
                </c:pt>
                <c:pt idx="183">
                  <c:v>351</c:v>
                </c:pt>
                <c:pt idx="184">
                  <c:v>352</c:v>
                </c:pt>
                <c:pt idx="185">
                  <c:v>352</c:v>
                </c:pt>
                <c:pt idx="186">
                  <c:v>352</c:v>
                </c:pt>
                <c:pt idx="187">
                  <c:v>352</c:v>
                </c:pt>
                <c:pt idx="188">
                  <c:v>353</c:v>
                </c:pt>
                <c:pt idx="189">
                  <c:v>354</c:v>
                </c:pt>
                <c:pt idx="190">
                  <c:v>354</c:v>
                </c:pt>
                <c:pt idx="191">
                  <c:v>354</c:v>
                </c:pt>
                <c:pt idx="192">
                  <c:v>354</c:v>
                </c:pt>
                <c:pt idx="193">
                  <c:v>355</c:v>
                </c:pt>
                <c:pt idx="194">
                  <c:v>355</c:v>
                </c:pt>
                <c:pt idx="195">
                  <c:v>356</c:v>
                </c:pt>
                <c:pt idx="196">
                  <c:v>356</c:v>
                </c:pt>
                <c:pt idx="197">
                  <c:v>356</c:v>
                </c:pt>
                <c:pt idx="198">
                  <c:v>356</c:v>
                </c:pt>
                <c:pt idx="199">
                  <c:v>357</c:v>
                </c:pt>
                <c:pt idx="200">
                  <c:v>357</c:v>
                </c:pt>
                <c:pt idx="201">
                  <c:v>357</c:v>
                </c:pt>
                <c:pt idx="202">
                  <c:v>358</c:v>
                </c:pt>
                <c:pt idx="203">
                  <c:v>358</c:v>
                </c:pt>
                <c:pt idx="204">
                  <c:v>358</c:v>
                </c:pt>
                <c:pt idx="205">
                  <c:v>359</c:v>
                </c:pt>
                <c:pt idx="206">
                  <c:v>359</c:v>
                </c:pt>
                <c:pt idx="207">
                  <c:v>359</c:v>
                </c:pt>
                <c:pt idx="208">
                  <c:v>360</c:v>
                </c:pt>
                <c:pt idx="209">
                  <c:v>360</c:v>
                </c:pt>
                <c:pt idx="210">
                  <c:v>361</c:v>
                </c:pt>
                <c:pt idx="211">
                  <c:v>361</c:v>
                </c:pt>
                <c:pt idx="212">
                  <c:v>361</c:v>
                </c:pt>
                <c:pt idx="213">
                  <c:v>361</c:v>
                </c:pt>
                <c:pt idx="214">
                  <c:v>362</c:v>
                </c:pt>
                <c:pt idx="215">
                  <c:v>362</c:v>
                </c:pt>
                <c:pt idx="216">
                  <c:v>363</c:v>
                </c:pt>
                <c:pt idx="217">
                  <c:v>363</c:v>
                </c:pt>
                <c:pt idx="218">
                  <c:v>363</c:v>
                </c:pt>
                <c:pt idx="219">
                  <c:v>363</c:v>
                </c:pt>
                <c:pt idx="220">
                  <c:v>363</c:v>
                </c:pt>
                <c:pt idx="221">
                  <c:v>363</c:v>
                </c:pt>
                <c:pt idx="222">
                  <c:v>364</c:v>
                </c:pt>
                <c:pt idx="223">
                  <c:v>364</c:v>
                </c:pt>
                <c:pt idx="224">
                  <c:v>365</c:v>
                </c:pt>
                <c:pt idx="225">
                  <c:v>365</c:v>
                </c:pt>
                <c:pt idx="226">
                  <c:v>366</c:v>
                </c:pt>
                <c:pt idx="227">
                  <c:v>366</c:v>
                </c:pt>
                <c:pt idx="228">
                  <c:v>366</c:v>
                </c:pt>
                <c:pt idx="229">
                  <c:v>366</c:v>
                </c:pt>
                <c:pt idx="230">
                  <c:v>367</c:v>
                </c:pt>
                <c:pt idx="231">
                  <c:v>367</c:v>
                </c:pt>
                <c:pt idx="232">
                  <c:v>367</c:v>
                </c:pt>
                <c:pt idx="233">
                  <c:v>368</c:v>
                </c:pt>
                <c:pt idx="234">
                  <c:v>368</c:v>
                </c:pt>
                <c:pt idx="235">
                  <c:v>369</c:v>
                </c:pt>
                <c:pt idx="236">
                  <c:v>369</c:v>
                </c:pt>
                <c:pt idx="237">
                  <c:v>370</c:v>
                </c:pt>
                <c:pt idx="238">
                  <c:v>370</c:v>
                </c:pt>
                <c:pt idx="239">
                  <c:v>370</c:v>
                </c:pt>
                <c:pt idx="240">
                  <c:v>371</c:v>
                </c:pt>
                <c:pt idx="241">
                  <c:v>371</c:v>
                </c:pt>
                <c:pt idx="242">
                  <c:v>371</c:v>
                </c:pt>
                <c:pt idx="243">
                  <c:v>371</c:v>
                </c:pt>
                <c:pt idx="244">
                  <c:v>372</c:v>
                </c:pt>
                <c:pt idx="245">
                  <c:v>372</c:v>
                </c:pt>
                <c:pt idx="246">
                  <c:v>373</c:v>
                </c:pt>
                <c:pt idx="247">
                  <c:v>373</c:v>
                </c:pt>
                <c:pt idx="248">
                  <c:v>373</c:v>
                </c:pt>
                <c:pt idx="249">
                  <c:v>373</c:v>
                </c:pt>
                <c:pt idx="250">
                  <c:v>373</c:v>
                </c:pt>
                <c:pt idx="251">
                  <c:v>373</c:v>
                </c:pt>
                <c:pt idx="252">
                  <c:v>374</c:v>
                </c:pt>
                <c:pt idx="253">
                  <c:v>374</c:v>
                </c:pt>
                <c:pt idx="254">
                  <c:v>374</c:v>
                </c:pt>
                <c:pt idx="255">
                  <c:v>375</c:v>
                </c:pt>
                <c:pt idx="256">
                  <c:v>375</c:v>
                </c:pt>
                <c:pt idx="257">
                  <c:v>375</c:v>
                </c:pt>
                <c:pt idx="258">
                  <c:v>375</c:v>
                </c:pt>
                <c:pt idx="259">
                  <c:v>376</c:v>
                </c:pt>
                <c:pt idx="260">
                  <c:v>376</c:v>
                </c:pt>
                <c:pt idx="261">
                  <c:v>376</c:v>
                </c:pt>
                <c:pt idx="262">
                  <c:v>376</c:v>
                </c:pt>
                <c:pt idx="263">
                  <c:v>376</c:v>
                </c:pt>
                <c:pt idx="264">
                  <c:v>377</c:v>
                </c:pt>
                <c:pt idx="265">
                  <c:v>377</c:v>
                </c:pt>
                <c:pt idx="266">
                  <c:v>377</c:v>
                </c:pt>
                <c:pt idx="267">
                  <c:v>377</c:v>
                </c:pt>
                <c:pt idx="268">
                  <c:v>378</c:v>
                </c:pt>
                <c:pt idx="269">
                  <c:v>377</c:v>
                </c:pt>
                <c:pt idx="270">
                  <c:v>378</c:v>
                </c:pt>
                <c:pt idx="271">
                  <c:v>378</c:v>
                </c:pt>
                <c:pt idx="272">
                  <c:v>379</c:v>
                </c:pt>
                <c:pt idx="273">
                  <c:v>379</c:v>
                </c:pt>
                <c:pt idx="274">
                  <c:v>380</c:v>
                </c:pt>
                <c:pt idx="275">
                  <c:v>379</c:v>
                </c:pt>
                <c:pt idx="276">
                  <c:v>380</c:v>
                </c:pt>
                <c:pt idx="277">
                  <c:v>380</c:v>
                </c:pt>
                <c:pt idx="278">
                  <c:v>380</c:v>
                </c:pt>
                <c:pt idx="279">
                  <c:v>380</c:v>
                </c:pt>
                <c:pt idx="280">
                  <c:v>381</c:v>
                </c:pt>
                <c:pt idx="281">
                  <c:v>381</c:v>
                </c:pt>
                <c:pt idx="282">
                  <c:v>381</c:v>
                </c:pt>
                <c:pt idx="283">
                  <c:v>382</c:v>
                </c:pt>
                <c:pt idx="284">
                  <c:v>382</c:v>
                </c:pt>
                <c:pt idx="285">
                  <c:v>383</c:v>
                </c:pt>
                <c:pt idx="286">
                  <c:v>383</c:v>
                </c:pt>
                <c:pt idx="287">
                  <c:v>384</c:v>
                </c:pt>
                <c:pt idx="288">
                  <c:v>384</c:v>
                </c:pt>
                <c:pt idx="289">
                  <c:v>385</c:v>
                </c:pt>
                <c:pt idx="290">
                  <c:v>385</c:v>
                </c:pt>
                <c:pt idx="291">
                  <c:v>385</c:v>
                </c:pt>
                <c:pt idx="292">
                  <c:v>386</c:v>
                </c:pt>
                <c:pt idx="293">
                  <c:v>386</c:v>
                </c:pt>
                <c:pt idx="294">
                  <c:v>387</c:v>
                </c:pt>
                <c:pt idx="295">
                  <c:v>386</c:v>
                </c:pt>
                <c:pt idx="296">
                  <c:v>387</c:v>
                </c:pt>
                <c:pt idx="297">
                  <c:v>387</c:v>
                </c:pt>
                <c:pt idx="298">
                  <c:v>388</c:v>
                </c:pt>
                <c:pt idx="299">
                  <c:v>388</c:v>
                </c:pt>
                <c:pt idx="300">
                  <c:v>388</c:v>
                </c:pt>
                <c:pt idx="301">
                  <c:v>388</c:v>
                </c:pt>
                <c:pt idx="302">
                  <c:v>389</c:v>
                </c:pt>
                <c:pt idx="303">
                  <c:v>388</c:v>
                </c:pt>
                <c:pt idx="304">
                  <c:v>389</c:v>
                </c:pt>
                <c:pt idx="305">
                  <c:v>389</c:v>
                </c:pt>
                <c:pt idx="306">
                  <c:v>389</c:v>
                </c:pt>
                <c:pt idx="307">
                  <c:v>390</c:v>
                </c:pt>
                <c:pt idx="308">
                  <c:v>390</c:v>
                </c:pt>
                <c:pt idx="309">
                  <c:v>390</c:v>
                </c:pt>
                <c:pt idx="310">
                  <c:v>390</c:v>
                </c:pt>
                <c:pt idx="311">
                  <c:v>391</c:v>
                </c:pt>
                <c:pt idx="312">
                  <c:v>391</c:v>
                </c:pt>
                <c:pt idx="313">
                  <c:v>392</c:v>
                </c:pt>
                <c:pt idx="314">
                  <c:v>392</c:v>
                </c:pt>
                <c:pt idx="315">
                  <c:v>392</c:v>
                </c:pt>
                <c:pt idx="316">
                  <c:v>392</c:v>
                </c:pt>
                <c:pt idx="317">
                  <c:v>393</c:v>
                </c:pt>
                <c:pt idx="318">
                  <c:v>393</c:v>
                </c:pt>
                <c:pt idx="319">
                  <c:v>393</c:v>
                </c:pt>
                <c:pt idx="320">
                  <c:v>393</c:v>
                </c:pt>
                <c:pt idx="321">
                  <c:v>394</c:v>
                </c:pt>
                <c:pt idx="322">
                  <c:v>394</c:v>
                </c:pt>
                <c:pt idx="323">
                  <c:v>394</c:v>
                </c:pt>
                <c:pt idx="324">
                  <c:v>394</c:v>
                </c:pt>
                <c:pt idx="325">
                  <c:v>394</c:v>
                </c:pt>
                <c:pt idx="326">
                  <c:v>394</c:v>
                </c:pt>
                <c:pt idx="327">
                  <c:v>394</c:v>
                </c:pt>
                <c:pt idx="328">
                  <c:v>394</c:v>
                </c:pt>
                <c:pt idx="329">
                  <c:v>395</c:v>
                </c:pt>
                <c:pt idx="330">
                  <c:v>395</c:v>
                </c:pt>
                <c:pt idx="331">
                  <c:v>396</c:v>
                </c:pt>
                <c:pt idx="332">
                  <c:v>395</c:v>
                </c:pt>
                <c:pt idx="333">
                  <c:v>396</c:v>
                </c:pt>
                <c:pt idx="334">
                  <c:v>396</c:v>
                </c:pt>
                <c:pt idx="335">
                  <c:v>397</c:v>
                </c:pt>
                <c:pt idx="336">
                  <c:v>396</c:v>
                </c:pt>
                <c:pt idx="337">
                  <c:v>396</c:v>
                </c:pt>
                <c:pt idx="338">
                  <c:v>396</c:v>
                </c:pt>
                <c:pt idx="339">
                  <c:v>396</c:v>
                </c:pt>
                <c:pt idx="340">
                  <c:v>395</c:v>
                </c:pt>
                <c:pt idx="341">
                  <c:v>395</c:v>
                </c:pt>
                <c:pt idx="342">
                  <c:v>395</c:v>
                </c:pt>
                <c:pt idx="343">
                  <c:v>395</c:v>
                </c:pt>
                <c:pt idx="344">
                  <c:v>395</c:v>
                </c:pt>
                <c:pt idx="345">
                  <c:v>394</c:v>
                </c:pt>
                <c:pt idx="346">
                  <c:v>394</c:v>
                </c:pt>
                <c:pt idx="347">
                  <c:v>394</c:v>
                </c:pt>
                <c:pt idx="348">
                  <c:v>394</c:v>
                </c:pt>
                <c:pt idx="349">
                  <c:v>394</c:v>
                </c:pt>
                <c:pt idx="350">
                  <c:v>394</c:v>
                </c:pt>
                <c:pt idx="351">
                  <c:v>394</c:v>
                </c:pt>
                <c:pt idx="352">
                  <c:v>394</c:v>
                </c:pt>
                <c:pt idx="353">
                  <c:v>394</c:v>
                </c:pt>
                <c:pt idx="354">
                  <c:v>394</c:v>
                </c:pt>
                <c:pt idx="355">
                  <c:v>394</c:v>
                </c:pt>
                <c:pt idx="356">
                  <c:v>394</c:v>
                </c:pt>
                <c:pt idx="357">
                  <c:v>394</c:v>
                </c:pt>
                <c:pt idx="358">
                  <c:v>394</c:v>
                </c:pt>
                <c:pt idx="359">
                  <c:v>394</c:v>
                </c:pt>
                <c:pt idx="360">
                  <c:v>394</c:v>
                </c:pt>
                <c:pt idx="361">
                  <c:v>394</c:v>
                </c:pt>
                <c:pt idx="362">
                  <c:v>394</c:v>
                </c:pt>
                <c:pt idx="363">
                  <c:v>394</c:v>
                </c:pt>
                <c:pt idx="364">
                  <c:v>394</c:v>
                </c:pt>
                <c:pt idx="365">
                  <c:v>394</c:v>
                </c:pt>
                <c:pt idx="366">
                  <c:v>387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289544559"/>
        <c:axId val="1291357775"/>
      </c:lineChart>
      <c:catAx>
        <c:axId val="1289544559"/>
        <c:scaling>
          <c:orientation val="minMax"/>
        </c:scaling>
        <c:axPos val="b"/>
        <c:crossAx val="1291357775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291357775"/>
        <c:scaling>
          <c:orientation val="minMax"/>
          <c:min val="200"/>
        </c:scaling>
        <c:axPos val="l"/>
        <c:crossAx val="1289544559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37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3(ex2)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ex2_15_heatTemp3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Sheet1!$B$2:$B$1166</c:f>
              <c:numCache>
                <c:formatCode>General</c:formatCode>
                <c:ptCount val="1165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200</c:v>
                </c:pt>
                <c:pt idx="318">
                  <c:v>200</c:v>
                </c:pt>
                <c:pt idx="319">
                  <c:v>200</c:v>
                </c:pt>
                <c:pt idx="320">
                  <c:v>200</c:v>
                </c:pt>
                <c:pt idx="321">
                  <c:v>200</c:v>
                </c:pt>
                <c:pt idx="322">
                  <c:v>200</c:v>
                </c:pt>
                <c:pt idx="323">
                  <c:v>200</c:v>
                </c:pt>
                <c:pt idx="324">
                  <c:v>200</c:v>
                </c:pt>
                <c:pt idx="325">
                  <c:v>200</c:v>
                </c:pt>
                <c:pt idx="326">
                  <c:v>200</c:v>
                </c:pt>
                <c:pt idx="327">
                  <c:v>200</c:v>
                </c:pt>
                <c:pt idx="328">
                  <c:v>200</c:v>
                </c:pt>
                <c:pt idx="329">
                  <c:v>200</c:v>
                </c:pt>
                <c:pt idx="330">
                  <c:v>200</c:v>
                </c:pt>
                <c:pt idx="331">
                  <c:v>200</c:v>
                </c:pt>
                <c:pt idx="332">
                  <c:v>200</c:v>
                </c:pt>
                <c:pt idx="333">
                  <c:v>200</c:v>
                </c:pt>
                <c:pt idx="334">
                  <c:v>200</c:v>
                </c:pt>
                <c:pt idx="335">
                  <c:v>200</c:v>
                </c:pt>
                <c:pt idx="336">
                  <c:v>200</c:v>
                </c:pt>
                <c:pt idx="337">
                  <c:v>200</c:v>
                </c:pt>
                <c:pt idx="338">
                  <c:v>200</c:v>
                </c:pt>
                <c:pt idx="339">
                  <c:v>200</c:v>
                </c:pt>
                <c:pt idx="340">
                  <c:v>200</c:v>
                </c:pt>
                <c:pt idx="341">
                  <c:v>200</c:v>
                </c:pt>
                <c:pt idx="342">
                  <c:v>200</c:v>
                </c:pt>
                <c:pt idx="343">
                  <c:v>200</c:v>
                </c:pt>
                <c:pt idx="344">
                  <c:v>200</c:v>
                </c:pt>
                <c:pt idx="345">
                  <c:v>200</c:v>
                </c:pt>
                <c:pt idx="346">
                  <c:v>200</c:v>
                </c:pt>
                <c:pt idx="347">
                  <c:v>200</c:v>
                </c:pt>
                <c:pt idx="348">
                  <c:v>200</c:v>
                </c:pt>
                <c:pt idx="349">
                  <c:v>200</c:v>
                </c:pt>
                <c:pt idx="350">
                  <c:v>200</c:v>
                </c:pt>
                <c:pt idx="351">
                  <c:v>200</c:v>
                </c:pt>
                <c:pt idx="352">
                  <c:v>200</c:v>
                </c:pt>
                <c:pt idx="353">
                  <c:v>200</c:v>
                </c:pt>
                <c:pt idx="354">
                  <c:v>200</c:v>
                </c:pt>
                <c:pt idx="355">
                  <c:v>200</c:v>
                </c:pt>
                <c:pt idx="356">
                  <c:v>200</c:v>
                </c:pt>
                <c:pt idx="357">
                  <c:v>200</c:v>
                </c:pt>
                <c:pt idx="358">
                  <c:v>200</c:v>
                </c:pt>
                <c:pt idx="359">
                  <c:v>200</c:v>
                </c:pt>
                <c:pt idx="360">
                  <c:v>200</c:v>
                </c:pt>
                <c:pt idx="361">
                  <c:v>200</c:v>
                </c:pt>
                <c:pt idx="362">
                  <c:v>200</c:v>
                </c:pt>
                <c:pt idx="363">
                  <c:v>200</c:v>
                </c:pt>
                <c:pt idx="364">
                  <c:v>200</c:v>
                </c:pt>
                <c:pt idx="365">
                  <c:v>200</c:v>
                </c:pt>
                <c:pt idx="366">
                  <c:v>200</c:v>
                </c:pt>
                <c:pt idx="367">
                  <c:v>200</c:v>
                </c:pt>
                <c:pt idx="368">
                  <c:v>200</c:v>
                </c:pt>
                <c:pt idx="369">
                  <c:v>200</c:v>
                </c:pt>
                <c:pt idx="370">
                  <c:v>200</c:v>
                </c:pt>
                <c:pt idx="371">
                  <c:v>200</c:v>
                </c:pt>
                <c:pt idx="372">
                  <c:v>200</c:v>
                </c:pt>
                <c:pt idx="373">
                  <c:v>200</c:v>
                </c:pt>
                <c:pt idx="374">
                  <c:v>200</c:v>
                </c:pt>
                <c:pt idx="375">
                  <c:v>200</c:v>
                </c:pt>
                <c:pt idx="376">
                  <c:v>200</c:v>
                </c:pt>
                <c:pt idx="377">
                  <c:v>200</c:v>
                </c:pt>
                <c:pt idx="378">
                  <c:v>200</c:v>
                </c:pt>
                <c:pt idx="379">
                  <c:v>200</c:v>
                </c:pt>
                <c:pt idx="380">
                  <c:v>200</c:v>
                </c:pt>
                <c:pt idx="381">
                  <c:v>200</c:v>
                </c:pt>
                <c:pt idx="382">
                  <c:v>200</c:v>
                </c:pt>
                <c:pt idx="383">
                  <c:v>200</c:v>
                </c:pt>
                <c:pt idx="384">
                  <c:v>200</c:v>
                </c:pt>
                <c:pt idx="385">
                  <c:v>200</c:v>
                </c:pt>
                <c:pt idx="386">
                  <c:v>200</c:v>
                </c:pt>
                <c:pt idx="387">
                  <c:v>200</c:v>
                </c:pt>
                <c:pt idx="388">
                  <c:v>200</c:v>
                </c:pt>
                <c:pt idx="389">
                  <c:v>200</c:v>
                </c:pt>
                <c:pt idx="390">
                  <c:v>200</c:v>
                </c:pt>
                <c:pt idx="391">
                  <c:v>200</c:v>
                </c:pt>
                <c:pt idx="392">
                  <c:v>200</c:v>
                </c:pt>
                <c:pt idx="393">
                  <c:v>200</c:v>
                </c:pt>
                <c:pt idx="394">
                  <c:v>200</c:v>
                </c:pt>
                <c:pt idx="395">
                  <c:v>200</c:v>
                </c:pt>
                <c:pt idx="396">
                  <c:v>200</c:v>
                </c:pt>
                <c:pt idx="397">
                  <c:v>200</c:v>
                </c:pt>
                <c:pt idx="398">
                  <c:v>200</c:v>
                </c:pt>
                <c:pt idx="399">
                  <c:v>200</c:v>
                </c:pt>
                <c:pt idx="400">
                  <c:v>200</c:v>
                </c:pt>
                <c:pt idx="401">
                  <c:v>200</c:v>
                </c:pt>
                <c:pt idx="402">
                  <c:v>200</c:v>
                </c:pt>
                <c:pt idx="403">
                  <c:v>200</c:v>
                </c:pt>
                <c:pt idx="404">
                  <c:v>200</c:v>
                </c:pt>
                <c:pt idx="405">
                  <c:v>200</c:v>
                </c:pt>
                <c:pt idx="406">
                  <c:v>200</c:v>
                </c:pt>
                <c:pt idx="407">
                  <c:v>200</c:v>
                </c:pt>
                <c:pt idx="408">
                  <c:v>200</c:v>
                </c:pt>
                <c:pt idx="409">
                  <c:v>200</c:v>
                </c:pt>
                <c:pt idx="410">
                  <c:v>200</c:v>
                </c:pt>
                <c:pt idx="411">
                  <c:v>200</c:v>
                </c:pt>
                <c:pt idx="412">
                  <c:v>200</c:v>
                </c:pt>
                <c:pt idx="413">
                  <c:v>200</c:v>
                </c:pt>
                <c:pt idx="414">
                  <c:v>200</c:v>
                </c:pt>
                <c:pt idx="415">
                  <c:v>200</c:v>
                </c:pt>
                <c:pt idx="416">
                  <c:v>200</c:v>
                </c:pt>
                <c:pt idx="417">
                  <c:v>200</c:v>
                </c:pt>
                <c:pt idx="418">
                  <c:v>200</c:v>
                </c:pt>
                <c:pt idx="419">
                  <c:v>200</c:v>
                </c:pt>
                <c:pt idx="420">
                  <c:v>200</c:v>
                </c:pt>
                <c:pt idx="421">
                  <c:v>200</c:v>
                </c:pt>
                <c:pt idx="422">
                  <c:v>200</c:v>
                </c:pt>
                <c:pt idx="423">
                  <c:v>200</c:v>
                </c:pt>
                <c:pt idx="424">
                  <c:v>200</c:v>
                </c:pt>
                <c:pt idx="425">
                  <c:v>200</c:v>
                </c:pt>
                <c:pt idx="426">
                  <c:v>200</c:v>
                </c:pt>
                <c:pt idx="427">
                  <c:v>200</c:v>
                </c:pt>
                <c:pt idx="428">
                  <c:v>200</c:v>
                </c:pt>
                <c:pt idx="429">
                  <c:v>200</c:v>
                </c:pt>
                <c:pt idx="430">
                  <c:v>200</c:v>
                </c:pt>
                <c:pt idx="431">
                  <c:v>200</c:v>
                </c:pt>
                <c:pt idx="432">
                  <c:v>200</c:v>
                </c:pt>
                <c:pt idx="433">
                  <c:v>200</c:v>
                </c:pt>
                <c:pt idx="434">
                  <c:v>200</c:v>
                </c:pt>
                <c:pt idx="435">
                  <c:v>200</c:v>
                </c:pt>
                <c:pt idx="436">
                  <c:v>200</c:v>
                </c:pt>
                <c:pt idx="437">
                  <c:v>200</c:v>
                </c:pt>
                <c:pt idx="438">
                  <c:v>200</c:v>
                </c:pt>
                <c:pt idx="439">
                  <c:v>200</c:v>
                </c:pt>
                <c:pt idx="440">
                  <c:v>200</c:v>
                </c:pt>
                <c:pt idx="441">
                  <c:v>200</c:v>
                </c:pt>
                <c:pt idx="442">
                  <c:v>200</c:v>
                </c:pt>
                <c:pt idx="443">
                  <c:v>200</c:v>
                </c:pt>
                <c:pt idx="444">
                  <c:v>200</c:v>
                </c:pt>
                <c:pt idx="445">
                  <c:v>200</c:v>
                </c:pt>
                <c:pt idx="446">
                  <c:v>200</c:v>
                </c:pt>
                <c:pt idx="447">
                  <c:v>200</c:v>
                </c:pt>
                <c:pt idx="448">
                  <c:v>200</c:v>
                </c:pt>
                <c:pt idx="449">
                  <c:v>200</c:v>
                </c:pt>
                <c:pt idx="450">
                  <c:v>200</c:v>
                </c:pt>
                <c:pt idx="451">
                  <c:v>200</c:v>
                </c:pt>
                <c:pt idx="452">
                  <c:v>200</c:v>
                </c:pt>
                <c:pt idx="453">
                  <c:v>200</c:v>
                </c:pt>
                <c:pt idx="454">
                  <c:v>200</c:v>
                </c:pt>
                <c:pt idx="455">
                  <c:v>200</c:v>
                </c:pt>
                <c:pt idx="456">
                  <c:v>200</c:v>
                </c:pt>
                <c:pt idx="457">
                  <c:v>200</c:v>
                </c:pt>
                <c:pt idx="458">
                  <c:v>200</c:v>
                </c:pt>
                <c:pt idx="459">
                  <c:v>200</c:v>
                </c:pt>
                <c:pt idx="460">
                  <c:v>200</c:v>
                </c:pt>
                <c:pt idx="461">
                  <c:v>200</c:v>
                </c:pt>
                <c:pt idx="462">
                  <c:v>200</c:v>
                </c:pt>
                <c:pt idx="463">
                  <c:v>200</c:v>
                </c:pt>
                <c:pt idx="464">
                  <c:v>201</c:v>
                </c:pt>
                <c:pt idx="465">
                  <c:v>200</c:v>
                </c:pt>
                <c:pt idx="466">
                  <c:v>200</c:v>
                </c:pt>
                <c:pt idx="467">
                  <c:v>201</c:v>
                </c:pt>
                <c:pt idx="468">
                  <c:v>201</c:v>
                </c:pt>
                <c:pt idx="469">
                  <c:v>200</c:v>
                </c:pt>
                <c:pt idx="470">
                  <c:v>202</c:v>
                </c:pt>
                <c:pt idx="471">
                  <c:v>200</c:v>
                </c:pt>
                <c:pt idx="472">
                  <c:v>201</c:v>
                </c:pt>
                <c:pt idx="473">
                  <c:v>201</c:v>
                </c:pt>
                <c:pt idx="474">
                  <c:v>202</c:v>
                </c:pt>
                <c:pt idx="475">
                  <c:v>201</c:v>
                </c:pt>
                <c:pt idx="476">
                  <c:v>201</c:v>
                </c:pt>
                <c:pt idx="477">
                  <c:v>202</c:v>
                </c:pt>
                <c:pt idx="478">
                  <c:v>202</c:v>
                </c:pt>
                <c:pt idx="479">
                  <c:v>203</c:v>
                </c:pt>
                <c:pt idx="480">
                  <c:v>203</c:v>
                </c:pt>
                <c:pt idx="481">
                  <c:v>203</c:v>
                </c:pt>
                <c:pt idx="482">
                  <c:v>203</c:v>
                </c:pt>
                <c:pt idx="483">
                  <c:v>205</c:v>
                </c:pt>
                <c:pt idx="484">
                  <c:v>205</c:v>
                </c:pt>
                <c:pt idx="485">
                  <c:v>206</c:v>
                </c:pt>
                <c:pt idx="486">
                  <c:v>205</c:v>
                </c:pt>
                <c:pt idx="487">
                  <c:v>207</c:v>
                </c:pt>
                <c:pt idx="488">
                  <c:v>207</c:v>
                </c:pt>
                <c:pt idx="489">
                  <c:v>207</c:v>
                </c:pt>
                <c:pt idx="490">
                  <c:v>207</c:v>
                </c:pt>
                <c:pt idx="491">
                  <c:v>207</c:v>
                </c:pt>
                <c:pt idx="492">
                  <c:v>210</c:v>
                </c:pt>
                <c:pt idx="493">
                  <c:v>209</c:v>
                </c:pt>
                <c:pt idx="494">
                  <c:v>209</c:v>
                </c:pt>
                <c:pt idx="495">
                  <c:v>211</c:v>
                </c:pt>
                <c:pt idx="496">
                  <c:v>211</c:v>
                </c:pt>
                <c:pt idx="497">
                  <c:v>211</c:v>
                </c:pt>
                <c:pt idx="498">
                  <c:v>210</c:v>
                </c:pt>
                <c:pt idx="499">
                  <c:v>212</c:v>
                </c:pt>
                <c:pt idx="500">
                  <c:v>212</c:v>
                </c:pt>
                <c:pt idx="501">
                  <c:v>214</c:v>
                </c:pt>
                <c:pt idx="502">
                  <c:v>214</c:v>
                </c:pt>
                <c:pt idx="503">
                  <c:v>212</c:v>
                </c:pt>
                <c:pt idx="504">
                  <c:v>215</c:v>
                </c:pt>
                <c:pt idx="505">
                  <c:v>214</c:v>
                </c:pt>
                <c:pt idx="506">
                  <c:v>216</c:v>
                </c:pt>
                <c:pt idx="507">
                  <c:v>215</c:v>
                </c:pt>
                <c:pt idx="508">
                  <c:v>215</c:v>
                </c:pt>
                <c:pt idx="509">
                  <c:v>216</c:v>
                </c:pt>
                <c:pt idx="510">
                  <c:v>217</c:v>
                </c:pt>
                <c:pt idx="511">
                  <c:v>217</c:v>
                </c:pt>
                <c:pt idx="512">
                  <c:v>217</c:v>
                </c:pt>
                <c:pt idx="513">
                  <c:v>218</c:v>
                </c:pt>
                <c:pt idx="514">
                  <c:v>218</c:v>
                </c:pt>
                <c:pt idx="515">
                  <c:v>219</c:v>
                </c:pt>
                <c:pt idx="516">
                  <c:v>219</c:v>
                </c:pt>
                <c:pt idx="517">
                  <c:v>219</c:v>
                </c:pt>
                <c:pt idx="518">
                  <c:v>219</c:v>
                </c:pt>
                <c:pt idx="519">
                  <c:v>220</c:v>
                </c:pt>
                <c:pt idx="520">
                  <c:v>220</c:v>
                </c:pt>
                <c:pt idx="521">
                  <c:v>221</c:v>
                </c:pt>
                <c:pt idx="522">
                  <c:v>221</c:v>
                </c:pt>
                <c:pt idx="523">
                  <c:v>222</c:v>
                </c:pt>
                <c:pt idx="524">
                  <c:v>222</c:v>
                </c:pt>
                <c:pt idx="525">
                  <c:v>222</c:v>
                </c:pt>
                <c:pt idx="526">
                  <c:v>223</c:v>
                </c:pt>
                <c:pt idx="527">
                  <c:v>223</c:v>
                </c:pt>
                <c:pt idx="528">
                  <c:v>224</c:v>
                </c:pt>
                <c:pt idx="529">
                  <c:v>224</c:v>
                </c:pt>
                <c:pt idx="530">
                  <c:v>224</c:v>
                </c:pt>
                <c:pt idx="531">
                  <c:v>224</c:v>
                </c:pt>
                <c:pt idx="532">
                  <c:v>225</c:v>
                </c:pt>
                <c:pt idx="533">
                  <c:v>225</c:v>
                </c:pt>
                <c:pt idx="534">
                  <c:v>226</c:v>
                </c:pt>
                <c:pt idx="535">
                  <c:v>226</c:v>
                </c:pt>
                <c:pt idx="536">
                  <c:v>227</c:v>
                </c:pt>
                <c:pt idx="537">
                  <c:v>227</c:v>
                </c:pt>
                <c:pt idx="538">
                  <c:v>227</c:v>
                </c:pt>
                <c:pt idx="539">
                  <c:v>227</c:v>
                </c:pt>
                <c:pt idx="540">
                  <c:v>227</c:v>
                </c:pt>
                <c:pt idx="541">
                  <c:v>228</c:v>
                </c:pt>
                <c:pt idx="542">
                  <c:v>228</c:v>
                </c:pt>
                <c:pt idx="543">
                  <c:v>228</c:v>
                </c:pt>
                <c:pt idx="544">
                  <c:v>229</c:v>
                </c:pt>
                <c:pt idx="545">
                  <c:v>229</c:v>
                </c:pt>
                <c:pt idx="546">
                  <c:v>230</c:v>
                </c:pt>
                <c:pt idx="547">
                  <c:v>230</c:v>
                </c:pt>
                <c:pt idx="548">
                  <c:v>231</c:v>
                </c:pt>
                <c:pt idx="549">
                  <c:v>231</c:v>
                </c:pt>
                <c:pt idx="550">
                  <c:v>232</c:v>
                </c:pt>
                <c:pt idx="551">
                  <c:v>232</c:v>
                </c:pt>
                <c:pt idx="552">
                  <c:v>232</c:v>
                </c:pt>
                <c:pt idx="553">
                  <c:v>233</c:v>
                </c:pt>
                <c:pt idx="554">
                  <c:v>232</c:v>
                </c:pt>
                <c:pt idx="555">
                  <c:v>233</c:v>
                </c:pt>
                <c:pt idx="556">
                  <c:v>233</c:v>
                </c:pt>
                <c:pt idx="557">
                  <c:v>233</c:v>
                </c:pt>
                <c:pt idx="558">
                  <c:v>234</c:v>
                </c:pt>
                <c:pt idx="559">
                  <c:v>234</c:v>
                </c:pt>
                <c:pt idx="560">
                  <c:v>234</c:v>
                </c:pt>
                <c:pt idx="561">
                  <c:v>234</c:v>
                </c:pt>
                <c:pt idx="562">
                  <c:v>235</c:v>
                </c:pt>
                <c:pt idx="563">
                  <c:v>235</c:v>
                </c:pt>
                <c:pt idx="564">
                  <c:v>236</c:v>
                </c:pt>
                <c:pt idx="565">
                  <c:v>236</c:v>
                </c:pt>
                <c:pt idx="566">
                  <c:v>236</c:v>
                </c:pt>
                <c:pt idx="567">
                  <c:v>236</c:v>
                </c:pt>
                <c:pt idx="568">
                  <c:v>236</c:v>
                </c:pt>
                <c:pt idx="569">
                  <c:v>238</c:v>
                </c:pt>
                <c:pt idx="570">
                  <c:v>237</c:v>
                </c:pt>
                <c:pt idx="571">
                  <c:v>238</c:v>
                </c:pt>
                <c:pt idx="572">
                  <c:v>238</c:v>
                </c:pt>
                <c:pt idx="573">
                  <c:v>238</c:v>
                </c:pt>
                <c:pt idx="574">
                  <c:v>239</c:v>
                </c:pt>
                <c:pt idx="575">
                  <c:v>239</c:v>
                </c:pt>
                <c:pt idx="576">
                  <c:v>240</c:v>
                </c:pt>
                <c:pt idx="577">
                  <c:v>240</c:v>
                </c:pt>
                <c:pt idx="578">
                  <c:v>240</c:v>
                </c:pt>
                <c:pt idx="579">
                  <c:v>240</c:v>
                </c:pt>
                <c:pt idx="580">
                  <c:v>241</c:v>
                </c:pt>
                <c:pt idx="581">
                  <c:v>241</c:v>
                </c:pt>
                <c:pt idx="582">
                  <c:v>242</c:v>
                </c:pt>
                <c:pt idx="583">
                  <c:v>242</c:v>
                </c:pt>
                <c:pt idx="584">
                  <c:v>243</c:v>
                </c:pt>
                <c:pt idx="585">
                  <c:v>243</c:v>
                </c:pt>
                <c:pt idx="586">
                  <c:v>243</c:v>
                </c:pt>
                <c:pt idx="587">
                  <c:v>243</c:v>
                </c:pt>
                <c:pt idx="588">
                  <c:v>244</c:v>
                </c:pt>
                <c:pt idx="589">
                  <c:v>244</c:v>
                </c:pt>
                <c:pt idx="590">
                  <c:v>245</c:v>
                </c:pt>
                <c:pt idx="591">
                  <c:v>245</c:v>
                </c:pt>
                <c:pt idx="592">
                  <c:v>245</c:v>
                </c:pt>
                <c:pt idx="593">
                  <c:v>245</c:v>
                </c:pt>
                <c:pt idx="594">
                  <c:v>246</c:v>
                </c:pt>
                <c:pt idx="595">
                  <c:v>245</c:v>
                </c:pt>
                <c:pt idx="596">
                  <c:v>246</c:v>
                </c:pt>
                <c:pt idx="597">
                  <c:v>246</c:v>
                </c:pt>
                <c:pt idx="598">
                  <c:v>246</c:v>
                </c:pt>
                <c:pt idx="599">
                  <c:v>247</c:v>
                </c:pt>
                <c:pt idx="600">
                  <c:v>247</c:v>
                </c:pt>
                <c:pt idx="601">
                  <c:v>247</c:v>
                </c:pt>
                <c:pt idx="602">
                  <c:v>247</c:v>
                </c:pt>
                <c:pt idx="603">
                  <c:v>248</c:v>
                </c:pt>
                <c:pt idx="604">
                  <c:v>248</c:v>
                </c:pt>
                <c:pt idx="605">
                  <c:v>248</c:v>
                </c:pt>
                <c:pt idx="606">
                  <c:v>249</c:v>
                </c:pt>
                <c:pt idx="607">
                  <c:v>249</c:v>
                </c:pt>
                <c:pt idx="608">
                  <c:v>249</c:v>
                </c:pt>
                <c:pt idx="609">
                  <c:v>250</c:v>
                </c:pt>
                <c:pt idx="610">
                  <c:v>250</c:v>
                </c:pt>
                <c:pt idx="611">
                  <c:v>251</c:v>
                </c:pt>
                <c:pt idx="612">
                  <c:v>251</c:v>
                </c:pt>
                <c:pt idx="613">
                  <c:v>250</c:v>
                </c:pt>
                <c:pt idx="614">
                  <c:v>252</c:v>
                </c:pt>
                <c:pt idx="615">
                  <c:v>252</c:v>
                </c:pt>
                <c:pt idx="616">
                  <c:v>252</c:v>
                </c:pt>
                <c:pt idx="617">
                  <c:v>253</c:v>
                </c:pt>
                <c:pt idx="618">
                  <c:v>253</c:v>
                </c:pt>
                <c:pt idx="619">
                  <c:v>253</c:v>
                </c:pt>
                <c:pt idx="620">
                  <c:v>254</c:v>
                </c:pt>
                <c:pt idx="621">
                  <c:v>254</c:v>
                </c:pt>
                <c:pt idx="622">
                  <c:v>255</c:v>
                </c:pt>
                <c:pt idx="623">
                  <c:v>255</c:v>
                </c:pt>
                <c:pt idx="624">
                  <c:v>255</c:v>
                </c:pt>
                <c:pt idx="625">
                  <c:v>256</c:v>
                </c:pt>
                <c:pt idx="626">
                  <c:v>256</c:v>
                </c:pt>
                <c:pt idx="627">
                  <c:v>257</c:v>
                </c:pt>
                <c:pt idx="628">
                  <c:v>256</c:v>
                </c:pt>
                <c:pt idx="629">
                  <c:v>257</c:v>
                </c:pt>
                <c:pt idx="630">
                  <c:v>257</c:v>
                </c:pt>
                <c:pt idx="631">
                  <c:v>258</c:v>
                </c:pt>
                <c:pt idx="632">
                  <c:v>258</c:v>
                </c:pt>
                <c:pt idx="633">
                  <c:v>258</c:v>
                </c:pt>
                <c:pt idx="634">
                  <c:v>259</c:v>
                </c:pt>
                <c:pt idx="635">
                  <c:v>259</c:v>
                </c:pt>
                <c:pt idx="636">
                  <c:v>259</c:v>
                </c:pt>
                <c:pt idx="637">
                  <c:v>259</c:v>
                </c:pt>
                <c:pt idx="638">
                  <c:v>260</c:v>
                </c:pt>
                <c:pt idx="639">
                  <c:v>260</c:v>
                </c:pt>
                <c:pt idx="640">
                  <c:v>261</c:v>
                </c:pt>
                <c:pt idx="641">
                  <c:v>261</c:v>
                </c:pt>
                <c:pt idx="642">
                  <c:v>261</c:v>
                </c:pt>
                <c:pt idx="643">
                  <c:v>261</c:v>
                </c:pt>
                <c:pt idx="644">
                  <c:v>262</c:v>
                </c:pt>
                <c:pt idx="645">
                  <c:v>262</c:v>
                </c:pt>
                <c:pt idx="646">
                  <c:v>263</c:v>
                </c:pt>
                <c:pt idx="647">
                  <c:v>263</c:v>
                </c:pt>
                <c:pt idx="648">
                  <c:v>264</c:v>
                </c:pt>
                <c:pt idx="649">
                  <c:v>263</c:v>
                </c:pt>
                <c:pt idx="650">
                  <c:v>264</c:v>
                </c:pt>
                <c:pt idx="651">
                  <c:v>264</c:v>
                </c:pt>
                <c:pt idx="652">
                  <c:v>264</c:v>
                </c:pt>
                <c:pt idx="653">
                  <c:v>265</c:v>
                </c:pt>
                <c:pt idx="654">
                  <c:v>265</c:v>
                </c:pt>
                <c:pt idx="655">
                  <c:v>265</c:v>
                </c:pt>
                <c:pt idx="656">
                  <c:v>266</c:v>
                </c:pt>
                <c:pt idx="657">
                  <c:v>266</c:v>
                </c:pt>
                <c:pt idx="658">
                  <c:v>266</c:v>
                </c:pt>
                <c:pt idx="659">
                  <c:v>267</c:v>
                </c:pt>
                <c:pt idx="660">
                  <c:v>267</c:v>
                </c:pt>
                <c:pt idx="661">
                  <c:v>267</c:v>
                </c:pt>
                <c:pt idx="662">
                  <c:v>268</c:v>
                </c:pt>
                <c:pt idx="663">
                  <c:v>268</c:v>
                </c:pt>
                <c:pt idx="664">
                  <c:v>268</c:v>
                </c:pt>
                <c:pt idx="665">
                  <c:v>269</c:v>
                </c:pt>
                <c:pt idx="666">
                  <c:v>269</c:v>
                </c:pt>
                <c:pt idx="667">
                  <c:v>270</c:v>
                </c:pt>
                <c:pt idx="668">
                  <c:v>270</c:v>
                </c:pt>
                <c:pt idx="669">
                  <c:v>271</c:v>
                </c:pt>
                <c:pt idx="670">
                  <c:v>271</c:v>
                </c:pt>
                <c:pt idx="671">
                  <c:v>271</c:v>
                </c:pt>
                <c:pt idx="672">
                  <c:v>271</c:v>
                </c:pt>
                <c:pt idx="673">
                  <c:v>272</c:v>
                </c:pt>
                <c:pt idx="674">
                  <c:v>271</c:v>
                </c:pt>
                <c:pt idx="675">
                  <c:v>272</c:v>
                </c:pt>
                <c:pt idx="676">
                  <c:v>272</c:v>
                </c:pt>
                <c:pt idx="677">
                  <c:v>272</c:v>
                </c:pt>
                <c:pt idx="678">
                  <c:v>272</c:v>
                </c:pt>
                <c:pt idx="679">
                  <c:v>273</c:v>
                </c:pt>
                <c:pt idx="680">
                  <c:v>273</c:v>
                </c:pt>
                <c:pt idx="681">
                  <c:v>274</c:v>
                </c:pt>
                <c:pt idx="682">
                  <c:v>274</c:v>
                </c:pt>
                <c:pt idx="683">
                  <c:v>274</c:v>
                </c:pt>
                <c:pt idx="684">
                  <c:v>274</c:v>
                </c:pt>
                <c:pt idx="685">
                  <c:v>275</c:v>
                </c:pt>
                <c:pt idx="686">
                  <c:v>275</c:v>
                </c:pt>
                <c:pt idx="687">
                  <c:v>276</c:v>
                </c:pt>
                <c:pt idx="688">
                  <c:v>276</c:v>
                </c:pt>
                <c:pt idx="689">
                  <c:v>276</c:v>
                </c:pt>
                <c:pt idx="690">
                  <c:v>276</c:v>
                </c:pt>
                <c:pt idx="691">
                  <c:v>277</c:v>
                </c:pt>
                <c:pt idx="692">
                  <c:v>277</c:v>
                </c:pt>
                <c:pt idx="693">
                  <c:v>278</c:v>
                </c:pt>
                <c:pt idx="694">
                  <c:v>278</c:v>
                </c:pt>
                <c:pt idx="695">
                  <c:v>278</c:v>
                </c:pt>
                <c:pt idx="696">
                  <c:v>279</c:v>
                </c:pt>
                <c:pt idx="697">
                  <c:v>279</c:v>
                </c:pt>
                <c:pt idx="698">
                  <c:v>279</c:v>
                </c:pt>
                <c:pt idx="699">
                  <c:v>280</c:v>
                </c:pt>
                <c:pt idx="700">
                  <c:v>280</c:v>
                </c:pt>
                <c:pt idx="701">
                  <c:v>280</c:v>
                </c:pt>
                <c:pt idx="702">
                  <c:v>280</c:v>
                </c:pt>
                <c:pt idx="703">
                  <c:v>280</c:v>
                </c:pt>
                <c:pt idx="704">
                  <c:v>281</c:v>
                </c:pt>
                <c:pt idx="705">
                  <c:v>282</c:v>
                </c:pt>
                <c:pt idx="706">
                  <c:v>282</c:v>
                </c:pt>
                <c:pt idx="707">
                  <c:v>282</c:v>
                </c:pt>
                <c:pt idx="708">
                  <c:v>283</c:v>
                </c:pt>
                <c:pt idx="709">
                  <c:v>283</c:v>
                </c:pt>
                <c:pt idx="710">
                  <c:v>283</c:v>
                </c:pt>
                <c:pt idx="711">
                  <c:v>284</c:v>
                </c:pt>
                <c:pt idx="712">
                  <c:v>285</c:v>
                </c:pt>
                <c:pt idx="713">
                  <c:v>285</c:v>
                </c:pt>
                <c:pt idx="714">
                  <c:v>285</c:v>
                </c:pt>
                <c:pt idx="715">
                  <c:v>285</c:v>
                </c:pt>
                <c:pt idx="716">
                  <c:v>285</c:v>
                </c:pt>
                <c:pt idx="717">
                  <c:v>285</c:v>
                </c:pt>
                <c:pt idx="718">
                  <c:v>286</c:v>
                </c:pt>
                <c:pt idx="719">
                  <c:v>286</c:v>
                </c:pt>
                <c:pt idx="720">
                  <c:v>286</c:v>
                </c:pt>
                <c:pt idx="721">
                  <c:v>287</c:v>
                </c:pt>
                <c:pt idx="722">
                  <c:v>287</c:v>
                </c:pt>
                <c:pt idx="723">
                  <c:v>287</c:v>
                </c:pt>
                <c:pt idx="724">
                  <c:v>287</c:v>
                </c:pt>
                <c:pt idx="725">
                  <c:v>288</c:v>
                </c:pt>
                <c:pt idx="726">
                  <c:v>288</c:v>
                </c:pt>
                <c:pt idx="727">
                  <c:v>289</c:v>
                </c:pt>
                <c:pt idx="728">
                  <c:v>289</c:v>
                </c:pt>
                <c:pt idx="729">
                  <c:v>289</c:v>
                </c:pt>
                <c:pt idx="730">
                  <c:v>290</c:v>
                </c:pt>
                <c:pt idx="731">
                  <c:v>290</c:v>
                </c:pt>
                <c:pt idx="732">
                  <c:v>290</c:v>
                </c:pt>
                <c:pt idx="733">
                  <c:v>290</c:v>
                </c:pt>
                <c:pt idx="734">
                  <c:v>291</c:v>
                </c:pt>
                <c:pt idx="735">
                  <c:v>291</c:v>
                </c:pt>
                <c:pt idx="736">
                  <c:v>291</c:v>
                </c:pt>
                <c:pt idx="737">
                  <c:v>292</c:v>
                </c:pt>
                <c:pt idx="738">
                  <c:v>292</c:v>
                </c:pt>
                <c:pt idx="739">
                  <c:v>292</c:v>
                </c:pt>
                <c:pt idx="740">
                  <c:v>292</c:v>
                </c:pt>
                <c:pt idx="741">
                  <c:v>293</c:v>
                </c:pt>
                <c:pt idx="742">
                  <c:v>293</c:v>
                </c:pt>
                <c:pt idx="743">
                  <c:v>294</c:v>
                </c:pt>
                <c:pt idx="744">
                  <c:v>294</c:v>
                </c:pt>
                <c:pt idx="745">
                  <c:v>294</c:v>
                </c:pt>
                <c:pt idx="746">
                  <c:v>295</c:v>
                </c:pt>
                <c:pt idx="747">
                  <c:v>295</c:v>
                </c:pt>
                <c:pt idx="748">
                  <c:v>295</c:v>
                </c:pt>
                <c:pt idx="749">
                  <c:v>295</c:v>
                </c:pt>
                <c:pt idx="750">
                  <c:v>296</c:v>
                </c:pt>
                <c:pt idx="751">
                  <c:v>296</c:v>
                </c:pt>
                <c:pt idx="752">
                  <c:v>297</c:v>
                </c:pt>
                <c:pt idx="753">
                  <c:v>297</c:v>
                </c:pt>
                <c:pt idx="754">
                  <c:v>298</c:v>
                </c:pt>
                <c:pt idx="755">
                  <c:v>298</c:v>
                </c:pt>
                <c:pt idx="756">
                  <c:v>297</c:v>
                </c:pt>
                <c:pt idx="757">
                  <c:v>298</c:v>
                </c:pt>
                <c:pt idx="758">
                  <c:v>298</c:v>
                </c:pt>
                <c:pt idx="759">
                  <c:v>298</c:v>
                </c:pt>
                <c:pt idx="760">
                  <c:v>299</c:v>
                </c:pt>
                <c:pt idx="761">
                  <c:v>299</c:v>
                </c:pt>
                <c:pt idx="762">
                  <c:v>299</c:v>
                </c:pt>
                <c:pt idx="763">
                  <c:v>300</c:v>
                </c:pt>
                <c:pt idx="764">
                  <c:v>300</c:v>
                </c:pt>
                <c:pt idx="765">
                  <c:v>300</c:v>
                </c:pt>
                <c:pt idx="766">
                  <c:v>301</c:v>
                </c:pt>
                <c:pt idx="767">
                  <c:v>301</c:v>
                </c:pt>
                <c:pt idx="768">
                  <c:v>302</c:v>
                </c:pt>
                <c:pt idx="769">
                  <c:v>302</c:v>
                </c:pt>
                <c:pt idx="770">
                  <c:v>303</c:v>
                </c:pt>
                <c:pt idx="771">
                  <c:v>303</c:v>
                </c:pt>
                <c:pt idx="772">
                  <c:v>303</c:v>
                </c:pt>
                <c:pt idx="773">
                  <c:v>304</c:v>
                </c:pt>
                <c:pt idx="774">
                  <c:v>303</c:v>
                </c:pt>
                <c:pt idx="775">
                  <c:v>304</c:v>
                </c:pt>
                <c:pt idx="776">
                  <c:v>304</c:v>
                </c:pt>
                <c:pt idx="777">
                  <c:v>305</c:v>
                </c:pt>
                <c:pt idx="778">
                  <c:v>305</c:v>
                </c:pt>
                <c:pt idx="779">
                  <c:v>305</c:v>
                </c:pt>
                <c:pt idx="780">
                  <c:v>306</c:v>
                </c:pt>
                <c:pt idx="781">
                  <c:v>306</c:v>
                </c:pt>
                <c:pt idx="782">
                  <c:v>306</c:v>
                </c:pt>
                <c:pt idx="783">
                  <c:v>306</c:v>
                </c:pt>
                <c:pt idx="784">
                  <c:v>307</c:v>
                </c:pt>
                <c:pt idx="785">
                  <c:v>307</c:v>
                </c:pt>
                <c:pt idx="786">
                  <c:v>307</c:v>
                </c:pt>
                <c:pt idx="787">
                  <c:v>308</c:v>
                </c:pt>
                <c:pt idx="788">
                  <c:v>308</c:v>
                </c:pt>
                <c:pt idx="789">
                  <c:v>308</c:v>
                </c:pt>
                <c:pt idx="790">
                  <c:v>308</c:v>
                </c:pt>
                <c:pt idx="791">
                  <c:v>309</c:v>
                </c:pt>
                <c:pt idx="792">
                  <c:v>310</c:v>
                </c:pt>
                <c:pt idx="793">
                  <c:v>310</c:v>
                </c:pt>
                <c:pt idx="794">
                  <c:v>310</c:v>
                </c:pt>
                <c:pt idx="795">
                  <c:v>311</c:v>
                </c:pt>
                <c:pt idx="796">
                  <c:v>310</c:v>
                </c:pt>
                <c:pt idx="797">
                  <c:v>311</c:v>
                </c:pt>
                <c:pt idx="798">
                  <c:v>311</c:v>
                </c:pt>
                <c:pt idx="799">
                  <c:v>312</c:v>
                </c:pt>
                <c:pt idx="800">
                  <c:v>312</c:v>
                </c:pt>
                <c:pt idx="801">
                  <c:v>312</c:v>
                </c:pt>
                <c:pt idx="802">
                  <c:v>312</c:v>
                </c:pt>
                <c:pt idx="803">
                  <c:v>313</c:v>
                </c:pt>
                <c:pt idx="804">
                  <c:v>313</c:v>
                </c:pt>
                <c:pt idx="805">
                  <c:v>313</c:v>
                </c:pt>
                <c:pt idx="806">
                  <c:v>313</c:v>
                </c:pt>
                <c:pt idx="807">
                  <c:v>314</c:v>
                </c:pt>
                <c:pt idx="808">
                  <c:v>314</c:v>
                </c:pt>
                <c:pt idx="809">
                  <c:v>314</c:v>
                </c:pt>
                <c:pt idx="810">
                  <c:v>315</c:v>
                </c:pt>
                <c:pt idx="811">
                  <c:v>315</c:v>
                </c:pt>
                <c:pt idx="812">
                  <c:v>316</c:v>
                </c:pt>
                <c:pt idx="813">
                  <c:v>316</c:v>
                </c:pt>
                <c:pt idx="814">
                  <c:v>316</c:v>
                </c:pt>
                <c:pt idx="815">
                  <c:v>317</c:v>
                </c:pt>
                <c:pt idx="816">
                  <c:v>317</c:v>
                </c:pt>
                <c:pt idx="817">
                  <c:v>317</c:v>
                </c:pt>
                <c:pt idx="818">
                  <c:v>318</c:v>
                </c:pt>
                <c:pt idx="819">
                  <c:v>318</c:v>
                </c:pt>
                <c:pt idx="820">
                  <c:v>318</c:v>
                </c:pt>
                <c:pt idx="821">
                  <c:v>319</c:v>
                </c:pt>
                <c:pt idx="822">
                  <c:v>319</c:v>
                </c:pt>
                <c:pt idx="823">
                  <c:v>319</c:v>
                </c:pt>
                <c:pt idx="824">
                  <c:v>319</c:v>
                </c:pt>
                <c:pt idx="825">
                  <c:v>319</c:v>
                </c:pt>
                <c:pt idx="826">
                  <c:v>320</c:v>
                </c:pt>
                <c:pt idx="827">
                  <c:v>319</c:v>
                </c:pt>
                <c:pt idx="828">
                  <c:v>320</c:v>
                </c:pt>
                <c:pt idx="829">
                  <c:v>320</c:v>
                </c:pt>
                <c:pt idx="830">
                  <c:v>320</c:v>
                </c:pt>
                <c:pt idx="831">
                  <c:v>321</c:v>
                </c:pt>
                <c:pt idx="832">
                  <c:v>321</c:v>
                </c:pt>
                <c:pt idx="833">
                  <c:v>321</c:v>
                </c:pt>
                <c:pt idx="834">
                  <c:v>322</c:v>
                </c:pt>
                <c:pt idx="835">
                  <c:v>322</c:v>
                </c:pt>
                <c:pt idx="836">
                  <c:v>322</c:v>
                </c:pt>
                <c:pt idx="837">
                  <c:v>322</c:v>
                </c:pt>
                <c:pt idx="838">
                  <c:v>322</c:v>
                </c:pt>
                <c:pt idx="839">
                  <c:v>323</c:v>
                </c:pt>
                <c:pt idx="840">
                  <c:v>323</c:v>
                </c:pt>
                <c:pt idx="841">
                  <c:v>323</c:v>
                </c:pt>
                <c:pt idx="842">
                  <c:v>324</c:v>
                </c:pt>
                <c:pt idx="843">
                  <c:v>323</c:v>
                </c:pt>
                <c:pt idx="844">
                  <c:v>323</c:v>
                </c:pt>
                <c:pt idx="845">
                  <c:v>324</c:v>
                </c:pt>
                <c:pt idx="846">
                  <c:v>324</c:v>
                </c:pt>
                <c:pt idx="847">
                  <c:v>324</c:v>
                </c:pt>
                <c:pt idx="848">
                  <c:v>324</c:v>
                </c:pt>
                <c:pt idx="849">
                  <c:v>324</c:v>
                </c:pt>
                <c:pt idx="850">
                  <c:v>325</c:v>
                </c:pt>
                <c:pt idx="851">
                  <c:v>325</c:v>
                </c:pt>
                <c:pt idx="852">
                  <c:v>326</c:v>
                </c:pt>
                <c:pt idx="853">
                  <c:v>326</c:v>
                </c:pt>
                <c:pt idx="854">
                  <c:v>327</c:v>
                </c:pt>
                <c:pt idx="855">
                  <c:v>327</c:v>
                </c:pt>
                <c:pt idx="856">
                  <c:v>327</c:v>
                </c:pt>
                <c:pt idx="857">
                  <c:v>327</c:v>
                </c:pt>
                <c:pt idx="858">
                  <c:v>327</c:v>
                </c:pt>
                <c:pt idx="859">
                  <c:v>328</c:v>
                </c:pt>
                <c:pt idx="860">
                  <c:v>328</c:v>
                </c:pt>
                <c:pt idx="861">
                  <c:v>328</c:v>
                </c:pt>
                <c:pt idx="862">
                  <c:v>329</c:v>
                </c:pt>
                <c:pt idx="863">
                  <c:v>329</c:v>
                </c:pt>
                <c:pt idx="864">
                  <c:v>329</c:v>
                </c:pt>
                <c:pt idx="865">
                  <c:v>329</c:v>
                </c:pt>
                <c:pt idx="866">
                  <c:v>330</c:v>
                </c:pt>
                <c:pt idx="867">
                  <c:v>330</c:v>
                </c:pt>
                <c:pt idx="868">
                  <c:v>330</c:v>
                </c:pt>
                <c:pt idx="869">
                  <c:v>330</c:v>
                </c:pt>
                <c:pt idx="870">
                  <c:v>331</c:v>
                </c:pt>
                <c:pt idx="871">
                  <c:v>330</c:v>
                </c:pt>
                <c:pt idx="872">
                  <c:v>331</c:v>
                </c:pt>
                <c:pt idx="873">
                  <c:v>332</c:v>
                </c:pt>
                <c:pt idx="874">
                  <c:v>331</c:v>
                </c:pt>
                <c:pt idx="875">
                  <c:v>332</c:v>
                </c:pt>
                <c:pt idx="876">
                  <c:v>332</c:v>
                </c:pt>
                <c:pt idx="877">
                  <c:v>332</c:v>
                </c:pt>
                <c:pt idx="878">
                  <c:v>333</c:v>
                </c:pt>
                <c:pt idx="879">
                  <c:v>333</c:v>
                </c:pt>
                <c:pt idx="880">
                  <c:v>333</c:v>
                </c:pt>
                <c:pt idx="881">
                  <c:v>334</c:v>
                </c:pt>
                <c:pt idx="882">
                  <c:v>334</c:v>
                </c:pt>
                <c:pt idx="883">
                  <c:v>334</c:v>
                </c:pt>
                <c:pt idx="884">
                  <c:v>335</c:v>
                </c:pt>
                <c:pt idx="885">
                  <c:v>335</c:v>
                </c:pt>
                <c:pt idx="886">
                  <c:v>335</c:v>
                </c:pt>
                <c:pt idx="887">
                  <c:v>335</c:v>
                </c:pt>
                <c:pt idx="888">
                  <c:v>336</c:v>
                </c:pt>
                <c:pt idx="889">
                  <c:v>336</c:v>
                </c:pt>
                <c:pt idx="890">
                  <c:v>337</c:v>
                </c:pt>
                <c:pt idx="891">
                  <c:v>337</c:v>
                </c:pt>
                <c:pt idx="892">
                  <c:v>337</c:v>
                </c:pt>
                <c:pt idx="893">
                  <c:v>337</c:v>
                </c:pt>
                <c:pt idx="894">
                  <c:v>337</c:v>
                </c:pt>
                <c:pt idx="895">
                  <c:v>337</c:v>
                </c:pt>
                <c:pt idx="896">
                  <c:v>337</c:v>
                </c:pt>
                <c:pt idx="897">
                  <c:v>338</c:v>
                </c:pt>
                <c:pt idx="898">
                  <c:v>338</c:v>
                </c:pt>
                <c:pt idx="899">
                  <c:v>338</c:v>
                </c:pt>
                <c:pt idx="900">
                  <c:v>339</c:v>
                </c:pt>
                <c:pt idx="901">
                  <c:v>339</c:v>
                </c:pt>
                <c:pt idx="902">
                  <c:v>339</c:v>
                </c:pt>
                <c:pt idx="903">
                  <c:v>339</c:v>
                </c:pt>
                <c:pt idx="904">
                  <c:v>340</c:v>
                </c:pt>
                <c:pt idx="905">
                  <c:v>340</c:v>
                </c:pt>
                <c:pt idx="906">
                  <c:v>340</c:v>
                </c:pt>
                <c:pt idx="907">
                  <c:v>341</c:v>
                </c:pt>
                <c:pt idx="908">
                  <c:v>341</c:v>
                </c:pt>
                <c:pt idx="909">
                  <c:v>342</c:v>
                </c:pt>
                <c:pt idx="910">
                  <c:v>342</c:v>
                </c:pt>
                <c:pt idx="911">
                  <c:v>342</c:v>
                </c:pt>
                <c:pt idx="912">
                  <c:v>342</c:v>
                </c:pt>
                <c:pt idx="913">
                  <c:v>343</c:v>
                </c:pt>
                <c:pt idx="914">
                  <c:v>344</c:v>
                </c:pt>
                <c:pt idx="915">
                  <c:v>344</c:v>
                </c:pt>
                <c:pt idx="916">
                  <c:v>344</c:v>
                </c:pt>
                <c:pt idx="917">
                  <c:v>344</c:v>
                </c:pt>
                <c:pt idx="918">
                  <c:v>345</c:v>
                </c:pt>
                <c:pt idx="919">
                  <c:v>345</c:v>
                </c:pt>
                <c:pt idx="920">
                  <c:v>345</c:v>
                </c:pt>
                <c:pt idx="921">
                  <c:v>346</c:v>
                </c:pt>
                <c:pt idx="922">
                  <c:v>346</c:v>
                </c:pt>
                <c:pt idx="923">
                  <c:v>346</c:v>
                </c:pt>
                <c:pt idx="924">
                  <c:v>347</c:v>
                </c:pt>
                <c:pt idx="925">
                  <c:v>347</c:v>
                </c:pt>
                <c:pt idx="926">
                  <c:v>348</c:v>
                </c:pt>
                <c:pt idx="927">
                  <c:v>348</c:v>
                </c:pt>
                <c:pt idx="928">
                  <c:v>348</c:v>
                </c:pt>
                <c:pt idx="929">
                  <c:v>348</c:v>
                </c:pt>
                <c:pt idx="930">
                  <c:v>349</c:v>
                </c:pt>
                <c:pt idx="931">
                  <c:v>349</c:v>
                </c:pt>
                <c:pt idx="932">
                  <c:v>350</c:v>
                </c:pt>
                <c:pt idx="933">
                  <c:v>349</c:v>
                </c:pt>
                <c:pt idx="934">
                  <c:v>350</c:v>
                </c:pt>
                <c:pt idx="935">
                  <c:v>350</c:v>
                </c:pt>
                <c:pt idx="936">
                  <c:v>350</c:v>
                </c:pt>
                <c:pt idx="937">
                  <c:v>351</c:v>
                </c:pt>
                <c:pt idx="938">
                  <c:v>351</c:v>
                </c:pt>
                <c:pt idx="939">
                  <c:v>352</c:v>
                </c:pt>
                <c:pt idx="940">
                  <c:v>352</c:v>
                </c:pt>
                <c:pt idx="941">
                  <c:v>352</c:v>
                </c:pt>
                <c:pt idx="942">
                  <c:v>353</c:v>
                </c:pt>
                <c:pt idx="943">
                  <c:v>353</c:v>
                </c:pt>
                <c:pt idx="944">
                  <c:v>354</c:v>
                </c:pt>
                <c:pt idx="945">
                  <c:v>353</c:v>
                </c:pt>
                <c:pt idx="946">
                  <c:v>354</c:v>
                </c:pt>
                <c:pt idx="947">
                  <c:v>354</c:v>
                </c:pt>
                <c:pt idx="948">
                  <c:v>354</c:v>
                </c:pt>
                <c:pt idx="949">
                  <c:v>355</c:v>
                </c:pt>
                <c:pt idx="950">
                  <c:v>355</c:v>
                </c:pt>
                <c:pt idx="951">
                  <c:v>356</c:v>
                </c:pt>
                <c:pt idx="952">
                  <c:v>356</c:v>
                </c:pt>
                <c:pt idx="953">
                  <c:v>356</c:v>
                </c:pt>
                <c:pt idx="954">
                  <c:v>356</c:v>
                </c:pt>
                <c:pt idx="955">
                  <c:v>357</c:v>
                </c:pt>
                <c:pt idx="956">
                  <c:v>357</c:v>
                </c:pt>
                <c:pt idx="957">
                  <c:v>357</c:v>
                </c:pt>
                <c:pt idx="958">
                  <c:v>358</c:v>
                </c:pt>
                <c:pt idx="959">
                  <c:v>358</c:v>
                </c:pt>
                <c:pt idx="960">
                  <c:v>358</c:v>
                </c:pt>
                <c:pt idx="961">
                  <c:v>359</c:v>
                </c:pt>
                <c:pt idx="962">
                  <c:v>359</c:v>
                </c:pt>
                <c:pt idx="963">
                  <c:v>359</c:v>
                </c:pt>
                <c:pt idx="964">
                  <c:v>360</c:v>
                </c:pt>
                <c:pt idx="965">
                  <c:v>360</c:v>
                </c:pt>
                <c:pt idx="966">
                  <c:v>360</c:v>
                </c:pt>
                <c:pt idx="967">
                  <c:v>361</c:v>
                </c:pt>
                <c:pt idx="968">
                  <c:v>361</c:v>
                </c:pt>
                <c:pt idx="969">
                  <c:v>361</c:v>
                </c:pt>
                <c:pt idx="970">
                  <c:v>362</c:v>
                </c:pt>
                <c:pt idx="971">
                  <c:v>362</c:v>
                </c:pt>
                <c:pt idx="972">
                  <c:v>362</c:v>
                </c:pt>
                <c:pt idx="973">
                  <c:v>363</c:v>
                </c:pt>
                <c:pt idx="974">
                  <c:v>363</c:v>
                </c:pt>
                <c:pt idx="975">
                  <c:v>363</c:v>
                </c:pt>
                <c:pt idx="976">
                  <c:v>363</c:v>
                </c:pt>
                <c:pt idx="977">
                  <c:v>364</c:v>
                </c:pt>
                <c:pt idx="978">
                  <c:v>364</c:v>
                </c:pt>
                <c:pt idx="979">
                  <c:v>364</c:v>
                </c:pt>
                <c:pt idx="980">
                  <c:v>365</c:v>
                </c:pt>
                <c:pt idx="981">
                  <c:v>365</c:v>
                </c:pt>
                <c:pt idx="982">
                  <c:v>366</c:v>
                </c:pt>
                <c:pt idx="983">
                  <c:v>366</c:v>
                </c:pt>
                <c:pt idx="984">
                  <c:v>366</c:v>
                </c:pt>
                <c:pt idx="985">
                  <c:v>367</c:v>
                </c:pt>
                <c:pt idx="986">
                  <c:v>367</c:v>
                </c:pt>
                <c:pt idx="987">
                  <c:v>367</c:v>
                </c:pt>
                <c:pt idx="988">
                  <c:v>368</c:v>
                </c:pt>
                <c:pt idx="989">
                  <c:v>368</c:v>
                </c:pt>
                <c:pt idx="990">
                  <c:v>369</c:v>
                </c:pt>
                <c:pt idx="991">
                  <c:v>369</c:v>
                </c:pt>
                <c:pt idx="992">
                  <c:v>369</c:v>
                </c:pt>
                <c:pt idx="993">
                  <c:v>369</c:v>
                </c:pt>
                <c:pt idx="994">
                  <c:v>370</c:v>
                </c:pt>
                <c:pt idx="995">
                  <c:v>370</c:v>
                </c:pt>
                <c:pt idx="996">
                  <c:v>370</c:v>
                </c:pt>
                <c:pt idx="997">
                  <c:v>371</c:v>
                </c:pt>
                <c:pt idx="998">
                  <c:v>371</c:v>
                </c:pt>
                <c:pt idx="999">
                  <c:v>372</c:v>
                </c:pt>
                <c:pt idx="1000">
                  <c:v>372</c:v>
                </c:pt>
                <c:pt idx="1001">
                  <c:v>372</c:v>
                </c:pt>
                <c:pt idx="1002">
                  <c:v>372</c:v>
                </c:pt>
                <c:pt idx="1003">
                  <c:v>373</c:v>
                </c:pt>
                <c:pt idx="1004">
                  <c:v>373</c:v>
                </c:pt>
                <c:pt idx="1005">
                  <c:v>373</c:v>
                </c:pt>
                <c:pt idx="1006">
                  <c:v>374</c:v>
                </c:pt>
                <c:pt idx="1007">
                  <c:v>374</c:v>
                </c:pt>
                <c:pt idx="1008">
                  <c:v>374</c:v>
                </c:pt>
                <c:pt idx="1009">
                  <c:v>374</c:v>
                </c:pt>
                <c:pt idx="1010">
                  <c:v>375</c:v>
                </c:pt>
                <c:pt idx="1011">
                  <c:v>375</c:v>
                </c:pt>
                <c:pt idx="1012">
                  <c:v>375</c:v>
                </c:pt>
                <c:pt idx="1013">
                  <c:v>375</c:v>
                </c:pt>
                <c:pt idx="1014">
                  <c:v>376</c:v>
                </c:pt>
                <c:pt idx="1015">
                  <c:v>376</c:v>
                </c:pt>
                <c:pt idx="1016">
                  <c:v>376</c:v>
                </c:pt>
                <c:pt idx="1017">
                  <c:v>376</c:v>
                </c:pt>
                <c:pt idx="1018">
                  <c:v>376</c:v>
                </c:pt>
                <c:pt idx="1019">
                  <c:v>377</c:v>
                </c:pt>
                <c:pt idx="1020">
                  <c:v>377</c:v>
                </c:pt>
                <c:pt idx="1021">
                  <c:v>377</c:v>
                </c:pt>
                <c:pt idx="1022">
                  <c:v>377</c:v>
                </c:pt>
                <c:pt idx="1023">
                  <c:v>377</c:v>
                </c:pt>
                <c:pt idx="1024">
                  <c:v>378</c:v>
                </c:pt>
                <c:pt idx="1025">
                  <c:v>378</c:v>
                </c:pt>
                <c:pt idx="1026">
                  <c:v>378</c:v>
                </c:pt>
                <c:pt idx="1027">
                  <c:v>379</c:v>
                </c:pt>
                <c:pt idx="1028">
                  <c:v>379</c:v>
                </c:pt>
                <c:pt idx="1029">
                  <c:v>379</c:v>
                </c:pt>
                <c:pt idx="1030">
                  <c:v>380</c:v>
                </c:pt>
                <c:pt idx="1031">
                  <c:v>380</c:v>
                </c:pt>
                <c:pt idx="1032">
                  <c:v>380</c:v>
                </c:pt>
                <c:pt idx="1033">
                  <c:v>380</c:v>
                </c:pt>
                <c:pt idx="1034">
                  <c:v>381</c:v>
                </c:pt>
                <c:pt idx="1035">
                  <c:v>381</c:v>
                </c:pt>
                <c:pt idx="1036">
                  <c:v>381</c:v>
                </c:pt>
                <c:pt idx="1037">
                  <c:v>381</c:v>
                </c:pt>
                <c:pt idx="1038">
                  <c:v>382</c:v>
                </c:pt>
                <c:pt idx="1039">
                  <c:v>382</c:v>
                </c:pt>
                <c:pt idx="1040">
                  <c:v>382</c:v>
                </c:pt>
                <c:pt idx="1041">
                  <c:v>382</c:v>
                </c:pt>
                <c:pt idx="1042">
                  <c:v>383</c:v>
                </c:pt>
                <c:pt idx="1043">
                  <c:v>384</c:v>
                </c:pt>
                <c:pt idx="1044">
                  <c:v>384</c:v>
                </c:pt>
                <c:pt idx="1045">
                  <c:v>384</c:v>
                </c:pt>
                <c:pt idx="1046">
                  <c:v>385</c:v>
                </c:pt>
                <c:pt idx="1047">
                  <c:v>385</c:v>
                </c:pt>
                <c:pt idx="1048">
                  <c:v>385</c:v>
                </c:pt>
                <c:pt idx="1049">
                  <c:v>386</c:v>
                </c:pt>
                <c:pt idx="1050">
                  <c:v>386</c:v>
                </c:pt>
                <c:pt idx="1051">
                  <c:v>386</c:v>
                </c:pt>
                <c:pt idx="1052">
                  <c:v>386</c:v>
                </c:pt>
                <c:pt idx="1053">
                  <c:v>387</c:v>
                </c:pt>
                <c:pt idx="1054">
                  <c:v>387</c:v>
                </c:pt>
                <c:pt idx="1055">
                  <c:v>387</c:v>
                </c:pt>
                <c:pt idx="1056">
                  <c:v>388</c:v>
                </c:pt>
                <c:pt idx="1057">
                  <c:v>388</c:v>
                </c:pt>
                <c:pt idx="1058">
                  <c:v>388</c:v>
                </c:pt>
                <c:pt idx="1059">
                  <c:v>389</c:v>
                </c:pt>
                <c:pt idx="1060">
                  <c:v>389</c:v>
                </c:pt>
                <c:pt idx="1061">
                  <c:v>389</c:v>
                </c:pt>
                <c:pt idx="1062">
                  <c:v>390</c:v>
                </c:pt>
                <c:pt idx="1063">
                  <c:v>390</c:v>
                </c:pt>
                <c:pt idx="1064">
                  <c:v>390</c:v>
                </c:pt>
                <c:pt idx="1065">
                  <c:v>390</c:v>
                </c:pt>
                <c:pt idx="1066">
                  <c:v>391</c:v>
                </c:pt>
                <c:pt idx="1067">
                  <c:v>391</c:v>
                </c:pt>
                <c:pt idx="1068">
                  <c:v>392</c:v>
                </c:pt>
                <c:pt idx="1069">
                  <c:v>392</c:v>
                </c:pt>
                <c:pt idx="1070">
                  <c:v>392</c:v>
                </c:pt>
                <c:pt idx="1071">
                  <c:v>392</c:v>
                </c:pt>
                <c:pt idx="1072">
                  <c:v>393</c:v>
                </c:pt>
                <c:pt idx="1073">
                  <c:v>393</c:v>
                </c:pt>
                <c:pt idx="1074">
                  <c:v>393</c:v>
                </c:pt>
                <c:pt idx="1075">
                  <c:v>394</c:v>
                </c:pt>
                <c:pt idx="1076">
                  <c:v>394</c:v>
                </c:pt>
                <c:pt idx="1077">
                  <c:v>394</c:v>
                </c:pt>
                <c:pt idx="1078">
                  <c:v>394</c:v>
                </c:pt>
                <c:pt idx="1079">
                  <c:v>394</c:v>
                </c:pt>
                <c:pt idx="1080">
                  <c:v>394</c:v>
                </c:pt>
                <c:pt idx="1081">
                  <c:v>395</c:v>
                </c:pt>
                <c:pt idx="1082">
                  <c:v>395</c:v>
                </c:pt>
                <c:pt idx="1083">
                  <c:v>395</c:v>
                </c:pt>
                <c:pt idx="1084">
                  <c:v>396</c:v>
                </c:pt>
                <c:pt idx="1085">
                  <c:v>395</c:v>
                </c:pt>
                <c:pt idx="1086">
                  <c:v>396</c:v>
                </c:pt>
                <c:pt idx="1087">
                  <c:v>396</c:v>
                </c:pt>
                <c:pt idx="1088">
                  <c:v>396</c:v>
                </c:pt>
                <c:pt idx="1089">
                  <c:v>396</c:v>
                </c:pt>
                <c:pt idx="1090">
                  <c:v>397</c:v>
                </c:pt>
                <c:pt idx="1091">
                  <c:v>396</c:v>
                </c:pt>
                <c:pt idx="1092">
                  <c:v>397</c:v>
                </c:pt>
                <c:pt idx="1093">
                  <c:v>397</c:v>
                </c:pt>
                <c:pt idx="1094">
                  <c:v>397</c:v>
                </c:pt>
                <c:pt idx="1095">
                  <c:v>398</c:v>
                </c:pt>
                <c:pt idx="1096">
                  <c:v>398</c:v>
                </c:pt>
                <c:pt idx="1097">
                  <c:v>399</c:v>
                </c:pt>
                <c:pt idx="1098">
                  <c:v>398</c:v>
                </c:pt>
                <c:pt idx="1099">
                  <c:v>398</c:v>
                </c:pt>
                <c:pt idx="1100">
                  <c:v>399</c:v>
                </c:pt>
                <c:pt idx="1101">
                  <c:v>399</c:v>
                </c:pt>
                <c:pt idx="1102">
                  <c:v>399</c:v>
                </c:pt>
                <c:pt idx="1103">
                  <c:v>400</c:v>
                </c:pt>
                <c:pt idx="1104">
                  <c:v>400</c:v>
                </c:pt>
                <c:pt idx="1105">
                  <c:v>400</c:v>
                </c:pt>
                <c:pt idx="1106">
                  <c:v>400</c:v>
                </c:pt>
                <c:pt idx="1107">
                  <c:v>401</c:v>
                </c:pt>
                <c:pt idx="1108">
                  <c:v>401</c:v>
                </c:pt>
                <c:pt idx="1109">
                  <c:v>402</c:v>
                </c:pt>
                <c:pt idx="1110">
                  <c:v>402</c:v>
                </c:pt>
                <c:pt idx="1111">
                  <c:v>402</c:v>
                </c:pt>
                <c:pt idx="1112">
                  <c:v>402</c:v>
                </c:pt>
                <c:pt idx="1113">
                  <c:v>402</c:v>
                </c:pt>
                <c:pt idx="1114">
                  <c:v>402</c:v>
                </c:pt>
                <c:pt idx="1115">
                  <c:v>403</c:v>
                </c:pt>
                <c:pt idx="1116">
                  <c:v>403</c:v>
                </c:pt>
                <c:pt idx="1117">
                  <c:v>404</c:v>
                </c:pt>
                <c:pt idx="1118">
                  <c:v>404</c:v>
                </c:pt>
                <c:pt idx="1119">
                  <c:v>404</c:v>
                </c:pt>
                <c:pt idx="1120">
                  <c:v>404</c:v>
                </c:pt>
                <c:pt idx="1121">
                  <c:v>405</c:v>
                </c:pt>
                <c:pt idx="1122">
                  <c:v>405</c:v>
                </c:pt>
                <c:pt idx="1123">
                  <c:v>405</c:v>
                </c:pt>
                <c:pt idx="1124">
                  <c:v>406</c:v>
                </c:pt>
                <c:pt idx="1125">
                  <c:v>406</c:v>
                </c:pt>
                <c:pt idx="1126">
                  <c:v>406</c:v>
                </c:pt>
                <c:pt idx="1127">
                  <c:v>407</c:v>
                </c:pt>
                <c:pt idx="1128">
                  <c:v>407</c:v>
                </c:pt>
                <c:pt idx="1129">
                  <c:v>407</c:v>
                </c:pt>
                <c:pt idx="1130">
                  <c:v>407</c:v>
                </c:pt>
                <c:pt idx="1131">
                  <c:v>408</c:v>
                </c:pt>
                <c:pt idx="1132">
                  <c:v>408</c:v>
                </c:pt>
                <c:pt idx="1133">
                  <c:v>407</c:v>
                </c:pt>
                <c:pt idx="1134">
                  <c:v>407</c:v>
                </c:pt>
                <c:pt idx="1135">
                  <c:v>407</c:v>
                </c:pt>
                <c:pt idx="1136">
                  <c:v>407</c:v>
                </c:pt>
                <c:pt idx="1137">
                  <c:v>406</c:v>
                </c:pt>
                <c:pt idx="1138">
                  <c:v>406</c:v>
                </c:pt>
                <c:pt idx="1139">
                  <c:v>406</c:v>
                </c:pt>
                <c:pt idx="1140">
                  <c:v>406</c:v>
                </c:pt>
                <c:pt idx="1141">
                  <c:v>406</c:v>
                </c:pt>
                <c:pt idx="1142">
                  <c:v>406</c:v>
                </c:pt>
                <c:pt idx="1143">
                  <c:v>406</c:v>
                </c:pt>
                <c:pt idx="1144">
                  <c:v>406</c:v>
                </c:pt>
                <c:pt idx="1145">
                  <c:v>406</c:v>
                </c:pt>
                <c:pt idx="1146">
                  <c:v>406</c:v>
                </c:pt>
                <c:pt idx="1147">
                  <c:v>406</c:v>
                </c:pt>
                <c:pt idx="1148">
                  <c:v>405</c:v>
                </c:pt>
                <c:pt idx="1149">
                  <c:v>405</c:v>
                </c:pt>
                <c:pt idx="1150">
                  <c:v>405</c:v>
                </c:pt>
                <c:pt idx="1151">
                  <c:v>405</c:v>
                </c:pt>
                <c:pt idx="1152">
                  <c:v>405</c:v>
                </c:pt>
                <c:pt idx="1153">
                  <c:v>405</c:v>
                </c:pt>
                <c:pt idx="1154">
                  <c:v>405</c:v>
                </c:pt>
                <c:pt idx="1155">
                  <c:v>405</c:v>
                </c:pt>
                <c:pt idx="1156">
                  <c:v>405</c:v>
                </c:pt>
                <c:pt idx="1157">
                  <c:v>405</c:v>
                </c:pt>
                <c:pt idx="1158">
                  <c:v>404</c:v>
                </c:pt>
                <c:pt idx="1159">
                  <c:v>405</c:v>
                </c:pt>
                <c:pt idx="1160">
                  <c:v>405</c:v>
                </c:pt>
                <c:pt idx="1161">
                  <c:v>405</c:v>
                </c:pt>
                <c:pt idx="1162">
                  <c:v>404</c:v>
                </c:pt>
                <c:pt idx="1163">
                  <c:v>404</c:v>
                </c:pt>
                <c:pt idx="1164">
                  <c:v>403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ex2_20_heatTemp3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Sheet1!$C$2:$C$1166</c:f>
              <c:numCache>
                <c:formatCode>General</c:formatCode>
                <c:ptCount val="1165"/>
                <c:pt idx="0">
                  <c:v>223</c:v>
                </c:pt>
                <c:pt idx="1">
                  <c:v>223</c:v>
                </c:pt>
                <c:pt idx="2">
                  <c:v>224</c:v>
                </c:pt>
                <c:pt idx="3">
                  <c:v>225</c:v>
                </c:pt>
                <c:pt idx="4">
                  <c:v>224</c:v>
                </c:pt>
                <c:pt idx="5">
                  <c:v>225</c:v>
                </c:pt>
                <c:pt idx="6">
                  <c:v>225</c:v>
                </c:pt>
                <c:pt idx="7">
                  <c:v>225</c:v>
                </c:pt>
                <c:pt idx="8">
                  <c:v>226</c:v>
                </c:pt>
                <c:pt idx="9">
                  <c:v>227</c:v>
                </c:pt>
                <c:pt idx="10">
                  <c:v>227</c:v>
                </c:pt>
                <c:pt idx="11">
                  <c:v>227</c:v>
                </c:pt>
                <c:pt idx="12">
                  <c:v>227</c:v>
                </c:pt>
                <c:pt idx="13">
                  <c:v>228</c:v>
                </c:pt>
                <c:pt idx="14">
                  <c:v>228</c:v>
                </c:pt>
                <c:pt idx="15">
                  <c:v>228</c:v>
                </c:pt>
                <c:pt idx="16">
                  <c:v>229</c:v>
                </c:pt>
                <c:pt idx="17">
                  <c:v>229</c:v>
                </c:pt>
                <c:pt idx="18">
                  <c:v>229</c:v>
                </c:pt>
                <c:pt idx="19">
                  <c:v>230</c:v>
                </c:pt>
                <c:pt idx="20">
                  <c:v>231</c:v>
                </c:pt>
                <c:pt idx="21">
                  <c:v>229</c:v>
                </c:pt>
                <c:pt idx="22">
                  <c:v>230</c:v>
                </c:pt>
                <c:pt idx="23">
                  <c:v>231</c:v>
                </c:pt>
                <c:pt idx="24">
                  <c:v>231</c:v>
                </c:pt>
                <c:pt idx="25">
                  <c:v>232</c:v>
                </c:pt>
                <c:pt idx="26">
                  <c:v>232</c:v>
                </c:pt>
                <c:pt idx="27">
                  <c:v>231</c:v>
                </c:pt>
                <c:pt idx="28">
                  <c:v>232</c:v>
                </c:pt>
                <c:pt idx="29">
                  <c:v>233</c:v>
                </c:pt>
                <c:pt idx="30">
                  <c:v>233</c:v>
                </c:pt>
                <c:pt idx="31">
                  <c:v>233</c:v>
                </c:pt>
                <c:pt idx="32">
                  <c:v>233</c:v>
                </c:pt>
                <c:pt idx="33">
                  <c:v>234</c:v>
                </c:pt>
                <c:pt idx="34">
                  <c:v>234</c:v>
                </c:pt>
                <c:pt idx="35">
                  <c:v>235</c:v>
                </c:pt>
                <c:pt idx="36">
                  <c:v>235</c:v>
                </c:pt>
                <c:pt idx="37">
                  <c:v>235</c:v>
                </c:pt>
                <c:pt idx="38">
                  <c:v>235</c:v>
                </c:pt>
                <c:pt idx="39">
                  <c:v>236</c:v>
                </c:pt>
                <c:pt idx="40">
                  <c:v>236</c:v>
                </c:pt>
                <c:pt idx="41">
                  <c:v>236</c:v>
                </c:pt>
                <c:pt idx="42">
                  <c:v>237</c:v>
                </c:pt>
                <c:pt idx="43">
                  <c:v>237</c:v>
                </c:pt>
                <c:pt idx="44">
                  <c:v>237</c:v>
                </c:pt>
                <c:pt idx="45">
                  <c:v>237</c:v>
                </c:pt>
                <c:pt idx="46">
                  <c:v>238</c:v>
                </c:pt>
                <c:pt idx="47">
                  <c:v>238</c:v>
                </c:pt>
                <c:pt idx="48">
                  <c:v>239</c:v>
                </c:pt>
                <c:pt idx="49">
                  <c:v>239</c:v>
                </c:pt>
                <c:pt idx="50">
                  <c:v>239</c:v>
                </c:pt>
                <c:pt idx="51">
                  <c:v>240</c:v>
                </c:pt>
                <c:pt idx="52">
                  <c:v>240</c:v>
                </c:pt>
                <c:pt idx="53">
                  <c:v>241</c:v>
                </c:pt>
                <c:pt idx="54">
                  <c:v>241</c:v>
                </c:pt>
                <c:pt idx="55">
                  <c:v>242</c:v>
                </c:pt>
                <c:pt idx="56">
                  <c:v>241</c:v>
                </c:pt>
                <c:pt idx="57">
                  <c:v>242</c:v>
                </c:pt>
                <c:pt idx="58">
                  <c:v>242</c:v>
                </c:pt>
                <c:pt idx="59">
                  <c:v>242</c:v>
                </c:pt>
                <c:pt idx="60">
                  <c:v>243</c:v>
                </c:pt>
                <c:pt idx="61">
                  <c:v>243</c:v>
                </c:pt>
                <c:pt idx="62">
                  <c:v>243</c:v>
                </c:pt>
                <c:pt idx="63">
                  <c:v>243</c:v>
                </c:pt>
                <c:pt idx="64">
                  <c:v>244</c:v>
                </c:pt>
                <c:pt idx="65">
                  <c:v>244</c:v>
                </c:pt>
                <c:pt idx="66">
                  <c:v>244</c:v>
                </c:pt>
                <c:pt idx="67">
                  <c:v>244</c:v>
                </c:pt>
                <c:pt idx="68">
                  <c:v>245</c:v>
                </c:pt>
                <c:pt idx="69">
                  <c:v>245</c:v>
                </c:pt>
                <c:pt idx="70">
                  <c:v>246</c:v>
                </c:pt>
                <c:pt idx="71">
                  <c:v>246</c:v>
                </c:pt>
                <c:pt idx="72">
                  <c:v>246</c:v>
                </c:pt>
                <c:pt idx="73">
                  <c:v>246</c:v>
                </c:pt>
                <c:pt idx="74">
                  <c:v>246</c:v>
                </c:pt>
                <c:pt idx="75">
                  <c:v>247</c:v>
                </c:pt>
                <c:pt idx="76">
                  <c:v>247</c:v>
                </c:pt>
                <c:pt idx="77">
                  <c:v>248</c:v>
                </c:pt>
                <c:pt idx="78">
                  <c:v>248</c:v>
                </c:pt>
                <c:pt idx="79">
                  <c:v>248</c:v>
                </c:pt>
                <c:pt idx="80">
                  <c:v>248</c:v>
                </c:pt>
                <c:pt idx="81">
                  <c:v>249</c:v>
                </c:pt>
                <c:pt idx="82">
                  <c:v>249</c:v>
                </c:pt>
                <c:pt idx="83">
                  <c:v>249</c:v>
                </c:pt>
                <c:pt idx="84">
                  <c:v>250</c:v>
                </c:pt>
                <c:pt idx="85">
                  <c:v>250</c:v>
                </c:pt>
                <c:pt idx="86">
                  <c:v>250</c:v>
                </c:pt>
                <c:pt idx="87">
                  <c:v>251</c:v>
                </c:pt>
                <c:pt idx="88">
                  <c:v>251</c:v>
                </c:pt>
                <c:pt idx="89">
                  <c:v>251</c:v>
                </c:pt>
                <c:pt idx="90">
                  <c:v>252</c:v>
                </c:pt>
                <c:pt idx="91">
                  <c:v>252</c:v>
                </c:pt>
                <c:pt idx="92">
                  <c:v>252</c:v>
                </c:pt>
                <c:pt idx="93">
                  <c:v>253</c:v>
                </c:pt>
                <c:pt idx="94">
                  <c:v>253</c:v>
                </c:pt>
                <c:pt idx="95">
                  <c:v>254</c:v>
                </c:pt>
                <c:pt idx="96">
                  <c:v>253</c:v>
                </c:pt>
                <c:pt idx="97">
                  <c:v>254</c:v>
                </c:pt>
                <c:pt idx="98">
                  <c:v>254</c:v>
                </c:pt>
                <c:pt idx="99">
                  <c:v>255</c:v>
                </c:pt>
                <c:pt idx="100">
                  <c:v>255</c:v>
                </c:pt>
                <c:pt idx="101">
                  <c:v>255</c:v>
                </c:pt>
                <c:pt idx="102">
                  <c:v>256</c:v>
                </c:pt>
                <c:pt idx="103">
                  <c:v>256</c:v>
                </c:pt>
                <c:pt idx="104">
                  <c:v>256</c:v>
                </c:pt>
                <c:pt idx="105">
                  <c:v>256</c:v>
                </c:pt>
                <c:pt idx="106">
                  <c:v>257</c:v>
                </c:pt>
                <c:pt idx="107">
                  <c:v>257</c:v>
                </c:pt>
                <c:pt idx="108">
                  <c:v>257</c:v>
                </c:pt>
                <c:pt idx="109">
                  <c:v>258</c:v>
                </c:pt>
                <c:pt idx="110">
                  <c:v>258</c:v>
                </c:pt>
                <c:pt idx="111">
                  <c:v>258</c:v>
                </c:pt>
                <c:pt idx="112">
                  <c:v>259</c:v>
                </c:pt>
                <c:pt idx="113">
                  <c:v>259</c:v>
                </c:pt>
                <c:pt idx="114">
                  <c:v>259</c:v>
                </c:pt>
                <c:pt idx="115">
                  <c:v>259</c:v>
                </c:pt>
                <c:pt idx="116">
                  <c:v>260</c:v>
                </c:pt>
                <c:pt idx="117">
                  <c:v>260</c:v>
                </c:pt>
                <c:pt idx="118">
                  <c:v>261</c:v>
                </c:pt>
                <c:pt idx="119">
                  <c:v>261</c:v>
                </c:pt>
                <c:pt idx="120">
                  <c:v>261</c:v>
                </c:pt>
                <c:pt idx="121">
                  <c:v>262</c:v>
                </c:pt>
                <c:pt idx="122">
                  <c:v>262</c:v>
                </c:pt>
                <c:pt idx="123">
                  <c:v>262</c:v>
                </c:pt>
                <c:pt idx="124">
                  <c:v>263</c:v>
                </c:pt>
                <c:pt idx="125">
                  <c:v>263</c:v>
                </c:pt>
                <c:pt idx="126">
                  <c:v>264</c:v>
                </c:pt>
                <c:pt idx="127">
                  <c:v>264</c:v>
                </c:pt>
                <c:pt idx="128">
                  <c:v>264</c:v>
                </c:pt>
                <c:pt idx="129">
                  <c:v>264</c:v>
                </c:pt>
                <c:pt idx="130">
                  <c:v>265</c:v>
                </c:pt>
                <c:pt idx="131">
                  <c:v>265</c:v>
                </c:pt>
                <c:pt idx="132">
                  <c:v>265</c:v>
                </c:pt>
                <c:pt idx="133">
                  <c:v>266</c:v>
                </c:pt>
                <c:pt idx="134">
                  <c:v>266</c:v>
                </c:pt>
                <c:pt idx="135">
                  <c:v>266</c:v>
                </c:pt>
                <c:pt idx="136">
                  <c:v>266</c:v>
                </c:pt>
                <c:pt idx="137">
                  <c:v>267</c:v>
                </c:pt>
                <c:pt idx="138">
                  <c:v>267</c:v>
                </c:pt>
                <c:pt idx="139">
                  <c:v>267</c:v>
                </c:pt>
                <c:pt idx="140">
                  <c:v>267</c:v>
                </c:pt>
                <c:pt idx="141">
                  <c:v>268</c:v>
                </c:pt>
                <c:pt idx="142">
                  <c:v>269</c:v>
                </c:pt>
                <c:pt idx="143">
                  <c:v>268</c:v>
                </c:pt>
                <c:pt idx="144">
                  <c:v>269</c:v>
                </c:pt>
                <c:pt idx="145">
                  <c:v>269</c:v>
                </c:pt>
                <c:pt idx="146">
                  <c:v>270</c:v>
                </c:pt>
                <c:pt idx="147">
                  <c:v>270</c:v>
                </c:pt>
                <c:pt idx="148">
                  <c:v>270</c:v>
                </c:pt>
                <c:pt idx="149">
                  <c:v>270</c:v>
                </c:pt>
                <c:pt idx="150">
                  <c:v>271</c:v>
                </c:pt>
                <c:pt idx="151">
                  <c:v>271</c:v>
                </c:pt>
                <c:pt idx="152">
                  <c:v>271</c:v>
                </c:pt>
                <c:pt idx="153">
                  <c:v>272</c:v>
                </c:pt>
                <c:pt idx="154">
                  <c:v>272</c:v>
                </c:pt>
                <c:pt idx="155">
                  <c:v>272</c:v>
                </c:pt>
                <c:pt idx="156">
                  <c:v>273</c:v>
                </c:pt>
                <c:pt idx="157">
                  <c:v>273</c:v>
                </c:pt>
                <c:pt idx="158">
                  <c:v>273</c:v>
                </c:pt>
                <c:pt idx="159">
                  <c:v>273</c:v>
                </c:pt>
                <c:pt idx="160">
                  <c:v>273</c:v>
                </c:pt>
                <c:pt idx="161">
                  <c:v>274</c:v>
                </c:pt>
                <c:pt idx="162">
                  <c:v>274</c:v>
                </c:pt>
                <c:pt idx="163">
                  <c:v>275</c:v>
                </c:pt>
                <c:pt idx="164">
                  <c:v>275</c:v>
                </c:pt>
                <c:pt idx="165">
                  <c:v>275</c:v>
                </c:pt>
                <c:pt idx="166">
                  <c:v>276</c:v>
                </c:pt>
                <c:pt idx="167">
                  <c:v>276</c:v>
                </c:pt>
                <c:pt idx="168">
                  <c:v>276</c:v>
                </c:pt>
                <c:pt idx="169">
                  <c:v>277</c:v>
                </c:pt>
                <c:pt idx="170">
                  <c:v>276</c:v>
                </c:pt>
                <c:pt idx="171">
                  <c:v>277</c:v>
                </c:pt>
                <c:pt idx="172">
                  <c:v>277</c:v>
                </c:pt>
                <c:pt idx="173">
                  <c:v>278</c:v>
                </c:pt>
                <c:pt idx="174">
                  <c:v>278</c:v>
                </c:pt>
                <c:pt idx="175">
                  <c:v>278</c:v>
                </c:pt>
                <c:pt idx="176">
                  <c:v>278</c:v>
                </c:pt>
                <c:pt idx="177">
                  <c:v>278</c:v>
                </c:pt>
                <c:pt idx="178">
                  <c:v>279</c:v>
                </c:pt>
                <c:pt idx="179">
                  <c:v>279</c:v>
                </c:pt>
                <c:pt idx="180">
                  <c:v>280</c:v>
                </c:pt>
                <c:pt idx="181">
                  <c:v>280</c:v>
                </c:pt>
                <c:pt idx="182">
                  <c:v>280</c:v>
                </c:pt>
                <c:pt idx="183">
                  <c:v>280</c:v>
                </c:pt>
                <c:pt idx="184">
                  <c:v>281</c:v>
                </c:pt>
                <c:pt idx="185">
                  <c:v>281</c:v>
                </c:pt>
                <c:pt idx="186">
                  <c:v>282</c:v>
                </c:pt>
                <c:pt idx="187">
                  <c:v>282</c:v>
                </c:pt>
                <c:pt idx="188">
                  <c:v>282</c:v>
                </c:pt>
                <c:pt idx="189">
                  <c:v>283</c:v>
                </c:pt>
                <c:pt idx="190">
                  <c:v>283</c:v>
                </c:pt>
                <c:pt idx="191">
                  <c:v>283</c:v>
                </c:pt>
                <c:pt idx="192">
                  <c:v>283</c:v>
                </c:pt>
                <c:pt idx="193">
                  <c:v>285</c:v>
                </c:pt>
                <c:pt idx="194">
                  <c:v>284</c:v>
                </c:pt>
                <c:pt idx="195">
                  <c:v>285</c:v>
                </c:pt>
                <c:pt idx="196">
                  <c:v>285</c:v>
                </c:pt>
                <c:pt idx="197">
                  <c:v>285</c:v>
                </c:pt>
                <c:pt idx="198">
                  <c:v>285</c:v>
                </c:pt>
                <c:pt idx="199">
                  <c:v>286</c:v>
                </c:pt>
                <c:pt idx="200">
                  <c:v>286</c:v>
                </c:pt>
                <c:pt idx="201">
                  <c:v>287</c:v>
                </c:pt>
                <c:pt idx="202">
                  <c:v>287</c:v>
                </c:pt>
                <c:pt idx="203">
                  <c:v>287</c:v>
                </c:pt>
                <c:pt idx="204">
                  <c:v>287</c:v>
                </c:pt>
                <c:pt idx="205">
                  <c:v>287</c:v>
                </c:pt>
                <c:pt idx="206">
                  <c:v>288</c:v>
                </c:pt>
                <c:pt idx="207">
                  <c:v>288</c:v>
                </c:pt>
                <c:pt idx="208">
                  <c:v>289</c:v>
                </c:pt>
                <c:pt idx="209">
                  <c:v>289</c:v>
                </c:pt>
                <c:pt idx="210">
                  <c:v>289</c:v>
                </c:pt>
                <c:pt idx="211">
                  <c:v>290</c:v>
                </c:pt>
                <c:pt idx="212">
                  <c:v>290</c:v>
                </c:pt>
                <c:pt idx="213">
                  <c:v>290</c:v>
                </c:pt>
                <c:pt idx="214">
                  <c:v>291</c:v>
                </c:pt>
                <c:pt idx="215">
                  <c:v>291</c:v>
                </c:pt>
                <c:pt idx="216">
                  <c:v>291</c:v>
                </c:pt>
                <c:pt idx="217">
                  <c:v>292</c:v>
                </c:pt>
                <c:pt idx="218">
                  <c:v>292</c:v>
                </c:pt>
                <c:pt idx="219">
                  <c:v>293</c:v>
                </c:pt>
                <c:pt idx="220">
                  <c:v>293</c:v>
                </c:pt>
                <c:pt idx="221">
                  <c:v>293</c:v>
                </c:pt>
                <c:pt idx="222">
                  <c:v>294</c:v>
                </c:pt>
                <c:pt idx="223">
                  <c:v>294</c:v>
                </c:pt>
                <c:pt idx="224">
                  <c:v>294</c:v>
                </c:pt>
                <c:pt idx="225">
                  <c:v>295</c:v>
                </c:pt>
                <c:pt idx="226">
                  <c:v>295</c:v>
                </c:pt>
                <c:pt idx="227">
                  <c:v>295</c:v>
                </c:pt>
                <c:pt idx="228">
                  <c:v>295</c:v>
                </c:pt>
                <c:pt idx="229">
                  <c:v>296</c:v>
                </c:pt>
                <c:pt idx="230">
                  <c:v>296</c:v>
                </c:pt>
                <c:pt idx="231">
                  <c:v>297</c:v>
                </c:pt>
                <c:pt idx="232">
                  <c:v>297</c:v>
                </c:pt>
                <c:pt idx="233">
                  <c:v>297</c:v>
                </c:pt>
                <c:pt idx="234">
                  <c:v>297</c:v>
                </c:pt>
                <c:pt idx="235">
                  <c:v>298</c:v>
                </c:pt>
                <c:pt idx="236">
                  <c:v>298</c:v>
                </c:pt>
                <c:pt idx="237">
                  <c:v>298</c:v>
                </c:pt>
                <c:pt idx="238">
                  <c:v>298</c:v>
                </c:pt>
                <c:pt idx="239">
                  <c:v>299</c:v>
                </c:pt>
                <c:pt idx="240">
                  <c:v>299</c:v>
                </c:pt>
                <c:pt idx="241">
                  <c:v>299</c:v>
                </c:pt>
                <c:pt idx="242">
                  <c:v>300</c:v>
                </c:pt>
                <c:pt idx="243">
                  <c:v>300</c:v>
                </c:pt>
                <c:pt idx="244">
                  <c:v>300</c:v>
                </c:pt>
                <c:pt idx="245">
                  <c:v>301</c:v>
                </c:pt>
                <c:pt idx="246">
                  <c:v>301</c:v>
                </c:pt>
                <c:pt idx="247">
                  <c:v>302</c:v>
                </c:pt>
                <c:pt idx="248">
                  <c:v>302</c:v>
                </c:pt>
                <c:pt idx="249">
                  <c:v>303</c:v>
                </c:pt>
                <c:pt idx="250">
                  <c:v>303</c:v>
                </c:pt>
                <c:pt idx="251">
                  <c:v>303</c:v>
                </c:pt>
                <c:pt idx="252">
                  <c:v>303</c:v>
                </c:pt>
                <c:pt idx="253">
                  <c:v>304</c:v>
                </c:pt>
                <c:pt idx="254">
                  <c:v>304</c:v>
                </c:pt>
                <c:pt idx="255">
                  <c:v>304</c:v>
                </c:pt>
                <c:pt idx="256">
                  <c:v>305</c:v>
                </c:pt>
                <c:pt idx="257">
                  <c:v>305</c:v>
                </c:pt>
                <c:pt idx="258">
                  <c:v>305</c:v>
                </c:pt>
                <c:pt idx="259">
                  <c:v>305</c:v>
                </c:pt>
                <c:pt idx="260">
                  <c:v>306</c:v>
                </c:pt>
                <c:pt idx="261">
                  <c:v>306</c:v>
                </c:pt>
                <c:pt idx="262">
                  <c:v>307</c:v>
                </c:pt>
                <c:pt idx="263">
                  <c:v>307</c:v>
                </c:pt>
                <c:pt idx="264">
                  <c:v>307</c:v>
                </c:pt>
                <c:pt idx="265">
                  <c:v>308</c:v>
                </c:pt>
                <c:pt idx="266">
                  <c:v>308</c:v>
                </c:pt>
                <c:pt idx="267">
                  <c:v>308</c:v>
                </c:pt>
                <c:pt idx="268">
                  <c:v>308</c:v>
                </c:pt>
                <c:pt idx="269">
                  <c:v>309</c:v>
                </c:pt>
                <c:pt idx="270">
                  <c:v>309</c:v>
                </c:pt>
                <c:pt idx="271">
                  <c:v>310</c:v>
                </c:pt>
                <c:pt idx="272">
                  <c:v>310</c:v>
                </c:pt>
                <c:pt idx="273">
                  <c:v>311</c:v>
                </c:pt>
                <c:pt idx="274">
                  <c:v>311</c:v>
                </c:pt>
                <c:pt idx="275">
                  <c:v>311</c:v>
                </c:pt>
                <c:pt idx="276">
                  <c:v>311</c:v>
                </c:pt>
                <c:pt idx="277">
                  <c:v>311</c:v>
                </c:pt>
                <c:pt idx="278">
                  <c:v>311</c:v>
                </c:pt>
                <c:pt idx="279">
                  <c:v>312</c:v>
                </c:pt>
                <c:pt idx="280">
                  <c:v>312</c:v>
                </c:pt>
                <c:pt idx="281">
                  <c:v>313</c:v>
                </c:pt>
                <c:pt idx="282">
                  <c:v>313</c:v>
                </c:pt>
                <c:pt idx="283">
                  <c:v>313</c:v>
                </c:pt>
                <c:pt idx="284">
                  <c:v>314</c:v>
                </c:pt>
                <c:pt idx="285">
                  <c:v>314</c:v>
                </c:pt>
                <c:pt idx="286">
                  <c:v>314</c:v>
                </c:pt>
                <c:pt idx="287">
                  <c:v>314</c:v>
                </c:pt>
                <c:pt idx="288">
                  <c:v>315</c:v>
                </c:pt>
                <c:pt idx="289">
                  <c:v>315</c:v>
                </c:pt>
                <c:pt idx="290">
                  <c:v>316</c:v>
                </c:pt>
                <c:pt idx="291">
                  <c:v>316</c:v>
                </c:pt>
                <c:pt idx="292">
                  <c:v>316</c:v>
                </c:pt>
                <c:pt idx="293">
                  <c:v>316</c:v>
                </c:pt>
                <c:pt idx="294">
                  <c:v>317</c:v>
                </c:pt>
                <c:pt idx="295">
                  <c:v>317</c:v>
                </c:pt>
                <c:pt idx="296">
                  <c:v>318</c:v>
                </c:pt>
                <c:pt idx="297">
                  <c:v>318</c:v>
                </c:pt>
                <c:pt idx="298">
                  <c:v>318</c:v>
                </c:pt>
                <c:pt idx="299">
                  <c:v>319</c:v>
                </c:pt>
                <c:pt idx="300">
                  <c:v>318</c:v>
                </c:pt>
                <c:pt idx="301">
                  <c:v>319</c:v>
                </c:pt>
                <c:pt idx="302">
                  <c:v>319</c:v>
                </c:pt>
                <c:pt idx="303">
                  <c:v>319</c:v>
                </c:pt>
                <c:pt idx="304">
                  <c:v>319</c:v>
                </c:pt>
                <c:pt idx="305">
                  <c:v>320</c:v>
                </c:pt>
                <c:pt idx="306">
                  <c:v>320</c:v>
                </c:pt>
                <c:pt idx="307">
                  <c:v>320</c:v>
                </c:pt>
                <c:pt idx="308">
                  <c:v>321</c:v>
                </c:pt>
                <c:pt idx="309">
                  <c:v>321</c:v>
                </c:pt>
                <c:pt idx="310">
                  <c:v>321</c:v>
                </c:pt>
                <c:pt idx="311">
                  <c:v>321</c:v>
                </c:pt>
                <c:pt idx="312">
                  <c:v>321</c:v>
                </c:pt>
                <c:pt idx="313">
                  <c:v>322</c:v>
                </c:pt>
                <c:pt idx="314">
                  <c:v>322</c:v>
                </c:pt>
                <c:pt idx="315">
                  <c:v>322</c:v>
                </c:pt>
                <c:pt idx="316">
                  <c:v>322</c:v>
                </c:pt>
                <c:pt idx="317">
                  <c:v>323</c:v>
                </c:pt>
                <c:pt idx="318">
                  <c:v>323</c:v>
                </c:pt>
                <c:pt idx="319">
                  <c:v>323</c:v>
                </c:pt>
                <c:pt idx="320">
                  <c:v>324</c:v>
                </c:pt>
                <c:pt idx="321">
                  <c:v>324</c:v>
                </c:pt>
                <c:pt idx="322">
                  <c:v>324</c:v>
                </c:pt>
                <c:pt idx="323">
                  <c:v>324</c:v>
                </c:pt>
                <c:pt idx="324">
                  <c:v>324</c:v>
                </c:pt>
                <c:pt idx="325">
                  <c:v>324</c:v>
                </c:pt>
                <c:pt idx="326">
                  <c:v>325</c:v>
                </c:pt>
                <c:pt idx="327">
                  <c:v>325</c:v>
                </c:pt>
                <c:pt idx="328">
                  <c:v>326</c:v>
                </c:pt>
                <c:pt idx="329">
                  <c:v>326</c:v>
                </c:pt>
                <c:pt idx="330">
                  <c:v>326</c:v>
                </c:pt>
                <c:pt idx="331">
                  <c:v>327</c:v>
                </c:pt>
                <c:pt idx="332">
                  <c:v>327</c:v>
                </c:pt>
                <c:pt idx="333">
                  <c:v>327</c:v>
                </c:pt>
                <c:pt idx="334">
                  <c:v>327</c:v>
                </c:pt>
                <c:pt idx="335">
                  <c:v>328</c:v>
                </c:pt>
                <c:pt idx="336">
                  <c:v>328</c:v>
                </c:pt>
                <c:pt idx="337">
                  <c:v>328</c:v>
                </c:pt>
                <c:pt idx="338">
                  <c:v>328</c:v>
                </c:pt>
                <c:pt idx="339">
                  <c:v>329</c:v>
                </c:pt>
                <c:pt idx="340">
                  <c:v>329</c:v>
                </c:pt>
                <c:pt idx="341">
                  <c:v>329</c:v>
                </c:pt>
                <c:pt idx="342">
                  <c:v>329</c:v>
                </c:pt>
                <c:pt idx="343">
                  <c:v>330</c:v>
                </c:pt>
                <c:pt idx="344">
                  <c:v>330</c:v>
                </c:pt>
                <c:pt idx="345">
                  <c:v>330</c:v>
                </c:pt>
                <c:pt idx="346">
                  <c:v>331</c:v>
                </c:pt>
                <c:pt idx="347">
                  <c:v>331</c:v>
                </c:pt>
                <c:pt idx="348">
                  <c:v>331</c:v>
                </c:pt>
                <c:pt idx="349">
                  <c:v>331</c:v>
                </c:pt>
                <c:pt idx="350">
                  <c:v>332</c:v>
                </c:pt>
                <c:pt idx="351">
                  <c:v>332</c:v>
                </c:pt>
                <c:pt idx="352">
                  <c:v>332</c:v>
                </c:pt>
                <c:pt idx="353">
                  <c:v>332</c:v>
                </c:pt>
                <c:pt idx="354">
                  <c:v>332</c:v>
                </c:pt>
                <c:pt idx="355">
                  <c:v>333</c:v>
                </c:pt>
                <c:pt idx="356">
                  <c:v>333</c:v>
                </c:pt>
                <c:pt idx="357">
                  <c:v>333</c:v>
                </c:pt>
                <c:pt idx="358">
                  <c:v>334</c:v>
                </c:pt>
                <c:pt idx="359">
                  <c:v>334</c:v>
                </c:pt>
                <c:pt idx="360">
                  <c:v>334</c:v>
                </c:pt>
                <c:pt idx="361">
                  <c:v>334</c:v>
                </c:pt>
                <c:pt idx="362">
                  <c:v>335</c:v>
                </c:pt>
                <c:pt idx="363">
                  <c:v>335</c:v>
                </c:pt>
                <c:pt idx="364">
                  <c:v>335</c:v>
                </c:pt>
                <c:pt idx="365">
                  <c:v>335</c:v>
                </c:pt>
                <c:pt idx="366">
                  <c:v>336</c:v>
                </c:pt>
                <c:pt idx="367">
                  <c:v>336</c:v>
                </c:pt>
                <c:pt idx="368">
                  <c:v>337</c:v>
                </c:pt>
                <c:pt idx="369">
                  <c:v>337</c:v>
                </c:pt>
                <c:pt idx="370">
                  <c:v>337</c:v>
                </c:pt>
                <c:pt idx="371">
                  <c:v>337</c:v>
                </c:pt>
                <c:pt idx="372">
                  <c:v>337</c:v>
                </c:pt>
                <c:pt idx="373">
                  <c:v>338</c:v>
                </c:pt>
                <c:pt idx="374">
                  <c:v>338</c:v>
                </c:pt>
                <c:pt idx="375">
                  <c:v>338</c:v>
                </c:pt>
                <c:pt idx="376">
                  <c:v>338</c:v>
                </c:pt>
                <c:pt idx="377">
                  <c:v>339</c:v>
                </c:pt>
                <c:pt idx="378">
                  <c:v>339</c:v>
                </c:pt>
                <c:pt idx="379">
                  <c:v>340</c:v>
                </c:pt>
                <c:pt idx="380">
                  <c:v>340</c:v>
                </c:pt>
                <c:pt idx="381">
                  <c:v>340</c:v>
                </c:pt>
                <c:pt idx="382">
                  <c:v>340</c:v>
                </c:pt>
                <c:pt idx="383">
                  <c:v>341</c:v>
                </c:pt>
                <c:pt idx="384">
                  <c:v>341</c:v>
                </c:pt>
                <c:pt idx="385">
                  <c:v>341</c:v>
                </c:pt>
                <c:pt idx="386">
                  <c:v>342</c:v>
                </c:pt>
                <c:pt idx="387">
                  <c:v>342</c:v>
                </c:pt>
                <c:pt idx="388">
                  <c:v>342</c:v>
                </c:pt>
                <c:pt idx="389">
                  <c:v>343</c:v>
                </c:pt>
                <c:pt idx="390">
                  <c:v>343</c:v>
                </c:pt>
                <c:pt idx="391">
                  <c:v>344</c:v>
                </c:pt>
                <c:pt idx="392">
                  <c:v>344</c:v>
                </c:pt>
                <c:pt idx="393">
                  <c:v>345</c:v>
                </c:pt>
                <c:pt idx="394">
                  <c:v>345</c:v>
                </c:pt>
                <c:pt idx="395">
                  <c:v>345</c:v>
                </c:pt>
                <c:pt idx="396">
                  <c:v>345</c:v>
                </c:pt>
                <c:pt idx="397">
                  <c:v>346</c:v>
                </c:pt>
                <c:pt idx="398">
                  <c:v>346</c:v>
                </c:pt>
                <c:pt idx="399">
                  <c:v>347</c:v>
                </c:pt>
                <c:pt idx="400">
                  <c:v>347</c:v>
                </c:pt>
                <c:pt idx="401">
                  <c:v>347</c:v>
                </c:pt>
                <c:pt idx="402">
                  <c:v>347</c:v>
                </c:pt>
                <c:pt idx="403">
                  <c:v>348</c:v>
                </c:pt>
                <c:pt idx="404">
                  <c:v>348</c:v>
                </c:pt>
                <c:pt idx="405">
                  <c:v>349</c:v>
                </c:pt>
                <c:pt idx="406">
                  <c:v>349</c:v>
                </c:pt>
                <c:pt idx="407">
                  <c:v>349</c:v>
                </c:pt>
                <c:pt idx="408">
                  <c:v>350</c:v>
                </c:pt>
                <c:pt idx="409">
                  <c:v>350</c:v>
                </c:pt>
                <c:pt idx="410">
                  <c:v>350</c:v>
                </c:pt>
                <c:pt idx="411">
                  <c:v>350</c:v>
                </c:pt>
                <c:pt idx="412">
                  <c:v>350</c:v>
                </c:pt>
                <c:pt idx="413">
                  <c:v>351</c:v>
                </c:pt>
                <c:pt idx="414">
                  <c:v>351</c:v>
                </c:pt>
                <c:pt idx="415">
                  <c:v>352</c:v>
                </c:pt>
                <c:pt idx="416">
                  <c:v>352</c:v>
                </c:pt>
                <c:pt idx="417">
                  <c:v>352</c:v>
                </c:pt>
                <c:pt idx="418">
                  <c:v>353</c:v>
                </c:pt>
                <c:pt idx="419">
                  <c:v>353</c:v>
                </c:pt>
                <c:pt idx="420">
                  <c:v>354</c:v>
                </c:pt>
                <c:pt idx="421">
                  <c:v>353</c:v>
                </c:pt>
                <c:pt idx="422">
                  <c:v>354</c:v>
                </c:pt>
                <c:pt idx="423">
                  <c:v>355</c:v>
                </c:pt>
                <c:pt idx="424">
                  <c:v>355</c:v>
                </c:pt>
                <c:pt idx="425">
                  <c:v>355</c:v>
                </c:pt>
                <c:pt idx="426">
                  <c:v>355</c:v>
                </c:pt>
                <c:pt idx="427">
                  <c:v>356</c:v>
                </c:pt>
                <c:pt idx="428">
                  <c:v>356</c:v>
                </c:pt>
                <c:pt idx="429">
                  <c:v>356</c:v>
                </c:pt>
                <c:pt idx="430">
                  <c:v>356</c:v>
                </c:pt>
                <c:pt idx="431">
                  <c:v>357</c:v>
                </c:pt>
                <c:pt idx="432">
                  <c:v>357</c:v>
                </c:pt>
                <c:pt idx="433">
                  <c:v>358</c:v>
                </c:pt>
                <c:pt idx="434">
                  <c:v>358</c:v>
                </c:pt>
                <c:pt idx="435">
                  <c:v>358</c:v>
                </c:pt>
                <c:pt idx="436">
                  <c:v>358</c:v>
                </c:pt>
                <c:pt idx="437">
                  <c:v>359</c:v>
                </c:pt>
                <c:pt idx="438">
                  <c:v>359</c:v>
                </c:pt>
                <c:pt idx="439">
                  <c:v>359</c:v>
                </c:pt>
                <c:pt idx="440">
                  <c:v>360</c:v>
                </c:pt>
                <c:pt idx="441">
                  <c:v>361</c:v>
                </c:pt>
                <c:pt idx="442">
                  <c:v>361</c:v>
                </c:pt>
                <c:pt idx="443">
                  <c:v>361</c:v>
                </c:pt>
                <c:pt idx="444">
                  <c:v>361</c:v>
                </c:pt>
                <c:pt idx="445">
                  <c:v>361</c:v>
                </c:pt>
                <c:pt idx="446">
                  <c:v>362</c:v>
                </c:pt>
                <c:pt idx="447">
                  <c:v>362</c:v>
                </c:pt>
                <c:pt idx="448">
                  <c:v>363</c:v>
                </c:pt>
                <c:pt idx="449">
                  <c:v>363</c:v>
                </c:pt>
                <c:pt idx="450">
                  <c:v>363</c:v>
                </c:pt>
                <c:pt idx="451">
                  <c:v>363</c:v>
                </c:pt>
                <c:pt idx="452">
                  <c:v>364</c:v>
                </c:pt>
                <c:pt idx="453">
                  <c:v>364</c:v>
                </c:pt>
                <c:pt idx="454">
                  <c:v>364</c:v>
                </c:pt>
                <c:pt idx="455">
                  <c:v>364</c:v>
                </c:pt>
                <c:pt idx="456">
                  <c:v>365</c:v>
                </c:pt>
                <c:pt idx="457">
                  <c:v>365</c:v>
                </c:pt>
                <c:pt idx="458">
                  <c:v>366</c:v>
                </c:pt>
                <c:pt idx="459">
                  <c:v>365</c:v>
                </c:pt>
                <c:pt idx="460">
                  <c:v>365</c:v>
                </c:pt>
                <c:pt idx="461">
                  <c:v>366</c:v>
                </c:pt>
                <c:pt idx="462">
                  <c:v>366</c:v>
                </c:pt>
                <c:pt idx="463">
                  <c:v>367</c:v>
                </c:pt>
                <c:pt idx="464">
                  <c:v>367</c:v>
                </c:pt>
                <c:pt idx="465">
                  <c:v>367</c:v>
                </c:pt>
                <c:pt idx="466">
                  <c:v>368</c:v>
                </c:pt>
                <c:pt idx="467">
                  <c:v>369</c:v>
                </c:pt>
                <c:pt idx="468">
                  <c:v>369</c:v>
                </c:pt>
                <c:pt idx="469">
                  <c:v>369</c:v>
                </c:pt>
                <c:pt idx="470">
                  <c:v>370</c:v>
                </c:pt>
                <c:pt idx="471">
                  <c:v>370</c:v>
                </c:pt>
                <c:pt idx="472">
                  <c:v>370</c:v>
                </c:pt>
                <c:pt idx="473">
                  <c:v>371</c:v>
                </c:pt>
                <c:pt idx="474">
                  <c:v>371</c:v>
                </c:pt>
                <c:pt idx="475">
                  <c:v>371</c:v>
                </c:pt>
                <c:pt idx="476">
                  <c:v>372</c:v>
                </c:pt>
                <c:pt idx="477">
                  <c:v>372</c:v>
                </c:pt>
                <c:pt idx="478">
                  <c:v>372</c:v>
                </c:pt>
                <c:pt idx="479">
                  <c:v>373</c:v>
                </c:pt>
                <c:pt idx="480">
                  <c:v>373</c:v>
                </c:pt>
                <c:pt idx="481">
                  <c:v>373</c:v>
                </c:pt>
                <c:pt idx="482">
                  <c:v>373</c:v>
                </c:pt>
                <c:pt idx="483">
                  <c:v>374</c:v>
                </c:pt>
                <c:pt idx="484">
                  <c:v>374</c:v>
                </c:pt>
                <c:pt idx="485">
                  <c:v>374</c:v>
                </c:pt>
                <c:pt idx="486">
                  <c:v>375</c:v>
                </c:pt>
                <c:pt idx="487">
                  <c:v>375</c:v>
                </c:pt>
                <c:pt idx="488">
                  <c:v>375</c:v>
                </c:pt>
                <c:pt idx="489">
                  <c:v>375</c:v>
                </c:pt>
                <c:pt idx="490">
                  <c:v>376</c:v>
                </c:pt>
                <c:pt idx="491">
                  <c:v>376</c:v>
                </c:pt>
                <c:pt idx="492">
                  <c:v>376</c:v>
                </c:pt>
                <c:pt idx="493">
                  <c:v>376</c:v>
                </c:pt>
                <c:pt idx="494">
                  <c:v>376</c:v>
                </c:pt>
                <c:pt idx="495">
                  <c:v>376</c:v>
                </c:pt>
                <c:pt idx="496">
                  <c:v>377</c:v>
                </c:pt>
                <c:pt idx="497">
                  <c:v>377</c:v>
                </c:pt>
                <c:pt idx="498">
                  <c:v>377</c:v>
                </c:pt>
                <c:pt idx="499">
                  <c:v>377</c:v>
                </c:pt>
                <c:pt idx="500">
                  <c:v>378</c:v>
                </c:pt>
                <c:pt idx="501">
                  <c:v>378</c:v>
                </c:pt>
                <c:pt idx="502">
                  <c:v>378</c:v>
                </c:pt>
                <c:pt idx="503">
                  <c:v>378</c:v>
                </c:pt>
                <c:pt idx="504">
                  <c:v>379</c:v>
                </c:pt>
                <c:pt idx="505">
                  <c:v>379</c:v>
                </c:pt>
                <c:pt idx="506">
                  <c:v>379</c:v>
                </c:pt>
                <c:pt idx="507">
                  <c:v>379</c:v>
                </c:pt>
                <c:pt idx="508">
                  <c:v>380</c:v>
                </c:pt>
                <c:pt idx="509">
                  <c:v>380</c:v>
                </c:pt>
                <c:pt idx="510">
                  <c:v>380</c:v>
                </c:pt>
                <c:pt idx="511">
                  <c:v>381</c:v>
                </c:pt>
                <c:pt idx="512">
                  <c:v>381</c:v>
                </c:pt>
                <c:pt idx="513">
                  <c:v>381</c:v>
                </c:pt>
                <c:pt idx="514">
                  <c:v>381</c:v>
                </c:pt>
                <c:pt idx="515">
                  <c:v>381</c:v>
                </c:pt>
                <c:pt idx="516">
                  <c:v>382</c:v>
                </c:pt>
                <c:pt idx="517">
                  <c:v>382</c:v>
                </c:pt>
                <c:pt idx="518">
                  <c:v>383</c:v>
                </c:pt>
                <c:pt idx="519">
                  <c:v>383</c:v>
                </c:pt>
                <c:pt idx="520">
                  <c:v>383</c:v>
                </c:pt>
                <c:pt idx="521">
                  <c:v>384</c:v>
                </c:pt>
                <c:pt idx="522">
                  <c:v>384</c:v>
                </c:pt>
                <c:pt idx="523">
                  <c:v>385</c:v>
                </c:pt>
                <c:pt idx="524">
                  <c:v>385</c:v>
                </c:pt>
                <c:pt idx="525">
                  <c:v>385</c:v>
                </c:pt>
                <c:pt idx="526">
                  <c:v>386</c:v>
                </c:pt>
                <c:pt idx="527">
                  <c:v>386</c:v>
                </c:pt>
                <c:pt idx="528">
                  <c:v>386</c:v>
                </c:pt>
                <c:pt idx="529">
                  <c:v>386</c:v>
                </c:pt>
                <c:pt idx="530">
                  <c:v>387</c:v>
                </c:pt>
                <c:pt idx="531">
                  <c:v>387</c:v>
                </c:pt>
                <c:pt idx="532">
                  <c:v>387</c:v>
                </c:pt>
                <c:pt idx="533">
                  <c:v>388</c:v>
                </c:pt>
                <c:pt idx="534">
                  <c:v>388</c:v>
                </c:pt>
                <c:pt idx="535">
                  <c:v>388</c:v>
                </c:pt>
                <c:pt idx="536">
                  <c:v>389</c:v>
                </c:pt>
                <c:pt idx="537">
                  <c:v>389</c:v>
                </c:pt>
                <c:pt idx="538">
                  <c:v>389</c:v>
                </c:pt>
                <c:pt idx="539">
                  <c:v>389</c:v>
                </c:pt>
                <c:pt idx="540">
                  <c:v>390</c:v>
                </c:pt>
                <c:pt idx="541">
                  <c:v>390</c:v>
                </c:pt>
                <c:pt idx="542">
                  <c:v>390</c:v>
                </c:pt>
                <c:pt idx="543">
                  <c:v>390</c:v>
                </c:pt>
                <c:pt idx="544">
                  <c:v>390</c:v>
                </c:pt>
                <c:pt idx="545">
                  <c:v>390</c:v>
                </c:pt>
                <c:pt idx="546">
                  <c:v>391</c:v>
                </c:pt>
                <c:pt idx="547">
                  <c:v>391</c:v>
                </c:pt>
                <c:pt idx="548">
                  <c:v>392</c:v>
                </c:pt>
                <c:pt idx="549">
                  <c:v>392</c:v>
                </c:pt>
                <c:pt idx="550">
                  <c:v>392</c:v>
                </c:pt>
                <c:pt idx="551">
                  <c:v>393</c:v>
                </c:pt>
                <c:pt idx="552">
                  <c:v>393</c:v>
                </c:pt>
                <c:pt idx="553">
                  <c:v>393</c:v>
                </c:pt>
                <c:pt idx="554">
                  <c:v>393</c:v>
                </c:pt>
                <c:pt idx="555">
                  <c:v>394</c:v>
                </c:pt>
                <c:pt idx="556">
                  <c:v>394</c:v>
                </c:pt>
                <c:pt idx="557">
                  <c:v>394</c:v>
                </c:pt>
                <c:pt idx="558">
                  <c:v>395</c:v>
                </c:pt>
                <c:pt idx="559">
                  <c:v>395</c:v>
                </c:pt>
                <c:pt idx="560">
                  <c:v>395</c:v>
                </c:pt>
                <c:pt idx="561">
                  <c:v>395</c:v>
                </c:pt>
                <c:pt idx="562">
                  <c:v>395</c:v>
                </c:pt>
                <c:pt idx="563">
                  <c:v>395</c:v>
                </c:pt>
                <c:pt idx="564">
                  <c:v>395</c:v>
                </c:pt>
                <c:pt idx="565">
                  <c:v>395</c:v>
                </c:pt>
                <c:pt idx="566">
                  <c:v>396</c:v>
                </c:pt>
                <c:pt idx="567">
                  <c:v>396</c:v>
                </c:pt>
                <c:pt idx="568">
                  <c:v>396</c:v>
                </c:pt>
                <c:pt idx="569">
                  <c:v>397</c:v>
                </c:pt>
                <c:pt idx="570">
                  <c:v>397</c:v>
                </c:pt>
                <c:pt idx="571">
                  <c:v>397</c:v>
                </c:pt>
                <c:pt idx="572">
                  <c:v>397</c:v>
                </c:pt>
                <c:pt idx="573">
                  <c:v>398</c:v>
                </c:pt>
                <c:pt idx="574">
                  <c:v>398</c:v>
                </c:pt>
                <c:pt idx="575">
                  <c:v>398</c:v>
                </c:pt>
                <c:pt idx="576">
                  <c:v>398</c:v>
                </c:pt>
                <c:pt idx="577">
                  <c:v>398</c:v>
                </c:pt>
                <c:pt idx="578">
                  <c:v>399</c:v>
                </c:pt>
                <c:pt idx="579">
                  <c:v>399</c:v>
                </c:pt>
                <c:pt idx="580">
                  <c:v>400</c:v>
                </c:pt>
                <c:pt idx="581">
                  <c:v>400</c:v>
                </c:pt>
                <c:pt idx="582">
                  <c:v>400</c:v>
                </c:pt>
                <c:pt idx="583">
                  <c:v>400</c:v>
                </c:pt>
                <c:pt idx="584">
                  <c:v>401</c:v>
                </c:pt>
                <c:pt idx="585">
                  <c:v>401</c:v>
                </c:pt>
                <c:pt idx="586">
                  <c:v>401</c:v>
                </c:pt>
                <c:pt idx="587">
                  <c:v>400</c:v>
                </c:pt>
                <c:pt idx="588">
                  <c:v>400</c:v>
                </c:pt>
                <c:pt idx="589">
                  <c:v>400</c:v>
                </c:pt>
                <c:pt idx="590">
                  <c:v>400</c:v>
                </c:pt>
                <c:pt idx="591">
                  <c:v>399</c:v>
                </c:pt>
                <c:pt idx="592">
                  <c:v>399</c:v>
                </c:pt>
                <c:pt idx="593">
                  <c:v>400</c:v>
                </c:pt>
                <c:pt idx="594">
                  <c:v>399</c:v>
                </c:pt>
                <c:pt idx="595">
                  <c:v>399</c:v>
                </c:pt>
                <c:pt idx="596">
                  <c:v>399</c:v>
                </c:pt>
                <c:pt idx="597">
                  <c:v>399</c:v>
                </c:pt>
                <c:pt idx="598">
                  <c:v>399</c:v>
                </c:pt>
                <c:pt idx="599">
                  <c:v>399</c:v>
                </c:pt>
                <c:pt idx="600">
                  <c:v>399</c:v>
                </c:pt>
                <c:pt idx="601">
                  <c:v>399</c:v>
                </c:pt>
                <c:pt idx="602">
                  <c:v>399</c:v>
                </c:pt>
                <c:pt idx="603">
                  <c:v>399</c:v>
                </c:pt>
                <c:pt idx="604">
                  <c:v>398</c:v>
                </c:pt>
                <c:pt idx="605">
                  <c:v>398</c:v>
                </c:pt>
                <c:pt idx="606">
                  <c:v>398</c:v>
                </c:pt>
                <c:pt idx="607">
                  <c:v>398</c:v>
                </c:pt>
                <c:pt idx="608">
                  <c:v>398</c:v>
                </c:pt>
                <c:pt idx="609">
                  <c:v>398</c:v>
                </c:pt>
                <c:pt idx="610">
                  <c:v>398</c:v>
                </c:pt>
                <c:pt idx="611">
                  <c:v>398</c:v>
                </c:pt>
                <c:pt idx="612">
                  <c:v>398</c:v>
                </c:pt>
                <c:pt idx="613">
                  <c:v>398</c:v>
                </c:pt>
                <c:pt idx="614">
                  <c:v>398</c:v>
                </c:pt>
                <c:pt idx="615">
                  <c:v>397</c:v>
                </c:pt>
                <c:pt idx="616">
                  <c:v>398</c:v>
                </c:pt>
                <c:pt idx="617">
                  <c:v>395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ex2_25_heatTemp3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Sheet1!$D$2:$D$1166</c:f>
              <c:numCache>
                <c:formatCode>General</c:formatCode>
                <c:ptCount val="1165"/>
                <c:pt idx="0">
                  <c:v>275</c:v>
                </c:pt>
                <c:pt idx="1">
                  <c:v>276</c:v>
                </c:pt>
                <c:pt idx="2">
                  <c:v>277</c:v>
                </c:pt>
                <c:pt idx="3">
                  <c:v>277</c:v>
                </c:pt>
                <c:pt idx="4">
                  <c:v>277</c:v>
                </c:pt>
                <c:pt idx="5">
                  <c:v>278</c:v>
                </c:pt>
                <c:pt idx="6">
                  <c:v>278</c:v>
                </c:pt>
                <c:pt idx="7">
                  <c:v>278</c:v>
                </c:pt>
                <c:pt idx="8">
                  <c:v>279</c:v>
                </c:pt>
                <c:pt idx="9">
                  <c:v>279</c:v>
                </c:pt>
                <c:pt idx="10">
                  <c:v>279</c:v>
                </c:pt>
                <c:pt idx="11">
                  <c:v>279</c:v>
                </c:pt>
                <c:pt idx="12">
                  <c:v>279</c:v>
                </c:pt>
                <c:pt idx="13">
                  <c:v>280</c:v>
                </c:pt>
                <c:pt idx="14">
                  <c:v>280</c:v>
                </c:pt>
                <c:pt idx="15">
                  <c:v>281</c:v>
                </c:pt>
                <c:pt idx="16">
                  <c:v>281</c:v>
                </c:pt>
                <c:pt idx="17">
                  <c:v>281</c:v>
                </c:pt>
                <c:pt idx="18">
                  <c:v>282</c:v>
                </c:pt>
                <c:pt idx="19">
                  <c:v>282</c:v>
                </c:pt>
                <c:pt idx="20">
                  <c:v>282</c:v>
                </c:pt>
                <c:pt idx="21">
                  <c:v>282</c:v>
                </c:pt>
                <c:pt idx="22">
                  <c:v>283</c:v>
                </c:pt>
                <c:pt idx="23">
                  <c:v>283</c:v>
                </c:pt>
                <c:pt idx="24">
                  <c:v>283</c:v>
                </c:pt>
                <c:pt idx="25">
                  <c:v>284</c:v>
                </c:pt>
                <c:pt idx="26">
                  <c:v>284</c:v>
                </c:pt>
                <c:pt idx="27">
                  <c:v>285</c:v>
                </c:pt>
                <c:pt idx="28">
                  <c:v>285</c:v>
                </c:pt>
                <c:pt idx="29">
                  <c:v>285</c:v>
                </c:pt>
                <c:pt idx="30">
                  <c:v>285</c:v>
                </c:pt>
                <c:pt idx="31">
                  <c:v>285</c:v>
                </c:pt>
                <c:pt idx="32">
                  <c:v>285</c:v>
                </c:pt>
                <c:pt idx="33">
                  <c:v>285</c:v>
                </c:pt>
                <c:pt idx="34">
                  <c:v>286</c:v>
                </c:pt>
                <c:pt idx="35">
                  <c:v>286</c:v>
                </c:pt>
                <c:pt idx="36">
                  <c:v>287</c:v>
                </c:pt>
                <c:pt idx="37">
                  <c:v>287</c:v>
                </c:pt>
                <c:pt idx="38">
                  <c:v>287</c:v>
                </c:pt>
                <c:pt idx="39">
                  <c:v>288</c:v>
                </c:pt>
                <c:pt idx="40">
                  <c:v>288</c:v>
                </c:pt>
                <c:pt idx="41">
                  <c:v>288</c:v>
                </c:pt>
                <c:pt idx="42">
                  <c:v>289</c:v>
                </c:pt>
                <c:pt idx="43">
                  <c:v>289</c:v>
                </c:pt>
                <c:pt idx="44">
                  <c:v>290</c:v>
                </c:pt>
                <c:pt idx="45">
                  <c:v>289</c:v>
                </c:pt>
                <c:pt idx="46">
                  <c:v>289</c:v>
                </c:pt>
                <c:pt idx="47">
                  <c:v>290</c:v>
                </c:pt>
                <c:pt idx="48">
                  <c:v>290</c:v>
                </c:pt>
                <c:pt idx="49">
                  <c:v>291</c:v>
                </c:pt>
                <c:pt idx="50">
                  <c:v>291</c:v>
                </c:pt>
                <c:pt idx="51">
                  <c:v>292</c:v>
                </c:pt>
                <c:pt idx="52">
                  <c:v>292</c:v>
                </c:pt>
                <c:pt idx="53">
                  <c:v>292</c:v>
                </c:pt>
                <c:pt idx="54">
                  <c:v>293</c:v>
                </c:pt>
                <c:pt idx="55">
                  <c:v>293</c:v>
                </c:pt>
                <c:pt idx="56">
                  <c:v>293</c:v>
                </c:pt>
                <c:pt idx="57">
                  <c:v>293</c:v>
                </c:pt>
                <c:pt idx="58">
                  <c:v>294</c:v>
                </c:pt>
                <c:pt idx="59">
                  <c:v>294</c:v>
                </c:pt>
                <c:pt idx="60">
                  <c:v>294</c:v>
                </c:pt>
                <c:pt idx="61">
                  <c:v>295</c:v>
                </c:pt>
                <c:pt idx="62">
                  <c:v>295</c:v>
                </c:pt>
                <c:pt idx="63">
                  <c:v>295</c:v>
                </c:pt>
                <c:pt idx="64">
                  <c:v>295</c:v>
                </c:pt>
                <c:pt idx="65">
                  <c:v>295</c:v>
                </c:pt>
                <c:pt idx="66">
                  <c:v>296</c:v>
                </c:pt>
                <c:pt idx="67">
                  <c:v>296</c:v>
                </c:pt>
                <c:pt idx="68">
                  <c:v>296</c:v>
                </c:pt>
                <c:pt idx="69">
                  <c:v>297</c:v>
                </c:pt>
                <c:pt idx="70">
                  <c:v>296</c:v>
                </c:pt>
                <c:pt idx="71">
                  <c:v>297</c:v>
                </c:pt>
                <c:pt idx="72">
                  <c:v>297</c:v>
                </c:pt>
                <c:pt idx="73">
                  <c:v>298</c:v>
                </c:pt>
                <c:pt idx="74">
                  <c:v>298</c:v>
                </c:pt>
                <c:pt idx="75">
                  <c:v>298</c:v>
                </c:pt>
                <c:pt idx="76">
                  <c:v>298</c:v>
                </c:pt>
                <c:pt idx="77">
                  <c:v>298</c:v>
                </c:pt>
                <c:pt idx="78">
                  <c:v>299</c:v>
                </c:pt>
                <c:pt idx="79">
                  <c:v>299</c:v>
                </c:pt>
                <c:pt idx="80">
                  <c:v>299</c:v>
                </c:pt>
                <c:pt idx="81">
                  <c:v>300</c:v>
                </c:pt>
                <c:pt idx="82">
                  <c:v>300</c:v>
                </c:pt>
                <c:pt idx="83">
                  <c:v>300</c:v>
                </c:pt>
                <c:pt idx="84">
                  <c:v>301</c:v>
                </c:pt>
                <c:pt idx="85">
                  <c:v>301</c:v>
                </c:pt>
                <c:pt idx="86">
                  <c:v>301</c:v>
                </c:pt>
                <c:pt idx="87">
                  <c:v>302</c:v>
                </c:pt>
                <c:pt idx="88">
                  <c:v>302</c:v>
                </c:pt>
                <c:pt idx="89">
                  <c:v>302</c:v>
                </c:pt>
                <c:pt idx="90">
                  <c:v>303</c:v>
                </c:pt>
                <c:pt idx="91">
                  <c:v>303</c:v>
                </c:pt>
                <c:pt idx="92">
                  <c:v>303</c:v>
                </c:pt>
                <c:pt idx="93">
                  <c:v>304</c:v>
                </c:pt>
                <c:pt idx="94">
                  <c:v>304</c:v>
                </c:pt>
                <c:pt idx="95">
                  <c:v>305</c:v>
                </c:pt>
                <c:pt idx="96">
                  <c:v>305</c:v>
                </c:pt>
                <c:pt idx="97">
                  <c:v>305</c:v>
                </c:pt>
                <c:pt idx="98">
                  <c:v>305</c:v>
                </c:pt>
                <c:pt idx="99">
                  <c:v>306</c:v>
                </c:pt>
                <c:pt idx="100">
                  <c:v>306</c:v>
                </c:pt>
                <c:pt idx="101">
                  <c:v>306</c:v>
                </c:pt>
                <c:pt idx="102">
                  <c:v>307</c:v>
                </c:pt>
                <c:pt idx="103">
                  <c:v>307</c:v>
                </c:pt>
                <c:pt idx="104">
                  <c:v>308</c:v>
                </c:pt>
                <c:pt idx="105">
                  <c:v>308</c:v>
                </c:pt>
                <c:pt idx="106">
                  <c:v>309</c:v>
                </c:pt>
                <c:pt idx="107">
                  <c:v>309</c:v>
                </c:pt>
                <c:pt idx="108">
                  <c:v>309</c:v>
                </c:pt>
                <c:pt idx="109">
                  <c:v>309</c:v>
                </c:pt>
                <c:pt idx="110">
                  <c:v>310</c:v>
                </c:pt>
                <c:pt idx="111">
                  <c:v>310</c:v>
                </c:pt>
                <c:pt idx="112">
                  <c:v>310</c:v>
                </c:pt>
                <c:pt idx="113">
                  <c:v>310</c:v>
                </c:pt>
                <c:pt idx="114">
                  <c:v>311</c:v>
                </c:pt>
                <c:pt idx="115">
                  <c:v>311</c:v>
                </c:pt>
                <c:pt idx="116">
                  <c:v>311</c:v>
                </c:pt>
                <c:pt idx="117">
                  <c:v>311</c:v>
                </c:pt>
                <c:pt idx="118">
                  <c:v>312</c:v>
                </c:pt>
                <c:pt idx="119">
                  <c:v>312</c:v>
                </c:pt>
                <c:pt idx="120">
                  <c:v>312</c:v>
                </c:pt>
                <c:pt idx="121">
                  <c:v>312</c:v>
                </c:pt>
                <c:pt idx="122">
                  <c:v>313</c:v>
                </c:pt>
                <c:pt idx="123">
                  <c:v>313</c:v>
                </c:pt>
                <c:pt idx="124">
                  <c:v>313</c:v>
                </c:pt>
                <c:pt idx="125">
                  <c:v>314</c:v>
                </c:pt>
                <c:pt idx="126">
                  <c:v>314</c:v>
                </c:pt>
                <c:pt idx="127">
                  <c:v>314</c:v>
                </c:pt>
                <c:pt idx="128">
                  <c:v>315</c:v>
                </c:pt>
                <c:pt idx="129">
                  <c:v>315</c:v>
                </c:pt>
                <c:pt idx="130">
                  <c:v>315</c:v>
                </c:pt>
                <c:pt idx="131">
                  <c:v>316</c:v>
                </c:pt>
                <c:pt idx="132">
                  <c:v>316</c:v>
                </c:pt>
                <c:pt idx="133">
                  <c:v>316</c:v>
                </c:pt>
                <c:pt idx="134">
                  <c:v>316</c:v>
                </c:pt>
                <c:pt idx="135">
                  <c:v>316</c:v>
                </c:pt>
                <c:pt idx="136">
                  <c:v>317</c:v>
                </c:pt>
                <c:pt idx="137">
                  <c:v>317</c:v>
                </c:pt>
                <c:pt idx="138">
                  <c:v>318</c:v>
                </c:pt>
                <c:pt idx="139">
                  <c:v>318</c:v>
                </c:pt>
                <c:pt idx="140">
                  <c:v>318</c:v>
                </c:pt>
                <c:pt idx="141">
                  <c:v>318</c:v>
                </c:pt>
                <c:pt idx="142">
                  <c:v>319</c:v>
                </c:pt>
                <c:pt idx="143">
                  <c:v>319</c:v>
                </c:pt>
                <c:pt idx="144">
                  <c:v>319</c:v>
                </c:pt>
                <c:pt idx="145">
                  <c:v>319</c:v>
                </c:pt>
                <c:pt idx="146">
                  <c:v>319</c:v>
                </c:pt>
                <c:pt idx="147">
                  <c:v>320</c:v>
                </c:pt>
                <c:pt idx="148">
                  <c:v>320</c:v>
                </c:pt>
                <c:pt idx="149">
                  <c:v>320</c:v>
                </c:pt>
                <c:pt idx="150">
                  <c:v>320</c:v>
                </c:pt>
                <c:pt idx="151">
                  <c:v>321</c:v>
                </c:pt>
                <c:pt idx="152">
                  <c:v>321</c:v>
                </c:pt>
                <c:pt idx="153">
                  <c:v>321</c:v>
                </c:pt>
                <c:pt idx="154">
                  <c:v>321</c:v>
                </c:pt>
                <c:pt idx="155">
                  <c:v>321</c:v>
                </c:pt>
                <c:pt idx="156">
                  <c:v>322</c:v>
                </c:pt>
                <c:pt idx="157">
                  <c:v>322</c:v>
                </c:pt>
                <c:pt idx="158">
                  <c:v>322</c:v>
                </c:pt>
                <c:pt idx="159">
                  <c:v>322</c:v>
                </c:pt>
                <c:pt idx="160">
                  <c:v>323</c:v>
                </c:pt>
                <c:pt idx="161">
                  <c:v>323</c:v>
                </c:pt>
                <c:pt idx="162">
                  <c:v>323</c:v>
                </c:pt>
                <c:pt idx="163">
                  <c:v>324</c:v>
                </c:pt>
                <c:pt idx="164">
                  <c:v>324</c:v>
                </c:pt>
                <c:pt idx="165">
                  <c:v>323</c:v>
                </c:pt>
                <c:pt idx="166">
                  <c:v>324</c:v>
                </c:pt>
                <c:pt idx="167">
                  <c:v>324</c:v>
                </c:pt>
                <c:pt idx="168">
                  <c:v>324</c:v>
                </c:pt>
                <c:pt idx="169">
                  <c:v>325</c:v>
                </c:pt>
                <c:pt idx="170">
                  <c:v>325</c:v>
                </c:pt>
                <c:pt idx="171">
                  <c:v>325</c:v>
                </c:pt>
                <c:pt idx="172">
                  <c:v>326</c:v>
                </c:pt>
                <c:pt idx="173">
                  <c:v>326</c:v>
                </c:pt>
                <c:pt idx="174">
                  <c:v>327</c:v>
                </c:pt>
                <c:pt idx="175">
                  <c:v>327</c:v>
                </c:pt>
                <c:pt idx="176">
                  <c:v>327</c:v>
                </c:pt>
                <c:pt idx="177">
                  <c:v>327</c:v>
                </c:pt>
                <c:pt idx="178">
                  <c:v>327</c:v>
                </c:pt>
                <c:pt idx="179">
                  <c:v>328</c:v>
                </c:pt>
                <c:pt idx="180">
                  <c:v>328</c:v>
                </c:pt>
                <c:pt idx="181">
                  <c:v>328</c:v>
                </c:pt>
                <c:pt idx="182">
                  <c:v>329</c:v>
                </c:pt>
                <c:pt idx="183">
                  <c:v>329</c:v>
                </c:pt>
                <c:pt idx="184">
                  <c:v>329</c:v>
                </c:pt>
                <c:pt idx="185">
                  <c:v>329</c:v>
                </c:pt>
                <c:pt idx="186">
                  <c:v>329</c:v>
                </c:pt>
                <c:pt idx="187">
                  <c:v>329</c:v>
                </c:pt>
                <c:pt idx="188">
                  <c:v>330</c:v>
                </c:pt>
                <c:pt idx="189">
                  <c:v>330</c:v>
                </c:pt>
                <c:pt idx="190">
                  <c:v>331</c:v>
                </c:pt>
                <c:pt idx="191">
                  <c:v>331</c:v>
                </c:pt>
                <c:pt idx="192">
                  <c:v>331</c:v>
                </c:pt>
                <c:pt idx="193">
                  <c:v>332</c:v>
                </c:pt>
                <c:pt idx="194">
                  <c:v>331</c:v>
                </c:pt>
                <c:pt idx="195">
                  <c:v>332</c:v>
                </c:pt>
                <c:pt idx="196">
                  <c:v>332</c:v>
                </c:pt>
                <c:pt idx="197">
                  <c:v>333</c:v>
                </c:pt>
                <c:pt idx="198">
                  <c:v>333</c:v>
                </c:pt>
                <c:pt idx="199">
                  <c:v>333</c:v>
                </c:pt>
                <c:pt idx="200">
                  <c:v>333</c:v>
                </c:pt>
                <c:pt idx="201">
                  <c:v>334</c:v>
                </c:pt>
                <c:pt idx="202">
                  <c:v>334</c:v>
                </c:pt>
                <c:pt idx="203">
                  <c:v>334</c:v>
                </c:pt>
                <c:pt idx="204">
                  <c:v>334</c:v>
                </c:pt>
                <c:pt idx="205">
                  <c:v>335</c:v>
                </c:pt>
                <c:pt idx="206">
                  <c:v>335</c:v>
                </c:pt>
                <c:pt idx="207">
                  <c:v>335</c:v>
                </c:pt>
                <c:pt idx="208">
                  <c:v>336</c:v>
                </c:pt>
                <c:pt idx="209">
                  <c:v>336</c:v>
                </c:pt>
                <c:pt idx="210">
                  <c:v>336</c:v>
                </c:pt>
                <c:pt idx="211">
                  <c:v>336</c:v>
                </c:pt>
                <c:pt idx="212">
                  <c:v>337</c:v>
                </c:pt>
                <c:pt idx="213">
                  <c:v>337</c:v>
                </c:pt>
                <c:pt idx="214">
                  <c:v>337</c:v>
                </c:pt>
                <c:pt idx="215">
                  <c:v>337</c:v>
                </c:pt>
                <c:pt idx="216">
                  <c:v>338</c:v>
                </c:pt>
                <c:pt idx="217">
                  <c:v>338</c:v>
                </c:pt>
                <c:pt idx="218">
                  <c:v>338</c:v>
                </c:pt>
                <c:pt idx="219">
                  <c:v>339</c:v>
                </c:pt>
                <c:pt idx="220">
                  <c:v>339</c:v>
                </c:pt>
                <c:pt idx="221">
                  <c:v>340</c:v>
                </c:pt>
                <c:pt idx="222">
                  <c:v>340</c:v>
                </c:pt>
                <c:pt idx="223">
                  <c:v>340</c:v>
                </c:pt>
                <c:pt idx="224">
                  <c:v>341</c:v>
                </c:pt>
                <c:pt idx="225">
                  <c:v>341</c:v>
                </c:pt>
                <c:pt idx="226">
                  <c:v>341</c:v>
                </c:pt>
                <c:pt idx="227">
                  <c:v>342</c:v>
                </c:pt>
                <c:pt idx="228">
                  <c:v>342</c:v>
                </c:pt>
                <c:pt idx="229">
                  <c:v>342</c:v>
                </c:pt>
                <c:pt idx="230">
                  <c:v>343</c:v>
                </c:pt>
                <c:pt idx="231">
                  <c:v>343</c:v>
                </c:pt>
                <c:pt idx="232">
                  <c:v>343</c:v>
                </c:pt>
                <c:pt idx="233">
                  <c:v>343</c:v>
                </c:pt>
                <c:pt idx="234">
                  <c:v>344</c:v>
                </c:pt>
                <c:pt idx="235">
                  <c:v>344</c:v>
                </c:pt>
                <c:pt idx="236">
                  <c:v>344</c:v>
                </c:pt>
                <c:pt idx="237">
                  <c:v>345</c:v>
                </c:pt>
                <c:pt idx="238">
                  <c:v>345</c:v>
                </c:pt>
                <c:pt idx="239">
                  <c:v>345</c:v>
                </c:pt>
                <c:pt idx="240">
                  <c:v>346</c:v>
                </c:pt>
                <c:pt idx="241">
                  <c:v>346</c:v>
                </c:pt>
                <c:pt idx="242">
                  <c:v>347</c:v>
                </c:pt>
                <c:pt idx="243">
                  <c:v>348</c:v>
                </c:pt>
                <c:pt idx="244">
                  <c:v>347</c:v>
                </c:pt>
                <c:pt idx="245">
                  <c:v>348</c:v>
                </c:pt>
                <c:pt idx="246">
                  <c:v>348</c:v>
                </c:pt>
                <c:pt idx="247">
                  <c:v>349</c:v>
                </c:pt>
                <c:pt idx="248">
                  <c:v>349</c:v>
                </c:pt>
                <c:pt idx="249">
                  <c:v>349</c:v>
                </c:pt>
                <c:pt idx="250">
                  <c:v>350</c:v>
                </c:pt>
                <c:pt idx="251">
                  <c:v>350</c:v>
                </c:pt>
                <c:pt idx="252">
                  <c:v>350</c:v>
                </c:pt>
                <c:pt idx="253">
                  <c:v>350</c:v>
                </c:pt>
                <c:pt idx="254">
                  <c:v>351</c:v>
                </c:pt>
                <c:pt idx="255">
                  <c:v>351</c:v>
                </c:pt>
                <c:pt idx="256">
                  <c:v>352</c:v>
                </c:pt>
                <c:pt idx="257">
                  <c:v>352</c:v>
                </c:pt>
                <c:pt idx="258">
                  <c:v>352</c:v>
                </c:pt>
                <c:pt idx="259">
                  <c:v>352</c:v>
                </c:pt>
                <c:pt idx="260">
                  <c:v>353</c:v>
                </c:pt>
                <c:pt idx="261">
                  <c:v>353</c:v>
                </c:pt>
                <c:pt idx="262">
                  <c:v>353</c:v>
                </c:pt>
                <c:pt idx="263">
                  <c:v>354</c:v>
                </c:pt>
                <c:pt idx="264">
                  <c:v>354</c:v>
                </c:pt>
                <c:pt idx="265">
                  <c:v>355</c:v>
                </c:pt>
                <c:pt idx="266">
                  <c:v>355</c:v>
                </c:pt>
                <c:pt idx="267">
                  <c:v>355</c:v>
                </c:pt>
                <c:pt idx="268">
                  <c:v>356</c:v>
                </c:pt>
                <c:pt idx="269">
                  <c:v>356</c:v>
                </c:pt>
                <c:pt idx="270">
                  <c:v>356</c:v>
                </c:pt>
                <c:pt idx="271">
                  <c:v>357</c:v>
                </c:pt>
                <c:pt idx="272">
                  <c:v>357</c:v>
                </c:pt>
                <c:pt idx="273">
                  <c:v>357</c:v>
                </c:pt>
                <c:pt idx="274">
                  <c:v>358</c:v>
                </c:pt>
                <c:pt idx="275">
                  <c:v>358</c:v>
                </c:pt>
                <c:pt idx="276">
                  <c:v>359</c:v>
                </c:pt>
                <c:pt idx="277">
                  <c:v>359</c:v>
                </c:pt>
                <c:pt idx="278">
                  <c:v>359</c:v>
                </c:pt>
                <c:pt idx="279">
                  <c:v>359</c:v>
                </c:pt>
                <c:pt idx="280">
                  <c:v>360</c:v>
                </c:pt>
                <c:pt idx="281">
                  <c:v>361</c:v>
                </c:pt>
                <c:pt idx="282">
                  <c:v>361</c:v>
                </c:pt>
                <c:pt idx="283">
                  <c:v>361</c:v>
                </c:pt>
                <c:pt idx="284">
                  <c:v>362</c:v>
                </c:pt>
                <c:pt idx="285">
                  <c:v>362</c:v>
                </c:pt>
                <c:pt idx="286">
                  <c:v>363</c:v>
                </c:pt>
                <c:pt idx="287">
                  <c:v>362</c:v>
                </c:pt>
                <c:pt idx="288">
                  <c:v>363</c:v>
                </c:pt>
                <c:pt idx="289">
                  <c:v>363</c:v>
                </c:pt>
                <c:pt idx="290">
                  <c:v>363</c:v>
                </c:pt>
                <c:pt idx="291">
                  <c:v>363</c:v>
                </c:pt>
                <c:pt idx="292">
                  <c:v>364</c:v>
                </c:pt>
                <c:pt idx="293">
                  <c:v>364</c:v>
                </c:pt>
                <c:pt idx="294">
                  <c:v>364</c:v>
                </c:pt>
                <c:pt idx="295">
                  <c:v>365</c:v>
                </c:pt>
                <c:pt idx="296">
                  <c:v>365</c:v>
                </c:pt>
                <c:pt idx="297">
                  <c:v>365</c:v>
                </c:pt>
                <c:pt idx="298">
                  <c:v>366</c:v>
                </c:pt>
                <c:pt idx="299">
                  <c:v>366</c:v>
                </c:pt>
                <c:pt idx="300">
                  <c:v>366</c:v>
                </c:pt>
                <c:pt idx="301">
                  <c:v>366</c:v>
                </c:pt>
                <c:pt idx="302">
                  <c:v>367</c:v>
                </c:pt>
                <c:pt idx="303">
                  <c:v>367</c:v>
                </c:pt>
                <c:pt idx="304">
                  <c:v>368</c:v>
                </c:pt>
                <c:pt idx="305">
                  <c:v>368</c:v>
                </c:pt>
                <c:pt idx="306">
                  <c:v>369</c:v>
                </c:pt>
                <c:pt idx="307">
                  <c:v>369</c:v>
                </c:pt>
                <c:pt idx="308">
                  <c:v>370</c:v>
                </c:pt>
                <c:pt idx="309">
                  <c:v>370</c:v>
                </c:pt>
                <c:pt idx="310">
                  <c:v>370</c:v>
                </c:pt>
                <c:pt idx="311">
                  <c:v>371</c:v>
                </c:pt>
                <c:pt idx="312">
                  <c:v>371</c:v>
                </c:pt>
                <c:pt idx="313">
                  <c:v>371</c:v>
                </c:pt>
                <c:pt idx="314">
                  <c:v>372</c:v>
                </c:pt>
                <c:pt idx="315">
                  <c:v>372</c:v>
                </c:pt>
                <c:pt idx="316">
                  <c:v>372</c:v>
                </c:pt>
                <c:pt idx="317">
                  <c:v>373</c:v>
                </c:pt>
                <c:pt idx="318">
                  <c:v>373</c:v>
                </c:pt>
                <c:pt idx="319">
                  <c:v>373</c:v>
                </c:pt>
                <c:pt idx="320">
                  <c:v>374</c:v>
                </c:pt>
                <c:pt idx="321">
                  <c:v>374</c:v>
                </c:pt>
                <c:pt idx="322">
                  <c:v>374</c:v>
                </c:pt>
                <c:pt idx="323">
                  <c:v>374</c:v>
                </c:pt>
                <c:pt idx="324">
                  <c:v>374</c:v>
                </c:pt>
                <c:pt idx="325">
                  <c:v>375</c:v>
                </c:pt>
                <c:pt idx="326">
                  <c:v>375</c:v>
                </c:pt>
                <c:pt idx="327">
                  <c:v>375</c:v>
                </c:pt>
                <c:pt idx="328">
                  <c:v>376</c:v>
                </c:pt>
                <c:pt idx="329">
                  <c:v>376</c:v>
                </c:pt>
                <c:pt idx="330">
                  <c:v>376</c:v>
                </c:pt>
                <c:pt idx="331">
                  <c:v>376</c:v>
                </c:pt>
                <c:pt idx="332">
                  <c:v>376</c:v>
                </c:pt>
                <c:pt idx="333">
                  <c:v>377</c:v>
                </c:pt>
                <c:pt idx="334">
                  <c:v>377</c:v>
                </c:pt>
                <c:pt idx="335">
                  <c:v>377</c:v>
                </c:pt>
                <c:pt idx="336">
                  <c:v>377</c:v>
                </c:pt>
                <c:pt idx="337">
                  <c:v>377</c:v>
                </c:pt>
                <c:pt idx="338">
                  <c:v>378</c:v>
                </c:pt>
                <c:pt idx="339">
                  <c:v>378</c:v>
                </c:pt>
                <c:pt idx="340">
                  <c:v>378</c:v>
                </c:pt>
                <c:pt idx="341">
                  <c:v>379</c:v>
                </c:pt>
                <c:pt idx="342">
                  <c:v>379</c:v>
                </c:pt>
                <c:pt idx="343">
                  <c:v>379</c:v>
                </c:pt>
                <c:pt idx="344">
                  <c:v>380</c:v>
                </c:pt>
                <c:pt idx="345">
                  <c:v>380</c:v>
                </c:pt>
                <c:pt idx="346">
                  <c:v>380</c:v>
                </c:pt>
                <c:pt idx="347">
                  <c:v>381</c:v>
                </c:pt>
                <c:pt idx="348">
                  <c:v>381</c:v>
                </c:pt>
                <c:pt idx="349">
                  <c:v>381</c:v>
                </c:pt>
                <c:pt idx="350">
                  <c:v>381</c:v>
                </c:pt>
                <c:pt idx="351">
                  <c:v>382</c:v>
                </c:pt>
                <c:pt idx="352">
                  <c:v>382</c:v>
                </c:pt>
                <c:pt idx="353">
                  <c:v>382</c:v>
                </c:pt>
                <c:pt idx="354">
                  <c:v>383</c:v>
                </c:pt>
                <c:pt idx="355">
                  <c:v>382</c:v>
                </c:pt>
                <c:pt idx="356">
                  <c:v>383</c:v>
                </c:pt>
                <c:pt idx="357">
                  <c:v>384</c:v>
                </c:pt>
                <c:pt idx="358">
                  <c:v>385</c:v>
                </c:pt>
                <c:pt idx="359">
                  <c:v>385</c:v>
                </c:pt>
                <c:pt idx="360">
                  <c:v>385</c:v>
                </c:pt>
                <c:pt idx="361">
                  <c:v>386</c:v>
                </c:pt>
                <c:pt idx="362">
                  <c:v>386</c:v>
                </c:pt>
                <c:pt idx="363">
                  <c:v>386</c:v>
                </c:pt>
                <c:pt idx="364">
                  <c:v>386</c:v>
                </c:pt>
                <c:pt idx="365">
                  <c:v>387</c:v>
                </c:pt>
                <c:pt idx="366">
                  <c:v>387</c:v>
                </c:pt>
                <c:pt idx="367">
                  <c:v>387</c:v>
                </c:pt>
                <c:pt idx="368">
                  <c:v>387</c:v>
                </c:pt>
                <c:pt idx="369">
                  <c:v>388</c:v>
                </c:pt>
                <c:pt idx="370">
                  <c:v>389</c:v>
                </c:pt>
                <c:pt idx="371">
                  <c:v>389</c:v>
                </c:pt>
                <c:pt idx="372">
                  <c:v>389</c:v>
                </c:pt>
                <c:pt idx="373">
                  <c:v>389</c:v>
                </c:pt>
                <c:pt idx="374">
                  <c:v>389</c:v>
                </c:pt>
                <c:pt idx="375">
                  <c:v>390</c:v>
                </c:pt>
                <c:pt idx="376">
                  <c:v>390</c:v>
                </c:pt>
                <c:pt idx="377">
                  <c:v>390</c:v>
                </c:pt>
                <c:pt idx="378">
                  <c:v>391</c:v>
                </c:pt>
                <c:pt idx="379">
                  <c:v>391</c:v>
                </c:pt>
                <c:pt idx="380">
                  <c:v>391</c:v>
                </c:pt>
                <c:pt idx="381">
                  <c:v>392</c:v>
                </c:pt>
                <c:pt idx="382">
                  <c:v>392</c:v>
                </c:pt>
                <c:pt idx="383">
                  <c:v>392</c:v>
                </c:pt>
                <c:pt idx="384">
                  <c:v>393</c:v>
                </c:pt>
                <c:pt idx="385">
                  <c:v>393</c:v>
                </c:pt>
                <c:pt idx="386">
                  <c:v>393</c:v>
                </c:pt>
                <c:pt idx="387">
                  <c:v>394</c:v>
                </c:pt>
                <c:pt idx="388">
                  <c:v>394</c:v>
                </c:pt>
                <c:pt idx="389">
                  <c:v>394</c:v>
                </c:pt>
                <c:pt idx="390">
                  <c:v>394</c:v>
                </c:pt>
                <c:pt idx="391">
                  <c:v>395</c:v>
                </c:pt>
                <c:pt idx="392">
                  <c:v>395</c:v>
                </c:pt>
                <c:pt idx="393">
                  <c:v>395</c:v>
                </c:pt>
                <c:pt idx="394">
                  <c:v>395</c:v>
                </c:pt>
                <c:pt idx="395">
                  <c:v>395</c:v>
                </c:pt>
                <c:pt idx="396">
                  <c:v>395</c:v>
                </c:pt>
                <c:pt idx="397">
                  <c:v>396</c:v>
                </c:pt>
                <c:pt idx="398">
                  <c:v>396</c:v>
                </c:pt>
                <c:pt idx="399">
                  <c:v>396</c:v>
                </c:pt>
                <c:pt idx="400">
                  <c:v>397</c:v>
                </c:pt>
                <c:pt idx="401">
                  <c:v>397</c:v>
                </c:pt>
                <c:pt idx="402">
                  <c:v>397</c:v>
                </c:pt>
                <c:pt idx="403">
                  <c:v>398</c:v>
                </c:pt>
                <c:pt idx="404">
                  <c:v>398</c:v>
                </c:pt>
                <c:pt idx="405">
                  <c:v>398</c:v>
                </c:pt>
                <c:pt idx="406">
                  <c:v>399</c:v>
                </c:pt>
                <c:pt idx="407">
                  <c:v>399</c:v>
                </c:pt>
                <c:pt idx="408">
                  <c:v>399</c:v>
                </c:pt>
                <c:pt idx="409">
                  <c:v>399</c:v>
                </c:pt>
                <c:pt idx="410">
                  <c:v>399</c:v>
                </c:pt>
                <c:pt idx="411">
                  <c:v>400</c:v>
                </c:pt>
                <c:pt idx="412">
                  <c:v>400</c:v>
                </c:pt>
                <c:pt idx="413">
                  <c:v>401</c:v>
                </c:pt>
                <c:pt idx="414">
                  <c:v>401</c:v>
                </c:pt>
                <c:pt idx="415">
                  <c:v>401</c:v>
                </c:pt>
                <c:pt idx="416">
                  <c:v>402</c:v>
                </c:pt>
                <c:pt idx="417">
                  <c:v>402</c:v>
                </c:pt>
                <c:pt idx="418">
                  <c:v>402</c:v>
                </c:pt>
                <c:pt idx="419">
                  <c:v>402</c:v>
                </c:pt>
                <c:pt idx="420">
                  <c:v>403</c:v>
                </c:pt>
                <c:pt idx="421">
                  <c:v>403</c:v>
                </c:pt>
                <c:pt idx="422">
                  <c:v>403</c:v>
                </c:pt>
                <c:pt idx="423">
                  <c:v>404</c:v>
                </c:pt>
                <c:pt idx="424">
                  <c:v>404</c:v>
                </c:pt>
                <c:pt idx="425">
                  <c:v>404</c:v>
                </c:pt>
                <c:pt idx="426">
                  <c:v>404</c:v>
                </c:pt>
                <c:pt idx="427">
                  <c:v>405</c:v>
                </c:pt>
                <c:pt idx="428">
                  <c:v>405</c:v>
                </c:pt>
                <c:pt idx="429">
                  <c:v>405</c:v>
                </c:pt>
                <c:pt idx="430">
                  <c:v>405</c:v>
                </c:pt>
                <c:pt idx="431">
                  <c:v>406</c:v>
                </c:pt>
                <c:pt idx="432">
                  <c:v>407</c:v>
                </c:pt>
                <c:pt idx="433">
                  <c:v>407</c:v>
                </c:pt>
                <c:pt idx="434">
                  <c:v>407</c:v>
                </c:pt>
                <c:pt idx="435">
                  <c:v>407</c:v>
                </c:pt>
                <c:pt idx="436">
                  <c:v>407</c:v>
                </c:pt>
                <c:pt idx="437">
                  <c:v>408</c:v>
                </c:pt>
                <c:pt idx="438">
                  <c:v>408</c:v>
                </c:pt>
                <c:pt idx="439">
                  <c:v>409</c:v>
                </c:pt>
                <c:pt idx="440">
                  <c:v>409</c:v>
                </c:pt>
                <c:pt idx="441">
                  <c:v>409</c:v>
                </c:pt>
                <c:pt idx="442">
                  <c:v>410</c:v>
                </c:pt>
                <c:pt idx="443">
                  <c:v>410</c:v>
                </c:pt>
                <c:pt idx="444">
                  <c:v>411</c:v>
                </c:pt>
                <c:pt idx="445">
                  <c:v>411</c:v>
                </c:pt>
                <c:pt idx="446">
                  <c:v>411</c:v>
                </c:pt>
                <c:pt idx="447">
                  <c:v>412</c:v>
                </c:pt>
                <c:pt idx="448">
                  <c:v>412</c:v>
                </c:pt>
                <c:pt idx="449">
                  <c:v>412</c:v>
                </c:pt>
                <c:pt idx="450">
                  <c:v>413</c:v>
                </c:pt>
                <c:pt idx="451">
                  <c:v>413</c:v>
                </c:pt>
                <c:pt idx="452">
                  <c:v>413</c:v>
                </c:pt>
                <c:pt idx="453">
                  <c:v>414</c:v>
                </c:pt>
                <c:pt idx="454">
                  <c:v>413</c:v>
                </c:pt>
                <c:pt idx="455">
                  <c:v>413</c:v>
                </c:pt>
                <c:pt idx="456">
                  <c:v>413</c:v>
                </c:pt>
                <c:pt idx="457">
                  <c:v>413</c:v>
                </c:pt>
                <c:pt idx="458">
                  <c:v>413</c:v>
                </c:pt>
                <c:pt idx="459">
                  <c:v>412</c:v>
                </c:pt>
                <c:pt idx="460">
                  <c:v>412</c:v>
                </c:pt>
                <c:pt idx="461">
                  <c:v>412</c:v>
                </c:pt>
                <c:pt idx="462">
                  <c:v>412</c:v>
                </c:pt>
                <c:pt idx="463">
                  <c:v>412</c:v>
                </c:pt>
                <c:pt idx="464">
                  <c:v>412</c:v>
                </c:pt>
                <c:pt idx="465">
                  <c:v>412</c:v>
                </c:pt>
                <c:pt idx="466">
                  <c:v>412</c:v>
                </c:pt>
                <c:pt idx="467">
                  <c:v>412</c:v>
                </c:pt>
                <c:pt idx="468">
                  <c:v>412</c:v>
                </c:pt>
                <c:pt idx="469">
                  <c:v>412</c:v>
                </c:pt>
                <c:pt idx="470">
                  <c:v>412</c:v>
                </c:pt>
                <c:pt idx="471">
                  <c:v>412</c:v>
                </c:pt>
                <c:pt idx="472">
                  <c:v>411</c:v>
                </c:pt>
                <c:pt idx="473">
                  <c:v>412</c:v>
                </c:pt>
                <c:pt idx="474">
                  <c:v>412</c:v>
                </c:pt>
                <c:pt idx="475">
                  <c:v>412</c:v>
                </c:pt>
                <c:pt idx="476">
                  <c:v>411</c:v>
                </c:pt>
                <c:pt idx="477">
                  <c:v>411</c:v>
                </c:pt>
                <c:pt idx="478">
                  <c:v>412</c:v>
                </c:pt>
                <c:pt idx="479">
                  <c:v>412</c:v>
                </c:pt>
                <c:pt idx="480">
                  <c:v>411</c:v>
                </c:pt>
                <c:pt idx="481">
                  <c:v>411</c:v>
                </c:pt>
                <c:pt idx="482">
                  <c:v>411</c:v>
                </c:pt>
                <c:pt idx="483">
                  <c:v>411</c:v>
                </c:pt>
                <c:pt idx="484">
                  <c:v>411</c:v>
                </c:pt>
                <c:pt idx="485">
                  <c:v>411</c:v>
                </c:pt>
                <c:pt idx="486">
                  <c:v>411</c:v>
                </c:pt>
                <c:pt idx="487">
                  <c:v>403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ex2_30_heatTemp3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Sheet1!$E$2:$E$1166</c:f>
              <c:numCache>
                <c:formatCode>General</c:formatCode>
                <c:ptCount val="1165"/>
                <c:pt idx="0">
                  <c:v>295</c:v>
                </c:pt>
                <c:pt idx="1">
                  <c:v>295</c:v>
                </c:pt>
                <c:pt idx="2">
                  <c:v>296</c:v>
                </c:pt>
                <c:pt idx="3">
                  <c:v>296</c:v>
                </c:pt>
                <c:pt idx="4">
                  <c:v>296</c:v>
                </c:pt>
                <c:pt idx="5">
                  <c:v>297</c:v>
                </c:pt>
                <c:pt idx="6">
                  <c:v>297</c:v>
                </c:pt>
                <c:pt idx="7">
                  <c:v>297</c:v>
                </c:pt>
                <c:pt idx="8">
                  <c:v>297</c:v>
                </c:pt>
                <c:pt idx="9">
                  <c:v>297</c:v>
                </c:pt>
                <c:pt idx="10">
                  <c:v>298</c:v>
                </c:pt>
                <c:pt idx="11">
                  <c:v>298</c:v>
                </c:pt>
                <c:pt idx="12">
                  <c:v>298</c:v>
                </c:pt>
                <c:pt idx="13">
                  <c:v>299</c:v>
                </c:pt>
                <c:pt idx="14">
                  <c:v>298</c:v>
                </c:pt>
                <c:pt idx="15">
                  <c:v>299</c:v>
                </c:pt>
                <c:pt idx="16">
                  <c:v>299</c:v>
                </c:pt>
                <c:pt idx="17">
                  <c:v>300</c:v>
                </c:pt>
                <c:pt idx="18">
                  <c:v>300</c:v>
                </c:pt>
                <c:pt idx="19">
                  <c:v>300</c:v>
                </c:pt>
                <c:pt idx="20">
                  <c:v>300</c:v>
                </c:pt>
                <c:pt idx="21">
                  <c:v>300</c:v>
                </c:pt>
                <c:pt idx="22">
                  <c:v>301</c:v>
                </c:pt>
                <c:pt idx="23">
                  <c:v>301</c:v>
                </c:pt>
                <c:pt idx="24">
                  <c:v>302</c:v>
                </c:pt>
                <c:pt idx="25">
                  <c:v>302</c:v>
                </c:pt>
                <c:pt idx="26">
                  <c:v>302</c:v>
                </c:pt>
                <c:pt idx="27">
                  <c:v>302</c:v>
                </c:pt>
                <c:pt idx="28">
                  <c:v>302</c:v>
                </c:pt>
                <c:pt idx="29">
                  <c:v>303</c:v>
                </c:pt>
                <c:pt idx="30">
                  <c:v>303</c:v>
                </c:pt>
                <c:pt idx="31">
                  <c:v>303</c:v>
                </c:pt>
                <c:pt idx="32">
                  <c:v>304</c:v>
                </c:pt>
                <c:pt idx="33">
                  <c:v>304</c:v>
                </c:pt>
                <c:pt idx="34">
                  <c:v>305</c:v>
                </c:pt>
                <c:pt idx="35">
                  <c:v>305</c:v>
                </c:pt>
                <c:pt idx="36">
                  <c:v>305</c:v>
                </c:pt>
                <c:pt idx="37">
                  <c:v>305</c:v>
                </c:pt>
                <c:pt idx="38">
                  <c:v>306</c:v>
                </c:pt>
                <c:pt idx="39">
                  <c:v>305</c:v>
                </c:pt>
                <c:pt idx="40">
                  <c:v>306</c:v>
                </c:pt>
                <c:pt idx="41">
                  <c:v>306</c:v>
                </c:pt>
                <c:pt idx="42">
                  <c:v>306</c:v>
                </c:pt>
                <c:pt idx="43">
                  <c:v>307</c:v>
                </c:pt>
                <c:pt idx="44">
                  <c:v>307</c:v>
                </c:pt>
                <c:pt idx="45">
                  <c:v>308</c:v>
                </c:pt>
                <c:pt idx="46">
                  <c:v>308</c:v>
                </c:pt>
                <c:pt idx="47">
                  <c:v>308</c:v>
                </c:pt>
                <c:pt idx="48">
                  <c:v>308</c:v>
                </c:pt>
                <c:pt idx="49">
                  <c:v>309</c:v>
                </c:pt>
                <c:pt idx="50">
                  <c:v>309</c:v>
                </c:pt>
                <c:pt idx="51">
                  <c:v>310</c:v>
                </c:pt>
                <c:pt idx="52">
                  <c:v>309</c:v>
                </c:pt>
                <c:pt idx="53">
                  <c:v>310</c:v>
                </c:pt>
                <c:pt idx="54">
                  <c:v>311</c:v>
                </c:pt>
                <c:pt idx="55">
                  <c:v>311</c:v>
                </c:pt>
                <c:pt idx="56">
                  <c:v>311</c:v>
                </c:pt>
                <c:pt idx="57">
                  <c:v>311</c:v>
                </c:pt>
                <c:pt idx="58">
                  <c:v>311</c:v>
                </c:pt>
                <c:pt idx="59">
                  <c:v>311</c:v>
                </c:pt>
                <c:pt idx="60">
                  <c:v>312</c:v>
                </c:pt>
                <c:pt idx="61">
                  <c:v>312</c:v>
                </c:pt>
                <c:pt idx="62">
                  <c:v>313</c:v>
                </c:pt>
                <c:pt idx="63">
                  <c:v>313</c:v>
                </c:pt>
                <c:pt idx="64">
                  <c:v>313</c:v>
                </c:pt>
                <c:pt idx="65">
                  <c:v>313</c:v>
                </c:pt>
                <c:pt idx="66">
                  <c:v>314</c:v>
                </c:pt>
                <c:pt idx="67">
                  <c:v>314</c:v>
                </c:pt>
                <c:pt idx="68">
                  <c:v>314</c:v>
                </c:pt>
                <c:pt idx="69">
                  <c:v>314</c:v>
                </c:pt>
                <c:pt idx="70">
                  <c:v>315</c:v>
                </c:pt>
                <c:pt idx="71">
                  <c:v>315</c:v>
                </c:pt>
                <c:pt idx="72">
                  <c:v>316</c:v>
                </c:pt>
                <c:pt idx="73">
                  <c:v>316</c:v>
                </c:pt>
                <c:pt idx="74">
                  <c:v>316</c:v>
                </c:pt>
                <c:pt idx="75">
                  <c:v>316</c:v>
                </c:pt>
                <c:pt idx="76">
                  <c:v>317</c:v>
                </c:pt>
                <c:pt idx="77">
                  <c:v>317</c:v>
                </c:pt>
                <c:pt idx="78">
                  <c:v>317</c:v>
                </c:pt>
                <c:pt idx="79">
                  <c:v>318</c:v>
                </c:pt>
                <c:pt idx="80">
                  <c:v>318</c:v>
                </c:pt>
                <c:pt idx="81">
                  <c:v>318</c:v>
                </c:pt>
                <c:pt idx="82">
                  <c:v>318</c:v>
                </c:pt>
                <c:pt idx="83">
                  <c:v>318</c:v>
                </c:pt>
                <c:pt idx="84">
                  <c:v>319</c:v>
                </c:pt>
                <c:pt idx="85">
                  <c:v>319</c:v>
                </c:pt>
                <c:pt idx="86">
                  <c:v>319</c:v>
                </c:pt>
                <c:pt idx="87">
                  <c:v>319</c:v>
                </c:pt>
                <c:pt idx="88">
                  <c:v>320</c:v>
                </c:pt>
                <c:pt idx="89">
                  <c:v>320</c:v>
                </c:pt>
                <c:pt idx="90">
                  <c:v>320</c:v>
                </c:pt>
                <c:pt idx="91">
                  <c:v>320</c:v>
                </c:pt>
                <c:pt idx="92">
                  <c:v>320</c:v>
                </c:pt>
                <c:pt idx="93">
                  <c:v>321</c:v>
                </c:pt>
                <c:pt idx="94">
                  <c:v>321</c:v>
                </c:pt>
                <c:pt idx="95">
                  <c:v>321</c:v>
                </c:pt>
                <c:pt idx="96">
                  <c:v>321</c:v>
                </c:pt>
                <c:pt idx="97">
                  <c:v>321</c:v>
                </c:pt>
                <c:pt idx="98">
                  <c:v>322</c:v>
                </c:pt>
                <c:pt idx="99">
                  <c:v>322</c:v>
                </c:pt>
                <c:pt idx="100">
                  <c:v>322</c:v>
                </c:pt>
                <c:pt idx="101">
                  <c:v>323</c:v>
                </c:pt>
                <c:pt idx="102">
                  <c:v>323</c:v>
                </c:pt>
                <c:pt idx="103">
                  <c:v>323</c:v>
                </c:pt>
                <c:pt idx="104">
                  <c:v>323</c:v>
                </c:pt>
                <c:pt idx="105">
                  <c:v>323</c:v>
                </c:pt>
                <c:pt idx="106">
                  <c:v>324</c:v>
                </c:pt>
                <c:pt idx="107">
                  <c:v>324</c:v>
                </c:pt>
                <c:pt idx="108">
                  <c:v>324</c:v>
                </c:pt>
                <c:pt idx="109">
                  <c:v>324</c:v>
                </c:pt>
                <c:pt idx="110">
                  <c:v>324</c:v>
                </c:pt>
                <c:pt idx="111">
                  <c:v>325</c:v>
                </c:pt>
                <c:pt idx="112">
                  <c:v>325</c:v>
                </c:pt>
                <c:pt idx="113">
                  <c:v>325</c:v>
                </c:pt>
                <c:pt idx="114">
                  <c:v>326</c:v>
                </c:pt>
                <c:pt idx="115">
                  <c:v>326</c:v>
                </c:pt>
                <c:pt idx="116">
                  <c:v>326</c:v>
                </c:pt>
                <c:pt idx="117">
                  <c:v>327</c:v>
                </c:pt>
                <c:pt idx="118">
                  <c:v>327</c:v>
                </c:pt>
                <c:pt idx="119">
                  <c:v>327</c:v>
                </c:pt>
                <c:pt idx="120">
                  <c:v>328</c:v>
                </c:pt>
                <c:pt idx="121">
                  <c:v>328</c:v>
                </c:pt>
                <c:pt idx="122">
                  <c:v>328</c:v>
                </c:pt>
                <c:pt idx="123">
                  <c:v>329</c:v>
                </c:pt>
                <c:pt idx="124">
                  <c:v>328</c:v>
                </c:pt>
                <c:pt idx="125">
                  <c:v>329</c:v>
                </c:pt>
                <c:pt idx="126">
                  <c:v>329</c:v>
                </c:pt>
                <c:pt idx="127">
                  <c:v>329</c:v>
                </c:pt>
                <c:pt idx="128">
                  <c:v>330</c:v>
                </c:pt>
                <c:pt idx="129">
                  <c:v>330</c:v>
                </c:pt>
                <c:pt idx="130">
                  <c:v>330</c:v>
                </c:pt>
                <c:pt idx="131">
                  <c:v>330</c:v>
                </c:pt>
                <c:pt idx="132">
                  <c:v>331</c:v>
                </c:pt>
                <c:pt idx="133">
                  <c:v>331</c:v>
                </c:pt>
                <c:pt idx="134">
                  <c:v>331</c:v>
                </c:pt>
                <c:pt idx="135">
                  <c:v>331</c:v>
                </c:pt>
                <c:pt idx="136">
                  <c:v>332</c:v>
                </c:pt>
                <c:pt idx="137">
                  <c:v>331</c:v>
                </c:pt>
                <c:pt idx="138">
                  <c:v>332</c:v>
                </c:pt>
                <c:pt idx="139">
                  <c:v>332</c:v>
                </c:pt>
                <c:pt idx="140">
                  <c:v>332</c:v>
                </c:pt>
                <c:pt idx="141">
                  <c:v>332</c:v>
                </c:pt>
                <c:pt idx="142">
                  <c:v>333</c:v>
                </c:pt>
                <c:pt idx="143">
                  <c:v>334</c:v>
                </c:pt>
                <c:pt idx="144">
                  <c:v>334</c:v>
                </c:pt>
                <c:pt idx="145">
                  <c:v>334</c:v>
                </c:pt>
                <c:pt idx="146">
                  <c:v>334</c:v>
                </c:pt>
                <c:pt idx="147">
                  <c:v>334</c:v>
                </c:pt>
                <c:pt idx="148">
                  <c:v>334</c:v>
                </c:pt>
                <c:pt idx="149">
                  <c:v>335</c:v>
                </c:pt>
                <c:pt idx="150">
                  <c:v>335</c:v>
                </c:pt>
                <c:pt idx="151">
                  <c:v>336</c:v>
                </c:pt>
                <c:pt idx="152">
                  <c:v>336</c:v>
                </c:pt>
                <c:pt idx="153">
                  <c:v>336</c:v>
                </c:pt>
                <c:pt idx="154">
                  <c:v>336</c:v>
                </c:pt>
                <c:pt idx="155">
                  <c:v>337</c:v>
                </c:pt>
                <c:pt idx="156">
                  <c:v>337</c:v>
                </c:pt>
                <c:pt idx="157">
                  <c:v>337</c:v>
                </c:pt>
                <c:pt idx="158">
                  <c:v>337</c:v>
                </c:pt>
                <c:pt idx="159">
                  <c:v>337</c:v>
                </c:pt>
                <c:pt idx="160">
                  <c:v>338</c:v>
                </c:pt>
                <c:pt idx="161">
                  <c:v>338</c:v>
                </c:pt>
                <c:pt idx="162">
                  <c:v>338</c:v>
                </c:pt>
                <c:pt idx="163">
                  <c:v>339</c:v>
                </c:pt>
                <c:pt idx="164">
                  <c:v>339</c:v>
                </c:pt>
                <c:pt idx="165">
                  <c:v>339</c:v>
                </c:pt>
                <c:pt idx="166">
                  <c:v>340</c:v>
                </c:pt>
                <c:pt idx="167">
                  <c:v>340</c:v>
                </c:pt>
                <c:pt idx="168">
                  <c:v>340</c:v>
                </c:pt>
                <c:pt idx="169">
                  <c:v>341</c:v>
                </c:pt>
                <c:pt idx="170">
                  <c:v>341</c:v>
                </c:pt>
                <c:pt idx="171">
                  <c:v>341</c:v>
                </c:pt>
                <c:pt idx="172">
                  <c:v>342</c:v>
                </c:pt>
                <c:pt idx="173">
                  <c:v>342</c:v>
                </c:pt>
                <c:pt idx="174">
                  <c:v>343</c:v>
                </c:pt>
                <c:pt idx="175">
                  <c:v>343</c:v>
                </c:pt>
                <c:pt idx="176">
                  <c:v>343</c:v>
                </c:pt>
                <c:pt idx="177">
                  <c:v>344</c:v>
                </c:pt>
                <c:pt idx="178">
                  <c:v>344</c:v>
                </c:pt>
                <c:pt idx="179">
                  <c:v>344</c:v>
                </c:pt>
                <c:pt idx="180">
                  <c:v>344</c:v>
                </c:pt>
                <c:pt idx="181">
                  <c:v>345</c:v>
                </c:pt>
                <c:pt idx="182">
                  <c:v>345</c:v>
                </c:pt>
                <c:pt idx="183">
                  <c:v>346</c:v>
                </c:pt>
                <c:pt idx="184">
                  <c:v>346</c:v>
                </c:pt>
                <c:pt idx="185">
                  <c:v>346</c:v>
                </c:pt>
                <c:pt idx="186">
                  <c:v>347</c:v>
                </c:pt>
                <c:pt idx="187">
                  <c:v>347</c:v>
                </c:pt>
                <c:pt idx="188">
                  <c:v>347</c:v>
                </c:pt>
                <c:pt idx="189">
                  <c:v>347</c:v>
                </c:pt>
                <c:pt idx="190">
                  <c:v>348</c:v>
                </c:pt>
                <c:pt idx="191">
                  <c:v>348</c:v>
                </c:pt>
                <c:pt idx="192">
                  <c:v>348</c:v>
                </c:pt>
                <c:pt idx="193">
                  <c:v>349</c:v>
                </c:pt>
                <c:pt idx="194">
                  <c:v>349</c:v>
                </c:pt>
                <c:pt idx="195">
                  <c:v>349</c:v>
                </c:pt>
                <c:pt idx="196">
                  <c:v>350</c:v>
                </c:pt>
                <c:pt idx="197">
                  <c:v>350</c:v>
                </c:pt>
                <c:pt idx="198">
                  <c:v>350</c:v>
                </c:pt>
                <c:pt idx="199">
                  <c:v>350</c:v>
                </c:pt>
                <c:pt idx="200">
                  <c:v>351</c:v>
                </c:pt>
                <c:pt idx="201">
                  <c:v>351</c:v>
                </c:pt>
                <c:pt idx="202">
                  <c:v>351</c:v>
                </c:pt>
                <c:pt idx="203">
                  <c:v>352</c:v>
                </c:pt>
                <c:pt idx="204">
                  <c:v>352</c:v>
                </c:pt>
                <c:pt idx="205">
                  <c:v>352</c:v>
                </c:pt>
                <c:pt idx="206">
                  <c:v>353</c:v>
                </c:pt>
                <c:pt idx="207">
                  <c:v>353</c:v>
                </c:pt>
                <c:pt idx="208">
                  <c:v>354</c:v>
                </c:pt>
                <c:pt idx="209">
                  <c:v>354</c:v>
                </c:pt>
                <c:pt idx="210">
                  <c:v>355</c:v>
                </c:pt>
                <c:pt idx="211">
                  <c:v>355</c:v>
                </c:pt>
                <c:pt idx="212">
                  <c:v>355</c:v>
                </c:pt>
                <c:pt idx="213">
                  <c:v>355</c:v>
                </c:pt>
                <c:pt idx="214">
                  <c:v>356</c:v>
                </c:pt>
                <c:pt idx="215">
                  <c:v>356</c:v>
                </c:pt>
                <c:pt idx="216">
                  <c:v>356</c:v>
                </c:pt>
                <c:pt idx="217">
                  <c:v>357</c:v>
                </c:pt>
                <c:pt idx="218">
                  <c:v>357</c:v>
                </c:pt>
                <c:pt idx="219">
                  <c:v>357</c:v>
                </c:pt>
                <c:pt idx="220">
                  <c:v>358</c:v>
                </c:pt>
                <c:pt idx="221">
                  <c:v>358</c:v>
                </c:pt>
                <c:pt idx="222">
                  <c:v>358</c:v>
                </c:pt>
                <c:pt idx="223">
                  <c:v>359</c:v>
                </c:pt>
                <c:pt idx="224">
                  <c:v>359</c:v>
                </c:pt>
                <c:pt idx="225">
                  <c:v>359</c:v>
                </c:pt>
                <c:pt idx="226">
                  <c:v>360</c:v>
                </c:pt>
                <c:pt idx="227">
                  <c:v>360</c:v>
                </c:pt>
                <c:pt idx="228">
                  <c:v>361</c:v>
                </c:pt>
                <c:pt idx="229">
                  <c:v>361</c:v>
                </c:pt>
                <c:pt idx="230">
                  <c:v>361</c:v>
                </c:pt>
                <c:pt idx="231">
                  <c:v>361</c:v>
                </c:pt>
                <c:pt idx="232">
                  <c:v>362</c:v>
                </c:pt>
                <c:pt idx="233">
                  <c:v>362</c:v>
                </c:pt>
                <c:pt idx="234">
                  <c:v>362</c:v>
                </c:pt>
                <c:pt idx="235">
                  <c:v>363</c:v>
                </c:pt>
                <c:pt idx="236">
                  <c:v>363</c:v>
                </c:pt>
                <c:pt idx="237">
                  <c:v>363</c:v>
                </c:pt>
                <c:pt idx="238">
                  <c:v>364</c:v>
                </c:pt>
                <c:pt idx="239">
                  <c:v>364</c:v>
                </c:pt>
                <c:pt idx="240">
                  <c:v>364</c:v>
                </c:pt>
                <c:pt idx="241">
                  <c:v>365</c:v>
                </c:pt>
                <c:pt idx="242">
                  <c:v>365</c:v>
                </c:pt>
                <c:pt idx="243">
                  <c:v>365</c:v>
                </c:pt>
                <c:pt idx="244">
                  <c:v>366</c:v>
                </c:pt>
                <c:pt idx="245">
                  <c:v>366</c:v>
                </c:pt>
                <c:pt idx="246">
                  <c:v>367</c:v>
                </c:pt>
                <c:pt idx="247">
                  <c:v>367</c:v>
                </c:pt>
                <c:pt idx="248">
                  <c:v>367</c:v>
                </c:pt>
                <c:pt idx="249">
                  <c:v>368</c:v>
                </c:pt>
                <c:pt idx="250">
                  <c:v>368</c:v>
                </c:pt>
                <c:pt idx="251">
                  <c:v>368</c:v>
                </c:pt>
                <c:pt idx="252">
                  <c:v>368</c:v>
                </c:pt>
                <c:pt idx="253">
                  <c:v>369</c:v>
                </c:pt>
                <c:pt idx="254">
                  <c:v>369</c:v>
                </c:pt>
                <c:pt idx="255">
                  <c:v>369</c:v>
                </c:pt>
                <c:pt idx="256">
                  <c:v>370</c:v>
                </c:pt>
                <c:pt idx="257">
                  <c:v>370</c:v>
                </c:pt>
                <c:pt idx="258">
                  <c:v>371</c:v>
                </c:pt>
                <c:pt idx="259">
                  <c:v>371</c:v>
                </c:pt>
                <c:pt idx="260">
                  <c:v>371</c:v>
                </c:pt>
                <c:pt idx="261">
                  <c:v>371</c:v>
                </c:pt>
                <c:pt idx="262">
                  <c:v>372</c:v>
                </c:pt>
                <c:pt idx="263">
                  <c:v>372</c:v>
                </c:pt>
                <c:pt idx="264">
                  <c:v>372</c:v>
                </c:pt>
                <c:pt idx="265">
                  <c:v>373</c:v>
                </c:pt>
                <c:pt idx="266">
                  <c:v>373</c:v>
                </c:pt>
                <c:pt idx="267">
                  <c:v>373</c:v>
                </c:pt>
                <c:pt idx="268">
                  <c:v>374</c:v>
                </c:pt>
                <c:pt idx="269">
                  <c:v>373</c:v>
                </c:pt>
                <c:pt idx="270">
                  <c:v>374</c:v>
                </c:pt>
                <c:pt idx="271">
                  <c:v>374</c:v>
                </c:pt>
                <c:pt idx="272">
                  <c:v>374</c:v>
                </c:pt>
                <c:pt idx="273">
                  <c:v>374</c:v>
                </c:pt>
                <c:pt idx="274">
                  <c:v>375</c:v>
                </c:pt>
                <c:pt idx="275">
                  <c:v>375</c:v>
                </c:pt>
                <c:pt idx="276">
                  <c:v>375</c:v>
                </c:pt>
                <c:pt idx="277">
                  <c:v>376</c:v>
                </c:pt>
                <c:pt idx="278">
                  <c:v>375</c:v>
                </c:pt>
                <c:pt idx="279">
                  <c:v>376</c:v>
                </c:pt>
                <c:pt idx="280">
                  <c:v>376</c:v>
                </c:pt>
                <c:pt idx="281">
                  <c:v>376</c:v>
                </c:pt>
                <c:pt idx="282">
                  <c:v>376</c:v>
                </c:pt>
                <c:pt idx="283">
                  <c:v>376</c:v>
                </c:pt>
                <c:pt idx="284">
                  <c:v>377</c:v>
                </c:pt>
                <c:pt idx="285">
                  <c:v>377</c:v>
                </c:pt>
                <c:pt idx="286">
                  <c:v>378</c:v>
                </c:pt>
                <c:pt idx="287">
                  <c:v>377</c:v>
                </c:pt>
                <c:pt idx="288">
                  <c:v>378</c:v>
                </c:pt>
                <c:pt idx="289">
                  <c:v>378</c:v>
                </c:pt>
                <c:pt idx="290">
                  <c:v>379</c:v>
                </c:pt>
                <c:pt idx="291">
                  <c:v>379</c:v>
                </c:pt>
                <c:pt idx="292">
                  <c:v>379</c:v>
                </c:pt>
                <c:pt idx="293">
                  <c:v>379</c:v>
                </c:pt>
                <c:pt idx="294">
                  <c:v>379</c:v>
                </c:pt>
                <c:pt idx="295">
                  <c:v>380</c:v>
                </c:pt>
                <c:pt idx="296">
                  <c:v>380</c:v>
                </c:pt>
                <c:pt idx="297">
                  <c:v>380</c:v>
                </c:pt>
                <c:pt idx="298">
                  <c:v>380</c:v>
                </c:pt>
                <c:pt idx="299">
                  <c:v>381</c:v>
                </c:pt>
                <c:pt idx="300">
                  <c:v>381</c:v>
                </c:pt>
                <c:pt idx="301">
                  <c:v>381</c:v>
                </c:pt>
                <c:pt idx="302">
                  <c:v>382</c:v>
                </c:pt>
                <c:pt idx="303">
                  <c:v>382</c:v>
                </c:pt>
                <c:pt idx="304">
                  <c:v>382</c:v>
                </c:pt>
                <c:pt idx="305">
                  <c:v>383</c:v>
                </c:pt>
                <c:pt idx="306">
                  <c:v>384</c:v>
                </c:pt>
                <c:pt idx="307">
                  <c:v>384</c:v>
                </c:pt>
                <c:pt idx="308">
                  <c:v>384</c:v>
                </c:pt>
                <c:pt idx="309">
                  <c:v>384</c:v>
                </c:pt>
                <c:pt idx="310">
                  <c:v>385</c:v>
                </c:pt>
                <c:pt idx="311">
                  <c:v>385</c:v>
                </c:pt>
                <c:pt idx="312">
                  <c:v>385</c:v>
                </c:pt>
                <c:pt idx="313">
                  <c:v>385</c:v>
                </c:pt>
                <c:pt idx="314">
                  <c:v>386</c:v>
                </c:pt>
                <c:pt idx="315">
                  <c:v>387</c:v>
                </c:pt>
                <c:pt idx="316">
                  <c:v>386</c:v>
                </c:pt>
                <c:pt idx="317">
                  <c:v>387</c:v>
                </c:pt>
                <c:pt idx="318">
                  <c:v>387</c:v>
                </c:pt>
                <c:pt idx="319">
                  <c:v>388</c:v>
                </c:pt>
                <c:pt idx="320">
                  <c:v>388</c:v>
                </c:pt>
                <c:pt idx="321">
                  <c:v>389</c:v>
                </c:pt>
                <c:pt idx="322">
                  <c:v>389</c:v>
                </c:pt>
                <c:pt idx="323">
                  <c:v>389</c:v>
                </c:pt>
                <c:pt idx="324">
                  <c:v>389</c:v>
                </c:pt>
                <c:pt idx="325">
                  <c:v>389</c:v>
                </c:pt>
                <c:pt idx="326">
                  <c:v>390</c:v>
                </c:pt>
                <c:pt idx="327">
                  <c:v>390</c:v>
                </c:pt>
                <c:pt idx="328">
                  <c:v>390</c:v>
                </c:pt>
                <c:pt idx="329">
                  <c:v>391</c:v>
                </c:pt>
                <c:pt idx="330">
                  <c:v>391</c:v>
                </c:pt>
                <c:pt idx="331">
                  <c:v>391</c:v>
                </c:pt>
                <c:pt idx="332">
                  <c:v>391</c:v>
                </c:pt>
                <c:pt idx="333">
                  <c:v>392</c:v>
                </c:pt>
                <c:pt idx="334">
                  <c:v>392</c:v>
                </c:pt>
                <c:pt idx="335">
                  <c:v>392</c:v>
                </c:pt>
                <c:pt idx="336">
                  <c:v>393</c:v>
                </c:pt>
                <c:pt idx="337">
                  <c:v>393</c:v>
                </c:pt>
                <c:pt idx="338">
                  <c:v>393</c:v>
                </c:pt>
                <c:pt idx="339">
                  <c:v>394</c:v>
                </c:pt>
                <c:pt idx="340">
                  <c:v>394</c:v>
                </c:pt>
                <c:pt idx="341">
                  <c:v>394</c:v>
                </c:pt>
                <c:pt idx="342">
                  <c:v>394</c:v>
                </c:pt>
                <c:pt idx="343">
                  <c:v>395</c:v>
                </c:pt>
                <c:pt idx="344">
                  <c:v>394</c:v>
                </c:pt>
                <c:pt idx="345">
                  <c:v>394</c:v>
                </c:pt>
                <c:pt idx="346">
                  <c:v>395</c:v>
                </c:pt>
                <c:pt idx="347">
                  <c:v>395</c:v>
                </c:pt>
                <c:pt idx="348">
                  <c:v>395</c:v>
                </c:pt>
                <c:pt idx="349">
                  <c:v>395</c:v>
                </c:pt>
                <c:pt idx="350">
                  <c:v>395</c:v>
                </c:pt>
                <c:pt idx="351">
                  <c:v>395</c:v>
                </c:pt>
                <c:pt idx="352">
                  <c:v>396</c:v>
                </c:pt>
                <c:pt idx="353">
                  <c:v>396</c:v>
                </c:pt>
                <c:pt idx="354">
                  <c:v>396</c:v>
                </c:pt>
                <c:pt idx="355">
                  <c:v>397</c:v>
                </c:pt>
                <c:pt idx="356">
                  <c:v>397</c:v>
                </c:pt>
                <c:pt idx="357">
                  <c:v>397</c:v>
                </c:pt>
                <c:pt idx="358">
                  <c:v>398</c:v>
                </c:pt>
                <c:pt idx="359">
                  <c:v>398</c:v>
                </c:pt>
                <c:pt idx="360">
                  <c:v>398</c:v>
                </c:pt>
                <c:pt idx="361">
                  <c:v>398</c:v>
                </c:pt>
                <c:pt idx="362">
                  <c:v>399</c:v>
                </c:pt>
                <c:pt idx="363">
                  <c:v>399</c:v>
                </c:pt>
                <c:pt idx="364">
                  <c:v>399</c:v>
                </c:pt>
                <c:pt idx="365">
                  <c:v>399</c:v>
                </c:pt>
                <c:pt idx="366">
                  <c:v>400</c:v>
                </c:pt>
                <c:pt idx="367">
                  <c:v>400</c:v>
                </c:pt>
                <c:pt idx="368">
                  <c:v>400</c:v>
                </c:pt>
                <c:pt idx="369">
                  <c:v>400</c:v>
                </c:pt>
                <c:pt idx="370">
                  <c:v>401</c:v>
                </c:pt>
                <c:pt idx="371">
                  <c:v>401</c:v>
                </c:pt>
                <c:pt idx="372">
                  <c:v>401</c:v>
                </c:pt>
                <c:pt idx="373">
                  <c:v>402</c:v>
                </c:pt>
                <c:pt idx="374">
                  <c:v>402</c:v>
                </c:pt>
                <c:pt idx="375">
                  <c:v>402</c:v>
                </c:pt>
                <c:pt idx="376">
                  <c:v>402</c:v>
                </c:pt>
                <c:pt idx="377">
                  <c:v>402</c:v>
                </c:pt>
                <c:pt idx="378">
                  <c:v>402</c:v>
                </c:pt>
                <c:pt idx="379">
                  <c:v>403</c:v>
                </c:pt>
                <c:pt idx="380">
                  <c:v>403</c:v>
                </c:pt>
                <c:pt idx="381">
                  <c:v>403</c:v>
                </c:pt>
                <c:pt idx="382">
                  <c:v>403</c:v>
                </c:pt>
                <c:pt idx="383">
                  <c:v>404</c:v>
                </c:pt>
                <c:pt idx="384">
                  <c:v>404</c:v>
                </c:pt>
                <c:pt idx="385">
                  <c:v>404</c:v>
                </c:pt>
                <c:pt idx="386">
                  <c:v>404</c:v>
                </c:pt>
                <c:pt idx="387">
                  <c:v>403</c:v>
                </c:pt>
                <c:pt idx="388">
                  <c:v>403</c:v>
                </c:pt>
                <c:pt idx="389">
                  <c:v>403</c:v>
                </c:pt>
                <c:pt idx="390">
                  <c:v>403</c:v>
                </c:pt>
                <c:pt idx="391">
                  <c:v>403</c:v>
                </c:pt>
                <c:pt idx="392">
                  <c:v>403</c:v>
                </c:pt>
                <c:pt idx="393">
                  <c:v>403</c:v>
                </c:pt>
                <c:pt idx="394">
                  <c:v>403</c:v>
                </c:pt>
                <c:pt idx="395">
                  <c:v>403</c:v>
                </c:pt>
                <c:pt idx="396">
                  <c:v>402</c:v>
                </c:pt>
                <c:pt idx="397">
                  <c:v>403</c:v>
                </c:pt>
                <c:pt idx="398">
                  <c:v>402</c:v>
                </c:pt>
                <c:pt idx="399">
                  <c:v>402</c:v>
                </c:pt>
                <c:pt idx="400">
                  <c:v>402</c:v>
                </c:pt>
                <c:pt idx="401">
                  <c:v>402</c:v>
                </c:pt>
                <c:pt idx="402">
                  <c:v>402</c:v>
                </c:pt>
                <c:pt idx="403">
                  <c:v>402</c:v>
                </c:pt>
                <c:pt idx="404">
                  <c:v>402</c:v>
                </c:pt>
                <c:pt idx="405">
                  <c:v>402</c:v>
                </c:pt>
                <c:pt idx="406">
                  <c:v>402</c:v>
                </c:pt>
                <c:pt idx="407">
                  <c:v>402</c:v>
                </c:pt>
                <c:pt idx="408">
                  <c:v>402</c:v>
                </c:pt>
                <c:pt idx="409">
                  <c:v>402</c:v>
                </c:pt>
                <c:pt idx="410">
                  <c:v>402</c:v>
                </c:pt>
                <c:pt idx="411">
                  <c:v>401</c:v>
                </c:pt>
                <c:pt idx="412">
                  <c:v>401</c:v>
                </c:pt>
                <c:pt idx="413">
                  <c:v>401</c:v>
                </c:pt>
                <c:pt idx="414">
                  <c:v>401</c:v>
                </c:pt>
                <c:pt idx="415">
                  <c:v>401</c:v>
                </c:pt>
                <c:pt idx="416">
                  <c:v>401</c:v>
                </c:pt>
                <c:pt idx="417">
                  <c:v>402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ex2_35_heatTemp3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Sheet1!$F$2:$F$1166</c:f>
              <c:numCache>
                <c:formatCode>General</c:formatCode>
                <c:ptCount val="1165"/>
                <c:pt idx="0">
                  <c:v>299</c:v>
                </c:pt>
                <c:pt idx="1">
                  <c:v>299</c:v>
                </c:pt>
                <c:pt idx="2">
                  <c:v>301</c:v>
                </c:pt>
                <c:pt idx="3">
                  <c:v>301</c:v>
                </c:pt>
                <c:pt idx="4">
                  <c:v>302</c:v>
                </c:pt>
                <c:pt idx="5">
                  <c:v>302</c:v>
                </c:pt>
                <c:pt idx="6">
                  <c:v>302</c:v>
                </c:pt>
                <c:pt idx="7">
                  <c:v>303</c:v>
                </c:pt>
                <c:pt idx="8">
                  <c:v>303</c:v>
                </c:pt>
                <c:pt idx="9">
                  <c:v>303</c:v>
                </c:pt>
                <c:pt idx="10">
                  <c:v>303</c:v>
                </c:pt>
                <c:pt idx="11">
                  <c:v>304</c:v>
                </c:pt>
                <c:pt idx="12">
                  <c:v>304</c:v>
                </c:pt>
                <c:pt idx="13">
                  <c:v>304</c:v>
                </c:pt>
                <c:pt idx="14">
                  <c:v>304</c:v>
                </c:pt>
                <c:pt idx="15">
                  <c:v>305</c:v>
                </c:pt>
                <c:pt idx="16">
                  <c:v>305</c:v>
                </c:pt>
                <c:pt idx="17">
                  <c:v>305</c:v>
                </c:pt>
                <c:pt idx="18">
                  <c:v>306</c:v>
                </c:pt>
                <c:pt idx="19">
                  <c:v>306</c:v>
                </c:pt>
                <c:pt idx="20">
                  <c:v>306</c:v>
                </c:pt>
                <c:pt idx="21">
                  <c:v>307</c:v>
                </c:pt>
                <c:pt idx="22">
                  <c:v>307</c:v>
                </c:pt>
                <c:pt idx="23">
                  <c:v>307</c:v>
                </c:pt>
                <c:pt idx="24">
                  <c:v>307</c:v>
                </c:pt>
                <c:pt idx="25">
                  <c:v>308</c:v>
                </c:pt>
                <c:pt idx="26">
                  <c:v>308</c:v>
                </c:pt>
                <c:pt idx="27">
                  <c:v>308</c:v>
                </c:pt>
                <c:pt idx="28">
                  <c:v>309</c:v>
                </c:pt>
                <c:pt idx="29">
                  <c:v>309</c:v>
                </c:pt>
                <c:pt idx="30">
                  <c:v>309</c:v>
                </c:pt>
                <c:pt idx="31">
                  <c:v>310</c:v>
                </c:pt>
                <c:pt idx="32">
                  <c:v>309</c:v>
                </c:pt>
                <c:pt idx="33">
                  <c:v>311</c:v>
                </c:pt>
                <c:pt idx="34">
                  <c:v>311</c:v>
                </c:pt>
                <c:pt idx="35">
                  <c:v>311</c:v>
                </c:pt>
                <c:pt idx="36">
                  <c:v>311</c:v>
                </c:pt>
                <c:pt idx="37">
                  <c:v>311</c:v>
                </c:pt>
                <c:pt idx="38">
                  <c:v>311</c:v>
                </c:pt>
                <c:pt idx="39">
                  <c:v>312</c:v>
                </c:pt>
                <c:pt idx="40">
                  <c:v>312</c:v>
                </c:pt>
                <c:pt idx="41">
                  <c:v>312</c:v>
                </c:pt>
                <c:pt idx="42">
                  <c:v>313</c:v>
                </c:pt>
                <c:pt idx="43">
                  <c:v>313</c:v>
                </c:pt>
                <c:pt idx="44">
                  <c:v>313</c:v>
                </c:pt>
                <c:pt idx="45">
                  <c:v>313</c:v>
                </c:pt>
                <c:pt idx="46">
                  <c:v>314</c:v>
                </c:pt>
                <c:pt idx="47">
                  <c:v>314</c:v>
                </c:pt>
                <c:pt idx="48">
                  <c:v>314</c:v>
                </c:pt>
                <c:pt idx="49">
                  <c:v>315</c:v>
                </c:pt>
                <c:pt idx="50">
                  <c:v>315</c:v>
                </c:pt>
                <c:pt idx="51">
                  <c:v>315</c:v>
                </c:pt>
                <c:pt idx="52">
                  <c:v>316</c:v>
                </c:pt>
                <c:pt idx="53">
                  <c:v>316</c:v>
                </c:pt>
                <c:pt idx="54">
                  <c:v>316</c:v>
                </c:pt>
                <c:pt idx="55">
                  <c:v>317</c:v>
                </c:pt>
                <c:pt idx="56">
                  <c:v>317</c:v>
                </c:pt>
                <c:pt idx="57">
                  <c:v>317</c:v>
                </c:pt>
                <c:pt idx="58">
                  <c:v>317</c:v>
                </c:pt>
                <c:pt idx="59">
                  <c:v>318</c:v>
                </c:pt>
                <c:pt idx="60">
                  <c:v>318</c:v>
                </c:pt>
                <c:pt idx="61">
                  <c:v>318</c:v>
                </c:pt>
                <c:pt idx="62">
                  <c:v>319</c:v>
                </c:pt>
                <c:pt idx="63">
                  <c:v>318</c:v>
                </c:pt>
                <c:pt idx="64">
                  <c:v>319</c:v>
                </c:pt>
                <c:pt idx="65">
                  <c:v>319</c:v>
                </c:pt>
                <c:pt idx="66">
                  <c:v>319</c:v>
                </c:pt>
                <c:pt idx="67">
                  <c:v>320</c:v>
                </c:pt>
                <c:pt idx="68">
                  <c:v>320</c:v>
                </c:pt>
                <c:pt idx="69">
                  <c:v>320</c:v>
                </c:pt>
                <c:pt idx="70">
                  <c:v>320</c:v>
                </c:pt>
                <c:pt idx="71">
                  <c:v>321</c:v>
                </c:pt>
                <c:pt idx="72">
                  <c:v>321</c:v>
                </c:pt>
                <c:pt idx="73">
                  <c:v>321</c:v>
                </c:pt>
                <c:pt idx="74">
                  <c:v>321</c:v>
                </c:pt>
                <c:pt idx="75">
                  <c:v>322</c:v>
                </c:pt>
                <c:pt idx="76">
                  <c:v>322</c:v>
                </c:pt>
                <c:pt idx="77">
                  <c:v>322</c:v>
                </c:pt>
                <c:pt idx="78">
                  <c:v>322</c:v>
                </c:pt>
                <c:pt idx="79">
                  <c:v>322</c:v>
                </c:pt>
                <c:pt idx="80">
                  <c:v>322</c:v>
                </c:pt>
                <c:pt idx="81">
                  <c:v>323</c:v>
                </c:pt>
                <c:pt idx="82">
                  <c:v>323</c:v>
                </c:pt>
                <c:pt idx="83">
                  <c:v>323</c:v>
                </c:pt>
                <c:pt idx="84">
                  <c:v>323</c:v>
                </c:pt>
                <c:pt idx="85">
                  <c:v>323</c:v>
                </c:pt>
                <c:pt idx="86">
                  <c:v>324</c:v>
                </c:pt>
                <c:pt idx="87">
                  <c:v>324</c:v>
                </c:pt>
                <c:pt idx="88">
                  <c:v>324</c:v>
                </c:pt>
                <c:pt idx="89">
                  <c:v>324</c:v>
                </c:pt>
                <c:pt idx="90">
                  <c:v>324</c:v>
                </c:pt>
                <c:pt idx="91">
                  <c:v>324</c:v>
                </c:pt>
                <c:pt idx="92">
                  <c:v>325</c:v>
                </c:pt>
                <c:pt idx="93">
                  <c:v>325</c:v>
                </c:pt>
                <c:pt idx="94">
                  <c:v>325</c:v>
                </c:pt>
                <c:pt idx="95">
                  <c:v>326</c:v>
                </c:pt>
                <c:pt idx="96">
                  <c:v>326</c:v>
                </c:pt>
                <c:pt idx="97">
                  <c:v>326</c:v>
                </c:pt>
                <c:pt idx="98">
                  <c:v>327</c:v>
                </c:pt>
                <c:pt idx="99">
                  <c:v>327</c:v>
                </c:pt>
                <c:pt idx="100">
                  <c:v>327</c:v>
                </c:pt>
                <c:pt idx="101">
                  <c:v>328</c:v>
                </c:pt>
                <c:pt idx="102">
                  <c:v>327</c:v>
                </c:pt>
                <c:pt idx="103">
                  <c:v>328</c:v>
                </c:pt>
                <c:pt idx="104">
                  <c:v>328</c:v>
                </c:pt>
                <c:pt idx="105">
                  <c:v>328</c:v>
                </c:pt>
                <c:pt idx="106">
                  <c:v>328</c:v>
                </c:pt>
                <c:pt idx="107">
                  <c:v>329</c:v>
                </c:pt>
                <c:pt idx="108">
                  <c:v>329</c:v>
                </c:pt>
                <c:pt idx="109">
                  <c:v>329</c:v>
                </c:pt>
                <c:pt idx="110">
                  <c:v>330</c:v>
                </c:pt>
                <c:pt idx="111">
                  <c:v>330</c:v>
                </c:pt>
                <c:pt idx="112">
                  <c:v>330</c:v>
                </c:pt>
                <c:pt idx="113">
                  <c:v>331</c:v>
                </c:pt>
                <c:pt idx="114">
                  <c:v>331</c:v>
                </c:pt>
                <c:pt idx="115">
                  <c:v>331</c:v>
                </c:pt>
                <c:pt idx="116">
                  <c:v>332</c:v>
                </c:pt>
                <c:pt idx="117">
                  <c:v>332</c:v>
                </c:pt>
                <c:pt idx="118">
                  <c:v>332</c:v>
                </c:pt>
                <c:pt idx="119">
                  <c:v>332</c:v>
                </c:pt>
                <c:pt idx="120">
                  <c:v>332</c:v>
                </c:pt>
                <c:pt idx="121">
                  <c:v>333</c:v>
                </c:pt>
                <c:pt idx="122">
                  <c:v>333</c:v>
                </c:pt>
                <c:pt idx="123">
                  <c:v>333</c:v>
                </c:pt>
                <c:pt idx="124">
                  <c:v>334</c:v>
                </c:pt>
                <c:pt idx="125">
                  <c:v>334</c:v>
                </c:pt>
                <c:pt idx="126">
                  <c:v>334</c:v>
                </c:pt>
                <c:pt idx="127">
                  <c:v>334</c:v>
                </c:pt>
                <c:pt idx="128">
                  <c:v>335</c:v>
                </c:pt>
                <c:pt idx="129">
                  <c:v>335</c:v>
                </c:pt>
                <c:pt idx="130">
                  <c:v>335</c:v>
                </c:pt>
                <c:pt idx="131">
                  <c:v>335</c:v>
                </c:pt>
                <c:pt idx="132">
                  <c:v>335</c:v>
                </c:pt>
                <c:pt idx="133">
                  <c:v>336</c:v>
                </c:pt>
                <c:pt idx="134">
                  <c:v>336</c:v>
                </c:pt>
                <c:pt idx="135">
                  <c:v>337</c:v>
                </c:pt>
                <c:pt idx="136">
                  <c:v>337</c:v>
                </c:pt>
                <c:pt idx="137">
                  <c:v>337</c:v>
                </c:pt>
                <c:pt idx="138">
                  <c:v>337</c:v>
                </c:pt>
                <c:pt idx="139">
                  <c:v>337</c:v>
                </c:pt>
                <c:pt idx="140">
                  <c:v>338</c:v>
                </c:pt>
                <c:pt idx="141">
                  <c:v>338</c:v>
                </c:pt>
                <c:pt idx="142">
                  <c:v>339</c:v>
                </c:pt>
                <c:pt idx="143">
                  <c:v>339</c:v>
                </c:pt>
                <c:pt idx="144">
                  <c:v>339</c:v>
                </c:pt>
                <c:pt idx="145">
                  <c:v>339</c:v>
                </c:pt>
                <c:pt idx="146">
                  <c:v>340</c:v>
                </c:pt>
                <c:pt idx="147">
                  <c:v>340</c:v>
                </c:pt>
                <c:pt idx="148">
                  <c:v>340</c:v>
                </c:pt>
                <c:pt idx="149">
                  <c:v>341</c:v>
                </c:pt>
                <c:pt idx="150">
                  <c:v>341</c:v>
                </c:pt>
                <c:pt idx="151">
                  <c:v>342</c:v>
                </c:pt>
                <c:pt idx="152">
                  <c:v>342</c:v>
                </c:pt>
                <c:pt idx="153">
                  <c:v>342</c:v>
                </c:pt>
                <c:pt idx="154">
                  <c:v>342</c:v>
                </c:pt>
                <c:pt idx="155">
                  <c:v>343</c:v>
                </c:pt>
                <c:pt idx="156">
                  <c:v>343</c:v>
                </c:pt>
                <c:pt idx="157">
                  <c:v>344</c:v>
                </c:pt>
                <c:pt idx="158">
                  <c:v>344</c:v>
                </c:pt>
                <c:pt idx="159">
                  <c:v>345</c:v>
                </c:pt>
                <c:pt idx="160">
                  <c:v>345</c:v>
                </c:pt>
                <c:pt idx="161">
                  <c:v>345</c:v>
                </c:pt>
                <c:pt idx="162">
                  <c:v>345</c:v>
                </c:pt>
                <c:pt idx="163">
                  <c:v>346</c:v>
                </c:pt>
                <c:pt idx="164">
                  <c:v>346</c:v>
                </c:pt>
                <c:pt idx="165">
                  <c:v>346</c:v>
                </c:pt>
                <c:pt idx="166">
                  <c:v>346</c:v>
                </c:pt>
                <c:pt idx="167">
                  <c:v>347</c:v>
                </c:pt>
                <c:pt idx="168">
                  <c:v>348</c:v>
                </c:pt>
                <c:pt idx="169">
                  <c:v>348</c:v>
                </c:pt>
                <c:pt idx="170">
                  <c:v>348</c:v>
                </c:pt>
                <c:pt idx="171">
                  <c:v>348</c:v>
                </c:pt>
                <c:pt idx="172">
                  <c:v>349</c:v>
                </c:pt>
                <c:pt idx="173">
                  <c:v>349</c:v>
                </c:pt>
                <c:pt idx="174">
                  <c:v>350</c:v>
                </c:pt>
                <c:pt idx="175">
                  <c:v>350</c:v>
                </c:pt>
                <c:pt idx="176">
                  <c:v>350</c:v>
                </c:pt>
                <c:pt idx="177">
                  <c:v>350</c:v>
                </c:pt>
                <c:pt idx="178">
                  <c:v>351</c:v>
                </c:pt>
                <c:pt idx="179">
                  <c:v>351</c:v>
                </c:pt>
                <c:pt idx="180">
                  <c:v>351</c:v>
                </c:pt>
                <c:pt idx="181">
                  <c:v>352</c:v>
                </c:pt>
                <c:pt idx="182">
                  <c:v>352</c:v>
                </c:pt>
                <c:pt idx="183">
                  <c:v>352</c:v>
                </c:pt>
                <c:pt idx="184">
                  <c:v>353</c:v>
                </c:pt>
                <c:pt idx="185">
                  <c:v>353</c:v>
                </c:pt>
                <c:pt idx="186">
                  <c:v>354</c:v>
                </c:pt>
                <c:pt idx="187">
                  <c:v>353</c:v>
                </c:pt>
                <c:pt idx="188">
                  <c:v>354</c:v>
                </c:pt>
                <c:pt idx="189">
                  <c:v>354</c:v>
                </c:pt>
                <c:pt idx="190">
                  <c:v>355</c:v>
                </c:pt>
                <c:pt idx="191">
                  <c:v>355</c:v>
                </c:pt>
                <c:pt idx="192">
                  <c:v>355</c:v>
                </c:pt>
                <c:pt idx="193">
                  <c:v>355</c:v>
                </c:pt>
                <c:pt idx="194">
                  <c:v>355</c:v>
                </c:pt>
                <c:pt idx="195">
                  <c:v>356</c:v>
                </c:pt>
                <c:pt idx="196">
                  <c:v>356</c:v>
                </c:pt>
                <c:pt idx="197">
                  <c:v>357</c:v>
                </c:pt>
                <c:pt idx="198">
                  <c:v>357</c:v>
                </c:pt>
                <c:pt idx="199">
                  <c:v>357</c:v>
                </c:pt>
                <c:pt idx="200">
                  <c:v>358</c:v>
                </c:pt>
                <c:pt idx="201">
                  <c:v>358</c:v>
                </c:pt>
                <c:pt idx="202">
                  <c:v>359</c:v>
                </c:pt>
                <c:pt idx="203">
                  <c:v>359</c:v>
                </c:pt>
                <c:pt idx="204">
                  <c:v>359</c:v>
                </c:pt>
                <c:pt idx="205">
                  <c:v>360</c:v>
                </c:pt>
                <c:pt idx="206">
                  <c:v>360</c:v>
                </c:pt>
                <c:pt idx="207">
                  <c:v>360</c:v>
                </c:pt>
                <c:pt idx="208">
                  <c:v>361</c:v>
                </c:pt>
                <c:pt idx="209">
                  <c:v>361</c:v>
                </c:pt>
                <c:pt idx="210">
                  <c:v>361</c:v>
                </c:pt>
                <c:pt idx="211">
                  <c:v>362</c:v>
                </c:pt>
                <c:pt idx="212">
                  <c:v>362</c:v>
                </c:pt>
                <c:pt idx="213">
                  <c:v>362</c:v>
                </c:pt>
                <c:pt idx="214">
                  <c:v>362</c:v>
                </c:pt>
                <c:pt idx="215">
                  <c:v>363</c:v>
                </c:pt>
                <c:pt idx="216">
                  <c:v>363</c:v>
                </c:pt>
                <c:pt idx="217">
                  <c:v>363</c:v>
                </c:pt>
                <c:pt idx="218">
                  <c:v>364</c:v>
                </c:pt>
                <c:pt idx="219">
                  <c:v>364</c:v>
                </c:pt>
                <c:pt idx="220">
                  <c:v>364</c:v>
                </c:pt>
                <c:pt idx="221">
                  <c:v>364</c:v>
                </c:pt>
                <c:pt idx="222">
                  <c:v>365</c:v>
                </c:pt>
                <c:pt idx="223">
                  <c:v>365</c:v>
                </c:pt>
                <c:pt idx="224">
                  <c:v>366</c:v>
                </c:pt>
                <c:pt idx="225">
                  <c:v>366</c:v>
                </c:pt>
                <c:pt idx="226">
                  <c:v>366</c:v>
                </c:pt>
                <c:pt idx="227">
                  <c:v>366</c:v>
                </c:pt>
                <c:pt idx="228">
                  <c:v>367</c:v>
                </c:pt>
                <c:pt idx="229">
                  <c:v>367</c:v>
                </c:pt>
                <c:pt idx="230">
                  <c:v>367</c:v>
                </c:pt>
                <c:pt idx="231">
                  <c:v>368</c:v>
                </c:pt>
                <c:pt idx="232">
                  <c:v>368</c:v>
                </c:pt>
                <c:pt idx="233">
                  <c:v>369</c:v>
                </c:pt>
                <c:pt idx="234">
                  <c:v>369</c:v>
                </c:pt>
                <c:pt idx="235">
                  <c:v>370</c:v>
                </c:pt>
                <c:pt idx="236">
                  <c:v>370</c:v>
                </c:pt>
                <c:pt idx="237">
                  <c:v>370</c:v>
                </c:pt>
                <c:pt idx="238">
                  <c:v>371</c:v>
                </c:pt>
                <c:pt idx="239">
                  <c:v>371</c:v>
                </c:pt>
                <c:pt idx="240">
                  <c:v>371</c:v>
                </c:pt>
                <c:pt idx="241">
                  <c:v>372</c:v>
                </c:pt>
                <c:pt idx="242">
                  <c:v>372</c:v>
                </c:pt>
                <c:pt idx="243">
                  <c:v>372</c:v>
                </c:pt>
                <c:pt idx="244">
                  <c:v>372</c:v>
                </c:pt>
                <c:pt idx="245">
                  <c:v>373</c:v>
                </c:pt>
                <c:pt idx="246">
                  <c:v>372</c:v>
                </c:pt>
                <c:pt idx="247">
                  <c:v>373</c:v>
                </c:pt>
                <c:pt idx="248">
                  <c:v>374</c:v>
                </c:pt>
                <c:pt idx="249">
                  <c:v>373</c:v>
                </c:pt>
                <c:pt idx="250">
                  <c:v>374</c:v>
                </c:pt>
                <c:pt idx="251">
                  <c:v>374</c:v>
                </c:pt>
                <c:pt idx="252">
                  <c:v>374</c:v>
                </c:pt>
                <c:pt idx="253">
                  <c:v>375</c:v>
                </c:pt>
                <c:pt idx="254">
                  <c:v>375</c:v>
                </c:pt>
                <c:pt idx="255">
                  <c:v>375</c:v>
                </c:pt>
                <c:pt idx="256">
                  <c:v>376</c:v>
                </c:pt>
                <c:pt idx="257">
                  <c:v>376</c:v>
                </c:pt>
                <c:pt idx="258">
                  <c:v>376</c:v>
                </c:pt>
                <c:pt idx="259">
                  <c:v>376</c:v>
                </c:pt>
                <c:pt idx="260">
                  <c:v>376</c:v>
                </c:pt>
                <c:pt idx="261">
                  <c:v>377</c:v>
                </c:pt>
                <c:pt idx="262">
                  <c:v>377</c:v>
                </c:pt>
                <c:pt idx="263">
                  <c:v>377</c:v>
                </c:pt>
                <c:pt idx="264">
                  <c:v>377</c:v>
                </c:pt>
                <c:pt idx="265">
                  <c:v>377</c:v>
                </c:pt>
                <c:pt idx="266">
                  <c:v>378</c:v>
                </c:pt>
                <c:pt idx="267">
                  <c:v>378</c:v>
                </c:pt>
                <c:pt idx="268">
                  <c:v>378</c:v>
                </c:pt>
                <c:pt idx="269">
                  <c:v>379</c:v>
                </c:pt>
                <c:pt idx="270">
                  <c:v>379</c:v>
                </c:pt>
                <c:pt idx="271">
                  <c:v>379</c:v>
                </c:pt>
                <c:pt idx="272">
                  <c:v>380</c:v>
                </c:pt>
                <c:pt idx="273">
                  <c:v>379</c:v>
                </c:pt>
                <c:pt idx="274">
                  <c:v>380</c:v>
                </c:pt>
                <c:pt idx="275">
                  <c:v>380</c:v>
                </c:pt>
                <c:pt idx="276">
                  <c:v>380</c:v>
                </c:pt>
                <c:pt idx="277">
                  <c:v>381</c:v>
                </c:pt>
                <c:pt idx="278">
                  <c:v>381</c:v>
                </c:pt>
                <c:pt idx="279">
                  <c:v>381</c:v>
                </c:pt>
                <c:pt idx="280">
                  <c:v>382</c:v>
                </c:pt>
                <c:pt idx="281">
                  <c:v>382</c:v>
                </c:pt>
                <c:pt idx="282">
                  <c:v>382</c:v>
                </c:pt>
                <c:pt idx="283">
                  <c:v>383</c:v>
                </c:pt>
                <c:pt idx="284">
                  <c:v>383</c:v>
                </c:pt>
                <c:pt idx="285">
                  <c:v>383</c:v>
                </c:pt>
                <c:pt idx="286">
                  <c:v>385</c:v>
                </c:pt>
                <c:pt idx="287">
                  <c:v>385</c:v>
                </c:pt>
                <c:pt idx="288">
                  <c:v>385</c:v>
                </c:pt>
                <c:pt idx="289">
                  <c:v>386</c:v>
                </c:pt>
                <c:pt idx="290">
                  <c:v>386</c:v>
                </c:pt>
                <c:pt idx="291">
                  <c:v>386</c:v>
                </c:pt>
                <c:pt idx="292">
                  <c:v>387</c:v>
                </c:pt>
                <c:pt idx="293">
                  <c:v>387</c:v>
                </c:pt>
                <c:pt idx="294">
                  <c:v>388</c:v>
                </c:pt>
                <c:pt idx="295">
                  <c:v>387</c:v>
                </c:pt>
                <c:pt idx="296">
                  <c:v>388</c:v>
                </c:pt>
                <c:pt idx="297">
                  <c:v>388</c:v>
                </c:pt>
                <c:pt idx="298">
                  <c:v>389</c:v>
                </c:pt>
                <c:pt idx="299">
                  <c:v>389</c:v>
                </c:pt>
                <c:pt idx="300">
                  <c:v>389</c:v>
                </c:pt>
                <c:pt idx="301">
                  <c:v>389</c:v>
                </c:pt>
                <c:pt idx="302">
                  <c:v>389</c:v>
                </c:pt>
                <c:pt idx="303">
                  <c:v>390</c:v>
                </c:pt>
                <c:pt idx="304">
                  <c:v>390</c:v>
                </c:pt>
                <c:pt idx="305">
                  <c:v>390</c:v>
                </c:pt>
                <c:pt idx="306">
                  <c:v>390</c:v>
                </c:pt>
                <c:pt idx="307">
                  <c:v>391</c:v>
                </c:pt>
                <c:pt idx="308">
                  <c:v>391</c:v>
                </c:pt>
                <c:pt idx="309">
                  <c:v>392</c:v>
                </c:pt>
                <c:pt idx="310">
                  <c:v>392</c:v>
                </c:pt>
                <c:pt idx="311">
                  <c:v>392</c:v>
                </c:pt>
                <c:pt idx="312">
                  <c:v>392</c:v>
                </c:pt>
                <c:pt idx="313">
                  <c:v>393</c:v>
                </c:pt>
                <c:pt idx="314">
                  <c:v>393</c:v>
                </c:pt>
                <c:pt idx="315">
                  <c:v>393</c:v>
                </c:pt>
                <c:pt idx="316">
                  <c:v>394</c:v>
                </c:pt>
                <c:pt idx="317">
                  <c:v>394</c:v>
                </c:pt>
                <c:pt idx="318">
                  <c:v>394</c:v>
                </c:pt>
                <c:pt idx="319">
                  <c:v>394</c:v>
                </c:pt>
                <c:pt idx="320">
                  <c:v>394</c:v>
                </c:pt>
                <c:pt idx="321">
                  <c:v>394</c:v>
                </c:pt>
                <c:pt idx="322">
                  <c:v>394</c:v>
                </c:pt>
                <c:pt idx="323">
                  <c:v>394</c:v>
                </c:pt>
                <c:pt idx="324">
                  <c:v>395</c:v>
                </c:pt>
                <c:pt idx="325">
                  <c:v>395</c:v>
                </c:pt>
                <c:pt idx="326">
                  <c:v>395</c:v>
                </c:pt>
                <c:pt idx="327">
                  <c:v>395</c:v>
                </c:pt>
                <c:pt idx="328">
                  <c:v>396</c:v>
                </c:pt>
                <c:pt idx="329">
                  <c:v>396</c:v>
                </c:pt>
                <c:pt idx="330">
                  <c:v>396</c:v>
                </c:pt>
                <c:pt idx="331">
                  <c:v>397</c:v>
                </c:pt>
                <c:pt idx="332">
                  <c:v>397</c:v>
                </c:pt>
                <c:pt idx="333">
                  <c:v>398</c:v>
                </c:pt>
                <c:pt idx="334">
                  <c:v>398</c:v>
                </c:pt>
                <c:pt idx="335">
                  <c:v>398</c:v>
                </c:pt>
                <c:pt idx="336">
                  <c:v>398</c:v>
                </c:pt>
                <c:pt idx="337">
                  <c:v>399</c:v>
                </c:pt>
                <c:pt idx="338">
                  <c:v>399</c:v>
                </c:pt>
                <c:pt idx="339">
                  <c:v>399</c:v>
                </c:pt>
                <c:pt idx="340">
                  <c:v>400</c:v>
                </c:pt>
                <c:pt idx="341">
                  <c:v>400</c:v>
                </c:pt>
                <c:pt idx="342">
                  <c:v>400</c:v>
                </c:pt>
                <c:pt idx="343">
                  <c:v>401</c:v>
                </c:pt>
                <c:pt idx="344">
                  <c:v>401</c:v>
                </c:pt>
                <c:pt idx="345">
                  <c:v>401</c:v>
                </c:pt>
                <c:pt idx="346">
                  <c:v>402</c:v>
                </c:pt>
                <c:pt idx="347">
                  <c:v>402</c:v>
                </c:pt>
                <c:pt idx="348">
                  <c:v>402</c:v>
                </c:pt>
                <c:pt idx="349">
                  <c:v>402</c:v>
                </c:pt>
                <c:pt idx="350">
                  <c:v>402</c:v>
                </c:pt>
                <c:pt idx="351">
                  <c:v>402</c:v>
                </c:pt>
                <c:pt idx="352">
                  <c:v>402</c:v>
                </c:pt>
                <c:pt idx="353">
                  <c:v>402</c:v>
                </c:pt>
                <c:pt idx="354">
                  <c:v>401</c:v>
                </c:pt>
                <c:pt idx="355">
                  <c:v>401</c:v>
                </c:pt>
                <c:pt idx="356">
                  <c:v>401</c:v>
                </c:pt>
                <c:pt idx="357">
                  <c:v>401</c:v>
                </c:pt>
                <c:pt idx="358">
                  <c:v>400</c:v>
                </c:pt>
                <c:pt idx="359">
                  <c:v>400</c:v>
                </c:pt>
                <c:pt idx="360">
                  <c:v>400</c:v>
                </c:pt>
                <c:pt idx="361">
                  <c:v>400</c:v>
                </c:pt>
                <c:pt idx="362">
                  <c:v>400</c:v>
                </c:pt>
                <c:pt idx="363">
                  <c:v>400</c:v>
                </c:pt>
                <c:pt idx="364">
                  <c:v>400</c:v>
                </c:pt>
                <c:pt idx="365">
                  <c:v>400</c:v>
                </c:pt>
                <c:pt idx="366">
                  <c:v>400</c:v>
                </c:pt>
                <c:pt idx="367">
                  <c:v>400</c:v>
                </c:pt>
                <c:pt idx="368">
                  <c:v>400</c:v>
                </c:pt>
                <c:pt idx="369">
                  <c:v>400</c:v>
                </c:pt>
                <c:pt idx="370">
                  <c:v>400</c:v>
                </c:pt>
                <c:pt idx="371">
                  <c:v>400</c:v>
                </c:pt>
                <c:pt idx="372">
                  <c:v>400</c:v>
                </c:pt>
                <c:pt idx="373">
                  <c:v>400</c:v>
                </c:pt>
                <c:pt idx="374">
                  <c:v>400</c:v>
                </c:pt>
                <c:pt idx="375">
                  <c:v>399</c:v>
                </c:pt>
                <c:pt idx="376">
                  <c:v>399</c:v>
                </c:pt>
                <c:pt idx="377">
                  <c:v>399</c:v>
                </c:pt>
                <c:pt idx="378">
                  <c:v>399</c:v>
                </c:pt>
                <c:pt idx="379">
                  <c:v>399</c:v>
                </c:pt>
                <c:pt idx="380">
                  <c:v>399</c:v>
                </c:pt>
                <c:pt idx="381">
                  <c:v>398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ex2_40_heatTemp3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Sheet1!$A$2:$A$1166</c:f>
              <c:numCache>
                <c:formatCode>General</c:formatCode>
                <c:ptCount val="1165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</c:numCache>
            </c:numRef>
          </c:cat>
          <c:val>
            <c:numRef>
              <c:f>Sheet1!$G$2:$G$1166</c:f>
              <c:numCache>
                <c:formatCode>General</c:formatCode>
                <c:ptCount val="1165"/>
                <c:pt idx="0">
                  <c:v>300</c:v>
                </c:pt>
                <c:pt idx="1">
                  <c:v>300</c:v>
                </c:pt>
                <c:pt idx="2">
                  <c:v>300</c:v>
                </c:pt>
                <c:pt idx="3">
                  <c:v>302</c:v>
                </c:pt>
                <c:pt idx="4">
                  <c:v>303</c:v>
                </c:pt>
                <c:pt idx="5">
                  <c:v>302</c:v>
                </c:pt>
                <c:pt idx="6">
                  <c:v>302</c:v>
                </c:pt>
                <c:pt idx="7">
                  <c:v>302</c:v>
                </c:pt>
                <c:pt idx="8">
                  <c:v>302</c:v>
                </c:pt>
                <c:pt idx="9">
                  <c:v>303</c:v>
                </c:pt>
                <c:pt idx="10">
                  <c:v>303</c:v>
                </c:pt>
                <c:pt idx="11">
                  <c:v>304</c:v>
                </c:pt>
                <c:pt idx="12">
                  <c:v>304</c:v>
                </c:pt>
                <c:pt idx="13">
                  <c:v>304</c:v>
                </c:pt>
                <c:pt idx="14">
                  <c:v>304</c:v>
                </c:pt>
                <c:pt idx="15">
                  <c:v>305</c:v>
                </c:pt>
                <c:pt idx="16">
                  <c:v>305</c:v>
                </c:pt>
                <c:pt idx="17">
                  <c:v>305</c:v>
                </c:pt>
                <c:pt idx="18">
                  <c:v>305</c:v>
                </c:pt>
                <c:pt idx="19">
                  <c:v>305</c:v>
                </c:pt>
                <c:pt idx="20">
                  <c:v>306</c:v>
                </c:pt>
                <c:pt idx="21">
                  <c:v>306</c:v>
                </c:pt>
                <c:pt idx="22">
                  <c:v>306</c:v>
                </c:pt>
                <c:pt idx="23">
                  <c:v>306</c:v>
                </c:pt>
                <c:pt idx="24">
                  <c:v>306</c:v>
                </c:pt>
                <c:pt idx="25">
                  <c:v>307</c:v>
                </c:pt>
                <c:pt idx="26">
                  <c:v>307</c:v>
                </c:pt>
                <c:pt idx="27">
                  <c:v>308</c:v>
                </c:pt>
                <c:pt idx="28">
                  <c:v>307</c:v>
                </c:pt>
                <c:pt idx="29">
                  <c:v>308</c:v>
                </c:pt>
                <c:pt idx="30">
                  <c:v>308</c:v>
                </c:pt>
                <c:pt idx="31">
                  <c:v>309</c:v>
                </c:pt>
                <c:pt idx="32">
                  <c:v>309</c:v>
                </c:pt>
                <c:pt idx="33">
                  <c:v>309</c:v>
                </c:pt>
                <c:pt idx="34">
                  <c:v>310</c:v>
                </c:pt>
                <c:pt idx="35">
                  <c:v>310</c:v>
                </c:pt>
                <c:pt idx="36">
                  <c:v>310</c:v>
                </c:pt>
                <c:pt idx="37">
                  <c:v>310</c:v>
                </c:pt>
                <c:pt idx="38">
                  <c:v>311</c:v>
                </c:pt>
                <c:pt idx="39">
                  <c:v>311</c:v>
                </c:pt>
                <c:pt idx="40">
                  <c:v>311</c:v>
                </c:pt>
                <c:pt idx="41">
                  <c:v>311</c:v>
                </c:pt>
                <c:pt idx="42">
                  <c:v>311</c:v>
                </c:pt>
                <c:pt idx="43">
                  <c:v>312</c:v>
                </c:pt>
                <c:pt idx="44">
                  <c:v>313</c:v>
                </c:pt>
                <c:pt idx="45">
                  <c:v>313</c:v>
                </c:pt>
                <c:pt idx="46">
                  <c:v>313</c:v>
                </c:pt>
                <c:pt idx="47">
                  <c:v>313</c:v>
                </c:pt>
                <c:pt idx="48">
                  <c:v>313</c:v>
                </c:pt>
                <c:pt idx="49">
                  <c:v>313</c:v>
                </c:pt>
                <c:pt idx="50">
                  <c:v>314</c:v>
                </c:pt>
                <c:pt idx="51">
                  <c:v>314</c:v>
                </c:pt>
                <c:pt idx="52">
                  <c:v>314</c:v>
                </c:pt>
                <c:pt idx="53">
                  <c:v>315</c:v>
                </c:pt>
                <c:pt idx="54">
                  <c:v>315</c:v>
                </c:pt>
                <c:pt idx="55">
                  <c:v>315</c:v>
                </c:pt>
                <c:pt idx="56">
                  <c:v>316</c:v>
                </c:pt>
                <c:pt idx="57">
                  <c:v>315</c:v>
                </c:pt>
                <c:pt idx="58">
                  <c:v>316</c:v>
                </c:pt>
                <c:pt idx="59">
                  <c:v>316</c:v>
                </c:pt>
                <c:pt idx="60">
                  <c:v>316</c:v>
                </c:pt>
                <c:pt idx="61">
                  <c:v>316</c:v>
                </c:pt>
                <c:pt idx="62">
                  <c:v>317</c:v>
                </c:pt>
                <c:pt idx="63">
                  <c:v>317</c:v>
                </c:pt>
                <c:pt idx="64">
                  <c:v>317</c:v>
                </c:pt>
                <c:pt idx="65">
                  <c:v>318</c:v>
                </c:pt>
                <c:pt idx="66">
                  <c:v>318</c:v>
                </c:pt>
                <c:pt idx="67">
                  <c:v>318</c:v>
                </c:pt>
                <c:pt idx="68">
                  <c:v>319</c:v>
                </c:pt>
                <c:pt idx="69">
                  <c:v>318</c:v>
                </c:pt>
                <c:pt idx="70">
                  <c:v>318</c:v>
                </c:pt>
                <c:pt idx="71">
                  <c:v>319</c:v>
                </c:pt>
                <c:pt idx="72">
                  <c:v>319</c:v>
                </c:pt>
                <c:pt idx="73">
                  <c:v>319</c:v>
                </c:pt>
                <c:pt idx="74">
                  <c:v>320</c:v>
                </c:pt>
                <c:pt idx="75">
                  <c:v>320</c:v>
                </c:pt>
                <c:pt idx="76">
                  <c:v>320</c:v>
                </c:pt>
                <c:pt idx="77">
                  <c:v>320</c:v>
                </c:pt>
                <c:pt idx="78">
                  <c:v>320</c:v>
                </c:pt>
                <c:pt idx="79">
                  <c:v>321</c:v>
                </c:pt>
                <c:pt idx="80">
                  <c:v>321</c:v>
                </c:pt>
                <c:pt idx="81">
                  <c:v>321</c:v>
                </c:pt>
                <c:pt idx="82">
                  <c:v>321</c:v>
                </c:pt>
                <c:pt idx="83">
                  <c:v>322</c:v>
                </c:pt>
                <c:pt idx="84">
                  <c:v>322</c:v>
                </c:pt>
                <c:pt idx="85">
                  <c:v>322</c:v>
                </c:pt>
                <c:pt idx="86">
                  <c:v>322</c:v>
                </c:pt>
                <c:pt idx="87">
                  <c:v>322</c:v>
                </c:pt>
                <c:pt idx="88">
                  <c:v>323</c:v>
                </c:pt>
                <c:pt idx="89">
                  <c:v>323</c:v>
                </c:pt>
                <c:pt idx="90">
                  <c:v>323</c:v>
                </c:pt>
                <c:pt idx="91">
                  <c:v>324</c:v>
                </c:pt>
                <c:pt idx="92">
                  <c:v>324</c:v>
                </c:pt>
                <c:pt idx="93">
                  <c:v>324</c:v>
                </c:pt>
                <c:pt idx="94">
                  <c:v>324</c:v>
                </c:pt>
                <c:pt idx="95">
                  <c:v>324</c:v>
                </c:pt>
                <c:pt idx="96">
                  <c:v>324</c:v>
                </c:pt>
                <c:pt idx="97">
                  <c:v>324</c:v>
                </c:pt>
                <c:pt idx="98">
                  <c:v>325</c:v>
                </c:pt>
                <c:pt idx="99">
                  <c:v>325</c:v>
                </c:pt>
                <c:pt idx="100">
                  <c:v>325</c:v>
                </c:pt>
                <c:pt idx="101">
                  <c:v>325</c:v>
                </c:pt>
                <c:pt idx="102">
                  <c:v>326</c:v>
                </c:pt>
                <c:pt idx="103">
                  <c:v>326</c:v>
                </c:pt>
                <c:pt idx="104">
                  <c:v>326</c:v>
                </c:pt>
                <c:pt idx="105">
                  <c:v>327</c:v>
                </c:pt>
                <c:pt idx="106">
                  <c:v>327</c:v>
                </c:pt>
                <c:pt idx="107">
                  <c:v>327</c:v>
                </c:pt>
                <c:pt idx="108">
                  <c:v>328</c:v>
                </c:pt>
                <c:pt idx="109">
                  <c:v>328</c:v>
                </c:pt>
                <c:pt idx="110">
                  <c:v>328</c:v>
                </c:pt>
                <c:pt idx="111">
                  <c:v>328</c:v>
                </c:pt>
                <c:pt idx="112">
                  <c:v>329</c:v>
                </c:pt>
                <c:pt idx="113">
                  <c:v>329</c:v>
                </c:pt>
                <c:pt idx="114">
                  <c:v>329</c:v>
                </c:pt>
                <c:pt idx="115">
                  <c:v>329</c:v>
                </c:pt>
                <c:pt idx="116">
                  <c:v>330</c:v>
                </c:pt>
                <c:pt idx="117">
                  <c:v>330</c:v>
                </c:pt>
                <c:pt idx="118">
                  <c:v>330</c:v>
                </c:pt>
                <c:pt idx="119">
                  <c:v>331</c:v>
                </c:pt>
                <c:pt idx="120">
                  <c:v>331</c:v>
                </c:pt>
                <c:pt idx="121">
                  <c:v>330</c:v>
                </c:pt>
                <c:pt idx="122">
                  <c:v>331</c:v>
                </c:pt>
                <c:pt idx="123">
                  <c:v>332</c:v>
                </c:pt>
                <c:pt idx="124">
                  <c:v>332</c:v>
                </c:pt>
                <c:pt idx="125">
                  <c:v>332</c:v>
                </c:pt>
                <c:pt idx="126">
                  <c:v>332</c:v>
                </c:pt>
                <c:pt idx="127">
                  <c:v>333</c:v>
                </c:pt>
                <c:pt idx="128">
                  <c:v>333</c:v>
                </c:pt>
                <c:pt idx="129">
                  <c:v>333</c:v>
                </c:pt>
                <c:pt idx="130">
                  <c:v>333</c:v>
                </c:pt>
                <c:pt idx="131">
                  <c:v>334</c:v>
                </c:pt>
                <c:pt idx="132">
                  <c:v>334</c:v>
                </c:pt>
                <c:pt idx="133">
                  <c:v>334</c:v>
                </c:pt>
                <c:pt idx="134">
                  <c:v>334</c:v>
                </c:pt>
                <c:pt idx="135">
                  <c:v>335</c:v>
                </c:pt>
                <c:pt idx="136">
                  <c:v>335</c:v>
                </c:pt>
                <c:pt idx="137">
                  <c:v>336</c:v>
                </c:pt>
                <c:pt idx="138">
                  <c:v>336</c:v>
                </c:pt>
                <c:pt idx="139">
                  <c:v>336</c:v>
                </c:pt>
                <c:pt idx="140">
                  <c:v>336</c:v>
                </c:pt>
                <c:pt idx="141">
                  <c:v>337</c:v>
                </c:pt>
                <c:pt idx="142">
                  <c:v>337</c:v>
                </c:pt>
                <c:pt idx="143">
                  <c:v>337</c:v>
                </c:pt>
                <c:pt idx="144">
                  <c:v>337</c:v>
                </c:pt>
                <c:pt idx="145">
                  <c:v>337</c:v>
                </c:pt>
                <c:pt idx="146">
                  <c:v>338</c:v>
                </c:pt>
                <c:pt idx="147">
                  <c:v>338</c:v>
                </c:pt>
                <c:pt idx="148">
                  <c:v>339</c:v>
                </c:pt>
                <c:pt idx="149">
                  <c:v>339</c:v>
                </c:pt>
                <c:pt idx="150">
                  <c:v>339</c:v>
                </c:pt>
                <c:pt idx="151">
                  <c:v>340</c:v>
                </c:pt>
                <c:pt idx="152">
                  <c:v>340</c:v>
                </c:pt>
                <c:pt idx="153">
                  <c:v>341</c:v>
                </c:pt>
                <c:pt idx="154">
                  <c:v>341</c:v>
                </c:pt>
                <c:pt idx="155">
                  <c:v>341</c:v>
                </c:pt>
                <c:pt idx="156">
                  <c:v>341</c:v>
                </c:pt>
                <c:pt idx="157">
                  <c:v>342</c:v>
                </c:pt>
                <c:pt idx="158">
                  <c:v>342</c:v>
                </c:pt>
                <c:pt idx="159">
                  <c:v>343</c:v>
                </c:pt>
                <c:pt idx="160">
                  <c:v>343</c:v>
                </c:pt>
                <c:pt idx="161">
                  <c:v>344</c:v>
                </c:pt>
                <c:pt idx="162">
                  <c:v>344</c:v>
                </c:pt>
                <c:pt idx="163">
                  <c:v>344</c:v>
                </c:pt>
                <c:pt idx="164">
                  <c:v>344</c:v>
                </c:pt>
                <c:pt idx="165">
                  <c:v>345</c:v>
                </c:pt>
                <c:pt idx="166">
                  <c:v>345</c:v>
                </c:pt>
                <c:pt idx="167">
                  <c:v>345</c:v>
                </c:pt>
                <c:pt idx="168">
                  <c:v>346</c:v>
                </c:pt>
                <c:pt idx="169">
                  <c:v>346</c:v>
                </c:pt>
                <c:pt idx="170">
                  <c:v>347</c:v>
                </c:pt>
                <c:pt idx="171">
                  <c:v>347</c:v>
                </c:pt>
                <c:pt idx="172">
                  <c:v>347</c:v>
                </c:pt>
                <c:pt idx="173">
                  <c:v>347</c:v>
                </c:pt>
                <c:pt idx="174">
                  <c:v>348</c:v>
                </c:pt>
                <c:pt idx="175">
                  <c:v>348</c:v>
                </c:pt>
                <c:pt idx="176">
                  <c:v>348</c:v>
                </c:pt>
                <c:pt idx="177">
                  <c:v>349</c:v>
                </c:pt>
                <c:pt idx="178">
                  <c:v>349</c:v>
                </c:pt>
                <c:pt idx="179">
                  <c:v>349</c:v>
                </c:pt>
                <c:pt idx="180">
                  <c:v>350</c:v>
                </c:pt>
                <c:pt idx="181">
                  <c:v>350</c:v>
                </c:pt>
                <c:pt idx="182">
                  <c:v>350</c:v>
                </c:pt>
                <c:pt idx="183">
                  <c:v>351</c:v>
                </c:pt>
                <c:pt idx="184">
                  <c:v>351</c:v>
                </c:pt>
                <c:pt idx="185">
                  <c:v>351</c:v>
                </c:pt>
                <c:pt idx="186">
                  <c:v>352</c:v>
                </c:pt>
                <c:pt idx="187">
                  <c:v>352</c:v>
                </c:pt>
                <c:pt idx="188">
                  <c:v>353</c:v>
                </c:pt>
                <c:pt idx="189">
                  <c:v>353</c:v>
                </c:pt>
                <c:pt idx="190">
                  <c:v>353</c:v>
                </c:pt>
                <c:pt idx="191">
                  <c:v>354</c:v>
                </c:pt>
                <c:pt idx="192">
                  <c:v>354</c:v>
                </c:pt>
                <c:pt idx="193">
                  <c:v>354</c:v>
                </c:pt>
                <c:pt idx="194">
                  <c:v>354</c:v>
                </c:pt>
                <c:pt idx="195">
                  <c:v>355</c:v>
                </c:pt>
                <c:pt idx="196">
                  <c:v>355</c:v>
                </c:pt>
                <c:pt idx="197">
                  <c:v>355</c:v>
                </c:pt>
                <c:pt idx="198">
                  <c:v>356</c:v>
                </c:pt>
                <c:pt idx="199">
                  <c:v>356</c:v>
                </c:pt>
                <c:pt idx="200">
                  <c:v>356</c:v>
                </c:pt>
                <c:pt idx="201">
                  <c:v>357</c:v>
                </c:pt>
                <c:pt idx="202">
                  <c:v>357</c:v>
                </c:pt>
                <c:pt idx="203">
                  <c:v>357</c:v>
                </c:pt>
                <c:pt idx="204">
                  <c:v>358</c:v>
                </c:pt>
                <c:pt idx="205">
                  <c:v>358</c:v>
                </c:pt>
                <c:pt idx="206">
                  <c:v>358</c:v>
                </c:pt>
                <c:pt idx="207">
                  <c:v>359</c:v>
                </c:pt>
                <c:pt idx="208">
                  <c:v>359</c:v>
                </c:pt>
                <c:pt idx="209">
                  <c:v>359</c:v>
                </c:pt>
                <c:pt idx="210">
                  <c:v>360</c:v>
                </c:pt>
                <c:pt idx="211">
                  <c:v>360</c:v>
                </c:pt>
                <c:pt idx="212">
                  <c:v>360</c:v>
                </c:pt>
                <c:pt idx="213">
                  <c:v>360</c:v>
                </c:pt>
                <c:pt idx="214">
                  <c:v>361</c:v>
                </c:pt>
                <c:pt idx="215">
                  <c:v>361</c:v>
                </c:pt>
                <c:pt idx="216">
                  <c:v>362</c:v>
                </c:pt>
                <c:pt idx="217">
                  <c:v>362</c:v>
                </c:pt>
                <c:pt idx="218">
                  <c:v>362</c:v>
                </c:pt>
                <c:pt idx="219">
                  <c:v>363</c:v>
                </c:pt>
                <c:pt idx="220">
                  <c:v>363</c:v>
                </c:pt>
                <c:pt idx="221">
                  <c:v>363</c:v>
                </c:pt>
                <c:pt idx="222">
                  <c:v>364</c:v>
                </c:pt>
                <c:pt idx="223">
                  <c:v>363</c:v>
                </c:pt>
                <c:pt idx="224">
                  <c:v>364</c:v>
                </c:pt>
                <c:pt idx="225">
                  <c:v>364</c:v>
                </c:pt>
                <c:pt idx="226">
                  <c:v>365</c:v>
                </c:pt>
                <c:pt idx="227">
                  <c:v>365</c:v>
                </c:pt>
                <c:pt idx="228">
                  <c:v>365</c:v>
                </c:pt>
                <c:pt idx="229">
                  <c:v>366</c:v>
                </c:pt>
                <c:pt idx="230">
                  <c:v>366</c:v>
                </c:pt>
                <c:pt idx="231">
                  <c:v>366</c:v>
                </c:pt>
                <c:pt idx="232">
                  <c:v>366</c:v>
                </c:pt>
                <c:pt idx="233">
                  <c:v>367</c:v>
                </c:pt>
                <c:pt idx="234">
                  <c:v>367</c:v>
                </c:pt>
                <c:pt idx="235">
                  <c:v>368</c:v>
                </c:pt>
                <c:pt idx="236">
                  <c:v>368</c:v>
                </c:pt>
                <c:pt idx="237">
                  <c:v>368</c:v>
                </c:pt>
                <c:pt idx="238">
                  <c:v>369</c:v>
                </c:pt>
                <c:pt idx="239">
                  <c:v>369</c:v>
                </c:pt>
                <c:pt idx="240">
                  <c:v>370</c:v>
                </c:pt>
                <c:pt idx="241">
                  <c:v>370</c:v>
                </c:pt>
                <c:pt idx="242">
                  <c:v>370</c:v>
                </c:pt>
                <c:pt idx="243">
                  <c:v>370</c:v>
                </c:pt>
                <c:pt idx="244">
                  <c:v>371</c:v>
                </c:pt>
                <c:pt idx="245">
                  <c:v>371</c:v>
                </c:pt>
                <c:pt idx="246">
                  <c:v>372</c:v>
                </c:pt>
                <c:pt idx="247">
                  <c:v>372</c:v>
                </c:pt>
                <c:pt idx="248">
                  <c:v>372</c:v>
                </c:pt>
                <c:pt idx="249">
                  <c:v>372</c:v>
                </c:pt>
                <c:pt idx="250">
                  <c:v>373</c:v>
                </c:pt>
                <c:pt idx="251">
                  <c:v>373</c:v>
                </c:pt>
                <c:pt idx="252">
                  <c:v>373</c:v>
                </c:pt>
                <c:pt idx="253">
                  <c:v>373</c:v>
                </c:pt>
                <c:pt idx="254">
                  <c:v>373</c:v>
                </c:pt>
                <c:pt idx="255">
                  <c:v>374</c:v>
                </c:pt>
                <c:pt idx="256">
                  <c:v>374</c:v>
                </c:pt>
                <c:pt idx="257">
                  <c:v>374</c:v>
                </c:pt>
                <c:pt idx="258">
                  <c:v>374</c:v>
                </c:pt>
                <c:pt idx="259">
                  <c:v>375</c:v>
                </c:pt>
                <c:pt idx="260">
                  <c:v>375</c:v>
                </c:pt>
                <c:pt idx="261">
                  <c:v>375</c:v>
                </c:pt>
                <c:pt idx="262">
                  <c:v>376</c:v>
                </c:pt>
                <c:pt idx="263">
                  <c:v>376</c:v>
                </c:pt>
                <c:pt idx="264">
                  <c:v>376</c:v>
                </c:pt>
                <c:pt idx="265">
                  <c:v>376</c:v>
                </c:pt>
                <c:pt idx="266">
                  <c:v>376</c:v>
                </c:pt>
                <c:pt idx="267">
                  <c:v>376</c:v>
                </c:pt>
                <c:pt idx="268">
                  <c:v>377</c:v>
                </c:pt>
                <c:pt idx="269">
                  <c:v>377</c:v>
                </c:pt>
                <c:pt idx="270">
                  <c:v>377</c:v>
                </c:pt>
                <c:pt idx="271">
                  <c:v>377</c:v>
                </c:pt>
                <c:pt idx="272">
                  <c:v>378</c:v>
                </c:pt>
                <c:pt idx="273">
                  <c:v>378</c:v>
                </c:pt>
                <c:pt idx="274">
                  <c:v>378</c:v>
                </c:pt>
                <c:pt idx="275">
                  <c:v>378</c:v>
                </c:pt>
                <c:pt idx="276">
                  <c:v>379</c:v>
                </c:pt>
                <c:pt idx="277">
                  <c:v>379</c:v>
                </c:pt>
                <c:pt idx="278">
                  <c:v>379</c:v>
                </c:pt>
                <c:pt idx="279">
                  <c:v>379</c:v>
                </c:pt>
                <c:pt idx="280">
                  <c:v>380</c:v>
                </c:pt>
                <c:pt idx="281">
                  <c:v>380</c:v>
                </c:pt>
                <c:pt idx="282">
                  <c:v>380</c:v>
                </c:pt>
                <c:pt idx="283">
                  <c:v>381</c:v>
                </c:pt>
                <c:pt idx="284">
                  <c:v>381</c:v>
                </c:pt>
                <c:pt idx="285">
                  <c:v>382</c:v>
                </c:pt>
                <c:pt idx="286">
                  <c:v>382</c:v>
                </c:pt>
                <c:pt idx="287">
                  <c:v>382</c:v>
                </c:pt>
                <c:pt idx="288">
                  <c:v>382</c:v>
                </c:pt>
                <c:pt idx="289">
                  <c:v>383</c:v>
                </c:pt>
                <c:pt idx="290">
                  <c:v>384</c:v>
                </c:pt>
                <c:pt idx="291">
                  <c:v>384</c:v>
                </c:pt>
                <c:pt idx="292">
                  <c:v>385</c:v>
                </c:pt>
                <c:pt idx="293">
                  <c:v>385</c:v>
                </c:pt>
                <c:pt idx="294">
                  <c:v>385</c:v>
                </c:pt>
                <c:pt idx="295">
                  <c:v>386</c:v>
                </c:pt>
                <c:pt idx="296">
                  <c:v>386</c:v>
                </c:pt>
                <c:pt idx="297">
                  <c:v>386</c:v>
                </c:pt>
                <c:pt idx="298">
                  <c:v>386</c:v>
                </c:pt>
                <c:pt idx="299">
                  <c:v>386</c:v>
                </c:pt>
                <c:pt idx="300">
                  <c:v>387</c:v>
                </c:pt>
                <c:pt idx="301">
                  <c:v>387</c:v>
                </c:pt>
                <c:pt idx="302">
                  <c:v>387</c:v>
                </c:pt>
                <c:pt idx="303">
                  <c:v>388</c:v>
                </c:pt>
                <c:pt idx="304">
                  <c:v>388</c:v>
                </c:pt>
                <c:pt idx="305">
                  <c:v>388</c:v>
                </c:pt>
                <c:pt idx="306">
                  <c:v>389</c:v>
                </c:pt>
                <c:pt idx="307">
                  <c:v>389</c:v>
                </c:pt>
                <c:pt idx="308">
                  <c:v>389</c:v>
                </c:pt>
                <c:pt idx="309">
                  <c:v>389</c:v>
                </c:pt>
                <c:pt idx="310">
                  <c:v>390</c:v>
                </c:pt>
                <c:pt idx="311">
                  <c:v>389</c:v>
                </c:pt>
                <c:pt idx="312">
                  <c:v>390</c:v>
                </c:pt>
                <c:pt idx="313">
                  <c:v>390</c:v>
                </c:pt>
                <c:pt idx="314">
                  <c:v>390</c:v>
                </c:pt>
                <c:pt idx="315">
                  <c:v>390</c:v>
                </c:pt>
                <c:pt idx="316">
                  <c:v>391</c:v>
                </c:pt>
                <c:pt idx="317">
                  <c:v>391</c:v>
                </c:pt>
                <c:pt idx="318">
                  <c:v>392</c:v>
                </c:pt>
                <c:pt idx="319">
                  <c:v>392</c:v>
                </c:pt>
                <c:pt idx="320">
                  <c:v>392</c:v>
                </c:pt>
                <c:pt idx="321">
                  <c:v>392</c:v>
                </c:pt>
                <c:pt idx="322">
                  <c:v>393</c:v>
                </c:pt>
                <c:pt idx="323">
                  <c:v>393</c:v>
                </c:pt>
                <c:pt idx="324">
                  <c:v>394</c:v>
                </c:pt>
                <c:pt idx="325">
                  <c:v>394</c:v>
                </c:pt>
                <c:pt idx="326">
                  <c:v>394</c:v>
                </c:pt>
                <c:pt idx="327">
                  <c:v>394</c:v>
                </c:pt>
                <c:pt idx="328">
                  <c:v>394</c:v>
                </c:pt>
                <c:pt idx="329">
                  <c:v>394</c:v>
                </c:pt>
                <c:pt idx="330">
                  <c:v>394</c:v>
                </c:pt>
                <c:pt idx="331">
                  <c:v>394</c:v>
                </c:pt>
                <c:pt idx="332">
                  <c:v>395</c:v>
                </c:pt>
                <c:pt idx="333">
                  <c:v>395</c:v>
                </c:pt>
                <c:pt idx="334">
                  <c:v>395</c:v>
                </c:pt>
                <c:pt idx="335">
                  <c:v>395</c:v>
                </c:pt>
                <c:pt idx="336">
                  <c:v>396</c:v>
                </c:pt>
                <c:pt idx="337">
                  <c:v>396</c:v>
                </c:pt>
                <c:pt idx="338">
                  <c:v>396</c:v>
                </c:pt>
                <c:pt idx="339">
                  <c:v>395</c:v>
                </c:pt>
                <c:pt idx="340">
                  <c:v>395</c:v>
                </c:pt>
                <c:pt idx="341">
                  <c:v>395</c:v>
                </c:pt>
                <c:pt idx="342">
                  <c:v>395</c:v>
                </c:pt>
                <c:pt idx="343">
                  <c:v>395</c:v>
                </c:pt>
                <c:pt idx="344">
                  <c:v>394</c:v>
                </c:pt>
                <c:pt idx="345">
                  <c:v>395</c:v>
                </c:pt>
                <c:pt idx="346">
                  <c:v>395</c:v>
                </c:pt>
                <c:pt idx="347">
                  <c:v>394</c:v>
                </c:pt>
                <c:pt idx="348">
                  <c:v>394</c:v>
                </c:pt>
                <c:pt idx="349">
                  <c:v>394</c:v>
                </c:pt>
                <c:pt idx="350">
                  <c:v>394</c:v>
                </c:pt>
                <c:pt idx="351">
                  <c:v>394</c:v>
                </c:pt>
                <c:pt idx="352">
                  <c:v>394</c:v>
                </c:pt>
                <c:pt idx="353">
                  <c:v>394</c:v>
                </c:pt>
                <c:pt idx="354">
                  <c:v>394</c:v>
                </c:pt>
                <c:pt idx="355">
                  <c:v>394</c:v>
                </c:pt>
                <c:pt idx="356">
                  <c:v>394</c:v>
                </c:pt>
                <c:pt idx="357">
                  <c:v>394</c:v>
                </c:pt>
                <c:pt idx="358">
                  <c:v>394</c:v>
                </c:pt>
                <c:pt idx="359">
                  <c:v>394</c:v>
                </c:pt>
                <c:pt idx="360">
                  <c:v>394</c:v>
                </c:pt>
                <c:pt idx="361">
                  <c:v>394</c:v>
                </c:pt>
                <c:pt idx="362">
                  <c:v>394</c:v>
                </c:pt>
                <c:pt idx="363">
                  <c:v>394</c:v>
                </c:pt>
                <c:pt idx="364">
                  <c:v>394</c:v>
                </c:pt>
                <c:pt idx="365">
                  <c:v>394</c:v>
                </c:pt>
                <c:pt idx="366">
                  <c:v>394</c:v>
                </c:pt>
                <c:pt idx="367">
                  <c:v>394</c:v>
                </c:pt>
                <c:pt idx="368">
                  <c:v>394</c:v>
                </c:pt>
                <c:pt idx="369">
                  <c:v>394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395963519"/>
        <c:axId val="1398073951"/>
      </c:lineChart>
      <c:catAx>
        <c:axId val="1395963519"/>
        <c:scaling>
          <c:orientation val="minMax"/>
        </c:scaling>
        <c:axPos val="b"/>
        <c:crossAx val="1398073951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398073951"/>
        <c:scaling>
          <c:orientation val="minMax"/>
          <c:min val="200"/>
        </c:scaling>
        <c:axPos val="l"/>
        <c:crossAx val="1395963519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38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3(ex3)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ex3_15_heatTem3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Sheet1!$B$2:$B$1004</c:f>
              <c:numCache>
                <c:formatCode>General</c:formatCode>
                <c:ptCount val="100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201</c:v>
                </c:pt>
                <c:pt idx="311">
                  <c:v>200</c:v>
                </c:pt>
                <c:pt idx="312">
                  <c:v>201</c:v>
                </c:pt>
                <c:pt idx="313">
                  <c:v>201</c:v>
                </c:pt>
                <c:pt idx="314">
                  <c:v>202</c:v>
                </c:pt>
                <c:pt idx="315">
                  <c:v>201</c:v>
                </c:pt>
                <c:pt idx="316">
                  <c:v>202</c:v>
                </c:pt>
                <c:pt idx="317">
                  <c:v>202</c:v>
                </c:pt>
                <c:pt idx="318">
                  <c:v>202</c:v>
                </c:pt>
                <c:pt idx="319">
                  <c:v>202</c:v>
                </c:pt>
                <c:pt idx="320">
                  <c:v>202</c:v>
                </c:pt>
                <c:pt idx="321">
                  <c:v>203</c:v>
                </c:pt>
                <c:pt idx="322">
                  <c:v>203</c:v>
                </c:pt>
                <c:pt idx="323">
                  <c:v>204</c:v>
                </c:pt>
                <c:pt idx="324">
                  <c:v>203</c:v>
                </c:pt>
                <c:pt idx="325">
                  <c:v>204</c:v>
                </c:pt>
                <c:pt idx="326">
                  <c:v>205</c:v>
                </c:pt>
                <c:pt idx="327">
                  <c:v>204</c:v>
                </c:pt>
                <c:pt idx="328">
                  <c:v>206</c:v>
                </c:pt>
                <c:pt idx="329">
                  <c:v>206</c:v>
                </c:pt>
                <c:pt idx="330">
                  <c:v>206</c:v>
                </c:pt>
                <c:pt idx="331">
                  <c:v>206</c:v>
                </c:pt>
                <c:pt idx="332">
                  <c:v>208</c:v>
                </c:pt>
                <c:pt idx="333">
                  <c:v>207</c:v>
                </c:pt>
                <c:pt idx="334">
                  <c:v>208</c:v>
                </c:pt>
                <c:pt idx="335">
                  <c:v>209</c:v>
                </c:pt>
                <c:pt idx="336">
                  <c:v>208</c:v>
                </c:pt>
                <c:pt idx="337">
                  <c:v>209</c:v>
                </c:pt>
                <c:pt idx="338">
                  <c:v>209</c:v>
                </c:pt>
                <c:pt idx="339">
                  <c:v>210</c:v>
                </c:pt>
                <c:pt idx="340">
                  <c:v>210</c:v>
                </c:pt>
                <c:pt idx="341">
                  <c:v>212</c:v>
                </c:pt>
                <c:pt idx="342">
                  <c:v>210</c:v>
                </c:pt>
                <c:pt idx="343">
                  <c:v>211</c:v>
                </c:pt>
                <c:pt idx="344">
                  <c:v>213</c:v>
                </c:pt>
                <c:pt idx="345">
                  <c:v>213</c:v>
                </c:pt>
                <c:pt idx="346">
                  <c:v>213</c:v>
                </c:pt>
                <c:pt idx="347">
                  <c:v>214</c:v>
                </c:pt>
                <c:pt idx="348">
                  <c:v>214</c:v>
                </c:pt>
                <c:pt idx="349">
                  <c:v>214</c:v>
                </c:pt>
                <c:pt idx="350">
                  <c:v>216</c:v>
                </c:pt>
                <c:pt idx="351">
                  <c:v>215</c:v>
                </c:pt>
                <c:pt idx="352">
                  <c:v>216</c:v>
                </c:pt>
                <c:pt idx="353">
                  <c:v>216</c:v>
                </c:pt>
                <c:pt idx="354">
                  <c:v>216</c:v>
                </c:pt>
                <c:pt idx="355">
                  <c:v>217</c:v>
                </c:pt>
                <c:pt idx="356">
                  <c:v>217</c:v>
                </c:pt>
                <c:pt idx="357">
                  <c:v>218</c:v>
                </c:pt>
                <c:pt idx="358">
                  <c:v>219</c:v>
                </c:pt>
                <c:pt idx="359">
                  <c:v>219</c:v>
                </c:pt>
                <c:pt idx="360">
                  <c:v>219</c:v>
                </c:pt>
                <c:pt idx="361">
                  <c:v>220</c:v>
                </c:pt>
                <c:pt idx="362">
                  <c:v>219</c:v>
                </c:pt>
                <c:pt idx="363">
                  <c:v>220</c:v>
                </c:pt>
                <c:pt idx="364">
                  <c:v>220</c:v>
                </c:pt>
                <c:pt idx="365">
                  <c:v>221</c:v>
                </c:pt>
                <c:pt idx="366">
                  <c:v>221</c:v>
                </c:pt>
                <c:pt idx="367">
                  <c:v>221</c:v>
                </c:pt>
                <c:pt idx="368">
                  <c:v>222</c:v>
                </c:pt>
                <c:pt idx="369">
                  <c:v>222</c:v>
                </c:pt>
                <c:pt idx="370">
                  <c:v>222</c:v>
                </c:pt>
                <c:pt idx="371">
                  <c:v>223</c:v>
                </c:pt>
                <c:pt idx="372">
                  <c:v>223</c:v>
                </c:pt>
                <c:pt idx="373">
                  <c:v>224</c:v>
                </c:pt>
                <c:pt idx="374">
                  <c:v>225</c:v>
                </c:pt>
                <c:pt idx="375">
                  <c:v>224</c:v>
                </c:pt>
                <c:pt idx="376">
                  <c:v>225</c:v>
                </c:pt>
                <c:pt idx="377">
                  <c:v>225</c:v>
                </c:pt>
                <c:pt idx="378">
                  <c:v>225</c:v>
                </c:pt>
                <c:pt idx="379">
                  <c:v>226</c:v>
                </c:pt>
                <c:pt idx="380">
                  <c:v>227</c:v>
                </c:pt>
                <c:pt idx="381">
                  <c:v>228</c:v>
                </c:pt>
                <c:pt idx="382">
                  <c:v>227</c:v>
                </c:pt>
                <c:pt idx="383">
                  <c:v>227</c:v>
                </c:pt>
                <c:pt idx="384">
                  <c:v>228</c:v>
                </c:pt>
                <c:pt idx="385">
                  <c:v>227</c:v>
                </c:pt>
                <c:pt idx="386">
                  <c:v>229</c:v>
                </c:pt>
                <c:pt idx="387">
                  <c:v>228</c:v>
                </c:pt>
                <c:pt idx="388">
                  <c:v>229</c:v>
                </c:pt>
                <c:pt idx="389">
                  <c:v>229</c:v>
                </c:pt>
                <c:pt idx="390">
                  <c:v>230</c:v>
                </c:pt>
                <c:pt idx="391">
                  <c:v>230</c:v>
                </c:pt>
                <c:pt idx="392">
                  <c:v>230</c:v>
                </c:pt>
                <c:pt idx="393">
                  <c:v>230</c:v>
                </c:pt>
                <c:pt idx="394">
                  <c:v>231</c:v>
                </c:pt>
                <c:pt idx="395">
                  <c:v>231</c:v>
                </c:pt>
                <c:pt idx="396">
                  <c:v>232</c:v>
                </c:pt>
                <c:pt idx="397">
                  <c:v>232</c:v>
                </c:pt>
                <c:pt idx="398">
                  <c:v>232</c:v>
                </c:pt>
                <c:pt idx="399">
                  <c:v>233</c:v>
                </c:pt>
                <c:pt idx="400">
                  <c:v>233</c:v>
                </c:pt>
                <c:pt idx="401">
                  <c:v>233</c:v>
                </c:pt>
                <c:pt idx="402">
                  <c:v>233</c:v>
                </c:pt>
                <c:pt idx="403">
                  <c:v>234</c:v>
                </c:pt>
                <c:pt idx="404">
                  <c:v>234</c:v>
                </c:pt>
                <c:pt idx="405">
                  <c:v>234</c:v>
                </c:pt>
                <c:pt idx="406">
                  <c:v>234</c:v>
                </c:pt>
                <c:pt idx="407">
                  <c:v>235</c:v>
                </c:pt>
                <c:pt idx="408">
                  <c:v>235</c:v>
                </c:pt>
                <c:pt idx="409">
                  <c:v>236</c:v>
                </c:pt>
                <c:pt idx="410">
                  <c:v>236</c:v>
                </c:pt>
                <c:pt idx="411">
                  <c:v>236</c:v>
                </c:pt>
                <c:pt idx="412">
                  <c:v>237</c:v>
                </c:pt>
                <c:pt idx="413">
                  <c:v>237</c:v>
                </c:pt>
                <c:pt idx="414">
                  <c:v>237</c:v>
                </c:pt>
                <c:pt idx="415">
                  <c:v>238</c:v>
                </c:pt>
                <c:pt idx="416">
                  <c:v>238</c:v>
                </c:pt>
                <c:pt idx="417">
                  <c:v>238</c:v>
                </c:pt>
                <c:pt idx="418">
                  <c:v>239</c:v>
                </c:pt>
                <c:pt idx="419">
                  <c:v>239</c:v>
                </c:pt>
                <c:pt idx="420">
                  <c:v>239</c:v>
                </c:pt>
                <c:pt idx="421">
                  <c:v>239</c:v>
                </c:pt>
                <c:pt idx="422">
                  <c:v>240</c:v>
                </c:pt>
                <c:pt idx="423">
                  <c:v>240</c:v>
                </c:pt>
                <c:pt idx="424">
                  <c:v>241</c:v>
                </c:pt>
                <c:pt idx="425">
                  <c:v>241</c:v>
                </c:pt>
                <c:pt idx="426">
                  <c:v>241</c:v>
                </c:pt>
                <c:pt idx="427">
                  <c:v>242</c:v>
                </c:pt>
                <c:pt idx="428">
                  <c:v>242</c:v>
                </c:pt>
                <c:pt idx="429">
                  <c:v>243</c:v>
                </c:pt>
                <c:pt idx="430">
                  <c:v>243</c:v>
                </c:pt>
                <c:pt idx="431">
                  <c:v>243</c:v>
                </c:pt>
                <c:pt idx="432">
                  <c:v>243</c:v>
                </c:pt>
                <c:pt idx="433">
                  <c:v>243</c:v>
                </c:pt>
                <c:pt idx="434">
                  <c:v>244</c:v>
                </c:pt>
                <c:pt idx="435">
                  <c:v>245</c:v>
                </c:pt>
                <c:pt idx="436">
                  <c:v>245</c:v>
                </c:pt>
                <c:pt idx="437">
                  <c:v>244</c:v>
                </c:pt>
                <c:pt idx="438">
                  <c:v>245</c:v>
                </c:pt>
                <c:pt idx="439">
                  <c:v>245</c:v>
                </c:pt>
                <c:pt idx="440">
                  <c:v>246</c:v>
                </c:pt>
                <c:pt idx="441">
                  <c:v>246</c:v>
                </c:pt>
                <c:pt idx="442">
                  <c:v>246</c:v>
                </c:pt>
                <c:pt idx="443">
                  <c:v>246</c:v>
                </c:pt>
                <c:pt idx="444">
                  <c:v>247</c:v>
                </c:pt>
                <c:pt idx="445">
                  <c:v>247</c:v>
                </c:pt>
                <c:pt idx="446">
                  <c:v>247</c:v>
                </c:pt>
                <c:pt idx="447">
                  <c:v>247</c:v>
                </c:pt>
                <c:pt idx="448">
                  <c:v>248</c:v>
                </c:pt>
                <c:pt idx="449">
                  <c:v>248</c:v>
                </c:pt>
                <c:pt idx="450">
                  <c:v>248</c:v>
                </c:pt>
                <c:pt idx="451">
                  <c:v>248</c:v>
                </c:pt>
                <c:pt idx="452">
                  <c:v>249</c:v>
                </c:pt>
                <c:pt idx="453">
                  <c:v>249</c:v>
                </c:pt>
                <c:pt idx="454">
                  <c:v>250</c:v>
                </c:pt>
                <c:pt idx="455">
                  <c:v>251</c:v>
                </c:pt>
                <c:pt idx="456">
                  <c:v>251</c:v>
                </c:pt>
                <c:pt idx="457">
                  <c:v>251</c:v>
                </c:pt>
                <c:pt idx="458">
                  <c:v>251</c:v>
                </c:pt>
                <c:pt idx="459">
                  <c:v>252</c:v>
                </c:pt>
                <c:pt idx="460">
                  <c:v>252</c:v>
                </c:pt>
                <c:pt idx="461">
                  <c:v>252</c:v>
                </c:pt>
                <c:pt idx="462">
                  <c:v>252</c:v>
                </c:pt>
                <c:pt idx="463">
                  <c:v>253</c:v>
                </c:pt>
                <c:pt idx="464">
                  <c:v>253</c:v>
                </c:pt>
                <c:pt idx="465">
                  <c:v>254</c:v>
                </c:pt>
                <c:pt idx="466">
                  <c:v>254</c:v>
                </c:pt>
                <c:pt idx="467">
                  <c:v>254</c:v>
                </c:pt>
                <c:pt idx="468">
                  <c:v>254</c:v>
                </c:pt>
                <c:pt idx="469">
                  <c:v>255</c:v>
                </c:pt>
                <c:pt idx="470">
                  <c:v>256</c:v>
                </c:pt>
                <c:pt idx="471">
                  <c:v>255</c:v>
                </c:pt>
                <c:pt idx="472">
                  <c:v>256</c:v>
                </c:pt>
                <c:pt idx="473">
                  <c:v>257</c:v>
                </c:pt>
                <c:pt idx="474">
                  <c:v>257</c:v>
                </c:pt>
                <c:pt idx="475">
                  <c:v>257</c:v>
                </c:pt>
                <c:pt idx="476">
                  <c:v>257</c:v>
                </c:pt>
                <c:pt idx="477">
                  <c:v>258</c:v>
                </c:pt>
                <c:pt idx="478">
                  <c:v>258</c:v>
                </c:pt>
                <c:pt idx="479">
                  <c:v>259</c:v>
                </c:pt>
                <c:pt idx="480">
                  <c:v>259</c:v>
                </c:pt>
                <c:pt idx="481">
                  <c:v>259</c:v>
                </c:pt>
                <c:pt idx="482">
                  <c:v>259</c:v>
                </c:pt>
                <c:pt idx="483">
                  <c:v>260</c:v>
                </c:pt>
                <c:pt idx="484">
                  <c:v>260</c:v>
                </c:pt>
                <c:pt idx="485">
                  <c:v>260</c:v>
                </c:pt>
                <c:pt idx="486">
                  <c:v>260</c:v>
                </c:pt>
                <c:pt idx="487">
                  <c:v>261</c:v>
                </c:pt>
                <c:pt idx="488">
                  <c:v>262</c:v>
                </c:pt>
                <c:pt idx="489">
                  <c:v>262</c:v>
                </c:pt>
                <c:pt idx="490">
                  <c:v>262</c:v>
                </c:pt>
                <c:pt idx="491">
                  <c:v>262</c:v>
                </c:pt>
                <c:pt idx="492">
                  <c:v>263</c:v>
                </c:pt>
                <c:pt idx="493">
                  <c:v>264</c:v>
                </c:pt>
                <c:pt idx="494">
                  <c:v>264</c:v>
                </c:pt>
                <c:pt idx="495">
                  <c:v>264</c:v>
                </c:pt>
                <c:pt idx="496">
                  <c:v>264</c:v>
                </c:pt>
                <c:pt idx="497">
                  <c:v>264</c:v>
                </c:pt>
                <c:pt idx="498">
                  <c:v>265</c:v>
                </c:pt>
                <c:pt idx="499">
                  <c:v>265</c:v>
                </c:pt>
                <c:pt idx="500">
                  <c:v>266</c:v>
                </c:pt>
                <c:pt idx="501">
                  <c:v>266</c:v>
                </c:pt>
                <c:pt idx="502">
                  <c:v>266</c:v>
                </c:pt>
                <c:pt idx="503">
                  <c:v>266</c:v>
                </c:pt>
                <c:pt idx="504">
                  <c:v>267</c:v>
                </c:pt>
                <c:pt idx="505">
                  <c:v>267</c:v>
                </c:pt>
                <c:pt idx="506">
                  <c:v>267</c:v>
                </c:pt>
                <c:pt idx="507">
                  <c:v>267</c:v>
                </c:pt>
                <c:pt idx="508">
                  <c:v>268</c:v>
                </c:pt>
                <c:pt idx="509">
                  <c:v>268</c:v>
                </c:pt>
                <c:pt idx="510">
                  <c:v>269</c:v>
                </c:pt>
                <c:pt idx="511">
                  <c:v>269</c:v>
                </c:pt>
                <c:pt idx="512">
                  <c:v>270</c:v>
                </c:pt>
                <c:pt idx="513">
                  <c:v>270</c:v>
                </c:pt>
                <c:pt idx="514">
                  <c:v>270</c:v>
                </c:pt>
                <c:pt idx="515">
                  <c:v>271</c:v>
                </c:pt>
                <c:pt idx="516">
                  <c:v>271</c:v>
                </c:pt>
                <c:pt idx="517">
                  <c:v>271</c:v>
                </c:pt>
                <c:pt idx="518">
                  <c:v>271</c:v>
                </c:pt>
                <c:pt idx="519">
                  <c:v>272</c:v>
                </c:pt>
                <c:pt idx="520">
                  <c:v>272</c:v>
                </c:pt>
                <c:pt idx="521">
                  <c:v>273</c:v>
                </c:pt>
                <c:pt idx="522">
                  <c:v>272</c:v>
                </c:pt>
                <c:pt idx="523">
                  <c:v>272</c:v>
                </c:pt>
                <c:pt idx="524">
                  <c:v>273</c:v>
                </c:pt>
                <c:pt idx="525">
                  <c:v>274</c:v>
                </c:pt>
                <c:pt idx="526">
                  <c:v>274</c:v>
                </c:pt>
                <c:pt idx="527">
                  <c:v>274</c:v>
                </c:pt>
                <c:pt idx="528">
                  <c:v>274</c:v>
                </c:pt>
                <c:pt idx="529">
                  <c:v>275</c:v>
                </c:pt>
                <c:pt idx="530">
                  <c:v>275</c:v>
                </c:pt>
                <c:pt idx="531">
                  <c:v>276</c:v>
                </c:pt>
                <c:pt idx="532">
                  <c:v>276</c:v>
                </c:pt>
                <c:pt idx="533">
                  <c:v>276</c:v>
                </c:pt>
                <c:pt idx="534">
                  <c:v>276</c:v>
                </c:pt>
                <c:pt idx="535">
                  <c:v>277</c:v>
                </c:pt>
                <c:pt idx="536">
                  <c:v>277</c:v>
                </c:pt>
                <c:pt idx="537">
                  <c:v>278</c:v>
                </c:pt>
                <c:pt idx="538">
                  <c:v>278</c:v>
                </c:pt>
                <c:pt idx="539">
                  <c:v>278</c:v>
                </c:pt>
                <c:pt idx="540">
                  <c:v>278</c:v>
                </c:pt>
                <c:pt idx="541">
                  <c:v>279</c:v>
                </c:pt>
                <c:pt idx="542">
                  <c:v>279</c:v>
                </c:pt>
                <c:pt idx="543">
                  <c:v>279</c:v>
                </c:pt>
                <c:pt idx="544">
                  <c:v>280</c:v>
                </c:pt>
                <c:pt idx="545">
                  <c:v>280</c:v>
                </c:pt>
                <c:pt idx="546">
                  <c:v>280</c:v>
                </c:pt>
                <c:pt idx="547">
                  <c:v>280</c:v>
                </c:pt>
                <c:pt idx="548">
                  <c:v>281</c:v>
                </c:pt>
                <c:pt idx="549">
                  <c:v>281</c:v>
                </c:pt>
                <c:pt idx="550">
                  <c:v>282</c:v>
                </c:pt>
                <c:pt idx="551">
                  <c:v>282</c:v>
                </c:pt>
                <c:pt idx="552">
                  <c:v>283</c:v>
                </c:pt>
                <c:pt idx="553">
                  <c:v>283</c:v>
                </c:pt>
                <c:pt idx="554">
                  <c:v>283</c:v>
                </c:pt>
                <c:pt idx="555">
                  <c:v>283</c:v>
                </c:pt>
                <c:pt idx="556">
                  <c:v>284</c:v>
                </c:pt>
                <c:pt idx="557">
                  <c:v>284</c:v>
                </c:pt>
                <c:pt idx="558">
                  <c:v>285</c:v>
                </c:pt>
                <c:pt idx="559">
                  <c:v>285</c:v>
                </c:pt>
                <c:pt idx="560">
                  <c:v>285</c:v>
                </c:pt>
                <c:pt idx="561">
                  <c:v>286</c:v>
                </c:pt>
                <c:pt idx="562">
                  <c:v>286</c:v>
                </c:pt>
                <c:pt idx="563">
                  <c:v>286</c:v>
                </c:pt>
                <c:pt idx="564">
                  <c:v>286</c:v>
                </c:pt>
                <c:pt idx="565">
                  <c:v>287</c:v>
                </c:pt>
                <c:pt idx="566">
                  <c:v>287</c:v>
                </c:pt>
                <c:pt idx="567">
                  <c:v>288</c:v>
                </c:pt>
                <c:pt idx="568">
                  <c:v>287</c:v>
                </c:pt>
                <c:pt idx="569">
                  <c:v>288</c:v>
                </c:pt>
                <c:pt idx="570">
                  <c:v>288</c:v>
                </c:pt>
                <c:pt idx="571">
                  <c:v>288</c:v>
                </c:pt>
                <c:pt idx="572">
                  <c:v>288</c:v>
                </c:pt>
                <c:pt idx="573">
                  <c:v>289</c:v>
                </c:pt>
                <c:pt idx="574">
                  <c:v>289</c:v>
                </c:pt>
                <c:pt idx="575">
                  <c:v>290</c:v>
                </c:pt>
                <c:pt idx="576">
                  <c:v>290</c:v>
                </c:pt>
                <c:pt idx="577">
                  <c:v>290</c:v>
                </c:pt>
                <c:pt idx="578">
                  <c:v>290</c:v>
                </c:pt>
                <c:pt idx="579">
                  <c:v>290</c:v>
                </c:pt>
                <c:pt idx="580">
                  <c:v>291</c:v>
                </c:pt>
                <c:pt idx="581">
                  <c:v>292</c:v>
                </c:pt>
                <c:pt idx="582">
                  <c:v>292</c:v>
                </c:pt>
                <c:pt idx="583">
                  <c:v>291</c:v>
                </c:pt>
                <c:pt idx="584">
                  <c:v>292</c:v>
                </c:pt>
                <c:pt idx="585">
                  <c:v>292</c:v>
                </c:pt>
                <c:pt idx="586">
                  <c:v>293</c:v>
                </c:pt>
                <c:pt idx="587">
                  <c:v>293</c:v>
                </c:pt>
                <c:pt idx="588">
                  <c:v>294</c:v>
                </c:pt>
                <c:pt idx="589">
                  <c:v>293</c:v>
                </c:pt>
                <c:pt idx="590">
                  <c:v>294</c:v>
                </c:pt>
                <c:pt idx="591">
                  <c:v>294</c:v>
                </c:pt>
                <c:pt idx="592">
                  <c:v>295</c:v>
                </c:pt>
                <c:pt idx="593">
                  <c:v>295</c:v>
                </c:pt>
                <c:pt idx="594">
                  <c:v>295</c:v>
                </c:pt>
                <c:pt idx="595">
                  <c:v>296</c:v>
                </c:pt>
                <c:pt idx="596">
                  <c:v>296</c:v>
                </c:pt>
                <c:pt idx="597">
                  <c:v>296</c:v>
                </c:pt>
                <c:pt idx="598">
                  <c:v>297</c:v>
                </c:pt>
                <c:pt idx="599">
                  <c:v>297</c:v>
                </c:pt>
                <c:pt idx="600">
                  <c:v>297</c:v>
                </c:pt>
                <c:pt idx="601">
                  <c:v>298</c:v>
                </c:pt>
                <c:pt idx="602">
                  <c:v>298</c:v>
                </c:pt>
                <c:pt idx="603">
                  <c:v>298</c:v>
                </c:pt>
                <c:pt idx="604">
                  <c:v>298</c:v>
                </c:pt>
                <c:pt idx="605">
                  <c:v>298</c:v>
                </c:pt>
                <c:pt idx="606">
                  <c:v>299</c:v>
                </c:pt>
                <c:pt idx="607">
                  <c:v>299</c:v>
                </c:pt>
                <c:pt idx="608">
                  <c:v>300</c:v>
                </c:pt>
                <c:pt idx="609">
                  <c:v>300</c:v>
                </c:pt>
                <c:pt idx="610">
                  <c:v>300</c:v>
                </c:pt>
                <c:pt idx="611">
                  <c:v>301</c:v>
                </c:pt>
                <c:pt idx="612">
                  <c:v>301</c:v>
                </c:pt>
                <c:pt idx="613">
                  <c:v>301</c:v>
                </c:pt>
                <c:pt idx="614">
                  <c:v>302</c:v>
                </c:pt>
                <c:pt idx="615">
                  <c:v>302</c:v>
                </c:pt>
                <c:pt idx="616">
                  <c:v>302</c:v>
                </c:pt>
                <c:pt idx="617">
                  <c:v>302</c:v>
                </c:pt>
                <c:pt idx="618">
                  <c:v>303</c:v>
                </c:pt>
                <c:pt idx="619">
                  <c:v>303</c:v>
                </c:pt>
                <c:pt idx="620">
                  <c:v>304</c:v>
                </c:pt>
                <c:pt idx="621">
                  <c:v>303</c:v>
                </c:pt>
                <c:pt idx="622">
                  <c:v>304</c:v>
                </c:pt>
                <c:pt idx="623">
                  <c:v>304</c:v>
                </c:pt>
                <c:pt idx="624">
                  <c:v>305</c:v>
                </c:pt>
                <c:pt idx="625">
                  <c:v>305</c:v>
                </c:pt>
                <c:pt idx="626">
                  <c:v>306</c:v>
                </c:pt>
                <c:pt idx="627">
                  <c:v>305</c:v>
                </c:pt>
                <c:pt idx="628">
                  <c:v>306</c:v>
                </c:pt>
                <c:pt idx="629">
                  <c:v>306</c:v>
                </c:pt>
                <c:pt idx="630">
                  <c:v>307</c:v>
                </c:pt>
                <c:pt idx="631">
                  <c:v>307</c:v>
                </c:pt>
                <c:pt idx="632">
                  <c:v>307</c:v>
                </c:pt>
                <c:pt idx="633">
                  <c:v>308</c:v>
                </c:pt>
                <c:pt idx="634">
                  <c:v>308</c:v>
                </c:pt>
                <c:pt idx="635">
                  <c:v>308</c:v>
                </c:pt>
                <c:pt idx="636">
                  <c:v>308</c:v>
                </c:pt>
                <c:pt idx="637">
                  <c:v>309</c:v>
                </c:pt>
                <c:pt idx="638">
                  <c:v>309</c:v>
                </c:pt>
                <c:pt idx="639">
                  <c:v>310</c:v>
                </c:pt>
                <c:pt idx="640">
                  <c:v>310</c:v>
                </c:pt>
                <c:pt idx="641">
                  <c:v>310</c:v>
                </c:pt>
                <c:pt idx="642">
                  <c:v>311</c:v>
                </c:pt>
                <c:pt idx="643">
                  <c:v>311</c:v>
                </c:pt>
                <c:pt idx="644">
                  <c:v>311</c:v>
                </c:pt>
                <c:pt idx="645">
                  <c:v>311</c:v>
                </c:pt>
                <c:pt idx="646">
                  <c:v>311</c:v>
                </c:pt>
                <c:pt idx="647">
                  <c:v>312</c:v>
                </c:pt>
                <c:pt idx="648">
                  <c:v>312</c:v>
                </c:pt>
                <c:pt idx="649">
                  <c:v>312</c:v>
                </c:pt>
                <c:pt idx="650">
                  <c:v>313</c:v>
                </c:pt>
                <c:pt idx="651">
                  <c:v>313</c:v>
                </c:pt>
                <c:pt idx="652">
                  <c:v>314</c:v>
                </c:pt>
                <c:pt idx="653">
                  <c:v>314</c:v>
                </c:pt>
                <c:pt idx="654">
                  <c:v>314</c:v>
                </c:pt>
                <c:pt idx="655">
                  <c:v>314</c:v>
                </c:pt>
                <c:pt idx="656">
                  <c:v>315</c:v>
                </c:pt>
                <c:pt idx="657">
                  <c:v>315</c:v>
                </c:pt>
                <c:pt idx="658">
                  <c:v>316</c:v>
                </c:pt>
                <c:pt idx="659">
                  <c:v>316</c:v>
                </c:pt>
                <c:pt idx="660">
                  <c:v>316</c:v>
                </c:pt>
                <c:pt idx="661">
                  <c:v>317</c:v>
                </c:pt>
                <c:pt idx="662">
                  <c:v>317</c:v>
                </c:pt>
                <c:pt idx="663">
                  <c:v>317</c:v>
                </c:pt>
                <c:pt idx="664">
                  <c:v>317</c:v>
                </c:pt>
                <c:pt idx="665">
                  <c:v>317</c:v>
                </c:pt>
                <c:pt idx="666">
                  <c:v>318</c:v>
                </c:pt>
                <c:pt idx="667">
                  <c:v>318</c:v>
                </c:pt>
                <c:pt idx="668">
                  <c:v>319</c:v>
                </c:pt>
                <c:pt idx="669">
                  <c:v>319</c:v>
                </c:pt>
                <c:pt idx="670">
                  <c:v>319</c:v>
                </c:pt>
                <c:pt idx="671">
                  <c:v>319</c:v>
                </c:pt>
                <c:pt idx="672">
                  <c:v>319</c:v>
                </c:pt>
                <c:pt idx="673">
                  <c:v>319</c:v>
                </c:pt>
                <c:pt idx="674">
                  <c:v>320</c:v>
                </c:pt>
                <c:pt idx="675">
                  <c:v>320</c:v>
                </c:pt>
                <c:pt idx="676">
                  <c:v>320</c:v>
                </c:pt>
                <c:pt idx="677">
                  <c:v>320</c:v>
                </c:pt>
                <c:pt idx="678">
                  <c:v>321</c:v>
                </c:pt>
                <c:pt idx="679">
                  <c:v>321</c:v>
                </c:pt>
                <c:pt idx="680">
                  <c:v>321</c:v>
                </c:pt>
                <c:pt idx="681">
                  <c:v>322</c:v>
                </c:pt>
                <c:pt idx="682">
                  <c:v>321</c:v>
                </c:pt>
                <c:pt idx="683">
                  <c:v>322</c:v>
                </c:pt>
                <c:pt idx="684">
                  <c:v>322</c:v>
                </c:pt>
                <c:pt idx="685">
                  <c:v>322</c:v>
                </c:pt>
                <c:pt idx="686">
                  <c:v>323</c:v>
                </c:pt>
                <c:pt idx="687">
                  <c:v>323</c:v>
                </c:pt>
                <c:pt idx="688">
                  <c:v>323</c:v>
                </c:pt>
                <c:pt idx="689">
                  <c:v>323</c:v>
                </c:pt>
                <c:pt idx="690">
                  <c:v>324</c:v>
                </c:pt>
                <c:pt idx="691">
                  <c:v>324</c:v>
                </c:pt>
                <c:pt idx="692">
                  <c:v>324</c:v>
                </c:pt>
                <c:pt idx="693">
                  <c:v>324</c:v>
                </c:pt>
                <c:pt idx="694">
                  <c:v>324</c:v>
                </c:pt>
                <c:pt idx="695">
                  <c:v>324</c:v>
                </c:pt>
                <c:pt idx="696">
                  <c:v>325</c:v>
                </c:pt>
                <c:pt idx="697">
                  <c:v>325</c:v>
                </c:pt>
                <c:pt idx="698">
                  <c:v>325</c:v>
                </c:pt>
                <c:pt idx="699">
                  <c:v>326</c:v>
                </c:pt>
                <c:pt idx="700">
                  <c:v>326</c:v>
                </c:pt>
                <c:pt idx="701">
                  <c:v>326</c:v>
                </c:pt>
                <c:pt idx="702">
                  <c:v>327</c:v>
                </c:pt>
                <c:pt idx="703">
                  <c:v>327</c:v>
                </c:pt>
                <c:pt idx="704">
                  <c:v>327</c:v>
                </c:pt>
                <c:pt idx="705">
                  <c:v>328</c:v>
                </c:pt>
                <c:pt idx="706">
                  <c:v>328</c:v>
                </c:pt>
                <c:pt idx="707">
                  <c:v>328</c:v>
                </c:pt>
                <c:pt idx="708">
                  <c:v>329</c:v>
                </c:pt>
                <c:pt idx="709">
                  <c:v>329</c:v>
                </c:pt>
                <c:pt idx="710">
                  <c:v>329</c:v>
                </c:pt>
                <c:pt idx="711">
                  <c:v>329</c:v>
                </c:pt>
                <c:pt idx="712">
                  <c:v>329</c:v>
                </c:pt>
                <c:pt idx="713">
                  <c:v>329</c:v>
                </c:pt>
                <c:pt idx="714">
                  <c:v>330</c:v>
                </c:pt>
                <c:pt idx="715">
                  <c:v>330</c:v>
                </c:pt>
                <c:pt idx="716">
                  <c:v>331</c:v>
                </c:pt>
                <c:pt idx="717">
                  <c:v>331</c:v>
                </c:pt>
                <c:pt idx="718">
                  <c:v>331</c:v>
                </c:pt>
                <c:pt idx="719">
                  <c:v>331</c:v>
                </c:pt>
                <c:pt idx="720">
                  <c:v>331</c:v>
                </c:pt>
                <c:pt idx="721">
                  <c:v>332</c:v>
                </c:pt>
                <c:pt idx="722">
                  <c:v>332</c:v>
                </c:pt>
                <c:pt idx="723">
                  <c:v>332</c:v>
                </c:pt>
                <c:pt idx="724">
                  <c:v>333</c:v>
                </c:pt>
                <c:pt idx="725">
                  <c:v>333</c:v>
                </c:pt>
                <c:pt idx="726">
                  <c:v>334</c:v>
                </c:pt>
                <c:pt idx="727">
                  <c:v>334</c:v>
                </c:pt>
                <c:pt idx="728">
                  <c:v>334</c:v>
                </c:pt>
                <c:pt idx="729">
                  <c:v>334</c:v>
                </c:pt>
                <c:pt idx="730">
                  <c:v>334</c:v>
                </c:pt>
                <c:pt idx="731">
                  <c:v>335</c:v>
                </c:pt>
                <c:pt idx="732">
                  <c:v>335</c:v>
                </c:pt>
                <c:pt idx="733">
                  <c:v>335</c:v>
                </c:pt>
                <c:pt idx="734">
                  <c:v>336</c:v>
                </c:pt>
                <c:pt idx="735">
                  <c:v>336</c:v>
                </c:pt>
                <c:pt idx="736">
                  <c:v>336</c:v>
                </c:pt>
                <c:pt idx="737">
                  <c:v>336</c:v>
                </c:pt>
                <c:pt idx="738">
                  <c:v>337</c:v>
                </c:pt>
                <c:pt idx="739">
                  <c:v>337</c:v>
                </c:pt>
                <c:pt idx="740">
                  <c:v>337</c:v>
                </c:pt>
                <c:pt idx="741">
                  <c:v>337</c:v>
                </c:pt>
                <c:pt idx="742">
                  <c:v>338</c:v>
                </c:pt>
                <c:pt idx="743">
                  <c:v>338</c:v>
                </c:pt>
                <c:pt idx="744">
                  <c:v>338</c:v>
                </c:pt>
                <c:pt idx="745">
                  <c:v>339</c:v>
                </c:pt>
                <c:pt idx="746">
                  <c:v>339</c:v>
                </c:pt>
                <c:pt idx="747">
                  <c:v>339</c:v>
                </c:pt>
                <c:pt idx="748">
                  <c:v>339</c:v>
                </c:pt>
                <c:pt idx="749">
                  <c:v>340</c:v>
                </c:pt>
                <c:pt idx="750">
                  <c:v>340</c:v>
                </c:pt>
                <c:pt idx="751">
                  <c:v>340</c:v>
                </c:pt>
                <c:pt idx="752">
                  <c:v>341</c:v>
                </c:pt>
                <c:pt idx="753">
                  <c:v>341</c:v>
                </c:pt>
                <c:pt idx="754">
                  <c:v>341</c:v>
                </c:pt>
                <c:pt idx="755">
                  <c:v>342</c:v>
                </c:pt>
                <c:pt idx="756">
                  <c:v>342</c:v>
                </c:pt>
                <c:pt idx="757">
                  <c:v>343</c:v>
                </c:pt>
                <c:pt idx="758">
                  <c:v>343</c:v>
                </c:pt>
                <c:pt idx="759">
                  <c:v>343</c:v>
                </c:pt>
                <c:pt idx="760">
                  <c:v>344</c:v>
                </c:pt>
                <c:pt idx="761">
                  <c:v>344</c:v>
                </c:pt>
                <c:pt idx="762">
                  <c:v>344</c:v>
                </c:pt>
                <c:pt idx="763">
                  <c:v>345</c:v>
                </c:pt>
                <c:pt idx="764">
                  <c:v>344</c:v>
                </c:pt>
                <c:pt idx="765">
                  <c:v>345</c:v>
                </c:pt>
                <c:pt idx="766">
                  <c:v>346</c:v>
                </c:pt>
                <c:pt idx="767">
                  <c:v>346</c:v>
                </c:pt>
                <c:pt idx="768">
                  <c:v>346</c:v>
                </c:pt>
                <c:pt idx="769">
                  <c:v>347</c:v>
                </c:pt>
                <c:pt idx="770">
                  <c:v>347</c:v>
                </c:pt>
                <c:pt idx="771">
                  <c:v>347</c:v>
                </c:pt>
                <c:pt idx="772">
                  <c:v>347</c:v>
                </c:pt>
                <c:pt idx="773">
                  <c:v>348</c:v>
                </c:pt>
                <c:pt idx="774">
                  <c:v>348</c:v>
                </c:pt>
                <c:pt idx="775">
                  <c:v>349</c:v>
                </c:pt>
                <c:pt idx="776">
                  <c:v>349</c:v>
                </c:pt>
                <c:pt idx="777">
                  <c:v>349</c:v>
                </c:pt>
                <c:pt idx="778">
                  <c:v>350</c:v>
                </c:pt>
                <c:pt idx="779">
                  <c:v>350</c:v>
                </c:pt>
                <c:pt idx="780">
                  <c:v>350</c:v>
                </c:pt>
                <c:pt idx="781">
                  <c:v>350</c:v>
                </c:pt>
                <c:pt idx="782">
                  <c:v>351</c:v>
                </c:pt>
                <c:pt idx="783">
                  <c:v>351</c:v>
                </c:pt>
                <c:pt idx="784">
                  <c:v>352</c:v>
                </c:pt>
                <c:pt idx="785">
                  <c:v>352</c:v>
                </c:pt>
                <c:pt idx="786">
                  <c:v>352</c:v>
                </c:pt>
                <c:pt idx="787">
                  <c:v>352</c:v>
                </c:pt>
                <c:pt idx="788">
                  <c:v>353</c:v>
                </c:pt>
                <c:pt idx="789">
                  <c:v>353</c:v>
                </c:pt>
                <c:pt idx="790">
                  <c:v>354</c:v>
                </c:pt>
                <c:pt idx="791">
                  <c:v>354</c:v>
                </c:pt>
                <c:pt idx="792">
                  <c:v>354</c:v>
                </c:pt>
                <c:pt idx="793">
                  <c:v>355</c:v>
                </c:pt>
                <c:pt idx="794">
                  <c:v>355</c:v>
                </c:pt>
                <c:pt idx="795">
                  <c:v>355</c:v>
                </c:pt>
                <c:pt idx="796">
                  <c:v>355</c:v>
                </c:pt>
                <c:pt idx="797">
                  <c:v>356</c:v>
                </c:pt>
                <c:pt idx="798">
                  <c:v>356</c:v>
                </c:pt>
                <c:pt idx="799">
                  <c:v>356</c:v>
                </c:pt>
                <c:pt idx="800">
                  <c:v>357</c:v>
                </c:pt>
                <c:pt idx="801">
                  <c:v>357</c:v>
                </c:pt>
                <c:pt idx="802">
                  <c:v>357</c:v>
                </c:pt>
                <c:pt idx="803">
                  <c:v>358</c:v>
                </c:pt>
                <c:pt idx="804">
                  <c:v>358</c:v>
                </c:pt>
                <c:pt idx="805">
                  <c:v>358</c:v>
                </c:pt>
                <c:pt idx="806">
                  <c:v>359</c:v>
                </c:pt>
                <c:pt idx="807">
                  <c:v>359</c:v>
                </c:pt>
                <c:pt idx="808">
                  <c:v>359</c:v>
                </c:pt>
                <c:pt idx="809">
                  <c:v>360</c:v>
                </c:pt>
                <c:pt idx="810">
                  <c:v>360</c:v>
                </c:pt>
                <c:pt idx="811">
                  <c:v>360</c:v>
                </c:pt>
                <c:pt idx="812">
                  <c:v>360</c:v>
                </c:pt>
                <c:pt idx="813">
                  <c:v>361</c:v>
                </c:pt>
                <c:pt idx="814">
                  <c:v>361</c:v>
                </c:pt>
                <c:pt idx="815">
                  <c:v>361</c:v>
                </c:pt>
                <c:pt idx="816">
                  <c:v>361</c:v>
                </c:pt>
                <c:pt idx="817">
                  <c:v>362</c:v>
                </c:pt>
                <c:pt idx="818">
                  <c:v>362</c:v>
                </c:pt>
                <c:pt idx="819">
                  <c:v>362</c:v>
                </c:pt>
                <c:pt idx="820">
                  <c:v>363</c:v>
                </c:pt>
                <c:pt idx="821">
                  <c:v>363</c:v>
                </c:pt>
                <c:pt idx="822">
                  <c:v>363</c:v>
                </c:pt>
                <c:pt idx="823">
                  <c:v>363</c:v>
                </c:pt>
                <c:pt idx="824">
                  <c:v>364</c:v>
                </c:pt>
                <c:pt idx="825">
                  <c:v>364</c:v>
                </c:pt>
                <c:pt idx="826">
                  <c:v>365</c:v>
                </c:pt>
                <c:pt idx="827">
                  <c:v>365</c:v>
                </c:pt>
                <c:pt idx="828">
                  <c:v>366</c:v>
                </c:pt>
                <c:pt idx="829">
                  <c:v>366</c:v>
                </c:pt>
                <c:pt idx="830">
                  <c:v>366</c:v>
                </c:pt>
                <c:pt idx="831">
                  <c:v>366</c:v>
                </c:pt>
                <c:pt idx="832">
                  <c:v>366</c:v>
                </c:pt>
                <c:pt idx="833">
                  <c:v>367</c:v>
                </c:pt>
                <c:pt idx="834">
                  <c:v>367</c:v>
                </c:pt>
                <c:pt idx="835">
                  <c:v>368</c:v>
                </c:pt>
                <c:pt idx="836">
                  <c:v>368</c:v>
                </c:pt>
                <c:pt idx="837">
                  <c:v>369</c:v>
                </c:pt>
                <c:pt idx="838">
                  <c:v>369</c:v>
                </c:pt>
                <c:pt idx="839">
                  <c:v>369</c:v>
                </c:pt>
                <c:pt idx="840">
                  <c:v>370</c:v>
                </c:pt>
                <c:pt idx="841">
                  <c:v>370</c:v>
                </c:pt>
                <c:pt idx="842">
                  <c:v>370</c:v>
                </c:pt>
                <c:pt idx="843">
                  <c:v>371</c:v>
                </c:pt>
                <c:pt idx="844">
                  <c:v>371</c:v>
                </c:pt>
                <c:pt idx="845">
                  <c:v>371</c:v>
                </c:pt>
                <c:pt idx="846">
                  <c:v>372</c:v>
                </c:pt>
                <c:pt idx="847">
                  <c:v>372</c:v>
                </c:pt>
                <c:pt idx="848">
                  <c:v>372</c:v>
                </c:pt>
                <c:pt idx="849">
                  <c:v>373</c:v>
                </c:pt>
                <c:pt idx="850">
                  <c:v>373</c:v>
                </c:pt>
                <c:pt idx="851">
                  <c:v>373</c:v>
                </c:pt>
                <c:pt idx="852">
                  <c:v>373</c:v>
                </c:pt>
                <c:pt idx="853">
                  <c:v>374</c:v>
                </c:pt>
                <c:pt idx="854">
                  <c:v>374</c:v>
                </c:pt>
                <c:pt idx="855">
                  <c:v>374</c:v>
                </c:pt>
                <c:pt idx="856">
                  <c:v>374</c:v>
                </c:pt>
                <c:pt idx="857">
                  <c:v>375</c:v>
                </c:pt>
                <c:pt idx="858">
                  <c:v>375</c:v>
                </c:pt>
                <c:pt idx="859">
                  <c:v>375</c:v>
                </c:pt>
                <c:pt idx="860">
                  <c:v>376</c:v>
                </c:pt>
                <c:pt idx="861">
                  <c:v>376</c:v>
                </c:pt>
                <c:pt idx="862">
                  <c:v>376</c:v>
                </c:pt>
                <c:pt idx="863">
                  <c:v>376</c:v>
                </c:pt>
                <c:pt idx="864">
                  <c:v>376</c:v>
                </c:pt>
                <c:pt idx="865">
                  <c:v>376</c:v>
                </c:pt>
                <c:pt idx="866">
                  <c:v>377</c:v>
                </c:pt>
                <c:pt idx="867">
                  <c:v>377</c:v>
                </c:pt>
                <c:pt idx="868">
                  <c:v>377</c:v>
                </c:pt>
                <c:pt idx="869">
                  <c:v>377</c:v>
                </c:pt>
                <c:pt idx="870">
                  <c:v>378</c:v>
                </c:pt>
                <c:pt idx="871">
                  <c:v>378</c:v>
                </c:pt>
                <c:pt idx="872">
                  <c:v>378</c:v>
                </c:pt>
                <c:pt idx="873">
                  <c:v>378</c:v>
                </c:pt>
                <c:pt idx="874">
                  <c:v>378</c:v>
                </c:pt>
                <c:pt idx="875">
                  <c:v>379</c:v>
                </c:pt>
                <c:pt idx="876">
                  <c:v>379</c:v>
                </c:pt>
                <c:pt idx="877">
                  <c:v>380</c:v>
                </c:pt>
                <c:pt idx="878">
                  <c:v>380</c:v>
                </c:pt>
                <c:pt idx="879">
                  <c:v>380</c:v>
                </c:pt>
                <c:pt idx="880">
                  <c:v>380</c:v>
                </c:pt>
                <c:pt idx="881">
                  <c:v>380</c:v>
                </c:pt>
                <c:pt idx="882">
                  <c:v>381</c:v>
                </c:pt>
                <c:pt idx="883">
                  <c:v>381</c:v>
                </c:pt>
                <c:pt idx="884">
                  <c:v>381</c:v>
                </c:pt>
                <c:pt idx="885">
                  <c:v>381</c:v>
                </c:pt>
                <c:pt idx="886">
                  <c:v>381</c:v>
                </c:pt>
                <c:pt idx="887">
                  <c:v>382</c:v>
                </c:pt>
                <c:pt idx="888">
                  <c:v>382</c:v>
                </c:pt>
                <c:pt idx="889">
                  <c:v>382</c:v>
                </c:pt>
                <c:pt idx="890">
                  <c:v>383</c:v>
                </c:pt>
                <c:pt idx="891">
                  <c:v>384</c:v>
                </c:pt>
                <c:pt idx="892">
                  <c:v>385</c:v>
                </c:pt>
                <c:pt idx="893">
                  <c:v>384</c:v>
                </c:pt>
                <c:pt idx="894">
                  <c:v>385</c:v>
                </c:pt>
                <c:pt idx="895">
                  <c:v>385</c:v>
                </c:pt>
                <c:pt idx="896">
                  <c:v>386</c:v>
                </c:pt>
                <c:pt idx="897">
                  <c:v>386</c:v>
                </c:pt>
                <c:pt idx="898">
                  <c:v>386</c:v>
                </c:pt>
                <c:pt idx="899">
                  <c:v>386</c:v>
                </c:pt>
                <c:pt idx="900">
                  <c:v>387</c:v>
                </c:pt>
                <c:pt idx="901">
                  <c:v>387</c:v>
                </c:pt>
                <c:pt idx="902">
                  <c:v>388</c:v>
                </c:pt>
                <c:pt idx="903">
                  <c:v>388</c:v>
                </c:pt>
                <c:pt idx="904">
                  <c:v>388</c:v>
                </c:pt>
                <c:pt idx="905">
                  <c:v>389</c:v>
                </c:pt>
                <c:pt idx="906">
                  <c:v>389</c:v>
                </c:pt>
                <c:pt idx="907">
                  <c:v>389</c:v>
                </c:pt>
                <c:pt idx="908">
                  <c:v>389</c:v>
                </c:pt>
                <c:pt idx="909">
                  <c:v>390</c:v>
                </c:pt>
                <c:pt idx="910">
                  <c:v>390</c:v>
                </c:pt>
                <c:pt idx="911">
                  <c:v>390</c:v>
                </c:pt>
                <c:pt idx="912">
                  <c:v>390</c:v>
                </c:pt>
                <c:pt idx="913">
                  <c:v>391</c:v>
                </c:pt>
                <c:pt idx="914">
                  <c:v>391</c:v>
                </c:pt>
                <c:pt idx="915">
                  <c:v>391</c:v>
                </c:pt>
                <c:pt idx="916">
                  <c:v>392</c:v>
                </c:pt>
                <c:pt idx="917">
                  <c:v>392</c:v>
                </c:pt>
                <c:pt idx="918">
                  <c:v>392</c:v>
                </c:pt>
                <c:pt idx="919">
                  <c:v>393</c:v>
                </c:pt>
                <c:pt idx="920">
                  <c:v>393</c:v>
                </c:pt>
                <c:pt idx="921">
                  <c:v>393</c:v>
                </c:pt>
                <c:pt idx="922">
                  <c:v>394</c:v>
                </c:pt>
                <c:pt idx="923">
                  <c:v>394</c:v>
                </c:pt>
                <c:pt idx="924">
                  <c:v>394</c:v>
                </c:pt>
                <c:pt idx="925">
                  <c:v>394</c:v>
                </c:pt>
                <c:pt idx="926">
                  <c:v>394</c:v>
                </c:pt>
                <c:pt idx="927">
                  <c:v>395</c:v>
                </c:pt>
                <c:pt idx="928">
                  <c:v>395</c:v>
                </c:pt>
                <c:pt idx="929">
                  <c:v>395</c:v>
                </c:pt>
                <c:pt idx="930">
                  <c:v>395</c:v>
                </c:pt>
                <c:pt idx="931">
                  <c:v>395</c:v>
                </c:pt>
                <c:pt idx="932">
                  <c:v>396</c:v>
                </c:pt>
                <c:pt idx="933">
                  <c:v>396</c:v>
                </c:pt>
                <c:pt idx="934">
                  <c:v>396</c:v>
                </c:pt>
                <c:pt idx="935">
                  <c:v>396</c:v>
                </c:pt>
                <c:pt idx="936">
                  <c:v>396</c:v>
                </c:pt>
                <c:pt idx="937">
                  <c:v>396</c:v>
                </c:pt>
                <c:pt idx="938">
                  <c:v>396</c:v>
                </c:pt>
                <c:pt idx="939">
                  <c:v>396</c:v>
                </c:pt>
                <c:pt idx="940">
                  <c:v>397</c:v>
                </c:pt>
                <c:pt idx="941">
                  <c:v>397</c:v>
                </c:pt>
                <c:pt idx="942">
                  <c:v>397</c:v>
                </c:pt>
                <c:pt idx="943">
                  <c:v>398</c:v>
                </c:pt>
                <c:pt idx="944">
                  <c:v>398</c:v>
                </c:pt>
                <c:pt idx="945">
                  <c:v>398</c:v>
                </c:pt>
                <c:pt idx="946">
                  <c:v>398</c:v>
                </c:pt>
                <c:pt idx="947">
                  <c:v>399</c:v>
                </c:pt>
                <c:pt idx="948">
                  <c:v>399</c:v>
                </c:pt>
                <c:pt idx="949">
                  <c:v>400</c:v>
                </c:pt>
                <c:pt idx="950">
                  <c:v>400</c:v>
                </c:pt>
                <c:pt idx="951">
                  <c:v>400</c:v>
                </c:pt>
                <c:pt idx="952">
                  <c:v>400</c:v>
                </c:pt>
                <c:pt idx="953">
                  <c:v>401</c:v>
                </c:pt>
                <c:pt idx="954">
                  <c:v>401</c:v>
                </c:pt>
                <c:pt idx="955">
                  <c:v>401</c:v>
                </c:pt>
                <c:pt idx="956">
                  <c:v>401</c:v>
                </c:pt>
                <c:pt idx="957">
                  <c:v>401</c:v>
                </c:pt>
                <c:pt idx="958">
                  <c:v>402</c:v>
                </c:pt>
                <c:pt idx="959">
                  <c:v>402</c:v>
                </c:pt>
                <c:pt idx="960">
                  <c:v>402</c:v>
                </c:pt>
                <c:pt idx="961">
                  <c:v>402</c:v>
                </c:pt>
                <c:pt idx="962">
                  <c:v>403</c:v>
                </c:pt>
                <c:pt idx="963">
                  <c:v>403</c:v>
                </c:pt>
                <c:pt idx="964">
                  <c:v>403</c:v>
                </c:pt>
                <c:pt idx="965">
                  <c:v>404</c:v>
                </c:pt>
                <c:pt idx="966">
                  <c:v>404</c:v>
                </c:pt>
                <c:pt idx="967">
                  <c:v>405</c:v>
                </c:pt>
                <c:pt idx="968">
                  <c:v>405</c:v>
                </c:pt>
                <c:pt idx="969">
                  <c:v>405</c:v>
                </c:pt>
                <c:pt idx="970">
                  <c:v>405</c:v>
                </c:pt>
                <c:pt idx="971">
                  <c:v>405</c:v>
                </c:pt>
                <c:pt idx="972">
                  <c:v>405</c:v>
                </c:pt>
                <c:pt idx="973">
                  <c:v>404</c:v>
                </c:pt>
                <c:pt idx="974">
                  <c:v>404</c:v>
                </c:pt>
                <c:pt idx="975">
                  <c:v>404</c:v>
                </c:pt>
                <c:pt idx="976">
                  <c:v>405</c:v>
                </c:pt>
                <c:pt idx="977">
                  <c:v>404</c:v>
                </c:pt>
                <c:pt idx="978">
                  <c:v>404</c:v>
                </c:pt>
                <c:pt idx="979">
                  <c:v>404</c:v>
                </c:pt>
                <c:pt idx="980">
                  <c:v>404</c:v>
                </c:pt>
                <c:pt idx="981">
                  <c:v>403</c:v>
                </c:pt>
                <c:pt idx="982">
                  <c:v>403</c:v>
                </c:pt>
                <c:pt idx="983">
                  <c:v>403</c:v>
                </c:pt>
                <c:pt idx="984">
                  <c:v>403</c:v>
                </c:pt>
                <c:pt idx="985">
                  <c:v>403</c:v>
                </c:pt>
                <c:pt idx="986">
                  <c:v>403</c:v>
                </c:pt>
                <c:pt idx="987">
                  <c:v>403</c:v>
                </c:pt>
                <c:pt idx="988">
                  <c:v>403</c:v>
                </c:pt>
                <c:pt idx="989">
                  <c:v>403</c:v>
                </c:pt>
                <c:pt idx="990">
                  <c:v>403</c:v>
                </c:pt>
                <c:pt idx="991">
                  <c:v>403</c:v>
                </c:pt>
                <c:pt idx="992">
                  <c:v>403</c:v>
                </c:pt>
                <c:pt idx="993">
                  <c:v>402</c:v>
                </c:pt>
                <c:pt idx="994">
                  <c:v>402</c:v>
                </c:pt>
                <c:pt idx="995">
                  <c:v>402</c:v>
                </c:pt>
                <c:pt idx="996">
                  <c:v>402</c:v>
                </c:pt>
                <c:pt idx="997">
                  <c:v>402</c:v>
                </c:pt>
                <c:pt idx="998">
                  <c:v>402</c:v>
                </c:pt>
                <c:pt idx="999">
                  <c:v>402</c:v>
                </c:pt>
                <c:pt idx="1000">
                  <c:v>402</c:v>
                </c:pt>
                <c:pt idx="1001">
                  <c:v>402</c:v>
                </c:pt>
                <c:pt idx="1002">
                  <c:v>402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ex3_20_heatTemp3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Sheet1!$C$2:$C$1004</c:f>
              <c:numCache>
                <c:formatCode>General</c:formatCode>
                <c:ptCount val="1003"/>
                <c:pt idx="0">
                  <c:v>223</c:v>
                </c:pt>
                <c:pt idx="1">
                  <c:v>223</c:v>
                </c:pt>
                <c:pt idx="2">
                  <c:v>224</c:v>
                </c:pt>
                <c:pt idx="3">
                  <c:v>225</c:v>
                </c:pt>
                <c:pt idx="4">
                  <c:v>225</c:v>
                </c:pt>
                <c:pt idx="5">
                  <c:v>226</c:v>
                </c:pt>
                <c:pt idx="6">
                  <c:v>226</c:v>
                </c:pt>
                <c:pt idx="7">
                  <c:v>227</c:v>
                </c:pt>
                <c:pt idx="8">
                  <c:v>227</c:v>
                </c:pt>
                <c:pt idx="9">
                  <c:v>228</c:v>
                </c:pt>
                <c:pt idx="10">
                  <c:v>227</c:v>
                </c:pt>
                <c:pt idx="11">
                  <c:v>228</c:v>
                </c:pt>
                <c:pt idx="12">
                  <c:v>228</c:v>
                </c:pt>
                <c:pt idx="13">
                  <c:v>228</c:v>
                </c:pt>
                <c:pt idx="14">
                  <c:v>228</c:v>
                </c:pt>
                <c:pt idx="15">
                  <c:v>228</c:v>
                </c:pt>
                <c:pt idx="16">
                  <c:v>229</c:v>
                </c:pt>
                <c:pt idx="17">
                  <c:v>229</c:v>
                </c:pt>
                <c:pt idx="18">
                  <c:v>229</c:v>
                </c:pt>
                <c:pt idx="19">
                  <c:v>229</c:v>
                </c:pt>
                <c:pt idx="20">
                  <c:v>230</c:v>
                </c:pt>
                <c:pt idx="21">
                  <c:v>229</c:v>
                </c:pt>
                <c:pt idx="22">
                  <c:v>230</c:v>
                </c:pt>
                <c:pt idx="23">
                  <c:v>231</c:v>
                </c:pt>
                <c:pt idx="24">
                  <c:v>231</c:v>
                </c:pt>
                <c:pt idx="25">
                  <c:v>231</c:v>
                </c:pt>
                <c:pt idx="26">
                  <c:v>232</c:v>
                </c:pt>
                <c:pt idx="27">
                  <c:v>232</c:v>
                </c:pt>
                <c:pt idx="28">
                  <c:v>233</c:v>
                </c:pt>
                <c:pt idx="29">
                  <c:v>232</c:v>
                </c:pt>
                <c:pt idx="30">
                  <c:v>233</c:v>
                </c:pt>
                <c:pt idx="31">
                  <c:v>233</c:v>
                </c:pt>
                <c:pt idx="32">
                  <c:v>233</c:v>
                </c:pt>
                <c:pt idx="33">
                  <c:v>234</c:v>
                </c:pt>
                <c:pt idx="34">
                  <c:v>234</c:v>
                </c:pt>
                <c:pt idx="35">
                  <c:v>235</c:v>
                </c:pt>
                <c:pt idx="36">
                  <c:v>235</c:v>
                </c:pt>
                <c:pt idx="37">
                  <c:v>235</c:v>
                </c:pt>
                <c:pt idx="38">
                  <c:v>235</c:v>
                </c:pt>
                <c:pt idx="39">
                  <c:v>236</c:v>
                </c:pt>
                <c:pt idx="40">
                  <c:v>235</c:v>
                </c:pt>
                <c:pt idx="41">
                  <c:v>237</c:v>
                </c:pt>
                <c:pt idx="42">
                  <c:v>237</c:v>
                </c:pt>
                <c:pt idx="43">
                  <c:v>236</c:v>
                </c:pt>
                <c:pt idx="44">
                  <c:v>237</c:v>
                </c:pt>
                <c:pt idx="45">
                  <c:v>238</c:v>
                </c:pt>
                <c:pt idx="46">
                  <c:v>238</c:v>
                </c:pt>
                <c:pt idx="47">
                  <c:v>238</c:v>
                </c:pt>
                <c:pt idx="48">
                  <c:v>238</c:v>
                </c:pt>
                <c:pt idx="49">
                  <c:v>238</c:v>
                </c:pt>
                <c:pt idx="50">
                  <c:v>240</c:v>
                </c:pt>
                <c:pt idx="51">
                  <c:v>240</c:v>
                </c:pt>
                <c:pt idx="52">
                  <c:v>240</c:v>
                </c:pt>
                <c:pt idx="53">
                  <c:v>240</c:v>
                </c:pt>
                <c:pt idx="54">
                  <c:v>241</c:v>
                </c:pt>
                <c:pt idx="55">
                  <c:v>241</c:v>
                </c:pt>
                <c:pt idx="56">
                  <c:v>241</c:v>
                </c:pt>
                <c:pt idx="57">
                  <c:v>242</c:v>
                </c:pt>
                <c:pt idx="58">
                  <c:v>242</c:v>
                </c:pt>
                <c:pt idx="59">
                  <c:v>243</c:v>
                </c:pt>
                <c:pt idx="60">
                  <c:v>243</c:v>
                </c:pt>
                <c:pt idx="61">
                  <c:v>243</c:v>
                </c:pt>
                <c:pt idx="62">
                  <c:v>243</c:v>
                </c:pt>
                <c:pt idx="63">
                  <c:v>244</c:v>
                </c:pt>
                <c:pt idx="64">
                  <c:v>244</c:v>
                </c:pt>
                <c:pt idx="65">
                  <c:v>244</c:v>
                </c:pt>
                <c:pt idx="66">
                  <c:v>245</c:v>
                </c:pt>
                <c:pt idx="67">
                  <c:v>244</c:v>
                </c:pt>
                <c:pt idx="68">
                  <c:v>245</c:v>
                </c:pt>
                <c:pt idx="69">
                  <c:v>245</c:v>
                </c:pt>
                <c:pt idx="70">
                  <c:v>246</c:v>
                </c:pt>
                <c:pt idx="71">
                  <c:v>246</c:v>
                </c:pt>
                <c:pt idx="72">
                  <c:v>246</c:v>
                </c:pt>
                <c:pt idx="73">
                  <c:v>246</c:v>
                </c:pt>
                <c:pt idx="74">
                  <c:v>246</c:v>
                </c:pt>
                <c:pt idx="75">
                  <c:v>246</c:v>
                </c:pt>
                <c:pt idx="76">
                  <c:v>247</c:v>
                </c:pt>
                <c:pt idx="77">
                  <c:v>248</c:v>
                </c:pt>
                <c:pt idx="78">
                  <c:v>248</c:v>
                </c:pt>
                <c:pt idx="79">
                  <c:v>248</c:v>
                </c:pt>
                <c:pt idx="80">
                  <c:v>248</c:v>
                </c:pt>
                <c:pt idx="81">
                  <c:v>248</c:v>
                </c:pt>
                <c:pt idx="82">
                  <c:v>249</c:v>
                </c:pt>
                <c:pt idx="83">
                  <c:v>249</c:v>
                </c:pt>
                <c:pt idx="84">
                  <c:v>250</c:v>
                </c:pt>
                <c:pt idx="85">
                  <c:v>250</c:v>
                </c:pt>
                <c:pt idx="86">
                  <c:v>250</c:v>
                </c:pt>
                <c:pt idx="87">
                  <c:v>251</c:v>
                </c:pt>
                <c:pt idx="88">
                  <c:v>251</c:v>
                </c:pt>
                <c:pt idx="89">
                  <c:v>251</c:v>
                </c:pt>
                <c:pt idx="90">
                  <c:v>252</c:v>
                </c:pt>
                <c:pt idx="91">
                  <c:v>252</c:v>
                </c:pt>
                <c:pt idx="92">
                  <c:v>252</c:v>
                </c:pt>
                <c:pt idx="93">
                  <c:v>253</c:v>
                </c:pt>
                <c:pt idx="94">
                  <c:v>253</c:v>
                </c:pt>
                <c:pt idx="95">
                  <c:v>253</c:v>
                </c:pt>
                <c:pt idx="96">
                  <c:v>253</c:v>
                </c:pt>
                <c:pt idx="97">
                  <c:v>254</c:v>
                </c:pt>
                <c:pt idx="98">
                  <c:v>254</c:v>
                </c:pt>
                <c:pt idx="99">
                  <c:v>255</c:v>
                </c:pt>
                <c:pt idx="100">
                  <c:v>255</c:v>
                </c:pt>
                <c:pt idx="101">
                  <c:v>256</c:v>
                </c:pt>
                <c:pt idx="102">
                  <c:v>256</c:v>
                </c:pt>
                <c:pt idx="103">
                  <c:v>256</c:v>
                </c:pt>
                <c:pt idx="104">
                  <c:v>256</c:v>
                </c:pt>
                <c:pt idx="105">
                  <c:v>257</c:v>
                </c:pt>
                <c:pt idx="106">
                  <c:v>257</c:v>
                </c:pt>
                <c:pt idx="107">
                  <c:v>257</c:v>
                </c:pt>
                <c:pt idx="108">
                  <c:v>258</c:v>
                </c:pt>
                <c:pt idx="109">
                  <c:v>258</c:v>
                </c:pt>
                <c:pt idx="110">
                  <c:v>258</c:v>
                </c:pt>
                <c:pt idx="111">
                  <c:v>258</c:v>
                </c:pt>
                <c:pt idx="112">
                  <c:v>259</c:v>
                </c:pt>
                <c:pt idx="113">
                  <c:v>259</c:v>
                </c:pt>
                <c:pt idx="114">
                  <c:v>259</c:v>
                </c:pt>
                <c:pt idx="115">
                  <c:v>260</c:v>
                </c:pt>
                <c:pt idx="116">
                  <c:v>260</c:v>
                </c:pt>
                <c:pt idx="117">
                  <c:v>260</c:v>
                </c:pt>
                <c:pt idx="118">
                  <c:v>261</c:v>
                </c:pt>
                <c:pt idx="119">
                  <c:v>261</c:v>
                </c:pt>
                <c:pt idx="120">
                  <c:v>261</c:v>
                </c:pt>
                <c:pt idx="121">
                  <c:v>262</c:v>
                </c:pt>
                <c:pt idx="122">
                  <c:v>262</c:v>
                </c:pt>
                <c:pt idx="123">
                  <c:v>262</c:v>
                </c:pt>
                <c:pt idx="124">
                  <c:v>263</c:v>
                </c:pt>
                <c:pt idx="125">
                  <c:v>263</c:v>
                </c:pt>
                <c:pt idx="126">
                  <c:v>263</c:v>
                </c:pt>
                <c:pt idx="127">
                  <c:v>263</c:v>
                </c:pt>
                <c:pt idx="128">
                  <c:v>264</c:v>
                </c:pt>
                <c:pt idx="129">
                  <c:v>264</c:v>
                </c:pt>
                <c:pt idx="130">
                  <c:v>264</c:v>
                </c:pt>
                <c:pt idx="131">
                  <c:v>264</c:v>
                </c:pt>
                <c:pt idx="132">
                  <c:v>265</c:v>
                </c:pt>
                <c:pt idx="133">
                  <c:v>265</c:v>
                </c:pt>
                <c:pt idx="134">
                  <c:v>265</c:v>
                </c:pt>
                <c:pt idx="135">
                  <c:v>265</c:v>
                </c:pt>
                <c:pt idx="136">
                  <c:v>266</c:v>
                </c:pt>
                <c:pt idx="137">
                  <c:v>266</c:v>
                </c:pt>
                <c:pt idx="138">
                  <c:v>266</c:v>
                </c:pt>
                <c:pt idx="139">
                  <c:v>267</c:v>
                </c:pt>
                <c:pt idx="140">
                  <c:v>267</c:v>
                </c:pt>
                <c:pt idx="141">
                  <c:v>267</c:v>
                </c:pt>
                <c:pt idx="142">
                  <c:v>267</c:v>
                </c:pt>
                <c:pt idx="143">
                  <c:v>268</c:v>
                </c:pt>
                <c:pt idx="144">
                  <c:v>268</c:v>
                </c:pt>
                <c:pt idx="145">
                  <c:v>268</c:v>
                </c:pt>
                <c:pt idx="146">
                  <c:v>268</c:v>
                </c:pt>
                <c:pt idx="147">
                  <c:v>269</c:v>
                </c:pt>
                <c:pt idx="148">
                  <c:v>270</c:v>
                </c:pt>
                <c:pt idx="149">
                  <c:v>270</c:v>
                </c:pt>
                <c:pt idx="150">
                  <c:v>270</c:v>
                </c:pt>
                <c:pt idx="151">
                  <c:v>271</c:v>
                </c:pt>
                <c:pt idx="152">
                  <c:v>271</c:v>
                </c:pt>
                <c:pt idx="153">
                  <c:v>271</c:v>
                </c:pt>
                <c:pt idx="154">
                  <c:v>271</c:v>
                </c:pt>
                <c:pt idx="155">
                  <c:v>272</c:v>
                </c:pt>
                <c:pt idx="156">
                  <c:v>272</c:v>
                </c:pt>
                <c:pt idx="157">
                  <c:v>272</c:v>
                </c:pt>
                <c:pt idx="158">
                  <c:v>272</c:v>
                </c:pt>
                <c:pt idx="159">
                  <c:v>273</c:v>
                </c:pt>
                <c:pt idx="160">
                  <c:v>273</c:v>
                </c:pt>
                <c:pt idx="161">
                  <c:v>273</c:v>
                </c:pt>
                <c:pt idx="162">
                  <c:v>273</c:v>
                </c:pt>
                <c:pt idx="163">
                  <c:v>273</c:v>
                </c:pt>
                <c:pt idx="164">
                  <c:v>274</c:v>
                </c:pt>
                <c:pt idx="165">
                  <c:v>274</c:v>
                </c:pt>
                <c:pt idx="166">
                  <c:v>275</c:v>
                </c:pt>
                <c:pt idx="167">
                  <c:v>276</c:v>
                </c:pt>
                <c:pt idx="168">
                  <c:v>275</c:v>
                </c:pt>
                <c:pt idx="169">
                  <c:v>276</c:v>
                </c:pt>
                <c:pt idx="170">
                  <c:v>276</c:v>
                </c:pt>
                <c:pt idx="171">
                  <c:v>276</c:v>
                </c:pt>
                <c:pt idx="172">
                  <c:v>277</c:v>
                </c:pt>
                <c:pt idx="173">
                  <c:v>277</c:v>
                </c:pt>
                <c:pt idx="174">
                  <c:v>278</c:v>
                </c:pt>
                <c:pt idx="175">
                  <c:v>278</c:v>
                </c:pt>
                <c:pt idx="176">
                  <c:v>278</c:v>
                </c:pt>
                <c:pt idx="177">
                  <c:v>278</c:v>
                </c:pt>
                <c:pt idx="178">
                  <c:v>279</c:v>
                </c:pt>
                <c:pt idx="179">
                  <c:v>279</c:v>
                </c:pt>
                <c:pt idx="180">
                  <c:v>279</c:v>
                </c:pt>
                <c:pt idx="181">
                  <c:v>280</c:v>
                </c:pt>
                <c:pt idx="182">
                  <c:v>280</c:v>
                </c:pt>
                <c:pt idx="183">
                  <c:v>280</c:v>
                </c:pt>
                <c:pt idx="184">
                  <c:v>281</c:v>
                </c:pt>
                <c:pt idx="185">
                  <c:v>282</c:v>
                </c:pt>
                <c:pt idx="186">
                  <c:v>282</c:v>
                </c:pt>
                <c:pt idx="187">
                  <c:v>282</c:v>
                </c:pt>
                <c:pt idx="188">
                  <c:v>283</c:v>
                </c:pt>
                <c:pt idx="189">
                  <c:v>282</c:v>
                </c:pt>
                <c:pt idx="190">
                  <c:v>283</c:v>
                </c:pt>
                <c:pt idx="191">
                  <c:v>284</c:v>
                </c:pt>
                <c:pt idx="192">
                  <c:v>283</c:v>
                </c:pt>
                <c:pt idx="193">
                  <c:v>285</c:v>
                </c:pt>
                <c:pt idx="194">
                  <c:v>285</c:v>
                </c:pt>
                <c:pt idx="195">
                  <c:v>285</c:v>
                </c:pt>
                <c:pt idx="196">
                  <c:v>286</c:v>
                </c:pt>
                <c:pt idx="197">
                  <c:v>285</c:v>
                </c:pt>
                <c:pt idx="198">
                  <c:v>286</c:v>
                </c:pt>
                <c:pt idx="199">
                  <c:v>286</c:v>
                </c:pt>
                <c:pt idx="200">
                  <c:v>287</c:v>
                </c:pt>
                <c:pt idx="201">
                  <c:v>287</c:v>
                </c:pt>
                <c:pt idx="202">
                  <c:v>287</c:v>
                </c:pt>
                <c:pt idx="203">
                  <c:v>287</c:v>
                </c:pt>
                <c:pt idx="204">
                  <c:v>288</c:v>
                </c:pt>
                <c:pt idx="205">
                  <c:v>288</c:v>
                </c:pt>
                <c:pt idx="206">
                  <c:v>288</c:v>
                </c:pt>
                <c:pt idx="207">
                  <c:v>289</c:v>
                </c:pt>
                <c:pt idx="208">
                  <c:v>289</c:v>
                </c:pt>
                <c:pt idx="209">
                  <c:v>289</c:v>
                </c:pt>
                <c:pt idx="210">
                  <c:v>290</c:v>
                </c:pt>
                <c:pt idx="211">
                  <c:v>290</c:v>
                </c:pt>
                <c:pt idx="212">
                  <c:v>290</c:v>
                </c:pt>
                <c:pt idx="213">
                  <c:v>291</c:v>
                </c:pt>
                <c:pt idx="214">
                  <c:v>291</c:v>
                </c:pt>
                <c:pt idx="215">
                  <c:v>292</c:v>
                </c:pt>
                <c:pt idx="216">
                  <c:v>292</c:v>
                </c:pt>
                <c:pt idx="217">
                  <c:v>292</c:v>
                </c:pt>
                <c:pt idx="218">
                  <c:v>292</c:v>
                </c:pt>
                <c:pt idx="219">
                  <c:v>293</c:v>
                </c:pt>
                <c:pt idx="220">
                  <c:v>293</c:v>
                </c:pt>
                <c:pt idx="221">
                  <c:v>294</c:v>
                </c:pt>
                <c:pt idx="222">
                  <c:v>294</c:v>
                </c:pt>
                <c:pt idx="223">
                  <c:v>294</c:v>
                </c:pt>
                <c:pt idx="224">
                  <c:v>295</c:v>
                </c:pt>
                <c:pt idx="225">
                  <c:v>295</c:v>
                </c:pt>
                <c:pt idx="226">
                  <c:v>295</c:v>
                </c:pt>
                <c:pt idx="227">
                  <c:v>296</c:v>
                </c:pt>
                <c:pt idx="228">
                  <c:v>296</c:v>
                </c:pt>
                <c:pt idx="229">
                  <c:v>297</c:v>
                </c:pt>
                <c:pt idx="230">
                  <c:v>297</c:v>
                </c:pt>
                <c:pt idx="231">
                  <c:v>297</c:v>
                </c:pt>
                <c:pt idx="232">
                  <c:v>297</c:v>
                </c:pt>
                <c:pt idx="233">
                  <c:v>298</c:v>
                </c:pt>
                <c:pt idx="234">
                  <c:v>298</c:v>
                </c:pt>
                <c:pt idx="235">
                  <c:v>298</c:v>
                </c:pt>
                <c:pt idx="236">
                  <c:v>298</c:v>
                </c:pt>
                <c:pt idx="237">
                  <c:v>298</c:v>
                </c:pt>
                <c:pt idx="238">
                  <c:v>299</c:v>
                </c:pt>
                <c:pt idx="239">
                  <c:v>300</c:v>
                </c:pt>
                <c:pt idx="240">
                  <c:v>300</c:v>
                </c:pt>
                <c:pt idx="241">
                  <c:v>300</c:v>
                </c:pt>
                <c:pt idx="242">
                  <c:v>301</c:v>
                </c:pt>
                <c:pt idx="243">
                  <c:v>301</c:v>
                </c:pt>
                <c:pt idx="244">
                  <c:v>301</c:v>
                </c:pt>
                <c:pt idx="245">
                  <c:v>301</c:v>
                </c:pt>
                <c:pt idx="246">
                  <c:v>302</c:v>
                </c:pt>
                <c:pt idx="247">
                  <c:v>302</c:v>
                </c:pt>
                <c:pt idx="248">
                  <c:v>303</c:v>
                </c:pt>
                <c:pt idx="249">
                  <c:v>302</c:v>
                </c:pt>
                <c:pt idx="250">
                  <c:v>303</c:v>
                </c:pt>
                <c:pt idx="251">
                  <c:v>304</c:v>
                </c:pt>
                <c:pt idx="252">
                  <c:v>303</c:v>
                </c:pt>
                <c:pt idx="253">
                  <c:v>304</c:v>
                </c:pt>
                <c:pt idx="254">
                  <c:v>304</c:v>
                </c:pt>
                <c:pt idx="255">
                  <c:v>305</c:v>
                </c:pt>
                <c:pt idx="256">
                  <c:v>305</c:v>
                </c:pt>
                <c:pt idx="257">
                  <c:v>305</c:v>
                </c:pt>
                <c:pt idx="258">
                  <c:v>305</c:v>
                </c:pt>
                <c:pt idx="259">
                  <c:v>306</c:v>
                </c:pt>
                <c:pt idx="260">
                  <c:v>306</c:v>
                </c:pt>
                <c:pt idx="261">
                  <c:v>306</c:v>
                </c:pt>
                <c:pt idx="262">
                  <c:v>307</c:v>
                </c:pt>
                <c:pt idx="263">
                  <c:v>307</c:v>
                </c:pt>
                <c:pt idx="264">
                  <c:v>308</c:v>
                </c:pt>
                <c:pt idx="265">
                  <c:v>308</c:v>
                </c:pt>
                <c:pt idx="266">
                  <c:v>308</c:v>
                </c:pt>
                <c:pt idx="267">
                  <c:v>308</c:v>
                </c:pt>
                <c:pt idx="268">
                  <c:v>309</c:v>
                </c:pt>
                <c:pt idx="269">
                  <c:v>309</c:v>
                </c:pt>
                <c:pt idx="270">
                  <c:v>309</c:v>
                </c:pt>
                <c:pt idx="271">
                  <c:v>310</c:v>
                </c:pt>
                <c:pt idx="272">
                  <c:v>310</c:v>
                </c:pt>
                <c:pt idx="273">
                  <c:v>310</c:v>
                </c:pt>
                <c:pt idx="274">
                  <c:v>311</c:v>
                </c:pt>
                <c:pt idx="275">
                  <c:v>311</c:v>
                </c:pt>
                <c:pt idx="276">
                  <c:v>311</c:v>
                </c:pt>
                <c:pt idx="277">
                  <c:v>311</c:v>
                </c:pt>
                <c:pt idx="278">
                  <c:v>312</c:v>
                </c:pt>
                <c:pt idx="279">
                  <c:v>312</c:v>
                </c:pt>
                <c:pt idx="280">
                  <c:v>312</c:v>
                </c:pt>
                <c:pt idx="281">
                  <c:v>313</c:v>
                </c:pt>
                <c:pt idx="282">
                  <c:v>313</c:v>
                </c:pt>
                <c:pt idx="283">
                  <c:v>313</c:v>
                </c:pt>
                <c:pt idx="284">
                  <c:v>314</c:v>
                </c:pt>
                <c:pt idx="285">
                  <c:v>314</c:v>
                </c:pt>
                <c:pt idx="286">
                  <c:v>314</c:v>
                </c:pt>
                <c:pt idx="287">
                  <c:v>315</c:v>
                </c:pt>
                <c:pt idx="288">
                  <c:v>315</c:v>
                </c:pt>
                <c:pt idx="289">
                  <c:v>315</c:v>
                </c:pt>
                <c:pt idx="290">
                  <c:v>316</c:v>
                </c:pt>
                <c:pt idx="291">
                  <c:v>316</c:v>
                </c:pt>
                <c:pt idx="292">
                  <c:v>316</c:v>
                </c:pt>
                <c:pt idx="293">
                  <c:v>317</c:v>
                </c:pt>
                <c:pt idx="294">
                  <c:v>317</c:v>
                </c:pt>
                <c:pt idx="295">
                  <c:v>317</c:v>
                </c:pt>
                <c:pt idx="296">
                  <c:v>318</c:v>
                </c:pt>
                <c:pt idx="297">
                  <c:v>318</c:v>
                </c:pt>
                <c:pt idx="298">
                  <c:v>318</c:v>
                </c:pt>
                <c:pt idx="299">
                  <c:v>319</c:v>
                </c:pt>
                <c:pt idx="300">
                  <c:v>319</c:v>
                </c:pt>
                <c:pt idx="301">
                  <c:v>319</c:v>
                </c:pt>
                <c:pt idx="302">
                  <c:v>319</c:v>
                </c:pt>
                <c:pt idx="303">
                  <c:v>320</c:v>
                </c:pt>
                <c:pt idx="304">
                  <c:v>319</c:v>
                </c:pt>
                <c:pt idx="305">
                  <c:v>320</c:v>
                </c:pt>
                <c:pt idx="306">
                  <c:v>320</c:v>
                </c:pt>
                <c:pt idx="307">
                  <c:v>320</c:v>
                </c:pt>
                <c:pt idx="308">
                  <c:v>321</c:v>
                </c:pt>
                <c:pt idx="309">
                  <c:v>321</c:v>
                </c:pt>
                <c:pt idx="310">
                  <c:v>321</c:v>
                </c:pt>
                <c:pt idx="311">
                  <c:v>321</c:v>
                </c:pt>
                <c:pt idx="312">
                  <c:v>322</c:v>
                </c:pt>
                <c:pt idx="313">
                  <c:v>321</c:v>
                </c:pt>
                <c:pt idx="314">
                  <c:v>322</c:v>
                </c:pt>
                <c:pt idx="315">
                  <c:v>322</c:v>
                </c:pt>
                <c:pt idx="316">
                  <c:v>322</c:v>
                </c:pt>
                <c:pt idx="317">
                  <c:v>322</c:v>
                </c:pt>
                <c:pt idx="318">
                  <c:v>323</c:v>
                </c:pt>
                <c:pt idx="319">
                  <c:v>322</c:v>
                </c:pt>
                <c:pt idx="320">
                  <c:v>323</c:v>
                </c:pt>
                <c:pt idx="321">
                  <c:v>323</c:v>
                </c:pt>
                <c:pt idx="322">
                  <c:v>324</c:v>
                </c:pt>
                <c:pt idx="323">
                  <c:v>324</c:v>
                </c:pt>
                <c:pt idx="324">
                  <c:v>324</c:v>
                </c:pt>
                <c:pt idx="325">
                  <c:v>324</c:v>
                </c:pt>
                <c:pt idx="326">
                  <c:v>324</c:v>
                </c:pt>
                <c:pt idx="327">
                  <c:v>325</c:v>
                </c:pt>
                <c:pt idx="328">
                  <c:v>325</c:v>
                </c:pt>
                <c:pt idx="329">
                  <c:v>325</c:v>
                </c:pt>
                <c:pt idx="330">
                  <c:v>325</c:v>
                </c:pt>
                <c:pt idx="331">
                  <c:v>326</c:v>
                </c:pt>
                <c:pt idx="332">
                  <c:v>327</c:v>
                </c:pt>
                <c:pt idx="333">
                  <c:v>326</c:v>
                </c:pt>
                <c:pt idx="334">
                  <c:v>327</c:v>
                </c:pt>
                <c:pt idx="335">
                  <c:v>327</c:v>
                </c:pt>
                <c:pt idx="336">
                  <c:v>327</c:v>
                </c:pt>
                <c:pt idx="337">
                  <c:v>328</c:v>
                </c:pt>
                <c:pt idx="338">
                  <c:v>328</c:v>
                </c:pt>
                <c:pt idx="339">
                  <c:v>328</c:v>
                </c:pt>
                <c:pt idx="340">
                  <c:v>329</c:v>
                </c:pt>
                <c:pt idx="341">
                  <c:v>329</c:v>
                </c:pt>
                <c:pt idx="342">
                  <c:v>329</c:v>
                </c:pt>
                <c:pt idx="343">
                  <c:v>329</c:v>
                </c:pt>
                <c:pt idx="344">
                  <c:v>329</c:v>
                </c:pt>
                <c:pt idx="345">
                  <c:v>329</c:v>
                </c:pt>
                <c:pt idx="346">
                  <c:v>330</c:v>
                </c:pt>
                <c:pt idx="347">
                  <c:v>330</c:v>
                </c:pt>
                <c:pt idx="348">
                  <c:v>330</c:v>
                </c:pt>
                <c:pt idx="349">
                  <c:v>331</c:v>
                </c:pt>
                <c:pt idx="350">
                  <c:v>331</c:v>
                </c:pt>
                <c:pt idx="351">
                  <c:v>332</c:v>
                </c:pt>
                <c:pt idx="352">
                  <c:v>332</c:v>
                </c:pt>
                <c:pt idx="353">
                  <c:v>332</c:v>
                </c:pt>
                <c:pt idx="354">
                  <c:v>332</c:v>
                </c:pt>
                <c:pt idx="355">
                  <c:v>333</c:v>
                </c:pt>
                <c:pt idx="356">
                  <c:v>333</c:v>
                </c:pt>
                <c:pt idx="357">
                  <c:v>333</c:v>
                </c:pt>
                <c:pt idx="358">
                  <c:v>334</c:v>
                </c:pt>
                <c:pt idx="359">
                  <c:v>333</c:v>
                </c:pt>
                <c:pt idx="360">
                  <c:v>334</c:v>
                </c:pt>
                <c:pt idx="361">
                  <c:v>334</c:v>
                </c:pt>
                <c:pt idx="362">
                  <c:v>334</c:v>
                </c:pt>
                <c:pt idx="363">
                  <c:v>335</c:v>
                </c:pt>
                <c:pt idx="364">
                  <c:v>335</c:v>
                </c:pt>
                <c:pt idx="365">
                  <c:v>336</c:v>
                </c:pt>
                <c:pt idx="366">
                  <c:v>336</c:v>
                </c:pt>
                <c:pt idx="367">
                  <c:v>337</c:v>
                </c:pt>
                <c:pt idx="368">
                  <c:v>337</c:v>
                </c:pt>
                <c:pt idx="369">
                  <c:v>337</c:v>
                </c:pt>
                <c:pt idx="370">
                  <c:v>337</c:v>
                </c:pt>
                <c:pt idx="371">
                  <c:v>337</c:v>
                </c:pt>
                <c:pt idx="372">
                  <c:v>337</c:v>
                </c:pt>
                <c:pt idx="373">
                  <c:v>337</c:v>
                </c:pt>
                <c:pt idx="374">
                  <c:v>338</c:v>
                </c:pt>
                <c:pt idx="375">
                  <c:v>338</c:v>
                </c:pt>
                <c:pt idx="376">
                  <c:v>338</c:v>
                </c:pt>
                <c:pt idx="377">
                  <c:v>339</c:v>
                </c:pt>
                <c:pt idx="378">
                  <c:v>339</c:v>
                </c:pt>
                <c:pt idx="379">
                  <c:v>340</c:v>
                </c:pt>
                <c:pt idx="380">
                  <c:v>340</c:v>
                </c:pt>
                <c:pt idx="381">
                  <c:v>340</c:v>
                </c:pt>
                <c:pt idx="382">
                  <c:v>341</c:v>
                </c:pt>
                <c:pt idx="383">
                  <c:v>341</c:v>
                </c:pt>
                <c:pt idx="384">
                  <c:v>341</c:v>
                </c:pt>
                <c:pt idx="385">
                  <c:v>341</c:v>
                </c:pt>
                <c:pt idx="386">
                  <c:v>342</c:v>
                </c:pt>
                <c:pt idx="387">
                  <c:v>342</c:v>
                </c:pt>
                <c:pt idx="388">
                  <c:v>342</c:v>
                </c:pt>
                <c:pt idx="389">
                  <c:v>343</c:v>
                </c:pt>
                <c:pt idx="390">
                  <c:v>343</c:v>
                </c:pt>
                <c:pt idx="391">
                  <c:v>344</c:v>
                </c:pt>
                <c:pt idx="392">
                  <c:v>344</c:v>
                </c:pt>
                <c:pt idx="393">
                  <c:v>344</c:v>
                </c:pt>
                <c:pt idx="394">
                  <c:v>344</c:v>
                </c:pt>
                <c:pt idx="395">
                  <c:v>345</c:v>
                </c:pt>
                <c:pt idx="396">
                  <c:v>345</c:v>
                </c:pt>
                <c:pt idx="397">
                  <c:v>346</c:v>
                </c:pt>
                <c:pt idx="398">
                  <c:v>346</c:v>
                </c:pt>
                <c:pt idx="399">
                  <c:v>346</c:v>
                </c:pt>
                <c:pt idx="400">
                  <c:v>347</c:v>
                </c:pt>
                <c:pt idx="401">
                  <c:v>347</c:v>
                </c:pt>
                <c:pt idx="402">
                  <c:v>347</c:v>
                </c:pt>
                <c:pt idx="403">
                  <c:v>347</c:v>
                </c:pt>
                <c:pt idx="404">
                  <c:v>348</c:v>
                </c:pt>
                <c:pt idx="405">
                  <c:v>348</c:v>
                </c:pt>
                <c:pt idx="406">
                  <c:v>348</c:v>
                </c:pt>
                <c:pt idx="407">
                  <c:v>349</c:v>
                </c:pt>
                <c:pt idx="408">
                  <c:v>349</c:v>
                </c:pt>
                <c:pt idx="409">
                  <c:v>350</c:v>
                </c:pt>
                <c:pt idx="410">
                  <c:v>349</c:v>
                </c:pt>
                <c:pt idx="411">
                  <c:v>349</c:v>
                </c:pt>
                <c:pt idx="412">
                  <c:v>350</c:v>
                </c:pt>
                <c:pt idx="413">
                  <c:v>350</c:v>
                </c:pt>
                <c:pt idx="414">
                  <c:v>350</c:v>
                </c:pt>
                <c:pt idx="415">
                  <c:v>351</c:v>
                </c:pt>
                <c:pt idx="416">
                  <c:v>351</c:v>
                </c:pt>
                <c:pt idx="417">
                  <c:v>352</c:v>
                </c:pt>
                <c:pt idx="418">
                  <c:v>352</c:v>
                </c:pt>
                <c:pt idx="419">
                  <c:v>352</c:v>
                </c:pt>
                <c:pt idx="420">
                  <c:v>352</c:v>
                </c:pt>
                <c:pt idx="421">
                  <c:v>353</c:v>
                </c:pt>
                <c:pt idx="422">
                  <c:v>353</c:v>
                </c:pt>
                <c:pt idx="423">
                  <c:v>354</c:v>
                </c:pt>
                <c:pt idx="424">
                  <c:v>354</c:v>
                </c:pt>
                <c:pt idx="425">
                  <c:v>354</c:v>
                </c:pt>
                <c:pt idx="426">
                  <c:v>355</c:v>
                </c:pt>
                <c:pt idx="427">
                  <c:v>355</c:v>
                </c:pt>
                <c:pt idx="428">
                  <c:v>355</c:v>
                </c:pt>
                <c:pt idx="429">
                  <c:v>356</c:v>
                </c:pt>
                <c:pt idx="430">
                  <c:v>356</c:v>
                </c:pt>
                <c:pt idx="431">
                  <c:v>356</c:v>
                </c:pt>
                <c:pt idx="432">
                  <c:v>356</c:v>
                </c:pt>
                <c:pt idx="433">
                  <c:v>356</c:v>
                </c:pt>
                <c:pt idx="434">
                  <c:v>357</c:v>
                </c:pt>
                <c:pt idx="435">
                  <c:v>357</c:v>
                </c:pt>
                <c:pt idx="436">
                  <c:v>357</c:v>
                </c:pt>
                <c:pt idx="437">
                  <c:v>358</c:v>
                </c:pt>
                <c:pt idx="438">
                  <c:v>359</c:v>
                </c:pt>
                <c:pt idx="439">
                  <c:v>359</c:v>
                </c:pt>
                <c:pt idx="440">
                  <c:v>359</c:v>
                </c:pt>
                <c:pt idx="441">
                  <c:v>359</c:v>
                </c:pt>
                <c:pt idx="442">
                  <c:v>360</c:v>
                </c:pt>
                <c:pt idx="443">
                  <c:v>360</c:v>
                </c:pt>
                <c:pt idx="444">
                  <c:v>360</c:v>
                </c:pt>
                <c:pt idx="445">
                  <c:v>361</c:v>
                </c:pt>
                <c:pt idx="446">
                  <c:v>361</c:v>
                </c:pt>
                <c:pt idx="447">
                  <c:v>362</c:v>
                </c:pt>
                <c:pt idx="448">
                  <c:v>362</c:v>
                </c:pt>
                <c:pt idx="449">
                  <c:v>362</c:v>
                </c:pt>
                <c:pt idx="450">
                  <c:v>362</c:v>
                </c:pt>
                <c:pt idx="451">
                  <c:v>362</c:v>
                </c:pt>
                <c:pt idx="452">
                  <c:v>363</c:v>
                </c:pt>
                <c:pt idx="453">
                  <c:v>363</c:v>
                </c:pt>
                <c:pt idx="454">
                  <c:v>363</c:v>
                </c:pt>
                <c:pt idx="455">
                  <c:v>363</c:v>
                </c:pt>
                <c:pt idx="456">
                  <c:v>364</c:v>
                </c:pt>
                <c:pt idx="457">
                  <c:v>364</c:v>
                </c:pt>
                <c:pt idx="458">
                  <c:v>364</c:v>
                </c:pt>
                <c:pt idx="459">
                  <c:v>365</c:v>
                </c:pt>
                <c:pt idx="460">
                  <c:v>365</c:v>
                </c:pt>
                <c:pt idx="461">
                  <c:v>365</c:v>
                </c:pt>
                <c:pt idx="462">
                  <c:v>366</c:v>
                </c:pt>
                <c:pt idx="463">
                  <c:v>366</c:v>
                </c:pt>
                <c:pt idx="464">
                  <c:v>367</c:v>
                </c:pt>
                <c:pt idx="465">
                  <c:v>366</c:v>
                </c:pt>
                <c:pt idx="466">
                  <c:v>367</c:v>
                </c:pt>
                <c:pt idx="467">
                  <c:v>367</c:v>
                </c:pt>
                <c:pt idx="468">
                  <c:v>367</c:v>
                </c:pt>
                <c:pt idx="469">
                  <c:v>367</c:v>
                </c:pt>
                <c:pt idx="470">
                  <c:v>367</c:v>
                </c:pt>
                <c:pt idx="471">
                  <c:v>368</c:v>
                </c:pt>
                <c:pt idx="472">
                  <c:v>368</c:v>
                </c:pt>
                <c:pt idx="473">
                  <c:v>369</c:v>
                </c:pt>
                <c:pt idx="474">
                  <c:v>369</c:v>
                </c:pt>
                <c:pt idx="475">
                  <c:v>369</c:v>
                </c:pt>
                <c:pt idx="476">
                  <c:v>369</c:v>
                </c:pt>
                <c:pt idx="477">
                  <c:v>370</c:v>
                </c:pt>
                <c:pt idx="478">
                  <c:v>370</c:v>
                </c:pt>
                <c:pt idx="479">
                  <c:v>370</c:v>
                </c:pt>
                <c:pt idx="480">
                  <c:v>371</c:v>
                </c:pt>
                <c:pt idx="481">
                  <c:v>370</c:v>
                </c:pt>
                <c:pt idx="482">
                  <c:v>371</c:v>
                </c:pt>
                <c:pt idx="483">
                  <c:v>372</c:v>
                </c:pt>
                <c:pt idx="484">
                  <c:v>372</c:v>
                </c:pt>
                <c:pt idx="485">
                  <c:v>373</c:v>
                </c:pt>
                <c:pt idx="486">
                  <c:v>373</c:v>
                </c:pt>
                <c:pt idx="487">
                  <c:v>373</c:v>
                </c:pt>
                <c:pt idx="488">
                  <c:v>373</c:v>
                </c:pt>
                <c:pt idx="489">
                  <c:v>374</c:v>
                </c:pt>
                <c:pt idx="490">
                  <c:v>374</c:v>
                </c:pt>
                <c:pt idx="491">
                  <c:v>374</c:v>
                </c:pt>
                <c:pt idx="492">
                  <c:v>374</c:v>
                </c:pt>
                <c:pt idx="493">
                  <c:v>375</c:v>
                </c:pt>
                <c:pt idx="494">
                  <c:v>375</c:v>
                </c:pt>
                <c:pt idx="495">
                  <c:v>376</c:v>
                </c:pt>
                <c:pt idx="496">
                  <c:v>376</c:v>
                </c:pt>
                <c:pt idx="497">
                  <c:v>376</c:v>
                </c:pt>
                <c:pt idx="498">
                  <c:v>377</c:v>
                </c:pt>
                <c:pt idx="499">
                  <c:v>377</c:v>
                </c:pt>
                <c:pt idx="500">
                  <c:v>377</c:v>
                </c:pt>
                <c:pt idx="501">
                  <c:v>378</c:v>
                </c:pt>
                <c:pt idx="502">
                  <c:v>378</c:v>
                </c:pt>
                <c:pt idx="503">
                  <c:v>378</c:v>
                </c:pt>
                <c:pt idx="504">
                  <c:v>379</c:v>
                </c:pt>
                <c:pt idx="505">
                  <c:v>379</c:v>
                </c:pt>
                <c:pt idx="506">
                  <c:v>379</c:v>
                </c:pt>
                <c:pt idx="507">
                  <c:v>380</c:v>
                </c:pt>
                <c:pt idx="508">
                  <c:v>381</c:v>
                </c:pt>
                <c:pt idx="509">
                  <c:v>380</c:v>
                </c:pt>
                <c:pt idx="510">
                  <c:v>381</c:v>
                </c:pt>
                <c:pt idx="511">
                  <c:v>381</c:v>
                </c:pt>
                <c:pt idx="512">
                  <c:v>382</c:v>
                </c:pt>
                <c:pt idx="513">
                  <c:v>382</c:v>
                </c:pt>
                <c:pt idx="514">
                  <c:v>383</c:v>
                </c:pt>
                <c:pt idx="515">
                  <c:v>382</c:v>
                </c:pt>
                <c:pt idx="516">
                  <c:v>383</c:v>
                </c:pt>
                <c:pt idx="517">
                  <c:v>384</c:v>
                </c:pt>
                <c:pt idx="518">
                  <c:v>383</c:v>
                </c:pt>
                <c:pt idx="519">
                  <c:v>384</c:v>
                </c:pt>
                <c:pt idx="520">
                  <c:v>384</c:v>
                </c:pt>
                <c:pt idx="521">
                  <c:v>385</c:v>
                </c:pt>
                <c:pt idx="522">
                  <c:v>386</c:v>
                </c:pt>
                <c:pt idx="523">
                  <c:v>387</c:v>
                </c:pt>
                <c:pt idx="524">
                  <c:v>388</c:v>
                </c:pt>
                <c:pt idx="525">
                  <c:v>387</c:v>
                </c:pt>
                <c:pt idx="526">
                  <c:v>386</c:v>
                </c:pt>
                <c:pt idx="527">
                  <c:v>386</c:v>
                </c:pt>
                <c:pt idx="528">
                  <c:v>387</c:v>
                </c:pt>
                <c:pt idx="529">
                  <c:v>387</c:v>
                </c:pt>
                <c:pt idx="530">
                  <c:v>387</c:v>
                </c:pt>
                <c:pt idx="531">
                  <c:v>388</c:v>
                </c:pt>
                <c:pt idx="532">
                  <c:v>388</c:v>
                </c:pt>
                <c:pt idx="533">
                  <c:v>389</c:v>
                </c:pt>
                <c:pt idx="534">
                  <c:v>389</c:v>
                </c:pt>
                <c:pt idx="535">
                  <c:v>389</c:v>
                </c:pt>
                <c:pt idx="536">
                  <c:v>389</c:v>
                </c:pt>
                <c:pt idx="537">
                  <c:v>389</c:v>
                </c:pt>
                <c:pt idx="538">
                  <c:v>389</c:v>
                </c:pt>
                <c:pt idx="539">
                  <c:v>389</c:v>
                </c:pt>
                <c:pt idx="540">
                  <c:v>390</c:v>
                </c:pt>
                <c:pt idx="541">
                  <c:v>390</c:v>
                </c:pt>
                <c:pt idx="542">
                  <c:v>390</c:v>
                </c:pt>
                <c:pt idx="543">
                  <c:v>391</c:v>
                </c:pt>
                <c:pt idx="544">
                  <c:v>391</c:v>
                </c:pt>
                <c:pt idx="545">
                  <c:v>391</c:v>
                </c:pt>
                <c:pt idx="546">
                  <c:v>392</c:v>
                </c:pt>
                <c:pt idx="547">
                  <c:v>392</c:v>
                </c:pt>
                <c:pt idx="548">
                  <c:v>392</c:v>
                </c:pt>
                <c:pt idx="549">
                  <c:v>392</c:v>
                </c:pt>
                <c:pt idx="550">
                  <c:v>393</c:v>
                </c:pt>
                <c:pt idx="551">
                  <c:v>393</c:v>
                </c:pt>
                <c:pt idx="552">
                  <c:v>393</c:v>
                </c:pt>
                <c:pt idx="553">
                  <c:v>394</c:v>
                </c:pt>
                <c:pt idx="554">
                  <c:v>394</c:v>
                </c:pt>
                <c:pt idx="555">
                  <c:v>394</c:v>
                </c:pt>
                <c:pt idx="556">
                  <c:v>394</c:v>
                </c:pt>
                <c:pt idx="557">
                  <c:v>394</c:v>
                </c:pt>
                <c:pt idx="558">
                  <c:v>394</c:v>
                </c:pt>
                <c:pt idx="559">
                  <c:v>395</c:v>
                </c:pt>
                <c:pt idx="560">
                  <c:v>395</c:v>
                </c:pt>
                <c:pt idx="561">
                  <c:v>395</c:v>
                </c:pt>
                <c:pt idx="562">
                  <c:v>395</c:v>
                </c:pt>
                <c:pt idx="563">
                  <c:v>395</c:v>
                </c:pt>
                <c:pt idx="564">
                  <c:v>395</c:v>
                </c:pt>
                <c:pt idx="565">
                  <c:v>395</c:v>
                </c:pt>
                <c:pt idx="566">
                  <c:v>395</c:v>
                </c:pt>
                <c:pt idx="567">
                  <c:v>395</c:v>
                </c:pt>
                <c:pt idx="568">
                  <c:v>395</c:v>
                </c:pt>
                <c:pt idx="569">
                  <c:v>395</c:v>
                </c:pt>
                <c:pt idx="570">
                  <c:v>395</c:v>
                </c:pt>
                <c:pt idx="571">
                  <c:v>395</c:v>
                </c:pt>
                <c:pt idx="572">
                  <c:v>395</c:v>
                </c:pt>
                <c:pt idx="573">
                  <c:v>394</c:v>
                </c:pt>
                <c:pt idx="574">
                  <c:v>394</c:v>
                </c:pt>
                <c:pt idx="575">
                  <c:v>395</c:v>
                </c:pt>
                <c:pt idx="576">
                  <c:v>395</c:v>
                </c:pt>
                <c:pt idx="577">
                  <c:v>395</c:v>
                </c:pt>
                <c:pt idx="578">
                  <c:v>395</c:v>
                </c:pt>
                <c:pt idx="579">
                  <c:v>394</c:v>
                </c:pt>
                <c:pt idx="580">
                  <c:v>394</c:v>
                </c:pt>
                <c:pt idx="581">
                  <c:v>394</c:v>
                </c:pt>
                <c:pt idx="582">
                  <c:v>394</c:v>
                </c:pt>
                <c:pt idx="583">
                  <c:v>394</c:v>
                </c:pt>
                <c:pt idx="584">
                  <c:v>394</c:v>
                </c:pt>
                <c:pt idx="585">
                  <c:v>394</c:v>
                </c:pt>
                <c:pt idx="586">
                  <c:v>394</c:v>
                </c:pt>
                <c:pt idx="587">
                  <c:v>394</c:v>
                </c:pt>
                <c:pt idx="588">
                  <c:v>393</c:v>
                </c:pt>
                <c:pt idx="589">
                  <c:v>394</c:v>
                </c:pt>
                <c:pt idx="590">
                  <c:v>394</c:v>
                </c:pt>
                <c:pt idx="591">
                  <c:v>394</c:v>
                </c:pt>
                <c:pt idx="592">
                  <c:v>394</c:v>
                </c:pt>
                <c:pt idx="593">
                  <c:v>394</c:v>
                </c:pt>
                <c:pt idx="594">
                  <c:v>394</c:v>
                </c:pt>
                <c:pt idx="595">
                  <c:v>394</c:v>
                </c:pt>
                <c:pt idx="596">
                  <c:v>394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ex3_25_heatTemp3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Sheet1!$D$2:$D$1004</c:f>
              <c:numCache>
                <c:formatCode>General</c:formatCode>
                <c:ptCount val="1003"/>
                <c:pt idx="0">
                  <c:v>302</c:v>
                </c:pt>
                <c:pt idx="1">
                  <c:v>303</c:v>
                </c:pt>
                <c:pt idx="2">
                  <c:v>303</c:v>
                </c:pt>
                <c:pt idx="3">
                  <c:v>303</c:v>
                </c:pt>
                <c:pt idx="4">
                  <c:v>305</c:v>
                </c:pt>
                <c:pt idx="5">
                  <c:v>305</c:v>
                </c:pt>
                <c:pt idx="6">
                  <c:v>306</c:v>
                </c:pt>
                <c:pt idx="7">
                  <c:v>307</c:v>
                </c:pt>
                <c:pt idx="8">
                  <c:v>307</c:v>
                </c:pt>
                <c:pt idx="9">
                  <c:v>307</c:v>
                </c:pt>
                <c:pt idx="10">
                  <c:v>308</c:v>
                </c:pt>
                <c:pt idx="11">
                  <c:v>308</c:v>
                </c:pt>
                <c:pt idx="12">
                  <c:v>308</c:v>
                </c:pt>
                <c:pt idx="13">
                  <c:v>309</c:v>
                </c:pt>
                <c:pt idx="14">
                  <c:v>310</c:v>
                </c:pt>
                <c:pt idx="15">
                  <c:v>309</c:v>
                </c:pt>
                <c:pt idx="16">
                  <c:v>310</c:v>
                </c:pt>
                <c:pt idx="17">
                  <c:v>310</c:v>
                </c:pt>
                <c:pt idx="18">
                  <c:v>311</c:v>
                </c:pt>
                <c:pt idx="19">
                  <c:v>311</c:v>
                </c:pt>
                <c:pt idx="20">
                  <c:v>311</c:v>
                </c:pt>
                <c:pt idx="21">
                  <c:v>311</c:v>
                </c:pt>
                <c:pt idx="22">
                  <c:v>312</c:v>
                </c:pt>
                <c:pt idx="23">
                  <c:v>312</c:v>
                </c:pt>
                <c:pt idx="24">
                  <c:v>312</c:v>
                </c:pt>
                <c:pt idx="25">
                  <c:v>313</c:v>
                </c:pt>
                <c:pt idx="26">
                  <c:v>314</c:v>
                </c:pt>
                <c:pt idx="27">
                  <c:v>314</c:v>
                </c:pt>
                <c:pt idx="28">
                  <c:v>313</c:v>
                </c:pt>
                <c:pt idx="29">
                  <c:v>314</c:v>
                </c:pt>
                <c:pt idx="30">
                  <c:v>314</c:v>
                </c:pt>
                <c:pt idx="31">
                  <c:v>314</c:v>
                </c:pt>
                <c:pt idx="32">
                  <c:v>315</c:v>
                </c:pt>
                <c:pt idx="33">
                  <c:v>315</c:v>
                </c:pt>
                <c:pt idx="34">
                  <c:v>316</c:v>
                </c:pt>
                <c:pt idx="35">
                  <c:v>316</c:v>
                </c:pt>
                <c:pt idx="36">
                  <c:v>316</c:v>
                </c:pt>
                <c:pt idx="37">
                  <c:v>317</c:v>
                </c:pt>
                <c:pt idx="38">
                  <c:v>317</c:v>
                </c:pt>
                <c:pt idx="39">
                  <c:v>317</c:v>
                </c:pt>
                <c:pt idx="40">
                  <c:v>317</c:v>
                </c:pt>
                <c:pt idx="41">
                  <c:v>318</c:v>
                </c:pt>
                <c:pt idx="42">
                  <c:v>318</c:v>
                </c:pt>
                <c:pt idx="43">
                  <c:v>318</c:v>
                </c:pt>
                <c:pt idx="44">
                  <c:v>318</c:v>
                </c:pt>
                <c:pt idx="45">
                  <c:v>319</c:v>
                </c:pt>
                <c:pt idx="46">
                  <c:v>319</c:v>
                </c:pt>
                <c:pt idx="47">
                  <c:v>319</c:v>
                </c:pt>
                <c:pt idx="48">
                  <c:v>319</c:v>
                </c:pt>
                <c:pt idx="49">
                  <c:v>320</c:v>
                </c:pt>
                <c:pt idx="50">
                  <c:v>320</c:v>
                </c:pt>
                <c:pt idx="51">
                  <c:v>320</c:v>
                </c:pt>
                <c:pt idx="52">
                  <c:v>321</c:v>
                </c:pt>
                <c:pt idx="53">
                  <c:v>321</c:v>
                </c:pt>
                <c:pt idx="54">
                  <c:v>321</c:v>
                </c:pt>
                <c:pt idx="55">
                  <c:v>321</c:v>
                </c:pt>
                <c:pt idx="56">
                  <c:v>321</c:v>
                </c:pt>
                <c:pt idx="57">
                  <c:v>322</c:v>
                </c:pt>
                <c:pt idx="58">
                  <c:v>322</c:v>
                </c:pt>
                <c:pt idx="59">
                  <c:v>322</c:v>
                </c:pt>
                <c:pt idx="60">
                  <c:v>323</c:v>
                </c:pt>
                <c:pt idx="61">
                  <c:v>323</c:v>
                </c:pt>
                <c:pt idx="62">
                  <c:v>323</c:v>
                </c:pt>
                <c:pt idx="63">
                  <c:v>323</c:v>
                </c:pt>
                <c:pt idx="64">
                  <c:v>324</c:v>
                </c:pt>
                <c:pt idx="65">
                  <c:v>324</c:v>
                </c:pt>
                <c:pt idx="66">
                  <c:v>324</c:v>
                </c:pt>
                <c:pt idx="67">
                  <c:v>324</c:v>
                </c:pt>
                <c:pt idx="68">
                  <c:v>324</c:v>
                </c:pt>
                <c:pt idx="69">
                  <c:v>324</c:v>
                </c:pt>
                <c:pt idx="70">
                  <c:v>325</c:v>
                </c:pt>
                <c:pt idx="71">
                  <c:v>325</c:v>
                </c:pt>
                <c:pt idx="72">
                  <c:v>325</c:v>
                </c:pt>
                <c:pt idx="73">
                  <c:v>326</c:v>
                </c:pt>
                <c:pt idx="74">
                  <c:v>326</c:v>
                </c:pt>
                <c:pt idx="75">
                  <c:v>327</c:v>
                </c:pt>
                <c:pt idx="76">
                  <c:v>327</c:v>
                </c:pt>
                <c:pt idx="77">
                  <c:v>327</c:v>
                </c:pt>
                <c:pt idx="78">
                  <c:v>327</c:v>
                </c:pt>
                <c:pt idx="79">
                  <c:v>327</c:v>
                </c:pt>
                <c:pt idx="80">
                  <c:v>328</c:v>
                </c:pt>
                <c:pt idx="81">
                  <c:v>328</c:v>
                </c:pt>
                <c:pt idx="82">
                  <c:v>328</c:v>
                </c:pt>
                <c:pt idx="83">
                  <c:v>329</c:v>
                </c:pt>
                <c:pt idx="84">
                  <c:v>329</c:v>
                </c:pt>
                <c:pt idx="85">
                  <c:v>329</c:v>
                </c:pt>
                <c:pt idx="86">
                  <c:v>330</c:v>
                </c:pt>
                <c:pt idx="87">
                  <c:v>330</c:v>
                </c:pt>
                <c:pt idx="88">
                  <c:v>330</c:v>
                </c:pt>
                <c:pt idx="89">
                  <c:v>331</c:v>
                </c:pt>
                <c:pt idx="90">
                  <c:v>331</c:v>
                </c:pt>
                <c:pt idx="91">
                  <c:v>331</c:v>
                </c:pt>
                <c:pt idx="92">
                  <c:v>331</c:v>
                </c:pt>
                <c:pt idx="93">
                  <c:v>331</c:v>
                </c:pt>
                <c:pt idx="94">
                  <c:v>331</c:v>
                </c:pt>
                <c:pt idx="95">
                  <c:v>332</c:v>
                </c:pt>
                <c:pt idx="96">
                  <c:v>332</c:v>
                </c:pt>
                <c:pt idx="97">
                  <c:v>332</c:v>
                </c:pt>
                <c:pt idx="98">
                  <c:v>333</c:v>
                </c:pt>
                <c:pt idx="99">
                  <c:v>333</c:v>
                </c:pt>
                <c:pt idx="100">
                  <c:v>334</c:v>
                </c:pt>
                <c:pt idx="101">
                  <c:v>334</c:v>
                </c:pt>
                <c:pt idx="102">
                  <c:v>334</c:v>
                </c:pt>
                <c:pt idx="103">
                  <c:v>334</c:v>
                </c:pt>
                <c:pt idx="104">
                  <c:v>335</c:v>
                </c:pt>
                <c:pt idx="105">
                  <c:v>335</c:v>
                </c:pt>
                <c:pt idx="106">
                  <c:v>335</c:v>
                </c:pt>
                <c:pt idx="107">
                  <c:v>336</c:v>
                </c:pt>
                <c:pt idx="108">
                  <c:v>336</c:v>
                </c:pt>
                <c:pt idx="109">
                  <c:v>336</c:v>
                </c:pt>
                <c:pt idx="110">
                  <c:v>337</c:v>
                </c:pt>
                <c:pt idx="111">
                  <c:v>337</c:v>
                </c:pt>
                <c:pt idx="112">
                  <c:v>337</c:v>
                </c:pt>
                <c:pt idx="113">
                  <c:v>337</c:v>
                </c:pt>
                <c:pt idx="114">
                  <c:v>337</c:v>
                </c:pt>
                <c:pt idx="115">
                  <c:v>337</c:v>
                </c:pt>
                <c:pt idx="116">
                  <c:v>338</c:v>
                </c:pt>
                <c:pt idx="117">
                  <c:v>338</c:v>
                </c:pt>
                <c:pt idx="118">
                  <c:v>339</c:v>
                </c:pt>
                <c:pt idx="119">
                  <c:v>339</c:v>
                </c:pt>
                <c:pt idx="120">
                  <c:v>339</c:v>
                </c:pt>
                <c:pt idx="121">
                  <c:v>339</c:v>
                </c:pt>
                <c:pt idx="122">
                  <c:v>340</c:v>
                </c:pt>
                <c:pt idx="123">
                  <c:v>340</c:v>
                </c:pt>
                <c:pt idx="124">
                  <c:v>340</c:v>
                </c:pt>
                <c:pt idx="125">
                  <c:v>341</c:v>
                </c:pt>
                <c:pt idx="126">
                  <c:v>341</c:v>
                </c:pt>
                <c:pt idx="127">
                  <c:v>342</c:v>
                </c:pt>
                <c:pt idx="128">
                  <c:v>342</c:v>
                </c:pt>
                <c:pt idx="129">
                  <c:v>342</c:v>
                </c:pt>
                <c:pt idx="130">
                  <c:v>343</c:v>
                </c:pt>
                <c:pt idx="131">
                  <c:v>343</c:v>
                </c:pt>
                <c:pt idx="132">
                  <c:v>343</c:v>
                </c:pt>
                <c:pt idx="133">
                  <c:v>344</c:v>
                </c:pt>
                <c:pt idx="134">
                  <c:v>344</c:v>
                </c:pt>
                <c:pt idx="135">
                  <c:v>345</c:v>
                </c:pt>
                <c:pt idx="136">
                  <c:v>344</c:v>
                </c:pt>
                <c:pt idx="137">
                  <c:v>344</c:v>
                </c:pt>
                <c:pt idx="138">
                  <c:v>346</c:v>
                </c:pt>
                <c:pt idx="139">
                  <c:v>346</c:v>
                </c:pt>
                <c:pt idx="140">
                  <c:v>346</c:v>
                </c:pt>
                <c:pt idx="141">
                  <c:v>347</c:v>
                </c:pt>
                <c:pt idx="142">
                  <c:v>347</c:v>
                </c:pt>
                <c:pt idx="143">
                  <c:v>347</c:v>
                </c:pt>
                <c:pt idx="144">
                  <c:v>347</c:v>
                </c:pt>
                <c:pt idx="145">
                  <c:v>348</c:v>
                </c:pt>
                <c:pt idx="146">
                  <c:v>348</c:v>
                </c:pt>
                <c:pt idx="147">
                  <c:v>348</c:v>
                </c:pt>
                <c:pt idx="148">
                  <c:v>349</c:v>
                </c:pt>
                <c:pt idx="149">
                  <c:v>349</c:v>
                </c:pt>
                <c:pt idx="150">
                  <c:v>349</c:v>
                </c:pt>
                <c:pt idx="151">
                  <c:v>350</c:v>
                </c:pt>
                <c:pt idx="152">
                  <c:v>350</c:v>
                </c:pt>
                <c:pt idx="153">
                  <c:v>350</c:v>
                </c:pt>
                <c:pt idx="154">
                  <c:v>351</c:v>
                </c:pt>
                <c:pt idx="155">
                  <c:v>351</c:v>
                </c:pt>
                <c:pt idx="156">
                  <c:v>352</c:v>
                </c:pt>
                <c:pt idx="157">
                  <c:v>352</c:v>
                </c:pt>
                <c:pt idx="158">
                  <c:v>352</c:v>
                </c:pt>
                <c:pt idx="159">
                  <c:v>352</c:v>
                </c:pt>
                <c:pt idx="160">
                  <c:v>353</c:v>
                </c:pt>
                <c:pt idx="161">
                  <c:v>353</c:v>
                </c:pt>
                <c:pt idx="162">
                  <c:v>354</c:v>
                </c:pt>
                <c:pt idx="163">
                  <c:v>354</c:v>
                </c:pt>
                <c:pt idx="164">
                  <c:v>354</c:v>
                </c:pt>
                <c:pt idx="165">
                  <c:v>354</c:v>
                </c:pt>
                <c:pt idx="166">
                  <c:v>355</c:v>
                </c:pt>
                <c:pt idx="167">
                  <c:v>355</c:v>
                </c:pt>
                <c:pt idx="168">
                  <c:v>356</c:v>
                </c:pt>
                <c:pt idx="169">
                  <c:v>356</c:v>
                </c:pt>
                <c:pt idx="170">
                  <c:v>356</c:v>
                </c:pt>
                <c:pt idx="171">
                  <c:v>357</c:v>
                </c:pt>
                <c:pt idx="172">
                  <c:v>357</c:v>
                </c:pt>
                <c:pt idx="173">
                  <c:v>357</c:v>
                </c:pt>
                <c:pt idx="174">
                  <c:v>358</c:v>
                </c:pt>
                <c:pt idx="175">
                  <c:v>358</c:v>
                </c:pt>
                <c:pt idx="176">
                  <c:v>358</c:v>
                </c:pt>
                <c:pt idx="177">
                  <c:v>358</c:v>
                </c:pt>
                <c:pt idx="178">
                  <c:v>359</c:v>
                </c:pt>
                <c:pt idx="179">
                  <c:v>359</c:v>
                </c:pt>
                <c:pt idx="180">
                  <c:v>360</c:v>
                </c:pt>
                <c:pt idx="181">
                  <c:v>360</c:v>
                </c:pt>
                <c:pt idx="182">
                  <c:v>360</c:v>
                </c:pt>
                <c:pt idx="183">
                  <c:v>361</c:v>
                </c:pt>
                <c:pt idx="184">
                  <c:v>361</c:v>
                </c:pt>
                <c:pt idx="185">
                  <c:v>361</c:v>
                </c:pt>
                <c:pt idx="186">
                  <c:v>362</c:v>
                </c:pt>
                <c:pt idx="187">
                  <c:v>362</c:v>
                </c:pt>
                <c:pt idx="188">
                  <c:v>362</c:v>
                </c:pt>
                <c:pt idx="189">
                  <c:v>363</c:v>
                </c:pt>
                <c:pt idx="190">
                  <c:v>363</c:v>
                </c:pt>
                <c:pt idx="191">
                  <c:v>363</c:v>
                </c:pt>
                <c:pt idx="192">
                  <c:v>363</c:v>
                </c:pt>
                <c:pt idx="193">
                  <c:v>364</c:v>
                </c:pt>
                <c:pt idx="194">
                  <c:v>364</c:v>
                </c:pt>
                <c:pt idx="195">
                  <c:v>365</c:v>
                </c:pt>
                <c:pt idx="196">
                  <c:v>365</c:v>
                </c:pt>
                <c:pt idx="197">
                  <c:v>365</c:v>
                </c:pt>
                <c:pt idx="198">
                  <c:v>365</c:v>
                </c:pt>
                <c:pt idx="199">
                  <c:v>366</c:v>
                </c:pt>
                <c:pt idx="200">
                  <c:v>367</c:v>
                </c:pt>
                <c:pt idx="201">
                  <c:v>366</c:v>
                </c:pt>
                <c:pt idx="202">
                  <c:v>366</c:v>
                </c:pt>
                <c:pt idx="203">
                  <c:v>367</c:v>
                </c:pt>
                <c:pt idx="204">
                  <c:v>367</c:v>
                </c:pt>
                <c:pt idx="205">
                  <c:v>368</c:v>
                </c:pt>
                <c:pt idx="206">
                  <c:v>369</c:v>
                </c:pt>
                <c:pt idx="207">
                  <c:v>369</c:v>
                </c:pt>
                <c:pt idx="208">
                  <c:v>369</c:v>
                </c:pt>
                <c:pt idx="209">
                  <c:v>370</c:v>
                </c:pt>
                <c:pt idx="210">
                  <c:v>370</c:v>
                </c:pt>
                <c:pt idx="211">
                  <c:v>370</c:v>
                </c:pt>
                <c:pt idx="212">
                  <c:v>370</c:v>
                </c:pt>
                <c:pt idx="213">
                  <c:v>371</c:v>
                </c:pt>
                <c:pt idx="214">
                  <c:v>371</c:v>
                </c:pt>
                <c:pt idx="215">
                  <c:v>371</c:v>
                </c:pt>
                <c:pt idx="216">
                  <c:v>372</c:v>
                </c:pt>
                <c:pt idx="217">
                  <c:v>372</c:v>
                </c:pt>
                <c:pt idx="218">
                  <c:v>373</c:v>
                </c:pt>
                <c:pt idx="219">
                  <c:v>373</c:v>
                </c:pt>
                <c:pt idx="220">
                  <c:v>373</c:v>
                </c:pt>
                <c:pt idx="221">
                  <c:v>373</c:v>
                </c:pt>
                <c:pt idx="222">
                  <c:v>373</c:v>
                </c:pt>
                <c:pt idx="223">
                  <c:v>373</c:v>
                </c:pt>
                <c:pt idx="224">
                  <c:v>374</c:v>
                </c:pt>
                <c:pt idx="225">
                  <c:v>374</c:v>
                </c:pt>
                <c:pt idx="226">
                  <c:v>374</c:v>
                </c:pt>
                <c:pt idx="227">
                  <c:v>375</c:v>
                </c:pt>
                <c:pt idx="228">
                  <c:v>375</c:v>
                </c:pt>
                <c:pt idx="229">
                  <c:v>375</c:v>
                </c:pt>
                <c:pt idx="230">
                  <c:v>376</c:v>
                </c:pt>
                <c:pt idx="231">
                  <c:v>376</c:v>
                </c:pt>
                <c:pt idx="232">
                  <c:v>376</c:v>
                </c:pt>
                <c:pt idx="233">
                  <c:v>376</c:v>
                </c:pt>
                <c:pt idx="234">
                  <c:v>377</c:v>
                </c:pt>
                <c:pt idx="235">
                  <c:v>377</c:v>
                </c:pt>
                <c:pt idx="236">
                  <c:v>377</c:v>
                </c:pt>
                <c:pt idx="237">
                  <c:v>377</c:v>
                </c:pt>
                <c:pt idx="238">
                  <c:v>377</c:v>
                </c:pt>
                <c:pt idx="239">
                  <c:v>377</c:v>
                </c:pt>
                <c:pt idx="240">
                  <c:v>378</c:v>
                </c:pt>
                <c:pt idx="241">
                  <c:v>378</c:v>
                </c:pt>
                <c:pt idx="242">
                  <c:v>379</c:v>
                </c:pt>
                <c:pt idx="243">
                  <c:v>379</c:v>
                </c:pt>
                <c:pt idx="244">
                  <c:v>379</c:v>
                </c:pt>
                <c:pt idx="245">
                  <c:v>379</c:v>
                </c:pt>
                <c:pt idx="246">
                  <c:v>380</c:v>
                </c:pt>
                <c:pt idx="247">
                  <c:v>380</c:v>
                </c:pt>
                <c:pt idx="248">
                  <c:v>380</c:v>
                </c:pt>
                <c:pt idx="249">
                  <c:v>381</c:v>
                </c:pt>
                <c:pt idx="250">
                  <c:v>381</c:v>
                </c:pt>
                <c:pt idx="251">
                  <c:v>381</c:v>
                </c:pt>
                <c:pt idx="252">
                  <c:v>382</c:v>
                </c:pt>
                <c:pt idx="253">
                  <c:v>382</c:v>
                </c:pt>
                <c:pt idx="254">
                  <c:v>382</c:v>
                </c:pt>
                <c:pt idx="255">
                  <c:v>382</c:v>
                </c:pt>
                <c:pt idx="256">
                  <c:v>383</c:v>
                </c:pt>
                <c:pt idx="257">
                  <c:v>384</c:v>
                </c:pt>
                <c:pt idx="258">
                  <c:v>384</c:v>
                </c:pt>
                <c:pt idx="259">
                  <c:v>384</c:v>
                </c:pt>
                <c:pt idx="260">
                  <c:v>384</c:v>
                </c:pt>
                <c:pt idx="261">
                  <c:v>385</c:v>
                </c:pt>
                <c:pt idx="262">
                  <c:v>385</c:v>
                </c:pt>
                <c:pt idx="263">
                  <c:v>385</c:v>
                </c:pt>
                <c:pt idx="264">
                  <c:v>386</c:v>
                </c:pt>
                <c:pt idx="265">
                  <c:v>386</c:v>
                </c:pt>
                <c:pt idx="266">
                  <c:v>386</c:v>
                </c:pt>
                <c:pt idx="267">
                  <c:v>387</c:v>
                </c:pt>
                <c:pt idx="268">
                  <c:v>387</c:v>
                </c:pt>
                <c:pt idx="269">
                  <c:v>388</c:v>
                </c:pt>
                <c:pt idx="270">
                  <c:v>388</c:v>
                </c:pt>
                <c:pt idx="271">
                  <c:v>388</c:v>
                </c:pt>
                <c:pt idx="272">
                  <c:v>389</c:v>
                </c:pt>
                <c:pt idx="273">
                  <c:v>389</c:v>
                </c:pt>
                <c:pt idx="274">
                  <c:v>390</c:v>
                </c:pt>
                <c:pt idx="275">
                  <c:v>390</c:v>
                </c:pt>
                <c:pt idx="276">
                  <c:v>390</c:v>
                </c:pt>
                <c:pt idx="277">
                  <c:v>390</c:v>
                </c:pt>
                <c:pt idx="278">
                  <c:v>391</c:v>
                </c:pt>
                <c:pt idx="279">
                  <c:v>391</c:v>
                </c:pt>
                <c:pt idx="280">
                  <c:v>391</c:v>
                </c:pt>
                <c:pt idx="281">
                  <c:v>391</c:v>
                </c:pt>
                <c:pt idx="282">
                  <c:v>392</c:v>
                </c:pt>
                <c:pt idx="283">
                  <c:v>392</c:v>
                </c:pt>
                <c:pt idx="284">
                  <c:v>392</c:v>
                </c:pt>
                <c:pt idx="285">
                  <c:v>393</c:v>
                </c:pt>
                <c:pt idx="286">
                  <c:v>393</c:v>
                </c:pt>
                <c:pt idx="287">
                  <c:v>394</c:v>
                </c:pt>
                <c:pt idx="288">
                  <c:v>394</c:v>
                </c:pt>
                <c:pt idx="289">
                  <c:v>394</c:v>
                </c:pt>
                <c:pt idx="290">
                  <c:v>395</c:v>
                </c:pt>
                <c:pt idx="291">
                  <c:v>395</c:v>
                </c:pt>
                <c:pt idx="292">
                  <c:v>395</c:v>
                </c:pt>
                <c:pt idx="293">
                  <c:v>395</c:v>
                </c:pt>
                <c:pt idx="294">
                  <c:v>395</c:v>
                </c:pt>
                <c:pt idx="295">
                  <c:v>395</c:v>
                </c:pt>
                <c:pt idx="296">
                  <c:v>396</c:v>
                </c:pt>
                <c:pt idx="297">
                  <c:v>396</c:v>
                </c:pt>
                <c:pt idx="298">
                  <c:v>396</c:v>
                </c:pt>
                <c:pt idx="299">
                  <c:v>396</c:v>
                </c:pt>
                <c:pt idx="300">
                  <c:v>397</c:v>
                </c:pt>
                <c:pt idx="301">
                  <c:v>397</c:v>
                </c:pt>
                <c:pt idx="302">
                  <c:v>397</c:v>
                </c:pt>
                <c:pt idx="303">
                  <c:v>398</c:v>
                </c:pt>
                <c:pt idx="304">
                  <c:v>398</c:v>
                </c:pt>
                <c:pt idx="305">
                  <c:v>398</c:v>
                </c:pt>
                <c:pt idx="306">
                  <c:v>399</c:v>
                </c:pt>
                <c:pt idx="307">
                  <c:v>399</c:v>
                </c:pt>
                <c:pt idx="308">
                  <c:v>399</c:v>
                </c:pt>
                <c:pt idx="309">
                  <c:v>399</c:v>
                </c:pt>
                <c:pt idx="310">
                  <c:v>400</c:v>
                </c:pt>
                <c:pt idx="311">
                  <c:v>400</c:v>
                </c:pt>
                <c:pt idx="312">
                  <c:v>401</c:v>
                </c:pt>
                <c:pt idx="313">
                  <c:v>401</c:v>
                </c:pt>
                <c:pt idx="314">
                  <c:v>401</c:v>
                </c:pt>
                <c:pt idx="315">
                  <c:v>402</c:v>
                </c:pt>
                <c:pt idx="316">
                  <c:v>402</c:v>
                </c:pt>
                <c:pt idx="317">
                  <c:v>402</c:v>
                </c:pt>
                <c:pt idx="318">
                  <c:v>403</c:v>
                </c:pt>
                <c:pt idx="319">
                  <c:v>403</c:v>
                </c:pt>
                <c:pt idx="320">
                  <c:v>403</c:v>
                </c:pt>
                <c:pt idx="321">
                  <c:v>404</c:v>
                </c:pt>
                <c:pt idx="322">
                  <c:v>404</c:v>
                </c:pt>
                <c:pt idx="323">
                  <c:v>404</c:v>
                </c:pt>
                <c:pt idx="324">
                  <c:v>404</c:v>
                </c:pt>
                <c:pt idx="325">
                  <c:v>405</c:v>
                </c:pt>
                <c:pt idx="326">
                  <c:v>405</c:v>
                </c:pt>
                <c:pt idx="327">
                  <c:v>406</c:v>
                </c:pt>
                <c:pt idx="328">
                  <c:v>406</c:v>
                </c:pt>
                <c:pt idx="329">
                  <c:v>406</c:v>
                </c:pt>
                <c:pt idx="330">
                  <c:v>407</c:v>
                </c:pt>
                <c:pt idx="331">
                  <c:v>407</c:v>
                </c:pt>
                <c:pt idx="332">
                  <c:v>407</c:v>
                </c:pt>
                <c:pt idx="333">
                  <c:v>407</c:v>
                </c:pt>
                <c:pt idx="334">
                  <c:v>407</c:v>
                </c:pt>
                <c:pt idx="335">
                  <c:v>408</c:v>
                </c:pt>
                <c:pt idx="336">
                  <c:v>409</c:v>
                </c:pt>
                <c:pt idx="337">
                  <c:v>409</c:v>
                </c:pt>
                <c:pt idx="338">
                  <c:v>409</c:v>
                </c:pt>
                <c:pt idx="339">
                  <c:v>410</c:v>
                </c:pt>
                <c:pt idx="340">
                  <c:v>410</c:v>
                </c:pt>
                <c:pt idx="341">
                  <c:v>411</c:v>
                </c:pt>
                <c:pt idx="342">
                  <c:v>411</c:v>
                </c:pt>
                <c:pt idx="343">
                  <c:v>412</c:v>
                </c:pt>
                <c:pt idx="344">
                  <c:v>412</c:v>
                </c:pt>
                <c:pt idx="345">
                  <c:v>412</c:v>
                </c:pt>
                <c:pt idx="346">
                  <c:v>413</c:v>
                </c:pt>
                <c:pt idx="347">
                  <c:v>413</c:v>
                </c:pt>
                <c:pt idx="348">
                  <c:v>413</c:v>
                </c:pt>
                <c:pt idx="349">
                  <c:v>413</c:v>
                </c:pt>
                <c:pt idx="350">
                  <c:v>413</c:v>
                </c:pt>
                <c:pt idx="351">
                  <c:v>414</c:v>
                </c:pt>
                <c:pt idx="352">
                  <c:v>414</c:v>
                </c:pt>
                <c:pt idx="353">
                  <c:v>414</c:v>
                </c:pt>
                <c:pt idx="354">
                  <c:v>413</c:v>
                </c:pt>
                <c:pt idx="355">
                  <c:v>413</c:v>
                </c:pt>
                <c:pt idx="356">
                  <c:v>413</c:v>
                </c:pt>
                <c:pt idx="357">
                  <c:v>413</c:v>
                </c:pt>
                <c:pt idx="358">
                  <c:v>412</c:v>
                </c:pt>
                <c:pt idx="359">
                  <c:v>413</c:v>
                </c:pt>
                <c:pt idx="360">
                  <c:v>413</c:v>
                </c:pt>
                <c:pt idx="361">
                  <c:v>412</c:v>
                </c:pt>
                <c:pt idx="362">
                  <c:v>412</c:v>
                </c:pt>
                <c:pt idx="363">
                  <c:v>412</c:v>
                </c:pt>
                <c:pt idx="364">
                  <c:v>412</c:v>
                </c:pt>
                <c:pt idx="365">
                  <c:v>412</c:v>
                </c:pt>
                <c:pt idx="366">
                  <c:v>412</c:v>
                </c:pt>
                <c:pt idx="367">
                  <c:v>412</c:v>
                </c:pt>
                <c:pt idx="368">
                  <c:v>412</c:v>
                </c:pt>
                <c:pt idx="369">
                  <c:v>412</c:v>
                </c:pt>
                <c:pt idx="370">
                  <c:v>412</c:v>
                </c:pt>
                <c:pt idx="371">
                  <c:v>412</c:v>
                </c:pt>
                <c:pt idx="372">
                  <c:v>412</c:v>
                </c:pt>
                <c:pt idx="373">
                  <c:v>411</c:v>
                </c:pt>
                <c:pt idx="374">
                  <c:v>411</c:v>
                </c:pt>
                <c:pt idx="375">
                  <c:v>412</c:v>
                </c:pt>
                <c:pt idx="376">
                  <c:v>412</c:v>
                </c:pt>
                <c:pt idx="377">
                  <c:v>412</c:v>
                </c:pt>
                <c:pt idx="378">
                  <c:v>411</c:v>
                </c:pt>
                <c:pt idx="379">
                  <c:v>411</c:v>
                </c:pt>
                <c:pt idx="380">
                  <c:v>411</c:v>
                </c:pt>
                <c:pt idx="381">
                  <c:v>411</c:v>
                </c:pt>
                <c:pt idx="382">
                  <c:v>411</c:v>
                </c:pt>
                <c:pt idx="383">
                  <c:v>397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ex3_30_heatTemp3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Sheet1!$E$2:$E$1004</c:f>
              <c:numCache>
                <c:formatCode>General</c:formatCode>
                <c:ptCount val="1003"/>
                <c:pt idx="0">
                  <c:v>293</c:v>
                </c:pt>
                <c:pt idx="1">
                  <c:v>294</c:v>
                </c:pt>
                <c:pt idx="2">
                  <c:v>294</c:v>
                </c:pt>
                <c:pt idx="3">
                  <c:v>294</c:v>
                </c:pt>
                <c:pt idx="4">
                  <c:v>295</c:v>
                </c:pt>
                <c:pt idx="5">
                  <c:v>295</c:v>
                </c:pt>
                <c:pt idx="6">
                  <c:v>296</c:v>
                </c:pt>
                <c:pt idx="7">
                  <c:v>296</c:v>
                </c:pt>
                <c:pt idx="8">
                  <c:v>296</c:v>
                </c:pt>
                <c:pt idx="9">
                  <c:v>297</c:v>
                </c:pt>
                <c:pt idx="10">
                  <c:v>297</c:v>
                </c:pt>
                <c:pt idx="11">
                  <c:v>297</c:v>
                </c:pt>
                <c:pt idx="12">
                  <c:v>298</c:v>
                </c:pt>
                <c:pt idx="13">
                  <c:v>297</c:v>
                </c:pt>
                <c:pt idx="14">
                  <c:v>298</c:v>
                </c:pt>
                <c:pt idx="15">
                  <c:v>298</c:v>
                </c:pt>
                <c:pt idx="16">
                  <c:v>299</c:v>
                </c:pt>
                <c:pt idx="17">
                  <c:v>298</c:v>
                </c:pt>
                <c:pt idx="18">
                  <c:v>299</c:v>
                </c:pt>
                <c:pt idx="19">
                  <c:v>299</c:v>
                </c:pt>
                <c:pt idx="20">
                  <c:v>300</c:v>
                </c:pt>
                <c:pt idx="21">
                  <c:v>300</c:v>
                </c:pt>
                <c:pt idx="22">
                  <c:v>300</c:v>
                </c:pt>
                <c:pt idx="23">
                  <c:v>300</c:v>
                </c:pt>
                <c:pt idx="24">
                  <c:v>300</c:v>
                </c:pt>
                <c:pt idx="25">
                  <c:v>300</c:v>
                </c:pt>
                <c:pt idx="26">
                  <c:v>301</c:v>
                </c:pt>
                <c:pt idx="27">
                  <c:v>301</c:v>
                </c:pt>
                <c:pt idx="28">
                  <c:v>302</c:v>
                </c:pt>
                <c:pt idx="29">
                  <c:v>301</c:v>
                </c:pt>
                <c:pt idx="30">
                  <c:v>302</c:v>
                </c:pt>
                <c:pt idx="31">
                  <c:v>302</c:v>
                </c:pt>
                <c:pt idx="32">
                  <c:v>303</c:v>
                </c:pt>
                <c:pt idx="33">
                  <c:v>302</c:v>
                </c:pt>
                <c:pt idx="34">
                  <c:v>303</c:v>
                </c:pt>
                <c:pt idx="35">
                  <c:v>303</c:v>
                </c:pt>
                <c:pt idx="36">
                  <c:v>304</c:v>
                </c:pt>
                <c:pt idx="37">
                  <c:v>304</c:v>
                </c:pt>
                <c:pt idx="38">
                  <c:v>304</c:v>
                </c:pt>
                <c:pt idx="39">
                  <c:v>305</c:v>
                </c:pt>
                <c:pt idx="40">
                  <c:v>305</c:v>
                </c:pt>
                <c:pt idx="41">
                  <c:v>305</c:v>
                </c:pt>
                <c:pt idx="42">
                  <c:v>306</c:v>
                </c:pt>
                <c:pt idx="43">
                  <c:v>306</c:v>
                </c:pt>
                <c:pt idx="44">
                  <c:v>306</c:v>
                </c:pt>
                <c:pt idx="45">
                  <c:v>307</c:v>
                </c:pt>
                <c:pt idx="46">
                  <c:v>307</c:v>
                </c:pt>
                <c:pt idx="47">
                  <c:v>307</c:v>
                </c:pt>
                <c:pt idx="48">
                  <c:v>307</c:v>
                </c:pt>
                <c:pt idx="49">
                  <c:v>308</c:v>
                </c:pt>
                <c:pt idx="50">
                  <c:v>308</c:v>
                </c:pt>
                <c:pt idx="51">
                  <c:v>308</c:v>
                </c:pt>
                <c:pt idx="52">
                  <c:v>308</c:v>
                </c:pt>
                <c:pt idx="53">
                  <c:v>309</c:v>
                </c:pt>
                <c:pt idx="54">
                  <c:v>309</c:v>
                </c:pt>
                <c:pt idx="55">
                  <c:v>310</c:v>
                </c:pt>
                <c:pt idx="56">
                  <c:v>310</c:v>
                </c:pt>
                <c:pt idx="57">
                  <c:v>310</c:v>
                </c:pt>
                <c:pt idx="58">
                  <c:v>311</c:v>
                </c:pt>
                <c:pt idx="59">
                  <c:v>311</c:v>
                </c:pt>
                <c:pt idx="60">
                  <c:v>311</c:v>
                </c:pt>
                <c:pt idx="61">
                  <c:v>311</c:v>
                </c:pt>
                <c:pt idx="62">
                  <c:v>311</c:v>
                </c:pt>
                <c:pt idx="63">
                  <c:v>311</c:v>
                </c:pt>
                <c:pt idx="64">
                  <c:v>312</c:v>
                </c:pt>
                <c:pt idx="65">
                  <c:v>312</c:v>
                </c:pt>
                <c:pt idx="66">
                  <c:v>312</c:v>
                </c:pt>
                <c:pt idx="67">
                  <c:v>313</c:v>
                </c:pt>
                <c:pt idx="68">
                  <c:v>313</c:v>
                </c:pt>
                <c:pt idx="69">
                  <c:v>313</c:v>
                </c:pt>
                <c:pt idx="70">
                  <c:v>313</c:v>
                </c:pt>
                <c:pt idx="71">
                  <c:v>314</c:v>
                </c:pt>
                <c:pt idx="72">
                  <c:v>314</c:v>
                </c:pt>
                <c:pt idx="73">
                  <c:v>314</c:v>
                </c:pt>
                <c:pt idx="74">
                  <c:v>315</c:v>
                </c:pt>
                <c:pt idx="75">
                  <c:v>315</c:v>
                </c:pt>
                <c:pt idx="76">
                  <c:v>316</c:v>
                </c:pt>
                <c:pt idx="77">
                  <c:v>316</c:v>
                </c:pt>
                <c:pt idx="78">
                  <c:v>316</c:v>
                </c:pt>
                <c:pt idx="79">
                  <c:v>316</c:v>
                </c:pt>
                <c:pt idx="80">
                  <c:v>317</c:v>
                </c:pt>
                <c:pt idx="81">
                  <c:v>317</c:v>
                </c:pt>
                <c:pt idx="82">
                  <c:v>317</c:v>
                </c:pt>
                <c:pt idx="83">
                  <c:v>318</c:v>
                </c:pt>
                <c:pt idx="84">
                  <c:v>318</c:v>
                </c:pt>
                <c:pt idx="85">
                  <c:v>318</c:v>
                </c:pt>
                <c:pt idx="86">
                  <c:v>318</c:v>
                </c:pt>
                <c:pt idx="87">
                  <c:v>319</c:v>
                </c:pt>
                <c:pt idx="88">
                  <c:v>319</c:v>
                </c:pt>
                <c:pt idx="89">
                  <c:v>319</c:v>
                </c:pt>
                <c:pt idx="90">
                  <c:v>319</c:v>
                </c:pt>
                <c:pt idx="91">
                  <c:v>319</c:v>
                </c:pt>
                <c:pt idx="92">
                  <c:v>320</c:v>
                </c:pt>
                <c:pt idx="93">
                  <c:v>320</c:v>
                </c:pt>
                <c:pt idx="94">
                  <c:v>320</c:v>
                </c:pt>
                <c:pt idx="95">
                  <c:v>320</c:v>
                </c:pt>
                <c:pt idx="96">
                  <c:v>320</c:v>
                </c:pt>
                <c:pt idx="97">
                  <c:v>320</c:v>
                </c:pt>
                <c:pt idx="98">
                  <c:v>321</c:v>
                </c:pt>
                <c:pt idx="99">
                  <c:v>321</c:v>
                </c:pt>
                <c:pt idx="100">
                  <c:v>321</c:v>
                </c:pt>
                <c:pt idx="101">
                  <c:v>322</c:v>
                </c:pt>
                <c:pt idx="102">
                  <c:v>322</c:v>
                </c:pt>
                <c:pt idx="103">
                  <c:v>322</c:v>
                </c:pt>
                <c:pt idx="104">
                  <c:v>322</c:v>
                </c:pt>
                <c:pt idx="105">
                  <c:v>322</c:v>
                </c:pt>
                <c:pt idx="106">
                  <c:v>323</c:v>
                </c:pt>
                <c:pt idx="107">
                  <c:v>323</c:v>
                </c:pt>
                <c:pt idx="108">
                  <c:v>323</c:v>
                </c:pt>
                <c:pt idx="109">
                  <c:v>323</c:v>
                </c:pt>
                <c:pt idx="110">
                  <c:v>323</c:v>
                </c:pt>
                <c:pt idx="111">
                  <c:v>324</c:v>
                </c:pt>
                <c:pt idx="112">
                  <c:v>324</c:v>
                </c:pt>
                <c:pt idx="113">
                  <c:v>324</c:v>
                </c:pt>
                <c:pt idx="114">
                  <c:v>324</c:v>
                </c:pt>
                <c:pt idx="115">
                  <c:v>324</c:v>
                </c:pt>
                <c:pt idx="116">
                  <c:v>325</c:v>
                </c:pt>
                <c:pt idx="117">
                  <c:v>325</c:v>
                </c:pt>
                <c:pt idx="118">
                  <c:v>325</c:v>
                </c:pt>
                <c:pt idx="119">
                  <c:v>325</c:v>
                </c:pt>
                <c:pt idx="120">
                  <c:v>326</c:v>
                </c:pt>
                <c:pt idx="121">
                  <c:v>326</c:v>
                </c:pt>
                <c:pt idx="122">
                  <c:v>326</c:v>
                </c:pt>
                <c:pt idx="123">
                  <c:v>326</c:v>
                </c:pt>
                <c:pt idx="124">
                  <c:v>327</c:v>
                </c:pt>
                <c:pt idx="125">
                  <c:v>327</c:v>
                </c:pt>
                <c:pt idx="126">
                  <c:v>327</c:v>
                </c:pt>
                <c:pt idx="127">
                  <c:v>327</c:v>
                </c:pt>
                <c:pt idx="128">
                  <c:v>328</c:v>
                </c:pt>
                <c:pt idx="129">
                  <c:v>328</c:v>
                </c:pt>
                <c:pt idx="130">
                  <c:v>328</c:v>
                </c:pt>
                <c:pt idx="131">
                  <c:v>329</c:v>
                </c:pt>
                <c:pt idx="132">
                  <c:v>329</c:v>
                </c:pt>
                <c:pt idx="133">
                  <c:v>329</c:v>
                </c:pt>
                <c:pt idx="134">
                  <c:v>329</c:v>
                </c:pt>
                <c:pt idx="135">
                  <c:v>330</c:v>
                </c:pt>
                <c:pt idx="136">
                  <c:v>330</c:v>
                </c:pt>
                <c:pt idx="137">
                  <c:v>330</c:v>
                </c:pt>
                <c:pt idx="138">
                  <c:v>331</c:v>
                </c:pt>
                <c:pt idx="139">
                  <c:v>331</c:v>
                </c:pt>
                <c:pt idx="140">
                  <c:v>331</c:v>
                </c:pt>
                <c:pt idx="141">
                  <c:v>331</c:v>
                </c:pt>
                <c:pt idx="142">
                  <c:v>331</c:v>
                </c:pt>
                <c:pt idx="143">
                  <c:v>331</c:v>
                </c:pt>
                <c:pt idx="144">
                  <c:v>332</c:v>
                </c:pt>
                <c:pt idx="145">
                  <c:v>332</c:v>
                </c:pt>
                <c:pt idx="146">
                  <c:v>333</c:v>
                </c:pt>
                <c:pt idx="147">
                  <c:v>333</c:v>
                </c:pt>
                <c:pt idx="148">
                  <c:v>333</c:v>
                </c:pt>
                <c:pt idx="149">
                  <c:v>333</c:v>
                </c:pt>
                <c:pt idx="150">
                  <c:v>333</c:v>
                </c:pt>
                <c:pt idx="151">
                  <c:v>334</c:v>
                </c:pt>
                <c:pt idx="152">
                  <c:v>334</c:v>
                </c:pt>
                <c:pt idx="153">
                  <c:v>334</c:v>
                </c:pt>
                <c:pt idx="154">
                  <c:v>335</c:v>
                </c:pt>
                <c:pt idx="155">
                  <c:v>335</c:v>
                </c:pt>
                <c:pt idx="156">
                  <c:v>335</c:v>
                </c:pt>
                <c:pt idx="157">
                  <c:v>336</c:v>
                </c:pt>
                <c:pt idx="158">
                  <c:v>336</c:v>
                </c:pt>
                <c:pt idx="159">
                  <c:v>336</c:v>
                </c:pt>
                <c:pt idx="160">
                  <c:v>337</c:v>
                </c:pt>
                <c:pt idx="161">
                  <c:v>337</c:v>
                </c:pt>
                <c:pt idx="162">
                  <c:v>337</c:v>
                </c:pt>
                <c:pt idx="163">
                  <c:v>337</c:v>
                </c:pt>
                <c:pt idx="164">
                  <c:v>337</c:v>
                </c:pt>
                <c:pt idx="165">
                  <c:v>338</c:v>
                </c:pt>
                <c:pt idx="166">
                  <c:v>338</c:v>
                </c:pt>
                <c:pt idx="167">
                  <c:v>338</c:v>
                </c:pt>
                <c:pt idx="168">
                  <c:v>339</c:v>
                </c:pt>
                <c:pt idx="169">
                  <c:v>339</c:v>
                </c:pt>
                <c:pt idx="170">
                  <c:v>340</c:v>
                </c:pt>
                <c:pt idx="171">
                  <c:v>340</c:v>
                </c:pt>
                <c:pt idx="172">
                  <c:v>340</c:v>
                </c:pt>
                <c:pt idx="173">
                  <c:v>340</c:v>
                </c:pt>
                <c:pt idx="174">
                  <c:v>341</c:v>
                </c:pt>
                <c:pt idx="175">
                  <c:v>341</c:v>
                </c:pt>
                <c:pt idx="176">
                  <c:v>342</c:v>
                </c:pt>
                <c:pt idx="177">
                  <c:v>342</c:v>
                </c:pt>
                <c:pt idx="178">
                  <c:v>342</c:v>
                </c:pt>
                <c:pt idx="179">
                  <c:v>343</c:v>
                </c:pt>
                <c:pt idx="180">
                  <c:v>343</c:v>
                </c:pt>
                <c:pt idx="181">
                  <c:v>343</c:v>
                </c:pt>
                <c:pt idx="182">
                  <c:v>343</c:v>
                </c:pt>
                <c:pt idx="183">
                  <c:v>344</c:v>
                </c:pt>
                <c:pt idx="184">
                  <c:v>344</c:v>
                </c:pt>
                <c:pt idx="185">
                  <c:v>344</c:v>
                </c:pt>
                <c:pt idx="186">
                  <c:v>345</c:v>
                </c:pt>
                <c:pt idx="187">
                  <c:v>345</c:v>
                </c:pt>
                <c:pt idx="188">
                  <c:v>346</c:v>
                </c:pt>
                <c:pt idx="189">
                  <c:v>346</c:v>
                </c:pt>
                <c:pt idx="190">
                  <c:v>346</c:v>
                </c:pt>
                <c:pt idx="191">
                  <c:v>346</c:v>
                </c:pt>
                <c:pt idx="192">
                  <c:v>347</c:v>
                </c:pt>
                <c:pt idx="193">
                  <c:v>347</c:v>
                </c:pt>
                <c:pt idx="194">
                  <c:v>347</c:v>
                </c:pt>
                <c:pt idx="195">
                  <c:v>348</c:v>
                </c:pt>
                <c:pt idx="196">
                  <c:v>348</c:v>
                </c:pt>
                <c:pt idx="197">
                  <c:v>349</c:v>
                </c:pt>
                <c:pt idx="198">
                  <c:v>349</c:v>
                </c:pt>
                <c:pt idx="199">
                  <c:v>349</c:v>
                </c:pt>
                <c:pt idx="200">
                  <c:v>350</c:v>
                </c:pt>
                <c:pt idx="201">
                  <c:v>350</c:v>
                </c:pt>
                <c:pt idx="202">
                  <c:v>350</c:v>
                </c:pt>
                <c:pt idx="203">
                  <c:v>350</c:v>
                </c:pt>
                <c:pt idx="204">
                  <c:v>350</c:v>
                </c:pt>
                <c:pt idx="205">
                  <c:v>351</c:v>
                </c:pt>
                <c:pt idx="206">
                  <c:v>351</c:v>
                </c:pt>
                <c:pt idx="207">
                  <c:v>351</c:v>
                </c:pt>
                <c:pt idx="208">
                  <c:v>352</c:v>
                </c:pt>
                <c:pt idx="209">
                  <c:v>352</c:v>
                </c:pt>
                <c:pt idx="210">
                  <c:v>352</c:v>
                </c:pt>
                <c:pt idx="211">
                  <c:v>353</c:v>
                </c:pt>
                <c:pt idx="212">
                  <c:v>353</c:v>
                </c:pt>
                <c:pt idx="213">
                  <c:v>353</c:v>
                </c:pt>
                <c:pt idx="214">
                  <c:v>354</c:v>
                </c:pt>
                <c:pt idx="215">
                  <c:v>354</c:v>
                </c:pt>
                <c:pt idx="216">
                  <c:v>354</c:v>
                </c:pt>
                <c:pt idx="217">
                  <c:v>355</c:v>
                </c:pt>
                <c:pt idx="218">
                  <c:v>355</c:v>
                </c:pt>
                <c:pt idx="219">
                  <c:v>355</c:v>
                </c:pt>
                <c:pt idx="220">
                  <c:v>356</c:v>
                </c:pt>
                <c:pt idx="221">
                  <c:v>356</c:v>
                </c:pt>
                <c:pt idx="222">
                  <c:v>356</c:v>
                </c:pt>
                <c:pt idx="223">
                  <c:v>356</c:v>
                </c:pt>
                <c:pt idx="224">
                  <c:v>356</c:v>
                </c:pt>
                <c:pt idx="225">
                  <c:v>357</c:v>
                </c:pt>
                <c:pt idx="226">
                  <c:v>357</c:v>
                </c:pt>
                <c:pt idx="227">
                  <c:v>358</c:v>
                </c:pt>
                <c:pt idx="228">
                  <c:v>358</c:v>
                </c:pt>
                <c:pt idx="229">
                  <c:v>359</c:v>
                </c:pt>
                <c:pt idx="230">
                  <c:v>359</c:v>
                </c:pt>
                <c:pt idx="231">
                  <c:v>359</c:v>
                </c:pt>
                <c:pt idx="232">
                  <c:v>359</c:v>
                </c:pt>
                <c:pt idx="233">
                  <c:v>360</c:v>
                </c:pt>
                <c:pt idx="234">
                  <c:v>360</c:v>
                </c:pt>
                <c:pt idx="235">
                  <c:v>360</c:v>
                </c:pt>
                <c:pt idx="236">
                  <c:v>361</c:v>
                </c:pt>
                <c:pt idx="237">
                  <c:v>361</c:v>
                </c:pt>
                <c:pt idx="238">
                  <c:v>362</c:v>
                </c:pt>
                <c:pt idx="239">
                  <c:v>362</c:v>
                </c:pt>
                <c:pt idx="240">
                  <c:v>362</c:v>
                </c:pt>
                <c:pt idx="241">
                  <c:v>363</c:v>
                </c:pt>
                <c:pt idx="242">
                  <c:v>363</c:v>
                </c:pt>
                <c:pt idx="243">
                  <c:v>364</c:v>
                </c:pt>
                <c:pt idx="244">
                  <c:v>364</c:v>
                </c:pt>
                <c:pt idx="245">
                  <c:v>364</c:v>
                </c:pt>
                <c:pt idx="246">
                  <c:v>364</c:v>
                </c:pt>
                <c:pt idx="247">
                  <c:v>365</c:v>
                </c:pt>
                <c:pt idx="248">
                  <c:v>365</c:v>
                </c:pt>
                <c:pt idx="249">
                  <c:v>365</c:v>
                </c:pt>
                <c:pt idx="250">
                  <c:v>365</c:v>
                </c:pt>
                <c:pt idx="251">
                  <c:v>366</c:v>
                </c:pt>
                <c:pt idx="252">
                  <c:v>366</c:v>
                </c:pt>
                <c:pt idx="253">
                  <c:v>366</c:v>
                </c:pt>
                <c:pt idx="254">
                  <c:v>367</c:v>
                </c:pt>
                <c:pt idx="255">
                  <c:v>367</c:v>
                </c:pt>
                <c:pt idx="256">
                  <c:v>368</c:v>
                </c:pt>
                <c:pt idx="257">
                  <c:v>368</c:v>
                </c:pt>
                <c:pt idx="258">
                  <c:v>369</c:v>
                </c:pt>
                <c:pt idx="259">
                  <c:v>369</c:v>
                </c:pt>
                <c:pt idx="260">
                  <c:v>369</c:v>
                </c:pt>
                <c:pt idx="261">
                  <c:v>369</c:v>
                </c:pt>
                <c:pt idx="262">
                  <c:v>370</c:v>
                </c:pt>
                <c:pt idx="263">
                  <c:v>370</c:v>
                </c:pt>
                <c:pt idx="264">
                  <c:v>371</c:v>
                </c:pt>
                <c:pt idx="265">
                  <c:v>371</c:v>
                </c:pt>
                <c:pt idx="266">
                  <c:v>371</c:v>
                </c:pt>
                <c:pt idx="267">
                  <c:v>371</c:v>
                </c:pt>
                <c:pt idx="268">
                  <c:v>372</c:v>
                </c:pt>
                <c:pt idx="269">
                  <c:v>372</c:v>
                </c:pt>
                <c:pt idx="270">
                  <c:v>372</c:v>
                </c:pt>
                <c:pt idx="271">
                  <c:v>372</c:v>
                </c:pt>
                <c:pt idx="272">
                  <c:v>373</c:v>
                </c:pt>
                <c:pt idx="273">
                  <c:v>373</c:v>
                </c:pt>
                <c:pt idx="274">
                  <c:v>374</c:v>
                </c:pt>
                <c:pt idx="275">
                  <c:v>373</c:v>
                </c:pt>
                <c:pt idx="276">
                  <c:v>373</c:v>
                </c:pt>
                <c:pt idx="277">
                  <c:v>374</c:v>
                </c:pt>
                <c:pt idx="278">
                  <c:v>374</c:v>
                </c:pt>
                <c:pt idx="279">
                  <c:v>374</c:v>
                </c:pt>
                <c:pt idx="280">
                  <c:v>375</c:v>
                </c:pt>
                <c:pt idx="281">
                  <c:v>375</c:v>
                </c:pt>
                <c:pt idx="282">
                  <c:v>375</c:v>
                </c:pt>
                <c:pt idx="283">
                  <c:v>376</c:v>
                </c:pt>
                <c:pt idx="284">
                  <c:v>376</c:v>
                </c:pt>
                <c:pt idx="285">
                  <c:v>376</c:v>
                </c:pt>
                <c:pt idx="286">
                  <c:v>376</c:v>
                </c:pt>
                <c:pt idx="287">
                  <c:v>376</c:v>
                </c:pt>
                <c:pt idx="288">
                  <c:v>376</c:v>
                </c:pt>
                <c:pt idx="289">
                  <c:v>376</c:v>
                </c:pt>
                <c:pt idx="290">
                  <c:v>377</c:v>
                </c:pt>
                <c:pt idx="291">
                  <c:v>377</c:v>
                </c:pt>
                <c:pt idx="292">
                  <c:v>377</c:v>
                </c:pt>
                <c:pt idx="293">
                  <c:v>377</c:v>
                </c:pt>
                <c:pt idx="294">
                  <c:v>378</c:v>
                </c:pt>
                <c:pt idx="295">
                  <c:v>378</c:v>
                </c:pt>
                <c:pt idx="296">
                  <c:v>378</c:v>
                </c:pt>
                <c:pt idx="297">
                  <c:v>379</c:v>
                </c:pt>
                <c:pt idx="298">
                  <c:v>379</c:v>
                </c:pt>
                <c:pt idx="299">
                  <c:v>379</c:v>
                </c:pt>
                <c:pt idx="300">
                  <c:v>380</c:v>
                </c:pt>
                <c:pt idx="301">
                  <c:v>380</c:v>
                </c:pt>
                <c:pt idx="302">
                  <c:v>380</c:v>
                </c:pt>
                <c:pt idx="303">
                  <c:v>380</c:v>
                </c:pt>
                <c:pt idx="304">
                  <c:v>380</c:v>
                </c:pt>
                <c:pt idx="305">
                  <c:v>381</c:v>
                </c:pt>
                <c:pt idx="306">
                  <c:v>381</c:v>
                </c:pt>
                <c:pt idx="307">
                  <c:v>381</c:v>
                </c:pt>
                <c:pt idx="308">
                  <c:v>381</c:v>
                </c:pt>
                <c:pt idx="309">
                  <c:v>382</c:v>
                </c:pt>
                <c:pt idx="310">
                  <c:v>382</c:v>
                </c:pt>
                <c:pt idx="311">
                  <c:v>382</c:v>
                </c:pt>
                <c:pt idx="312">
                  <c:v>383</c:v>
                </c:pt>
                <c:pt idx="313">
                  <c:v>383</c:v>
                </c:pt>
                <c:pt idx="314">
                  <c:v>384</c:v>
                </c:pt>
                <c:pt idx="315">
                  <c:v>385</c:v>
                </c:pt>
                <c:pt idx="316">
                  <c:v>385</c:v>
                </c:pt>
                <c:pt idx="317">
                  <c:v>385</c:v>
                </c:pt>
                <c:pt idx="318">
                  <c:v>386</c:v>
                </c:pt>
                <c:pt idx="319">
                  <c:v>386</c:v>
                </c:pt>
                <c:pt idx="320">
                  <c:v>386</c:v>
                </c:pt>
                <c:pt idx="321">
                  <c:v>386</c:v>
                </c:pt>
                <c:pt idx="322">
                  <c:v>386</c:v>
                </c:pt>
                <c:pt idx="323">
                  <c:v>387</c:v>
                </c:pt>
                <c:pt idx="324">
                  <c:v>387</c:v>
                </c:pt>
                <c:pt idx="325">
                  <c:v>388</c:v>
                </c:pt>
                <c:pt idx="326">
                  <c:v>388</c:v>
                </c:pt>
                <c:pt idx="327">
                  <c:v>389</c:v>
                </c:pt>
                <c:pt idx="328">
                  <c:v>389</c:v>
                </c:pt>
                <c:pt idx="329">
                  <c:v>389</c:v>
                </c:pt>
                <c:pt idx="330">
                  <c:v>389</c:v>
                </c:pt>
                <c:pt idx="331">
                  <c:v>389</c:v>
                </c:pt>
                <c:pt idx="332">
                  <c:v>390</c:v>
                </c:pt>
                <c:pt idx="333">
                  <c:v>390</c:v>
                </c:pt>
                <c:pt idx="334">
                  <c:v>390</c:v>
                </c:pt>
                <c:pt idx="335">
                  <c:v>391</c:v>
                </c:pt>
                <c:pt idx="336">
                  <c:v>391</c:v>
                </c:pt>
                <c:pt idx="337">
                  <c:v>391</c:v>
                </c:pt>
                <c:pt idx="338">
                  <c:v>392</c:v>
                </c:pt>
                <c:pt idx="339">
                  <c:v>392</c:v>
                </c:pt>
                <c:pt idx="340">
                  <c:v>392</c:v>
                </c:pt>
                <c:pt idx="341">
                  <c:v>393</c:v>
                </c:pt>
                <c:pt idx="342">
                  <c:v>393</c:v>
                </c:pt>
                <c:pt idx="343">
                  <c:v>393</c:v>
                </c:pt>
                <c:pt idx="344">
                  <c:v>394</c:v>
                </c:pt>
                <c:pt idx="345">
                  <c:v>393</c:v>
                </c:pt>
                <c:pt idx="346">
                  <c:v>394</c:v>
                </c:pt>
                <c:pt idx="347">
                  <c:v>394</c:v>
                </c:pt>
                <c:pt idx="348">
                  <c:v>394</c:v>
                </c:pt>
                <c:pt idx="349">
                  <c:v>395</c:v>
                </c:pt>
                <c:pt idx="350">
                  <c:v>395</c:v>
                </c:pt>
                <c:pt idx="351">
                  <c:v>395</c:v>
                </c:pt>
                <c:pt idx="352">
                  <c:v>394</c:v>
                </c:pt>
                <c:pt idx="353">
                  <c:v>395</c:v>
                </c:pt>
                <c:pt idx="354">
                  <c:v>395</c:v>
                </c:pt>
                <c:pt idx="355">
                  <c:v>395</c:v>
                </c:pt>
                <c:pt idx="356">
                  <c:v>395</c:v>
                </c:pt>
                <c:pt idx="357">
                  <c:v>395</c:v>
                </c:pt>
                <c:pt idx="358">
                  <c:v>395</c:v>
                </c:pt>
                <c:pt idx="359">
                  <c:v>395</c:v>
                </c:pt>
                <c:pt idx="360">
                  <c:v>395</c:v>
                </c:pt>
                <c:pt idx="361">
                  <c:v>395</c:v>
                </c:pt>
                <c:pt idx="362">
                  <c:v>395</c:v>
                </c:pt>
                <c:pt idx="363">
                  <c:v>395</c:v>
                </c:pt>
                <c:pt idx="364">
                  <c:v>395</c:v>
                </c:pt>
                <c:pt idx="365">
                  <c:v>395</c:v>
                </c:pt>
                <c:pt idx="366">
                  <c:v>395</c:v>
                </c:pt>
                <c:pt idx="367">
                  <c:v>395</c:v>
                </c:pt>
                <c:pt idx="368">
                  <c:v>395</c:v>
                </c:pt>
                <c:pt idx="369">
                  <c:v>394</c:v>
                </c:pt>
                <c:pt idx="370">
                  <c:v>395</c:v>
                </c:pt>
                <c:pt idx="371">
                  <c:v>395</c:v>
                </c:pt>
                <c:pt idx="372">
                  <c:v>395</c:v>
                </c:pt>
                <c:pt idx="373">
                  <c:v>395</c:v>
                </c:pt>
                <c:pt idx="374">
                  <c:v>395</c:v>
                </c:pt>
                <c:pt idx="375">
                  <c:v>395</c:v>
                </c:pt>
                <c:pt idx="376">
                  <c:v>395</c:v>
                </c:pt>
                <c:pt idx="377">
                  <c:v>395</c:v>
                </c:pt>
                <c:pt idx="378">
                  <c:v>395</c:v>
                </c:pt>
                <c:pt idx="379">
                  <c:v>395</c:v>
                </c:pt>
                <c:pt idx="380">
                  <c:v>395</c:v>
                </c:pt>
                <c:pt idx="381">
                  <c:v>395</c:v>
                </c:pt>
                <c:pt idx="382">
                  <c:v>395</c:v>
                </c:pt>
                <c:pt idx="383">
                  <c:v>395</c:v>
                </c:pt>
                <c:pt idx="384">
                  <c:v>395</c:v>
                </c:pt>
                <c:pt idx="385">
                  <c:v>395</c:v>
                </c:pt>
                <c:pt idx="386">
                  <c:v>395</c:v>
                </c:pt>
                <c:pt idx="387">
                  <c:v>395</c:v>
                </c:pt>
                <c:pt idx="388">
                  <c:v>396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ex3_35_heatTemp3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Sheet1!$F$2:$F$1004</c:f>
              <c:numCache>
                <c:formatCode>General</c:formatCode>
                <c:ptCount val="1003"/>
                <c:pt idx="0">
                  <c:v>295</c:v>
                </c:pt>
                <c:pt idx="1">
                  <c:v>295</c:v>
                </c:pt>
                <c:pt idx="2">
                  <c:v>297</c:v>
                </c:pt>
                <c:pt idx="3">
                  <c:v>297</c:v>
                </c:pt>
                <c:pt idx="4">
                  <c:v>297</c:v>
                </c:pt>
                <c:pt idx="5">
                  <c:v>297</c:v>
                </c:pt>
                <c:pt idx="6">
                  <c:v>298</c:v>
                </c:pt>
                <c:pt idx="7">
                  <c:v>298</c:v>
                </c:pt>
                <c:pt idx="8">
                  <c:v>298</c:v>
                </c:pt>
                <c:pt idx="9">
                  <c:v>298</c:v>
                </c:pt>
                <c:pt idx="10">
                  <c:v>299</c:v>
                </c:pt>
                <c:pt idx="11">
                  <c:v>299</c:v>
                </c:pt>
                <c:pt idx="12">
                  <c:v>299</c:v>
                </c:pt>
                <c:pt idx="13">
                  <c:v>299</c:v>
                </c:pt>
                <c:pt idx="14">
                  <c:v>300</c:v>
                </c:pt>
                <c:pt idx="15">
                  <c:v>300</c:v>
                </c:pt>
                <c:pt idx="16">
                  <c:v>300</c:v>
                </c:pt>
                <c:pt idx="17">
                  <c:v>301</c:v>
                </c:pt>
                <c:pt idx="18">
                  <c:v>301</c:v>
                </c:pt>
                <c:pt idx="19">
                  <c:v>301</c:v>
                </c:pt>
                <c:pt idx="20">
                  <c:v>302</c:v>
                </c:pt>
                <c:pt idx="21">
                  <c:v>302</c:v>
                </c:pt>
                <c:pt idx="22">
                  <c:v>302</c:v>
                </c:pt>
                <c:pt idx="23">
                  <c:v>302</c:v>
                </c:pt>
                <c:pt idx="24">
                  <c:v>302</c:v>
                </c:pt>
                <c:pt idx="25">
                  <c:v>303</c:v>
                </c:pt>
                <c:pt idx="26">
                  <c:v>303</c:v>
                </c:pt>
                <c:pt idx="27">
                  <c:v>303</c:v>
                </c:pt>
                <c:pt idx="28">
                  <c:v>304</c:v>
                </c:pt>
                <c:pt idx="29">
                  <c:v>304</c:v>
                </c:pt>
                <c:pt idx="30">
                  <c:v>304</c:v>
                </c:pt>
                <c:pt idx="31">
                  <c:v>305</c:v>
                </c:pt>
                <c:pt idx="32">
                  <c:v>305</c:v>
                </c:pt>
                <c:pt idx="33">
                  <c:v>305</c:v>
                </c:pt>
                <c:pt idx="34">
                  <c:v>305</c:v>
                </c:pt>
                <c:pt idx="35">
                  <c:v>306</c:v>
                </c:pt>
                <c:pt idx="36">
                  <c:v>306</c:v>
                </c:pt>
                <c:pt idx="37">
                  <c:v>306</c:v>
                </c:pt>
                <c:pt idx="38">
                  <c:v>306</c:v>
                </c:pt>
                <c:pt idx="39">
                  <c:v>307</c:v>
                </c:pt>
                <c:pt idx="40">
                  <c:v>307</c:v>
                </c:pt>
                <c:pt idx="41">
                  <c:v>308</c:v>
                </c:pt>
                <c:pt idx="42">
                  <c:v>308</c:v>
                </c:pt>
                <c:pt idx="43">
                  <c:v>308</c:v>
                </c:pt>
                <c:pt idx="44">
                  <c:v>308</c:v>
                </c:pt>
                <c:pt idx="45">
                  <c:v>309</c:v>
                </c:pt>
                <c:pt idx="46">
                  <c:v>309</c:v>
                </c:pt>
                <c:pt idx="47">
                  <c:v>310</c:v>
                </c:pt>
                <c:pt idx="48">
                  <c:v>310</c:v>
                </c:pt>
                <c:pt idx="49">
                  <c:v>310</c:v>
                </c:pt>
                <c:pt idx="50">
                  <c:v>310</c:v>
                </c:pt>
                <c:pt idx="51">
                  <c:v>311</c:v>
                </c:pt>
                <c:pt idx="52">
                  <c:v>311</c:v>
                </c:pt>
                <c:pt idx="53">
                  <c:v>311</c:v>
                </c:pt>
                <c:pt idx="54">
                  <c:v>311</c:v>
                </c:pt>
                <c:pt idx="55">
                  <c:v>311</c:v>
                </c:pt>
                <c:pt idx="56">
                  <c:v>312</c:v>
                </c:pt>
                <c:pt idx="57">
                  <c:v>312</c:v>
                </c:pt>
                <c:pt idx="58">
                  <c:v>312</c:v>
                </c:pt>
                <c:pt idx="59">
                  <c:v>313</c:v>
                </c:pt>
                <c:pt idx="60">
                  <c:v>313</c:v>
                </c:pt>
                <c:pt idx="61">
                  <c:v>313</c:v>
                </c:pt>
                <c:pt idx="62">
                  <c:v>313</c:v>
                </c:pt>
                <c:pt idx="63">
                  <c:v>313</c:v>
                </c:pt>
                <c:pt idx="64">
                  <c:v>314</c:v>
                </c:pt>
                <c:pt idx="65">
                  <c:v>314</c:v>
                </c:pt>
                <c:pt idx="66">
                  <c:v>314</c:v>
                </c:pt>
                <c:pt idx="67">
                  <c:v>315</c:v>
                </c:pt>
                <c:pt idx="68">
                  <c:v>315</c:v>
                </c:pt>
                <c:pt idx="69">
                  <c:v>315</c:v>
                </c:pt>
                <c:pt idx="70">
                  <c:v>316</c:v>
                </c:pt>
                <c:pt idx="71">
                  <c:v>316</c:v>
                </c:pt>
                <c:pt idx="72">
                  <c:v>316</c:v>
                </c:pt>
                <c:pt idx="73">
                  <c:v>316</c:v>
                </c:pt>
                <c:pt idx="74">
                  <c:v>316</c:v>
                </c:pt>
                <c:pt idx="75">
                  <c:v>317</c:v>
                </c:pt>
                <c:pt idx="76">
                  <c:v>317</c:v>
                </c:pt>
                <c:pt idx="77">
                  <c:v>317</c:v>
                </c:pt>
                <c:pt idx="78">
                  <c:v>317</c:v>
                </c:pt>
                <c:pt idx="79">
                  <c:v>318</c:v>
                </c:pt>
                <c:pt idx="80">
                  <c:v>318</c:v>
                </c:pt>
                <c:pt idx="81">
                  <c:v>318</c:v>
                </c:pt>
                <c:pt idx="82">
                  <c:v>319</c:v>
                </c:pt>
                <c:pt idx="83">
                  <c:v>319</c:v>
                </c:pt>
                <c:pt idx="84">
                  <c:v>319</c:v>
                </c:pt>
                <c:pt idx="85">
                  <c:v>319</c:v>
                </c:pt>
                <c:pt idx="86">
                  <c:v>319</c:v>
                </c:pt>
                <c:pt idx="87">
                  <c:v>319</c:v>
                </c:pt>
                <c:pt idx="88">
                  <c:v>320</c:v>
                </c:pt>
                <c:pt idx="89">
                  <c:v>320</c:v>
                </c:pt>
                <c:pt idx="90">
                  <c:v>320</c:v>
                </c:pt>
                <c:pt idx="91">
                  <c:v>321</c:v>
                </c:pt>
                <c:pt idx="92">
                  <c:v>320</c:v>
                </c:pt>
                <c:pt idx="93">
                  <c:v>321</c:v>
                </c:pt>
                <c:pt idx="94">
                  <c:v>321</c:v>
                </c:pt>
                <c:pt idx="95">
                  <c:v>321</c:v>
                </c:pt>
                <c:pt idx="96">
                  <c:v>322</c:v>
                </c:pt>
                <c:pt idx="97">
                  <c:v>322</c:v>
                </c:pt>
                <c:pt idx="98">
                  <c:v>322</c:v>
                </c:pt>
                <c:pt idx="99">
                  <c:v>322</c:v>
                </c:pt>
                <c:pt idx="100">
                  <c:v>323</c:v>
                </c:pt>
                <c:pt idx="101">
                  <c:v>323</c:v>
                </c:pt>
                <c:pt idx="102">
                  <c:v>323</c:v>
                </c:pt>
                <c:pt idx="103">
                  <c:v>323</c:v>
                </c:pt>
                <c:pt idx="104">
                  <c:v>324</c:v>
                </c:pt>
                <c:pt idx="105">
                  <c:v>324</c:v>
                </c:pt>
                <c:pt idx="106">
                  <c:v>324</c:v>
                </c:pt>
                <c:pt idx="107">
                  <c:v>324</c:v>
                </c:pt>
                <c:pt idx="108">
                  <c:v>324</c:v>
                </c:pt>
                <c:pt idx="109">
                  <c:v>325</c:v>
                </c:pt>
                <c:pt idx="110">
                  <c:v>325</c:v>
                </c:pt>
                <c:pt idx="111">
                  <c:v>325</c:v>
                </c:pt>
                <c:pt idx="112">
                  <c:v>325</c:v>
                </c:pt>
                <c:pt idx="113">
                  <c:v>326</c:v>
                </c:pt>
                <c:pt idx="114">
                  <c:v>326</c:v>
                </c:pt>
                <c:pt idx="115">
                  <c:v>327</c:v>
                </c:pt>
                <c:pt idx="116">
                  <c:v>327</c:v>
                </c:pt>
                <c:pt idx="117">
                  <c:v>327</c:v>
                </c:pt>
                <c:pt idx="118">
                  <c:v>327</c:v>
                </c:pt>
                <c:pt idx="119">
                  <c:v>328</c:v>
                </c:pt>
                <c:pt idx="120">
                  <c:v>328</c:v>
                </c:pt>
                <c:pt idx="121">
                  <c:v>328</c:v>
                </c:pt>
                <c:pt idx="122">
                  <c:v>328</c:v>
                </c:pt>
                <c:pt idx="123">
                  <c:v>329</c:v>
                </c:pt>
                <c:pt idx="124">
                  <c:v>329</c:v>
                </c:pt>
                <c:pt idx="125">
                  <c:v>329</c:v>
                </c:pt>
                <c:pt idx="126">
                  <c:v>329</c:v>
                </c:pt>
                <c:pt idx="127">
                  <c:v>330</c:v>
                </c:pt>
                <c:pt idx="128">
                  <c:v>330</c:v>
                </c:pt>
                <c:pt idx="129">
                  <c:v>330</c:v>
                </c:pt>
                <c:pt idx="130">
                  <c:v>330</c:v>
                </c:pt>
                <c:pt idx="131">
                  <c:v>331</c:v>
                </c:pt>
                <c:pt idx="132">
                  <c:v>331</c:v>
                </c:pt>
                <c:pt idx="133">
                  <c:v>331</c:v>
                </c:pt>
                <c:pt idx="134">
                  <c:v>331</c:v>
                </c:pt>
                <c:pt idx="135">
                  <c:v>332</c:v>
                </c:pt>
                <c:pt idx="136">
                  <c:v>332</c:v>
                </c:pt>
                <c:pt idx="137">
                  <c:v>332</c:v>
                </c:pt>
                <c:pt idx="138">
                  <c:v>332</c:v>
                </c:pt>
                <c:pt idx="139">
                  <c:v>333</c:v>
                </c:pt>
                <c:pt idx="140">
                  <c:v>333</c:v>
                </c:pt>
                <c:pt idx="141">
                  <c:v>333</c:v>
                </c:pt>
                <c:pt idx="142">
                  <c:v>334</c:v>
                </c:pt>
                <c:pt idx="143">
                  <c:v>333</c:v>
                </c:pt>
                <c:pt idx="144">
                  <c:v>334</c:v>
                </c:pt>
                <c:pt idx="145">
                  <c:v>334</c:v>
                </c:pt>
                <c:pt idx="146">
                  <c:v>334</c:v>
                </c:pt>
                <c:pt idx="147">
                  <c:v>335</c:v>
                </c:pt>
                <c:pt idx="148">
                  <c:v>335</c:v>
                </c:pt>
                <c:pt idx="149">
                  <c:v>335</c:v>
                </c:pt>
                <c:pt idx="150">
                  <c:v>336</c:v>
                </c:pt>
                <c:pt idx="151">
                  <c:v>336</c:v>
                </c:pt>
                <c:pt idx="152">
                  <c:v>336</c:v>
                </c:pt>
                <c:pt idx="153">
                  <c:v>337</c:v>
                </c:pt>
                <c:pt idx="154">
                  <c:v>337</c:v>
                </c:pt>
                <c:pt idx="155">
                  <c:v>337</c:v>
                </c:pt>
                <c:pt idx="156">
                  <c:v>337</c:v>
                </c:pt>
                <c:pt idx="157">
                  <c:v>337</c:v>
                </c:pt>
                <c:pt idx="158">
                  <c:v>337</c:v>
                </c:pt>
                <c:pt idx="159">
                  <c:v>338</c:v>
                </c:pt>
                <c:pt idx="160">
                  <c:v>339</c:v>
                </c:pt>
                <c:pt idx="161">
                  <c:v>339</c:v>
                </c:pt>
                <c:pt idx="162">
                  <c:v>339</c:v>
                </c:pt>
                <c:pt idx="163">
                  <c:v>339</c:v>
                </c:pt>
                <c:pt idx="164">
                  <c:v>339</c:v>
                </c:pt>
                <c:pt idx="165">
                  <c:v>340</c:v>
                </c:pt>
                <c:pt idx="166">
                  <c:v>340</c:v>
                </c:pt>
                <c:pt idx="167">
                  <c:v>341</c:v>
                </c:pt>
                <c:pt idx="168">
                  <c:v>341</c:v>
                </c:pt>
                <c:pt idx="169">
                  <c:v>342</c:v>
                </c:pt>
                <c:pt idx="170">
                  <c:v>342</c:v>
                </c:pt>
                <c:pt idx="171">
                  <c:v>342</c:v>
                </c:pt>
                <c:pt idx="172">
                  <c:v>342</c:v>
                </c:pt>
                <c:pt idx="173">
                  <c:v>343</c:v>
                </c:pt>
                <c:pt idx="174">
                  <c:v>343</c:v>
                </c:pt>
                <c:pt idx="175">
                  <c:v>344</c:v>
                </c:pt>
                <c:pt idx="176">
                  <c:v>344</c:v>
                </c:pt>
                <c:pt idx="177">
                  <c:v>344</c:v>
                </c:pt>
                <c:pt idx="178">
                  <c:v>345</c:v>
                </c:pt>
                <c:pt idx="179">
                  <c:v>345</c:v>
                </c:pt>
                <c:pt idx="180">
                  <c:v>345</c:v>
                </c:pt>
                <c:pt idx="181">
                  <c:v>346</c:v>
                </c:pt>
                <c:pt idx="182">
                  <c:v>346</c:v>
                </c:pt>
                <c:pt idx="183">
                  <c:v>347</c:v>
                </c:pt>
                <c:pt idx="184">
                  <c:v>347</c:v>
                </c:pt>
                <c:pt idx="185">
                  <c:v>347</c:v>
                </c:pt>
                <c:pt idx="186">
                  <c:v>348</c:v>
                </c:pt>
                <c:pt idx="187">
                  <c:v>348</c:v>
                </c:pt>
                <c:pt idx="188">
                  <c:v>348</c:v>
                </c:pt>
                <c:pt idx="189">
                  <c:v>349</c:v>
                </c:pt>
                <c:pt idx="190">
                  <c:v>349</c:v>
                </c:pt>
                <c:pt idx="191">
                  <c:v>350</c:v>
                </c:pt>
                <c:pt idx="192">
                  <c:v>350</c:v>
                </c:pt>
                <c:pt idx="193">
                  <c:v>350</c:v>
                </c:pt>
                <c:pt idx="194">
                  <c:v>350</c:v>
                </c:pt>
                <c:pt idx="195">
                  <c:v>350</c:v>
                </c:pt>
                <c:pt idx="196">
                  <c:v>351</c:v>
                </c:pt>
                <c:pt idx="197">
                  <c:v>351</c:v>
                </c:pt>
                <c:pt idx="198">
                  <c:v>352</c:v>
                </c:pt>
                <c:pt idx="199">
                  <c:v>352</c:v>
                </c:pt>
                <c:pt idx="200">
                  <c:v>352</c:v>
                </c:pt>
                <c:pt idx="201">
                  <c:v>353</c:v>
                </c:pt>
                <c:pt idx="202">
                  <c:v>353</c:v>
                </c:pt>
                <c:pt idx="203">
                  <c:v>354</c:v>
                </c:pt>
                <c:pt idx="204">
                  <c:v>354</c:v>
                </c:pt>
                <c:pt idx="205">
                  <c:v>354</c:v>
                </c:pt>
                <c:pt idx="206">
                  <c:v>354</c:v>
                </c:pt>
                <c:pt idx="207">
                  <c:v>355</c:v>
                </c:pt>
                <c:pt idx="208">
                  <c:v>355</c:v>
                </c:pt>
                <c:pt idx="209">
                  <c:v>356</c:v>
                </c:pt>
                <c:pt idx="210">
                  <c:v>356</c:v>
                </c:pt>
                <c:pt idx="211">
                  <c:v>356</c:v>
                </c:pt>
                <c:pt idx="212">
                  <c:v>356</c:v>
                </c:pt>
                <c:pt idx="213">
                  <c:v>357</c:v>
                </c:pt>
                <c:pt idx="214">
                  <c:v>357</c:v>
                </c:pt>
                <c:pt idx="215">
                  <c:v>358</c:v>
                </c:pt>
                <c:pt idx="216">
                  <c:v>358</c:v>
                </c:pt>
                <c:pt idx="217">
                  <c:v>358</c:v>
                </c:pt>
                <c:pt idx="218">
                  <c:v>358</c:v>
                </c:pt>
                <c:pt idx="219">
                  <c:v>359</c:v>
                </c:pt>
                <c:pt idx="220">
                  <c:v>359</c:v>
                </c:pt>
                <c:pt idx="221">
                  <c:v>359</c:v>
                </c:pt>
                <c:pt idx="222">
                  <c:v>360</c:v>
                </c:pt>
                <c:pt idx="223">
                  <c:v>360</c:v>
                </c:pt>
                <c:pt idx="224">
                  <c:v>360</c:v>
                </c:pt>
                <c:pt idx="225">
                  <c:v>361</c:v>
                </c:pt>
                <c:pt idx="226">
                  <c:v>361</c:v>
                </c:pt>
                <c:pt idx="227">
                  <c:v>361</c:v>
                </c:pt>
                <c:pt idx="228">
                  <c:v>362</c:v>
                </c:pt>
                <c:pt idx="229">
                  <c:v>362</c:v>
                </c:pt>
                <c:pt idx="230">
                  <c:v>363</c:v>
                </c:pt>
                <c:pt idx="231">
                  <c:v>363</c:v>
                </c:pt>
                <c:pt idx="232">
                  <c:v>363</c:v>
                </c:pt>
                <c:pt idx="233">
                  <c:v>363</c:v>
                </c:pt>
                <c:pt idx="234">
                  <c:v>364</c:v>
                </c:pt>
                <c:pt idx="235">
                  <c:v>364</c:v>
                </c:pt>
                <c:pt idx="236">
                  <c:v>364</c:v>
                </c:pt>
                <c:pt idx="237">
                  <c:v>365</c:v>
                </c:pt>
                <c:pt idx="238">
                  <c:v>365</c:v>
                </c:pt>
                <c:pt idx="239">
                  <c:v>365</c:v>
                </c:pt>
                <c:pt idx="240">
                  <c:v>365</c:v>
                </c:pt>
                <c:pt idx="241">
                  <c:v>366</c:v>
                </c:pt>
                <c:pt idx="242">
                  <c:v>366</c:v>
                </c:pt>
                <c:pt idx="243">
                  <c:v>366</c:v>
                </c:pt>
                <c:pt idx="244">
                  <c:v>367</c:v>
                </c:pt>
                <c:pt idx="245">
                  <c:v>367</c:v>
                </c:pt>
                <c:pt idx="246">
                  <c:v>367</c:v>
                </c:pt>
                <c:pt idx="247">
                  <c:v>368</c:v>
                </c:pt>
                <c:pt idx="248">
                  <c:v>368</c:v>
                </c:pt>
                <c:pt idx="249">
                  <c:v>369</c:v>
                </c:pt>
                <c:pt idx="250">
                  <c:v>369</c:v>
                </c:pt>
                <c:pt idx="251">
                  <c:v>369</c:v>
                </c:pt>
                <c:pt idx="252">
                  <c:v>370</c:v>
                </c:pt>
                <c:pt idx="253">
                  <c:v>370</c:v>
                </c:pt>
                <c:pt idx="254">
                  <c:v>370</c:v>
                </c:pt>
                <c:pt idx="255">
                  <c:v>371</c:v>
                </c:pt>
                <c:pt idx="256">
                  <c:v>371</c:v>
                </c:pt>
                <c:pt idx="257">
                  <c:v>371</c:v>
                </c:pt>
                <c:pt idx="258">
                  <c:v>372</c:v>
                </c:pt>
                <c:pt idx="259">
                  <c:v>372</c:v>
                </c:pt>
                <c:pt idx="260">
                  <c:v>372</c:v>
                </c:pt>
                <c:pt idx="261">
                  <c:v>372</c:v>
                </c:pt>
                <c:pt idx="262">
                  <c:v>372</c:v>
                </c:pt>
                <c:pt idx="263">
                  <c:v>373</c:v>
                </c:pt>
                <c:pt idx="264">
                  <c:v>373</c:v>
                </c:pt>
                <c:pt idx="265">
                  <c:v>373</c:v>
                </c:pt>
                <c:pt idx="266">
                  <c:v>373</c:v>
                </c:pt>
                <c:pt idx="267">
                  <c:v>374</c:v>
                </c:pt>
                <c:pt idx="268">
                  <c:v>374</c:v>
                </c:pt>
                <c:pt idx="269">
                  <c:v>374</c:v>
                </c:pt>
                <c:pt idx="270">
                  <c:v>374</c:v>
                </c:pt>
                <c:pt idx="271">
                  <c:v>375</c:v>
                </c:pt>
                <c:pt idx="272">
                  <c:v>375</c:v>
                </c:pt>
                <c:pt idx="273">
                  <c:v>375</c:v>
                </c:pt>
                <c:pt idx="274">
                  <c:v>376</c:v>
                </c:pt>
                <c:pt idx="275">
                  <c:v>376</c:v>
                </c:pt>
                <c:pt idx="276">
                  <c:v>376</c:v>
                </c:pt>
                <c:pt idx="277">
                  <c:v>376</c:v>
                </c:pt>
                <c:pt idx="278">
                  <c:v>376</c:v>
                </c:pt>
                <c:pt idx="279">
                  <c:v>376</c:v>
                </c:pt>
                <c:pt idx="280">
                  <c:v>376</c:v>
                </c:pt>
                <c:pt idx="281">
                  <c:v>377</c:v>
                </c:pt>
                <c:pt idx="282">
                  <c:v>377</c:v>
                </c:pt>
                <c:pt idx="283">
                  <c:v>377</c:v>
                </c:pt>
                <c:pt idx="284">
                  <c:v>377</c:v>
                </c:pt>
                <c:pt idx="285">
                  <c:v>378</c:v>
                </c:pt>
                <c:pt idx="286">
                  <c:v>378</c:v>
                </c:pt>
                <c:pt idx="287">
                  <c:v>379</c:v>
                </c:pt>
                <c:pt idx="288">
                  <c:v>379</c:v>
                </c:pt>
                <c:pt idx="289">
                  <c:v>379</c:v>
                </c:pt>
                <c:pt idx="290">
                  <c:v>380</c:v>
                </c:pt>
                <c:pt idx="291">
                  <c:v>380</c:v>
                </c:pt>
                <c:pt idx="292">
                  <c:v>380</c:v>
                </c:pt>
                <c:pt idx="293">
                  <c:v>380</c:v>
                </c:pt>
                <c:pt idx="294">
                  <c:v>380</c:v>
                </c:pt>
                <c:pt idx="295">
                  <c:v>381</c:v>
                </c:pt>
                <c:pt idx="296">
                  <c:v>381</c:v>
                </c:pt>
                <c:pt idx="297">
                  <c:v>381</c:v>
                </c:pt>
                <c:pt idx="298">
                  <c:v>381</c:v>
                </c:pt>
                <c:pt idx="299">
                  <c:v>381</c:v>
                </c:pt>
                <c:pt idx="300">
                  <c:v>382</c:v>
                </c:pt>
                <c:pt idx="301">
                  <c:v>382</c:v>
                </c:pt>
                <c:pt idx="302">
                  <c:v>383</c:v>
                </c:pt>
                <c:pt idx="303">
                  <c:v>384</c:v>
                </c:pt>
                <c:pt idx="304">
                  <c:v>384</c:v>
                </c:pt>
                <c:pt idx="305">
                  <c:v>385</c:v>
                </c:pt>
                <c:pt idx="306">
                  <c:v>385</c:v>
                </c:pt>
                <c:pt idx="307">
                  <c:v>385</c:v>
                </c:pt>
                <c:pt idx="308">
                  <c:v>386</c:v>
                </c:pt>
                <c:pt idx="309">
                  <c:v>386</c:v>
                </c:pt>
                <c:pt idx="310">
                  <c:v>386</c:v>
                </c:pt>
                <c:pt idx="311">
                  <c:v>386</c:v>
                </c:pt>
                <c:pt idx="312">
                  <c:v>386</c:v>
                </c:pt>
                <c:pt idx="313">
                  <c:v>387</c:v>
                </c:pt>
                <c:pt idx="314">
                  <c:v>387</c:v>
                </c:pt>
                <c:pt idx="315">
                  <c:v>387</c:v>
                </c:pt>
                <c:pt idx="316">
                  <c:v>388</c:v>
                </c:pt>
                <c:pt idx="317">
                  <c:v>388</c:v>
                </c:pt>
                <c:pt idx="318">
                  <c:v>388</c:v>
                </c:pt>
                <c:pt idx="319">
                  <c:v>389</c:v>
                </c:pt>
                <c:pt idx="320">
                  <c:v>389</c:v>
                </c:pt>
                <c:pt idx="321">
                  <c:v>389</c:v>
                </c:pt>
                <c:pt idx="322">
                  <c:v>389</c:v>
                </c:pt>
                <c:pt idx="323">
                  <c:v>389</c:v>
                </c:pt>
                <c:pt idx="324">
                  <c:v>389</c:v>
                </c:pt>
                <c:pt idx="325">
                  <c:v>389</c:v>
                </c:pt>
                <c:pt idx="326">
                  <c:v>389</c:v>
                </c:pt>
                <c:pt idx="327">
                  <c:v>388</c:v>
                </c:pt>
                <c:pt idx="328">
                  <c:v>388</c:v>
                </c:pt>
                <c:pt idx="329">
                  <c:v>388</c:v>
                </c:pt>
                <c:pt idx="330">
                  <c:v>388</c:v>
                </c:pt>
                <c:pt idx="331">
                  <c:v>388</c:v>
                </c:pt>
                <c:pt idx="332">
                  <c:v>388</c:v>
                </c:pt>
                <c:pt idx="333">
                  <c:v>388</c:v>
                </c:pt>
                <c:pt idx="334">
                  <c:v>388</c:v>
                </c:pt>
                <c:pt idx="335">
                  <c:v>388</c:v>
                </c:pt>
                <c:pt idx="336">
                  <c:v>388</c:v>
                </c:pt>
                <c:pt idx="337">
                  <c:v>387</c:v>
                </c:pt>
                <c:pt idx="338">
                  <c:v>387</c:v>
                </c:pt>
                <c:pt idx="339">
                  <c:v>387</c:v>
                </c:pt>
                <c:pt idx="340">
                  <c:v>387</c:v>
                </c:pt>
                <c:pt idx="341">
                  <c:v>387</c:v>
                </c:pt>
                <c:pt idx="342">
                  <c:v>387</c:v>
                </c:pt>
                <c:pt idx="343">
                  <c:v>387</c:v>
                </c:pt>
                <c:pt idx="344">
                  <c:v>387</c:v>
                </c:pt>
                <c:pt idx="345">
                  <c:v>387</c:v>
                </c:pt>
                <c:pt idx="346">
                  <c:v>387</c:v>
                </c:pt>
                <c:pt idx="347">
                  <c:v>387</c:v>
                </c:pt>
                <c:pt idx="348">
                  <c:v>387</c:v>
                </c:pt>
                <c:pt idx="349">
                  <c:v>387</c:v>
                </c:pt>
                <c:pt idx="350">
                  <c:v>387</c:v>
                </c:pt>
                <c:pt idx="351">
                  <c:v>387</c:v>
                </c:pt>
                <c:pt idx="352">
                  <c:v>386</c:v>
                </c:pt>
                <c:pt idx="353">
                  <c:v>387</c:v>
                </c:pt>
                <c:pt idx="354">
                  <c:v>386</c:v>
                </c:pt>
                <c:pt idx="355">
                  <c:v>386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ex3_40_heatTemp3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Sheet1!$A$2:$A$1004</c:f>
              <c:numCache>
                <c:formatCode>General</c:formatCode>
                <c:ptCount val="100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</c:numCache>
            </c:numRef>
          </c:cat>
          <c:val>
            <c:numRef>
              <c:f>Sheet1!$G$2:$G$1004</c:f>
              <c:numCache>
                <c:formatCode>General</c:formatCode>
                <c:ptCount val="1003"/>
                <c:pt idx="0">
                  <c:v>263</c:v>
                </c:pt>
                <c:pt idx="1">
                  <c:v>264</c:v>
                </c:pt>
                <c:pt idx="2">
                  <c:v>264</c:v>
                </c:pt>
                <c:pt idx="3">
                  <c:v>265</c:v>
                </c:pt>
                <c:pt idx="4">
                  <c:v>265</c:v>
                </c:pt>
                <c:pt idx="5">
                  <c:v>265</c:v>
                </c:pt>
                <c:pt idx="6">
                  <c:v>266</c:v>
                </c:pt>
                <c:pt idx="7">
                  <c:v>266</c:v>
                </c:pt>
                <c:pt idx="8">
                  <c:v>266</c:v>
                </c:pt>
                <c:pt idx="9">
                  <c:v>267</c:v>
                </c:pt>
                <c:pt idx="10">
                  <c:v>267</c:v>
                </c:pt>
                <c:pt idx="11">
                  <c:v>267</c:v>
                </c:pt>
                <c:pt idx="12">
                  <c:v>267</c:v>
                </c:pt>
                <c:pt idx="13">
                  <c:v>267</c:v>
                </c:pt>
                <c:pt idx="14">
                  <c:v>268</c:v>
                </c:pt>
                <c:pt idx="15">
                  <c:v>268</c:v>
                </c:pt>
                <c:pt idx="16">
                  <c:v>268</c:v>
                </c:pt>
                <c:pt idx="17">
                  <c:v>269</c:v>
                </c:pt>
                <c:pt idx="18">
                  <c:v>269</c:v>
                </c:pt>
                <c:pt idx="19">
                  <c:v>269</c:v>
                </c:pt>
                <c:pt idx="20">
                  <c:v>270</c:v>
                </c:pt>
                <c:pt idx="21">
                  <c:v>270</c:v>
                </c:pt>
                <c:pt idx="22">
                  <c:v>270</c:v>
                </c:pt>
                <c:pt idx="23">
                  <c:v>270</c:v>
                </c:pt>
                <c:pt idx="24">
                  <c:v>271</c:v>
                </c:pt>
                <c:pt idx="25">
                  <c:v>270</c:v>
                </c:pt>
                <c:pt idx="26">
                  <c:v>271</c:v>
                </c:pt>
                <c:pt idx="27">
                  <c:v>272</c:v>
                </c:pt>
                <c:pt idx="28">
                  <c:v>272</c:v>
                </c:pt>
                <c:pt idx="29">
                  <c:v>272</c:v>
                </c:pt>
                <c:pt idx="30">
                  <c:v>272</c:v>
                </c:pt>
                <c:pt idx="31">
                  <c:v>272</c:v>
                </c:pt>
                <c:pt idx="32">
                  <c:v>272</c:v>
                </c:pt>
                <c:pt idx="33">
                  <c:v>273</c:v>
                </c:pt>
                <c:pt idx="34">
                  <c:v>273</c:v>
                </c:pt>
                <c:pt idx="35">
                  <c:v>273</c:v>
                </c:pt>
                <c:pt idx="36">
                  <c:v>273</c:v>
                </c:pt>
                <c:pt idx="37">
                  <c:v>274</c:v>
                </c:pt>
                <c:pt idx="38">
                  <c:v>274</c:v>
                </c:pt>
                <c:pt idx="39">
                  <c:v>274</c:v>
                </c:pt>
                <c:pt idx="40">
                  <c:v>274</c:v>
                </c:pt>
                <c:pt idx="41">
                  <c:v>274</c:v>
                </c:pt>
                <c:pt idx="42">
                  <c:v>275</c:v>
                </c:pt>
                <c:pt idx="43">
                  <c:v>275</c:v>
                </c:pt>
                <c:pt idx="44">
                  <c:v>276</c:v>
                </c:pt>
                <c:pt idx="45">
                  <c:v>276</c:v>
                </c:pt>
                <c:pt idx="46">
                  <c:v>276</c:v>
                </c:pt>
                <c:pt idx="47">
                  <c:v>276</c:v>
                </c:pt>
                <c:pt idx="48">
                  <c:v>276</c:v>
                </c:pt>
                <c:pt idx="49">
                  <c:v>277</c:v>
                </c:pt>
                <c:pt idx="50">
                  <c:v>277</c:v>
                </c:pt>
                <c:pt idx="51">
                  <c:v>277</c:v>
                </c:pt>
                <c:pt idx="52">
                  <c:v>278</c:v>
                </c:pt>
                <c:pt idx="53">
                  <c:v>278</c:v>
                </c:pt>
                <c:pt idx="54">
                  <c:v>278</c:v>
                </c:pt>
                <c:pt idx="55">
                  <c:v>278</c:v>
                </c:pt>
                <c:pt idx="56">
                  <c:v>279</c:v>
                </c:pt>
                <c:pt idx="57">
                  <c:v>279</c:v>
                </c:pt>
                <c:pt idx="58">
                  <c:v>279</c:v>
                </c:pt>
                <c:pt idx="59">
                  <c:v>279</c:v>
                </c:pt>
                <c:pt idx="60">
                  <c:v>280</c:v>
                </c:pt>
                <c:pt idx="61">
                  <c:v>280</c:v>
                </c:pt>
                <c:pt idx="62">
                  <c:v>280</c:v>
                </c:pt>
                <c:pt idx="63">
                  <c:v>281</c:v>
                </c:pt>
                <c:pt idx="64">
                  <c:v>281</c:v>
                </c:pt>
                <c:pt idx="65">
                  <c:v>281</c:v>
                </c:pt>
                <c:pt idx="66">
                  <c:v>282</c:v>
                </c:pt>
                <c:pt idx="67">
                  <c:v>282</c:v>
                </c:pt>
                <c:pt idx="68">
                  <c:v>283</c:v>
                </c:pt>
                <c:pt idx="69">
                  <c:v>283</c:v>
                </c:pt>
                <c:pt idx="70">
                  <c:v>283</c:v>
                </c:pt>
                <c:pt idx="71">
                  <c:v>283</c:v>
                </c:pt>
                <c:pt idx="72">
                  <c:v>284</c:v>
                </c:pt>
                <c:pt idx="73">
                  <c:v>285</c:v>
                </c:pt>
                <c:pt idx="74">
                  <c:v>284</c:v>
                </c:pt>
                <c:pt idx="75">
                  <c:v>284</c:v>
                </c:pt>
                <c:pt idx="76">
                  <c:v>285</c:v>
                </c:pt>
                <c:pt idx="77">
                  <c:v>285</c:v>
                </c:pt>
                <c:pt idx="78">
                  <c:v>285</c:v>
                </c:pt>
                <c:pt idx="79">
                  <c:v>286</c:v>
                </c:pt>
                <c:pt idx="80">
                  <c:v>287</c:v>
                </c:pt>
                <c:pt idx="81">
                  <c:v>286</c:v>
                </c:pt>
                <c:pt idx="82">
                  <c:v>287</c:v>
                </c:pt>
                <c:pt idx="83">
                  <c:v>287</c:v>
                </c:pt>
                <c:pt idx="84">
                  <c:v>287</c:v>
                </c:pt>
                <c:pt idx="85">
                  <c:v>287</c:v>
                </c:pt>
                <c:pt idx="86">
                  <c:v>288</c:v>
                </c:pt>
                <c:pt idx="87">
                  <c:v>289</c:v>
                </c:pt>
                <c:pt idx="88">
                  <c:v>288</c:v>
                </c:pt>
                <c:pt idx="89">
                  <c:v>289</c:v>
                </c:pt>
                <c:pt idx="90">
                  <c:v>290</c:v>
                </c:pt>
                <c:pt idx="91">
                  <c:v>289</c:v>
                </c:pt>
                <c:pt idx="92">
                  <c:v>290</c:v>
                </c:pt>
                <c:pt idx="93">
                  <c:v>290</c:v>
                </c:pt>
                <c:pt idx="94">
                  <c:v>290</c:v>
                </c:pt>
                <c:pt idx="95">
                  <c:v>291</c:v>
                </c:pt>
                <c:pt idx="96">
                  <c:v>291</c:v>
                </c:pt>
                <c:pt idx="97">
                  <c:v>291</c:v>
                </c:pt>
                <c:pt idx="98">
                  <c:v>292</c:v>
                </c:pt>
                <c:pt idx="99">
                  <c:v>292</c:v>
                </c:pt>
                <c:pt idx="100">
                  <c:v>292</c:v>
                </c:pt>
                <c:pt idx="101">
                  <c:v>293</c:v>
                </c:pt>
                <c:pt idx="102">
                  <c:v>293</c:v>
                </c:pt>
                <c:pt idx="103">
                  <c:v>294</c:v>
                </c:pt>
                <c:pt idx="104">
                  <c:v>294</c:v>
                </c:pt>
                <c:pt idx="105">
                  <c:v>294</c:v>
                </c:pt>
                <c:pt idx="106">
                  <c:v>294</c:v>
                </c:pt>
                <c:pt idx="107">
                  <c:v>294</c:v>
                </c:pt>
                <c:pt idx="108">
                  <c:v>295</c:v>
                </c:pt>
                <c:pt idx="109">
                  <c:v>295</c:v>
                </c:pt>
                <c:pt idx="110">
                  <c:v>295</c:v>
                </c:pt>
                <c:pt idx="111">
                  <c:v>296</c:v>
                </c:pt>
                <c:pt idx="112">
                  <c:v>296</c:v>
                </c:pt>
                <c:pt idx="113">
                  <c:v>296</c:v>
                </c:pt>
                <c:pt idx="114">
                  <c:v>296</c:v>
                </c:pt>
                <c:pt idx="115">
                  <c:v>297</c:v>
                </c:pt>
                <c:pt idx="116">
                  <c:v>297</c:v>
                </c:pt>
                <c:pt idx="117">
                  <c:v>297</c:v>
                </c:pt>
                <c:pt idx="118">
                  <c:v>298</c:v>
                </c:pt>
                <c:pt idx="119">
                  <c:v>298</c:v>
                </c:pt>
                <c:pt idx="120">
                  <c:v>298</c:v>
                </c:pt>
                <c:pt idx="121">
                  <c:v>298</c:v>
                </c:pt>
                <c:pt idx="122">
                  <c:v>298</c:v>
                </c:pt>
                <c:pt idx="123">
                  <c:v>299</c:v>
                </c:pt>
                <c:pt idx="124">
                  <c:v>299</c:v>
                </c:pt>
                <c:pt idx="125">
                  <c:v>300</c:v>
                </c:pt>
                <c:pt idx="126">
                  <c:v>299</c:v>
                </c:pt>
                <c:pt idx="127">
                  <c:v>300</c:v>
                </c:pt>
                <c:pt idx="128">
                  <c:v>300</c:v>
                </c:pt>
                <c:pt idx="129">
                  <c:v>301</c:v>
                </c:pt>
                <c:pt idx="130">
                  <c:v>301</c:v>
                </c:pt>
                <c:pt idx="131">
                  <c:v>301</c:v>
                </c:pt>
                <c:pt idx="132">
                  <c:v>302</c:v>
                </c:pt>
                <c:pt idx="133">
                  <c:v>302</c:v>
                </c:pt>
                <c:pt idx="134">
                  <c:v>302</c:v>
                </c:pt>
                <c:pt idx="135">
                  <c:v>303</c:v>
                </c:pt>
                <c:pt idx="136">
                  <c:v>303</c:v>
                </c:pt>
                <c:pt idx="137">
                  <c:v>303</c:v>
                </c:pt>
                <c:pt idx="138">
                  <c:v>303</c:v>
                </c:pt>
                <c:pt idx="139">
                  <c:v>304</c:v>
                </c:pt>
                <c:pt idx="140">
                  <c:v>304</c:v>
                </c:pt>
                <c:pt idx="141">
                  <c:v>305</c:v>
                </c:pt>
                <c:pt idx="142">
                  <c:v>305</c:v>
                </c:pt>
                <c:pt idx="143">
                  <c:v>305</c:v>
                </c:pt>
                <c:pt idx="144">
                  <c:v>305</c:v>
                </c:pt>
                <c:pt idx="145">
                  <c:v>305</c:v>
                </c:pt>
                <c:pt idx="146">
                  <c:v>306</c:v>
                </c:pt>
                <c:pt idx="147">
                  <c:v>306</c:v>
                </c:pt>
                <c:pt idx="148">
                  <c:v>307</c:v>
                </c:pt>
                <c:pt idx="149">
                  <c:v>307</c:v>
                </c:pt>
                <c:pt idx="150">
                  <c:v>307</c:v>
                </c:pt>
                <c:pt idx="151">
                  <c:v>308</c:v>
                </c:pt>
                <c:pt idx="152">
                  <c:v>308</c:v>
                </c:pt>
                <c:pt idx="153">
                  <c:v>308</c:v>
                </c:pt>
                <c:pt idx="154">
                  <c:v>309</c:v>
                </c:pt>
                <c:pt idx="155">
                  <c:v>309</c:v>
                </c:pt>
                <c:pt idx="156">
                  <c:v>309</c:v>
                </c:pt>
                <c:pt idx="157">
                  <c:v>310</c:v>
                </c:pt>
                <c:pt idx="158">
                  <c:v>310</c:v>
                </c:pt>
                <c:pt idx="159">
                  <c:v>310</c:v>
                </c:pt>
                <c:pt idx="160">
                  <c:v>311</c:v>
                </c:pt>
                <c:pt idx="161">
                  <c:v>311</c:v>
                </c:pt>
                <c:pt idx="162">
                  <c:v>311</c:v>
                </c:pt>
                <c:pt idx="163">
                  <c:v>311</c:v>
                </c:pt>
                <c:pt idx="164">
                  <c:v>311</c:v>
                </c:pt>
                <c:pt idx="165">
                  <c:v>312</c:v>
                </c:pt>
                <c:pt idx="166">
                  <c:v>312</c:v>
                </c:pt>
                <c:pt idx="167">
                  <c:v>312</c:v>
                </c:pt>
                <c:pt idx="168">
                  <c:v>313</c:v>
                </c:pt>
                <c:pt idx="169">
                  <c:v>313</c:v>
                </c:pt>
                <c:pt idx="170">
                  <c:v>313</c:v>
                </c:pt>
                <c:pt idx="171">
                  <c:v>314</c:v>
                </c:pt>
                <c:pt idx="172">
                  <c:v>314</c:v>
                </c:pt>
                <c:pt idx="173">
                  <c:v>314</c:v>
                </c:pt>
                <c:pt idx="174">
                  <c:v>315</c:v>
                </c:pt>
                <c:pt idx="175">
                  <c:v>315</c:v>
                </c:pt>
                <c:pt idx="176">
                  <c:v>315</c:v>
                </c:pt>
                <c:pt idx="177">
                  <c:v>315</c:v>
                </c:pt>
                <c:pt idx="178">
                  <c:v>316</c:v>
                </c:pt>
                <c:pt idx="179">
                  <c:v>316</c:v>
                </c:pt>
                <c:pt idx="180">
                  <c:v>316</c:v>
                </c:pt>
                <c:pt idx="181">
                  <c:v>317</c:v>
                </c:pt>
                <c:pt idx="182">
                  <c:v>317</c:v>
                </c:pt>
                <c:pt idx="183">
                  <c:v>317</c:v>
                </c:pt>
                <c:pt idx="184">
                  <c:v>318</c:v>
                </c:pt>
                <c:pt idx="185">
                  <c:v>318</c:v>
                </c:pt>
                <c:pt idx="186">
                  <c:v>318</c:v>
                </c:pt>
                <c:pt idx="187">
                  <c:v>318</c:v>
                </c:pt>
                <c:pt idx="188">
                  <c:v>318</c:v>
                </c:pt>
                <c:pt idx="189">
                  <c:v>319</c:v>
                </c:pt>
                <c:pt idx="190">
                  <c:v>319</c:v>
                </c:pt>
                <c:pt idx="191">
                  <c:v>319</c:v>
                </c:pt>
                <c:pt idx="192">
                  <c:v>319</c:v>
                </c:pt>
                <c:pt idx="193">
                  <c:v>320</c:v>
                </c:pt>
                <c:pt idx="194">
                  <c:v>320</c:v>
                </c:pt>
                <c:pt idx="195">
                  <c:v>320</c:v>
                </c:pt>
                <c:pt idx="196">
                  <c:v>321</c:v>
                </c:pt>
                <c:pt idx="197">
                  <c:v>321</c:v>
                </c:pt>
                <c:pt idx="198">
                  <c:v>321</c:v>
                </c:pt>
                <c:pt idx="199">
                  <c:v>321</c:v>
                </c:pt>
                <c:pt idx="200">
                  <c:v>322</c:v>
                </c:pt>
                <c:pt idx="201">
                  <c:v>322</c:v>
                </c:pt>
                <c:pt idx="202">
                  <c:v>322</c:v>
                </c:pt>
                <c:pt idx="203">
                  <c:v>322</c:v>
                </c:pt>
                <c:pt idx="204">
                  <c:v>322</c:v>
                </c:pt>
                <c:pt idx="205">
                  <c:v>322</c:v>
                </c:pt>
                <c:pt idx="206">
                  <c:v>323</c:v>
                </c:pt>
                <c:pt idx="207">
                  <c:v>323</c:v>
                </c:pt>
                <c:pt idx="208">
                  <c:v>323</c:v>
                </c:pt>
                <c:pt idx="209">
                  <c:v>323</c:v>
                </c:pt>
                <c:pt idx="210">
                  <c:v>324</c:v>
                </c:pt>
                <c:pt idx="211">
                  <c:v>324</c:v>
                </c:pt>
                <c:pt idx="212">
                  <c:v>324</c:v>
                </c:pt>
                <c:pt idx="213">
                  <c:v>324</c:v>
                </c:pt>
                <c:pt idx="214">
                  <c:v>324</c:v>
                </c:pt>
                <c:pt idx="215">
                  <c:v>325</c:v>
                </c:pt>
                <c:pt idx="216">
                  <c:v>325</c:v>
                </c:pt>
                <c:pt idx="217">
                  <c:v>325</c:v>
                </c:pt>
                <c:pt idx="218">
                  <c:v>326</c:v>
                </c:pt>
                <c:pt idx="219">
                  <c:v>326</c:v>
                </c:pt>
                <c:pt idx="220">
                  <c:v>326</c:v>
                </c:pt>
                <c:pt idx="221">
                  <c:v>327</c:v>
                </c:pt>
                <c:pt idx="222">
                  <c:v>327</c:v>
                </c:pt>
                <c:pt idx="223">
                  <c:v>327</c:v>
                </c:pt>
                <c:pt idx="224">
                  <c:v>328</c:v>
                </c:pt>
                <c:pt idx="225">
                  <c:v>327</c:v>
                </c:pt>
                <c:pt idx="226">
                  <c:v>328</c:v>
                </c:pt>
                <c:pt idx="227">
                  <c:v>328</c:v>
                </c:pt>
                <c:pt idx="228">
                  <c:v>329</c:v>
                </c:pt>
                <c:pt idx="229">
                  <c:v>329</c:v>
                </c:pt>
                <c:pt idx="230">
                  <c:v>329</c:v>
                </c:pt>
                <c:pt idx="231">
                  <c:v>329</c:v>
                </c:pt>
                <c:pt idx="232">
                  <c:v>330</c:v>
                </c:pt>
                <c:pt idx="233">
                  <c:v>330</c:v>
                </c:pt>
                <c:pt idx="234">
                  <c:v>330</c:v>
                </c:pt>
                <c:pt idx="235">
                  <c:v>330</c:v>
                </c:pt>
                <c:pt idx="236">
                  <c:v>331</c:v>
                </c:pt>
                <c:pt idx="237">
                  <c:v>331</c:v>
                </c:pt>
                <c:pt idx="238">
                  <c:v>331</c:v>
                </c:pt>
                <c:pt idx="239">
                  <c:v>332</c:v>
                </c:pt>
                <c:pt idx="240">
                  <c:v>332</c:v>
                </c:pt>
                <c:pt idx="241">
                  <c:v>332</c:v>
                </c:pt>
                <c:pt idx="242">
                  <c:v>333</c:v>
                </c:pt>
                <c:pt idx="243">
                  <c:v>333</c:v>
                </c:pt>
                <c:pt idx="244">
                  <c:v>333</c:v>
                </c:pt>
                <c:pt idx="245">
                  <c:v>334</c:v>
                </c:pt>
                <c:pt idx="246">
                  <c:v>334</c:v>
                </c:pt>
                <c:pt idx="247">
                  <c:v>334</c:v>
                </c:pt>
                <c:pt idx="248">
                  <c:v>334</c:v>
                </c:pt>
                <c:pt idx="249">
                  <c:v>335</c:v>
                </c:pt>
                <c:pt idx="250">
                  <c:v>335</c:v>
                </c:pt>
                <c:pt idx="251">
                  <c:v>335</c:v>
                </c:pt>
                <c:pt idx="252">
                  <c:v>335</c:v>
                </c:pt>
                <c:pt idx="253">
                  <c:v>335</c:v>
                </c:pt>
                <c:pt idx="254">
                  <c:v>336</c:v>
                </c:pt>
                <c:pt idx="255">
                  <c:v>336</c:v>
                </c:pt>
                <c:pt idx="256">
                  <c:v>336</c:v>
                </c:pt>
                <c:pt idx="257">
                  <c:v>337</c:v>
                </c:pt>
                <c:pt idx="258">
                  <c:v>337</c:v>
                </c:pt>
                <c:pt idx="259">
                  <c:v>337</c:v>
                </c:pt>
                <c:pt idx="260">
                  <c:v>338</c:v>
                </c:pt>
                <c:pt idx="261">
                  <c:v>338</c:v>
                </c:pt>
                <c:pt idx="262">
                  <c:v>338</c:v>
                </c:pt>
                <c:pt idx="263">
                  <c:v>339</c:v>
                </c:pt>
                <c:pt idx="264">
                  <c:v>339</c:v>
                </c:pt>
                <c:pt idx="265">
                  <c:v>340</c:v>
                </c:pt>
                <c:pt idx="266">
                  <c:v>339</c:v>
                </c:pt>
                <c:pt idx="267">
                  <c:v>340</c:v>
                </c:pt>
                <c:pt idx="268">
                  <c:v>340</c:v>
                </c:pt>
                <c:pt idx="269">
                  <c:v>341</c:v>
                </c:pt>
                <c:pt idx="270">
                  <c:v>341</c:v>
                </c:pt>
                <c:pt idx="271">
                  <c:v>341</c:v>
                </c:pt>
                <c:pt idx="272">
                  <c:v>342</c:v>
                </c:pt>
                <c:pt idx="273">
                  <c:v>342</c:v>
                </c:pt>
                <c:pt idx="274">
                  <c:v>342</c:v>
                </c:pt>
                <c:pt idx="275">
                  <c:v>343</c:v>
                </c:pt>
                <c:pt idx="276">
                  <c:v>343</c:v>
                </c:pt>
                <c:pt idx="277">
                  <c:v>344</c:v>
                </c:pt>
                <c:pt idx="278">
                  <c:v>344</c:v>
                </c:pt>
                <c:pt idx="279">
                  <c:v>344</c:v>
                </c:pt>
                <c:pt idx="280">
                  <c:v>344</c:v>
                </c:pt>
                <c:pt idx="281">
                  <c:v>345</c:v>
                </c:pt>
                <c:pt idx="282">
                  <c:v>345</c:v>
                </c:pt>
                <c:pt idx="283">
                  <c:v>346</c:v>
                </c:pt>
                <c:pt idx="284">
                  <c:v>346</c:v>
                </c:pt>
                <c:pt idx="285">
                  <c:v>346</c:v>
                </c:pt>
                <c:pt idx="286">
                  <c:v>346</c:v>
                </c:pt>
                <c:pt idx="287">
                  <c:v>347</c:v>
                </c:pt>
                <c:pt idx="288">
                  <c:v>347</c:v>
                </c:pt>
                <c:pt idx="289">
                  <c:v>347</c:v>
                </c:pt>
                <c:pt idx="290">
                  <c:v>347</c:v>
                </c:pt>
                <c:pt idx="291">
                  <c:v>348</c:v>
                </c:pt>
                <c:pt idx="292">
                  <c:v>348</c:v>
                </c:pt>
                <c:pt idx="293">
                  <c:v>349</c:v>
                </c:pt>
                <c:pt idx="294">
                  <c:v>349</c:v>
                </c:pt>
                <c:pt idx="295">
                  <c:v>349</c:v>
                </c:pt>
                <c:pt idx="296">
                  <c:v>349</c:v>
                </c:pt>
                <c:pt idx="297">
                  <c:v>350</c:v>
                </c:pt>
                <c:pt idx="298">
                  <c:v>350</c:v>
                </c:pt>
                <c:pt idx="299">
                  <c:v>350</c:v>
                </c:pt>
                <c:pt idx="300">
                  <c:v>351</c:v>
                </c:pt>
                <c:pt idx="301">
                  <c:v>351</c:v>
                </c:pt>
                <c:pt idx="302">
                  <c:v>351</c:v>
                </c:pt>
                <c:pt idx="303">
                  <c:v>351</c:v>
                </c:pt>
                <c:pt idx="304">
                  <c:v>352</c:v>
                </c:pt>
                <c:pt idx="305">
                  <c:v>352</c:v>
                </c:pt>
                <c:pt idx="306">
                  <c:v>353</c:v>
                </c:pt>
                <c:pt idx="307">
                  <c:v>353</c:v>
                </c:pt>
                <c:pt idx="308">
                  <c:v>353</c:v>
                </c:pt>
                <c:pt idx="309">
                  <c:v>353</c:v>
                </c:pt>
                <c:pt idx="310">
                  <c:v>354</c:v>
                </c:pt>
                <c:pt idx="311">
                  <c:v>353</c:v>
                </c:pt>
                <c:pt idx="312">
                  <c:v>354</c:v>
                </c:pt>
                <c:pt idx="313">
                  <c:v>355</c:v>
                </c:pt>
                <c:pt idx="314">
                  <c:v>355</c:v>
                </c:pt>
                <c:pt idx="315">
                  <c:v>355</c:v>
                </c:pt>
                <c:pt idx="316">
                  <c:v>356</c:v>
                </c:pt>
                <c:pt idx="317">
                  <c:v>356</c:v>
                </c:pt>
                <c:pt idx="318">
                  <c:v>356</c:v>
                </c:pt>
                <c:pt idx="319">
                  <c:v>357</c:v>
                </c:pt>
                <c:pt idx="320">
                  <c:v>357</c:v>
                </c:pt>
                <c:pt idx="321">
                  <c:v>358</c:v>
                </c:pt>
                <c:pt idx="322">
                  <c:v>358</c:v>
                </c:pt>
                <c:pt idx="323">
                  <c:v>358</c:v>
                </c:pt>
                <c:pt idx="324">
                  <c:v>359</c:v>
                </c:pt>
                <c:pt idx="325">
                  <c:v>359</c:v>
                </c:pt>
                <c:pt idx="326">
                  <c:v>359</c:v>
                </c:pt>
                <c:pt idx="327">
                  <c:v>359</c:v>
                </c:pt>
                <c:pt idx="328">
                  <c:v>360</c:v>
                </c:pt>
                <c:pt idx="329">
                  <c:v>360</c:v>
                </c:pt>
                <c:pt idx="330">
                  <c:v>360</c:v>
                </c:pt>
                <c:pt idx="331">
                  <c:v>361</c:v>
                </c:pt>
                <c:pt idx="332">
                  <c:v>361</c:v>
                </c:pt>
                <c:pt idx="333">
                  <c:v>362</c:v>
                </c:pt>
                <c:pt idx="334">
                  <c:v>362</c:v>
                </c:pt>
                <c:pt idx="335">
                  <c:v>362</c:v>
                </c:pt>
                <c:pt idx="336">
                  <c:v>363</c:v>
                </c:pt>
                <c:pt idx="337">
                  <c:v>363</c:v>
                </c:pt>
                <c:pt idx="338">
                  <c:v>363</c:v>
                </c:pt>
                <c:pt idx="339">
                  <c:v>363</c:v>
                </c:pt>
                <c:pt idx="340">
                  <c:v>363</c:v>
                </c:pt>
                <c:pt idx="341">
                  <c:v>363</c:v>
                </c:pt>
                <c:pt idx="342">
                  <c:v>364</c:v>
                </c:pt>
                <c:pt idx="343">
                  <c:v>364</c:v>
                </c:pt>
                <c:pt idx="344">
                  <c:v>364</c:v>
                </c:pt>
                <c:pt idx="345">
                  <c:v>365</c:v>
                </c:pt>
                <c:pt idx="346">
                  <c:v>365</c:v>
                </c:pt>
                <c:pt idx="347">
                  <c:v>366</c:v>
                </c:pt>
                <c:pt idx="348">
                  <c:v>366</c:v>
                </c:pt>
                <c:pt idx="349">
                  <c:v>366</c:v>
                </c:pt>
                <c:pt idx="350">
                  <c:v>366</c:v>
                </c:pt>
                <c:pt idx="351">
                  <c:v>367</c:v>
                </c:pt>
                <c:pt idx="352">
                  <c:v>367</c:v>
                </c:pt>
                <c:pt idx="353">
                  <c:v>368</c:v>
                </c:pt>
                <c:pt idx="354">
                  <c:v>368</c:v>
                </c:pt>
                <c:pt idx="355">
                  <c:v>368</c:v>
                </c:pt>
                <c:pt idx="356">
                  <c:v>369</c:v>
                </c:pt>
                <c:pt idx="357">
                  <c:v>369</c:v>
                </c:pt>
                <c:pt idx="358">
                  <c:v>370</c:v>
                </c:pt>
                <c:pt idx="359">
                  <c:v>370</c:v>
                </c:pt>
                <c:pt idx="360">
                  <c:v>370</c:v>
                </c:pt>
                <c:pt idx="361">
                  <c:v>371</c:v>
                </c:pt>
                <c:pt idx="362">
                  <c:v>371</c:v>
                </c:pt>
                <c:pt idx="363">
                  <c:v>371</c:v>
                </c:pt>
                <c:pt idx="364">
                  <c:v>371</c:v>
                </c:pt>
                <c:pt idx="365">
                  <c:v>372</c:v>
                </c:pt>
                <c:pt idx="366">
                  <c:v>372</c:v>
                </c:pt>
                <c:pt idx="367">
                  <c:v>372</c:v>
                </c:pt>
                <c:pt idx="368">
                  <c:v>372</c:v>
                </c:pt>
                <c:pt idx="369">
                  <c:v>372</c:v>
                </c:pt>
                <c:pt idx="370">
                  <c:v>373</c:v>
                </c:pt>
                <c:pt idx="371">
                  <c:v>373</c:v>
                </c:pt>
                <c:pt idx="372">
                  <c:v>373</c:v>
                </c:pt>
                <c:pt idx="373">
                  <c:v>374</c:v>
                </c:pt>
                <c:pt idx="374">
                  <c:v>374</c:v>
                </c:pt>
                <c:pt idx="375">
                  <c:v>374</c:v>
                </c:pt>
                <c:pt idx="376">
                  <c:v>374</c:v>
                </c:pt>
                <c:pt idx="377">
                  <c:v>374</c:v>
                </c:pt>
                <c:pt idx="378">
                  <c:v>374</c:v>
                </c:pt>
                <c:pt idx="379">
                  <c:v>375</c:v>
                </c:pt>
                <c:pt idx="380">
                  <c:v>375</c:v>
                </c:pt>
                <c:pt idx="381">
                  <c:v>376</c:v>
                </c:pt>
                <c:pt idx="382">
                  <c:v>376</c:v>
                </c:pt>
                <c:pt idx="383">
                  <c:v>376</c:v>
                </c:pt>
                <c:pt idx="384">
                  <c:v>376</c:v>
                </c:pt>
                <c:pt idx="385">
                  <c:v>376</c:v>
                </c:pt>
                <c:pt idx="386">
                  <c:v>376</c:v>
                </c:pt>
                <c:pt idx="387">
                  <c:v>377</c:v>
                </c:pt>
                <c:pt idx="388">
                  <c:v>377</c:v>
                </c:pt>
                <c:pt idx="389">
                  <c:v>377</c:v>
                </c:pt>
                <c:pt idx="390">
                  <c:v>377</c:v>
                </c:pt>
                <c:pt idx="391">
                  <c:v>378</c:v>
                </c:pt>
                <c:pt idx="392">
                  <c:v>378</c:v>
                </c:pt>
                <c:pt idx="393">
                  <c:v>378</c:v>
                </c:pt>
                <c:pt idx="394">
                  <c:v>379</c:v>
                </c:pt>
                <c:pt idx="395">
                  <c:v>378</c:v>
                </c:pt>
                <c:pt idx="396">
                  <c:v>379</c:v>
                </c:pt>
                <c:pt idx="397">
                  <c:v>379</c:v>
                </c:pt>
                <c:pt idx="398">
                  <c:v>380</c:v>
                </c:pt>
                <c:pt idx="399">
                  <c:v>380</c:v>
                </c:pt>
                <c:pt idx="400">
                  <c:v>380</c:v>
                </c:pt>
                <c:pt idx="401">
                  <c:v>380</c:v>
                </c:pt>
                <c:pt idx="402">
                  <c:v>381</c:v>
                </c:pt>
                <c:pt idx="403">
                  <c:v>381</c:v>
                </c:pt>
                <c:pt idx="404">
                  <c:v>381</c:v>
                </c:pt>
                <c:pt idx="405">
                  <c:v>381</c:v>
                </c:pt>
                <c:pt idx="406">
                  <c:v>382</c:v>
                </c:pt>
                <c:pt idx="407">
                  <c:v>382</c:v>
                </c:pt>
                <c:pt idx="408">
                  <c:v>383</c:v>
                </c:pt>
                <c:pt idx="409">
                  <c:v>384</c:v>
                </c:pt>
                <c:pt idx="410">
                  <c:v>384</c:v>
                </c:pt>
                <c:pt idx="411">
                  <c:v>385</c:v>
                </c:pt>
                <c:pt idx="412">
                  <c:v>385</c:v>
                </c:pt>
                <c:pt idx="413">
                  <c:v>385</c:v>
                </c:pt>
                <c:pt idx="414">
                  <c:v>386</c:v>
                </c:pt>
                <c:pt idx="415">
                  <c:v>386</c:v>
                </c:pt>
                <c:pt idx="416">
                  <c:v>386</c:v>
                </c:pt>
                <c:pt idx="417">
                  <c:v>387</c:v>
                </c:pt>
                <c:pt idx="418">
                  <c:v>387</c:v>
                </c:pt>
                <c:pt idx="419">
                  <c:v>387</c:v>
                </c:pt>
                <c:pt idx="420">
                  <c:v>387</c:v>
                </c:pt>
                <c:pt idx="421">
                  <c:v>388</c:v>
                </c:pt>
                <c:pt idx="422">
                  <c:v>388</c:v>
                </c:pt>
                <c:pt idx="423">
                  <c:v>388</c:v>
                </c:pt>
                <c:pt idx="424">
                  <c:v>389</c:v>
                </c:pt>
                <c:pt idx="425">
                  <c:v>389</c:v>
                </c:pt>
                <c:pt idx="426">
                  <c:v>389</c:v>
                </c:pt>
                <c:pt idx="427">
                  <c:v>389</c:v>
                </c:pt>
                <c:pt idx="428">
                  <c:v>388</c:v>
                </c:pt>
                <c:pt idx="429">
                  <c:v>388</c:v>
                </c:pt>
                <c:pt idx="430">
                  <c:v>388</c:v>
                </c:pt>
                <c:pt idx="431">
                  <c:v>388</c:v>
                </c:pt>
                <c:pt idx="432">
                  <c:v>388</c:v>
                </c:pt>
                <c:pt idx="433">
                  <c:v>388</c:v>
                </c:pt>
                <c:pt idx="434">
                  <c:v>388</c:v>
                </c:pt>
                <c:pt idx="435">
                  <c:v>388</c:v>
                </c:pt>
                <c:pt idx="436">
                  <c:v>388</c:v>
                </c:pt>
                <c:pt idx="437">
                  <c:v>388</c:v>
                </c:pt>
                <c:pt idx="438">
                  <c:v>387</c:v>
                </c:pt>
                <c:pt idx="439">
                  <c:v>387</c:v>
                </c:pt>
                <c:pt idx="440">
                  <c:v>387</c:v>
                </c:pt>
                <c:pt idx="441">
                  <c:v>387</c:v>
                </c:pt>
                <c:pt idx="442">
                  <c:v>387</c:v>
                </c:pt>
                <c:pt idx="443">
                  <c:v>387</c:v>
                </c:pt>
                <c:pt idx="444">
                  <c:v>387</c:v>
                </c:pt>
                <c:pt idx="445">
                  <c:v>387</c:v>
                </c:pt>
                <c:pt idx="446">
                  <c:v>387</c:v>
                </c:pt>
                <c:pt idx="447">
                  <c:v>387</c:v>
                </c:pt>
                <c:pt idx="448">
                  <c:v>387</c:v>
                </c:pt>
                <c:pt idx="449">
                  <c:v>387</c:v>
                </c:pt>
                <c:pt idx="450">
                  <c:v>387</c:v>
                </c:pt>
                <c:pt idx="451">
                  <c:v>387</c:v>
                </c:pt>
                <c:pt idx="452">
                  <c:v>387</c:v>
                </c:pt>
                <c:pt idx="453">
                  <c:v>387</c:v>
                </c:pt>
                <c:pt idx="454">
                  <c:v>387</c:v>
                </c:pt>
                <c:pt idx="455">
                  <c:v>387</c:v>
                </c:pt>
                <c:pt idx="456">
                  <c:v>387</c:v>
                </c:pt>
                <c:pt idx="457">
                  <c:v>388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293675567"/>
        <c:axId val="1398076031"/>
      </c:lineChart>
      <c:catAx>
        <c:axId val="1293675567"/>
        <c:scaling>
          <c:orientation val="minMax"/>
        </c:scaling>
        <c:axPos val="b"/>
        <c:crossAx val="1398076031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398076031"/>
        <c:scaling>
          <c:orientation val="minMax"/>
          <c:min val="200"/>
        </c:scaling>
        <c:axPos val="l"/>
        <c:crossAx val="1293675567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39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3(ex4)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ex4_15_heatTemp3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Sheet1!$B$2:$B$1014</c:f>
              <c:numCache>
                <c:formatCode>General</c:formatCode>
                <c:ptCount val="101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200</c:v>
                </c:pt>
                <c:pt idx="270">
                  <c:v>200</c:v>
                </c:pt>
                <c:pt idx="271">
                  <c:v>200</c:v>
                </c:pt>
                <c:pt idx="272">
                  <c:v>200</c:v>
                </c:pt>
                <c:pt idx="273">
                  <c:v>200</c:v>
                </c:pt>
                <c:pt idx="274">
                  <c:v>200</c:v>
                </c:pt>
                <c:pt idx="275">
                  <c:v>200</c:v>
                </c:pt>
                <c:pt idx="276">
                  <c:v>200</c:v>
                </c:pt>
                <c:pt idx="277">
                  <c:v>200</c:v>
                </c:pt>
                <c:pt idx="278">
                  <c:v>200</c:v>
                </c:pt>
                <c:pt idx="279">
                  <c:v>200</c:v>
                </c:pt>
                <c:pt idx="280">
                  <c:v>200</c:v>
                </c:pt>
                <c:pt idx="281">
                  <c:v>200</c:v>
                </c:pt>
                <c:pt idx="282">
                  <c:v>200</c:v>
                </c:pt>
                <c:pt idx="283">
                  <c:v>200</c:v>
                </c:pt>
                <c:pt idx="284">
                  <c:v>200</c:v>
                </c:pt>
                <c:pt idx="285">
                  <c:v>200</c:v>
                </c:pt>
                <c:pt idx="286">
                  <c:v>200</c:v>
                </c:pt>
                <c:pt idx="287">
                  <c:v>200</c:v>
                </c:pt>
                <c:pt idx="288">
                  <c:v>200</c:v>
                </c:pt>
                <c:pt idx="289">
                  <c:v>200</c:v>
                </c:pt>
                <c:pt idx="290">
                  <c:v>200</c:v>
                </c:pt>
                <c:pt idx="291">
                  <c:v>200</c:v>
                </c:pt>
                <c:pt idx="292">
                  <c:v>200</c:v>
                </c:pt>
                <c:pt idx="293">
                  <c:v>200</c:v>
                </c:pt>
                <c:pt idx="294">
                  <c:v>200</c:v>
                </c:pt>
                <c:pt idx="295">
                  <c:v>200</c:v>
                </c:pt>
                <c:pt idx="296">
                  <c:v>200</c:v>
                </c:pt>
                <c:pt idx="297">
                  <c:v>200</c:v>
                </c:pt>
                <c:pt idx="298">
                  <c:v>200</c:v>
                </c:pt>
                <c:pt idx="299">
                  <c:v>200</c:v>
                </c:pt>
                <c:pt idx="300">
                  <c:v>200</c:v>
                </c:pt>
                <c:pt idx="301">
                  <c:v>200</c:v>
                </c:pt>
                <c:pt idx="302">
                  <c:v>200</c:v>
                </c:pt>
                <c:pt idx="303">
                  <c:v>200</c:v>
                </c:pt>
                <c:pt idx="304">
                  <c:v>200</c:v>
                </c:pt>
                <c:pt idx="305">
                  <c:v>200</c:v>
                </c:pt>
                <c:pt idx="306">
                  <c:v>200</c:v>
                </c:pt>
                <c:pt idx="307">
                  <c:v>200</c:v>
                </c:pt>
                <c:pt idx="308">
                  <c:v>200</c:v>
                </c:pt>
                <c:pt idx="309">
                  <c:v>200</c:v>
                </c:pt>
                <c:pt idx="310">
                  <c:v>200</c:v>
                </c:pt>
                <c:pt idx="311">
                  <c:v>200</c:v>
                </c:pt>
                <c:pt idx="312">
                  <c:v>200</c:v>
                </c:pt>
                <c:pt idx="313">
                  <c:v>200</c:v>
                </c:pt>
                <c:pt idx="314">
                  <c:v>200</c:v>
                </c:pt>
                <c:pt idx="315">
                  <c:v>200</c:v>
                </c:pt>
                <c:pt idx="316">
                  <c:v>200</c:v>
                </c:pt>
                <c:pt idx="317">
                  <c:v>201</c:v>
                </c:pt>
                <c:pt idx="318">
                  <c:v>201</c:v>
                </c:pt>
                <c:pt idx="319">
                  <c:v>200</c:v>
                </c:pt>
                <c:pt idx="320">
                  <c:v>201</c:v>
                </c:pt>
                <c:pt idx="321">
                  <c:v>201</c:v>
                </c:pt>
                <c:pt idx="322">
                  <c:v>201</c:v>
                </c:pt>
                <c:pt idx="323">
                  <c:v>201</c:v>
                </c:pt>
                <c:pt idx="324">
                  <c:v>202</c:v>
                </c:pt>
                <c:pt idx="325">
                  <c:v>201</c:v>
                </c:pt>
                <c:pt idx="326">
                  <c:v>202</c:v>
                </c:pt>
                <c:pt idx="327">
                  <c:v>202</c:v>
                </c:pt>
                <c:pt idx="328">
                  <c:v>202</c:v>
                </c:pt>
                <c:pt idx="329">
                  <c:v>202</c:v>
                </c:pt>
                <c:pt idx="330">
                  <c:v>202</c:v>
                </c:pt>
                <c:pt idx="331">
                  <c:v>203</c:v>
                </c:pt>
                <c:pt idx="332">
                  <c:v>205</c:v>
                </c:pt>
                <c:pt idx="333">
                  <c:v>204</c:v>
                </c:pt>
                <c:pt idx="334">
                  <c:v>205</c:v>
                </c:pt>
                <c:pt idx="335">
                  <c:v>205</c:v>
                </c:pt>
                <c:pt idx="336">
                  <c:v>206</c:v>
                </c:pt>
                <c:pt idx="337">
                  <c:v>204</c:v>
                </c:pt>
                <c:pt idx="338">
                  <c:v>206</c:v>
                </c:pt>
                <c:pt idx="339">
                  <c:v>207</c:v>
                </c:pt>
                <c:pt idx="340">
                  <c:v>206</c:v>
                </c:pt>
                <c:pt idx="341">
                  <c:v>207</c:v>
                </c:pt>
                <c:pt idx="342">
                  <c:v>208</c:v>
                </c:pt>
                <c:pt idx="343">
                  <c:v>208</c:v>
                </c:pt>
                <c:pt idx="344">
                  <c:v>211</c:v>
                </c:pt>
                <c:pt idx="345">
                  <c:v>209</c:v>
                </c:pt>
                <c:pt idx="346">
                  <c:v>210</c:v>
                </c:pt>
                <c:pt idx="347">
                  <c:v>211</c:v>
                </c:pt>
                <c:pt idx="348">
                  <c:v>210</c:v>
                </c:pt>
                <c:pt idx="349">
                  <c:v>211</c:v>
                </c:pt>
                <c:pt idx="350">
                  <c:v>211</c:v>
                </c:pt>
                <c:pt idx="351">
                  <c:v>211</c:v>
                </c:pt>
                <c:pt idx="352">
                  <c:v>213</c:v>
                </c:pt>
                <c:pt idx="353">
                  <c:v>214</c:v>
                </c:pt>
                <c:pt idx="354">
                  <c:v>214</c:v>
                </c:pt>
                <c:pt idx="355">
                  <c:v>215</c:v>
                </c:pt>
                <c:pt idx="356">
                  <c:v>215</c:v>
                </c:pt>
                <c:pt idx="357">
                  <c:v>216</c:v>
                </c:pt>
                <c:pt idx="358">
                  <c:v>216</c:v>
                </c:pt>
                <c:pt idx="359">
                  <c:v>216</c:v>
                </c:pt>
                <c:pt idx="360">
                  <c:v>216</c:v>
                </c:pt>
                <c:pt idx="361">
                  <c:v>216</c:v>
                </c:pt>
                <c:pt idx="362">
                  <c:v>217</c:v>
                </c:pt>
                <c:pt idx="363">
                  <c:v>218</c:v>
                </c:pt>
                <c:pt idx="364">
                  <c:v>218</c:v>
                </c:pt>
                <c:pt idx="365">
                  <c:v>217</c:v>
                </c:pt>
                <c:pt idx="366">
                  <c:v>218</c:v>
                </c:pt>
                <c:pt idx="367">
                  <c:v>220</c:v>
                </c:pt>
                <c:pt idx="368">
                  <c:v>219</c:v>
                </c:pt>
                <c:pt idx="369">
                  <c:v>220</c:v>
                </c:pt>
                <c:pt idx="370">
                  <c:v>220</c:v>
                </c:pt>
                <c:pt idx="371">
                  <c:v>221</c:v>
                </c:pt>
                <c:pt idx="372">
                  <c:v>221</c:v>
                </c:pt>
                <c:pt idx="373">
                  <c:v>221</c:v>
                </c:pt>
                <c:pt idx="374">
                  <c:v>221</c:v>
                </c:pt>
                <c:pt idx="375">
                  <c:v>222</c:v>
                </c:pt>
                <c:pt idx="376">
                  <c:v>222</c:v>
                </c:pt>
                <c:pt idx="377">
                  <c:v>222</c:v>
                </c:pt>
                <c:pt idx="378">
                  <c:v>223</c:v>
                </c:pt>
                <c:pt idx="379">
                  <c:v>224</c:v>
                </c:pt>
                <c:pt idx="380">
                  <c:v>225</c:v>
                </c:pt>
                <c:pt idx="381">
                  <c:v>224</c:v>
                </c:pt>
                <c:pt idx="382">
                  <c:v>225</c:v>
                </c:pt>
                <c:pt idx="383">
                  <c:v>225</c:v>
                </c:pt>
                <c:pt idx="384">
                  <c:v>225</c:v>
                </c:pt>
                <c:pt idx="385">
                  <c:v>225</c:v>
                </c:pt>
                <c:pt idx="386">
                  <c:v>226</c:v>
                </c:pt>
                <c:pt idx="387">
                  <c:v>227</c:v>
                </c:pt>
                <c:pt idx="388">
                  <c:v>227</c:v>
                </c:pt>
                <c:pt idx="389">
                  <c:v>227</c:v>
                </c:pt>
                <c:pt idx="390">
                  <c:v>227</c:v>
                </c:pt>
                <c:pt idx="391">
                  <c:v>228</c:v>
                </c:pt>
                <c:pt idx="392">
                  <c:v>228</c:v>
                </c:pt>
                <c:pt idx="393">
                  <c:v>228</c:v>
                </c:pt>
                <c:pt idx="394">
                  <c:v>229</c:v>
                </c:pt>
                <c:pt idx="395">
                  <c:v>229</c:v>
                </c:pt>
                <c:pt idx="396">
                  <c:v>229</c:v>
                </c:pt>
                <c:pt idx="397">
                  <c:v>230</c:v>
                </c:pt>
                <c:pt idx="398">
                  <c:v>230</c:v>
                </c:pt>
                <c:pt idx="399">
                  <c:v>231</c:v>
                </c:pt>
                <c:pt idx="400">
                  <c:v>231</c:v>
                </c:pt>
                <c:pt idx="401">
                  <c:v>231</c:v>
                </c:pt>
                <c:pt idx="402">
                  <c:v>232</c:v>
                </c:pt>
                <c:pt idx="403">
                  <c:v>232</c:v>
                </c:pt>
                <c:pt idx="404">
                  <c:v>232</c:v>
                </c:pt>
                <c:pt idx="405">
                  <c:v>233</c:v>
                </c:pt>
                <c:pt idx="406">
                  <c:v>232</c:v>
                </c:pt>
                <c:pt idx="407">
                  <c:v>233</c:v>
                </c:pt>
                <c:pt idx="408">
                  <c:v>233</c:v>
                </c:pt>
                <c:pt idx="409">
                  <c:v>233</c:v>
                </c:pt>
                <c:pt idx="410">
                  <c:v>234</c:v>
                </c:pt>
                <c:pt idx="411">
                  <c:v>233</c:v>
                </c:pt>
                <c:pt idx="412">
                  <c:v>234</c:v>
                </c:pt>
                <c:pt idx="413">
                  <c:v>235</c:v>
                </c:pt>
                <c:pt idx="414">
                  <c:v>236</c:v>
                </c:pt>
                <c:pt idx="415">
                  <c:v>235</c:v>
                </c:pt>
                <c:pt idx="416">
                  <c:v>236</c:v>
                </c:pt>
                <c:pt idx="417">
                  <c:v>236</c:v>
                </c:pt>
                <c:pt idx="418">
                  <c:v>236</c:v>
                </c:pt>
                <c:pt idx="419">
                  <c:v>237</c:v>
                </c:pt>
                <c:pt idx="420">
                  <c:v>237</c:v>
                </c:pt>
                <c:pt idx="421">
                  <c:v>237</c:v>
                </c:pt>
                <c:pt idx="422">
                  <c:v>238</c:v>
                </c:pt>
                <c:pt idx="423">
                  <c:v>238</c:v>
                </c:pt>
                <c:pt idx="424">
                  <c:v>238</c:v>
                </c:pt>
                <c:pt idx="425">
                  <c:v>239</c:v>
                </c:pt>
                <c:pt idx="426">
                  <c:v>239</c:v>
                </c:pt>
                <c:pt idx="427">
                  <c:v>239</c:v>
                </c:pt>
                <c:pt idx="428">
                  <c:v>240</c:v>
                </c:pt>
                <c:pt idx="429">
                  <c:v>240</c:v>
                </c:pt>
                <c:pt idx="430">
                  <c:v>240</c:v>
                </c:pt>
                <c:pt idx="431">
                  <c:v>241</c:v>
                </c:pt>
                <c:pt idx="432">
                  <c:v>242</c:v>
                </c:pt>
                <c:pt idx="433">
                  <c:v>242</c:v>
                </c:pt>
                <c:pt idx="434">
                  <c:v>242</c:v>
                </c:pt>
                <c:pt idx="435">
                  <c:v>243</c:v>
                </c:pt>
                <c:pt idx="436">
                  <c:v>243</c:v>
                </c:pt>
                <c:pt idx="437">
                  <c:v>243</c:v>
                </c:pt>
                <c:pt idx="438">
                  <c:v>243</c:v>
                </c:pt>
                <c:pt idx="439">
                  <c:v>244</c:v>
                </c:pt>
                <c:pt idx="440">
                  <c:v>244</c:v>
                </c:pt>
                <c:pt idx="441">
                  <c:v>244</c:v>
                </c:pt>
                <c:pt idx="442">
                  <c:v>245</c:v>
                </c:pt>
                <c:pt idx="443">
                  <c:v>245</c:v>
                </c:pt>
                <c:pt idx="444">
                  <c:v>245</c:v>
                </c:pt>
                <c:pt idx="445">
                  <c:v>245</c:v>
                </c:pt>
                <c:pt idx="446">
                  <c:v>246</c:v>
                </c:pt>
                <c:pt idx="447">
                  <c:v>246</c:v>
                </c:pt>
                <c:pt idx="448">
                  <c:v>246</c:v>
                </c:pt>
                <c:pt idx="449">
                  <c:v>246</c:v>
                </c:pt>
                <c:pt idx="450">
                  <c:v>247</c:v>
                </c:pt>
                <c:pt idx="451">
                  <c:v>248</c:v>
                </c:pt>
                <c:pt idx="452">
                  <c:v>247</c:v>
                </c:pt>
                <c:pt idx="453">
                  <c:v>248</c:v>
                </c:pt>
                <c:pt idx="454">
                  <c:v>248</c:v>
                </c:pt>
                <c:pt idx="455">
                  <c:v>249</c:v>
                </c:pt>
                <c:pt idx="456">
                  <c:v>249</c:v>
                </c:pt>
                <c:pt idx="457">
                  <c:v>249</c:v>
                </c:pt>
                <c:pt idx="458">
                  <c:v>249</c:v>
                </c:pt>
                <c:pt idx="459">
                  <c:v>250</c:v>
                </c:pt>
                <c:pt idx="460">
                  <c:v>250</c:v>
                </c:pt>
                <c:pt idx="461">
                  <c:v>251</c:v>
                </c:pt>
                <c:pt idx="462">
                  <c:v>251</c:v>
                </c:pt>
                <c:pt idx="463">
                  <c:v>251</c:v>
                </c:pt>
                <c:pt idx="464">
                  <c:v>252</c:v>
                </c:pt>
                <c:pt idx="465">
                  <c:v>252</c:v>
                </c:pt>
                <c:pt idx="466">
                  <c:v>253</c:v>
                </c:pt>
                <c:pt idx="467">
                  <c:v>253</c:v>
                </c:pt>
                <c:pt idx="468">
                  <c:v>253</c:v>
                </c:pt>
                <c:pt idx="469">
                  <c:v>253</c:v>
                </c:pt>
                <c:pt idx="470">
                  <c:v>254</c:v>
                </c:pt>
                <c:pt idx="471">
                  <c:v>254</c:v>
                </c:pt>
                <c:pt idx="472">
                  <c:v>254</c:v>
                </c:pt>
                <c:pt idx="473">
                  <c:v>255</c:v>
                </c:pt>
                <c:pt idx="474">
                  <c:v>255</c:v>
                </c:pt>
                <c:pt idx="475">
                  <c:v>255</c:v>
                </c:pt>
                <c:pt idx="476">
                  <c:v>256</c:v>
                </c:pt>
                <c:pt idx="477">
                  <c:v>256</c:v>
                </c:pt>
                <c:pt idx="478">
                  <c:v>256</c:v>
                </c:pt>
                <c:pt idx="479">
                  <c:v>256</c:v>
                </c:pt>
                <c:pt idx="480">
                  <c:v>257</c:v>
                </c:pt>
                <c:pt idx="481">
                  <c:v>258</c:v>
                </c:pt>
                <c:pt idx="482">
                  <c:v>257</c:v>
                </c:pt>
                <c:pt idx="483">
                  <c:v>258</c:v>
                </c:pt>
                <c:pt idx="484">
                  <c:v>259</c:v>
                </c:pt>
                <c:pt idx="485">
                  <c:v>258</c:v>
                </c:pt>
                <c:pt idx="486">
                  <c:v>259</c:v>
                </c:pt>
                <c:pt idx="487">
                  <c:v>259</c:v>
                </c:pt>
                <c:pt idx="488">
                  <c:v>260</c:v>
                </c:pt>
                <c:pt idx="489">
                  <c:v>261</c:v>
                </c:pt>
                <c:pt idx="490">
                  <c:v>261</c:v>
                </c:pt>
                <c:pt idx="491">
                  <c:v>261</c:v>
                </c:pt>
                <c:pt idx="492">
                  <c:v>261</c:v>
                </c:pt>
                <c:pt idx="493">
                  <c:v>261</c:v>
                </c:pt>
                <c:pt idx="494">
                  <c:v>262</c:v>
                </c:pt>
                <c:pt idx="495">
                  <c:v>262</c:v>
                </c:pt>
                <c:pt idx="496">
                  <c:v>262</c:v>
                </c:pt>
                <c:pt idx="497">
                  <c:v>262</c:v>
                </c:pt>
                <c:pt idx="498">
                  <c:v>263</c:v>
                </c:pt>
                <c:pt idx="499">
                  <c:v>264</c:v>
                </c:pt>
                <c:pt idx="500">
                  <c:v>264</c:v>
                </c:pt>
                <c:pt idx="501">
                  <c:v>264</c:v>
                </c:pt>
                <c:pt idx="502">
                  <c:v>265</c:v>
                </c:pt>
                <c:pt idx="503">
                  <c:v>265</c:v>
                </c:pt>
                <c:pt idx="504">
                  <c:v>265</c:v>
                </c:pt>
                <c:pt idx="505">
                  <c:v>265</c:v>
                </c:pt>
                <c:pt idx="506">
                  <c:v>266</c:v>
                </c:pt>
                <c:pt idx="507">
                  <c:v>266</c:v>
                </c:pt>
                <c:pt idx="508">
                  <c:v>267</c:v>
                </c:pt>
                <c:pt idx="509">
                  <c:v>266</c:v>
                </c:pt>
                <c:pt idx="510">
                  <c:v>267</c:v>
                </c:pt>
                <c:pt idx="511">
                  <c:v>267</c:v>
                </c:pt>
                <c:pt idx="512">
                  <c:v>268</c:v>
                </c:pt>
                <c:pt idx="513">
                  <c:v>268</c:v>
                </c:pt>
                <c:pt idx="514">
                  <c:v>268</c:v>
                </c:pt>
                <c:pt idx="515">
                  <c:v>269</c:v>
                </c:pt>
                <c:pt idx="516">
                  <c:v>270</c:v>
                </c:pt>
                <c:pt idx="517">
                  <c:v>270</c:v>
                </c:pt>
                <c:pt idx="518">
                  <c:v>270</c:v>
                </c:pt>
                <c:pt idx="519">
                  <c:v>271</c:v>
                </c:pt>
                <c:pt idx="520">
                  <c:v>271</c:v>
                </c:pt>
                <c:pt idx="521">
                  <c:v>271</c:v>
                </c:pt>
                <c:pt idx="522">
                  <c:v>272</c:v>
                </c:pt>
                <c:pt idx="523">
                  <c:v>272</c:v>
                </c:pt>
                <c:pt idx="524">
                  <c:v>271</c:v>
                </c:pt>
                <c:pt idx="525">
                  <c:v>272</c:v>
                </c:pt>
                <c:pt idx="526">
                  <c:v>272</c:v>
                </c:pt>
                <c:pt idx="527">
                  <c:v>272</c:v>
                </c:pt>
                <c:pt idx="528">
                  <c:v>273</c:v>
                </c:pt>
                <c:pt idx="529">
                  <c:v>273</c:v>
                </c:pt>
                <c:pt idx="530">
                  <c:v>274</c:v>
                </c:pt>
                <c:pt idx="531">
                  <c:v>274</c:v>
                </c:pt>
                <c:pt idx="532">
                  <c:v>274</c:v>
                </c:pt>
                <c:pt idx="533">
                  <c:v>275</c:v>
                </c:pt>
                <c:pt idx="534">
                  <c:v>275</c:v>
                </c:pt>
                <c:pt idx="535">
                  <c:v>275</c:v>
                </c:pt>
                <c:pt idx="536">
                  <c:v>276</c:v>
                </c:pt>
                <c:pt idx="537">
                  <c:v>276</c:v>
                </c:pt>
                <c:pt idx="538">
                  <c:v>276</c:v>
                </c:pt>
                <c:pt idx="539">
                  <c:v>277</c:v>
                </c:pt>
                <c:pt idx="540">
                  <c:v>277</c:v>
                </c:pt>
                <c:pt idx="541">
                  <c:v>277</c:v>
                </c:pt>
                <c:pt idx="542">
                  <c:v>278</c:v>
                </c:pt>
                <c:pt idx="543">
                  <c:v>278</c:v>
                </c:pt>
                <c:pt idx="544">
                  <c:v>279</c:v>
                </c:pt>
                <c:pt idx="545">
                  <c:v>279</c:v>
                </c:pt>
                <c:pt idx="546">
                  <c:v>279</c:v>
                </c:pt>
                <c:pt idx="547">
                  <c:v>280</c:v>
                </c:pt>
                <c:pt idx="548">
                  <c:v>280</c:v>
                </c:pt>
                <c:pt idx="549">
                  <c:v>280</c:v>
                </c:pt>
                <c:pt idx="550">
                  <c:v>280</c:v>
                </c:pt>
                <c:pt idx="551">
                  <c:v>281</c:v>
                </c:pt>
                <c:pt idx="552">
                  <c:v>281</c:v>
                </c:pt>
                <c:pt idx="553">
                  <c:v>281</c:v>
                </c:pt>
                <c:pt idx="554">
                  <c:v>282</c:v>
                </c:pt>
                <c:pt idx="555">
                  <c:v>282</c:v>
                </c:pt>
                <c:pt idx="556">
                  <c:v>283</c:v>
                </c:pt>
                <c:pt idx="557">
                  <c:v>283</c:v>
                </c:pt>
                <c:pt idx="558">
                  <c:v>283</c:v>
                </c:pt>
                <c:pt idx="559">
                  <c:v>283</c:v>
                </c:pt>
                <c:pt idx="560">
                  <c:v>284</c:v>
                </c:pt>
                <c:pt idx="561">
                  <c:v>285</c:v>
                </c:pt>
                <c:pt idx="562">
                  <c:v>285</c:v>
                </c:pt>
                <c:pt idx="563">
                  <c:v>285</c:v>
                </c:pt>
                <c:pt idx="564">
                  <c:v>285</c:v>
                </c:pt>
                <c:pt idx="565">
                  <c:v>286</c:v>
                </c:pt>
                <c:pt idx="566">
                  <c:v>286</c:v>
                </c:pt>
                <c:pt idx="567">
                  <c:v>286</c:v>
                </c:pt>
                <c:pt idx="568">
                  <c:v>286</c:v>
                </c:pt>
                <c:pt idx="569">
                  <c:v>287</c:v>
                </c:pt>
                <c:pt idx="570">
                  <c:v>287</c:v>
                </c:pt>
                <c:pt idx="571">
                  <c:v>287</c:v>
                </c:pt>
                <c:pt idx="572">
                  <c:v>287</c:v>
                </c:pt>
                <c:pt idx="573">
                  <c:v>288</c:v>
                </c:pt>
                <c:pt idx="574">
                  <c:v>288</c:v>
                </c:pt>
                <c:pt idx="575">
                  <c:v>288</c:v>
                </c:pt>
                <c:pt idx="576">
                  <c:v>288</c:v>
                </c:pt>
                <c:pt idx="577">
                  <c:v>289</c:v>
                </c:pt>
                <c:pt idx="578">
                  <c:v>289</c:v>
                </c:pt>
                <c:pt idx="579">
                  <c:v>289</c:v>
                </c:pt>
                <c:pt idx="580">
                  <c:v>290</c:v>
                </c:pt>
                <c:pt idx="581">
                  <c:v>290</c:v>
                </c:pt>
                <c:pt idx="582">
                  <c:v>290</c:v>
                </c:pt>
                <c:pt idx="583">
                  <c:v>291</c:v>
                </c:pt>
                <c:pt idx="584">
                  <c:v>291</c:v>
                </c:pt>
                <c:pt idx="585">
                  <c:v>292</c:v>
                </c:pt>
                <c:pt idx="586">
                  <c:v>292</c:v>
                </c:pt>
                <c:pt idx="587">
                  <c:v>292</c:v>
                </c:pt>
                <c:pt idx="588">
                  <c:v>292</c:v>
                </c:pt>
                <c:pt idx="589">
                  <c:v>293</c:v>
                </c:pt>
                <c:pt idx="590">
                  <c:v>293</c:v>
                </c:pt>
                <c:pt idx="591">
                  <c:v>294</c:v>
                </c:pt>
                <c:pt idx="592">
                  <c:v>294</c:v>
                </c:pt>
                <c:pt idx="593">
                  <c:v>294</c:v>
                </c:pt>
                <c:pt idx="594">
                  <c:v>294</c:v>
                </c:pt>
                <c:pt idx="595">
                  <c:v>295</c:v>
                </c:pt>
                <c:pt idx="596">
                  <c:v>295</c:v>
                </c:pt>
                <c:pt idx="597">
                  <c:v>295</c:v>
                </c:pt>
                <c:pt idx="598">
                  <c:v>296</c:v>
                </c:pt>
                <c:pt idx="599">
                  <c:v>296</c:v>
                </c:pt>
                <c:pt idx="600">
                  <c:v>296</c:v>
                </c:pt>
                <c:pt idx="601">
                  <c:v>297</c:v>
                </c:pt>
                <c:pt idx="602">
                  <c:v>296</c:v>
                </c:pt>
                <c:pt idx="603">
                  <c:v>297</c:v>
                </c:pt>
                <c:pt idx="604">
                  <c:v>297</c:v>
                </c:pt>
                <c:pt idx="605">
                  <c:v>298</c:v>
                </c:pt>
                <c:pt idx="606">
                  <c:v>299</c:v>
                </c:pt>
                <c:pt idx="607">
                  <c:v>298</c:v>
                </c:pt>
                <c:pt idx="608">
                  <c:v>299</c:v>
                </c:pt>
                <c:pt idx="609">
                  <c:v>299</c:v>
                </c:pt>
                <c:pt idx="610">
                  <c:v>299</c:v>
                </c:pt>
                <c:pt idx="611">
                  <c:v>300</c:v>
                </c:pt>
                <c:pt idx="612">
                  <c:v>300</c:v>
                </c:pt>
                <c:pt idx="613">
                  <c:v>300</c:v>
                </c:pt>
                <c:pt idx="614">
                  <c:v>301</c:v>
                </c:pt>
                <c:pt idx="615">
                  <c:v>301</c:v>
                </c:pt>
                <c:pt idx="616">
                  <c:v>301</c:v>
                </c:pt>
                <c:pt idx="617">
                  <c:v>302</c:v>
                </c:pt>
                <c:pt idx="618">
                  <c:v>302</c:v>
                </c:pt>
                <c:pt idx="619">
                  <c:v>303</c:v>
                </c:pt>
                <c:pt idx="620">
                  <c:v>303</c:v>
                </c:pt>
                <c:pt idx="621">
                  <c:v>303</c:v>
                </c:pt>
                <c:pt idx="622">
                  <c:v>303</c:v>
                </c:pt>
                <c:pt idx="623">
                  <c:v>304</c:v>
                </c:pt>
                <c:pt idx="624">
                  <c:v>304</c:v>
                </c:pt>
                <c:pt idx="625">
                  <c:v>304</c:v>
                </c:pt>
                <c:pt idx="626">
                  <c:v>305</c:v>
                </c:pt>
                <c:pt idx="627">
                  <c:v>305</c:v>
                </c:pt>
                <c:pt idx="628">
                  <c:v>306</c:v>
                </c:pt>
                <c:pt idx="629">
                  <c:v>306</c:v>
                </c:pt>
                <c:pt idx="630">
                  <c:v>306</c:v>
                </c:pt>
                <c:pt idx="631">
                  <c:v>306</c:v>
                </c:pt>
                <c:pt idx="632">
                  <c:v>307</c:v>
                </c:pt>
                <c:pt idx="633">
                  <c:v>307</c:v>
                </c:pt>
                <c:pt idx="634">
                  <c:v>307</c:v>
                </c:pt>
                <c:pt idx="635">
                  <c:v>308</c:v>
                </c:pt>
                <c:pt idx="636">
                  <c:v>308</c:v>
                </c:pt>
                <c:pt idx="637">
                  <c:v>308</c:v>
                </c:pt>
                <c:pt idx="638">
                  <c:v>309</c:v>
                </c:pt>
                <c:pt idx="639">
                  <c:v>309</c:v>
                </c:pt>
                <c:pt idx="640">
                  <c:v>309</c:v>
                </c:pt>
                <c:pt idx="641">
                  <c:v>309</c:v>
                </c:pt>
                <c:pt idx="642">
                  <c:v>310</c:v>
                </c:pt>
                <c:pt idx="643">
                  <c:v>310</c:v>
                </c:pt>
                <c:pt idx="644">
                  <c:v>310</c:v>
                </c:pt>
                <c:pt idx="645">
                  <c:v>311</c:v>
                </c:pt>
                <c:pt idx="646">
                  <c:v>311</c:v>
                </c:pt>
                <c:pt idx="647">
                  <c:v>311</c:v>
                </c:pt>
                <c:pt idx="648">
                  <c:v>311</c:v>
                </c:pt>
                <c:pt idx="649">
                  <c:v>311</c:v>
                </c:pt>
                <c:pt idx="650">
                  <c:v>312</c:v>
                </c:pt>
                <c:pt idx="651">
                  <c:v>312</c:v>
                </c:pt>
                <c:pt idx="652">
                  <c:v>312</c:v>
                </c:pt>
                <c:pt idx="653">
                  <c:v>313</c:v>
                </c:pt>
                <c:pt idx="654">
                  <c:v>313</c:v>
                </c:pt>
                <c:pt idx="655">
                  <c:v>313</c:v>
                </c:pt>
                <c:pt idx="656">
                  <c:v>314</c:v>
                </c:pt>
                <c:pt idx="657">
                  <c:v>313</c:v>
                </c:pt>
                <c:pt idx="658">
                  <c:v>314</c:v>
                </c:pt>
                <c:pt idx="659">
                  <c:v>315</c:v>
                </c:pt>
                <c:pt idx="660">
                  <c:v>315</c:v>
                </c:pt>
                <c:pt idx="661">
                  <c:v>315</c:v>
                </c:pt>
                <c:pt idx="662">
                  <c:v>316</c:v>
                </c:pt>
                <c:pt idx="663">
                  <c:v>316</c:v>
                </c:pt>
                <c:pt idx="664">
                  <c:v>316</c:v>
                </c:pt>
                <c:pt idx="665">
                  <c:v>317</c:v>
                </c:pt>
                <c:pt idx="666">
                  <c:v>317</c:v>
                </c:pt>
                <c:pt idx="667">
                  <c:v>317</c:v>
                </c:pt>
                <c:pt idx="668">
                  <c:v>318</c:v>
                </c:pt>
                <c:pt idx="669">
                  <c:v>318</c:v>
                </c:pt>
                <c:pt idx="670">
                  <c:v>319</c:v>
                </c:pt>
                <c:pt idx="671">
                  <c:v>319</c:v>
                </c:pt>
                <c:pt idx="672">
                  <c:v>319</c:v>
                </c:pt>
                <c:pt idx="673">
                  <c:v>319</c:v>
                </c:pt>
                <c:pt idx="674">
                  <c:v>319</c:v>
                </c:pt>
                <c:pt idx="675">
                  <c:v>320</c:v>
                </c:pt>
                <c:pt idx="676">
                  <c:v>320</c:v>
                </c:pt>
                <c:pt idx="677">
                  <c:v>320</c:v>
                </c:pt>
                <c:pt idx="678">
                  <c:v>320</c:v>
                </c:pt>
                <c:pt idx="679">
                  <c:v>320</c:v>
                </c:pt>
                <c:pt idx="680">
                  <c:v>321</c:v>
                </c:pt>
                <c:pt idx="681">
                  <c:v>321</c:v>
                </c:pt>
                <c:pt idx="682">
                  <c:v>321</c:v>
                </c:pt>
                <c:pt idx="683">
                  <c:v>322</c:v>
                </c:pt>
                <c:pt idx="684">
                  <c:v>322</c:v>
                </c:pt>
                <c:pt idx="685">
                  <c:v>322</c:v>
                </c:pt>
                <c:pt idx="686">
                  <c:v>322</c:v>
                </c:pt>
                <c:pt idx="687">
                  <c:v>322</c:v>
                </c:pt>
                <c:pt idx="688">
                  <c:v>323</c:v>
                </c:pt>
                <c:pt idx="689">
                  <c:v>323</c:v>
                </c:pt>
                <c:pt idx="690">
                  <c:v>323</c:v>
                </c:pt>
                <c:pt idx="691">
                  <c:v>323</c:v>
                </c:pt>
                <c:pt idx="692">
                  <c:v>324</c:v>
                </c:pt>
                <c:pt idx="693">
                  <c:v>324</c:v>
                </c:pt>
                <c:pt idx="694">
                  <c:v>324</c:v>
                </c:pt>
                <c:pt idx="695">
                  <c:v>324</c:v>
                </c:pt>
                <c:pt idx="696">
                  <c:v>325</c:v>
                </c:pt>
                <c:pt idx="697">
                  <c:v>324</c:v>
                </c:pt>
                <c:pt idx="698">
                  <c:v>325</c:v>
                </c:pt>
                <c:pt idx="699">
                  <c:v>325</c:v>
                </c:pt>
                <c:pt idx="700">
                  <c:v>325</c:v>
                </c:pt>
                <c:pt idx="701">
                  <c:v>326</c:v>
                </c:pt>
                <c:pt idx="702">
                  <c:v>326</c:v>
                </c:pt>
                <c:pt idx="703">
                  <c:v>327</c:v>
                </c:pt>
                <c:pt idx="704">
                  <c:v>327</c:v>
                </c:pt>
                <c:pt idx="705">
                  <c:v>327</c:v>
                </c:pt>
                <c:pt idx="706">
                  <c:v>327</c:v>
                </c:pt>
                <c:pt idx="707">
                  <c:v>328</c:v>
                </c:pt>
                <c:pt idx="708">
                  <c:v>328</c:v>
                </c:pt>
                <c:pt idx="709">
                  <c:v>328</c:v>
                </c:pt>
                <c:pt idx="710">
                  <c:v>328</c:v>
                </c:pt>
                <c:pt idx="711">
                  <c:v>329</c:v>
                </c:pt>
                <c:pt idx="712">
                  <c:v>329</c:v>
                </c:pt>
                <c:pt idx="713">
                  <c:v>330</c:v>
                </c:pt>
                <c:pt idx="714">
                  <c:v>330</c:v>
                </c:pt>
                <c:pt idx="715">
                  <c:v>330</c:v>
                </c:pt>
                <c:pt idx="716">
                  <c:v>330</c:v>
                </c:pt>
                <c:pt idx="717">
                  <c:v>330</c:v>
                </c:pt>
                <c:pt idx="718">
                  <c:v>330</c:v>
                </c:pt>
                <c:pt idx="719">
                  <c:v>331</c:v>
                </c:pt>
                <c:pt idx="720">
                  <c:v>331</c:v>
                </c:pt>
                <c:pt idx="721">
                  <c:v>331</c:v>
                </c:pt>
                <c:pt idx="722">
                  <c:v>332</c:v>
                </c:pt>
                <c:pt idx="723">
                  <c:v>332</c:v>
                </c:pt>
                <c:pt idx="724">
                  <c:v>332</c:v>
                </c:pt>
                <c:pt idx="725">
                  <c:v>332</c:v>
                </c:pt>
                <c:pt idx="726">
                  <c:v>332</c:v>
                </c:pt>
                <c:pt idx="727">
                  <c:v>333</c:v>
                </c:pt>
                <c:pt idx="728">
                  <c:v>333</c:v>
                </c:pt>
                <c:pt idx="729">
                  <c:v>334</c:v>
                </c:pt>
                <c:pt idx="730">
                  <c:v>334</c:v>
                </c:pt>
                <c:pt idx="731">
                  <c:v>334</c:v>
                </c:pt>
                <c:pt idx="732">
                  <c:v>334</c:v>
                </c:pt>
                <c:pt idx="733">
                  <c:v>334</c:v>
                </c:pt>
                <c:pt idx="734">
                  <c:v>335</c:v>
                </c:pt>
                <c:pt idx="735">
                  <c:v>336</c:v>
                </c:pt>
                <c:pt idx="736">
                  <c:v>335</c:v>
                </c:pt>
                <c:pt idx="737">
                  <c:v>336</c:v>
                </c:pt>
                <c:pt idx="738">
                  <c:v>336</c:v>
                </c:pt>
                <c:pt idx="739">
                  <c:v>337</c:v>
                </c:pt>
                <c:pt idx="740">
                  <c:v>337</c:v>
                </c:pt>
                <c:pt idx="741">
                  <c:v>337</c:v>
                </c:pt>
                <c:pt idx="742">
                  <c:v>337</c:v>
                </c:pt>
                <c:pt idx="743">
                  <c:v>337</c:v>
                </c:pt>
                <c:pt idx="744">
                  <c:v>338</c:v>
                </c:pt>
                <c:pt idx="745">
                  <c:v>337</c:v>
                </c:pt>
                <c:pt idx="746">
                  <c:v>338</c:v>
                </c:pt>
                <c:pt idx="747">
                  <c:v>338</c:v>
                </c:pt>
                <c:pt idx="748">
                  <c:v>338</c:v>
                </c:pt>
                <c:pt idx="749">
                  <c:v>339</c:v>
                </c:pt>
                <c:pt idx="750">
                  <c:v>339</c:v>
                </c:pt>
                <c:pt idx="751">
                  <c:v>340</c:v>
                </c:pt>
                <c:pt idx="752">
                  <c:v>340</c:v>
                </c:pt>
                <c:pt idx="753">
                  <c:v>340</c:v>
                </c:pt>
                <c:pt idx="754">
                  <c:v>340</c:v>
                </c:pt>
                <c:pt idx="755">
                  <c:v>341</c:v>
                </c:pt>
                <c:pt idx="756">
                  <c:v>341</c:v>
                </c:pt>
                <c:pt idx="757">
                  <c:v>341</c:v>
                </c:pt>
                <c:pt idx="758">
                  <c:v>342</c:v>
                </c:pt>
                <c:pt idx="759">
                  <c:v>342</c:v>
                </c:pt>
                <c:pt idx="760">
                  <c:v>342</c:v>
                </c:pt>
                <c:pt idx="761">
                  <c:v>343</c:v>
                </c:pt>
                <c:pt idx="762">
                  <c:v>343</c:v>
                </c:pt>
                <c:pt idx="763">
                  <c:v>344</c:v>
                </c:pt>
                <c:pt idx="764">
                  <c:v>344</c:v>
                </c:pt>
                <c:pt idx="765">
                  <c:v>345</c:v>
                </c:pt>
                <c:pt idx="766">
                  <c:v>345</c:v>
                </c:pt>
                <c:pt idx="767">
                  <c:v>345</c:v>
                </c:pt>
                <c:pt idx="768">
                  <c:v>346</c:v>
                </c:pt>
                <c:pt idx="769">
                  <c:v>346</c:v>
                </c:pt>
                <c:pt idx="770">
                  <c:v>346</c:v>
                </c:pt>
                <c:pt idx="771">
                  <c:v>347</c:v>
                </c:pt>
                <c:pt idx="772">
                  <c:v>347</c:v>
                </c:pt>
                <c:pt idx="773">
                  <c:v>348</c:v>
                </c:pt>
                <c:pt idx="774">
                  <c:v>348</c:v>
                </c:pt>
                <c:pt idx="775">
                  <c:v>348</c:v>
                </c:pt>
                <c:pt idx="776">
                  <c:v>349</c:v>
                </c:pt>
                <c:pt idx="777">
                  <c:v>349</c:v>
                </c:pt>
                <c:pt idx="778">
                  <c:v>349</c:v>
                </c:pt>
                <c:pt idx="779">
                  <c:v>349</c:v>
                </c:pt>
                <c:pt idx="780">
                  <c:v>350</c:v>
                </c:pt>
                <c:pt idx="781">
                  <c:v>350</c:v>
                </c:pt>
                <c:pt idx="782">
                  <c:v>350</c:v>
                </c:pt>
                <c:pt idx="783">
                  <c:v>350</c:v>
                </c:pt>
                <c:pt idx="784">
                  <c:v>351</c:v>
                </c:pt>
                <c:pt idx="785">
                  <c:v>351</c:v>
                </c:pt>
                <c:pt idx="786">
                  <c:v>352</c:v>
                </c:pt>
                <c:pt idx="787">
                  <c:v>352</c:v>
                </c:pt>
                <c:pt idx="788">
                  <c:v>352</c:v>
                </c:pt>
                <c:pt idx="789">
                  <c:v>353</c:v>
                </c:pt>
                <c:pt idx="790">
                  <c:v>353</c:v>
                </c:pt>
                <c:pt idx="791">
                  <c:v>353</c:v>
                </c:pt>
                <c:pt idx="792">
                  <c:v>353</c:v>
                </c:pt>
                <c:pt idx="793">
                  <c:v>354</c:v>
                </c:pt>
                <c:pt idx="794">
                  <c:v>354</c:v>
                </c:pt>
                <c:pt idx="795">
                  <c:v>355</c:v>
                </c:pt>
                <c:pt idx="796">
                  <c:v>355</c:v>
                </c:pt>
                <c:pt idx="797">
                  <c:v>355</c:v>
                </c:pt>
                <c:pt idx="798">
                  <c:v>355</c:v>
                </c:pt>
                <c:pt idx="799">
                  <c:v>356</c:v>
                </c:pt>
                <c:pt idx="800">
                  <c:v>356</c:v>
                </c:pt>
                <c:pt idx="801">
                  <c:v>356</c:v>
                </c:pt>
                <c:pt idx="802">
                  <c:v>357</c:v>
                </c:pt>
                <c:pt idx="803">
                  <c:v>357</c:v>
                </c:pt>
                <c:pt idx="804">
                  <c:v>357</c:v>
                </c:pt>
                <c:pt idx="805">
                  <c:v>358</c:v>
                </c:pt>
                <c:pt idx="806">
                  <c:v>358</c:v>
                </c:pt>
                <c:pt idx="807">
                  <c:v>359</c:v>
                </c:pt>
                <c:pt idx="808">
                  <c:v>359</c:v>
                </c:pt>
                <c:pt idx="809">
                  <c:v>359</c:v>
                </c:pt>
                <c:pt idx="810">
                  <c:v>360</c:v>
                </c:pt>
                <c:pt idx="811">
                  <c:v>360</c:v>
                </c:pt>
                <c:pt idx="812">
                  <c:v>360</c:v>
                </c:pt>
                <c:pt idx="813">
                  <c:v>360</c:v>
                </c:pt>
                <c:pt idx="814">
                  <c:v>361</c:v>
                </c:pt>
                <c:pt idx="815">
                  <c:v>361</c:v>
                </c:pt>
                <c:pt idx="816">
                  <c:v>361</c:v>
                </c:pt>
                <c:pt idx="817">
                  <c:v>362</c:v>
                </c:pt>
                <c:pt idx="818">
                  <c:v>362</c:v>
                </c:pt>
                <c:pt idx="819">
                  <c:v>362</c:v>
                </c:pt>
                <c:pt idx="820">
                  <c:v>362</c:v>
                </c:pt>
                <c:pt idx="821">
                  <c:v>363</c:v>
                </c:pt>
                <c:pt idx="822">
                  <c:v>363</c:v>
                </c:pt>
                <c:pt idx="823">
                  <c:v>363</c:v>
                </c:pt>
                <c:pt idx="824">
                  <c:v>364</c:v>
                </c:pt>
                <c:pt idx="825">
                  <c:v>364</c:v>
                </c:pt>
                <c:pt idx="826">
                  <c:v>364</c:v>
                </c:pt>
                <c:pt idx="827">
                  <c:v>364</c:v>
                </c:pt>
                <c:pt idx="828">
                  <c:v>365</c:v>
                </c:pt>
                <c:pt idx="829">
                  <c:v>365</c:v>
                </c:pt>
                <c:pt idx="830">
                  <c:v>365</c:v>
                </c:pt>
                <c:pt idx="831">
                  <c:v>365</c:v>
                </c:pt>
                <c:pt idx="832">
                  <c:v>366</c:v>
                </c:pt>
                <c:pt idx="833">
                  <c:v>366</c:v>
                </c:pt>
                <c:pt idx="834">
                  <c:v>367</c:v>
                </c:pt>
                <c:pt idx="835">
                  <c:v>367</c:v>
                </c:pt>
                <c:pt idx="836">
                  <c:v>367</c:v>
                </c:pt>
                <c:pt idx="837">
                  <c:v>368</c:v>
                </c:pt>
                <c:pt idx="838">
                  <c:v>368</c:v>
                </c:pt>
                <c:pt idx="839">
                  <c:v>369</c:v>
                </c:pt>
                <c:pt idx="840">
                  <c:v>369</c:v>
                </c:pt>
                <c:pt idx="841">
                  <c:v>369</c:v>
                </c:pt>
                <c:pt idx="842">
                  <c:v>370</c:v>
                </c:pt>
                <c:pt idx="843">
                  <c:v>370</c:v>
                </c:pt>
                <c:pt idx="844">
                  <c:v>371</c:v>
                </c:pt>
                <c:pt idx="845">
                  <c:v>371</c:v>
                </c:pt>
                <c:pt idx="846">
                  <c:v>371</c:v>
                </c:pt>
                <c:pt idx="847">
                  <c:v>372</c:v>
                </c:pt>
                <c:pt idx="848">
                  <c:v>372</c:v>
                </c:pt>
                <c:pt idx="849">
                  <c:v>372</c:v>
                </c:pt>
                <c:pt idx="850">
                  <c:v>373</c:v>
                </c:pt>
                <c:pt idx="851">
                  <c:v>373</c:v>
                </c:pt>
                <c:pt idx="852">
                  <c:v>373</c:v>
                </c:pt>
                <c:pt idx="853">
                  <c:v>373</c:v>
                </c:pt>
                <c:pt idx="854">
                  <c:v>373</c:v>
                </c:pt>
                <c:pt idx="855">
                  <c:v>374</c:v>
                </c:pt>
                <c:pt idx="856">
                  <c:v>374</c:v>
                </c:pt>
                <c:pt idx="857">
                  <c:v>374</c:v>
                </c:pt>
                <c:pt idx="858">
                  <c:v>375</c:v>
                </c:pt>
                <c:pt idx="859">
                  <c:v>375</c:v>
                </c:pt>
                <c:pt idx="860">
                  <c:v>375</c:v>
                </c:pt>
                <c:pt idx="861">
                  <c:v>375</c:v>
                </c:pt>
                <c:pt idx="862">
                  <c:v>375</c:v>
                </c:pt>
                <c:pt idx="863">
                  <c:v>376</c:v>
                </c:pt>
                <c:pt idx="864">
                  <c:v>376</c:v>
                </c:pt>
                <c:pt idx="865">
                  <c:v>376</c:v>
                </c:pt>
                <c:pt idx="866">
                  <c:v>376</c:v>
                </c:pt>
                <c:pt idx="867">
                  <c:v>377</c:v>
                </c:pt>
                <c:pt idx="868">
                  <c:v>376</c:v>
                </c:pt>
                <c:pt idx="869">
                  <c:v>377</c:v>
                </c:pt>
                <c:pt idx="870">
                  <c:v>378</c:v>
                </c:pt>
                <c:pt idx="871">
                  <c:v>377</c:v>
                </c:pt>
                <c:pt idx="872">
                  <c:v>378</c:v>
                </c:pt>
                <c:pt idx="873">
                  <c:v>378</c:v>
                </c:pt>
                <c:pt idx="874">
                  <c:v>378</c:v>
                </c:pt>
                <c:pt idx="875">
                  <c:v>379</c:v>
                </c:pt>
                <c:pt idx="876">
                  <c:v>379</c:v>
                </c:pt>
                <c:pt idx="877">
                  <c:v>379</c:v>
                </c:pt>
                <c:pt idx="878">
                  <c:v>379</c:v>
                </c:pt>
                <c:pt idx="879">
                  <c:v>380</c:v>
                </c:pt>
                <c:pt idx="880">
                  <c:v>380</c:v>
                </c:pt>
                <c:pt idx="881">
                  <c:v>380</c:v>
                </c:pt>
                <c:pt idx="882">
                  <c:v>380</c:v>
                </c:pt>
                <c:pt idx="883">
                  <c:v>381</c:v>
                </c:pt>
                <c:pt idx="884">
                  <c:v>381</c:v>
                </c:pt>
                <c:pt idx="885">
                  <c:v>381</c:v>
                </c:pt>
                <c:pt idx="886">
                  <c:v>382</c:v>
                </c:pt>
                <c:pt idx="887">
                  <c:v>382</c:v>
                </c:pt>
                <c:pt idx="888">
                  <c:v>382</c:v>
                </c:pt>
                <c:pt idx="889">
                  <c:v>383</c:v>
                </c:pt>
                <c:pt idx="890">
                  <c:v>383</c:v>
                </c:pt>
                <c:pt idx="891">
                  <c:v>383</c:v>
                </c:pt>
                <c:pt idx="892">
                  <c:v>383</c:v>
                </c:pt>
                <c:pt idx="893">
                  <c:v>384</c:v>
                </c:pt>
                <c:pt idx="894">
                  <c:v>385</c:v>
                </c:pt>
                <c:pt idx="895">
                  <c:v>385</c:v>
                </c:pt>
                <c:pt idx="896">
                  <c:v>385</c:v>
                </c:pt>
                <c:pt idx="897">
                  <c:v>386</c:v>
                </c:pt>
                <c:pt idx="898">
                  <c:v>386</c:v>
                </c:pt>
                <c:pt idx="899">
                  <c:v>386</c:v>
                </c:pt>
                <c:pt idx="900">
                  <c:v>386</c:v>
                </c:pt>
                <c:pt idx="901">
                  <c:v>387</c:v>
                </c:pt>
                <c:pt idx="902">
                  <c:v>387</c:v>
                </c:pt>
                <c:pt idx="903">
                  <c:v>388</c:v>
                </c:pt>
                <c:pt idx="904">
                  <c:v>388</c:v>
                </c:pt>
                <c:pt idx="905">
                  <c:v>388</c:v>
                </c:pt>
                <c:pt idx="906">
                  <c:v>389</c:v>
                </c:pt>
                <c:pt idx="907">
                  <c:v>389</c:v>
                </c:pt>
                <c:pt idx="908">
                  <c:v>389</c:v>
                </c:pt>
                <c:pt idx="909">
                  <c:v>390</c:v>
                </c:pt>
                <c:pt idx="910">
                  <c:v>389</c:v>
                </c:pt>
                <c:pt idx="911">
                  <c:v>390</c:v>
                </c:pt>
                <c:pt idx="912">
                  <c:v>390</c:v>
                </c:pt>
                <c:pt idx="913">
                  <c:v>391</c:v>
                </c:pt>
                <c:pt idx="914">
                  <c:v>391</c:v>
                </c:pt>
                <c:pt idx="915">
                  <c:v>391</c:v>
                </c:pt>
                <c:pt idx="916">
                  <c:v>391</c:v>
                </c:pt>
                <c:pt idx="917">
                  <c:v>392</c:v>
                </c:pt>
                <c:pt idx="918">
                  <c:v>393</c:v>
                </c:pt>
                <c:pt idx="919">
                  <c:v>393</c:v>
                </c:pt>
                <c:pt idx="920">
                  <c:v>393</c:v>
                </c:pt>
                <c:pt idx="921">
                  <c:v>393</c:v>
                </c:pt>
                <c:pt idx="922">
                  <c:v>394</c:v>
                </c:pt>
                <c:pt idx="923">
                  <c:v>393</c:v>
                </c:pt>
                <c:pt idx="924">
                  <c:v>394</c:v>
                </c:pt>
                <c:pt idx="925">
                  <c:v>393</c:v>
                </c:pt>
                <c:pt idx="926">
                  <c:v>394</c:v>
                </c:pt>
                <c:pt idx="927">
                  <c:v>395</c:v>
                </c:pt>
                <c:pt idx="928">
                  <c:v>394</c:v>
                </c:pt>
                <c:pt idx="929">
                  <c:v>395</c:v>
                </c:pt>
                <c:pt idx="930">
                  <c:v>395</c:v>
                </c:pt>
                <c:pt idx="931">
                  <c:v>396</c:v>
                </c:pt>
                <c:pt idx="932">
                  <c:v>396</c:v>
                </c:pt>
                <c:pt idx="933">
                  <c:v>396</c:v>
                </c:pt>
                <c:pt idx="934">
                  <c:v>396</c:v>
                </c:pt>
                <c:pt idx="935">
                  <c:v>396</c:v>
                </c:pt>
                <c:pt idx="936">
                  <c:v>396</c:v>
                </c:pt>
                <c:pt idx="937">
                  <c:v>396</c:v>
                </c:pt>
                <c:pt idx="938">
                  <c:v>397</c:v>
                </c:pt>
                <c:pt idx="939">
                  <c:v>397</c:v>
                </c:pt>
                <c:pt idx="940">
                  <c:v>397</c:v>
                </c:pt>
                <c:pt idx="941">
                  <c:v>397</c:v>
                </c:pt>
                <c:pt idx="942">
                  <c:v>398</c:v>
                </c:pt>
                <c:pt idx="943">
                  <c:v>398</c:v>
                </c:pt>
                <c:pt idx="944">
                  <c:v>398</c:v>
                </c:pt>
                <c:pt idx="945">
                  <c:v>398</c:v>
                </c:pt>
                <c:pt idx="946">
                  <c:v>399</c:v>
                </c:pt>
                <c:pt idx="947">
                  <c:v>399</c:v>
                </c:pt>
                <c:pt idx="948">
                  <c:v>399</c:v>
                </c:pt>
                <c:pt idx="949">
                  <c:v>400</c:v>
                </c:pt>
                <c:pt idx="950">
                  <c:v>400</c:v>
                </c:pt>
                <c:pt idx="951">
                  <c:v>400</c:v>
                </c:pt>
                <c:pt idx="952">
                  <c:v>400</c:v>
                </c:pt>
                <c:pt idx="953">
                  <c:v>400</c:v>
                </c:pt>
                <c:pt idx="954">
                  <c:v>401</c:v>
                </c:pt>
                <c:pt idx="955">
                  <c:v>401</c:v>
                </c:pt>
                <c:pt idx="956">
                  <c:v>402</c:v>
                </c:pt>
                <c:pt idx="957">
                  <c:v>402</c:v>
                </c:pt>
                <c:pt idx="958">
                  <c:v>402</c:v>
                </c:pt>
                <c:pt idx="959">
                  <c:v>402</c:v>
                </c:pt>
                <c:pt idx="960">
                  <c:v>402</c:v>
                </c:pt>
                <c:pt idx="961">
                  <c:v>403</c:v>
                </c:pt>
                <c:pt idx="962">
                  <c:v>403</c:v>
                </c:pt>
                <c:pt idx="963">
                  <c:v>403</c:v>
                </c:pt>
                <c:pt idx="964">
                  <c:v>404</c:v>
                </c:pt>
                <c:pt idx="965">
                  <c:v>404</c:v>
                </c:pt>
                <c:pt idx="966">
                  <c:v>404</c:v>
                </c:pt>
                <c:pt idx="967">
                  <c:v>404</c:v>
                </c:pt>
                <c:pt idx="968">
                  <c:v>405</c:v>
                </c:pt>
                <c:pt idx="969">
                  <c:v>405</c:v>
                </c:pt>
                <c:pt idx="970">
                  <c:v>406</c:v>
                </c:pt>
                <c:pt idx="971">
                  <c:v>406</c:v>
                </c:pt>
                <c:pt idx="972">
                  <c:v>406</c:v>
                </c:pt>
                <c:pt idx="973">
                  <c:v>407</c:v>
                </c:pt>
                <c:pt idx="974">
                  <c:v>407</c:v>
                </c:pt>
                <c:pt idx="975">
                  <c:v>407</c:v>
                </c:pt>
                <c:pt idx="976">
                  <c:v>407</c:v>
                </c:pt>
                <c:pt idx="977">
                  <c:v>408</c:v>
                </c:pt>
                <c:pt idx="978">
                  <c:v>408</c:v>
                </c:pt>
                <c:pt idx="979">
                  <c:v>408</c:v>
                </c:pt>
                <c:pt idx="980">
                  <c:v>409</c:v>
                </c:pt>
                <c:pt idx="981">
                  <c:v>409</c:v>
                </c:pt>
                <c:pt idx="982">
                  <c:v>408</c:v>
                </c:pt>
                <c:pt idx="983">
                  <c:v>407</c:v>
                </c:pt>
                <c:pt idx="984">
                  <c:v>407</c:v>
                </c:pt>
                <c:pt idx="985">
                  <c:v>407</c:v>
                </c:pt>
                <c:pt idx="986">
                  <c:v>407</c:v>
                </c:pt>
                <c:pt idx="987">
                  <c:v>407</c:v>
                </c:pt>
                <c:pt idx="988">
                  <c:v>407</c:v>
                </c:pt>
                <c:pt idx="989">
                  <c:v>407</c:v>
                </c:pt>
                <c:pt idx="990">
                  <c:v>406</c:v>
                </c:pt>
                <c:pt idx="991">
                  <c:v>406</c:v>
                </c:pt>
                <c:pt idx="992">
                  <c:v>406</c:v>
                </c:pt>
                <c:pt idx="993">
                  <c:v>406</c:v>
                </c:pt>
                <c:pt idx="994">
                  <c:v>406</c:v>
                </c:pt>
                <c:pt idx="995">
                  <c:v>406</c:v>
                </c:pt>
                <c:pt idx="996">
                  <c:v>406</c:v>
                </c:pt>
                <c:pt idx="997">
                  <c:v>405</c:v>
                </c:pt>
                <c:pt idx="998">
                  <c:v>405</c:v>
                </c:pt>
                <c:pt idx="999">
                  <c:v>405</c:v>
                </c:pt>
                <c:pt idx="1000">
                  <c:v>405</c:v>
                </c:pt>
                <c:pt idx="1001">
                  <c:v>405</c:v>
                </c:pt>
                <c:pt idx="1002">
                  <c:v>405</c:v>
                </c:pt>
                <c:pt idx="1003">
                  <c:v>405</c:v>
                </c:pt>
                <c:pt idx="1004">
                  <c:v>405</c:v>
                </c:pt>
                <c:pt idx="1005">
                  <c:v>405</c:v>
                </c:pt>
                <c:pt idx="1006">
                  <c:v>405</c:v>
                </c:pt>
                <c:pt idx="1007">
                  <c:v>405</c:v>
                </c:pt>
                <c:pt idx="1008">
                  <c:v>405</c:v>
                </c:pt>
                <c:pt idx="1009">
                  <c:v>404</c:v>
                </c:pt>
                <c:pt idx="1010">
                  <c:v>404</c:v>
                </c:pt>
                <c:pt idx="1011">
                  <c:v>404</c:v>
                </c:pt>
                <c:pt idx="1012">
                  <c:v>402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ex4_20_heatTemp3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Sheet1!$C$2:$C$1014</c:f>
              <c:numCache>
                <c:formatCode>General</c:formatCode>
                <c:ptCount val="101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201</c:v>
                </c:pt>
                <c:pt idx="4">
                  <c:v>201</c:v>
                </c:pt>
                <c:pt idx="5">
                  <c:v>202</c:v>
                </c:pt>
                <c:pt idx="6">
                  <c:v>202</c:v>
                </c:pt>
                <c:pt idx="7">
                  <c:v>201</c:v>
                </c:pt>
                <c:pt idx="8">
                  <c:v>202</c:v>
                </c:pt>
                <c:pt idx="9">
                  <c:v>202</c:v>
                </c:pt>
                <c:pt idx="10">
                  <c:v>202</c:v>
                </c:pt>
                <c:pt idx="11">
                  <c:v>201</c:v>
                </c:pt>
                <c:pt idx="12">
                  <c:v>202</c:v>
                </c:pt>
                <c:pt idx="13">
                  <c:v>203</c:v>
                </c:pt>
                <c:pt idx="14">
                  <c:v>202</c:v>
                </c:pt>
                <c:pt idx="15">
                  <c:v>204</c:v>
                </c:pt>
                <c:pt idx="16">
                  <c:v>203</c:v>
                </c:pt>
                <c:pt idx="17">
                  <c:v>203</c:v>
                </c:pt>
                <c:pt idx="18">
                  <c:v>203</c:v>
                </c:pt>
                <c:pt idx="19">
                  <c:v>204</c:v>
                </c:pt>
                <c:pt idx="20">
                  <c:v>205</c:v>
                </c:pt>
                <c:pt idx="21">
                  <c:v>206</c:v>
                </c:pt>
                <c:pt idx="22">
                  <c:v>205</c:v>
                </c:pt>
                <c:pt idx="23">
                  <c:v>205</c:v>
                </c:pt>
                <c:pt idx="24">
                  <c:v>206</c:v>
                </c:pt>
                <c:pt idx="25">
                  <c:v>207</c:v>
                </c:pt>
                <c:pt idx="26">
                  <c:v>207</c:v>
                </c:pt>
                <c:pt idx="27">
                  <c:v>207</c:v>
                </c:pt>
                <c:pt idx="28">
                  <c:v>207</c:v>
                </c:pt>
                <c:pt idx="29">
                  <c:v>209</c:v>
                </c:pt>
                <c:pt idx="30">
                  <c:v>210</c:v>
                </c:pt>
                <c:pt idx="31">
                  <c:v>209</c:v>
                </c:pt>
                <c:pt idx="32">
                  <c:v>208</c:v>
                </c:pt>
                <c:pt idx="33">
                  <c:v>208</c:v>
                </c:pt>
                <c:pt idx="34">
                  <c:v>211</c:v>
                </c:pt>
                <c:pt idx="35">
                  <c:v>211</c:v>
                </c:pt>
                <c:pt idx="36">
                  <c:v>210</c:v>
                </c:pt>
                <c:pt idx="37">
                  <c:v>212</c:v>
                </c:pt>
                <c:pt idx="38">
                  <c:v>213</c:v>
                </c:pt>
                <c:pt idx="39">
                  <c:v>214</c:v>
                </c:pt>
                <c:pt idx="40">
                  <c:v>214</c:v>
                </c:pt>
                <c:pt idx="41">
                  <c:v>215</c:v>
                </c:pt>
                <c:pt idx="42">
                  <c:v>214</c:v>
                </c:pt>
                <c:pt idx="43">
                  <c:v>216</c:v>
                </c:pt>
                <c:pt idx="44">
                  <c:v>215</c:v>
                </c:pt>
                <c:pt idx="45">
                  <c:v>216</c:v>
                </c:pt>
                <c:pt idx="46">
                  <c:v>216</c:v>
                </c:pt>
                <c:pt idx="47">
                  <c:v>216</c:v>
                </c:pt>
                <c:pt idx="48">
                  <c:v>216</c:v>
                </c:pt>
                <c:pt idx="49">
                  <c:v>216</c:v>
                </c:pt>
                <c:pt idx="50">
                  <c:v>217</c:v>
                </c:pt>
                <c:pt idx="51">
                  <c:v>218</c:v>
                </c:pt>
                <c:pt idx="52">
                  <c:v>217</c:v>
                </c:pt>
                <c:pt idx="53">
                  <c:v>219</c:v>
                </c:pt>
                <c:pt idx="54">
                  <c:v>219</c:v>
                </c:pt>
                <c:pt idx="55">
                  <c:v>219</c:v>
                </c:pt>
                <c:pt idx="56">
                  <c:v>219</c:v>
                </c:pt>
                <c:pt idx="57">
                  <c:v>219</c:v>
                </c:pt>
                <c:pt idx="58">
                  <c:v>220</c:v>
                </c:pt>
                <c:pt idx="59">
                  <c:v>220</c:v>
                </c:pt>
                <c:pt idx="60">
                  <c:v>221</c:v>
                </c:pt>
                <c:pt idx="61">
                  <c:v>222</c:v>
                </c:pt>
                <c:pt idx="62">
                  <c:v>221</c:v>
                </c:pt>
                <c:pt idx="63">
                  <c:v>222</c:v>
                </c:pt>
                <c:pt idx="64">
                  <c:v>223</c:v>
                </c:pt>
                <c:pt idx="65">
                  <c:v>223</c:v>
                </c:pt>
                <c:pt idx="66">
                  <c:v>224</c:v>
                </c:pt>
                <c:pt idx="67">
                  <c:v>224</c:v>
                </c:pt>
                <c:pt idx="68">
                  <c:v>224</c:v>
                </c:pt>
                <c:pt idx="69">
                  <c:v>223</c:v>
                </c:pt>
                <c:pt idx="70">
                  <c:v>225</c:v>
                </c:pt>
                <c:pt idx="71">
                  <c:v>225</c:v>
                </c:pt>
                <c:pt idx="72">
                  <c:v>225</c:v>
                </c:pt>
                <c:pt idx="73">
                  <c:v>225</c:v>
                </c:pt>
                <c:pt idx="74">
                  <c:v>226</c:v>
                </c:pt>
                <c:pt idx="75">
                  <c:v>226</c:v>
                </c:pt>
                <c:pt idx="76">
                  <c:v>226</c:v>
                </c:pt>
                <c:pt idx="77">
                  <c:v>227</c:v>
                </c:pt>
                <c:pt idx="78">
                  <c:v>227</c:v>
                </c:pt>
                <c:pt idx="79">
                  <c:v>228</c:v>
                </c:pt>
                <c:pt idx="80">
                  <c:v>228</c:v>
                </c:pt>
                <c:pt idx="81">
                  <c:v>229</c:v>
                </c:pt>
                <c:pt idx="82">
                  <c:v>229</c:v>
                </c:pt>
                <c:pt idx="83">
                  <c:v>229</c:v>
                </c:pt>
                <c:pt idx="84">
                  <c:v>230</c:v>
                </c:pt>
                <c:pt idx="85">
                  <c:v>229</c:v>
                </c:pt>
                <c:pt idx="86">
                  <c:v>229</c:v>
                </c:pt>
                <c:pt idx="87">
                  <c:v>230</c:v>
                </c:pt>
                <c:pt idx="88">
                  <c:v>231</c:v>
                </c:pt>
                <c:pt idx="89">
                  <c:v>230</c:v>
                </c:pt>
                <c:pt idx="90">
                  <c:v>231</c:v>
                </c:pt>
                <c:pt idx="91">
                  <c:v>230</c:v>
                </c:pt>
                <c:pt idx="92">
                  <c:v>232</c:v>
                </c:pt>
                <c:pt idx="93">
                  <c:v>232</c:v>
                </c:pt>
                <c:pt idx="94">
                  <c:v>232</c:v>
                </c:pt>
                <c:pt idx="95">
                  <c:v>233</c:v>
                </c:pt>
                <c:pt idx="96">
                  <c:v>232</c:v>
                </c:pt>
                <c:pt idx="97">
                  <c:v>233</c:v>
                </c:pt>
                <c:pt idx="98">
                  <c:v>234</c:v>
                </c:pt>
                <c:pt idx="99">
                  <c:v>234</c:v>
                </c:pt>
                <c:pt idx="100">
                  <c:v>234</c:v>
                </c:pt>
                <c:pt idx="101">
                  <c:v>234</c:v>
                </c:pt>
                <c:pt idx="102">
                  <c:v>234</c:v>
                </c:pt>
                <c:pt idx="103">
                  <c:v>235</c:v>
                </c:pt>
                <c:pt idx="104">
                  <c:v>236</c:v>
                </c:pt>
                <c:pt idx="105">
                  <c:v>236</c:v>
                </c:pt>
                <c:pt idx="106">
                  <c:v>236</c:v>
                </c:pt>
                <c:pt idx="107">
                  <c:v>237</c:v>
                </c:pt>
                <c:pt idx="108">
                  <c:v>237</c:v>
                </c:pt>
                <c:pt idx="109">
                  <c:v>237</c:v>
                </c:pt>
                <c:pt idx="110">
                  <c:v>238</c:v>
                </c:pt>
                <c:pt idx="111">
                  <c:v>238</c:v>
                </c:pt>
                <c:pt idx="112">
                  <c:v>239</c:v>
                </c:pt>
                <c:pt idx="113">
                  <c:v>239</c:v>
                </c:pt>
                <c:pt idx="114">
                  <c:v>240</c:v>
                </c:pt>
                <c:pt idx="115">
                  <c:v>239</c:v>
                </c:pt>
                <c:pt idx="116">
                  <c:v>239</c:v>
                </c:pt>
                <c:pt idx="117">
                  <c:v>240</c:v>
                </c:pt>
                <c:pt idx="118">
                  <c:v>241</c:v>
                </c:pt>
                <c:pt idx="119">
                  <c:v>242</c:v>
                </c:pt>
                <c:pt idx="120">
                  <c:v>242</c:v>
                </c:pt>
                <c:pt idx="121">
                  <c:v>242</c:v>
                </c:pt>
                <c:pt idx="122">
                  <c:v>242</c:v>
                </c:pt>
                <c:pt idx="123">
                  <c:v>242</c:v>
                </c:pt>
                <c:pt idx="124">
                  <c:v>243</c:v>
                </c:pt>
                <c:pt idx="125">
                  <c:v>243</c:v>
                </c:pt>
                <c:pt idx="126">
                  <c:v>243</c:v>
                </c:pt>
                <c:pt idx="127">
                  <c:v>244</c:v>
                </c:pt>
                <c:pt idx="128">
                  <c:v>244</c:v>
                </c:pt>
                <c:pt idx="129">
                  <c:v>244</c:v>
                </c:pt>
                <c:pt idx="130">
                  <c:v>245</c:v>
                </c:pt>
                <c:pt idx="131">
                  <c:v>245</c:v>
                </c:pt>
                <c:pt idx="132">
                  <c:v>245</c:v>
                </c:pt>
                <c:pt idx="133">
                  <c:v>245</c:v>
                </c:pt>
                <c:pt idx="134">
                  <c:v>246</c:v>
                </c:pt>
                <c:pt idx="135">
                  <c:v>246</c:v>
                </c:pt>
                <c:pt idx="136">
                  <c:v>246</c:v>
                </c:pt>
                <c:pt idx="137">
                  <c:v>246</c:v>
                </c:pt>
                <c:pt idx="138">
                  <c:v>246</c:v>
                </c:pt>
                <c:pt idx="139">
                  <c:v>247</c:v>
                </c:pt>
                <c:pt idx="140">
                  <c:v>247</c:v>
                </c:pt>
                <c:pt idx="141">
                  <c:v>248</c:v>
                </c:pt>
                <c:pt idx="142">
                  <c:v>248</c:v>
                </c:pt>
                <c:pt idx="143">
                  <c:v>248</c:v>
                </c:pt>
                <c:pt idx="144">
                  <c:v>249</c:v>
                </c:pt>
                <c:pt idx="145">
                  <c:v>249</c:v>
                </c:pt>
                <c:pt idx="146">
                  <c:v>249</c:v>
                </c:pt>
                <c:pt idx="147">
                  <c:v>250</c:v>
                </c:pt>
                <c:pt idx="148">
                  <c:v>250</c:v>
                </c:pt>
                <c:pt idx="149">
                  <c:v>250</c:v>
                </c:pt>
                <c:pt idx="150">
                  <c:v>250</c:v>
                </c:pt>
                <c:pt idx="151">
                  <c:v>251</c:v>
                </c:pt>
                <c:pt idx="152">
                  <c:v>252</c:v>
                </c:pt>
                <c:pt idx="153">
                  <c:v>252</c:v>
                </c:pt>
                <c:pt idx="154">
                  <c:v>252</c:v>
                </c:pt>
                <c:pt idx="155">
                  <c:v>253</c:v>
                </c:pt>
                <c:pt idx="156">
                  <c:v>253</c:v>
                </c:pt>
                <c:pt idx="157">
                  <c:v>254</c:v>
                </c:pt>
                <c:pt idx="158">
                  <c:v>253</c:v>
                </c:pt>
                <c:pt idx="159">
                  <c:v>253</c:v>
                </c:pt>
                <c:pt idx="160">
                  <c:v>254</c:v>
                </c:pt>
                <c:pt idx="161">
                  <c:v>255</c:v>
                </c:pt>
                <c:pt idx="162">
                  <c:v>255</c:v>
                </c:pt>
                <c:pt idx="163">
                  <c:v>255</c:v>
                </c:pt>
                <c:pt idx="164">
                  <c:v>256</c:v>
                </c:pt>
                <c:pt idx="165">
                  <c:v>256</c:v>
                </c:pt>
                <c:pt idx="166">
                  <c:v>256</c:v>
                </c:pt>
                <c:pt idx="167">
                  <c:v>256</c:v>
                </c:pt>
                <c:pt idx="168">
                  <c:v>257</c:v>
                </c:pt>
                <c:pt idx="169">
                  <c:v>258</c:v>
                </c:pt>
                <c:pt idx="170">
                  <c:v>258</c:v>
                </c:pt>
                <c:pt idx="171">
                  <c:v>259</c:v>
                </c:pt>
                <c:pt idx="172">
                  <c:v>259</c:v>
                </c:pt>
                <c:pt idx="173">
                  <c:v>258</c:v>
                </c:pt>
                <c:pt idx="174">
                  <c:v>259</c:v>
                </c:pt>
                <c:pt idx="175">
                  <c:v>259</c:v>
                </c:pt>
                <c:pt idx="176">
                  <c:v>259</c:v>
                </c:pt>
                <c:pt idx="177">
                  <c:v>259</c:v>
                </c:pt>
                <c:pt idx="178">
                  <c:v>260</c:v>
                </c:pt>
                <c:pt idx="179">
                  <c:v>260</c:v>
                </c:pt>
                <c:pt idx="180">
                  <c:v>261</c:v>
                </c:pt>
                <c:pt idx="181">
                  <c:v>261</c:v>
                </c:pt>
                <c:pt idx="182">
                  <c:v>261</c:v>
                </c:pt>
                <c:pt idx="183">
                  <c:v>261</c:v>
                </c:pt>
                <c:pt idx="184">
                  <c:v>262</c:v>
                </c:pt>
                <c:pt idx="185">
                  <c:v>263</c:v>
                </c:pt>
                <c:pt idx="186">
                  <c:v>263</c:v>
                </c:pt>
                <c:pt idx="187">
                  <c:v>263</c:v>
                </c:pt>
                <c:pt idx="188">
                  <c:v>263</c:v>
                </c:pt>
                <c:pt idx="189">
                  <c:v>263</c:v>
                </c:pt>
                <c:pt idx="190">
                  <c:v>264</c:v>
                </c:pt>
                <c:pt idx="191">
                  <c:v>264</c:v>
                </c:pt>
                <c:pt idx="192">
                  <c:v>264</c:v>
                </c:pt>
                <c:pt idx="193">
                  <c:v>265</c:v>
                </c:pt>
                <c:pt idx="194">
                  <c:v>265</c:v>
                </c:pt>
                <c:pt idx="195">
                  <c:v>265</c:v>
                </c:pt>
                <c:pt idx="196">
                  <c:v>265</c:v>
                </c:pt>
                <c:pt idx="197">
                  <c:v>266</c:v>
                </c:pt>
                <c:pt idx="198">
                  <c:v>266</c:v>
                </c:pt>
                <c:pt idx="199">
                  <c:v>267</c:v>
                </c:pt>
                <c:pt idx="200">
                  <c:v>267</c:v>
                </c:pt>
                <c:pt idx="201">
                  <c:v>267</c:v>
                </c:pt>
                <c:pt idx="202">
                  <c:v>268</c:v>
                </c:pt>
                <c:pt idx="203">
                  <c:v>268</c:v>
                </c:pt>
                <c:pt idx="204">
                  <c:v>268</c:v>
                </c:pt>
                <c:pt idx="205">
                  <c:v>269</c:v>
                </c:pt>
                <c:pt idx="206">
                  <c:v>269</c:v>
                </c:pt>
                <c:pt idx="207">
                  <c:v>270</c:v>
                </c:pt>
                <c:pt idx="208">
                  <c:v>270</c:v>
                </c:pt>
                <c:pt idx="209">
                  <c:v>270</c:v>
                </c:pt>
                <c:pt idx="210">
                  <c:v>271</c:v>
                </c:pt>
                <c:pt idx="211">
                  <c:v>271</c:v>
                </c:pt>
                <c:pt idx="212">
                  <c:v>271</c:v>
                </c:pt>
                <c:pt idx="213">
                  <c:v>271</c:v>
                </c:pt>
                <c:pt idx="214">
                  <c:v>272</c:v>
                </c:pt>
                <c:pt idx="215">
                  <c:v>272</c:v>
                </c:pt>
                <c:pt idx="216">
                  <c:v>272</c:v>
                </c:pt>
                <c:pt idx="217">
                  <c:v>273</c:v>
                </c:pt>
                <c:pt idx="218">
                  <c:v>272</c:v>
                </c:pt>
                <c:pt idx="219">
                  <c:v>273</c:v>
                </c:pt>
                <c:pt idx="220">
                  <c:v>273</c:v>
                </c:pt>
                <c:pt idx="221">
                  <c:v>274</c:v>
                </c:pt>
                <c:pt idx="222">
                  <c:v>274</c:v>
                </c:pt>
                <c:pt idx="223">
                  <c:v>275</c:v>
                </c:pt>
                <c:pt idx="224">
                  <c:v>275</c:v>
                </c:pt>
                <c:pt idx="225">
                  <c:v>275</c:v>
                </c:pt>
                <c:pt idx="226">
                  <c:v>276</c:v>
                </c:pt>
                <c:pt idx="227">
                  <c:v>276</c:v>
                </c:pt>
                <c:pt idx="228">
                  <c:v>276</c:v>
                </c:pt>
                <c:pt idx="229">
                  <c:v>277</c:v>
                </c:pt>
                <c:pt idx="230">
                  <c:v>277</c:v>
                </c:pt>
                <c:pt idx="231">
                  <c:v>277</c:v>
                </c:pt>
                <c:pt idx="232">
                  <c:v>278</c:v>
                </c:pt>
                <c:pt idx="233">
                  <c:v>278</c:v>
                </c:pt>
                <c:pt idx="234">
                  <c:v>278</c:v>
                </c:pt>
                <c:pt idx="235">
                  <c:v>279</c:v>
                </c:pt>
                <c:pt idx="236">
                  <c:v>279</c:v>
                </c:pt>
                <c:pt idx="237">
                  <c:v>280</c:v>
                </c:pt>
                <c:pt idx="238">
                  <c:v>280</c:v>
                </c:pt>
                <c:pt idx="239">
                  <c:v>280</c:v>
                </c:pt>
                <c:pt idx="240">
                  <c:v>280</c:v>
                </c:pt>
                <c:pt idx="241">
                  <c:v>281</c:v>
                </c:pt>
                <c:pt idx="242">
                  <c:v>281</c:v>
                </c:pt>
                <c:pt idx="243">
                  <c:v>281</c:v>
                </c:pt>
                <c:pt idx="244">
                  <c:v>282</c:v>
                </c:pt>
                <c:pt idx="245">
                  <c:v>282</c:v>
                </c:pt>
                <c:pt idx="246">
                  <c:v>282</c:v>
                </c:pt>
                <c:pt idx="247">
                  <c:v>283</c:v>
                </c:pt>
                <c:pt idx="248">
                  <c:v>283</c:v>
                </c:pt>
                <c:pt idx="249">
                  <c:v>284</c:v>
                </c:pt>
                <c:pt idx="250">
                  <c:v>284</c:v>
                </c:pt>
                <c:pt idx="251">
                  <c:v>284</c:v>
                </c:pt>
                <c:pt idx="252">
                  <c:v>284</c:v>
                </c:pt>
                <c:pt idx="253">
                  <c:v>285</c:v>
                </c:pt>
                <c:pt idx="254">
                  <c:v>285</c:v>
                </c:pt>
                <c:pt idx="255">
                  <c:v>286</c:v>
                </c:pt>
                <c:pt idx="256">
                  <c:v>286</c:v>
                </c:pt>
                <c:pt idx="257">
                  <c:v>287</c:v>
                </c:pt>
                <c:pt idx="258">
                  <c:v>287</c:v>
                </c:pt>
                <c:pt idx="259">
                  <c:v>287</c:v>
                </c:pt>
                <c:pt idx="260">
                  <c:v>287</c:v>
                </c:pt>
                <c:pt idx="261">
                  <c:v>288</c:v>
                </c:pt>
                <c:pt idx="262">
                  <c:v>288</c:v>
                </c:pt>
                <c:pt idx="263">
                  <c:v>289</c:v>
                </c:pt>
                <c:pt idx="264">
                  <c:v>289</c:v>
                </c:pt>
                <c:pt idx="265">
                  <c:v>289</c:v>
                </c:pt>
                <c:pt idx="266">
                  <c:v>289</c:v>
                </c:pt>
                <c:pt idx="267">
                  <c:v>290</c:v>
                </c:pt>
                <c:pt idx="268">
                  <c:v>291</c:v>
                </c:pt>
                <c:pt idx="269">
                  <c:v>291</c:v>
                </c:pt>
                <c:pt idx="270">
                  <c:v>291</c:v>
                </c:pt>
                <c:pt idx="271">
                  <c:v>291</c:v>
                </c:pt>
                <c:pt idx="272">
                  <c:v>292</c:v>
                </c:pt>
                <c:pt idx="273">
                  <c:v>292</c:v>
                </c:pt>
                <c:pt idx="274">
                  <c:v>293</c:v>
                </c:pt>
                <c:pt idx="275">
                  <c:v>293</c:v>
                </c:pt>
                <c:pt idx="276">
                  <c:v>293</c:v>
                </c:pt>
                <c:pt idx="277">
                  <c:v>293</c:v>
                </c:pt>
                <c:pt idx="278">
                  <c:v>293</c:v>
                </c:pt>
                <c:pt idx="279">
                  <c:v>294</c:v>
                </c:pt>
                <c:pt idx="280">
                  <c:v>295</c:v>
                </c:pt>
                <c:pt idx="281">
                  <c:v>295</c:v>
                </c:pt>
                <c:pt idx="282">
                  <c:v>295</c:v>
                </c:pt>
                <c:pt idx="283">
                  <c:v>294</c:v>
                </c:pt>
                <c:pt idx="284">
                  <c:v>295</c:v>
                </c:pt>
                <c:pt idx="285">
                  <c:v>296</c:v>
                </c:pt>
                <c:pt idx="286">
                  <c:v>296</c:v>
                </c:pt>
                <c:pt idx="287">
                  <c:v>297</c:v>
                </c:pt>
                <c:pt idx="288">
                  <c:v>297</c:v>
                </c:pt>
                <c:pt idx="289">
                  <c:v>298</c:v>
                </c:pt>
                <c:pt idx="290">
                  <c:v>298</c:v>
                </c:pt>
                <c:pt idx="291">
                  <c:v>298</c:v>
                </c:pt>
                <c:pt idx="292">
                  <c:v>298</c:v>
                </c:pt>
                <c:pt idx="293">
                  <c:v>299</c:v>
                </c:pt>
                <c:pt idx="294">
                  <c:v>299</c:v>
                </c:pt>
                <c:pt idx="295">
                  <c:v>300</c:v>
                </c:pt>
                <c:pt idx="296">
                  <c:v>300</c:v>
                </c:pt>
                <c:pt idx="297">
                  <c:v>300</c:v>
                </c:pt>
                <c:pt idx="298">
                  <c:v>300</c:v>
                </c:pt>
                <c:pt idx="299">
                  <c:v>301</c:v>
                </c:pt>
                <c:pt idx="300">
                  <c:v>301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303</c:v>
                </c:pt>
                <c:pt idx="305">
                  <c:v>303</c:v>
                </c:pt>
                <c:pt idx="306">
                  <c:v>303</c:v>
                </c:pt>
                <c:pt idx="307">
                  <c:v>304</c:v>
                </c:pt>
                <c:pt idx="308">
                  <c:v>303</c:v>
                </c:pt>
                <c:pt idx="309">
                  <c:v>304</c:v>
                </c:pt>
                <c:pt idx="310">
                  <c:v>305</c:v>
                </c:pt>
                <c:pt idx="311">
                  <c:v>305</c:v>
                </c:pt>
                <c:pt idx="312">
                  <c:v>305</c:v>
                </c:pt>
                <c:pt idx="313">
                  <c:v>306</c:v>
                </c:pt>
                <c:pt idx="314">
                  <c:v>306</c:v>
                </c:pt>
                <c:pt idx="315">
                  <c:v>306</c:v>
                </c:pt>
                <c:pt idx="316">
                  <c:v>307</c:v>
                </c:pt>
                <c:pt idx="317">
                  <c:v>307</c:v>
                </c:pt>
                <c:pt idx="318">
                  <c:v>307</c:v>
                </c:pt>
                <c:pt idx="319">
                  <c:v>308</c:v>
                </c:pt>
                <c:pt idx="320">
                  <c:v>308</c:v>
                </c:pt>
                <c:pt idx="321">
                  <c:v>308</c:v>
                </c:pt>
                <c:pt idx="322">
                  <c:v>308</c:v>
                </c:pt>
                <c:pt idx="323">
                  <c:v>309</c:v>
                </c:pt>
                <c:pt idx="324">
                  <c:v>309</c:v>
                </c:pt>
                <c:pt idx="325">
                  <c:v>310</c:v>
                </c:pt>
                <c:pt idx="326">
                  <c:v>309</c:v>
                </c:pt>
                <c:pt idx="327">
                  <c:v>310</c:v>
                </c:pt>
                <c:pt idx="328">
                  <c:v>310</c:v>
                </c:pt>
                <c:pt idx="329">
                  <c:v>311</c:v>
                </c:pt>
                <c:pt idx="330">
                  <c:v>311</c:v>
                </c:pt>
                <c:pt idx="331">
                  <c:v>311</c:v>
                </c:pt>
                <c:pt idx="332">
                  <c:v>311</c:v>
                </c:pt>
                <c:pt idx="333">
                  <c:v>312</c:v>
                </c:pt>
                <c:pt idx="334">
                  <c:v>312</c:v>
                </c:pt>
                <c:pt idx="335">
                  <c:v>312</c:v>
                </c:pt>
                <c:pt idx="336">
                  <c:v>313</c:v>
                </c:pt>
                <c:pt idx="337">
                  <c:v>313</c:v>
                </c:pt>
                <c:pt idx="338">
                  <c:v>313</c:v>
                </c:pt>
                <c:pt idx="339">
                  <c:v>313</c:v>
                </c:pt>
                <c:pt idx="340">
                  <c:v>314</c:v>
                </c:pt>
                <c:pt idx="341">
                  <c:v>314</c:v>
                </c:pt>
                <c:pt idx="342">
                  <c:v>314</c:v>
                </c:pt>
                <c:pt idx="343">
                  <c:v>314</c:v>
                </c:pt>
                <c:pt idx="344">
                  <c:v>315</c:v>
                </c:pt>
                <c:pt idx="345">
                  <c:v>316</c:v>
                </c:pt>
                <c:pt idx="346">
                  <c:v>316</c:v>
                </c:pt>
                <c:pt idx="347">
                  <c:v>316</c:v>
                </c:pt>
                <c:pt idx="348">
                  <c:v>317</c:v>
                </c:pt>
                <c:pt idx="349">
                  <c:v>317</c:v>
                </c:pt>
                <c:pt idx="350">
                  <c:v>317</c:v>
                </c:pt>
                <c:pt idx="351">
                  <c:v>318</c:v>
                </c:pt>
                <c:pt idx="352">
                  <c:v>318</c:v>
                </c:pt>
                <c:pt idx="353">
                  <c:v>318</c:v>
                </c:pt>
                <c:pt idx="354">
                  <c:v>318</c:v>
                </c:pt>
                <c:pt idx="355">
                  <c:v>318</c:v>
                </c:pt>
                <c:pt idx="356">
                  <c:v>319</c:v>
                </c:pt>
                <c:pt idx="357">
                  <c:v>319</c:v>
                </c:pt>
                <c:pt idx="358">
                  <c:v>319</c:v>
                </c:pt>
                <c:pt idx="359">
                  <c:v>320</c:v>
                </c:pt>
                <c:pt idx="360">
                  <c:v>320</c:v>
                </c:pt>
                <c:pt idx="361">
                  <c:v>320</c:v>
                </c:pt>
                <c:pt idx="362">
                  <c:v>320</c:v>
                </c:pt>
                <c:pt idx="363">
                  <c:v>321</c:v>
                </c:pt>
                <c:pt idx="364">
                  <c:v>321</c:v>
                </c:pt>
                <c:pt idx="365">
                  <c:v>321</c:v>
                </c:pt>
                <c:pt idx="366">
                  <c:v>321</c:v>
                </c:pt>
                <c:pt idx="367">
                  <c:v>322</c:v>
                </c:pt>
                <c:pt idx="368">
                  <c:v>321</c:v>
                </c:pt>
                <c:pt idx="369">
                  <c:v>322</c:v>
                </c:pt>
                <c:pt idx="370">
                  <c:v>322</c:v>
                </c:pt>
                <c:pt idx="371">
                  <c:v>322</c:v>
                </c:pt>
                <c:pt idx="372">
                  <c:v>323</c:v>
                </c:pt>
                <c:pt idx="373">
                  <c:v>323</c:v>
                </c:pt>
                <c:pt idx="374">
                  <c:v>323</c:v>
                </c:pt>
                <c:pt idx="375">
                  <c:v>324</c:v>
                </c:pt>
                <c:pt idx="376">
                  <c:v>324</c:v>
                </c:pt>
                <c:pt idx="377">
                  <c:v>324</c:v>
                </c:pt>
                <c:pt idx="378">
                  <c:v>324</c:v>
                </c:pt>
                <c:pt idx="379">
                  <c:v>324</c:v>
                </c:pt>
                <c:pt idx="380">
                  <c:v>324</c:v>
                </c:pt>
                <c:pt idx="381">
                  <c:v>324</c:v>
                </c:pt>
                <c:pt idx="382">
                  <c:v>325</c:v>
                </c:pt>
                <c:pt idx="383">
                  <c:v>326</c:v>
                </c:pt>
                <c:pt idx="384">
                  <c:v>326</c:v>
                </c:pt>
                <c:pt idx="385">
                  <c:v>326</c:v>
                </c:pt>
                <c:pt idx="386">
                  <c:v>326</c:v>
                </c:pt>
                <c:pt idx="387">
                  <c:v>327</c:v>
                </c:pt>
                <c:pt idx="388">
                  <c:v>326</c:v>
                </c:pt>
                <c:pt idx="389">
                  <c:v>327</c:v>
                </c:pt>
                <c:pt idx="390">
                  <c:v>327</c:v>
                </c:pt>
                <c:pt idx="391">
                  <c:v>328</c:v>
                </c:pt>
                <c:pt idx="392">
                  <c:v>328</c:v>
                </c:pt>
                <c:pt idx="393">
                  <c:v>328</c:v>
                </c:pt>
                <c:pt idx="394">
                  <c:v>328</c:v>
                </c:pt>
                <c:pt idx="395">
                  <c:v>329</c:v>
                </c:pt>
                <c:pt idx="396">
                  <c:v>329</c:v>
                </c:pt>
                <c:pt idx="397">
                  <c:v>329</c:v>
                </c:pt>
                <c:pt idx="398">
                  <c:v>330</c:v>
                </c:pt>
                <c:pt idx="399">
                  <c:v>330</c:v>
                </c:pt>
                <c:pt idx="400">
                  <c:v>330</c:v>
                </c:pt>
                <c:pt idx="401">
                  <c:v>330</c:v>
                </c:pt>
                <c:pt idx="402">
                  <c:v>330</c:v>
                </c:pt>
                <c:pt idx="403">
                  <c:v>330</c:v>
                </c:pt>
                <c:pt idx="404">
                  <c:v>331</c:v>
                </c:pt>
                <c:pt idx="405">
                  <c:v>332</c:v>
                </c:pt>
                <c:pt idx="406">
                  <c:v>331</c:v>
                </c:pt>
                <c:pt idx="407">
                  <c:v>332</c:v>
                </c:pt>
                <c:pt idx="408">
                  <c:v>332</c:v>
                </c:pt>
                <c:pt idx="409">
                  <c:v>332</c:v>
                </c:pt>
                <c:pt idx="410">
                  <c:v>333</c:v>
                </c:pt>
                <c:pt idx="411">
                  <c:v>333</c:v>
                </c:pt>
                <c:pt idx="412">
                  <c:v>333</c:v>
                </c:pt>
                <c:pt idx="413">
                  <c:v>333</c:v>
                </c:pt>
                <c:pt idx="414">
                  <c:v>334</c:v>
                </c:pt>
                <c:pt idx="415">
                  <c:v>334</c:v>
                </c:pt>
                <c:pt idx="416">
                  <c:v>334</c:v>
                </c:pt>
                <c:pt idx="417">
                  <c:v>335</c:v>
                </c:pt>
                <c:pt idx="418">
                  <c:v>335</c:v>
                </c:pt>
                <c:pt idx="419">
                  <c:v>336</c:v>
                </c:pt>
                <c:pt idx="420">
                  <c:v>336</c:v>
                </c:pt>
                <c:pt idx="421">
                  <c:v>336</c:v>
                </c:pt>
                <c:pt idx="422">
                  <c:v>336</c:v>
                </c:pt>
                <c:pt idx="423">
                  <c:v>337</c:v>
                </c:pt>
                <c:pt idx="424">
                  <c:v>336</c:v>
                </c:pt>
                <c:pt idx="425">
                  <c:v>337</c:v>
                </c:pt>
                <c:pt idx="426">
                  <c:v>337</c:v>
                </c:pt>
                <c:pt idx="427">
                  <c:v>337</c:v>
                </c:pt>
                <c:pt idx="428">
                  <c:v>337</c:v>
                </c:pt>
                <c:pt idx="429">
                  <c:v>338</c:v>
                </c:pt>
                <c:pt idx="430">
                  <c:v>338</c:v>
                </c:pt>
                <c:pt idx="431">
                  <c:v>339</c:v>
                </c:pt>
                <c:pt idx="432">
                  <c:v>339</c:v>
                </c:pt>
                <c:pt idx="433">
                  <c:v>339</c:v>
                </c:pt>
                <c:pt idx="434">
                  <c:v>340</c:v>
                </c:pt>
                <c:pt idx="435">
                  <c:v>340</c:v>
                </c:pt>
                <c:pt idx="436">
                  <c:v>340</c:v>
                </c:pt>
                <c:pt idx="437">
                  <c:v>341</c:v>
                </c:pt>
                <c:pt idx="438">
                  <c:v>341</c:v>
                </c:pt>
                <c:pt idx="439">
                  <c:v>341</c:v>
                </c:pt>
                <c:pt idx="440">
                  <c:v>342</c:v>
                </c:pt>
                <c:pt idx="441">
                  <c:v>342</c:v>
                </c:pt>
                <c:pt idx="442">
                  <c:v>343</c:v>
                </c:pt>
                <c:pt idx="443">
                  <c:v>343</c:v>
                </c:pt>
                <c:pt idx="444">
                  <c:v>343</c:v>
                </c:pt>
                <c:pt idx="445">
                  <c:v>344</c:v>
                </c:pt>
                <c:pt idx="446">
                  <c:v>344</c:v>
                </c:pt>
                <c:pt idx="447">
                  <c:v>344</c:v>
                </c:pt>
                <c:pt idx="448">
                  <c:v>345</c:v>
                </c:pt>
                <c:pt idx="449">
                  <c:v>344</c:v>
                </c:pt>
                <c:pt idx="450">
                  <c:v>345</c:v>
                </c:pt>
                <c:pt idx="451">
                  <c:v>345</c:v>
                </c:pt>
                <c:pt idx="452">
                  <c:v>346</c:v>
                </c:pt>
                <c:pt idx="453">
                  <c:v>346</c:v>
                </c:pt>
                <c:pt idx="454">
                  <c:v>346</c:v>
                </c:pt>
                <c:pt idx="455">
                  <c:v>347</c:v>
                </c:pt>
                <c:pt idx="456">
                  <c:v>347</c:v>
                </c:pt>
                <c:pt idx="457">
                  <c:v>348</c:v>
                </c:pt>
                <c:pt idx="458">
                  <c:v>348</c:v>
                </c:pt>
                <c:pt idx="459">
                  <c:v>348</c:v>
                </c:pt>
                <c:pt idx="460">
                  <c:v>348</c:v>
                </c:pt>
                <c:pt idx="461">
                  <c:v>349</c:v>
                </c:pt>
                <c:pt idx="462">
                  <c:v>349</c:v>
                </c:pt>
                <c:pt idx="463">
                  <c:v>349</c:v>
                </c:pt>
                <c:pt idx="464">
                  <c:v>350</c:v>
                </c:pt>
                <c:pt idx="465">
                  <c:v>350</c:v>
                </c:pt>
                <c:pt idx="466">
                  <c:v>350</c:v>
                </c:pt>
                <c:pt idx="467">
                  <c:v>351</c:v>
                </c:pt>
                <c:pt idx="468">
                  <c:v>351</c:v>
                </c:pt>
                <c:pt idx="469">
                  <c:v>351</c:v>
                </c:pt>
                <c:pt idx="470">
                  <c:v>352</c:v>
                </c:pt>
                <c:pt idx="471">
                  <c:v>352</c:v>
                </c:pt>
                <c:pt idx="472">
                  <c:v>352</c:v>
                </c:pt>
                <c:pt idx="473">
                  <c:v>353</c:v>
                </c:pt>
                <c:pt idx="474">
                  <c:v>353</c:v>
                </c:pt>
                <c:pt idx="475">
                  <c:v>354</c:v>
                </c:pt>
                <c:pt idx="476">
                  <c:v>354</c:v>
                </c:pt>
                <c:pt idx="477">
                  <c:v>354</c:v>
                </c:pt>
                <c:pt idx="478">
                  <c:v>354</c:v>
                </c:pt>
                <c:pt idx="479">
                  <c:v>355</c:v>
                </c:pt>
                <c:pt idx="480">
                  <c:v>355</c:v>
                </c:pt>
                <c:pt idx="481">
                  <c:v>356</c:v>
                </c:pt>
                <c:pt idx="482">
                  <c:v>356</c:v>
                </c:pt>
                <c:pt idx="483">
                  <c:v>356</c:v>
                </c:pt>
                <c:pt idx="484">
                  <c:v>356</c:v>
                </c:pt>
                <c:pt idx="485">
                  <c:v>357</c:v>
                </c:pt>
                <c:pt idx="486">
                  <c:v>357</c:v>
                </c:pt>
                <c:pt idx="487">
                  <c:v>358</c:v>
                </c:pt>
                <c:pt idx="488">
                  <c:v>359</c:v>
                </c:pt>
                <c:pt idx="489">
                  <c:v>359</c:v>
                </c:pt>
                <c:pt idx="490">
                  <c:v>359</c:v>
                </c:pt>
                <c:pt idx="491">
                  <c:v>360</c:v>
                </c:pt>
                <c:pt idx="492">
                  <c:v>361</c:v>
                </c:pt>
                <c:pt idx="493">
                  <c:v>360</c:v>
                </c:pt>
                <c:pt idx="494">
                  <c:v>360</c:v>
                </c:pt>
                <c:pt idx="495">
                  <c:v>360</c:v>
                </c:pt>
                <c:pt idx="496">
                  <c:v>362</c:v>
                </c:pt>
                <c:pt idx="497">
                  <c:v>362</c:v>
                </c:pt>
                <c:pt idx="498">
                  <c:v>362</c:v>
                </c:pt>
                <c:pt idx="499">
                  <c:v>362</c:v>
                </c:pt>
                <c:pt idx="500">
                  <c:v>363</c:v>
                </c:pt>
                <c:pt idx="501">
                  <c:v>363</c:v>
                </c:pt>
                <c:pt idx="502">
                  <c:v>363</c:v>
                </c:pt>
                <c:pt idx="503">
                  <c:v>364</c:v>
                </c:pt>
                <c:pt idx="504">
                  <c:v>364</c:v>
                </c:pt>
                <c:pt idx="505">
                  <c:v>364</c:v>
                </c:pt>
                <c:pt idx="506">
                  <c:v>365</c:v>
                </c:pt>
                <c:pt idx="507">
                  <c:v>365</c:v>
                </c:pt>
                <c:pt idx="508">
                  <c:v>365</c:v>
                </c:pt>
                <c:pt idx="509">
                  <c:v>366</c:v>
                </c:pt>
                <c:pt idx="510">
                  <c:v>366</c:v>
                </c:pt>
                <c:pt idx="511">
                  <c:v>365</c:v>
                </c:pt>
                <c:pt idx="512">
                  <c:v>366</c:v>
                </c:pt>
                <c:pt idx="513">
                  <c:v>367</c:v>
                </c:pt>
                <c:pt idx="514">
                  <c:v>367</c:v>
                </c:pt>
                <c:pt idx="515">
                  <c:v>367</c:v>
                </c:pt>
                <c:pt idx="516">
                  <c:v>367</c:v>
                </c:pt>
                <c:pt idx="517">
                  <c:v>368</c:v>
                </c:pt>
                <c:pt idx="518">
                  <c:v>369</c:v>
                </c:pt>
                <c:pt idx="519">
                  <c:v>370</c:v>
                </c:pt>
                <c:pt idx="520">
                  <c:v>370</c:v>
                </c:pt>
                <c:pt idx="521">
                  <c:v>371</c:v>
                </c:pt>
                <c:pt idx="522">
                  <c:v>371</c:v>
                </c:pt>
                <c:pt idx="523">
                  <c:v>371</c:v>
                </c:pt>
                <c:pt idx="524">
                  <c:v>371</c:v>
                </c:pt>
                <c:pt idx="525">
                  <c:v>371</c:v>
                </c:pt>
                <c:pt idx="526">
                  <c:v>371</c:v>
                </c:pt>
                <c:pt idx="527">
                  <c:v>372</c:v>
                </c:pt>
                <c:pt idx="528">
                  <c:v>373</c:v>
                </c:pt>
                <c:pt idx="529">
                  <c:v>373</c:v>
                </c:pt>
                <c:pt idx="530">
                  <c:v>373</c:v>
                </c:pt>
                <c:pt idx="531">
                  <c:v>374</c:v>
                </c:pt>
                <c:pt idx="532">
                  <c:v>374</c:v>
                </c:pt>
                <c:pt idx="533">
                  <c:v>374</c:v>
                </c:pt>
                <c:pt idx="534">
                  <c:v>374</c:v>
                </c:pt>
                <c:pt idx="535">
                  <c:v>374</c:v>
                </c:pt>
                <c:pt idx="536">
                  <c:v>374</c:v>
                </c:pt>
                <c:pt idx="537">
                  <c:v>375</c:v>
                </c:pt>
                <c:pt idx="538">
                  <c:v>375</c:v>
                </c:pt>
                <c:pt idx="539">
                  <c:v>375</c:v>
                </c:pt>
                <c:pt idx="540">
                  <c:v>376</c:v>
                </c:pt>
                <c:pt idx="541">
                  <c:v>376</c:v>
                </c:pt>
                <c:pt idx="542">
                  <c:v>376</c:v>
                </c:pt>
                <c:pt idx="543">
                  <c:v>376</c:v>
                </c:pt>
                <c:pt idx="544">
                  <c:v>376</c:v>
                </c:pt>
                <c:pt idx="545">
                  <c:v>376</c:v>
                </c:pt>
                <c:pt idx="546">
                  <c:v>377</c:v>
                </c:pt>
                <c:pt idx="547">
                  <c:v>377</c:v>
                </c:pt>
                <c:pt idx="548">
                  <c:v>378</c:v>
                </c:pt>
                <c:pt idx="549">
                  <c:v>378</c:v>
                </c:pt>
                <c:pt idx="550">
                  <c:v>378</c:v>
                </c:pt>
                <c:pt idx="551">
                  <c:v>378</c:v>
                </c:pt>
                <c:pt idx="552">
                  <c:v>379</c:v>
                </c:pt>
                <c:pt idx="553">
                  <c:v>379</c:v>
                </c:pt>
                <c:pt idx="554">
                  <c:v>379</c:v>
                </c:pt>
                <c:pt idx="555">
                  <c:v>379</c:v>
                </c:pt>
                <c:pt idx="556">
                  <c:v>379</c:v>
                </c:pt>
                <c:pt idx="557">
                  <c:v>380</c:v>
                </c:pt>
                <c:pt idx="558">
                  <c:v>380</c:v>
                </c:pt>
                <c:pt idx="559">
                  <c:v>380</c:v>
                </c:pt>
                <c:pt idx="560">
                  <c:v>381</c:v>
                </c:pt>
                <c:pt idx="561">
                  <c:v>381</c:v>
                </c:pt>
                <c:pt idx="562">
                  <c:v>381</c:v>
                </c:pt>
                <c:pt idx="563">
                  <c:v>382</c:v>
                </c:pt>
                <c:pt idx="564">
                  <c:v>382</c:v>
                </c:pt>
                <c:pt idx="565">
                  <c:v>382</c:v>
                </c:pt>
                <c:pt idx="566">
                  <c:v>382</c:v>
                </c:pt>
                <c:pt idx="567">
                  <c:v>382</c:v>
                </c:pt>
                <c:pt idx="568">
                  <c:v>383</c:v>
                </c:pt>
                <c:pt idx="569">
                  <c:v>384</c:v>
                </c:pt>
                <c:pt idx="570">
                  <c:v>385</c:v>
                </c:pt>
                <c:pt idx="571">
                  <c:v>385</c:v>
                </c:pt>
                <c:pt idx="572">
                  <c:v>385</c:v>
                </c:pt>
                <c:pt idx="573">
                  <c:v>386</c:v>
                </c:pt>
                <c:pt idx="574">
                  <c:v>386</c:v>
                </c:pt>
                <c:pt idx="575">
                  <c:v>386</c:v>
                </c:pt>
                <c:pt idx="576">
                  <c:v>387</c:v>
                </c:pt>
                <c:pt idx="577">
                  <c:v>386</c:v>
                </c:pt>
                <c:pt idx="578">
                  <c:v>386</c:v>
                </c:pt>
                <c:pt idx="579">
                  <c:v>387</c:v>
                </c:pt>
                <c:pt idx="580">
                  <c:v>388</c:v>
                </c:pt>
                <c:pt idx="581">
                  <c:v>388</c:v>
                </c:pt>
                <c:pt idx="582">
                  <c:v>388</c:v>
                </c:pt>
                <c:pt idx="583">
                  <c:v>389</c:v>
                </c:pt>
                <c:pt idx="584">
                  <c:v>389</c:v>
                </c:pt>
                <c:pt idx="585">
                  <c:v>389</c:v>
                </c:pt>
                <c:pt idx="586">
                  <c:v>389</c:v>
                </c:pt>
                <c:pt idx="587">
                  <c:v>389</c:v>
                </c:pt>
                <c:pt idx="588">
                  <c:v>389</c:v>
                </c:pt>
                <c:pt idx="589">
                  <c:v>390</c:v>
                </c:pt>
                <c:pt idx="590">
                  <c:v>390</c:v>
                </c:pt>
                <c:pt idx="591">
                  <c:v>390</c:v>
                </c:pt>
                <c:pt idx="592">
                  <c:v>391</c:v>
                </c:pt>
                <c:pt idx="593">
                  <c:v>391</c:v>
                </c:pt>
                <c:pt idx="594">
                  <c:v>391</c:v>
                </c:pt>
                <c:pt idx="595">
                  <c:v>392</c:v>
                </c:pt>
                <c:pt idx="596">
                  <c:v>392</c:v>
                </c:pt>
                <c:pt idx="597">
                  <c:v>392</c:v>
                </c:pt>
                <c:pt idx="598">
                  <c:v>393</c:v>
                </c:pt>
                <c:pt idx="599">
                  <c:v>393</c:v>
                </c:pt>
                <c:pt idx="600">
                  <c:v>393</c:v>
                </c:pt>
                <c:pt idx="601">
                  <c:v>394</c:v>
                </c:pt>
                <c:pt idx="602">
                  <c:v>394</c:v>
                </c:pt>
                <c:pt idx="603">
                  <c:v>394</c:v>
                </c:pt>
                <c:pt idx="604">
                  <c:v>394</c:v>
                </c:pt>
                <c:pt idx="605">
                  <c:v>394</c:v>
                </c:pt>
                <c:pt idx="606">
                  <c:v>395</c:v>
                </c:pt>
                <c:pt idx="607">
                  <c:v>395</c:v>
                </c:pt>
                <c:pt idx="608">
                  <c:v>395</c:v>
                </c:pt>
                <c:pt idx="609">
                  <c:v>395</c:v>
                </c:pt>
                <c:pt idx="610">
                  <c:v>395</c:v>
                </c:pt>
                <c:pt idx="611">
                  <c:v>395</c:v>
                </c:pt>
                <c:pt idx="612">
                  <c:v>395</c:v>
                </c:pt>
                <c:pt idx="613">
                  <c:v>395</c:v>
                </c:pt>
                <c:pt idx="614">
                  <c:v>396</c:v>
                </c:pt>
                <c:pt idx="615">
                  <c:v>396</c:v>
                </c:pt>
                <c:pt idx="616">
                  <c:v>397</c:v>
                </c:pt>
                <c:pt idx="617">
                  <c:v>397</c:v>
                </c:pt>
                <c:pt idx="618">
                  <c:v>397</c:v>
                </c:pt>
                <c:pt idx="619">
                  <c:v>398</c:v>
                </c:pt>
                <c:pt idx="620">
                  <c:v>398</c:v>
                </c:pt>
                <c:pt idx="621">
                  <c:v>398</c:v>
                </c:pt>
                <c:pt idx="622">
                  <c:v>398</c:v>
                </c:pt>
                <c:pt idx="623">
                  <c:v>398</c:v>
                </c:pt>
                <c:pt idx="624">
                  <c:v>399</c:v>
                </c:pt>
                <c:pt idx="625">
                  <c:v>399</c:v>
                </c:pt>
                <c:pt idx="626">
                  <c:v>400</c:v>
                </c:pt>
                <c:pt idx="627">
                  <c:v>400</c:v>
                </c:pt>
                <c:pt idx="628">
                  <c:v>400</c:v>
                </c:pt>
                <c:pt idx="629">
                  <c:v>401</c:v>
                </c:pt>
                <c:pt idx="630">
                  <c:v>401</c:v>
                </c:pt>
                <c:pt idx="631">
                  <c:v>401</c:v>
                </c:pt>
                <c:pt idx="632">
                  <c:v>402</c:v>
                </c:pt>
                <c:pt idx="633">
                  <c:v>402</c:v>
                </c:pt>
                <c:pt idx="634">
                  <c:v>402</c:v>
                </c:pt>
                <c:pt idx="635">
                  <c:v>403</c:v>
                </c:pt>
                <c:pt idx="636">
                  <c:v>403</c:v>
                </c:pt>
                <c:pt idx="637">
                  <c:v>403</c:v>
                </c:pt>
                <c:pt idx="638">
                  <c:v>403</c:v>
                </c:pt>
                <c:pt idx="639">
                  <c:v>403</c:v>
                </c:pt>
                <c:pt idx="640">
                  <c:v>404</c:v>
                </c:pt>
                <c:pt idx="641">
                  <c:v>403</c:v>
                </c:pt>
                <c:pt idx="642">
                  <c:v>403</c:v>
                </c:pt>
                <c:pt idx="643">
                  <c:v>403</c:v>
                </c:pt>
                <c:pt idx="644">
                  <c:v>403</c:v>
                </c:pt>
                <c:pt idx="645">
                  <c:v>403</c:v>
                </c:pt>
                <c:pt idx="646">
                  <c:v>402</c:v>
                </c:pt>
                <c:pt idx="647">
                  <c:v>402</c:v>
                </c:pt>
                <c:pt idx="648">
                  <c:v>403</c:v>
                </c:pt>
                <c:pt idx="649">
                  <c:v>403</c:v>
                </c:pt>
                <c:pt idx="650">
                  <c:v>403</c:v>
                </c:pt>
                <c:pt idx="651">
                  <c:v>403</c:v>
                </c:pt>
                <c:pt idx="652">
                  <c:v>403</c:v>
                </c:pt>
                <c:pt idx="653">
                  <c:v>403</c:v>
                </c:pt>
                <c:pt idx="654">
                  <c:v>403</c:v>
                </c:pt>
                <c:pt idx="655">
                  <c:v>403</c:v>
                </c:pt>
                <c:pt idx="656">
                  <c:v>403</c:v>
                </c:pt>
                <c:pt idx="657">
                  <c:v>403</c:v>
                </c:pt>
                <c:pt idx="658">
                  <c:v>402</c:v>
                </c:pt>
                <c:pt idx="659">
                  <c:v>402</c:v>
                </c:pt>
                <c:pt idx="660">
                  <c:v>402</c:v>
                </c:pt>
                <c:pt idx="661">
                  <c:v>402</c:v>
                </c:pt>
                <c:pt idx="662">
                  <c:v>402</c:v>
                </c:pt>
                <c:pt idx="663">
                  <c:v>403</c:v>
                </c:pt>
                <c:pt idx="664">
                  <c:v>402</c:v>
                </c:pt>
                <c:pt idx="665">
                  <c:v>402</c:v>
                </c:pt>
                <c:pt idx="666">
                  <c:v>402</c:v>
                </c:pt>
                <c:pt idx="667">
                  <c:v>402</c:v>
                </c:pt>
                <c:pt idx="668">
                  <c:v>402</c:v>
                </c:pt>
                <c:pt idx="669">
                  <c:v>402</c:v>
                </c:pt>
                <c:pt idx="670">
                  <c:v>402</c:v>
                </c:pt>
                <c:pt idx="671">
                  <c:v>392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ex4_25_heatTemp3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Sheet1!$D$2:$D$1014</c:f>
              <c:numCache>
                <c:formatCode>General</c:formatCode>
                <c:ptCount val="1013"/>
                <c:pt idx="0">
                  <c:v>283</c:v>
                </c:pt>
                <c:pt idx="1">
                  <c:v>283</c:v>
                </c:pt>
                <c:pt idx="2">
                  <c:v>283</c:v>
                </c:pt>
                <c:pt idx="3">
                  <c:v>284</c:v>
                </c:pt>
                <c:pt idx="4">
                  <c:v>285</c:v>
                </c:pt>
                <c:pt idx="5">
                  <c:v>285</c:v>
                </c:pt>
                <c:pt idx="6">
                  <c:v>285</c:v>
                </c:pt>
                <c:pt idx="7">
                  <c:v>285</c:v>
                </c:pt>
                <c:pt idx="8">
                  <c:v>286</c:v>
                </c:pt>
                <c:pt idx="9">
                  <c:v>286</c:v>
                </c:pt>
                <c:pt idx="10">
                  <c:v>286</c:v>
                </c:pt>
                <c:pt idx="11">
                  <c:v>286</c:v>
                </c:pt>
                <c:pt idx="12">
                  <c:v>286</c:v>
                </c:pt>
                <c:pt idx="13">
                  <c:v>287</c:v>
                </c:pt>
                <c:pt idx="14">
                  <c:v>287</c:v>
                </c:pt>
                <c:pt idx="15">
                  <c:v>287</c:v>
                </c:pt>
                <c:pt idx="16">
                  <c:v>288</c:v>
                </c:pt>
                <c:pt idx="17">
                  <c:v>288</c:v>
                </c:pt>
                <c:pt idx="18">
                  <c:v>288</c:v>
                </c:pt>
                <c:pt idx="19">
                  <c:v>289</c:v>
                </c:pt>
                <c:pt idx="20">
                  <c:v>289</c:v>
                </c:pt>
                <c:pt idx="21">
                  <c:v>289</c:v>
                </c:pt>
                <c:pt idx="22">
                  <c:v>289</c:v>
                </c:pt>
                <c:pt idx="23">
                  <c:v>290</c:v>
                </c:pt>
                <c:pt idx="24">
                  <c:v>291</c:v>
                </c:pt>
                <c:pt idx="25">
                  <c:v>292</c:v>
                </c:pt>
                <c:pt idx="26">
                  <c:v>292</c:v>
                </c:pt>
                <c:pt idx="27">
                  <c:v>292</c:v>
                </c:pt>
                <c:pt idx="28">
                  <c:v>292</c:v>
                </c:pt>
                <c:pt idx="29">
                  <c:v>292</c:v>
                </c:pt>
                <c:pt idx="30">
                  <c:v>293</c:v>
                </c:pt>
                <c:pt idx="31">
                  <c:v>293</c:v>
                </c:pt>
                <c:pt idx="32">
                  <c:v>294</c:v>
                </c:pt>
                <c:pt idx="33">
                  <c:v>294</c:v>
                </c:pt>
                <c:pt idx="34">
                  <c:v>294</c:v>
                </c:pt>
                <c:pt idx="35">
                  <c:v>295</c:v>
                </c:pt>
                <c:pt idx="36">
                  <c:v>295</c:v>
                </c:pt>
                <c:pt idx="37">
                  <c:v>295</c:v>
                </c:pt>
                <c:pt idx="38">
                  <c:v>295</c:v>
                </c:pt>
                <c:pt idx="39">
                  <c:v>296</c:v>
                </c:pt>
                <c:pt idx="40">
                  <c:v>296</c:v>
                </c:pt>
                <c:pt idx="41">
                  <c:v>296</c:v>
                </c:pt>
                <c:pt idx="42">
                  <c:v>297</c:v>
                </c:pt>
                <c:pt idx="43">
                  <c:v>297</c:v>
                </c:pt>
                <c:pt idx="44">
                  <c:v>297</c:v>
                </c:pt>
                <c:pt idx="45">
                  <c:v>297</c:v>
                </c:pt>
                <c:pt idx="46">
                  <c:v>298</c:v>
                </c:pt>
                <c:pt idx="47">
                  <c:v>298</c:v>
                </c:pt>
                <c:pt idx="48">
                  <c:v>298</c:v>
                </c:pt>
                <c:pt idx="49">
                  <c:v>298</c:v>
                </c:pt>
                <c:pt idx="50">
                  <c:v>299</c:v>
                </c:pt>
                <c:pt idx="51">
                  <c:v>299</c:v>
                </c:pt>
                <c:pt idx="52">
                  <c:v>300</c:v>
                </c:pt>
                <c:pt idx="53">
                  <c:v>300</c:v>
                </c:pt>
                <c:pt idx="54">
                  <c:v>300</c:v>
                </c:pt>
                <c:pt idx="55">
                  <c:v>300</c:v>
                </c:pt>
                <c:pt idx="56">
                  <c:v>301</c:v>
                </c:pt>
                <c:pt idx="57">
                  <c:v>300</c:v>
                </c:pt>
                <c:pt idx="58">
                  <c:v>301</c:v>
                </c:pt>
                <c:pt idx="59">
                  <c:v>301</c:v>
                </c:pt>
                <c:pt idx="60">
                  <c:v>302</c:v>
                </c:pt>
                <c:pt idx="61">
                  <c:v>302</c:v>
                </c:pt>
                <c:pt idx="62">
                  <c:v>302</c:v>
                </c:pt>
                <c:pt idx="63">
                  <c:v>302</c:v>
                </c:pt>
                <c:pt idx="64">
                  <c:v>303</c:v>
                </c:pt>
                <c:pt idx="65">
                  <c:v>303</c:v>
                </c:pt>
                <c:pt idx="66">
                  <c:v>304</c:v>
                </c:pt>
                <c:pt idx="67">
                  <c:v>304</c:v>
                </c:pt>
                <c:pt idx="68">
                  <c:v>304</c:v>
                </c:pt>
                <c:pt idx="69">
                  <c:v>304</c:v>
                </c:pt>
                <c:pt idx="70">
                  <c:v>305</c:v>
                </c:pt>
                <c:pt idx="71">
                  <c:v>305</c:v>
                </c:pt>
                <c:pt idx="72">
                  <c:v>305</c:v>
                </c:pt>
                <c:pt idx="73">
                  <c:v>306</c:v>
                </c:pt>
                <c:pt idx="74">
                  <c:v>306</c:v>
                </c:pt>
                <c:pt idx="75">
                  <c:v>307</c:v>
                </c:pt>
                <c:pt idx="76">
                  <c:v>306</c:v>
                </c:pt>
                <c:pt idx="77">
                  <c:v>307</c:v>
                </c:pt>
                <c:pt idx="78">
                  <c:v>307</c:v>
                </c:pt>
                <c:pt idx="79">
                  <c:v>308</c:v>
                </c:pt>
                <c:pt idx="80">
                  <c:v>308</c:v>
                </c:pt>
                <c:pt idx="81">
                  <c:v>308</c:v>
                </c:pt>
                <c:pt idx="82">
                  <c:v>309</c:v>
                </c:pt>
                <c:pt idx="83">
                  <c:v>309</c:v>
                </c:pt>
                <c:pt idx="84">
                  <c:v>309</c:v>
                </c:pt>
                <c:pt idx="85">
                  <c:v>309</c:v>
                </c:pt>
                <c:pt idx="86">
                  <c:v>310</c:v>
                </c:pt>
                <c:pt idx="87">
                  <c:v>310</c:v>
                </c:pt>
                <c:pt idx="88">
                  <c:v>310</c:v>
                </c:pt>
                <c:pt idx="89">
                  <c:v>310</c:v>
                </c:pt>
                <c:pt idx="90">
                  <c:v>311</c:v>
                </c:pt>
                <c:pt idx="91">
                  <c:v>311</c:v>
                </c:pt>
                <c:pt idx="92">
                  <c:v>311</c:v>
                </c:pt>
                <c:pt idx="93">
                  <c:v>311</c:v>
                </c:pt>
                <c:pt idx="94">
                  <c:v>312</c:v>
                </c:pt>
                <c:pt idx="95">
                  <c:v>312</c:v>
                </c:pt>
                <c:pt idx="96">
                  <c:v>312</c:v>
                </c:pt>
                <c:pt idx="97">
                  <c:v>313</c:v>
                </c:pt>
                <c:pt idx="98">
                  <c:v>313</c:v>
                </c:pt>
                <c:pt idx="99">
                  <c:v>313</c:v>
                </c:pt>
                <c:pt idx="100">
                  <c:v>313</c:v>
                </c:pt>
                <c:pt idx="101">
                  <c:v>314</c:v>
                </c:pt>
                <c:pt idx="102">
                  <c:v>314</c:v>
                </c:pt>
                <c:pt idx="103">
                  <c:v>314</c:v>
                </c:pt>
                <c:pt idx="104">
                  <c:v>315</c:v>
                </c:pt>
                <c:pt idx="105">
                  <c:v>315</c:v>
                </c:pt>
                <c:pt idx="106">
                  <c:v>316</c:v>
                </c:pt>
                <c:pt idx="107">
                  <c:v>316</c:v>
                </c:pt>
                <c:pt idx="108">
                  <c:v>316</c:v>
                </c:pt>
                <c:pt idx="109">
                  <c:v>316</c:v>
                </c:pt>
                <c:pt idx="110">
                  <c:v>317</c:v>
                </c:pt>
                <c:pt idx="111">
                  <c:v>317</c:v>
                </c:pt>
                <c:pt idx="112">
                  <c:v>317</c:v>
                </c:pt>
                <c:pt idx="113">
                  <c:v>318</c:v>
                </c:pt>
                <c:pt idx="114">
                  <c:v>318</c:v>
                </c:pt>
                <c:pt idx="115">
                  <c:v>318</c:v>
                </c:pt>
                <c:pt idx="116">
                  <c:v>319</c:v>
                </c:pt>
                <c:pt idx="117">
                  <c:v>319</c:v>
                </c:pt>
                <c:pt idx="118">
                  <c:v>318</c:v>
                </c:pt>
                <c:pt idx="119">
                  <c:v>319</c:v>
                </c:pt>
                <c:pt idx="120">
                  <c:v>319</c:v>
                </c:pt>
                <c:pt idx="121">
                  <c:v>319</c:v>
                </c:pt>
                <c:pt idx="122">
                  <c:v>320</c:v>
                </c:pt>
                <c:pt idx="123">
                  <c:v>320</c:v>
                </c:pt>
                <c:pt idx="124">
                  <c:v>320</c:v>
                </c:pt>
                <c:pt idx="125">
                  <c:v>320</c:v>
                </c:pt>
                <c:pt idx="126">
                  <c:v>321</c:v>
                </c:pt>
                <c:pt idx="127">
                  <c:v>321</c:v>
                </c:pt>
                <c:pt idx="128">
                  <c:v>321</c:v>
                </c:pt>
                <c:pt idx="129">
                  <c:v>321</c:v>
                </c:pt>
                <c:pt idx="130">
                  <c:v>322</c:v>
                </c:pt>
                <c:pt idx="131">
                  <c:v>322</c:v>
                </c:pt>
                <c:pt idx="132">
                  <c:v>322</c:v>
                </c:pt>
                <c:pt idx="133">
                  <c:v>322</c:v>
                </c:pt>
                <c:pt idx="134">
                  <c:v>323</c:v>
                </c:pt>
                <c:pt idx="135">
                  <c:v>323</c:v>
                </c:pt>
                <c:pt idx="136">
                  <c:v>323</c:v>
                </c:pt>
                <c:pt idx="137">
                  <c:v>323</c:v>
                </c:pt>
                <c:pt idx="138">
                  <c:v>323</c:v>
                </c:pt>
                <c:pt idx="139">
                  <c:v>323</c:v>
                </c:pt>
                <c:pt idx="140">
                  <c:v>324</c:v>
                </c:pt>
                <c:pt idx="141">
                  <c:v>324</c:v>
                </c:pt>
                <c:pt idx="142">
                  <c:v>324</c:v>
                </c:pt>
                <c:pt idx="143">
                  <c:v>324</c:v>
                </c:pt>
                <c:pt idx="144">
                  <c:v>325</c:v>
                </c:pt>
                <c:pt idx="145">
                  <c:v>325</c:v>
                </c:pt>
                <c:pt idx="146">
                  <c:v>325</c:v>
                </c:pt>
                <c:pt idx="147">
                  <c:v>326</c:v>
                </c:pt>
                <c:pt idx="148">
                  <c:v>326</c:v>
                </c:pt>
                <c:pt idx="149">
                  <c:v>326</c:v>
                </c:pt>
                <c:pt idx="150">
                  <c:v>327</c:v>
                </c:pt>
                <c:pt idx="151">
                  <c:v>327</c:v>
                </c:pt>
                <c:pt idx="152">
                  <c:v>327</c:v>
                </c:pt>
                <c:pt idx="153">
                  <c:v>328</c:v>
                </c:pt>
                <c:pt idx="154">
                  <c:v>328</c:v>
                </c:pt>
                <c:pt idx="155">
                  <c:v>328</c:v>
                </c:pt>
                <c:pt idx="156">
                  <c:v>329</c:v>
                </c:pt>
                <c:pt idx="157">
                  <c:v>329</c:v>
                </c:pt>
                <c:pt idx="158">
                  <c:v>329</c:v>
                </c:pt>
                <c:pt idx="159">
                  <c:v>329</c:v>
                </c:pt>
                <c:pt idx="160">
                  <c:v>329</c:v>
                </c:pt>
                <c:pt idx="161">
                  <c:v>329</c:v>
                </c:pt>
                <c:pt idx="162">
                  <c:v>330</c:v>
                </c:pt>
                <c:pt idx="163">
                  <c:v>330</c:v>
                </c:pt>
                <c:pt idx="164">
                  <c:v>330</c:v>
                </c:pt>
                <c:pt idx="165">
                  <c:v>330</c:v>
                </c:pt>
                <c:pt idx="166">
                  <c:v>331</c:v>
                </c:pt>
                <c:pt idx="167">
                  <c:v>331</c:v>
                </c:pt>
                <c:pt idx="168">
                  <c:v>331</c:v>
                </c:pt>
                <c:pt idx="169">
                  <c:v>332</c:v>
                </c:pt>
                <c:pt idx="170">
                  <c:v>332</c:v>
                </c:pt>
                <c:pt idx="171">
                  <c:v>332</c:v>
                </c:pt>
                <c:pt idx="172">
                  <c:v>332</c:v>
                </c:pt>
                <c:pt idx="173">
                  <c:v>333</c:v>
                </c:pt>
                <c:pt idx="174">
                  <c:v>332</c:v>
                </c:pt>
                <c:pt idx="175">
                  <c:v>333</c:v>
                </c:pt>
                <c:pt idx="176">
                  <c:v>334</c:v>
                </c:pt>
                <c:pt idx="177">
                  <c:v>334</c:v>
                </c:pt>
                <c:pt idx="178">
                  <c:v>334</c:v>
                </c:pt>
                <c:pt idx="179">
                  <c:v>334</c:v>
                </c:pt>
                <c:pt idx="180">
                  <c:v>334</c:v>
                </c:pt>
                <c:pt idx="181">
                  <c:v>335</c:v>
                </c:pt>
                <c:pt idx="182">
                  <c:v>335</c:v>
                </c:pt>
                <c:pt idx="183">
                  <c:v>335</c:v>
                </c:pt>
                <c:pt idx="184">
                  <c:v>336</c:v>
                </c:pt>
                <c:pt idx="185">
                  <c:v>336</c:v>
                </c:pt>
                <c:pt idx="186">
                  <c:v>336</c:v>
                </c:pt>
                <c:pt idx="187">
                  <c:v>337</c:v>
                </c:pt>
                <c:pt idx="188">
                  <c:v>337</c:v>
                </c:pt>
                <c:pt idx="189">
                  <c:v>337</c:v>
                </c:pt>
                <c:pt idx="190">
                  <c:v>337</c:v>
                </c:pt>
                <c:pt idx="191">
                  <c:v>337</c:v>
                </c:pt>
                <c:pt idx="192">
                  <c:v>338</c:v>
                </c:pt>
                <c:pt idx="193">
                  <c:v>337</c:v>
                </c:pt>
                <c:pt idx="194">
                  <c:v>338</c:v>
                </c:pt>
                <c:pt idx="195">
                  <c:v>338</c:v>
                </c:pt>
                <c:pt idx="196">
                  <c:v>339</c:v>
                </c:pt>
                <c:pt idx="197">
                  <c:v>339</c:v>
                </c:pt>
                <c:pt idx="198">
                  <c:v>340</c:v>
                </c:pt>
                <c:pt idx="199">
                  <c:v>340</c:v>
                </c:pt>
                <c:pt idx="200">
                  <c:v>340</c:v>
                </c:pt>
                <c:pt idx="201">
                  <c:v>340</c:v>
                </c:pt>
                <c:pt idx="202">
                  <c:v>341</c:v>
                </c:pt>
                <c:pt idx="203">
                  <c:v>341</c:v>
                </c:pt>
                <c:pt idx="204">
                  <c:v>341</c:v>
                </c:pt>
                <c:pt idx="205">
                  <c:v>342</c:v>
                </c:pt>
                <c:pt idx="206">
                  <c:v>342</c:v>
                </c:pt>
                <c:pt idx="207">
                  <c:v>342</c:v>
                </c:pt>
                <c:pt idx="208">
                  <c:v>343</c:v>
                </c:pt>
                <c:pt idx="209">
                  <c:v>343</c:v>
                </c:pt>
                <c:pt idx="210">
                  <c:v>343</c:v>
                </c:pt>
                <c:pt idx="211">
                  <c:v>344</c:v>
                </c:pt>
                <c:pt idx="212">
                  <c:v>345</c:v>
                </c:pt>
                <c:pt idx="213">
                  <c:v>345</c:v>
                </c:pt>
                <c:pt idx="214">
                  <c:v>345</c:v>
                </c:pt>
                <c:pt idx="215">
                  <c:v>345</c:v>
                </c:pt>
                <c:pt idx="216">
                  <c:v>346</c:v>
                </c:pt>
                <c:pt idx="217">
                  <c:v>346</c:v>
                </c:pt>
                <c:pt idx="218">
                  <c:v>346</c:v>
                </c:pt>
                <c:pt idx="219">
                  <c:v>347</c:v>
                </c:pt>
                <c:pt idx="220">
                  <c:v>347</c:v>
                </c:pt>
                <c:pt idx="221">
                  <c:v>348</c:v>
                </c:pt>
                <c:pt idx="222">
                  <c:v>347</c:v>
                </c:pt>
                <c:pt idx="223">
                  <c:v>348</c:v>
                </c:pt>
                <c:pt idx="224">
                  <c:v>349</c:v>
                </c:pt>
                <c:pt idx="225">
                  <c:v>349</c:v>
                </c:pt>
                <c:pt idx="226">
                  <c:v>350</c:v>
                </c:pt>
                <c:pt idx="227">
                  <c:v>349</c:v>
                </c:pt>
                <c:pt idx="228">
                  <c:v>350</c:v>
                </c:pt>
                <c:pt idx="229">
                  <c:v>350</c:v>
                </c:pt>
                <c:pt idx="230">
                  <c:v>350</c:v>
                </c:pt>
                <c:pt idx="231">
                  <c:v>350</c:v>
                </c:pt>
                <c:pt idx="232">
                  <c:v>351</c:v>
                </c:pt>
                <c:pt idx="233">
                  <c:v>351</c:v>
                </c:pt>
                <c:pt idx="234">
                  <c:v>351</c:v>
                </c:pt>
                <c:pt idx="235">
                  <c:v>352</c:v>
                </c:pt>
                <c:pt idx="236">
                  <c:v>352</c:v>
                </c:pt>
                <c:pt idx="237">
                  <c:v>352</c:v>
                </c:pt>
                <c:pt idx="238">
                  <c:v>353</c:v>
                </c:pt>
                <c:pt idx="239">
                  <c:v>353</c:v>
                </c:pt>
                <c:pt idx="240">
                  <c:v>353</c:v>
                </c:pt>
                <c:pt idx="241">
                  <c:v>354</c:v>
                </c:pt>
                <c:pt idx="242">
                  <c:v>354</c:v>
                </c:pt>
                <c:pt idx="243">
                  <c:v>355</c:v>
                </c:pt>
                <c:pt idx="244">
                  <c:v>355</c:v>
                </c:pt>
                <c:pt idx="245">
                  <c:v>355</c:v>
                </c:pt>
                <c:pt idx="246">
                  <c:v>356</c:v>
                </c:pt>
                <c:pt idx="247">
                  <c:v>356</c:v>
                </c:pt>
                <c:pt idx="248">
                  <c:v>356</c:v>
                </c:pt>
                <c:pt idx="249">
                  <c:v>356</c:v>
                </c:pt>
                <c:pt idx="250">
                  <c:v>357</c:v>
                </c:pt>
                <c:pt idx="251">
                  <c:v>357</c:v>
                </c:pt>
                <c:pt idx="252">
                  <c:v>358</c:v>
                </c:pt>
                <c:pt idx="253">
                  <c:v>358</c:v>
                </c:pt>
                <c:pt idx="254">
                  <c:v>358</c:v>
                </c:pt>
                <c:pt idx="255">
                  <c:v>359</c:v>
                </c:pt>
                <c:pt idx="256">
                  <c:v>359</c:v>
                </c:pt>
                <c:pt idx="257">
                  <c:v>359</c:v>
                </c:pt>
                <c:pt idx="258">
                  <c:v>360</c:v>
                </c:pt>
                <c:pt idx="259">
                  <c:v>360</c:v>
                </c:pt>
                <c:pt idx="260">
                  <c:v>360</c:v>
                </c:pt>
                <c:pt idx="261">
                  <c:v>361</c:v>
                </c:pt>
                <c:pt idx="262">
                  <c:v>361</c:v>
                </c:pt>
                <c:pt idx="263">
                  <c:v>361</c:v>
                </c:pt>
                <c:pt idx="264">
                  <c:v>361</c:v>
                </c:pt>
                <c:pt idx="265">
                  <c:v>362</c:v>
                </c:pt>
                <c:pt idx="266">
                  <c:v>362</c:v>
                </c:pt>
                <c:pt idx="267">
                  <c:v>363</c:v>
                </c:pt>
                <c:pt idx="268">
                  <c:v>363</c:v>
                </c:pt>
                <c:pt idx="269">
                  <c:v>363</c:v>
                </c:pt>
                <c:pt idx="270">
                  <c:v>363</c:v>
                </c:pt>
                <c:pt idx="271">
                  <c:v>364</c:v>
                </c:pt>
                <c:pt idx="272">
                  <c:v>364</c:v>
                </c:pt>
                <c:pt idx="273">
                  <c:v>364</c:v>
                </c:pt>
                <c:pt idx="274">
                  <c:v>365</c:v>
                </c:pt>
                <c:pt idx="275">
                  <c:v>365</c:v>
                </c:pt>
                <c:pt idx="276">
                  <c:v>365</c:v>
                </c:pt>
                <c:pt idx="277">
                  <c:v>366</c:v>
                </c:pt>
                <c:pt idx="278">
                  <c:v>366</c:v>
                </c:pt>
                <c:pt idx="279">
                  <c:v>366</c:v>
                </c:pt>
                <c:pt idx="280">
                  <c:v>366</c:v>
                </c:pt>
                <c:pt idx="281">
                  <c:v>367</c:v>
                </c:pt>
                <c:pt idx="282">
                  <c:v>367</c:v>
                </c:pt>
                <c:pt idx="283">
                  <c:v>367</c:v>
                </c:pt>
                <c:pt idx="284">
                  <c:v>368</c:v>
                </c:pt>
                <c:pt idx="285">
                  <c:v>368</c:v>
                </c:pt>
                <c:pt idx="286">
                  <c:v>369</c:v>
                </c:pt>
                <c:pt idx="287">
                  <c:v>369</c:v>
                </c:pt>
                <c:pt idx="288">
                  <c:v>369</c:v>
                </c:pt>
                <c:pt idx="289">
                  <c:v>370</c:v>
                </c:pt>
                <c:pt idx="290">
                  <c:v>370</c:v>
                </c:pt>
                <c:pt idx="291">
                  <c:v>371</c:v>
                </c:pt>
                <c:pt idx="292">
                  <c:v>371</c:v>
                </c:pt>
                <c:pt idx="293">
                  <c:v>371</c:v>
                </c:pt>
                <c:pt idx="294">
                  <c:v>372</c:v>
                </c:pt>
                <c:pt idx="295">
                  <c:v>372</c:v>
                </c:pt>
                <c:pt idx="296">
                  <c:v>372</c:v>
                </c:pt>
                <c:pt idx="297">
                  <c:v>373</c:v>
                </c:pt>
                <c:pt idx="298">
                  <c:v>373</c:v>
                </c:pt>
                <c:pt idx="299">
                  <c:v>372</c:v>
                </c:pt>
                <c:pt idx="300">
                  <c:v>373</c:v>
                </c:pt>
                <c:pt idx="301">
                  <c:v>373</c:v>
                </c:pt>
                <c:pt idx="302">
                  <c:v>373</c:v>
                </c:pt>
                <c:pt idx="303">
                  <c:v>374</c:v>
                </c:pt>
                <c:pt idx="304">
                  <c:v>374</c:v>
                </c:pt>
                <c:pt idx="305">
                  <c:v>374</c:v>
                </c:pt>
                <c:pt idx="306">
                  <c:v>375</c:v>
                </c:pt>
                <c:pt idx="307">
                  <c:v>375</c:v>
                </c:pt>
                <c:pt idx="308">
                  <c:v>375</c:v>
                </c:pt>
                <c:pt idx="309">
                  <c:v>375</c:v>
                </c:pt>
                <c:pt idx="310">
                  <c:v>376</c:v>
                </c:pt>
                <c:pt idx="311">
                  <c:v>376</c:v>
                </c:pt>
                <c:pt idx="312">
                  <c:v>376</c:v>
                </c:pt>
                <c:pt idx="313">
                  <c:v>376</c:v>
                </c:pt>
                <c:pt idx="314">
                  <c:v>376</c:v>
                </c:pt>
                <c:pt idx="315">
                  <c:v>376</c:v>
                </c:pt>
                <c:pt idx="316">
                  <c:v>377</c:v>
                </c:pt>
                <c:pt idx="317">
                  <c:v>377</c:v>
                </c:pt>
                <c:pt idx="318">
                  <c:v>377</c:v>
                </c:pt>
                <c:pt idx="319">
                  <c:v>377</c:v>
                </c:pt>
                <c:pt idx="320">
                  <c:v>377</c:v>
                </c:pt>
                <c:pt idx="321">
                  <c:v>378</c:v>
                </c:pt>
                <c:pt idx="322">
                  <c:v>378</c:v>
                </c:pt>
                <c:pt idx="323">
                  <c:v>378</c:v>
                </c:pt>
                <c:pt idx="324">
                  <c:v>379</c:v>
                </c:pt>
                <c:pt idx="325">
                  <c:v>379</c:v>
                </c:pt>
                <c:pt idx="326">
                  <c:v>379</c:v>
                </c:pt>
                <c:pt idx="327">
                  <c:v>379</c:v>
                </c:pt>
                <c:pt idx="328">
                  <c:v>379</c:v>
                </c:pt>
                <c:pt idx="329">
                  <c:v>380</c:v>
                </c:pt>
                <c:pt idx="330">
                  <c:v>380</c:v>
                </c:pt>
                <c:pt idx="331">
                  <c:v>381</c:v>
                </c:pt>
                <c:pt idx="332">
                  <c:v>380</c:v>
                </c:pt>
                <c:pt idx="333">
                  <c:v>381</c:v>
                </c:pt>
                <c:pt idx="334">
                  <c:v>381</c:v>
                </c:pt>
                <c:pt idx="335">
                  <c:v>381</c:v>
                </c:pt>
                <c:pt idx="336">
                  <c:v>381</c:v>
                </c:pt>
                <c:pt idx="337">
                  <c:v>381</c:v>
                </c:pt>
                <c:pt idx="338">
                  <c:v>381</c:v>
                </c:pt>
                <c:pt idx="339">
                  <c:v>382</c:v>
                </c:pt>
                <c:pt idx="340">
                  <c:v>382</c:v>
                </c:pt>
                <c:pt idx="341">
                  <c:v>383</c:v>
                </c:pt>
                <c:pt idx="342">
                  <c:v>384</c:v>
                </c:pt>
                <c:pt idx="343">
                  <c:v>384</c:v>
                </c:pt>
                <c:pt idx="344">
                  <c:v>384</c:v>
                </c:pt>
                <c:pt idx="345">
                  <c:v>385</c:v>
                </c:pt>
                <c:pt idx="346">
                  <c:v>385</c:v>
                </c:pt>
                <c:pt idx="347">
                  <c:v>385</c:v>
                </c:pt>
                <c:pt idx="348">
                  <c:v>385</c:v>
                </c:pt>
                <c:pt idx="349">
                  <c:v>386</c:v>
                </c:pt>
                <c:pt idx="350">
                  <c:v>386</c:v>
                </c:pt>
                <c:pt idx="351">
                  <c:v>386</c:v>
                </c:pt>
                <c:pt idx="352">
                  <c:v>387</c:v>
                </c:pt>
                <c:pt idx="353">
                  <c:v>387</c:v>
                </c:pt>
                <c:pt idx="354">
                  <c:v>387</c:v>
                </c:pt>
                <c:pt idx="355">
                  <c:v>388</c:v>
                </c:pt>
                <c:pt idx="356">
                  <c:v>388</c:v>
                </c:pt>
                <c:pt idx="357">
                  <c:v>388</c:v>
                </c:pt>
                <c:pt idx="358">
                  <c:v>389</c:v>
                </c:pt>
                <c:pt idx="359">
                  <c:v>389</c:v>
                </c:pt>
                <c:pt idx="360">
                  <c:v>389</c:v>
                </c:pt>
                <c:pt idx="361">
                  <c:v>389</c:v>
                </c:pt>
                <c:pt idx="362">
                  <c:v>389</c:v>
                </c:pt>
                <c:pt idx="363">
                  <c:v>390</c:v>
                </c:pt>
                <c:pt idx="364">
                  <c:v>390</c:v>
                </c:pt>
                <c:pt idx="365">
                  <c:v>390</c:v>
                </c:pt>
                <c:pt idx="366">
                  <c:v>391</c:v>
                </c:pt>
                <c:pt idx="367">
                  <c:v>391</c:v>
                </c:pt>
                <c:pt idx="368">
                  <c:v>391</c:v>
                </c:pt>
                <c:pt idx="369">
                  <c:v>392</c:v>
                </c:pt>
                <c:pt idx="370">
                  <c:v>392</c:v>
                </c:pt>
                <c:pt idx="371">
                  <c:v>392</c:v>
                </c:pt>
                <c:pt idx="372">
                  <c:v>392</c:v>
                </c:pt>
                <c:pt idx="373">
                  <c:v>393</c:v>
                </c:pt>
                <c:pt idx="374">
                  <c:v>393</c:v>
                </c:pt>
                <c:pt idx="375">
                  <c:v>393</c:v>
                </c:pt>
                <c:pt idx="376">
                  <c:v>394</c:v>
                </c:pt>
                <c:pt idx="377">
                  <c:v>394</c:v>
                </c:pt>
                <c:pt idx="378">
                  <c:v>394</c:v>
                </c:pt>
                <c:pt idx="379">
                  <c:v>395</c:v>
                </c:pt>
                <c:pt idx="380">
                  <c:v>395</c:v>
                </c:pt>
                <c:pt idx="381">
                  <c:v>395</c:v>
                </c:pt>
                <c:pt idx="382">
                  <c:v>395</c:v>
                </c:pt>
                <c:pt idx="383">
                  <c:v>395</c:v>
                </c:pt>
                <c:pt idx="384">
                  <c:v>395</c:v>
                </c:pt>
                <c:pt idx="385">
                  <c:v>395</c:v>
                </c:pt>
                <c:pt idx="386">
                  <c:v>395</c:v>
                </c:pt>
                <c:pt idx="387">
                  <c:v>395</c:v>
                </c:pt>
                <c:pt idx="388">
                  <c:v>395</c:v>
                </c:pt>
                <c:pt idx="389">
                  <c:v>396</c:v>
                </c:pt>
                <c:pt idx="390">
                  <c:v>396</c:v>
                </c:pt>
                <c:pt idx="391">
                  <c:v>396</c:v>
                </c:pt>
                <c:pt idx="392">
                  <c:v>396</c:v>
                </c:pt>
                <c:pt idx="393">
                  <c:v>397</c:v>
                </c:pt>
                <c:pt idx="394">
                  <c:v>397</c:v>
                </c:pt>
                <c:pt idx="395">
                  <c:v>398</c:v>
                </c:pt>
                <c:pt idx="396">
                  <c:v>398</c:v>
                </c:pt>
                <c:pt idx="397">
                  <c:v>398</c:v>
                </c:pt>
                <c:pt idx="398">
                  <c:v>398</c:v>
                </c:pt>
                <c:pt idx="399">
                  <c:v>399</c:v>
                </c:pt>
                <c:pt idx="400">
                  <c:v>399</c:v>
                </c:pt>
                <c:pt idx="401">
                  <c:v>399</c:v>
                </c:pt>
                <c:pt idx="402">
                  <c:v>400</c:v>
                </c:pt>
                <c:pt idx="403">
                  <c:v>400</c:v>
                </c:pt>
                <c:pt idx="404">
                  <c:v>400</c:v>
                </c:pt>
                <c:pt idx="405">
                  <c:v>400</c:v>
                </c:pt>
                <c:pt idx="406">
                  <c:v>401</c:v>
                </c:pt>
                <c:pt idx="407">
                  <c:v>401</c:v>
                </c:pt>
                <c:pt idx="408">
                  <c:v>401</c:v>
                </c:pt>
                <c:pt idx="409">
                  <c:v>401</c:v>
                </c:pt>
                <c:pt idx="410">
                  <c:v>402</c:v>
                </c:pt>
                <c:pt idx="411">
                  <c:v>402</c:v>
                </c:pt>
                <c:pt idx="412">
                  <c:v>402</c:v>
                </c:pt>
                <c:pt idx="413">
                  <c:v>403</c:v>
                </c:pt>
                <c:pt idx="414">
                  <c:v>402</c:v>
                </c:pt>
                <c:pt idx="415">
                  <c:v>403</c:v>
                </c:pt>
                <c:pt idx="416">
                  <c:v>403</c:v>
                </c:pt>
                <c:pt idx="417">
                  <c:v>402</c:v>
                </c:pt>
                <c:pt idx="418">
                  <c:v>402</c:v>
                </c:pt>
                <c:pt idx="419">
                  <c:v>402</c:v>
                </c:pt>
                <c:pt idx="420">
                  <c:v>401</c:v>
                </c:pt>
                <c:pt idx="421">
                  <c:v>402</c:v>
                </c:pt>
                <c:pt idx="422">
                  <c:v>401</c:v>
                </c:pt>
                <c:pt idx="423">
                  <c:v>401</c:v>
                </c:pt>
                <c:pt idx="424">
                  <c:v>401</c:v>
                </c:pt>
                <c:pt idx="425">
                  <c:v>401</c:v>
                </c:pt>
                <c:pt idx="426">
                  <c:v>401</c:v>
                </c:pt>
                <c:pt idx="427">
                  <c:v>401</c:v>
                </c:pt>
                <c:pt idx="428">
                  <c:v>401</c:v>
                </c:pt>
                <c:pt idx="429">
                  <c:v>401</c:v>
                </c:pt>
                <c:pt idx="430">
                  <c:v>400</c:v>
                </c:pt>
                <c:pt idx="431">
                  <c:v>400</c:v>
                </c:pt>
                <c:pt idx="432">
                  <c:v>400</c:v>
                </c:pt>
                <c:pt idx="433">
                  <c:v>400</c:v>
                </c:pt>
                <c:pt idx="434">
                  <c:v>400</c:v>
                </c:pt>
                <c:pt idx="435">
                  <c:v>400</c:v>
                </c:pt>
                <c:pt idx="436">
                  <c:v>400</c:v>
                </c:pt>
                <c:pt idx="437">
                  <c:v>400</c:v>
                </c:pt>
                <c:pt idx="438">
                  <c:v>400</c:v>
                </c:pt>
                <c:pt idx="439">
                  <c:v>399</c:v>
                </c:pt>
                <c:pt idx="440">
                  <c:v>400</c:v>
                </c:pt>
                <c:pt idx="441">
                  <c:v>399</c:v>
                </c:pt>
                <c:pt idx="442">
                  <c:v>399</c:v>
                </c:pt>
                <c:pt idx="443">
                  <c:v>399</c:v>
                </c:pt>
                <c:pt idx="444">
                  <c:v>399</c:v>
                </c:pt>
                <c:pt idx="445">
                  <c:v>399</c:v>
                </c:pt>
                <c:pt idx="446">
                  <c:v>399</c:v>
                </c:pt>
                <c:pt idx="447">
                  <c:v>399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ex4_30_heatTemp3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Sheet1!$E$2:$E$1014</c:f>
              <c:numCache>
                <c:formatCode>General</c:formatCode>
                <c:ptCount val="1013"/>
                <c:pt idx="0">
                  <c:v>262</c:v>
                </c:pt>
                <c:pt idx="1">
                  <c:v>262</c:v>
                </c:pt>
                <c:pt idx="2">
                  <c:v>263</c:v>
                </c:pt>
                <c:pt idx="3">
                  <c:v>264</c:v>
                </c:pt>
                <c:pt idx="4">
                  <c:v>264</c:v>
                </c:pt>
                <c:pt idx="5">
                  <c:v>265</c:v>
                </c:pt>
                <c:pt idx="6">
                  <c:v>265</c:v>
                </c:pt>
                <c:pt idx="7">
                  <c:v>265</c:v>
                </c:pt>
                <c:pt idx="8">
                  <c:v>266</c:v>
                </c:pt>
                <c:pt idx="9">
                  <c:v>266</c:v>
                </c:pt>
                <c:pt idx="10">
                  <c:v>266</c:v>
                </c:pt>
                <c:pt idx="11">
                  <c:v>267</c:v>
                </c:pt>
                <c:pt idx="12">
                  <c:v>267</c:v>
                </c:pt>
                <c:pt idx="13">
                  <c:v>267</c:v>
                </c:pt>
                <c:pt idx="14">
                  <c:v>267</c:v>
                </c:pt>
                <c:pt idx="15">
                  <c:v>268</c:v>
                </c:pt>
                <c:pt idx="16">
                  <c:v>268</c:v>
                </c:pt>
                <c:pt idx="17">
                  <c:v>268</c:v>
                </c:pt>
                <c:pt idx="18">
                  <c:v>269</c:v>
                </c:pt>
                <c:pt idx="19">
                  <c:v>269</c:v>
                </c:pt>
                <c:pt idx="20">
                  <c:v>270</c:v>
                </c:pt>
                <c:pt idx="21">
                  <c:v>270</c:v>
                </c:pt>
                <c:pt idx="22">
                  <c:v>270</c:v>
                </c:pt>
                <c:pt idx="23">
                  <c:v>270</c:v>
                </c:pt>
                <c:pt idx="24">
                  <c:v>271</c:v>
                </c:pt>
                <c:pt idx="25">
                  <c:v>271</c:v>
                </c:pt>
                <c:pt idx="26">
                  <c:v>271</c:v>
                </c:pt>
                <c:pt idx="27">
                  <c:v>271</c:v>
                </c:pt>
                <c:pt idx="28">
                  <c:v>272</c:v>
                </c:pt>
                <c:pt idx="29">
                  <c:v>272</c:v>
                </c:pt>
                <c:pt idx="30">
                  <c:v>272</c:v>
                </c:pt>
                <c:pt idx="31">
                  <c:v>272</c:v>
                </c:pt>
                <c:pt idx="32">
                  <c:v>273</c:v>
                </c:pt>
                <c:pt idx="33">
                  <c:v>273</c:v>
                </c:pt>
                <c:pt idx="34">
                  <c:v>273</c:v>
                </c:pt>
                <c:pt idx="35">
                  <c:v>274</c:v>
                </c:pt>
                <c:pt idx="36">
                  <c:v>274</c:v>
                </c:pt>
                <c:pt idx="37">
                  <c:v>274</c:v>
                </c:pt>
                <c:pt idx="38">
                  <c:v>274</c:v>
                </c:pt>
                <c:pt idx="39">
                  <c:v>275</c:v>
                </c:pt>
                <c:pt idx="40">
                  <c:v>275</c:v>
                </c:pt>
                <c:pt idx="41">
                  <c:v>275</c:v>
                </c:pt>
                <c:pt idx="42">
                  <c:v>276</c:v>
                </c:pt>
                <c:pt idx="43">
                  <c:v>276</c:v>
                </c:pt>
                <c:pt idx="44">
                  <c:v>276</c:v>
                </c:pt>
                <c:pt idx="45">
                  <c:v>276</c:v>
                </c:pt>
                <c:pt idx="46">
                  <c:v>277</c:v>
                </c:pt>
                <c:pt idx="47">
                  <c:v>278</c:v>
                </c:pt>
                <c:pt idx="48">
                  <c:v>278</c:v>
                </c:pt>
                <c:pt idx="49">
                  <c:v>278</c:v>
                </c:pt>
                <c:pt idx="50">
                  <c:v>278</c:v>
                </c:pt>
                <c:pt idx="51">
                  <c:v>278</c:v>
                </c:pt>
                <c:pt idx="52">
                  <c:v>278</c:v>
                </c:pt>
                <c:pt idx="53">
                  <c:v>279</c:v>
                </c:pt>
                <c:pt idx="54">
                  <c:v>279</c:v>
                </c:pt>
                <c:pt idx="55">
                  <c:v>280</c:v>
                </c:pt>
                <c:pt idx="56">
                  <c:v>280</c:v>
                </c:pt>
                <c:pt idx="57">
                  <c:v>280</c:v>
                </c:pt>
                <c:pt idx="58">
                  <c:v>280</c:v>
                </c:pt>
                <c:pt idx="59">
                  <c:v>280</c:v>
                </c:pt>
                <c:pt idx="60">
                  <c:v>281</c:v>
                </c:pt>
                <c:pt idx="61">
                  <c:v>281</c:v>
                </c:pt>
                <c:pt idx="62">
                  <c:v>281</c:v>
                </c:pt>
                <c:pt idx="63">
                  <c:v>282</c:v>
                </c:pt>
                <c:pt idx="64">
                  <c:v>282</c:v>
                </c:pt>
                <c:pt idx="65">
                  <c:v>282</c:v>
                </c:pt>
                <c:pt idx="66">
                  <c:v>283</c:v>
                </c:pt>
                <c:pt idx="67">
                  <c:v>283</c:v>
                </c:pt>
                <c:pt idx="68">
                  <c:v>283</c:v>
                </c:pt>
                <c:pt idx="69">
                  <c:v>284</c:v>
                </c:pt>
                <c:pt idx="70">
                  <c:v>284</c:v>
                </c:pt>
                <c:pt idx="71">
                  <c:v>285</c:v>
                </c:pt>
                <c:pt idx="72">
                  <c:v>285</c:v>
                </c:pt>
                <c:pt idx="73">
                  <c:v>285</c:v>
                </c:pt>
                <c:pt idx="74">
                  <c:v>285</c:v>
                </c:pt>
                <c:pt idx="75">
                  <c:v>285</c:v>
                </c:pt>
                <c:pt idx="76">
                  <c:v>286</c:v>
                </c:pt>
                <c:pt idx="77">
                  <c:v>286</c:v>
                </c:pt>
                <c:pt idx="78">
                  <c:v>287</c:v>
                </c:pt>
                <c:pt idx="79">
                  <c:v>287</c:v>
                </c:pt>
                <c:pt idx="80">
                  <c:v>287</c:v>
                </c:pt>
                <c:pt idx="81">
                  <c:v>287</c:v>
                </c:pt>
                <c:pt idx="82">
                  <c:v>288</c:v>
                </c:pt>
                <c:pt idx="83">
                  <c:v>288</c:v>
                </c:pt>
                <c:pt idx="84">
                  <c:v>288</c:v>
                </c:pt>
                <c:pt idx="85">
                  <c:v>288</c:v>
                </c:pt>
                <c:pt idx="86">
                  <c:v>289</c:v>
                </c:pt>
                <c:pt idx="87">
                  <c:v>289</c:v>
                </c:pt>
                <c:pt idx="88">
                  <c:v>290</c:v>
                </c:pt>
                <c:pt idx="89">
                  <c:v>290</c:v>
                </c:pt>
                <c:pt idx="90">
                  <c:v>290</c:v>
                </c:pt>
                <c:pt idx="91">
                  <c:v>290</c:v>
                </c:pt>
                <c:pt idx="92">
                  <c:v>291</c:v>
                </c:pt>
                <c:pt idx="93">
                  <c:v>291</c:v>
                </c:pt>
                <c:pt idx="94">
                  <c:v>292</c:v>
                </c:pt>
                <c:pt idx="95">
                  <c:v>292</c:v>
                </c:pt>
                <c:pt idx="96">
                  <c:v>292</c:v>
                </c:pt>
                <c:pt idx="97">
                  <c:v>292</c:v>
                </c:pt>
                <c:pt idx="98">
                  <c:v>293</c:v>
                </c:pt>
                <c:pt idx="99">
                  <c:v>293</c:v>
                </c:pt>
                <c:pt idx="100">
                  <c:v>293</c:v>
                </c:pt>
                <c:pt idx="101">
                  <c:v>294</c:v>
                </c:pt>
                <c:pt idx="102">
                  <c:v>294</c:v>
                </c:pt>
                <c:pt idx="103">
                  <c:v>294</c:v>
                </c:pt>
                <c:pt idx="104">
                  <c:v>295</c:v>
                </c:pt>
                <c:pt idx="105">
                  <c:v>295</c:v>
                </c:pt>
                <c:pt idx="106">
                  <c:v>295</c:v>
                </c:pt>
                <c:pt idx="107">
                  <c:v>295</c:v>
                </c:pt>
                <c:pt idx="108">
                  <c:v>296</c:v>
                </c:pt>
                <c:pt idx="109">
                  <c:v>296</c:v>
                </c:pt>
                <c:pt idx="110">
                  <c:v>296</c:v>
                </c:pt>
                <c:pt idx="111">
                  <c:v>297</c:v>
                </c:pt>
                <c:pt idx="112">
                  <c:v>297</c:v>
                </c:pt>
                <c:pt idx="113">
                  <c:v>297</c:v>
                </c:pt>
                <c:pt idx="114">
                  <c:v>298</c:v>
                </c:pt>
                <c:pt idx="115">
                  <c:v>298</c:v>
                </c:pt>
                <c:pt idx="116">
                  <c:v>298</c:v>
                </c:pt>
                <c:pt idx="117">
                  <c:v>298</c:v>
                </c:pt>
                <c:pt idx="118">
                  <c:v>299</c:v>
                </c:pt>
                <c:pt idx="119">
                  <c:v>299</c:v>
                </c:pt>
                <c:pt idx="120">
                  <c:v>299</c:v>
                </c:pt>
                <c:pt idx="121">
                  <c:v>300</c:v>
                </c:pt>
                <c:pt idx="122">
                  <c:v>300</c:v>
                </c:pt>
                <c:pt idx="123">
                  <c:v>300</c:v>
                </c:pt>
                <c:pt idx="124">
                  <c:v>300</c:v>
                </c:pt>
                <c:pt idx="125">
                  <c:v>301</c:v>
                </c:pt>
                <c:pt idx="126">
                  <c:v>301</c:v>
                </c:pt>
                <c:pt idx="127">
                  <c:v>301</c:v>
                </c:pt>
                <c:pt idx="128">
                  <c:v>302</c:v>
                </c:pt>
                <c:pt idx="129">
                  <c:v>302</c:v>
                </c:pt>
                <c:pt idx="130">
                  <c:v>303</c:v>
                </c:pt>
                <c:pt idx="131">
                  <c:v>303</c:v>
                </c:pt>
                <c:pt idx="132">
                  <c:v>303</c:v>
                </c:pt>
                <c:pt idx="133">
                  <c:v>304</c:v>
                </c:pt>
                <c:pt idx="134">
                  <c:v>304</c:v>
                </c:pt>
                <c:pt idx="135">
                  <c:v>304</c:v>
                </c:pt>
                <c:pt idx="136">
                  <c:v>305</c:v>
                </c:pt>
                <c:pt idx="137">
                  <c:v>305</c:v>
                </c:pt>
                <c:pt idx="138">
                  <c:v>305</c:v>
                </c:pt>
                <c:pt idx="139">
                  <c:v>305</c:v>
                </c:pt>
                <c:pt idx="140">
                  <c:v>306</c:v>
                </c:pt>
                <c:pt idx="141">
                  <c:v>306</c:v>
                </c:pt>
                <c:pt idx="142">
                  <c:v>307</c:v>
                </c:pt>
                <c:pt idx="143">
                  <c:v>306</c:v>
                </c:pt>
                <c:pt idx="144">
                  <c:v>307</c:v>
                </c:pt>
                <c:pt idx="145">
                  <c:v>307</c:v>
                </c:pt>
                <c:pt idx="146">
                  <c:v>308</c:v>
                </c:pt>
                <c:pt idx="147">
                  <c:v>308</c:v>
                </c:pt>
                <c:pt idx="148">
                  <c:v>308</c:v>
                </c:pt>
                <c:pt idx="149">
                  <c:v>308</c:v>
                </c:pt>
                <c:pt idx="150">
                  <c:v>309</c:v>
                </c:pt>
                <c:pt idx="151">
                  <c:v>309</c:v>
                </c:pt>
                <c:pt idx="152">
                  <c:v>309</c:v>
                </c:pt>
                <c:pt idx="153">
                  <c:v>310</c:v>
                </c:pt>
                <c:pt idx="154">
                  <c:v>310</c:v>
                </c:pt>
                <c:pt idx="155">
                  <c:v>310</c:v>
                </c:pt>
                <c:pt idx="156">
                  <c:v>310</c:v>
                </c:pt>
                <c:pt idx="157">
                  <c:v>311</c:v>
                </c:pt>
                <c:pt idx="158">
                  <c:v>311</c:v>
                </c:pt>
                <c:pt idx="159">
                  <c:v>311</c:v>
                </c:pt>
                <c:pt idx="160">
                  <c:v>311</c:v>
                </c:pt>
                <c:pt idx="161">
                  <c:v>311</c:v>
                </c:pt>
                <c:pt idx="162">
                  <c:v>312</c:v>
                </c:pt>
                <c:pt idx="163">
                  <c:v>312</c:v>
                </c:pt>
                <c:pt idx="164">
                  <c:v>313</c:v>
                </c:pt>
                <c:pt idx="165">
                  <c:v>313</c:v>
                </c:pt>
                <c:pt idx="166">
                  <c:v>313</c:v>
                </c:pt>
                <c:pt idx="167">
                  <c:v>313</c:v>
                </c:pt>
                <c:pt idx="168">
                  <c:v>314</c:v>
                </c:pt>
                <c:pt idx="169">
                  <c:v>314</c:v>
                </c:pt>
                <c:pt idx="170">
                  <c:v>314</c:v>
                </c:pt>
                <c:pt idx="171">
                  <c:v>315</c:v>
                </c:pt>
                <c:pt idx="172">
                  <c:v>315</c:v>
                </c:pt>
                <c:pt idx="173">
                  <c:v>315</c:v>
                </c:pt>
                <c:pt idx="174">
                  <c:v>316</c:v>
                </c:pt>
                <c:pt idx="175">
                  <c:v>316</c:v>
                </c:pt>
                <c:pt idx="176">
                  <c:v>316</c:v>
                </c:pt>
                <c:pt idx="177">
                  <c:v>317</c:v>
                </c:pt>
                <c:pt idx="178">
                  <c:v>317</c:v>
                </c:pt>
                <c:pt idx="179">
                  <c:v>317</c:v>
                </c:pt>
                <c:pt idx="180">
                  <c:v>318</c:v>
                </c:pt>
                <c:pt idx="181">
                  <c:v>318</c:v>
                </c:pt>
                <c:pt idx="182">
                  <c:v>318</c:v>
                </c:pt>
                <c:pt idx="183">
                  <c:v>318</c:v>
                </c:pt>
                <c:pt idx="184">
                  <c:v>318</c:v>
                </c:pt>
                <c:pt idx="185">
                  <c:v>318</c:v>
                </c:pt>
                <c:pt idx="186">
                  <c:v>319</c:v>
                </c:pt>
                <c:pt idx="187">
                  <c:v>319</c:v>
                </c:pt>
                <c:pt idx="188">
                  <c:v>319</c:v>
                </c:pt>
                <c:pt idx="189">
                  <c:v>320</c:v>
                </c:pt>
                <c:pt idx="190">
                  <c:v>320</c:v>
                </c:pt>
                <c:pt idx="191">
                  <c:v>320</c:v>
                </c:pt>
                <c:pt idx="192">
                  <c:v>320</c:v>
                </c:pt>
                <c:pt idx="193">
                  <c:v>320</c:v>
                </c:pt>
                <c:pt idx="194">
                  <c:v>321</c:v>
                </c:pt>
                <c:pt idx="195">
                  <c:v>321</c:v>
                </c:pt>
                <c:pt idx="196">
                  <c:v>321</c:v>
                </c:pt>
                <c:pt idx="197">
                  <c:v>321</c:v>
                </c:pt>
                <c:pt idx="198">
                  <c:v>322</c:v>
                </c:pt>
                <c:pt idx="199">
                  <c:v>322</c:v>
                </c:pt>
                <c:pt idx="200">
                  <c:v>322</c:v>
                </c:pt>
                <c:pt idx="201">
                  <c:v>322</c:v>
                </c:pt>
                <c:pt idx="202">
                  <c:v>323</c:v>
                </c:pt>
                <c:pt idx="203">
                  <c:v>323</c:v>
                </c:pt>
                <c:pt idx="204">
                  <c:v>323</c:v>
                </c:pt>
                <c:pt idx="205">
                  <c:v>323</c:v>
                </c:pt>
                <c:pt idx="206">
                  <c:v>323</c:v>
                </c:pt>
                <c:pt idx="207">
                  <c:v>324</c:v>
                </c:pt>
                <c:pt idx="208">
                  <c:v>324</c:v>
                </c:pt>
                <c:pt idx="209">
                  <c:v>324</c:v>
                </c:pt>
                <c:pt idx="210">
                  <c:v>324</c:v>
                </c:pt>
                <c:pt idx="211">
                  <c:v>325</c:v>
                </c:pt>
                <c:pt idx="212">
                  <c:v>324</c:v>
                </c:pt>
                <c:pt idx="213">
                  <c:v>325</c:v>
                </c:pt>
                <c:pt idx="214">
                  <c:v>325</c:v>
                </c:pt>
                <c:pt idx="215">
                  <c:v>325</c:v>
                </c:pt>
                <c:pt idx="216">
                  <c:v>326</c:v>
                </c:pt>
                <c:pt idx="217">
                  <c:v>326</c:v>
                </c:pt>
                <c:pt idx="218">
                  <c:v>326</c:v>
                </c:pt>
                <c:pt idx="219">
                  <c:v>327</c:v>
                </c:pt>
                <c:pt idx="220">
                  <c:v>327</c:v>
                </c:pt>
                <c:pt idx="221">
                  <c:v>327</c:v>
                </c:pt>
                <c:pt idx="222">
                  <c:v>327</c:v>
                </c:pt>
                <c:pt idx="223">
                  <c:v>328</c:v>
                </c:pt>
                <c:pt idx="224">
                  <c:v>328</c:v>
                </c:pt>
                <c:pt idx="225">
                  <c:v>328</c:v>
                </c:pt>
                <c:pt idx="226">
                  <c:v>328</c:v>
                </c:pt>
                <c:pt idx="227">
                  <c:v>329</c:v>
                </c:pt>
                <c:pt idx="228">
                  <c:v>329</c:v>
                </c:pt>
                <c:pt idx="229">
                  <c:v>329</c:v>
                </c:pt>
                <c:pt idx="230">
                  <c:v>329</c:v>
                </c:pt>
                <c:pt idx="231">
                  <c:v>330</c:v>
                </c:pt>
                <c:pt idx="232">
                  <c:v>330</c:v>
                </c:pt>
                <c:pt idx="233">
                  <c:v>331</c:v>
                </c:pt>
                <c:pt idx="234">
                  <c:v>331</c:v>
                </c:pt>
                <c:pt idx="235">
                  <c:v>331</c:v>
                </c:pt>
                <c:pt idx="236">
                  <c:v>331</c:v>
                </c:pt>
                <c:pt idx="237">
                  <c:v>331</c:v>
                </c:pt>
                <c:pt idx="238">
                  <c:v>331</c:v>
                </c:pt>
                <c:pt idx="239">
                  <c:v>332</c:v>
                </c:pt>
                <c:pt idx="240">
                  <c:v>332</c:v>
                </c:pt>
                <c:pt idx="241">
                  <c:v>333</c:v>
                </c:pt>
                <c:pt idx="242">
                  <c:v>333</c:v>
                </c:pt>
                <c:pt idx="243">
                  <c:v>333</c:v>
                </c:pt>
                <c:pt idx="244">
                  <c:v>333</c:v>
                </c:pt>
                <c:pt idx="245">
                  <c:v>334</c:v>
                </c:pt>
                <c:pt idx="246">
                  <c:v>334</c:v>
                </c:pt>
                <c:pt idx="247">
                  <c:v>334</c:v>
                </c:pt>
                <c:pt idx="248">
                  <c:v>335</c:v>
                </c:pt>
                <c:pt idx="249">
                  <c:v>335</c:v>
                </c:pt>
                <c:pt idx="250">
                  <c:v>335</c:v>
                </c:pt>
                <c:pt idx="251">
                  <c:v>336</c:v>
                </c:pt>
                <c:pt idx="252">
                  <c:v>336</c:v>
                </c:pt>
                <c:pt idx="253">
                  <c:v>336</c:v>
                </c:pt>
                <c:pt idx="254">
                  <c:v>336</c:v>
                </c:pt>
                <c:pt idx="255">
                  <c:v>337</c:v>
                </c:pt>
                <c:pt idx="256">
                  <c:v>337</c:v>
                </c:pt>
                <c:pt idx="257">
                  <c:v>337</c:v>
                </c:pt>
                <c:pt idx="258">
                  <c:v>337</c:v>
                </c:pt>
                <c:pt idx="259">
                  <c:v>338</c:v>
                </c:pt>
                <c:pt idx="260">
                  <c:v>338</c:v>
                </c:pt>
                <c:pt idx="261">
                  <c:v>339</c:v>
                </c:pt>
                <c:pt idx="262">
                  <c:v>339</c:v>
                </c:pt>
                <c:pt idx="263">
                  <c:v>339</c:v>
                </c:pt>
                <c:pt idx="264">
                  <c:v>340</c:v>
                </c:pt>
                <c:pt idx="265">
                  <c:v>340</c:v>
                </c:pt>
                <c:pt idx="266">
                  <c:v>340</c:v>
                </c:pt>
                <c:pt idx="267">
                  <c:v>340</c:v>
                </c:pt>
                <c:pt idx="268">
                  <c:v>341</c:v>
                </c:pt>
                <c:pt idx="269">
                  <c:v>341</c:v>
                </c:pt>
                <c:pt idx="270">
                  <c:v>342</c:v>
                </c:pt>
                <c:pt idx="271">
                  <c:v>342</c:v>
                </c:pt>
                <c:pt idx="272">
                  <c:v>342</c:v>
                </c:pt>
                <c:pt idx="273">
                  <c:v>343</c:v>
                </c:pt>
                <c:pt idx="274">
                  <c:v>343</c:v>
                </c:pt>
                <c:pt idx="275">
                  <c:v>343</c:v>
                </c:pt>
                <c:pt idx="276">
                  <c:v>344</c:v>
                </c:pt>
                <c:pt idx="277">
                  <c:v>344</c:v>
                </c:pt>
                <c:pt idx="278">
                  <c:v>344</c:v>
                </c:pt>
                <c:pt idx="279">
                  <c:v>344</c:v>
                </c:pt>
                <c:pt idx="280">
                  <c:v>345</c:v>
                </c:pt>
                <c:pt idx="281">
                  <c:v>345</c:v>
                </c:pt>
                <c:pt idx="282">
                  <c:v>346</c:v>
                </c:pt>
                <c:pt idx="283">
                  <c:v>345</c:v>
                </c:pt>
                <c:pt idx="284">
                  <c:v>346</c:v>
                </c:pt>
                <c:pt idx="285">
                  <c:v>347</c:v>
                </c:pt>
                <c:pt idx="286">
                  <c:v>347</c:v>
                </c:pt>
                <c:pt idx="287">
                  <c:v>347</c:v>
                </c:pt>
                <c:pt idx="288">
                  <c:v>348</c:v>
                </c:pt>
                <c:pt idx="289">
                  <c:v>348</c:v>
                </c:pt>
                <c:pt idx="290">
                  <c:v>348</c:v>
                </c:pt>
                <c:pt idx="291">
                  <c:v>349</c:v>
                </c:pt>
                <c:pt idx="292">
                  <c:v>349</c:v>
                </c:pt>
                <c:pt idx="293">
                  <c:v>350</c:v>
                </c:pt>
                <c:pt idx="294">
                  <c:v>350</c:v>
                </c:pt>
                <c:pt idx="295">
                  <c:v>350</c:v>
                </c:pt>
                <c:pt idx="296">
                  <c:v>350</c:v>
                </c:pt>
                <c:pt idx="297">
                  <c:v>350</c:v>
                </c:pt>
                <c:pt idx="298">
                  <c:v>350</c:v>
                </c:pt>
                <c:pt idx="299">
                  <c:v>351</c:v>
                </c:pt>
                <c:pt idx="300">
                  <c:v>351</c:v>
                </c:pt>
                <c:pt idx="301">
                  <c:v>352</c:v>
                </c:pt>
                <c:pt idx="302">
                  <c:v>352</c:v>
                </c:pt>
                <c:pt idx="303">
                  <c:v>352</c:v>
                </c:pt>
                <c:pt idx="304">
                  <c:v>352</c:v>
                </c:pt>
                <c:pt idx="305">
                  <c:v>353</c:v>
                </c:pt>
                <c:pt idx="306">
                  <c:v>353</c:v>
                </c:pt>
                <c:pt idx="307">
                  <c:v>354</c:v>
                </c:pt>
                <c:pt idx="308">
                  <c:v>354</c:v>
                </c:pt>
                <c:pt idx="309">
                  <c:v>354</c:v>
                </c:pt>
                <c:pt idx="310">
                  <c:v>355</c:v>
                </c:pt>
                <c:pt idx="311">
                  <c:v>355</c:v>
                </c:pt>
                <c:pt idx="312">
                  <c:v>355</c:v>
                </c:pt>
                <c:pt idx="313">
                  <c:v>355</c:v>
                </c:pt>
                <c:pt idx="314">
                  <c:v>356</c:v>
                </c:pt>
                <c:pt idx="315">
                  <c:v>356</c:v>
                </c:pt>
                <c:pt idx="316">
                  <c:v>356</c:v>
                </c:pt>
                <c:pt idx="317">
                  <c:v>357</c:v>
                </c:pt>
                <c:pt idx="318">
                  <c:v>357</c:v>
                </c:pt>
                <c:pt idx="319">
                  <c:v>357</c:v>
                </c:pt>
                <c:pt idx="320">
                  <c:v>358</c:v>
                </c:pt>
                <c:pt idx="321">
                  <c:v>358</c:v>
                </c:pt>
                <c:pt idx="322">
                  <c:v>358</c:v>
                </c:pt>
                <c:pt idx="323">
                  <c:v>359</c:v>
                </c:pt>
                <c:pt idx="324">
                  <c:v>359</c:v>
                </c:pt>
                <c:pt idx="325">
                  <c:v>359</c:v>
                </c:pt>
                <c:pt idx="326">
                  <c:v>360</c:v>
                </c:pt>
                <c:pt idx="327">
                  <c:v>360</c:v>
                </c:pt>
                <c:pt idx="328">
                  <c:v>360</c:v>
                </c:pt>
                <c:pt idx="329">
                  <c:v>361</c:v>
                </c:pt>
                <c:pt idx="330">
                  <c:v>361</c:v>
                </c:pt>
                <c:pt idx="331">
                  <c:v>361</c:v>
                </c:pt>
                <c:pt idx="332">
                  <c:v>362</c:v>
                </c:pt>
                <c:pt idx="333">
                  <c:v>362</c:v>
                </c:pt>
                <c:pt idx="334">
                  <c:v>362</c:v>
                </c:pt>
                <c:pt idx="335">
                  <c:v>363</c:v>
                </c:pt>
                <c:pt idx="336">
                  <c:v>363</c:v>
                </c:pt>
                <c:pt idx="337">
                  <c:v>363</c:v>
                </c:pt>
                <c:pt idx="338">
                  <c:v>363</c:v>
                </c:pt>
                <c:pt idx="339">
                  <c:v>363</c:v>
                </c:pt>
                <c:pt idx="340">
                  <c:v>364</c:v>
                </c:pt>
                <c:pt idx="341">
                  <c:v>364</c:v>
                </c:pt>
                <c:pt idx="342">
                  <c:v>365</c:v>
                </c:pt>
                <c:pt idx="343">
                  <c:v>365</c:v>
                </c:pt>
                <c:pt idx="344">
                  <c:v>365</c:v>
                </c:pt>
                <c:pt idx="345">
                  <c:v>366</c:v>
                </c:pt>
                <c:pt idx="346">
                  <c:v>366</c:v>
                </c:pt>
                <c:pt idx="347">
                  <c:v>366</c:v>
                </c:pt>
                <c:pt idx="348">
                  <c:v>366</c:v>
                </c:pt>
                <c:pt idx="349">
                  <c:v>367</c:v>
                </c:pt>
                <c:pt idx="350">
                  <c:v>367</c:v>
                </c:pt>
                <c:pt idx="351">
                  <c:v>367</c:v>
                </c:pt>
                <c:pt idx="352">
                  <c:v>368</c:v>
                </c:pt>
                <c:pt idx="353">
                  <c:v>369</c:v>
                </c:pt>
                <c:pt idx="354">
                  <c:v>369</c:v>
                </c:pt>
                <c:pt idx="355">
                  <c:v>369</c:v>
                </c:pt>
                <c:pt idx="356">
                  <c:v>370</c:v>
                </c:pt>
                <c:pt idx="357">
                  <c:v>370</c:v>
                </c:pt>
                <c:pt idx="358">
                  <c:v>370</c:v>
                </c:pt>
                <c:pt idx="359">
                  <c:v>370</c:v>
                </c:pt>
                <c:pt idx="360">
                  <c:v>371</c:v>
                </c:pt>
                <c:pt idx="361">
                  <c:v>371</c:v>
                </c:pt>
                <c:pt idx="362">
                  <c:v>372</c:v>
                </c:pt>
                <c:pt idx="363">
                  <c:v>372</c:v>
                </c:pt>
                <c:pt idx="364">
                  <c:v>372</c:v>
                </c:pt>
                <c:pt idx="365">
                  <c:v>372</c:v>
                </c:pt>
                <c:pt idx="366">
                  <c:v>373</c:v>
                </c:pt>
                <c:pt idx="367">
                  <c:v>373</c:v>
                </c:pt>
                <c:pt idx="368">
                  <c:v>373</c:v>
                </c:pt>
                <c:pt idx="369">
                  <c:v>373</c:v>
                </c:pt>
                <c:pt idx="370">
                  <c:v>374</c:v>
                </c:pt>
                <c:pt idx="371">
                  <c:v>374</c:v>
                </c:pt>
                <c:pt idx="372">
                  <c:v>374</c:v>
                </c:pt>
                <c:pt idx="373">
                  <c:v>374</c:v>
                </c:pt>
                <c:pt idx="374">
                  <c:v>375</c:v>
                </c:pt>
                <c:pt idx="375">
                  <c:v>375</c:v>
                </c:pt>
                <c:pt idx="376">
                  <c:v>375</c:v>
                </c:pt>
                <c:pt idx="377">
                  <c:v>376</c:v>
                </c:pt>
                <c:pt idx="378">
                  <c:v>376</c:v>
                </c:pt>
                <c:pt idx="379">
                  <c:v>376</c:v>
                </c:pt>
                <c:pt idx="380">
                  <c:v>376</c:v>
                </c:pt>
                <c:pt idx="381">
                  <c:v>376</c:v>
                </c:pt>
                <c:pt idx="382">
                  <c:v>376</c:v>
                </c:pt>
                <c:pt idx="383">
                  <c:v>376</c:v>
                </c:pt>
                <c:pt idx="384">
                  <c:v>377</c:v>
                </c:pt>
                <c:pt idx="385">
                  <c:v>377</c:v>
                </c:pt>
                <c:pt idx="386">
                  <c:v>377</c:v>
                </c:pt>
                <c:pt idx="387">
                  <c:v>378</c:v>
                </c:pt>
                <c:pt idx="388">
                  <c:v>378</c:v>
                </c:pt>
                <c:pt idx="389">
                  <c:v>378</c:v>
                </c:pt>
                <c:pt idx="390">
                  <c:v>379</c:v>
                </c:pt>
                <c:pt idx="391">
                  <c:v>379</c:v>
                </c:pt>
                <c:pt idx="392">
                  <c:v>379</c:v>
                </c:pt>
                <c:pt idx="393">
                  <c:v>380</c:v>
                </c:pt>
                <c:pt idx="394">
                  <c:v>379</c:v>
                </c:pt>
                <c:pt idx="395">
                  <c:v>380</c:v>
                </c:pt>
                <c:pt idx="396">
                  <c:v>380</c:v>
                </c:pt>
                <c:pt idx="397">
                  <c:v>380</c:v>
                </c:pt>
                <c:pt idx="398">
                  <c:v>381</c:v>
                </c:pt>
                <c:pt idx="399">
                  <c:v>381</c:v>
                </c:pt>
                <c:pt idx="400">
                  <c:v>381</c:v>
                </c:pt>
                <c:pt idx="401">
                  <c:v>382</c:v>
                </c:pt>
                <c:pt idx="402">
                  <c:v>382</c:v>
                </c:pt>
                <c:pt idx="403">
                  <c:v>382</c:v>
                </c:pt>
                <c:pt idx="404">
                  <c:v>382</c:v>
                </c:pt>
                <c:pt idx="405">
                  <c:v>384</c:v>
                </c:pt>
                <c:pt idx="406">
                  <c:v>384</c:v>
                </c:pt>
                <c:pt idx="407">
                  <c:v>384</c:v>
                </c:pt>
                <c:pt idx="408">
                  <c:v>385</c:v>
                </c:pt>
                <c:pt idx="409">
                  <c:v>385</c:v>
                </c:pt>
                <c:pt idx="410">
                  <c:v>385</c:v>
                </c:pt>
                <c:pt idx="411">
                  <c:v>386</c:v>
                </c:pt>
                <c:pt idx="412">
                  <c:v>386</c:v>
                </c:pt>
                <c:pt idx="413">
                  <c:v>386</c:v>
                </c:pt>
                <c:pt idx="414">
                  <c:v>387</c:v>
                </c:pt>
                <c:pt idx="415">
                  <c:v>387</c:v>
                </c:pt>
                <c:pt idx="416">
                  <c:v>387</c:v>
                </c:pt>
                <c:pt idx="417">
                  <c:v>388</c:v>
                </c:pt>
                <c:pt idx="418">
                  <c:v>388</c:v>
                </c:pt>
                <c:pt idx="419">
                  <c:v>388</c:v>
                </c:pt>
                <c:pt idx="420">
                  <c:v>389</c:v>
                </c:pt>
                <c:pt idx="421">
                  <c:v>389</c:v>
                </c:pt>
                <c:pt idx="422">
                  <c:v>389</c:v>
                </c:pt>
                <c:pt idx="423">
                  <c:v>389</c:v>
                </c:pt>
                <c:pt idx="424">
                  <c:v>390</c:v>
                </c:pt>
                <c:pt idx="425">
                  <c:v>390</c:v>
                </c:pt>
                <c:pt idx="426">
                  <c:v>390</c:v>
                </c:pt>
                <c:pt idx="427">
                  <c:v>390</c:v>
                </c:pt>
                <c:pt idx="428">
                  <c:v>391</c:v>
                </c:pt>
                <c:pt idx="429">
                  <c:v>392</c:v>
                </c:pt>
                <c:pt idx="430">
                  <c:v>392</c:v>
                </c:pt>
                <c:pt idx="431">
                  <c:v>392</c:v>
                </c:pt>
                <c:pt idx="432">
                  <c:v>392</c:v>
                </c:pt>
                <c:pt idx="433">
                  <c:v>392</c:v>
                </c:pt>
                <c:pt idx="434">
                  <c:v>393</c:v>
                </c:pt>
                <c:pt idx="435">
                  <c:v>393</c:v>
                </c:pt>
                <c:pt idx="436">
                  <c:v>393</c:v>
                </c:pt>
                <c:pt idx="437">
                  <c:v>394</c:v>
                </c:pt>
                <c:pt idx="438">
                  <c:v>393</c:v>
                </c:pt>
                <c:pt idx="439">
                  <c:v>394</c:v>
                </c:pt>
                <c:pt idx="440">
                  <c:v>394</c:v>
                </c:pt>
                <c:pt idx="441">
                  <c:v>395</c:v>
                </c:pt>
                <c:pt idx="442">
                  <c:v>395</c:v>
                </c:pt>
                <c:pt idx="443">
                  <c:v>395</c:v>
                </c:pt>
                <c:pt idx="444">
                  <c:v>395</c:v>
                </c:pt>
                <c:pt idx="445">
                  <c:v>395</c:v>
                </c:pt>
                <c:pt idx="446">
                  <c:v>395</c:v>
                </c:pt>
                <c:pt idx="447">
                  <c:v>395</c:v>
                </c:pt>
                <c:pt idx="448">
                  <c:v>395</c:v>
                </c:pt>
                <c:pt idx="449">
                  <c:v>395</c:v>
                </c:pt>
                <c:pt idx="450">
                  <c:v>395</c:v>
                </c:pt>
                <c:pt idx="451">
                  <c:v>396</c:v>
                </c:pt>
                <c:pt idx="452">
                  <c:v>396</c:v>
                </c:pt>
                <c:pt idx="453">
                  <c:v>396</c:v>
                </c:pt>
                <c:pt idx="454">
                  <c:v>396</c:v>
                </c:pt>
                <c:pt idx="455">
                  <c:v>397</c:v>
                </c:pt>
                <c:pt idx="456">
                  <c:v>397</c:v>
                </c:pt>
                <c:pt idx="457">
                  <c:v>397</c:v>
                </c:pt>
                <c:pt idx="458">
                  <c:v>397</c:v>
                </c:pt>
                <c:pt idx="459">
                  <c:v>398</c:v>
                </c:pt>
                <c:pt idx="460">
                  <c:v>398</c:v>
                </c:pt>
                <c:pt idx="461">
                  <c:v>397</c:v>
                </c:pt>
                <c:pt idx="462">
                  <c:v>397</c:v>
                </c:pt>
                <c:pt idx="463">
                  <c:v>397</c:v>
                </c:pt>
                <c:pt idx="464">
                  <c:v>396</c:v>
                </c:pt>
                <c:pt idx="465">
                  <c:v>396</c:v>
                </c:pt>
                <c:pt idx="466">
                  <c:v>396</c:v>
                </c:pt>
                <c:pt idx="467">
                  <c:v>396</c:v>
                </c:pt>
                <c:pt idx="468">
                  <c:v>396</c:v>
                </c:pt>
                <c:pt idx="469">
                  <c:v>396</c:v>
                </c:pt>
                <c:pt idx="470">
                  <c:v>396</c:v>
                </c:pt>
                <c:pt idx="471">
                  <c:v>396</c:v>
                </c:pt>
                <c:pt idx="472">
                  <c:v>396</c:v>
                </c:pt>
                <c:pt idx="473">
                  <c:v>396</c:v>
                </c:pt>
                <c:pt idx="474">
                  <c:v>396</c:v>
                </c:pt>
                <c:pt idx="475">
                  <c:v>395</c:v>
                </c:pt>
                <c:pt idx="476">
                  <c:v>396</c:v>
                </c:pt>
                <c:pt idx="477">
                  <c:v>396</c:v>
                </c:pt>
                <c:pt idx="478">
                  <c:v>396</c:v>
                </c:pt>
                <c:pt idx="479">
                  <c:v>395</c:v>
                </c:pt>
                <c:pt idx="480">
                  <c:v>395</c:v>
                </c:pt>
                <c:pt idx="481">
                  <c:v>395</c:v>
                </c:pt>
                <c:pt idx="482">
                  <c:v>395</c:v>
                </c:pt>
                <c:pt idx="483">
                  <c:v>395</c:v>
                </c:pt>
                <c:pt idx="484">
                  <c:v>395</c:v>
                </c:pt>
                <c:pt idx="485">
                  <c:v>395</c:v>
                </c:pt>
                <c:pt idx="486">
                  <c:v>395</c:v>
                </c:pt>
                <c:pt idx="487">
                  <c:v>395</c:v>
                </c:pt>
                <c:pt idx="488">
                  <c:v>395</c:v>
                </c:pt>
                <c:pt idx="489">
                  <c:v>395</c:v>
                </c:pt>
                <c:pt idx="490">
                  <c:v>395</c:v>
                </c:pt>
                <c:pt idx="491">
                  <c:v>225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ex4_35_heatTemp3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Sheet1!$F$2:$F$1014</c:f>
              <c:numCache>
                <c:formatCode>General</c:formatCode>
                <c:ptCount val="1013"/>
                <c:pt idx="0">
                  <c:v>298</c:v>
                </c:pt>
                <c:pt idx="1">
                  <c:v>299</c:v>
                </c:pt>
                <c:pt idx="2">
                  <c:v>300</c:v>
                </c:pt>
                <c:pt idx="3">
                  <c:v>300</c:v>
                </c:pt>
                <c:pt idx="4">
                  <c:v>301</c:v>
                </c:pt>
                <c:pt idx="5">
                  <c:v>301</c:v>
                </c:pt>
                <c:pt idx="6">
                  <c:v>301</c:v>
                </c:pt>
                <c:pt idx="7">
                  <c:v>301</c:v>
                </c:pt>
                <c:pt idx="8">
                  <c:v>302</c:v>
                </c:pt>
                <c:pt idx="9">
                  <c:v>302</c:v>
                </c:pt>
                <c:pt idx="10">
                  <c:v>302</c:v>
                </c:pt>
                <c:pt idx="11">
                  <c:v>302</c:v>
                </c:pt>
                <c:pt idx="12">
                  <c:v>303</c:v>
                </c:pt>
                <c:pt idx="13">
                  <c:v>303</c:v>
                </c:pt>
                <c:pt idx="14">
                  <c:v>303</c:v>
                </c:pt>
                <c:pt idx="15">
                  <c:v>304</c:v>
                </c:pt>
                <c:pt idx="16">
                  <c:v>304</c:v>
                </c:pt>
                <c:pt idx="17">
                  <c:v>304</c:v>
                </c:pt>
                <c:pt idx="18">
                  <c:v>305</c:v>
                </c:pt>
                <c:pt idx="19">
                  <c:v>305</c:v>
                </c:pt>
                <c:pt idx="20">
                  <c:v>305</c:v>
                </c:pt>
                <c:pt idx="21">
                  <c:v>305</c:v>
                </c:pt>
                <c:pt idx="22">
                  <c:v>305</c:v>
                </c:pt>
                <c:pt idx="23">
                  <c:v>306</c:v>
                </c:pt>
                <c:pt idx="24">
                  <c:v>306</c:v>
                </c:pt>
                <c:pt idx="25">
                  <c:v>306</c:v>
                </c:pt>
                <c:pt idx="26">
                  <c:v>307</c:v>
                </c:pt>
                <c:pt idx="27">
                  <c:v>307</c:v>
                </c:pt>
                <c:pt idx="28">
                  <c:v>307</c:v>
                </c:pt>
                <c:pt idx="29">
                  <c:v>308</c:v>
                </c:pt>
                <c:pt idx="30">
                  <c:v>308</c:v>
                </c:pt>
                <c:pt idx="31">
                  <c:v>308</c:v>
                </c:pt>
                <c:pt idx="32">
                  <c:v>308</c:v>
                </c:pt>
                <c:pt idx="33">
                  <c:v>309</c:v>
                </c:pt>
                <c:pt idx="34">
                  <c:v>309</c:v>
                </c:pt>
                <c:pt idx="35">
                  <c:v>309</c:v>
                </c:pt>
                <c:pt idx="36">
                  <c:v>310</c:v>
                </c:pt>
                <c:pt idx="37">
                  <c:v>310</c:v>
                </c:pt>
                <c:pt idx="38">
                  <c:v>310</c:v>
                </c:pt>
                <c:pt idx="39">
                  <c:v>310</c:v>
                </c:pt>
                <c:pt idx="40">
                  <c:v>311</c:v>
                </c:pt>
                <c:pt idx="41">
                  <c:v>311</c:v>
                </c:pt>
                <c:pt idx="42">
                  <c:v>311</c:v>
                </c:pt>
                <c:pt idx="43">
                  <c:v>311</c:v>
                </c:pt>
                <c:pt idx="44">
                  <c:v>311</c:v>
                </c:pt>
                <c:pt idx="45">
                  <c:v>312</c:v>
                </c:pt>
                <c:pt idx="46">
                  <c:v>312</c:v>
                </c:pt>
                <c:pt idx="47">
                  <c:v>313</c:v>
                </c:pt>
                <c:pt idx="48">
                  <c:v>313</c:v>
                </c:pt>
                <c:pt idx="49">
                  <c:v>313</c:v>
                </c:pt>
                <c:pt idx="50">
                  <c:v>313</c:v>
                </c:pt>
                <c:pt idx="51">
                  <c:v>314</c:v>
                </c:pt>
                <c:pt idx="52">
                  <c:v>314</c:v>
                </c:pt>
                <c:pt idx="53">
                  <c:v>314</c:v>
                </c:pt>
                <c:pt idx="54">
                  <c:v>314</c:v>
                </c:pt>
                <c:pt idx="55">
                  <c:v>315</c:v>
                </c:pt>
                <c:pt idx="56">
                  <c:v>315</c:v>
                </c:pt>
                <c:pt idx="57">
                  <c:v>316</c:v>
                </c:pt>
                <c:pt idx="58">
                  <c:v>316</c:v>
                </c:pt>
                <c:pt idx="59">
                  <c:v>316</c:v>
                </c:pt>
                <c:pt idx="60">
                  <c:v>316</c:v>
                </c:pt>
                <c:pt idx="61">
                  <c:v>316</c:v>
                </c:pt>
                <c:pt idx="62">
                  <c:v>317</c:v>
                </c:pt>
                <c:pt idx="63">
                  <c:v>317</c:v>
                </c:pt>
                <c:pt idx="64">
                  <c:v>317</c:v>
                </c:pt>
                <c:pt idx="65">
                  <c:v>318</c:v>
                </c:pt>
                <c:pt idx="66">
                  <c:v>317</c:v>
                </c:pt>
                <c:pt idx="67">
                  <c:v>318</c:v>
                </c:pt>
                <c:pt idx="68">
                  <c:v>318</c:v>
                </c:pt>
                <c:pt idx="69">
                  <c:v>318</c:v>
                </c:pt>
                <c:pt idx="70">
                  <c:v>318</c:v>
                </c:pt>
                <c:pt idx="71">
                  <c:v>319</c:v>
                </c:pt>
                <c:pt idx="72">
                  <c:v>319</c:v>
                </c:pt>
                <c:pt idx="73">
                  <c:v>320</c:v>
                </c:pt>
                <c:pt idx="74">
                  <c:v>320</c:v>
                </c:pt>
                <c:pt idx="75">
                  <c:v>320</c:v>
                </c:pt>
                <c:pt idx="76">
                  <c:v>320</c:v>
                </c:pt>
                <c:pt idx="77">
                  <c:v>320</c:v>
                </c:pt>
                <c:pt idx="78">
                  <c:v>320</c:v>
                </c:pt>
                <c:pt idx="79">
                  <c:v>320</c:v>
                </c:pt>
                <c:pt idx="80">
                  <c:v>321</c:v>
                </c:pt>
                <c:pt idx="81">
                  <c:v>321</c:v>
                </c:pt>
                <c:pt idx="82">
                  <c:v>321</c:v>
                </c:pt>
                <c:pt idx="83">
                  <c:v>321</c:v>
                </c:pt>
                <c:pt idx="84">
                  <c:v>322</c:v>
                </c:pt>
                <c:pt idx="85">
                  <c:v>322</c:v>
                </c:pt>
                <c:pt idx="86">
                  <c:v>322</c:v>
                </c:pt>
                <c:pt idx="87">
                  <c:v>322</c:v>
                </c:pt>
                <c:pt idx="88">
                  <c:v>323</c:v>
                </c:pt>
                <c:pt idx="89">
                  <c:v>323</c:v>
                </c:pt>
                <c:pt idx="90">
                  <c:v>323</c:v>
                </c:pt>
                <c:pt idx="91">
                  <c:v>323</c:v>
                </c:pt>
                <c:pt idx="92">
                  <c:v>323</c:v>
                </c:pt>
                <c:pt idx="93">
                  <c:v>324</c:v>
                </c:pt>
                <c:pt idx="94">
                  <c:v>324</c:v>
                </c:pt>
                <c:pt idx="95">
                  <c:v>324</c:v>
                </c:pt>
                <c:pt idx="96">
                  <c:v>324</c:v>
                </c:pt>
                <c:pt idx="97">
                  <c:v>324</c:v>
                </c:pt>
                <c:pt idx="98">
                  <c:v>325</c:v>
                </c:pt>
                <c:pt idx="99">
                  <c:v>325</c:v>
                </c:pt>
                <c:pt idx="100">
                  <c:v>325</c:v>
                </c:pt>
                <c:pt idx="101">
                  <c:v>325</c:v>
                </c:pt>
                <c:pt idx="102">
                  <c:v>326</c:v>
                </c:pt>
                <c:pt idx="103">
                  <c:v>326</c:v>
                </c:pt>
                <c:pt idx="104">
                  <c:v>327</c:v>
                </c:pt>
                <c:pt idx="105">
                  <c:v>327</c:v>
                </c:pt>
                <c:pt idx="106">
                  <c:v>328</c:v>
                </c:pt>
                <c:pt idx="107">
                  <c:v>328</c:v>
                </c:pt>
                <c:pt idx="108">
                  <c:v>328</c:v>
                </c:pt>
                <c:pt idx="109">
                  <c:v>328</c:v>
                </c:pt>
                <c:pt idx="110">
                  <c:v>328</c:v>
                </c:pt>
                <c:pt idx="111">
                  <c:v>328</c:v>
                </c:pt>
                <c:pt idx="112">
                  <c:v>329</c:v>
                </c:pt>
                <c:pt idx="113">
                  <c:v>329</c:v>
                </c:pt>
                <c:pt idx="114">
                  <c:v>329</c:v>
                </c:pt>
                <c:pt idx="115">
                  <c:v>330</c:v>
                </c:pt>
                <c:pt idx="116">
                  <c:v>330</c:v>
                </c:pt>
                <c:pt idx="117">
                  <c:v>330</c:v>
                </c:pt>
                <c:pt idx="118">
                  <c:v>331</c:v>
                </c:pt>
                <c:pt idx="119">
                  <c:v>330</c:v>
                </c:pt>
                <c:pt idx="120">
                  <c:v>331</c:v>
                </c:pt>
                <c:pt idx="121">
                  <c:v>331</c:v>
                </c:pt>
                <c:pt idx="122">
                  <c:v>331</c:v>
                </c:pt>
                <c:pt idx="123">
                  <c:v>331</c:v>
                </c:pt>
                <c:pt idx="124">
                  <c:v>332</c:v>
                </c:pt>
                <c:pt idx="125">
                  <c:v>332</c:v>
                </c:pt>
                <c:pt idx="126">
                  <c:v>332</c:v>
                </c:pt>
                <c:pt idx="127">
                  <c:v>333</c:v>
                </c:pt>
                <c:pt idx="128">
                  <c:v>333</c:v>
                </c:pt>
                <c:pt idx="129">
                  <c:v>333</c:v>
                </c:pt>
                <c:pt idx="130">
                  <c:v>334</c:v>
                </c:pt>
                <c:pt idx="131">
                  <c:v>334</c:v>
                </c:pt>
                <c:pt idx="132">
                  <c:v>334</c:v>
                </c:pt>
                <c:pt idx="133">
                  <c:v>334</c:v>
                </c:pt>
                <c:pt idx="134">
                  <c:v>335</c:v>
                </c:pt>
                <c:pt idx="135">
                  <c:v>335</c:v>
                </c:pt>
                <c:pt idx="136">
                  <c:v>335</c:v>
                </c:pt>
                <c:pt idx="137">
                  <c:v>335</c:v>
                </c:pt>
                <c:pt idx="138">
                  <c:v>336</c:v>
                </c:pt>
                <c:pt idx="139">
                  <c:v>336</c:v>
                </c:pt>
                <c:pt idx="140">
                  <c:v>336</c:v>
                </c:pt>
                <c:pt idx="141">
                  <c:v>337</c:v>
                </c:pt>
                <c:pt idx="142">
                  <c:v>337</c:v>
                </c:pt>
                <c:pt idx="143">
                  <c:v>337</c:v>
                </c:pt>
                <c:pt idx="144">
                  <c:v>337</c:v>
                </c:pt>
                <c:pt idx="145">
                  <c:v>337</c:v>
                </c:pt>
                <c:pt idx="146">
                  <c:v>338</c:v>
                </c:pt>
                <c:pt idx="147">
                  <c:v>338</c:v>
                </c:pt>
                <c:pt idx="148">
                  <c:v>339</c:v>
                </c:pt>
                <c:pt idx="149">
                  <c:v>339</c:v>
                </c:pt>
                <c:pt idx="150">
                  <c:v>339</c:v>
                </c:pt>
                <c:pt idx="151">
                  <c:v>340</c:v>
                </c:pt>
                <c:pt idx="152">
                  <c:v>340</c:v>
                </c:pt>
                <c:pt idx="153">
                  <c:v>340</c:v>
                </c:pt>
                <c:pt idx="154">
                  <c:v>341</c:v>
                </c:pt>
                <c:pt idx="155">
                  <c:v>341</c:v>
                </c:pt>
                <c:pt idx="156">
                  <c:v>341</c:v>
                </c:pt>
                <c:pt idx="157">
                  <c:v>342</c:v>
                </c:pt>
                <c:pt idx="158">
                  <c:v>342</c:v>
                </c:pt>
                <c:pt idx="159">
                  <c:v>343</c:v>
                </c:pt>
                <c:pt idx="160">
                  <c:v>343</c:v>
                </c:pt>
                <c:pt idx="161">
                  <c:v>343</c:v>
                </c:pt>
                <c:pt idx="162">
                  <c:v>343</c:v>
                </c:pt>
                <c:pt idx="163">
                  <c:v>344</c:v>
                </c:pt>
                <c:pt idx="164">
                  <c:v>344</c:v>
                </c:pt>
                <c:pt idx="165">
                  <c:v>344</c:v>
                </c:pt>
                <c:pt idx="166">
                  <c:v>345</c:v>
                </c:pt>
                <c:pt idx="167">
                  <c:v>345</c:v>
                </c:pt>
                <c:pt idx="168">
                  <c:v>345</c:v>
                </c:pt>
                <c:pt idx="169">
                  <c:v>346</c:v>
                </c:pt>
                <c:pt idx="170">
                  <c:v>346</c:v>
                </c:pt>
                <c:pt idx="171">
                  <c:v>347</c:v>
                </c:pt>
                <c:pt idx="172">
                  <c:v>346</c:v>
                </c:pt>
                <c:pt idx="173">
                  <c:v>347</c:v>
                </c:pt>
                <c:pt idx="174">
                  <c:v>347</c:v>
                </c:pt>
                <c:pt idx="175">
                  <c:v>348</c:v>
                </c:pt>
                <c:pt idx="176">
                  <c:v>348</c:v>
                </c:pt>
                <c:pt idx="177">
                  <c:v>348</c:v>
                </c:pt>
                <c:pt idx="178">
                  <c:v>349</c:v>
                </c:pt>
                <c:pt idx="179">
                  <c:v>349</c:v>
                </c:pt>
                <c:pt idx="180">
                  <c:v>349</c:v>
                </c:pt>
                <c:pt idx="181">
                  <c:v>349</c:v>
                </c:pt>
                <c:pt idx="182">
                  <c:v>350</c:v>
                </c:pt>
                <c:pt idx="183">
                  <c:v>350</c:v>
                </c:pt>
                <c:pt idx="184">
                  <c:v>350</c:v>
                </c:pt>
                <c:pt idx="185">
                  <c:v>350</c:v>
                </c:pt>
                <c:pt idx="186">
                  <c:v>351</c:v>
                </c:pt>
                <c:pt idx="187">
                  <c:v>351</c:v>
                </c:pt>
                <c:pt idx="188">
                  <c:v>352</c:v>
                </c:pt>
                <c:pt idx="189">
                  <c:v>352</c:v>
                </c:pt>
                <c:pt idx="190">
                  <c:v>352</c:v>
                </c:pt>
                <c:pt idx="191">
                  <c:v>352</c:v>
                </c:pt>
                <c:pt idx="192">
                  <c:v>353</c:v>
                </c:pt>
                <c:pt idx="193">
                  <c:v>353</c:v>
                </c:pt>
                <c:pt idx="194">
                  <c:v>354</c:v>
                </c:pt>
                <c:pt idx="195">
                  <c:v>354</c:v>
                </c:pt>
                <c:pt idx="196">
                  <c:v>354</c:v>
                </c:pt>
                <c:pt idx="197">
                  <c:v>354</c:v>
                </c:pt>
                <c:pt idx="198">
                  <c:v>355</c:v>
                </c:pt>
                <c:pt idx="199">
                  <c:v>356</c:v>
                </c:pt>
                <c:pt idx="200">
                  <c:v>356</c:v>
                </c:pt>
                <c:pt idx="201">
                  <c:v>356</c:v>
                </c:pt>
                <c:pt idx="202">
                  <c:v>356</c:v>
                </c:pt>
                <c:pt idx="203">
                  <c:v>357</c:v>
                </c:pt>
                <c:pt idx="204">
                  <c:v>357</c:v>
                </c:pt>
                <c:pt idx="205">
                  <c:v>357</c:v>
                </c:pt>
                <c:pt idx="206">
                  <c:v>357</c:v>
                </c:pt>
                <c:pt idx="207">
                  <c:v>357</c:v>
                </c:pt>
                <c:pt idx="208">
                  <c:v>358</c:v>
                </c:pt>
                <c:pt idx="209">
                  <c:v>358</c:v>
                </c:pt>
                <c:pt idx="210">
                  <c:v>358</c:v>
                </c:pt>
                <c:pt idx="211">
                  <c:v>359</c:v>
                </c:pt>
                <c:pt idx="212">
                  <c:v>359</c:v>
                </c:pt>
                <c:pt idx="213">
                  <c:v>359</c:v>
                </c:pt>
                <c:pt idx="214">
                  <c:v>360</c:v>
                </c:pt>
                <c:pt idx="215">
                  <c:v>361</c:v>
                </c:pt>
                <c:pt idx="216">
                  <c:v>361</c:v>
                </c:pt>
                <c:pt idx="217">
                  <c:v>361</c:v>
                </c:pt>
                <c:pt idx="218">
                  <c:v>361</c:v>
                </c:pt>
                <c:pt idx="219">
                  <c:v>361</c:v>
                </c:pt>
                <c:pt idx="220">
                  <c:v>362</c:v>
                </c:pt>
                <c:pt idx="221">
                  <c:v>362</c:v>
                </c:pt>
                <c:pt idx="222">
                  <c:v>363</c:v>
                </c:pt>
                <c:pt idx="223">
                  <c:v>363</c:v>
                </c:pt>
                <c:pt idx="224">
                  <c:v>363</c:v>
                </c:pt>
                <c:pt idx="225">
                  <c:v>363</c:v>
                </c:pt>
                <c:pt idx="226">
                  <c:v>363</c:v>
                </c:pt>
                <c:pt idx="227">
                  <c:v>364</c:v>
                </c:pt>
                <c:pt idx="228">
                  <c:v>364</c:v>
                </c:pt>
                <c:pt idx="229">
                  <c:v>365</c:v>
                </c:pt>
                <c:pt idx="230">
                  <c:v>365</c:v>
                </c:pt>
                <c:pt idx="231">
                  <c:v>365</c:v>
                </c:pt>
                <c:pt idx="232">
                  <c:v>366</c:v>
                </c:pt>
                <c:pt idx="233">
                  <c:v>366</c:v>
                </c:pt>
                <c:pt idx="234">
                  <c:v>367</c:v>
                </c:pt>
                <c:pt idx="235">
                  <c:v>367</c:v>
                </c:pt>
                <c:pt idx="236">
                  <c:v>367</c:v>
                </c:pt>
                <c:pt idx="237">
                  <c:v>367</c:v>
                </c:pt>
                <c:pt idx="238">
                  <c:v>368</c:v>
                </c:pt>
                <c:pt idx="239">
                  <c:v>369</c:v>
                </c:pt>
                <c:pt idx="240">
                  <c:v>369</c:v>
                </c:pt>
                <c:pt idx="241">
                  <c:v>369</c:v>
                </c:pt>
                <c:pt idx="242">
                  <c:v>370</c:v>
                </c:pt>
                <c:pt idx="243">
                  <c:v>370</c:v>
                </c:pt>
                <c:pt idx="244">
                  <c:v>371</c:v>
                </c:pt>
                <c:pt idx="245">
                  <c:v>371</c:v>
                </c:pt>
                <c:pt idx="246">
                  <c:v>371</c:v>
                </c:pt>
                <c:pt idx="247">
                  <c:v>371</c:v>
                </c:pt>
                <c:pt idx="248">
                  <c:v>372</c:v>
                </c:pt>
                <c:pt idx="249">
                  <c:v>372</c:v>
                </c:pt>
                <c:pt idx="250">
                  <c:v>372</c:v>
                </c:pt>
                <c:pt idx="251">
                  <c:v>372</c:v>
                </c:pt>
                <c:pt idx="252">
                  <c:v>372</c:v>
                </c:pt>
                <c:pt idx="253">
                  <c:v>372</c:v>
                </c:pt>
                <c:pt idx="254">
                  <c:v>373</c:v>
                </c:pt>
                <c:pt idx="255">
                  <c:v>373</c:v>
                </c:pt>
                <c:pt idx="256">
                  <c:v>374</c:v>
                </c:pt>
                <c:pt idx="257">
                  <c:v>374</c:v>
                </c:pt>
                <c:pt idx="258">
                  <c:v>375</c:v>
                </c:pt>
                <c:pt idx="259">
                  <c:v>374</c:v>
                </c:pt>
                <c:pt idx="260">
                  <c:v>374</c:v>
                </c:pt>
                <c:pt idx="261">
                  <c:v>375</c:v>
                </c:pt>
                <c:pt idx="262">
                  <c:v>375</c:v>
                </c:pt>
                <c:pt idx="263">
                  <c:v>375</c:v>
                </c:pt>
                <c:pt idx="264">
                  <c:v>375</c:v>
                </c:pt>
                <c:pt idx="265">
                  <c:v>376</c:v>
                </c:pt>
                <c:pt idx="266">
                  <c:v>376</c:v>
                </c:pt>
                <c:pt idx="267">
                  <c:v>376</c:v>
                </c:pt>
                <c:pt idx="268">
                  <c:v>376</c:v>
                </c:pt>
                <c:pt idx="269">
                  <c:v>377</c:v>
                </c:pt>
                <c:pt idx="270">
                  <c:v>377</c:v>
                </c:pt>
                <c:pt idx="271">
                  <c:v>377</c:v>
                </c:pt>
                <c:pt idx="272">
                  <c:v>377</c:v>
                </c:pt>
                <c:pt idx="273">
                  <c:v>378</c:v>
                </c:pt>
                <c:pt idx="274">
                  <c:v>377</c:v>
                </c:pt>
                <c:pt idx="275">
                  <c:v>378</c:v>
                </c:pt>
                <c:pt idx="276">
                  <c:v>378</c:v>
                </c:pt>
                <c:pt idx="277">
                  <c:v>379</c:v>
                </c:pt>
                <c:pt idx="278">
                  <c:v>379</c:v>
                </c:pt>
                <c:pt idx="279">
                  <c:v>379</c:v>
                </c:pt>
                <c:pt idx="280">
                  <c:v>379</c:v>
                </c:pt>
                <c:pt idx="281">
                  <c:v>380</c:v>
                </c:pt>
                <c:pt idx="282">
                  <c:v>380</c:v>
                </c:pt>
                <c:pt idx="283">
                  <c:v>380</c:v>
                </c:pt>
                <c:pt idx="284">
                  <c:v>381</c:v>
                </c:pt>
                <c:pt idx="285">
                  <c:v>381</c:v>
                </c:pt>
                <c:pt idx="286">
                  <c:v>381</c:v>
                </c:pt>
                <c:pt idx="287">
                  <c:v>381</c:v>
                </c:pt>
                <c:pt idx="288">
                  <c:v>381</c:v>
                </c:pt>
                <c:pt idx="289">
                  <c:v>382</c:v>
                </c:pt>
                <c:pt idx="290">
                  <c:v>382</c:v>
                </c:pt>
                <c:pt idx="291">
                  <c:v>383</c:v>
                </c:pt>
                <c:pt idx="292">
                  <c:v>384</c:v>
                </c:pt>
                <c:pt idx="293">
                  <c:v>384</c:v>
                </c:pt>
                <c:pt idx="294">
                  <c:v>385</c:v>
                </c:pt>
                <c:pt idx="295">
                  <c:v>385</c:v>
                </c:pt>
                <c:pt idx="296">
                  <c:v>385</c:v>
                </c:pt>
                <c:pt idx="297">
                  <c:v>385</c:v>
                </c:pt>
                <c:pt idx="298">
                  <c:v>386</c:v>
                </c:pt>
                <c:pt idx="299">
                  <c:v>386</c:v>
                </c:pt>
                <c:pt idx="300">
                  <c:v>386</c:v>
                </c:pt>
                <c:pt idx="301">
                  <c:v>387</c:v>
                </c:pt>
                <c:pt idx="302">
                  <c:v>387</c:v>
                </c:pt>
                <c:pt idx="303">
                  <c:v>387</c:v>
                </c:pt>
                <c:pt idx="304">
                  <c:v>388</c:v>
                </c:pt>
                <c:pt idx="305">
                  <c:v>388</c:v>
                </c:pt>
                <c:pt idx="306">
                  <c:v>388</c:v>
                </c:pt>
                <c:pt idx="307">
                  <c:v>389</c:v>
                </c:pt>
                <c:pt idx="308">
                  <c:v>389</c:v>
                </c:pt>
                <c:pt idx="309">
                  <c:v>389</c:v>
                </c:pt>
                <c:pt idx="310">
                  <c:v>389</c:v>
                </c:pt>
                <c:pt idx="311">
                  <c:v>390</c:v>
                </c:pt>
                <c:pt idx="312">
                  <c:v>390</c:v>
                </c:pt>
                <c:pt idx="313">
                  <c:v>390</c:v>
                </c:pt>
                <c:pt idx="314">
                  <c:v>390</c:v>
                </c:pt>
                <c:pt idx="315">
                  <c:v>390</c:v>
                </c:pt>
                <c:pt idx="316">
                  <c:v>391</c:v>
                </c:pt>
                <c:pt idx="317">
                  <c:v>391</c:v>
                </c:pt>
                <c:pt idx="318">
                  <c:v>392</c:v>
                </c:pt>
                <c:pt idx="319">
                  <c:v>392</c:v>
                </c:pt>
                <c:pt idx="320">
                  <c:v>392</c:v>
                </c:pt>
                <c:pt idx="321">
                  <c:v>392</c:v>
                </c:pt>
                <c:pt idx="322">
                  <c:v>393</c:v>
                </c:pt>
                <c:pt idx="323">
                  <c:v>393</c:v>
                </c:pt>
                <c:pt idx="324">
                  <c:v>393</c:v>
                </c:pt>
                <c:pt idx="325">
                  <c:v>394</c:v>
                </c:pt>
                <c:pt idx="326">
                  <c:v>393</c:v>
                </c:pt>
                <c:pt idx="327">
                  <c:v>394</c:v>
                </c:pt>
                <c:pt idx="328">
                  <c:v>394</c:v>
                </c:pt>
                <c:pt idx="329">
                  <c:v>394</c:v>
                </c:pt>
                <c:pt idx="330">
                  <c:v>394</c:v>
                </c:pt>
                <c:pt idx="331">
                  <c:v>394</c:v>
                </c:pt>
                <c:pt idx="332">
                  <c:v>394</c:v>
                </c:pt>
                <c:pt idx="333">
                  <c:v>394</c:v>
                </c:pt>
                <c:pt idx="334">
                  <c:v>395</c:v>
                </c:pt>
                <c:pt idx="335">
                  <c:v>395</c:v>
                </c:pt>
                <c:pt idx="336">
                  <c:v>396</c:v>
                </c:pt>
                <c:pt idx="337">
                  <c:v>396</c:v>
                </c:pt>
                <c:pt idx="338">
                  <c:v>396</c:v>
                </c:pt>
                <c:pt idx="339">
                  <c:v>397</c:v>
                </c:pt>
                <c:pt idx="340">
                  <c:v>397</c:v>
                </c:pt>
                <c:pt idx="341">
                  <c:v>397</c:v>
                </c:pt>
                <c:pt idx="342">
                  <c:v>398</c:v>
                </c:pt>
                <c:pt idx="343">
                  <c:v>398</c:v>
                </c:pt>
                <c:pt idx="344">
                  <c:v>398</c:v>
                </c:pt>
                <c:pt idx="345">
                  <c:v>398</c:v>
                </c:pt>
                <c:pt idx="346">
                  <c:v>398</c:v>
                </c:pt>
                <c:pt idx="347">
                  <c:v>399</c:v>
                </c:pt>
                <c:pt idx="348">
                  <c:v>399</c:v>
                </c:pt>
                <c:pt idx="349">
                  <c:v>398</c:v>
                </c:pt>
                <c:pt idx="350">
                  <c:v>398</c:v>
                </c:pt>
                <c:pt idx="351">
                  <c:v>398</c:v>
                </c:pt>
                <c:pt idx="352">
                  <c:v>398</c:v>
                </c:pt>
                <c:pt idx="353">
                  <c:v>398</c:v>
                </c:pt>
                <c:pt idx="354">
                  <c:v>398</c:v>
                </c:pt>
                <c:pt idx="355">
                  <c:v>398</c:v>
                </c:pt>
                <c:pt idx="356">
                  <c:v>397</c:v>
                </c:pt>
                <c:pt idx="357">
                  <c:v>397</c:v>
                </c:pt>
                <c:pt idx="358">
                  <c:v>397</c:v>
                </c:pt>
                <c:pt idx="359">
                  <c:v>397</c:v>
                </c:pt>
                <c:pt idx="360">
                  <c:v>397</c:v>
                </c:pt>
                <c:pt idx="361">
                  <c:v>397</c:v>
                </c:pt>
                <c:pt idx="362">
                  <c:v>397</c:v>
                </c:pt>
                <c:pt idx="363">
                  <c:v>397</c:v>
                </c:pt>
                <c:pt idx="364">
                  <c:v>397</c:v>
                </c:pt>
                <c:pt idx="365">
                  <c:v>397</c:v>
                </c:pt>
                <c:pt idx="366">
                  <c:v>397</c:v>
                </c:pt>
                <c:pt idx="367">
                  <c:v>396</c:v>
                </c:pt>
                <c:pt idx="368">
                  <c:v>396</c:v>
                </c:pt>
                <c:pt idx="369">
                  <c:v>396</c:v>
                </c:pt>
                <c:pt idx="370">
                  <c:v>396</c:v>
                </c:pt>
                <c:pt idx="371">
                  <c:v>396</c:v>
                </c:pt>
                <c:pt idx="372">
                  <c:v>396</c:v>
                </c:pt>
                <c:pt idx="373">
                  <c:v>396</c:v>
                </c:pt>
                <c:pt idx="374">
                  <c:v>396</c:v>
                </c:pt>
                <c:pt idx="375">
                  <c:v>396</c:v>
                </c:pt>
                <c:pt idx="376">
                  <c:v>396</c:v>
                </c:pt>
                <c:pt idx="377">
                  <c:v>396</c:v>
                </c:pt>
                <c:pt idx="378">
                  <c:v>396</c:v>
                </c:pt>
                <c:pt idx="379">
                  <c:v>396</c:v>
                </c:pt>
                <c:pt idx="380">
                  <c:v>230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ex4_40_heatTemp3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Sheet1!$A$2:$A$1014</c:f>
              <c:numCache>
                <c:formatCode>General</c:formatCode>
                <c:ptCount val="1013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</c:numCache>
            </c:numRef>
          </c:cat>
          <c:val>
            <c:numRef>
              <c:f>Sheet1!$G$2:$G$1014</c:f>
              <c:numCache>
                <c:formatCode>General</c:formatCode>
                <c:ptCount val="1013"/>
                <c:pt idx="0">
                  <c:v>298</c:v>
                </c:pt>
                <c:pt idx="1">
                  <c:v>299</c:v>
                </c:pt>
                <c:pt idx="2">
                  <c:v>300</c:v>
                </c:pt>
                <c:pt idx="3">
                  <c:v>300</c:v>
                </c:pt>
                <c:pt idx="4">
                  <c:v>300</c:v>
                </c:pt>
                <c:pt idx="5">
                  <c:v>301</c:v>
                </c:pt>
                <c:pt idx="6">
                  <c:v>301</c:v>
                </c:pt>
                <c:pt idx="7">
                  <c:v>302</c:v>
                </c:pt>
                <c:pt idx="8">
                  <c:v>302</c:v>
                </c:pt>
                <c:pt idx="9">
                  <c:v>302</c:v>
                </c:pt>
                <c:pt idx="10">
                  <c:v>302</c:v>
                </c:pt>
                <c:pt idx="11">
                  <c:v>303</c:v>
                </c:pt>
                <c:pt idx="12">
                  <c:v>303</c:v>
                </c:pt>
                <c:pt idx="13">
                  <c:v>303</c:v>
                </c:pt>
                <c:pt idx="14">
                  <c:v>303</c:v>
                </c:pt>
                <c:pt idx="15">
                  <c:v>304</c:v>
                </c:pt>
                <c:pt idx="16">
                  <c:v>304</c:v>
                </c:pt>
                <c:pt idx="17">
                  <c:v>304</c:v>
                </c:pt>
                <c:pt idx="18">
                  <c:v>305</c:v>
                </c:pt>
                <c:pt idx="19">
                  <c:v>305</c:v>
                </c:pt>
                <c:pt idx="20">
                  <c:v>305</c:v>
                </c:pt>
                <c:pt idx="21">
                  <c:v>305</c:v>
                </c:pt>
                <c:pt idx="22">
                  <c:v>306</c:v>
                </c:pt>
                <c:pt idx="23">
                  <c:v>306</c:v>
                </c:pt>
                <c:pt idx="24">
                  <c:v>306</c:v>
                </c:pt>
                <c:pt idx="25">
                  <c:v>307</c:v>
                </c:pt>
                <c:pt idx="26">
                  <c:v>307</c:v>
                </c:pt>
                <c:pt idx="27">
                  <c:v>307</c:v>
                </c:pt>
                <c:pt idx="28">
                  <c:v>307</c:v>
                </c:pt>
                <c:pt idx="29">
                  <c:v>308</c:v>
                </c:pt>
                <c:pt idx="30">
                  <c:v>308</c:v>
                </c:pt>
                <c:pt idx="31">
                  <c:v>309</c:v>
                </c:pt>
                <c:pt idx="32">
                  <c:v>309</c:v>
                </c:pt>
                <c:pt idx="33">
                  <c:v>309</c:v>
                </c:pt>
                <c:pt idx="34">
                  <c:v>309</c:v>
                </c:pt>
                <c:pt idx="35">
                  <c:v>310</c:v>
                </c:pt>
                <c:pt idx="36">
                  <c:v>310</c:v>
                </c:pt>
                <c:pt idx="37">
                  <c:v>310</c:v>
                </c:pt>
                <c:pt idx="38">
                  <c:v>310</c:v>
                </c:pt>
                <c:pt idx="39">
                  <c:v>311</c:v>
                </c:pt>
                <c:pt idx="40">
                  <c:v>311</c:v>
                </c:pt>
                <c:pt idx="41">
                  <c:v>311</c:v>
                </c:pt>
                <c:pt idx="42">
                  <c:v>311</c:v>
                </c:pt>
                <c:pt idx="43">
                  <c:v>312</c:v>
                </c:pt>
                <c:pt idx="44">
                  <c:v>312</c:v>
                </c:pt>
                <c:pt idx="45">
                  <c:v>313</c:v>
                </c:pt>
                <c:pt idx="46">
                  <c:v>313</c:v>
                </c:pt>
                <c:pt idx="47">
                  <c:v>313</c:v>
                </c:pt>
                <c:pt idx="48">
                  <c:v>313</c:v>
                </c:pt>
                <c:pt idx="49">
                  <c:v>313</c:v>
                </c:pt>
                <c:pt idx="50">
                  <c:v>314</c:v>
                </c:pt>
                <c:pt idx="51">
                  <c:v>314</c:v>
                </c:pt>
                <c:pt idx="52">
                  <c:v>315</c:v>
                </c:pt>
                <c:pt idx="53">
                  <c:v>315</c:v>
                </c:pt>
                <c:pt idx="54">
                  <c:v>315</c:v>
                </c:pt>
                <c:pt idx="55">
                  <c:v>316</c:v>
                </c:pt>
                <c:pt idx="56">
                  <c:v>316</c:v>
                </c:pt>
                <c:pt idx="57">
                  <c:v>316</c:v>
                </c:pt>
                <c:pt idx="58">
                  <c:v>317</c:v>
                </c:pt>
                <c:pt idx="59">
                  <c:v>317</c:v>
                </c:pt>
                <c:pt idx="60">
                  <c:v>317</c:v>
                </c:pt>
                <c:pt idx="61">
                  <c:v>317</c:v>
                </c:pt>
                <c:pt idx="62">
                  <c:v>317</c:v>
                </c:pt>
                <c:pt idx="63">
                  <c:v>318</c:v>
                </c:pt>
                <c:pt idx="64">
                  <c:v>318</c:v>
                </c:pt>
                <c:pt idx="65">
                  <c:v>318</c:v>
                </c:pt>
                <c:pt idx="66">
                  <c:v>318</c:v>
                </c:pt>
                <c:pt idx="67">
                  <c:v>318</c:v>
                </c:pt>
                <c:pt idx="68">
                  <c:v>318</c:v>
                </c:pt>
                <c:pt idx="69">
                  <c:v>319</c:v>
                </c:pt>
                <c:pt idx="70">
                  <c:v>319</c:v>
                </c:pt>
                <c:pt idx="71">
                  <c:v>319</c:v>
                </c:pt>
                <c:pt idx="72">
                  <c:v>319</c:v>
                </c:pt>
                <c:pt idx="73">
                  <c:v>320</c:v>
                </c:pt>
                <c:pt idx="74">
                  <c:v>320</c:v>
                </c:pt>
                <c:pt idx="75">
                  <c:v>320</c:v>
                </c:pt>
                <c:pt idx="76">
                  <c:v>320</c:v>
                </c:pt>
                <c:pt idx="77">
                  <c:v>320</c:v>
                </c:pt>
                <c:pt idx="78">
                  <c:v>321</c:v>
                </c:pt>
                <c:pt idx="79">
                  <c:v>321</c:v>
                </c:pt>
                <c:pt idx="80">
                  <c:v>321</c:v>
                </c:pt>
                <c:pt idx="81">
                  <c:v>321</c:v>
                </c:pt>
                <c:pt idx="82">
                  <c:v>322</c:v>
                </c:pt>
                <c:pt idx="83">
                  <c:v>322</c:v>
                </c:pt>
                <c:pt idx="84">
                  <c:v>322</c:v>
                </c:pt>
                <c:pt idx="85">
                  <c:v>322</c:v>
                </c:pt>
                <c:pt idx="86">
                  <c:v>323</c:v>
                </c:pt>
                <c:pt idx="87">
                  <c:v>323</c:v>
                </c:pt>
                <c:pt idx="88">
                  <c:v>323</c:v>
                </c:pt>
                <c:pt idx="89">
                  <c:v>324</c:v>
                </c:pt>
                <c:pt idx="90">
                  <c:v>324</c:v>
                </c:pt>
                <c:pt idx="91">
                  <c:v>324</c:v>
                </c:pt>
                <c:pt idx="92">
                  <c:v>324</c:v>
                </c:pt>
                <c:pt idx="93">
                  <c:v>324</c:v>
                </c:pt>
                <c:pt idx="94">
                  <c:v>325</c:v>
                </c:pt>
                <c:pt idx="95">
                  <c:v>324</c:v>
                </c:pt>
                <c:pt idx="96">
                  <c:v>325</c:v>
                </c:pt>
                <c:pt idx="97">
                  <c:v>325</c:v>
                </c:pt>
                <c:pt idx="98">
                  <c:v>325</c:v>
                </c:pt>
                <c:pt idx="99">
                  <c:v>326</c:v>
                </c:pt>
                <c:pt idx="100">
                  <c:v>326</c:v>
                </c:pt>
                <c:pt idx="101">
                  <c:v>326</c:v>
                </c:pt>
                <c:pt idx="102">
                  <c:v>327</c:v>
                </c:pt>
                <c:pt idx="103">
                  <c:v>327</c:v>
                </c:pt>
                <c:pt idx="104">
                  <c:v>327</c:v>
                </c:pt>
                <c:pt idx="105">
                  <c:v>328</c:v>
                </c:pt>
                <c:pt idx="106">
                  <c:v>328</c:v>
                </c:pt>
                <c:pt idx="107">
                  <c:v>328</c:v>
                </c:pt>
                <c:pt idx="108">
                  <c:v>328</c:v>
                </c:pt>
                <c:pt idx="109">
                  <c:v>329</c:v>
                </c:pt>
                <c:pt idx="110">
                  <c:v>329</c:v>
                </c:pt>
                <c:pt idx="111">
                  <c:v>329</c:v>
                </c:pt>
                <c:pt idx="112">
                  <c:v>329</c:v>
                </c:pt>
                <c:pt idx="113">
                  <c:v>330</c:v>
                </c:pt>
                <c:pt idx="114">
                  <c:v>330</c:v>
                </c:pt>
                <c:pt idx="115">
                  <c:v>330</c:v>
                </c:pt>
                <c:pt idx="116">
                  <c:v>331</c:v>
                </c:pt>
                <c:pt idx="117">
                  <c:v>331</c:v>
                </c:pt>
                <c:pt idx="118">
                  <c:v>331</c:v>
                </c:pt>
                <c:pt idx="119">
                  <c:v>331</c:v>
                </c:pt>
                <c:pt idx="120">
                  <c:v>332</c:v>
                </c:pt>
                <c:pt idx="121">
                  <c:v>332</c:v>
                </c:pt>
                <c:pt idx="122">
                  <c:v>332</c:v>
                </c:pt>
                <c:pt idx="123">
                  <c:v>333</c:v>
                </c:pt>
                <c:pt idx="124">
                  <c:v>332</c:v>
                </c:pt>
                <c:pt idx="125">
                  <c:v>333</c:v>
                </c:pt>
                <c:pt idx="126">
                  <c:v>333</c:v>
                </c:pt>
                <c:pt idx="127">
                  <c:v>334</c:v>
                </c:pt>
                <c:pt idx="128">
                  <c:v>334</c:v>
                </c:pt>
                <c:pt idx="129">
                  <c:v>334</c:v>
                </c:pt>
                <c:pt idx="130">
                  <c:v>334</c:v>
                </c:pt>
                <c:pt idx="131">
                  <c:v>334</c:v>
                </c:pt>
                <c:pt idx="132">
                  <c:v>335</c:v>
                </c:pt>
                <c:pt idx="133">
                  <c:v>335</c:v>
                </c:pt>
                <c:pt idx="134">
                  <c:v>336</c:v>
                </c:pt>
                <c:pt idx="135">
                  <c:v>336</c:v>
                </c:pt>
                <c:pt idx="136">
                  <c:v>336</c:v>
                </c:pt>
                <c:pt idx="137">
                  <c:v>337</c:v>
                </c:pt>
                <c:pt idx="138">
                  <c:v>337</c:v>
                </c:pt>
                <c:pt idx="139">
                  <c:v>337</c:v>
                </c:pt>
                <c:pt idx="140">
                  <c:v>337</c:v>
                </c:pt>
                <c:pt idx="141">
                  <c:v>337</c:v>
                </c:pt>
                <c:pt idx="142">
                  <c:v>338</c:v>
                </c:pt>
                <c:pt idx="143">
                  <c:v>338</c:v>
                </c:pt>
                <c:pt idx="144">
                  <c:v>338</c:v>
                </c:pt>
                <c:pt idx="145">
                  <c:v>339</c:v>
                </c:pt>
                <c:pt idx="146">
                  <c:v>339</c:v>
                </c:pt>
                <c:pt idx="147">
                  <c:v>339</c:v>
                </c:pt>
                <c:pt idx="148">
                  <c:v>340</c:v>
                </c:pt>
                <c:pt idx="149">
                  <c:v>340</c:v>
                </c:pt>
                <c:pt idx="150">
                  <c:v>340</c:v>
                </c:pt>
                <c:pt idx="151">
                  <c:v>341</c:v>
                </c:pt>
                <c:pt idx="152">
                  <c:v>341</c:v>
                </c:pt>
                <c:pt idx="153">
                  <c:v>341</c:v>
                </c:pt>
                <c:pt idx="154">
                  <c:v>342</c:v>
                </c:pt>
                <c:pt idx="155">
                  <c:v>342</c:v>
                </c:pt>
                <c:pt idx="156">
                  <c:v>342</c:v>
                </c:pt>
                <c:pt idx="157">
                  <c:v>342</c:v>
                </c:pt>
                <c:pt idx="158">
                  <c:v>343</c:v>
                </c:pt>
                <c:pt idx="159">
                  <c:v>343</c:v>
                </c:pt>
                <c:pt idx="160">
                  <c:v>344</c:v>
                </c:pt>
                <c:pt idx="161">
                  <c:v>344</c:v>
                </c:pt>
                <c:pt idx="162">
                  <c:v>344</c:v>
                </c:pt>
                <c:pt idx="163">
                  <c:v>345</c:v>
                </c:pt>
                <c:pt idx="164">
                  <c:v>345</c:v>
                </c:pt>
                <c:pt idx="165">
                  <c:v>345</c:v>
                </c:pt>
                <c:pt idx="166">
                  <c:v>346</c:v>
                </c:pt>
                <c:pt idx="167">
                  <c:v>346</c:v>
                </c:pt>
                <c:pt idx="168">
                  <c:v>347</c:v>
                </c:pt>
                <c:pt idx="169">
                  <c:v>346</c:v>
                </c:pt>
                <c:pt idx="170">
                  <c:v>347</c:v>
                </c:pt>
                <c:pt idx="171">
                  <c:v>347</c:v>
                </c:pt>
                <c:pt idx="172">
                  <c:v>347</c:v>
                </c:pt>
                <c:pt idx="173">
                  <c:v>348</c:v>
                </c:pt>
                <c:pt idx="174">
                  <c:v>348</c:v>
                </c:pt>
                <c:pt idx="175">
                  <c:v>349</c:v>
                </c:pt>
                <c:pt idx="176">
                  <c:v>349</c:v>
                </c:pt>
                <c:pt idx="177">
                  <c:v>349</c:v>
                </c:pt>
                <c:pt idx="178">
                  <c:v>349</c:v>
                </c:pt>
                <c:pt idx="179">
                  <c:v>349</c:v>
                </c:pt>
                <c:pt idx="180">
                  <c:v>350</c:v>
                </c:pt>
                <c:pt idx="181">
                  <c:v>350</c:v>
                </c:pt>
                <c:pt idx="182">
                  <c:v>351</c:v>
                </c:pt>
                <c:pt idx="183">
                  <c:v>351</c:v>
                </c:pt>
                <c:pt idx="184">
                  <c:v>351</c:v>
                </c:pt>
                <c:pt idx="185">
                  <c:v>352</c:v>
                </c:pt>
                <c:pt idx="186">
                  <c:v>352</c:v>
                </c:pt>
                <c:pt idx="187">
                  <c:v>352</c:v>
                </c:pt>
                <c:pt idx="188">
                  <c:v>353</c:v>
                </c:pt>
                <c:pt idx="189">
                  <c:v>353</c:v>
                </c:pt>
                <c:pt idx="190">
                  <c:v>353</c:v>
                </c:pt>
                <c:pt idx="191">
                  <c:v>354</c:v>
                </c:pt>
                <c:pt idx="192">
                  <c:v>354</c:v>
                </c:pt>
                <c:pt idx="193">
                  <c:v>354</c:v>
                </c:pt>
                <c:pt idx="194">
                  <c:v>355</c:v>
                </c:pt>
                <c:pt idx="195">
                  <c:v>355</c:v>
                </c:pt>
                <c:pt idx="196">
                  <c:v>355</c:v>
                </c:pt>
                <c:pt idx="197">
                  <c:v>356</c:v>
                </c:pt>
                <c:pt idx="198">
                  <c:v>356</c:v>
                </c:pt>
                <c:pt idx="199">
                  <c:v>356</c:v>
                </c:pt>
                <c:pt idx="200">
                  <c:v>356</c:v>
                </c:pt>
                <c:pt idx="201">
                  <c:v>356</c:v>
                </c:pt>
                <c:pt idx="202">
                  <c:v>357</c:v>
                </c:pt>
                <c:pt idx="203">
                  <c:v>358</c:v>
                </c:pt>
                <c:pt idx="204">
                  <c:v>358</c:v>
                </c:pt>
                <c:pt idx="205">
                  <c:v>358</c:v>
                </c:pt>
                <c:pt idx="206">
                  <c:v>358</c:v>
                </c:pt>
                <c:pt idx="207">
                  <c:v>359</c:v>
                </c:pt>
                <c:pt idx="208">
                  <c:v>359</c:v>
                </c:pt>
                <c:pt idx="209">
                  <c:v>359</c:v>
                </c:pt>
                <c:pt idx="210">
                  <c:v>360</c:v>
                </c:pt>
                <c:pt idx="211">
                  <c:v>360</c:v>
                </c:pt>
                <c:pt idx="212">
                  <c:v>361</c:v>
                </c:pt>
                <c:pt idx="213">
                  <c:v>361</c:v>
                </c:pt>
                <c:pt idx="214">
                  <c:v>361</c:v>
                </c:pt>
                <c:pt idx="215">
                  <c:v>361</c:v>
                </c:pt>
                <c:pt idx="216">
                  <c:v>362</c:v>
                </c:pt>
                <c:pt idx="217">
                  <c:v>362</c:v>
                </c:pt>
                <c:pt idx="218">
                  <c:v>363</c:v>
                </c:pt>
                <c:pt idx="219">
                  <c:v>363</c:v>
                </c:pt>
                <c:pt idx="220">
                  <c:v>363</c:v>
                </c:pt>
                <c:pt idx="221">
                  <c:v>363</c:v>
                </c:pt>
                <c:pt idx="222">
                  <c:v>364</c:v>
                </c:pt>
                <c:pt idx="223">
                  <c:v>364</c:v>
                </c:pt>
                <c:pt idx="224">
                  <c:v>364</c:v>
                </c:pt>
                <c:pt idx="225">
                  <c:v>365</c:v>
                </c:pt>
                <c:pt idx="226">
                  <c:v>365</c:v>
                </c:pt>
                <c:pt idx="227">
                  <c:v>365</c:v>
                </c:pt>
                <c:pt idx="228">
                  <c:v>366</c:v>
                </c:pt>
                <c:pt idx="229">
                  <c:v>366</c:v>
                </c:pt>
                <c:pt idx="230">
                  <c:v>367</c:v>
                </c:pt>
                <c:pt idx="231">
                  <c:v>366</c:v>
                </c:pt>
                <c:pt idx="232">
                  <c:v>367</c:v>
                </c:pt>
                <c:pt idx="233">
                  <c:v>366</c:v>
                </c:pt>
                <c:pt idx="234">
                  <c:v>367</c:v>
                </c:pt>
                <c:pt idx="235">
                  <c:v>367</c:v>
                </c:pt>
                <c:pt idx="236">
                  <c:v>368</c:v>
                </c:pt>
                <c:pt idx="237">
                  <c:v>369</c:v>
                </c:pt>
                <c:pt idx="238">
                  <c:v>369</c:v>
                </c:pt>
                <c:pt idx="239">
                  <c:v>369</c:v>
                </c:pt>
                <c:pt idx="240">
                  <c:v>370</c:v>
                </c:pt>
                <c:pt idx="241">
                  <c:v>370</c:v>
                </c:pt>
                <c:pt idx="242">
                  <c:v>370</c:v>
                </c:pt>
                <c:pt idx="243">
                  <c:v>371</c:v>
                </c:pt>
                <c:pt idx="244">
                  <c:v>371</c:v>
                </c:pt>
                <c:pt idx="245">
                  <c:v>372</c:v>
                </c:pt>
                <c:pt idx="246">
                  <c:v>372</c:v>
                </c:pt>
                <c:pt idx="247">
                  <c:v>372</c:v>
                </c:pt>
                <c:pt idx="248">
                  <c:v>372</c:v>
                </c:pt>
                <c:pt idx="249">
                  <c:v>373</c:v>
                </c:pt>
                <c:pt idx="250">
                  <c:v>373</c:v>
                </c:pt>
                <c:pt idx="251">
                  <c:v>373</c:v>
                </c:pt>
                <c:pt idx="252">
                  <c:v>373</c:v>
                </c:pt>
                <c:pt idx="253">
                  <c:v>374</c:v>
                </c:pt>
                <c:pt idx="254">
                  <c:v>374</c:v>
                </c:pt>
                <c:pt idx="255">
                  <c:v>374</c:v>
                </c:pt>
                <c:pt idx="256">
                  <c:v>375</c:v>
                </c:pt>
                <c:pt idx="257">
                  <c:v>374</c:v>
                </c:pt>
                <c:pt idx="258">
                  <c:v>375</c:v>
                </c:pt>
                <c:pt idx="259">
                  <c:v>375</c:v>
                </c:pt>
                <c:pt idx="260">
                  <c:v>375</c:v>
                </c:pt>
                <c:pt idx="261">
                  <c:v>375</c:v>
                </c:pt>
                <c:pt idx="262">
                  <c:v>376</c:v>
                </c:pt>
                <c:pt idx="263">
                  <c:v>376</c:v>
                </c:pt>
                <c:pt idx="264">
                  <c:v>376</c:v>
                </c:pt>
                <c:pt idx="265">
                  <c:v>376</c:v>
                </c:pt>
                <c:pt idx="266">
                  <c:v>377</c:v>
                </c:pt>
                <c:pt idx="267">
                  <c:v>376</c:v>
                </c:pt>
                <c:pt idx="268">
                  <c:v>377</c:v>
                </c:pt>
                <c:pt idx="269">
                  <c:v>377</c:v>
                </c:pt>
                <c:pt idx="270">
                  <c:v>377</c:v>
                </c:pt>
                <c:pt idx="271">
                  <c:v>378</c:v>
                </c:pt>
                <c:pt idx="272">
                  <c:v>378</c:v>
                </c:pt>
                <c:pt idx="273">
                  <c:v>378</c:v>
                </c:pt>
                <c:pt idx="274">
                  <c:v>379</c:v>
                </c:pt>
                <c:pt idx="275">
                  <c:v>379</c:v>
                </c:pt>
                <c:pt idx="276">
                  <c:v>379</c:v>
                </c:pt>
                <c:pt idx="277">
                  <c:v>379</c:v>
                </c:pt>
                <c:pt idx="278">
                  <c:v>380</c:v>
                </c:pt>
                <c:pt idx="279">
                  <c:v>380</c:v>
                </c:pt>
                <c:pt idx="280">
                  <c:v>380</c:v>
                </c:pt>
                <c:pt idx="281">
                  <c:v>380</c:v>
                </c:pt>
                <c:pt idx="282">
                  <c:v>381</c:v>
                </c:pt>
                <c:pt idx="283">
                  <c:v>381</c:v>
                </c:pt>
                <c:pt idx="284">
                  <c:v>382</c:v>
                </c:pt>
                <c:pt idx="285">
                  <c:v>382</c:v>
                </c:pt>
                <c:pt idx="286">
                  <c:v>383</c:v>
                </c:pt>
                <c:pt idx="287">
                  <c:v>383</c:v>
                </c:pt>
                <c:pt idx="288">
                  <c:v>383</c:v>
                </c:pt>
                <c:pt idx="289">
                  <c:v>384</c:v>
                </c:pt>
                <c:pt idx="290">
                  <c:v>384</c:v>
                </c:pt>
                <c:pt idx="291">
                  <c:v>384</c:v>
                </c:pt>
                <c:pt idx="292">
                  <c:v>385</c:v>
                </c:pt>
                <c:pt idx="293">
                  <c:v>385</c:v>
                </c:pt>
                <c:pt idx="294">
                  <c:v>385</c:v>
                </c:pt>
                <c:pt idx="295">
                  <c:v>386</c:v>
                </c:pt>
                <c:pt idx="296">
                  <c:v>386</c:v>
                </c:pt>
                <c:pt idx="297">
                  <c:v>386</c:v>
                </c:pt>
                <c:pt idx="298">
                  <c:v>387</c:v>
                </c:pt>
                <c:pt idx="299">
                  <c:v>387</c:v>
                </c:pt>
                <c:pt idx="300">
                  <c:v>388</c:v>
                </c:pt>
                <c:pt idx="301">
                  <c:v>388</c:v>
                </c:pt>
                <c:pt idx="302">
                  <c:v>388</c:v>
                </c:pt>
                <c:pt idx="303">
                  <c:v>388</c:v>
                </c:pt>
                <c:pt idx="304">
                  <c:v>389</c:v>
                </c:pt>
                <c:pt idx="305">
                  <c:v>389</c:v>
                </c:pt>
                <c:pt idx="306">
                  <c:v>389</c:v>
                </c:pt>
                <c:pt idx="307">
                  <c:v>389</c:v>
                </c:pt>
                <c:pt idx="308">
                  <c:v>390</c:v>
                </c:pt>
                <c:pt idx="309">
                  <c:v>390</c:v>
                </c:pt>
                <c:pt idx="310">
                  <c:v>391</c:v>
                </c:pt>
                <c:pt idx="311">
                  <c:v>391</c:v>
                </c:pt>
                <c:pt idx="312">
                  <c:v>391</c:v>
                </c:pt>
                <c:pt idx="313">
                  <c:v>391</c:v>
                </c:pt>
                <c:pt idx="314">
                  <c:v>392</c:v>
                </c:pt>
                <c:pt idx="315">
                  <c:v>392</c:v>
                </c:pt>
                <c:pt idx="316">
                  <c:v>393</c:v>
                </c:pt>
                <c:pt idx="317">
                  <c:v>393</c:v>
                </c:pt>
                <c:pt idx="318">
                  <c:v>393</c:v>
                </c:pt>
                <c:pt idx="319">
                  <c:v>394</c:v>
                </c:pt>
                <c:pt idx="320">
                  <c:v>394</c:v>
                </c:pt>
                <c:pt idx="321">
                  <c:v>394</c:v>
                </c:pt>
                <c:pt idx="322">
                  <c:v>394</c:v>
                </c:pt>
                <c:pt idx="323">
                  <c:v>394</c:v>
                </c:pt>
                <c:pt idx="324">
                  <c:v>394</c:v>
                </c:pt>
                <c:pt idx="325">
                  <c:v>394</c:v>
                </c:pt>
                <c:pt idx="326">
                  <c:v>394</c:v>
                </c:pt>
                <c:pt idx="327">
                  <c:v>395</c:v>
                </c:pt>
                <c:pt idx="328">
                  <c:v>395</c:v>
                </c:pt>
                <c:pt idx="329">
                  <c:v>396</c:v>
                </c:pt>
                <c:pt idx="330">
                  <c:v>396</c:v>
                </c:pt>
                <c:pt idx="331">
                  <c:v>396</c:v>
                </c:pt>
                <c:pt idx="332">
                  <c:v>397</c:v>
                </c:pt>
                <c:pt idx="333">
                  <c:v>397</c:v>
                </c:pt>
                <c:pt idx="334">
                  <c:v>397</c:v>
                </c:pt>
                <c:pt idx="335">
                  <c:v>397</c:v>
                </c:pt>
                <c:pt idx="336">
                  <c:v>398</c:v>
                </c:pt>
                <c:pt idx="337">
                  <c:v>398</c:v>
                </c:pt>
                <c:pt idx="338">
                  <c:v>398</c:v>
                </c:pt>
                <c:pt idx="339">
                  <c:v>399</c:v>
                </c:pt>
                <c:pt idx="340">
                  <c:v>399</c:v>
                </c:pt>
                <c:pt idx="341">
                  <c:v>400</c:v>
                </c:pt>
                <c:pt idx="342">
                  <c:v>400</c:v>
                </c:pt>
                <c:pt idx="343">
                  <c:v>400</c:v>
                </c:pt>
                <c:pt idx="344">
                  <c:v>400</c:v>
                </c:pt>
                <c:pt idx="345">
                  <c:v>401</c:v>
                </c:pt>
                <c:pt idx="346">
                  <c:v>401</c:v>
                </c:pt>
                <c:pt idx="347">
                  <c:v>401</c:v>
                </c:pt>
                <c:pt idx="348">
                  <c:v>402</c:v>
                </c:pt>
                <c:pt idx="349">
                  <c:v>402</c:v>
                </c:pt>
                <c:pt idx="350">
                  <c:v>402</c:v>
                </c:pt>
                <c:pt idx="351">
                  <c:v>402</c:v>
                </c:pt>
                <c:pt idx="352">
                  <c:v>403</c:v>
                </c:pt>
                <c:pt idx="353">
                  <c:v>403</c:v>
                </c:pt>
                <c:pt idx="354">
                  <c:v>403</c:v>
                </c:pt>
                <c:pt idx="355">
                  <c:v>403</c:v>
                </c:pt>
                <c:pt idx="356">
                  <c:v>404</c:v>
                </c:pt>
                <c:pt idx="357">
                  <c:v>404</c:v>
                </c:pt>
                <c:pt idx="358">
                  <c:v>404</c:v>
                </c:pt>
                <c:pt idx="359">
                  <c:v>404</c:v>
                </c:pt>
                <c:pt idx="360">
                  <c:v>405</c:v>
                </c:pt>
                <c:pt idx="361">
                  <c:v>404</c:v>
                </c:pt>
                <c:pt idx="362">
                  <c:v>405</c:v>
                </c:pt>
                <c:pt idx="363">
                  <c:v>405</c:v>
                </c:pt>
                <c:pt idx="364">
                  <c:v>405</c:v>
                </c:pt>
                <c:pt idx="365">
                  <c:v>406</c:v>
                </c:pt>
                <c:pt idx="366">
                  <c:v>406</c:v>
                </c:pt>
                <c:pt idx="367">
                  <c:v>407</c:v>
                </c:pt>
                <c:pt idx="368">
                  <c:v>407</c:v>
                </c:pt>
                <c:pt idx="369">
                  <c:v>407</c:v>
                </c:pt>
                <c:pt idx="370">
                  <c:v>407</c:v>
                </c:pt>
                <c:pt idx="371">
                  <c:v>407</c:v>
                </c:pt>
                <c:pt idx="372">
                  <c:v>408</c:v>
                </c:pt>
                <c:pt idx="373">
                  <c:v>408</c:v>
                </c:pt>
                <c:pt idx="374">
                  <c:v>408</c:v>
                </c:pt>
                <c:pt idx="375">
                  <c:v>408</c:v>
                </c:pt>
                <c:pt idx="376">
                  <c:v>408</c:v>
                </c:pt>
                <c:pt idx="377">
                  <c:v>409</c:v>
                </c:pt>
                <c:pt idx="378">
                  <c:v>409</c:v>
                </c:pt>
                <c:pt idx="379">
                  <c:v>410</c:v>
                </c:pt>
                <c:pt idx="380">
                  <c:v>411</c:v>
                </c:pt>
                <c:pt idx="381">
                  <c:v>411</c:v>
                </c:pt>
                <c:pt idx="382">
                  <c:v>411</c:v>
                </c:pt>
                <c:pt idx="383">
                  <c:v>412</c:v>
                </c:pt>
                <c:pt idx="384">
                  <c:v>412</c:v>
                </c:pt>
                <c:pt idx="385">
                  <c:v>412</c:v>
                </c:pt>
                <c:pt idx="386">
                  <c:v>412</c:v>
                </c:pt>
                <c:pt idx="387">
                  <c:v>412</c:v>
                </c:pt>
                <c:pt idx="388">
                  <c:v>412</c:v>
                </c:pt>
                <c:pt idx="389">
                  <c:v>411</c:v>
                </c:pt>
                <c:pt idx="390">
                  <c:v>411</c:v>
                </c:pt>
                <c:pt idx="391">
                  <c:v>411</c:v>
                </c:pt>
                <c:pt idx="392">
                  <c:v>411</c:v>
                </c:pt>
                <c:pt idx="393">
                  <c:v>411</c:v>
                </c:pt>
                <c:pt idx="394">
                  <c:v>411</c:v>
                </c:pt>
                <c:pt idx="395">
                  <c:v>411</c:v>
                </c:pt>
                <c:pt idx="396">
                  <c:v>411</c:v>
                </c:pt>
                <c:pt idx="397">
                  <c:v>410</c:v>
                </c:pt>
                <c:pt idx="398">
                  <c:v>410</c:v>
                </c:pt>
                <c:pt idx="399">
                  <c:v>410</c:v>
                </c:pt>
                <c:pt idx="400">
                  <c:v>410</c:v>
                </c:pt>
                <c:pt idx="401">
                  <c:v>409</c:v>
                </c:pt>
                <c:pt idx="402">
                  <c:v>410</c:v>
                </c:pt>
                <c:pt idx="403">
                  <c:v>410</c:v>
                </c:pt>
                <c:pt idx="404">
                  <c:v>409</c:v>
                </c:pt>
                <c:pt idx="405">
                  <c:v>409</c:v>
                </c:pt>
                <c:pt idx="406">
                  <c:v>410</c:v>
                </c:pt>
                <c:pt idx="407">
                  <c:v>409</c:v>
                </c:pt>
                <c:pt idx="408">
                  <c:v>409</c:v>
                </c:pt>
                <c:pt idx="409">
                  <c:v>409</c:v>
                </c:pt>
                <c:pt idx="410">
                  <c:v>409</c:v>
                </c:pt>
                <c:pt idx="411">
                  <c:v>409</c:v>
                </c:pt>
                <c:pt idx="412">
                  <c:v>409</c:v>
                </c:pt>
                <c:pt idx="413">
                  <c:v>409</c:v>
                </c:pt>
                <c:pt idx="414">
                  <c:v>409</c:v>
                </c:pt>
                <c:pt idx="415">
                  <c:v>409</c:v>
                </c:pt>
                <c:pt idx="416">
                  <c:v>408</c:v>
                </c:pt>
                <c:pt idx="417">
                  <c:v>406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294321711"/>
        <c:axId val="1398082687"/>
      </c:lineChart>
      <c:catAx>
        <c:axId val="1294321711"/>
        <c:scaling>
          <c:orientation val="minMax"/>
        </c:scaling>
        <c:axPos val="b"/>
        <c:crossAx val="1398082687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398082687"/>
        <c:scaling>
          <c:orientation val="minMax"/>
          <c:min val="200"/>
        </c:scaling>
        <c:axPos val="l"/>
        <c:crossAx val="1294321711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4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시간-가열온도1 (ex4)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ex4_15_heatTemp1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Sheet1!$B$2:$B$385</c:f>
              <c:numCache>
                <c:formatCode>General</c:formatCode>
                <c:ptCount val="384"/>
                <c:pt idx="0">
                  <c:v>288</c:v>
                </c:pt>
                <c:pt idx="1">
                  <c:v>288</c:v>
                </c:pt>
                <c:pt idx="2">
                  <c:v>288</c:v>
                </c:pt>
                <c:pt idx="3">
                  <c:v>290</c:v>
                </c:pt>
                <c:pt idx="4">
                  <c:v>290</c:v>
                </c:pt>
                <c:pt idx="5">
                  <c:v>290</c:v>
                </c:pt>
                <c:pt idx="6">
                  <c:v>292</c:v>
                </c:pt>
                <c:pt idx="7">
                  <c:v>291</c:v>
                </c:pt>
                <c:pt idx="8">
                  <c:v>292</c:v>
                </c:pt>
                <c:pt idx="9">
                  <c:v>293</c:v>
                </c:pt>
                <c:pt idx="10">
                  <c:v>293</c:v>
                </c:pt>
                <c:pt idx="11">
                  <c:v>293</c:v>
                </c:pt>
                <c:pt idx="12">
                  <c:v>294</c:v>
                </c:pt>
                <c:pt idx="13">
                  <c:v>295</c:v>
                </c:pt>
                <c:pt idx="14">
                  <c:v>294</c:v>
                </c:pt>
                <c:pt idx="15">
                  <c:v>295</c:v>
                </c:pt>
                <c:pt idx="16">
                  <c:v>295</c:v>
                </c:pt>
                <c:pt idx="17">
                  <c:v>296</c:v>
                </c:pt>
                <c:pt idx="18">
                  <c:v>296</c:v>
                </c:pt>
                <c:pt idx="19">
                  <c:v>296</c:v>
                </c:pt>
                <c:pt idx="20">
                  <c:v>297</c:v>
                </c:pt>
                <c:pt idx="21">
                  <c:v>297</c:v>
                </c:pt>
                <c:pt idx="22">
                  <c:v>298</c:v>
                </c:pt>
                <c:pt idx="23">
                  <c:v>298</c:v>
                </c:pt>
                <c:pt idx="24">
                  <c:v>299</c:v>
                </c:pt>
                <c:pt idx="25">
                  <c:v>299</c:v>
                </c:pt>
                <c:pt idx="26">
                  <c:v>299</c:v>
                </c:pt>
                <c:pt idx="27">
                  <c:v>298</c:v>
                </c:pt>
                <c:pt idx="28">
                  <c:v>300</c:v>
                </c:pt>
                <c:pt idx="29">
                  <c:v>300</c:v>
                </c:pt>
                <c:pt idx="30">
                  <c:v>301</c:v>
                </c:pt>
                <c:pt idx="31">
                  <c:v>301</c:v>
                </c:pt>
                <c:pt idx="32">
                  <c:v>301</c:v>
                </c:pt>
                <c:pt idx="33">
                  <c:v>301</c:v>
                </c:pt>
                <c:pt idx="34">
                  <c:v>301</c:v>
                </c:pt>
                <c:pt idx="35">
                  <c:v>302</c:v>
                </c:pt>
                <c:pt idx="36">
                  <c:v>303</c:v>
                </c:pt>
                <c:pt idx="37">
                  <c:v>303</c:v>
                </c:pt>
                <c:pt idx="38">
                  <c:v>303</c:v>
                </c:pt>
                <c:pt idx="39">
                  <c:v>304</c:v>
                </c:pt>
                <c:pt idx="40">
                  <c:v>304</c:v>
                </c:pt>
                <c:pt idx="41">
                  <c:v>304</c:v>
                </c:pt>
                <c:pt idx="42">
                  <c:v>305</c:v>
                </c:pt>
                <c:pt idx="43">
                  <c:v>305</c:v>
                </c:pt>
                <c:pt idx="44">
                  <c:v>305</c:v>
                </c:pt>
                <c:pt idx="45">
                  <c:v>306</c:v>
                </c:pt>
                <c:pt idx="46">
                  <c:v>306</c:v>
                </c:pt>
                <c:pt idx="47">
                  <c:v>307</c:v>
                </c:pt>
                <c:pt idx="48">
                  <c:v>307</c:v>
                </c:pt>
                <c:pt idx="49">
                  <c:v>307</c:v>
                </c:pt>
                <c:pt idx="50">
                  <c:v>308</c:v>
                </c:pt>
                <c:pt idx="51">
                  <c:v>308</c:v>
                </c:pt>
                <c:pt idx="52">
                  <c:v>309</c:v>
                </c:pt>
                <c:pt idx="53">
                  <c:v>309</c:v>
                </c:pt>
                <c:pt idx="54">
                  <c:v>309</c:v>
                </c:pt>
                <c:pt idx="55">
                  <c:v>309</c:v>
                </c:pt>
                <c:pt idx="56">
                  <c:v>310</c:v>
                </c:pt>
                <c:pt idx="57">
                  <c:v>311</c:v>
                </c:pt>
                <c:pt idx="58">
                  <c:v>311</c:v>
                </c:pt>
                <c:pt idx="59">
                  <c:v>311</c:v>
                </c:pt>
                <c:pt idx="60">
                  <c:v>311</c:v>
                </c:pt>
                <c:pt idx="61">
                  <c:v>312</c:v>
                </c:pt>
                <c:pt idx="62">
                  <c:v>312</c:v>
                </c:pt>
                <c:pt idx="63">
                  <c:v>312</c:v>
                </c:pt>
                <c:pt idx="64">
                  <c:v>313</c:v>
                </c:pt>
                <c:pt idx="65">
                  <c:v>313</c:v>
                </c:pt>
                <c:pt idx="66">
                  <c:v>314</c:v>
                </c:pt>
                <c:pt idx="67">
                  <c:v>314</c:v>
                </c:pt>
                <c:pt idx="68">
                  <c:v>314</c:v>
                </c:pt>
                <c:pt idx="69">
                  <c:v>315</c:v>
                </c:pt>
                <c:pt idx="70">
                  <c:v>315</c:v>
                </c:pt>
                <c:pt idx="71">
                  <c:v>315</c:v>
                </c:pt>
                <c:pt idx="72">
                  <c:v>316</c:v>
                </c:pt>
                <c:pt idx="73">
                  <c:v>316</c:v>
                </c:pt>
                <c:pt idx="74">
                  <c:v>316</c:v>
                </c:pt>
                <c:pt idx="75">
                  <c:v>316</c:v>
                </c:pt>
                <c:pt idx="76">
                  <c:v>317</c:v>
                </c:pt>
                <c:pt idx="77">
                  <c:v>317</c:v>
                </c:pt>
                <c:pt idx="78">
                  <c:v>318</c:v>
                </c:pt>
                <c:pt idx="79">
                  <c:v>318</c:v>
                </c:pt>
                <c:pt idx="80">
                  <c:v>318</c:v>
                </c:pt>
                <c:pt idx="81">
                  <c:v>318</c:v>
                </c:pt>
                <c:pt idx="82">
                  <c:v>318</c:v>
                </c:pt>
                <c:pt idx="83">
                  <c:v>319</c:v>
                </c:pt>
                <c:pt idx="84">
                  <c:v>319</c:v>
                </c:pt>
                <c:pt idx="85">
                  <c:v>319</c:v>
                </c:pt>
                <c:pt idx="86">
                  <c:v>319</c:v>
                </c:pt>
                <c:pt idx="87">
                  <c:v>320</c:v>
                </c:pt>
                <c:pt idx="88">
                  <c:v>320</c:v>
                </c:pt>
                <c:pt idx="89">
                  <c:v>320</c:v>
                </c:pt>
                <c:pt idx="90">
                  <c:v>320</c:v>
                </c:pt>
                <c:pt idx="91">
                  <c:v>321</c:v>
                </c:pt>
                <c:pt idx="92">
                  <c:v>321</c:v>
                </c:pt>
                <c:pt idx="93">
                  <c:v>321</c:v>
                </c:pt>
                <c:pt idx="94">
                  <c:v>321</c:v>
                </c:pt>
                <c:pt idx="95">
                  <c:v>322</c:v>
                </c:pt>
                <c:pt idx="96">
                  <c:v>322</c:v>
                </c:pt>
                <c:pt idx="97">
                  <c:v>322</c:v>
                </c:pt>
                <c:pt idx="98">
                  <c:v>323</c:v>
                </c:pt>
                <c:pt idx="99">
                  <c:v>323</c:v>
                </c:pt>
                <c:pt idx="100">
                  <c:v>323</c:v>
                </c:pt>
                <c:pt idx="101">
                  <c:v>323</c:v>
                </c:pt>
                <c:pt idx="102">
                  <c:v>324</c:v>
                </c:pt>
                <c:pt idx="103">
                  <c:v>324</c:v>
                </c:pt>
                <c:pt idx="104">
                  <c:v>324</c:v>
                </c:pt>
                <c:pt idx="105">
                  <c:v>324</c:v>
                </c:pt>
                <c:pt idx="106">
                  <c:v>325</c:v>
                </c:pt>
                <c:pt idx="107">
                  <c:v>325</c:v>
                </c:pt>
                <c:pt idx="108">
                  <c:v>325</c:v>
                </c:pt>
                <c:pt idx="109">
                  <c:v>325</c:v>
                </c:pt>
                <c:pt idx="110">
                  <c:v>326</c:v>
                </c:pt>
                <c:pt idx="111">
                  <c:v>326</c:v>
                </c:pt>
                <c:pt idx="112">
                  <c:v>326</c:v>
                </c:pt>
                <c:pt idx="113">
                  <c:v>327</c:v>
                </c:pt>
                <c:pt idx="114">
                  <c:v>327</c:v>
                </c:pt>
                <c:pt idx="115">
                  <c:v>327</c:v>
                </c:pt>
                <c:pt idx="116">
                  <c:v>328</c:v>
                </c:pt>
                <c:pt idx="117">
                  <c:v>328</c:v>
                </c:pt>
                <c:pt idx="118">
                  <c:v>329</c:v>
                </c:pt>
                <c:pt idx="119">
                  <c:v>329</c:v>
                </c:pt>
                <c:pt idx="120">
                  <c:v>329</c:v>
                </c:pt>
                <c:pt idx="121">
                  <c:v>329</c:v>
                </c:pt>
                <c:pt idx="122">
                  <c:v>330</c:v>
                </c:pt>
                <c:pt idx="123">
                  <c:v>330</c:v>
                </c:pt>
                <c:pt idx="124">
                  <c:v>330</c:v>
                </c:pt>
                <c:pt idx="125">
                  <c:v>330</c:v>
                </c:pt>
                <c:pt idx="126">
                  <c:v>330</c:v>
                </c:pt>
                <c:pt idx="127">
                  <c:v>331</c:v>
                </c:pt>
                <c:pt idx="128">
                  <c:v>331</c:v>
                </c:pt>
                <c:pt idx="129">
                  <c:v>331</c:v>
                </c:pt>
                <c:pt idx="130">
                  <c:v>331</c:v>
                </c:pt>
                <c:pt idx="131">
                  <c:v>332</c:v>
                </c:pt>
                <c:pt idx="132">
                  <c:v>332</c:v>
                </c:pt>
                <c:pt idx="133">
                  <c:v>333</c:v>
                </c:pt>
                <c:pt idx="134">
                  <c:v>333</c:v>
                </c:pt>
                <c:pt idx="135">
                  <c:v>333</c:v>
                </c:pt>
                <c:pt idx="136">
                  <c:v>334</c:v>
                </c:pt>
                <c:pt idx="137">
                  <c:v>334</c:v>
                </c:pt>
                <c:pt idx="138">
                  <c:v>334</c:v>
                </c:pt>
                <c:pt idx="139">
                  <c:v>334</c:v>
                </c:pt>
                <c:pt idx="140">
                  <c:v>334</c:v>
                </c:pt>
                <c:pt idx="141">
                  <c:v>335</c:v>
                </c:pt>
                <c:pt idx="142">
                  <c:v>335</c:v>
                </c:pt>
                <c:pt idx="143">
                  <c:v>335</c:v>
                </c:pt>
                <c:pt idx="144">
                  <c:v>336</c:v>
                </c:pt>
                <c:pt idx="145">
                  <c:v>337</c:v>
                </c:pt>
                <c:pt idx="146">
                  <c:v>337</c:v>
                </c:pt>
                <c:pt idx="147">
                  <c:v>337</c:v>
                </c:pt>
                <c:pt idx="148">
                  <c:v>337</c:v>
                </c:pt>
                <c:pt idx="149">
                  <c:v>338</c:v>
                </c:pt>
                <c:pt idx="150">
                  <c:v>337</c:v>
                </c:pt>
                <c:pt idx="151">
                  <c:v>338</c:v>
                </c:pt>
                <c:pt idx="152">
                  <c:v>339</c:v>
                </c:pt>
                <c:pt idx="153">
                  <c:v>339</c:v>
                </c:pt>
                <c:pt idx="154">
                  <c:v>340</c:v>
                </c:pt>
                <c:pt idx="155">
                  <c:v>340</c:v>
                </c:pt>
                <c:pt idx="156">
                  <c:v>340</c:v>
                </c:pt>
                <c:pt idx="157">
                  <c:v>340</c:v>
                </c:pt>
                <c:pt idx="158">
                  <c:v>341</c:v>
                </c:pt>
                <c:pt idx="159">
                  <c:v>341</c:v>
                </c:pt>
                <c:pt idx="160">
                  <c:v>342</c:v>
                </c:pt>
                <c:pt idx="161">
                  <c:v>342</c:v>
                </c:pt>
                <c:pt idx="162">
                  <c:v>343</c:v>
                </c:pt>
                <c:pt idx="163">
                  <c:v>343</c:v>
                </c:pt>
                <c:pt idx="164">
                  <c:v>343</c:v>
                </c:pt>
                <c:pt idx="165">
                  <c:v>343</c:v>
                </c:pt>
                <c:pt idx="166">
                  <c:v>344</c:v>
                </c:pt>
                <c:pt idx="167">
                  <c:v>344</c:v>
                </c:pt>
                <c:pt idx="168">
                  <c:v>344</c:v>
                </c:pt>
                <c:pt idx="169">
                  <c:v>345</c:v>
                </c:pt>
                <c:pt idx="170">
                  <c:v>345</c:v>
                </c:pt>
                <c:pt idx="171">
                  <c:v>345</c:v>
                </c:pt>
                <c:pt idx="172">
                  <c:v>346</c:v>
                </c:pt>
                <c:pt idx="173">
                  <c:v>346</c:v>
                </c:pt>
                <c:pt idx="174">
                  <c:v>347</c:v>
                </c:pt>
                <c:pt idx="175">
                  <c:v>347</c:v>
                </c:pt>
                <c:pt idx="176">
                  <c:v>347</c:v>
                </c:pt>
                <c:pt idx="177">
                  <c:v>348</c:v>
                </c:pt>
                <c:pt idx="178">
                  <c:v>348</c:v>
                </c:pt>
                <c:pt idx="179">
                  <c:v>348</c:v>
                </c:pt>
                <c:pt idx="180">
                  <c:v>348</c:v>
                </c:pt>
                <c:pt idx="181">
                  <c:v>349</c:v>
                </c:pt>
                <c:pt idx="182">
                  <c:v>349</c:v>
                </c:pt>
                <c:pt idx="183">
                  <c:v>350</c:v>
                </c:pt>
                <c:pt idx="184">
                  <c:v>350</c:v>
                </c:pt>
                <c:pt idx="185">
                  <c:v>350</c:v>
                </c:pt>
                <c:pt idx="186">
                  <c:v>350</c:v>
                </c:pt>
                <c:pt idx="187">
                  <c:v>351</c:v>
                </c:pt>
                <c:pt idx="188">
                  <c:v>352</c:v>
                </c:pt>
                <c:pt idx="189">
                  <c:v>352</c:v>
                </c:pt>
                <c:pt idx="190">
                  <c:v>352</c:v>
                </c:pt>
                <c:pt idx="191">
                  <c:v>353</c:v>
                </c:pt>
                <c:pt idx="192">
                  <c:v>353</c:v>
                </c:pt>
                <c:pt idx="193">
                  <c:v>353</c:v>
                </c:pt>
                <c:pt idx="194">
                  <c:v>354</c:v>
                </c:pt>
                <c:pt idx="195">
                  <c:v>353</c:v>
                </c:pt>
                <c:pt idx="196">
                  <c:v>354</c:v>
                </c:pt>
                <c:pt idx="197">
                  <c:v>354</c:v>
                </c:pt>
                <c:pt idx="198">
                  <c:v>355</c:v>
                </c:pt>
                <c:pt idx="199">
                  <c:v>355</c:v>
                </c:pt>
                <c:pt idx="200">
                  <c:v>356</c:v>
                </c:pt>
                <c:pt idx="201">
                  <c:v>356</c:v>
                </c:pt>
                <c:pt idx="202">
                  <c:v>356</c:v>
                </c:pt>
                <c:pt idx="203">
                  <c:v>357</c:v>
                </c:pt>
                <c:pt idx="204">
                  <c:v>357</c:v>
                </c:pt>
                <c:pt idx="205">
                  <c:v>358</c:v>
                </c:pt>
                <c:pt idx="206">
                  <c:v>358</c:v>
                </c:pt>
                <c:pt idx="207">
                  <c:v>358</c:v>
                </c:pt>
                <c:pt idx="208">
                  <c:v>359</c:v>
                </c:pt>
                <c:pt idx="209">
                  <c:v>359</c:v>
                </c:pt>
                <c:pt idx="210">
                  <c:v>360</c:v>
                </c:pt>
                <c:pt idx="211">
                  <c:v>360</c:v>
                </c:pt>
                <c:pt idx="212">
                  <c:v>360</c:v>
                </c:pt>
                <c:pt idx="213">
                  <c:v>360</c:v>
                </c:pt>
                <c:pt idx="214">
                  <c:v>361</c:v>
                </c:pt>
                <c:pt idx="215">
                  <c:v>361</c:v>
                </c:pt>
                <c:pt idx="216">
                  <c:v>361</c:v>
                </c:pt>
                <c:pt idx="217">
                  <c:v>361</c:v>
                </c:pt>
                <c:pt idx="218">
                  <c:v>362</c:v>
                </c:pt>
                <c:pt idx="219">
                  <c:v>362</c:v>
                </c:pt>
                <c:pt idx="220">
                  <c:v>363</c:v>
                </c:pt>
                <c:pt idx="221">
                  <c:v>363</c:v>
                </c:pt>
                <c:pt idx="222">
                  <c:v>363</c:v>
                </c:pt>
                <c:pt idx="223">
                  <c:v>364</c:v>
                </c:pt>
                <c:pt idx="224">
                  <c:v>364</c:v>
                </c:pt>
                <c:pt idx="225">
                  <c:v>364</c:v>
                </c:pt>
                <c:pt idx="226">
                  <c:v>364</c:v>
                </c:pt>
                <c:pt idx="227">
                  <c:v>365</c:v>
                </c:pt>
                <c:pt idx="228">
                  <c:v>365</c:v>
                </c:pt>
                <c:pt idx="229">
                  <c:v>366</c:v>
                </c:pt>
                <c:pt idx="230">
                  <c:v>366</c:v>
                </c:pt>
                <c:pt idx="231">
                  <c:v>366</c:v>
                </c:pt>
                <c:pt idx="232">
                  <c:v>366</c:v>
                </c:pt>
                <c:pt idx="233">
                  <c:v>367</c:v>
                </c:pt>
                <c:pt idx="234">
                  <c:v>368</c:v>
                </c:pt>
                <c:pt idx="235">
                  <c:v>368</c:v>
                </c:pt>
                <c:pt idx="236">
                  <c:v>368</c:v>
                </c:pt>
                <c:pt idx="237">
                  <c:v>369</c:v>
                </c:pt>
                <c:pt idx="238">
                  <c:v>369</c:v>
                </c:pt>
                <c:pt idx="239">
                  <c:v>370</c:v>
                </c:pt>
                <c:pt idx="240">
                  <c:v>370</c:v>
                </c:pt>
                <c:pt idx="241">
                  <c:v>371</c:v>
                </c:pt>
                <c:pt idx="242">
                  <c:v>371</c:v>
                </c:pt>
                <c:pt idx="243">
                  <c:v>371</c:v>
                </c:pt>
                <c:pt idx="244">
                  <c:v>372</c:v>
                </c:pt>
                <c:pt idx="245">
                  <c:v>372</c:v>
                </c:pt>
                <c:pt idx="246">
                  <c:v>372</c:v>
                </c:pt>
                <c:pt idx="247">
                  <c:v>373</c:v>
                </c:pt>
                <c:pt idx="248">
                  <c:v>373</c:v>
                </c:pt>
                <c:pt idx="249">
                  <c:v>374</c:v>
                </c:pt>
                <c:pt idx="250">
                  <c:v>374</c:v>
                </c:pt>
                <c:pt idx="251">
                  <c:v>374</c:v>
                </c:pt>
                <c:pt idx="252">
                  <c:v>375</c:v>
                </c:pt>
                <c:pt idx="253">
                  <c:v>375</c:v>
                </c:pt>
                <c:pt idx="254">
                  <c:v>375</c:v>
                </c:pt>
                <c:pt idx="255">
                  <c:v>375</c:v>
                </c:pt>
                <c:pt idx="256">
                  <c:v>375</c:v>
                </c:pt>
                <c:pt idx="257">
                  <c:v>376</c:v>
                </c:pt>
                <c:pt idx="258">
                  <c:v>376</c:v>
                </c:pt>
                <c:pt idx="259">
                  <c:v>376</c:v>
                </c:pt>
                <c:pt idx="260">
                  <c:v>376</c:v>
                </c:pt>
                <c:pt idx="261">
                  <c:v>376</c:v>
                </c:pt>
                <c:pt idx="262">
                  <c:v>377</c:v>
                </c:pt>
                <c:pt idx="263">
                  <c:v>377</c:v>
                </c:pt>
                <c:pt idx="264">
                  <c:v>377</c:v>
                </c:pt>
                <c:pt idx="265">
                  <c:v>377</c:v>
                </c:pt>
                <c:pt idx="266">
                  <c:v>378</c:v>
                </c:pt>
                <c:pt idx="267">
                  <c:v>378</c:v>
                </c:pt>
                <c:pt idx="268">
                  <c:v>379</c:v>
                </c:pt>
                <c:pt idx="269">
                  <c:v>378</c:v>
                </c:pt>
                <c:pt idx="270">
                  <c:v>379</c:v>
                </c:pt>
                <c:pt idx="271">
                  <c:v>379</c:v>
                </c:pt>
                <c:pt idx="272">
                  <c:v>380</c:v>
                </c:pt>
                <c:pt idx="273">
                  <c:v>380</c:v>
                </c:pt>
                <c:pt idx="274">
                  <c:v>380</c:v>
                </c:pt>
                <c:pt idx="275">
                  <c:v>380</c:v>
                </c:pt>
                <c:pt idx="276">
                  <c:v>381</c:v>
                </c:pt>
                <c:pt idx="277">
                  <c:v>381</c:v>
                </c:pt>
                <c:pt idx="278">
                  <c:v>381</c:v>
                </c:pt>
                <c:pt idx="279">
                  <c:v>382</c:v>
                </c:pt>
                <c:pt idx="280">
                  <c:v>382</c:v>
                </c:pt>
                <c:pt idx="281">
                  <c:v>384</c:v>
                </c:pt>
                <c:pt idx="282">
                  <c:v>384</c:v>
                </c:pt>
                <c:pt idx="283">
                  <c:v>385</c:v>
                </c:pt>
                <c:pt idx="284">
                  <c:v>385</c:v>
                </c:pt>
                <c:pt idx="285">
                  <c:v>385</c:v>
                </c:pt>
                <c:pt idx="286">
                  <c:v>386</c:v>
                </c:pt>
                <c:pt idx="287">
                  <c:v>386</c:v>
                </c:pt>
                <c:pt idx="288">
                  <c:v>386</c:v>
                </c:pt>
                <c:pt idx="289">
                  <c:v>386</c:v>
                </c:pt>
                <c:pt idx="290">
                  <c:v>387</c:v>
                </c:pt>
                <c:pt idx="291">
                  <c:v>387</c:v>
                </c:pt>
                <c:pt idx="292">
                  <c:v>388</c:v>
                </c:pt>
                <c:pt idx="293">
                  <c:v>388</c:v>
                </c:pt>
                <c:pt idx="294">
                  <c:v>388</c:v>
                </c:pt>
                <c:pt idx="295">
                  <c:v>388</c:v>
                </c:pt>
                <c:pt idx="296">
                  <c:v>388</c:v>
                </c:pt>
                <c:pt idx="297">
                  <c:v>389</c:v>
                </c:pt>
                <c:pt idx="298">
                  <c:v>389</c:v>
                </c:pt>
                <c:pt idx="299">
                  <c:v>389</c:v>
                </c:pt>
                <c:pt idx="300">
                  <c:v>389</c:v>
                </c:pt>
                <c:pt idx="301">
                  <c:v>389</c:v>
                </c:pt>
                <c:pt idx="302">
                  <c:v>390</c:v>
                </c:pt>
                <c:pt idx="303">
                  <c:v>390</c:v>
                </c:pt>
                <c:pt idx="304">
                  <c:v>390</c:v>
                </c:pt>
                <c:pt idx="305">
                  <c:v>391</c:v>
                </c:pt>
                <c:pt idx="306">
                  <c:v>391</c:v>
                </c:pt>
                <c:pt idx="307">
                  <c:v>391</c:v>
                </c:pt>
                <c:pt idx="308">
                  <c:v>392</c:v>
                </c:pt>
                <c:pt idx="309">
                  <c:v>392</c:v>
                </c:pt>
                <c:pt idx="310">
                  <c:v>392</c:v>
                </c:pt>
                <c:pt idx="311">
                  <c:v>392</c:v>
                </c:pt>
                <c:pt idx="312">
                  <c:v>392</c:v>
                </c:pt>
                <c:pt idx="313">
                  <c:v>393</c:v>
                </c:pt>
                <c:pt idx="314">
                  <c:v>394</c:v>
                </c:pt>
                <c:pt idx="315">
                  <c:v>393</c:v>
                </c:pt>
                <c:pt idx="316">
                  <c:v>394</c:v>
                </c:pt>
                <c:pt idx="317">
                  <c:v>394</c:v>
                </c:pt>
                <c:pt idx="318">
                  <c:v>395</c:v>
                </c:pt>
                <c:pt idx="319">
                  <c:v>395</c:v>
                </c:pt>
                <c:pt idx="320">
                  <c:v>395</c:v>
                </c:pt>
                <c:pt idx="321">
                  <c:v>395</c:v>
                </c:pt>
                <c:pt idx="322">
                  <c:v>395</c:v>
                </c:pt>
                <c:pt idx="323">
                  <c:v>396</c:v>
                </c:pt>
                <c:pt idx="324">
                  <c:v>396</c:v>
                </c:pt>
                <c:pt idx="325">
                  <c:v>397</c:v>
                </c:pt>
                <c:pt idx="326">
                  <c:v>397</c:v>
                </c:pt>
                <c:pt idx="327">
                  <c:v>397</c:v>
                </c:pt>
                <c:pt idx="328">
                  <c:v>397</c:v>
                </c:pt>
                <c:pt idx="329">
                  <c:v>398</c:v>
                </c:pt>
                <c:pt idx="330">
                  <c:v>398</c:v>
                </c:pt>
                <c:pt idx="331">
                  <c:v>398</c:v>
                </c:pt>
                <c:pt idx="332">
                  <c:v>398</c:v>
                </c:pt>
                <c:pt idx="333">
                  <c:v>398</c:v>
                </c:pt>
                <c:pt idx="334">
                  <c:v>399</c:v>
                </c:pt>
                <c:pt idx="335">
                  <c:v>399</c:v>
                </c:pt>
                <c:pt idx="336">
                  <c:v>399</c:v>
                </c:pt>
                <c:pt idx="337">
                  <c:v>400</c:v>
                </c:pt>
                <c:pt idx="338">
                  <c:v>400</c:v>
                </c:pt>
                <c:pt idx="339">
                  <c:v>401</c:v>
                </c:pt>
                <c:pt idx="340">
                  <c:v>401</c:v>
                </c:pt>
                <c:pt idx="341">
                  <c:v>401</c:v>
                </c:pt>
                <c:pt idx="342">
                  <c:v>401</c:v>
                </c:pt>
                <c:pt idx="343">
                  <c:v>401</c:v>
                </c:pt>
                <c:pt idx="344">
                  <c:v>401</c:v>
                </c:pt>
                <c:pt idx="345">
                  <c:v>402</c:v>
                </c:pt>
                <c:pt idx="346">
                  <c:v>402</c:v>
                </c:pt>
                <c:pt idx="347">
                  <c:v>402</c:v>
                </c:pt>
                <c:pt idx="348">
                  <c:v>402</c:v>
                </c:pt>
                <c:pt idx="349">
                  <c:v>402</c:v>
                </c:pt>
                <c:pt idx="350">
                  <c:v>403</c:v>
                </c:pt>
                <c:pt idx="351">
                  <c:v>403</c:v>
                </c:pt>
                <c:pt idx="352">
                  <c:v>403</c:v>
                </c:pt>
                <c:pt idx="353">
                  <c:v>402</c:v>
                </c:pt>
                <c:pt idx="354">
                  <c:v>402</c:v>
                </c:pt>
                <c:pt idx="355">
                  <c:v>402</c:v>
                </c:pt>
                <c:pt idx="356">
                  <c:v>402</c:v>
                </c:pt>
                <c:pt idx="357">
                  <c:v>402</c:v>
                </c:pt>
                <c:pt idx="358">
                  <c:v>401</c:v>
                </c:pt>
                <c:pt idx="359">
                  <c:v>401</c:v>
                </c:pt>
                <c:pt idx="360">
                  <c:v>401</c:v>
                </c:pt>
                <c:pt idx="361">
                  <c:v>401</c:v>
                </c:pt>
                <c:pt idx="362">
                  <c:v>400</c:v>
                </c:pt>
                <c:pt idx="363">
                  <c:v>400</c:v>
                </c:pt>
                <c:pt idx="364">
                  <c:v>400</c:v>
                </c:pt>
                <c:pt idx="365">
                  <c:v>399</c:v>
                </c:pt>
                <c:pt idx="366">
                  <c:v>399</c:v>
                </c:pt>
                <c:pt idx="367">
                  <c:v>399</c:v>
                </c:pt>
                <c:pt idx="368">
                  <c:v>398</c:v>
                </c:pt>
                <c:pt idx="369">
                  <c:v>398</c:v>
                </c:pt>
                <c:pt idx="370">
                  <c:v>398</c:v>
                </c:pt>
                <c:pt idx="371">
                  <c:v>398</c:v>
                </c:pt>
                <c:pt idx="372">
                  <c:v>397</c:v>
                </c:pt>
                <c:pt idx="373">
                  <c:v>397</c:v>
                </c:pt>
                <c:pt idx="374">
                  <c:v>397</c:v>
                </c:pt>
                <c:pt idx="375">
                  <c:v>397</c:v>
                </c:pt>
                <c:pt idx="376">
                  <c:v>396</c:v>
                </c:pt>
                <c:pt idx="377">
                  <c:v>396</c:v>
                </c:pt>
                <c:pt idx="378">
                  <c:v>396</c:v>
                </c:pt>
                <c:pt idx="379">
                  <c:v>395</c:v>
                </c:pt>
                <c:pt idx="380">
                  <c:v>395</c:v>
                </c:pt>
                <c:pt idx="381">
                  <c:v>395</c:v>
                </c:pt>
                <c:pt idx="382">
                  <c:v>395</c:v>
                </c:pt>
                <c:pt idx="383">
                  <c:v>395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ex4_20_heatTemp1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Sheet1!$C$2:$C$385</c:f>
              <c:numCache>
                <c:formatCode>General</c:formatCode>
                <c:ptCount val="384"/>
                <c:pt idx="0">
                  <c:v>280</c:v>
                </c:pt>
                <c:pt idx="1">
                  <c:v>280</c:v>
                </c:pt>
                <c:pt idx="2">
                  <c:v>281</c:v>
                </c:pt>
                <c:pt idx="3">
                  <c:v>282</c:v>
                </c:pt>
                <c:pt idx="4">
                  <c:v>283</c:v>
                </c:pt>
                <c:pt idx="5">
                  <c:v>283</c:v>
                </c:pt>
                <c:pt idx="6">
                  <c:v>285</c:v>
                </c:pt>
                <c:pt idx="7">
                  <c:v>285</c:v>
                </c:pt>
                <c:pt idx="8">
                  <c:v>285</c:v>
                </c:pt>
                <c:pt idx="9">
                  <c:v>285</c:v>
                </c:pt>
                <c:pt idx="10">
                  <c:v>285</c:v>
                </c:pt>
                <c:pt idx="11">
                  <c:v>286</c:v>
                </c:pt>
                <c:pt idx="12">
                  <c:v>288</c:v>
                </c:pt>
                <c:pt idx="13">
                  <c:v>291</c:v>
                </c:pt>
                <c:pt idx="14">
                  <c:v>292</c:v>
                </c:pt>
                <c:pt idx="15">
                  <c:v>292</c:v>
                </c:pt>
                <c:pt idx="16">
                  <c:v>292</c:v>
                </c:pt>
                <c:pt idx="17">
                  <c:v>293</c:v>
                </c:pt>
                <c:pt idx="18">
                  <c:v>293</c:v>
                </c:pt>
                <c:pt idx="19">
                  <c:v>294</c:v>
                </c:pt>
                <c:pt idx="20">
                  <c:v>294</c:v>
                </c:pt>
                <c:pt idx="21">
                  <c:v>295</c:v>
                </c:pt>
                <c:pt idx="22">
                  <c:v>295</c:v>
                </c:pt>
                <c:pt idx="23">
                  <c:v>295</c:v>
                </c:pt>
                <c:pt idx="24">
                  <c:v>296</c:v>
                </c:pt>
                <c:pt idx="25">
                  <c:v>296</c:v>
                </c:pt>
                <c:pt idx="26">
                  <c:v>296</c:v>
                </c:pt>
                <c:pt idx="27">
                  <c:v>297</c:v>
                </c:pt>
                <c:pt idx="28">
                  <c:v>297</c:v>
                </c:pt>
                <c:pt idx="29">
                  <c:v>298</c:v>
                </c:pt>
                <c:pt idx="30">
                  <c:v>298</c:v>
                </c:pt>
                <c:pt idx="31">
                  <c:v>298</c:v>
                </c:pt>
                <c:pt idx="32">
                  <c:v>299</c:v>
                </c:pt>
                <c:pt idx="33">
                  <c:v>299</c:v>
                </c:pt>
                <c:pt idx="34">
                  <c:v>300</c:v>
                </c:pt>
                <c:pt idx="35">
                  <c:v>301</c:v>
                </c:pt>
                <c:pt idx="36">
                  <c:v>301</c:v>
                </c:pt>
                <c:pt idx="37">
                  <c:v>301</c:v>
                </c:pt>
                <c:pt idx="38">
                  <c:v>302</c:v>
                </c:pt>
                <c:pt idx="39">
                  <c:v>302</c:v>
                </c:pt>
                <c:pt idx="40">
                  <c:v>302</c:v>
                </c:pt>
                <c:pt idx="41">
                  <c:v>303</c:v>
                </c:pt>
                <c:pt idx="42">
                  <c:v>303</c:v>
                </c:pt>
                <c:pt idx="43">
                  <c:v>304</c:v>
                </c:pt>
                <c:pt idx="44">
                  <c:v>304</c:v>
                </c:pt>
                <c:pt idx="45">
                  <c:v>304</c:v>
                </c:pt>
                <c:pt idx="46">
                  <c:v>304</c:v>
                </c:pt>
                <c:pt idx="47">
                  <c:v>305</c:v>
                </c:pt>
                <c:pt idx="48">
                  <c:v>305</c:v>
                </c:pt>
                <c:pt idx="49">
                  <c:v>306</c:v>
                </c:pt>
                <c:pt idx="50">
                  <c:v>306</c:v>
                </c:pt>
                <c:pt idx="51">
                  <c:v>306</c:v>
                </c:pt>
                <c:pt idx="52">
                  <c:v>306</c:v>
                </c:pt>
                <c:pt idx="53">
                  <c:v>307</c:v>
                </c:pt>
                <c:pt idx="54">
                  <c:v>307</c:v>
                </c:pt>
                <c:pt idx="55">
                  <c:v>308</c:v>
                </c:pt>
                <c:pt idx="56">
                  <c:v>309</c:v>
                </c:pt>
                <c:pt idx="57">
                  <c:v>309</c:v>
                </c:pt>
                <c:pt idx="58">
                  <c:v>310</c:v>
                </c:pt>
                <c:pt idx="59">
                  <c:v>310</c:v>
                </c:pt>
                <c:pt idx="60">
                  <c:v>310</c:v>
                </c:pt>
                <c:pt idx="61">
                  <c:v>310</c:v>
                </c:pt>
                <c:pt idx="62">
                  <c:v>311</c:v>
                </c:pt>
                <c:pt idx="63">
                  <c:v>311</c:v>
                </c:pt>
                <c:pt idx="64">
                  <c:v>311</c:v>
                </c:pt>
                <c:pt idx="65">
                  <c:v>312</c:v>
                </c:pt>
                <c:pt idx="66">
                  <c:v>312</c:v>
                </c:pt>
                <c:pt idx="67">
                  <c:v>312</c:v>
                </c:pt>
                <c:pt idx="68">
                  <c:v>313</c:v>
                </c:pt>
                <c:pt idx="69">
                  <c:v>313</c:v>
                </c:pt>
                <c:pt idx="70">
                  <c:v>314</c:v>
                </c:pt>
                <c:pt idx="71">
                  <c:v>314</c:v>
                </c:pt>
                <c:pt idx="72">
                  <c:v>314</c:v>
                </c:pt>
                <c:pt idx="73">
                  <c:v>314</c:v>
                </c:pt>
                <c:pt idx="74">
                  <c:v>315</c:v>
                </c:pt>
                <c:pt idx="75">
                  <c:v>315</c:v>
                </c:pt>
                <c:pt idx="76">
                  <c:v>316</c:v>
                </c:pt>
                <c:pt idx="77">
                  <c:v>316</c:v>
                </c:pt>
                <c:pt idx="78">
                  <c:v>316</c:v>
                </c:pt>
                <c:pt idx="79">
                  <c:v>316</c:v>
                </c:pt>
                <c:pt idx="80">
                  <c:v>317</c:v>
                </c:pt>
                <c:pt idx="81">
                  <c:v>317</c:v>
                </c:pt>
                <c:pt idx="82">
                  <c:v>317</c:v>
                </c:pt>
                <c:pt idx="83">
                  <c:v>318</c:v>
                </c:pt>
                <c:pt idx="84">
                  <c:v>318</c:v>
                </c:pt>
                <c:pt idx="85">
                  <c:v>318</c:v>
                </c:pt>
                <c:pt idx="86">
                  <c:v>318</c:v>
                </c:pt>
                <c:pt idx="87">
                  <c:v>318</c:v>
                </c:pt>
                <c:pt idx="88">
                  <c:v>319</c:v>
                </c:pt>
                <c:pt idx="89">
                  <c:v>319</c:v>
                </c:pt>
                <c:pt idx="90">
                  <c:v>319</c:v>
                </c:pt>
                <c:pt idx="91">
                  <c:v>320</c:v>
                </c:pt>
                <c:pt idx="92">
                  <c:v>320</c:v>
                </c:pt>
                <c:pt idx="93">
                  <c:v>320</c:v>
                </c:pt>
                <c:pt idx="94">
                  <c:v>320</c:v>
                </c:pt>
                <c:pt idx="95">
                  <c:v>321</c:v>
                </c:pt>
                <c:pt idx="96">
                  <c:v>321</c:v>
                </c:pt>
                <c:pt idx="97">
                  <c:v>321</c:v>
                </c:pt>
                <c:pt idx="98">
                  <c:v>321</c:v>
                </c:pt>
                <c:pt idx="99">
                  <c:v>322</c:v>
                </c:pt>
                <c:pt idx="100">
                  <c:v>322</c:v>
                </c:pt>
                <c:pt idx="101">
                  <c:v>322</c:v>
                </c:pt>
                <c:pt idx="102">
                  <c:v>323</c:v>
                </c:pt>
                <c:pt idx="103">
                  <c:v>323</c:v>
                </c:pt>
                <c:pt idx="104">
                  <c:v>323</c:v>
                </c:pt>
                <c:pt idx="105">
                  <c:v>324</c:v>
                </c:pt>
                <c:pt idx="106">
                  <c:v>324</c:v>
                </c:pt>
                <c:pt idx="107">
                  <c:v>324</c:v>
                </c:pt>
                <c:pt idx="108">
                  <c:v>324</c:v>
                </c:pt>
                <c:pt idx="109">
                  <c:v>324</c:v>
                </c:pt>
                <c:pt idx="110">
                  <c:v>325</c:v>
                </c:pt>
                <c:pt idx="111">
                  <c:v>325</c:v>
                </c:pt>
                <c:pt idx="112">
                  <c:v>325</c:v>
                </c:pt>
                <c:pt idx="113">
                  <c:v>325</c:v>
                </c:pt>
                <c:pt idx="114">
                  <c:v>327</c:v>
                </c:pt>
                <c:pt idx="115">
                  <c:v>327</c:v>
                </c:pt>
                <c:pt idx="116">
                  <c:v>327</c:v>
                </c:pt>
                <c:pt idx="117">
                  <c:v>328</c:v>
                </c:pt>
                <c:pt idx="118">
                  <c:v>328</c:v>
                </c:pt>
                <c:pt idx="119">
                  <c:v>328</c:v>
                </c:pt>
                <c:pt idx="120">
                  <c:v>328</c:v>
                </c:pt>
                <c:pt idx="121">
                  <c:v>329</c:v>
                </c:pt>
                <c:pt idx="122">
                  <c:v>329</c:v>
                </c:pt>
                <c:pt idx="123">
                  <c:v>329</c:v>
                </c:pt>
                <c:pt idx="124">
                  <c:v>330</c:v>
                </c:pt>
                <c:pt idx="125">
                  <c:v>330</c:v>
                </c:pt>
                <c:pt idx="126">
                  <c:v>330</c:v>
                </c:pt>
                <c:pt idx="127">
                  <c:v>330</c:v>
                </c:pt>
                <c:pt idx="128">
                  <c:v>330</c:v>
                </c:pt>
                <c:pt idx="129">
                  <c:v>331</c:v>
                </c:pt>
                <c:pt idx="130">
                  <c:v>331</c:v>
                </c:pt>
                <c:pt idx="131">
                  <c:v>331</c:v>
                </c:pt>
                <c:pt idx="132">
                  <c:v>332</c:v>
                </c:pt>
                <c:pt idx="133">
                  <c:v>332</c:v>
                </c:pt>
                <c:pt idx="134">
                  <c:v>332</c:v>
                </c:pt>
                <c:pt idx="135">
                  <c:v>332</c:v>
                </c:pt>
                <c:pt idx="136">
                  <c:v>333</c:v>
                </c:pt>
                <c:pt idx="137">
                  <c:v>333</c:v>
                </c:pt>
                <c:pt idx="138">
                  <c:v>334</c:v>
                </c:pt>
                <c:pt idx="139">
                  <c:v>334</c:v>
                </c:pt>
                <c:pt idx="140">
                  <c:v>334</c:v>
                </c:pt>
                <c:pt idx="141">
                  <c:v>335</c:v>
                </c:pt>
                <c:pt idx="142">
                  <c:v>335</c:v>
                </c:pt>
                <c:pt idx="143">
                  <c:v>335</c:v>
                </c:pt>
                <c:pt idx="144">
                  <c:v>335</c:v>
                </c:pt>
                <c:pt idx="145">
                  <c:v>337</c:v>
                </c:pt>
                <c:pt idx="146">
                  <c:v>337</c:v>
                </c:pt>
                <c:pt idx="147">
                  <c:v>337</c:v>
                </c:pt>
                <c:pt idx="148">
                  <c:v>337</c:v>
                </c:pt>
                <c:pt idx="149">
                  <c:v>337</c:v>
                </c:pt>
                <c:pt idx="150">
                  <c:v>337</c:v>
                </c:pt>
                <c:pt idx="151">
                  <c:v>337</c:v>
                </c:pt>
                <c:pt idx="152">
                  <c:v>338</c:v>
                </c:pt>
                <c:pt idx="153">
                  <c:v>338</c:v>
                </c:pt>
                <c:pt idx="154">
                  <c:v>339</c:v>
                </c:pt>
                <c:pt idx="155">
                  <c:v>339</c:v>
                </c:pt>
                <c:pt idx="156">
                  <c:v>340</c:v>
                </c:pt>
                <c:pt idx="157">
                  <c:v>340</c:v>
                </c:pt>
                <c:pt idx="158">
                  <c:v>340</c:v>
                </c:pt>
                <c:pt idx="159">
                  <c:v>341</c:v>
                </c:pt>
                <c:pt idx="160">
                  <c:v>341</c:v>
                </c:pt>
                <c:pt idx="161">
                  <c:v>342</c:v>
                </c:pt>
                <c:pt idx="162">
                  <c:v>342</c:v>
                </c:pt>
                <c:pt idx="163">
                  <c:v>342</c:v>
                </c:pt>
                <c:pt idx="164">
                  <c:v>343</c:v>
                </c:pt>
                <c:pt idx="165">
                  <c:v>343</c:v>
                </c:pt>
                <c:pt idx="166">
                  <c:v>344</c:v>
                </c:pt>
                <c:pt idx="167">
                  <c:v>344</c:v>
                </c:pt>
                <c:pt idx="168">
                  <c:v>344</c:v>
                </c:pt>
                <c:pt idx="169">
                  <c:v>345</c:v>
                </c:pt>
                <c:pt idx="170">
                  <c:v>345</c:v>
                </c:pt>
                <c:pt idx="171">
                  <c:v>345</c:v>
                </c:pt>
                <c:pt idx="172">
                  <c:v>346</c:v>
                </c:pt>
                <c:pt idx="173">
                  <c:v>346</c:v>
                </c:pt>
                <c:pt idx="174">
                  <c:v>346</c:v>
                </c:pt>
                <c:pt idx="175">
                  <c:v>347</c:v>
                </c:pt>
                <c:pt idx="176">
                  <c:v>347</c:v>
                </c:pt>
                <c:pt idx="177">
                  <c:v>348</c:v>
                </c:pt>
                <c:pt idx="178">
                  <c:v>348</c:v>
                </c:pt>
                <c:pt idx="179">
                  <c:v>348</c:v>
                </c:pt>
                <c:pt idx="180">
                  <c:v>349</c:v>
                </c:pt>
                <c:pt idx="181">
                  <c:v>350</c:v>
                </c:pt>
                <c:pt idx="182">
                  <c:v>350</c:v>
                </c:pt>
                <c:pt idx="183">
                  <c:v>350</c:v>
                </c:pt>
                <c:pt idx="184">
                  <c:v>350</c:v>
                </c:pt>
                <c:pt idx="185">
                  <c:v>350</c:v>
                </c:pt>
                <c:pt idx="186">
                  <c:v>351</c:v>
                </c:pt>
                <c:pt idx="187">
                  <c:v>351</c:v>
                </c:pt>
                <c:pt idx="188">
                  <c:v>352</c:v>
                </c:pt>
                <c:pt idx="189">
                  <c:v>351</c:v>
                </c:pt>
                <c:pt idx="190">
                  <c:v>352</c:v>
                </c:pt>
                <c:pt idx="191">
                  <c:v>353</c:v>
                </c:pt>
                <c:pt idx="192">
                  <c:v>353</c:v>
                </c:pt>
                <c:pt idx="193">
                  <c:v>354</c:v>
                </c:pt>
                <c:pt idx="194">
                  <c:v>354</c:v>
                </c:pt>
                <c:pt idx="195">
                  <c:v>354</c:v>
                </c:pt>
                <c:pt idx="196">
                  <c:v>355</c:v>
                </c:pt>
                <c:pt idx="197">
                  <c:v>355</c:v>
                </c:pt>
                <c:pt idx="198">
                  <c:v>355</c:v>
                </c:pt>
                <c:pt idx="199">
                  <c:v>356</c:v>
                </c:pt>
                <c:pt idx="200">
                  <c:v>356</c:v>
                </c:pt>
                <c:pt idx="201">
                  <c:v>357</c:v>
                </c:pt>
                <c:pt idx="202">
                  <c:v>357</c:v>
                </c:pt>
                <c:pt idx="203">
                  <c:v>357</c:v>
                </c:pt>
                <c:pt idx="204">
                  <c:v>358</c:v>
                </c:pt>
                <c:pt idx="205">
                  <c:v>358</c:v>
                </c:pt>
                <c:pt idx="206">
                  <c:v>358</c:v>
                </c:pt>
                <c:pt idx="207">
                  <c:v>358</c:v>
                </c:pt>
                <c:pt idx="208">
                  <c:v>359</c:v>
                </c:pt>
                <c:pt idx="209">
                  <c:v>359</c:v>
                </c:pt>
                <c:pt idx="210">
                  <c:v>359</c:v>
                </c:pt>
                <c:pt idx="211">
                  <c:v>360</c:v>
                </c:pt>
                <c:pt idx="212">
                  <c:v>360</c:v>
                </c:pt>
                <c:pt idx="213">
                  <c:v>361</c:v>
                </c:pt>
                <c:pt idx="214">
                  <c:v>361</c:v>
                </c:pt>
                <c:pt idx="215">
                  <c:v>361</c:v>
                </c:pt>
                <c:pt idx="216">
                  <c:v>362</c:v>
                </c:pt>
                <c:pt idx="217">
                  <c:v>362</c:v>
                </c:pt>
                <c:pt idx="218">
                  <c:v>362</c:v>
                </c:pt>
                <c:pt idx="219">
                  <c:v>363</c:v>
                </c:pt>
                <c:pt idx="220">
                  <c:v>363</c:v>
                </c:pt>
                <c:pt idx="221">
                  <c:v>364</c:v>
                </c:pt>
                <c:pt idx="222">
                  <c:v>364</c:v>
                </c:pt>
                <c:pt idx="223">
                  <c:v>364</c:v>
                </c:pt>
                <c:pt idx="224">
                  <c:v>364</c:v>
                </c:pt>
                <c:pt idx="225">
                  <c:v>364</c:v>
                </c:pt>
                <c:pt idx="226">
                  <c:v>365</c:v>
                </c:pt>
                <c:pt idx="227">
                  <c:v>365</c:v>
                </c:pt>
                <c:pt idx="228">
                  <c:v>365</c:v>
                </c:pt>
                <c:pt idx="229">
                  <c:v>367</c:v>
                </c:pt>
                <c:pt idx="230">
                  <c:v>367</c:v>
                </c:pt>
                <c:pt idx="231">
                  <c:v>367</c:v>
                </c:pt>
                <c:pt idx="232">
                  <c:v>368</c:v>
                </c:pt>
                <c:pt idx="233">
                  <c:v>369</c:v>
                </c:pt>
                <c:pt idx="234">
                  <c:v>369</c:v>
                </c:pt>
                <c:pt idx="235">
                  <c:v>370</c:v>
                </c:pt>
                <c:pt idx="236">
                  <c:v>370</c:v>
                </c:pt>
                <c:pt idx="237">
                  <c:v>370</c:v>
                </c:pt>
                <c:pt idx="238">
                  <c:v>370</c:v>
                </c:pt>
                <c:pt idx="239">
                  <c:v>370</c:v>
                </c:pt>
                <c:pt idx="240">
                  <c:v>371</c:v>
                </c:pt>
                <c:pt idx="241">
                  <c:v>371</c:v>
                </c:pt>
                <c:pt idx="242">
                  <c:v>372</c:v>
                </c:pt>
                <c:pt idx="243">
                  <c:v>372</c:v>
                </c:pt>
                <c:pt idx="244">
                  <c:v>373</c:v>
                </c:pt>
                <c:pt idx="245">
                  <c:v>373</c:v>
                </c:pt>
                <c:pt idx="246">
                  <c:v>373</c:v>
                </c:pt>
                <c:pt idx="247">
                  <c:v>374</c:v>
                </c:pt>
                <c:pt idx="248">
                  <c:v>374</c:v>
                </c:pt>
                <c:pt idx="249">
                  <c:v>374</c:v>
                </c:pt>
                <c:pt idx="250">
                  <c:v>374</c:v>
                </c:pt>
                <c:pt idx="251">
                  <c:v>375</c:v>
                </c:pt>
                <c:pt idx="252">
                  <c:v>375</c:v>
                </c:pt>
                <c:pt idx="253">
                  <c:v>376</c:v>
                </c:pt>
                <c:pt idx="254">
                  <c:v>376</c:v>
                </c:pt>
                <c:pt idx="255">
                  <c:v>376</c:v>
                </c:pt>
                <c:pt idx="256">
                  <c:v>376</c:v>
                </c:pt>
                <c:pt idx="257">
                  <c:v>376</c:v>
                </c:pt>
                <c:pt idx="258">
                  <c:v>377</c:v>
                </c:pt>
                <c:pt idx="259">
                  <c:v>377</c:v>
                </c:pt>
                <c:pt idx="260">
                  <c:v>377</c:v>
                </c:pt>
                <c:pt idx="261">
                  <c:v>378</c:v>
                </c:pt>
                <c:pt idx="262">
                  <c:v>378</c:v>
                </c:pt>
                <c:pt idx="263">
                  <c:v>378</c:v>
                </c:pt>
                <c:pt idx="264">
                  <c:v>378</c:v>
                </c:pt>
                <c:pt idx="265">
                  <c:v>378</c:v>
                </c:pt>
                <c:pt idx="266">
                  <c:v>379</c:v>
                </c:pt>
                <c:pt idx="267">
                  <c:v>379</c:v>
                </c:pt>
                <c:pt idx="268">
                  <c:v>379</c:v>
                </c:pt>
                <c:pt idx="269">
                  <c:v>380</c:v>
                </c:pt>
                <c:pt idx="270">
                  <c:v>380</c:v>
                </c:pt>
                <c:pt idx="271">
                  <c:v>380</c:v>
                </c:pt>
                <c:pt idx="272">
                  <c:v>381</c:v>
                </c:pt>
                <c:pt idx="273">
                  <c:v>381</c:v>
                </c:pt>
                <c:pt idx="274">
                  <c:v>381</c:v>
                </c:pt>
                <c:pt idx="275">
                  <c:v>381</c:v>
                </c:pt>
                <c:pt idx="276">
                  <c:v>383</c:v>
                </c:pt>
                <c:pt idx="277">
                  <c:v>382</c:v>
                </c:pt>
                <c:pt idx="278">
                  <c:v>383</c:v>
                </c:pt>
                <c:pt idx="279">
                  <c:v>385</c:v>
                </c:pt>
                <c:pt idx="280">
                  <c:v>385</c:v>
                </c:pt>
                <c:pt idx="281">
                  <c:v>385</c:v>
                </c:pt>
                <c:pt idx="282">
                  <c:v>386</c:v>
                </c:pt>
                <c:pt idx="283">
                  <c:v>386</c:v>
                </c:pt>
                <c:pt idx="284">
                  <c:v>386</c:v>
                </c:pt>
                <c:pt idx="285">
                  <c:v>387</c:v>
                </c:pt>
                <c:pt idx="286">
                  <c:v>387</c:v>
                </c:pt>
                <c:pt idx="287">
                  <c:v>388</c:v>
                </c:pt>
                <c:pt idx="288">
                  <c:v>388</c:v>
                </c:pt>
                <c:pt idx="289">
                  <c:v>388</c:v>
                </c:pt>
                <c:pt idx="290">
                  <c:v>388</c:v>
                </c:pt>
                <c:pt idx="291">
                  <c:v>389</c:v>
                </c:pt>
                <c:pt idx="292">
                  <c:v>389</c:v>
                </c:pt>
                <c:pt idx="293">
                  <c:v>389</c:v>
                </c:pt>
                <c:pt idx="294">
                  <c:v>389</c:v>
                </c:pt>
                <c:pt idx="295">
                  <c:v>389</c:v>
                </c:pt>
                <c:pt idx="296">
                  <c:v>390</c:v>
                </c:pt>
                <c:pt idx="297">
                  <c:v>390</c:v>
                </c:pt>
                <c:pt idx="298">
                  <c:v>390</c:v>
                </c:pt>
                <c:pt idx="299">
                  <c:v>391</c:v>
                </c:pt>
                <c:pt idx="300">
                  <c:v>392</c:v>
                </c:pt>
                <c:pt idx="301">
                  <c:v>392</c:v>
                </c:pt>
                <c:pt idx="302">
                  <c:v>392</c:v>
                </c:pt>
                <c:pt idx="303">
                  <c:v>392</c:v>
                </c:pt>
                <c:pt idx="304">
                  <c:v>392</c:v>
                </c:pt>
                <c:pt idx="305">
                  <c:v>393</c:v>
                </c:pt>
                <c:pt idx="306">
                  <c:v>394</c:v>
                </c:pt>
                <c:pt idx="307">
                  <c:v>393</c:v>
                </c:pt>
                <c:pt idx="308">
                  <c:v>394</c:v>
                </c:pt>
                <c:pt idx="309">
                  <c:v>394</c:v>
                </c:pt>
                <c:pt idx="310">
                  <c:v>394</c:v>
                </c:pt>
                <c:pt idx="311">
                  <c:v>395</c:v>
                </c:pt>
                <c:pt idx="312">
                  <c:v>396</c:v>
                </c:pt>
                <c:pt idx="313">
                  <c:v>396</c:v>
                </c:pt>
                <c:pt idx="314">
                  <c:v>397</c:v>
                </c:pt>
                <c:pt idx="315">
                  <c:v>397</c:v>
                </c:pt>
                <c:pt idx="316">
                  <c:v>397</c:v>
                </c:pt>
                <c:pt idx="317">
                  <c:v>398</c:v>
                </c:pt>
                <c:pt idx="318">
                  <c:v>399</c:v>
                </c:pt>
                <c:pt idx="319">
                  <c:v>398</c:v>
                </c:pt>
                <c:pt idx="320">
                  <c:v>399</c:v>
                </c:pt>
                <c:pt idx="321">
                  <c:v>399</c:v>
                </c:pt>
                <c:pt idx="322">
                  <c:v>400</c:v>
                </c:pt>
                <c:pt idx="323">
                  <c:v>400</c:v>
                </c:pt>
                <c:pt idx="324">
                  <c:v>400</c:v>
                </c:pt>
                <c:pt idx="325">
                  <c:v>401</c:v>
                </c:pt>
                <c:pt idx="326">
                  <c:v>401</c:v>
                </c:pt>
                <c:pt idx="327">
                  <c:v>401</c:v>
                </c:pt>
                <c:pt idx="328">
                  <c:v>401</c:v>
                </c:pt>
                <c:pt idx="329">
                  <c:v>401</c:v>
                </c:pt>
                <c:pt idx="330">
                  <c:v>401</c:v>
                </c:pt>
                <c:pt idx="331">
                  <c:v>401</c:v>
                </c:pt>
                <c:pt idx="332">
                  <c:v>401</c:v>
                </c:pt>
                <c:pt idx="333">
                  <c:v>401</c:v>
                </c:pt>
                <c:pt idx="334">
                  <c:v>401</c:v>
                </c:pt>
                <c:pt idx="335">
                  <c:v>401</c:v>
                </c:pt>
                <c:pt idx="336">
                  <c:v>401</c:v>
                </c:pt>
                <c:pt idx="337">
                  <c:v>401</c:v>
                </c:pt>
                <c:pt idx="338">
                  <c:v>400</c:v>
                </c:pt>
                <c:pt idx="339">
                  <c:v>400</c:v>
                </c:pt>
                <c:pt idx="340">
                  <c:v>400</c:v>
                </c:pt>
                <c:pt idx="341">
                  <c:v>400</c:v>
                </c:pt>
                <c:pt idx="342">
                  <c:v>400</c:v>
                </c:pt>
                <c:pt idx="343">
                  <c:v>400</c:v>
                </c:pt>
                <c:pt idx="344">
                  <c:v>400</c:v>
                </c:pt>
                <c:pt idx="345">
                  <c:v>400</c:v>
                </c:pt>
                <c:pt idx="346">
                  <c:v>400</c:v>
                </c:pt>
                <c:pt idx="347">
                  <c:v>399</c:v>
                </c:pt>
                <c:pt idx="348">
                  <c:v>399</c:v>
                </c:pt>
                <c:pt idx="349">
                  <c:v>399</c:v>
                </c:pt>
                <c:pt idx="350">
                  <c:v>399</c:v>
                </c:pt>
                <c:pt idx="351">
                  <c:v>399</c:v>
                </c:pt>
                <c:pt idx="352">
                  <c:v>399</c:v>
                </c:pt>
                <c:pt idx="353">
                  <c:v>399</c:v>
                </c:pt>
                <c:pt idx="354">
                  <c:v>399</c:v>
                </c:pt>
                <c:pt idx="355">
                  <c:v>399</c:v>
                </c:pt>
                <c:pt idx="356">
                  <c:v>399</c:v>
                </c:pt>
                <c:pt idx="357">
                  <c:v>398</c:v>
                </c:pt>
                <c:pt idx="358">
                  <c:v>398</c:v>
                </c:pt>
                <c:pt idx="359">
                  <c:v>398</c:v>
                </c:pt>
                <c:pt idx="360">
                  <c:v>399</c:v>
                </c:pt>
                <c:pt idx="361">
                  <c:v>402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ex4_25_heatTemp1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Sheet1!$D$2:$D$385</c:f>
              <c:numCache>
                <c:formatCode>General</c:formatCode>
                <c:ptCount val="384"/>
                <c:pt idx="0">
                  <c:v>299</c:v>
                </c:pt>
                <c:pt idx="1">
                  <c:v>299</c:v>
                </c:pt>
                <c:pt idx="2">
                  <c:v>300</c:v>
                </c:pt>
                <c:pt idx="3">
                  <c:v>301</c:v>
                </c:pt>
                <c:pt idx="4">
                  <c:v>301</c:v>
                </c:pt>
                <c:pt idx="5">
                  <c:v>302</c:v>
                </c:pt>
                <c:pt idx="6">
                  <c:v>302</c:v>
                </c:pt>
                <c:pt idx="7">
                  <c:v>303</c:v>
                </c:pt>
                <c:pt idx="8">
                  <c:v>303</c:v>
                </c:pt>
                <c:pt idx="9">
                  <c:v>304</c:v>
                </c:pt>
                <c:pt idx="10">
                  <c:v>304</c:v>
                </c:pt>
                <c:pt idx="11">
                  <c:v>304</c:v>
                </c:pt>
                <c:pt idx="12">
                  <c:v>304</c:v>
                </c:pt>
                <c:pt idx="13">
                  <c:v>305</c:v>
                </c:pt>
                <c:pt idx="14">
                  <c:v>306</c:v>
                </c:pt>
                <c:pt idx="15">
                  <c:v>306</c:v>
                </c:pt>
                <c:pt idx="16">
                  <c:v>306</c:v>
                </c:pt>
                <c:pt idx="17">
                  <c:v>307</c:v>
                </c:pt>
                <c:pt idx="18">
                  <c:v>307</c:v>
                </c:pt>
                <c:pt idx="19">
                  <c:v>308</c:v>
                </c:pt>
                <c:pt idx="20">
                  <c:v>308</c:v>
                </c:pt>
                <c:pt idx="21">
                  <c:v>308</c:v>
                </c:pt>
                <c:pt idx="22">
                  <c:v>308</c:v>
                </c:pt>
                <c:pt idx="23">
                  <c:v>309</c:v>
                </c:pt>
                <c:pt idx="24">
                  <c:v>309</c:v>
                </c:pt>
                <c:pt idx="25">
                  <c:v>310</c:v>
                </c:pt>
                <c:pt idx="26">
                  <c:v>311</c:v>
                </c:pt>
                <c:pt idx="27">
                  <c:v>311</c:v>
                </c:pt>
                <c:pt idx="28">
                  <c:v>311</c:v>
                </c:pt>
                <c:pt idx="29">
                  <c:v>311</c:v>
                </c:pt>
                <c:pt idx="30">
                  <c:v>311</c:v>
                </c:pt>
                <c:pt idx="31">
                  <c:v>312</c:v>
                </c:pt>
                <c:pt idx="32">
                  <c:v>312</c:v>
                </c:pt>
                <c:pt idx="33">
                  <c:v>313</c:v>
                </c:pt>
                <c:pt idx="34">
                  <c:v>313</c:v>
                </c:pt>
                <c:pt idx="35">
                  <c:v>313</c:v>
                </c:pt>
                <c:pt idx="36">
                  <c:v>313</c:v>
                </c:pt>
                <c:pt idx="37">
                  <c:v>314</c:v>
                </c:pt>
                <c:pt idx="38">
                  <c:v>314</c:v>
                </c:pt>
                <c:pt idx="39">
                  <c:v>315</c:v>
                </c:pt>
                <c:pt idx="40">
                  <c:v>315</c:v>
                </c:pt>
                <c:pt idx="41">
                  <c:v>316</c:v>
                </c:pt>
                <c:pt idx="42">
                  <c:v>316</c:v>
                </c:pt>
                <c:pt idx="43">
                  <c:v>316</c:v>
                </c:pt>
                <c:pt idx="44">
                  <c:v>316</c:v>
                </c:pt>
                <c:pt idx="45">
                  <c:v>317</c:v>
                </c:pt>
                <c:pt idx="46">
                  <c:v>317</c:v>
                </c:pt>
                <c:pt idx="47">
                  <c:v>318</c:v>
                </c:pt>
                <c:pt idx="48">
                  <c:v>318</c:v>
                </c:pt>
                <c:pt idx="49">
                  <c:v>318</c:v>
                </c:pt>
                <c:pt idx="50">
                  <c:v>318</c:v>
                </c:pt>
                <c:pt idx="51">
                  <c:v>318</c:v>
                </c:pt>
                <c:pt idx="52">
                  <c:v>319</c:v>
                </c:pt>
                <c:pt idx="53">
                  <c:v>319</c:v>
                </c:pt>
                <c:pt idx="54">
                  <c:v>319</c:v>
                </c:pt>
                <c:pt idx="55">
                  <c:v>320</c:v>
                </c:pt>
                <c:pt idx="56">
                  <c:v>320</c:v>
                </c:pt>
                <c:pt idx="57">
                  <c:v>320</c:v>
                </c:pt>
                <c:pt idx="58">
                  <c:v>320</c:v>
                </c:pt>
                <c:pt idx="59">
                  <c:v>320</c:v>
                </c:pt>
                <c:pt idx="60">
                  <c:v>321</c:v>
                </c:pt>
                <c:pt idx="61">
                  <c:v>321</c:v>
                </c:pt>
                <c:pt idx="62">
                  <c:v>321</c:v>
                </c:pt>
                <c:pt idx="63">
                  <c:v>322</c:v>
                </c:pt>
                <c:pt idx="64">
                  <c:v>322</c:v>
                </c:pt>
                <c:pt idx="65">
                  <c:v>322</c:v>
                </c:pt>
                <c:pt idx="66">
                  <c:v>323</c:v>
                </c:pt>
                <c:pt idx="67">
                  <c:v>323</c:v>
                </c:pt>
                <c:pt idx="68">
                  <c:v>323</c:v>
                </c:pt>
                <c:pt idx="69">
                  <c:v>324</c:v>
                </c:pt>
                <c:pt idx="70">
                  <c:v>324</c:v>
                </c:pt>
                <c:pt idx="71">
                  <c:v>324</c:v>
                </c:pt>
                <c:pt idx="72">
                  <c:v>324</c:v>
                </c:pt>
                <c:pt idx="73">
                  <c:v>324</c:v>
                </c:pt>
                <c:pt idx="74">
                  <c:v>324</c:v>
                </c:pt>
                <c:pt idx="75">
                  <c:v>325</c:v>
                </c:pt>
                <c:pt idx="76">
                  <c:v>325</c:v>
                </c:pt>
                <c:pt idx="77">
                  <c:v>325</c:v>
                </c:pt>
                <c:pt idx="78">
                  <c:v>326</c:v>
                </c:pt>
                <c:pt idx="79">
                  <c:v>326</c:v>
                </c:pt>
                <c:pt idx="80">
                  <c:v>326</c:v>
                </c:pt>
                <c:pt idx="81">
                  <c:v>327</c:v>
                </c:pt>
                <c:pt idx="82">
                  <c:v>327</c:v>
                </c:pt>
                <c:pt idx="83">
                  <c:v>327</c:v>
                </c:pt>
                <c:pt idx="84">
                  <c:v>328</c:v>
                </c:pt>
                <c:pt idx="85">
                  <c:v>328</c:v>
                </c:pt>
                <c:pt idx="86">
                  <c:v>328</c:v>
                </c:pt>
                <c:pt idx="87">
                  <c:v>329</c:v>
                </c:pt>
                <c:pt idx="88">
                  <c:v>329</c:v>
                </c:pt>
                <c:pt idx="89">
                  <c:v>329</c:v>
                </c:pt>
                <c:pt idx="90">
                  <c:v>329</c:v>
                </c:pt>
                <c:pt idx="91">
                  <c:v>329</c:v>
                </c:pt>
                <c:pt idx="92">
                  <c:v>329</c:v>
                </c:pt>
                <c:pt idx="93">
                  <c:v>330</c:v>
                </c:pt>
                <c:pt idx="94">
                  <c:v>330</c:v>
                </c:pt>
                <c:pt idx="95">
                  <c:v>331</c:v>
                </c:pt>
                <c:pt idx="96">
                  <c:v>331</c:v>
                </c:pt>
                <c:pt idx="97">
                  <c:v>331</c:v>
                </c:pt>
                <c:pt idx="98">
                  <c:v>332</c:v>
                </c:pt>
                <c:pt idx="99">
                  <c:v>332</c:v>
                </c:pt>
                <c:pt idx="100">
                  <c:v>332</c:v>
                </c:pt>
                <c:pt idx="101">
                  <c:v>332</c:v>
                </c:pt>
                <c:pt idx="102">
                  <c:v>333</c:v>
                </c:pt>
                <c:pt idx="103">
                  <c:v>333</c:v>
                </c:pt>
                <c:pt idx="104">
                  <c:v>334</c:v>
                </c:pt>
                <c:pt idx="105">
                  <c:v>334</c:v>
                </c:pt>
                <c:pt idx="106">
                  <c:v>334</c:v>
                </c:pt>
                <c:pt idx="107">
                  <c:v>334</c:v>
                </c:pt>
                <c:pt idx="108">
                  <c:v>335</c:v>
                </c:pt>
                <c:pt idx="109">
                  <c:v>335</c:v>
                </c:pt>
                <c:pt idx="110">
                  <c:v>335</c:v>
                </c:pt>
                <c:pt idx="111">
                  <c:v>336</c:v>
                </c:pt>
                <c:pt idx="112">
                  <c:v>336</c:v>
                </c:pt>
                <c:pt idx="113">
                  <c:v>337</c:v>
                </c:pt>
                <c:pt idx="114">
                  <c:v>337</c:v>
                </c:pt>
                <c:pt idx="115">
                  <c:v>337</c:v>
                </c:pt>
                <c:pt idx="116">
                  <c:v>337</c:v>
                </c:pt>
                <c:pt idx="117">
                  <c:v>337</c:v>
                </c:pt>
                <c:pt idx="118">
                  <c:v>337</c:v>
                </c:pt>
                <c:pt idx="119">
                  <c:v>337</c:v>
                </c:pt>
                <c:pt idx="120">
                  <c:v>338</c:v>
                </c:pt>
                <c:pt idx="121">
                  <c:v>338</c:v>
                </c:pt>
                <c:pt idx="122">
                  <c:v>338</c:v>
                </c:pt>
                <c:pt idx="123">
                  <c:v>339</c:v>
                </c:pt>
                <c:pt idx="124">
                  <c:v>339</c:v>
                </c:pt>
                <c:pt idx="125">
                  <c:v>340</c:v>
                </c:pt>
                <c:pt idx="126">
                  <c:v>340</c:v>
                </c:pt>
                <c:pt idx="127">
                  <c:v>340</c:v>
                </c:pt>
                <c:pt idx="128">
                  <c:v>341</c:v>
                </c:pt>
                <c:pt idx="129">
                  <c:v>341</c:v>
                </c:pt>
                <c:pt idx="130">
                  <c:v>341</c:v>
                </c:pt>
                <c:pt idx="131">
                  <c:v>342</c:v>
                </c:pt>
                <c:pt idx="132">
                  <c:v>342</c:v>
                </c:pt>
                <c:pt idx="133">
                  <c:v>343</c:v>
                </c:pt>
                <c:pt idx="134">
                  <c:v>343</c:v>
                </c:pt>
                <c:pt idx="135">
                  <c:v>344</c:v>
                </c:pt>
                <c:pt idx="136">
                  <c:v>344</c:v>
                </c:pt>
                <c:pt idx="137">
                  <c:v>344</c:v>
                </c:pt>
                <c:pt idx="138">
                  <c:v>345</c:v>
                </c:pt>
                <c:pt idx="139">
                  <c:v>346</c:v>
                </c:pt>
                <c:pt idx="140">
                  <c:v>346</c:v>
                </c:pt>
                <c:pt idx="141">
                  <c:v>346</c:v>
                </c:pt>
                <c:pt idx="142">
                  <c:v>347</c:v>
                </c:pt>
                <c:pt idx="143">
                  <c:v>347</c:v>
                </c:pt>
                <c:pt idx="144">
                  <c:v>348</c:v>
                </c:pt>
                <c:pt idx="145">
                  <c:v>348</c:v>
                </c:pt>
                <c:pt idx="146">
                  <c:v>349</c:v>
                </c:pt>
                <c:pt idx="147">
                  <c:v>349</c:v>
                </c:pt>
                <c:pt idx="148">
                  <c:v>350</c:v>
                </c:pt>
                <c:pt idx="149">
                  <c:v>350</c:v>
                </c:pt>
                <c:pt idx="150">
                  <c:v>350</c:v>
                </c:pt>
                <c:pt idx="151">
                  <c:v>350</c:v>
                </c:pt>
                <c:pt idx="152">
                  <c:v>351</c:v>
                </c:pt>
                <c:pt idx="153">
                  <c:v>351</c:v>
                </c:pt>
                <c:pt idx="154">
                  <c:v>351</c:v>
                </c:pt>
                <c:pt idx="155">
                  <c:v>352</c:v>
                </c:pt>
                <c:pt idx="156">
                  <c:v>353</c:v>
                </c:pt>
                <c:pt idx="157">
                  <c:v>353</c:v>
                </c:pt>
                <c:pt idx="158">
                  <c:v>353</c:v>
                </c:pt>
                <c:pt idx="159">
                  <c:v>353</c:v>
                </c:pt>
                <c:pt idx="160">
                  <c:v>354</c:v>
                </c:pt>
                <c:pt idx="161">
                  <c:v>354</c:v>
                </c:pt>
                <c:pt idx="162">
                  <c:v>355</c:v>
                </c:pt>
                <c:pt idx="163">
                  <c:v>355</c:v>
                </c:pt>
                <c:pt idx="164">
                  <c:v>355</c:v>
                </c:pt>
                <c:pt idx="165">
                  <c:v>356</c:v>
                </c:pt>
                <c:pt idx="166">
                  <c:v>356</c:v>
                </c:pt>
                <c:pt idx="167">
                  <c:v>356</c:v>
                </c:pt>
                <c:pt idx="168">
                  <c:v>357</c:v>
                </c:pt>
                <c:pt idx="169">
                  <c:v>357</c:v>
                </c:pt>
                <c:pt idx="170">
                  <c:v>358</c:v>
                </c:pt>
                <c:pt idx="171">
                  <c:v>358</c:v>
                </c:pt>
                <c:pt idx="172">
                  <c:v>359</c:v>
                </c:pt>
                <c:pt idx="173">
                  <c:v>359</c:v>
                </c:pt>
                <c:pt idx="174">
                  <c:v>359</c:v>
                </c:pt>
                <c:pt idx="175">
                  <c:v>360</c:v>
                </c:pt>
                <c:pt idx="176">
                  <c:v>360</c:v>
                </c:pt>
                <c:pt idx="177">
                  <c:v>361</c:v>
                </c:pt>
                <c:pt idx="178">
                  <c:v>361</c:v>
                </c:pt>
                <c:pt idx="179">
                  <c:v>361</c:v>
                </c:pt>
                <c:pt idx="180">
                  <c:v>362</c:v>
                </c:pt>
                <c:pt idx="181">
                  <c:v>362</c:v>
                </c:pt>
                <c:pt idx="182">
                  <c:v>362</c:v>
                </c:pt>
                <c:pt idx="183">
                  <c:v>363</c:v>
                </c:pt>
                <c:pt idx="184">
                  <c:v>363</c:v>
                </c:pt>
                <c:pt idx="185">
                  <c:v>363</c:v>
                </c:pt>
                <c:pt idx="186">
                  <c:v>364</c:v>
                </c:pt>
                <c:pt idx="187">
                  <c:v>364</c:v>
                </c:pt>
                <c:pt idx="188">
                  <c:v>364</c:v>
                </c:pt>
                <c:pt idx="189">
                  <c:v>365</c:v>
                </c:pt>
                <c:pt idx="190">
                  <c:v>365</c:v>
                </c:pt>
                <c:pt idx="191">
                  <c:v>365</c:v>
                </c:pt>
                <c:pt idx="192">
                  <c:v>365</c:v>
                </c:pt>
                <c:pt idx="193">
                  <c:v>366</c:v>
                </c:pt>
                <c:pt idx="194">
                  <c:v>367</c:v>
                </c:pt>
                <c:pt idx="195">
                  <c:v>367</c:v>
                </c:pt>
                <c:pt idx="196">
                  <c:v>367</c:v>
                </c:pt>
                <c:pt idx="197">
                  <c:v>367</c:v>
                </c:pt>
                <c:pt idx="198">
                  <c:v>368</c:v>
                </c:pt>
                <c:pt idx="199">
                  <c:v>369</c:v>
                </c:pt>
                <c:pt idx="200">
                  <c:v>369</c:v>
                </c:pt>
                <c:pt idx="201">
                  <c:v>369</c:v>
                </c:pt>
                <c:pt idx="202">
                  <c:v>370</c:v>
                </c:pt>
                <c:pt idx="203">
                  <c:v>370</c:v>
                </c:pt>
                <c:pt idx="204">
                  <c:v>370</c:v>
                </c:pt>
                <c:pt idx="205">
                  <c:v>371</c:v>
                </c:pt>
                <c:pt idx="206">
                  <c:v>371</c:v>
                </c:pt>
                <c:pt idx="207">
                  <c:v>372</c:v>
                </c:pt>
                <c:pt idx="208">
                  <c:v>372</c:v>
                </c:pt>
                <c:pt idx="209">
                  <c:v>372</c:v>
                </c:pt>
                <c:pt idx="210">
                  <c:v>372</c:v>
                </c:pt>
                <c:pt idx="211">
                  <c:v>373</c:v>
                </c:pt>
                <c:pt idx="212">
                  <c:v>374</c:v>
                </c:pt>
                <c:pt idx="213">
                  <c:v>374</c:v>
                </c:pt>
                <c:pt idx="214">
                  <c:v>374</c:v>
                </c:pt>
                <c:pt idx="215">
                  <c:v>374</c:v>
                </c:pt>
                <c:pt idx="216">
                  <c:v>374</c:v>
                </c:pt>
                <c:pt idx="217">
                  <c:v>375</c:v>
                </c:pt>
                <c:pt idx="218">
                  <c:v>375</c:v>
                </c:pt>
                <c:pt idx="219">
                  <c:v>375</c:v>
                </c:pt>
                <c:pt idx="220">
                  <c:v>376</c:v>
                </c:pt>
                <c:pt idx="221">
                  <c:v>376</c:v>
                </c:pt>
                <c:pt idx="222">
                  <c:v>376</c:v>
                </c:pt>
                <c:pt idx="223">
                  <c:v>376</c:v>
                </c:pt>
                <c:pt idx="224">
                  <c:v>376</c:v>
                </c:pt>
                <c:pt idx="225">
                  <c:v>377</c:v>
                </c:pt>
                <c:pt idx="226">
                  <c:v>377</c:v>
                </c:pt>
                <c:pt idx="227">
                  <c:v>377</c:v>
                </c:pt>
                <c:pt idx="228">
                  <c:v>377</c:v>
                </c:pt>
                <c:pt idx="229">
                  <c:v>378</c:v>
                </c:pt>
                <c:pt idx="230">
                  <c:v>378</c:v>
                </c:pt>
                <c:pt idx="231">
                  <c:v>378</c:v>
                </c:pt>
                <c:pt idx="232">
                  <c:v>378</c:v>
                </c:pt>
                <c:pt idx="233">
                  <c:v>378</c:v>
                </c:pt>
                <c:pt idx="234">
                  <c:v>379</c:v>
                </c:pt>
                <c:pt idx="235">
                  <c:v>379</c:v>
                </c:pt>
                <c:pt idx="236">
                  <c:v>380</c:v>
                </c:pt>
                <c:pt idx="237">
                  <c:v>379</c:v>
                </c:pt>
                <c:pt idx="238">
                  <c:v>380</c:v>
                </c:pt>
                <c:pt idx="239">
                  <c:v>380</c:v>
                </c:pt>
                <c:pt idx="240">
                  <c:v>381</c:v>
                </c:pt>
                <c:pt idx="241">
                  <c:v>380</c:v>
                </c:pt>
                <c:pt idx="242">
                  <c:v>382</c:v>
                </c:pt>
                <c:pt idx="243">
                  <c:v>383</c:v>
                </c:pt>
                <c:pt idx="244">
                  <c:v>383</c:v>
                </c:pt>
                <c:pt idx="245">
                  <c:v>384</c:v>
                </c:pt>
                <c:pt idx="246">
                  <c:v>385</c:v>
                </c:pt>
                <c:pt idx="247">
                  <c:v>385</c:v>
                </c:pt>
                <c:pt idx="248">
                  <c:v>385</c:v>
                </c:pt>
                <c:pt idx="249">
                  <c:v>385</c:v>
                </c:pt>
                <c:pt idx="250">
                  <c:v>386</c:v>
                </c:pt>
                <c:pt idx="251">
                  <c:v>386</c:v>
                </c:pt>
                <c:pt idx="252">
                  <c:v>387</c:v>
                </c:pt>
                <c:pt idx="253">
                  <c:v>387</c:v>
                </c:pt>
                <c:pt idx="254">
                  <c:v>388</c:v>
                </c:pt>
                <c:pt idx="255">
                  <c:v>388</c:v>
                </c:pt>
                <c:pt idx="256">
                  <c:v>387</c:v>
                </c:pt>
                <c:pt idx="257">
                  <c:v>388</c:v>
                </c:pt>
                <c:pt idx="258">
                  <c:v>389</c:v>
                </c:pt>
                <c:pt idx="259">
                  <c:v>389</c:v>
                </c:pt>
                <c:pt idx="260">
                  <c:v>389</c:v>
                </c:pt>
                <c:pt idx="261">
                  <c:v>389</c:v>
                </c:pt>
                <c:pt idx="262">
                  <c:v>390</c:v>
                </c:pt>
                <c:pt idx="263">
                  <c:v>390</c:v>
                </c:pt>
                <c:pt idx="264">
                  <c:v>390</c:v>
                </c:pt>
                <c:pt idx="265">
                  <c:v>390</c:v>
                </c:pt>
                <c:pt idx="266">
                  <c:v>391</c:v>
                </c:pt>
                <c:pt idx="267">
                  <c:v>391</c:v>
                </c:pt>
                <c:pt idx="268">
                  <c:v>392</c:v>
                </c:pt>
                <c:pt idx="269">
                  <c:v>392</c:v>
                </c:pt>
                <c:pt idx="270">
                  <c:v>392</c:v>
                </c:pt>
                <c:pt idx="271">
                  <c:v>392</c:v>
                </c:pt>
                <c:pt idx="272">
                  <c:v>392</c:v>
                </c:pt>
                <c:pt idx="273">
                  <c:v>393</c:v>
                </c:pt>
                <c:pt idx="274">
                  <c:v>393</c:v>
                </c:pt>
                <c:pt idx="275">
                  <c:v>394</c:v>
                </c:pt>
                <c:pt idx="276">
                  <c:v>394</c:v>
                </c:pt>
                <c:pt idx="277">
                  <c:v>394</c:v>
                </c:pt>
                <c:pt idx="278">
                  <c:v>395</c:v>
                </c:pt>
                <c:pt idx="279">
                  <c:v>395</c:v>
                </c:pt>
                <c:pt idx="280">
                  <c:v>395</c:v>
                </c:pt>
                <c:pt idx="281">
                  <c:v>395</c:v>
                </c:pt>
                <c:pt idx="282">
                  <c:v>396</c:v>
                </c:pt>
                <c:pt idx="283">
                  <c:v>396</c:v>
                </c:pt>
                <c:pt idx="284">
                  <c:v>397</c:v>
                </c:pt>
                <c:pt idx="285">
                  <c:v>397</c:v>
                </c:pt>
                <c:pt idx="286">
                  <c:v>398</c:v>
                </c:pt>
                <c:pt idx="287">
                  <c:v>397</c:v>
                </c:pt>
                <c:pt idx="288">
                  <c:v>398</c:v>
                </c:pt>
                <c:pt idx="289">
                  <c:v>399</c:v>
                </c:pt>
                <c:pt idx="290">
                  <c:v>399</c:v>
                </c:pt>
                <c:pt idx="291">
                  <c:v>399</c:v>
                </c:pt>
                <c:pt idx="292">
                  <c:v>399</c:v>
                </c:pt>
                <c:pt idx="293">
                  <c:v>400</c:v>
                </c:pt>
                <c:pt idx="294">
                  <c:v>400</c:v>
                </c:pt>
                <c:pt idx="295">
                  <c:v>400</c:v>
                </c:pt>
                <c:pt idx="296">
                  <c:v>400</c:v>
                </c:pt>
                <c:pt idx="297">
                  <c:v>401</c:v>
                </c:pt>
                <c:pt idx="298">
                  <c:v>401</c:v>
                </c:pt>
                <c:pt idx="299">
                  <c:v>401</c:v>
                </c:pt>
                <c:pt idx="300">
                  <c:v>401</c:v>
                </c:pt>
                <c:pt idx="301">
                  <c:v>402</c:v>
                </c:pt>
                <c:pt idx="302">
                  <c:v>402</c:v>
                </c:pt>
                <c:pt idx="303">
                  <c:v>402</c:v>
                </c:pt>
                <c:pt idx="304">
                  <c:v>401</c:v>
                </c:pt>
                <c:pt idx="305">
                  <c:v>401</c:v>
                </c:pt>
                <c:pt idx="306">
                  <c:v>401</c:v>
                </c:pt>
                <c:pt idx="307">
                  <c:v>401</c:v>
                </c:pt>
                <c:pt idx="308">
                  <c:v>401</c:v>
                </c:pt>
                <c:pt idx="309">
                  <c:v>401</c:v>
                </c:pt>
                <c:pt idx="310">
                  <c:v>400</c:v>
                </c:pt>
                <c:pt idx="311">
                  <c:v>399</c:v>
                </c:pt>
                <c:pt idx="312">
                  <c:v>399</c:v>
                </c:pt>
                <c:pt idx="313">
                  <c:v>399</c:v>
                </c:pt>
                <c:pt idx="314">
                  <c:v>398</c:v>
                </c:pt>
                <c:pt idx="315">
                  <c:v>398</c:v>
                </c:pt>
                <c:pt idx="316">
                  <c:v>398</c:v>
                </c:pt>
                <c:pt idx="317">
                  <c:v>398</c:v>
                </c:pt>
                <c:pt idx="318">
                  <c:v>397</c:v>
                </c:pt>
                <c:pt idx="319">
                  <c:v>397</c:v>
                </c:pt>
                <c:pt idx="320">
                  <c:v>397</c:v>
                </c:pt>
                <c:pt idx="321">
                  <c:v>396</c:v>
                </c:pt>
                <c:pt idx="322">
                  <c:v>396</c:v>
                </c:pt>
                <c:pt idx="323">
                  <c:v>396</c:v>
                </c:pt>
                <c:pt idx="324">
                  <c:v>396</c:v>
                </c:pt>
                <c:pt idx="325">
                  <c:v>396</c:v>
                </c:pt>
                <c:pt idx="326">
                  <c:v>395</c:v>
                </c:pt>
                <c:pt idx="327">
                  <c:v>395</c:v>
                </c:pt>
                <c:pt idx="328">
                  <c:v>395</c:v>
                </c:pt>
                <c:pt idx="329">
                  <c:v>394</c:v>
                </c:pt>
                <c:pt idx="330">
                  <c:v>394</c:v>
                </c:pt>
                <c:pt idx="331">
                  <c:v>394</c:v>
                </c:pt>
                <c:pt idx="332">
                  <c:v>394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ex4_30_heatTemp1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Sheet1!$E$2:$E$385</c:f>
              <c:numCache>
                <c:formatCode>General</c:formatCode>
                <c:ptCount val="384"/>
                <c:pt idx="0">
                  <c:v>295</c:v>
                </c:pt>
                <c:pt idx="1">
                  <c:v>295</c:v>
                </c:pt>
                <c:pt idx="2">
                  <c:v>297</c:v>
                </c:pt>
                <c:pt idx="3">
                  <c:v>297</c:v>
                </c:pt>
                <c:pt idx="4">
                  <c:v>298</c:v>
                </c:pt>
                <c:pt idx="5">
                  <c:v>298</c:v>
                </c:pt>
                <c:pt idx="6">
                  <c:v>299</c:v>
                </c:pt>
                <c:pt idx="7">
                  <c:v>299</c:v>
                </c:pt>
                <c:pt idx="8">
                  <c:v>300</c:v>
                </c:pt>
                <c:pt idx="9">
                  <c:v>300</c:v>
                </c:pt>
                <c:pt idx="10">
                  <c:v>300</c:v>
                </c:pt>
                <c:pt idx="11">
                  <c:v>300</c:v>
                </c:pt>
                <c:pt idx="12">
                  <c:v>301</c:v>
                </c:pt>
                <c:pt idx="13">
                  <c:v>301</c:v>
                </c:pt>
                <c:pt idx="14">
                  <c:v>302</c:v>
                </c:pt>
                <c:pt idx="15">
                  <c:v>302</c:v>
                </c:pt>
                <c:pt idx="16">
                  <c:v>303</c:v>
                </c:pt>
                <c:pt idx="17">
                  <c:v>303</c:v>
                </c:pt>
                <c:pt idx="18">
                  <c:v>303</c:v>
                </c:pt>
                <c:pt idx="19">
                  <c:v>303</c:v>
                </c:pt>
                <c:pt idx="20">
                  <c:v>304</c:v>
                </c:pt>
                <c:pt idx="21">
                  <c:v>304</c:v>
                </c:pt>
                <c:pt idx="22">
                  <c:v>305</c:v>
                </c:pt>
                <c:pt idx="23">
                  <c:v>305</c:v>
                </c:pt>
                <c:pt idx="24">
                  <c:v>306</c:v>
                </c:pt>
                <c:pt idx="25">
                  <c:v>306</c:v>
                </c:pt>
                <c:pt idx="26">
                  <c:v>307</c:v>
                </c:pt>
                <c:pt idx="27">
                  <c:v>307</c:v>
                </c:pt>
                <c:pt idx="28">
                  <c:v>308</c:v>
                </c:pt>
                <c:pt idx="29">
                  <c:v>308</c:v>
                </c:pt>
                <c:pt idx="30">
                  <c:v>308</c:v>
                </c:pt>
                <c:pt idx="31">
                  <c:v>309</c:v>
                </c:pt>
                <c:pt idx="32">
                  <c:v>309</c:v>
                </c:pt>
                <c:pt idx="33">
                  <c:v>309</c:v>
                </c:pt>
                <c:pt idx="34">
                  <c:v>310</c:v>
                </c:pt>
                <c:pt idx="35">
                  <c:v>310</c:v>
                </c:pt>
                <c:pt idx="36">
                  <c:v>310</c:v>
                </c:pt>
                <c:pt idx="37">
                  <c:v>311</c:v>
                </c:pt>
                <c:pt idx="38">
                  <c:v>311</c:v>
                </c:pt>
                <c:pt idx="39">
                  <c:v>311</c:v>
                </c:pt>
                <c:pt idx="40">
                  <c:v>312</c:v>
                </c:pt>
                <c:pt idx="41">
                  <c:v>313</c:v>
                </c:pt>
                <c:pt idx="42">
                  <c:v>313</c:v>
                </c:pt>
                <c:pt idx="43">
                  <c:v>313</c:v>
                </c:pt>
                <c:pt idx="44">
                  <c:v>313</c:v>
                </c:pt>
                <c:pt idx="45">
                  <c:v>314</c:v>
                </c:pt>
                <c:pt idx="46">
                  <c:v>314</c:v>
                </c:pt>
                <c:pt idx="47">
                  <c:v>315</c:v>
                </c:pt>
                <c:pt idx="48">
                  <c:v>315</c:v>
                </c:pt>
                <c:pt idx="49">
                  <c:v>315</c:v>
                </c:pt>
                <c:pt idx="50">
                  <c:v>316</c:v>
                </c:pt>
                <c:pt idx="51">
                  <c:v>316</c:v>
                </c:pt>
                <c:pt idx="52">
                  <c:v>317</c:v>
                </c:pt>
                <c:pt idx="53">
                  <c:v>317</c:v>
                </c:pt>
                <c:pt idx="54">
                  <c:v>318</c:v>
                </c:pt>
                <c:pt idx="55">
                  <c:v>318</c:v>
                </c:pt>
                <c:pt idx="56">
                  <c:v>318</c:v>
                </c:pt>
                <c:pt idx="57">
                  <c:v>319</c:v>
                </c:pt>
                <c:pt idx="58">
                  <c:v>319</c:v>
                </c:pt>
                <c:pt idx="59">
                  <c:v>319</c:v>
                </c:pt>
                <c:pt idx="60">
                  <c:v>319</c:v>
                </c:pt>
                <c:pt idx="61">
                  <c:v>320</c:v>
                </c:pt>
                <c:pt idx="62">
                  <c:v>320</c:v>
                </c:pt>
                <c:pt idx="63">
                  <c:v>320</c:v>
                </c:pt>
                <c:pt idx="64">
                  <c:v>321</c:v>
                </c:pt>
                <c:pt idx="65">
                  <c:v>321</c:v>
                </c:pt>
                <c:pt idx="66">
                  <c:v>321</c:v>
                </c:pt>
                <c:pt idx="67">
                  <c:v>322</c:v>
                </c:pt>
                <c:pt idx="68">
                  <c:v>322</c:v>
                </c:pt>
                <c:pt idx="69">
                  <c:v>322</c:v>
                </c:pt>
                <c:pt idx="70">
                  <c:v>323</c:v>
                </c:pt>
                <c:pt idx="71">
                  <c:v>322</c:v>
                </c:pt>
                <c:pt idx="72">
                  <c:v>323</c:v>
                </c:pt>
                <c:pt idx="73">
                  <c:v>323</c:v>
                </c:pt>
                <c:pt idx="74">
                  <c:v>323</c:v>
                </c:pt>
                <c:pt idx="75">
                  <c:v>324</c:v>
                </c:pt>
                <c:pt idx="76">
                  <c:v>324</c:v>
                </c:pt>
                <c:pt idx="77">
                  <c:v>324</c:v>
                </c:pt>
                <c:pt idx="78">
                  <c:v>325</c:v>
                </c:pt>
                <c:pt idx="79">
                  <c:v>325</c:v>
                </c:pt>
                <c:pt idx="80">
                  <c:v>325</c:v>
                </c:pt>
                <c:pt idx="81">
                  <c:v>325</c:v>
                </c:pt>
                <c:pt idx="82">
                  <c:v>326</c:v>
                </c:pt>
                <c:pt idx="83">
                  <c:v>327</c:v>
                </c:pt>
                <c:pt idx="84">
                  <c:v>327</c:v>
                </c:pt>
                <c:pt idx="85">
                  <c:v>327</c:v>
                </c:pt>
                <c:pt idx="86">
                  <c:v>327</c:v>
                </c:pt>
                <c:pt idx="87">
                  <c:v>328</c:v>
                </c:pt>
                <c:pt idx="88">
                  <c:v>328</c:v>
                </c:pt>
                <c:pt idx="89">
                  <c:v>328</c:v>
                </c:pt>
                <c:pt idx="90">
                  <c:v>329</c:v>
                </c:pt>
                <c:pt idx="91">
                  <c:v>329</c:v>
                </c:pt>
                <c:pt idx="92">
                  <c:v>329</c:v>
                </c:pt>
                <c:pt idx="93">
                  <c:v>330</c:v>
                </c:pt>
                <c:pt idx="94">
                  <c:v>330</c:v>
                </c:pt>
                <c:pt idx="95">
                  <c:v>330</c:v>
                </c:pt>
                <c:pt idx="96">
                  <c:v>330</c:v>
                </c:pt>
                <c:pt idx="97">
                  <c:v>331</c:v>
                </c:pt>
                <c:pt idx="98">
                  <c:v>331</c:v>
                </c:pt>
                <c:pt idx="99">
                  <c:v>331</c:v>
                </c:pt>
                <c:pt idx="100">
                  <c:v>332</c:v>
                </c:pt>
                <c:pt idx="101">
                  <c:v>332</c:v>
                </c:pt>
                <c:pt idx="102">
                  <c:v>332</c:v>
                </c:pt>
                <c:pt idx="103">
                  <c:v>332</c:v>
                </c:pt>
                <c:pt idx="104">
                  <c:v>333</c:v>
                </c:pt>
                <c:pt idx="105">
                  <c:v>333</c:v>
                </c:pt>
                <c:pt idx="106">
                  <c:v>334</c:v>
                </c:pt>
                <c:pt idx="107">
                  <c:v>334</c:v>
                </c:pt>
                <c:pt idx="108">
                  <c:v>335</c:v>
                </c:pt>
                <c:pt idx="109">
                  <c:v>335</c:v>
                </c:pt>
                <c:pt idx="110">
                  <c:v>335</c:v>
                </c:pt>
                <c:pt idx="111">
                  <c:v>335</c:v>
                </c:pt>
                <c:pt idx="112">
                  <c:v>336</c:v>
                </c:pt>
                <c:pt idx="113">
                  <c:v>336</c:v>
                </c:pt>
                <c:pt idx="114">
                  <c:v>336</c:v>
                </c:pt>
                <c:pt idx="115">
                  <c:v>337</c:v>
                </c:pt>
                <c:pt idx="116">
                  <c:v>337</c:v>
                </c:pt>
                <c:pt idx="117">
                  <c:v>337</c:v>
                </c:pt>
                <c:pt idx="118">
                  <c:v>337</c:v>
                </c:pt>
                <c:pt idx="119">
                  <c:v>337</c:v>
                </c:pt>
                <c:pt idx="120">
                  <c:v>337</c:v>
                </c:pt>
                <c:pt idx="121">
                  <c:v>337</c:v>
                </c:pt>
                <c:pt idx="122">
                  <c:v>338</c:v>
                </c:pt>
                <c:pt idx="123">
                  <c:v>338</c:v>
                </c:pt>
                <c:pt idx="124">
                  <c:v>338</c:v>
                </c:pt>
                <c:pt idx="125">
                  <c:v>338</c:v>
                </c:pt>
                <c:pt idx="126">
                  <c:v>339</c:v>
                </c:pt>
                <c:pt idx="127">
                  <c:v>339</c:v>
                </c:pt>
                <c:pt idx="128">
                  <c:v>339</c:v>
                </c:pt>
                <c:pt idx="129">
                  <c:v>340</c:v>
                </c:pt>
                <c:pt idx="130">
                  <c:v>340</c:v>
                </c:pt>
                <c:pt idx="131">
                  <c:v>341</c:v>
                </c:pt>
                <c:pt idx="132">
                  <c:v>341</c:v>
                </c:pt>
                <c:pt idx="133">
                  <c:v>342</c:v>
                </c:pt>
                <c:pt idx="134">
                  <c:v>342</c:v>
                </c:pt>
                <c:pt idx="135">
                  <c:v>343</c:v>
                </c:pt>
                <c:pt idx="136">
                  <c:v>343</c:v>
                </c:pt>
                <c:pt idx="137">
                  <c:v>343</c:v>
                </c:pt>
                <c:pt idx="138">
                  <c:v>343</c:v>
                </c:pt>
                <c:pt idx="139">
                  <c:v>344</c:v>
                </c:pt>
                <c:pt idx="140">
                  <c:v>344</c:v>
                </c:pt>
                <c:pt idx="141">
                  <c:v>345</c:v>
                </c:pt>
                <c:pt idx="142">
                  <c:v>345</c:v>
                </c:pt>
                <c:pt idx="143">
                  <c:v>345</c:v>
                </c:pt>
                <c:pt idx="144">
                  <c:v>346</c:v>
                </c:pt>
                <c:pt idx="145">
                  <c:v>346</c:v>
                </c:pt>
                <c:pt idx="146">
                  <c:v>347</c:v>
                </c:pt>
                <c:pt idx="147">
                  <c:v>347</c:v>
                </c:pt>
                <c:pt idx="148">
                  <c:v>348</c:v>
                </c:pt>
                <c:pt idx="149">
                  <c:v>348</c:v>
                </c:pt>
                <c:pt idx="150">
                  <c:v>348</c:v>
                </c:pt>
                <c:pt idx="151">
                  <c:v>348</c:v>
                </c:pt>
                <c:pt idx="152">
                  <c:v>349</c:v>
                </c:pt>
                <c:pt idx="153">
                  <c:v>349</c:v>
                </c:pt>
                <c:pt idx="154">
                  <c:v>350</c:v>
                </c:pt>
                <c:pt idx="155">
                  <c:v>350</c:v>
                </c:pt>
                <c:pt idx="156">
                  <c:v>350</c:v>
                </c:pt>
                <c:pt idx="157">
                  <c:v>350</c:v>
                </c:pt>
                <c:pt idx="158">
                  <c:v>351</c:v>
                </c:pt>
                <c:pt idx="159">
                  <c:v>351</c:v>
                </c:pt>
                <c:pt idx="160">
                  <c:v>352</c:v>
                </c:pt>
                <c:pt idx="161">
                  <c:v>352</c:v>
                </c:pt>
                <c:pt idx="162">
                  <c:v>353</c:v>
                </c:pt>
                <c:pt idx="163">
                  <c:v>353</c:v>
                </c:pt>
                <c:pt idx="164">
                  <c:v>354</c:v>
                </c:pt>
                <c:pt idx="165">
                  <c:v>354</c:v>
                </c:pt>
                <c:pt idx="166">
                  <c:v>355</c:v>
                </c:pt>
                <c:pt idx="167">
                  <c:v>355</c:v>
                </c:pt>
                <c:pt idx="168">
                  <c:v>355</c:v>
                </c:pt>
                <c:pt idx="169">
                  <c:v>355</c:v>
                </c:pt>
                <c:pt idx="170">
                  <c:v>355</c:v>
                </c:pt>
                <c:pt idx="171">
                  <c:v>356</c:v>
                </c:pt>
                <c:pt idx="172">
                  <c:v>356</c:v>
                </c:pt>
                <c:pt idx="173">
                  <c:v>357</c:v>
                </c:pt>
                <c:pt idx="174">
                  <c:v>357</c:v>
                </c:pt>
                <c:pt idx="175">
                  <c:v>358</c:v>
                </c:pt>
                <c:pt idx="176">
                  <c:v>358</c:v>
                </c:pt>
                <c:pt idx="177">
                  <c:v>359</c:v>
                </c:pt>
                <c:pt idx="178">
                  <c:v>359</c:v>
                </c:pt>
                <c:pt idx="179">
                  <c:v>358</c:v>
                </c:pt>
                <c:pt idx="180">
                  <c:v>359</c:v>
                </c:pt>
                <c:pt idx="181">
                  <c:v>359</c:v>
                </c:pt>
                <c:pt idx="182">
                  <c:v>360</c:v>
                </c:pt>
                <c:pt idx="183">
                  <c:v>360</c:v>
                </c:pt>
                <c:pt idx="184">
                  <c:v>360</c:v>
                </c:pt>
                <c:pt idx="185">
                  <c:v>361</c:v>
                </c:pt>
                <c:pt idx="186">
                  <c:v>361</c:v>
                </c:pt>
                <c:pt idx="187">
                  <c:v>362</c:v>
                </c:pt>
                <c:pt idx="188">
                  <c:v>362</c:v>
                </c:pt>
                <c:pt idx="189">
                  <c:v>362</c:v>
                </c:pt>
                <c:pt idx="190">
                  <c:v>363</c:v>
                </c:pt>
                <c:pt idx="191">
                  <c:v>363</c:v>
                </c:pt>
                <c:pt idx="192">
                  <c:v>364</c:v>
                </c:pt>
                <c:pt idx="193">
                  <c:v>364</c:v>
                </c:pt>
                <c:pt idx="194">
                  <c:v>364</c:v>
                </c:pt>
                <c:pt idx="195">
                  <c:v>364</c:v>
                </c:pt>
                <c:pt idx="196">
                  <c:v>364</c:v>
                </c:pt>
                <c:pt idx="197">
                  <c:v>365</c:v>
                </c:pt>
                <c:pt idx="198">
                  <c:v>365</c:v>
                </c:pt>
                <c:pt idx="199">
                  <c:v>366</c:v>
                </c:pt>
                <c:pt idx="200">
                  <c:v>366</c:v>
                </c:pt>
                <c:pt idx="201">
                  <c:v>366</c:v>
                </c:pt>
                <c:pt idx="202">
                  <c:v>367</c:v>
                </c:pt>
                <c:pt idx="203">
                  <c:v>367</c:v>
                </c:pt>
                <c:pt idx="204">
                  <c:v>367</c:v>
                </c:pt>
                <c:pt idx="205">
                  <c:v>368</c:v>
                </c:pt>
                <c:pt idx="206">
                  <c:v>368</c:v>
                </c:pt>
                <c:pt idx="207">
                  <c:v>369</c:v>
                </c:pt>
                <c:pt idx="208">
                  <c:v>369</c:v>
                </c:pt>
                <c:pt idx="209">
                  <c:v>370</c:v>
                </c:pt>
                <c:pt idx="210">
                  <c:v>370</c:v>
                </c:pt>
                <c:pt idx="211">
                  <c:v>370</c:v>
                </c:pt>
                <c:pt idx="212">
                  <c:v>371</c:v>
                </c:pt>
                <c:pt idx="213">
                  <c:v>372</c:v>
                </c:pt>
                <c:pt idx="214">
                  <c:v>372</c:v>
                </c:pt>
                <c:pt idx="215">
                  <c:v>372</c:v>
                </c:pt>
                <c:pt idx="216">
                  <c:v>372</c:v>
                </c:pt>
                <c:pt idx="217">
                  <c:v>373</c:v>
                </c:pt>
                <c:pt idx="218">
                  <c:v>373</c:v>
                </c:pt>
                <c:pt idx="219">
                  <c:v>373</c:v>
                </c:pt>
                <c:pt idx="220">
                  <c:v>374</c:v>
                </c:pt>
                <c:pt idx="221">
                  <c:v>375</c:v>
                </c:pt>
                <c:pt idx="222">
                  <c:v>375</c:v>
                </c:pt>
                <c:pt idx="223">
                  <c:v>375</c:v>
                </c:pt>
                <c:pt idx="224">
                  <c:v>375</c:v>
                </c:pt>
                <c:pt idx="225">
                  <c:v>375</c:v>
                </c:pt>
                <c:pt idx="226">
                  <c:v>376</c:v>
                </c:pt>
                <c:pt idx="227">
                  <c:v>376</c:v>
                </c:pt>
                <c:pt idx="228">
                  <c:v>376</c:v>
                </c:pt>
                <c:pt idx="229">
                  <c:v>376</c:v>
                </c:pt>
                <c:pt idx="230">
                  <c:v>377</c:v>
                </c:pt>
                <c:pt idx="231">
                  <c:v>377</c:v>
                </c:pt>
                <c:pt idx="232">
                  <c:v>377</c:v>
                </c:pt>
                <c:pt idx="233">
                  <c:v>377</c:v>
                </c:pt>
                <c:pt idx="234">
                  <c:v>377</c:v>
                </c:pt>
                <c:pt idx="235">
                  <c:v>377</c:v>
                </c:pt>
                <c:pt idx="236">
                  <c:v>378</c:v>
                </c:pt>
                <c:pt idx="237">
                  <c:v>379</c:v>
                </c:pt>
                <c:pt idx="238">
                  <c:v>378</c:v>
                </c:pt>
                <c:pt idx="239">
                  <c:v>379</c:v>
                </c:pt>
                <c:pt idx="240">
                  <c:v>379</c:v>
                </c:pt>
                <c:pt idx="241">
                  <c:v>380</c:v>
                </c:pt>
                <c:pt idx="242">
                  <c:v>380</c:v>
                </c:pt>
                <c:pt idx="243">
                  <c:v>381</c:v>
                </c:pt>
                <c:pt idx="244">
                  <c:v>381</c:v>
                </c:pt>
                <c:pt idx="245">
                  <c:v>381</c:v>
                </c:pt>
                <c:pt idx="246">
                  <c:v>381</c:v>
                </c:pt>
                <c:pt idx="247">
                  <c:v>382</c:v>
                </c:pt>
                <c:pt idx="248">
                  <c:v>382</c:v>
                </c:pt>
                <c:pt idx="249">
                  <c:v>383</c:v>
                </c:pt>
                <c:pt idx="250">
                  <c:v>385</c:v>
                </c:pt>
                <c:pt idx="251">
                  <c:v>385</c:v>
                </c:pt>
                <c:pt idx="252">
                  <c:v>385</c:v>
                </c:pt>
                <c:pt idx="253">
                  <c:v>386</c:v>
                </c:pt>
                <c:pt idx="254">
                  <c:v>386</c:v>
                </c:pt>
                <c:pt idx="255">
                  <c:v>386</c:v>
                </c:pt>
                <c:pt idx="256">
                  <c:v>386</c:v>
                </c:pt>
                <c:pt idx="257">
                  <c:v>387</c:v>
                </c:pt>
                <c:pt idx="258">
                  <c:v>387</c:v>
                </c:pt>
                <c:pt idx="259">
                  <c:v>388</c:v>
                </c:pt>
                <c:pt idx="260">
                  <c:v>388</c:v>
                </c:pt>
                <c:pt idx="261">
                  <c:v>389</c:v>
                </c:pt>
                <c:pt idx="262">
                  <c:v>389</c:v>
                </c:pt>
                <c:pt idx="263">
                  <c:v>389</c:v>
                </c:pt>
                <c:pt idx="264">
                  <c:v>389</c:v>
                </c:pt>
                <c:pt idx="265">
                  <c:v>390</c:v>
                </c:pt>
                <c:pt idx="266">
                  <c:v>390</c:v>
                </c:pt>
                <c:pt idx="267">
                  <c:v>389</c:v>
                </c:pt>
                <c:pt idx="268">
                  <c:v>389</c:v>
                </c:pt>
                <c:pt idx="269">
                  <c:v>389</c:v>
                </c:pt>
                <c:pt idx="270">
                  <c:v>389</c:v>
                </c:pt>
                <c:pt idx="271">
                  <c:v>389</c:v>
                </c:pt>
                <c:pt idx="272">
                  <c:v>388</c:v>
                </c:pt>
                <c:pt idx="273">
                  <c:v>388</c:v>
                </c:pt>
                <c:pt idx="274">
                  <c:v>387</c:v>
                </c:pt>
                <c:pt idx="275">
                  <c:v>387</c:v>
                </c:pt>
                <c:pt idx="276">
                  <c:v>386</c:v>
                </c:pt>
                <c:pt idx="277">
                  <c:v>386</c:v>
                </c:pt>
                <c:pt idx="278">
                  <c:v>386</c:v>
                </c:pt>
                <c:pt idx="279">
                  <c:v>385</c:v>
                </c:pt>
                <c:pt idx="280">
                  <c:v>385</c:v>
                </c:pt>
                <c:pt idx="281">
                  <c:v>385</c:v>
                </c:pt>
                <c:pt idx="282">
                  <c:v>385</c:v>
                </c:pt>
                <c:pt idx="283">
                  <c:v>385</c:v>
                </c:pt>
                <c:pt idx="284">
                  <c:v>384</c:v>
                </c:pt>
                <c:pt idx="285">
                  <c:v>384</c:v>
                </c:pt>
                <c:pt idx="286">
                  <c:v>384</c:v>
                </c:pt>
                <c:pt idx="287">
                  <c:v>383</c:v>
                </c:pt>
                <c:pt idx="288">
                  <c:v>382</c:v>
                </c:pt>
                <c:pt idx="289">
                  <c:v>382</c:v>
                </c:pt>
                <c:pt idx="290">
                  <c:v>381</c:v>
                </c:pt>
                <c:pt idx="291">
                  <c:v>381</c:v>
                </c:pt>
                <c:pt idx="292">
                  <c:v>381</c:v>
                </c:pt>
                <c:pt idx="293">
                  <c:v>381</c:v>
                </c:pt>
                <c:pt idx="294">
                  <c:v>381</c:v>
                </c:pt>
                <c:pt idx="295">
                  <c:v>381</c:v>
                </c:pt>
                <c:pt idx="296">
                  <c:v>380</c:v>
                </c:pt>
                <c:pt idx="297">
                  <c:v>380</c:v>
                </c:pt>
                <c:pt idx="298">
                  <c:v>388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ex4_35_heatTemp1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Sheet1!$F$2:$F$385</c:f>
              <c:numCache>
                <c:formatCode>General</c:formatCode>
                <c:ptCount val="384"/>
                <c:pt idx="0">
                  <c:v>292</c:v>
                </c:pt>
                <c:pt idx="1">
                  <c:v>292</c:v>
                </c:pt>
                <c:pt idx="2">
                  <c:v>293</c:v>
                </c:pt>
                <c:pt idx="3">
                  <c:v>294</c:v>
                </c:pt>
                <c:pt idx="4">
                  <c:v>295</c:v>
                </c:pt>
                <c:pt idx="5">
                  <c:v>295</c:v>
                </c:pt>
                <c:pt idx="6">
                  <c:v>295</c:v>
                </c:pt>
                <c:pt idx="7">
                  <c:v>295</c:v>
                </c:pt>
                <c:pt idx="8">
                  <c:v>296</c:v>
                </c:pt>
                <c:pt idx="9">
                  <c:v>296</c:v>
                </c:pt>
                <c:pt idx="10">
                  <c:v>296</c:v>
                </c:pt>
                <c:pt idx="11">
                  <c:v>297</c:v>
                </c:pt>
                <c:pt idx="12">
                  <c:v>297</c:v>
                </c:pt>
                <c:pt idx="13">
                  <c:v>298</c:v>
                </c:pt>
                <c:pt idx="14">
                  <c:v>298</c:v>
                </c:pt>
                <c:pt idx="15">
                  <c:v>298</c:v>
                </c:pt>
                <c:pt idx="16">
                  <c:v>299</c:v>
                </c:pt>
                <c:pt idx="17">
                  <c:v>298</c:v>
                </c:pt>
                <c:pt idx="18">
                  <c:v>299</c:v>
                </c:pt>
                <c:pt idx="19">
                  <c:v>299</c:v>
                </c:pt>
                <c:pt idx="20">
                  <c:v>299</c:v>
                </c:pt>
                <c:pt idx="21">
                  <c:v>300</c:v>
                </c:pt>
                <c:pt idx="22">
                  <c:v>300</c:v>
                </c:pt>
                <c:pt idx="23">
                  <c:v>301</c:v>
                </c:pt>
                <c:pt idx="24">
                  <c:v>301</c:v>
                </c:pt>
                <c:pt idx="25">
                  <c:v>302</c:v>
                </c:pt>
                <c:pt idx="26">
                  <c:v>302</c:v>
                </c:pt>
                <c:pt idx="27">
                  <c:v>302</c:v>
                </c:pt>
                <c:pt idx="28">
                  <c:v>302</c:v>
                </c:pt>
                <c:pt idx="29">
                  <c:v>303</c:v>
                </c:pt>
                <c:pt idx="30">
                  <c:v>303</c:v>
                </c:pt>
                <c:pt idx="31">
                  <c:v>304</c:v>
                </c:pt>
                <c:pt idx="32">
                  <c:v>304</c:v>
                </c:pt>
                <c:pt idx="33">
                  <c:v>304</c:v>
                </c:pt>
                <c:pt idx="34">
                  <c:v>305</c:v>
                </c:pt>
                <c:pt idx="35">
                  <c:v>305</c:v>
                </c:pt>
                <c:pt idx="36">
                  <c:v>305</c:v>
                </c:pt>
                <c:pt idx="37">
                  <c:v>306</c:v>
                </c:pt>
                <c:pt idx="38">
                  <c:v>306</c:v>
                </c:pt>
                <c:pt idx="39">
                  <c:v>306</c:v>
                </c:pt>
                <c:pt idx="40">
                  <c:v>307</c:v>
                </c:pt>
                <c:pt idx="41">
                  <c:v>307</c:v>
                </c:pt>
                <c:pt idx="42">
                  <c:v>307</c:v>
                </c:pt>
                <c:pt idx="43">
                  <c:v>308</c:v>
                </c:pt>
                <c:pt idx="44">
                  <c:v>308</c:v>
                </c:pt>
                <c:pt idx="45">
                  <c:v>309</c:v>
                </c:pt>
                <c:pt idx="46">
                  <c:v>309</c:v>
                </c:pt>
                <c:pt idx="47">
                  <c:v>310</c:v>
                </c:pt>
                <c:pt idx="48">
                  <c:v>310</c:v>
                </c:pt>
                <c:pt idx="49">
                  <c:v>310</c:v>
                </c:pt>
                <c:pt idx="50">
                  <c:v>310</c:v>
                </c:pt>
                <c:pt idx="51">
                  <c:v>311</c:v>
                </c:pt>
                <c:pt idx="52">
                  <c:v>311</c:v>
                </c:pt>
                <c:pt idx="53">
                  <c:v>311</c:v>
                </c:pt>
                <c:pt idx="54">
                  <c:v>312</c:v>
                </c:pt>
                <c:pt idx="55">
                  <c:v>312</c:v>
                </c:pt>
                <c:pt idx="56">
                  <c:v>313</c:v>
                </c:pt>
                <c:pt idx="57">
                  <c:v>313</c:v>
                </c:pt>
                <c:pt idx="58">
                  <c:v>313</c:v>
                </c:pt>
                <c:pt idx="59">
                  <c:v>314</c:v>
                </c:pt>
                <c:pt idx="60">
                  <c:v>314</c:v>
                </c:pt>
                <c:pt idx="61">
                  <c:v>315</c:v>
                </c:pt>
                <c:pt idx="62">
                  <c:v>315</c:v>
                </c:pt>
                <c:pt idx="63">
                  <c:v>315</c:v>
                </c:pt>
                <c:pt idx="64">
                  <c:v>316</c:v>
                </c:pt>
                <c:pt idx="65">
                  <c:v>316</c:v>
                </c:pt>
                <c:pt idx="66">
                  <c:v>316</c:v>
                </c:pt>
                <c:pt idx="67">
                  <c:v>317</c:v>
                </c:pt>
                <c:pt idx="68">
                  <c:v>317</c:v>
                </c:pt>
                <c:pt idx="69">
                  <c:v>317</c:v>
                </c:pt>
                <c:pt idx="70">
                  <c:v>317</c:v>
                </c:pt>
                <c:pt idx="71">
                  <c:v>318</c:v>
                </c:pt>
                <c:pt idx="72">
                  <c:v>318</c:v>
                </c:pt>
                <c:pt idx="73">
                  <c:v>319</c:v>
                </c:pt>
                <c:pt idx="74">
                  <c:v>319</c:v>
                </c:pt>
                <c:pt idx="75">
                  <c:v>319</c:v>
                </c:pt>
                <c:pt idx="76">
                  <c:v>319</c:v>
                </c:pt>
                <c:pt idx="77">
                  <c:v>320</c:v>
                </c:pt>
                <c:pt idx="78">
                  <c:v>320</c:v>
                </c:pt>
                <c:pt idx="79">
                  <c:v>320</c:v>
                </c:pt>
                <c:pt idx="80">
                  <c:v>321</c:v>
                </c:pt>
                <c:pt idx="81">
                  <c:v>321</c:v>
                </c:pt>
                <c:pt idx="82">
                  <c:v>321</c:v>
                </c:pt>
                <c:pt idx="83">
                  <c:v>321</c:v>
                </c:pt>
                <c:pt idx="84">
                  <c:v>322</c:v>
                </c:pt>
                <c:pt idx="85">
                  <c:v>322</c:v>
                </c:pt>
                <c:pt idx="86">
                  <c:v>322</c:v>
                </c:pt>
                <c:pt idx="87">
                  <c:v>322</c:v>
                </c:pt>
                <c:pt idx="88">
                  <c:v>323</c:v>
                </c:pt>
                <c:pt idx="89">
                  <c:v>323</c:v>
                </c:pt>
                <c:pt idx="90">
                  <c:v>323</c:v>
                </c:pt>
                <c:pt idx="91">
                  <c:v>323</c:v>
                </c:pt>
                <c:pt idx="92">
                  <c:v>324</c:v>
                </c:pt>
                <c:pt idx="93">
                  <c:v>324</c:v>
                </c:pt>
                <c:pt idx="94">
                  <c:v>324</c:v>
                </c:pt>
                <c:pt idx="95">
                  <c:v>324</c:v>
                </c:pt>
                <c:pt idx="96">
                  <c:v>324</c:v>
                </c:pt>
                <c:pt idx="97">
                  <c:v>325</c:v>
                </c:pt>
                <c:pt idx="98">
                  <c:v>325</c:v>
                </c:pt>
                <c:pt idx="99">
                  <c:v>326</c:v>
                </c:pt>
                <c:pt idx="100">
                  <c:v>326</c:v>
                </c:pt>
                <c:pt idx="101">
                  <c:v>326</c:v>
                </c:pt>
                <c:pt idx="102">
                  <c:v>326</c:v>
                </c:pt>
                <c:pt idx="103">
                  <c:v>327</c:v>
                </c:pt>
                <c:pt idx="104">
                  <c:v>327</c:v>
                </c:pt>
                <c:pt idx="105">
                  <c:v>328</c:v>
                </c:pt>
                <c:pt idx="106">
                  <c:v>328</c:v>
                </c:pt>
                <c:pt idx="107">
                  <c:v>328</c:v>
                </c:pt>
                <c:pt idx="108">
                  <c:v>329</c:v>
                </c:pt>
                <c:pt idx="109">
                  <c:v>329</c:v>
                </c:pt>
                <c:pt idx="110">
                  <c:v>329</c:v>
                </c:pt>
                <c:pt idx="111">
                  <c:v>329</c:v>
                </c:pt>
                <c:pt idx="112">
                  <c:v>330</c:v>
                </c:pt>
                <c:pt idx="113">
                  <c:v>330</c:v>
                </c:pt>
                <c:pt idx="114">
                  <c:v>330</c:v>
                </c:pt>
                <c:pt idx="115">
                  <c:v>331</c:v>
                </c:pt>
                <c:pt idx="116">
                  <c:v>331</c:v>
                </c:pt>
                <c:pt idx="117">
                  <c:v>332</c:v>
                </c:pt>
                <c:pt idx="118">
                  <c:v>332</c:v>
                </c:pt>
                <c:pt idx="119">
                  <c:v>332</c:v>
                </c:pt>
                <c:pt idx="120">
                  <c:v>333</c:v>
                </c:pt>
                <c:pt idx="121">
                  <c:v>333</c:v>
                </c:pt>
                <c:pt idx="122">
                  <c:v>333</c:v>
                </c:pt>
                <c:pt idx="123">
                  <c:v>333</c:v>
                </c:pt>
                <c:pt idx="124">
                  <c:v>334</c:v>
                </c:pt>
                <c:pt idx="125">
                  <c:v>334</c:v>
                </c:pt>
                <c:pt idx="126">
                  <c:v>334</c:v>
                </c:pt>
                <c:pt idx="127">
                  <c:v>334</c:v>
                </c:pt>
                <c:pt idx="128">
                  <c:v>335</c:v>
                </c:pt>
                <c:pt idx="129">
                  <c:v>335</c:v>
                </c:pt>
                <c:pt idx="130">
                  <c:v>336</c:v>
                </c:pt>
                <c:pt idx="131">
                  <c:v>336</c:v>
                </c:pt>
                <c:pt idx="132">
                  <c:v>337</c:v>
                </c:pt>
                <c:pt idx="133">
                  <c:v>337</c:v>
                </c:pt>
                <c:pt idx="134">
                  <c:v>337</c:v>
                </c:pt>
                <c:pt idx="135">
                  <c:v>337</c:v>
                </c:pt>
                <c:pt idx="136">
                  <c:v>337</c:v>
                </c:pt>
                <c:pt idx="137">
                  <c:v>337</c:v>
                </c:pt>
                <c:pt idx="138">
                  <c:v>338</c:v>
                </c:pt>
                <c:pt idx="139">
                  <c:v>338</c:v>
                </c:pt>
                <c:pt idx="140">
                  <c:v>339</c:v>
                </c:pt>
                <c:pt idx="141">
                  <c:v>339</c:v>
                </c:pt>
                <c:pt idx="142">
                  <c:v>339</c:v>
                </c:pt>
                <c:pt idx="143">
                  <c:v>339</c:v>
                </c:pt>
                <c:pt idx="144">
                  <c:v>340</c:v>
                </c:pt>
                <c:pt idx="145">
                  <c:v>340</c:v>
                </c:pt>
                <c:pt idx="146">
                  <c:v>340</c:v>
                </c:pt>
                <c:pt idx="147">
                  <c:v>340</c:v>
                </c:pt>
                <c:pt idx="148">
                  <c:v>340</c:v>
                </c:pt>
                <c:pt idx="149">
                  <c:v>341</c:v>
                </c:pt>
                <c:pt idx="150">
                  <c:v>342</c:v>
                </c:pt>
                <c:pt idx="151">
                  <c:v>342</c:v>
                </c:pt>
                <c:pt idx="152">
                  <c:v>342</c:v>
                </c:pt>
                <c:pt idx="153">
                  <c:v>342</c:v>
                </c:pt>
                <c:pt idx="154">
                  <c:v>342</c:v>
                </c:pt>
                <c:pt idx="155">
                  <c:v>343</c:v>
                </c:pt>
                <c:pt idx="156">
                  <c:v>343</c:v>
                </c:pt>
                <c:pt idx="157">
                  <c:v>343</c:v>
                </c:pt>
                <c:pt idx="158">
                  <c:v>344</c:v>
                </c:pt>
                <c:pt idx="159">
                  <c:v>344</c:v>
                </c:pt>
                <c:pt idx="160">
                  <c:v>345</c:v>
                </c:pt>
                <c:pt idx="161">
                  <c:v>345</c:v>
                </c:pt>
                <c:pt idx="162">
                  <c:v>346</c:v>
                </c:pt>
                <c:pt idx="163">
                  <c:v>346</c:v>
                </c:pt>
                <c:pt idx="164">
                  <c:v>347</c:v>
                </c:pt>
                <c:pt idx="165">
                  <c:v>347</c:v>
                </c:pt>
                <c:pt idx="166">
                  <c:v>347</c:v>
                </c:pt>
                <c:pt idx="167">
                  <c:v>347</c:v>
                </c:pt>
                <c:pt idx="168">
                  <c:v>348</c:v>
                </c:pt>
                <c:pt idx="169">
                  <c:v>348</c:v>
                </c:pt>
                <c:pt idx="170">
                  <c:v>349</c:v>
                </c:pt>
                <c:pt idx="171">
                  <c:v>349</c:v>
                </c:pt>
                <c:pt idx="172">
                  <c:v>350</c:v>
                </c:pt>
                <c:pt idx="173">
                  <c:v>350</c:v>
                </c:pt>
                <c:pt idx="174">
                  <c:v>350</c:v>
                </c:pt>
                <c:pt idx="175">
                  <c:v>350</c:v>
                </c:pt>
                <c:pt idx="176">
                  <c:v>350</c:v>
                </c:pt>
                <c:pt idx="177">
                  <c:v>351</c:v>
                </c:pt>
                <c:pt idx="178">
                  <c:v>351</c:v>
                </c:pt>
                <c:pt idx="179">
                  <c:v>352</c:v>
                </c:pt>
                <c:pt idx="180">
                  <c:v>352</c:v>
                </c:pt>
                <c:pt idx="181">
                  <c:v>352</c:v>
                </c:pt>
                <c:pt idx="182">
                  <c:v>353</c:v>
                </c:pt>
                <c:pt idx="183">
                  <c:v>353</c:v>
                </c:pt>
                <c:pt idx="184">
                  <c:v>354</c:v>
                </c:pt>
                <c:pt idx="185">
                  <c:v>354</c:v>
                </c:pt>
                <c:pt idx="186">
                  <c:v>355</c:v>
                </c:pt>
                <c:pt idx="187">
                  <c:v>355</c:v>
                </c:pt>
                <c:pt idx="188">
                  <c:v>355</c:v>
                </c:pt>
                <c:pt idx="189">
                  <c:v>356</c:v>
                </c:pt>
                <c:pt idx="190">
                  <c:v>356</c:v>
                </c:pt>
                <c:pt idx="191">
                  <c:v>356</c:v>
                </c:pt>
                <c:pt idx="192">
                  <c:v>357</c:v>
                </c:pt>
                <c:pt idx="193">
                  <c:v>357</c:v>
                </c:pt>
                <c:pt idx="194">
                  <c:v>357</c:v>
                </c:pt>
                <c:pt idx="195">
                  <c:v>358</c:v>
                </c:pt>
                <c:pt idx="196">
                  <c:v>358</c:v>
                </c:pt>
                <c:pt idx="197">
                  <c:v>359</c:v>
                </c:pt>
                <c:pt idx="198">
                  <c:v>359</c:v>
                </c:pt>
                <c:pt idx="199">
                  <c:v>359</c:v>
                </c:pt>
                <c:pt idx="200">
                  <c:v>359</c:v>
                </c:pt>
                <c:pt idx="201">
                  <c:v>360</c:v>
                </c:pt>
                <c:pt idx="202">
                  <c:v>360</c:v>
                </c:pt>
                <c:pt idx="203">
                  <c:v>361</c:v>
                </c:pt>
                <c:pt idx="204">
                  <c:v>361</c:v>
                </c:pt>
                <c:pt idx="205">
                  <c:v>362</c:v>
                </c:pt>
                <c:pt idx="206">
                  <c:v>362</c:v>
                </c:pt>
                <c:pt idx="207">
                  <c:v>362</c:v>
                </c:pt>
                <c:pt idx="208">
                  <c:v>362</c:v>
                </c:pt>
                <c:pt idx="209">
                  <c:v>363</c:v>
                </c:pt>
                <c:pt idx="210">
                  <c:v>363</c:v>
                </c:pt>
                <c:pt idx="211">
                  <c:v>363</c:v>
                </c:pt>
                <c:pt idx="212">
                  <c:v>363</c:v>
                </c:pt>
                <c:pt idx="213">
                  <c:v>363</c:v>
                </c:pt>
                <c:pt idx="214">
                  <c:v>364</c:v>
                </c:pt>
                <c:pt idx="215">
                  <c:v>364</c:v>
                </c:pt>
                <c:pt idx="216">
                  <c:v>365</c:v>
                </c:pt>
                <c:pt idx="217">
                  <c:v>365</c:v>
                </c:pt>
                <c:pt idx="218">
                  <c:v>365</c:v>
                </c:pt>
                <c:pt idx="219">
                  <c:v>366</c:v>
                </c:pt>
                <c:pt idx="220">
                  <c:v>366</c:v>
                </c:pt>
                <c:pt idx="221">
                  <c:v>366</c:v>
                </c:pt>
                <c:pt idx="222">
                  <c:v>367</c:v>
                </c:pt>
                <c:pt idx="223">
                  <c:v>367</c:v>
                </c:pt>
                <c:pt idx="224">
                  <c:v>368</c:v>
                </c:pt>
                <c:pt idx="225">
                  <c:v>368</c:v>
                </c:pt>
                <c:pt idx="226">
                  <c:v>369</c:v>
                </c:pt>
                <c:pt idx="227">
                  <c:v>369</c:v>
                </c:pt>
                <c:pt idx="228">
                  <c:v>369</c:v>
                </c:pt>
                <c:pt idx="229">
                  <c:v>369</c:v>
                </c:pt>
                <c:pt idx="230">
                  <c:v>370</c:v>
                </c:pt>
                <c:pt idx="231">
                  <c:v>371</c:v>
                </c:pt>
                <c:pt idx="232">
                  <c:v>371</c:v>
                </c:pt>
                <c:pt idx="233">
                  <c:v>371</c:v>
                </c:pt>
                <c:pt idx="234">
                  <c:v>372</c:v>
                </c:pt>
                <c:pt idx="235">
                  <c:v>372</c:v>
                </c:pt>
                <c:pt idx="236">
                  <c:v>372</c:v>
                </c:pt>
                <c:pt idx="237">
                  <c:v>372</c:v>
                </c:pt>
                <c:pt idx="238">
                  <c:v>373</c:v>
                </c:pt>
                <c:pt idx="239">
                  <c:v>373</c:v>
                </c:pt>
                <c:pt idx="240">
                  <c:v>374</c:v>
                </c:pt>
                <c:pt idx="241">
                  <c:v>374</c:v>
                </c:pt>
                <c:pt idx="242">
                  <c:v>375</c:v>
                </c:pt>
                <c:pt idx="243">
                  <c:v>375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376</c:v>
                </c:pt>
                <c:pt idx="248">
                  <c:v>376</c:v>
                </c:pt>
                <c:pt idx="249">
                  <c:v>377</c:v>
                </c:pt>
                <c:pt idx="250">
                  <c:v>377</c:v>
                </c:pt>
                <c:pt idx="251">
                  <c:v>377</c:v>
                </c:pt>
                <c:pt idx="252">
                  <c:v>377</c:v>
                </c:pt>
                <c:pt idx="253">
                  <c:v>377</c:v>
                </c:pt>
                <c:pt idx="254">
                  <c:v>378</c:v>
                </c:pt>
                <c:pt idx="255">
                  <c:v>378</c:v>
                </c:pt>
                <c:pt idx="256">
                  <c:v>378</c:v>
                </c:pt>
                <c:pt idx="257">
                  <c:v>379</c:v>
                </c:pt>
                <c:pt idx="258">
                  <c:v>379</c:v>
                </c:pt>
                <c:pt idx="259">
                  <c:v>379</c:v>
                </c:pt>
                <c:pt idx="260">
                  <c:v>380</c:v>
                </c:pt>
                <c:pt idx="261">
                  <c:v>380</c:v>
                </c:pt>
                <c:pt idx="262">
                  <c:v>380</c:v>
                </c:pt>
                <c:pt idx="263">
                  <c:v>380</c:v>
                </c:pt>
                <c:pt idx="264">
                  <c:v>381</c:v>
                </c:pt>
                <c:pt idx="265">
                  <c:v>381</c:v>
                </c:pt>
                <c:pt idx="266">
                  <c:v>381</c:v>
                </c:pt>
                <c:pt idx="267">
                  <c:v>382</c:v>
                </c:pt>
                <c:pt idx="268">
                  <c:v>383</c:v>
                </c:pt>
                <c:pt idx="269">
                  <c:v>384</c:v>
                </c:pt>
                <c:pt idx="270">
                  <c:v>385</c:v>
                </c:pt>
                <c:pt idx="271">
                  <c:v>385</c:v>
                </c:pt>
                <c:pt idx="272">
                  <c:v>385</c:v>
                </c:pt>
                <c:pt idx="273">
                  <c:v>386</c:v>
                </c:pt>
                <c:pt idx="274">
                  <c:v>386</c:v>
                </c:pt>
                <c:pt idx="275">
                  <c:v>386</c:v>
                </c:pt>
                <c:pt idx="276">
                  <c:v>386</c:v>
                </c:pt>
                <c:pt idx="277">
                  <c:v>387</c:v>
                </c:pt>
                <c:pt idx="278">
                  <c:v>387</c:v>
                </c:pt>
                <c:pt idx="279">
                  <c:v>387</c:v>
                </c:pt>
                <c:pt idx="280">
                  <c:v>388</c:v>
                </c:pt>
                <c:pt idx="281">
                  <c:v>389</c:v>
                </c:pt>
                <c:pt idx="282">
                  <c:v>389</c:v>
                </c:pt>
                <c:pt idx="283">
                  <c:v>389</c:v>
                </c:pt>
                <c:pt idx="284">
                  <c:v>390</c:v>
                </c:pt>
                <c:pt idx="285">
                  <c:v>390</c:v>
                </c:pt>
                <c:pt idx="286">
                  <c:v>390</c:v>
                </c:pt>
                <c:pt idx="287">
                  <c:v>391</c:v>
                </c:pt>
                <c:pt idx="288">
                  <c:v>390</c:v>
                </c:pt>
                <c:pt idx="289">
                  <c:v>391</c:v>
                </c:pt>
                <c:pt idx="290">
                  <c:v>392</c:v>
                </c:pt>
                <c:pt idx="291">
                  <c:v>392</c:v>
                </c:pt>
                <c:pt idx="292">
                  <c:v>392</c:v>
                </c:pt>
                <c:pt idx="293">
                  <c:v>393</c:v>
                </c:pt>
                <c:pt idx="294">
                  <c:v>393</c:v>
                </c:pt>
                <c:pt idx="295">
                  <c:v>394</c:v>
                </c:pt>
                <c:pt idx="296">
                  <c:v>394</c:v>
                </c:pt>
                <c:pt idx="297">
                  <c:v>393</c:v>
                </c:pt>
                <c:pt idx="298">
                  <c:v>394</c:v>
                </c:pt>
                <c:pt idx="299">
                  <c:v>394</c:v>
                </c:pt>
                <c:pt idx="300">
                  <c:v>394</c:v>
                </c:pt>
                <c:pt idx="301">
                  <c:v>395</c:v>
                </c:pt>
                <c:pt idx="302">
                  <c:v>395</c:v>
                </c:pt>
                <c:pt idx="303">
                  <c:v>395</c:v>
                </c:pt>
                <c:pt idx="304">
                  <c:v>396</c:v>
                </c:pt>
                <c:pt idx="305">
                  <c:v>396</c:v>
                </c:pt>
                <c:pt idx="306">
                  <c:v>396</c:v>
                </c:pt>
                <c:pt idx="307">
                  <c:v>396</c:v>
                </c:pt>
                <c:pt idx="308">
                  <c:v>397</c:v>
                </c:pt>
                <c:pt idx="309">
                  <c:v>397</c:v>
                </c:pt>
                <c:pt idx="310">
                  <c:v>398</c:v>
                </c:pt>
                <c:pt idx="311">
                  <c:v>399</c:v>
                </c:pt>
                <c:pt idx="312">
                  <c:v>398</c:v>
                </c:pt>
                <c:pt idx="313">
                  <c:v>399</c:v>
                </c:pt>
                <c:pt idx="314">
                  <c:v>399</c:v>
                </c:pt>
                <c:pt idx="315">
                  <c:v>400</c:v>
                </c:pt>
                <c:pt idx="316">
                  <c:v>400</c:v>
                </c:pt>
                <c:pt idx="317">
                  <c:v>401</c:v>
                </c:pt>
                <c:pt idx="318">
                  <c:v>401</c:v>
                </c:pt>
                <c:pt idx="319">
                  <c:v>401</c:v>
                </c:pt>
                <c:pt idx="320">
                  <c:v>401</c:v>
                </c:pt>
                <c:pt idx="321">
                  <c:v>401</c:v>
                </c:pt>
                <c:pt idx="322">
                  <c:v>401</c:v>
                </c:pt>
                <c:pt idx="323">
                  <c:v>402</c:v>
                </c:pt>
                <c:pt idx="324">
                  <c:v>402</c:v>
                </c:pt>
                <c:pt idx="325">
                  <c:v>402</c:v>
                </c:pt>
                <c:pt idx="326">
                  <c:v>402</c:v>
                </c:pt>
                <c:pt idx="327">
                  <c:v>403</c:v>
                </c:pt>
                <c:pt idx="328">
                  <c:v>403</c:v>
                </c:pt>
                <c:pt idx="329">
                  <c:v>403</c:v>
                </c:pt>
                <c:pt idx="330">
                  <c:v>403</c:v>
                </c:pt>
                <c:pt idx="331">
                  <c:v>404</c:v>
                </c:pt>
                <c:pt idx="332">
                  <c:v>404</c:v>
                </c:pt>
                <c:pt idx="333">
                  <c:v>403</c:v>
                </c:pt>
                <c:pt idx="334">
                  <c:v>403</c:v>
                </c:pt>
                <c:pt idx="335">
                  <c:v>403</c:v>
                </c:pt>
                <c:pt idx="336">
                  <c:v>402</c:v>
                </c:pt>
                <c:pt idx="337">
                  <c:v>403</c:v>
                </c:pt>
                <c:pt idx="338">
                  <c:v>402</c:v>
                </c:pt>
                <c:pt idx="339">
                  <c:v>402</c:v>
                </c:pt>
                <c:pt idx="340">
                  <c:v>402</c:v>
                </c:pt>
                <c:pt idx="341">
                  <c:v>402</c:v>
                </c:pt>
                <c:pt idx="342">
                  <c:v>402</c:v>
                </c:pt>
                <c:pt idx="343">
                  <c:v>402</c:v>
                </c:pt>
                <c:pt idx="344">
                  <c:v>402</c:v>
                </c:pt>
                <c:pt idx="345">
                  <c:v>402</c:v>
                </c:pt>
                <c:pt idx="346">
                  <c:v>402</c:v>
                </c:pt>
                <c:pt idx="347">
                  <c:v>402</c:v>
                </c:pt>
                <c:pt idx="348">
                  <c:v>402</c:v>
                </c:pt>
                <c:pt idx="349">
                  <c:v>402</c:v>
                </c:pt>
                <c:pt idx="350">
                  <c:v>401</c:v>
                </c:pt>
                <c:pt idx="351">
                  <c:v>402</c:v>
                </c:pt>
                <c:pt idx="352">
                  <c:v>401</c:v>
                </c:pt>
                <c:pt idx="353">
                  <c:v>401</c:v>
                </c:pt>
                <c:pt idx="354">
                  <c:v>401</c:v>
                </c:pt>
                <c:pt idx="355">
                  <c:v>401</c:v>
                </c:pt>
                <c:pt idx="356">
                  <c:v>401</c:v>
                </c:pt>
                <c:pt idx="357">
                  <c:v>401</c:v>
                </c:pt>
                <c:pt idx="358">
                  <c:v>401</c:v>
                </c:pt>
                <c:pt idx="359">
                  <c:v>401</c:v>
                </c:pt>
                <c:pt idx="360">
                  <c:v>401</c:v>
                </c:pt>
                <c:pt idx="361">
                  <c:v>401</c:v>
                </c:pt>
                <c:pt idx="362">
                  <c:v>401</c:v>
                </c:pt>
                <c:pt idx="363">
                  <c:v>405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ex4_40_heatTemp1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Sheet1!$G$2:$G$385</c:f>
              <c:numCache>
                <c:formatCode>General</c:formatCode>
                <c:ptCount val="384"/>
                <c:pt idx="0">
                  <c:v>299</c:v>
                </c:pt>
                <c:pt idx="1">
                  <c:v>299</c:v>
                </c:pt>
                <c:pt idx="2">
                  <c:v>300</c:v>
                </c:pt>
                <c:pt idx="3">
                  <c:v>301</c:v>
                </c:pt>
                <c:pt idx="4">
                  <c:v>302</c:v>
                </c:pt>
                <c:pt idx="5">
                  <c:v>302</c:v>
                </c:pt>
                <c:pt idx="6">
                  <c:v>303</c:v>
                </c:pt>
                <c:pt idx="7">
                  <c:v>303</c:v>
                </c:pt>
                <c:pt idx="8">
                  <c:v>303</c:v>
                </c:pt>
                <c:pt idx="9">
                  <c:v>304</c:v>
                </c:pt>
                <c:pt idx="10">
                  <c:v>304</c:v>
                </c:pt>
                <c:pt idx="11">
                  <c:v>304</c:v>
                </c:pt>
                <c:pt idx="12">
                  <c:v>305</c:v>
                </c:pt>
                <c:pt idx="13">
                  <c:v>305</c:v>
                </c:pt>
                <c:pt idx="14">
                  <c:v>305</c:v>
                </c:pt>
                <c:pt idx="15">
                  <c:v>305</c:v>
                </c:pt>
                <c:pt idx="16">
                  <c:v>306</c:v>
                </c:pt>
                <c:pt idx="17">
                  <c:v>307</c:v>
                </c:pt>
                <c:pt idx="18">
                  <c:v>307</c:v>
                </c:pt>
                <c:pt idx="19">
                  <c:v>307</c:v>
                </c:pt>
                <c:pt idx="20">
                  <c:v>307</c:v>
                </c:pt>
                <c:pt idx="21">
                  <c:v>308</c:v>
                </c:pt>
                <c:pt idx="22">
                  <c:v>308</c:v>
                </c:pt>
                <c:pt idx="23">
                  <c:v>309</c:v>
                </c:pt>
                <c:pt idx="24">
                  <c:v>309</c:v>
                </c:pt>
                <c:pt idx="25">
                  <c:v>310</c:v>
                </c:pt>
                <c:pt idx="26">
                  <c:v>310</c:v>
                </c:pt>
                <c:pt idx="27">
                  <c:v>310</c:v>
                </c:pt>
                <c:pt idx="28">
                  <c:v>310</c:v>
                </c:pt>
                <c:pt idx="29">
                  <c:v>311</c:v>
                </c:pt>
                <c:pt idx="30">
                  <c:v>311</c:v>
                </c:pt>
                <c:pt idx="31">
                  <c:v>311</c:v>
                </c:pt>
                <c:pt idx="32">
                  <c:v>311</c:v>
                </c:pt>
                <c:pt idx="33">
                  <c:v>312</c:v>
                </c:pt>
                <c:pt idx="34">
                  <c:v>312</c:v>
                </c:pt>
                <c:pt idx="35">
                  <c:v>312</c:v>
                </c:pt>
                <c:pt idx="36">
                  <c:v>313</c:v>
                </c:pt>
                <c:pt idx="37">
                  <c:v>313</c:v>
                </c:pt>
                <c:pt idx="38">
                  <c:v>314</c:v>
                </c:pt>
                <c:pt idx="39">
                  <c:v>314</c:v>
                </c:pt>
                <c:pt idx="40">
                  <c:v>314</c:v>
                </c:pt>
                <c:pt idx="41">
                  <c:v>315</c:v>
                </c:pt>
                <c:pt idx="42">
                  <c:v>316</c:v>
                </c:pt>
                <c:pt idx="43">
                  <c:v>315</c:v>
                </c:pt>
                <c:pt idx="44">
                  <c:v>317</c:v>
                </c:pt>
                <c:pt idx="45">
                  <c:v>316</c:v>
                </c:pt>
                <c:pt idx="46">
                  <c:v>317</c:v>
                </c:pt>
                <c:pt idx="47">
                  <c:v>317</c:v>
                </c:pt>
                <c:pt idx="48">
                  <c:v>317</c:v>
                </c:pt>
                <c:pt idx="49">
                  <c:v>318</c:v>
                </c:pt>
                <c:pt idx="50">
                  <c:v>318</c:v>
                </c:pt>
                <c:pt idx="51">
                  <c:v>318</c:v>
                </c:pt>
                <c:pt idx="52">
                  <c:v>319</c:v>
                </c:pt>
                <c:pt idx="53">
                  <c:v>319</c:v>
                </c:pt>
                <c:pt idx="54">
                  <c:v>319</c:v>
                </c:pt>
                <c:pt idx="55">
                  <c:v>319</c:v>
                </c:pt>
                <c:pt idx="56">
                  <c:v>320</c:v>
                </c:pt>
                <c:pt idx="57">
                  <c:v>320</c:v>
                </c:pt>
                <c:pt idx="58">
                  <c:v>321</c:v>
                </c:pt>
                <c:pt idx="59">
                  <c:v>321</c:v>
                </c:pt>
                <c:pt idx="60">
                  <c:v>321</c:v>
                </c:pt>
                <c:pt idx="61">
                  <c:v>321</c:v>
                </c:pt>
                <c:pt idx="62">
                  <c:v>321</c:v>
                </c:pt>
                <c:pt idx="63">
                  <c:v>322</c:v>
                </c:pt>
                <c:pt idx="64">
                  <c:v>322</c:v>
                </c:pt>
                <c:pt idx="65">
                  <c:v>322</c:v>
                </c:pt>
                <c:pt idx="66">
                  <c:v>322</c:v>
                </c:pt>
                <c:pt idx="67">
                  <c:v>323</c:v>
                </c:pt>
                <c:pt idx="68">
                  <c:v>323</c:v>
                </c:pt>
                <c:pt idx="69">
                  <c:v>323</c:v>
                </c:pt>
                <c:pt idx="70">
                  <c:v>324</c:v>
                </c:pt>
                <c:pt idx="71">
                  <c:v>324</c:v>
                </c:pt>
                <c:pt idx="72">
                  <c:v>324</c:v>
                </c:pt>
                <c:pt idx="73">
                  <c:v>324</c:v>
                </c:pt>
                <c:pt idx="74">
                  <c:v>324</c:v>
                </c:pt>
                <c:pt idx="75">
                  <c:v>325</c:v>
                </c:pt>
                <c:pt idx="76">
                  <c:v>325</c:v>
                </c:pt>
                <c:pt idx="77">
                  <c:v>325</c:v>
                </c:pt>
                <c:pt idx="78">
                  <c:v>325</c:v>
                </c:pt>
                <c:pt idx="79">
                  <c:v>326</c:v>
                </c:pt>
                <c:pt idx="80">
                  <c:v>326</c:v>
                </c:pt>
                <c:pt idx="81">
                  <c:v>327</c:v>
                </c:pt>
                <c:pt idx="82">
                  <c:v>327</c:v>
                </c:pt>
                <c:pt idx="83">
                  <c:v>327</c:v>
                </c:pt>
                <c:pt idx="84">
                  <c:v>328</c:v>
                </c:pt>
                <c:pt idx="85">
                  <c:v>328</c:v>
                </c:pt>
                <c:pt idx="86">
                  <c:v>328</c:v>
                </c:pt>
                <c:pt idx="87">
                  <c:v>329</c:v>
                </c:pt>
                <c:pt idx="88">
                  <c:v>329</c:v>
                </c:pt>
                <c:pt idx="89">
                  <c:v>329</c:v>
                </c:pt>
                <c:pt idx="90">
                  <c:v>329</c:v>
                </c:pt>
                <c:pt idx="91">
                  <c:v>330</c:v>
                </c:pt>
                <c:pt idx="92">
                  <c:v>330</c:v>
                </c:pt>
                <c:pt idx="93">
                  <c:v>330</c:v>
                </c:pt>
                <c:pt idx="94">
                  <c:v>330</c:v>
                </c:pt>
                <c:pt idx="95">
                  <c:v>331</c:v>
                </c:pt>
                <c:pt idx="96">
                  <c:v>331</c:v>
                </c:pt>
                <c:pt idx="97">
                  <c:v>331</c:v>
                </c:pt>
                <c:pt idx="98">
                  <c:v>332</c:v>
                </c:pt>
                <c:pt idx="99">
                  <c:v>332</c:v>
                </c:pt>
                <c:pt idx="100">
                  <c:v>332</c:v>
                </c:pt>
                <c:pt idx="101">
                  <c:v>333</c:v>
                </c:pt>
                <c:pt idx="102">
                  <c:v>333</c:v>
                </c:pt>
                <c:pt idx="103">
                  <c:v>334</c:v>
                </c:pt>
                <c:pt idx="104">
                  <c:v>334</c:v>
                </c:pt>
                <c:pt idx="105">
                  <c:v>334</c:v>
                </c:pt>
                <c:pt idx="106">
                  <c:v>334</c:v>
                </c:pt>
                <c:pt idx="107">
                  <c:v>335</c:v>
                </c:pt>
                <c:pt idx="108">
                  <c:v>335</c:v>
                </c:pt>
                <c:pt idx="109">
                  <c:v>335</c:v>
                </c:pt>
                <c:pt idx="110">
                  <c:v>336</c:v>
                </c:pt>
                <c:pt idx="111">
                  <c:v>336</c:v>
                </c:pt>
                <c:pt idx="112">
                  <c:v>336</c:v>
                </c:pt>
                <c:pt idx="113">
                  <c:v>337</c:v>
                </c:pt>
                <c:pt idx="114">
                  <c:v>337</c:v>
                </c:pt>
                <c:pt idx="115">
                  <c:v>337</c:v>
                </c:pt>
                <c:pt idx="116">
                  <c:v>337</c:v>
                </c:pt>
                <c:pt idx="117">
                  <c:v>337</c:v>
                </c:pt>
                <c:pt idx="118">
                  <c:v>338</c:v>
                </c:pt>
                <c:pt idx="119">
                  <c:v>338</c:v>
                </c:pt>
                <c:pt idx="120">
                  <c:v>338</c:v>
                </c:pt>
                <c:pt idx="121">
                  <c:v>339</c:v>
                </c:pt>
                <c:pt idx="122">
                  <c:v>339</c:v>
                </c:pt>
                <c:pt idx="123">
                  <c:v>339</c:v>
                </c:pt>
                <c:pt idx="124">
                  <c:v>340</c:v>
                </c:pt>
                <c:pt idx="125">
                  <c:v>340</c:v>
                </c:pt>
                <c:pt idx="126">
                  <c:v>340</c:v>
                </c:pt>
                <c:pt idx="127">
                  <c:v>340</c:v>
                </c:pt>
                <c:pt idx="128">
                  <c:v>341</c:v>
                </c:pt>
                <c:pt idx="129">
                  <c:v>342</c:v>
                </c:pt>
                <c:pt idx="130">
                  <c:v>342</c:v>
                </c:pt>
                <c:pt idx="131">
                  <c:v>342</c:v>
                </c:pt>
                <c:pt idx="132">
                  <c:v>342</c:v>
                </c:pt>
                <c:pt idx="133">
                  <c:v>343</c:v>
                </c:pt>
                <c:pt idx="134">
                  <c:v>343</c:v>
                </c:pt>
                <c:pt idx="135">
                  <c:v>343</c:v>
                </c:pt>
                <c:pt idx="136">
                  <c:v>343</c:v>
                </c:pt>
                <c:pt idx="137">
                  <c:v>343</c:v>
                </c:pt>
                <c:pt idx="138">
                  <c:v>344</c:v>
                </c:pt>
                <c:pt idx="139">
                  <c:v>344</c:v>
                </c:pt>
                <c:pt idx="140">
                  <c:v>345</c:v>
                </c:pt>
                <c:pt idx="141">
                  <c:v>345</c:v>
                </c:pt>
                <c:pt idx="142">
                  <c:v>346</c:v>
                </c:pt>
                <c:pt idx="143">
                  <c:v>346</c:v>
                </c:pt>
                <c:pt idx="144">
                  <c:v>347</c:v>
                </c:pt>
                <c:pt idx="145">
                  <c:v>347</c:v>
                </c:pt>
                <c:pt idx="146">
                  <c:v>347</c:v>
                </c:pt>
                <c:pt idx="147">
                  <c:v>347</c:v>
                </c:pt>
                <c:pt idx="148">
                  <c:v>348</c:v>
                </c:pt>
                <c:pt idx="149">
                  <c:v>348</c:v>
                </c:pt>
                <c:pt idx="150">
                  <c:v>348</c:v>
                </c:pt>
                <c:pt idx="151">
                  <c:v>349</c:v>
                </c:pt>
                <c:pt idx="152">
                  <c:v>349</c:v>
                </c:pt>
                <c:pt idx="153">
                  <c:v>349</c:v>
                </c:pt>
                <c:pt idx="154">
                  <c:v>350</c:v>
                </c:pt>
                <c:pt idx="155">
                  <c:v>350</c:v>
                </c:pt>
                <c:pt idx="156">
                  <c:v>350</c:v>
                </c:pt>
                <c:pt idx="157">
                  <c:v>351</c:v>
                </c:pt>
                <c:pt idx="158">
                  <c:v>351</c:v>
                </c:pt>
                <c:pt idx="159">
                  <c:v>352</c:v>
                </c:pt>
                <c:pt idx="160">
                  <c:v>352</c:v>
                </c:pt>
                <c:pt idx="161">
                  <c:v>353</c:v>
                </c:pt>
                <c:pt idx="162">
                  <c:v>353</c:v>
                </c:pt>
                <c:pt idx="163">
                  <c:v>354</c:v>
                </c:pt>
                <c:pt idx="164">
                  <c:v>353</c:v>
                </c:pt>
                <c:pt idx="165">
                  <c:v>354</c:v>
                </c:pt>
                <c:pt idx="166">
                  <c:v>354</c:v>
                </c:pt>
                <c:pt idx="167">
                  <c:v>354</c:v>
                </c:pt>
                <c:pt idx="168">
                  <c:v>355</c:v>
                </c:pt>
                <c:pt idx="169">
                  <c:v>355</c:v>
                </c:pt>
                <c:pt idx="170">
                  <c:v>355</c:v>
                </c:pt>
                <c:pt idx="171">
                  <c:v>356</c:v>
                </c:pt>
                <c:pt idx="172">
                  <c:v>356</c:v>
                </c:pt>
                <c:pt idx="173">
                  <c:v>356</c:v>
                </c:pt>
                <c:pt idx="174">
                  <c:v>357</c:v>
                </c:pt>
                <c:pt idx="175">
                  <c:v>357</c:v>
                </c:pt>
                <c:pt idx="176">
                  <c:v>357</c:v>
                </c:pt>
                <c:pt idx="177">
                  <c:v>358</c:v>
                </c:pt>
                <c:pt idx="178">
                  <c:v>358</c:v>
                </c:pt>
                <c:pt idx="179">
                  <c:v>358</c:v>
                </c:pt>
                <c:pt idx="180">
                  <c:v>359</c:v>
                </c:pt>
                <c:pt idx="181">
                  <c:v>359</c:v>
                </c:pt>
                <c:pt idx="182">
                  <c:v>360</c:v>
                </c:pt>
                <c:pt idx="183">
                  <c:v>360</c:v>
                </c:pt>
                <c:pt idx="184">
                  <c:v>361</c:v>
                </c:pt>
                <c:pt idx="185">
                  <c:v>361</c:v>
                </c:pt>
                <c:pt idx="186">
                  <c:v>361</c:v>
                </c:pt>
                <c:pt idx="187">
                  <c:v>362</c:v>
                </c:pt>
                <c:pt idx="188">
                  <c:v>362</c:v>
                </c:pt>
                <c:pt idx="189">
                  <c:v>362</c:v>
                </c:pt>
                <c:pt idx="190">
                  <c:v>363</c:v>
                </c:pt>
                <c:pt idx="191">
                  <c:v>363</c:v>
                </c:pt>
                <c:pt idx="192">
                  <c:v>364</c:v>
                </c:pt>
                <c:pt idx="193">
                  <c:v>364</c:v>
                </c:pt>
                <c:pt idx="194">
                  <c:v>364</c:v>
                </c:pt>
                <c:pt idx="195">
                  <c:v>364</c:v>
                </c:pt>
                <c:pt idx="196">
                  <c:v>365</c:v>
                </c:pt>
                <c:pt idx="197">
                  <c:v>365</c:v>
                </c:pt>
                <c:pt idx="198">
                  <c:v>365</c:v>
                </c:pt>
                <c:pt idx="199">
                  <c:v>365</c:v>
                </c:pt>
                <c:pt idx="200">
                  <c:v>366</c:v>
                </c:pt>
                <c:pt idx="201">
                  <c:v>366</c:v>
                </c:pt>
                <c:pt idx="202">
                  <c:v>367</c:v>
                </c:pt>
                <c:pt idx="203">
                  <c:v>367</c:v>
                </c:pt>
                <c:pt idx="204">
                  <c:v>368</c:v>
                </c:pt>
                <c:pt idx="205">
                  <c:v>368</c:v>
                </c:pt>
                <c:pt idx="206">
                  <c:v>369</c:v>
                </c:pt>
                <c:pt idx="207">
                  <c:v>369</c:v>
                </c:pt>
                <c:pt idx="208">
                  <c:v>369</c:v>
                </c:pt>
                <c:pt idx="209">
                  <c:v>369</c:v>
                </c:pt>
                <c:pt idx="210">
                  <c:v>369</c:v>
                </c:pt>
                <c:pt idx="211">
                  <c:v>370</c:v>
                </c:pt>
                <c:pt idx="212">
                  <c:v>370</c:v>
                </c:pt>
                <c:pt idx="213">
                  <c:v>371</c:v>
                </c:pt>
                <c:pt idx="214">
                  <c:v>372</c:v>
                </c:pt>
                <c:pt idx="215">
                  <c:v>372</c:v>
                </c:pt>
                <c:pt idx="216">
                  <c:v>372</c:v>
                </c:pt>
                <c:pt idx="217">
                  <c:v>372</c:v>
                </c:pt>
                <c:pt idx="218">
                  <c:v>372</c:v>
                </c:pt>
                <c:pt idx="219">
                  <c:v>373</c:v>
                </c:pt>
                <c:pt idx="220">
                  <c:v>374</c:v>
                </c:pt>
                <c:pt idx="221">
                  <c:v>374</c:v>
                </c:pt>
                <c:pt idx="222">
                  <c:v>374</c:v>
                </c:pt>
                <c:pt idx="223">
                  <c:v>374</c:v>
                </c:pt>
                <c:pt idx="224">
                  <c:v>375</c:v>
                </c:pt>
                <c:pt idx="225">
                  <c:v>375</c:v>
                </c:pt>
                <c:pt idx="226">
                  <c:v>376</c:v>
                </c:pt>
                <c:pt idx="227">
                  <c:v>375</c:v>
                </c:pt>
                <c:pt idx="228">
                  <c:v>376</c:v>
                </c:pt>
                <c:pt idx="229">
                  <c:v>376</c:v>
                </c:pt>
                <c:pt idx="230">
                  <c:v>376</c:v>
                </c:pt>
                <c:pt idx="231">
                  <c:v>377</c:v>
                </c:pt>
                <c:pt idx="232">
                  <c:v>377</c:v>
                </c:pt>
                <c:pt idx="233">
                  <c:v>377</c:v>
                </c:pt>
                <c:pt idx="234">
                  <c:v>377</c:v>
                </c:pt>
                <c:pt idx="235">
                  <c:v>378</c:v>
                </c:pt>
                <c:pt idx="236">
                  <c:v>377</c:v>
                </c:pt>
                <c:pt idx="237">
                  <c:v>378</c:v>
                </c:pt>
                <c:pt idx="238">
                  <c:v>378</c:v>
                </c:pt>
                <c:pt idx="239">
                  <c:v>378</c:v>
                </c:pt>
                <c:pt idx="240">
                  <c:v>379</c:v>
                </c:pt>
                <c:pt idx="241">
                  <c:v>379</c:v>
                </c:pt>
                <c:pt idx="242">
                  <c:v>380</c:v>
                </c:pt>
                <c:pt idx="243">
                  <c:v>380</c:v>
                </c:pt>
                <c:pt idx="244">
                  <c:v>380</c:v>
                </c:pt>
                <c:pt idx="245">
                  <c:v>381</c:v>
                </c:pt>
                <c:pt idx="246">
                  <c:v>381</c:v>
                </c:pt>
                <c:pt idx="247">
                  <c:v>381</c:v>
                </c:pt>
                <c:pt idx="248">
                  <c:v>382</c:v>
                </c:pt>
                <c:pt idx="249">
                  <c:v>382</c:v>
                </c:pt>
                <c:pt idx="250">
                  <c:v>383</c:v>
                </c:pt>
                <c:pt idx="251">
                  <c:v>384</c:v>
                </c:pt>
                <c:pt idx="252">
                  <c:v>385</c:v>
                </c:pt>
                <c:pt idx="253">
                  <c:v>385</c:v>
                </c:pt>
                <c:pt idx="254">
                  <c:v>385</c:v>
                </c:pt>
                <c:pt idx="255">
                  <c:v>386</c:v>
                </c:pt>
                <c:pt idx="256">
                  <c:v>386</c:v>
                </c:pt>
                <c:pt idx="257">
                  <c:v>386</c:v>
                </c:pt>
                <c:pt idx="258">
                  <c:v>387</c:v>
                </c:pt>
                <c:pt idx="259">
                  <c:v>387</c:v>
                </c:pt>
                <c:pt idx="260">
                  <c:v>387</c:v>
                </c:pt>
                <c:pt idx="261">
                  <c:v>388</c:v>
                </c:pt>
                <c:pt idx="262">
                  <c:v>388</c:v>
                </c:pt>
                <c:pt idx="263">
                  <c:v>389</c:v>
                </c:pt>
                <c:pt idx="264">
                  <c:v>389</c:v>
                </c:pt>
                <c:pt idx="265">
                  <c:v>389</c:v>
                </c:pt>
                <c:pt idx="266">
                  <c:v>390</c:v>
                </c:pt>
                <c:pt idx="267">
                  <c:v>390</c:v>
                </c:pt>
                <c:pt idx="268">
                  <c:v>390</c:v>
                </c:pt>
                <c:pt idx="269">
                  <c:v>391</c:v>
                </c:pt>
                <c:pt idx="270">
                  <c:v>392</c:v>
                </c:pt>
                <c:pt idx="271">
                  <c:v>391</c:v>
                </c:pt>
                <c:pt idx="272">
                  <c:v>392</c:v>
                </c:pt>
                <c:pt idx="273">
                  <c:v>393</c:v>
                </c:pt>
                <c:pt idx="274">
                  <c:v>393</c:v>
                </c:pt>
                <c:pt idx="275">
                  <c:v>393</c:v>
                </c:pt>
                <c:pt idx="276">
                  <c:v>394</c:v>
                </c:pt>
                <c:pt idx="277">
                  <c:v>394</c:v>
                </c:pt>
                <c:pt idx="278">
                  <c:v>394</c:v>
                </c:pt>
                <c:pt idx="279">
                  <c:v>394</c:v>
                </c:pt>
                <c:pt idx="280">
                  <c:v>395</c:v>
                </c:pt>
                <c:pt idx="281">
                  <c:v>395</c:v>
                </c:pt>
                <c:pt idx="282">
                  <c:v>395</c:v>
                </c:pt>
                <c:pt idx="283">
                  <c:v>396</c:v>
                </c:pt>
                <c:pt idx="284">
                  <c:v>396</c:v>
                </c:pt>
                <c:pt idx="285">
                  <c:v>396</c:v>
                </c:pt>
                <c:pt idx="286">
                  <c:v>397</c:v>
                </c:pt>
                <c:pt idx="287">
                  <c:v>397</c:v>
                </c:pt>
                <c:pt idx="288">
                  <c:v>397</c:v>
                </c:pt>
                <c:pt idx="289">
                  <c:v>397</c:v>
                </c:pt>
                <c:pt idx="290">
                  <c:v>398</c:v>
                </c:pt>
                <c:pt idx="291">
                  <c:v>398</c:v>
                </c:pt>
                <c:pt idx="292">
                  <c:v>398</c:v>
                </c:pt>
                <c:pt idx="293">
                  <c:v>399</c:v>
                </c:pt>
                <c:pt idx="294">
                  <c:v>399</c:v>
                </c:pt>
                <c:pt idx="295">
                  <c:v>399</c:v>
                </c:pt>
                <c:pt idx="296">
                  <c:v>400</c:v>
                </c:pt>
                <c:pt idx="297">
                  <c:v>400</c:v>
                </c:pt>
                <c:pt idx="298">
                  <c:v>400</c:v>
                </c:pt>
                <c:pt idx="299">
                  <c:v>401</c:v>
                </c:pt>
                <c:pt idx="300">
                  <c:v>401</c:v>
                </c:pt>
                <c:pt idx="301">
                  <c:v>401</c:v>
                </c:pt>
                <c:pt idx="302">
                  <c:v>401</c:v>
                </c:pt>
                <c:pt idx="303">
                  <c:v>401</c:v>
                </c:pt>
                <c:pt idx="304">
                  <c:v>402</c:v>
                </c:pt>
                <c:pt idx="305">
                  <c:v>402</c:v>
                </c:pt>
                <c:pt idx="306">
                  <c:v>402</c:v>
                </c:pt>
                <c:pt idx="307">
                  <c:v>402</c:v>
                </c:pt>
                <c:pt idx="308">
                  <c:v>402</c:v>
                </c:pt>
                <c:pt idx="309">
                  <c:v>403</c:v>
                </c:pt>
                <c:pt idx="310">
                  <c:v>403</c:v>
                </c:pt>
                <c:pt idx="311">
                  <c:v>404</c:v>
                </c:pt>
                <c:pt idx="312">
                  <c:v>404</c:v>
                </c:pt>
                <c:pt idx="313">
                  <c:v>405</c:v>
                </c:pt>
                <c:pt idx="314">
                  <c:v>405</c:v>
                </c:pt>
                <c:pt idx="315">
                  <c:v>405</c:v>
                </c:pt>
                <c:pt idx="316">
                  <c:v>405</c:v>
                </c:pt>
                <c:pt idx="317">
                  <c:v>406</c:v>
                </c:pt>
                <c:pt idx="318">
                  <c:v>406</c:v>
                </c:pt>
                <c:pt idx="319">
                  <c:v>407</c:v>
                </c:pt>
                <c:pt idx="320">
                  <c:v>407</c:v>
                </c:pt>
                <c:pt idx="321">
                  <c:v>407</c:v>
                </c:pt>
                <c:pt idx="322">
                  <c:v>407</c:v>
                </c:pt>
                <c:pt idx="323">
                  <c:v>408</c:v>
                </c:pt>
                <c:pt idx="324">
                  <c:v>408</c:v>
                </c:pt>
                <c:pt idx="325">
                  <c:v>409</c:v>
                </c:pt>
                <c:pt idx="326">
                  <c:v>409</c:v>
                </c:pt>
                <c:pt idx="327">
                  <c:v>410</c:v>
                </c:pt>
                <c:pt idx="328">
                  <c:v>410</c:v>
                </c:pt>
                <c:pt idx="329">
                  <c:v>410</c:v>
                </c:pt>
                <c:pt idx="330">
                  <c:v>411</c:v>
                </c:pt>
                <c:pt idx="331">
                  <c:v>411</c:v>
                </c:pt>
                <c:pt idx="332">
                  <c:v>411</c:v>
                </c:pt>
                <c:pt idx="333">
                  <c:v>412</c:v>
                </c:pt>
                <c:pt idx="334">
                  <c:v>412</c:v>
                </c:pt>
                <c:pt idx="335">
                  <c:v>412</c:v>
                </c:pt>
                <c:pt idx="336">
                  <c:v>413</c:v>
                </c:pt>
                <c:pt idx="337">
                  <c:v>413</c:v>
                </c:pt>
                <c:pt idx="338">
                  <c:v>414</c:v>
                </c:pt>
                <c:pt idx="339">
                  <c:v>414</c:v>
                </c:pt>
                <c:pt idx="340">
                  <c:v>414</c:v>
                </c:pt>
                <c:pt idx="341">
                  <c:v>414</c:v>
                </c:pt>
                <c:pt idx="342">
                  <c:v>414</c:v>
                </c:pt>
                <c:pt idx="343">
                  <c:v>413</c:v>
                </c:pt>
                <c:pt idx="344">
                  <c:v>413</c:v>
                </c:pt>
                <c:pt idx="345">
                  <c:v>413</c:v>
                </c:pt>
                <c:pt idx="346">
                  <c:v>412</c:v>
                </c:pt>
                <c:pt idx="347">
                  <c:v>413</c:v>
                </c:pt>
                <c:pt idx="348">
                  <c:v>413</c:v>
                </c:pt>
                <c:pt idx="349">
                  <c:v>413</c:v>
                </c:pt>
                <c:pt idx="350">
                  <c:v>412</c:v>
                </c:pt>
                <c:pt idx="351">
                  <c:v>412</c:v>
                </c:pt>
                <c:pt idx="352">
                  <c:v>412</c:v>
                </c:pt>
                <c:pt idx="353">
                  <c:v>412</c:v>
                </c:pt>
                <c:pt idx="354">
                  <c:v>412</c:v>
                </c:pt>
                <c:pt idx="355">
                  <c:v>412</c:v>
                </c:pt>
                <c:pt idx="356">
                  <c:v>412</c:v>
                </c:pt>
                <c:pt idx="357">
                  <c:v>412</c:v>
                </c:pt>
                <c:pt idx="358">
                  <c:v>412</c:v>
                </c:pt>
                <c:pt idx="359">
                  <c:v>412</c:v>
                </c:pt>
                <c:pt idx="360">
                  <c:v>412</c:v>
                </c:pt>
                <c:pt idx="361">
                  <c:v>412</c:v>
                </c:pt>
                <c:pt idx="362">
                  <c:v>412</c:v>
                </c:pt>
                <c:pt idx="363">
                  <c:v>411</c:v>
                </c:pt>
                <c:pt idx="364">
                  <c:v>410</c:v>
                </c:pt>
                <c:pt idx="365">
                  <c:v>410</c:v>
                </c:pt>
                <c:pt idx="366">
                  <c:v>409</c:v>
                </c:pt>
                <c:pt idx="367">
                  <c:v>409</c:v>
                </c:pt>
                <c:pt idx="368">
                  <c:v>409</c:v>
                </c:pt>
                <c:pt idx="369">
                  <c:v>408</c:v>
                </c:pt>
                <c:pt idx="370">
                  <c:v>408</c:v>
                </c:pt>
                <c:pt idx="371">
                  <c:v>408</c:v>
                </c:pt>
                <c:pt idx="372">
                  <c:v>412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303683439"/>
        <c:axId val="1303994943"/>
      </c:lineChart>
      <c:catAx>
        <c:axId val="1303683439"/>
        <c:scaling>
          <c:orientation val="minMax"/>
        </c:scaling>
        <c:axPos val="b"/>
        <c:crossAx val="1303994943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303994943"/>
        <c:scaling>
          <c:orientation val="minMax"/>
          <c:min val="250"/>
        </c:scaling>
        <c:axPos val="l"/>
        <c:crossAx val="1303683439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40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 3(ex5)</a:t>
            </a:r>
            <a:endParaRPr/>
          </a:p>
        </c:rich>
      </c:tx>
      <c:layout>
        <c:manualLayout>
          <c:xMode val="edge"/>
          <c:yMode val="edge"/>
          <c:x val="0.13990098237991333"/>
          <c:y val="0.012833184562623501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ex5_15_heatTemp3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Sheet1!$B$2:$B$689</c:f>
              <c:numCache>
                <c:formatCode>General</c:formatCode>
                <c:ptCount val="688"/>
                <c:pt idx="0">
                  <c:v>206</c:v>
                </c:pt>
                <c:pt idx="1">
                  <c:v>206</c:v>
                </c:pt>
                <c:pt idx="2">
                  <c:v>208</c:v>
                </c:pt>
                <c:pt idx="3">
                  <c:v>207</c:v>
                </c:pt>
                <c:pt idx="4">
                  <c:v>209</c:v>
                </c:pt>
                <c:pt idx="5">
                  <c:v>208</c:v>
                </c:pt>
                <c:pt idx="6">
                  <c:v>209</c:v>
                </c:pt>
                <c:pt idx="7">
                  <c:v>209</c:v>
                </c:pt>
                <c:pt idx="8">
                  <c:v>210</c:v>
                </c:pt>
                <c:pt idx="9">
                  <c:v>212</c:v>
                </c:pt>
                <c:pt idx="10">
                  <c:v>211</c:v>
                </c:pt>
                <c:pt idx="11">
                  <c:v>211</c:v>
                </c:pt>
                <c:pt idx="12">
                  <c:v>212</c:v>
                </c:pt>
                <c:pt idx="13">
                  <c:v>212</c:v>
                </c:pt>
                <c:pt idx="14">
                  <c:v>213</c:v>
                </c:pt>
                <c:pt idx="15">
                  <c:v>214</c:v>
                </c:pt>
                <c:pt idx="16">
                  <c:v>212</c:v>
                </c:pt>
                <c:pt idx="17">
                  <c:v>215</c:v>
                </c:pt>
                <c:pt idx="18">
                  <c:v>215</c:v>
                </c:pt>
                <c:pt idx="19">
                  <c:v>214</c:v>
                </c:pt>
                <c:pt idx="20">
                  <c:v>215</c:v>
                </c:pt>
                <c:pt idx="21">
                  <c:v>216</c:v>
                </c:pt>
                <c:pt idx="22">
                  <c:v>216</c:v>
                </c:pt>
                <c:pt idx="23">
                  <c:v>216</c:v>
                </c:pt>
                <c:pt idx="24">
                  <c:v>216</c:v>
                </c:pt>
                <c:pt idx="25">
                  <c:v>216</c:v>
                </c:pt>
                <c:pt idx="26">
                  <c:v>217</c:v>
                </c:pt>
                <c:pt idx="27">
                  <c:v>217</c:v>
                </c:pt>
                <c:pt idx="28">
                  <c:v>218</c:v>
                </c:pt>
                <c:pt idx="29">
                  <c:v>219</c:v>
                </c:pt>
                <c:pt idx="30">
                  <c:v>219</c:v>
                </c:pt>
                <c:pt idx="31">
                  <c:v>218</c:v>
                </c:pt>
                <c:pt idx="32">
                  <c:v>220</c:v>
                </c:pt>
                <c:pt idx="33">
                  <c:v>220</c:v>
                </c:pt>
                <c:pt idx="34">
                  <c:v>220</c:v>
                </c:pt>
                <c:pt idx="35">
                  <c:v>220</c:v>
                </c:pt>
                <c:pt idx="36">
                  <c:v>220</c:v>
                </c:pt>
                <c:pt idx="37">
                  <c:v>220</c:v>
                </c:pt>
                <c:pt idx="38">
                  <c:v>221</c:v>
                </c:pt>
                <c:pt idx="39">
                  <c:v>221</c:v>
                </c:pt>
                <c:pt idx="40">
                  <c:v>222</c:v>
                </c:pt>
                <c:pt idx="41">
                  <c:v>222</c:v>
                </c:pt>
                <c:pt idx="42">
                  <c:v>222</c:v>
                </c:pt>
                <c:pt idx="43">
                  <c:v>223</c:v>
                </c:pt>
                <c:pt idx="44">
                  <c:v>223</c:v>
                </c:pt>
                <c:pt idx="45">
                  <c:v>223</c:v>
                </c:pt>
                <c:pt idx="46">
                  <c:v>224</c:v>
                </c:pt>
                <c:pt idx="47">
                  <c:v>225</c:v>
                </c:pt>
                <c:pt idx="48">
                  <c:v>224</c:v>
                </c:pt>
                <c:pt idx="49">
                  <c:v>225</c:v>
                </c:pt>
                <c:pt idx="50">
                  <c:v>225</c:v>
                </c:pt>
                <c:pt idx="51">
                  <c:v>225</c:v>
                </c:pt>
                <c:pt idx="52">
                  <c:v>226</c:v>
                </c:pt>
                <c:pt idx="53">
                  <c:v>226</c:v>
                </c:pt>
                <c:pt idx="54">
                  <c:v>227</c:v>
                </c:pt>
                <c:pt idx="55">
                  <c:v>228</c:v>
                </c:pt>
                <c:pt idx="56">
                  <c:v>227</c:v>
                </c:pt>
                <c:pt idx="57">
                  <c:v>227</c:v>
                </c:pt>
                <c:pt idx="58">
                  <c:v>228</c:v>
                </c:pt>
                <c:pt idx="59">
                  <c:v>228</c:v>
                </c:pt>
                <c:pt idx="60">
                  <c:v>228</c:v>
                </c:pt>
                <c:pt idx="61">
                  <c:v>229</c:v>
                </c:pt>
                <c:pt idx="62">
                  <c:v>229</c:v>
                </c:pt>
                <c:pt idx="63">
                  <c:v>229</c:v>
                </c:pt>
                <c:pt idx="64">
                  <c:v>230</c:v>
                </c:pt>
                <c:pt idx="65">
                  <c:v>230</c:v>
                </c:pt>
                <c:pt idx="66">
                  <c:v>230</c:v>
                </c:pt>
                <c:pt idx="67">
                  <c:v>231</c:v>
                </c:pt>
                <c:pt idx="68">
                  <c:v>231</c:v>
                </c:pt>
                <c:pt idx="69">
                  <c:v>230</c:v>
                </c:pt>
                <c:pt idx="70">
                  <c:v>230</c:v>
                </c:pt>
                <c:pt idx="71">
                  <c:v>232</c:v>
                </c:pt>
                <c:pt idx="72">
                  <c:v>232</c:v>
                </c:pt>
                <c:pt idx="73">
                  <c:v>232</c:v>
                </c:pt>
                <c:pt idx="74">
                  <c:v>233</c:v>
                </c:pt>
                <c:pt idx="75">
                  <c:v>233</c:v>
                </c:pt>
                <c:pt idx="76">
                  <c:v>233</c:v>
                </c:pt>
                <c:pt idx="77">
                  <c:v>233</c:v>
                </c:pt>
                <c:pt idx="78">
                  <c:v>233</c:v>
                </c:pt>
                <c:pt idx="79">
                  <c:v>233</c:v>
                </c:pt>
                <c:pt idx="80">
                  <c:v>234</c:v>
                </c:pt>
                <c:pt idx="81">
                  <c:v>234</c:v>
                </c:pt>
                <c:pt idx="82">
                  <c:v>235</c:v>
                </c:pt>
                <c:pt idx="83">
                  <c:v>235</c:v>
                </c:pt>
                <c:pt idx="84">
                  <c:v>235</c:v>
                </c:pt>
                <c:pt idx="85">
                  <c:v>235</c:v>
                </c:pt>
                <c:pt idx="86">
                  <c:v>236</c:v>
                </c:pt>
                <c:pt idx="87">
                  <c:v>237</c:v>
                </c:pt>
                <c:pt idx="88">
                  <c:v>236</c:v>
                </c:pt>
                <c:pt idx="89">
                  <c:v>238</c:v>
                </c:pt>
                <c:pt idx="90">
                  <c:v>238</c:v>
                </c:pt>
                <c:pt idx="91">
                  <c:v>238</c:v>
                </c:pt>
                <c:pt idx="92">
                  <c:v>238</c:v>
                </c:pt>
                <c:pt idx="93">
                  <c:v>238</c:v>
                </c:pt>
                <c:pt idx="94">
                  <c:v>238</c:v>
                </c:pt>
                <c:pt idx="95">
                  <c:v>238</c:v>
                </c:pt>
                <c:pt idx="96">
                  <c:v>239</c:v>
                </c:pt>
                <c:pt idx="97">
                  <c:v>239</c:v>
                </c:pt>
                <c:pt idx="98">
                  <c:v>240</c:v>
                </c:pt>
                <c:pt idx="99">
                  <c:v>240</c:v>
                </c:pt>
                <c:pt idx="100">
                  <c:v>240</c:v>
                </c:pt>
                <c:pt idx="101">
                  <c:v>241</c:v>
                </c:pt>
                <c:pt idx="102">
                  <c:v>241</c:v>
                </c:pt>
                <c:pt idx="103">
                  <c:v>241</c:v>
                </c:pt>
                <c:pt idx="104">
                  <c:v>243</c:v>
                </c:pt>
                <c:pt idx="105">
                  <c:v>243</c:v>
                </c:pt>
                <c:pt idx="106">
                  <c:v>242</c:v>
                </c:pt>
                <c:pt idx="107">
                  <c:v>243</c:v>
                </c:pt>
                <c:pt idx="108">
                  <c:v>243</c:v>
                </c:pt>
                <c:pt idx="109">
                  <c:v>243</c:v>
                </c:pt>
                <c:pt idx="110">
                  <c:v>244</c:v>
                </c:pt>
                <c:pt idx="111">
                  <c:v>244</c:v>
                </c:pt>
                <c:pt idx="112">
                  <c:v>244</c:v>
                </c:pt>
                <c:pt idx="113">
                  <c:v>245</c:v>
                </c:pt>
                <c:pt idx="114">
                  <c:v>245</c:v>
                </c:pt>
                <c:pt idx="115">
                  <c:v>245</c:v>
                </c:pt>
                <c:pt idx="116">
                  <c:v>246</c:v>
                </c:pt>
                <c:pt idx="117">
                  <c:v>246</c:v>
                </c:pt>
                <c:pt idx="118">
                  <c:v>246</c:v>
                </c:pt>
                <c:pt idx="119">
                  <c:v>245</c:v>
                </c:pt>
                <c:pt idx="120">
                  <c:v>245</c:v>
                </c:pt>
                <c:pt idx="121">
                  <c:v>246</c:v>
                </c:pt>
                <c:pt idx="122">
                  <c:v>247</c:v>
                </c:pt>
                <c:pt idx="123">
                  <c:v>247</c:v>
                </c:pt>
                <c:pt idx="124">
                  <c:v>247</c:v>
                </c:pt>
                <c:pt idx="125">
                  <c:v>248</c:v>
                </c:pt>
                <c:pt idx="126">
                  <c:v>248</c:v>
                </c:pt>
                <c:pt idx="127">
                  <c:v>248</c:v>
                </c:pt>
                <c:pt idx="128">
                  <c:v>248</c:v>
                </c:pt>
                <c:pt idx="129">
                  <c:v>248</c:v>
                </c:pt>
                <c:pt idx="130">
                  <c:v>249</c:v>
                </c:pt>
                <c:pt idx="131">
                  <c:v>249</c:v>
                </c:pt>
                <c:pt idx="132">
                  <c:v>250</c:v>
                </c:pt>
                <c:pt idx="133">
                  <c:v>250</c:v>
                </c:pt>
                <c:pt idx="134">
                  <c:v>250</c:v>
                </c:pt>
                <c:pt idx="135">
                  <c:v>251</c:v>
                </c:pt>
                <c:pt idx="136">
                  <c:v>251</c:v>
                </c:pt>
                <c:pt idx="137">
                  <c:v>251</c:v>
                </c:pt>
                <c:pt idx="138">
                  <c:v>252</c:v>
                </c:pt>
                <c:pt idx="139">
                  <c:v>252</c:v>
                </c:pt>
                <c:pt idx="140">
                  <c:v>253</c:v>
                </c:pt>
                <c:pt idx="141">
                  <c:v>253</c:v>
                </c:pt>
                <c:pt idx="142">
                  <c:v>253</c:v>
                </c:pt>
                <c:pt idx="143">
                  <c:v>254</c:v>
                </c:pt>
                <c:pt idx="144">
                  <c:v>254</c:v>
                </c:pt>
                <c:pt idx="145">
                  <c:v>253</c:v>
                </c:pt>
                <c:pt idx="146">
                  <c:v>254</c:v>
                </c:pt>
                <c:pt idx="147">
                  <c:v>255</c:v>
                </c:pt>
                <c:pt idx="148">
                  <c:v>255</c:v>
                </c:pt>
                <c:pt idx="149">
                  <c:v>255</c:v>
                </c:pt>
                <c:pt idx="150">
                  <c:v>255</c:v>
                </c:pt>
                <c:pt idx="151">
                  <c:v>256</c:v>
                </c:pt>
                <c:pt idx="152">
                  <c:v>257</c:v>
                </c:pt>
                <c:pt idx="153">
                  <c:v>256</c:v>
                </c:pt>
                <c:pt idx="154">
                  <c:v>257</c:v>
                </c:pt>
                <c:pt idx="155">
                  <c:v>257</c:v>
                </c:pt>
                <c:pt idx="156">
                  <c:v>258</c:v>
                </c:pt>
                <c:pt idx="157">
                  <c:v>258</c:v>
                </c:pt>
                <c:pt idx="158">
                  <c:v>259</c:v>
                </c:pt>
                <c:pt idx="159">
                  <c:v>259</c:v>
                </c:pt>
                <c:pt idx="160">
                  <c:v>259</c:v>
                </c:pt>
                <c:pt idx="161">
                  <c:v>259</c:v>
                </c:pt>
                <c:pt idx="162">
                  <c:v>259</c:v>
                </c:pt>
                <c:pt idx="163">
                  <c:v>259</c:v>
                </c:pt>
                <c:pt idx="164">
                  <c:v>260</c:v>
                </c:pt>
                <c:pt idx="165">
                  <c:v>261</c:v>
                </c:pt>
                <c:pt idx="166">
                  <c:v>261</c:v>
                </c:pt>
                <c:pt idx="167">
                  <c:v>261</c:v>
                </c:pt>
                <c:pt idx="168">
                  <c:v>261</c:v>
                </c:pt>
                <c:pt idx="169">
                  <c:v>262</c:v>
                </c:pt>
                <c:pt idx="170">
                  <c:v>262</c:v>
                </c:pt>
                <c:pt idx="171">
                  <c:v>263</c:v>
                </c:pt>
                <c:pt idx="172">
                  <c:v>262</c:v>
                </c:pt>
                <c:pt idx="173">
                  <c:v>263</c:v>
                </c:pt>
                <c:pt idx="174">
                  <c:v>264</c:v>
                </c:pt>
                <c:pt idx="175">
                  <c:v>264</c:v>
                </c:pt>
                <c:pt idx="176">
                  <c:v>264</c:v>
                </c:pt>
                <c:pt idx="177">
                  <c:v>264</c:v>
                </c:pt>
                <c:pt idx="178">
                  <c:v>264</c:v>
                </c:pt>
                <c:pt idx="179">
                  <c:v>265</c:v>
                </c:pt>
                <c:pt idx="180">
                  <c:v>265</c:v>
                </c:pt>
                <c:pt idx="181">
                  <c:v>265</c:v>
                </c:pt>
                <c:pt idx="182">
                  <c:v>266</c:v>
                </c:pt>
                <c:pt idx="183">
                  <c:v>266</c:v>
                </c:pt>
                <c:pt idx="184">
                  <c:v>266</c:v>
                </c:pt>
                <c:pt idx="185">
                  <c:v>267</c:v>
                </c:pt>
                <c:pt idx="186">
                  <c:v>267</c:v>
                </c:pt>
                <c:pt idx="187">
                  <c:v>267</c:v>
                </c:pt>
                <c:pt idx="188">
                  <c:v>268</c:v>
                </c:pt>
                <c:pt idx="189">
                  <c:v>268</c:v>
                </c:pt>
                <c:pt idx="190">
                  <c:v>269</c:v>
                </c:pt>
                <c:pt idx="191">
                  <c:v>268</c:v>
                </c:pt>
                <c:pt idx="192">
                  <c:v>269</c:v>
                </c:pt>
                <c:pt idx="193">
                  <c:v>270</c:v>
                </c:pt>
                <c:pt idx="194">
                  <c:v>270</c:v>
                </c:pt>
                <c:pt idx="195">
                  <c:v>270</c:v>
                </c:pt>
                <c:pt idx="196">
                  <c:v>270</c:v>
                </c:pt>
                <c:pt idx="197">
                  <c:v>271</c:v>
                </c:pt>
                <c:pt idx="198">
                  <c:v>271</c:v>
                </c:pt>
                <c:pt idx="199">
                  <c:v>271</c:v>
                </c:pt>
                <c:pt idx="200">
                  <c:v>272</c:v>
                </c:pt>
                <c:pt idx="201">
                  <c:v>272</c:v>
                </c:pt>
                <c:pt idx="202">
                  <c:v>272</c:v>
                </c:pt>
                <c:pt idx="203">
                  <c:v>272</c:v>
                </c:pt>
                <c:pt idx="204">
                  <c:v>273</c:v>
                </c:pt>
                <c:pt idx="205">
                  <c:v>272</c:v>
                </c:pt>
                <c:pt idx="206">
                  <c:v>273</c:v>
                </c:pt>
                <c:pt idx="207">
                  <c:v>274</c:v>
                </c:pt>
                <c:pt idx="208">
                  <c:v>274</c:v>
                </c:pt>
                <c:pt idx="209">
                  <c:v>274</c:v>
                </c:pt>
                <c:pt idx="210">
                  <c:v>274</c:v>
                </c:pt>
                <c:pt idx="211">
                  <c:v>275</c:v>
                </c:pt>
                <c:pt idx="212">
                  <c:v>275</c:v>
                </c:pt>
                <c:pt idx="213">
                  <c:v>275</c:v>
                </c:pt>
                <c:pt idx="214">
                  <c:v>276</c:v>
                </c:pt>
                <c:pt idx="215">
                  <c:v>276</c:v>
                </c:pt>
                <c:pt idx="216">
                  <c:v>276</c:v>
                </c:pt>
                <c:pt idx="217">
                  <c:v>277</c:v>
                </c:pt>
                <c:pt idx="218">
                  <c:v>277</c:v>
                </c:pt>
                <c:pt idx="219">
                  <c:v>277</c:v>
                </c:pt>
                <c:pt idx="220">
                  <c:v>277</c:v>
                </c:pt>
                <c:pt idx="221">
                  <c:v>278</c:v>
                </c:pt>
                <c:pt idx="222">
                  <c:v>278</c:v>
                </c:pt>
                <c:pt idx="223">
                  <c:v>279</c:v>
                </c:pt>
                <c:pt idx="224">
                  <c:v>279</c:v>
                </c:pt>
                <c:pt idx="225">
                  <c:v>279</c:v>
                </c:pt>
                <c:pt idx="226">
                  <c:v>280</c:v>
                </c:pt>
                <c:pt idx="227">
                  <c:v>280</c:v>
                </c:pt>
                <c:pt idx="228">
                  <c:v>280</c:v>
                </c:pt>
                <c:pt idx="229">
                  <c:v>281</c:v>
                </c:pt>
                <c:pt idx="230">
                  <c:v>280</c:v>
                </c:pt>
                <c:pt idx="231">
                  <c:v>281</c:v>
                </c:pt>
                <c:pt idx="232">
                  <c:v>281</c:v>
                </c:pt>
                <c:pt idx="233">
                  <c:v>282</c:v>
                </c:pt>
                <c:pt idx="234">
                  <c:v>282</c:v>
                </c:pt>
                <c:pt idx="235">
                  <c:v>283</c:v>
                </c:pt>
                <c:pt idx="236">
                  <c:v>283</c:v>
                </c:pt>
                <c:pt idx="237">
                  <c:v>283</c:v>
                </c:pt>
                <c:pt idx="238">
                  <c:v>284</c:v>
                </c:pt>
                <c:pt idx="239">
                  <c:v>284</c:v>
                </c:pt>
                <c:pt idx="240">
                  <c:v>284</c:v>
                </c:pt>
                <c:pt idx="241">
                  <c:v>285</c:v>
                </c:pt>
                <c:pt idx="242">
                  <c:v>285</c:v>
                </c:pt>
                <c:pt idx="243">
                  <c:v>285</c:v>
                </c:pt>
                <c:pt idx="244">
                  <c:v>285</c:v>
                </c:pt>
                <c:pt idx="245">
                  <c:v>285</c:v>
                </c:pt>
                <c:pt idx="246">
                  <c:v>286</c:v>
                </c:pt>
                <c:pt idx="247">
                  <c:v>286</c:v>
                </c:pt>
                <c:pt idx="248">
                  <c:v>287</c:v>
                </c:pt>
                <c:pt idx="249">
                  <c:v>287</c:v>
                </c:pt>
                <c:pt idx="250">
                  <c:v>287</c:v>
                </c:pt>
                <c:pt idx="251">
                  <c:v>287</c:v>
                </c:pt>
                <c:pt idx="252">
                  <c:v>287</c:v>
                </c:pt>
                <c:pt idx="253">
                  <c:v>288</c:v>
                </c:pt>
                <c:pt idx="254">
                  <c:v>288</c:v>
                </c:pt>
                <c:pt idx="255">
                  <c:v>288</c:v>
                </c:pt>
                <c:pt idx="256">
                  <c:v>289</c:v>
                </c:pt>
                <c:pt idx="257">
                  <c:v>289</c:v>
                </c:pt>
                <c:pt idx="258">
                  <c:v>289</c:v>
                </c:pt>
                <c:pt idx="259">
                  <c:v>290</c:v>
                </c:pt>
                <c:pt idx="260">
                  <c:v>290</c:v>
                </c:pt>
                <c:pt idx="261">
                  <c:v>290</c:v>
                </c:pt>
                <c:pt idx="262">
                  <c:v>291</c:v>
                </c:pt>
                <c:pt idx="263">
                  <c:v>291</c:v>
                </c:pt>
                <c:pt idx="264">
                  <c:v>291</c:v>
                </c:pt>
                <c:pt idx="265">
                  <c:v>292</c:v>
                </c:pt>
                <c:pt idx="266">
                  <c:v>292</c:v>
                </c:pt>
                <c:pt idx="267">
                  <c:v>292</c:v>
                </c:pt>
                <c:pt idx="268">
                  <c:v>293</c:v>
                </c:pt>
                <c:pt idx="269">
                  <c:v>293</c:v>
                </c:pt>
                <c:pt idx="270">
                  <c:v>293</c:v>
                </c:pt>
                <c:pt idx="271">
                  <c:v>294</c:v>
                </c:pt>
                <c:pt idx="272">
                  <c:v>294</c:v>
                </c:pt>
                <c:pt idx="273">
                  <c:v>294</c:v>
                </c:pt>
                <c:pt idx="274">
                  <c:v>295</c:v>
                </c:pt>
                <c:pt idx="275">
                  <c:v>295</c:v>
                </c:pt>
                <c:pt idx="276">
                  <c:v>295</c:v>
                </c:pt>
                <c:pt idx="277">
                  <c:v>295</c:v>
                </c:pt>
                <c:pt idx="278">
                  <c:v>296</c:v>
                </c:pt>
                <c:pt idx="279">
                  <c:v>296</c:v>
                </c:pt>
                <c:pt idx="280">
                  <c:v>296</c:v>
                </c:pt>
                <c:pt idx="281">
                  <c:v>297</c:v>
                </c:pt>
                <c:pt idx="282">
                  <c:v>297</c:v>
                </c:pt>
                <c:pt idx="283">
                  <c:v>297</c:v>
                </c:pt>
                <c:pt idx="284">
                  <c:v>297</c:v>
                </c:pt>
                <c:pt idx="285">
                  <c:v>297</c:v>
                </c:pt>
                <c:pt idx="286">
                  <c:v>298</c:v>
                </c:pt>
                <c:pt idx="287">
                  <c:v>298</c:v>
                </c:pt>
                <c:pt idx="288">
                  <c:v>299</c:v>
                </c:pt>
                <c:pt idx="289">
                  <c:v>299</c:v>
                </c:pt>
                <c:pt idx="290">
                  <c:v>299</c:v>
                </c:pt>
                <c:pt idx="291">
                  <c:v>300</c:v>
                </c:pt>
                <c:pt idx="292">
                  <c:v>300</c:v>
                </c:pt>
                <c:pt idx="293">
                  <c:v>301</c:v>
                </c:pt>
                <c:pt idx="294">
                  <c:v>301</c:v>
                </c:pt>
                <c:pt idx="295">
                  <c:v>301</c:v>
                </c:pt>
                <c:pt idx="296">
                  <c:v>302</c:v>
                </c:pt>
                <c:pt idx="297">
                  <c:v>302</c:v>
                </c:pt>
                <c:pt idx="298">
                  <c:v>302</c:v>
                </c:pt>
                <c:pt idx="299">
                  <c:v>302</c:v>
                </c:pt>
                <c:pt idx="300">
                  <c:v>303</c:v>
                </c:pt>
                <c:pt idx="301">
                  <c:v>303</c:v>
                </c:pt>
                <c:pt idx="302">
                  <c:v>303</c:v>
                </c:pt>
                <c:pt idx="303">
                  <c:v>304</c:v>
                </c:pt>
                <c:pt idx="304">
                  <c:v>304</c:v>
                </c:pt>
                <c:pt idx="305">
                  <c:v>304</c:v>
                </c:pt>
                <c:pt idx="306">
                  <c:v>305</c:v>
                </c:pt>
                <c:pt idx="307">
                  <c:v>305</c:v>
                </c:pt>
                <c:pt idx="308">
                  <c:v>305</c:v>
                </c:pt>
                <c:pt idx="309">
                  <c:v>306</c:v>
                </c:pt>
                <c:pt idx="310">
                  <c:v>306</c:v>
                </c:pt>
                <c:pt idx="311">
                  <c:v>306</c:v>
                </c:pt>
                <c:pt idx="312">
                  <c:v>306</c:v>
                </c:pt>
                <c:pt idx="313">
                  <c:v>307</c:v>
                </c:pt>
                <c:pt idx="314">
                  <c:v>307</c:v>
                </c:pt>
                <c:pt idx="315">
                  <c:v>307</c:v>
                </c:pt>
                <c:pt idx="316">
                  <c:v>308</c:v>
                </c:pt>
                <c:pt idx="317">
                  <c:v>308</c:v>
                </c:pt>
                <c:pt idx="318">
                  <c:v>308</c:v>
                </c:pt>
                <c:pt idx="319">
                  <c:v>309</c:v>
                </c:pt>
                <c:pt idx="320">
                  <c:v>309</c:v>
                </c:pt>
                <c:pt idx="321">
                  <c:v>309</c:v>
                </c:pt>
                <c:pt idx="322">
                  <c:v>310</c:v>
                </c:pt>
                <c:pt idx="323">
                  <c:v>310</c:v>
                </c:pt>
                <c:pt idx="324">
                  <c:v>310</c:v>
                </c:pt>
                <c:pt idx="325">
                  <c:v>310</c:v>
                </c:pt>
                <c:pt idx="326">
                  <c:v>311</c:v>
                </c:pt>
                <c:pt idx="327">
                  <c:v>311</c:v>
                </c:pt>
                <c:pt idx="328">
                  <c:v>311</c:v>
                </c:pt>
                <c:pt idx="329">
                  <c:v>311</c:v>
                </c:pt>
                <c:pt idx="330">
                  <c:v>312</c:v>
                </c:pt>
                <c:pt idx="331">
                  <c:v>312</c:v>
                </c:pt>
                <c:pt idx="332">
                  <c:v>313</c:v>
                </c:pt>
                <c:pt idx="333">
                  <c:v>313</c:v>
                </c:pt>
                <c:pt idx="334">
                  <c:v>313</c:v>
                </c:pt>
                <c:pt idx="335">
                  <c:v>313</c:v>
                </c:pt>
                <c:pt idx="336">
                  <c:v>314</c:v>
                </c:pt>
                <c:pt idx="337">
                  <c:v>314</c:v>
                </c:pt>
                <c:pt idx="338">
                  <c:v>314</c:v>
                </c:pt>
                <c:pt idx="339">
                  <c:v>315</c:v>
                </c:pt>
                <c:pt idx="340">
                  <c:v>314</c:v>
                </c:pt>
                <c:pt idx="341">
                  <c:v>315</c:v>
                </c:pt>
                <c:pt idx="342">
                  <c:v>316</c:v>
                </c:pt>
                <c:pt idx="343">
                  <c:v>316</c:v>
                </c:pt>
                <c:pt idx="344">
                  <c:v>316</c:v>
                </c:pt>
                <c:pt idx="345">
                  <c:v>317</c:v>
                </c:pt>
                <c:pt idx="346">
                  <c:v>317</c:v>
                </c:pt>
                <c:pt idx="347">
                  <c:v>318</c:v>
                </c:pt>
                <c:pt idx="348">
                  <c:v>318</c:v>
                </c:pt>
                <c:pt idx="349">
                  <c:v>318</c:v>
                </c:pt>
                <c:pt idx="350">
                  <c:v>319</c:v>
                </c:pt>
                <c:pt idx="351">
                  <c:v>318</c:v>
                </c:pt>
                <c:pt idx="352">
                  <c:v>319</c:v>
                </c:pt>
                <c:pt idx="353">
                  <c:v>319</c:v>
                </c:pt>
                <c:pt idx="354">
                  <c:v>319</c:v>
                </c:pt>
                <c:pt idx="355">
                  <c:v>319</c:v>
                </c:pt>
                <c:pt idx="356">
                  <c:v>320</c:v>
                </c:pt>
                <c:pt idx="357">
                  <c:v>320</c:v>
                </c:pt>
                <c:pt idx="358">
                  <c:v>320</c:v>
                </c:pt>
                <c:pt idx="359">
                  <c:v>320</c:v>
                </c:pt>
                <c:pt idx="360">
                  <c:v>321</c:v>
                </c:pt>
                <c:pt idx="361">
                  <c:v>321</c:v>
                </c:pt>
                <c:pt idx="362">
                  <c:v>321</c:v>
                </c:pt>
                <c:pt idx="363">
                  <c:v>321</c:v>
                </c:pt>
                <c:pt idx="364">
                  <c:v>322</c:v>
                </c:pt>
                <c:pt idx="365">
                  <c:v>322</c:v>
                </c:pt>
                <c:pt idx="366">
                  <c:v>322</c:v>
                </c:pt>
                <c:pt idx="367">
                  <c:v>322</c:v>
                </c:pt>
                <c:pt idx="368">
                  <c:v>322</c:v>
                </c:pt>
                <c:pt idx="369">
                  <c:v>323</c:v>
                </c:pt>
                <c:pt idx="370">
                  <c:v>323</c:v>
                </c:pt>
                <c:pt idx="371">
                  <c:v>323</c:v>
                </c:pt>
                <c:pt idx="372">
                  <c:v>323</c:v>
                </c:pt>
                <c:pt idx="373">
                  <c:v>324</c:v>
                </c:pt>
                <c:pt idx="374">
                  <c:v>324</c:v>
                </c:pt>
                <c:pt idx="375">
                  <c:v>324</c:v>
                </c:pt>
                <c:pt idx="376">
                  <c:v>324</c:v>
                </c:pt>
                <c:pt idx="377">
                  <c:v>324</c:v>
                </c:pt>
                <c:pt idx="378">
                  <c:v>325</c:v>
                </c:pt>
                <c:pt idx="379">
                  <c:v>325</c:v>
                </c:pt>
                <c:pt idx="380">
                  <c:v>325</c:v>
                </c:pt>
                <c:pt idx="381">
                  <c:v>325</c:v>
                </c:pt>
                <c:pt idx="382">
                  <c:v>326</c:v>
                </c:pt>
                <c:pt idx="383">
                  <c:v>327</c:v>
                </c:pt>
                <c:pt idx="384">
                  <c:v>326</c:v>
                </c:pt>
                <c:pt idx="385">
                  <c:v>326</c:v>
                </c:pt>
                <c:pt idx="386">
                  <c:v>328</c:v>
                </c:pt>
                <c:pt idx="387">
                  <c:v>327</c:v>
                </c:pt>
                <c:pt idx="388">
                  <c:v>327</c:v>
                </c:pt>
                <c:pt idx="389">
                  <c:v>327</c:v>
                </c:pt>
                <c:pt idx="390">
                  <c:v>328</c:v>
                </c:pt>
                <c:pt idx="391">
                  <c:v>328</c:v>
                </c:pt>
                <c:pt idx="392">
                  <c:v>329</c:v>
                </c:pt>
                <c:pt idx="393">
                  <c:v>329</c:v>
                </c:pt>
                <c:pt idx="394">
                  <c:v>329</c:v>
                </c:pt>
                <c:pt idx="395">
                  <c:v>329</c:v>
                </c:pt>
                <c:pt idx="396">
                  <c:v>329</c:v>
                </c:pt>
                <c:pt idx="397">
                  <c:v>330</c:v>
                </c:pt>
                <c:pt idx="398">
                  <c:v>330</c:v>
                </c:pt>
                <c:pt idx="399">
                  <c:v>330</c:v>
                </c:pt>
                <c:pt idx="400">
                  <c:v>331</c:v>
                </c:pt>
                <c:pt idx="401">
                  <c:v>331</c:v>
                </c:pt>
                <c:pt idx="402">
                  <c:v>331</c:v>
                </c:pt>
                <c:pt idx="403">
                  <c:v>332</c:v>
                </c:pt>
                <c:pt idx="404">
                  <c:v>332</c:v>
                </c:pt>
                <c:pt idx="405">
                  <c:v>332</c:v>
                </c:pt>
                <c:pt idx="406">
                  <c:v>332</c:v>
                </c:pt>
                <c:pt idx="407">
                  <c:v>333</c:v>
                </c:pt>
                <c:pt idx="408">
                  <c:v>333</c:v>
                </c:pt>
                <c:pt idx="409">
                  <c:v>333</c:v>
                </c:pt>
                <c:pt idx="410">
                  <c:v>333</c:v>
                </c:pt>
                <c:pt idx="411">
                  <c:v>334</c:v>
                </c:pt>
                <c:pt idx="412">
                  <c:v>334</c:v>
                </c:pt>
                <c:pt idx="413">
                  <c:v>334</c:v>
                </c:pt>
                <c:pt idx="414">
                  <c:v>335</c:v>
                </c:pt>
                <c:pt idx="415">
                  <c:v>335</c:v>
                </c:pt>
                <c:pt idx="416">
                  <c:v>336</c:v>
                </c:pt>
                <c:pt idx="417">
                  <c:v>335</c:v>
                </c:pt>
                <c:pt idx="418">
                  <c:v>336</c:v>
                </c:pt>
                <c:pt idx="419">
                  <c:v>336</c:v>
                </c:pt>
                <c:pt idx="420">
                  <c:v>336</c:v>
                </c:pt>
                <c:pt idx="421">
                  <c:v>337</c:v>
                </c:pt>
                <c:pt idx="422">
                  <c:v>337</c:v>
                </c:pt>
                <c:pt idx="423">
                  <c:v>337</c:v>
                </c:pt>
                <c:pt idx="424">
                  <c:v>337</c:v>
                </c:pt>
                <c:pt idx="425">
                  <c:v>337</c:v>
                </c:pt>
                <c:pt idx="426">
                  <c:v>337</c:v>
                </c:pt>
                <c:pt idx="427">
                  <c:v>337</c:v>
                </c:pt>
                <c:pt idx="428">
                  <c:v>338</c:v>
                </c:pt>
                <c:pt idx="429">
                  <c:v>338</c:v>
                </c:pt>
                <c:pt idx="430">
                  <c:v>338</c:v>
                </c:pt>
                <c:pt idx="431">
                  <c:v>339</c:v>
                </c:pt>
                <c:pt idx="432">
                  <c:v>339</c:v>
                </c:pt>
                <c:pt idx="433">
                  <c:v>339</c:v>
                </c:pt>
                <c:pt idx="434">
                  <c:v>340</c:v>
                </c:pt>
                <c:pt idx="435">
                  <c:v>340</c:v>
                </c:pt>
                <c:pt idx="436">
                  <c:v>340</c:v>
                </c:pt>
                <c:pt idx="437">
                  <c:v>341</c:v>
                </c:pt>
                <c:pt idx="438">
                  <c:v>341</c:v>
                </c:pt>
                <c:pt idx="439">
                  <c:v>341</c:v>
                </c:pt>
                <c:pt idx="440">
                  <c:v>342</c:v>
                </c:pt>
                <c:pt idx="441">
                  <c:v>342</c:v>
                </c:pt>
                <c:pt idx="442">
                  <c:v>342</c:v>
                </c:pt>
                <c:pt idx="443">
                  <c:v>343</c:v>
                </c:pt>
                <c:pt idx="444">
                  <c:v>343</c:v>
                </c:pt>
                <c:pt idx="445">
                  <c:v>344</c:v>
                </c:pt>
                <c:pt idx="446">
                  <c:v>344</c:v>
                </c:pt>
                <c:pt idx="447">
                  <c:v>344</c:v>
                </c:pt>
                <c:pt idx="448">
                  <c:v>345</c:v>
                </c:pt>
                <c:pt idx="449">
                  <c:v>345</c:v>
                </c:pt>
                <c:pt idx="450">
                  <c:v>345</c:v>
                </c:pt>
                <c:pt idx="451">
                  <c:v>346</c:v>
                </c:pt>
                <c:pt idx="452">
                  <c:v>346</c:v>
                </c:pt>
                <c:pt idx="453">
                  <c:v>346</c:v>
                </c:pt>
                <c:pt idx="454">
                  <c:v>347</c:v>
                </c:pt>
                <c:pt idx="455">
                  <c:v>347</c:v>
                </c:pt>
                <c:pt idx="456">
                  <c:v>347</c:v>
                </c:pt>
                <c:pt idx="457">
                  <c:v>347</c:v>
                </c:pt>
                <c:pt idx="458">
                  <c:v>348</c:v>
                </c:pt>
                <c:pt idx="459">
                  <c:v>348</c:v>
                </c:pt>
                <c:pt idx="460">
                  <c:v>349</c:v>
                </c:pt>
                <c:pt idx="461">
                  <c:v>349</c:v>
                </c:pt>
                <c:pt idx="462">
                  <c:v>349</c:v>
                </c:pt>
                <c:pt idx="463">
                  <c:v>350</c:v>
                </c:pt>
                <c:pt idx="464">
                  <c:v>350</c:v>
                </c:pt>
                <c:pt idx="465">
                  <c:v>350</c:v>
                </c:pt>
                <c:pt idx="466">
                  <c:v>350</c:v>
                </c:pt>
                <c:pt idx="467">
                  <c:v>350</c:v>
                </c:pt>
                <c:pt idx="468">
                  <c:v>351</c:v>
                </c:pt>
                <c:pt idx="469">
                  <c:v>351</c:v>
                </c:pt>
                <c:pt idx="470">
                  <c:v>352</c:v>
                </c:pt>
                <c:pt idx="471">
                  <c:v>352</c:v>
                </c:pt>
                <c:pt idx="472">
                  <c:v>352</c:v>
                </c:pt>
                <c:pt idx="473">
                  <c:v>353</c:v>
                </c:pt>
                <c:pt idx="474">
                  <c:v>353</c:v>
                </c:pt>
                <c:pt idx="475">
                  <c:v>353</c:v>
                </c:pt>
                <c:pt idx="476">
                  <c:v>354</c:v>
                </c:pt>
                <c:pt idx="477">
                  <c:v>354</c:v>
                </c:pt>
                <c:pt idx="478">
                  <c:v>354</c:v>
                </c:pt>
                <c:pt idx="479">
                  <c:v>355</c:v>
                </c:pt>
                <c:pt idx="480">
                  <c:v>355</c:v>
                </c:pt>
                <c:pt idx="481">
                  <c:v>355</c:v>
                </c:pt>
                <c:pt idx="482">
                  <c:v>356</c:v>
                </c:pt>
                <c:pt idx="483">
                  <c:v>356</c:v>
                </c:pt>
                <c:pt idx="484">
                  <c:v>356</c:v>
                </c:pt>
                <c:pt idx="485">
                  <c:v>357</c:v>
                </c:pt>
                <c:pt idx="486">
                  <c:v>357</c:v>
                </c:pt>
                <c:pt idx="487">
                  <c:v>357</c:v>
                </c:pt>
                <c:pt idx="488">
                  <c:v>358</c:v>
                </c:pt>
                <c:pt idx="489">
                  <c:v>358</c:v>
                </c:pt>
                <c:pt idx="490">
                  <c:v>358</c:v>
                </c:pt>
                <c:pt idx="491">
                  <c:v>359</c:v>
                </c:pt>
                <c:pt idx="492">
                  <c:v>359</c:v>
                </c:pt>
                <c:pt idx="493">
                  <c:v>359</c:v>
                </c:pt>
                <c:pt idx="494">
                  <c:v>360</c:v>
                </c:pt>
                <c:pt idx="495">
                  <c:v>360</c:v>
                </c:pt>
                <c:pt idx="496">
                  <c:v>360</c:v>
                </c:pt>
                <c:pt idx="497">
                  <c:v>361</c:v>
                </c:pt>
                <c:pt idx="498">
                  <c:v>361</c:v>
                </c:pt>
                <c:pt idx="499">
                  <c:v>361</c:v>
                </c:pt>
                <c:pt idx="500">
                  <c:v>362</c:v>
                </c:pt>
                <c:pt idx="501">
                  <c:v>362</c:v>
                </c:pt>
                <c:pt idx="502">
                  <c:v>362</c:v>
                </c:pt>
                <c:pt idx="503">
                  <c:v>363</c:v>
                </c:pt>
                <c:pt idx="504">
                  <c:v>363</c:v>
                </c:pt>
                <c:pt idx="505">
                  <c:v>363</c:v>
                </c:pt>
                <c:pt idx="506">
                  <c:v>363</c:v>
                </c:pt>
                <c:pt idx="507">
                  <c:v>364</c:v>
                </c:pt>
                <c:pt idx="508">
                  <c:v>364</c:v>
                </c:pt>
                <c:pt idx="509">
                  <c:v>364</c:v>
                </c:pt>
                <c:pt idx="510">
                  <c:v>364</c:v>
                </c:pt>
                <c:pt idx="511">
                  <c:v>365</c:v>
                </c:pt>
                <c:pt idx="512">
                  <c:v>365</c:v>
                </c:pt>
                <c:pt idx="513">
                  <c:v>366</c:v>
                </c:pt>
                <c:pt idx="514">
                  <c:v>366</c:v>
                </c:pt>
                <c:pt idx="515">
                  <c:v>366</c:v>
                </c:pt>
                <c:pt idx="516">
                  <c:v>367</c:v>
                </c:pt>
                <c:pt idx="517">
                  <c:v>367</c:v>
                </c:pt>
                <c:pt idx="518">
                  <c:v>367</c:v>
                </c:pt>
                <c:pt idx="519">
                  <c:v>367</c:v>
                </c:pt>
                <c:pt idx="520">
                  <c:v>368</c:v>
                </c:pt>
                <c:pt idx="521">
                  <c:v>368</c:v>
                </c:pt>
                <c:pt idx="522">
                  <c:v>369</c:v>
                </c:pt>
                <c:pt idx="523">
                  <c:v>369</c:v>
                </c:pt>
                <c:pt idx="524">
                  <c:v>369</c:v>
                </c:pt>
                <c:pt idx="525">
                  <c:v>370</c:v>
                </c:pt>
                <c:pt idx="526">
                  <c:v>370</c:v>
                </c:pt>
                <c:pt idx="527">
                  <c:v>371</c:v>
                </c:pt>
                <c:pt idx="528">
                  <c:v>371</c:v>
                </c:pt>
                <c:pt idx="529">
                  <c:v>371</c:v>
                </c:pt>
                <c:pt idx="530">
                  <c:v>372</c:v>
                </c:pt>
                <c:pt idx="531">
                  <c:v>372</c:v>
                </c:pt>
                <c:pt idx="532">
                  <c:v>372</c:v>
                </c:pt>
                <c:pt idx="533">
                  <c:v>373</c:v>
                </c:pt>
                <c:pt idx="534">
                  <c:v>373</c:v>
                </c:pt>
                <c:pt idx="535">
                  <c:v>373</c:v>
                </c:pt>
                <c:pt idx="536">
                  <c:v>374</c:v>
                </c:pt>
                <c:pt idx="537">
                  <c:v>373</c:v>
                </c:pt>
                <c:pt idx="538">
                  <c:v>374</c:v>
                </c:pt>
                <c:pt idx="539">
                  <c:v>374</c:v>
                </c:pt>
                <c:pt idx="540">
                  <c:v>375</c:v>
                </c:pt>
                <c:pt idx="541">
                  <c:v>375</c:v>
                </c:pt>
                <c:pt idx="542">
                  <c:v>375</c:v>
                </c:pt>
                <c:pt idx="543">
                  <c:v>375</c:v>
                </c:pt>
                <c:pt idx="544">
                  <c:v>375</c:v>
                </c:pt>
                <c:pt idx="545">
                  <c:v>376</c:v>
                </c:pt>
                <c:pt idx="546">
                  <c:v>376</c:v>
                </c:pt>
                <c:pt idx="547">
                  <c:v>376</c:v>
                </c:pt>
                <c:pt idx="548">
                  <c:v>376</c:v>
                </c:pt>
                <c:pt idx="549">
                  <c:v>376</c:v>
                </c:pt>
                <c:pt idx="550">
                  <c:v>377</c:v>
                </c:pt>
                <c:pt idx="551">
                  <c:v>377</c:v>
                </c:pt>
                <c:pt idx="552">
                  <c:v>377</c:v>
                </c:pt>
                <c:pt idx="553">
                  <c:v>377</c:v>
                </c:pt>
                <c:pt idx="554">
                  <c:v>377</c:v>
                </c:pt>
                <c:pt idx="555">
                  <c:v>378</c:v>
                </c:pt>
                <c:pt idx="556">
                  <c:v>378</c:v>
                </c:pt>
                <c:pt idx="557">
                  <c:v>378</c:v>
                </c:pt>
                <c:pt idx="558">
                  <c:v>378</c:v>
                </c:pt>
                <c:pt idx="559">
                  <c:v>379</c:v>
                </c:pt>
                <c:pt idx="560">
                  <c:v>379</c:v>
                </c:pt>
                <c:pt idx="561">
                  <c:v>380</c:v>
                </c:pt>
                <c:pt idx="562">
                  <c:v>379</c:v>
                </c:pt>
                <c:pt idx="563">
                  <c:v>380</c:v>
                </c:pt>
                <c:pt idx="564">
                  <c:v>380</c:v>
                </c:pt>
                <c:pt idx="565">
                  <c:v>380</c:v>
                </c:pt>
                <c:pt idx="566">
                  <c:v>380</c:v>
                </c:pt>
                <c:pt idx="567">
                  <c:v>381</c:v>
                </c:pt>
                <c:pt idx="568">
                  <c:v>381</c:v>
                </c:pt>
                <c:pt idx="569">
                  <c:v>381</c:v>
                </c:pt>
                <c:pt idx="570">
                  <c:v>382</c:v>
                </c:pt>
                <c:pt idx="571">
                  <c:v>382</c:v>
                </c:pt>
                <c:pt idx="572">
                  <c:v>382</c:v>
                </c:pt>
                <c:pt idx="573">
                  <c:v>382</c:v>
                </c:pt>
                <c:pt idx="574">
                  <c:v>384</c:v>
                </c:pt>
                <c:pt idx="575">
                  <c:v>384</c:v>
                </c:pt>
                <c:pt idx="576">
                  <c:v>384</c:v>
                </c:pt>
                <c:pt idx="577">
                  <c:v>385</c:v>
                </c:pt>
                <c:pt idx="578">
                  <c:v>385</c:v>
                </c:pt>
                <c:pt idx="579">
                  <c:v>385</c:v>
                </c:pt>
                <c:pt idx="580">
                  <c:v>385</c:v>
                </c:pt>
                <c:pt idx="581">
                  <c:v>386</c:v>
                </c:pt>
                <c:pt idx="582">
                  <c:v>386</c:v>
                </c:pt>
                <c:pt idx="583">
                  <c:v>387</c:v>
                </c:pt>
                <c:pt idx="584">
                  <c:v>387</c:v>
                </c:pt>
                <c:pt idx="585">
                  <c:v>387</c:v>
                </c:pt>
                <c:pt idx="586">
                  <c:v>387</c:v>
                </c:pt>
                <c:pt idx="587">
                  <c:v>388</c:v>
                </c:pt>
                <c:pt idx="588">
                  <c:v>388</c:v>
                </c:pt>
                <c:pt idx="589">
                  <c:v>388</c:v>
                </c:pt>
                <c:pt idx="590">
                  <c:v>389</c:v>
                </c:pt>
                <c:pt idx="591">
                  <c:v>389</c:v>
                </c:pt>
                <c:pt idx="592">
                  <c:v>389</c:v>
                </c:pt>
                <c:pt idx="593">
                  <c:v>389</c:v>
                </c:pt>
                <c:pt idx="594">
                  <c:v>389</c:v>
                </c:pt>
                <c:pt idx="595">
                  <c:v>390</c:v>
                </c:pt>
                <c:pt idx="596">
                  <c:v>390</c:v>
                </c:pt>
                <c:pt idx="597">
                  <c:v>391</c:v>
                </c:pt>
                <c:pt idx="598">
                  <c:v>391</c:v>
                </c:pt>
                <c:pt idx="599">
                  <c:v>391</c:v>
                </c:pt>
                <c:pt idx="600">
                  <c:v>392</c:v>
                </c:pt>
                <c:pt idx="601">
                  <c:v>392</c:v>
                </c:pt>
                <c:pt idx="602">
                  <c:v>392</c:v>
                </c:pt>
                <c:pt idx="603">
                  <c:v>392</c:v>
                </c:pt>
                <c:pt idx="604">
                  <c:v>393</c:v>
                </c:pt>
                <c:pt idx="605">
                  <c:v>393</c:v>
                </c:pt>
                <c:pt idx="606">
                  <c:v>394</c:v>
                </c:pt>
                <c:pt idx="607">
                  <c:v>394</c:v>
                </c:pt>
                <c:pt idx="608">
                  <c:v>394</c:v>
                </c:pt>
                <c:pt idx="609">
                  <c:v>395</c:v>
                </c:pt>
                <c:pt idx="610">
                  <c:v>395</c:v>
                </c:pt>
                <c:pt idx="611">
                  <c:v>395</c:v>
                </c:pt>
                <c:pt idx="612">
                  <c:v>395</c:v>
                </c:pt>
                <c:pt idx="613">
                  <c:v>395</c:v>
                </c:pt>
                <c:pt idx="614">
                  <c:v>396</c:v>
                </c:pt>
                <c:pt idx="615">
                  <c:v>396</c:v>
                </c:pt>
                <c:pt idx="616">
                  <c:v>396</c:v>
                </c:pt>
                <c:pt idx="617">
                  <c:v>396</c:v>
                </c:pt>
                <c:pt idx="618">
                  <c:v>396</c:v>
                </c:pt>
                <c:pt idx="619">
                  <c:v>395</c:v>
                </c:pt>
                <c:pt idx="620">
                  <c:v>396</c:v>
                </c:pt>
                <c:pt idx="621">
                  <c:v>396</c:v>
                </c:pt>
                <c:pt idx="622">
                  <c:v>397</c:v>
                </c:pt>
                <c:pt idx="623">
                  <c:v>397</c:v>
                </c:pt>
                <c:pt idx="624">
                  <c:v>397</c:v>
                </c:pt>
                <c:pt idx="625">
                  <c:v>398</c:v>
                </c:pt>
                <c:pt idx="626">
                  <c:v>398</c:v>
                </c:pt>
                <c:pt idx="627">
                  <c:v>398</c:v>
                </c:pt>
                <c:pt idx="628">
                  <c:v>398</c:v>
                </c:pt>
                <c:pt idx="629">
                  <c:v>398</c:v>
                </c:pt>
                <c:pt idx="630">
                  <c:v>398</c:v>
                </c:pt>
                <c:pt idx="631">
                  <c:v>399</c:v>
                </c:pt>
                <c:pt idx="632">
                  <c:v>399</c:v>
                </c:pt>
                <c:pt idx="633">
                  <c:v>400</c:v>
                </c:pt>
                <c:pt idx="634">
                  <c:v>400</c:v>
                </c:pt>
                <c:pt idx="635">
                  <c:v>400</c:v>
                </c:pt>
                <c:pt idx="636">
                  <c:v>400</c:v>
                </c:pt>
                <c:pt idx="637">
                  <c:v>401</c:v>
                </c:pt>
                <c:pt idx="638">
                  <c:v>401</c:v>
                </c:pt>
                <c:pt idx="639">
                  <c:v>401</c:v>
                </c:pt>
                <c:pt idx="640">
                  <c:v>402</c:v>
                </c:pt>
                <c:pt idx="641">
                  <c:v>402</c:v>
                </c:pt>
                <c:pt idx="642">
                  <c:v>402</c:v>
                </c:pt>
                <c:pt idx="643">
                  <c:v>402</c:v>
                </c:pt>
                <c:pt idx="644">
                  <c:v>402</c:v>
                </c:pt>
                <c:pt idx="645">
                  <c:v>403</c:v>
                </c:pt>
                <c:pt idx="646">
                  <c:v>403</c:v>
                </c:pt>
                <c:pt idx="647">
                  <c:v>403</c:v>
                </c:pt>
                <c:pt idx="648">
                  <c:v>403</c:v>
                </c:pt>
                <c:pt idx="649">
                  <c:v>404</c:v>
                </c:pt>
                <c:pt idx="650">
                  <c:v>404</c:v>
                </c:pt>
                <c:pt idx="651">
                  <c:v>404</c:v>
                </c:pt>
                <c:pt idx="652">
                  <c:v>405</c:v>
                </c:pt>
                <c:pt idx="653">
                  <c:v>405</c:v>
                </c:pt>
                <c:pt idx="654">
                  <c:v>405</c:v>
                </c:pt>
                <c:pt idx="655">
                  <c:v>405</c:v>
                </c:pt>
                <c:pt idx="656">
                  <c:v>405</c:v>
                </c:pt>
                <c:pt idx="657">
                  <c:v>405</c:v>
                </c:pt>
                <c:pt idx="658">
                  <c:v>405</c:v>
                </c:pt>
                <c:pt idx="659">
                  <c:v>405</c:v>
                </c:pt>
                <c:pt idx="660">
                  <c:v>405</c:v>
                </c:pt>
                <c:pt idx="661">
                  <c:v>404</c:v>
                </c:pt>
                <c:pt idx="662">
                  <c:v>404</c:v>
                </c:pt>
                <c:pt idx="663">
                  <c:v>404</c:v>
                </c:pt>
                <c:pt idx="664">
                  <c:v>404</c:v>
                </c:pt>
                <c:pt idx="665">
                  <c:v>404</c:v>
                </c:pt>
                <c:pt idx="666">
                  <c:v>404</c:v>
                </c:pt>
                <c:pt idx="667">
                  <c:v>404</c:v>
                </c:pt>
                <c:pt idx="668">
                  <c:v>403</c:v>
                </c:pt>
                <c:pt idx="669">
                  <c:v>403</c:v>
                </c:pt>
                <c:pt idx="670">
                  <c:v>403</c:v>
                </c:pt>
                <c:pt idx="671">
                  <c:v>403</c:v>
                </c:pt>
                <c:pt idx="672">
                  <c:v>403</c:v>
                </c:pt>
                <c:pt idx="673">
                  <c:v>403</c:v>
                </c:pt>
                <c:pt idx="674">
                  <c:v>403</c:v>
                </c:pt>
                <c:pt idx="675">
                  <c:v>403</c:v>
                </c:pt>
                <c:pt idx="676">
                  <c:v>403</c:v>
                </c:pt>
                <c:pt idx="677">
                  <c:v>403</c:v>
                </c:pt>
                <c:pt idx="678">
                  <c:v>403</c:v>
                </c:pt>
                <c:pt idx="679">
                  <c:v>403</c:v>
                </c:pt>
                <c:pt idx="680">
                  <c:v>402</c:v>
                </c:pt>
                <c:pt idx="681">
                  <c:v>402</c:v>
                </c:pt>
                <c:pt idx="682">
                  <c:v>402</c:v>
                </c:pt>
                <c:pt idx="683">
                  <c:v>402</c:v>
                </c:pt>
                <c:pt idx="684">
                  <c:v>402</c:v>
                </c:pt>
                <c:pt idx="685">
                  <c:v>402</c:v>
                </c:pt>
                <c:pt idx="686">
                  <c:v>402</c:v>
                </c:pt>
                <c:pt idx="687">
                  <c:v>208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ex5_20_heatTemp3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Sheet1!$C$2:$C$689</c:f>
              <c:numCache>
                <c:formatCode>General</c:formatCode>
                <c:ptCount val="688"/>
                <c:pt idx="0">
                  <c:v>234</c:v>
                </c:pt>
                <c:pt idx="1">
                  <c:v>234</c:v>
                </c:pt>
                <c:pt idx="2">
                  <c:v>235</c:v>
                </c:pt>
                <c:pt idx="3">
                  <c:v>236</c:v>
                </c:pt>
                <c:pt idx="4">
                  <c:v>237</c:v>
                </c:pt>
                <c:pt idx="5">
                  <c:v>237</c:v>
                </c:pt>
                <c:pt idx="6">
                  <c:v>237</c:v>
                </c:pt>
                <c:pt idx="7">
                  <c:v>238</c:v>
                </c:pt>
                <c:pt idx="8">
                  <c:v>238</c:v>
                </c:pt>
                <c:pt idx="9">
                  <c:v>239</c:v>
                </c:pt>
                <c:pt idx="10">
                  <c:v>239</c:v>
                </c:pt>
                <c:pt idx="11">
                  <c:v>239</c:v>
                </c:pt>
                <c:pt idx="12">
                  <c:v>239</c:v>
                </c:pt>
                <c:pt idx="13">
                  <c:v>240</c:v>
                </c:pt>
                <c:pt idx="14">
                  <c:v>239</c:v>
                </c:pt>
                <c:pt idx="15">
                  <c:v>240</c:v>
                </c:pt>
                <c:pt idx="16">
                  <c:v>241</c:v>
                </c:pt>
                <c:pt idx="17">
                  <c:v>240</c:v>
                </c:pt>
                <c:pt idx="18">
                  <c:v>241</c:v>
                </c:pt>
                <c:pt idx="19">
                  <c:v>241</c:v>
                </c:pt>
                <c:pt idx="20">
                  <c:v>241</c:v>
                </c:pt>
                <c:pt idx="21">
                  <c:v>243</c:v>
                </c:pt>
                <c:pt idx="22">
                  <c:v>243</c:v>
                </c:pt>
                <c:pt idx="23">
                  <c:v>243</c:v>
                </c:pt>
                <c:pt idx="24">
                  <c:v>243</c:v>
                </c:pt>
                <c:pt idx="25">
                  <c:v>243</c:v>
                </c:pt>
                <c:pt idx="26">
                  <c:v>243</c:v>
                </c:pt>
                <c:pt idx="27">
                  <c:v>243</c:v>
                </c:pt>
                <c:pt idx="28">
                  <c:v>244</c:v>
                </c:pt>
                <c:pt idx="29">
                  <c:v>245</c:v>
                </c:pt>
                <c:pt idx="30">
                  <c:v>245</c:v>
                </c:pt>
                <c:pt idx="31">
                  <c:v>246</c:v>
                </c:pt>
                <c:pt idx="32">
                  <c:v>245</c:v>
                </c:pt>
                <c:pt idx="33">
                  <c:v>246</c:v>
                </c:pt>
                <c:pt idx="34">
                  <c:v>246</c:v>
                </c:pt>
                <c:pt idx="35">
                  <c:v>246</c:v>
                </c:pt>
                <c:pt idx="36">
                  <c:v>246</c:v>
                </c:pt>
                <c:pt idx="37">
                  <c:v>247</c:v>
                </c:pt>
                <c:pt idx="38">
                  <c:v>247</c:v>
                </c:pt>
                <c:pt idx="39">
                  <c:v>247</c:v>
                </c:pt>
                <c:pt idx="40">
                  <c:v>248</c:v>
                </c:pt>
                <c:pt idx="41">
                  <c:v>248</c:v>
                </c:pt>
                <c:pt idx="42">
                  <c:v>248</c:v>
                </c:pt>
                <c:pt idx="43">
                  <c:v>248</c:v>
                </c:pt>
                <c:pt idx="44">
                  <c:v>249</c:v>
                </c:pt>
                <c:pt idx="45">
                  <c:v>249</c:v>
                </c:pt>
                <c:pt idx="46">
                  <c:v>250</c:v>
                </c:pt>
                <c:pt idx="47">
                  <c:v>250</c:v>
                </c:pt>
                <c:pt idx="48">
                  <c:v>250</c:v>
                </c:pt>
                <c:pt idx="49">
                  <c:v>251</c:v>
                </c:pt>
                <c:pt idx="50">
                  <c:v>251</c:v>
                </c:pt>
                <c:pt idx="51">
                  <c:v>251</c:v>
                </c:pt>
                <c:pt idx="52">
                  <c:v>251</c:v>
                </c:pt>
                <c:pt idx="53">
                  <c:v>252</c:v>
                </c:pt>
                <c:pt idx="54">
                  <c:v>252</c:v>
                </c:pt>
                <c:pt idx="55">
                  <c:v>252</c:v>
                </c:pt>
                <c:pt idx="56">
                  <c:v>253</c:v>
                </c:pt>
                <c:pt idx="57">
                  <c:v>253</c:v>
                </c:pt>
                <c:pt idx="58">
                  <c:v>253</c:v>
                </c:pt>
                <c:pt idx="59">
                  <c:v>254</c:v>
                </c:pt>
                <c:pt idx="60">
                  <c:v>254</c:v>
                </c:pt>
                <c:pt idx="61">
                  <c:v>255</c:v>
                </c:pt>
                <c:pt idx="62">
                  <c:v>255</c:v>
                </c:pt>
                <c:pt idx="63">
                  <c:v>255</c:v>
                </c:pt>
                <c:pt idx="64">
                  <c:v>256</c:v>
                </c:pt>
                <c:pt idx="65">
                  <c:v>256</c:v>
                </c:pt>
                <c:pt idx="66">
                  <c:v>256</c:v>
                </c:pt>
                <c:pt idx="67">
                  <c:v>257</c:v>
                </c:pt>
                <c:pt idx="68">
                  <c:v>257</c:v>
                </c:pt>
                <c:pt idx="69">
                  <c:v>258</c:v>
                </c:pt>
                <c:pt idx="70">
                  <c:v>258</c:v>
                </c:pt>
                <c:pt idx="71">
                  <c:v>258</c:v>
                </c:pt>
                <c:pt idx="72">
                  <c:v>258</c:v>
                </c:pt>
                <c:pt idx="73">
                  <c:v>259</c:v>
                </c:pt>
                <c:pt idx="74">
                  <c:v>259</c:v>
                </c:pt>
                <c:pt idx="75">
                  <c:v>259</c:v>
                </c:pt>
                <c:pt idx="76">
                  <c:v>259</c:v>
                </c:pt>
                <c:pt idx="77">
                  <c:v>260</c:v>
                </c:pt>
                <c:pt idx="78">
                  <c:v>260</c:v>
                </c:pt>
                <c:pt idx="79">
                  <c:v>261</c:v>
                </c:pt>
                <c:pt idx="80">
                  <c:v>261</c:v>
                </c:pt>
                <c:pt idx="81">
                  <c:v>261</c:v>
                </c:pt>
                <c:pt idx="82">
                  <c:v>261</c:v>
                </c:pt>
                <c:pt idx="83">
                  <c:v>262</c:v>
                </c:pt>
                <c:pt idx="84">
                  <c:v>262</c:v>
                </c:pt>
                <c:pt idx="85">
                  <c:v>262</c:v>
                </c:pt>
                <c:pt idx="86">
                  <c:v>263</c:v>
                </c:pt>
                <c:pt idx="87">
                  <c:v>263</c:v>
                </c:pt>
                <c:pt idx="88">
                  <c:v>263</c:v>
                </c:pt>
                <c:pt idx="89">
                  <c:v>264</c:v>
                </c:pt>
                <c:pt idx="90">
                  <c:v>264</c:v>
                </c:pt>
                <c:pt idx="91">
                  <c:v>263</c:v>
                </c:pt>
                <c:pt idx="92">
                  <c:v>264</c:v>
                </c:pt>
                <c:pt idx="93">
                  <c:v>265</c:v>
                </c:pt>
                <c:pt idx="94">
                  <c:v>265</c:v>
                </c:pt>
                <c:pt idx="95">
                  <c:v>265</c:v>
                </c:pt>
                <c:pt idx="96">
                  <c:v>265</c:v>
                </c:pt>
                <c:pt idx="97">
                  <c:v>266</c:v>
                </c:pt>
                <c:pt idx="98">
                  <c:v>266</c:v>
                </c:pt>
                <c:pt idx="99">
                  <c:v>266</c:v>
                </c:pt>
                <c:pt idx="100">
                  <c:v>266</c:v>
                </c:pt>
                <c:pt idx="101">
                  <c:v>267</c:v>
                </c:pt>
                <c:pt idx="102">
                  <c:v>267</c:v>
                </c:pt>
                <c:pt idx="103">
                  <c:v>267</c:v>
                </c:pt>
                <c:pt idx="104">
                  <c:v>268</c:v>
                </c:pt>
                <c:pt idx="105">
                  <c:v>268</c:v>
                </c:pt>
                <c:pt idx="106">
                  <c:v>268</c:v>
                </c:pt>
                <c:pt idx="107">
                  <c:v>269</c:v>
                </c:pt>
                <c:pt idx="108">
                  <c:v>269</c:v>
                </c:pt>
                <c:pt idx="109">
                  <c:v>269</c:v>
                </c:pt>
                <c:pt idx="110">
                  <c:v>270</c:v>
                </c:pt>
                <c:pt idx="111">
                  <c:v>270</c:v>
                </c:pt>
                <c:pt idx="112">
                  <c:v>270</c:v>
                </c:pt>
                <c:pt idx="113">
                  <c:v>271</c:v>
                </c:pt>
                <c:pt idx="114">
                  <c:v>271</c:v>
                </c:pt>
                <c:pt idx="115">
                  <c:v>271</c:v>
                </c:pt>
                <c:pt idx="116">
                  <c:v>271</c:v>
                </c:pt>
                <c:pt idx="117">
                  <c:v>271</c:v>
                </c:pt>
                <c:pt idx="118">
                  <c:v>272</c:v>
                </c:pt>
                <c:pt idx="119">
                  <c:v>272</c:v>
                </c:pt>
                <c:pt idx="120">
                  <c:v>272</c:v>
                </c:pt>
                <c:pt idx="121">
                  <c:v>273</c:v>
                </c:pt>
                <c:pt idx="122">
                  <c:v>273</c:v>
                </c:pt>
                <c:pt idx="123">
                  <c:v>273</c:v>
                </c:pt>
                <c:pt idx="124">
                  <c:v>273</c:v>
                </c:pt>
                <c:pt idx="125">
                  <c:v>274</c:v>
                </c:pt>
                <c:pt idx="126">
                  <c:v>274</c:v>
                </c:pt>
                <c:pt idx="127">
                  <c:v>274</c:v>
                </c:pt>
                <c:pt idx="128">
                  <c:v>275</c:v>
                </c:pt>
                <c:pt idx="129">
                  <c:v>275</c:v>
                </c:pt>
                <c:pt idx="130">
                  <c:v>275</c:v>
                </c:pt>
                <c:pt idx="131">
                  <c:v>276</c:v>
                </c:pt>
                <c:pt idx="132">
                  <c:v>276</c:v>
                </c:pt>
                <c:pt idx="133">
                  <c:v>277</c:v>
                </c:pt>
                <c:pt idx="134">
                  <c:v>277</c:v>
                </c:pt>
                <c:pt idx="135">
                  <c:v>277</c:v>
                </c:pt>
                <c:pt idx="136">
                  <c:v>277</c:v>
                </c:pt>
                <c:pt idx="137">
                  <c:v>278</c:v>
                </c:pt>
                <c:pt idx="138">
                  <c:v>278</c:v>
                </c:pt>
                <c:pt idx="139">
                  <c:v>278</c:v>
                </c:pt>
                <c:pt idx="140">
                  <c:v>279</c:v>
                </c:pt>
                <c:pt idx="141">
                  <c:v>279</c:v>
                </c:pt>
                <c:pt idx="142">
                  <c:v>279</c:v>
                </c:pt>
                <c:pt idx="143">
                  <c:v>280</c:v>
                </c:pt>
                <c:pt idx="144">
                  <c:v>280</c:v>
                </c:pt>
                <c:pt idx="145">
                  <c:v>280</c:v>
                </c:pt>
                <c:pt idx="146">
                  <c:v>281</c:v>
                </c:pt>
                <c:pt idx="147">
                  <c:v>281</c:v>
                </c:pt>
                <c:pt idx="148">
                  <c:v>281</c:v>
                </c:pt>
                <c:pt idx="149">
                  <c:v>282</c:v>
                </c:pt>
                <c:pt idx="150">
                  <c:v>282</c:v>
                </c:pt>
                <c:pt idx="151">
                  <c:v>283</c:v>
                </c:pt>
                <c:pt idx="152">
                  <c:v>282</c:v>
                </c:pt>
                <c:pt idx="153">
                  <c:v>283</c:v>
                </c:pt>
                <c:pt idx="154">
                  <c:v>283</c:v>
                </c:pt>
                <c:pt idx="155">
                  <c:v>283</c:v>
                </c:pt>
                <c:pt idx="156">
                  <c:v>285</c:v>
                </c:pt>
                <c:pt idx="157">
                  <c:v>285</c:v>
                </c:pt>
                <c:pt idx="158">
                  <c:v>285</c:v>
                </c:pt>
                <c:pt idx="159">
                  <c:v>285</c:v>
                </c:pt>
                <c:pt idx="160">
                  <c:v>285</c:v>
                </c:pt>
                <c:pt idx="161">
                  <c:v>285</c:v>
                </c:pt>
                <c:pt idx="162">
                  <c:v>286</c:v>
                </c:pt>
                <c:pt idx="163">
                  <c:v>286</c:v>
                </c:pt>
                <c:pt idx="164">
                  <c:v>287</c:v>
                </c:pt>
                <c:pt idx="165">
                  <c:v>287</c:v>
                </c:pt>
                <c:pt idx="166">
                  <c:v>288</c:v>
                </c:pt>
                <c:pt idx="167">
                  <c:v>288</c:v>
                </c:pt>
                <c:pt idx="168">
                  <c:v>288</c:v>
                </c:pt>
                <c:pt idx="169">
                  <c:v>288</c:v>
                </c:pt>
                <c:pt idx="170">
                  <c:v>288</c:v>
                </c:pt>
                <c:pt idx="171">
                  <c:v>289</c:v>
                </c:pt>
                <c:pt idx="172">
                  <c:v>289</c:v>
                </c:pt>
                <c:pt idx="173">
                  <c:v>289</c:v>
                </c:pt>
                <c:pt idx="174">
                  <c:v>290</c:v>
                </c:pt>
                <c:pt idx="175">
                  <c:v>291</c:v>
                </c:pt>
                <c:pt idx="176">
                  <c:v>291</c:v>
                </c:pt>
                <c:pt idx="177">
                  <c:v>291</c:v>
                </c:pt>
                <c:pt idx="178">
                  <c:v>292</c:v>
                </c:pt>
                <c:pt idx="179">
                  <c:v>291</c:v>
                </c:pt>
                <c:pt idx="180">
                  <c:v>292</c:v>
                </c:pt>
                <c:pt idx="181">
                  <c:v>292</c:v>
                </c:pt>
                <c:pt idx="182">
                  <c:v>292</c:v>
                </c:pt>
                <c:pt idx="183">
                  <c:v>292</c:v>
                </c:pt>
                <c:pt idx="184">
                  <c:v>293</c:v>
                </c:pt>
                <c:pt idx="185">
                  <c:v>293</c:v>
                </c:pt>
                <c:pt idx="186">
                  <c:v>294</c:v>
                </c:pt>
                <c:pt idx="187">
                  <c:v>295</c:v>
                </c:pt>
                <c:pt idx="188">
                  <c:v>294</c:v>
                </c:pt>
                <c:pt idx="189">
                  <c:v>295</c:v>
                </c:pt>
                <c:pt idx="190">
                  <c:v>295</c:v>
                </c:pt>
                <c:pt idx="191">
                  <c:v>296</c:v>
                </c:pt>
                <c:pt idx="192">
                  <c:v>296</c:v>
                </c:pt>
                <c:pt idx="193">
                  <c:v>296</c:v>
                </c:pt>
                <c:pt idx="194">
                  <c:v>296</c:v>
                </c:pt>
                <c:pt idx="195">
                  <c:v>297</c:v>
                </c:pt>
                <c:pt idx="196">
                  <c:v>297</c:v>
                </c:pt>
                <c:pt idx="197">
                  <c:v>297</c:v>
                </c:pt>
                <c:pt idx="198">
                  <c:v>298</c:v>
                </c:pt>
                <c:pt idx="199">
                  <c:v>298</c:v>
                </c:pt>
                <c:pt idx="200">
                  <c:v>298</c:v>
                </c:pt>
                <c:pt idx="201">
                  <c:v>299</c:v>
                </c:pt>
                <c:pt idx="202">
                  <c:v>299</c:v>
                </c:pt>
                <c:pt idx="203">
                  <c:v>300</c:v>
                </c:pt>
                <c:pt idx="204">
                  <c:v>300</c:v>
                </c:pt>
                <c:pt idx="205">
                  <c:v>300</c:v>
                </c:pt>
                <c:pt idx="206">
                  <c:v>300</c:v>
                </c:pt>
                <c:pt idx="207">
                  <c:v>301</c:v>
                </c:pt>
                <c:pt idx="208">
                  <c:v>301</c:v>
                </c:pt>
                <c:pt idx="209">
                  <c:v>302</c:v>
                </c:pt>
                <c:pt idx="210">
                  <c:v>302</c:v>
                </c:pt>
                <c:pt idx="211">
                  <c:v>302</c:v>
                </c:pt>
                <c:pt idx="212">
                  <c:v>302</c:v>
                </c:pt>
                <c:pt idx="213">
                  <c:v>303</c:v>
                </c:pt>
                <c:pt idx="214">
                  <c:v>302</c:v>
                </c:pt>
                <c:pt idx="215">
                  <c:v>303</c:v>
                </c:pt>
                <c:pt idx="216">
                  <c:v>303</c:v>
                </c:pt>
                <c:pt idx="217">
                  <c:v>304</c:v>
                </c:pt>
                <c:pt idx="218">
                  <c:v>304</c:v>
                </c:pt>
                <c:pt idx="219">
                  <c:v>305</c:v>
                </c:pt>
                <c:pt idx="220">
                  <c:v>305</c:v>
                </c:pt>
                <c:pt idx="221">
                  <c:v>305</c:v>
                </c:pt>
                <c:pt idx="222">
                  <c:v>305</c:v>
                </c:pt>
                <c:pt idx="223">
                  <c:v>306</c:v>
                </c:pt>
                <c:pt idx="224">
                  <c:v>306</c:v>
                </c:pt>
                <c:pt idx="225">
                  <c:v>307</c:v>
                </c:pt>
                <c:pt idx="226">
                  <c:v>307</c:v>
                </c:pt>
                <c:pt idx="227">
                  <c:v>307</c:v>
                </c:pt>
                <c:pt idx="228">
                  <c:v>307</c:v>
                </c:pt>
                <c:pt idx="229">
                  <c:v>308</c:v>
                </c:pt>
                <c:pt idx="230">
                  <c:v>308</c:v>
                </c:pt>
                <c:pt idx="231">
                  <c:v>309</c:v>
                </c:pt>
                <c:pt idx="232">
                  <c:v>309</c:v>
                </c:pt>
                <c:pt idx="233">
                  <c:v>309</c:v>
                </c:pt>
                <c:pt idx="234">
                  <c:v>309</c:v>
                </c:pt>
                <c:pt idx="235">
                  <c:v>309</c:v>
                </c:pt>
                <c:pt idx="236">
                  <c:v>310</c:v>
                </c:pt>
                <c:pt idx="237">
                  <c:v>310</c:v>
                </c:pt>
                <c:pt idx="238">
                  <c:v>311</c:v>
                </c:pt>
                <c:pt idx="239">
                  <c:v>311</c:v>
                </c:pt>
                <c:pt idx="240">
                  <c:v>311</c:v>
                </c:pt>
                <c:pt idx="241">
                  <c:v>311</c:v>
                </c:pt>
                <c:pt idx="242">
                  <c:v>312</c:v>
                </c:pt>
                <c:pt idx="243">
                  <c:v>312</c:v>
                </c:pt>
                <c:pt idx="244">
                  <c:v>312</c:v>
                </c:pt>
                <c:pt idx="245">
                  <c:v>313</c:v>
                </c:pt>
                <c:pt idx="246">
                  <c:v>313</c:v>
                </c:pt>
                <c:pt idx="247">
                  <c:v>313</c:v>
                </c:pt>
                <c:pt idx="248">
                  <c:v>314</c:v>
                </c:pt>
                <c:pt idx="249">
                  <c:v>314</c:v>
                </c:pt>
                <c:pt idx="250">
                  <c:v>314</c:v>
                </c:pt>
                <c:pt idx="251">
                  <c:v>315</c:v>
                </c:pt>
                <c:pt idx="252">
                  <c:v>315</c:v>
                </c:pt>
                <c:pt idx="253">
                  <c:v>315</c:v>
                </c:pt>
                <c:pt idx="254">
                  <c:v>316</c:v>
                </c:pt>
                <c:pt idx="255">
                  <c:v>316</c:v>
                </c:pt>
                <c:pt idx="256">
                  <c:v>316</c:v>
                </c:pt>
                <c:pt idx="257">
                  <c:v>317</c:v>
                </c:pt>
                <c:pt idx="258">
                  <c:v>317</c:v>
                </c:pt>
                <c:pt idx="259">
                  <c:v>317</c:v>
                </c:pt>
                <c:pt idx="260">
                  <c:v>318</c:v>
                </c:pt>
                <c:pt idx="261">
                  <c:v>318</c:v>
                </c:pt>
                <c:pt idx="262">
                  <c:v>318</c:v>
                </c:pt>
                <c:pt idx="263">
                  <c:v>318</c:v>
                </c:pt>
                <c:pt idx="264">
                  <c:v>319</c:v>
                </c:pt>
                <c:pt idx="265">
                  <c:v>319</c:v>
                </c:pt>
                <c:pt idx="266">
                  <c:v>319</c:v>
                </c:pt>
                <c:pt idx="267">
                  <c:v>319</c:v>
                </c:pt>
                <c:pt idx="268">
                  <c:v>320</c:v>
                </c:pt>
                <c:pt idx="269">
                  <c:v>320</c:v>
                </c:pt>
                <c:pt idx="270">
                  <c:v>320</c:v>
                </c:pt>
                <c:pt idx="271">
                  <c:v>320</c:v>
                </c:pt>
                <c:pt idx="272">
                  <c:v>321</c:v>
                </c:pt>
                <c:pt idx="273">
                  <c:v>321</c:v>
                </c:pt>
                <c:pt idx="274">
                  <c:v>321</c:v>
                </c:pt>
                <c:pt idx="275">
                  <c:v>322</c:v>
                </c:pt>
                <c:pt idx="276">
                  <c:v>322</c:v>
                </c:pt>
                <c:pt idx="277">
                  <c:v>322</c:v>
                </c:pt>
                <c:pt idx="278">
                  <c:v>322</c:v>
                </c:pt>
                <c:pt idx="279">
                  <c:v>322</c:v>
                </c:pt>
                <c:pt idx="280">
                  <c:v>323</c:v>
                </c:pt>
                <c:pt idx="281">
                  <c:v>323</c:v>
                </c:pt>
                <c:pt idx="282">
                  <c:v>323</c:v>
                </c:pt>
                <c:pt idx="283">
                  <c:v>323</c:v>
                </c:pt>
                <c:pt idx="284">
                  <c:v>324</c:v>
                </c:pt>
                <c:pt idx="285">
                  <c:v>323</c:v>
                </c:pt>
                <c:pt idx="286">
                  <c:v>324</c:v>
                </c:pt>
                <c:pt idx="287">
                  <c:v>324</c:v>
                </c:pt>
                <c:pt idx="288">
                  <c:v>324</c:v>
                </c:pt>
                <c:pt idx="289">
                  <c:v>324</c:v>
                </c:pt>
                <c:pt idx="290">
                  <c:v>324</c:v>
                </c:pt>
                <c:pt idx="291">
                  <c:v>325</c:v>
                </c:pt>
                <c:pt idx="292">
                  <c:v>325</c:v>
                </c:pt>
                <c:pt idx="293">
                  <c:v>325</c:v>
                </c:pt>
                <c:pt idx="294">
                  <c:v>326</c:v>
                </c:pt>
                <c:pt idx="295">
                  <c:v>326</c:v>
                </c:pt>
                <c:pt idx="296">
                  <c:v>326</c:v>
                </c:pt>
                <c:pt idx="297">
                  <c:v>326</c:v>
                </c:pt>
                <c:pt idx="298">
                  <c:v>327</c:v>
                </c:pt>
                <c:pt idx="299">
                  <c:v>327</c:v>
                </c:pt>
                <c:pt idx="300">
                  <c:v>327</c:v>
                </c:pt>
                <c:pt idx="301">
                  <c:v>327</c:v>
                </c:pt>
                <c:pt idx="302">
                  <c:v>328</c:v>
                </c:pt>
                <c:pt idx="303">
                  <c:v>328</c:v>
                </c:pt>
                <c:pt idx="304">
                  <c:v>329</c:v>
                </c:pt>
                <c:pt idx="305">
                  <c:v>329</c:v>
                </c:pt>
                <c:pt idx="306">
                  <c:v>329</c:v>
                </c:pt>
                <c:pt idx="307">
                  <c:v>329</c:v>
                </c:pt>
                <c:pt idx="308">
                  <c:v>329</c:v>
                </c:pt>
                <c:pt idx="309">
                  <c:v>330</c:v>
                </c:pt>
                <c:pt idx="310">
                  <c:v>330</c:v>
                </c:pt>
                <c:pt idx="311">
                  <c:v>330</c:v>
                </c:pt>
                <c:pt idx="312">
                  <c:v>331</c:v>
                </c:pt>
                <c:pt idx="313">
                  <c:v>331</c:v>
                </c:pt>
                <c:pt idx="314">
                  <c:v>331</c:v>
                </c:pt>
                <c:pt idx="315">
                  <c:v>331</c:v>
                </c:pt>
                <c:pt idx="316">
                  <c:v>332</c:v>
                </c:pt>
                <c:pt idx="317">
                  <c:v>332</c:v>
                </c:pt>
                <c:pt idx="318">
                  <c:v>332</c:v>
                </c:pt>
                <c:pt idx="319">
                  <c:v>332</c:v>
                </c:pt>
                <c:pt idx="320">
                  <c:v>332</c:v>
                </c:pt>
                <c:pt idx="321">
                  <c:v>333</c:v>
                </c:pt>
                <c:pt idx="322">
                  <c:v>333</c:v>
                </c:pt>
                <c:pt idx="323">
                  <c:v>333</c:v>
                </c:pt>
                <c:pt idx="324">
                  <c:v>334</c:v>
                </c:pt>
                <c:pt idx="325">
                  <c:v>334</c:v>
                </c:pt>
                <c:pt idx="326">
                  <c:v>335</c:v>
                </c:pt>
                <c:pt idx="327">
                  <c:v>335</c:v>
                </c:pt>
                <c:pt idx="328">
                  <c:v>335</c:v>
                </c:pt>
                <c:pt idx="329">
                  <c:v>335</c:v>
                </c:pt>
                <c:pt idx="330">
                  <c:v>335</c:v>
                </c:pt>
                <c:pt idx="331">
                  <c:v>336</c:v>
                </c:pt>
                <c:pt idx="332">
                  <c:v>336</c:v>
                </c:pt>
                <c:pt idx="333">
                  <c:v>337</c:v>
                </c:pt>
                <c:pt idx="334">
                  <c:v>337</c:v>
                </c:pt>
                <c:pt idx="335">
                  <c:v>336</c:v>
                </c:pt>
                <c:pt idx="336">
                  <c:v>337</c:v>
                </c:pt>
                <c:pt idx="337">
                  <c:v>337</c:v>
                </c:pt>
                <c:pt idx="338">
                  <c:v>337</c:v>
                </c:pt>
                <c:pt idx="339">
                  <c:v>338</c:v>
                </c:pt>
                <c:pt idx="340">
                  <c:v>338</c:v>
                </c:pt>
                <c:pt idx="341">
                  <c:v>338</c:v>
                </c:pt>
                <c:pt idx="342">
                  <c:v>339</c:v>
                </c:pt>
                <c:pt idx="343">
                  <c:v>339</c:v>
                </c:pt>
                <c:pt idx="344">
                  <c:v>339</c:v>
                </c:pt>
                <c:pt idx="345">
                  <c:v>340</c:v>
                </c:pt>
                <c:pt idx="346">
                  <c:v>340</c:v>
                </c:pt>
                <c:pt idx="347">
                  <c:v>340</c:v>
                </c:pt>
                <c:pt idx="348">
                  <c:v>340</c:v>
                </c:pt>
                <c:pt idx="349">
                  <c:v>341</c:v>
                </c:pt>
                <c:pt idx="350">
                  <c:v>341</c:v>
                </c:pt>
                <c:pt idx="351">
                  <c:v>342</c:v>
                </c:pt>
                <c:pt idx="352">
                  <c:v>342</c:v>
                </c:pt>
                <c:pt idx="353">
                  <c:v>342</c:v>
                </c:pt>
                <c:pt idx="354">
                  <c:v>343</c:v>
                </c:pt>
                <c:pt idx="355">
                  <c:v>343</c:v>
                </c:pt>
                <c:pt idx="356">
                  <c:v>343</c:v>
                </c:pt>
                <c:pt idx="357">
                  <c:v>344</c:v>
                </c:pt>
                <c:pt idx="358">
                  <c:v>344</c:v>
                </c:pt>
                <c:pt idx="359">
                  <c:v>345</c:v>
                </c:pt>
                <c:pt idx="360">
                  <c:v>344</c:v>
                </c:pt>
                <c:pt idx="361">
                  <c:v>345</c:v>
                </c:pt>
                <c:pt idx="362">
                  <c:v>345</c:v>
                </c:pt>
                <c:pt idx="363">
                  <c:v>346</c:v>
                </c:pt>
                <c:pt idx="364">
                  <c:v>346</c:v>
                </c:pt>
                <c:pt idx="365">
                  <c:v>346</c:v>
                </c:pt>
                <c:pt idx="366">
                  <c:v>347</c:v>
                </c:pt>
                <c:pt idx="367">
                  <c:v>347</c:v>
                </c:pt>
                <c:pt idx="368">
                  <c:v>347</c:v>
                </c:pt>
                <c:pt idx="369">
                  <c:v>347</c:v>
                </c:pt>
                <c:pt idx="370">
                  <c:v>348</c:v>
                </c:pt>
                <c:pt idx="371">
                  <c:v>348</c:v>
                </c:pt>
                <c:pt idx="372">
                  <c:v>348</c:v>
                </c:pt>
                <c:pt idx="373">
                  <c:v>349</c:v>
                </c:pt>
                <c:pt idx="374">
                  <c:v>349</c:v>
                </c:pt>
                <c:pt idx="375">
                  <c:v>350</c:v>
                </c:pt>
                <c:pt idx="376">
                  <c:v>350</c:v>
                </c:pt>
                <c:pt idx="377">
                  <c:v>350</c:v>
                </c:pt>
                <c:pt idx="378">
                  <c:v>351</c:v>
                </c:pt>
                <c:pt idx="379">
                  <c:v>351</c:v>
                </c:pt>
                <c:pt idx="380">
                  <c:v>351</c:v>
                </c:pt>
                <c:pt idx="381">
                  <c:v>352</c:v>
                </c:pt>
                <c:pt idx="382">
                  <c:v>352</c:v>
                </c:pt>
                <c:pt idx="383">
                  <c:v>352</c:v>
                </c:pt>
                <c:pt idx="384">
                  <c:v>352</c:v>
                </c:pt>
                <c:pt idx="385">
                  <c:v>353</c:v>
                </c:pt>
                <c:pt idx="386">
                  <c:v>353</c:v>
                </c:pt>
                <c:pt idx="387">
                  <c:v>353</c:v>
                </c:pt>
                <c:pt idx="388">
                  <c:v>354</c:v>
                </c:pt>
                <c:pt idx="389">
                  <c:v>354</c:v>
                </c:pt>
                <c:pt idx="390">
                  <c:v>355</c:v>
                </c:pt>
                <c:pt idx="391">
                  <c:v>355</c:v>
                </c:pt>
                <c:pt idx="392">
                  <c:v>355</c:v>
                </c:pt>
                <c:pt idx="393">
                  <c:v>356</c:v>
                </c:pt>
                <c:pt idx="394">
                  <c:v>356</c:v>
                </c:pt>
                <c:pt idx="395">
                  <c:v>356</c:v>
                </c:pt>
                <c:pt idx="396">
                  <c:v>356</c:v>
                </c:pt>
                <c:pt idx="397">
                  <c:v>357</c:v>
                </c:pt>
                <c:pt idx="398">
                  <c:v>357</c:v>
                </c:pt>
                <c:pt idx="399">
                  <c:v>357</c:v>
                </c:pt>
                <c:pt idx="400">
                  <c:v>358</c:v>
                </c:pt>
                <c:pt idx="401">
                  <c:v>358</c:v>
                </c:pt>
                <c:pt idx="402">
                  <c:v>359</c:v>
                </c:pt>
                <c:pt idx="403">
                  <c:v>358</c:v>
                </c:pt>
                <c:pt idx="404">
                  <c:v>359</c:v>
                </c:pt>
                <c:pt idx="405">
                  <c:v>359</c:v>
                </c:pt>
                <c:pt idx="406">
                  <c:v>359</c:v>
                </c:pt>
                <c:pt idx="407">
                  <c:v>360</c:v>
                </c:pt>
                <c:pt idx="408">
                  <c:v>360</c:v>
                </c:pt>
                <c:pt idx="409">
                  <c:v>360</c:v>
                </c:pt>
                <c:pt idx="410">
                  <c:v>361</c:v>
                </c:pt>
                <c:pt idx="411">
                  <c:v>361</c:v>
                </c:pt>
                <c:pt idx="412">
                  <c:v>362</c:v>
                </c:pt>
                <c:pt idx="413">
                  <c:v>362</c:v>
                </c:pt>
                <c:pt idx="414">
                  <c:v>362</c:v>
                </c:pt>
                <c:pt idx="415">
                  <c:v>363</c:v>
                </c:pt>
                <c:pt idx="416">
                  <c:v>363</c:v>
                </c:pt>
                <c:pt idx="417">
                  <c:v>363</c:v>
                </c:pt>
                <c:pt idx="418">
                  <c:v>363</c:v>
                </c:pt>
                <c:pt idx="419">
                  <c:v>363</c:v>
                </c:pt>
                <c:pt idx="420">
                  <c:v>364</c:v>
                </c:pt>
                <c:pt idx="421">
                  <c:v>364</c:v>
                </c:pt>
                <c:pt idx="422">
                  <c:v>364</c:v>
                </c:pt>
                <c:pt idx="423">
                  <c:v>365</c:v>
                </c:pt>
                <c:pt idx="424">
                  <c:v>365</c:v>
                </c:pt>
                <c:pt idx="425">
                  <c:v>365</c:v>
                </c:pt>
                <c:pt idx="426">
                  <c:v>365</c:v>
                </c:pt>
                <c:pt idx="427">
                  <c:v>366</c:v>
                </c:pt>
                <c:pt idx="428">
                  <c:v>366</c:v>
                </c:pt>
                <c:pt idx="429">
                  <c:v>367</c:v>
                </c:pt>
                <c:pt idx="430">
                  <c:v>367</c:v>
                </c:pt>
                <c:pt idx="431">
                  <c:v>367</c:v>
                </c:pt>
                <c:pt idx="432">
                  <c:v>367</c:v>
                </c:pt>
                <c:pt idx="433">
                  <c:v>368</c:v>
                </c:pt>
                <c:pt idx="434">
                  <c:v>368</c:v>
                </c:pt>
                <c:pt idx="435">
                  <c:v>369</c:v>
                </c:pt>
                <c:pt idx="436">
                  <c:v>369</c:v>
                </c:pt>
                <c:pt idx="437">
                  <c:v>369</c:v>
                </c:pt>
                <c:pt idx="438">
                  <c:v>370</c:v>
                </c:pt>
                <c:pt idx="439">
                  <c:v>370</c:v>
                </c:pt>
                <c:pt idx="440">
                  <c:v>370</c:v>
                </c:pt>
                <c:pt idx="441">
                  <c:v>371</c:v>
                </c:pt>
                <c:pt idx="442">
                  <c:v>371</c:v>
                </c:pt>
                <c:pt idx="443">
                  <c:v>371</c:v>
                </c:pt>
                <c:pt idx="444">
                  <c:v>372</c:v>
                </c:pt>
                <c:pt idx="445">
                  <c:v>372</c:v>
                </c:pt>
                <c:pt idx="446">
                  <c:v>372</c:v>
                </c:pt>
                <c:pt idx="447">
                  <c:v>373</c:v>
                </c:pt>
                <c:pt idx="448">
                  <c:v>373</c:v>
                </c:pt>
                <c:pt idx="449">
                  <c:v>373</c:v>
                </c:pt>
                <c:pt idx="450">
                  <c:v>373</c:v>
                </c:pt>
                <c:pt idx="451">
                  <c:v>374</c:v>
                </c:pt>
                <c:pt idx="452">
                  <c:v>374</c:v>
                </c:pt>
                <c:pt idx="453">
                  <c:v>374</c:v>
                </c:pt>
                <c:pt idx="454">
                  <c:v>374</c:v>
                </c:pt>
                <c:pt idx="455">
                  <c:v>375</c:v>
                </c:pt>
                <c:pt idx="456">
                  <c:v>375</c:v>
                </c:pt>
                <c:pt idx="457">
                  <c:v>375</c:v>
                </c:pt>
                <c:pt idx="458">
                  <c:v>375</c:v>
                </c:pt>
                <c:pt idx="459">
                  <c:v>376</c:v>
                </c:pt>
                <c:pt idx="460">
                  <c:v>376</c:v>
                </c:pt>
                <c:pt idx="461">
                  <c:v>376</c:v>
                </c:pt>
                <c:pt idx="462">
                  <c:v>376</c:v>
                </c:pt>
                <c:pt idx="463">
                  <c:v>376</c:v>
                </c:pt>
                <c:pt idx="464">
                  <c:v>377</c:v>
                </c:pt>
                <c:pt idx="465">
                  <c:v>377</c:v>
                </c:pt>
                <c:pt idx="466">
                  <c:v>377</c:v>
                </c:pt>
                <c:pt idx="467">
                  <c:v>377</c:v>
                </c:pt>
                <c:pt idx="468">
                  <c:v>377</c:v>
                </c:pt>
                <c:pt idx="469">
                  <c:v>377</c:v>
                </c:pt>
                <c:pt idx="470">
                  <c:v>378</c:v>
                </c:pt>
                <c:pt idx="471">
                  <c:v>378</c:v>
                </c:pt>
                <c:pt idx="472">
                  <c:v>378</c:v>
                </c:pt>
                <c:pt idx="473">
                  <c:v>379</c:v>
                </c:pt>
                <c:pt idx="474">
                  <c:v>379</c:v>
                </c:pt>
                <c:pt idx="475">
                  <c:v>379</c:v>
                </c:pt>
                <c:pt idx="476">
                  <c:v>379</c:v>
                </c:pt>
                <c:pt idx="477">
                  <c:v>380</c:v>
                </c:pt>
                <c:pt idx="478">
                  <c:v>380</c:v>
                </c:pt>
                <c:pt idx="479">
                  <c:v>380</c:v>
                </c:pt>
                <c:pt idx="480">
                  <c:v>380</c:v>
                </c:pt>
                <c:pt idx="481">
                  <c:v>381</c:v>
                </c:pt>
                <c:pt idx="482">
                  <c:v>381</c:v>
                </c:pt>
                <c:pt idx="483">
                  <c:v>382</c:v>
                </c:pt>
                <c:pt idx="484">
                  <c:v>382</c:v>
                </c:pt>
                <c:pt idx="485">
                  <c:v>382</c:v>
                </c:pt>
                <c:pt idx="486">
                  <c:v>382</c:v>
                </c:pt>
                <c:pt idx="487">
                  <c:v>383</c:v>
                </c:pt>
                <c:pt idx="488">
                  <c:v>383</c:v>
                </c:pt>
                <c:pt idx="489">
                  <c:v>384</c:v>
                </c:pt>
                <c:pt idx="490">
                  <c:v>385</c:v>
                </c:pt>
                <c:pt idx="491">
                  <c:v>385</c:v>
                </c:pt>
                <c:pt idx="492">
                  <c:v>385</c:v>
                </c:pt>
                <c:pt idx="493">
                  <c:v>386</c:v>
                </c:pt>
                <c:pt idx="494">
                  <c:v>386</c:v>
                </c:pt>
                <c:pt idx="495">
                  <c:v>386</c:v>
                </c:pt>
                <c:pt idx="496">
                  <c:v>386</c:v>
                </c:pt>
                <c:pt idx="497">
                  <c:v>387</c:v>
                </c:pt>
                <c:pt idx="498">
                  <c:v>387</c:v>
                </c:pt>
                <c:pt idx="499">
                  <c:v>387</c:v>
                </c:pt>
                <c:pt idx="500">
                  <c:v>388</c:v>
                </c:pt>
                <c:pt idx="501">
                  <c:v>388</c:v>
                </c:pt>
                <c:pt idx="502">
                  <c:v>388</c:v>
                </c:pt>
                <c:pt idx="503">
                  <c:v>389</c:v>
                </c:pt>
                <c:pt idx="504">
                  <c:v>389</c:v>
                </c:pt>
                <c:pt idx="505">
                  <c:v>389</c:v>
                </c:pt>
                <c:pt idx="506">
                  <c:v>389</c:v>
                </c:pt>
                <c:pt idx="507">
                  <c:v>389</c:v>
                </c:pt>
                <c:pt idx="508">
                  <c:v>390</c:v>
                </c:pt>
                <c:pt idx="509">
                  <c:v>390</c:v>
                </c:pt>
                <c:pt idx="510">
                  <c:v>390</c:v>
                </c:pt>
                <c:pt idx="511">
                  <c:v>390</c:v>
                </c:pt>
                <c:pt idx="512">
                  <c:v>390</c:v>
                </c:pt>
                <c:pt idx="513">
                  <c:v>391</c:v>
                </c:pt>
                <c:pt idx="514">
                  <c:v>391</c:v>
                </c:pt>
                <c:pt idx="515">
                  <c:v>391</c:v>
                </c:pt>
                <c:pt idx="516">
                  <c:v>392</c:v>
                </c:pt>
                <c:pt idx="517">
                  <c:v>392</c:v>
                </c:pt>
                <c:pt idx="518">
                  <c:v>392</c:v>
                </c:pt>
                <c:pt idx="519">
                  <c:v>393</c:v>
                </c:pt>
                <c:pt idx="520">
                  <c:v>393</c:v>
                </c:pt>
                <c:pt idx="521">
                  <c:v>393</c:v>
                </c:pt>
                <c:pt idx="522">
                  <c:v>394</c:v>
                </c:pt>
                <c:pt idx="523">
                  <c:v>394</c:v>
                </c:pt>
                <c:pt idx="524">
                  <c:v>394</c:v>
                </c:pt>
                <c:pt idx="525">
                  <c:v>394</c:v>
                </c:pt>
                <c:pt idx="526">
                  <c:v>395</c:v>
                </c:pt>
                <c:pt idx="527">
                  <c:v>395</c:v>
                </c:pt>
                <c:pt idx="528">
                  <c:v>395</c:v>
                </c:pt>
                <c:pt idx="529">
                  <c:v>395</c:v>
                </c:pt>
                <c:pt idx="530">
                  <c:v>395</c:v>
                </c:pt>
                <c:pt idx="531">
                  <c:v>395</c:v>
                </c:pt>
                <c:pt idx="532">
                  <c:v>395</c:v>
                </c:pt>
                <c:pt idx="533">
                  <c:v>396</c:v>
                </c:pt>
                <c:pt idx="534">
                  <c:v>396</c:v>
                </c:pt>
                <c:pt idx="535">
                  <c:v>396</c:v>
                </c:pt>
                <c:pt idx="536">
                  <c:v>396</c:v>
                </c:pt>
                <c:pt idx="537">
                  <c:v>396</c:v>
                </c:pt>
                <c:pt idx="538">
                  <c:v>397</c:v>
                </c:pt>
                <c:pt idx="539">
                  <c:v>397</c:v>
                </c:pt>
                <c:pt idx="540">
                  <c:v>398</c:v>
                </c:pt>
                <c:pt idx="541">
                  <c:v>397</c:v>
                </c:pt>
                <c:pt idx="542">
                  <c:v>398</c:v>
                </c:pt>
                <c:pt idx="543">
                  <c:v>398</c:v>
                </c:pt>
                <c:pt idx="544">
                  <c:v>398</c:v>
                </c:pt>
                <c:pt idx="545">
                  <c:v>399</c:v>
                </c:pt>
                <c:pt idx="546">
                  <c:v>399</c:v>
                </c:pt>
                <c:pt idx="547">
                  <c:v>399</c:v>
                </c:pt>
                <c:pt idx="548">
                  <c:v>400</c:v>
                </c:pt>
                <c:pt idx="549">
                  <c:v>400</c:v>
                </c:pt>
                <c:pt idx="550">
                  <c:v>400</c:v>
                </c:pt>
                <c:pt idx="551">
                  <c:v>400</c:v>
                </c:pt>
                <c:pt idx="552">
                  <c:v>401</c:v>
                </c:pt>
                <c:pt idx="553">
                  <c:v>401</c:v>
                </c:pt>
                <c:pt idx="554">
                  <c:v>401</c:v>
                </c:pt>
                <c:pt idx="555">
                  <c:v>401</c:v>
                </c:pt>
                <c:pt idx="556">
                  <c:v>402</c:v>
                </c:pt>
                <c:pt idx="557">
                  <c:v>401</c:v>
                </c:pt>
                <c:pt idx="558">
                  <c:v>401</c:v>
                </c:pt>
                <c:pt idx="559">
                  <c:v>401</c:v>
                </c:pt>
                <c:pt idx="560">
                  <c:v>401</c:v>
                </c:pt>
                <c:pt idx="561">
                  <c:v>400</c:v>
                </c:pt>
                <c:pt idx="562">
                  <c:v>400</c:v>
                </c:pt>
                <c:pt idx="563">
                  <c:v>400</c:v>
                </c:pt>
                <c:pt idx="564">
                  <c:v>400</c:v>
                </c:pt>
                <c:pt idx="565">
                  <c:v>400</c:v>
                </c:pt>
                <c:pt idx="566">
                  <c:v>399</c:v>
                </c:pt>
                <c:pt idx="567">
                  <c:v>400</c:v>
                </c:pt>
                <c:pt idx="568">
                  <c:v>399</c:v>
                </c:pt>
                <c:pt idx="569">
                  <c:v>399</c:v>
                </c:pt>
                <c:pt idx="570">
                  <c:v>399</c:v>
                </c:pt>
                <c:pt idx="571">
                  <c:v>399</c:v>
                </c:pt>
                <c:pt idx="572">
                  <c:v>399</c:v>
                </c:pt>
                <c:pt idx="573">
                  <c:v>399</c:v>
                </c:pt>
                <c:pt idx="574">
                  <c:v>398</c:v>
                </c:pt>
                <c:pt idx="575">
                  <c:v>398</c:v>
                </c:pt>
                <c:pt idx="576">
                  <c:v>398</c:v>
                </c:pt>
                <c:pt idx="577">
                  <c:v>398</c:v>
                </c:pt>
                <c:pt idx="578">
                  <c:v>398</c:v>
                </c:pt>
                <c:pt idx="579">
                  <c:v>398</c:v>
                </c:pt>
                <c:pt idx="580">
                  <c:v>398</c:v>
                </c:pt>
                <c:pt idx="581">
                  <c:v>398</c:v>
                </c:pt>
                <c:pt idx="582">
                  <c:v>398</c:v>
                </c:pt>
                <c:pt idx="583">
                  <c:v>398</c:v>
                </c:pt>
                <c:pt idx="584">
                  <c:v>398</c:v>
                </c:pt>
                <c:pt idx="585">
                  <c:v>398</c:v>
                </c:pt>
                <c:pt idx="586">
                  <c:v>397</c:v>
                </c:pt>
                <c:pt idx="587">
                  <c:v>397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ex5_25_heatTemp3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Sheet1!$D$2:$D$689</c:f>
              <c:numCache>
                <c:formatCode>General</c:formatCode>
                <c:ptCount val="688"/>
                <c:pt idx="0">
                  <c:v>289</c:v>
                </c:pt>
                <c:pt idx="1">
                  <c:v>289</c:v>
                </c:pt>
                <c:pt idx="2">
                  <c:v>290</c:v>
                </c:pt>
                <c:pt idx="3">
                  <c:v>290</c:v>
                </c:pt>
                <c:pt idx="4">
                  <c:v>291</c:v>
                </c:pt>
                <c:pt idx="5">
                  <c:v>292</c:v>
                </c:pt>
                <c:pt idx="6">
                  <c:v>296</c:v>
                </c:pt>
                <c:pt idx="7">
                  <c:v>296</c:v>
                </c:pt>
                <c:pt idx="8">
                  <c:v>297</c:v>
                </c:pt>
                <c:pt idx="9">
                  <c:v>297</c:v>
                </c:pt>
                <c:pt idx="10">
                  <c:v>297</c:v>
                </c:pt>
                <c:pt idx="11">
                  <c:v>298</c:v>
                </c:pt>
                <c:pt idx="12">
                  <c:v>298</c:v>
                </c:pt>
                <c:pt idx="13">
                  <c:v>298</c:v>
                </c:pt>
                <c:pt idx="14">
                  <c:v>298</c:v>
                </c:pt>
                <c:pt idx="15">
                  <c:v>299</c:v>
                </c:pt>
                <c:pt idx="16">
                  <c:v>299</c:v>
                </c:pt>
                <c:pt idx="17">
                  <c:v>299</c:v>
                </c:pt>
                <c:pt idx="18">
                  <c:v>299</c:v>
                </c:pt>
                <c:pt idx="19">
                  <c:v>300</c:v>
                </c:pt>
                <c:pt idx="20">
                  <c:v>300</c:v>
                </c:pt>
                <c:pt idx="21">
                  <c:v>300</c:v>
                </c:pt>
                <c:pt idx="22">
                  <c:v>300</c:v>
                </c:pt>
                <c:pt idx="23">
                  <c:v>301</c:v>
                </c:pt>
                <c:pt idx="24">
                  <c:v>301</c:v>
                </c:pt>
                <c:pt idx="25">
                  <c:v>301</c:v>
                </c:pt>
                <c:pt idx="26">
                  <c:v>302</c:v>
                </c:pt>
                <c:pt idx="27">
                  <c:v>302</c:v>
                </c:pt>
                <c:pt idx="28">
                  <c:v>302</c:v>
                </c:pt>
                <c:pt idx="29">
                  <c:v>303</c:v>
                </c:pt>
                <c:pt idx="30">
                  <c:v>303</c:v>
                </c:pt>
                <c:pt idx="31">
                  <c:v>303</c:v>
                </c:pt>
                <c:pt idx="32">
                  <c:v>303</c:v>
                </c:pt>
                <c:pt idx="33">
                  <c:v>304</c:v>
                </c:pt>
                <c:pt idx="34">
                  <c:v>304</c:v>
                </c:pt>
                <c:pt idx="35">
                  <c:v>305</c:v>
                </c:pt>
                <c:pt idx="36">
                  <c:v>305</c:v>
                </c:pt>
                <c:pt idx="37">
                  <c:v>305</c:v>
                </c:pt>
                <c:pt idx="38">
                  <c:v>305</c:v>
                </c:pt>
                <c:pt idx="39">
                  <c:v>306</c:v>
                </c:pt>
                <c:pt idx="40">
                  <c:v>306</c:v>
                </c:pt>
                <c:pt idx="41">
                  <c:v>306</c:v>
                </c:pt>
                <c:pt idx="42">
                  <c:v>306</c:v>
                </c:pt>
                <c:pt idx="43">
                  <c:v>306</c:v>
                </c:pt>
                <c:pt idx="44">
                  <c:v>306</c:v>
                </c:pt>
                <c:pt idx="45">
                  <c:v>307</c:v>
                </c:pt>
                <c:pt idx="46">
                  <c:v>307</c:v>
                </c:pt>
                <c:pt idx="47">
                  <c:v>308</c:v>
                </c:pt>
                <c:pt idx="48">
                  <c:v>308</c:v>
                </c:pt>
                <c:pt idx="49">
                  <c:v>308</c:v>
                </c:pt>
                <c:pt idx="50">
                  <c:v>309</c:v>
                </c:pt>
                <c:pt idx="51">
                  <c:v>309</c:v>
                </c:pt>
                <c:pt idx="52">
                  <c:v>309</c:v>
                </c:pt>
                <c:pt idx="53">
                  <c:v>310</c:v>
                </c:pt>
                <c:pt idx="54">
                  <c:v>310</c:v>
                </c:pt>
                <c:pt idx="55">
                  <c:v>310</c:v>
                </c:pt>
                <c:pt idx="56">
                  <c:v>310</c:v>
                </c:pt>
                <c:pt idx="57">
                  <c:v>311</c:v>
                </c:pt>
                <c:pt idx="58">
                  <c:v>311</c:v>
                </c:pt>
                <c:pt idx="59">
                  <c:v>311</c:v>
                </c:pt>
                <c:pt idx="60">
                  <c:v>311</c:v>
                </c:pt>
                <c:pt idx="61">
                  <c:v>311</c:v>
                </c:pt>
                <c:pt idx="62">
                  <c:v>312</c:v>
                </c:pt>
                <c:pt idx="63">
                  <c:v>312</c:v>
                </c:pt>
                <c:pt idx="64">
                  <c:v>312</c:v>
                </c:pt>
                <c:pt idx="65">
                  <c:v>313</c:v>
                </c:pt>
                <c:pt idx="66">
                  <c:v>313</c:v>
                </c:pt>
                <c:pt idx="67">
                  <c:v>313</c:v>
                </c:pt>
                <c:pt idx="68">
                  <c:v>314</c:v>
                </c:pt>
                <c:pt idx="69">
                  <c:v>314</c:v>
                </c:pt>
                <c:pt idx="70">
                  <c:v>314</c:v>
                </c:pt>
                <c:pt idx="71">
                  <c:v>315</c:v>
                </c:pt>
                <c:pt idx="72">
                  <c:v>315</c:v>
                </c:pt>
                <c:pt idx="73">
                  <c:v>315</c:v>
                </c:pt>
                <c:pt idx="74">
                  <c:v>316</c:v>
                </c:pt>
                <c:pt idx="75">
                  <c:v>316</c:v>
                </c:pt>
                <c:pt idx="76">
                  <c:v>316</c:v>
                </c:pt>
                <c:pt idx="77">
                  <c:v>317</c:v>
                </c:pt>
                <c:pt idx="78">
                  <c:v>317</c:v>
                </c:pt>
                <c:pt idx="79">
                  <c:v>317</c:v>
                </c:pt>
                <c:pt idx="80">
                  <c:v>318</c:v>
                </c:pt>
                <c:pt idx="81">
                  <c:v>318</c:v>
                </c:pt>
                <c:pt idx="82">
                  <c:v>318</c:v>
                </c:pt>
                <c:pt idx="83">
                  <c:v>318</c:v>
                </c:pt>
                <c:pt idx="84">
                  <c:v>319</c:v>
                </c:pt>
                <c:pt idx="85">
                  <c:v>319</c:v>
                </c:pt>
                <c:pt idx="86">
                  <c:v>319</c:v>
                </c:pt>
                <c:pt idx="87">
                  <c:v>319</c:v>
                </c:pt>
                <c:pt idx="88">
                  <c:v>319</c:v>
                </c:pt>
                <c:pt idx="89">
                  <c:v>319</c:v>
                </c:pt>
                <c:pt idx="90">
                  <c:v>320</c:v>
                </c:pt>
                <c:pt idx="91">
                  <c:v>320</c:v>
                </c:pt>
                <c:pt idx="92">
                  <c:v>320</c:v>
                </c:pt>
                <c:pt idx="93">
                  <c:v>320</c:v>
                </c:pt>
                <c:pt idx="94">
                  <c:v>320</c:v>
                </c:pt>
                <c:pt idx="95">
                  <c:v>321</c:v>
                </c:pt>
                <c:pt idx="96">
                  <c:v>321</c:v>
                </c:pt>
                <c:pt idx="97">
                  <c:v>321</c:v>
                </c:pt>
                <c:pt idx="98">
                  <c:v>322</c:v>
                </c:pt>
                <c:pt idx="99">
                  <c:v>321</c:v>
                </c:pt>
                <c:pt idx="100">
                  <c:v>322</c:v>
                </c:pt>
                <c:pt idx="101">
                  <c:v>322</c:v>
                </c:pt>
                <c:pt idx="102">
                  <c:v>322</c:v>
                </c:pt>
                <c:pt idx="103">
                  <c:v>323</c:v>
                </c:pt>
                <c:pt idx="104">
                  <c:v>323</c:v>
                </c:pt>
                <c:pt idx="105">
                  <c:v>323</c:v>
                </c:pt>
                <c:pt idx="106">
                  <c:v>323</c:v>
                </c:pt>
                <c:pt idx="107">
                  <c:v>323</c:v>
                </c:pt>
                <c:pt idx="108">
                  <c:v>323</c:v>
                </c:pt>
                <c:pt idx="109">
                  <c:v>324</c:v>
                </c:pt>
                <c:pt idx="110">
                  <c:v>324</c:v>
                </c:pt>
                <c:pt idx="111">
                  <c:v>324</c:v>
                </c:pt>
                <c:pt idx="112">
                  <c:v>324</c:v>
                </c:pt>
                <c:pt idx="113">
                  <c:v>324</c:v>
                </c:pt>
                <c:pt idx="114">
                  <c:v>325</c:v>
                </c:pt>
                <c:pt idx="115">
                  <c:v>325</c:v>
                </c:pt>
                <c:pt idx="116">
                  <c:v>326</c:v>
                </c:pt>
                <c:pt idx="117">
                  <c:v>326</c:v>
                </c:pt>
                <c:pt idx="118">
                  <c:v>326</c:v>
                </c:pt>
                <c:pt idx="119">
                  <c:v>327</c:v>
                </c:pt>
                <c:pt idx="120">
                  <c:v>327</c:v>
                </c:pt>
                <c:pt idx="121">
                  <c:v>327</c:v>
                </c:pt>
                <c:pt idx="122">
                  <c:v>328</c:v>
                </c:pt>
                <c:pt idx="123">
                  <c:v>328</c:v>
                </c:pt>
                <c:pt idx="124">
                  <c:v>328</c:v>
                </c:pt>
                <c:pt idx="125">
                  <c:v>328</c:v>
                </c:pt>
                <c:pt idx="126">
                  <c:v>329</c:v>
                </c:pt>
                <c:pt idx="127">
                  <c:v>329</c:v>
                </c:pt>
                <c:pt idx="128">
                  <c:v>329</c:v>
                </c:pt>
                <c:pt idx="129">
                  <c:v>329</c:v>
                </c:pt>
                <c:pt idx="130">
                  <c:v>329</c:v>
                </c:pt>
                <c:pt idx="131">
                  <c:v>330</c:v>
                </c:pt>
                <c:pt idx="132">
                  <c:v>330</c:v>
                </c:pt>
                <c:pt idx="133">
                  <c:v>330</c:v>
                </c:pt>
                <c:pt idx="134">
                  <c:v>330</c:v>
                </c:pt>
                <c:pt idx="135">
                  <c:v>330</c:v>
                </c:pt>
                <c:pt idx="136">
                  <c:v>331</c:v>
                </c:pt>
                <c:pt idx="137">
                  <c:v>331</c:v>
                </c:pt>
                <c:pt idx="138">
                  <c:v>331</c:v>
                </c:pt>
                <c:pt idx="139">
                  <c:v>331</c:v>
                </c:pt>
                <c:pt idx="140">
                  <c:v>332</c:v>
                </c:pt>
                <c:pt idx="141">
                  <c:v>332</c:v>
                </c:pt>
                <c:pt idx="142">
                  <c:v>332</c:v>
                </c:pt>
                <c:pt idx="143">
                  <c:v>332</c:v>
                </c:pt>
                <c:pt idx="144">
                  <c:v>333</c:v>
                </c:pt>
                <c:pt idx="145">
                  <c:v>333</c:v>
                </c:pt>
                <c:pt idx="146">
                  <c:v>334</c:v>
                </c:pt>
                <c:pt idx="147">
                  <c:v>334</c:v>
                </c:pt>
                <c:pt idx="148">
                  <c:v>334</c:v>
                </c:pt>
                <c:pt idx="149">
                  <c:v>334</c:v>
                </c:pt>
                <c:pt idx="150">
                  <c:v>334</c:v>
                </c:pt>
                <c:pt idx="151">
                  <c:v>335</c:v>
                </c:pt>
                <c:pt idx="152">
                  <c:v>335</c:v>
                </c:pt>
                <c:pt idx="153">
                  <c:v>335</c:v>
                </c:pt>
                <c:pt idx="154">
                  <c:v>336</c:v>
                </c:pt>
                <c:pt idx="155">
                  <c:v>336</c:v>
                </c:pt>
                <c:pt idx="156">
                  <c:v>336</c:v>
                </c:pt>
                <c:pt idx="157">
                  <c:v>337</c:v>
                </c:pt>
                <c:pt idx="158">
                  <c:v>337</c:v>
                </c:pt>
                <c:pt idx="159">
                  <c:v>337</c:v>
                </c:pt>
                <c:pt idx="160">
                  <c:v>337</c:v>
                </c:pt>
                <c:pt idx="161">
                  <c:v>337</c:v>
                </c:pt>
                <c:pt idx="162">
                  <c:v>337</c:v>
                </c:pt>
                <c:pt idx="163">
                  <c:v>338</c:v>
                </c:pt>
                <c:pt idx="164">
                  <c:v>338</c:v>
                </c:pt>
                <c:pt idx="165">
                  <c:v>338</c:v>
                </c:pt>
                <c:pt idx="166">
                  <c:v>339</c:v>
                </c:pt>
                <c:pt idx="167">
                  <c:v>339</c:v>
                </c:pt>
                <c:pt idx="168">
                  <c:v>339</c:v>
                </c:pt>
                <c:pt idx="169">
                  <c:v>340</c:v>
                </c:pt>
                <c:pt idx="170">
                  <c:v>340</c:v>
                </c:pt>
                <c:pt idx="171">
                  <c:v>341</c:v>
                </c:pt>
                <c:pt idx="172">
                  <c:v>341</c:v>
                </c:pt>
                <c:pt idx="173">
                  <c:v>341</c:v>
                </c:pt>
                <c:pt idx="174">
                  <c:v>341</c:v>
                </c:pt>
                <c:pt idx="175">
                  <c:v>342</c:v>
                </c:pt>
                <c:pt idx="176">
                  <c:v>342</c:v>
                </c:pt>
                <c:pt idx="177">
                  <c:v>343</c:v>
                </c:pt>
                <c:pt idx="178">
                  <c:v>343</c:v>
                </c:pt>
                <c:pt idx="179">
                  <c:v>343</c:v>
                </c:pt>
                <c:pt idx="180">
                  <c:v>344</c:v>
                </c:pt>
                <c:pt idx="181">
                  <c:v>344</c:v>
                </c:pt>
                <c:pt idx="182">
                  <c:v>344</c:v>
                </c:pt>
                <c:pt idx="183">
                  <c:v>345</c:v>
                </c:pt>
                <c:pt idx="184">
                  <c:v>345</c:v>
                </c:pt>
                <c:pt idx="185">
                  <c:v>345</c:v>
                </c:pt>
                <c:pt idx="186">
                  <c:v>346</c:v>
                </c:pt>
                <c:pt idx="187">
                  <c:v>346</c:v>
                </c:pt>
                <c:pt idx="188">
                  <c:v>347</c:v>
                </c:pt>
                <c:pt idx="189">
                  <c:v>347</c:v>
                </c:pt>
                <c:pt idx="190">
                  <c:v>347</c:v>
                </c:pt>
                <c:pt idx="191">
                  <c:v>347</c:v>
                </c:pt>
                <c:pt idx="192">
                  <c:v>348</c:v>
                </c:pt>
                <c:pt idx="193">
                  <c:v>348</c:v>
                </c:pt>
                <c:pt idx="194">
                  <c:v>348</c:v>
                </c:pt>
                <c:pt idx="195">
                  <c:v>349</c:v>
                </c:pt>
                <c:pt idx="196">
                  <c:v>349</c:v>
                </c:pt>
                <c:pt idx="197">
                  <c:v>349</c:v>
                </c:pt>
                <c:pt idx="198">
                  <c:v>350</c:v>
                </c:pt>
                <c:pt idx="199">
                  <c:v>350</c:v>
                </c:pt>
                <c:pt idx="200">
                  <c:v>350</c:v>
                </c:pt>
                <c:pt idx="201">
                  <c:v>350</c:v>
                </c:pt>
                <c:pt idx="202">
                  <c:v>351</c:v>
                </c:pt>
                <c:pt idx="203">
                  <c:v>351</c:v>
                </c:pt>
                <c:pt idx="204">
                  <c:v>352</c:v>
                </c:pt>
                <c:pt idx="205">
                  <c:v>351</c:v>
                </c:pt>
                <c:pt idx="206">
                  <c:v>352</c:v>
                </c:pt>
                <c:pt idx="207">
                  <c:v>352</c:v>
                </c:pt>
                <c:pt idx="208">
                  <c:v>353</c:v>
                </c:pt>
                <c:pt idx="209">
                  <c:v>353</c:v>
                </c:pt>
                <c:pt idx="210">
                  <c:v>354</c:v>
                </c:pt>
                <c:pt idx="211">
                  <c:v>354</c:v>
                </c:pt>
                <c:pt idx="212">
                  <c:v>354</c:v>
                </c:pt>
                <c:pt idx="213">
                  <c:v>355</c:v>
                </c:pt>
                <c:pt idx="214">
                  <c:v>355</c:v>
                </c:pt>
                <c:pt idx="215">
                  <c:v>355</c:v>
                </c:pt>
                <c:pt idx="216">
                  <c:v>355</c:v>
                </c:pt>
                <c:pt idx="217">
                  <c:v>356</c:v>
                </c:pt>
                <c:pt idx="218">
                  <c:v>356</c:v>
                </c:pt>
                <c:pt idx="219">
                  <c:v>356</c:v>
                </c:pt>
                <c:pt idx="220">
                  <c:v>357</c:v>
                </c:pt>
                <c:pt idx="221">
                  <c:v>357</c:v>
                </c:pt>
                <c:pt idx="222">
                  <c:v>357</c:v>
                </c:pt>
                <c:pt idx="223">
                  <c:v>357</c:v>
                </c:pt>
                <c:pt idx="224">
                  <c:v>358</c:v>
                </c:pt>
                <c:pt idx="225">
                  <c:v>358</c:v>
                </c:pt>
                <c:pt idx="226">
                  <c:v>358</c:v>
                </c:pt>
                <c:pt idx="227">
                  <c:v>358</c:v>
                </c:pt>
                <c:pt idx="228">
                  <c:v>359</c:v>
                </c:pt>
                <c:pt idx="229">
                  <c:v>359</c:v>
                </c:pt>
                <c:pt idx="230">
                  <c:v>360</c:v>
                </c:pt>
                <c:pt idx="231">
                  <c:v>360</c:v>
                </c:pt>
                <c:pt idx="232">
                  <c:v>360</c:v>
                </c:pt>
                <c:pt idx="233">
                  <c:v>360</c:v>
                </c:pt>
                <c:pt idx="234">
                  <c:v>361</c:v>
                </c:pt>
                <c:pt idx="235">
                  <c:v>361</c:v>
                </c:pt>
                <c:pt idx="236">
                  <c:v>361</c:v>
                </c:pt>
                <c:pt idx="237">
                  <c:v>362</c:v>
                </c:pt>
                <c:pt idx="238">
                  <c:v>362</c:v>
                </c:pt>
                <c:pt idx="239">
                  <c:v>362</c:v>
                </c:pt>
                <c:pt idx="240">
                  <c:v>363</c:v>
                </c:pt>
                <c:pt idx="241">
                  <c:v>363</c:v>
                </c:pt>
                <c:pt idx="242">
                  <c:v>363</c:v>
                </c:pt>
                <c:pt idx="243">
                  <c:v>363</c:v>
                </c:pt>
                <c:pt idx="244">
                  <c:v>364</c:v>
                </c:pt>
                <c:pt idx="245">
                  <c:v>364</c:v>
                </c:pt>
                <c:pt idx="246">
                  <c:v>364</c:v>
                </c:pt>
                <c:pt idx="247">
                  <c:v>365</c:v>
                </c:pt>
                <c:pt idx="248">
                  <c:v>365</c:v>
                </c:pt>
                <c:pt idx="249">
                  <c:v>366</c:v>
                </c:pt>
                <c:pt idx="250">
                  <c:v>366</c:v>
                </c:pt>
                <c:pt idx="251">
                  <c:v>366</c:v>
                </c:pt>
                <c:pt idx="252">
                  <c:v>366</c:v>
                </c:pt>
                <c:pt idx="253">
                  <c:v>367</c:v>
                </c:pt>
                <c:pt idx="254">
                  <c:v>367</c:v>
                </c:pt>
                <c:pt idx="255">
                  <c:v>367</c:v>
                </c:pt>
                <c:pt idx="256">
                  <c:v>368</c:v>
                </c:pt>
                <c:pt idx="257">
                  <c:v>368</c:v>
                </c:pt>
                <c:pt idx="258">
                  <c:v>369</c:v>
                </c:pt>
                <c:pt idx="259">
                  <c:v>369</c:v>
                </c:pt>
                <c:pt idx="260">
                  <c:v>369</c:v>
                </c:pt>
                <c:pt idx="261">
                  <c:v>370</c:v>
                </c:pt>
                <c:pt idx="262">
                  <c:v>370</c:v>
                </c:pt>
                <c:pt idx="263">
                  <c:v>371</c:v>
                </c:pt>
                <c:pt idx="264">
                  <c:v>371</c:v>
                </c:pt>
                <c:pt idx="265">
                  <c:v>371</c:v>
                </c:pt>
                <c:pt idx="266">
                  <c:v>371</c:v>
                </c:pt>
                <c:pt idx="267">
                  <c:v>372</c:v>
                </c:pt>
                <c:pt idx="268">
                  <c:v>372</c:v>
                </c:pt>
                <c:pt idx="269">
                  <c:v>373</c:v>
                </c:pt>
                <c:pt idx="270">
                  <c:v>372</c:v>
                </c:pt>
                <c:pt idx="271">
                  <c:v>373</c:v>
                </c:pt>
                <c:pt idx="272">
                  <c:v>373</c:v>
                </c:pt>
                <c:pt idx="273">
                  <c:v>373</c:v>
                </c:pt>
                <c:pt idx="274">
                  <c:v>373</c:v>
                </c:pt>
                <c:pt idx="275">
                  <c:v>374</c:v>
                </c:pt>
                <c:pt idx="276">
                  <c:v>374</c:v>
                </c:pt>
                <c:pt idx="277">
                  <c:v>374</c:v>
                </c:pt>
                <c:pt idx="278">
                  <c:v>374</c:v>
                </c:pt>
                <c:pt idx="279">
                  <c:v>375</c:v>
                </c:pt>
                <c:pt idx="280">
                  <c:v>375</c:v>
                </c:pt>
                <c:pt idx="281">
                  <c:v>375</c:v>
                </c:pt>
                <c:pt idx="282">
                  <c:v>376</c:v>
                </c:pt>
                <c:pt idx="283">
                  <c:v>376</c:v>
                </c:pt>
                <c:pt idx="284">
                  <c:v>376</c:v>
                </c:pt>
                <c:pt idx="285">
                  <c:v>376</c:v>
                </c:pt>
                <c:pt idx="286">
                  <c:v>376</c:v>
                </c:pt>
                <c:pt idx="287">
                  <c:v>377</c:v>
                </c:pt>
                <c:pt idx="288">
                  <c:v>377</c:v>
                </c:pt>
                <c:pt idx="289">
                  <c:v>377</c:v>
                </c:pt>
                <c:pt idx="290">
                  <c:v>377</c:v>
                </c:pt>
                <c:pt idx="291">
                  <c:v>378</c:v>
                </c:pt>
                <c:pt idx="292">
                  <c:v>378</c:v>
                </c:pt>
                <c:pt idx="293">
                  <c:v>378</c:v>
                </c:pt>
                <c:pt idx="294">
                  <c:v>378</c:v>
                </c:pt>
                <c:pt idx="295">
                  <c:v>379</c:v>
                </c:pt>
                <c:pt idx="296">
                  <c:v>379</c:v>
                </c:pt>
                <c:pt idx="297">
                  <c:v>379</c:v>
                </c:pt>
                <c:pt idx="298">
                  <c:v>379</c:v>
                </c:pt>
                <c:pt idx="299">
                  <c:v>380</c:v>
                </c:pt>
                <c:pt idx="300">
                  <c:v>380</c:v>
                </c:pt>
                <c:pt idx="301">
                  <c:v>380</c:v>
                </c:pt>
                <c:pt idx="302">
                  <c:v>380</c:v>
                </c:pt>
                <c:pt idx="303">
                  <c:v>381</c:v>
                </c:pt>
                <c:pt idx="304">
                  <c:v>381</c:v>
                </c:pt>
                <c:pt idx="305">
                  <c:v>381</c:v>
                </c:pt>
                <c:pt idx="306">
                  <c:v>382</c:v>
                </c:pt>
                <c:pt idx="307">
                  <c:v>382</c:v>
                </c:pt>
                <c:pt idx="308">
                  <c:v>382</c:v>
                </c:pt>
                <c:pt idx="309">
                  <c:v>383</c:v>
                </c:pt>
                <c:pt idx="310">
                  <c:v>383</c:v>
                </c:pt>
                <c:pt idx="311">
                  <c:v>383</c:v>
                </c:pt>
                <c:pt idx="312">
                  <c:v>384</c:v>
                </c:pt>
                <c:pt idx="313">
                  <c:v>384</c:v>
                </c:pt>
                <c:pt idx="314">
                  <c:v>384</c:v>
                </c:pt>
                <c:pt idx="315">
                  <c:v>384</c:v>
                </c:pt>
                <c:pt idx="316">
                  <c:v>385</c:v>
                </c:pt>
                <c:pt idx="317">
                  <c:v>385</c:v>
                </c:pt>
                <c:pt idx="318">
                  <c:v>386</c:v>
                </c:pt>
                <c:pt idx="319">
                  <c:v>386</c:v>
                </c:pt>
                <c:pt idx="320">
                  <c:v>386</c:v>
                </c:pt>
                <c:pt idx="321">
                  <c:v>386</c:v>
                </c:pt>
                <c:pt idx="322">
                  <c:v>387</c:v>
                </c:pt>
                <c:pt idx="323">
                  <c:v>387</c:v>
                </c:pt>
                <c:pt idx="324">
                  <c:v>388</c:v>
                </c:pt>
                <c:pt idx="325">
                  <c:v>388</c:v>
                </c:pt>
                <c:pt idx="326">
                  <c:v>388</c:v>
                </c:pt>
                <c:pt idx="327">
                  <c:v>389</c:v>
                </c:pt>
                <c:pt idx="328">
                  <c:v>389</c:v>
                </c:pt>
                <c:pt idx="329">
                  <c:v>389</c:v>
                </c:pt>
                <c:pt idx="330">
                  <c:v>389</c:v>
                </c:pt>
                <c:pt idx="331">
                  <c:v>389</c:v>
                </c:pt>
                <c:pt idx="332">
                  <c:v>390</c:v>
                </c:pt>
                <c:pt idx="333">
                  <c:v>390</c:v>
                </c:pt>
                <c:pt idx="334">
                  <c:v>390</c:v>
                </c:pt>
                <c:pt idx="335">
                  <c:v>391</c:v>
                </c:pt>
                <c:pt idx="336">
                  <c:v>391</c:v>
                </c:pt>
                <c:pt idx="337">
                  <c:v>392</c:v>
                </c:pt>
                <c:pt idx="338">
                  <c:v>392</c:v>
                </c:pt>
                <c:pt idx="339">
                  <c:v>392</c:v>
                </c:pt>
                <c:pt idx="340">
                  <c:v>392</c:v>
                </c:pt>
                <c:pt idx="341">
                  <c:v>393</c:v>
                </c:pt>
                <c:pt idx="342">
                  <c:v>393</c:v>
                </c:pt>
                <c:pt idx="343">
                  <c:v>394</c:v>
                </c:pt>
                <c:pt idx="344">
                  <c:v>394</c:v>
                </c:pt>
                <c:pt idx="345">
                  <c:v>394</c:v>
                </c:pt>
                <c:pt idx="346">
                  <c:v>394</c:v>
                </c:pt>
                <c:pt idx="347">
                  <c:v>394</c:v>
                </c:pt>
                <c:pt idx="348">
                  <c:v>395</c:v>
                </c:pt>
                <c:pt idx="349">
                  <c:v>395</c:v>
                </c:pt>
                <c:pt idx="350">
                  <c:v>395</c:v>
                </c:pt>
                <c:pt idx="351">
                  <c:v>395</c:v>
                </c:pt>
                <c:pt idx="352">
                  <c:v>395</c:v>
                </c:pt>
                <c:pt idx="353">
                  <c:v>395</c:v>
                </c:pt>
                <c:pt idx="354">
                  <c:v>395</c:v>
                </c:pt>
                <c:pt idx="355">
                  <c:v>395</c:v>
                </c:pt>
                <c:pt idx="356">
                  <c:v>396</c:v>
                </c:pt>
                <c:pt idx="357">
                  <c:v>396</c:v>
                </c:pt>
                <c:pt idx="358">
                  <c:v>396</c:v>
                </c:pt>
                <c:pt idx="359">
                  <c:v>397</c:v>
                </c:pt>
                <c:pt idx="360">
                  <c:v>397</c:v>
                </c:pt>
                <c:pt idx="361">
                  <c:v>398</c:v>
                </c:pt>
                <c:pt idx="362">
                  <c:v>398</c:v>
                </c:pt>
                <c:pt idx="363">
                  <c:v>398</c:v>
                </c:pt>
                <c:pt idx="364">
                  <c:v>398</c:v>
                </c:pt>
                <c:pt idx="365">
                  <c:v>399</c:v>
                </c:pt>
                <c:pt idx="366">
                  <c:v>399</c:v>
                </c:pt>
                <c:pt idx="367">
                  <c:v>399</c:v>
                </c:pt>
                <c:pt idx="368">
                  <c:v>400</c:v>
                </c:pt>
                <c:pt idx="369">
                  <c:v>400</c:v>
                </c:pt>
                <c:pt idx="370">
                  <c:v>400</c:v>
                </c:pt>
                <c:pt idx="371">
                  <c:v>400</c:v>
                </c:pt>
                <c:pt idx="372">
                  <c:v>401</c:v>
                </c:pt>
                <c:pt idx="373">
                  <c:v>401</c:v>
                </c:pt>
                <c:pt idx="374">
                  <c:v>402</c:v>
                </c:pt>
                <c:pt idx="375">
                  <c:v>402</c:v>
                </c:pt>
                <c:pt idx="376">
                  <c:v>402</c:v>
                </c:pt>
                <c:pt idx="377">
                  <c:v>402</c:v>
                </c:pt>
                <c:pt idx="378">
                  <c:v>402</c:v>
                </c:pt>
                <c:pt idx="379">
                  <c:v>402</c:v>
                </c:pt>
                <c:pt idx="380">
                  <c:v>402</c:v>
                </c:pt>
                <c:pt idx="381">
                  <c:v>402</c:v>
                </c:pt>
                <c:pt idx="382">
                  <c:v>402</c:v>
                </c:pt>
                <c:pt idx="383">
                  <c:v>402</c:v>
                </c:pt>
                <c:pt idx="384">
                  <c:v>402</c:v>
                </c:pt>
                <c:pt idx="385">
                  <c:v>401</c:v>
                </c:pt>
                <c:pt idx="386">
                  <c:v>401</c:v>
                </c:pt>
                <c:pt idx="387">
                  <c:v>401</c:v>
                </c:pt>
                <c:pt idx="388">
                  <c:v>401</c:v>
                </c:pt>
                <c:pt idx="389">
                  <c:v>401</c:v>
                </c:pt>
                <c:pt idx="390">
                  <c:v>401</c:v>
                </c:pt>
                <c:pt idx="391">
                  <c:v>401</c:v>
                </c:pt>
                <c:pt idx="392">
                  <c:v>401</c:v>
                </c:pt>
                <c:pt idx="393">
                  <c:v>401</c:v>
                </c:pt>
                <c:pt idx="394">
                  <c:v>401</c:v>
                </c:pt>
                <c:pt idx="395">
                  <c:v>400</c:v>
                </c:pt>
                <c:pt idx="396">
                  <c:v>401</c:v>
                </c:pt>
                <c:pt idx="397">
                  <c:v>400</c:v>
                </c:pt>
                <c:pt idx="398">
                  <c:v>400</c:v>
                </c:pt>
                <c:pt idx="399">
                  <c:v>400</c:v>
                </c:pt>
                <c:pt idx="400">
                  <c:v>400</c:v>
                </c:pt>
                <c:pt idx="401">
                  <c:v>400</c:v>
                </c:pt>
                <c:pt idx="402">
                  <c:v>400</c:v>
                </c:pt>
                <c:pt idx="403">
                  <c:v>400</c:v>
                </c:pt>
                <c:pt idx="404">
                  <c:v>400</c:v>
                </c:pt>
                <c:pt idx="405">
                  <c:v>400</c:v>
                </c:pt>
                <c:pt idx="406">
                  <c:v>400</c:v>
                </c:pt>
                <c:pt idx="407">
                  <c:v>400</c:v>
                </c:pt>
                <c:pt idx="408">
                  <c:v>400</c:v>
                </c:pt>
                <c:pt idx="409">
                  <c:v>400</c:v>
                </c:pt>
                <c:pt idx="410">
                  <c:v>399</c:v>
                </c:pt>
                <c:pt idx="411">
                  <c:v>399</c:v>
                </c:pt>
                <c:pt idx="412">
                  <c:v>227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ex5_30_heatTemp3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Sheet1!$E$2:$E$689</c:f>
              <c:numCache>
                <c:formatCode>General</c:formatCode>
                <c:ptCount val="688"/>
                <c:pt idx="0">
                  <c:v>272</c:v>
                </c:pt>
                <c:pt idx="1">
                  <c:v>272</c:v>
                </c:pt>
                <c:pt idx="2">
                  <c:v>273</c:v>
                </c:pt>
                <c:pt idx="3">
                  <c:v>273</c:v>
                </c:pt>
                <c:pt idx="4">
                  <c:v>274</c:v>
                </c:pt>
                <c:pt idx="5">
                  <c:v>274</c:v>
                </c:pt>
                <c:pt idx="6">
                  <c:v>275</c:v>
                </c:pt>
                <c:pt idx="7">
                  <c:v>275</c:v>
                </c:pt>
                <c:pt idx="8">
                  <c:v>275</c:v>
                </c:pt>
                <c:pt idx="9">
                  <c:v>275</c:v>
                </c:pt>
                <c:pt idx="10">
                  <c:v>276</c:v>
                </c:pt>
                <c:pt idx="11">
                  <c:v>276</c:v>
                </c:pt>
                <c:pt idx="12">
                  <c:v>277</c:v>
                </c:pt>
                <c:pt idx="13">
                  <c:v>276</c:v>
                </c:pt>
                <c:pt idx="14">
                  <c:v>276</c:v>
                </c:pt>
                <c:pt idx="15">
                  <c:v>277</c:v>
                </c:pt>
                <c:pt idx="16">
                  <c:v>277</c:v>
                </c:pt>
                <c:pt idx="17">
                  <c:v>278</c:v>
                </c:pt>
                <c:pt idx="18">
                  <c:v>278</c:v>
                </c:pt>
                <c:pt idx="19">
                  <c:v>279</c:v>
                </c:pt>
                <c:pt idx="20">
                  <c:v>279</c:v>
                </c:pt>
                <c:pt idx="21">
                  <c:v>278</c:v>
                </c:pt>
                <c:pt idx="22">
                  <c:v>279</c:v>
                </c:pt>
                <c:pt idx="23">
                  <c:v>279</c:v>
                </c:pt>
                <c:pt idx="24">
                  <c:v>280</c:v>
                </c:pt>
                <c:pt idx="25">
                  <c:v>280</c:v>
                </c:pt>
                <c:pt idx="26">
                  <c:v>280</c:v>
                </c:pt>
                <c:pt idx="27">
                  <c:v>280</c:v>
                </c:pt>
                <c:pt idx="28">
                  <c:v>280</c:v>
                </c:pt>
                <c:pt idx="29">
                  <c:v>281</c:v>
                </c:pt>
                <c:pt idx="30">
                  <c:v>281</c:v>
                </c:pt>
                <c:pt idx="31">
                  <c:v>282</c:v>
                </c:pt>
                <c:pt idx="32">
                  <c:v>282</c:v>
                </c:pt>
                <c:pt idx="33">
                  <c:v>282</c:v>
                </c:pt>
                <c:pt idx="34">
                  <c:v>283</c:v>
                </c:pt>
                <c:pt idx="35">
                  <c:v>283</c:v>
                </c:pt>
                <c:pt idx="36">
                  <c:v>283</c:v>
                </c:pt>
                <c:pt idx="37">
                  <c:v>283</c:v>
                </c:pt>
                <c:pt idx="38">
                  <c:v>284</c:v>
                </c:pt>
                <c:pt idx="39">
                  <c:v>284</c:v>
                </c:pt>
                <c:pt idx="40">
                  <c:v>284</c:v>
                </c:pt>
                <c:pt idx="41">
                  <c:v>285</c:v>
                </c:pt>
                <c:pt idx="42">
                  <c:v>285</c:v>
                </c:pt>
                <c:pt idx="43">
                  <c:v>285</c:v>
                </c:pt>
                <c:pt idx="44">
                  <c:v>285</c:v>
                </c:pt>
                <c:pt idx="45">
                  <c:v>285</c:v>
                </c:pt>
                <c:pt idx="46">
                  <c:v>286</c:v>
                </c:pt>
                <c:pt idx="47">
                  <c:v>287</c:v>
                </c:pt>
                <c:pt idx="48">
                  <c:v>287</c:v>
                </c:pt>
                <c:pt idx="49">
                  <c:v>287</c:v>
                </c:pt>
                <c:pt idx="50">
                  <c:v>287</c:v>
                </c:pt>
                <c:pt idx="51">
                  <c:v>287</c:v>
                </c:pt>
                <c:pt idx="52">
                  <c:v>288</c:v>
                </c:pt>
                <c:pt idx="53">
                  <c:v>288</c:v>
                </c:pt>
                <c:pt idx="54">
                  <c:v>288</c:v>
                </c:pt>
                <c:pt idx="55">
                  <c:v>289</c:v>
                </c:pt>
                <c:pt idx="56">
                  <c:v>289</c:v>
                </c:pt>
                <c:pt idx="57">
                  <c:v>289</c:v>
                </c:pt>
                <c:pt idx="58">
                  <c:v>290</c:v>
                </c:pt>
                <c:pt idx="59">
                  <c:v>290</c:v>
                </c:pt>
                <c:pt idx="60">
                  <c:v>290</c:v>
                </c:pt>
                <c:pt idx="61">
                  <c:v>291</c:v>
                </c:pt>
                <c:pt idx="62">
                  <c:v>291</c:v>
                </c:pt>
                <c:pt idx="63">
                  <c:v>291</c:v>
                </c:pt>
                <c:pt idx="64">
                  <c:v>292</c:v>
                </c:pt>
                <c:pt idx="65">
                  <c:v>292</c:v>
                </c:pt>
                <c:pt idx="66">
                  <c:v>292</c:v>
                </c:pt>
                <c:pt idx="67">
                  <c:v>292</c:v>
                </c:pt>
                <c:pt idx="68">
                  <c:v>293</c:v>
                </c:pt>
                <c:pt idx="69">
                  <c:v>293</c:v>
                </c:pt>
                <c:pt idx="70">
                  <c:v>293</c:v>
                </c:pt>
                <c:pt idx="71">
                  <c:v>293</c:v>
                </c:pt>
                <c:pt idx="72">
                  <c:v>294</c:v>
                </c:pt>
                <c:pt idx="73">
                  <c:v>294</c:v>
                </c:pt>
                <c:pt idx="74">
                  <c:v>294</c:v>
                </c:pt>
                <c:pt idx="75">
                  <c:v>295</c:v>
                </c:pt>
                <c:pt idx="76">
                  <c:v>295</c:v>
                </c:pt>
                <c:pt idx="77">
                  <c:v>296</c:v>
                </c:pt>
                <c:pt idx="78">
                  <c:v>296</c:v>
                </c:pt>
                <c:pt idx="79">
                  <c:v>296</c:v>
                </c:pt>
                <c:pt idx="80">
                  <c:v>296</c:v>
                </c:pt>
                <c:pt idx="81">
                  <c:v>296</c:v>
                </c:pt>
                <c:pt idx="82">
                  <c:v>297</c:v>
                </c:pt>
                <c:pt idx="83">
                  <c:v>298</c:v>
                </c:pt>
                <c:pt idx="84">
                  <c:v>298</c:v>
                </c:pt>
                <c:pt idx="85">
                  <c:v>298</c:v>
                </c:pt>
                <c:pt idx="86">
                  <c:v>298</c:v>
                </c:pt>
                <c:pt idx="87">
                  <c:v>298</c:v>
                </c:pt>
                <c:pt idx="88">
                  <c:v>299</c:v>
                </c:pt>
                <c:pt idx="89">
                  <c:v>299</c:v>
                </c:pt>
                <c:pt idx="90">
                  <c:v>299</c:v>
                </c:pt>
                <c:pt idx="91">
                  <c:v>300</c:v>
                </c:pt>
                <c:pt idx="92">
                  <c:v>300</c:v>
                </c:pt>
                <c:pt idx="93">
                  <c:v>300</c:v>
                </c:pt>
                <c:pt idx="94">
                  <c:v>301</c:v>
                </c:pt>
                <c:pt idx="95">
                  <c:v>301</c:v>
                </c:pt>
                <c:pt idx="96">
                  <c:v>302</c:v>
                </c:pt>
                <c:pt idx="97">
                  <c:v>302</c:v>
                </c:pt>
                <c:pt idx="98">
                  <c:v>302</c:v>
                </c:pt>
                <c:pt idx="99">
                  <c:v>302</c:v>
                </c:pt>
                <c:pt idx="100">
                  <c:v>302</c:v>
                </c:pt>
                <c:pt idx="101">
                  <c:v>303</c:v>
                </c:pt>
                <c:pt idx="102">
                  <c:v>303</c:v>
                </c:pt>
                <c:pt idx="103">
                  <c:v>304</c:v>
                </c:pt>
                <c:pt idx="104">
                  <c:v>304</c:v>
                </c:pt>
                <c:pt idx="105">
                  <c:v>305</c:v>
                </c:pt>
                <c:pt idx="106">
                  <c:v>305</c:v>
                </c:pt>
                <c:pt idx="107">
                  <c:v>305</c:v>
                </c:pt>
                <c:pt idx="108">
                  <c:v>305</c:v>
                </c:pt>
                <c:pt idx="109">
                  <c:v>305</c:v>
                </c:pt>
                <c:pt idx="110">
                  <c:v>306</c:v>
                </c:pt>
                <c:pt idx="111">
                  <c:v>306</c:v>
                </c:pt>
                <c:pt idx="112">
                  <c:v>306</c:v>
                </c:pt>
                <c:pt idx="113">
                  <c:v>307</c:v>
                </c:pt>
                <c:pt idx="114">
                  <c:v>307</c:v>
                </c:pt>
                <c:pt idx="115">
                  <c:v>308</c:v>
                </c:pt>
                <c:pt idx="116">
                  <c:v>308</c:v>
                </c:pt>
                <c:pt idx="117">
                  <c:v>309</c:v>
                </c:pt>
                <c:pt idx="118">
                  <c:v>309</c:v>
                </c:pt>
                <c:pt idx="119">
                  <c:v>309</c:v>
                </c:pt>
                <c:pt idx="120">
                  <c:v>310</c:v>
                </c:pt>
                <c:pt idx="121">
                  <c:v>310</c:v>
                </c:pt>
                <c:pt idx="122">
                  <c:v>310</c:v>
                </c:pt>
                <c:pt idx="123">
                  <c:v>310</c:v>
                </c:pt>
                <c:pt idx="124">
                  <c:v>310</c:v>
                </c:pt>
                <c:pt idx="125">
                  <c:v>311</c:v>
                </c:pt>
                <c:pt idx="126">
                  <c:v>311</c:v>
                </c:pt>
                <c:pt idx="127">
                  <c:v>311</c:v>
                </c:pt>
                <c:pt idx="128">
                  <c:v>311</c:v>
                </c:pt>
                <c:pt idx="129">
                  <c:v>312</c:v>
                </c:pt>
                <c:pt idx="130">
                  <c:v>312</c:v>
                </c:pt>
                <c:pt idx="131">
                  <c:v>313</c:v>
                </c:pt>
                <c:pt idx="132">
                  <c:v>313</c:v>
                </c:pt>
                <c:pt idx="133">
                  <c:v>313</c:v>
                </c:pt>
                <c:pt idx="134">
                  <c:v>313</c:v>
                </c:pt>
                <c:pt idx="135">
                  <c:v>314</c:v>
                </c:pt>
                <c:pt idx="136">
                  <c:v>314</c:v>
                </c:pt>
                <c:pt idx="137">
                  <c:v>314</c:v>
                </c:pt>
                <c:pt idx="138">
                  <c:v>314</c:v>
                </c:pt>
                <c:pt idx="139">
                  <c:v>315</c:v>
                </c:pt>
                <c:pt idx="140">
                  <c:v>315</c:v>
                </c:pt>
                <c:pt idx="141">
                  <c:v>316</c:v>
                </c:pt>
                <c:pt idx="142">
                  <c:v>316</c:v>
                </c:pt>
                <c:pt idx="143">
                  <c:v>316</c:v>
                </c:pt>
                <c:pt idx="144">
                  <c:v>317</c:v>
                </c:pt>
                <c:pt idx="145">
                  <c:v>317</c:v>
                </c:pt>
                <c:pt idx="146">
                  <c:v>317</c:v>
                </c:pt>
                <c:pt idx="147">
                  <c:v>317</c:v>
                </c:pt>
                <c:pt idx="148">
                  <c:v>318</c:v>
                </c:pt>
                <c:pt idx="149">
                  <c:v>318</c:v>
                </c:pt>
                <c:pt idx="150">
                  <c:v>318</c:v>
                </c:pt>
                <c:pt idx="151">
                  <c:v>319</c:v>
                </c:pt>
                <c:pt idx="152">
                  <c:v>319</c:v>
                </c:pt>
                <c:pt idx="153">
                  <c:v>319</c:v>
                </c:pt>
                <c:pt idx="154">
                  <c:v>319</c:v>
                </c:pt>
                <c:pt idx="155">
                  <c:v>319</c:v>
                </c:pt>
                <c:pt idx="156">
                  <c:v>319</c:v>
                </c:pt>
                <c:pt idx="157">
                  <c:v>320</c:v>
                </c:pt>
                <c:pt idx="158">
                  <c:v>320</c:v>
                </c:pt>
                <c:pt idx="159">
                  <c:v>320</c:v>
                </c:pt>
                <c:pt idx="160">
                  <c:v>320</c:v>
                </c:pt>
                <c:pt idx="161">
                  <c:v>321</c:v>
                </c:pt>
                <c:pt idx="162">
                  <c:v>321</c:v>
                </c:pt>
                <c:pt idx="163">
                  <c:v>321</c:v>
                </c:pt>
                <c:pt idx="164">
                  <c:v>321</c:v>
                </c:pt>
                <c:pt idx="165">
                  <c:v>321</c:v>
                </c:pt>
                <c:pt idx="166">
                  <c:v>322</c:v>
                </c:pt>
                <c:pt idx="167">
                  <c:v>322</c:v>
                </c:pt>
                <c:pt idx="168">
                  <c:v>322</c:v>
                </c:pt>
                <c:pt idx="169">
                  <c:v>322</c:v>
                </c:pt>
                <c:pt idx="170">
                  <c:v>323</c:v>
                </c:pt>
                <c:pt idx="171">
                  <c:v>323</c:v>
                </c:pt>
                <c:pt idx="172">
                  <c:v>323</c:v>
                </c:pt>
                <c:pt idx="173">
                  <c:v>323</c:v>
                </c:pt>
                <c:pt idx="174">
                  <c:v>324</c:v>
                </c:pt>
                <c:pt idx="175">
                  <c:v>324</c:v>
                </c:pt>
                <c:pt idx="176">
                  <c:v>324</c:v>
                </c:pt>
                <c:pt idx="177">
                  <c:v>324</c:v>
                </c:pt>
                <c:pt idx="178">
                  <c:v>324</c:v>
                </c:pt>
                <c:pt idx="179">
                  <c:v>324</c:v>
                </c:pt>
                <c:pt idx="180">
                  <c:v>325</c:v>
                </c:pt>
                <c:pt idx="181">
                  <c:v>325</c:v>
                </c:pt>
                <c:pt idx="182">
                  <c:v>325</c:v>
                </c:pt>
                <c:pt idx="183">
                  <c:v>325</c:v>
                </c:pt>
                <c:pt idx="184">
                  <c:v>326</c:v>
                </c:pt>
                <c:pt idx="185">
                  <c:v>326</c:v>
                </c:pt>
                <c:pt idx="186">
                  <c:v>326</c:v>
                </c:pt>
                <c:pt idx="187">
                  <c:v>327</c:v>
                </c:pt>
                <c:pt idx="188">
                  <c:v>327</c:v>
                </c:pt>
                <c:pt idx="189">
                  <c:v>327</c:v>
                </c:pt>
                <c:pt idx="190">
                  <c:v>328</c:v>
                </c:pt>
                <c:pt idx="191">
                  <c:v>328</c:v>
                </c:pt>
                <c:pt idx="192">
                  <c:v>328</c:v>
                </c:pt>
                <c:pt idx="193">
                  <c:v>328</c:v>
                </c:pt>
                <c:pt idx="194">
                  <c:v>328</c:v>
                </c:pt>
                <c:pt idx="195">
                  <c:v>328</c:v>
                </c:pt>
                <c:pt idx="196">
                  <c:v>329</c:v>
                </c:pt>
                <c:pt idx="197">
                  <c:v>330</c:v>
                </c:pt>
                <c:pt idx="198">
                  <c:v>330</c:v>
                </c:pt>
                <c:pt idx="199">
                  <c:v>330</c:v>
                </c:pt>
                <c:pt idx="200">
                  <c:v>330</c:v>
                </c:pt>
                <c:pt idx="201">
                  <c:v>330</c:v>
                </c:pt>
                <c:pt idx="202">
                  <c:v>331</c:v>
                </c:pt>
                <c:pt idx="203">
                  <c:v>331</c:v>
                </c:pt>
                <c:pt idx="204">
                  <c:v>331</c:v>
                </c:pt>
                <c:pt idx="205">
                  <c:v>332</c:v>
                </c:pt>
                <c:pt idx="206">
                  <c:v>332</c:v>
                </c:pt>
                <c:pt idx="207">
                  <c:v>332</c:v>
                </c:pt>
                <c:pt idx="208">
                  <c:v>333</c:v>
                </c:pt>
                <c:pt idx="209">
                  <c:v>332</c:v>
                </c:pt>
                <c:pt idx="210">
                  <c:v>333</c:v>
                </c:pt>
                <c:pt idx="211">
                  <c:v>334</c:v>
                </c:pt>
                <c:pt idx="212">
                  <c:v>333</c:v>
                </c:pt>
                <c:pt idx="213">
                  <c:v>334</c:v>
                </c:pt>
                <c:pt idx="214">
                  <c:v>334</c:v>
                </c:pt>
                <c:pt idx="215">
                  <c:v>335</c:v>
                </c:pt>
                <c:pt idx="216">
                  <c:v>335</c:v>
                </c:pt>
                <c:pt idx="217">
                  <c:v>335</c:v>
                </c:pt>
                <c:pt idx="218">
                  <c:v>336</c:v>
                </c:pt>
                <c:pt idx="219">
                  <c:v>336</c:v>
                </c:pt>
                <c:pt idx="220">
                  <c:v>336</c:v>
                </c:pt>
                <c:pt idx="221">
                  <c:v>336</c:v>
                </c:pt>
                <c:pt idx="222">
                  <c:v>336</c:v>
                </c:pt>
                <c:pt idx="223">
                  <c:v>336</c:v>
                </c:pt>
                <c:pt idx="224">
                  <c:v>337</c:v>
                </c:pt>
                <c:pt idx="225">
                  <c:v>337</c:v>
                </c:pt>
                <c:pt idx="226">
                  <c:v>337</c:v>
                </c:pt>
                <c:pt idx="227">
                  <c:v>338</c:v>
                </c:pt>
                <c:pt idx="228">
                  <c:v>338</c:v>
                </c:pt>
                <c:pt idx="229">
                  <c:v>338</c:v>
                </c:pt>
                <c:pt idx="230">
                  <c:v>339</c:v>
                </c:pt>
                <c:pt idx="231">
                  <c:v>339</c:v>
                </c:pt>
                <c:pt idx="232">
                  <c:v>340</c:v>
                </c:pt>
                <c:pt idx="233">
                  <c:v>340</c:v>
                </c:pt>
                <c:pt idx="234">
                  <c:v>340</c:v>
                </c:pt>
                <c:pt idx="235">
                  <c:v>341</c:v>
                </c:pt>
                <c:pt idx="236">
                  <c:v>341</c:v>
                </c:pt>
                <c:pt idx="237">
                  <c:v>341</c:v>
                </c:pt>
                <c:pt idx="238">
                  <c:v>341</c:v>
                </c:pt>
                <c:pt idx="239">
                  <c:v>342</c:v>
                </c:pt>
                <c:pt idx="240">
                  <c:v>342</c:v>
                </c:pt>
                <c:pt idx="241">
                  <c:v>342</c:v>
                </c:pt>
                <c:pt idx="242">
                  <c:v>343</c:v>
                </c:pt>
                <c:pt idx="243">
                  <c:v>343</c:v>
                </c:pt>
                <c:pt idx="244">
                  <c:v>344</c:v>
                </c:pt>
                <c:pt idx="245">
                  <c:v>344</c:v>
                </c:pt>
                <c:pt idx="246">
                  <c:v>345</c:v>
                </c:pt>
                <c:pt idx="247">
                  <c:v>344</c:v>
                </c:pt>
                <c:pt idx="248">
                  <c:v>345</c:v>
                </c:pt>
                <c:pt idx="249">
                  <c:v>345</c:v>
                </c:pt>
                <c:pt idx="250">
                  <c:v>346</c:v>
                </c:pt>
                <c:pt idx="251">
                  <c:v>346</c:v>
                </c:pt>
                <c:pt idx="252">
                  <c:v>347</c:v>
                </c:pt>
                <c:pt idx="253">
                  <c:v>347</c:v>
                </c:pt>
                <c:pt idx="254">
                  <c:v>347</c:v>
                </c:pt>
                <c:pt idx="255">
                  <c:v>347</c:v>
                </c:pt>
                <c:pt idx="256">
                  <c:v>348</c:v>
                </c:pt>
                <c:pt idx="257">
                  <c:v>348</c:v>
                </c:pt>
                <c:pt idx="258">
                  <c:v>349</c:v>
                </c:pt>
                <c:pt idx="259">
                  <c:v>349</c:v>
                </c:pt>
                <c:pt idx="260">
                  <c:v>349</c:v>
                </c:pt>
                <c:pt idx="261">
                  <c:v>350</c:v>
                </c:pt>
                <c:pt idx="262">
                  <c:v>350</c:v>
                </c:pt>
                <c:pt idx="263">
                  <c:v>350</c:v>
                </c:pt>
                <c:pt idx="264">
                  <c:v>350</c:v>
                </c:pt>
                <c:pt idx="265">
                  <c:v>351</c:v>
                </c:pt>
                <c:pt idx="266">
                  <c:v>351</c:v>
                </c:pt>
                <c:pt idx="267">
                  <c:v>352</c:v>
                </c:pt>
                <c:pt idx="268">
                  <c:v>352</c:v>
                </c:pt>
                <c:pt idx="269">
                  <c:v>352</c:v>
                </c:pt>
                <c:pt idx="270">
                  <c:v>352</c:v>
                </c:pt>
                <c:pt idx="271">
                  <c:v>353</c:v>
                </c:pt>
                <c:pt idx="272">
                  <c:v>353</c:v>
                </c:pt>
                <c:pt idx="273">
                  <c:v>354</c:v>
                </c:pt>
                <c:pt idx="274">
                  <c:v>354</c:v>
                </c:pt>
                <c:pt idx="275">
                  <c:v>354</c:v>
                </c:pt>
                <c:pt idx="276">
                  <c:v>354</c:v>
                </c:pt>
                <c:pt idx="277">
                  <c:v>355</c:v>
                </c:pt>
                <c:pt idx="278">
                  <c:v>355</c:v>
                </c:pt>
                <c:pt idx="279">
                  <c:v>356</c:v>
                </c:pt>
                <c:pt idx="280">
                  <c:v>356</c:v>
                </c:pt>
                <c:pt idx="281">
                  <c:v>356</c:v>
                </c:pt>
                <c:pt idx="282">
                  <c:v>356</c:v>
                </c:pt>
                <c:pt idx="283">
                  <c:v>356</c:v>
                </c:pt>
                <c:pt idx="284">
                  <c:v>357</c:v>
                </c:pt>
                <c:pt idx="285">
                  <c:v>357</c:v>
                </c:pt>
                <c:pt idx="286">
                  <c:v>357</c:v>
                </c:pt>
                <c:pt idx="287">
                  <c:v>358</c:v>
                </c:pt>
                <c:pt idx="288">
                  <c:v>358</c:v>
                </c:pt>
                <c:pt idx="289">
                  <c:v>359</c:v>
                </c:pt>
                <c:pt idx="290">
                  <c:v>359</c:v>
                </c:pt>
                <c:pt idx="291">
                  <c:v>359</c:v>
                </c:pt>
                <c:pt idx="292">
                  <c:v>360</c:v>
                </c:pt>
                <c:pt idx="293">
                  <c:v>360</c:v>
                </c:pt>
                <c:pt idx="294">
                  <c:v>360</c:v>
                </c:pt>
                <c:pt idx="295">
                  <c:v>361</c:v>
                </c:pt>
                <c:pt idx="296">
                  <c:v>361</c:v>
                </c:pt>
                <c:pt idx="297">
                  <c:v>361</c:v>
                </c:pt>
                <c:pt idx="298">
                  <c:v>362</c:v>
                </c:pt>
                <c:pt idx="299">
                  <c:v>362</c:v>
                </c:pt>
                <c:pt idx="300">
                  <c:v>363</c:v>
                </c:pt>
                <c:pt idx="301">
                  <c:v>363</c:v>
                </c:pt>
                <c:pt idx="302">
                  <c:v>363</c:v>
                </c:pt>
                <c:pt idx="303">
                  <c:v>363</c:v>
                </c:pt>
                <c:pt idx="304">
                  <c:v>364</c:v>
                </c:pt>
                <c:pt idx="305">
                  <c:v>364</c:v>
                </c:pt>
                <c:pt idx="306">
                  <c:v>364</c:v>
                </c:pt>
                <c:pt idx="307">
                  <c:v>364</c:v>
                </c:pt>
                <c:pt idx="308">
                  <c:v>365</c:v>
                </c:pt>
                <c:pt idx="309">
                  <c:v>365</c:v>
                </c:pt>
                <c:pt idx="310">
                  <c:v>365</c:v>
                </c:pt>
                <c:pt idx="311">
                  <c:v>366</c:v>
                </c:pt>
                <c:pt idx="312">
                  <c:v>366</c:v>
                </c:pt>
                <c:pt idx="313">
                  <c:v>366</c:v>
                </c:pt>
                <c:pt idx="314">
                  <c:v>367</c:v>
                </c:pt>
                <c:pt idx="315">
                  <c:v>367</c:v>
                </c:pt>
                <c:pt idx="316">
                  <c:v>367</c:v>
                </c:pt>
                <c:pt idx="317">
                  <c:v>369</c:v>
                </c:pt>
                <c:pt idx="318">
                  <c:v>369</c:v>
                </c:pt>
                <c:pt idx="319">
                  <c:v>369</c:v>
                </c:pt>
                <c:pt idx="320">
                  <c:v>369</c:v>
                </c:pt>
                <c:pt idx="321">
                  <c:v>369</c:v>
                </c:pt>
                <c:pt idx="322">
                  <c:v>370</c:v>
                </c:pt>
                <c:pt idx="323">
                  <c:v>370</c:v>
                </c:pt>
                <c:pt idx="324">
                  <c:v>371</c:v>
                </c:pt>
                <c:pt idx="325">
                  <c:v>371</c:v>
                </c:pt>
                <c:pt idx="326">
                  <c:v>371</c:v>
                </c:pt>
                <c:pt idx="327">
                  <c:v>372</c:v>
                </c:pt>
                <c:pt idx="328">
                  <c:v>372</c:v>
                </c:pt>
                <c:pt idx="329">
                  <c:v>372</c:v>
                </c:pt>
                <c:pt idx="330">
                  <c:v>372</c:v>
                </c:pt>
                <c:pt idx="331">
                  <c:v>373</c:v>
                </c:pt>
                <c:pt idx="332">
                  <c:v>373</c:v>
                </c:pt>
                <c:pt idx="333">
                  <c:v>373</c:v>
                </c:pt>
                <c:pt idx="334">
                  <c:v>373</c:v>
                </c:pt>
                <c:pt idx="335">
                  <c:v>373</c:v>
                </c:pt>
                <c:pt idx="336">
                  <c:v>374</c:v>
                </c:pt>
                <c:pt idx="337">
                  <c:v>374</c:v>
                </c:pt>
                <c:pt idx="338">
                  <c:v>374</c:v>
                </c:pt>
                <c:pt idx="339">
                  <c:v>374</c:v>
                </c:pt>
                <c:pt idx="340">
                  <c:v>375</c:v>
                </c:pt>
                <c:pt idx="341">
                  <c:v>375</c:v>
                </c:pt>
                <c:pt idx="342">
                  <c:v>375</c:v>
                </c:pt>
                <c:pt idx="343">
                  <c:v>376</c:v>
                </c:pt>
                <c:pt idx="344">
                  <c:v>376</c:v>
                </c:pt>
                <c:pt idx="345">
                  <c:v>376</c:v>
                </c:pt>
                <c:pt idx="346">
                  <c:v>376</c:v>
                </c:pt>
                <c:pt idx="347">
                  <c:v>376</c:v>
                </c:pt>
                <c:pt idx="348">
                  <c:v>376</c:v>
                </c:pt>
                <c:pt idx="349">
                  <c:v>377</c:v>
                </c:pt>
                <c:pt idx="350">
                  <c:v>377</c:v>
                </c:pt>
                <c:pt idx="351">
                  <c:v>377</c:v>
                </c:pt>
                <c:pt idx="352">
                  <c:v>378</c:v>
                </c:pt>
                <c:pt idx="353">
                  <c:v>378</c:v>
                </c:pt>
                <c:pt idx="354">
                  <c:v>378</c:v>
                </c:pt>
                <c:pt idx="355">
                  <c:v>379</c:v>
                </c:pt>
                <c:pt idx="356">
                  <c:v>379</c:v>
                </c:pt>
                <c:pt idx="357">
                  <c:v>379</c:v>
                </c:pt>
                <c:pt idx="358">
                  <c:v>379</c:v>
                </c:pt>
                <c:pt idx="359">
                  <c:v>380</c:v>
                </c:pt>
                <c:pt idx="360">
                  <c:v>380</c:v>
                </c:pt>
                <c:pt idx="361">
                  <c:v>380</c:v>
                </c:pt>
                <c:pt idx="362">
                  <c:v>380</c:v>
                </c:pt>
                <c:pt idx="363">
                  <c:v>381</c:v>
                </c:pt>
                <c:pt idx="364">
                  <c:v>381</c:v>
                </c:pt>
                <c:pt idx="365">
                  <c:v>381</c:v>
                </c:pt>
                <c:pt idx="366">
                  <c:v>382</c:v>
                </c:pt>
                <c:pt idx="367">
                  <c:v>382</c:v>
                </c:pt>
                <c:pt idx="368">
                  <c:v>382</c:v>
                </c:pt>
                <c:pt idx="369">
                  <c:v>384</c:v>
                </c:pt>
                <c:pt idx="370">
                  <c:v>384</c:v>
                </c:pt>
                <c:pt idx="371">
                  <c:v>385</c:v>
                </c:pt>
                <c:pt idx="372">
                  <c:v>385</c:v>
                </c:pt>
                <c:pt idx="373">
                  <c:v>385</c:v>
                </c:pt>
                <c:pt idx="374">
                  <c:v>385</c:v>
                </c:pt>
                <c:pt idx="375">
                  <c:v>386</c:v>
                </c:pt>
                <c:pt idx="376">
                  <c:v>386</c:v>
                </c:pt>
                <c:pt idx="377">
                  <c:v>386</c:v>
                </c:pt>
                <c:pt idx="378">
                  <c:v>386</c:v>
                </c:pt>
                <c:pt idx="379">
                  <c:v>387</c:v>
                </c:pt>
                <c:pt idx="380">
                  <c:v>387</c:v>
                </c:pt>
                <c:pt idx="381">
                  <c:v>388</c:v>
                </c:pt>
                <c:pt idx="382">
                  <c:v>388</c:v>
                </c:pt>
                <c:pt idx="383">
                  <c:v>389</c:v>
                </c:pt>
                <c:pt idx="384">
                  <c:v>389</c:v>
                </c:pt>
                <c:pt idx="385">
                  <c:v>389</c:v>
                </c:pt>
                <c:pt idx="386">
                  <c:v>389</c:v>
                </c:pt>
                <c:pt idx="387">
                  <c:v>390</c:v>
                </c:pt>
                <c:pt idx="388">
                  <c:v>390</c:v>
                </c:pt>
                <c:pt idx="389">
                  <c:v>390</c:v>
                </c:pt>
                <c:pt idx="390">
                  <c:v>391</c:v>
                </c:pt>
                <c:pt idx="391">
                  <c:v>391</c:v>
                </c:pt>
                <c:pt idx="392">
                  <c:v>392</c:v>
                </c:pt>
                <c:pt idx="393">
                  <c:v>392</c:v>
                </c:pt>
                <c:pt idx="394">
                  <c:v>392</c:v>
                </c:pt>
                <c:pt idx="395">
                  <c:v>392</c:v>
                </c:pt>
                <c:pt idx="396">
                  <c:v>392</c:v>
                </c:pt>
                <c:pt idx="397">
                  <c:v>393</c:v>
                </c:pt>
                <c:pt idx="398">
                  <c:v>393</c:v>
                </c:pt>
                <c:pt idx="399">
                  <c:v>393</c:v>
                </c:pt>
                <c:pt idx="400">
                  <c:v>394</c:v>
                </c:pt>
                <c:pt idx="401">
                  <c:v>394</c:v>
                </c:pt>
                <c:pt idx="402">
                  <c:v>394</c:v>
                </c:pt>
                <c:pt idx="403">
                  <c:v>394</c:v>
                </c:pt>
                <c:pt idx="404">
                  <c:v>395</c:v>
                </c:pt>
                <c:pt idx="405">
                  <c:v>395</c:v>
                </c:pt>
                <c:pt idx="406">
                  <c:v>394</c:v>
                </c:pt>
                <c:pt idx="407">
                  <c:v>394</c:v>
                </c:pt>
                <c:pt idx="408">
                  <c:v>395</c:v>
                </c:pt>
                <c:pt idx="409">
                  <c:v>395</c:v>
                </c:pt>
                <c:pt idx="410">
                  <c:v>395</c:v>
                </c:pt>
                <c:pt idx="411">
                  <c:v>396</c:v>
                </c:pt>
                <c:pt idx="412">
                  <c:v>396</c:v>
                </c:pt>
                <c:pt idx="413">
                  <c:v>396</c:v>
                </c:pt>
                <c:pt idx="414">
                  <c:v>397</c:v>
                </c:pt>
                <c:pt idx="415">
                  <c:v>397</c:v>
                </c:pt>
                <c:pt idx="416">
                  <c:v>397</c:v>
                </c:pt>
                <c:pt idx="417">
                  <c:v>398</c:v>
                </c:pt>
                <c:pt idx="418">
                  <c:v>398</c:v>
                </c:pt>
                <c:pt idx="419">
                  <c:v>398</c:v>
                </c:pt>
                <c:pt idx="420">
                  <c:v>398</c:v>
                </c:pt>
                <c:pt idx="421">
                  <c:v>398</c:v>
                </c:pt>
                <c:pt idx="422">
                  <c:v>399</c:v>
                </c:pt>
                <c:pt idx="423">
                  <c:v>399</c:v>
                </c:pt>
                <c:pt idx="424">
                  <c:v>399</c:v>
                </c:pt>
                <c:pt idx="425">
                  <c:v>400</c:v>
                </c:pt>
                <c:pt idx="426">
                  <c:v>400</c:v>
                </c:pt>
                <c:pt idx="427">
                  <c:v>400</c:v>
                </c:pt>
                <c:pt idx="428">
                  <c:v>400</c:v>
                </c:pt>
                <c:pt idx="429">
                  <c:v>401</c:v>
                </c:pt>
                <c:pt idx="430">
                  <c:v>401</c:v>
                </c:pt>
                <c:pt idx="431">
                  <c:v>401</c:v>
                </c:pt>
                <c:pt idx="432">
                  <c:v>402</c:v>
                </c:pt>
                <c:pt idx="433">
                  <c:v>402</c:v>
                </c:pt>
                <c:pt idx="434">
                  <c:v>402</c:v>
                </c:pt>
                <c:pt idx="435">
                  <c:v>402</c:v>
                </c:pt>
                <c:pt idx="436">
                  <c:v>403</c:v>
                </c:pt>
                <c:pt idx="437">
                  <c:v>403</c:v>
                </c:pt>
                <c:pt idx="438">
                  <c:v>403</c:v>
                </c:pt>
                <c:pt idx="439">
                  <c:v>404</c:v>
                </c:pt>
                <c:pt idx="440">
                  <c:v>404</c:v>
                </c:pt>
                <c:pt idx="441">
                  <c:v>404</c:v>
                </c:pt>
                <c:pt idx="442">
                  <c:v>404</c:v>
                </c:pt>
                <c:pt idx="443">
                  <c:v>403</c:v>
                </c:pt>
                <c:pt idx="444">
                  <c:v>403</c:v>
                </c:pt>
                <c:pt idx="445">
                  <c:v>403</c:v>
                </c:pt>
                <c:pt idx="446">
                  <c:v>403</c:v>
                </c:pt>
                <c:pt idx="447">
                  <c:v>402</c:v>
                </c:pt>
                <c:pt idx="448">
                  <c:v>402</c:v>
                </c:pt>
                <c:pt idx="449">
                  <c:v>402</c:v>
                </c:pt>
                <c:pt idx="450">
                  <c:v>402</c:v>
                </c:pt>
                <c:pt idx="451">
                  <c:v>402</c:v>
                </c:pt>
                <c:pt idx="452">
                  <c:v>402</c:v>
                </c:pt>
                <c:pt idx="453">
                  <c:v>402</c:v>
                </c:pt>
                <c:pt idx="454">
                  <c:v>402</c:v>
                </c:pt>
                <c:pt idx="455">
                  <c:v>402</c:v>
                </c:pt>
                <c:pt idx="456">
                  <c:v>402</c:v>
                </c:pt>
                <c:pt idx="457">
                  <c:v>402</c:v>
                </c:pt>
                <c:pt idx="458">
                  <c:v>402</c:v>
                </c:pt>
                <c:pt idx="459">
                  <c:v>402</c:v>
                </c:pt>
                <c:pt idx="460">
                  <c:v>402</c:v>
                </c:pt>
                <c:pt idx="461">
                  <c:v>402</c:v>
                </c:pt>
                <c:pt idx="462">
                  <c:v>402</c:v>
                </c:pt>
                <c:pt idx="463">
                  <c:v>401</c:v>
                </c:pt>
                <c:pt idx="464">
                  <c:v>401</c:v>
                </c:pt>
                <c:pt idx="465">
                  <c:v>401</c:v>
                </c:pt>
                <c:pt idx="466">
                  <c:v>401</c:v>
                </c:pt>
                <c:pt idx="467">
                  <c:v>401</c:v>
                </c:pt>
                <c:pt idx="468">
                  <c:v>401</c:v>
                </c:pt>
                <c:pt idx="469">
                  <c:v>401</c:v>
                </c:pt>
                <c:pt idx="470">
                  <c:v>401</c:v>
                </c:pt>
                <c:pt idx="471">
                  <c:v>401</c:v>
                </c:pt>
                <c:pt idx="472">
                  <c:v>401</c:v>
                </c:pt>
                <c:pt idx="473">
                  <c:v>400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ex5_35_heatTemp3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Sheet1!$F$2:$F$689</c:f>
              <c:numCache>
                <c:formatCode>General</c:formatCode>
                <c:ptCount val="688"/>
                <c:pt idx="0">
                  <c:v>294</c:v>
                </c:pt>
                <c:pt idx="1">
                  <c:v>295</c:v>
                </c:pt>
                <c:pt idx="2">
                  <c:v>295</c:v>
                </c:pt>
                <c:pt idx="3">
                  <c:v>296</c:v>
                </c:pt>
                <c:pt idx="4">
                  <c:v>296</c:v>
                </c:pt>
                <c:pt idx="5">
                  <c:v>296</c:v>
                </c:pt>
                <c:pt idx="6">
                  <c:v>297</c:v>
                </c:pt>
                <c:pt idx="7">
                  <c:v>297</c:v>
                </c:pt>
                <c:pt idx="8">
                  <c:v>297</c:v>
                </c:pt>
                <c:pt idx="9">
                  <c:v>297</c:v>
                </c:pt>
                <c:pt idx="10">
                  <c:v>298</c:v>
                </c:pt>
                <c:pt idx="11">
                  <c:v>298</c:v>
                </c:pt>
                <c:pt idx="12">
                  <c:v>298</c:v>
                </c:pt>
                <c:pt idx="13">
                  <c:v>298</c:v>
                </c:pt>
                <c:pt idx="14">
                  <c:v>299</c:v>
                </c:pt>
                <c:pt idx="15">
                  <c:v>299</c:v>
                </c:pt>
                <c:pt idx="16">
                  <c:v>299</c:v>
                </c:pt>
                <c:pt idx="17">
                  <c:v>300</c:v>
                </c:pt>
                <c:pt idx="18">
                  <c:v>300</c:v>
                </c:pt>
                <c:pt idx="19">
                  <c:v>300</c:v>
                </c:pt>
                <c:pt idx="20">
                  <c:v>300</c:v>
                </c:pt>
                <c:pt idx="21">
                  <c:v>300</c:v>
                </c:pt>
                <c:pt idx="22">
                  <c:v>301</c:v>
                </c:pt>
                <c:pt idx="23">
                  <c:v>301</c:v>
                </c:pt>
                <c:pt idx="24">
                  <c:v>301</c:v>
                </c:pt>
                <c:pt idx="25">
                  <c:v>302</c:v>
                </c:pt>
                <c:pt idx="26">
                  <c:v>302</c:v>
                </c:pt>
                <c:pt idx="27">
                  <c:v>303</c:v>
                </c:pt>
                <c:pt idx="28">
                  <c:v>302</c:v>
                </c:pt>
                <c:pt idx="29">
                  <c:v>303</c:v>
                </c:pt>
                <c:pt idx="30">
                  <c:v>303</c:v>
                </c:pt>
                <c:pt idx="31">
                  <c:v>304</c:v>
                </c:pt>
                <c:pt idx="32">
                  <c:v>304</c:v>
                </c:pt>
                <c:pt idx="33">
                  <c:v>304</c:v>
                </c:pt>
                <c:pt idx="34">
                  <c:v>304</c:v>
                </c:pt>
                <c:pt idx="35">
                  <c:v>305</c:v>
                </c:pt>
                <c:pt idx="36">
                  <c:v>305</c:v>
                </c:pt>
                <c:pt idx="37">
                  <c:v>306</c:v>
                </c:pt>
                <c:pt idx="38">
                  <c:v>306</c:v>
                </c:pt>
                <c:pt idx="39">
                  <c:v>306</c:v>
                </c:pt>
                <c:pt idx="40">
                  <c:v>306</c:v>
                </c:pt>
                <c:pt idx="41">
                  <c:v>306</c:v>
                </c:pt>
                <c:pt idx="42">
                  <c:v>306</c:v>
                </c:pt>
                <c:pt idx="43">
                  <c:v>307</c:v>
                </c:pt>
                <c:pt idx="44">
                  <c:v>307</c:v>
                </c:pt>
                <c:pt idx="45">
                  <c:v>308</c:v>
                </c:pt>
                <c:pt idx="46">
                  <c:v>308</c:v>
                </c:pt>
                <c:pt idx="47">
                  <c:v>308</c:v>
                </c:pt>
                <c:pt idx="48">
                  <c:v>308</c:v>
                </c:pt>
                <c:pt idx="49">
                  <c:v>309</c:v>
                </c:pt>
                <c:pt idx="50">
                  <c:v>309</c:v>
                </c:pt>
                <c:pt idx="51">
                  <c:v>310</c:v>
                </c:pt>
                <c:pt idx="52">
                  <c:v>310</c:v>
                </c:pt>
                <c:pt idx="53">
                  <c:v>311</c:v>
                </c:pt>
                <c:pt idx="54">
                  <c:v>311</c:v>
                </c:pt>
                <c:pt idx="55">
                  <c:v>311</c:v>
                </c:pt>
                <c:pt idx="56">
                  <c:v>311</c:v>
                </c:pt>
                <c:pt idx="57">
                  <c:v>311</c:v>
                </c:pt>
                <c:pt idx="58">
                  <c:v>312</c:v>
                </c:pt>
                <c:pt idx="59">
                  <c:v>312</c:v>
                </c:pt>
                <c:pt idx="60">
                  <c:v>312</c:v>
                </c:pt>
                <c:pt idx="61">
                  <c:v>313</c:v>
                </c:pt>
                <c:pt idx="62">
                  <c:v>313</c:v>
                </c:pt>
                <c:pt idx="63">
                  <c:v>313</c:v>
                </c:pt>
                <c:pt idx="64">
                  <c:v>313</c:v>
                </c:pt>
                <c:pt idx="65">
                  <c:v>314</c:v>
                </c:pt>
                <c:pt idx="66">
                  <c:v>314</c:v>
                </c:pt>
                <c:pt idx="67">
                  <c:v>314</c:v>
                </c:pt>
                <c:pt idx="68">
                  <c:v>315</c:v>
                </c:pt>
                <c:pt idx="69">
                  <c:v>315</c:v>
                </c:pt>
                <c:pt idx="70">
                  <c:v>315</c:v>
                </c:pt>
                <c:pt idx="71">
                  <c:v>316</c:v>
                </c:pt>
                <c:pt idx="72">
                  <c:v>316</c:v>
                </c:pt>
                <c:pt idx="73">
                  <c:v>316</c:v>
                </c:pt>
                <c:pt idx="74">
                  <c:v>317</c:v>
                </c:pt>
                <c:pt idx="75">
                  <c:v>316</c:v>
                </c:pt>
                <c:pt idx="76">
                  <c:v>317</c:v>
                </c:pt>
                <c:pt idx="77">
                  <c:v>317</c:v>
                </c:pt>
                <c:pt idx="78">
                  <c:v>317</c:v>
                </c:pt>
                <c:pt idx="79">
                  <c:v>318</c:v>
                </c:pt>
                <c:pt idx="80">
                  <c:v>318</c:v>
                </c:pt>
                <c:pt idx="81">
                  <c:v>318</c:v>
                </c:pt>
                <c:pt idx="82">
                  <c:v>318</c:v>
                </c:pt>
                <c:pt idx="83">
                  <c:v>318</c:v>
                </c:pt>
                <c:pt idx="84">
                  <c:v>318</c:v>
                </c:pt>
                <c:pt idx="85">
                  <c:v>319</c:v>
                </c:pt>
                <c:pt idx="86">
                  <c:v>319</c:v>
                </c:pt>
                <c:pt idx="87">
                  <c:v>319</c:v>
                </c:pt>
                <c:pt idx="88">
                  <c:v>319</c:v>
                </c:pt>
                <c:pt idx="89">
                  <c:v>320</c:v>
                </c:pt>
                <c:pt idx="90">
                  <c:v>320</c:v>
                </c:pt>
                <c:pt idx="91">
                  <c:v>320</c:v>
                </c:pt>
                <c:pt idx="92">
                  <c:v>320</c:v>
                </c:pt>
                <c:pt idx="93">
                  <c:v>321</c:v>
                </c:pt>
                <c:pt idx="94">
                  <c:v>321</c:v>
                </c:pt>
                <c:pt idx="95">
                  <c:v>321</c:v>
                </c:pt>
                <c:pt idx="96">
                  <c:v>321</c:v>
                </c:pt>
                <c:pt idx="97">
                  <c:v>322</c:v>
                </c:pt>
                <c:pt idx="98">
                  <c:v>321</c:v>
                </c:pt>
                <c:pt idx="99">
                  <c:v>322</c:v>
                </c:pt>
                <c:pt idx="100">
                  <c:v>322</c:v>
                </c:pt>
                <c:pt idx="101">
                  <c:v>322</c:v>
                </c:pt>
                <c:pt idx="102">
                  <c:v>323</c:v>
                </c:pt>
                <c:pt idx="103">
                  <c:v>323</c:v>
                </c:pt>
                <c:pt idx="104">
                  <c:v>323</c:v>
                </c:pt>
                <c:pt idx="105">
                  <c:v>323</c:v>
                </c:pt>
                <c:pt idx="106">
                  <c:v>324</c:v>
                </c:pt>
                <c:pt idx="107">
                  <c:v>324</c:v>
                </c:pt>
                <c:pt idx="108">
                  <c:v>324</c:v>
                </c:pt>
                <c:pt idx="109">
                  <c:v>324</c:v>
                </c:pt>
                <c:pt idx="110">
                  <c:v>324</c:v>
                </c:pt>
                <c:pt idx="111">
                  <c:v>324</c:v>
                </c:pt>
                <c:pt idx="112">
                  <c:v>325</c:v>
                </c:pt>
                <c:pt idx="113">
                  <c:v>325</c:v>
                </c:pt>
                <c:pt idx="114">
                  <c:v>325</c:v>
                </c:pt>
                <c:pt idx="115">
                  <c:v>326</c:v>
                </c:pt>
                <c:pt idx="116">
                  <c:v>326</c:v>
                </c:pt>
                <c:pt idx="117">
                  <c:v>327</c:v>
                </c:pt>
                <c:pt idx="118">
                  <c:v>327</c:v>
                </c:pt>
                <c:pt idx="119">
                  <c:v>327</c:v>
                </c:pt>
                <c:pt idx="120">
                  <c:v>327</c:v>
                </c:pt>
                <c:pt idx="121">
                  <c:v>327</c:v>
                </c:pt>
                <c:pt idx="122">
                  <c:v>328</c:v>
                </c:pt>
                <c:pt idx="123">
                  <c:v>328</c:v>
                </c:pt>
                <c:pt idx="124">
                  <c:v>328</c:v>
                </c:pt>
                <c:pt idx="125">
                  <c:v>328</c:v>
                </c:pt>
                <c:pt idx="126">
                  <c:v>329</c:v>
                </c:pt>
                <c:pt idx="127">
                  <c:v>328</c:v>
                </c:pt>
                <c:pt idx="128">
                  <c:v>329</c:v>
                </c:pt>
                <c:pt idx="129">
                  <c:v>329</c:v>
                </c:pt>
                <c:pt idx="130">
                  <c:v>329</c:v>
                </c:pt>
                <c:pt idx="131">
                  <c:v>330</c:v>
                </c:pt>
                <c:pt idx="132">
                  <c:v>330</c:v>
                </c:pt>
                <c:pt idx="133">
                  <c:v>330</c:v>
                </c:pt>
                <c:pt idx="134">
                  <c:v>330</c:v>
                </c:pt>
                <c:pt idx="135">
                  <c:v>330</c:v>
                </c:pt>
                <c:pt idx="136">
                  <c:v>331</c:v>
                </c:pt>
                <c:pt idx="137">
                  <c:v>332</c:v>
                </c:pt>
                <c:pt idx="138">
                  <c:v>332</c:v>
                </c:pt>
                <c:pt idx="139">
                  <c:v>332</c:v>
                </c:pt>
                <c:pt idx="140">
                  <c:v>332</c:v>
                </c:pt>
                <c:pt idx="141">
                  <c:v>332</c:v>
                </c:pt>
                <c:pt idx="142">
                  <c:v>333</c:v>
                </c:pt>
                <c:pt idx="143">
                  <c:v>333</c:v>
                </c:pt>
                <c:pt idx="144">
                  <c:v>333</c:v>
                </c:pt>
                <c:pt idx="145">
                  <c:v>333</c:v>
                </c:pt>
                <c:pt idx="146">
                  <c:v>334</c:v>
                </c:pt>
                <c:pt idx="147">
                  <c:v>334</c:v>
                </c:pt>
                <c:pt idx="148">
                  <c:v>334</c:v>
                </c:pt>
                <c:pt idx="149">
                  <c:v>334</c:v>
                </c:pt>
                <c:pt idx="150">
                  <c:v>335</c:v>
                </c:pt>
                <c:pt idx="151">
                  <c:v>335</c:v>
                </c:pt>
                <c:pt idx="152">
                  <c:v>335</c:v>
                </c:pt>
                <c:pt idx="153">
                  <c:v>336</c:v>
                </c:pt>
                <c:pt idx="154">
                  <c:v>336</c:v>
                </c:pt>
                <c:pt idx="155">
                  <c:v>336</c:v>
                </c:pt>
                <c:pt idx="156">
                  <c:v>337</c:v>
                </c:pt>
                <c:pt idx="157">
                  <c:v>336</c:v>
                </c:pt>
                <c:pt idx="158">
                  <c:v>337</c:v>
                </c:pt>
                <c:pt idx="159">
                  <c:v>337</c:v>
                </c:pt>
                <c:pt idx="160">
                  <c:v>337</c:v>
                </c:pt>
                <c:pt idx="161">
                  <c:v>338</c:v>
                </c:pt>
                <c:pt idx="162">
                  <c:v>338</c:v>
                </c:pt>
                <c:pt idx="163">
                  <c:v>338</c:v>
                </c:pt>
                <c:pt idx="164">
                  <c:v>339</c:v>
                </c:pt>
                <c:pt idx="165">
                  <c:v>339</c:v>
                </c:pt>
                <c:pt idx="166">
                  <c:v>340</c:v>
                </c:pt>
                <c:pt idx="167">
                  <c:v>340</c:v>
                </c:pt>
                <c:pt idx="168">
                  <c:v>340</c:v>
                </c:pt>
                <c:pt idx="169">
                  <c:v>340</c:v>
                </c:pt>
                <c:pt idx="170">
                  <c:v>341</c:v>
                </c:pt>
                <c:pt idx="171">
                  <c:v>341</c:v>
                </c:pt>
                <c:pt idx="172">
                  <c:v>342</c:v>
                </c:pt>
                <c:pt idx="173">
                  <c:v>342</c:v>
                </c:pt>
                <c:pt idx="174">
                  <c:v>342</c:v>
                </c:pt>
                <c:pt idx="175">
                  <c:v>343</c:v>
                </c:pt>
                <c:pt idx="176">
                  <c:v>343</c:v>
                </c:pt>
                <c:pt idx="177">
                  <c:v>343</c:v>
                </c:pt>
                <c:pt idx="178">
                  <c:v>343</c:v>
                </c:pt>
                <c:pt idx="179">
                  <c:v>344</c:v>
                </c:pt>
                <c:pt idx="180">
                  <c:v>345</c:v>
                </c:pt>
                <c:pt idx="181">
                  <c:v>344</c:v>
                </c:pt>
                <c:pt idx="182">
                  <c:v>345</c:v>
                </c:pt>
                <c:pt idx="183">
                  <c:v>345</c:v>
                </c:pt>
                <c:pt idx="184">
                  <c:v>345</c:v>
                </c:pt>
                <c:pt idx="185">
                  <c:v>346</c:v>
                </c:pt>
                <c:pt idx="186">
                  <c:v>346</c:v>
                </c:pt>
                <c:pt idx="187">
                  <c:v>347</c:v>
                </c:pt>
                <c:pt idx="188">
                  <c:v>347</c:v>
                </c:pt>
                <c:pt idx="189">
                  <c:v>347</c:v>
                </c:pt>
                <c:pt idx="190">
                  <c:v>348</c:v>
                </c:pt>
                <c:pt idx="191">
                  <c:v>348</c:v>
                </c:pt>
                <c:pt idx="192">
                  <c:v>348</c:v>
                </c:pt>
                <c:pt idx="193">
                  <c:v>349</c:v>
                </c:pt>
                <c:pt idx="194">
                  <c:v>349</c:v>
                </c:pt>
                <c:pt idx="195">
                  <c:v>349</c:v>
                </c:pt>
                <c:pt idx="196">
                  <c:v>349</c:v>
                </c:pt>
                <c:pt idx="197">
                  <c:v>350</c:v>
                </c:pt>
                <c:pt idx="198">
                  <c:v>350</c:v>
                </c:pt>
                <c:pt idx="199">
                  <c:v>350</c:v>
                </c:pt>
                <c:pt idx="200">
                  <c:v>351</c:v>
                </c:pt>
                <c:pt idx="201">
                  <c:v>351</c:v>
                </c:pt>
                <c:pt idx="202">
                  <c:v>351</c:v>
                </c:pt>
                <c:pt idx="203">
                  <c:v>352</c:v>
                </c:pt>
                <c:pt idx="204">
                  <c:v>352</c:v>
                </c:pt>
                <c:pt idx="205">
                  <c:v>352</c:v>
                </c:pt>
                <c:pt idx="206">
                  <c:v>353</c:v>
                </c:pt>
                <c:pt idx="207">
                  <c:v>353</c:v>
                </c:pt>
                <c:pt idx="208">
                  <c:v>353</c:v>
                </c:pt>
                <c:pt idx="209">
                  <c:v>354</c:v>
                </c:pt>
                <c:pt idx="210">
                  <c:v>354</c:v>
                </c:pt>
                <c:pt idx="211">
                  <c:v>354</c:v>
                </c:pt>
                <c:pt idx="212">
                  <c:v>354</c:v>
                </c:pt>
                <c:pt idx="213">
                  <c:v>355</c:v>
                </c:pt>
                <c:pt idx="214">
                  <c:v>355</c:v>
                </c:pt>
                <c:pt idx="215">
                  <c:v>356</c:v>
                </c:pt>
                <c:pt idx="216">
                  <c:v>356</c:v>
                </c:pt>
                <c:pt idx="217">
                  <c:v>356</c:v>
                </c:pt>
                <c:pt idx="218">
                  <c:v>356</c:v>
                </c:pt>
                <c:pt idx="219">
                  <c:v>356</c:v>
                </c:pt>
                <c:pt idx="220">
                  <c:v>357</c:v>
                </c:pt>
                <c:pt idx="221">
                  <c:v>357</c:v>
                </c:pt>
                <c:pt idx="222">
                  <c:v>357</c:v>
                </c:pt>
                <c:pt idx="223">
                  <c:v>358</c:v>
                </c:pt>
                <c:pt idx="224">
                  <c:v>358</c:v>
                </c:pt>
                <c:pt idx="225">
                  <c:v>359</c:v>
                </c:pt>
                <c:pt idx="226">
                  <c:v>359</c:v>
                </c:pt>
                <c:pt idx="227">
                  <c:v>359</c:v>
                </c:pt>
                <c:pt idx="228">
                  <c:v>359</c:v>
                </c:pt>
                <c:pt idx="229">
                  <c:v>359</c:v>
                </c:pt>
                <c:pt idx="230">
                  <c:v>360</c:v>
                </c:pt>
                <c:pt idx="231">
                  <c:v>361</c:v>
                </c:pt>
                <c:pt idx="232">
                  <c:v>361</c:v>
                </c:pt>
                <c:pt idx="233">
                  <c:v>361</c:v>
                </c:pt>
                <c:pt idx="234">
                  <c:v>361</c:v>
                </c:pt>
                <c:pt idx="235">
                  <c:v>362</c:v>
                </c:pt>
                <c:pt idx="236">
                  <c:v>362</c:v>
                </c:pt>
                <c:pt idx="237">
                  <c:v>363</c:v>
                </c:pt>
                <c:pt idx="238">
                  <c:v>363</c:v>
                </c:pt>
                <c:pt idx="239">
                  <c:v>363</c:v>
                </c:pt>
                <c:pt idx="240">
                  <c:v>363</c:v>
                </c:pt>
                <c:pt idx="241">
                  <c:v>363</c:v>
                </c:pt>
                <c:pt idx="242">
                  <c:v>363</c:v>
                </c:pt>
                <c:pt idx="243">
                  <c:v>364</c:v>
                </c:pt>
                <c:pt idx="244">
                  <c:v>364</c:v>
                </c:pt>
                <c:pt idx="245">
                  <c:v>365</c:v>
                </c:pt>
                <c:pt idx="246">
                  <c:v>365</c:v>
                </c:pt>
                <c:pt idx="247">
                  <c:v>365</c:v>
                </c:pt>
                <c:pt idx="248">
                  <c:v>365</c:v>
                </c:pt>
                <c:pt idx="249">
                  <c:v>366</c:v>
                </c:pt>
                <c:pt idx="250">
                  <c:v>366</c:v>
                </c:pt>
                <c:pt idx="251">
                  <c:v>367</c:v>
                </c:pt>
                <c:pt idx="252">
                  <c:v>367</c:v>
                </c:pt>
                <c:pt idx="253">
                  <c:v>368</c:v>
                </c:pt>
                <c:pt idx="254">
                  <c:v>368</c:v>
                </c:pt>
                <c:pt idx="255">
                  <c:v>368</c:v>
                </c:pt>
                <c:pt idx="256">
                  <c:v>369</c:v>
                </c:pt>
                <c:pt idx="257">
                  <c:v>369</c:v>
                </c:pt>
                <c:pt idx="258">
                  <c:v>370</c:v>
                </c:pt>
                <c:pt idx="259">
                  <c:v>370</c:v>
                </c:pt>
                <c:pt idx="260">
                  <c:v>370</c:v>
                </c:pt>
                <c:pt idx="261">
                  <c:v>370</c:v>
                </c:pt>
                <c:pt idx="262">
                  <c:v>371</c:v>
                </c:pt>
                <c:pt idx="263">
                  <c:v>371</c:v>
                </c:pt>
                <c:pt idx="264">
                  <c:v>371</c:v>
                </c:pt>
                <c:pt idx="265">
                  <c:v>372</c:v>
                </c:pt>
                <c:pt idx="266">
                  <c:v>372</c:v>
                </c:pt>
                <c:pt idx="267">
                  <c:v>372</c:v>
                </c:pt>
                <c:pt idx="268">
                  <c:v>373</c:v>
                </c:pt>
                <c:pt idx="269">
                  <c:v>373</c:v>
                </c:pt>
                <c:pt idx="270">
                  <c:v>373</c:v>
                </c:pt>
                <c:pt idx="271">
                  <c:v>373</c:v>
                </c:pt>
                <c:pt idx="272">
                  <c:v>373</c:v>
                </c:pt>
                <c:pt idx="273">
                  <c:v>374</c:v>
                </c:pt>
                <c:pt idx="274">
                  <c:v>374</c:v>
                </c:pt>
                <c:pt idx="275">
                  <c:v>374</c:v>
                </c:pt>
                <c:pt idx="276">
                  <c:v>375</c:v>
                </c:pt>
                <c:pt idx="277">
                  <c:v>375</c:v>
                </c:pt>
                <c:pt idx="278">
                  <c:v>375</c:v>
                </c:pt>
                <c:pt idx="279">
                  <c:v>375</c:v>
                </c:pt>
                <c:pt idx="280">
                  <c:v>376</c:v>
                </c:pt>
                <c:pt idx="281">
                  <c:v>376</c:v>
                </c:pt>
                <c:pt idx="282">
                  <c:v>376</c:v>
                </c:pt>
                <c:pt idx="283">
                  <c:v>376</c:v>
                </c:pt>
                <c:pt idx="284">
                  <c:v>377</c:v>
                </c:pt>
                <c:pt idx="285">
                  <c:v>377</c:v>
                </c:pt>
                <c:pt idx="286">
                  <c:v>377</c:v>
                </c:pt>
                <c:pt idx="287">
                  <c:v>377</c:v>
                </c:pt>
                <c:pt idx="288">
                  <c:v>377</c:v>
                </c:pt>
                <c:pt idx="289">
                  <c:v>377</c:v>
                </c:pt>
                <c:pt idx="290">
                  <c:v>378</c:v>
                </c:pt>
                <c:pt idx="291">
                  <c:v>378</c:v>
                </c:pt>
                <c:pt idx="292">
                  <c:v>378</c:v>
                </c:pt>
                <c:pt idx="293">
                  <c:v>378</c:v>
                </c:pt>
                <c:pt idx="294">
                  <c:v>379</c:v>
                </c:pt>
                <c:pt idx="295">
                  <c:v>379</c:v>
                </c:pt>
                <c:pt idx="296">
                  <c:v>380</c:v>
                </c:pt>
                <c:pt idx="297">
                  <c:v>380</c:v>
                </c:pt>
                <c:pt idx="298">
                  <c:v>380</c:v>
                </c:pt>
                <c:pt idx="299">
                  <c:v>380</c:v>
                </c:pt>
                <c:pt idx="300">
                  <c:v>381</c:v>
                </c:pt>
                <c:pt idx="301">
                  <c:v>381</c:v>
                </c:pt>
                <c:pt idx="302">
                  <c:v>381</c:v>
                </c:pt>
                <c:pt idx="303">
                  <c:v>381</c:v>
                </c:pt>
                <c:pt idx="304">
                  <c:v>382</c:v>
                </c:pt>
                <c:pt idx="305">
                  <c:v>382</c:v>
                </c:pt>
                <c:pt idx="306">
                  <c:v>382</c:v>
                </c:pt>
                <c:pt idx="307">
                  <c:v>383</c:v>
                </c:pt>
                <c:pt idx="308">
                  <c:v>383</c:v>
                </c:pt>
                <c:pt idx="309">
                  <c:v>384</c:v>
                </c:pt>
                <c:pt idx="310">
                  <c:v>385</c:v>
                </c:pt>
                <c:pt idx="311">
                  <c:v>385</c:v>
                </c:pt>
                <c:pt idx="312">
                  <c:v>385</c:v>
                </c:pt>
                <c:pt idx="313">
                  <c:v>385</c:v>
                </c:pt>
                <c:pt idx="314">
                  <c:v>385</c:v>
                </c:pt>
                <c:pt idx="315">
                  <c:v>386</c:v>
                </c:pt>
                <c:pt idx="316">
                  <c:v>386</c:v>
                </c:pt>
                <c:pt idx="317">
                  <c:v>387</c:v>
                </c:pt>
                <c:pt idx="318">
                  <c:v>387</c:v>
                </c:pt>
                <c:pt idx="319">
                  <c:v>387</c:v>
                </c:pt>
                <c:pt idx="320">
                  <c:v>387</c:v>
                </c:pt>
                <c:pt idx="321">
                  <c:v>388</c:v>
                </c:pt>
                <c:pt idx="322">
                  <c:v>388</c:v>
                </c:pt>
                <c:pt idx="323">
                  <c:v>388</c:v>
                </c:pt>
                <c:pt idx="324">
                  <c:v>389</c:v>
                </c:pt>
                <c:pt idx="325">
                  <c:v>389</c:v>
                </c:pt>
                <c:pt idx="326">
                  <c:v>389</c:v>
                </c:pt>
                <c:pt idx="327">
                  <c:v>389</c:v>
                </c:pt>
                <c:pt idx="328">
                  <c:v>390</c:v>
                </c:pt>
                <c:pt idx="329">
                  <c:v>389</c:v>
                </c:pt>
                <c:pt idx="330">
                  <c:v>390</c:v>
                </c:pt>
                <c:pt idx="331">
                  <c:v>390</c:v>
                </c:pt>
                <c:pt idx="332">
                  <c:v>390</c:v>
                </c:pt>
                <c:pt idx="333">
                  <c:v>391</c:v>
                </c:pt>
                <c:pt idx="334">
                  <c:v>391</c:v>
                </c:pt>
                <c:pt idx="335">
                  <c:v>391</c:v>
                </c:pt>
                <c:pt idx="336">
                  <c:v>392</c:v>
                </c:pt>
                <c:pt idx="337">
                  <c:v>392</c:v>
                </c:pt>
                <c:pt idx="338">
                  <c:v>392</c:v>
                </c:pt>
                <c:pt idx="339">
                  <c:v>392</c:v>
                </c:pt>
                <c:pt idx="340">
                  <c:v>392</c:v>
                </c:pt>
                <c:pt idx="341">
                  <c:v>393</c:v>
                </c:pt>
                <c:pt idx="342">
                  <c:v>393</c:v>
                </c:pt>
                <c:pt idx="343">
                  <c:v>394</c:v>
                </c:pt>
                <c:pt idx="344">
                  <c:v>394</c:v>
                </c:pt>
                <c:pt idx="345">
                  <c:v>394</c:v>
                </c:pt>
                <c:pt idx="346">
                  <c:v>394</c:v>
                </c:pt>
                <c:pt idx="347">
                  <c:v>394</c:v>
                </c:pt>
                <c:pt idx="348">
                  <c:v>394</c:v>
                </c:pt>
                <c:pt idx="349">
                  <c:v>394</c:v>
                </c:pt>
                <c:pt idx="350">
                  <c:v>394</c:v>
                </c:pt>
                <c:pt idx="351">
                  <c:v>394</c:v>
                </c:pt>
                <c:pt idx="352">
                  <c:v>395</c:v>
                </c:pt>
                <c:pt idx="353">
                  <c:v>395</c:v>
                </c:pt>
                <c:pt idx="354">
                  <c:v>396</c:v>
                </c:pt>
                <c:pt idx="355">
                  <c:v>396</c:v>
                </c:pt>
                <c:pt idx="356">
                  <c:v>396</c:v>
                </c:pt>
                <c:pt idx="357">
                  <c:v>396</c:v>
                </c:pt>
                <c:pt idx="358">
                  <c:v>397</c:v>
                </c:pt>
                <c:pt idx="359">
                  <c:v>397</c:v>
                </c:pt>
                <c:pt idx="360">
                  <c:v>397</c:v>
                </c:pt>
                <c:pt idx="361">
                  <c:v>398</c:v>
                </c:pt>
                <c:pt idx="362">
                  <c:v>397</c:v>
                </c:pt>
                <c:pt idx="363">
                  <c:v>398</c:v>
                </c:pt>
                <c:pt idx="364">
                  <c:v>398</c:v>
                </c:pt>
                <c:pt idx="365">
                  <c:v>398</c:v>
                </c:pt>
                <c:pt idx="366">
                  <c:v>397</c:v>
                </c:pt>
                <c:pt idx="367">
                  <c:v>397</c:v>
                </c:pt>
                <c:pt idx="368">
                  <c:v>397</c:v>
                </c:pt>
                <c:pt idx="369">
                  <c:v>397</c:v>
                </c:pt>
                <c:pt idx="370">
                  <c:v>396</c:v>
                </c:pt>
                <c:pt idx="371">
                  <c:v>396</c:v>
                </c:pt>
                <c:pt idx="372">
                  <c:v>396</c:v>
                </c:pt>
                <c:pt idx="373">
                  <c:v>396</c:v>
                </c:pt>
                <c:pt idx="374">
                  <c:v>396</c:v>
                </c:pt>
                <c:pt idx="375">
                  <c:v>396</c:v>
                </c:pt>
                <c:pt idx="376">
                  <c:v>396</c:v>
                </c:pt>
                <c:pt idx="377">
                  <c:v>396</c:v>
                </c:pt>
                <c:pt idx="378">
                  <c:v>396</c:v>
                </c:pt>
                <c:pt idx="379">
                  <c:v>395</c:v>
                </c:pt>
                <c:pt idx="380">
                  <c:v>396</c:v>
                </c:pt>
                <c:pt idx="381">
                  <c:v>396</c:v>
                </c:pt>
                <c:pt idx="382">
                  <c:v>396</c:v>
                </c:pt>
                <c:pt idx="383">
                  <c:v>395</c:v>
                </c:pt>
                <c:pt idx="384">
                  <c:v>395</c:v>
                </c:pt>
                <c:pt idx="385">
                  <c:v>395</c:v>
                </c:pt>
                <c:pt idx="386">
                  <c:v>395</c:v>
                </c:pt>
                <c:pt idx="387">
                  <c:v>395</c:v>
                </c:pt>
                <c:pt idx="388">
                  <c:v>395</c:v>
                </c:pt>
                <c:pt idx="389">
                  <c:v>395</c:v>
                </c:pt>
                <c:pt idx="390">
                  <c:v>395</c:v>
                </c:pt>
                <c:pt idx="391">
                  <c:v>395</c:v>
                </c:pt>
                <c:pt idx="392">
                  <c:v>395</c:v>
                </c:pt>
                <c:pt idx="393">
                  <c:v>395</c:v>
                </c:pt>
                <c:pt idx="394">
                  <c:v>395</c:v>
                </c:pt>
                <c:pt idx="395">
                  <c:v>393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ex5_40_heatTemp3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Sheet1!$A$2:$A$689</c:f>
              <c:numCache>
                <c:formatCode>General</c:formatCode>
                <c:ptCount val="688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16.53</c:v>
                </c:pt>
                <c:pt idx="67">
                  <c:v>16.79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</c:v>
                </c:pt>
                <c:pt idx="107">
                  <c:v>26.75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28.51</c:v>
                </c:pt>
                <c:pt idx="115">
                  <c:v>28.76</c:v>
                </c:pt>
                <c:pt idx="116">
                  <c:v>29.01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35.53</c:v>
                </c:pt>
                <c:pt idx="143">
                  <c:v>35.78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36.53</c:v>
                </c:pt>
                <c:pt idx="147">
                  <c:v>36.78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39.76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45.03</c:v>
                </c:pt>
                <c:pt idx="181">
                  <c:v>45.28</c:v>
                </c:pt>
                <c:pt idx="182">
                  <c:v>45.53</c:v>
                </c:pt>
                <c:pt idx="183">
                  <c:v>45.78</c:v>
                </c:pt>
                <c:pt idx="184">
                  <c:v>46.03</c:v>
                </c:pt>
                <c:pt idx="185">
                  <c:v>46.28</c:v>
                </c:pt>
                <c:pt idx="186">
                  <c:v>46.53</c:v>
                </c:pt>
                <c:pt idx="187">
                  <c:v>46.75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</c:v>
                </c:pt>
                <c:pt idx="267">
                  <c:v>66.78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68.260000000000005</c:v>
                </c:pt>
                <c:pt idx="274">
                  <c:v>68.510000000000005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</c:v>
                </c:pt>
                <c:pt idx="347">
                  <c:v>86.75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88.77</c:v>
                </c:pt>
                <c:pt idx="356">
                  <c:v>89.02</c:v>
                </c:pt>
                <c:pt idx="357">
                  <c:v>89.29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91.76</c:v>
                </c:pt>
                <c:pt idx="368">
                  <c:v>92.01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93.01</c:v>
                </c:pt>
                <c:pt idx="373">
                  <c:v>93.26</c:v>
                </c:pt>
                <c:pt idx="374">
                  <c:v>93.51</c:v>
                </c:pt>
                <c:pt idx="375">
                  <c:v>93.76</c:v>
                </c:pt>
                <c:pt idx="376">
                  <c:v>94.01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95.77</c:v>
                </c:pt>
                <c:pt idx="384">
                  <c:v>96.02</c:v>
                </c:pt>
                <c:pt idx="385">
                  <c:v>96.27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111.03</c:v>
                </c:pt>
                <c:pt idx="445">
                  <c:v>111.28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</c:v>
                </c:pt>
                <c:pt idx="457">
                  <c:v>114.25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119.02</c:v>
                </c:pt>
                <c:pt idx="477">
                  <c:v>119.27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120.52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121.52</c:v>
                </c:pt>
                <c:pt idx="487">
                  <c:v>121.77</c:v>
                </c:pt>
                <c:pt idx="488">
                  <c:v>122.02</c:v>
                </c:pt>
                <c:pt idx="489">
                  <c:v>122.27</c:v>
                </c:pt>
                <c:pt idx="490">
                  <c:v>122.52</c:v>
                </c:pt>
                <c:pt idx="491">
                  <c:v>122.77</c:v>
                </c:pt>
                <c:pt idx="492">
                  <c:v>123</c:v>
                </c:pt>
                <c:pt idx="493">
                  <c:v>123.25</c:v>
                </c:pt>
                <c:pt idx="494">
                  <c:v>123.5</c:v>
                </c:pt>
                <c:pt idx="495">
                  <c:v>123.75</c:v>
                </c:pt>
                <c:pt idx="496">
                  <c:v>124</c:v>
                </c:pt>
                <c:pt idx="497">
                  <c:v>124.25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126.51</c:v>
                </c:pt>
                <c:pt idx="507">
                  <c:v>126.76</c:v>
                </c:pt>
                <c:pt idx="508">
                  <c:v>127.01</c:v>
                </c:pt>
                <c:pt idx="509">
                  <c:v>127.26</c:v>
                </c:pt>
                <c:pt idx="510">
                  <c:v>127.51</c:v>
                </c:pt>
                <c:pt idx="511">
                  <c:v>127.76</c:v>
                </c:pt>
                <c:pt idx="512">
                  <c:v>128.01</c:v>
                </c:pt>
                <c:pt idx="513">
                  <c:v>128.26</c:v>
                </c:pt>
                <c:pt idx="514">
                  <c:v>128.51</c:v>
                </c:pt>
                <c:pt idx="515">
                  <c:v>128.76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134.52000000000001</c:v>
                </c:pt>
                <c:pt idx="539">
                  <c:v>134.77000000000001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136.03</c:v>
                </c:pt>
                <c:pt idx="545">
                  <c:v>136.28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142.75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156.02000000000001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158.01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159.27000000000001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161.52000000000001</c:v>
                </c:pt>
                <c:pt idx="647">
                  <c:v>161.77000000000001</c:v>
                </c:pt>
                <c:pt idx="648">
                  <c:v>162.02000000000001</c:v>
                </c:pt>
                <c:pt idx="649">
                  <c:v>162.27000000000001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164.28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167.28</c:v>
                </c:pt>
                <c:pt idx="670">
                  <c:v>167.53</c:v>
                </c:pt>
                <c:pt idx="671">
                  <c:v>167.76</c:v>
                </c:pt>
                <c:pt idx="672">
                  <c:v>168.01</c:v>
                </c:pt>
                <c:pt idx="673">
                  <c:v>168.26</c:v>
                </c:pt>
                <c:pt idx="674">
                  <c:v>168.53</c:v>
                </c:pt>
                <c:pt idx="675">
                  <c:v>168.78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</c:numCache>
            </c:numRef>
          </c:cat>
          <c:val>
            <c:numRef>
              <c:f>Sheet1!$G$2:$G$689</c:f>
              <c:numCache>
                <c:formatCode>General</c:formatCode>
                <c:ptCount val="688"/>
                <c:pt idx="0">
                  <c:v>293</c:v>
                </c:pt>
                <c:pt idx="1">
                  <c:v>294</c:v>
                </c:pt>
                <c:pt idx="2">
                  <c:v>294</c:v>
                </c:pt>
                <c:pt idx="3">
                  <c:v>294</c:v>
                </c:pt>
                <c:pt idx="4">
                  <c:v>295</c:v>
                </c:pt>
                <c:pt idx="5">
                  <c:v>295</c:v>
                </c:pt>
                <c:pt idx="6">
                  <c:v>295</c:v>
                </c:pt>
                <c:pt idx="7">
                  <c:v>296</c:v>
                </c:pt>
                <c:pt idx="8">
                  <c:v>296</c:v>
                </c:pt>
                <c:pt idx="9">
                  <c:v>296</c:v>
                </c:pt>
                <c:pt idx="10">
                  <c:v>296</c:v>
                </c:pt>
                <c:pt idx="11">
                  <c:v>297</c:v>
                </c:pt>
                <c:pt idx="12">
                  <c:v>297</c:v>
                </c:pt>
                <c:pt idx="13">
                  <c:v>298</c:v>
                </c:pt>
                <c:pt idx="14">
                  <c:v>297</c:v>
                </c:pt>
                <c:pt idx="15">
                  <c:v>298</c:v>
                </c:pt>
                <c:pt idx="16">
                  <c:v>298</c:v>
                </c:pt>
                <c:pt idx="17">
                  <c:v>298</c:v>
                </c:pt>
                <c:pt idx="18">
                  <c:v>298</c:v>
                </c:pt>
                <c:pt idx="19">
                  <c:v>298</c:v>
                </c:pt>
                <c:pt idx="20">
                  <c:v>299</c:v>
                </c:pt>
                <c:pt idx="21">
                  <c:v>299</c:v>
                </c:pt>
                <c:pt idx="22">
                  <c:v>299</c:v>
                </c:pt>
                <c:pt idx="23">
                  <c:v>300</c:v>
                </c:pt>
                <c:pt idx="24">
                  <c:v>300</c:v>
                </c:pt>
                <c:pt idx="25">
                  <c:v>300</c:v>
                </c:pt>
                <c:pt idx="26">
                  <c:v>300</c:v>
                </c:pt>
                <c:pt idx="27">
                  <c:v>301</c:v>
                </c:pt>
                <c:pt idx="28">
                  <c:v>301</c:v>
                </c:pt>
                <c:pt idx="29">
                  <c:v>302</c:v>
                </c:pt>
                <c:pt idx="30">
                  <c:v>302</c:v>
                </c:pt>
                <c:pt idx="31">
                  <c:v>302</c:v>
                </c:pt>
                <c:pt idx="32">
                  <c:v>303</c:v>
                </c:pt>
                <c:pt idx="33">
                  <c:v>303</c:v>
                </c:pt>
                <c:pt idx="34">
                  <c:v>303</c:v>
                </c:pt>
                <c:pt idx="35">
                  <c:v>303</c:v>
                </c:pt>
                <c:pt idx="36">
                  <c:v>304</c:v>
                </c:pt>
                <c:pt idx="37">
                  <c:v>304</c:v>
                </c:pt>
                <c:pt idx="38">
                  <c:v>304</c:v>
                </c:pt>
                <c:pt idx="39">
                  <c:v>305</c:v>
                </c:pt>
                <c:pt idx="40">
                  <c:v>305</c:v>
                </c:pt>
                <c:pt idx="41">
                  <c:v>305</c:v>
                </c:pt>
                <c:pt idx="42">
                  <c:v>305</c:v>
                </c:pt>
                <c:pt idx="43">
                  <c:v>305</c:v>
                </c:pt>
                <c:pt idx="44">
                  <c:v>306</c:v>
                </c:pt>
                <c:pt idx="45">
                  <c:v>307</c:v>
                </c:pt>
                <c:pt idx="46">
                  <c:v>306</c:v>
                </c:pt>
                <c:pt idx="47">
                  <c:v>307</c:v>
                </c:pt>
                <c:pt idx="48">
                  <c:v>307</c:v>
                </c:pt>
                <c:pt idx="49">
                  <c:v>307</c:v>
                </c:pt>
                <c:pt idx="50">
                  <c:v>308</c:v>
                </c:pt>
                <c:pt idx="51">
                  <c:v>308</c:v>
                </c:pt>
                <c:pt idx="52">
                  <c:v>308</c:v>
                </c:pt>
                <c:pt idx="53">
                  <c:v>309</c:v>
                </c:pt>
                <c:pt idx="54">
                  <c:v>309</c:v>
                </c:pt>
                <c:pt idx="55">
                  <c:v>309</c:v>
                </c:pt>
                <c:pt idx="56">
                  <c:v>310</c:v>
                </c:pt>
                <c:pt idx="57">
                  <c:v>310</c:v>
                </c:pt>
                <c:pt idx="58">
                  <c:v>310</c:v>
                </c:pt>
                <c:pt idx="59">
                  <c:v>310</c:v>
                </c:pt>
                <c:pt idx="60">
                  <c:v>311</c:v>
                </c:pt>
                <c:pt idx="61">
                  <c:v>311</c:v>
                </c:pt>
                <c:pt idx="62">
                  <c:v>311</c:v>
                </c:pt>
                <c:pt idx="63">
                  <c:v>311</c:v>
                </c:pt>
                <c:pt idx="64">
                  <c:v>312</c:v>
                </c:pt>
                <c:pt idx="65">
                  <c:v>312</c:v>
                </c:pt>
                <c:pt idx="66">
                  <c:v>312</c:v>
                </c:pt>
                <c:pt idx="67">
                  <c:v>313</c:v>
                </c:pt>
                <c:pt idx="68">
                  <c:v>313</c:v>
                </c:pt>
                <c:pt idx="69">
                  <c:v>314</c:v>
                </c:pt>
                <c:pt idx="70">
                  <c:v>314</c:v>
                </c:pt>
                <c:pt idx="71">
                  <c:v>314</c:v>
                </c:pt>
                <c:pt idx="72">
                  <c:v>314</c:v>
                </c:pt>
                <c:pt idx="73">
                  <c:v>315</c:v>
                </c:pt>
                <c:pt idx="74">
                  <c:v>315</c:v>
                </c:pt>
                <c:pt idx="75">
                  <c:v>315</c:v>
                </c:pt>
                <c:pt idx="76">
                  <c:v>316</c:v>
                </c:pt>
                <c:pt idx="77">
                  <c:v>316</c:v>
                </c:pt>
                <c:pt idx="78">
                  <c:v>316</c:v>
                </c:pt>
                <c:pt idx="79">
                  <c:v>316</c:v>
                </c:pt>
                <c:pt idx="80">
                  <c:v>317</c:v>
                </c:pt>
                <c:pt idx="81">
                  <c:v>317</c:v>
                </c:pt>
                <c:pt idx="82">
                  <c:v>317</c:v>
                </c:pt>
                <c:pt idx="83">
                  <c:v>318</c:v>
                </c:pt>
                <c:pt idx="84">
                  <c:v>318</c:v>
                </c:pt>
                <c:pt idx="85">
                  <c:v>318</c:v>
                </c:pt>
                <c:pt idx="86">
                  <c:v>318</c:v>
                </c:pt>
                <c:pt idx="87">
                  <c:v>318</c:v>
                </c:pt>
                <c:pt idx="88">
                  <c:v>318</c:v>
                </c:pt>
                <c:pt idx="89">
                  <c:v>319</c:v>
                </c:pt>
                <c:pt idx="90">
                  <c:v>319</c:v>
                </c:pt>
                <c:pt idx="91">
                  <c:v>319</c:v>
                </c:pt>
                <c:pt idx="92">
                  <c:v>319</c:v>
                </c:pt>
                <c:pt idx="93">
                  <c:v>320</c:v>
                </c:pt>
                <c:pt idx="94">
                  <c:v>320</c:v>
                </c:pt>
                <c:pt idx="95">
                  <c:v>320</c:v>
                </c:pt>
                <c:pt idx="96">
                  <c:v>321</c:v>
                </c:pt>
                <c:pt idx="97">
                  <c:v>321</c:v>
                </c:pt>
                <c:pt idx="98">
                  <c:v>321</c:v>
                </c:pt>
                <c:pt idx="99">
                  <c:v>321</c:v>
                </c:pt>
                <c:pt idx="100">
                  <c:v>322</c:v>
                </c:pt>
                <c:pt idx="101">
                  <c:v>322</c:v>
                </c:pt>
                <c:pt idx="102">
                  <c:v>322</c:v>
                </c:pt>
                <c:pt idx="103">
                  <c:v>322</c:v>
                </c:pt>
                <c:pt idx="104">
                  <c:v>322</c:v>
                </c:pt>
                <c:pt idx="105">
                  <c:v>323</c:v>
                </c:pt>
                <c:pt idx="106">
                  <c:v>322</c:v>
                </c:pt>
                <c:pt idx="107">
                  <c:v>323</c:v>
                </c:pt>
                <c:pt idx="108">
                  <c:v>323</c:v>
                </c:pt>
                <c:pt idx="109">
                  <c:v>323</c:v>
                </c:pt>
                <c:pt idx="110">
                  <c:v>324</c:v>
                </c:pt>
                <c:pt idx="111">
                  <c:v>324</c:v>
                </c:pt>
                <c:pt idx="112">
                  <c:v>324</c:v>
                </c:pt>
                <c:pt idx="113">
                  <c:v>324</c:v>
                </c:pt>
                <c:pt idx="114">
                  <c:v>324</c:v>
                </c:pt>
                <c:pt idx="115">
                  <c:v>325</c:v>
                </c:pt>
                <c:pt idx="116">
                  <c:v>325</c:v>
                </c:pt>
                <c:pt idx="117">
                  <c:v>325</c:v>
                </c:pt>
                <c:pt idx="118">
                  <c:v>326</c:v>
                </c:pt>
                <c:pt idx="119">
                  <c:v>326</c:v>
                </c:pt>
                <c:pt idx="120">
                  <c:v>327</c:v>
                </c:pt>
                <c:pt idx="121">
                  <c:v>327</c:v>
                </c:pt>
                <c:pt idx="122">
                  <c:v>327</c:v>
                </c:pt>
                <c:pt idx="123">
                  <c:v>327</c:v>
                </c:pt>
                <c:pt idx="124">
                  <c:v>327</c:v>
                </c:pt>
                <c:pt idx="125">
                  <c:v>328</c:v>
                </c:pt>
                <c:pt idx="126">
                  <c:v>328</c:v>
                </c:pt>
                <c:pt idx="127">
                  <c:v>328</c:v>
                </c:pt>
                <c:pt idx="128">
                  <c:v>329</c:v>
                </c:pt>
                <c:pt idx="129">
                  <c:v>329</c:v>
                </c:pt>
                <c:pt idx="130">
                  <c:v>329</c:v>
                </c:pt>
                <c:pt idx="131">
                  <c:v>329</c:v>
                </c:pt>
                <c:pt idx="132">
                  <c:v>329</c:v>
                </c:pt>
                <c:pt idx="133">
                  <c:v>330</c:v>
                </c:pt>
                <c:pt idx="134">
                  <c:v>330</c:v>
                </c:pt>
                <c:pt idx="135">
                  <c:v>330</c:v>
                </c:pt>
                <c:pt idx="136">
                  <c:v>331</c:v>
                </c:pt>
                <c:pt idx="137">
                  <c:v>331</c:v>
                </c:pt>
                <c:pt idx="138">
                  <c:v>331</c:v>
                </c:pt>
                <c:pt idx="139">
                  <c:v>331</c:v>
                </c:pt>
                <c:pt idx="140">
                  <c:v>331</c:v>
                </c:pt>
                <c:pt idx="141">
                  <c:v>332</c:v>
                </c:pt>
                <c:pt idx="142">
                  <c:v>332</c:v>
                </c:pt>
                <c:pt idx="143">
                  <c:v>332</c:v>
                </c:pt>
                <c:pt idx="144">
                  <c:v>333</c:v>
                </c:pt>
                <c:pt idx="145">
                  <c:v>333</c:v>
                </c:pt>
                <c:pt idx="146">
                  <c:v>333</c:v>
                </c:pt>
                <c:pt idx="147">
                  <c:v>333</c:v>
                </c:pt>
                <c:pt idx="148">
                  <c:v>334</c:v>
                </c:pt>
                <c:pt idx="149">
                  <c:v>334</c:v>
                </c:pt>
                <c:pt idx="150">
                  <c:v>334</c:v>
                </c:pt>
                <c:pt idx="151">
                  <c:v>335</c:v>
                </c:pt>
                <c:pt idx="152">
                  <c:v>335</c:v>
                </c:pt>
                <c:pt idx="153">
                  <c:v>335</c:v>
                </c:pt>
                <c:pt idx="154">
                  <c:v>336</c:v>
                </c:pt>
                <c:pt idx="155">
                  <c:v>336</c:v>
                </c:pt>
                <c:pt idx="156">
                  <c:v>336</c:v>
                </c:pt>
                <c:pt idx="157">
                  <c:v>336</c:v>
                </c:pt>
                <c:pt idx="158">
                  <c:v>337</c:v>
                </c:pt>
                <c:pt idx="159">
                  <c:v>337</c:v>
                </c:pt>
                <c:pt idx="160">
                  <c:v>337</c:v>
                </c:pt>
                <c:pt idx="161">
                  <c:v>337</c:v>
                </c:pt>
                <c:pt idx="162">
                  <c:v>338</c:v>
                </c:pt>
                <c:pt idx="163">
                  <c:v>338</c:v>
                </c:pt>
                <c:pt idx="164">
                  <c:v>338</c:v>
                </c:pt>
                <c:pt idx="165">
                  <c:v>339</c:v>
                </c:pt>
                <c:pt idx="166">
                  <c:v>339</c:v>
                </c:pt>
                <c:pt idx="167">
                  <c:v>339</c:v>
                </c:pt>
                <c:pt idx="168">
                  <c:v>340</c:v>
                </c:pt>
                <c:pt idx="169">
                  <c:v>340</c:v>
                </c:pt>
                <c:pt idx="170">
                  <c:v>340</c:v>
                </c:pt>
                <c:pt idx="171">
                  <c:v>341</c:v>
                </c:pt>
                <c:pt idx="172">
                  <c:v>341</c:v>
                </c:pt>
                <c:pt idx="173">
                  <c:v>341</c:v>
                </c:pt>
                <c:pt idx="174">
                  <c:v>342</c:v>
                </c:pt>
                <c:pt idx="175">
                  <c:v>342</c:v>
                </c:pt>
                <c:pt idx="176">
                  <c:v>342</c:v>
                </c:pt>
                <c:pt idx="177">
                  <c:v>342</c:v>
                </c:pt>
                <c:pt idx="178">
                  <c:v>343</c:v>
                </c:pt>
                <c:pt idx="179">
                  <c:v>343</c:v>
                </c:pt>
                <c:pt idx="180">
                  <c:v>343</c:v>
                </c:pt>
                <c:pt idx="181">
                  <c:v>344</c:v>
                </c:pt>
                <c:pt idx="182">
                  <c:v>345</c:v>
                </c:pt>
                <c:pt idx="183">
                  <c:v>345</c:v>
                </c:pt>
                <c:pt idx="184">
                  <c:v>345</c:v>
                </c:pt>
                <c:pt idx="185">
                  <c:v>345</c:v>
                </c:pt>
                <c:pt idx="186">
                  <c:v>346</c:v>
                </c:pt>
                <c:pt idx="187">
                  <c:v>346</c:v>
                </c:pt>
                <c:pt idx="188">
                  <c:v>347</c:v>
                </c:pt>
                <c:pt idx="189">
                  <c:v>347</c:v>
                </c:pt>
                <c:pt idx="190">
                  <c:v>347</c:v>
                </c:pt>
                <c:pt idx="191">
                  <c:v>347</c:v>
                </c:pt>
                <c:pt idx="192">
                  <c:v>348</c:v>
                </c:pt>
                <c:pt idx="193">
                  <c:v>348</c:v>
                </c:pt>
                <c:pt idx="194">
                  <c:v>348</c:v>
                </c:pt>
                <c:pt idx="195">
                  <c:v>348</c:v>
                </c:pt>
                <c:pt idx="196">
                  <c:v>349</c:v>
                </c:pt>
                <c:pt idx="197">
                  <c:v>349</c:v>
                </c:pt>
                <c:pt idx="198">
                  <c:v>350</c:v>
                </c:pt>
                <c:pt idx="199">
                  <c:v>350</c:v>
                </c:pt>
                <c:pt idx="200">
                  <c:v>350</c:v>
                </c:pt>
                <c:pt idx="201">
                  <c:v>351</c:v>
                </c:pt>
                <c:pt idx="202">
                  <c:v>351</c:v>
                </c:pt>
                <c:pt idx="203">
                  <c:v>351</c:v>
                </c:pt>
                <c:pt idx="204">
                  <c:v>351</c:v>
                </c:pt>
                <c:pt idx="205">
                  <c:v>352</c:v>
                </c:pt>
                <c:pt idx="206">
                  <c:v>352</c:v>
                </c:pt>
                <c:pt idx="207">
                  <c:v>352</c:v>
                </c:pt>
                <c:pt idx="208">
                  <c:v>353</c:v>
                </c:pt>
                <c:pt idx="209">
                  <c:v>353</c:v>
                </c:pt>
                <c:pt idx="210">
                  <c:v>354</c:v>
                </c:pt>
                <c:pt idx="211">
                  <c:v>354</c:v>
                </c:pt>
                <c:pt idx="212">
                  <c:v>354</c:v>
                </c:pt>
                <c:pt idx="213">
                  <c:v>355</c:v>
                </c:pt>
                <c:pt idx="214">
                  <c:v>355</c:v>
                </c:pt>
                <c:pt idx="215">
                  <c:v>355</c:v>
                </c:pt>
                <c:pt idx="216">
                  <c:v>356</c:v>
                </c:pt>
                <c:pt idx="217">
                  <c:v>356</c:v>
                </c:pt>
                <c:pt idx="218">
                  <c:v>356</c:v>
                </c:pt>
                <c:pt idx="219">
                  <c:v>356</c:v>
                </c:pt>
                <c:pt idx="220">
                  <c:v>357</c:v>
                </c:pt>
                <c:pt idx="221">
                  <c:v>357</c:v>
                </c:pt>
                <c:pt idx="222">
                  <c:v>358</c:v>
                </c:pt>
                <c:pt idx="223">
                  <c:v>358</c:v>
                </c:pt>
                <c:pt idx="224">
                  <c:v>358</c:v>
                </c:pt>
                <c:pt idx="225">
                  <c:v>358</c:v>
                </c:pt>
                <c:pt idx="226">
                  <c:v>359</c:v>
                </c:pt>
                <c:pt idx="227">
                  <c:v>359</c:v>
                </c:pt>
                <c:pt idx="228">
                  <c:v>360</c:v>
                </c:pt>
                <c:pt idx="229">
                  <c:v>360</c:v>
                </c:pt>
                <c:pt idx="230">
                  <c:v>360</c:v>
                </c:pt>
                <c:pt idx="231">
                  <c:v>361</c:v>
                </c:pt>
                <c:pt idx="232">
                  <c:v>361</c:v>
                </c:pt>
                <c:pt idx="233">
                  <c:v>361</c:v>
                </c:pt>
                <c:pt idx="234">
                  <c:v>362</c:v>
                </c:pt>
                <c:pt idx="235">
                  <c:v>362</c:v>
                </c:pt>
                <c:pt idx="236">
                  <c:v>362</c:v>
                </c:pt>
                <c:pt idx="237">
                  <c:v>362</c:v>
                </c:pt>
                <c:pt idx="238">
                  <c:v>363</c:v>
                </c:pt>
                <c:pt idx="239">
                  <c:v>363</c:v>
                </c:pt>
                <c:pt idx="240">
                  <c:v>363</c:v>
                </c:pt>
                <c:pt idx="241">
                  <c:v>364</c:v>
                </c:pt>
                <c:pt idx="242">
                  <c:v>364</c:v>
                </c:pt>
                <c:pt idx="243">
                  <c:v>364</c:v>
                </c:pt>
                <c:pt idx="244">
                  <c:v>365</c:v>
                </c:pt>
                <c:pt idx="245">
                  <c:v>365</c:v>
                </c:pt>
                <c:pt idx="246">
                  <c:v>365</c:v>
                </c:pt>
                <c:pt idx="247">
                  <c:v>365</c:v>
                </c:pt>
                <c:pt idx="248">
                  <c:v>366</c:v>
                </c:pt>
                <c:pt idx="249">
                  <c:v>366</c:v>
                </c:pt>
                <c:pt idx="250">
                  <c:v>367</c:v>
                </c:pt>
                <c:pt idx="251">
                  <c:v>367</c:v>
                </c:pt>
                <c:pt idx="252">
                  <c:v>367</c:v>
                </c:pt>
                <c:pt idx="253">
                  <c:v>367</c:v>
                </c:pt>
                <c:pt idx="254">
                  <c:v>368</c:v>
                </c:pt>
                <c:pt idx="255">
                  <c:v>369</c:v>
                </c:pt>
                <c:pt idx="256">
                  <c:v>369</c:v>
                </c:pt>
                <c:pt idx="257">
                  <c:v>369</c:v>
                </c:pt>
                <c:pt idx="258">
                  <c:v>370</c:v>
                </c:pt>
                <c:pt idx="259">
                  <c:v>370</c:v>
                </c:pt>
                <c:pt idx="260">
                  <c:v>370</c:v>
                </c:pt>
                <c:pt idx="261">
                  <c:v>371</c:v>
                </c:pt>
                <c:pt idx="262">
                  <c:v>371</c:v>
                </c:pt>
                <c:pt idx="263">
                  <c:v>371</c:v>
                </c:pt>
                <c:pt idx="264">
                  <c:v>371</c:v>
                </c:pt>
                <c:pt idx="265">
                  <c:v>372</c:v>
                </c:pt>
                <c:pt idx="266">
                  <c:v>372</c:v>
                </c:pt>
                <c:pt idx="267">
                  <c:v>373</c:v>
                </c:pt>
                <c:pt idx="268">
                  <c:v>372</c:v>
                </c:pt>
                <c:pt idx="269">
                  <c:v>373</c:v>
                </c:pt>
                <c:pt idx="270">
                  <c:v>373</c:v>
                </c:pt>
                <c:pt idx="271">
                  <c:v>373</c:v>
                </c:pt>
                <c:pt idx="272">
                  <c:v>373</c:v>
                </c:pt>
                <c:pt idx="273">
                  <c:v>374</c:v>
                </c:pt>
                <c:pt idx="274">
                  <c:v>374</c:v>
                </c:pt>
                <c:pt idx="275">
                  <c:v>374</c:v>
                </c:pt>
                <c:pt idx="276">
                  <c:v>375</c:v>
                </c:pt>
                <c:pt idx="277">
                  <c:v>375</c:v>
                </c:pt>
                <c:pt idx="278">
                  <c:v>375</c:v>
                </c:pt>
                <c:pt idx="279">
                  <c:v>375</c:v>
                </c:pt>
                <c:pt idx="280">
                  <c:v>376</c:v>
                </c:pt>
                <c:pt idx="281">
                  <c:v>376</c:v>
                </c:pt>
                <c:pt idx="282">
                  <c:v>376</c:v>
                </c:pt>
                <c:pt idx="283">
                  <c:v>376</c:v>
                </c:pt>
                <c:pt idx="284">
                  <c:v>376</c:v>
                </c:pt>
                <c:pt idx="285">
                  <c:v>376</c:v>
                </c:pt>
                <c:pt idx="286">
                  <c:v>377</c:v>
                </c:pt>
                <c:pt idx="287">
                  <c:v>377</c:v>
                </c:pt>
                <c:pt idx="288">
                  <c:v>377</c:v>
                </c:pt>
                <c:pt idx="289">
                  <c:v>378</c:v>
                </c:pt>
                <c:pt idx="290">
                  <c:v>378</c:v>
                </c:pt>
                <c:pt idx="291">
                  <c:v>378</c:v>
                </c:pt>
                <c:pt idx="292">
                  <c:v>378</c:v>
                </c:pt>
                <c:pt idx="293">
                  <c:v>379</c:v>
                </c:pt>
                <c:pt idx="294">
                  <c:v>379</c:v>
                </c:pt>
                <c:pt idx="295">
                  <c:v>379</c:v>
                </c:pt>
                <c:pt idx="296">
                  <c:v>380</c:v>
                </c:pt>
                <c:pt idx="297">
                  <c:v>380</c:v>
                </c:pt>
                <c:pt idx="298">
                  <c:v>380</c:v>
                </c:pt>
                <c:pt idx="299">
                  <c:v>380</c:v>
                </c:pt>
                <c:pt idx="300">
                  <c:v>381</c:v>
                </c:pt>
                <c:pt idx="301">
                  <c:v>381</c:v>
                </c:pt>
                <c:pt idx="302">
                  <c:v>381</c:v>
                </c:pt>
                <c:pt idx="303">
                  <c:v>382</c:v>
                </c:pt>
                <c:pt idx="304">
                  <c:v>382</c:v>
                </c:pt>
                <c:pt idx="305">
                  <c:v>382</c:v>
                </c:pt>
                <c:pt idx="306">
                  <c:v>383</c:v>
                </c:pt>
                <c:pt idx="307">
                  <c:v>384</c:v>
                </c:pt>
                <c:pt idx="308">
                  <c:v>384</c:v>
                </c:pt>
                <c:pt idx="309">
                  <c:v>384</c:v>
                </c:pt>
                <c:pt idx="310">
                  <c:v>385</c:v>
                </c:pt>
                <c:pt idx="311">
                  <c:v>385</c:v>
                </c:pt>
                <c:pt idx="312">
                  <c:v>385</c:v>
                </c:pt>
                <c:pt idx="313">
                  <c:v>385</c:v>
                </c:pt>
                <c:pt idx="314">
                  <c:v>385</c:v>
                </c:pt>
                <c:pt idx="315">
                  <c:v>386</c:v>
                </c:pt>
                <c:pt idx="316">
                  <c:v>387</c:v>
                </c:pt>
                <c:pt idx="317">
                  <c:v>387</c:v>
                </c:pt>
                <c:pt idx="318">
                  <c:v>387</c:v>
                </c:pt>
                <c:pt idx="319">
                  <c:v>388</c:v>
                </c:pt>
                <c:pt idx="320">
                  <c:v>388</c:v>
                </c:pt>
                <c:pt idx="321">
                  <c:v>388</c:v>
                </c:pt>
                <c:pt idx="322">
                  <c:v>389</c:v>
                </c:pt>
                <c:pt idx="323">
                  <c:v>389</c:v>
                </c:pt>
                <c:pt idx="324">
                  <c:v>389</c:v>
                </c:pt>
                <c:pt idx="325">
                  <c:v>390</c:v>
                </c:pt>
                <c:pt idx="326">
                  <c:v>390</c:v>
                </c:pt>
                <c:pt idx="327">
                  <c:v>390</c:v>
                </c:pt>
                <c:pt idx="328">
                  <c:v>391</c:v>
                </c:pt>
                <c:pt idx="329">
                  <c:v>391</c:v>
                </c:pt>
                <c:pt idx="330">
                  <c:v>391</c:v>
                </c:pt>
                <c:pt idx="331">
                  <c:v>392</c:v>
                </c:pt>
                <c:pt idx="332">
                  <c:v>392</c:v>
                </c:pt>
                <c:pt idx="333">
                  <c:v>392</c:v>
                </c:pt>
                <c:pt idx="334">
                  <c:v>393</c:v>
                </c:pt>
                <c:pt idx="335">
                  <c:v>393</c:v>
                </c:pt>
                <c:pt idx="336">
                  <c:v>393</c:v>
                </c:pt>
                <c:pt idx="337">
                  <c:v>394</c:v>
                </c:pt>
                <c:pt idx="338">
                  <c:v>394</c:v>
                </c:pt>
                <c:pt idx="339">
                  <c:v>394</c:v>
                </c:pt>
                <c:pt idx="340">
                  <c:v>394</c:v>
                </c:pt>
                <c:pt idx="341">
                  <c:v>394</c:v>
                </c:pt>
                <c:pt idx="342">
                  <c:v>394</c:v>
                </c:pt>
                <c:pt idx="343">
                  <c:v>394</c:v>
                </c:pt>
                <c:pt idx="344">
                  <c:v>394</c:v>
                </c:pt>
                <c:pt idx="345">
                  <c:v>394</c:v>
                </c:pt>
                <c:pt idx="346">
                  <c:v>395</c:v>
                </c:pt>
                <c:pt idx="347">
                  <c:v>396</c:v>
                </c:pt>
                <c:pt idx="348">
                  <c:v>396</c:v>
                </c:pt>
                <c:pt idx="349">
                  <c:v>396</c:v>
                </c:pt>
                <c:pt idx="350">
                  <c:v>396</c:v>
                </c:pt>
                <c:pt idx="351">
                  <c:v>396</c:v>
                </c:pt>
                <c:pt idx="352">
                  <c:v>397</c:v>
                </c:pt>
                <c:pt idx="353">
                  <c:v>397</c:v>
                </c:pt>
                <c:pt idx="354">
                  <c:v>398</c:v>
                </c:pt>
                <c:pt idx="355">
                  <c:v>398</c:v>
                </c:pt>
                <c:pt idx="356">
                  <c:v>398</c:v>
                </c:pt>
                <c:pt idx="357">
                  <c:v>398</c:v>
                </c:pt>
                <c:pt idx="358">
                  <c:v>399</c:v>
                </c:pt>
                <c:pt idx="359">
                  <c:v>399</c:v>
                </c:pt>
                <c:pt idx="360">
                  <c:v>400</c:v>
                </c:pt>
                <c:pt idx="361">
                  <c:v>400</c:v>
                </c:pt>
                <c:pt idx="362">
                  <c:v>400</c:v>
                </c:pt>
                <c:pt idx="363">
                  <c:v>400</c:v>
                </c:pt>
                <c:pt idx="364">
                  <c:v>400</c:v>
                </c:pt>
                <c:pt idx="365">
                  <c:v>401</c:v>
                </c:pt>
                <c:pt idx="366">
                  <c:v>401</c:v>
                </c:pt>
                <c:pt idx="367">
                  <c:v>402</c:v>
                </c:pt>
                <c:pt idx="368">
                  <c:v>402</c:v>
                </c:pt>
                <c:pt idx="369">
                  <c:v>402</c:v>
                </c:pt>
                <c:pt idx="370">
                  <c:v>402</c:v>
                </c:pt>
                <c:pt idx="371">
                  <c:v>403</c:v>
                </c:pt>
                <c:pt idx="372">
                  <c:v>403</c:v>
                </c:pt>
                <c:pt idx="373">
                  <c:v>403</c:v>
                </c:pt>
                <c:pt idx="374">
                  <c:v>403</c:v>
                </c:pt>
                <c:pt idx="375">
                  <c:v>403</c:v>
                </c:pt>
                <c:pt idx="376">
                  <c:v>404</c:v>
                </c:pt>
                <c:pt idx="377">
                  <c:v>403</c:v>
                </c:pt>
                <c:pt idx="378">
                  <c:v>403</c:v>
                </c:pt>
                <c:pt idx="379">
                  <c:v>403</c:v>
                </c:pt>
                <c:pt idx="380">
                  <c:v>402</c:v>
                </c:pt>
                <c:pt idx="381">
                  <c:v>403</c:v>
                </c:pt>
                <c:pt idx="382">
                  <c:v>402</c:v>
                </c:pt>
                <c:pt idx="383">
                  <c:v>402</c:v>
                </c:pt>
                <c:pt idx="384">
                  <c:v>402</c:v>
                </c:pt>
                <c:pt idx="385">
                  <c:v>402</c:v>
                </c:pt>
                <c:pt idx="386">
                  <c:v>402</c:v>
                </c:pt>
                <c:pt idx="387">
                  <c:v>402</c:v>
                </c:pt>
                <c:pt idx="388">
                  <c:v>402</c:v>
                </c:pt>
                <c:pt idx="389">
                  <c:v>402</c:v>
                </c:pt>
                <c:pt idx="390">
                  <c:v>402</c:v>
                </c:pt>
                <c:pt idx="391">
                  <c:v>402</c:v>
                </c:pt>
                <c:pt idx="392">
                  <c:v>402</c:v>
                </c:pt>
                <c:pt idx="393">
                  <c:v>402</c:v>
                </c:pt>
                <c:pt idx="394">
                  <c:v>402</c:v>
                </c:pt>
                <c:pt idx="395">
                  <c:v>402</c:v>
                </c:pt>
                <c:pt idx="396">
                  <c:v>401</c:v>
                </c:pt>
                <c:pt idx="397">
                  <c:v>401</c:v>
                </c:pt>
                <c:pt idx="398">
                  <c:v>401</c:v>
                </c:pt>
                <c:pt idx="399">
                  <c:v>401</c:v>
                </c:pt>
                <c:pt idx="400">
                  <c:v>401</c:v>
                </c:pt>
                <c:pt idx="401">
                  <c:v>401</c:v>
                </c:pt>
                <c:pt idx="402">
                  <c:v>401</c:v>
                </c:pt>
                <c:pt idx="403">
                  <c:v>401</c:v>
                </c:pt>
                <c:pt idx="404">
                  <c:v>400</c:v>
                </c:pt>
                <c:pt idx="405">
                  <c:v>400</c:v>
                </c:pt>
                <c:pt idx="406">
                  <c:v>400</c:v>
                </c:pt>
                <c:pt idx="407">
                  <c:v>404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408962591"/>
        <c:axId val="1398074783"/>
      </c:lineChart>
      <c:catAx>
        <c:axId val="1408962591"/>
        <c:scaling>
          <c:orientation val="minMax"/>
        </c:scaling>
        <c:axPos val="b"/>
        <c:crossAx val="1398074783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398074783"/>
        <c:scaling>
          <c:orientation val="minMax"/>
          <c:min val="200"/>
        </c:scaling>
        <c:axPos val="l"/>
        <c:crossAx val="1408962591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41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시간-쿨링온도(ex1)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ex1_15_coolTemp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Sheet1!$B$2:$B$2071</c:f>
              <c:numCache>
                <c:formatCode>General</c:formatCode>
                <c:ptCount val="2070"/>
                <c:pt idx="1342">
                  <c:v>381.3</c:v>
                </c:pt>
                <c:pt idx="1343">
                  <c:v>381.4</c:v>
                </c:pt>
                <c:pt idx="1344">
                  <c:v>381.4</c:v>
                </c:pt>
                <c:pt idx="1345">
                  <c:v>381</c:v>
                </c:pt>
                <c:pt idx="1346">
                  <c:v>381</c:v>
                </c:pt>
                <c:pt idx="1347">
                  <c:v>381.1</c:v>
                </c:pt>
                <c:pt idx="1348">
                  <c:v>381</c:v>
                </c:pt>
                <c:pt idx="1349">
                  <c:v>380.8</c:v>
                </c:pt>
                <c:pt idx="1350">
                  <c:v>380.7</c:v>
                </c:pt>
                <c:pt idx="1351">
                  <c:v>380.7</c:v>
                </c:pt>
                <c:pt idx="1352">
                  <c:v>380.7</c:v>
                </c:pt>
                <c:pt idx="1353">
                  <c:v>380.4</c:v>
                </c:pt>
                <c:pt idx="1354">
                  <c:v>380.2</c:v>
                </c:pt>
                <c:pt idx="1355">
                  <c:v>380</c:v>
                </c:pt>
                <c:pt idx="1356">
                  <c:v>380</c:v>
                </c:pt>
                <c:pt idx="1357">
                  <c:v>380</c:v>
                </c:pt>
                <c:pt idx="1358">
                  <c:v>379.7</c:v>
                </c:pt>
                <c:pt idx="1359">
                  <c:v>379.7</c:v>
                </c:pt>
                <c:pt idx="1360">
                  <c:v>379.4</c:v>
                </c:pt>
                <c:pt idx="1361">
                  <c:v>379.4</c:v>
                </c:pt>
                <c:pt idx="1362">
                  <c:v>379.3</c:v>
                </c:pt>
                <c:pt idx="1363">
                  <c:v>379.2</c:v>
                </c:pt>
                <c:pt idx="1364">
                  <c:v>379.1</c:v>
                </c:pt>
                <c:pt idx="1365">
                  <c:v>379</c:v>
                </c:pt>
                <c:pt idx="1366">
                  <c:v>378.7</c:v>
                </c:pt>
                <c:pt idx="1367">
                  <c:v>378.7</c:v>
                </c:pt>
                <c:pt idx="1368">
                  <c:v>378.8</c:v>
                </c:pt>
                <c:pt idx="1369">
                  <c:v>378.4</c:v>
                </c:pt>
                <c:pt idx="1370">
                  <c:v>378.1</c:v>
                </c:pt>
                <c:pt idx="1371">
                  <c:v>378</c:v>
                </c:pt>
                <c:pt idx="1372">
                  <c:v>378</c:v>
                </c:pt>
                <c:pt idx="1373">
                  <c:v>377.7</c:v>
                </c:pt>
                <c:pt idx="1374">
                  <c:v>377.8</c:v>
                </c:pt>
                <c:pt idx="1375">
                  <c:v>377.8</c:v>
                </c:pt>
                <c:pt idx="1376">
                  <c:v>377.4</c:v>
                </c:pt>
                <c:pt idx="1377">
                  <c:v>377.4</c:v>
                </c:pt>
                <c:pt idx="1378">
                  <c:v>377</c:v>
                </c:pt>
                <c:pt idx="1379">
                  <c:v>377</c:v>
                </c:pt>
                <c:pt idx="1380">
                  <c:v>377.1</c:v>
                </c:pt>
                <c:pt idx="1381">
                  <c:v>376.7</c:v>
                </c:pt>
                <c:pt idx="1382">
                  <c:v>376.7</c:v>
                </c:pt>
                <c:pt idx="1383">
                  <c:v>376.7</c:v>
                </c:pt>
                <c:pt idx="1384">
                  <c:v>376.4</c:v>
                </c:pt>
                <c:pt idx="1385">
                  <c:v>376.1</c:v>
                </c:pt>
                <c:pt idx="1386">
                  <c:v>376.2</c:v>
                </c:pt>
                <c:pt idx="1387">
                  <c:v>376.1</c:v>
                </c:pt>
                <c:pt idx="1388">
                  <c:v>376.1</c:v>
                </c:pt>
                <c:pt idx="1389">
                  <c:v>375.7</c:v>
                </c:pt>
                <c:pt idx="1390">
                  <c:v>375.7</c:v>
                </c:pt>
                <c:pt idx="1391">
                  <c:v>375.4</c:v>
                </c:pt>
                <c:pt idx="1392">
                  <c:v>375.4</c:v>
                </c:pt>
                <c:pt idx="1393">
                  <c:v>375</c:v>
                </c:pt>
                <c:pt idx="1394">
                  <c:v>375</c:v>
                </c:pt>
                <c:pt idx="1395">
                  <c:v>375.1</c:v>
                </c:pt>
                <c:pt idx="1396">
                  <c:v>374.7</c:v>
                </c:pt>
                <c:pt idx="1397">
                  <c:v>374.4</c:v>
                </c:pt>
                <c:pt idx="1398">
                  <c:v>374.4</c:v>
                </c:pt>
                <c:pt idx="1399">
                  <c:v>374.4</c:v>
                </c:pt>
                <c:pt idx="1400">
                  <c:v>374</c:v>
                </c:pt>
                <c:pt idx="1401">
                  <c:v>374</c:v>
                </c:pt>
                <c:pt idx="1402">
                  <c:v>374</c:v>
                </c:pt>
                <c:pt idx="1403">
                  <c:v>373.7</c:v>
                </c:pt>
                <c:pt idx="1404">
                  <c:v>373.7</c:v>
                </c:pt>
                <c:pt idx="1405">
                  <c:v>373.8</c:v>
                </c:pt>
                <c:pt idx="1406">
                  <c:v>373.4</c:v>
                </c:pt>
                <c:pt idx="1407">
                  <c:v>373.3</c:v>
                </c:pt>
                <c:pt idx="1408">
                  <c:v>373.3</c:v>
                </c:pt>
                <c:pt idx="1409">
                  <c:v>373.4</c:v>
                </c:pt>
                <c:pt idx="1410">
                  <c:v>373.1</c:v>
                </c:pt>
                <c:pt idx="1411">
                  <c:v>373</c:v>
                </c:pt>
                <c:pt idx="1412">
                  <c:v>372.8</c:v>
                </c:pt>
                <c:pt idx="1413">
                  <c:v>372.7</c:v>
                </c:pt>
                <c:pt idx="1414">
                  <c:v>372.4</c:v>
                </c:pt>
                <c:pt idx="1415">
                  <c:v>372.4</c:v>
                </c:pt>
                <c:pt idx="1416">
                  <c:v>372.1</c:v>
                </c:pt>
                <c:pt idx="1417">
                  <c:v>372.1</c:v>
                </c:pt>
                <c:pt idx="1418">
                  <c:v>371.7</c:v>
                </c:pt>
                <c:pt idx="1419">
                  <c:v>371.7</c:v>
                </c:pt>
                <c:pt idx="1420">
                  <c:v>371.7</c:v>
                </c:pt>
                <c:pt idx="1421">
                  <c:v>371.4</c:v>
                </c:pt>
                <c:pt idx="1422">
                  <c:v>371.4</c:v>
                </c:pt>
                <c:pt idx="1423">
                  <c:v>371.1</c:v>
                </c:pt>
                <c:pt idx="1424">
                  <c:v>371.1</c:v>
                </c:pt>
                <c:pt idx="1425">
                  <c:v>370.7</c:v>
                </c:pt>
                <c:pt idx="1426">
                  <c:v>370.7</c:v>
                </c:pt>
                <c:pt idx="1427">
                  <c:v>370.7</c:v>
                </c:pt>
                <c:pt idx="1428">
                  <c:v>370.4</c:v>
                </c:pt>
                <c:pt idx="1429">
                  <c:v>370.1</c:v>
                </c:pt>
                <c:pt idx="1430">
                  <c:v>370</c:v>
                </c:pt>
                <c:pt idx="1431">
                  <c:v>370</c:v>
                </c:pt>
                <c:pt idx="1432">
                  <c:v>369.7</c:v>
                </c:pt>
                <c:pt idx="1433">
                  <c:v>369.7</c:v>
                </c:pt>
                <c:pt idx="1434">
                  <c:v>369.7</c:v>
                </c:pt>
                <c:pt idx="1435">
                  <c:v>369.4</c:v>
                </c:pt>
                <c:pt idx="1436">
                  <c:v>369.4</c:v>
                </c:pt>
                <c:pt idx="1437">
                  <c:v>369.4</c:v>
                </c:pt>
                <c:pt idx="1438">
                  <c:v>369</c:v>
                </c:pt>
                <c:pt idx="1439">
                  <c:v>369.1</c:v>
                </c:pt>
                <c:pt idx="1440">
                  <c:v>369</c:v>
                </c:pt>
                <c:pt idx="1441">
                  <c:v>368.7</c:v>
                </c:pt>
                <c:pt idx="1442">
                  <c:v>368.7</c:v>
                </c:pt>
                <c:pt idx="1443">
                  <c:v>368.4</c:v>
                </c:pt>
                <c:pt idx="1444">
                  <c:v>368.4</c:v>
                </c:pt>
                <c:pt idx="1445">
                  <c:v>368.4</c:v>
                </c:pt>
                <c:pt idx="1446">
                  <c:v>368.1</c:v>
                </c:pt>
                <c:pt idx="1447">
                  <c:v>367.8</c:v>
                </c:pt>
                <c:pt idx="1448">
                  <c:v>367.8</c:v>
                </c:pt>
                <c:pt idx="1449">
                  <c:v>367.7</c:v>
                </c:pt>
                <c:pt idx="1450">
                  <c:v>367.4</c:v>
                </c:pt>
                <c:pt idx="1451">
                  <c:v>367.4</c:v>
                </c:pt>
                <c:pt idx="1452">
                  <c:v>367.4</c:v>
                </c:pt>
                <c:pt idx="1453">
                  <c:v>367.4</c:v>
                </c:pt>
                <c:pt idx="1454">
                  <c:v>367.2</c:v>
                </c:pt>
                <c:pt idx="1455">
                  <c:v>367.1</c:v>
                </c:pt>
                <c:pt idx="1456">
                  <c:v>367.1</c:v>
                </c:pt>
                <c:pt idx="1457">
                  <c:v>366.8</c:v>
                </c:pt>
                <c:pt idx="1458">
                  <c:v>366.4</c:v>
                </c:pt>
                <c:pt idx="1459">
                  <c:v>366.4</c:v>
                </c:pt>
                <c:pt idx="1460">
                  <c:v>366.4</c:v>
                </c:pt>
                <c:pt idx="1461">
                  <c:v>366.4</c:v>
                </c:pt>
                <c:pt idx="1462">
                  <c:v>366.1</c:v>
                </c:pt>
                <c:pt idx="1463">
                  <c:v>366.1</c:v>
                </c:pt>
                <c:pt idx="1464">
                  <c:v>365.8</c:v>
                </c:pt>
                <c:pt idx="1465">
                  <c:v>365.8</c:v>
                </c:pt>
                <c:pt idx="1466">
                  <c:v>365.8</c:v>
                </c:pt>
                <c:pt idx="1467">
                  <c:v>365.8</c:v>
                </c:pt>
                <c:pt idx="1468">
                  <c:v>365.2</c:v>
                </c:pt>
                <c:pt idx="1469">
                  <c:v>365.2</c:v>
                </c:pt>
                <c:pt idx="1470">
                  <c:v>365.1</c:v>
                </c:pt>
                <c:pt idx="1471">
                  <c:v>364.8</c:v>
                </c:pt>
                <c:pt idx="1472">
                  <c:v>364.8</c:v>
                </c:pt>
                <c:pt idx="1473">
                  <c:v>364.8</c:v>
                </c:pt>
                <c:pt idx="1474">
                  <c:v>364.7</c:v>
                </c:pt>
                <c:pt idx="1475">
                  <c:v>364.8</c:v>
                </c:pt>
                <c:pt idx="1476">
                  <c:v>364.8</c:v>
                </c:pt>
                <c:pt idx="1477">
                  <c:v>364.4</c:v>
                </c:pt>
                <c:pt idx="1478">
                  <c:v>364.4</c:v>
                </c:pt>
                <c:pt idx="1479">
                  <c:v>364.5</c:v>
                </c:pt>
                <c:pt idx="1480">
                  <c:v>364.1</c:v>
                </c:pt>
                <c:pt idx="1481">
                  <c:v>364.1</c:v>
                </c:pt>
                <c:pt idx="1482">
                  <c:v>364.1</c:v>
                </c:pt>
                <c:pt idx="1483">
                  <c:v>363.8</c:v>
                </c:pt>
                <c:pt idx="1484">
                  <c:v>363.8</c:v>
                </c:pt>
                <c:pt idx="1485">
                  <c:v>363.8</c:v>
                </c:pt>
                <c:pt idx="1486">
                  <c:v>363.8</c:v>
                </c:pt>
                <c:pt idx="1487">
                  <c:v>363.5</c:v>
                </c:pt>
                <c:pt idx="1488">
                  <c:v>363.5</c:v>
                </c:pt>
                <c:pt idx="1489">
                  <c:v>363.5</c:v>
                </c:pt>
                <c:pt idx="1490">
                  <c:v>363.5</c:v>
                </c:pt>
                <c:pt idx="1491">
                  <c:v>363.1</c:v>
                </c:pt>
                <c:pt idx="1492">
                  <c:v>363</c:v>
                </c:pt>
                <c:pt idx="1493">
                  <c:v>362.8</c:v>
                </c:pt>
                <c:pt idx="1494">
                  <c:v>362.8</c:v>
                </c:pt>
                <c:pt idx="1495">
                  <c:v>362.6</c:v>
                </c:pt>
                <c:pt idx="1496">
                  <c:v>362.6</c:v>
                </c:pt>
                <c:pt idx="1497">
                  <c:v>362.5</c:v>
                </c:pt>
                <c:pt idx="1498">
                  <c:v>362.6</c:v>
                </c:pt>
                <c:pt idx="1499">
                  <c:v>362.2</c:v>
                </c:pt>
                <c:pt idx="1500">
                  <c:v>362.2</c:v>
                </c:pt>
                <c:pt idx="1501">
                  <c:v>361.9</c:v>
                </c:pt>
                <c:pt idx="1502">
                  <c:v>361.9</c:v>
                </c:pt>
                <c:pt idx="1503">
                  <c:v>361.9</c:v>
                </c:pt>
                <c:pt idx="1504">
                  <c:v>361.5</c:v>
                </c:pt>
                <c:pt idx="1505">
                  <c:v>361.5</c:v>
                </c:pt>
                <c:pt idx="1506">
                  <c:v>361.5</c:v>
                </c:pt>
                <c:pt idx="1507">
                  <c:v>361.5</c:v>
                </c:pt>
                <c:pt idx="1508">
                  <c:v>361.2</c:v>
                </c:pt>
                <c:pt idx="1509">
                  <c:v>361.2</c:v>
                </c:pt>
                <c:pt idx="1510">
                  <c:v>360.9</c:v>
                </c:pt>
                <c:pt idx="1511">
                  <c:v>360.9</c:v>
                </c:pt>
                <c:pt idx="1512">
                  <c:v>360.9</c:v>
                </c:pt>
                <c:pt idx="1513">
                  <c:v>360.6</c:v>
                </c:pt>
                <c:pt idx="1514">
                  <c:v>360.6</c:v>
                </c:pt>
                <c:pt idx="1515">
                  <c:v>360.6</c:v>
                </c:pt>
                <c:pt idx="1516">
                  <c:v>360.3</c:v>
                </c:pt>
                <c:pt idx="1517">
                  <c:v>360.3</c:v>
                </c:pt>
                <c:pt idx="1518">
                  <c:v>359.9</c:v>
                </c:pt>
                <c:pt idx="1519">
                  <c:v>360.3</c:v>
                </c:pt>
                <c:pt idx="1520">
                  <c:v>359.9</c:v>
                </c:pt>
                <c:pt idx="1521">
                  <c:v>359.9</c:v>
                </c:pt>
                <c:pt idx="1522">
                  <c:v>360</c:v>
                </c:pt>
                <c:pt idx="1523">
                  <c:v>359.6</c:v>
                </c:pt>
                <c:pt idx="1524">
                  <c:v>359.6</c:v>
                </c:pt>
                <c:pt idx="1525">
                  <c:v>359.3</c:v>
                </c:pt>
                <c:pt idx="1526">
                  <c:v>359.3</c:v>
                </c:pt>
                <c:pt idx="1527">
                  <c:v>358.9</c:v>
                </c:pt>
                <c:pt idx="1528">
                  <c:v>358.9</c:v>
                </c:pt>
                <c:pt idx="1529">
                  <c:v>359</c:v>
                </c:pt>
                <c:pt idx="1530">
                  <c:v>358.5</c:v>
                </c:pt>
                <c:pt idx="1531">
                  <c:v>358.6</c:v>
                </c:pt>
                <c:pt idx="1532">
                  <c:v>358.3</c:v>
                </c:pt>
                <c:pt idx="1533">
                  <c:v>358.3</c:v>
                </c:pt>
                <c:pt idx="1534">
                  <c:v>358.3</c:v>
                </c:pt>
                <c:pt idx="1535">
                  <c:v>357.9</c:v>
                </c:pt>
                <c:pt idx="1536">
                  <c:v>358</c:v>
                </c:pt>
                <c:pt idx="1537">
                  <c:v>358</c:v>
                </c:pt>
                <c:pt idx="1538">
                  <c:v>357.6</c:v>
                </c:pt>
                <c:pt idx="1539">
                  <c:v>357.6</c:v>
                </c:pt>
                <c:pt idx="1540">
                  <c:v>357.6</c:v>
                </c:pt>
                <c:pt idx="1541">
                  <c:v>357.2</c:v>
                </c:pt>
                <c:pt idx="1542">
                  <c:v>357.2</c:v>
                </c:pt>
                <c:pt idx="1543">
                  <c:v>357.2</c:v>
                </c:pt>
                <c:pt idx="1544">
                  <c:v>356.9</c:v>
                </c:pt>
                <c:pt idx="1545">
                  <c:v>356.9</c:v>
                </c:pt>
                <c:pt idx="1546">
                  <c:v>356.9</c:v>
                </c:pt>
                <c:pt idx="1547">
                  <c:v>356.6</c:v>
                </c:pt>
                <c:pt idx="1548">
                  <c:v>356.6</c:v>
                </c:pt>
                <c:pt idx="1549">
                  <c:v>356.3</c:v>
                </c:pt>
                <c:pt idx="1550">
                  <c:v>356.3</c:v>
                </c:pt>
                <c:pt idx="1551">
                  <c:v>356.3</c:v>
                </c:pt>
                <c:pt idx="1552">
                  <c:v>356</c:v>
                </c:pt>
                <c:pt idx="1553">
                  <c:v>356</c:v>
                </c:pt>
                <c:pt idx="1554">
                  <c:v>355.6</c:v>
                </c:pt>
                <c:pt idx="1555">
                  <c:v>355.6</c:v>
                </c:pt>
                <c:pt idx="1556">
                  <c:v>355.5</c:v>
                </c:pt>
                <c:pt idx="1557">
                  <c:v>355.5</c:v>
                </c:pt>
                <c:pt idx="1558">
                  <c:v>355.2</c:v>
                </c:pt>
                <c:pt idx="1559">
                  <c:v>355.3</c:v>
                </c:pt>
                <c:pt idx="1560">
                  <c:v>355</c:v>
                </c:pt>
                <c:pt idx="1561">
                  <c:v>355</c:v>
                </c:pt>
                <c:pt idx="1562">
                  <c:v>355</c:v>
                </c:pt>
                <c:pt idx="1563">
                  <c:v>355</c:v>
                </c:pt>
                <c:pt idx="1564">
                  <c:v>354.6</c:v>
                </c:pt>
                <c:pt idx="1565">
                  <c:v>354.6</c:v>
                </c:pt>
                <c:pt idx="1566">
                  <c:v>354.6</c:v>
                </c:pt>
                <c:pt idx="1567">
                  <c:v>354.6</c:v>
                </c:pt>
                <c:pt idx="1568">
                  <c:v>354.6</c:v>
                </c:pt>
                <c:pt idx="1569">
                  <c:v>354.2</c:v>
                </c:pt>
                <c:pt idx="1570">
                  <c:v>354.2</c:v>
                </c:pt>
                <c:pt idx="1571">
                  <c:v>354.2</c:v>
                </c:pt>
                <c:pt idx="1572">
                  <c:v>354.3</c:v>
                </c:pt>
                <c:pt idx="1573">
                  <c:v>354.2</c:v>
                </c:pt>
                <c:pt idx="1574">
                  <c:v>354</c:v>
                </c:pt>
                <c:pt idx="1575">
                  <c:v>353.9</c:v>
                </c:pt>
                <c:pt idx="1576">
                  <c:v>353.9</c:v>
                </c:pt>
                <c:pt idx="1577">
                  <c:v>353.6</c:v>
                </c:pt>
                <c:pt idx="1578">
                  <c:v>353.6</c:v>
                </c:pt>
                <c:pt idx="1579">
                  <c:v>353.6</c:v>
                </c:pt>
                <c:pt idx="1580">
                  <c:v>353.3</c:v>
                </c:pt>
                <c:pt idx="1581">
                  <c:v>353.2</c:v>
                </c:pt>
                <c:pt idx="1582">
                  <c:v>353.3</c:v>
                </c:pt>
                <c:pt idx="1583">
                  <c:v>352.9</c:v>
                </c:pt>
                <c:pt idx="1584">
                  <c:v>352.9</c:v>
                </c:pt>
                <c:pt idx="1585">
                  <c:v>352.9</c:v>
                </c:pt>
                <c:pt idx="1586">
                  <c:v>352.6</c:v>
                </c:pt>
                <c:pt idx="1587">
                  <c:v>352.6</c:v>
                </c:pt>
                <c:pt idx="1588">
                  <c:v>352.6</c:v>
                </c:pt>
                <c:pt idx="1589">
                  <c:v>352.3</c:v>
                </c:pt>
                <c:pt idx="1590">
                  <c:v>352.3</c:v>
                </c:pt>
                <c:pt idx="1591">
                  <c:v>352.3</c:v>
                </c:pt>
                <c:pt idx="1592">
                  <c:v>352.3</c:v>
                </c:pt>
                <c:pt idx="1593">
                  <c:v>352</c:v>
                </c:pt>
                <c:pt idx="1594">
                  <c:v>351.9</c:v>
                </c:pt>
                <c:pt idx="1595">
                  <c:v>351.6</c:v>
                </c:pt>
                <c:pt idx="1596">
                  <c:v>351.6</c:v>
                </c:pt>
                <c:pt idx="1597">
                  <c:v>351.6</c:v>
                </c:pt>
                <c:pt idx="1598">
                  <c:v>351.2</c:v>
                </c:pt>
                <c:pt idx="1599">
                  <c:v>351.2</c:v>
                </c:pt>
                <c:pt idx="1600">
                  <c:v>351.2</c:v>
                </c:pt>
                <c:pt idx="1601">
                  <c:v>350.9</c:v>
                </c:pt>
                <c:pt idx="1602">
                  <c:v>350.9</c:v>
                </c:pt>
                <c:pt idx="1603">
                  <c:v>350.9</c:v>
                </c:pt>
                <c:pt idx="1604">
                  <c:v>350.9</c:v>
                </c:pt>
                <c:pt idx="1605">
                  <c:v>350.6</c:v>
                </c:pt>
                <c:pt idx="1606">
                  <c:v>350.6</c:v>
                </c:pt>
                <c:pt idx="1607">
                  <c:v>350.3</c:v>
                </c:pt>
                <c:pt idx="1608">
                  <c:v>350.2</c:v>
                </c:pt>
                <c:pt idx="1609">
                  <c:v>349.9</c:v>
                </c:pt>
                <c:pt idx="1610">
                  <c:v>349.9</c:v>
                </c:pt>
                <c:pt idx="1611">
                  <c:v>350</c:v>
                </c:pt>
                <c:pt idx="1612">
                  <c:v>350</c:v>
                </c:pt>
                <c:pt idx="1613">
                  <c:v>349.6</c:v>
                </c:pt>
                <c:pt idx="1614">
                  <c:v>349.6</c:v>
                </c:pt>
                <c:pt idx="1615">
                  <c:v>349.6</c:v>
                </c:pt>
                <c:pt idx="1616">
                  <c:v>349.3</c:v>
                </c:pt>
                <c:pt idx="1617">
                  <c:v>349.3</c:v>
                </c:pt>
                <c:pt idx="1618">
                  <c:v>348.9</c:v>
                </c:pt>
                <c:pt idx="1619">
                  <c:v>349</c:v>
                </c:pt>
                <c:pt idx="1620">
                  <c:v>349</c:v>
                </c:pt>
                <c:pt idx="1621">
                  <c:v>348.6</c:v>
                </c:pt>
                <c:pt idx="1622">
                  <c:v>348.6</c:v>
                </c:pt>
                <c:pt idx="1623">
                  <c:v>348.5</c:v>
                </c:pt>
                <c:pt idx="1624">
                  <c:v>348.6</c:v>
                </c:pt>
                <c:pt idx="1625">
                  <c:v>348.3</c:v>
                </c:pt>
                <c:pt idx="1626">
                  <c:v>348.3</c:v>
                </c:pt>
                <c:pt idx="1627">
                  <c:v>348.2</c:v>
                </c:pt>
                <c:pt idx="1628">
                  <c:v>347.9</c:v>
                </c:pt>
                <c:pt idx="1629">
                  <c:v>347.9</c:v>
                </c:pt>
                <c:pt idx="1630">
                  <c:v>347.6</c:v>
                </c:pt>
                <c:pt idx="1631">
                  <c:v>347.6</c:v>
                </c:pt>
                <c:pt idx="1632">
                  <c:v>347.6</c:v>
                </c:pt>
                <c:pt idx="1633">
                  <c:v>347.5</c:v>
                </c:pt>
                <c:pt idx="1634">
                  <c:v>347.3</c:v>
                </c:pt>
                <c:pt idx="1635">
                  <c:v>347.2</c:v>
                </c:pt>
                <c:pt idx="1636">
                  <c:v>346.9</c:v>
                </c:pt>
                <c:pt idx="1637">
                  <c:v>346.9</c:v>
                </c:pt>
                <c:pt idx="1638">
                  <c:v>346.6</c:v>
                </c:pt>
                <c:pt idx="1639">
                  <c:v>346.6</c:v>
                </c:pt>
                <c:pt idx="1640">
                  <c:v>346.6</c:v>
                </c:pt>
                <c:pt idx="1641">
                  <c:v>346.6</c:v>
                </c:pt>
                <c:pt idx="1642">
                  <c:v>346.2</c:v>
                </c:pt>
                <c:pt idx="1643">
                  <c:v>346.2</c:v>
                </c:pt>
                <c:pt idx="1644">
                  <c:v>346.2</c:v>
                </c:pt>
                <c:pt idx="1645">
                  <c:v>345.9</c:v>
                </c:pt>
                <c:pt idx="1646">
                  <c:v>345.9</c:v>
                </c:pt>
                <c:pt idx="1647">
                  <c:v>345.6</c:v>
                </c:pt>
                <c:pt idx="1648">
                  <c:v>345.7</c:v>
                </c:pt>
                <c:pt idx="1649">
                  <c:v>345.6</c:v>
                </c:pt>
                <c:pt idx="1650">
                  <c:v>345.6</c:v>
                </c:pt>
                <c:pt idx="1651">
                  <c:v>345.3</c:v>
                </c:pt>
                <c:pt idx="1652">
                  <c:v>345.3</c:v>
                </c:pt>
                <c:pt idx="1653">
                  <c:v>345</c:v>
                </c:pt>
                <c:pt idx="1654">
                  <c:v>345.2</c:v>
                </c:pt>
                <c:pt idx="1655">
                  <c:v>345</c:v>
                </c:pt>
                <c:pt idx="1656">
                  <c:v>344.7</c:v>
                </c:pt>
                <c:pt idx="1657">
                  <c:v>344.6</c:v>
                </c:pt>
                <c:pt idx="1658">
                  <c:v>344.6</c:v>
                </c:pt>
                <c:pt idx="1659">
                  <c:v>344.6</c:v>
                </c:pt>
                <c:pt idx="1660">
                  <c:v>344.3</c:v>
                </c:pt>
                <c:pt idx="1661">
                  <c:v>344.3</c:v>
                </c:pt>
                <c:pt idx="1662">
                  <c:v>344.3</c:v>
                </c:pt>
                <c:pt idx="1663">
                  <c:v>344</c:v>
                </c:pt>
                <c:pt idx="1664">
                  <c:v>343.9</c:v>
                </c:pt>
                <c:pt idx="1665">
                  <c:v>344</c:v>
                </c:pt>
                <c:pt idx="1666">
                  <c:v>343.6</c:v>
                </c:pt>
                <c:pt idx="1667">
                  <c:v>343.6</c:v>
                </c:pt>
                <c:pt idx="1668">
                  <c:v>343.5</c:v>
                </c:pt>
                <c:pt idx="1669">
                  <c:v>343.2</c:v>
                </c:pt>
                <c:pt idx="1670">
                  <c:v>343.3</c:v>
                </c:pt>
                <c:pt idx="1671">
                  <c:v>342.9</c:v>
                </c:pt>
                <c:pt idx="1672">
                  <c:v>342.9</c:v>
                </c:pt>
                <c:pt idx="1673">
                  <c:v>342.9</c:v>
                </c:pt>
                <c:pt idx="1674">
                  <c:v>342.6</c:v>
                </c:pt>
                <c:pt idx="1675">
                  <c:v>342.6</c:v>
                </c:pt>
                <c:pt idx="1676">
                  <c:v>342.6</c:v>
                </c:pt>
                <c:pt idx="1677">
                  <c:v>342.6</c:v>
                </c:pt>
                <c:pt idx="1678">
                  <c:v>342.6</c:v>
                </c:pt>
                <c:pt idx="1679">
                  <c:v>342.6</c:v>
                </c:pt>
                <c:pt idx="1680">
                  <c:v>342.3</c:v>
                </c:pt>
                <c:pt idx="1681">
                  <c:v>342.3</c:v>
                </c:pt>
                <c:pt idx="1682">
                  <c:v>342.3</c:v>
                </c:pt>
                <c:pt idx="1683">
                  <c:v>342.3</c:v>
                </c:pt>
                <c:pt idx="1684">
                  <c:v>342.1</c:v>
                </c:pt>
                <c:pt idx="1685">
                  <c:v>341.9</c:v>
                </c:pt>
                <c:pt idx="1686">
                  <c:v>341.9</c:v>
                </c:pt>
                <c:pt idx="1687">
                  <c:v>341.9</c:v>
                </c:pt>
                <c:pt idx="1688">
                  <c:v>341.6</c:v>
                </c:pt>
                <c:pt idx="1689">
                  <c:v>341.6</c:v>
                </c:pt>
                <c:pt idx="1690">
                  <c:v>341.6</c:v>
                </c:pt>
                <c:pt idx="1691">
                  <c:v>341.3</c:v>
                </c:pt>
                <c:pt idx="1692">
                  <c:v>341</c:v>
                </c:pt>
                <c:pt idx="1693">
                  <c:v>341</c:v>
                </c:pt>
                <c:pt idx="1694">
                  <c:v>340.9</c:v>
                </c:pt>
                <c:pt idx="1695">
                  <c:v>340.7</c:v>
                </c:pt>
                <c:pt idx="1696">
                  <c:v>340.9</c:v>
                </c:pt>
                <c:pt idx="1697">
                  <c:v>340.7</c:v>
                </c:pt>
                <c:pt idx="1698">
                  <c:v>340.6</c:v>
                </c:pt>
                <c:pt idx="1699">
                  <c:v>340.4</c:v>
                </c:pt>
                <c:pt idx="1700">
                  <c:v>340.3</c:v>
                </c:pt>
                <c:pt idx="1701">
                  <c:v>340</c:v>
                </c:pt>
                <c:pt idx="1702">
                  <c:v>340</c:v>
                </c:pt>
                <c:pt idx="1703">
                  <c:v>339.9</c:v>
                </c:pt>
                <c:pt idx="1704">
                  <c:v>340</c:v>
                </c:pt>
                <c:pt idx="1705">
                  <c:v>339.7</c:v>
                </c:pt>
                <c:pt idx="1706">
                  <c:v>339.7</c:v>
                </c:pt>
                <c:pt idx="1707">
                  <c:v>339.3</c:v>
                </c:pt>
                <c:pt idx="1708">
                  <c:v>339.2</c:v>
                </c:pt>
                <c:pt idx="1709">
                  <c:v>339.3</c:v>
                </c:pt>
                <c:pt idx="1710">
                  <c:v>339</c:v>
                </c:pt>
                <c:pt idx="1711">
                  <c:v>339</c:v>
                </c:pt>
                <c:pt idx="1712">
                  <c:v>338.9</c:v>
                </c:pt>
                <c:pt idx="1713">
                  <c:v>338.6</c:v>
                </c:pt>
                <c:pt idx="1714">
                  <c:v>338.6</c:v>
                </c:pt>
                <c:pt idx="1715">
                  <c:v>338.7</c:v>
                </c:pt>
                <c:pt idx="1716">
                  <c:v>338.3</c:v>
                </c:pt>
                <c:pt idx="1717">
                  <c:v>338.3</c:v>
                </c:pt>
                <c:pt idx="1718">
                  <c:v>338</c:v>
                </c:pt>
                <c:pt idx="1719">
                  <c:v>338</c:v>
                </c:pt>
                <c:pt idx="1720">
                  <c:v>338</c:v>
                </c:pt>
                <c:pt idx="1721">
                  <c:v>337.6</c:v>
                </c:pt>
                <c:pt idx="1722">
                  <c:v>337.6</c:v>
                </c:pt>
                <c:pt idx="1723">
                  <c:v>337.6</c:v>
                </c:pt>
                <c:pt idx="1724">
                  <c:v>337.6</c:v>
                </c:pt>
                <c:pt idx="1725">
                  <c:v>337.3</c:v>
                </c:pt>
                <c:pt idx="1726">
                  <c:v>337.3</c:v>
                </c:pt>
                <c:pt idx="1727">
                  <c:v>337</c:v>
                </c:pt>
                <c:pt idx="1728">
                  <c:v>336.9</c:v>
                </c:pt>
                <c:pt idx="1729">
                  <c:v>337</c:v>
                </c:pt>
                <c:pt idx="1730">
                  <c:v>337</c:v>
                </c:pt>
                <c:pt idx="1731">
                  <c:v>337</c:v>
                </c:pt>
                <c:pt idx="1732">
                  <c:v>336.7</c:v>
                </c:pt>
                <c:pt idx="1733">
                  <c:v>336.3</c:v>
                </c:pt>
                <c:pt idx="1734">
                  <c:v>336.3</c:v>
                </c:pt>
                <c:pt idx="1735">
                  <c:v>336.4</c:v>
                </c:pt>
                <c:pt idx="1736">
                  <c:v>336</c:v>
                </c:pt>
                <c:pt idx="1737">
                  <c:v>335.9</c:v>
                </c:pt>
                <c:pt idx="1738">
                  <c:v>336</c:v>
                </c:pt>
                <c:pt idx="1739">
                  <c:v>336</c:v>
                </c:pt>
                <c:pt idx="1740">
                  <c:v>335.9</c:v>
                </c:pt>
                <c:pt idx="1741">
                  <c:v>335.9</c:v>
                </c:pt>
                <c:pt idx="1742">
                  <c:v>335.6</c:v>
                </c:pt>
                <c:pt idx="1743">
                  <c:v>335.7</c:v>
                </c:pt>
                <c:pt idx="1744">
                  <c:v>335.4</c:v>
                </c:pt>
                <c:pt idx="1745">
                  <c:v>335.4</c:v>
                </c:pt>
                <c:pt idx="1746">
                  <c:v>335.3</c:v>
                </c:pt>
                <c:pt idx="1747">
                  <c:v>335.4</c:v>
                </c:pt>
                <c:pt idx="1748">
                  <c:v>335</c:v>
                </c:pt>
                <c:pt idx="1749">
                  <c:v>335</c:v>
                </c:pt>
                <c:pt idx="1750">
                  <c:v>335</c:v>
                </c:pt>
                <c:pt idx="1751">
                  <c:v>334.6</c:v>
                </c:pt>
                <c:pt idx="1752">
                  <c:v>334.7</c:v>
                </c:pt>
                <c:pt idx="1753">
                  <c:v>334.7</c:v>
                </c:pt>
                <c:pt idx="1754">
                  <c:v>334.3</c:v>
                </c:pt>
                <c:pt idx="1755">
                  <c:v>334.3</c:v>
                </c:pt>
                <c:pt idx="1756">
                  <c:v>334.3</c:v>
                </c:pt>
                <c:pt idx="1757">
                  <c:v>334</c:v>
                </c:pt>
                <c:pt idx="1758">
                  <c:v>334</c:v>
                </c:pt>
                <c:pt idx="1759">
                  <c:v>334</c:v>
                </c:pt>
                <c:pt idx="1760">
                  <c:v>334</c:v>
                </c:pt>
                <c:pt idx="1761">
                  <c:v>333.7</c:v>
                </c:pt>
                <c:pt idx="1762">
                  <c:v>333.7</c:v>
                </c:pt>
                <c:pt idx="1763">
                  <c:v>333.3</c:v>
                </c:pt>
                <c:pt idx="1764">
                  <c:v>333.3</c:v>
                </c:pt>
                <c:pt idx="1765">
                  <c:v>333.3</c:v>
                </c:pt>
                <c:pt idx="1766">
                  <c:v>333.1</c:v>
                </c:pt>
                <c:pt idx="1767">
                  <c:v>333</c:v>
                </c:pt>
                <c:pt idx="1768">
                  <c:v>333</c:v>
                </c:pt>
                <c:pt idx="1769">
                  <c:v>332.6</c:v>
                </c:pt>
                <c:pt idx="1770">
                  <c:v>332.7</c:v>
                </c:pt>
                <c:pt idx="1771">
                  <c:v>332.7</c:v>
                </c:pt>
                <c:pt idx="1772">
                  <c:v>332.3</c:v>
                </c:pt>
                <c:pt idx="1773">
                  <c:v>332.3</c:v>
                </c:pt>
                <c:pt idx="1774">
                  <c:v>332.3</c:v>
                </c:pt>
                <c:pt idx="1775">
                  <c:v>332</c:v>
                </c:pt>
                <c:pt idx="1776">
                  <c:v>332</c:v>
                </c:pt>
                <c:pt idx="1777">
                  <c:v>332</c:v>
                </c:pt>
                <c:pt idx="1778">
                  <c:v>331.7</c:v>
                </c:pt>
                <c:pt idx="1779">
                  <c:v>331.7</c:v>
                </c:pt>
                <c:pt idx="1780">
                  <c:v>331.7</c:v>
                </c:pt>
                <c:pt idx="1781">
                  <c:v>331.3</c:v>
                </c:pt>
                <c:pt idx="1782">
                  <c:v>331.4</c:v>
                </c:pt>
                <c:pt idx="1783">
                  <c:v>331.4</c:v>
                </c:pt>
                <c:pt idx="1784">
                  <c:v>331.4</c:v>
                </c:pt>
                <c:pt idx="1785">
                  <c:v>331.1</c:v>
                </c:pt>
                <c:pt idx="1786">
                  <c:v>331.1</c:v>
                </c:pt>
                <c:pt idx="1787">
                  <c:v>330.7</c:v>
                </c:pt>
                <c:pt idx="1788">
                  <c:v>330.8</c:v>
                </c:pt>
                <c:pt idx="1789">
                  <c:v>330.7</c:v>
                </c:pt>
                <c:pt idx="1790">
                  <c:v>330.4</c:v>
                </c:pt>
                <c:pt idx="1791">
                  <c:v>330.4</c:v>
                </c:pt>
                <c:pt idx="1792">
                  <c:v>330.3</c:v>
                </c:pt>
                <c:pt idx="1793">
                  <c:v>330</c:v>
                </c:pt>
                <c:pt idx="1794">
                  <c:v>330</c:v>
                </c:pt>
                <c:pt idx="1795">
                  <c:v>330</c:v>
                </c:pt>
                <c:pt idx="1796">
                  <c:v>329.7</c:v>
                </c:pt>
                <c:pt idx="1797">
                  <c:v>329.8</c:v>
                </c:pt>
                <c:pt idx="1798">
                  <c:v>329.8</c:v>
                </c:pt>
                <c:pt idx="1799">
                  <c:v>329.5</c:v>
                </c:pt>
                <c:pt idx="1800">
                  <c:v>329.4</c:v>
                </c:pt>
                <c:pt idx="1801">
                  <c:v>329.5</c:v>
                </c:pt>
                <c:pt idx="1802">
                  <c:v>329.1</c:v>
                </c:pt>
                <c:pt idx="1803">
                  <c:v>329</c:v>
                </c:pt>
                <c:pt idx="1804">
                  <c:v>329</c:v>
                </c:pt>
                <c:pt idx="1805">
                  <c:v>328.7</c:v>
                </c:pt>
                <c:pt idx="1806">
                  <c:v>328.7</c:v>
                </c:pt>
                <c:pt idx="1807">
                  <c:v>328.7</c:v>
                </c:pt>
                <c:pt idx="1808">
                  <c:v>328.4</c:v>
                </c:pt>
                <c:pt idx="1809">
                  <c:v>328.4</c:v>
                </c:pt>
                <c:pt idx="1810">
                  <c:v>328.4</c:v>
                </c:pt>
                <c:pt idx="1811">
                  <c:v>328.1</c:v>
                </c:pt>
                <c:pt idx="1812">
                  <c:v>328.1</c:v>
                </c:pt>
                <c:pt idx="1813">
                  <c:v>328.1</c:v>
                </c:pt>
                <c:pt idx="1814">
                  <c:v>327.8</c:v>
                </c:pt>
                <c:pt idx="1815">
                  <c:v>327.8</c:v>
                </c:pt>
                <c:pt idx="1816">
                  <c:v>327.39999999999998</c:v>
                </c:pt>
                <c:pt idx="1817">
                  <c:v>327.39999999999998</c:v>
                </c:pt>
                <c:pt idx="1818">
                  <c:v>327.39999999999998</c:v>
                </c:pt>
                <c:pt idx="1819">
                  <c:v>327.39999999999998</c:v>
                </c:pt>
                <c:pt idx="1820">
                  <c:v>327.10000000000002</c:v>
                </c:pt>
                <c:pt idx="1821">
                  <c:v>327</c:v>
                </c:pt>
                <c:pt idx="1822">
                  <c:v>326.8</c:v>
                </c:pt>
                <c:pt idx="1823">
                  <c:v>326.8</c:v>
                </c:pt>
                <c:pt idx="1824">
                  <c:v>326.5</c:v>
                </c:pt>
                <c:pt idx="1825">
                  <c:v>326.39999999999998</c:v>
                </c:pt>
                <c:pt idx="1826">
                  <c:v>326.5</c:v>
                </c:pt>
                <c:pt idx="1827">
                  <c:v>326.2</c:v>
                </c:pt>
                <c:pt idx="1828">
                  <c:v>326.10000000000002</c:v>
                </c:pt>
                <c:pt idx="1829">
                  <c:v>326.10000000000002</c:v>
                </c:pt>
                <c:pt idx="1830">
                  <c:v>325.8</c:v>
                </c:pt>
                <c:pt idx="1831">
                  <c:v>325.8</c:v>
                </c:pt>
                <c:pt idx="1832">
                  <c:v>325.8</c:v>
                </c:pt>
                <c:pt idx="1833">
                  <c:v>325.5</c:v>
                </c:pt>
                <c:pt idx="1834">
                  <c:v>325.39999999999998</c:v>
                </c:pt>
                <c:pt idx="1835">
                  <c:v>325.5</c:v>
                </c:pt>
                <c:pt idx="1836">
                  <c:v>325.5</c:v>
                </c:pt>
                <c:pt idx="1837">
                  <c:v>325.5</c:v>
                </c:pt>
                <c:pt idx="1838">
                  <c:v>325.2</c:v>
                </c:pt>
                <c:pt idx="1839">
                  <c:v>324.7</c:v>
                </c:pt>
                <c:pt idx="1840">
                  <c:v>324.89999999999998</c:v>
                </c:pt>
                <c:pt idx="1841">
                  <c:v>324.8</c:v>
                </c:pt>
                <c:pt idx="1842">
                  <c:v>324.39999999999998</c:v>
                </c:pt>
                <c:pt idx="1843">
                  <c:v>324.5</c:v>
                </c:pt>
                <c:pt idx="1844">
                  <c:v>324.5</c:v>
                </c:pt>
                <c:pt idx="1845">
                  <c:v>324.5</c:v>
                </c:pt>
                <c:pt idx="1846">
                  <c:v>324.10000000000002</c:v>
                </c:pt>
                <c:pt idx="1847">
                  <c:v>324.10000000000002</c:v>
                </c:pt>
                <c:pt idx="1848">
                  <c:v>323.8</c:v>
                </c:pt>
                <c:pt idx="1849">
                  <c:v>323.8</c:v>
                </c:pt>
                <c:pt idx="1850">
                  <c:v>323.8</c:v>
                </c:pt>
                <c:pt idx="1851">
                  <c:v>323.8</c:v>
                </c:pt>
                <c:pt idx="1852">
                  <c:v>323.5</c:v>
                </c:pt>
                <c:pt idx="1853">
                  <c:v>323.5</c:v>
                </c:pt>
                <c:pt idx="1854">
                  <c:v>323.5</c:v>
                </c:pt>
                <c:pt idx="1855">
                  <c:v>323.2</c:v>
                </c:pt>
                <c:pt idx="1856">
                  <c:v>323.10000000000002</c:v>
                </c:pt>
                <c:pt idx="1857">
                  <c:v>322.89999999999998</c:v>
                </c:pt>
                <c:pt idx="1858">
                  <c:v>322.8</c:v>
                </c:pt>
                <c:pt idx="1859">
                  <c:v>322.8</c:v>
                </c:pt>
                <c:pt idx="1860">
                  <c:v>322.8</c:v>
                </c:pt>
                <c:pt idx="1861">
                  <c:v>322.8</c:v>
                </c:pt>
                <c:pt idx="1862">
                  <c:v>322.8</c:v>
                </c:pt>
                <c:pt idx="1863">
                  <c:v>322.5</c:v>
                </c:pt>
                <c:pt idx="1864">
                  <c:v>322.2</c:v>
                </c:pt>
                <c:pt idx="1865">
                  <c:v>322.2</c:v>
                </c:pt>
                <c:pt idx="1866">
                  <c:v>322.2</c:v>
                </c:pt>
                <c:pt idx="1867">
                  <c:v>322.2</c:v>
                </c:pt>
                <c:pt idx="1868">
                  <c:v>321.8</c:v>
                </c:pt>
                <c:pt idx="1869">
                  <c:v>321.89999999999998</c:v>
                </c:pt>
                <c:pt idx="1870">
                  <c:v>321.8</c:v>
                </c:pt>
                <c:pt idx="1871">
                  <c:v>321.8</c:v>
                </c:pt>
                <c:pt idx="1872">
                  <c:v>321.5</c:v>
                </c:pt>
                <c:pt idx="1873">
                  <c:v>321.5</c:v>
                </c:pt>
                <c:pt idx="1874">
                  <c:v>321.5</c:v>
                </c:pt>
                <c:pt idx="1875">
                  <c:v>321.2</c:v>
                </c:pt>
                <c:pt idx="1876">
                  <c:v>321.2</c:v>
                </c:pt>
                <c:pt idx="1877">
                  <c:v>321.2</c:v>
                </c:pt>
                <c:pt idx="1878">
                  <c:v>320.89999999999998</c:v>
                </c:pt>
                <c:pt idx="1879">
                  <c:v>321.10000000000002</c:v>
                </c:pt>
                <c:pt idx="1880">
                  <c:v>320.89999999999998</c:v>
                </c:pt>
                <c:pt idx="1881">
                  <c:v>320.89999999999998</c:v>
                </c:pt>
                <c:pt idx="1882">
                  <c:v>320.89999999999998</c:v>
                </c:pt>
                <c:pt idx="1883">
                  <c:v>320.5</c:v>
                </c:pt>
                <c:pt idx="1884">
                  <c:v>320.60000000000002</c:v>
                </c:pt>
                <c:pt idx="1885">
                  <c:v>320.5</c:v>
                </c:pt>
                <c:pt idx="1886">
                  <c:v>320.2</c:v>
                </c:pt>
                <c:pt idx="1887">
                  <c:v>320.2</c:v>
                </c:pt>
                <c:pt idx="1888">
                  <c:v>320.2</c:v>
                </c:pt>
                <c:pt idx="1889">
                  <c:v>319.89999999999998</c:v>
                </c:pt>
                <c:pt idx="1890">
                  <c:v>319.89999999999998</c:v>
                </c:pt>
                <c:pt idx="1891">
                  <c:v>319.8</c:v>
                </c:pt>
                <c:pt idx="1892">
                  <c:v>319.89999999999998</c:v>
                </c:pt>
                <c:pt idx="1893">
                  <c:v>319.8</c:v>
                </c:pt>
                <c:pt idx="1894">
                  <c:v>319.5</c:v>
                </c:pt>
                <c:pt idx="1895">
                  <c:v>319.5</c:v>
                </c:pt>
                <c:pt idx="1896">
                  <c:v>319.5</c:v>
                </c:pt>
                <c:pt idx="1897">
                  <c:v>319.2</c:v>
                </c:pt>
                <c:pt idx="1898">
                  <c:v>319.2</c:v>
                </c:pt>
                <c:pt idx="1899">
                  <c:v>319.2</c:v>
                </c:pt>
                <c:pt idx="1900">
                  <c:v>319.2</c:v>
                </c:pt>
                <c:pt idx="1901">
                  <c:v>318.8</c:v>
                </c:pt>
                <c:pt idx="1902">
                  <c:v>318.8</c:v>
                </c:pt>
                <c:pt idx="1903">
                  <c:v>318.8</c:v>
                </c:pt>
                <c:pt idx="1904">
                  <c:v>318.8</c:v>
                </c:pt>
                <c:pt idx="1905">
                  <c:v>318.5</c:v>
                </c:pt>
                <c:pt idx="1906">
                  <c:v>318.5</c:v>
                </c:pt>
                <c:pt idx="1907">
                  <c:v>318.5</c:v>
                </c:pt>
                <c:pt idx="1908">
                  <c:v>318.5</c:v>
                </c:pt>
                <c:pt idx="1909">
                  <c:v>318.39999999999998</c:v>
                </c:pt>
                <c:pt idx="1910">
                  <c:v>318.2</c:v>
                </c:pt>
                <c:pt idx="1911">
                  <c:v>318.2</c:v>
                </c:pt>
                <c:pt idx="1912">
                  <c:v>318.2</c:v>
                </c:pt>
                <c:pt idx="1913">
                  <c:v>317.89999999999998</c:v>
                </c:pt>
                <c:pt idx="1914">
                  <c:v>317.89999999999998</c:v>
                </c:pt>
                <c:pt idx="1915">
                  <c:v>317.89999999999998</c:v>
                </c:pt>
                <c:pt idx="1916">
                  <c:v>317.89999999999998</c:v>
                </c:pt>
                <c:pt idx="1917">
                  <c:v>317.60000000000002</c:v>
                </c:pt>
                <c:pt idx="1918">
                  <c:v>317.60000000000002</c:v>
                </c:pt>
                <c:pt idx="1919">
                  <c:v>317.60000000000002</c:v>
                </c:pt>
                <c:pt idx="1920">
                  <c:v>317.60000000000002</c:v>
                </c:pt>
                <c:pt idx="1921">
                  <c:v>317.5</c:v>
                </c:pt>
                <c:pt idx="1922">
                  <c:v>317.2</c:v>
                </c:pt>
                <c:pt idx="1923">
                  <c:v>317.2</c:v>
                </c:pt>
                <c:pt idx="1924">
                  <c:v>317.2</c:v>
                </c:pt>
                <c:pt idx="1925">
                  <c:v>316.89999999999998</c:v>
                </c:pt>
                <c:pt idx="1926">
                  <c:v>316.89999999999998</c:v>
                </c:pt>
                <c:pt idx="1927">
                  <c:v>316.89999999999998</c:v>
                </c:pt>
                <c:pt idx="1928">
                  <c:v>316.60000000000002</c:v>
                </c:pt>
                <c:pt idx="1929">
                  <c:v>316.60000000000002</c:v>
                </c:pt>
                <c:pt idx="1930">
                  <c:v>316.60000000000002</c:v>
                </c:pt>
                <c:pt idx="1931">
                  <c:v>316.3</c:v>
                </c:pt>
                <c:pt idx="1932">
                  <c:v>316.2</c:v>
                </c:pt>
                <c:pt idx="1933">
                  <c:v>316.10000000000002</c:v>
                </c:pt>
                <c:pt idx="1934">
                  <c:v>316.2</c:v>
                </c:pt>
                <c:pt idx="1935">
                  <c:v>316.2</c:v>
                </c:pt>
                <c:pt idx="1936">
                  <c:v>315.89999999999998</c:v>
                </c:pt>
                <c:pt idx="1937">
                  <c:v>315.89999999999998</c:v>
                </c:pt>
                <c:pt idx="1938">
                  <c:v>315.89999999999998</c:v>
                </c:pt>
                <c:pt idx="1939">
                  <c:v>315.60000000000002</c:v>
                </c:pt>
                <c:pt idx="1940">
                  <c:v>315.60000000000002</c:v>
                </c:pt>
                <c:pt idx="1941">
                  <c:v>315.3</c:v>
                </c:pt>
                <c:pt idx="1942">
                  <c:v>315.3</c:v>
                </c:pt>
                <c:pt idx="1943">
                  <c:v>315.2</c:v>
                </c:pt>
                <c:pt idx="1944">
                  <c:v>315</c:v>
                </c:pt>
                <c:pt idx="1945">
                  <c:v>314.89999999999998</c:v>
                </c:pt>
                <c:pt idx="1946">
                  <c:v>314.7</c:v>
                </c:pt>
                <c:pt idx="1947">
                  <c:v>314.60000000000002</c:v>
                </c:pt>
                <c:pt idx="1948">
                  <c:v>314.7</c:v>
                </c:pt>
                <c:pt idx="1949">
                  <c:v>314.3</c:v>
                </c:pt>
                <c:pt idx="1950">
                  <c:v>314.3</c:v>
                </c:pt>
                <c:pt idx="1951">
                  <c:v>314.2</c:v>
                </c:pt>
                <c:pt idx="1952">
                  <c:v>314</c:v>
                </c:pt>
                <c:pt idx="1953">
                  <c:v>314</c:v>
                </c:pt>
                <c:pt idx="1954">
                  <c:v>313.60000000000002</c:v>
                </c:pt>
                <c:pt idx="1955">
                  <c:v>313.60000000000002</c:v>
                </c:pt>
                <c:pt idx="1956">
                  <c:v>313.60000000000002</c:v>
                </c:pt>
                <c:pt idx="1957">
                  <c:v>313.3</c:v>
                </c:pt>
                <c:pt idx="1958">
                  <c:v>313.3</c:v>
                </c:pt>
                <c:pt idx="1959">
                  <c:v>313.3</c:v>
                </c:pt>
                <c:pt idx="1960">
                  <c:v>313.3</c:v>
                </c:pt>
                <c:pt idx="1961">
                  <c:v>312.89999999999998</c:v>
                </c:pt>
                <c:pt idx="1962">
                  <c:v>312.89999999999998</c:v>
                </c:pt>
                <c:pt idx="1963">
                  <c:v>312.60000000000002</c:v>
                </c:pt>
                <c:pt idx="1964">
                  <c:v>312.60000000000002</c:v>
                </c:pt>
                <c:pt idx="1965">
                  <c:v>312.60000000000002</c:v>
                </c:pt>
                <c:pt idx="1966">
                  <c:v>312.3</c:v>
                </c:pt>
                <c:pt idx="1967">
                  <c:v>312.3</c:v>
                </c:pt>
                <c:pt idx="1968">
                  <c:v>312.3</c:v>
                </c:pt>
                <c:pt idx="1969">
                  <c:v>312</c:v>
                </c:pt>
                <c:pt idx="1970">
                  <c:v>312</c:v>
                </c:pt>
                <c:pt idx="1971">
                  <c:v>311.60000000000002</c:v>
                </c:pt>
                <c:pt idx="1972">
                  <c:v>311.7</c:v>
                </c:pt>
                <c:pt idx="1973">
                  <c:v>311.7</c:v>
                </c:pt>
                <c:pt idx="1974">
                  <c:v>311.3</c:v>
                </c:pt>
                <c:pt idx="1975">
                  <c:v>311.3</c:v>
                </c:pt>
                <c:pt idx="1976">
                  <c:v>311.3</c:v>
                </c:pt>
                <c:pt idx="1977">
                  <c:v>311.3</c:v>
                </c:pt>
                <c:pt idx="1978">
                  <c:v>311</c:v>
                </c:pt>
                <c:pt idx="1979">
                  <c:v>311</c:v>
                </c:pt>
                <c:pt idx="1980">
                  <c:v>310.60000000000002</c:v>
                </c:pt>
                <c:pt idx="1981">
                  <c:v>310.5</c:v>
                </c:pt>
                <c:pt idx="1982">
                  <c:v>310.3</c:v>
                </c:pt>
                <c:pt idx="1983">
                  <c:v>310.3</c:v>
                </c:pt>
                <c:pt idx="1984">
                  <c:v>310.3</c:v>
                </c:pt>
                <c:pt idx="1985">
                  <c:v>310</c:v>
                </c:pt>
                <c:pt idx="1986">
                  <c:v>309.89999999999998</c:v>
                </c:pt>
                <c:pt idx="1987">
                  <c:v>310</c:v>
                </c:pt>
                <c:pt idx="1988">
                  <c:v>309.60000000000002</c:v>
                </c:pt>
                <c:pt idx="1989">
                  <c:v>309.60000000000002</c:v>
                </c:pt>
                <c:pt idx="1990">
                  <c:v>309.60000000000002</c:v>
                </c:pt>
                <c:pt idx="1991">
                  <c:v>309.7</c:v>
                </c:pt>
                <c:pt idx="1992">
                  <c:v>309.3</c:v>
                </c:pt>
                <c:pt idx="1993">
                  <c:v>309.3</c:v>
                </c:pt>
                <c:pt idx="1994">
                  <c:v>309.3</c:v>
                </c:pt>
                <c:pt idx="1995">
                  <c:v>309</c:v>
                </c:pt>
                <c:pt idx="1996">
                  <c:v>309</c:v>
                </c:pt>
                <c:pt idx="1997">
                  <c:v>309</c:v>
                </c:pt>
                <c:pt idx="1998">
                  <c:v>308.60000000000002</c:v>
                </c:pt>
                <c:pt idx="1999">
                  <c:v>308.60000000000002</c:v>
                </c:pt>
                <c:pt idx="2000">
                  <c:v>308.3</c:v>
                </c:pt>
                <c:pt idx="2001">
                  <c:v>308.3</c:v>
                </c:pt>
                <c:pt idx="2002">
                  <c:v>308.3</c:v>
                </c:pt>
                <c:pt idx="2003">
                  <c:v>308</c:v>
                </c:pt>
                <c:pt idx="2004">
                  <c:v>307.89999999999998</c:v>
                </c:pt>
                <c:pt idx="2005">
                  <c:v>307.60000000000002</c:v>
                </c:pt>
                <c:pt idx="2006">
                  <c:v>307.60000000000002</c:v>
                </c:pt>
                <c:pt idx="2007">
                  <c:v>307.60000000000002</c:v>
                </c:pt>
                <c:pt idx="2008">
                  <c:v>307.60000000000002</c:v>
                </c:pt>
                <c:pt idx="2009">
                  <c:v>307.3</c:v>
                </c:pt>
                <c:pt idx="2010">
                  <c:v>307.3</c:v>
                </c:pt>
                <c:pt idx="2011">
                  <c:v>306.89999999999998</c:v>
                </c:pt>
                <c:pt idx="2012">
                  <c:v>306.89999999999998</c:v>
                </c:pt>
                <c:pt idx="2013">
                  <c:v>306.60000000000002</c:v>
                </c:pt>
                <c:pt idx="2014">
                  <c:v>306.60000000000002</c:v>
                </c:pt>
                <c:pt idx="2015">
                  <c:v>306.60000000000002</c:v>
                </c:pt>
                <c:pt idx="2016">
                  <c:v>306.60000000000002</c:v>
                </c:pt>
                <c:pt idx="2017">
                  <c:v>306.2</c:v>
                </c:pt>
                <c:pt idx="2018">
                  <c:v>306.2</c:v>
                </c:pt>
                <c:pt idx="2019">
                  <c:v>306.2</c:v>
                </c:pt>
                <c:pt idx="2020">
                  <c:v>305.89999999999998</c:v>
                </c:pt>
                <c:pt idx="2021">
                  <c:v>305.89999999999998</c:v>
                </c:pt>
                <c:pt idx="2022">
                  <c:v>305.60000000000002</c:v>
                </c:pt>
                <c:pt idx="2023">
                  <c:v>305.60000000000002</c:v>
                </c:pt>
                <c:pt idx="2024">
                  <c:v>305.60000000000002</c:v>
                </c:pt>
                <c:pt idx="2025">
                  <c:v>305.3</c:v>
                </c:pt>
                <c:pt idx="2026">
                  <c:v>305.2</c:v>
                </c:pt>
                <c:pt idx="2027">
                  <c:v>304.89999999999998</c:v>
                </c:pt>
                <c:pt idx="2028">
                  <c:v>304.89999999999998</c:v>
                </c:pt>
                <c:pt idx="2029">
                  <c:v>305</c:v>
                </c:pt>
                <c:pt idx="2030">
                  <c:v>304.60000000000002</c:v>
                </c:pt>
                <c:pt idx="2031">
                  <c:v>304.60000000000002</c:v>
                </c:pt>
                <c:pt idx="2032">
                  <c:v>304.60000000000002</c:v>
                </c:pt>
                <c:pt idx="2033">
                  <c:v>304.3</c:v>
                </c:pt>
                <c:pt idx="2034">
                  <c:v>304.2</c:v>
                </c:pt>
                <c:pt idx="2035">
                  <c:v>304</c:v>
                </c:pt>
                <c:pt idx="2036">
                  <c:v>303.89999999999998</c:v>
                </c:pt>
                <c:pt idx="2037">
                  <c:v>303.89999999999998</c:v>
                </c:pt>
                <c:pt idx="2038">
                  <c:v>303.60000000000002</c:v>
                </c:pt>
                <c:pt idx="2039">
                  <c:v>303.5</c:v>
                </c:pt>
                <c:pt idx="2040">
                  <c:v>303.60000000000002</c:v>
                </c:pt>
                <c:pt idx="2041">
                  <c:v>303.60000000000002</c:v>
                </c:pt>
                <c:pt idx="2042">
                  <c:v>303.3</c:v>
                </c:pt>
                <c:pt idx="2043">
                  <c:v>303.3</c:v>
                </c:pt>
                <c:pt idx="2044">
                  <c:v>303</c:v>
                </c:pt>
                <c:pt idx="2045">
                  <c:v>302.89999999999998</c:v>
                </c:pt>
                <c:pt idx="2046">
                  <c:v>302.60000000000002</c:v>
                </c:pt>
                <c:pt idx="2047">
                  <c:v>303</c:v>
                </c:pt>
                <c:pt idx="2048">
                  <c:v>302.60000000000002</c:v>
                </c:pt>
                <c:pt idx="2049">
                  <c:v>302.60000000000002</c:v>
                </c:pt>
                <c:pt idx="2050">
                  <c:v>302.7</c:v>
                </c:pt>
                <c:pt idx="2051">
                  <c:v>302.3</c:v>
                </c:pt>
                <c:pt idx="2052">
                  <c:v>302</c:v>
                </c:pt>
                <c:pt idx="2053">
                  <c:v>301.89999999999998</c:v>
                </c:pt>
                <c:pt idx="2054">
                  <c:v>301.89999999999998</c:v>
                </c:pt>
                <c:pt idx="2055">
                  <c:v>301.89999999999998</c:v>
                </c:pt>
                <c:pt idx="2056">
                  <c:v>301.60000000000002</c:v>
                </c:pt>
                <c:pt idx="2057">
                  <c:v>301.60000000000002</c:v>
                </c:pt>
                <c:pt idx="2058">
                  <c:v>301.60000000000002</c:v>
                </c:pt>
                <c:pt idx="2059">
                  <c:v>301.3</c:v>
                </c:pt>
                <c:pt idx="2060">
                  <c:v>301</c:v>
                </c:pt>
                <c:pt idx="2061">
                  <c:v>301</c:v>
                </c:pt>
                <c:pt idx="2062">
                  <c:v>301</c:v>
                </c:pt>
                <c:pt idx="2063">
                  <c:v>301</c:v>
                </c:pt>
                <c:pt idx="2064">
                  <c:v>300.7</c:v>
                </c:pt>
                <c:pt idx="2065">
                  <c:v>300.60000000000002</c:v>
                </c:pt>
                <c:pt idx="2066">
                  <c:v>300.3</c:v>
                </c:pt>
                <c:pt idx="2067">
                  <c:v>300.3</c:v>
                </c:pt>
                <c:pt idx="2068">
                  <c:v>300.2</c:v>
                </c:pt>
                <c:pt idx="2069">
                  <c:v>300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ex1_20_coolTemp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Sheet1!$C$2:$C$2071</c:f>
              <c:numCache>
                <c:formatCode>General</c:formatCode>
                <c:ptCount val="2070"/>
                <c:pt idx="919">
                  <c:v>411.6</c:v>
                </c:pt>
                <c:pt idx="920">
                  <c:v>411.6</c:v>
                </c:pt>
                <c:pt idx="921">
                  <c:v>411.6</c:v>
                </c:pt>
                <c:pt idx="922">
                  <c:v>411.6</c:v>
                </c:pt>
                <c:pt idx="923">
                  <c:v>411.6</c:v>
                </c:pt>
                <c:pt idx="924">
                  <c:v>411.6</c:v>
                </c:pt>
                <c:pt idx="925">
                  <c:v>411.6</c:v>
                </c:pt>
                <c:pt idx="926">
                  <c:v>411.6</c:v>
                </c:pt>
                <c:pt idx="927">
                  <c:v>411.6</c:v>
                </c:pt>
                <c:pt idx="928">
                  <c:v>411.6</c:v>
                </c:pt>
                <c:pt idx="929">
                  <c:v>411.6</c:v>
                </c:pt>
                <c:pt idx="930">
                  <c:v>411.6</c:v>
                </c:pt>
                <c:pt idx="931">
                  <c:v>411.6</c:v>
                </c:pt>
                <c:pt idx="932">
                  <c:v>411.3</c:v>
                </c:pt>
                <c:pt idx="933">
                  <c:v>411.3</c:v>
                </c:pt>
                <c:pt idx="934">
                  <c:v>411.3</c:v>
                </c:pt>
                <c:pt idx="935">
                  <c:v>411.3</c:v>
                </c:pt>
                <c:pt idx="936">
                  <c:v>411.3</c:v>
                </c:pt>
                <c:pt idx="937">
                  <c:v>411.3</c:v>
                </c:pt>
                <c:pt idx="938">
                  <c:v>411.3</c:v>
                </c:pt>
                <c:pt idx="939">
                  <c:v>411.3</c:v>
                </c:pt>
                <c:pt idx="940">
                  <c:v>411</c:v>
                </c:pt>
                <c:pt idx="941">
                  <c:v>411</c:v>
                </c:pt>
                <c:pt idx="942">
                  <c:v>411</c:v>
                </c:pt>
                <c:pt idx="943">
                  <c:v>411</c:v>
                </c:pt>
                <c:pt idx="944">
                  <c:v>411</c:v>
                </c:pt>
                <c:pt idx="945">
                  <c:v>411</c:v>
                </c:pt>
                <c:pt idx="946">
                  <c:v>411</c:v>
                </c:pt>
                <c:pt idx="947">
                  <c:v>410.6</c:v>
                </c:pt>
                <c:pt idx="948">
                  <c:v>410.3</c:v>
                </c:pt>
                <c:pt idx="949">
                  <c:v>410.3</c:v>
                </c:pt>
                <c:pt idx="950">
                  <c:v>410.3</c:v>
                </c:pt>
                <c:pt idx="951">
                  <c:v>410</c:v>
                </c:pt>
                <c:pt idx="952">
                  <c:v>409.6</c:v>
                </c:pt>
                <c:pt idx="953">
                  <c:v>409.7</c:v>
                </c:pt>
                <c:pt idx="954">
                  <c:v>409.7</c:v>
                </c:pt>
                <c:pt idx="955">
                  <c:v>409.6</c:v>
                </c:pt>
                <c:pt idx="956">
                  <c:v>409.4</c:v>
                </c:pt>
                <c:pt idx="957">
                  <c:v>409.3</c:v>
                </c:pt>
                <c:pt idx="958">
                  <c:v>409.4</c:v>
                </c:pt>
                <c:pt idx="959">
                  <c:v>409.4</c:v>
                </c:pt>
                <c:pt idx="960">
                  <c:v>409</c:v>
                </c:pt>
                <c:pt idx="961">
                  <c:v>408.9</c:v>
                </c:pt>
                <c:pt idx="962">
                  <c:v>408.9</c:v>
                </c:pt>
                <c:pt idx="963">
                  <c:v>408.7</c:v>
                </c:pt>
                <c:pt idx="964">
                  <c:v>408.7</c:v>
                </c:pt>
                <c:pt idx="965">
                  <c:v>408.6</c:v>
                </c:pt>
                <c:pt idx="966">
                  <c:v>408.6</c:v>
                </c:pt>
                <c:pt idx="967">
                  <c:v>408.4</c:v>
                </c:pt>
                <c:pt idx="968">
                  <c:v>408.3</c:v>
                </c:pt>
                <c:pt idx="969">
                  <c:v>407.9</c:v>
                </c:pt>
                <c:pt idx="970">
                  <c:v>407.9</c:v>
                </c:pt>
                <c:pt idx="971">
                  <c:v>407.6</c:v>
                </c:pt>
                <c:pt idx="972">
                  <c:v>407.8</c:v>
                </c:pt>
                <c:pt idx="973">
                  <c:v>407.6</c:v>
                </c:pt>
                <c:pt idx="974">
                  <c:v>407.6</c:v>
                </c:pt>
                <c:pt idx="975">
                  <c:v>407.3</c:v>
                </c:pt>
                <c:pt idx="976">
                  <c:v>407.3</c:v>
                </c:pt>
                <c:pt idx="977">
                  <c:v>407</c:v>
                </c:pt>
                <c:pt idx="978">
                  <c:v>407</c:v>
                </c:pt>
                <c:pt idx="979">
                  <c:v>406.9</c:v>
                </c:pt>
                <c:pt idx="980">
                  <c:v>406.7</c:v>
                </c:pt>
                <c:pt idx="981">
                  <c:v>406.6</c:v>
                </c:pt>
                <c:pt idx="982">
                  <c:v>406.6</c:v>
                </c:pt>
                <c:pt idx="983">
                  <c:v>406.2</c:v>
                </c:pt>
                <c:pt idx="984">
                  <c:v>406.3</c:v>
                </c:pt>
                <c:pt idx="985">
                  <c:v>406.3</c:v>
                </c:pt>
                <c:pt idx="986">
                  <c:v>406</c:v>
                </c:pt>
                <c:pt idx="987">
                  <c:v>405.9</c:v>
                </c:pt>
                <c:pt idx="988">
                  <c:v>406</c:v>
                </c:pt>
                <c:pt idx="989">
                  <c:v>405.7</c:v>
                </c:pt>
                <c:pt idx="990">
                  <c:v>405.6</c:v>
                </c:pt>
                <c:pt idx="991">
                  <c:v>405.7</c:v>
                </c:pt>
                <c:pt idx="992">
                  <c:v>405.3</c:v>
                </c:pt>
                <c:pt idx="993">
                  <c:v>405.3</c:v>
                </c:pt>
                <c:pt idx="994">
                  <c:v>405.3</c:v>
                </c:pt>
                <c:pt idx="995">
                  <c:v>405</c:v>
                </c:pt>
                <c:pt idx="996">
                  <c:v>405</c:v>
                </c:pt>
                <c:pt idx="997">
                  <c:v>404.9</c:v>
                </c:pt>
                <c:pt idx="998">
                  <c:v>404.6</c:v>
                </c:pt>
                <c:pt idx="999">
                  <c:v>404.3</c:v>
                </c:pt>
                <c:pt idx="1000">
                  <c:v>404.3</c:v>
                </c:pt>
                <c:pt idx="1001">
                  <c:v>404.3</c:v>
                </c:pt>
                <c:pt idx="1002">
                  <c:v>404</c:v>
                </c:pt>
                <c:pt idx="1003">
                  <c:v>404</c:v>
                </c:pt>
                <c:pt idx="1004">
                  <c:v>403.9</c:v>
                </c:pt>
                <c:pt idx="1005">
                  <c:v>403.9</c:v>
                </c:pt>
                <c:pt idx="1006">
                  <c:v>403.6</c:v>
                </c:pt>
                <c:pt idx="1007">
                  <c:v>403.6</c:v>
                </c:pt>
                <c:pt idx="1008">
                  <c:v>403.3</c:v>
                </c:pt>
                <c:pt idx="1009">
                  <c:v>403.3</c:v>
                </c:pt>
                <c:pt idx="1010">
                  <c:v>403.3</c:v>
                </c:pt>
                <c:pt idx="1011">
                  <c:v>403.3</c:v>
                </c:pt>
                <c:pt idx="1012">
                  <c:v>403</c:v>
                </c:pt>
                <c:pt idx="1013">
                  <c:v>403</c:v>
                </c:pt>
                <c:pt idx="1014">
                  <c:v>403</c:v>
                </c:pt>
                <c:pt idx="1015">
                  <c:v>403</c:v>
                </c:pt>
                <c:pt idx="1016">
                  <c:v>403</c:v>
                </c:pt>
                <c:pt idx="1017">
                  <c:v>402.7</c:v>
                </c:pt>
                <c:pt idx="1018">
                  <c:v>402.6</c:v>
                </c:pt>
                <c:pt idx="1019">
                  <c:v>402.3</c:v>
                </c:pt>
                <c:pt idx="1020">
                  <c:v>402.3</c:v>
                </c:pt>
                <c:pt idx="1021">
                  <c:v>402.3</c:v>
                </c:pt>
                <c:pt idx="1022">
                  <c:v>402.3</c:v>
                </c:pt>
                <c:pt idx="1023">
                  <c:v>402</c:v>
                </c:pt>
                <c:pt idx="1024">
                  <c:v>401.9</c:v>
                </c:pt>
                <c:pt idx="1025">
                  <c:v>401.9</c:v>
                </c:pt>
                <c:pt idx="1026">
                  <c:v>401.6</c:v>
                </c:pt>
                <c:pt idx="1027">
                  <c:v>401.6</c:v>
                </c:pt>
                <c:pt idx="1028">
                  <c:v>401.2</c:v>
                </c:pt>
                <c:pt idx="1029">
                  <c:v>401.3</c:v>
                </c:pt>
                <c:pt idx="1030">
                  <c:v>401.3</c:v>
                </c:pt>
                <c:pt idx="1031">
                  <c:v>401</c:v>
                </c:pt>
                <c:pt idx="1032">
                  <c:v>400.9</c:v>
                </c:pt>
                <c:pt idx="1033">
                  <c:v>400.9</c:v>
                </c:pt>
                <c:pt idx="1034">
                  <c:v>400.6</c:v>
                </c:pt>
                <c:pt idx="1035">
                  <c:v>400.6</c:v>
                </c:pt>
                <c:pt idx="1036">
                  <c:v>400.6</c:v>
                </c:pt>
                <c:pt idx="1037">
                  <c:v>400.6</c:v>
                </c:pt>
                <c:pt idx="1038">
                  <c:v>400.3</c:v>
                </c:pt>
                <c:pt idx="1039">
                  <c:v>400.3</c:v>
                </c:pt>
                <c:pt idx="1040">
                  <c:v>400.3</c:v>
                </c:pt>
                <c:pt idx="1041">
                  <c:v>400.3</c:v>
                </c:pt>
                <c:pt idx="1042">
                  <c:v>400</c:v>
                </c:pt>
                <c:pt idx="1043">
                  <c:v>400</c:v>
                </c:pt>
                <c:pt idx="1044">
                  <c:v>400</c:v>
                </c:pt>
                <c:pt idx="1045">
                  <c:v>399.6</c:v>
                </c:pt>
                <c:pt idx="1046">
                  <c:v>399.6</c:v>
                </c:pt>
                <c:pt idx="1047">
                  <c:v>399.6</c:v>
                </c:pt>
                <c:pt idx="1048">
                  <c:v>399.6</c:v>
                </c:pt>
                <c:pt idx="1049">
                  <c:v>399.3</c:v>
                </c:pt>
                <c:pt idx="1050">
                  <c:v>399.3</c:v>
                </c:pt>
                <c:pt idx="1051">
                  <c:v>399.3</c:v>
                </c:pt>
                <c:pt idx="1052">
                  <c:v>398.9</c:v>
                </c:pt>
                <c:pt idx="1053">
                  <c:v>398.9</c:v>
                </c:pt>
                <c:pt idx="1054">
                  <c:v>398.9</c:v>
                </c:pt>
                <c:pt idx="1055">
                  <c:v>398.9</c:v>
                </c:pt>
                <c:pt idx="1056">
                  <c:v>398.6</c:v>
                </c:pt>
                <c:pt idx="1057">
                  <c:v>398.6</c:v>
                </c:pt>
                <c:pt idx="1058">
                  <c:v>398.3</c:v>
                </c:pt>
                <c:pt idx="1059">
                  <c:v>398.3</c:v>
                </c:pt>
                <c:pt idx="1060">
                  <c:v>398.3</c:v>
                </c:pt>
                <c:pt idx="1061">
                  <c:v>397.9</c:v>
                </c:pt>
                <c:pt idx="1062">
                  <c:v>397.9</c:v>
                </c:pt>
                <c:pt idx="1063">
                  <c:v>397.9</c:v>
                </c:pt>
                <c:pt idx="1064">
                  <c:v>397.6</c:v>
                </c:pt>
                <c:pt idx="1065">
                  <c:v>397.6</c:v>
                </c:pt>
                <c:pt idx="1066">
                  <c:v>397.2</c:v>
                </c:pt>
                <c:pt idx="1067">
                  <c:v>397.2</c:v>
                </c:pt>
                <c:pt idx="1068">
                  <c:v>397.2</c:v>
                </c:pt>
                <c:pt idx="1069">
                  <c:v>397.2</c:v>
                </c:pt>
                <c:pt idx="1070">
                  <c:v>397</c:v>
                </c:pt>
                <c:pt idx="1071">
                  <c:v>396.9</c:v>
                </c:pt>
                <c:pt idx="1072">
                  <c:v>396.8</c:v>
                </c:pt>
                <c:pt idx="1073">
                  <c:v>396.6</c:v>
                </c:pt>
                <c:pt idx="1074">
                  <c:v>396.6</c:v>
                </c:pt>
                <c:pt idx="1075">
                  <c:v>396.6</c:v>
                </c:pt>
                <c:pt idx="1076">
                  <c:v>396.6</c:v>
                </c:pt>
                <c:pt idx="1077">
                  <c:v>396.3</c:v>
                </c:pt>
                <c:pt idx="1078">
                  <c:v>396.3</c:v>
                </c:pt>
                <c:pt idx="1079">
                  <c:v>396.3</c:v>
                </c:pt>
                <c:pt idx="1080">
                  <c:v>396.3</c:v>
                </c:pt>
                <c:pt idx="1081">
                  <c:v>396</c:v>
                </c:pt>
                <c:pt idx="1082">
                  <c:v>396</c:v>
                </c:pt>
                <c:pt idx="1083">
                  <c:v>395.8</c:v>
                </c:pt>
                <c:pt idx="1084">
                  <c:v>395.5</c:v>
                </c:pt>
                <c:pt idx="1085">
                  <c:v>395.5</c:v>
                </c:pt>
                <c:pt idx="1086">
                  <c:v>395.2</c:v>
                </c:pt>
                <c:pt idx="1087">
                  <c:v>395.2</c:v>
                </c:pt>
                <c:pt idx="1088">
                  <c:v>395.3</c:v>
                </c:pt>
                <c:pt idx="1089">
                  <c:v>394.9</c:v>
                </c:pt>
                <c:pt idx="1090">
                  <c:v>394.9</c:v>
                </c:pt>
                <c:pt idx="1091">
                  <c:v>394.5</c:v>
                </c:pt>
                <c:pt idx="1092">
                  <c:v>394.6</c:v>
                </c:pt>
                <c:pt idx="1093">
                  <c:v>394.6</c:v>
                </c:pt>
                <c:pt idx="1094">
                  <c:v>394.5</c:v>
                </c:pt>
                <c:pt idx="1095">
                  <c:v>394.5</c:v>
                </c:pt>
                <c:pt idx="1096">
                  <c:v>394.2</c:v>
                </c:pt>
                <c:pt idx="1097">
                  <c:v>394.2</c:v>
                </c:pt>
                <c:pt idx="1098">
                  <c:v>394.2</c:v>
                </c:pt>
                <c:pt idx="1099">
                  <c:v>393.9</c:v>
                </c:pt>
                <c:pt idx="1100">
                  <c:v>393.9</c:v>
                </c:pt>
                <c:pt idx="1101">
                  <c:v>393.9</c:v>
                </c:pt>
                <c:pt idx="1102">
                  <c:v>393.6</c:v>
                </c:pt>
                <c:pt idx="1103">
                  <c:v>393.6</c:v>
                </c:pt>
                <c:pt idx="1104">
                  <c:v>393.2</c:v>
                </c:pt>
                <c:pt idx="1105">
                  <c:v>393.3</c:v>
                </c:pt>
                <c:pt idx="1106">
                  <c:v>393.2</c:v>
                </c:pt>
                <c:pt idx="1107">
                  <c:v>392.9</c:v>
                </c:pt>
                <c:pt idx="1108">
                  <c:v>392.9</c:v>
                </c:pt>
                <c:pt idx="1109">
                  <c:v>392.6</c:v>
                </c:pt>
                <c:pt idx="1110">
                  <c:v>392.6</c:v>
                </c:pt>
                <c:pt idx="1111">
                  <c:v>392.6</c:v>
                </c:pt>
                <c:pt idx="1112">
                  <c:v>392.6</c:v>
                </c:pt>
                <c:pt idx="1113">
                  <c:v>392.3</c:v>
                </c:pt>
                <c:pt idx="1114">
                  <c:v>392.3</c:v>
                </c:pt>
                <c:pt idx="1115">
                  <c:v>392.1</c:v>
                </c:pt>
                <c:pt idx="1116">
                  <c:v>392.1</c:v>
                </c:pt>
                <c:pt idx="1117">
                  <c:v>391.8</c:v>
                </c:pt>
                <c:pt idx="1118">
                  <c:v>391.8</c:v>
                </c:pt>
                <c:pt idx="1119">
                  <c:v>391.9</c:v>
                </c:pt>
                <c:pt idx="1120">
                  <c:v>391.5</c:v>
                </c:pt>
                <c:pt idx="1121">
                  <c:v>391.6</c:v>
                </c:pt>
                <c:pt idx="1122">
                  <c:v>391.5</c:v>
                </c:pt>
                <c:pt idx="1123">
                  <c:v>391.2</c:v>
                </c:pt>
                <c:pt idx="1124">
                  <c:v>391.2</c:v>
                </c:pt>
                <c:pt idx="1125">
                  <c:v>391.2</c:v>
                </c:pt>
                <c:pt idx="1126">
                  <c:v>390.9</c:v>
                </c:pt>
                <c:pt idx="1127">
                  <c:v>390.9</c:v>
                </c:pt>
                <c:pt idx="1128">
                  <c:v>390.9</c:v>
                </c:pt>
                <c:pt idx="1129">
                  <c:v>390.6</c:v>
                </c:pt>
                <c:pt idx="1130">
                  <c:v>390.6</c:v>
                </c:pt>
                <c:pt idx="1131">
                  <c:v>390.6</c:v>
                </c:pt>
                <c:pt idx="1132">
                  <c:v>390.2</c:v>
                </c:pt>
                <c:pt idx="1133">
                  <c:v>390.2</c:v>
                </c:pt>
                <c:pt idx="1134">
                  <c:v>390.1</c:v>
                </c:pt>
                <c:pt idx="1135">
                  <c:v>389.9</c:v>
                </c:pt>
                <c:pt idx="1136">
                  <c:v>389.9</c:v>
                </c:pt>
                <c:pt idx="1137">
                  <c:v>389.5</c:v>
                </c:pt>
                <c:pt idx="1138">
                  <c:v>389.6</c:v>
                </c:pt>
                <c:pt idx="1139">
                  <c:v>389.6</c:v>
                </c:pt>
                <c:pt idx="1140">
                  <c:v>389.6</c:v>
                </c:pt>
                <c:pt idx="1141">
                  <c:v>389.5</c:v>
                </c:pt>
                <c:pt idx="1142">
                  <c:v>389.3</c:v>
                </c:pt>
                <c:pt idx="1143">
                  <c:v>389.2</c:v>
                </c:pt>
                <c:pt idx="1144">
                  <c:v>389.3</c:v>
                </c:pt>
                <c:pt idx="1145">
                  <c:v>388.9</c:v>
                </c:pt>
                <c:pt idx="1146">
                  <c:v>388.9</c:v>
                </c:pt>
                <c:pt idx="1147">
                  <c:v>389</c:v>
                </c:pt>
                <c:pt idx="1148">
                  <c:v>388.6</c:v>
                </c:pt>
                <c:pt idx="1149">
                  <c:v>388.5</c:v>
                </c:pt>
                <c:pt idx="1150">
                  <c:v>388.6</c:v>
                </c:pt>
                <c:pt idx="1151">
                  <c:v>388.2</c:v>
                </c:pt>
                <c:pt idx="1152">
                  <c:v>388.3</c:v>
                </c:pt>
                <c:pt idx="1153">
                  <c:v>388.2</c:v>
                </c:pt>
                <c:pt idx="1154">
                  <c:v>387.9</c:v>
                </c:pt>
                <c:pt idx="1155">
                  <c:v>388</c:v>
                </c:pt>
                <c:pt idx="1156">
                  <c:v>387.5</c:v>
                </c:pt>
                <c:pt idx="1157">
                  <c:v>387.7</c:v>
                </c:pt>
                <c:pt idx="1158">
                  <c:v>387.6</c:v>
                </c:pt>
                <c:pt idx="1159">
                  <c:v>387.3</c:v>
                </c:pt>
                <c:pt idx="1160">
                  <c:v>387.2</c:v>
                </c:pt>
                <c:pt idx="1161">
                  <c:v>387.2</c:v>
                </c:pt>
                <c:pt idx="1162">
                  <c:v>386.9</c:v>
                </c:pt>
                <c:pt idx="1163">
                  <c:v>387</c:v>
                </c:pt>
                <c:pt idx="1164">
                  <c:v>386.9</c:v>
                </c:pt>
                <c:pt idx="1165">
                  <c:v>386.6</c:v>
                </c:pt>
                <c:pt idx="1166">
                  <c:v>386.6</c:v>
                </c:pt>
                <c:pt idx="1167">
                  <c:v>386.6</c:v>
                </c:pt>
                <c:pt idx="1168">
                  <c:v>386.3</c:v>
                </c:pt>
                <c:pt idx="1169">
                  <c:v>386.3</c:v>
                </c:pt>
                <c:pt idx="1170">
                  <c:v>386.3</c:v>
                </c:pt>
                <c:pt idx="1171">
                  <c:v>385.9</c:v>
                </c:pt>
                <c:pt idx="1172">
                  <c:v>385.9</c:v>
                </c:pt>
                <c:pt idx="1173">
                  <c:v>385.6</c:v>
                </c:pt>
                <c:pt idx="1174">
                  <c:v>385.6</c:v>
                </c:pt>
                <c:pt idx="1175">
                  <c:v>385.6</c:v>
                </c:pt>
                <c:pt idx="1176">
                  <c:v>385.6</c:v>
                </c:pt>
                <c:pt idx="1177">
                  <c:v>385.3</c:v>
                </c:pt>
                <c:pt idx="1178">
                  <c:v>385.2</c:v>
                </c:pt>
                <c:pt idx="1179">
                  <c:v>385.2</c:v>
                </c:pt>
                <c:pt idx="1180">
                  <c:v>385</c:v>
                </c:pt>
                <c:pt idx="1181">
                  <c:v>385</c:v>
                </c:pt>
                <c:pt idx="1182">
                  <c:v>385</c:v>
                </c:pt>
                <c:pt idx="1183">
                  <c:v>384.7</c:v>
                </c:pt>
                <c:pt idx="1184">
                  <c:v>384.6</c:v>
                </c:pt>
                <c:pt idx="1185">
                  <c:v>384.7</c:v>
                </c:pt>
                <c:pt idx="1186">
                  <c:v>384.3</c:v>
                </c:pt>
                <c:pt idx="1187">
                  <c:v>384.3</c:v>
                </c:pt>
                <c:pt idx="1188">
                  <c:v>384</c:v>
                </c:pt>
                <c:pt idx="1189">
                  <c:v>384</c:v>
                </c:pt>
                <c:pt idx="1190">
                  <c:v>384</c:v>
                </c:pt>
                <c:pt idx="1191">
                  <c:v>384</c:v>
                </c:pt>
                <c:pt idx="1192">
                  <c:v>383.7</c:v>
                </c:pt>
                <c:pt idx="1193">
                  <c:v>383.6</c:v>
                </c:pt>
                <c:pt idx="1194">
                  <c:v>383.6</c:v>
                </c:pt>
                <c:pt idx="1195">
                  <c:v>383.3</c:v>
                </c:pt>
                <c:pt idx="1196">
                  <c:v>383.3</c:v>
                </c:pt>
                <c:pt idx="1197">
                  <c:v>383.3</c:v>
                </c:pt>
                <c:pt idx="1198">
                  <c:v>383.1</c:v>
                </c:pt>
                <c:pt idx="1199">
                  <c:v>383</c:v>
                </c:pt>
                <c:pt idx="1200">
                  <c:v>383</c:v>
                </c:pt>
                <c:pt idx="1201">
                  <c:v>383</c:v>
                </c:pt>
                <c:pt idx="1202">
                  <c:v>382.7</c:v>
                </c:pt>
                <c:pt idx="1203">
                  <c:v>382.7</c:v>
                </c:pt>
                <c:pt idx="1204">
                  <c:v>382.7</c:v>
                </c:pt>
                <c:pt idx="1205">
                  <c:v>382.3</c:v>
                </c:pt>
                <c:pt idx="1206">
                  <c:v>382.3</c:v>
                </c:pt>
                <c:pt idx="1207">
                  <c:v>382.3</c:v>
                </c:pt>
                <c:pt idx="1208">
                  <c:v>381.9</c:v>
                </c:pt>
                <c:pt idx="1209">
                  <c:v>381.9</c:v>
                </c:pt>
                <c:pt idx="1210">
                  <c:v>381.9</c:v>
                </c:pt>
                <c:pt idx="1211">
                  <c:v>381.9</c:v>
                </c:pt>
                <c:pt idx="1212">
                  <c:v>382</c:v>
                </c:pt>
                <c:pt idx="1213">
                  <c:v>381.9</c:v>
                </c:pt>
                <c:pt idx="1214">
                  <c:v>381.6</c:v>
                </c:pt>
                <c:pt idx="1215">
                  <c:v>381.7</c:v>
                </c:pt>
                <c:pt idx="1216">
                  <c:v>381.3</c:v>
                </c:pt>
                <c:pt idx="1217">
                  <c:v>381.3</c:v>
                </c:pt>
                <c:pt idx="1218">
                  <c:v>381.4</c:v>
                </c:pt>
                <c:pt idx="1219">
                  <c:v>381</c:v>
                </c:pt>
                <c:pt idx="1220">
                  <c:v>381</c:v>
                </c:pt>
                <c:pt idx="1221">
                  <c:v>381</c:v>
                </c:pt>
                <c:pt idx="1222">
                  <c:v>380.7</c:v>
                </c:pt>
                <c:pt idx="1223">
                  <c:v>380.7</c:v>
                </c:pt>
                <c:pt idx="1224">
                  <c:v>380.7</c:v>
                </c:pt>
                <c:pt idx="1225">
                  <c:v>380.4</c:v>
                </c:pt>
                <c:pt idx="1226">
                  <c:v>380.4</c:v>
                </c:pt>
                <c:pt idx="1227">
                  <c:v>380.1</c:v>
                </c:pt>
                <c:pt idx="1228">
                  <c:v>380</c:v>
                </c:pt>
                <c:pt idx="1229">
                  <c:v>380</c:v>
                </c:pt>
                <c:pt idx="1230">
                  <c:v>380</c:v>
                </c:pt>
                <c:pt idx="1231">
                  <c:v>379.7</c:v>
                </c:pt>
                <c:pt idx="1232">
                  <c:v>379.7</c:v>
                </c:pt>
                <c:pt idx="1233">
                  <c:v>379.7</c:v>
                </c:pt>
                <c:pt idx="1234">
                  <c:v>379.4</c:v>
                </c:pt>
                <c:pt idx="1235">
                  <c:v>379.4</c:v>
                </c:pt>
                <c:pt idx="1236">
                  <c:v>379.4</c:v>
                </c:pt>
                <c:pt idx="1237">
                  <c:v>379.1</c:v>
                </c:pt>
                <c:pt idx="1238">
                  <c:v>379</c:v>
                </c:pt>
                <c:pt idx="1239">
                  <c:v>379</c:v>
                </c:pt>
                <c:pt idx="1240">
                  <c:v>378.8</c:v>
                </c:pt>
                <c:pt idx="1241">
                  <c:v>378.7</c:v>
                </c:pt>
                <c:pt idx="1242">
                  <c:v>378.7</c:v>
                </c:pt>
                <c:pt idx="1243">
                  <c:v>378.4</c:v>
                </c:pt>
                <c:pt idx="1244">
                  <c:v>378.4</c:v>
                </c:pt>
                <c:pt idx="1245">
                  <c:v>378.4</c:v>
                </c:pt>
                <c:pt idx="1246">
                  <c:v>378.1</c:v>
                </c:pt>
                <c:pt idx="1247">
                  <c:v>378</c:v>
                </c:pt>
                <c:pt idx="1248">
                  <c:v>378.1</c:v>
                </c:pt>
                <c:pt idx="1249">
                  <c:v>378</c:v>
                </c:pt>
                <c:pt idx="1250">
                  <c:v>377.7</c:v>
                </c:pt>
                <c:pt idx="1251">
                  <c:v>377.8</c:v>
                </c:pt>
                <c:pt idx="1252">
                  <c:v>377.4</c:v>
                </c:pt>
                <c:pt idx="1253">
                  <c:v>377.3</c:v>
                </c:pt>
                <c:pt idx="1254">
                  <c:v>377.4</c:v>
                </c:pt>
                <c:pt idx="1255">
                  <c:v>377.3</c:v>
                </c:pt>
                <c:pt idx="1256">
                  <c:v>377.1</c:v>
                </c:pt>
                <c:pt idx="1257">
                  <c:v>377</c:v>
                </c:pt>
                <c:pt idx="1258">
                  <c:v>377</c:v>
                </c:pt>
                <c:pt idx="1259">
                  <c:v>377</c:v>
                </c:pt>
                <c:pt idx="1260">
                  <c:v>376.7</c:v>
                </c:pt>
                <c:pt idx="1261">
                  <c:v>376.7</c:v>
                </c:pt>
                <c:pt idx="1262">
                  <c:v>376.4</c:v>
                </c:pt>
                <c:pt idx="1263">
                  <c:v>376.4</c:v>
                </c:pt>
                <c:pt idx="1264">
                  <c:v>376.4</c:v>
                </c:pt>
                <c:pt idx="1265">
                  <c:v>376.2</c:v>
                </c:pt>
                <c:pt idx="1266">
                  <c:v>376.1</c:v>
                </c:pt>
                <c:pt idx="1267">
                  <c:v>376.1</c:v>
                </c:pt>
                <c:pt idx="1268">
                  <c:v>375.7</c:v>
                </c:pt>
                <c:pt idx="1269">
                  <c:v>375.7</c:v>
                </c:pt>
                <c:pt idx="1270">
                  <c:v>375.7</c:v>
                </c:pt>
                <c:pt idx="1271">
                  <c:v>375.4</c:v>
                </c:pt>
                <c:pt idx="1272">
                  <c:v>375.4</c:v>
                </c:pt>
                <c:pt idx="1273">
                  <c:v>375.4</c:v>
                </c:pt>
                <c:pt idx="1274">
                  <c:v>375.1</c:v>
                </c:pt>
                <c:pt idx="1275">
                  <c:v>375</c:v>
                </c:pt>
                <c:pt idx="1276">
                  <c:v>375</c:v>
                </c:pt>
                <c:pt idx="1277">
                  <c:v>375.1</c:v>
                </c:pt>
                <c:pt idx="1278">
                  <c:v>374.7</c:v>
                </c:pt>
                <c:pt idx="1279">
                  <c:v>374.6</c:v>
                </c:pt>
                <c:pt idx="1280">
                  <c:v>374.7</c:v>
                </c:pt>
                <c:pt idx="1281">
                  <c:v>374.4</c:v>
                </c:pt>
                <c:pt idx="1282">
                  <c:v>374.3</c:v>
                </c:pt>
                <c:pt idx="1283">
                  <c:v>374.4</c:v>
                </c:pt>
                <c:pt idx="1284">
                  <c:v>374.3</c:v>
                </c:pt>
                <c:pt idx="1285">
                  <c:v>374</c:v>
                </c:pt>
                <c:pt idx="1286">
                  <c:v>374</c:v>
                </c:pt>
                <c:pt idx="1287">
                  <c:v>374</c:v>
                </c:pt>
                <c:pt idx="1288">
                  <c:v>374</c:v>
                </c:pt>
                <c:pt idx="1289">
                  <c:v>373.7</c:v>
                </c:pt>
                <c:pt idx="1290">
                  <c:v>373.7</c:v>
                </c:pt>
                <c:pt idx="1291">
                  <c:v>373.7</c:v>
                </c:pt>
                <c:pt idx="1292">
                  <c:v>373.3</c:v>
                </c:pt>
                <c:pt idx="1293">
                  <c:v>373.3</c:v>
                </c:pt>
                <c:pt idx="1294">
                  <c:v>373.3</c:v>
                </c:pt>
                <c:pt idx="1295">
                  <c:v>373</c:v>
                </c:pt>
                <c:pt idx="1296">
                  <c:v>373</c:v>
                </c:pt>
                <c:pt idx="1297">
                  <c:v>372.7</c:v>
                </c:pt>
                <c:pt idx="1298">
                  <c:v>372.7</c:v>
                </c:pt>
                <c:pt idx="1299">
                  <c:v>372.8</c:v>
                </c:pt>
                <c:pt idx="1300">
                  <c:v>372.7</c:v>
                </c:pt>
                <c:pt idx="1301">
                  <c:v>372.4</c:v>
                </c:pt>
                <c:pt idx="1302">
                  <c:v>372.4</c:v>
                </c:pt>
                <c:pt idx="1303">
                  <c:v>372.4</c:v>
                </c:pt>
                <c:pt idx="1304">
                  <c:v>372.3</c:v>
                </c:pt>
                <c:pt idx="1305">
                  <c:v>372.1</c:v>
                </c:pt>
                <c:pt idx="1306">
                  <c:v>372.1</c:v>
                </c:pt>
                <c:pt idx="1307">
                  <c:v>371.7</c:v>
                </c:pt>
                <c:pt idx="1308">
                  <c:v>371.7</c:v>
                </c:pt>
                <c:pt idx="1309">
                  <c:v>371.4</c:v>
                </c:pt>
                <c:pt idx="1310">
                  <c:v>371.4</c:v>
                </c:pt>
                <c:pt idx="1311">
                  <c:v>371.4</c:v>
                </c:pt>
                <c:pt idx="1312">
                  <c:v>371.4</c:v>
                </c:pt>
                <c:pt idx="1313">
                  <c:v>371.1</c:v>
                </c:pt>
                <c:pt idx="1314">
                  <c:v>371.1</c:v>
                </c:pt>
                <c:pt idx="1315">
                  <c:v>371.1</c:v>
                </c:pt>
                <c:pt idx="1316">
                  <c:v>370.7</c:v>
                </c:pt>
                <c:pt idx="1317">
                  <c:v>370.7</c:v>
                </c:pt>
                <c:pt idx="1318">
                  <c:v>370.7</c:v>
                </c:pt>
                <c:pt idx="1319">
                  <c:v>370.3</c:v>
                </c:pt>
                <c:pt idx="1320">
                  <c:v>370.4</c:v>
                </c:pt>
                <c:pt idx="1321">
                  <c:v>370.3</c:v>
                </c:pt>
                <c:pt idx="1322">
                  <c:v>370.4</c:v>
                </c:pt>
                <c:pt idx="1323">
                  <c:v>370</c:v>
                </c:pt>
                <c:pt idx="1324">
                  <c:v>370</c:v>
                </c:pt>
                <c:pt idx="1325">
                  <c:v>369.7</c:v>
                </c:pt>
                <c:pt idx="1326">
                  <c:v>369.7</c:v>
                </c:pt>
                <c:pt idx="1327">
                  <c:v>369.7</c:v>
                </c:pt>
                <c:pt idx="1328">
                  <c:v>369.4</c:v>
                </c:pt>
                <c:pt idx="1329">
                  <c:v>369.4</c:v>
                </c:pt>
                <c:pt idx="1330">
                  <c:v>369.4</c:v>
                </c:pt>
                <c:pt idx="1331">
                  <c:v>369.3</c:v>
                </c:pt>
                <c:pt idx="1332">
                  <c:v>369</c:v>
                </c:pt>
                <c:pt idx="1333">
                  <c:v>369</c:v>
                </c:pt>
                <c:pt idx="1334">
                  <c:v>368.7</c:v>
                </c:pt>
                <c:pt idx="1335">
                  <c:v>368.7</c:v>
                </c:pt>
                <c:pt idx="1336">
                  <c:v>368.4</c:v>
                </c:pt>
                <c:pt idx="1337">
                  <c:v>368.3</c:v>
                </c:pt>
                <c:pt idx="1338">
                  <c:v>368.4</c:v>
                </c:pt>
                <c:pt idx="1339">
                  <c:v>368.4</c:v>
                </c:pt>
                <c:pt idx="1340">
                  <c:v>368.3</c:v>
                </c:pt>
                <c:pt idx="1341">
                  <c:v>368</c:v>
                </c:pt>
                <c:pt idx="1342">
                  <c:v>367.8</c:v>
                </c:pt>
                <c:pt idx="1343">
                  <c:v>367.8</c:v>
                </c:pt>
                <c:pt idx="1344">
                  <c:v>367.7</c:v>
                </c:pt>
                <c:pt idx="1345">
                  <c:v>367.4</c:v>
                </c:pt>
                <c:pt idx="1346">
                  <c:v>367.4</c:v>
                </c:pt>
                <c:pt idx="1347">
                  <c:v>367.4</c:v>
                </c:pt>
                <c:pt idx="1348">
                  <c:v>367.4</c:v>
                </c:pt>
                <c:pt idx="1349">
                  <c:v>367.1</c:v>
                </c:pt>
                <c:pt idx="1350">
                  <c:v>367.1</c:v>
                </c:pt>
                <c:pt idx="1351">
                  <c:v>367.1</c:v>
                </c:pt>
                <c:pt idx="1352">
                  <c:v>366.8</c:v>
                </c:pt>
                <c:pt idx="1353">
                  <c:v>366.6</c:v>
                </c:pt>
                <c:pt idx="1354">
                  <c:v>366.4</c:v>
                </c:pt>
                <c:pt idx="1355">
                  <c:v>366.4</c:v>
                </c:pt>
                <c:pt idx="1356">
                  <c:v>366.4</c:v>
                </c:pt>
                <c:pt idx="1357">
                  <c:v>366.1</c:v>
                </c:pt>
                <c:pt idx="1358">
                  <c:v>366.1</c:v>
                </c:pt>
                <c:pt idx="1359">
                  <c:v>366.1</c:v>
                </c:pt>
                <c:pt idx="1360">
                  <c:v>365.7</c:v>
                </c:pt>
                <c:pt idx="1361">
                  <c:v>365.8</c:v>
                </c:pt>
                <c:pt idx="1362">
                  <c:v>365.8</c:v>
                </c:pt>
                <c:pt idx="1363">
                  <c:v>365.7</c:v>
                </c:pt>
                <c:pt idx="1364">
                  <c:v>365.4</c:v>
                </c:pt>
                <c:pt idx="1365">
                  <c:v>365.5</c:v>
                </c:pt>
                <c:pt idx="1366">
                  <c:v>365.1</c:v>
                </c:pt>
                <c:pt idx="1367">
                  <c:v>365.2</c:v>
                </c:pt>
                <c:pt idx="1368">
                  <c:v>365.2</c:v>
                </c:pt>
                <c:pt idx="1369">
                  <c:v>365.2</c:v>
                </c:pt>
                <c:pt idx="1370">
                  <c:v>364.7</c:v>
                </c:pt>
                <c:pt idx="1371">
                  <c:v>364.8</c:v>
                </c:pt>
                <c:pt idx="1372">
                  <c:v>364.7</c:v>
                </c:pt>
                <c:pt idx="1373">
                  <c:v>364.7</c:v>
                </c:pt>
                <c:pt idx="1374">
                  <c:v>364.7</c:v>
                </c:pt>
                <c:pt idx="1375">
                  <c:v>364.4</c:v>
                </c:pt>
                <c:pt idx="1376">
                  <c:v>364.4</c:v>
                </c:pt>
                <c:pt idx="1377">
                  <c:v>364.4</c:v>
                </c:pt>
                <c:pt idx="1378">
                  <c:v>364.1</c:v>
                </c:pt>
                <c:pt idx="1379">
                  <c:v>363.8</c:v>
                </c:pt>
                <c:pt idx="1380">
                  <c:v>363.8</c:v>
                </c:pt>
                <c:pt idx="1381">
                  <c:v>363.8</c:v>
                </c:pt>
                <c:pt idx="1382">
                  <c:v>363.8</c:v>
                </c:pt>
                <c:pt idx="1383">
                  <c:v>363.8</c:v>
                </c:pt>
                <c:pt idx="1384">
                  <c:v>363.5</c:v>
                </c:pt>
                <c:pt idx="1385">
                  <c:v>363.5</c:v>
                </c:pt>
                <c:pt idx="1386">
                  <c:v>363.1</c:v>
                </c:pt>
                <c:pt idx="1387">
                  <c:v>363.2</c:v>
                </c:pt>
                <c:pt idx="1388">
                  <c:v>363.1</c:v>
                </c:pt>
                <c:pt idx="1389">
                  <c:v>362.8</c:v>
                </c:pt>
                <c:pt idx="1390">
                  <c:v>362.8</c:v>
                </c:pt>
                <c:pt idx="1391">
                  <c:v>362.8</c:v>
                </c:pt>
                <c:pt idx="1392">
                  <c:v>362.8</c:v>
                </c:pt>
                <c:pt idx="1393">
                  <c:v>362.5</c:v>
                </c:pt>
                <c:pt idx="1394">
                  <c:v>362.5</c:v>
                </c:pt>
                <c:pt idx="1395">
                  <c:v>362.2</c:v>
                </c:pt>
                <c:pt idx="1396">
                  <c:v>362.2</c:v>
                </c:pt>
                <c:pt idx="1397">
                  <c:v>361.8</c:v>
                </c:pt>
                <c:pt idx="1398">
                  <c:v>361.8</c:v>
                </c:pt>
                <c:pt idx="1399">
                  <c:v>361.8</c:v>
                </c:pt>
                <c:pt idx="1400">
                  <c:v>361.9</c:v>
                </c:pt>
                <c:pt idx="1401">
                  <c:v>361.5</c:v>
                </c:pt>
                <c:pt idx="1402">
                  <c:v>361.5</c:v>
                </c:pt>
                <c:pt idx="1403">
                  <c:v>361.2</c:v>
                </c:pt>
                <c:pt idx="1404">
                  <c:v>361.2</c:v>
                </c:pt>
                <c:pt idx="1405">
                  <c:v>361.2</c:v>
                </c:pt>
                <c:pt idx="1406">
                  <c:v>360.9</c:v>
                </c:pt>
                <c:pt idx="1407">
                  <c:v>360.9</c:v>
                </c:pt>
                <c:pt idx="1408">
                  <c:v>360.9</c:v>
                </c:pt>
                <c:pt idx="1409">
                  <c:v>360.6</c:v>
                </c:pt>
                <c:pt idx="1410">
                  <c:v>360.6</c:v>
                </c:pt>
                <c:pt idx="1411">
                  <c:v>360.6</c:v>
                </c:pt>
                <c:pt idx="1412">
                  <c:v>360.3</c:v>
                </c:pt>
                <c:pt idx="1413">
                  <c:v>360.3</c:v>
                </c:pt>
                <c:pt idx="1414">
                  <c:v>360.3</c:v>
                </c:pt>
                <c:pt idx="1415">
                  <c:v>359.9</c:v>
                </c:pt>
                <c:pt idx="1416">
                  <c:v>360</c:v>
                </c:pt>
                <c:pt idx="1417">
                  <c:v>360</c:v>
                </c:pt>
                <c:pt idx="1418">
                  <c:v>359.9</c:v>
                </c:pt>
                <c:pt idx="1419">
                  <c:v>359.6</c:v>
                </c:pt>
                <c:pt idx="1420">
                  <c:v>359.6</c:v>
                </c:pt>
                <c:pt idx="1421">
                  <c:v>359.6</c:v>
                </c:pt>
                <c:pt idx="1422">
                  <c:v>359.3</c:v>
                </c:pt>
                <c:pt idx="1423">
                  <c:v>359.6</c:v>
                </c:pt>
                <c:pt idx="1424">
                  <c:v>359.3</c:v>
                </c:pt>
                <c:pt idx="1425">
                  <c:v>358.9</c:v>
                </c:pt>
                <c:pt idx="1426">
                  <c:v>358.9</c:v>
                </c:pt>
                <c:pt idx="1427">
                  <c:v>359</c:v>
                </c:pt>
                <c:pt idx="1428">
                  <c:v>358.9</c:v>
                </c:pt>
                <c:pt idx="1429">
                  <c:v>358.5</c:v>
                </c:pt>
                <c:pt idx="1430">
                  <c:v>358.6</c:v>
                </c:pt>
                <c:pt idx="1431">
                  <c:v>358.6</c:v>
                </c:pt>
                <c:pt idx="1432">
                  <c:v>358.2</c:v>
                </c:pt>
                <c:pt idx="1433">
                  <c:v>358.3</c:v>
                </c:pt>
                <c:pt idx="1434">
                  <c:v>358.2</c:v>
                </c:pt>
                <c:pt idx="1435">
                  <c:v>358.3</c:v>
                </c:pt>
                <c:pt idx="1436">
                  <c:v>358</c:v>
                </c:pt>
                <c:pt idx="1437">
                  <c:v>358</c:v>
                </c:pt>
                <c:pt idx="1438">
                  <c:v>357.6</c:v>
                </c:pt>
                <c:pt idx="1439">
                  <c:v>357.7</c:v>
                </c:pt>
                <c:pt idx="1440">
                  <c:v>357.7</c:v>
                </c:pt>
                <c:pt idx="1441">
                  <c:v>357.6</c:v>
                </c:pt>
                <c:pt idx="1442">
                  <c:v>357.2</c:v>
                </c:pt>
                <c:pt idx="1443">
                  <c:v>357.2</c:v>
                </c:pt>
                <c:pt idx="1444">
                  <c:v>357.2</c:v>
                </c:pt>
                <c:pt idx="1445">
                  <c:v>356.9</c:v>
                </c:pt>
                <c:pt idx="1446">
                  <c:v>356.9</c:v>
                </c:pt>
                <c:pt idx="1447">
                  <c:v>356.9</c:v>
                </c:pt>
                <c:pt idx="1448">
                  <c:v>356.6</c:v>
                </c:pt>
                <c:pt idx="1449">
                  <c:v>356.6</c:v>
                </c:pt>
                <c:pt idx="1450">
                  <c:v>356.6</c:v>
                </c:pt>
                <c:pt idx="1451">
                  <c:v>356.3</c:v>
                </c:pt>
                <c:pt idx="1452">
                  <c:v>356.2</c:v>
                </c:pt>
                <c:pt idx="1453">
                  <c:v>356.2</c:v>
                </c:pt>
                <c:pt idx="1454">
                  <c:v>355.9</c:v>
                </c:pt>
                <c:pt idx="1455">
                  <c:v>355.9</c:v>
                </c:pt>
                <c:pt idx="1456">
                  <c:v>355.9</c:v>
                </c:pt>
                <c:pt idx="1457">
                  <c:v>355.9</c:v>
                </c:pt>
                <c:pt idx="1458">
                  <c:v>355.6</c:v>
                </c:pt>
                <c:pt idx="1459">
                  <c:v>355.5</c:v>
                </c:pt>
                <c:pt idx="1460">
                  <c:v>355.6</c:v>
                </c:pt>
                <c:pt idx="1461">
                  <c:v>355.3</c:v>
                </c:pt>
                <c:pt idx="1462">
                  <c:v>355.3</c:v>
                </c:pt>
                <c:pt idx="1463">
                  <c:v>355.3</c:v>
                </c:pt>
                <c:pt idx="1464">
                  <c:v>354.9</c:v>
                </c:pt>
                <c:pt idx="1465">
                  <c:v>354.9</c:v>
                </c:pt>
                <c:pt idx="1466">
                  <c:v>354.9</c:v>
                </c:pt>
                <c:pt idx="1467">
                  <c:v>354.9</c:v>
                </c:pt>
                <c:pt idx="1468">
                  <c:v>354.5</c:v>
                </c:pt>
                <c:pt idx="1469">
                  <c:v>354.6</c:v>
                </c:pt>
                <c:pt idx="1470">
                  <c:v>354.5</c:v>
                </c:pt>
                <c:pt idx="1471">
                  <c:v>354.6</c:v>
                </c:pt>
                <c:pt idx="1472">
                  <c:v>354.5</c:v>
                </c:pt>
                <c:pt idx="1473">
                  <c:v>354.5</c:v>
                </c:pt>
                <c:pt idx="1474">
                  <c:v>354.5</c:v>
                </c:pt>
                <c:pt idx="1475">
                  <c:v>354.5</c:v>
                </c:pt>
                <c:pt idx="1476">
                  <c:v>354.2</c:v>
                </c:pt>
                <c:pt idx="1477">
                  <c:v>354.3</c:v>
                </c:pt>
                <c:pt idx="1478">
                  <c:v>354.2</c:v>
                </c:pt>
                <c:pt idx="1479">
                  <c:v>353.9</c:v>
                </c:pt>
                <c:pt idx="1480">
                  <c:v>353.9</c:v>
                </c:pt>
                <c:pt idx="1481">
                  <c:v>353.9</c:v>
                </c:pt>
                <c:pt idx="1482">
                  <c:v>353.5</c:v>
                </c:pt>
                <c:pt idx="1483">
                  <c:v>353.6</c:v>
                </c:pt>
                <c:pt idx="1484">
                  <c:v>353.6</c:v>
                </c:pt>
                <c:pt idx="1485">
                  <c:v>353.6</c:v>
                </c:pt>
                <c:pt idx="1486">
                  <c:v>353.3</c:v>
                </c:pt>
                <c:pt idx="1487">
                  <c:v>353.2</c:v>
                </c:pt>
                <c:pt idx="1488">
                  <c:v>353.3</c:v>
                </c:pt>
                <c:pt idx="1489">
                  <c:v>353.3</c:v>
                </c:pt>
                <c:pt idx="1490">
                  <c:v>353.3</c:v>
                </c:pt>
                <c:pt idx="1491">
                  <c:v>352.9</c:v>
                </c:pt>
                <c:pt idx="1492">
                  <c:v>352.9</c:v>
                </c:pt>
                <c:pt idx="1493">
                  <c:v>352.9</c:v>
                </c:pt>
                <c:pt idx="1494">
                  <c:v>352.6</c:v>
                </c:pt>
                <c:pt idx="1495">
                  <c:v>352.6</c:v>
                </c:pt>
                <c:pt idx="1496">
                  <c:v>352.6</c:v>
                </c:pt>
                <c:pt idx="1497">
                  <c:v>352.3</c:v>
                </c:pt>
                <c:pt idx="1498">
                  <c:v>352.3</c:v>
                </c:pt>
                <c:pt idx="1499">
                  <c:v>352.3</c:v>
                </c:pt>
                <c:pt idx="1500">
                  <c:v>352.1</c:v>
                </c:pt>
                <c:pt idx="1501">
                  <c:v>352</c:v>
                </c:pt>
                <c:pt idx="1502">
                  <c:v>351.9</c:v>
                </c:pt>
                <c:pt idx="1503">
                  <c:v>351.9</c:v>
                </c:pt>
                <c:pt idx="1504">
                  <c:v>351.6</c:v>
                </c:pt>
                <c:pt idx="1505">
                  <c:v>351.9</c:v>
                </c:pt>
                <c:pt idx="1506">
                  <c:v>351.6</c:v>
                </c:pt>
                <c:pt idx="1507">
                  <c:v>351.6</c:v>
                </c:pt>
                <c:pt idx="1508">
                  <c:v>351.6</c:v>
                </c:pt>
                <c:pt idx="1509">
                  <c:v>351.2</c:v>
                </c:pt>
                <c:pt idx="1510">
                  <c:v>351.2</c:v>
                </c:pt>
                <c:pt idx="1511">
                  <c:v>351.2</c:v>
                </c:pt>
                <c:pt idx="1512">
                  <c:v>351.2</c:v>
                </c:pt>
                <c:pt idx="1513">
                  <c:v>351.2</c:v>
                </c:pt>
                <c:pt idx="1514">
                  <c:v>350.9</c:v>
                </c:pt>
                <c:pt idx="1515">
                  <c:v>350.9</c:v>
                </c:pt>
                <c:pt idx="1516">
                  <c:v>350.6</c:v>
                </c:pt>
                <c:pt idx="1517">
                  <c:v>350.6</c:v>
                </c:pt>
                <c:pt idx="1518">
                  <c:v>350.6</c:v>
                </c:pt>
                <c:pt idx="1519">
                  <c:v>350.2</c:v>
                </c:pt>
                <c:pt idx="1520">
                  <c:v>350.2</c:v>
                </c:pt>
                <c:pt idx="1521">
                  <c:v>350.2</c:v>
                </c:pt>
                <c:pt idx="1522">
                  <c:v>350.2</c:v>
                </c:pt>
                <c:pt idx="1523">
                  <c:v>349.9</c:v>
                </c:pt>
                <c:pt idx="1524">
                  <c:v>349.9</c:v>
                </c:pt>
                <c:pt idx="1525">
                  <c:v>349.9</c:v>
                </c:pt>
                <c:pt idx="1526">
                  <c:v>349.9</c:v>
                </c:pt>
                <c:pt idx="1527">
                  <c:v>349.6</c:v>
                </c:pt>
                <c:pt idx="1528">
                  <c:v>349.6</c:v>
                </c:pt>
                <c:pt idx="1529">
                  <c:v>349.6</c:v>
                </c:pt>
                <c:pt idx="1530">
                  <c:v>349.3</c:v>
                </c:pt>
                <c:pt idx="1531">
                  <c:v>349.3</c:v>
                </c:pt>
                <c:pt idx="1532">
                  <c:v>349.3</c:v>
                </c:pt>
                <c:pt idx="1533">
                  <c:v>348.9</c:v>
                </c:pt>
                <c:pt idx="1534">
                  <c:v>349</c:v>
                </c:pt>
                <c:pt idx="1535">
                  <c:v>348.9</c:v>
                </c:pt>
                <c:pt idx="1536">
                  <c:v>348.6</c:v>
                </c:pt>
                <c:pt idx="1537">
                  <c:v>348.6</c:v>
                </c:pt>
                <c:pt idx="1538">
                  <c:v>348.6</c:v>
                </c:pt>
                <c:pt idx="1539">
                  <c:v>348.6</c:v>
                </c:pt>
                <c:pt idx="1540">
                  <c:v>348.3</c:v>
                </c:pt>
                <c:pt idx="1541">
                  <c:v>348.2</c:v>
                </c:pt>
                <c:pt idx="1542">
                  <c:v>348.3</c:v>
                </c:pt>
                <c:pt idx="1543">
                  <c:v>348.2</c:v>
                </c:pt>
                <c:pt idx="1544">
                  <c:v>347.8</c:v>
                </c:pt>
                <c:pt idx="1545">
                  <c:v>347.9</c:v>
                </c:pt>
                <c:pt idx="1546">
                  <c:v>347.8</c:v>
                </c:pt>
                <c:pt idx="1547">
                  <c:v>347.6</c:v>
                </c:pt>
                <c:pt idx="1548">
                  <c:v>347.6</c:v>
                </c:pt>
                <c:pt idx="1549">
                  <c:v>347.5</c:v>
                </c:pt>
                <c:pt idx="1550">
                  <c:v>347.3</c:v>
                </c:pt>
                <c:pt idx="1551">
                  <c:v>347.3</c:v>
                </c:pt>
                <c:pt idx="1552">
                  <c:v>347.2</c:v>
                </c:pt>
                <c:pt idx="1553">
                  <c:v>347.3</c:v>
                </c:pt>
                <c:pt idx="1554">
                  <c:v>346.9</c:v>
                </c:pt>
                <c:pt idx="1555">
                  <c:v>346.9</c:v>
                </c:pt>
                <c:pt idx="1556">
                  <c:v>346.9</c:v>
                </c:pt>
                <c:pt idx="1557">
                  <c:v>346.6</c:v>
                </c:pt>
                <c:pt idx="1558">
                  <c:v>346.6</c:v>
                </c:pt>
                <c:pt idx="1559">
                  <c:v>346.6</c:v>
                </c:pt>
                <c:pt idx="1560">
                  <c:v>346.6</c:v>
                </c:pt>
                <c:pt idx="1561">
                  <c:v>346.3</c:v>
                </c:pt>
                <c:pt idx="1562">
                  <c:v>346.2</c:v>
                </c:pt>
                <c:pt idx="1563">
                  <c:v>346.2</c:v>
                </c:pt>
                <c:pt idx="1564">
                  <c:v>345.9</c:v>
                </c:pt>
                <c:pt idx="1565">
                  <c:v>345.9</c:v>
                </c:pt>
                <c:pt idx="1566">
                  <c:v>345.9</c:v>
                </c:pt>
                <c:pt idx="1567">
                  <c:v>345.6</c:v>
                </c:pt>
                <c:pt idx="1568">
                  <c:v>345.6</c:v>
                </c:pt>
                <c:pt idx="1569">
                  <c:v>345.6</c:v>
                </c:pt>
                <c:pt idx="1570">
                  <c:v>345.6</c:v>
                </c:pt>
                <c:pt idx="1571">
                  <c:v>345.5</c:v>
                </c:pt>
                <c:pt idx="1572">
                  <c:v>345.3</c:v>
                </c:pt>
                <c:pt idx="1573">
                  <c:v>345.3</c:v>
                </c:pt>
                <c:pt idx="1574">
                  <c:v>345</c:v>
                </c:pt>
                <c:pt idx="1575">
                  <c:v>345</c:v>
                </c:pt>
                <c:pt idx="1576">
                  <c:v>345</c:v>
                </c:pt>
                <c:pt idx="1577">
                  <c:v>345</c:v>
                </c:pt>
                <c:pt idx="1578">
                  <c:v>344.7</c:v>
                </c:pt>
                <c:pt idx="1579">
                  <c:v>344.7</c:v>
                </c:pt>
                <c:pt idx="1580">
                  <c:v>344.7</c:v>
                </c:pt>
                <c:pt idx="1581">
                  <c:v>344.6</c:v>
                </c:pt>
                <c:pt idx="1582">
                  <c:v>344.3</c:v>
                </c:pt>
                <c:pt idx="1583">
                  <c:v>344.3</c:v>
                </c:pt>
                <c:pt idx="1584">
                  <c:v>344</c:v>
                </c:pt>
                <c:pt idx="1585">
                  <c:v>344.3</c:v>
                </c:pt>
                <c:pt idx="1586">
                  <c:v>343.9</c:v>
                </c:pt>
                <c:pt idx="1587">
                  <c:v>344</c:v>
                </c:pt>
                <c:pt idx="1588">
                  <c:v>343.7</c:v>
                </c:pt>
                <c:pt idx="1589">
                  <c:v>343.7</c:v>
                </c:pt>
                <c:pt idx="1590">
                  <c:v>343.5</c:v>
                </c:pt>
                <c:pt idx="1591">
                  <c:v>343.6</c:v>
                </c:pt>
                <c:pt idx="1592">
                  <c:v>343.6</c:v>
                </c:pt>
                <c:pt idx="1593">
                  <c:v>343.3</c:v>
                </c:pt>
                <c:pt idx="1594">
                  <c:v>343.2</c:v>
                </c:pt>
                <c:pt idx="1595">
                  <c:v>342.9</c:v>
                </c:pt>
                <c:pt idx="1596">
                  <c:v>342.9</c:v>
                </c:pt>
                <c:pt idx="1597">
                  <c:v>342.9</c:v>
                </c:pt>
                <c:pt idx="1598">
                  <c:v>342.9</c:v>
                </c:pt>
                <c:pt idx="1599">
                  <c:v>342.6</c:v>
                </c:pt>
                <c:pt idx="1600">
                  <c:v>342.6</c:v>
                </c:pt>
                <c:pt idx="1601">
                  <c:v>342.6</c:v>
                </c:pt>
                <c:pt idx="1602">
                  <c:v>342.5</c:v>
                </c:pt>
                <c:pt idx="1603">
                  <c:v>342.6</c:v>
                </c:pt>
                <c:pt idx="1604">
                  <c:v>342.6</c:v>
                </c:pt>
                <c:pt idx="1605">
                  <c:v>342.6</c:v>
                </c:pt>
                <c:pt idx="1606">
                  <c:v>342.3</c:v>
                </c:pt>
                <c:pt idx="1607">
                  <c:v>342.3</c:v>
                </c:pt>
                <c:pt idx="1608">
                  <c:v>342.3</c:v>
                </c:pt>
                <c:pt idx="1609">
                  <c:v>342.3</c:v>
                </c:pt>
                <c:pt idx="1610">
                  <c:v>341.9</c:v>
                </c:pt>
                <c:pt idx="1611">
                  <c:v>341.9</c:v>
                </c:pt>
                <c:pt idx="1612">
                  <c:v>341.9</c:v>
                </c:pt>
                <c:pt idx="1613">
                  <c:v>341.6</c:v>
                </c:pt>
                <c:pt idx="1614">
                  <c:v>341.6</c:v>
                </c:pt>
                <c:pt idx="1615">
                  <c:v>341.6</c:v>
                </c:pt>
                <c:pt idx="1616">
                  <c:v>341.3</c:v>
                </c:pt>
                <c:pt idx="1617">
                  <c:v>341.3</c:v>
                </c:pt>
                <c:pt idx="1618">
                  <c:v>341.3</c:v>
                </c:pt>
                <c:pt idx="1619">
                  <c:v>341</c:v>
                </c:pt>
                <c:pt idx="1620">
                  <c:v>340.9</c:v>
                </c:pt>
                <c:pt idx="1621">
                  <c:v>340.9</c:v>
                </c:pt>
                <c:pt idx="1622">
                  <c:v>341</c:v>
                </c:pt>
                <c:pt idx="1623">
                  <c:v>340.7</c:v>
                </c:pt>
                <c:pt idx="1624">
                  <c:v>340.6</c:v>
                </c:pt>
                <c:pt idx="1625">
                  <c:v>340.6</c:v>
                </c:pt>
                <c:pt idx="1626">
                  <c:v>340.3</c:v>
                </c:pt>
                <c:pt idx="1627">
                  <c:v>340.3</c:v>
                </c:pt>
                <c:pt idx="1628">
                  <c:v>340.3</c:v>
                </c:pt>
                <c:pt idx="1629">
                  <c:v>340</c:v>
                </c:pt>
                <c:pt idx="1630">
                  <c:v>340</c:v>
                </c:pt>
                <c:pt idx="1631">
                  <c:v>340</c:v>
                </c:pt>
                <c:pt idx="1632">
                  <c:v>339.9</c:v>
                </c:pt>
                <c:pt idx="1633">
                  <c:v>339.6</c:v>
                </c:pt>
                <c:pt idx="1634">
                  <c:v>339.6</c:v>
                </c:pt>
                <c:pt idx="1635">
                  <c:v>339.2</c:v>
                </c:pt>
                <c:pt idx="1636">
                  <c:v>339.3</c:v>
                </c:pt>
                <c:pt idx="1637">
                  <c:v>339.3</c:v>
                </c:pt>
                <c:pt idx="1638">
                  <c:v>338.9</c:v>
                </c:pt>
                <c:pt idx="1639">
                  <c:v>339</c:v>
                </c:pt>
                <c:pt idx="1640">
                  <c:v>339</c:v>
                </c:pt>
                <c:pt idx="1641">
                  <c:v>338.9</c:v>
                </c:pt>
                <c:pt idx="1642">
                  <c:v>338.6</c:v>
                </c:pt>
                <c:pt idx="1643">
                  <c:v>338.6</c:v>
                </c:pt>
                <c:pt idx="1644">
                  <c:v>338.6</c:v>
                </c:pt>
                <c:pt idx="1645">
                  <c:v>338.3</c:v>
                </c:pt>
                <c:pt idx="1646">
                  <c:v>338.3</c:v>
                </c:pt>
                <c:pt idx="1647">
                  <c:v>338.3</c:v>
                </c:pt>
                <c:pt idx="1648">
                  <c:v>338.3</c:v>
                </c:pt>
                <c:pt idx="1649">
                  <c:v>338.3</c:v>
                </c:pt>
                <c:pt idx="1650">
                  <c:v>338</c:v>
                </c:pt>
                <c:pt idx="1651">
                  <c:v>338</c:v>
                </c:pt>
                <c:pt idx="1652">
                  <c:v>338</c:v>
                </c:pt>
                <c:pt idx="1653">
                  <c:v>337.6</c:v>
                </c:pt>
                <c:pt idx="1654">
                  <c:v>337.6</c:v>
                </c:pt>
                <c:pt idx="1655">
                  <c:v>337.6</c:v>
                </c:pt>
                <c:pt idx="1656">
                  <c:v>337.3</c:v>
                </c:pt>
                <c:pt idx="1657">
                  <c:v>337.3</c:v>
                </c:pt>
                <c:pt idx="1658">
                  <c:v>337.3</c:v>
                </c:pt>
                <c:pt idx="1659">
                  <c:v>337</c:v>
                </c:pt>
                <c:pt idx="1660">
                  <c:v>337</c:v>
                </c:pt>
                <c:pt idx="1661">
                  <c:v>337</c:v>
                </c:pt>
                <c:pt idx="1662">
                  <c:v>337</c:v>
                </c:pt>
                <c:pt idx="1663">
                  <c:v>336.7</c:v>
                </c:pt>
                <c:pt idx="1664">
                  <c:v>336.7</c:v>
                </c:pt>
                <c:pt idx="1665">
                  <c:v>336.3</c:v>
                </c:pt>
                <c:pt idx="1666">
                  <c:v>336.3</c:v>
                </c:pt>
                <c:pt idx="1667">
                  <c:v>336.3</c:v>
                </c:pt>
                <c:pt idx="1668">
                  <c:v>336.3</c:v>
                </c:pt>
                <c:pt idx="1669">
                  <c:v>336.3</c:v>
                </c:pt>
                <c:pt idx="1670">
                  <c:v>335.9</c:v>
                </c:pt>
                <c:pt idx="1671">
                  <c:v>336</c:v>
                </c:pt>
                <c:pt idx="1672">
                  <c:v>336</c:v>
                </c:pt>
                <c:pt idx="1673">
                  <c:v>335.9</c:v>
                </c:pt>
                <c:pt idx="1674">
                  <c:v>335.7</c:v>
                </c:pt>
                <c:pt idx="1675">
                  <c:v>335.6</c:v>
                </c:pt>
                <c:pt idx="1676">
                  <c:v>335.7</c:v>
                </c:pt>
                <c:pt idx="1677">
                  <c:v>335.7</c:v>
                </c:pt>
                <c:pt idx="1678">
                  <c:v>335.4</c:v>
                </c:pt>
                <c:pt idx="1679">
                  <c:v>335.3</c:v>
                </c:pt>
                <c:pt idx="1680">
                  <c:v>335.3</c:v>
                </c:pt>
                <c:pt idx="1681">
                  <c:v>335.3</c:v>
                </c:pt>
                <c:pt idx="1682">
                  <c:v>335</c:v>
                </c:pt>
                <c:pt idx="1683">
                  <c:v>335</c:v>
                </c:pt>
                <c:pt idx="1684">
                  <c:v>335</c:v>
                </c:pt>
                <c:pt idx="1685">
                  <c:v>334.7</c:v>
                </c:pt>
                <c:pt idx="1686">
                  <c:v>334.7</c:v>
                </c:pt>
                <c:pt idx="1687">
                  <c:v>334.6</c:v>
                </c:pt>
                <c:pt idx="1688">
                  <c:v>334.6</c:v>
                </c:pt>
                <c:pt idx="1689">
                  <c:v>334.3</c:v>
                </c:pt>
                <c:pt idx="1690">
                  <c:v>334.4</c:v>
                </c:pt>
                <c:pt idx="1691">
                  <c:v>334.3</c:v>
                </c:pt>
                <c:pt idx="1692">
                  <c:v>334</c:v>
                </c:pt>
                <c:pt idx="1693">
                  <c:v>334</c:v>
                </c:pt>
                <c:pt idx="1694">
                  <c:v>334</c:v>
                </c:pt>
                <c:pt idx="1695">
                  <c:v>333.7</c:v>
                </c:pt>
                <c:pt idx="1696">
                  <c:v>333.7</c:v>
                </c:pt>
                <c:pt idx="1697">
                  <c:v>333.7</c:v>
                </c:pt>
                <c:pt idx="1698">
                  <c:v>333.3</c:v>
                </c:pt>
                <c:pt idx="1699">
                  <c:v>333.3</c:v>
                </c:pt>
                <c:pt idx="1700">
                  <c:v>333.3</c:v>
                </c:pt>
                <c:pt idx="1701">
                  <c:v>333.3</c:v>
                </c:pt>
                <c:pt idx="1702">
                  <c:v>333</c:v>
                </c:pt>
                <c:pt idx="1703">
                  <c:v>333</c:v>
                </c:pt>
                <c:pt idx="1704">
                  <c:v>333</c:v>
                </c:pt>
                <c:pt idx="1705">
                  <c:v>333</c:v>
                </c:pt>
                <c:pt idx="1706">
                  <c:v>332.6</c:v>
                </c:pt>
                <c:pt idx="1707">
                  <c:v>332.6</c:v>
                </c:pt>
                <c:pt idx="1708">
                  <c:v>332.6</c:v>
                </c:pt>
                <c:pt idx="1709">
                  <c:v>332.3</c:v>
                </c:pt>
                <c:pt idx="1710">
                  <c:v>332.3</c:v>
                </c:pt>
                <c:pt idx="1711">
                  <c:v>332.3</c:v>
                </c:pt>
                <c:pt idx="1712">
                  <c:v>332.3</c:v>
                </c:pt>
                <c:pt idx="1713">
                  <c:v>332.3</c:v>
                </c:pt>
                <c:pt idx="1714">
                  <c:v>332</c:v>
                </c:pt>
                <c:pt idx="1715">
                  <c:v>332</c:v>
                </c:pt>
                <c:pt idx="1716">
                  <c:v>331.7</c:v>
                </c:pt>
                <c:pt idx="1717">
                  <c:v>331.7</c:v>
                </c:pt>
                <c:pt idx="1718">
                  <c:v>331.7</c:v>
                </c:pt>
                <c:pt idx="1719">
                  <c:v>331.4</c:v>
                </c:pt>
                <c:pt idx="1720">
                  <c:v>331.4</c:v>
                </c:pt>
                <c:pt idx="1721">
                  <c:v>331.4</c:v>
                </c:pt>
                <c:pt idx="1722">
                  <c:v>331.3</c:v>
                </c:pt>
                <c:pt idx="1723">
                  <c:v>331.3</c:v>
                </c:pt>
                <c:pt idx="1724">
                  <c:v>331.1</c:v>
                </c:pt>
                <c:pt idx="1725">
                  <c:v>331.1</c:v>
                </c:pt>
                <c:pt idx="1726">
                  <c:v>330.7</c:v>
                </c:pt>
                <c:pt idx="1727">
                  <c:v>330.7</c:v>
                </c:pt>
                <c:pt idx="1728">
                  <c:v>330.7</c:v>
                </c:pt>
                <c:pt idx="1729">
                  <c:v>330.4</c:v>
                </c:pt>
                <c:pt idx="1730">
                  <c:v>330.4</c:v>
                </c:pt>
                <c:pt idx="1731">
                  <c:v>330.4</c:v>
                </c:pt>
                <c:pt idx="1732">
                  <c:v>330.4</c:v>
                </c:pt>
                <c:pt idx="1733">
                  <c:v>330</c:v>
                </c:pt>
                <c:pt idx="1734">
                  <c:v>330.4</c:v>
                </c:pt>
                <c:pt idx="1735">
                  <c:v>330.1</c:v>
                </c:pt>
                <c:pt idx="1736">
                  <c:v>330.1</c:v>
                </c:pt>
                <c:pt idx="1737">
                  <c:v>329.8</c:v>
                </c:pt>
                <c:pt idx="1738">
                  <c:v>329.7</c:v>
                </c:pt>
                <c:pt idx="1739">
                  <c:v>329.4</c:v>
                </c:pt>
                <c:pt idx="1740">
                  <c:v>329.4</c:v>
                </c:pt>
                <c:pt idx="1741">
                  <c:v>329.4</c:v>
                </c:pt>
                <c:pt idx="1742">
                  <c:v>329.4</c:v>
                </c:pt>
                <c:pt idx="1743">
                  <c:v>329.1</c:v>
                </c:pt>
                <c:pt idx="1744">
                  <c:v>329.1</c:v>
                </c:pt>
                <c:pt idx="1745">
                  <c:v>329.1</c:v>
                </c:pt>
                <c:pt idx="1746">
                  <c:v>328.7</c:v>
                </c:pt>
                <c:pt idx="1747">
                  <c:v>328.7</c:v>
                </c:pt>
                <c:pt idx="1748">
                  <c:v>328.7</c:v>
                </c:pt>
                <c:pt idx="1749">
                  <c:v>328.4</c:v>
                </c:pt>
                <c:pt idx="1750">
                  <c:v>328.5</c:v>
                </c:pt>
                <c:pt idx="1751">
                  <c:v>328.4</c:v>
                </c:pt>
                <c:pt idx="1752">
                  <c:v>328.5</c:v>
                </c:pt>
                <c:pt idx="1753">
                  <c:v>328.1</c:v>
                </c:pt>
                <c:pt idx="1754">
                  <c:v>328.1</c:v>
                </c:pt>
                <c:pt idx="1755">
                  <c:v>328.1</c:v>
                </c:pt>
                <c:pt idx="1756">
                  <c:v>328.1</c:v>
                </c:pt>
                <c:pt idx="1757">
                  <c:v>327.8</c:v>
                </c:pt>
                <c:pt idx="1758">
                  <c:v>327.8</c:v>
                </c:pt>
                <c:pt idx="1759">
                  <c:v>327.39999999999998</c:v>
                </c:pt>
                <c:pt idx="1760">
                  <c:v>327.39999999999998</c:v>
                </c:pt>
                <c:pt idx="1761">
                  <c:v>327.39999999999998</c:v>
                </c:pt>
                <c:pt idx="1762">
                  <c:v>327.39999999999998</c:v>
                </c:pt>
                <c:pt idx="1763">
                  <c:v>327.10000000000002</c:v>
                </c:pt>
                <c:pt idx="1764">
                  <c:v>327.10000000000002</c:v>
                </c:pt>
                <c:pt idx="1765">
                  <c:v>327</c:v>
                </c:pt>
                <c:pt idx="1766">
                  <c:v>326.8</c:v>
                </c:pt>
                <c:pt idx="1767">
                  <c:v>326.8</c:v>
                </c:pt>
                <c:pt idx="1768">
                  <c:v>326.5</c:v>
                </c:pt>
                <c:pt idx="1769">
                  <c:v>326.5</c:v>
                </c:pt>
                <c:pt idx="1770">
                  <c:v>326.39999999999998</c:v>
                </c:pt>
                <c:pt idx="1771">
                  <c:v>326.5</c:v>
                </c:pt>
                <c:pt idx="1772">
                  <c:v>326.3</c:v>
                </c:pt>
                <c:pt idx="1773">
                  <c:v>326.2</c:v>
                </c:pt>
                <c:pt idx="1774">
                  <c:v>326.10000000000002</c:v>
                </c:pt>
                <c:pt idx="1775">
                  <c:v>325.8</c:v>
                </c:pt>
                <c:pt idx="1776">
                  <c:v>325.8</c:v>
                </c:pt>
                <c:pt idx="1777">
                  <c:v>325.8</c:v>
                </c:pt>
                <c:pt idx="1778">
                  <c:v>325.5</c:v>
                </c:pt>
                <c:pt idx="1779">
                  <c:v>325.5</c:v>
                </c:pt>
                <c:pt idx="1780">
                  <c:v>325.5</c:v>
                </c:pt>
                <c:pt idx="1781">
                  <c:v>325.5</c:v>
                </c:pt>
                <c:pt idx="1782">
                  <c:v>325.39999999999998</c:v>
                </c:pt>
                <c:pt idx="1783">
                  <c:v>325.10000000000002</c:v>
                </c:pt>
                <c:pt idx="1784">
                  <c:v>325.2</c:v>
                </c:pt>
                <c:pt idx="1785">
                  <c:v>325.10000000000002</c:v>
                </c:pt>
                <c:pt idx="1786">
                  <c:v>324.8</c:v>
                </c:pt>
                <c:pt idx="1787">
                  <c:v>324.8</c:v>
                </c:pt>
                <c:pt idx="1788">
                  <c:v>324.5</c:v>
                </c:pt>
                <c:pt idx="1789">
                  <c:v>324.5</c:v>
                </c:pt>
                <c:pt idx="1790">
                  <c:v>324.5</c:v>
                </c:pt>
                <c:pt idx="1791">
                  <c:v>324.39999999999998</c:v>
                </c:pt>
                <c:pt idx="1792">
                  <c:v>324.5</c:v>
                </c:pt>
                <c:pt idx="1793">
                  <c:v>324.10000000000002</c:v>
                </c:pt>
                <c:pt idx="1794">
                  <c:v>324.10000000000002</c:v>
                </c:pt>
                <c:pt idx="1795">
                  <c:v>324.10000000000002</c:v>
                </c:pt>
                <c:pt idx="1796">
                  <c:v>323.8</c:v>
                </c:pt>
                <c:pt idx="1797">
                  <c:v>323.8</c:v>
                </c:pt>
                <c:pt idx="1798">
                  <c:v>323.8</c:v>
                </c:pt>
                <c:pt idx="1799">
                  <c:v>323.5</c:v>
                </c:pt>
                <c:pt idx="1800">
                  <c:v>323.5</c:v>
                </c:pt>
                <c:pt idx="1801">
                  <c:v>323.5</c:v>
                </c:pt>
                <c:pt idx="1802">
                  <c:v>323.5</c:v>
                </c:pt>
                <c:pt idx="1803">
                  <c:v>323.10000000000002</c:v>
                </c:pt>
                <c:pt idx="1804">
                  <c:v>323.10000000000002</c:v>
                </c:pt>
                <c:pt idx="1805">
                  <c:v>323.10000000000002</c:v>
                </c:pt>
                <c:pt idx="1806">
                  <c:v>322.8</c:v>
                </c:pt>
                <c:pt idx="1807">
                  <c:v>322.8</c:v>
                </c:pt>
                <c:pt idx="1808">
                  <c:v>322.89999999999998</c:v>
                </c:pt>
                <c:pt idx="1809">
                  <c:v>322.8</c:v>
                </c:pt>
                <c:pt idx="1810">
                  <c:v>322.8</c:v>
                </c:pt>
                <c:pt idx="1811">
                  <c:v>322.8</c:v>
                </c:pt>
                <c:pt idx="1812">
                  <c:v>322.39999999999998</c:v>
                </c:pt>
                <c:pt idx="1813">
                  <c:v>322.5</c:v>
                </c:pt>
                <c:pt idx="1814">
                  <c:v>322.2</c:v>
                </c:pt>
                <c:pt idx="1815">
                  <c:v>321.89999999999998</c:v>
                </c:pt>
                <c:pt idx="1816">
                  <c:v>321.8</c:v>
                </c:pt>
                <c:pt idx="1817">
                  <c:v>321.89999999999998</c:v>
                </c:pt>
                <c:pt idx="1818">
                  <c:v>321.8</c:v>
                </c:pt>
                <c:pt idx="1819">
                  <c:v>321.89999999999998</c:v>
                </c:pt>
                <c:pt idx="1820">
                  <c:v>321.5</c:v>
                </c:pt>
                <c:pt idx="1821">
                  <c:v>321.5</c:v>
                </c:pt>
                <c:pt idx="1822">
                  <c:v>321.5</c:v>
                </c:pt>
                <c:pt idx="1823">
                  <c:v>321.5</c:v>
                </c:pt>
                <c:pt idx="1824">
                  <c:v>321.2</c:v>
                </c:pt>
                <c:pt idx="1825">
                  <c:v>321.2</c:v>
                </c:pt>
                <c:pt idx="1826">
                  <c:v>321.2</c:v>
                </c:pt>
                <c:pt idx="1827">
                  <c:v>321.2</c:v>
                </c:pt>
                <c:pt idx="1828">
                  <c:v>320.89999999999998</c:v>
                </c:pt>
                <c:pt idx="1829">
                  <c:v>320.89999999999998</c:v>
                </c:pt>
                <c:pt idx="1830">
                  <c:v>320.89999999999998</c:v>
                </c:pt>
                <c:pt idx="1831">
                  <c:v>320.89999999999998</c:v>
                </c:pt>
                <c:pt idx="1832">
                  <c:v>320.7</c:v>
                </c:pt>
                <c:pt idx="1833">
                  <c:v>320.5</c:v>
                </c:pt>
                <c:pt idx="1834">
                  <c:v>320.5</c:v>
                </c:pt>
                <c:pt idx="1835">
                  <c:v>320.60000000000002</c:v>
                </c:pt>
                <c:pt idx="1836">
                  <c:v>320.5</c:v>
                </c:pt>
                <c:pt idx="1837">
                  <c:v>320.60000000000002</c:v>
                </c:pt>
                <c:pt idx="1838">
                  <c:v>320.2</c:v>
                </c:pt>
                <c:pt idx="1839">
                  <c:v>320.2</c:v>
                </c:pt>
                <c:pt idx="1840">
                  <c:v>320.2</c:v>
                </c:pt>
                <c:pt idx="1841">
                  <c:v>319.8</c:v>
                </c:pt>
                <c:pt idx="1842">
                  <c:v>319.89999999999998</c:v>
                </c:pt>
                <c:pt idx="1843">
                  <c:v>319.8</c:v>
                </c:pt>
                <c:pt idx="1844">
                  <c:v>319.8</c:v>
                </c:pt>
                <c:pt idx="1845">
                  <c:v>319.5</c:v>
                </c:pt>
                <c:pt idx="1846">
                  <c:v>319.5</c:v>
                </c:pt>
                <c:pt idx="1847">
                  <c:v>319.5</c:v>
                </c:pt>
                <c:pt idx="1848">
                  <c:v>319.60000000000002</c:v>
                </c:pt>
                <c:pt idx="1849">
                  <c:v>319.2</c:v>
                </c:pt>
                <c:pt idx="1850">
                  <c:v>319.2</c:v>
                </c:pt>
                <c:pt idx="1851">
                  <c:v>319.2</c:v>
                </c:pt>
                <c:pt idx="1852">
                  <c:v>319.2</c:v>
                </c:pt>
                <c:pt idx="1853">
                  <c:v>318.8</c:v>
                </c:pt>
                <c:pt idx="1854">
                  <c:v>318.8</c:v>
                </c:pt>
                <c:pt idx="1855">
                  <c:v>318.8</c:v>
                </c:pt>
                <c:pt idx="1856">
                  <c:v>318.8</c:v>
                </c:pt>
                <c:pt idx="1857">
                  <c:v>318.8</c:v>
                </c:pt>
                <c:pt idx="1858">
                  <c:v>318.60000000000002</c:v>
                </c:pt>
                <c:pt idx="1859">
                  <c:v>318.5</c:v>
                </c:pt>
                <c:pt idx="1860">
                  <c:v>318.5</c:v>
                </c:pt>
                <c:pt idx="1861">
                  <c:v>318.5</c:v>
                </c:pt>
                <c:pt idx="1862">
                  <c:v>318.2</c:v>
                </c:pt>
                <c:pt idx="1863">
                  <c:v>318.2</c:v>
                </c:pt>
                <c:pt idx="1864">
                  <c:v>318.2</c:v>
                </c:pt>
                <c:pt idx="1865">
                  <c:v>318.2</c:v>
                </c:pt>
                <c:pt idx="1866">
                  <c:v>317.89999999999998</c:v>
                </c:pt>
                <c:pt idx="1867">
                  <c:v>317.89999999999998</c:v>
                </c:pt>
                <c:pt idx="1868">
                  <c:v>317.89999999999998</c:v>
                </c:pt>
                <c:pt idx="1869">
                  <c:v>317.89999999999998</c:v>
                </c:pt>
                <c:pt idx="1870">
                  <c:v>317.89999999999998</c:v>
                </c:pt>
                <c:pt idx="1871">
                  <c:v>317.89999999999998</c:v>
                </c:pt>
                <c:pt idx="1872">
                  <c:v>317.60000000000002</c:v>
                </c:pt>
                <c:pt idx="1873">
                  <c:v>317.60000000000002</c:v>
                </c:pt>
                <c:pt idx="1874">
                  <c:v>317.60000000000002</c:v>
                </c:pt>
                <c:pt idx="1875">
                  <c:v>317.60000000000002</c:v>
                </c:pt>
                <c:pt idx="1876">
                  <c:v>317.60000000000002</c:v>
                </c:pt>
                <c:pt idx="1877">
                  <c:v>317.2</c:v>
                </c:pt>
                <c:pt idx="1878">
                  <c:v>317.2</c:v>
                </c:pt>
                <c:pt idx="1879">
                  <c:v>317.2</c:v>
                </c:pt>
                <c:pt idx="1880">
                  <c:v>316.89999999999998</c:v>
                </c:pt>
                <c:pt idx="1881">
                  <c:v>316.89999999999998</c:v>
                </c:pt>
                <c:pt idx="1882">
                  <c:v>316.89999999999998</c:v>
                </c:pt>
                <c:pt idx="1883">
                  <c:v>316.89999999999998</c:v>
                </c:pt>
                <c:pt idx="1884">
                  <c:v>316.89999999999998</c:v>
                </c:pt>
                <c:pt idx="1885">
                  <c:v>316.89999999999998</c:v>
                </c:pt>
                <c:pt idx="1886">
                  <c:v>316.60000000000002</c:v>
                </c:pt>
                <c:pt idx="1887">
                  <c:v>316.60000000000002</c:v>
                </c:pt>
                <c:pt idx="1888">
                  <c:v>316.60000000000002</c:v>
                </c:pt>
                <c:pt idx="1889">
                  <c:v>316.2</c:v>
                </c:pt>
                <c:pt idx="1890">
                  <c:v>316.2</c:v>
                </c:pt>
                <c:pt idx="1891">
                  <c:v>316.2</c:v>
                </c:pt>
                <c:pt idx="1892">
                  <c:v>315.89999999999998</c:v>
                </c:pt>
                <c:pt idx="1893">
                  <c:v>315.89999999999998</c:v>
                </c:pt>
                <c:pt idx="1894">
                  <c:v>315.89999999999998</c:v>
                </c:pt>
                <c:pt idx="1895">
                  <c:v>315.89999999999998</c:v>
                </c:pt>
                <c:pt idx="1896">
                  <c:v>315.89999999999998</c:v>
                </c:pt>
                <c:pt idx="1897">
                  <c:v>315.7</c:v>
                </c:pt>
                <c:pt idx="1898">
                  <c:v>315.60000000000002</c:v>
                </c:pt>
                <c:pt idx="1899">
                  <c:v>315.5</c:v>
                </c:pt>
                <c:pt idx="1900">
                  <c:v>315.2</c:v>
                </c:pt>
                <c:pt idx="1901">
                  <c:v>315.2</c:v>
                </c:pt>
                <c:pt idx="1902">
                  <c:v>315.3</c:v>
                </c:pt>
                <c:pt idx="1903">
                  <c:v>315</c:v>
                </c:pt>
                <c:pt idx="1904">
                  <c:v>315</c:v>
                </c:pt>
                <c:pt idx="1905">
                  <c:v>315</c:v>
                </c:pt>
                <c:pt idx="1906">
                  <c:v>314.60000000000002</c:v>
                </c:pt>
                <c:pt idx="1907">
                  <c:v>314.60000000000002</c:v>
                </c:pt>
                <c:pt idx="1908">
                  <c:v>314.60000000000002</c:v>
                </c:pt>
                <c:pt idx="1909">
                  <c:v>314.60000000000002</c:v>
                </c:pt>
                <c:pt idx="1910">
                  <c:v>314.2</c:v>
                </c:pt>
                <c:pt idx="1911">
                  <c:v>314.3</c:v>
                </c:pt>
                <c:pt idx="1912">
                  <c:v>314.2</c:v>
                </c:pt>
                <c:pt idx="1913">
                  <c:v>313.89999999999998</c:v>
                </c:pt>
                <c:pt idx="1914">
                  <c:v>313.89999999999998</c:v>
                </c:pt>
                <c:pt idx="1915">
                  <c:v>314</c:v>
                </c:pt>
                <c:pt idx="1916">
                  <c:v>313.60000000000002</c:v>
                </c:pt>
                <c:pt idx="1917">
                  <c:v>313.60000000000002</c:v>
                </c:pt>
                <c:pt idx="1918">
                  <c:v>313.60000000000002</c:v>
                </c:pt>
                <c:pt idx="1919">
                  <c:v>313.3</c:v>
                </c:pt>
                <c:pt idx="1920">
                  <c:v>313.3</c:v>
                </c:pt>
                <c:pt idx="1921">
                  <c:v>313.3</c:v>
                </c:pt>
                <c:pt idx="1922">
                  <c:v>313.3</c:v>
                </c:pt>
                <c:pt idx="1923">
                  <c:v>312.89999999999998</c:v>
                </c:pt>
                <c:pt idx="1924">
                  <c:v>312.89999999999998</c:v>
                </c:pt>
                <c:pt idx="1925">
                  <c:v>312.89999999999998</c:v>
                </c:pt>
                <c:pt idx="1926">
                  <c:v>312.60000000000002</c:v>
                </c:pt>
                <c:pt idx="1927">
                  <c:v>312.60000000000002</c:v>
                </c:pt>
                <c:pt idx="1928">
                  <c:v>312.60000000000002</c:v>
                </c:pt>
                <c:pt idx="1929">
                  <c:v>312.3</c:v>
                </c:pt>
                <c:pt idx="1930">
                  <c:v>312.3</c:v>
                </c:pt>
                <c:pt idx="1931">
                  <c:v>312.3</c:v>
                </c:pt>
                <c:pt idx="1932">
                  <c:v>312.3</c:v>
                </c:pt>
                <c:pt idx="1933">
                  <c:v>312</c:v>
                </c:pt>
                <c:pt idx="1934">
                  <c:v>312</c:v>
                </c:pt>
                <c:pt idx="1935">
                  <c:v>312</c:v>
                </c:pt>
                <c:pt idx="1936">
                  <c:v>311.89999999999998</c:v>
                </c:pt>
                <c:pt idx="1937">
                  <c:v>311.7</c:v>
                </c:pt>
                <c:pt idx="1938">
                  <c:v>311.7</c:v>
                </c:pt>
                <c:pt idx="1939">
                  <c:v>311.3</c:v>
                </c:pt>
                <c:pt idx="1940">
                  <c:v>311.3</c:v>
                </c:pt>
                <c:pt idx="1941">
                  <c:v>311.3</c:v>
                </c:pt>
                <c:pt idx="1942">
                  <c:v>311.3</c:v>
                </c:pt>
                <c:pt idx="1943">
                  <c:v>311.3</c:v>
                </c:pt>
                <c:pt idx="1944">
                  <c:v>311</c:v>
                </c:pt>
                <c:pt idx="1945">
                  <c:v>311</c:v>
                </c:pt>
                <c:pt idx="1946">
                  <c:v>311</c:v>
                </c:pt>
                <c:pt idx="1947">
                  <c:v>310.89999999999998</c:v>
                </c:pt>
                <c:pt idx="1948">
                  <c:v>310.7</c:v>
                </c:pt>
                <c:pt idx="1949">
                  <c:v>310.5</c:v>
                </c:pt>
                <c:pt idx="1950">
                  <c:v>310.3</c:v>
                </c:pt>
                <c:pt idx="1951">
                  <c:v>310.3</c:v>
                </c:pt>
                <c:pt idx="1952">
                  <c:v>310.3</c:v>
                </c:pt>
                <c:pt idx="1953">
                  <c:v>310.3</c:v>
                </c:pt>
                <c:pt idx="1954">
                  <c:v>310.3</c:v>
                </c:pt>
                <c:pt idx="1955">
                  <c:v>310.3</c:v>
                </c:pt>
                <c:pt idx="1956">
                  <c:v>309.89999999999998</c:v>
                </c:pt>
                <c:pt idx="1957">
                  <c:v>309.89999999999998</c:v>
                </c:pt>
                <c:pt idx="1958">
                  <c:v>309.60000000000002</c:v>
                </c:pt>
                <c:pt idx="1959">
                  <c:v>309.60000000000002</c:v>
                </c:pt>
                <c:pt idx="1960">
                  <c:v>309.60000000000002</c:v>
                </c:pt>
                <c:pt idx="1961">
                  <c:v>309.60000000000002</c:v>
                </c:pt>
                <c:pt idx="1962">
                  <c:v>309.3</c:v>
                </c:pt>
                <c:pt idx="1963">
                  <c:v>309.3</c:v>
                </c:pt>
                <c:pt idx="1964">
                  <c:v>309.3</c:v>
                </c:pt>
                <c:pt idx="1965">
                  <c:v>309.3</c:v>
                </c:pt>
                <c:pt idx="1966">
                  <c:v>309</c:v>
                </c:pt>
                <c:pt idx="1967">
                  <c:v>309</c:v>
                </c:pt>
                <c:pt idx="1968">
                  <c:v>309</c:v>
                </c:pt>
                <c:pt idx="1969">
                  <c:v>308.60000000000002</c:v>
                </c:pt>
                <c:pt idx="1970">
                  <c:v>308.60000000000002</c:v>
                </c:pt>
                <c:pt idx="1971">
                  <c:v>308.60000000000002</c:v>
                </c:pt>
                <c:pt idx="1972">
                  <c:v>308.3</c:v>
                </c:pt>
                <c:pt idx="1973">
                  <c:v>308.3</c:v>
                </c:pt>
                <c:pt idx="1974">
                  <c:v>308.3</c:v>
                </c:pt>
                <c:pt idx="1975">
                  <c:v>308</c:v>
                </c:pt>
                <c:pt idx="1976">
                  <c:v>308</c:v>
                </c:pt>
                <c:pt idx="1977">
                  <c:v>308</c:v>
                </c:pt>
                <c:pt idx="1978">
                  <c:v>307.89999999999998</c:v>
                </c:pt>
                <c:pt idx="1979">
                  <c:v>307.89999999999998</c:v>
                </c:pt>
                <c:pt idx="1980">
                  <c:v>307.60000000000002</c:v>
                </c:pt>
                <c:pt idx="1981">
                  <c:v>307.60000000000002</c:v>
                </c:pt>
                <c:pt idx="1982">
                  <c:v>307.60000000000002</c:v>
                </c:pt>
                <c:pt idx="1983">
                  <c:v>307.39999999999998</c:v>
                </c:pt>
                <c:pt idx="1984">
                  <c:v>307.2</c:v>
                </c:pt>
                <c:pt idx="1985">
                  <c:v>307.3</c:v>
                </c:pt>
                <c:pt idx="1986">
                  <c:v>307.3</c:v>
                </c:pt>
                <c:pt idx="1987">
                  <c:v>306.89999999999998</c:v>
                </c:pt>
                <c:pt idx="1988">
                  <c:v>306.89999999999998</c:v>
                </c:pt>
                <c:pt idx="1989">
                  <c:v>307</c:v>
                </c:pt>
                <c:pt idx="1990">
                  <c:v>306.60000000000002</c:v>
                </c:pt>
                <c:pt idx="1991">
                  <c:v>306.60000000000002</c:v>
                </c:pt>
                <c:pt idx="1992">
                  <c:v>306.2</c:v>
                </c:pt>
                <c:pt idx="1993">
                  <c:v>306.3</c:v>
                </c:pt>
                <c:pt idx="1994">
                  <c:v>306.2</c:v>
                </c:pt>
                <c:pt idx="1995">
                  <c:v>305.89999999999998</c:v>
                </c:pt>
                <c:pt idx="1996">
                  <c:v>306.10000000000002</c:v>
                </c:pt>
                <c:pt idx="1997">
                  <c:v>305.89999999999998</c:v>
                </c:pt>
                <c:pt idx="1998">
                  <c:v>305.89999999999998</c:v>
                </c:pt>
                <c:pt idx="1999">
                  <c:v>305.60000000000002</c:v>
                </c:pt>
                <c:pt idx="2000">
                  <c:v>305.60000000000002</c:v>
                </c:pt>
                <c:pt idx="2001">
                  <c:v>305.60000000000002</c:v>
                </c:pt>
                <c:pt idx="2002">
                  <c:v>305.60000000000002</c:v>
                </c:pt>
                <c:pt idx="2003">
                  <c:v>305.3</c:v>
                </c:pt>
                <c:pt idx="2004">
                  <c:v>305.2</c:v>
                </c:pt>
                <c:pt idx="2005">
                  <c:v>305.3</c:v>
                </c:pt>
                <c:pt idx="2006">
                  <c:v>304.89999999999998</c:v>
                </c:pt>
                <c:pt idx="2007">
                  <c:v>304.89999999999998</c:v>
                </c:pt>
                <c:pt idx="2008">
                  <c:v>304.89999999999998</c:v>
                </c:pt>
                <c:pt idx="2009">
                  <c:v>304.89999999999998</c:v>
                </c:pt>
                <c:pt idx="2010">
                  <c:v>304.60000000000002</c:v>
                </c:pt>
                <c:pt idx="2011">
                  <c:v>304.60000000000002</c:v>
                </c:pt>
                <c:pt idx="2012">
                  <c:v>304.60000000000002</c:v>
                </c:pt>
                <c:pt idx="2013">
                  <c:v>304.3</c:v>
                </c:pt>
                <c:pt idx="2014">
                  <c:v>304.3</c:v>
                </c:pt>
                <c:pt idx="2015">
                  <c:v>304.3</c:v>
                </c:pt>
                <c:pt idx="2016">
                  <c:v>304.3</c:v>
                </c:pt>
                <c:pt idx="2017">
                  <c:v>304.3</c:v>
                </c:pt>
                <c:pt idx="2018">
                  <c:v>303.89999999999998</c:v>
                </c:pt>
                <c:pt idx="2019">
                  <c:v>303.60000000000002</c:v>
                </c:pt>
                <c:pt idx="2020">
                  <c:v>303.60000000000002</c:v>
                </c:pt>
                <c:pt idx="2021">
                  <c:v>303.60000000000002</c:v>
                </c:pt>
                <c:pt idx="2022">
                  <c:v>303.60000000000002</c:v>
                </c:pt>
                <c:pt idx="2023">
                  <c:v>303.60000000000002</c:v>
                </c:pt>
                <c:pt idx="2024">
                  <c:v>303.3</c:v>
                </c:pt>
                <c:pt idx="2025">
                  <c:v>303.3</c:v>
                </c:pt>
                <c:pt idx="2026">
                  <c:v>303.3</c:v>
                </c:pt>
                <c:pt idx="2027">
                  <c:v>303.3</c:v>
                </c:pt>
                <c:pt idx="2028">
                  <c:v>303</c:v>
                </c:pt>
                <c:pt idx="2029">
                  <c:v>303</c:v>
                </c:pt>
                <c:pt idx="2030">
                  <c:v>302.89999999999998</c:v>
                </c:pt>
                <c:pt idx="2031">
                  <c:v>302.60000000000002</c:v>
                </c:pt>
                <c:pt idx="2032">
                  <c:v>302.60000000000002</c:v>
                </c:pt>
                <c:pt idx="2033">
                  <c:v>302.60000000000002</c:v>
                </c:pt>
                <c:pt idx="2034">
                  <c:v>302.3</c:v>
                </c:pt>
                <c:pt idx="2035">
                  <c:v>302.3</c:v>
                </c:pt>
                <c:pt idx="2036">
                  <c:v>302.3</c:v>
                </c:pt>
                <c:pt idx="2037">
                  <c:v>302.3</c:v>
                </c:pt>
                <c:pt idx="2038">
                  <c:v>301.89999999999998</c:v>
                </c:pt>
                <c:pt idx="2039">
                  <c:v>302.3</c:v>
                </c:pt>
                <c:pt idx="2040">
                  <c:v>301.89999999999998</c:v>
                </c:pt>
                <c:pt idx="2041">
                  <c:v>301.60000000000002</c:v>
                </c:pt>
                <c:pt idx="2042">
                  <c:v>301.89999999999998</c:v>
                </c:pt>
                <c:pt idx="2043">
                  <c:v>301.60000000000002</c:v>
                </c:pt>
                <c:pt idx="2044">
                  <c:v>301.60000000000002</c:v>
                </c:pt>
                <c:pt idx="2045">
                  <c:v>301.3</c:v>
                </c:pt>
                <c:pt idx="2046">
                  <c:v>301.3</c:v>
                </c:pt>
                <c:pt idx="2047">
                  <c:v>301.3</c:v>
                </c:pt>
                <c:pt idx="2048">
                  <c:v>301.3</c:v>
                </c:pt>
                <c:pt idx="2049">
                  <c:v>301</c:v>
                </c:pt>
                <c:pt idx="2050">
                  <c:v>301</c:v>
                </c:pt>
                <c:pt idx="2051">
                  <c:v>300.89999999999998</c:v>
                </c:pt>
                <c:pt idx="2052">
                  <c:v>301</c:v>
                </c:pt>
                <c:pt idx="2053">
                  <c:v>300.60000000000002</c:v>
                </c:pt>
                <c:pt idx="2054">
                  <c:v>300.7</c:v>
                </c:pt>
                <c:pt idx="2055">
                  <c:v>300.60000000000002</c:v>
                </c:pt>
                <c:pt idx="2056">
                  <c:v>300.3</c:v>
                </c:pt>
                <c:pt idx="2057">
                  <c:v>300.3</c:v>
                </c:pt>
                <c:pt idx="2058">
                  <c:v>300.2</c:v>
                </c:pt>
                <c:pt idx="2059">
                  <c:v>300.3</c:v>
                </c:pt>
                <c:pt idx="2060">
                  <c:v>300.3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ex1_25_coolTemp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Sheet1!$D$2:$D$2071</c:f>
              <c:numCache>
                <c:formatCode>General</c:formatCode>
                <c:ptCount val="2070"/>
                <c:pt idx="655">
                  <c:v>411.3</c:v>
                </c:pt>
                <c:pt idx="656">
                  <c:v>411.3</c:v>
                </c:pt>
                <c:pt idx="657">
                  <c:v>411.3</c:v>
                </c:pt>
                <c:pt idx="658">
                  <c:v>411.3</c:v>
                </c:pt>
                <c:pt idx="659">
                  <c:v>411</c:v>
                </c:pt>
                <c:pt idx="660">
                  <c:v>411</c:v>
                </c:pt>
                <c:pt idx="661">
                  <c:v>411</c:v>
                </c:pt>
                <c:pt idx="662">
                  <c:v>411</c:v>
                </c:pt>
                <c:pt idx="663">
                  <c:v>411</c:v>
                </c:pt>
                <c:pt idx="664">
                  <c:v>410.6</c:v>
                </c:pt>
                <c:pt idx="665">
                  <c:v>410.6</c:v>
                </c:pt>
                <c:pt idx="666">
                  <c:v>410.6</c:v>
                </c:pt>
                <c:pt idx="667">
                  <c:v>410.3</c:v>
                </c:pt>
                <c:pt idx="668">
                  <c:v>410.3</c:v>
                </c:pt>
                <c:pt idx="669">
                  <c:v>410.3</c:v>
                </c:pt>
                <c:pt idx="670">
                  <c:v>410.3</c:v>
                </c:pt>
                <c:pt idx="671">
                  <c:v>410</c:v>
                </c:pt>
                <c:pt idx="672">
                  <c:v>410.2</c:v>
                </c:pt>
                <c:pt idx="673">
                  <c:v>410</c:v>
                </c:pt>
                <c:pt idx="674">
                  <c:v>409.6</c:v>
                </c:pt>
                <c:pt idx="675">
                  <c:v>409.7</c:v>
                </c:pt>
                <c:pt idx="676">
                  <c:v>409.6</c:v>
                </c:pt>
                <c:pt idx="677">
                  <c:v>409.5</c:v>
                </c:pt>
                <c:pt idx="678">
                  <c:v>409.3</c:v>
                </c:pt>
                <c:pt idx="679">
                  <c:v>408.9</c:v>
                </c:pt>
                <c:pt idx="680">
                  <c:v>408.9</c:v>
                </c:pt>
                <c:pt idx="681">
                  <c:v>409</c:v>
                </c:pt>
                <c:pt idx="682">
                  <c:v>408.6</c:v>
                </c:pt>
                <c:pt idx="683">
                  <c:v>408.7</c:v>
                </c:pt>
                <c:pt idx="684">
                  <c:v>408.6</c:v>
                </c:pt>
                <c:pt idx="685">
                  <c:v>408.6</c:v>
                </c:pt>
                <c:pt idx="686">
                  <c:v>408.2</c:v>
                </c:pt>
                <c:pt idx="687">
                  <c:v>408.4</c:v>
                </c:pt>
                <c:pt idx="688">
                  <c:v>408.3</c:v>
                </c:pt>
                <c:pt idx="689">
                  <c:v>408</c:v>
                </c:pt>
                <c:pt idx="690">
                  <c:v>407.9</c:v>
                </c:pt>
                <c:pt idx="691">
                  <c:v>407.9</c:v>
                </c:pt>
                <c:pt idx="692">
                  <c:v>407.9</c:v>
                </c:pt>
                <c:pt idx="693">
                  <c:v>407.6</c:v>
                </c:pt>
                <c:pt idx="694">
                  <c:v>407.6</c:v>
                </c:pt>
                <c:pt idx="695">
                  <c:v>407.4</c:v>
                </c:pt>
                <c:pt idx="696">
                  <c:v>407.3</c:v>
                </c:pt>
                <c:pt idx="697">
                  <c:v>407.3</c:v>
                </c:pt>
                <c:pt idx="698">
                  <c:v>407</c:v>
                </c:pt>
                <c:pt idx="699">
                  <c:v>407</c:v>
                </c:pt>
                <c:pt idx="700">
                  <c:v>406.7</c:v>
                </c:pt>
                <c:pt idx="701">
                  <c:v>406.5</c:v>
                </c:pt>
                <c:pt idx="702">
                  <c:v>406.5</c:v>
                </c:pt>
                <c:pt idx="703">
                  <c:v>406.3</c:v>
                </c:pt>
                <c:pt idx="704">
                  <c:v>406.3</c:v>
                </c:pt>
                <c:pt idx="705">
                  <c:v>405.9</c:v>
                </c:pt>
                <c:pt idx="706">
                  <c:v>406</c:v>
                </c:pt>
                <c:pt idx="707">
                  <c:v>405.9</c:v>
                </c:pt>
                <c:pt idx="708">
                  <c:v>405.7</c:v>
                </c:pt>
                <c:pt idx="709">
                  <c:v>405.6</c:v>
                </c:pt>
                <c:pt idx="710">
                  <c:v>405.6</c:v>
                </c:pt>
                <c:pt idx="711">
                  <c:v>405.3</c:v>
                </c:pt>
                <c:pt idx="712">
                  <c:v>405.3</c:v>
                </c:pt>
                <c:pt idx="713">
                  <c:v>405.1</c:v>
                </c:pt>
                <c:pt idx="714">
                  <c:v>405.3</c:v>
                </c:pt>
                <c:pt idx="715">
                  <c:v>405</c:v>
                </c:pt>
                <c:pt idx="716">
                  <c:v>405</c:v>
                </c:pt>
                <c:pt idx="717">
                  <c:v>405.3</c:v>
                </c:pt>
                <c:pt idx="718">
                  <c:v>404.3</c:v>
                </c:pt>
                <c:pt idx="719">
                  <c:v>404.3</c:v>
                </c:pt>
                <c:pt idx="720">
                  <c:v>404</c:v>
                </c:pt>
                <c:pt idx="721">
                  <c:v>403.9</c:v>
                </c:pt>
                <c:pt idx="722">
                  <c:v>404</c:v>
                </c:pt>
                <c:pt idx="723">
                  <c:v>403.9</c:v>
                </c:pt>
                <c:pt idx="724">
                  <c:v>403.9</c:v>
                </c:pt>
                <c:pt idx="725">
                  <c:v>403.6</c:v>
                </c:pt>
                <c:pt idx="726">
                  <c:v>403.6</c:v>
                </c:pt>
                <c:pt idx="727">
                  <c:v>403.3</c:v>
                </c:pt>
                <c:pt idx="728">
                  <c:v>403.3</c:v>
                </c:pt>
                <c:pt idx="729">
                  <c:v>403</c:v>
                </c:pt>
                <c:pt idx="730">
                  <c:v>403</c:v>
                </c:pt>
                <c:pt idx="731">
                  <c:v>402.7</c:v>
                </c:pt>
                <c:pt idx="732">
                  <c:v>402.7</c:v>
                </c:pt>
                <c:pt idx="733">
                  <c:v>402.7</c:v>
                </c:pt>
                <c:pt idx="734">
                  <c:v>402.5</c:v>
                </c:pt>
                <c:pt idx="735">
                  <c:v>402.3</c:v>
                </c:pt>
                <c:pt idx="736">
                  <c:v>402.3</c:v>
                </c:pt>
                <c:pt idx="737">
                  <c:v>402.2</c:v>
                </c:pt>
                <c:pt idx="738">
                  <c:v>401.9</c:v>
                </c:pt>
                <c:pt idx="739">
                  <c:v>402</c:v>
                </c:pt>
                <c:pt idx="740">
                  <c:v>401.7</c:v>
                </c:pt>
                <c:pt idx="741">
                  <c:v>401.7</c:v>
                </c:pt>
                <c:pt idx="742">
                  <c:v>401.2</c:v>
                </c:pt>
                <c:pt idx="743">
                  <c:v>401.3</c:v>
                </c:pt>
                <c:pt idx="744">
                  <c:v>401</c:v>
                </c:pt>
                <c:pt idx="745">
                  <c:v>401.2</c:v>
                </c:pt>
                <c:pt idx="746">
                  <c:v>400.9</c:v>
                </c:pt>
                <c:pt idx="747">
                  <c:v>400.9</c:v>
                </c:pt>
                <c:pt idx="748">
                  <c:v>400.9</c:v>
                </c:pt>
                <c:pt idx="749">
                  <c:v>400.6</c:v>
                </c:pt>
                <c:pt idx="750">
                  <c:v>400.6</c:v>
                </c:pt>
                <c:pt idx="751">
                  <c:v>400.4</c:v>
                </c:pt>
                <c:pt idx="752">
                  <c:v>400.3</c:v>
                </c:pt>
                <c:pt idx="753">
                  <c:v>400.3</c:v>
                </c:pt>
                <c:pt idx="754">
                  <c:v>400.3</c:v>
                </c:pt>
                <c:pt idx="755">
                  <c:v>400.3</c:v>
                </c:pt>
                <c:pt idx="756">
                  <c:v>400</c:v>
                </c:pt>
                <c:pt idx="757">
                  <c:v>399.5</c:v>
                </c:pt>
                <c:pt idx="758">
                  <c:v>399.6</c:v>
                </c:pt>
                <c:pt idx="759">
                  <c:v>399.5</c:v>
                </c:pt>
                <c:pt idx="760">
                  <c:v>399.3</c:v>
                </c:pt>
                <c:pt idx="761">
                  <c:v>399.3</c:v>
                </c:pt>
                <c:pt idx="762">
                  <c:v>399.3</c:v>
                </c:pt>
                <c:pt idx="763">
                  <c:v>398.9</c:v>
                </c:pt>
                <c:pt idx="764">
                  <c:v>398.6</c:v>
                </c:pt>
                <c:pt idx="765">
                  <c:v>398.9</c:v>
                </c:pt>
                <c:pt idx="766">
                  <c:v>398.7</c:v>
                </c:pt>
                <c:pt idx="767">
                  <c:v>398.7</c:v>
                </c:pt>
                <c:pt idx="768">
                  <c:v>398.3</c:v>
                </c:pt>
                <c:pt idx="769">
                  <c:v>398.3</c:v>
                </c:pt>
                <c:pt idx="770">
                  <c:v>398.3</c:v>
                </c:pt>
                <c:pt idx="771">
                  <c:v>397.9</c:v>
                </c:pt>
                <c:pt idx="772">
                  <c:v>397.6</c:v>
                </c:pt>
                <c:pt idx="773">
                  <c:v>397.6</c:v>
                </c:pt>
                <c:pt idx="774">
                  <c:v>397.6</c:v>
                </c:pt>
                <c:pt idx="775">
                  <c:v>397.2</c:v>
                </c:pt>
                <c:pt idx="776">
                  <c:v>397.2</c:v>
                </c:pt>
                <c:pt idx="777">
                  <c:v>397.2</c:v>
                </c:pt>
                <c:pt idx="778">
                  <c:v>396.9</c:v>
                </c:pt>
                <c:pt idx="779">
                  <c:v>396.9</c:v>
                </c:pt>
                <c:pt idx="780">
                  <c:v>396.6</c:v>
                </c:pt>
                <c:pt idx="781">
                  <c:v>396.6</c:v>
                </c:pt>
                <c:pt idx="782">
                  <c:v>396.3</c:v>
                </c:pt>
                <c:pt idx="783">
                  <c:v>396.3</c:v>
                </c:pt>
                <c:pt idx="784">
                  <c:v>396.3</c:v>
                </c:pt>
                <c:pt idx="785">
                  <c:v>396.3</c:v>
                </c:pt>
                <c:pt idx="786">
                  <c:v>395.9</c:v>
                </c:pt>
                <c:pt idx="787">
                  <c:v>396</c:v>
                </c:pt>
                <c:pt idx="788">
                  <c:v>395.9</c:v>
                </c:pt>
                <c:pt idx="789">
                  <c:v>395.5</c:v>
                </c:pt>
                <c:pt idx="790">
                  <c:v>395.5</c:v>
                </c:pt>
                <c:pt idx="791">
                  <c:v>395.2</c:v>
                </c:pt>
                <c:pt idx="792">
                  <c:v>395.2</c:v>
                </c:pt>
                <c:pt idx="793">
                  <c:v>395</c:v>
                </c:pt>
                <c:pt idx="794">
                  <c:v>394.9</c:v>
                </c:pt>
                <c:pt idx="795">
                  <c:v>395.2</c:v>
                </c:pt>
                <c:pt idx="796">
                  <c:v>394.6</c:v>
                </c:pt>
                <c:pt idx="797">
                  <c:v>394.6</c:v>
                </c:pt>
                <c:pt idx="798">
                  <c:v>394.5</c:v>
                </c:pt>
                <c:pt idx="799">
                  <c:v>394.5</c:v>
                </c:pt>
                <c:pt idx="800">
                  <c:v>394.3</c:v>
                </c:pt>
                <c:pt idx="801">
                  <c:v>394</c:v>
                </c:pt>
                <c:pt idx="802">
                  <c:v>394.2</c:v>
                </c:pt>
                <c:pt idx="803">
                  <c:v>394.5</c:v>
                </c:pt>
                <c:pt idx="804">
                  <c:v>393.3</c:v>
                </c:pt>
                <c:pt idx="805">
                  <c:v>394.4</c:v>
                </c:pt>
                <c:pt idx="806">
                  <c:v>394.3</c:v>
                </c:pt>
                <c:pt idx="807">
                  <c:v>392.9</c:v>
                </c:pt>
                <c:pt idx="808">
                  <c:v>393.3</c:v>
                </c:pt>
                <c:pt idx="809">
                  <c:v>393.3</c:v>
                </c:pt>
                <c:pt idx="810">
                  <c:v>392.9</c:v>
                </c:pt>
                <c:pt idx="811">
                  <c:v>393.3</c:v>
                </c:pt>
                <c:pt idx="812">
                  <c:v>392.3</c:v>
                </c:pt>
                <c:pt idx="813">
                  <c:v>393.2</c:v>
                </c:pt>
                <c:pt idx="814">
                  <c:v>392.5</c:v>
                </c:pt>
                <c:pt idx="815">
                  <c:v>391.9</c:v>
                </c:pt>
                <c:pt idx="816">
                  <c:v>392.2</c:v>
                </c:pt>
                <c:pt idx="817">
                  <c:v>392.9</c:v>
                </c:pt>
                <c:pt idx="818">
                  <c:v>391.6</c:v>
                </c:pt>
                <c:pt idx="819">
                  <c:v>392.6</c:v>
                </c:pt>
                <c:pt idx="820">
                  <c:v>391.6</c:v>
                </c:pt>
                <c:pt idx="821">
                  <c:v>391.2</c:v>
                </c:pt>
                <c:pt idx="822">
                  <c:v>392.3</c:v>
                </c:pt>
                <c:pt idx="823">
                  <c:v>390.9</c:v>
                </c:pt>
                <c:pt idx="824">
                  <c:v>391.6</c:v>
                </c:pt>
                <c:pt idx="825">
                  <c:v>390.6</c:v>
                </c:pt>
                <c:pt idx="826">
                  <c:v>391.2</c:v>
                </c:pt>
                <c:pt idx="827">
                  <c:v>390.6</c:v>
                </c:pt>
                <c:pt idx="828">
                  <c:v>391.2</c:v>
                </c:pt>
                <c:pt idx="829">
                  <c:v>390.2</c:v>
                </c:pt>
                <c:pt idx="830">
                  <c:v>390.9</c:v>
                </c:pt>
                <c:pt idx="831">
                  <c:v>390.2</c:v>
                </c:pt>
                <c:pt idx="832">
                  <c:v>390.3</c:v>
                </c:pt>
                <c:pt idx="833">
                  <c:v>390.6</c:v>
                </c:pt>
                <c:pt idx="834">
                  <c:v>389.6</c:v>
                </c:pt>
                <c:pt idx="835">
                  <c:v>390.2</c:v>
                </c:pt>
                <c:pt idx="836">
                  <c:v>389.5</c:v>
                </c:pt>
                <c:pt idx="837">
                  <c:v>389.9</c:v>
                </c:pt>
                <c:pt idx="838">
                  <c:v>389.9</c:v>
                </c:pt>
                <c:pt idx="839">
                  <c:v>389.5</c:v>
                </c:pt>
                <c:pt idx="840">
                  <c:v>389.2</c:v>
                </c:pt>
                <c:pt idx="841">
                  <c:v>389</c:v>
                </c:pt>
                <c:pt idx="842">
                  <c:v>388.6</c:v>
                </c:pt>
                <c:pt idx="843">
                  <c:v>388.5</c:v>
                </c:pt>
                <c:pt idx="844">
                  <c:v>388.6</c:v>
                </c:pt>
                <c:pt idx="845">
                  <c:v>388.6</c:v>
                </c:pt>
                <c:pt idx="846">
                  <c:v>388.2</c:v>
                </c:pt>
                <c:pt idx="847">
                  <c:v>388.3</c:v>
                </c:pt>
                <c:pt idx="848">
                  <c:v>387.8</c:v>
                </c:pt>
                <c:pt idx="849">
                  <c:v>387.6</c:v>
                </c:pt>
                <c:pt idx="850">
                  <c:v>387.5</c:v>
                </c:pt>
                <c:pt idx="851">
                  <c:v>387.7</c:v>
                </c:pt>
                <c:pt idx="852">
                  <c:v>387.2</c:v>
                </c:pt>
                <c:pt idx="853">
                  <c:v>387.3</c:v>
                </c:pt>
                <c:pt idx="854">
                  <c:v>387.3</c:v>
                </c:pt>
                <c:pt idx="855">
                  <c:v>387</c:v>
                </c:pt>
                <c:pt idx="856">
                  <c:v>386.9</c:v>
                </c:pt>
                <c:pt idx="857">
                  <c:v>386.9</c:v>
                </c:pt>
                <c:pt idx="858">
                  <c:v>386.3</c:v>
                </c:pt>
                <c:pt idx="859">
                  <c:v>386.3</c:v>
                </c:pt>
                <c:pt idx="860">
                  <c:v>386.5</c:v>
                </c:pt>
                <c:pt idx="861">
                  <c:v>386.3</c:v>
                </c:pt>
                <c:pt idx="862">
                  <c:v>385.9</c:v>
                </c:pt>
                <c:pt idx="863">
                  <c:v>385.9</c:v>
                </c:pt>
                <c:pt idx="864">
                  <c:v>385.6</c:v>
                </c:pt>
                <c:pt idx="865">
                  <c:v>385.6</c:v>
                </c:pt>
                <c:pt idx="866">
                  <c:v>385.6</c:v>
                </c:pt>
                <c:pt idx="867">
                  <c:v>385.3</c:v>
                </c:pt>
                <c:pt idx="868">
                  <c:v>385.1</c:v>
                </c:pt>
                <c:pt idx="869">
                  <c:v>384.9</c:v>
                </c:pt>
                <c:pt idx="870">
                  <c:v>384.9</c:v>
                </c:pt>
                <c:pt idx="871">
                  <c:v>384.6</c:v>
                </c:pt>
                <c:pt idx="872">
                  <c:v>384.7</c:v>
                </c:pt>
                <c:pt idx="873">
                  <c:v>384.6</c:v>
                </c:pt>
                <c:pt idx="874">
                  <c:v>384.3</c:v>
                </c:pt>
                <c:pt idx="875">
                  <c:v>384.3</c:v>
                </c:pt>
                <c:pt idx="876">
                  <c:v>384</c:v>
                </c:pt>
                <c:pt idx="877">
                  <c:v>384</c:v>
                </c:pt>
                <c:pt idx="878">
                  <c:v>384</c:v>
                </c:pt>
                <c:pt idx="879">
                  <c:v>383.6</c:v>
                </c:pt>
                <c:pt idx="880">
                  <c:v>383.6</c:v>
                </c:pt>
                <c:pt idx="881">
                  <c:v>383.6</c:v>
                </c:pt>
                <c:pt idx="882">
                  <c:v>383.7</c:v>
                </c:pt>
                <c:pt idx="883">
                  <c:v>383.4</c:v>
                </c:pt>
                <c:pt idx="884">
                  <c:v>383.3</c:v>
                </c:pt>
                <c:pt idx="885">
                  <c:v>383</c:v>
                </c:pt>
                <c:pt idx="886">
                  <c:v>382.9</c:v>
                </c:pt>
                <c:pt idx="887">
                  <c:v>383</c:v>
                </c:pt>
                <c:pt idx="888">
                  <c:v>382.7</c:v>
                </c:pt>
                <c:pt idx="889">
                  <c:v>382.9</c:v>
                </c:pt>
                <c:pt idx="890">
                  <c:v>382.3</c:v>
                </c:pt>
                <c:pt idx="891">
                  <c:v>382.3</c:v>
                </c:pt>
                <c:pt idx="892">
                  <c:v>382.3</c:v>
                </c:pt>
                <c:pt idx="893">
                  <c:v>381.9</c:v>
                </c:pt>
                <c:pt idx="894">
                  <c:v>382</c:v>
                </c:pt>
                <c:pt idx="895">
                  <c:v>381.9</c:v>
                </c:pt>
                <c:pt idx="896">
                  <c:v>381.6</c:v>
                </c:pt>
                <c:pt idx="897">
                  <c:v>381.3</c:v>
                </c:pt>
                <c:pt idx="898">
                  <c:v>381.4</c:v>
                </c:pt>
                <c:pt idx="899">
                  <c:v>381.4</c:v>
                </c:pt>
                <c:pt idx="900">
                  <c:v>381.3</c:v>
                </c:pt>
                <c:pt idx="901">
                  <c:v>381</c:v>
                </c:pt>
                <c:pt idx="902">
                  <c:v>381</c:v>
                </c:pt>
                <c:pt idx="903">
                  <c:v>380.9</c:v>
                </c:pt>
                <c:pt idx="904">
                  <c:v>381</c:v>
                </c:pt>
                <c:pt idx="905">
                  <c:v>380.6</c:v>
                </c:pt>
                <c:pt idx="906">
                  <c:v>380.7</c:v>
                </c:pt>
                <c:pt idx="907">
                  <c:v>380.7</c:v>
                </c:pt>
                <c:pt idx="908">
                  <c:v>380.4</c:v>
                </c:pt>
                <c:pt idx="909">
                  <c:v>380.4</c:v>
                </c:pt>
                <c:pt idx="910">
                  <c:v>380</c:v>
                </c:pt>
                <c:pt idx="911">
                  <c:v>380</c:v>
                </c:pt>
                <c:pt idx="912">
                  <c:v>380</c:v>
                </c:pt>
                <c:pt idx="913">
                  <c:v>379.7</c:v>
                </c:pt>
                <c:pt idx="914">
                  <c:v>379.7</c:v>
                </c:pt>
                <c:pt idx="915">
                  <c:v>379.7</c:v>
                </c:pt>
                <c:pt idx="916">
                  <c:v>379.4</c:v>
                </c:pt>
                <c:pt idx="917">
                  <c:v>379.2</c:v>
                </c:pt>
                <c:pt idx="918">
                  <c:v>379.1</c:v>
                </c:pt>
                <c:pt idx="919">
                  <c:v>379.1</c:v>
                </c:pt>
                <c:pt idx="920">
                  <c:v>379</c:v>
                </c:pt>
                <c:pt idx="921">
                  <c:v>378.7</c:v>
                </c:pt>
                <c:pt idx="922">
                  <c:v>378.8</c:v>
                </c:pt>
                <c:pt idx="923">
                  <c:v>378.4</c:v>
                </c:pt>
                <c:pt idx="924">
                  <c:v>378.3</c:v>
                </c:pt>
                <c:pt idx="925">
                  <c:v>378</c:v>
                </c:pt>
                <c:pt idx="926">
                  <c:v>378.1</c:v>
                </c:pt>
                <c:pt idx="927">
                  <c:v>378.1</c:v>
                </c:pt>
                <c:pt idx="928">
                  <c:v>377.8</c:v>
                </c:pt>
                <c:pt idx="929">
                  <c:v>377.7</c:v>
                </c:pt>
                <c:pt idx="930">
                  <c:v>377.4</c:v>
                </c:pt>
                <c:pt idx="931">
                  <c:v>377.3</c:v>
                </c:pt>
                <c:pt idx="932">
                  <c:v>377.3</c:v>
                </c:pt>
                <c:pt idx="933">
                  <c:v>377</c:v>
                </c:pt>
                <c:pt idx="934">
                  <c:v>377</c:v>
                </c:pt>
                <c:pt idx="935">
                  <c:v>377</c:v>
                </c:pt>
                <c:pt idx="936">
                  <c:v>376.7</c:v>
                </c:pt>
                <c:pt idx="937">
                  <c:v>376.7</c:v>
                </c:pt>
                <c:pt idx="938">
                  <c:v>376.4</c:v>
                </c:pt>
                <c:pt idx="939">
                  <c:v>376.4</c:v>
                </c:pt>
                <c:pt idx="940">
                  <c:v>376</c:v>
                </c:pt>
                <c:pt idx="941">
                  <c:v>376.1</c:v>
                </c:pt>
                <c:pt idx="942">
                  <c:v>376.1</c:v>
                </c:pt>
                <c:pt idx="943">
                  <c:v>376</c:v>
                </c:pt>
                <c:pt idx="944">
                  <c:v>375.7</c:v>
                </c:pt>
                <c:pt idx="945">
                  <c:v>375.7</c:v>
                </c:pt>
                <c:pt idx="946">
                  <c:v>375.4</c:v>
                </c:pt>
                <c:pt idx="947">
                  <c:v>375.4</c:v>
                </c:pt>
                <c:pt idx="948">
                  <c:v>375.4</c:v>
                </c:pt>
                <c:pt idx="949">
                  <c:v>375.4</c:v>
                </c:pt>
                <c:pt idx="950">
                  <c:v>375.1</c:v>
                </c:pt>
                <c:pt idx="951">
                  <c:v>375</c:v>
                </c:pt>
                <c:pt idx="952">
                  <c:v>375.1</c:v>
                </c:pt>
                <c:pt idx="953">
                  <c:v>374.6</c:v>
                </c:pt>
                <c:pt idx="954">
                  <c:v>374.7</c:v>
                </c:pt>
                <c:pt idx="955">
                  <c:v>374.6</c:v>
                </c:pt>
                <c:pt idx="956">
                  <c:v>374.4</c:v>
                </c:pt>
                <c:pt idx="957">
                  <c:v>374.4</c:v>
                </c:pt>
                <c:pt idx="958">
                  <c:v>374.3</c:v>
                </c:pt>
                <c:pt idx="959">
                  <c:v>374</c:v>
                </c:pt>
                <c:pt idx="960">
                  <c:v>373.7</c:v>
                </c:pt>
                <c:pt idx="961">
                  <c:v>373.7</c:v>
                </c:pt>
                <c:pt idx="962">
                  <c:v>373.7</c:v>
                </c:pt>
                <c:pt idx="963">
                  <c:v>373.5</c:v>
                </c:pt>
                <c:pt idx="964">
                  <c:v>373.3</c:v>
                </c:pt>
                <c:pt idx="965">
                  <c:v>373.3</c:v>
                </c:pt>
                <c:pt idx="966">
                  <c:v>373.3</c:v>
                </c:pt>
                <c:pt idx="967">
                  <c:v>373</c:v>
                </c:pt>
                <c:pt idx="968">
                  <c:v>373</c:v>
                </c:pt>
                <c:pt idx="969">
                  <c:v>373</c:v>
                </c:pt>
                <c:pt idx="970">
                  <c:v>373</c:v>
                </c:pt>
                <c:pt idx="971">
                  <c:v>372.7</c:v>
                </c:pt>
                <c:pt idx="972">
                  <c:v>372.7</c:v>
                </c:pt>
                <c:pt idx="973">
                  <c:v>372.7</c:v>
                </c:pt>
                <c:pt idx="974">
                  <c:v>372.4</c:v>
                </c:pt>
                <c:pt idx="975">
                  <c:v>372.4</c:v>
                </c:pt>
                <c:pt idx="976">
                  <c:v>372.4</c:v>
                </c:pt>
                <c:pt idx="977">
                  <c:v>372.1</c:v>
                </c:pt>
                <c:pt idx="978">
                  <c:v>372.1</c:v>
                </c:pt>
                <c:pt idx="979">
                  <c:v>372</c:v>
                </c:pt>
                <c:pt idx="980">
                  <c:v>371.7</c:v>
                </c:pt>
                <c:pt idx="981">
                  <c:v>371.7</c:v>
                </c:pt>
                <c:pt idx="982">
                  <c:v>371.7</c:v>
                </c:pt>
                <c:pt idx="983">
                  <c:v>371.4</c:v>
                </c:pt>
                <c:pt idx="984">
                  <c:v>371.4</c:v>
                </c:pt>
                <c:pt idx="985">
                  <c:v>371.1</c:v>
                </c:pt>
                <c:pt idx="986">
                  <c:v>371</c:v>
                </c:pt>
                <c:pt idx="987">
                  <c:v>370.6</c:v>
                </c:pt>
                <c:pt idx="988">
                  <c:v>370.6</c:v>
                </c:pt>
                <c:pt idx="989">
                  <c:v>370.7</c:v>
                </c:pt>
                <c:pt idx="990">
                  <c:v>370.3</c:v>
                </c:pt>
                <c:pt idx="991">
                  <c:v>370.4</c:v>
                </c:pt>
                <c:pt idx="992">
                  <c:v>370.4</c:v>
                </c:pt>
                <c:pt idx="993">
                  <c:v>370</c:v>
                </c:pt>
                <c:pt idx="994">
                  <c:v>370</c:v>
                </c:pt>
                <c:pt idx="995">
                  <c:v>370</c:v>
                </c:pt>
                <c:pt idx="996">
                  <c:v>369.7</c:v>
                </c:pt>
                <c:pt idx="997">
                  <c:v>369.7</c:v>
                </c:pt>
                <c:pt idx="998">
                  <c:v>369.5</c:v>
                </c:pt>
                <c:pt idx="999">
                  <c:v>369.4</c:v>
                </c:pt>
                <c:pt idx="1000">
                  <c:v>369.4</c:v>
                </c:pt>
                <c:pt idx="1001">
                  <c:v>369.1</c:v>
                </c:pt>
                <c:pt idx="1002">
                  <c:v>369</c:v>
                </c:pt>
                <c:pt idx="1003">
                  <c:v>369</c:v>
                </c:pt>
                <c:pt idx="1004">
                  <c:v>368.7</c:v>
                </c:pt>
                <c:pt idx="1005">
                  <c:v>368.7</c:v>
                </c:pt>
                <c:pt idx="1006">
                  <c:v>368.3</c:v>
                </c:pt>
                <c:pt idx="1007">
                  <c:v>368.4</c:v>
                </c:pt>
                <c:pt idx="1008">
                  <c:v>368.4</c:v>
                </c:pt>
                <c:pt idx="1009">
                  <c:v>368.3</c:v>
                </c:pt>
                <c:pt idx="1010">
                  <c:v>368.1</c:v>
                </c:pt>
                <c:pt idx="1011">
                  <c:v>367.8</c:v>
                </c:pt>
                <c:pt idx="1012">
                  <c:v>367.7</c:v>
                </c:pt>
                <c:pt idx="1013">
                  <c:v>367.8</c:v>
                </c:pt>
                <c:pt idx="1014">
                  <c:v>367.4</c:v>
                </c:pt>
                <c:pt idx="1015">
                  <c:v>367.4</c:v>
                </c:pt>
                <c:pt idx="1016">
                  <c:v>367.4</c:v>
                </c:pt>
                <c:pt idx="1017">
                  <c:v>367.4</c:v>
                </c:pt>
                <c:pt idx="1018">
                  <c:v>367</c:v>
                </c:pt>
                <c:pt idx="1019">
                  <c:v>367.1</c:v>
                </c:pt>
                <c:pt idx="1020">
                  <c:v>366.8</c:v>
                </c:pt>
                <c:pt idx="1021">
                  <c:v>366.8</c:v>
                </c:pt>
                <c:pt idx="1022">
                  <c:v>366.3</c:v>
                </c:pt>
                <c:pt idx="1023">
                  <c:v>366.4</c:v>
                </c:pt>
                <c:pt idx="1024">
                  <c:v>366.4</c:v>
                </c:pt>
                <c:pt idx="1025">
                  <c:v>366.2</c:v>
                </c:pt>
                <c:pt idx="1026">
                  <c:v>365.8</c:v>
                </c:pt>
                <c:pt idx="1027">
                  <c:v>366</c:v>
                </c:pt>
                <c:pt idx="1028">
                  <c:v>365.8</c:v>
                </c:pt>
                <c:pt idx="1029">
                  <c:v>365.8</c:v>
                </c:pt>
                <c:pt idx="1030">
                  <c:v>365.5</c:v>
                </c:pt>
                <c:pt idx="1031">
                  <c:v>365.4</c:v>
                </c:pt>
                <c:pt idx="1032">
                  <c:v>365.1</c:v>
                </c:pt>
                <c:pt idx="1033">
                  <c:v>365.1</c:v>
                </c:pt>
                <c:pt idx="1034">
                  <c:v>365.1</c:v>
                </c:pt>
                <c:pt idx="1035">
                  <c:v>364.7</c:v>
                </c:pt>
                <c:pt idx="1036">
                  <c:v>364.7</c:v>
                </c:pt>
                <c:pt idx="1037">
                  <c:v>364.7</c:v>
                </c:pt>
                <c:pt idx="1038">
                  <c:v>364.8</c:v>
                </c:pt>
                <c:pt idx="1039">
                  <c:v>364.4</c:v>
                </c:pt>
                <c:pt idx="1040">
                  <c:v>364.4</c:v>
                </c:pt>
                <c:pt idx="1041">
                  <c:v>364.4</c:v>
                </c:pt>
                <c:pt idx="1042">
                  <c:v>364.1</c:v>
                </c:pt>
                <c:pt idx="1043">
                  <c:v>364.4</c:v>
                </c:pt>
                <c:pt idx="1044">
                  <c:v>363.7</c:v>
                </c:pt>
                <c:pt idx="1045">
                  <c:v>364.4</c:v>
                </c:pt>
                <c:pt idx="1046">
                  <c:v>363.6</c:v>
                </c:pt>
                <c:pt idx="1047">
                  <c:v>364.4</c:v>
                </c:pt>
                <c:pt idx="1048">
                  <c:v>363.8</c:v>
                </c:pt>
                <c:pt idx="1049">
                  <c:v>363.8</c:v>
                </c:pt>
                <c:pt idx="1050">
                  <c:v>363.1</c:v>
                </c:pt>
                <c:pt idx="1051">
                  <c:v>363.8</c:v>
                </c:pt>
                <c:pt idx="1052">
                  <c:v>363.1</c:v>
                </c:pt>
                <c:pt idx="1053">
                  <c:v>363.1</c:v>
                </c:pt>
                <c:pt idx="1054">
                  <c:v>362.8</c:v>
                </c:pt>
                <c:pt idx="1055">
                  <c:v>363.1</c:v>
                </c:pt>
                <c:pt idx="1056">
                  <c:v>363.1</c:v>
                </c:pt>
                <c:pt idx="1057">
                  <c:v>362.2</c:v>
                </c:pt>
                <c:pt idx="1058">
                  <c:v>363.1</c:v>
                </c:pt>
                <c:pt idx="1059">
                  <c:v>362.3</c:v>
                </c:pt>
                <c:pt idx="1060">
                  <c:v>362.5</c:v>
                </c:pt>
                <c:pt idx="1061">
                  <c:v>361.9</c:v>
                </c:pt>
                <c:pt idx="1062">
                  <c:v>362.5</c:v>
                </c:pt>
                <c:pt idx="1063">
                  <c:v>362.5</c:v>
                </c:pt>
                <c:pt idx="1064">
                  <c:v>362.2</c:v>
                </c:pt>
                <c:pt idx="1065">
                  <c:v>361.5</c:v>
                </c:pt>
                <c:pt idx="1066">
                  <c:v>362.2</c:v>
                </c:pt>
                <c:pt idx="1067">
                  <c:v>361.2</c:v>
                </c:pt>
                <c:pt idx="1068">
                  <c:v>360.9</c:v>
                </c:pt>
                <c:pt idx="1069">
                  <c:v>361.9</c:v>
                </c:pt>
                <c:pt idx="1070">
                  <c:v>361.5</c:v>
                </c:pt>
                <c:pt idx="1071">
                  <c:v>361.9</c:v>
                </c:pt>
                <c:pt idx="1072">
                  <c:v>360.9</c:v>
                </c:pt>
                <c:pt idx="1073">
                  <c:v>361.5</c:v>
                </c:pt>
                <c:pt idx="1074">
                  <c:v>360.9</c:v>
                </c:pt>
                <c:pt idx="1075">
                  <c:v>360.4</c:v>
                </c:pt>
                <c:pt idx="1076">
                  <c:v>361.2</c:v>
                </c:pt>
                <c:pt idx="1077">
                  <c:v>360.4</c:v>
                </c:pt>
                <c:pt idx="1078">
                  <c:v>360.9</c:v>
                </c:pt>
                <c:pt idx="1079">
                  <c:v>360.3</c:v>
                </c:pt>
                <c:pt idx="1080">
                  <c:v>360.5</c:v>
                </c:pt>
                <c:pt idx="1081">
                  <c:v>359.9</c:v>
                </c:pt>
                <c:pt idx="1082">
                  <c:v>359.9</c:v>
                </c:pt>
                <c:pt idx="1083">
                  <c:v>359.8</c:v>
                </c:pt>
                <c:pt idx="1084">
                  <c:v>360</c:v>
                </c:pt>
                <c:pt idx="1085">
                  <c:v>359.6</c:v>
                </c:pt>
                <c:pt idx="1086">
                  <c:v>359.5</c:v>
                </c:pt>
                <c:pt idx="1087">
                  <c:v>359.3</c:v>
                </c:pt>
                <c:pt idx="1088">
                  <c:v>359.2</c:v>
                </c:pt>
                <c:pt idx="1089">
                  <c:v>359.2</c:v>
                </c:pt>
                <c:pt idx="1090">
                  <c:v>358.9</c:v>
                </c:pt>
                <c:pt idx="1091">
                  <c:v>358.9</c:v>
                </c:pt>
                <c:pt idx="1092">
                  <c:v>358.6</c:v>
                </c:pt>
                <c:pt idx="1093">
                  <c:v>358.6</c:v>
                </c:pt>
                <c:pt idx="1094">
                  <c:v>358.9</c:v>
                </c:pt>
                <c:pt idx="1095">
                  <c:v>358.2</c:v>
                </c:pt>
                <c:pt idx="1096">
                  <c:v>358.2</c:v>
                </c:pt>
                <c:pt idx="1097">
                  <c:v>358.2</c:v>
                </c:pt>
                <c:pt idx="1098">
                  <c:v>358.2</c:v>
                </c:pt>
                <c:pt idx="1099">
                  <c:v>358</c:v>
                </c:pt>
                <c:pt idx="1100">
                  <c:v>357.7</c:v>
                </c:pt>
                <c:pt idx="1101">
                  <c:v>357.6</c:v>
                </c:pt>
                <c:pt idx="1102">
                  <c:v>357.6</c:v>
                </c:pt>
                <c:pt idx="1103">
                  <c:v>357.2</c:v>
                </c:pt>
                <c:pt idx="1104">
                  <c:v>357.2</c:v>
                </c:pt>
                <c:pt idx="1105">
                  <c:v>357.2</c:v>
                </c:pt>
                <c:pt idx="1106">
                  <c:v>357.2</c:v>
                </c:pt>
                <c:pt idx="1107">
                  <c:v>356.9</c:v>
                </c:pt>
                <c:pt idx="1108">
                  <c:v>356.9</c:v>
                </c:pt>
                <c:pt idx="1109">
                  <c:v>356.6</c:v>
                </c:pt>
                <c:pt idx="1110">
                  <c:v>356.6</c:v>
                </c:pt>
                <c:pt idx="1111">
                  <c:v>356.6</c:v>
                </c:pt>
                <c:pt idx="1112">
                  <c:v>356.3</c:v>
                </c:pt>
                <c:pt idx="1113">
                  <c:v>356.2</c:v>
                </c:pt>
                <c:pt idx="1114">
                  <c:v>356.3</c:v>
                </c:pt>
                <c:pt idx="1115">
                  <c:v>355.9</c:v>
                </c:pt>
                <c:pt idx="1116">
                  <c:v>355.6</c:v>
                </c:pt>
                <c:pt idx="1117">
                  <c:v>356</c:v>
                </c:pt>
                <c:pt idx="1118">
                  <c:v>355.6</c:v>
                </c:pt>
                <c:pt idx="1119">
                  <c:v>355.6</c:v>
                </c:pt>
                <c:pt idx="1120">
                  <c:v>355.2</c:v>
                </c:pt>
                <c:pt idx="1121">
                  <c:v>355.2</c:v>
                </c:pt>
                <c:pt idx="1122">
                  <c:v>355.3</c:v>
                </c:pt>
                <c:pt idx="1123">
                  <c:v>355.2</c:v>
                </c:pt>
                <c:pt idx="1124">
                  <c:v>355</c:v>
                </c:pt>
                <c:pt idx="1125">
                  <c:v>354.9</c:v>
                </c:pt>
                <c:pt idx="1126">
                  <c:v>354.6</c:v>
                </c:pt>
                <c:pt idx="1127">
                  <c:v>354.5</c:v>
                </c:pt>
                <c:pt idx="1128">
                  <c:v>354.2</c:v>
                </c:pt>
                <c:pt idx="1129">
                  <c:v>354.5</c:v>
                </c:pt>
                <c:pt idx="1130">
                  <c:v>354.2</c:v>
                </c:pt>
                <c:pt idx="1131">
                  <c:v>353.9</c:v>
                </c:pt>
                <c:pt idx="1132">
                  <c:v>354.2</c:v>
                </c:pt>
                <c:pt idx="1133">
                  <c:v>353.9</c:v>
                </c:pt>
                <c:pt idx="1134">
                  <c:v>353.5</c:v>
                </c:pt>
                <c:pt idx="1135">
                  <c:v>353.9</c:v>
                </c:pt>
                <c:pt idx="1136">
                  <c:v>353.5</c:v>
                </c:pt>
                <c:pt idx="1137">
                  <c:v>353.6</c:v>
                </c:pt>
                <c:pt idx="1138">
                  <c:v>353.2</c:v>
                </c:pt>
                <c:pt idx="1139">
                  <c:v>353.6</c:v>
                </c:pt>
                <c:pt idx="1140">
                  <c:v>353.2</c:v>
                </c:pt>
                <c:pt idx="1141">
                  <c:v>353.2</c:v>
                </c:pt>
                <c:pt idx="1142">
                  <c:v>353.3</c:v>
                </c:pt>
                <c:pt idx="1143">
                  <c:v>352.9</c:v>
                </c:pt>
                <c:pt idx="1144">
                  <c:v>352.9</c:v>
                </c:pt>
                <c:pt idx="1145">
                  <c:v>352.5</c:v>
                </c:pt>
                <c:pt idx="1146">
                  <c:v>352.6</c:v>
                </c:pt>
                <c:pt idx="1147">
                  <c:v>352.6</c:v>
                </c:pt>
                <c:pt idx="1148">
                  <c:v>352.5</c:v>
                </c:pt>
                <c:pt idx="1149">
                  <c:v>352.3</c:v>
                </c:pt>
                <c:pt idx="1150">
                  <c:v>352.2</c:v>
                </c:pt>
                <c:pt idx="1151">
                  <c:v>352.3</c:v>
                </c:pt>
                <c:pt idx="1152">
                  <c:v>351.8</c:v>
                </c:pt>
                <c:pt idx="1153">
                  <c:v>351.9</c:v>
                </c:pt>
                <c:pt idx="1154">
                  <c:v>351.8</c:v>
                </c:pt>
                <c:pt idx="1155">
                  <c:v>351.6</c:v>
                </c:pt>
                <c:pt idx="1156">
                  <c:v>351.5</c:v>
                </c:pt>
                <c:pt idx="1157">
                  <c:v>351.5</c:v>
                </c:pt>
                <c:pt idx="1158">
                  <c:v>351.3</c:v>
                </c:pt>
                <c:pt idx="1159">
                  <c:v>351.2</c:v>
                </c:pt>
                <c:pt idx="1160">
                  <c:v>351.2</c:v>
                </c:pt>
                <c:pt idx="1161">
                  <c:v>351.3</c:v>
                </c:pt>
                <c:pt idx="1162">
                  <c:v>350.9</c:v>
                </c:pt>
                <c:pt idx="1163">
                  <c:v>350.9</c:v>
                </c:pt>
                <c:pt idx="1164">
                  <c:v>350.9</c:v>
                </c:pt>
                <c:pt idx="1165">
                  <c:v>350.9</c:v>
                </c:pt>
                <c:pt idx="1166">
                  <c:v>350.6</c:v>
                </c:pt>
                <c:pt idx="1167">
                  <c:v>350.6</c:v>
                </c:pt>
                <c:pt idx="1168">
                  <c:v>350.2</c:v>
                </c:pt>
                <c:pt idx="1169">
                  <c:v>350.2</c:v>
                </c:pt>
                <c:pt idx="1170">
                  <c:v>350.2</c:v>
                </c:pt>
                <c:pt idx="1171">
                  <c:v>349.9</c:v>
                </c:pt>
                <c:pt idx="1172">
                  <c:v>349.6</c:v>
                </c:pt>
                <c:pt idx="1173">
                  <c:v>349.6</c:v>
                </c:pt>
                <c:pt idx="1174">
                  <c:v>349.6</c:v>
                </c:pt>
                <c:pt idx="1175">
                  <c:v>349.6</c:v>
                </c:pt>
                <c:pt idx="1176">
                  <c:v>349.3</c:v>
                </c:pt>
                <c:pt idx="1177">
                  <c:v>349.2</c:v>
                </c:pt>
                <c:pt idx="1178">
                  <c:v>349.2</c:v>
                </c:pt>
                <c:pt idx="1179">
                  <c:v>348.9</c:v>
                </c:pt>
                <c:pt idx="1180">
                  <c:v>349</c:v>
                </c:pt>
                <c:pt idx="1181">
                  <c:v>348.6</c:v>
                </c:pt>
                <c:pt idx="1182">
                  <c:v>348.6</c:v>
                </c:pt>
                <c:pt idx="1183">
                  <c:v>348.6</c:v>
                </c:pt>
                <c:pt idx="1184">
                  <c:v>348.2</c:v>
                </c:pt>
                <c:pt idx="1185">
                  <c:v>348.3</c:v>
                </c:pt>
                <c:pt idx="1186">
                  <c:v>348.2</c:v>
                </c:pt>
                <c:pt idx="1187">
                  <c:v>348.3</c:v>
                </c:pt>
                <c:pt idx="1188">
                  <c:v>347.9</c:v>
                </c:pt>
                <c:pt idx="1189">
                  <c:v>347.8</c:v>
                </c:pt>
                <c:pt idx="1190">
                  <c:v>347.9</c:v>
                </c:pt>
                <c:pt idx="1191">
                  <c:v>347.6</c:v>
                </c:pt>
                <c:pt idx="1192">
                  <c:v>347.5</c:v>
                </c:pt>
                <c:pt idx="1193">
                  <c:v>347.6</c:v>
                </c:pt>
                <c:pt idx="1194">
                  <c:v>347.5</c:v>
                </c:pt>
                <c:pt idx="1195">
                  <c:v>353.5</c:v>
                </c:pt>
                <c:pt idx="1196">
                  <c:v>350.6</c:v>
                </c:pt>
                <c:pt idx="1197">
                  <c:v>349.3</c:v>
                </c:pt>
                <c:pt idx="1198">
                  <c:v>349.6</c:v>
                </c:pt>
                <c:pt idx="1199">
                  <c:v>349.6</c:v>
                </c:pt>
                <c:pt idx="1200">
                  <c:v>349.7</c:v>
                </c:pt>
                <c:pt idx="1201">
                  <c:v>349.6</c:v>
                </c:pt>
                <c:pt idx="1202">
                  <c:v>349.9</c:v>
                </c:pt>
                <c:pt idx="1203">
                  <c:v>348.6</c:v>
                </c:pt>
                <c:pt idx="1204">
                  <c:v>348.9</c:v>
                </c:pt>
                <c:pt idx="1205">
                  <c:v>348.6</c:v>
                </c:pt>
                <c:pt idx="1206">
                  <c:v>349.3</c:v>
                </c:pt>
                <c:pt idx="1207">
                  <c:v>348.6</c:v>
                </c:pt>
                <c:pt idx="1208">
                  <c:v>348.5</c:v>
                </c:pt>
                <c:pt idx="1209">
                  <c:v>348.6</c:v>
                </c:pt>
                <c:pt idx="1210">
                  <c:v>347.9</c:v>
                </c:pt>
                <c:pt idx="1211">
                  <c:v>348</c:v>
                </c:pt>
                <c:pt idx="1212">
                  <c:v>348.2</c:v>
                </c:pt>
                <c:pt idx="1213">
                  <c:v>347.9</c:v>
                </c:pt>
                <c:pt idx="1214">
                  <c:v>347.5</c:v>
                </c:pt>
                <c:pt idx="1215">
                  <c:v>347.5</c:v>
                </c:pt>
                <c:pt idx="1216">
                  <c:v>347.5</c:v>
                </c:pt>
                <c:pt idx="1217">
                  <c:v>347.6</c:v>
                </c:pt>
                <c:pt idx="1218">
                  <c:v>347.3</c:v>
                </c:pt>
                <c:pt idx="1219">
                  <c:v>347.5</c:v>
                </c:pt>
                <c:pt idx="1220">
                  <c:v>346.9</c:v>
                </c:pt>
                <c:pt idx="1221">
                  <c:v>346.9</c:v>
                </c:pt>
                <c:pt idx="1222">
                  <c:v>346.9</c:v>
                </c:pt>
                <c:pt idx="1223">
                  <c:v>346.6</c:v>
                </c:pt>
                <c:pt idx="1224">
                  <c:v>346.6</c:v>
                </c:pt>
                <c:pt idx="1225">
                  <c:v>346.6</c:v>
                </c:pt>
                <c:pt idx="1226">
                  <c:v>346.2</c:v>
                </c:pt>
                <c:pt idx="1227">
                  <c:v>345.9</c:v>
                </c:pt>
                <c:pt idx="1228">
                  <c:v>345.9</c:v>
                </c:pt>
                <c:pt idx="1229">
                  <c:v>345.9</c:v>
                </c:pt>
                <c:pt idx="1230">
                  <c:v>345.6</c:v>
                </c:pt>
                <c:pt idx="1231">
                  <c:v>345.6</c:v>
                </c:pt>
                <c:pt idx="1232">
                  <c:v>345.6</c:v>
                </c:pt>
                <c:pt idx="1233">
                  <c:v>345.4</c:v>
                </c:pt>
                <c:pt idx="1234">
                  <c:v>345.3</c:v>
                </c:pt>
                <c:pt idx="1235">
                  <c:v>345</c:v>
                </c:pt>
                <c:pt idx="1236">
                  <c:v>345</c:v>
                </c:pt>
                <c:pt idx="1237">
                  <c:v>344.9</c:v>
                </c:pt>
                <c:pt idx="1238">
                  <c:v>345</c:v>
                </c:pt>
                <c:pt idx="1239">
                  <c:v>344.7</c:v>
                </c:pt>
                <c:pt idx="1240">
                  <c:v>345.6</c:v>
                </c:pt>
                <c:pt idx="1241">
                  <c:v>345.6</c:v>
                </c:pt>
                <c:pt idx="1242">
                  <c:v>345</c:v>
                </c:pt>
                <c:pt idx="1243">
                  <c:v>344.9</c:v>
                </c:pt>
                <c:pt idx="1244">
                  <c:v>344.6</c:v>
                </c:pt>
                <c:pt idx="1245">
                  <c:v>344.7</c:v>
                </c:pt>
                <c:pt idx="1246">
                  <c:v>344.6</c:v>
                </c:pt>
                <c:pt idx="1247">
                  <c:v>344.3</c:v>
                </c:pt>
                <c:pt idx="1248">
                  <c:v>344.3</c:v>
                </c:pt>
                <c:pt idx="1249">
                  <c:v>344.1</c:v>
                </c:pt>
                <c:pt idx="1250">
                  <c:v>343.9</c:v>
                </c:pt>
                <c:pt idx="1251">
                  <c:v>343.9</c:v>
                </c:pt>
                <c:pt idx="1252">
                  <c:v>343.5</c:v>
                </c:pt>
                <c:pt idx="1253">
                  <c:v>343.5</c:v>
                </c:pt>
                <c:pt idx="1254">
                  <c:v>343.5</c:v>
                </c:pt>
                <c:pt idx="1255">
                  <c:v>343.3</c:v>
                </c:pt>
                <c:pt idx="1256">
                  <c:v>343.2</c:v>
                </c:pt>
                <c:pt idx="1257">
                  <c:v>343.1</c:v>
                </c:pt>
                <c:pt idx="1258">
                  <c:v>342.9</c:v>
                </c:pt>
                <c:pt idx="1259">
                  <c:v>342.9</c:v>
                </c:pt>
                <c:pt idx="1260">
                  <c:v>342.6</c:v>
                </c:pt>
                <c:pt idx="1261">
                  <c:v>342.6</c:v>
                </c:pt>
                <c:pt idx="1262">
                  <c:v>342.5</c:v>
                </c:pt>
                <c:pt idx="1263">
                  <c:v>342.3</c:v>
                </c:pt>
                <c:pt idx="1264">
                  <c:v>342.3</c:v>
                </c:pt>
                <c:pt idx="1265">
                  <c:v>341.9</c:v>
                </c:pt>
                <c:pt idx="1266">
                  <c:v>341.9</c:v>
                </c:pt>
                <c:pt idx="1267">
                  <c:v>341.9</c:v>
                </c:pt>
                <c:pt idx="1268">
                  <c:v>341.6</c:v>
                </c:pt>
                <c:pt idx="1269">
                  <c:v>341.6</c:v>
                </c:pt>
                <c:pt idx="1270">
                  <c:v>341.6</c:v>
                </c:pt>
                <c:pt idx="1271">
                  <c:v>341.6</c:v>
                </c:pt>
                <c:pt idx="1272">
                  <c:v>341.3</c:v>
                </c:pt>
                <c:pt idx="1273">
                  <c:v>341.3</c:v>
                </c:pt>
                <c:pt idx="1274">
                  <c:v>341.3</c:v>
                </c:pt>
                <c:pt idx="1275">
                  <c:v>340.9</c:v>
                </c:pt>
                <c:pt idx="1276">
                  <c:v>340.9</c:v>
                </c:pt>
                <c:pt idx="1277">
                  <c:v>340.9</c:v>
                </c:pt>
                <c:pt idx="1278">
                  <c:v>340.9</c:v>
                </c:pt>
                <c:pt idx="1279">
                  <c:v>340.9</c:v>
                </c:pt>
                <c:pt idx="1280">
                  <c:v>340.6</c:v>
                </c:pt>
                <c:pt idx="1281">
                  <c:v>340.3</c:v>
                </c:pt>
                <c:pt idx="1282">
                  <c:v>340.3</c:v>
                </c:pt>
                <c:pt idx="1283">
                  <c:v>340.2</c:v>
                </c:pt>
                <c:pt idx="1284">
                  <c:v>340.3</c:v>
                </c:pt>
                <c:pt idx="1285">
                  <c:v>339.9</c:v>
                </c:pt>
                <c:pt idx="1286">
                  <c:v>340</c:v>
                </c:pt>
                <c:pt idx="1287">
                  <c:v>340</c:v>
                </c:pt>
                <c:pt idx="1288">
                  <c:v>339.6</c:v>
                </c:pt>
                <c:pt idx="1289">
                  <c:v>339.6</c:v>
                </c:pt>
                <c:pt idx="1290">
                  <c:v>339.5</c:v>
                </c:pt>
                <c:pt idx="1291">
                  <c:v>339.2</c:v>
                </c:pt>
                <c:pt idx="1292">
                  <c:v>339.1</c:v>
                </c:pt>
                <c:pt idx="1293">
                  <c:v>339.2</c:v>
                </c:pt>
                <c:pt idx="1294">
                  <c:v>339</c:v>
                </c:pt>
                <c:pt idx="1295">
                  <c:v>339</c:v>
                </c:pt>
                <c:pt idx="1296">
                  <c:v>338.9</c:v>
                </c:pt>
                <c:pt idx="1297">
                  <c:v>338.6</c:v>
                </c:pt>
                <c:pt idx="1298">
                  <c:v>338.6</c:v>
                </c:pt>
                <c:pt idx="1299">
                  <c:v>338.3</c:v>
                </c:pt>
                <c:pt idx="1300">
                  <c:v>338.3</c:v>
                </c:pt>
                <c:pt idx="1301">
                  <c:v>338.3</c:v>
                </c:pt>
                <c:pt idx="1302">
                  <c:v>338</c:v>
                </c:pt>
                <c:pt idx="1303">
                  <c:v>338</c:v>
                </c:pt>
                <c:pt idx="1304">
                  <c:v>338</c:v>
                </c:pt>
                <c:pt idx="1305">
                  <c:v>338</c:v>
                </c:pt>
                <c:pt idx="1306">
                  <c:v>337.6</c:v>
                </c:pt>
                <c:pt idx="1307">
                  <c:v>337.5</c:v>
                </c:pt>
                <c:pt idx="1308">
                  <c:v>337.3</c:v>
                </c:pt>
                <c:pt idx="1309">
                  <c:v>337.3</c:v>
                </c:pt>
                <c:pt idx="1310">
                  <c:v>337.3</c:v>
                </c:pt>
                <c:pt idx="1311">
                  <c:v>337</c:v>
                </c:pt>
                <c:pt idx="1312">
                  <c:v>337</c:v>
                </c:pt>
                <c:pt idx="1313">
                  <c:v>337</c:v>
                </c:pt>
                <c:pt idx="1314">
                  <c:v>336.6</c:v>
                </c:pt>
                <c:pt idx="1315">
                  <c:v>336.6</c:v>
                </c:pt>
                <c:pt idx="1316">
                  <c:v>336.3</c:v>
                </c:pt>
                <c:pt idx="1317">
                  <c:v>336.3</c:v>
                </c:pt>
                <c:pt idx="1318">
                  <c:v>335.9</c:v>
                </c:pt>
                <c:pt idx="1319">
                  <c:v>336</c:v>
                </c:pt>
                <c:pt idx="1320">
                  <c:v>336</c:v>
                </c:pt>
                <c:pt idx="1321">
                  <c:v>335.7</c:v>
                </c:pt>
                <c:pt idx="1322">
                  <c:v>335.6</c:v>
                </c:pt>
                <c:pt idx="1323">
                  <c:v>335.7</c:v>
                </c:pt>
                <c:pt idx="1324">
                  <c:v>335.3</c:v>
                </c:pt>
                <c:pt idx="1325">
                  <c:v>335.3</c:v>
                </c:pt>
                <c:pt idx="1326">
                  <c:v>335.3</c:v>
                </c:pt>
                <c:pt idx="1327">
                  <c:v>335.3</c:v>
                </c:pt>
                <c:pt idx="1328">
                  <c:v>335</c:v>
                </c:pt>
                <c:pt idx="1329">
                  <c:v>335</c:v>
                </c:pt>
                <c:pt idx="1330">
                  <c:v>334.9</c:v>
                </c:pt>
                <c:pt idx="1331">
                  <c:v>335</c:v>
                </c:pt>
                <c:pt idx="1332">
                  <c:v>334.7</c:v>
                </c:pt>
                <c:pt idx="1333">
                  <c:v>334.6</c:v>
                </c:pt>
                <c:pt idx="1334">
                  <c:v>334.6</c:v>
                </c:pt>
                <c:pt idx="1335">
                  <c:v>334.6</c:v>
                </c:pt>
                <c:pt idx="1336">
                  <c:v>334.3</c:v>
                </c:pt>
                <c:pt idx="1337">
                  <c:v>334.3</c:v>
                </c:pt>
                <c:pt idx="1338">
                  <c:v>334.3</c:v>
                </c:pt>
                <c:pt idx="1339">
                  <c:v>333.9</c:v>
                </c:pt>
                <c:pt idx="1340">
                  <c:v>334</c:v>
                </c:pt>
                <c:pt idx="1341">
                  <c:v>334</c:v>
                </c:pt>
                <c:pt idx="1342">
                  <c:v>334</c:v>
                </c:pt>
                <c:pt idx="1343">
                  <c:v>333.7</c:v>
                </c:pt>
                <c:pt idx="1344">
                  <c:v>333.7</c:v>
                </c:pt>
                <c:pt idx="1345">
                  <c:v>333.7</c:v>
                </c:pt>
                <c:pt idx="1346">
                  <c:v>333.3</c:v>
                </c:pt>
                <c:pt idx="1347">
                  <c:v>333.3</c:v>
                </c:pt>
                <c:pt idx="1348">
                  <c:v>333.3</c:v>
                </c:pt>
                <c:pt idx="1349">
                  <c:v>333</c:v>
                </c:pt>
                <c:pt idx="1350">
                  <c:v>333</c:v>
                </c:pt>
                <c:pt idx="1351">
                  <c:v>332.6</c:v>
                </c:pt>
                <c:pt idx="1352">
                  <c:v>332.6</c:v>
                </c:pt>
                <c:pt idx="1353">
                  <c:v>332.3</c:v>
                </c:pt>
                <c:pt idx="1354">
                  <c:v>332.2</c:v>
                </c:pt>
                <c:pt idx="1355">
                  <c:v>332.3</c:v>
                </c:pt>
                <c:pt idx="1356">
                  <c:v>332.3</c:v>
                </c:pt>
                <c:pt idx="1357">
                  <c:v>332</c:v>
                </c:pt>
                <c:pt idx="1358">
                  <c:v>332</c:v>
                </c:pt>
                <c:pt idx="1359">
                  <c:v>331.7</c:v>
                </c:pt>
                <c:pt idx="1360">
                  <c:v>331.7</c:v>
                </c:pt>
                <c:pt idx="1361">
                  <c:v>331.7</c:v>
                </c:pt>
                <c:pt idx="1362">
                  <c:v>331.4</c:v>
                </c:pt>
                <c:pt idx="1363">
                  <c:v>331.4</c:v>
                </c:pt>
                <c:pt idx="1364">
                  <c:v>331.4</c:v>
                </c:pt>
                <c:pt idx="1365">
                  <c:v>331</c:v>
                </c:pt>
                <c:pt idx="1366">
                  <c:v>330.9</c:v>
                </c:pt>
                <c:pt idx="1367">
                  <c:v>330.7</c:v>
                </c:pt>
                <c:pt idx="1368">
                  <c:v>330.6</c:v>
                </c:pt>
                <c:pt idx="1369">
                  <c:v>330.7</c:v>
                </c:pt>
                <c:pt idx="1370">
                  <c:v>330.3</c:v>
                </c:pt>
                <c:pt idx="1371">
                  <c:v>330.3</c:v>
                </c:pt>
                <c:pt idx="1372">
                  <c:v>330</c:v>
                </c:pt>
                <c:pt idx="1373">
                  <c:v>330</c:v>
                </c:pt>
                <c:pt idx="1374">
                  <c:v>330</c:v>
                </c:pt>
                <c:pt idx="1375">
                  <c:v>329.7</c:v>
                </c:pt>
                <c:pt idx="1376">
                  <c:v>329.7</c:v>
                </c:pt>
                <c:pt idx="1377">
                  <c:v>329.5</c:v>
                </c:pt>
                <c:pt idx="1378">
                  <c:v>329.4</c:v>
                </c:pt>
                <c:pt idx="1379">
                  <c:v>329.4</c:v>
                </c:pt>
                <c:pt idx="1380">
                  <c:v>329.4</c:v>
                </c:pt>
                <c:pt idx="1381">
                  <c:v>329.1</c:v>
                </c:pt>
                <c:pt idx="1382">
                  <c:v>329</c:v>
                </c:pt>
                <c:pt idx="1383">
                  <c:v>328.7</c:v>
                </c:pt>
                <c:pt idx="1384">
                  <c:v>328.7</c:v>
                </c:pt>
                <c:pt idx="1385">
                  <c:v>328.4</c:v>
                </c:pt>
                <c:pt idx="1386">
                  <c:v>328.4</c:v>
                </c:pt>
                <c:pt idx="1387">
                  <c:v>328.1</c:v>
                </c:pt>
                <c:pt idx="1388">
                  <c:v>328.1</c:v>
                </c:pt>
                <c:pt idx="1389">
                  <c:v>328.1</c:v>
                </c:pt>
                <c:pt idx="1390">
                  <c:v>327.8</c:v>
                </c:pt>
                <c:pt idx="1391">
                  <c:v>327.8</c:v>
                </c:pt>
                <c:pt idx="1392">
                  <c:v>327.39999999999998</c:v>
                </c:pt>
                <c:pt idx="1393">
                  <c:v>327.39999999999998</c:v>
                </c:pt>
                <c:pt idx="1394">
                  <c:v>327.39999999999998</c:v>
                </c:pt>
                <c:pt idx="1395">
                  <c:v>327.39999999999998</c:v>
                </c:pt>
                <c:pt idx="1396">
                  <c:v>327</c:v>
                </c:pt>
                <c:pt idx="1397">
                  <c:v>326.8</c:v>
                </c:pt>
                <c:pt idx="1398">
                  <c:v>326.8</c:v>
                </c:pt>
                <c:pt idx="1399">
                  <c:v>326.8</c:v>
                </c:pt>
                <c:pt idx="1400">
                  <c:v>326.39999999999998</c:v>
                </c:pt>
                <c:pt idx="1401">
                  <c:v>326.39999999999998</c:v>
                </c:pt>
                <c:pt idx="1402">
                  <c:v>326.5</c:v>
                </c:pt>
                <c:pt idx="1403">
                  <c:v>326.2</c:v>
                </c:pt>
                <c:pt idx="1404">
                  <c:v>326.10000000000002</c:v>
                </c:pt>
                <c:pt idx="1405">
                  <c:v>326.10000000000002</c:v>
                </c:pt>
                <c:pt idx="1406">
                  <c:v>325.8</c:v>
                </c:pt>
                <c:pt idx="1407">
                  <c:v>325.7</c:v>
                </c:pt>
                <c:pt idx="1408">
                  <c:v>325.8</c:v>
                </c:pt>
                <c:pt idx="1409">
                  <c:v>325.5</c:v>
                </c:pt>
                <c:pt idx="1410">
                  <c:v>325.39999999999998</c:v>
                </c:pt>
                <c:pt idx="1411">
                  <c:v>325.10000000000002</c:v>
                </c:pt>
                <c:pt idx="1412">
                  <c:v>325.2</c:v>
                </c:pt>
                <c:pt idx="1413">
                  <c:v>325.10000000000002</c:v>
                </c:pt>
                <c:pt idx="1414">
                  <c:v>324.7</c:v>
                </c:pt>
                <c:pt idx="1415">
                  <c:v>324.8</c:v>
                </c:pt>
                <c:pt idx="1416">
                  <c:v>324.5</c:v>
                </c:pt>
                <c:pt idx="1417">
                  <c:v>324.5</c:v>
                </c:pt>
                <c:pt idx="1418">
                  <c:v>324.5</c:v>
                </c:pt>
                <c:pt idx="1419">
                  <c:v>324.10000000000002</c:v>
                </c:pt>
                <c:pt idx="1420">
                  <c:v>324.10000000000002</c:v>
                </c:pt>
                <c:pt idx="1421">
                  <c:v>324.10000000000002</c:v>
                </c:pt>
                <c:pt idx="1422">
                  <c:v>323.8</c:v>
                </c:pt>
                <c:pt idx="1423">
                  <c:v>323.8</c:v>
                </c:pt>
                <c:pt idx="1424">
                  <c:v>323.8</c:v>
                </c:pt>
                <c:pt idx="1425">
                  <c:v>323.5</c:v>
                </c:pt>
                <c:pt idx="1426">
                  <c:v>323.5</c:v>
                </c:pt>
                <c:pt idx="1427">
                  <c:v>323.5</c:v>
                </c:pt>
                <c:pt idx="1428">
                  <c:v>323.10000000000002</c:v>
                </c:pt>
                <c:pt idx="1429">
                  <c:v>323.10000000000002</c:v>
                </c:pt>
                <c:pt idx="1430">
                  <c:v>322.8</c:v>
                </c:pt>
                <c:pt idx="1431">
                  <c:v>322.8</c:v>
                </c:pt>
                <c:pt idx="1432">
                  <c:v>322.89999999999998</c:v>
                </c:pt>
                <c:pt idx="1433">
                  <c:v>322.89999999999998</c:v>
                </c:pt>
                <c:pt idx="1434">
                  <c:v>322.5</c:v>
                </c:pt>
                <c:pt idx="1435">
                  <c:v>322.5</c:v>
                </c:pt>
                <c:pt idx="1436">
                  <c:v>322.2</c:v>
                </c:pt>
                <c:pt idx="1437">
                  <c:v>322.10000000000002</c:v>
                </c:pt>
                <c:pt idx="1438">
                  <c:v>322.2</c:v>
                </c:pt>
                <c:pt idx="1439">
                  <c:v>321.8</c:v>
                </c:pt>
                <c:pt idx="1440">
                  <c:v>321.8</c:v>
                </c:pt>
                <c:pt idx="1441">
                  <c:v>321.8</c:v>
                </c:pt>
                <c:pt idx="1442">
                  <c:v>321.5</c:v>
                </c:pt>
                <c:pt idx="1443">
                  <c:v>321.5</c:v>
                </c:pt>
                <c:pt idx="1444">
                  <c:v>321.5</c:v>
                </c:pt>
                <c:pt idx="1445">
                  <c:v>321.2</c:v>
                </c:pt>
                <c:pt idx="1446">
                  <c:v>321.2</c:v>
                </c:pt>
                <c:pt idx="1447">
                  <c:v>320.8</c:v>
                </c:pt>
                <c:pt idx="1448">
                  <c:v>320.89999999999998</c:v>
                </c:pt>
                <c:pt idx="1449">
                  <c:v>320.89999999999998</c:v>
                </c:pt>
                <c:pt idx="1450">
                  <c:v>320.5</c:v>
                </c:pt>
                <c:pt idx="1451">
                  <c:v>320.5</c:v>
                </c:pt>
                <c:pt idx="1452">
                  <c:v>320.5</c:v>
                </c:pt>
                <c:pt idx="1453">
                  <c:v>320.5</c:v>
                </c:pt>
                <c:pt idx="1454">
                  <c:v>320.2</c:v>
                </c:pt>
                <c:pt idx="1455">
                  <c:v>320.2</c:v>
                </c:pt>
                <c:pt idx="1456">
                  <c:v>319.89999999999998</c:v>
                </c:pt>
                <c:pt idx="1457">
                  <c:v>319.89999999999998</c:v>
                </c:pt>
                <c:pt idx="1458">
                  <c:v>319.89999999999998</c:v>
                </c:pt>
                <c:pt idx="1459">
                  <c:v>319.89999999999998</c:v>
                </c:pt>
                <c:pt idx="1460">
                  <c:v>319.8</c:v>
                </c:pt>
                <c:pt idx="1461">
                  <c:v>319.5</c:v>
                </c:pt>
                <c:pt idx="1462">
                  <c:v>319.5</c:v>
                </c:pt>
                <c:pt idx="1463">
                  <c:v>319.2</c:v>
                </c:pt>
                <c:pt idx="1464">
                  <c:v>319.2</c:v>
                </c:pt>
                <c:pt idx="1465">
                  <c:v>319.2</c:v>
                </c:pt>
                <c:pt idx="1466">
                  <c:v>319.2</c:v>
                </c:pt>
                <c:pt idx="1467">
                  <c:v>319.2</c:v>
                </c:pt>
                <c:pt idx="1468">
                  <c:v>318.89999999999998</c:v>
                </c:pt>
                <c:pt idx="1469">
                  <c:v>318.8</c:v>
                </c:pt>
                <c:pt idx="1470">
                  <c:v>318.89999999999998</c:v>
                </c:pt>
                <c:pt idx="1471">
                  <c:v>318.8</c:v>
                </c:pt>
                <c:pt idx="1472">
                  <c:v>318.5</c:v>
                </c:pt>
                <c:pt idx="1473">
                  <c:v>318.5</c:v>
                </c:pt>
                <c:pt idx="1474">
                  <c:v>318.5</c:v>
                </c:pt>
                <c:pt idx="1475">
                  <c:v>318.2</c:v>
                </c:pt>
                <c:pt idx="1476">
                  <c:v>318.2</c:v>
                </c:pt>
                <c:pt idx="1477">
                  <c:v>317.89999999999998</c:v>
                </c:pt>
                <c:pt idx="1478">
                  <c:v>317.89999999999998</c:v>
                </c:pt>
                <c:pt idx="1479">
                  <c:v>317.89999999999998</c:v>
                </c:pt>
                <c:pt idx="1480">
                  <c:v>317.89999999999998</c:v>
                </c:pt>
                <c:pt idx="1481">
                  <c:v>317.89999999999998</c:v>
                </c:pt>
                <c:pt idx="1482">
                  <c:v>317.60000000000002</c:v>
                </c:pt>
                <c:pt idx="1483">
                  <c:v>317.60000000000002</c:v>
                </c:pt>
                <c:pt idx="1484">
                  <c:v>317.60000000000002</c:v>
                </c:pt>
                <c:pt idx="1485">
                  <c:v>317.5</c:v>
                </c:pt>
                <c:pt idx="1486">
                  <c:v>317.5</c:v>
                </c:pt>
                <c:pt idx="1487">
                  <c:v>317.2</c:v>
                </c:pt>
                <c:pt idx="1488">
                  <c:v>317.2</c:v>
                </c:pt>
                <c:pt idx="1489">
                  <c:v>316.89999999999998</c:v>
                </c:pt>
                <c:pt idx="1490">
                  <c:v>316.89999999999998</c:v>
                </c:pt>
                <c:pt idx="1491">
                  <c:v>316.89999999999998</c:v>
                </c:pt>
                <c:pt idx="1492">
                  <c:v>316.89999999999998</c:v>
                </c:pt>
                <c:pt idx="1493">
                  <c:v>316.89999999999998</c:v>
                </c:pt>
                <c:pt idx="1494">
                  <c:v>316.39999999999998</c:v>
                </c:pt>
                <c:pt idx="1495">
                  <c:v>316.60000000000002</c:v>
                </c:pt>
                <c:pt idx="1496">
                  <c:v>316.60000000000002</c:v>
                </c:pt>
                <c:pt idx="1497">
                  <c:v>316.60000000000002</c:v>
                </c:pt>
                <c:pt idx="1498">
                  <c:v>316.39999999999998</c:v>
                </c:pt>
                <c:pt idx="1499">
                  <c:v>316.3</c:v>
                </c:pt>
                <c:pt idx="1500">
                  <c:v>316.2</c:v>
                </c:pt>
                <c:pt idx="1501">
                  <c:v>316.2</c:v>
                </c:pt>
                <c:pt idx="1502">
                  <c:v>316.2</c:v>
                </c:pt>
                <c:pt idx="1503">
                  <c:v>316.2</c:v>
                </c:pt>
                <c:pt idx="1504">
                  <c:v>315.89999999999998</c:v>
                </c:pt>
                <c:pt idx="1505">
                  <c:v>315.89999999999998</c:v>
                </c:pt>
                <c:pt idx="1506">
                  <c:v>315.89999999999998</c:v>
                </c:pt>
                <c:pt idx="1507">
                  <c:v>315.89999999999998</c:v>
                </c:pt>
                <c:pt idx="1508">
                  <c:v>315.89999999999998</c:v>
                </c:pt>
                <c:pt idx="1509">
                  <c:v>315.5</c:v>
                </c:pt>
                <c:pt idx="1510">
                  <c:v>315.8</c:v>
                </c:pt>
                <c:pt idx="1511">
                  <c:v>315.60000000000002</c:v>
                </c:pt>
                <c:pt idx="1512">
                  <c:v>315.5</c:v>
                </c:pt>
                <c:pt idx="1513">
                  <c:v>315.60000000000002</c:v>
                </c:pt>
                <c:pt idx="1514">
                  <c:v>315.60000000000002</c:v>
                </c:pt>
                <c:pt idx="1515">
                  <c:v>315.60000000000002</c:v>
                </c:pt>
                <c:pt idx="1516">
                  <c:v>315.2</c:v>
                </c:pt>
                <c:pt idx="1517">
                  <c:v>315.5</c:v>
                </c:pt>
                <c:pt idx="1518">
                  <c:v>315.3</c:v>
                </c:pt>
                <c:pt idx="1519">
                  <c:v>315.2</c:v>
                </c:pt>
                <c:pt idx="1520">
                  <c:v>315.3</c:v>
                </c:pt>
                <c:pt idx="1521">
                  <c:v>315.3</c:v>
                </c:pt>
                <c:pt idx="1522">
                  <c:v>315.2</c:v>
                </c:pt>
                <c:pt idx="1523">
                  <c:v>315.10000000000002</c:v>
                </c:pt>
                <c:pt idx="1524">
                  <c:v>315.3</c:v>
                </c:pt>
                <c:pt idx="1525">
                  <c:v>315</c:v>
                </c:pt>
                <c:pt idx="1526">
                  <c:v>314.89999999999998</c:v>
                </c:pt>
                <c:pt idx="1527">
                  <c:v>314.89999999999998</c:v>
                </c:pt>
                <c:pt idx="1528">
                  <c:v>314.89999999999998</c:v>
                </c:pt>
                <c:pt idx="1529">
                  <c:v>314.60000000000002</c:v>
                </c:pt>
                <c:pt idx="1530">
                  <c:v>314.60000000000002</c:v>
                </c:pt>
                <c:pt idx="1531">
                  <c:v>314.60000000000002</c:v>
                </c:pt>
                <c:pt idx="1532">
                  <c:v>314.5</c:v>
                </c:pt>
                <c:pt idx="1533">
                  <c:v>314.60000000000002</c:v>
                </c:pt>
                <c:pt idx="1534">
                  <c:v>314.60000000000002</c:v>
                </c:pt>
                <c:pt idx="1535">
                  <c:v>314.2</c:v>
                </c:pt>
                <c:pt idx="1536">
                  <c:v>314.2</c:v>
                </c:pt>
                <c:pt idx="1537">
                  <c:v>314.2</c:v>
                </c:pt>
                <c:pt idx="1538">
                  <c:v>314.2</c:v>
                </c:pt>
                <c:pt idx="1539">
                  <c:v>314.2</c:v>
                </c:pt>
                <c:pt idx="1540">
                  <c:v>314.2</c:v>
                </c:pt>
                <c:pt idx="1541">
                  <c:v>314.2</c:v>
                </c:pt>
                <c:pt idx="1542">
                  <c:v>314.2</c:v>
                </c:pt>
                <c:pt idx="1543">
                  <c:v>314</c:v>
                </c:pt>
                <c:pt idx="1544">
                  <c:v>313.89999999999998</c:v>
                </c:pt>
                <c:pt idx="1545">
                  <c:v>313.89999999999998</c:v>
                </c:pt>
                <c:pt idx="1546">
                  <c:v>314</c:v>
                </c:pt>
                <c:pt idx="1547">
                  <c:v>314</c:v>
                </c:pt>
                <c:pt idx="1548">
                  <c:v>313.60000000000002</c:v>
                </c:pt>
                <c:pt idx="1549">
                  <c:v>313.60000000000002</c:v>
                </c:pt>
                <c:pt idx="1550">
                  <c:v>313.60000000000002</c:v>
                </c:pt>
                <c:pt idx="1551">
                  <c:v>313.60000000000002</c:v>
                </c:pt>
                <c:pt idx="1552">
                  <c:v>313.60000000000002</c:v>
                </c:pt>
                <c:pt idx="1553">
                  <c:v>313.60000000000002</c:v>
                </c:pt>
                <c:pt idx="1554">
                  <c:v>313.3</c:v>
                </c:pt>
                <c:pt idx="1555">
                  <c:v>313.3</c:v>
                </c:pt>
                <c:pt idx="1556">
                  <c:v>313.3</c:v>
                </c:pt>
                <c:pt idx="1557">
                  <c:v>313.3</c:v>
                </c:pt>
                <c:pt idx="1558">
                  <c:v>313.3</c:v>
                </c:pt>
                <c:pt idx="1559">
                  <c:v>312.89999999999998</c:v>
                </c:pt>
                <c:pt idx="1560">
                  <c:v>312.89999999999998</c:v>
                </c:pt>
                <c:pt idx="1561">
                  <c:v>312.89999999999998</c:v>
                </c:pt>
                <c:pt idx="1562">
                  <c:v>312.89999999999998</c:v>
                </c:pt>
                <c:pt idx="1563">
                  <c:v>312.89999999999998</c:v>
                </c:pt>
                <c:pt idx="1564">
                  <c:v>312.60000000000002</c:v>
                </c:pt>
                <c:pt idx="1565">
                  <c:v>312.89999999999998</c:v>
                </c:pt>
                <c:pt idx="1566">
                  <c:v>312.60000000000002</c:v>
                </c:pt>
                <c:pt idx="1567">
                  <c:v>312.60000000000002</c:v>
                </c:pt>
                <c:pt idx="1568">
                  <c:v>312.60000000000002</c:v>
                </c:pt>
                <c:pt idx="1569">
                  <c:v>312.3</c:v>
                </c:pt>
                <c:pt idx="1570">
                  <c:v>312.2</c:v>
                </c:pt>
                <c:pt idx="1571">
                  <c:v>312.2</c:v>
                </c:pt>
                <c:pt idx="1572">
                  <c:v>312.3</c:v>
                </c:pt>
                <c:pt idx="1573">
                  <c:v>312.3</c:v>
                </c:pt>
                <c:pt idx="1574">
                  <c:v>312.3</c:v>
                </c:pt>
                <c:pt idx="1575">
                  <c:v>312</c:v>
                </c:pt>
                <c:pt idx="1576">
                  <c:v>312.3</c:v>
                </c:pt>
                <c:pt idx="1577">
                  <c:v>312.3</c:v>
                </c:pt>
                <c:pt idx="1578">
                  <c:v>312</c:v>
                </c:pt>
                <c:pt idx="1579">
                  <c:v>311.89999999999998</c:v>
                </c:pt>
                <c:pt idx="1580">
                  <c:v>312</c:v>
                </c:pt>
                <c:pt idx="1581">
                  <c:v>311.60000000000002</c:v>
                </c:pt>
                <c:pt idx="1582">
                  <c:v>311.7</c:v>
                </c:pt>
                <c:pt idx="1583">
                  <c:v>311.3</c:v>
                </c:pt>
                <c:pt idx="1584">
                  <c:v>311.3</c:v>
                </c:pt>
                <c:pt idx="1585">
                  <c:v>311.3</c:v>
                </c:pt>
                <c:pt idx="1586">
                  <c:v>311</c:v>
                </c:pt>
                <c:pt idx="1587">
                  <c:v>311</c:v>
                </c:pt>
                <c:pt idx="1588">
                  <c:v>310.7</c:v>
                </c:pt>
                <c:pt idx="1589">
                  <c:v>310.5</c:v>
                </c:pt>
                <c:pt idx="1590">
                  <c:v>310.3</c:v>
                </c:pt>
                <c:pt idx="1591">
                  <c:v>310.3</c:v>
                </c:pt>
                <c:pt idx="1592">
                  <c:v>310.3</c:v>
                </c:pt>
                <c:pt idx="1593">
                  <c:v>310.3</c:v>
                </c:pt>
                <c:pt idx="1594">
                  <c:v>310</c:v>
                </c:pt>
                <c:pt idx="1595">
                  <c:v>310</c:v>
                </c:pt>
                <c:pt idx="1596">
                  <c:v>309.89999999999998</c:v>
                </c:pt>
                <c:pt idx="1597">
                  <c:v>309.60000000000002</c:v>
                </c:pt>
                <c:pt idx="1598">
                  <c:v>309.60000000000002</c:v>
                </c:pt>
                <c:pt idx="1599">
                  <c:v>309.60000000000002</c:v>
                </c:pt>
                <c:pt idx="1600">
                  <c:v>309.3</c:v>
                </c:pt>
                <c:pt idx="1601">
                  <c:v>309.3</c:v>
                </c:pt>
                <c:pt idx="1602">
                  <c:v>309.3</c:v>
                </c:pt>
                <c:pt idx="1603">
                  <c:v>309.3</c:v>
                </c:pt>
                <c:pt idx="1604">
                  <c:v>309</c:v>
                </c:pt>
                <c:pt idx="1605">
                  <c:v>308.60000000000002</c:v>
                </c:pt>
                <c:pt idx="1606">
                  <c:v>309</c:v>
                </c:pt>
                <c:pt idx="1607">
                  <c:v>308.60000000000002</c:v>
                </c:pt>
                <c:pt idx="1608">
                  <c:v>308.60000000000002</c:v>
                </c:pt>
                <c:pt idx="1609">
                  <c:v>308.39999999999998</c:v>
                </c:pt>
                <c:pt idx="1610">
                  <c:v>308.3</c:v>
                </c:pt>
                <c:pt idx="1611">
                  <c:v>308.3</c:v>
                </c:pt>
                <c:pt idx="1612">
                  <c:v>307.89999999999998</c:v>
                </c:pt>
                <c:pt idx="1613">
                  <c:v>307.89999999999998</c:v>
                </c:pt>
                <c:pt idx="1614">
                  <c:v>307.60000000000002</c:v>
                </c:pt>
                <c:pt idx="1615">
                  <c:v>307.60000000000002</c:v>
                </c:pt>
                <c:pt idx="1616">
                  <c:v>307.60000000000002</c:v>
                </c:pt>
                <c:pt idx="1617">
                  <c:v>307.60000000000002</c:v>
                </c:pt>
                <c:pt idx="1618">
                  <c:v>307.2</c:v>
                </c:pt>
                <c:pt idx="1619">
                  <c:v>307.60000000000002</c:v>
                </c:pt>
                <c:pt idx="1620">
                  <c:v>307.3</c:v>
                </c:pt>
                <c:pt idx="1621">
                  <c:v>307.2</c:v>
                </c:pt>
                <c:pt idx="1622">
                  <c:v>306.89999999999998</c:v>
                </c:pt>
                <c:pt idx="1623">
                  <c:v>306.89999999999998</c:v>
                </c:pt>
                <c:pt idx="1624">
                  <c:v>306.60000000000002</c:v>
                </c:pt>
                <c:pt idx="1625">
                  <c:v>306.60000000000002</c:v>
                </c:pt>
                <c:pt idx="1626">
                  <c:v>306.60000000000002</c:v>
                </c:pt>
                <c:pt idx="1627">
                  <c:v>306.2</c:v>
                </c:pt>
                <c:pt idx="1628">
                  <c:v>306.2</c:v>
                </c:pt>
                <c:pt idx="1629">
                  <c:v>306.2</c:v>
                </c:pt>
                <c:pt idx="1630">
                  <c:v>306.2</c:v>
                </c:pt>
                <c:pt idx="1631">
                  <c:v>305.89999999999998</c:v>
                </c:pt>
                <c:pt idx="1632">
                  <c:v>305.60000000000002</c:v>
                </c:pt>
                <c:pt idx="1633">
                  <c:v>305.60000000000002</c:v>
                </c:pt>
                <c:pt idx="1634">
                  <c:v>305.60000000000002</c:v>
                </c:pt>
                <c:pt idx="1635">
                  <c:v>305.60000000000002</c:v>
                </c:pt>
                <c:pt idx="1636">
                  <c:v>305.60000000000002</c:v>
                </c:pt>
                <c:pt idx="1637">
                  <c:v>305.2</c:v>
                </c:pt>
                <c:pt idx="1638">
                  <c:v>305.2</c:v>
                </c:pt>
                <c:pt idx="1639">
                  <c:v>304.89999999999998</c:v>
                </c:pt>
                <c:pt idx="1640">
                  <c:v>304.89999999999998</c:v>
                </c:pt>
                <c:pt idx="1641">
                  <c:v>304.89999999999998</c:v>
                </c:pt>
                <c:pt idx="1642">
                  <c:v>304.60000000000002</c:v>
                </c:pt>
                <c:pt idx="1643">
                  <c:v>304.60000000000002</c:v>
                </c:pt>
                <c:pt idx="1644">
                  <c:v>304.60000000000002</c:v>
                </c:pt>
                <c:pt idx="1645">
                  <c:v>304.3</c:v>
                </c:pt>
                <c:pt idx="1646">
                  <c:v>304.2</c:v>
                </c:pt>
                <c:pt idx="1647">
                  <c:v>304.2</c:v>
                </c:pt>
                <c:pt idx="1648">
                  <c:v>303.89999999999998</c:v>
                </c:pt>
                <c:pt idx="1649">
                  <c:v>304</c:v>
                </c:pt>
                <c:pt idx="1650">
                  <c:v>304</c:v>
                </c:pt>
                <c:pt idx="1651">
                  <c:v>303.89999999999998</c:v>
                </c:pt>
                <c:pt idx="1652">
                  <c:v>303.60000000000002</c:v>
                </c:pt>
                <c:pt idx="1653">
                  <c:v>303.5</c:v>
                </c:pt>
                <c:pt idx="1654">
                  <c:v>303.60000000000002</c:v>
                </c:pt>
                <c:pt idx="1655">
                  <c:v>303.5</c:v>
                </c:pt>
                <c:pt idx="1656">
                  <c:v>303.3</c:v>
                </c:pt>
                <c:pt idx="1657">
                  <c:v>303.2</c:v>
                </c:pt>
                <c:pt idx="1658">
                  <c:v>302.89999999999998</c:v>
                </c:pt>
                <c:pt idx="1659">
                  <c:v>302.89999999999998</c:v>
                </c:pt>
                <c:pt idx="1660">
                  <c:v>302.60000000000002</c:v>
                </c:pt>
                <c:pt idx="1661">
                  <c:v>302.60000000000002</c:v>
                </c:pt>
                <c:pt idx="1662">
                  <c:v>302.60000000000002</c:v>
                </c:pt>
                <c:pt idx="1663">
                  <c:v>302.60000000000002</c:v>
                </c:pt>
                <c:pt idx="1664">
                  <c:v>302.3</c:v>
                </c:pt>
                <c:pt idx="1665">
                  <c:v>302.3</c:v>
                </c:pt>
                <c:pt idx="1666">
                  <c:v>302.3</c:v>
                </c:pt>
                <c:pt idx="1667">
                  <c:v>301.89999999999998</c:v>
                </c:pt>
                <c:pt idx="1668">
                  <c:v>301.89999999999998</c:v>
                </c:pt>
                <c:pt idx="1669">
                  <c:v>302</c:v>
                </c:pt>
                <c:pt idx="1670">
                  <c:v>301.7</c:v>
                </c:pt>
                <c:pt idx="1671">
                  <c:v>301.60000000000002</c:v>
                </c:pt>
                <c:pt idx="1672">
                  <c:v>301.60000000000002</c:v>
                </c:pt>
                <c:pt idx="1673">
                  <c:v>301.39999999999998</c:v>
                </c:pt>
                <c:pt idx="1674">
                  <c:v>301.3</c:v>
                </c:pt>
                <c:pt idx="1675">
                  <c:v>301.3</c:v>
                </c:pt>
                <c:pt idx="1676">
                  <c:v>301</c:v>
                </c:pt>
                <c:pt idx="1677">
                  <c:v>300.89999999999998</c:v>
                </c:pt>
                <c:pt idx="1678">
                  <c:v>301</c:v>
                </c:pt>
                <c:pt idx="1679">
                  <c:v>300.60000000000002</c:v>
                </c:pt>
                <c:pt idx="1680">
                  <c:v>300.60000000000002</c:v>
                </c:pt>
                <c:pt idx="1681">
                  <c:v>300.60000000000002</c:v>
                </c:pt>
                <c:pt idx="1682">
                  <c:v>300.3</c:v>
                </c:pt>
                <c:pt idx="1683">
                  <c:v>300.3</c:v>
                </c:pt>
                <c:pt idx="1684">
                  <c:v>300.3</c:v>
                </c:pt>
                <c:pt idx="1685">
                  <c:v>300.2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ex1_30_coolTemp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Sheet1!$E$2:$E$2071</c:f>
              <c:numCache>
                <c:formatCode>General</c:formatCode>
                <c:ptCount val="2070"/>
                <c:pt idx="709">
                  <c:v>374.6</c:v>
                </c:pt>
                <c:pt idx="710">
                  <c:v>374.7</c:v>
                </c:pt>
                <c:pt idx="711">
                  <c:v>374.7</c:v>
                </c:pt>
                <c:pt idx="712">
                  <c:v>374.7</c:v>
                </c:pt>
                <c:pt idx="713">
                  <c:v>375.1</c:v>
                </c:pt>
                <c:pt idx="714">
                  <c:v>374.7</c:v>
                </c:pt>
                <c:pt idx="715">
                  <c:v>374.7</c:v>
                </c:pt>
                <c:pt idx="716">
                  <c:v>374.7</c:v>
                </c:pt>
                <c:pt idx="717">
                  <c:v>374.7</c:v>
                </c:pt>
                <c:pt idx="718">
                  <c:v>374.7</c:v>
                </c:pt>
                <c:pt idx="719">
                  <c:v>374.7</c:v>
                </c:pt>
                <c:pt idx="720">
                  <c:v>374.5</c:v>
                </c:pt>
                <c:pt idx="721">
                  <c:v>374.4</c:v>
                </c:pt>
                <c:pt idx="722">
                  <c:v>374.4</c:v>
                </c:pt>
                <c:pt idx="723">
                  <c:v>374.4</c:v>
                </c:pt>
                <c:pt idx="724">
                  <c:v>374.4</c:v>
                </c:pt>
                <c:pt idx="725">
                  <c:v>374.4</c:v>
                </c:pt>
                <c:pt idx="726">
                  <c:v>374.3</c:v>
                </c:pt>
                <c:pt idx="727">
                  <c:v>374.3</c:v>
                </c:pt>
                <c:pt idx="728">
                  <c:v>374.4</c:v>
                </c:pt>
                <c:pt idx="729">
                  <c:v>374.4</c:v>
                </c:pt>
                <c:pt idx="730">
                  <c:v>374.1</c:v>
                </c:pt>
                <c:pt idx="731">
                  <c:v>374</c:v>
                </c:pt>
                <c:pt idx="732">
                  <c:v>374</c:v>
                </c:pt>
                <c:pt idx="733">
                  <c:v>374.1</c:v>
                </c:pt>
                <c:pt idx="734">
                  <c:v>373.7</c:v>
                </c:pt>
                <c:pt idx="735">
                  <c:v>374</c:v>
                </c:pt>
                <c:pt idx="736">
                  <c:v>373.7</c:v>
                </c:pt>
                <c:pt idx="737">
                  <c:v>373.7</c:v>
                </c:pt>
                <c:pt idx="738">
                  <c:v>373.7</c:v>
                </c:pt>
                <c:pt idx="739">
                  <c:v>373.8</c:v>
                </c:pt>
                <c:pt idx="740">
                  <c:v>373.3</c:v>
                </c:pt>
                <c:pt idx="741">
                  <c:v>373.7</c:v>
                </c:pt>
                <c:pt idx="742">
                  <c:v>373.3</c:v>
                </c:pt>
                <c:pt idx="743">
                  <c:v>373.3</c:v>
                </c:pt>
                <c:pt idx="744">
                  <c:v>373.3</c:v>
                </c:pt>
                <c:pt idx="745">
                  <c:v>373.3</c:v>
                </c:pt>
                <c:pt idx="746">
                  <c:v>373.3</c:v>
                </c:pt>
                <c:pt idx="747">
                  <c:v>373.4</c:v>
                </c:pt>
                <c:pt idx="748">
                  <c:v>373.4</c:v>
                </c:pt>
                <c:pt idx="749">
                  <c:v>373.3</c:v>
                </c:pt>
                <c:pt idx="750">
                  <c:v>373</c:v>
                </c:pt>
                <c:pt idx="751">
                  <c:v>373.1</c:v>
                </c:pt>
                <c:pt idx="752">
                  <c:v>373.1</c:v>
                </c:pt>
                <c:pt idx="753">
                  <c:v>373</c:v>
                </c:pt>
                <c:pt idx="754">
                  <c:v>373.1</c:v>
                </c:pt>
                <c:pt idx="755">
                  <c:v>373</c:v>
                </c:pt>
                <c:pt idx="756">
                  <c:v>372.7</c:v>
                </c:pt>
                <c:pt idx="757">
                  <c:v>372.7</c:v>
                </c:pt>
                <c:pt idx="758">
                  <c:v>372.7</c:v>
                </c:pt>
                <c:pt idx="759">
                  <c:v>372.7</c:v>
                </c:pt>
                <c:pt idx="760">
                  <c:v>372.7</c:v>
                </c:pt>
                <c:pt idx="761">
                  <c:v>372.7</c:v>
                </c:pt>
                <c:pt idx="762">
                  <c:v>372.4</c:v>
                </c:pt>
                <c:pt idx="763">
                  <c:v>372.4</c:v>
                </c:pt>
                <c:pt idx="764">
                  <c:v>372.4</c:v>
                </c:pt>
                <c:pt idx="765">
                  <c:v>372.4</c:v>
                </c:pt>
                <c:pt idx="766">
                  <c:v>372.4</c:v>
                </c:pt>
                <c:pt idx="767">
                  <c:v>372.4</c:v>
                </c:pt>
                <c:pt idx="768">
                  <c:v>372.4</c:v>
                </c:pt>
                <c:pt idx="769">
                  <c:v>372.4</c:v>
                </c:pt>
                <c:pt idx="770">
                  <c:v>372.4</c:v>
                </c:pt>
                <c:pt idx="771">
                  <c:v>372.4</c:v>
                </c:pt>
                <c:pt idx="772">
                  <c:v>372</c:v>
                </c:pt>
                <c:pt idx="773">
                  <c:v>372.1</c:v>
                </c:pt>
                <c:pt idx="774">
                  <c:v>372.1</c:v>
                </c:pt>
                <c:pt idx="775">
                  <c:v>372.1</c:v>
                </c:pt>
                <c:pt idx="776">
                  <c:v>372.1</c:v>
                </c:pt>
                <c:pt idx="777">
                  <c:v>372.1</c:v>
                </c:pt>
                <c:pt idx="778">
                  <c:v>372.1</c:v>
                </c:pt>
                <c:pt idx="779">
                  <c:v>371.7</c:v>
                </c:pt>
                <c:pt idx="780">
                  <c:v>372.1</c:v>
                </c:pt>
                <c:pt idx="781">
                  <c:v>371.7</c:v>
                </c:pt>
                <c:pt idx="782">
                  <c:v>371.7</c:v>
                </c:pt>
                <c:pt idx="783">
                  <c:v>371.7</c:v>
                </c:pt>
                <c:pt idx="784">
                  <c:v>371.4</c:v>
                </c:pt>
                <c:pt idx="785">
                  <c:v>371.4</c:v>
                </c:pt>
                <c:pt idx="786">
                  <c:v>371.4</c:v>
                </c:pt>
                <c:pt idx="787">
                  <c:v>371.4</c:v>
                </c:pt>
                <c:pt idx="788">
                  <c:v>371.4</c:v>
                </c:pt>
                <c:pt idx="789">
                  <c:v>371.1</c:v>
                </c:pt>
                <c:pt idx="790">
                  <c:v>371.1</c:v>
                </c:pt>
                <c:pt idx="791">
                  <c:v>370.7</c:v>
                </c:pt>
                <c:pt idx="792">
                  <c:v>370.4</c:v>
                </c:pt>
                <c:pt idx="793">
                  <c:v>370.4</c:v>
                </c:pt>
                <c:pt idx="794">
                  <c:v>370.4</c:v>
                </c:pt>
                <c:pt idx="795">
                  <c:v>370.4</c:v>
                </c:pt>
                <c:pt idx="796">
                  <c:v>370</c:v>
                </c:pt>
                <c:pt idx="797">
                  <c:v>370</c:v>
                </c:pt>
                <c:pt idx="798">
                  <c:v>370</c:v>
                </c:pt>
                <c:pt idx="799">
                  <c:v>369.7</c:v>
                </c:pt>
                <c:pt idx="800">
                  <c:v>369.7</c:v>
                </c:pt>
                <c:pt idx="801">
                  <c:v>369.4</c:v>
                </c:pt>
                <c:pt idx="802">
                  <c:v>369.4</c:v>
                </c:pt>
                <c:pt idx="803">
                  <c:v>369.4</c:v>
                </c:pt>
                <c:pt idx="804">
                  <c:v>369</c:v>
                </c:pt>
                <c:pt idx="805">
                  <c:v>369</c:v>
                </c:pt>
                <c:pt idx="806">
                  <c:v>369</c:v>
                </c:pt>
                <c:pt idx="807">
                  <c:v>368.7</c:v>
                </c:pt>
                <c:pt idx="808">
                  <c:v>368.7</c:v>
                </c:pt>
                <c:pt idx="809">
                  <c:v>368.7</c:v>
                </c:pt>
                <c:pt idx="810">
                  <c:v>368.5</c:v>
                </c:pt>
                <c:pt idx="811">
                  <c:v>368.3</c:v>
                </c:pt>
                <c:pt idx="812">
                  <c:v>368.4</c:v>
                </c:pt>
                <c:pt idx="813">
                  <c:v>368.1</c:v>
                </c:pt>
                <c:pt idx="814">
                  <c:v>368.1</c:v>
                </c:pt>
                <c:pt idx="815">
                  <c:v>368</c:v>
                </c:pt>
                <c:pt idx="816">
                  <c:v>367.7</c:v>
                </c:pt>
                <c:pt idx="817">
                  <c:v>367.8</c:v>
                </c:pt>
                <c:pt idx="818">
                  <c:v>367.8</c:v>
                </c:pt>
                <c:pt idx="819">
                  <c:v>367.4</c:v>
                </c:pt>
                <c:pt idx="820">
                  <c:v>367.4</c:v>
                </c:pt>
                <c:pt idx="821">
                  <c:v>367.4</c:v>
                </c:pt>
                <c:pt idx="822">
                  <c:v>367.1</c:v>
                </c:pt>
                <c:pt idx="823">
                  <c:v>367.1</c:v>
                </c:pt>
                <c:pt idx="824">
                  <c:v>367.1</c:v>
                </c:pt>
                <c:pt idx="825">
                  <c:v>367.1</c:v>
                </c:pt>
                <c:pt idx="826">
                  <c:v>366.8</c:v>
                </c:pt>
                <c:pt idx="827">
                  <c:v>366.8</c:v>
                </c:pt>
                <c:pt idx="828">
                  <c:v>366.4</c:v>
                </c:pt>
                <c:pt idx="829">
                  <c:v>366.4</c:v>
                </c:pt>
                <c:pt idx="830">
                  <c:v>366.2</c:v>
                </c:pt>
                <c:pt idx="831">
                  <c:v>366.4</c:v>
                </c:pt>
                <c:pt idx="832">
                  <c:v>366.2</c:v>
                </c:pt>
                <c:pt idx="833">
                  <c:v>365.8</c:v>
                </c:pt>
                <c:pt idx="834">
                  <c:v>365.8</c:v>
                </c:pt>
                <c:pt idx="835">
                  <c:v>365.7</c:v>
                </c:pt>
                <c:pt idx="836">
                  <c:v>365.7</c:v>
                </c:pt>
                <c:pt idx="837">
                  <c:v>365.7</c:v>
                </c:pt>
                <c:pt idx="838">
                  <c:v>365.5</c:v>
                </c:pt>
                <c:pt idx="839">
                  <c:v>365.4</c:v>
                </c:pt>
                <c:pt idx="840">
                  <c:v>365.2</c:v>
                </c:pt>
                <c:pt idx="841">
                  <c:v>365.1</c:v>
                </c:pt>
                <c:pt idx="842">
                  <c:v>365.1</c:v>
                </c:pt>
                <c:pt idx="843">
                  <c:v>364.7</c:v>
                </c:pt>
                <c:pt idx="844">
                  <c:v>364.8</c:v>
                </c:pt>
                <c:pt idx="845">
                  <c:v>364.5</c:v>
                </c:pt>
                <c:pt idx="846">
                  <c:v>364.5</c:v>
                </c:pt>
                <c:pt idx="847">
                  <c:v>364.5</c:v>
                </c:pt>
                <c:pt idx="848">
                  <c:v>364.1</c:v>
                </c:pt>
                <c:pt idx="849">
                  <c:v>364</c:v>
                </c:pt>
                <c:pt idx="850">
                  <c:v>363.8</c:v>
                </c:pt>
                <c:pt idx="851">
                  <c:v>363.8</c:v>
                </c:pt>
                <c:pt idx="852">
                  <c:v>363.5</c:v>
                </c:pt>
                <c:pt idx="853">
                  <c:v>363.5</c:v>
                </c:pt>
                <c:pt idx="854">
                  <c:v>363.5</c:v>
                </c:pt>
                <c:pt idx="855">
                  <c:v>363.5</c:v>
                </c:pt>
                <c:pt idx="856">
                  <c:v>363.5</c:v>
                </c:pt>
                <c:pt idx="857">
                  <c:v>363.5</c:v>
                </c:pt>
                <c:pt idx="858">
                  <c:v>363.1</c:v>
                </c:pt>
                <c:pt idx="859">
                  <c:v>363.1</c:v>
                </c:pt>
                <c:pt idx="860">
                  <c:v>363.1</c:v>
                </c:pt>
                <c:pt idx="861">
                  <c:v>362.8</c:v>
                </c:pt>
                <c:pt idx="862">
                  <c:v>362.8</c:v>
                </c:pt>
                <c:pt idx="863">
                  <c:v>362.8</c:v>
                </c:pt>
                <c:pt idx="864">
                  <c:v>362.5</c:v>
                </c:pt>
                <c:pt idx="865">
                  <c:v>362.5</c:v>
                </c:pt>
                <c:pt idx="866">
                  <c:v>362.2</c:v>
                </c:pt>
                <c:pt idx="867">
                  <c:v>362.2</c:v>
                </c:pt>
                <c:pt idx="868">
                  <c:v>362.2</c:v>
                </c:pt>
                <c:pt idx="869">
                  <c:v>361.9</c:v>
                </c:pt>
                <c:pt idx="870">
                  <c:v>361.9</c:v>
                </c:pt>
                <c:pt idx="871">
                  <c:v>361.9</c:v>
                </c:pt>
                <c:pt idx="872">
                  <c:v>361.7</c:v>
                </c:pt>
                <c:pt idx="873">
                  <c:v>361.5</c:v>
                </c:pt>
                <c:pt idx="874">
                  <c:v>361.2</c:v>
                </c:pt>
                <c:pt idx="875">
                  <c:v>361.2</c:v>
                </c:pt>
                <c:pt idx="876">
                  <c:v>361.1</c:v>
                </c:pt>
                <c:pt idx="877">
                  <c:v>360.9</c:v>
                </c:pt>
                <c:pt idx="878">
                  <c:v>360.9</c:v>
                </c:pt>
                <c:pt idx="879">
                  <c:v>360.9</c:v>
                </c:pt>
                <c:pt idx="880">
                  <c:v>360.6</c:v>
                </c:pt>
                <c:pt idx="881">
                  <c:v>360.5</c:v>
                </c:pt>
                <c:pt idx="882">
                  <c:v>360.3</c:v>
                </c:pt>
                <c:pt idx="883">
                  <c:v>360.3</c:v>
                </c:pt>
                <c:pt idx="884">
                  <c:v>360.3</c:v>
                </c:pt>
                <c:pt idx="885">
                  <c:v>360</c:v>
                </c:pt>
                <c:pt idx="886">
                  <c:v>360</c:v>
                </c:pt>
                <c:pt idx="887">
                  <c:v>359.9</c:v>
                </c:pt>
                <c:pt idx="888">
                  <c:v>359.6</c:v>
                </c:pt>
                <c:pt idx="889">
                  <c:v>359.6</c:v>
                </c:pt>
                <c:pt idx="890">
                  <c:v>359.6</c:v>
                </c:pt>
                <c:pt idx="891">
                  <c:v>359.3</c:v>
                </c:pt>
                <c:pt idx="892">
                  <c:v>359.3</c:v>
                </c:pt>
                <c:pt idx="893">
                  <c:v>359.3</c:v>
                </c:pt>
                <c:pt idx="894">
                  <c:v>358.9</c:v>
                </c:pt>
                <c:pt idx="895">
                  <c:v>358.9</c:v>
                </c:pt>
                <c:pt idx="896">
                  <c:v>358.9</c:v>
                </c:pt>
                <c:pt idx="897">
                  <c:v>358.5</c:v>
                </c:pt>
                <c:pt idx="898">
                  <c:v>358.6</c:v>
                </c:pt>
                <c:pt idx="899">
                  <c:v>358.5</c:v>
                </c:pt>
                <c:pt idx="900">
                  <c:v>358.3</c:v>
                </c:pt>
                <c:pt idx="901">
                  <c:v>358.3</c:v>
                </c:pt>
                <c:pt idx="902">
                  <c:v>358.2</c:v>
                </c:pt>
                <c:pt idx="903">
                  <c:v>357.7</c:v>
                </c:pt>
                <c:pt idx="904">
                  <c:v>357.9</c:v>
                </c:pt>
                <c:pt idx="905">
                  <c:v>357.9</c:v>
                </c:pt>
                <c:pt idx="906">
                  <c:v>357.6</c:v>
                </c:pt>
                <c:pt idx="907">
                  <c:v>357.6</c:v>
                </c:pt>
                <c:pt idx="908">
                  <c:v>357.2</c:v>
                </c:pt>
                <c:pt idx="909">
                  <c:v>357.2</c:v>
                </c:pt>
                <c:pt idx="910">
                  <c:v>357.2</c:v>
                </c:pt>
                <c:pt idx="911">
                  <c:v>356.9</c:v>
                </c:pt>
                <c:pt idx="912">
                  <c:v>356.9</c:v>
                </c:pt>
                <c:pt idx="913">
                  <c:v>356.9</c:v>
                </c:pt>
                <c:pt idx="914">
                  <c:v>356.6</c:v>
                </c:pt>
                <c:pt idx="915">
                  <c:v>356.6</c:v>
                </c:pt>
                <c:pt idx="916">
                  <c:v>356.3</c:v>
                </c:pt>
                <c:pt idx="917">
                  <c:v>356.3</c:v>
                </c:pt>
                <c:pt idx="918">
                  <c:v>356.3</c:v>
                </c:pt>
                <c:pt idx="919">
                  <c:v>356</c:v>
                </c:pt>
                <c:pt idx="920">
                  <c:v>356</c:v>
                </c:pt>
                <c:pt idx="921">
                  <c:v>356</c:v>
                </c:pt>
                <c:pt idx="922">
                  <c:v>355.7</c:v>
                </c:pt>
                <c:pt idx="923">
                  <c:v>355.6</c:v>
                </c:pt>
                <c:pt idx="924">
                  <c:v>355.6</c:v>
                </c:pt>
                <c:pt idx="925">
                  <c:v>355.2</c:v>
                </c:pt>
                <c:pt idx="926">
                  <c:v>355.3</c:v>
                </c:pt>
                <c:pt idx="927">
                  <c:v>355.3</c:v>
                </c:pt>
                <c:pt idx="928">
                  <c:v>354.9</c:v>
                </c:pt>
                <c:pt idx="929">
                  <c:v>354.9</c:v>
                </c:pt>
                <c:pt idx="930">
                  <c:v>355</c:v>
                </c:pt>
                <c:pt idx="931">
                  <c:v>354.6</c:v>
                </c:pt>
                <c:pt idx="932">
                  <c:v>354.6</c:v>
                </c:pt>
                <c:pt idx="933">
                  <c:v>354.2</c:v>
                </c:pt>
                <c:pt idx="934">
                  <c:v>354.2</c:v>
                </c:pt>
                <c:pt idx="935">
                  <c:v>354.2</c:v>
                </c:pt>
                <c:pt idx="936">
                  <c:v>354.2</c:v>
                </c:pt>
                <c:pt idx="937">
                  <c:v>353.9</c:v>
                </c:pt>
                <c:pt idx="938">
                  <c:v>353.9</c:v>
                </c:pt>
                <c:pt idx="939">
                  <c:v>353.9</c:v>
                </c:pt>
                <c:pt idx="940">
                  <c:v>353.5</c:v>
                </c:pt>
                <c:pt idx="941">
                  <c:v>353.6</c:v>
                </c:pt>
                <c:pt idx="942">
                  <c:v>353.3</c:v>
                </c:pt>
                <c:pt idx="943">
                  <c:v>353.3</c:v>
                </c:pt>
                <c:pt idx="944">
                  <c:v>353.3</c:v>
                </c:pt>
                <c:pt idx="945">
                  <c:v>353.3</c:v>
                </c:pt>
                <c:pt idx="946">
                  <c:v>353.3</c:v>
                </c:pt>
                <c:pt idx="947">
                  <c:v>352.9</c:v>
                </c:pt>
                <c:pt idx="948">
                  <c:v>352.9</c:v>
                </c:pt>
                <c:pt idx="949">
                  <c:v>352.9</c:v>
                </c:pt>
                <c:pt idx="950">
                  <c:v>352.7</c:v>
                </c:pt>
                <c:pt idx="951">
                  <c:v>352.6</c:v>
                </c:pt>
                <c:pt idx="952">
                  <c:v>352.5</c:v>
                </c:pt>
                <c:pt idx="953">
                  <c:v>352.6</c:v>
                </c:pt>
                <c:pt idx="954">
                  <c:v>352.6</c:v>
                </c:pt>
                <c:pt idx="955">
                  <c:v>352.5</c:v>
                </c:pt>
                <c:pt idx="956">
                  <c:v>352.3</c:v>
                </c:pt>
                <c:pt idx="957">
                  <c:v>352.3</c:v>
                </c:pt>
                <c:pt idx="958">
                  <c:v>352.3</c:v>
                </c:pt>
                <c:pt idx="959">
                  <c:v>352.3</c:v>
                </c:pt>
                <c:pt idx="960">
                  <c:v>352.3</c:v>
                </c:pt>
                <c:pt idx="961">
                  <c:v>351.9</c:v>
                </c:pt>
                <c:pt idx="962">
                  <c:v>351.9</c:v>
                </c:pt>
                <c:pt idx="963">
                  <c:v>351.6</c:v>
                </c:pt>
                <c:pt idx="964">
                  <c:v>351.6</c:v>
                </c:pt>
                <c:pt idx="965">
                  <c:v>351.6</c:v>
                </c:pt>
                <c:pt idx="966">
                  <c:v>351.2</c:v>
                </c:pt>
                <c:pt idx="967">
                  <c:v>351.2</c:v>
                </c:pt>
                <c:pt idx="968">
                  <c:v>351.2</c:v>
                </c:pt>
                <c:pt idx="969">
                  <c:v>351.2</c:v>
                </c:pt>
                <c:pt idx="970">
                  <c:v>350.9</c:v>
                </c:pt>
                <c:pt idx="971">
                  <c:v>350.9</c:v>
                </c:pt>
                <c:pt idx="972">
                  <c:v>350.9</c:v>
                </c:pt>
                <c:pt idx="973">
                  <c:v>350.6</c:v>
                </c:pt>
                <c:pt idx="974">
                  <c:v>350.6</c:v>
                </c:pt>
                <c:pt idx="975">
                  <c:v>350.2</c:v>
                </c:pt>
                <c:pt idx="976">
                  <c:v>350.2</c:v>
                </c:pt>
                <c:pt idx="977">
                  <c:v>350.2</c:v>
                </c:pt>
                <c:pt idx="978">
                  <c:v>350.2</c:v>
                </c:pt>
                <c:pt idx="979">
                  <c:v>349.9</c:v>
                </c:pt>
                <c:pt idx="980">
                  <c:v>349.9</c:v>
                </c:pt>
                <c:pt idx="981">
                  <c:v>349.9</c:v>
                </c:pt>
                <c:pt idx="982">
                  <c:v>349.9</c:v>
                </c:pt>
                <c:pt idx="983">
                  <c:v>349.6</c:v>
                </c:pt>
                <c:pt idx="984">
                  <c:v>349.6</c:v>
                </c:pt>
                <c:pt idx="985">
                  <c:v>349.5</c:v>
                </c:pt>
                <c:pt idx="986">
                  <c:v>349.3</c:v>
                </c:pt>
                <c:pt idx="987">
                  <c:v>349.3</c:v>
                </c:pt>
                <c:pt idx="988">
                  <c:v>349</c:v>
                </c:pt>
                <c:pt idx="989">
                  <c:v>348.9</c:v>
                </c:pt>
                <c:pt idx="990">
                  <c:v>349</c:v>
                </c:pt>
                <c:pt idx="991">
                  <c:v>348.6</c:v>
                </c:pt>
                <c:pt idx="992">
                  <c:v>348.6</c:v>
                </c:pt>
                <c:pt idx="993">
                  <c:v>348.6</c:v>
                </c:pt>
                <c:pt idx="994">
                  <c:v>348.5</c:v>
                </c:pt>
                <c:pt idx="995">
                  <c:v>348.6</c:v>
                </c:pt>
                <c:pt idx="996">
                  <c:v>348.2</c:v>
                </c:pt>
                <c:pt idx="997">
                  <c:v>348.3</c:v>
                </c:pt>
                <c:pt idx="998">
                  <c:v>347.8</c:v>
                </c:pt>
                <c:pt idx="999">
                  <c:v>347.9</c:v>
                </c:pt>
                <c:pt idx="1000">
                  <c:v>347.5</c:v>
                </c:pt>
                <c:pt idx="1001">
                  <c:v>347.5</c:v>
                </c:pt>
                <c:pt idx="1002">
                  <c:v>347.5</c:v>
                </c:pt>
                <c:pt idx="1003">
                  <c:v>347.6</c:v>
                </c:pt>
                <c:pt idx="1004">
                  <c:v>347.5</c:v>
                </c:pt>
                <c:pt idx="1005">
                  <c:v>347.2</c:v>
                </c:pt>
                <c:pt idx="1006">
                  <c:v>347.2</c:v>
                </c:pt>
                <c:pt idx="1007">
                  <c:v>347.3</c:v>
                </c:pt>
                <c:pt idx="1008">
                  <c:v>347.3</c:v>
                </c:pt>
                <c:pt idx="1009">
                  <c:v>346.9</c:v>
                </c:pt>
                <c:pt idx="1010">
                  <c:v>346.9</c:v>
                </c:pt>
                <c:pt idx="1011">
                  <c:v>346.9</c:v>
                </c:pt>
                <c:pt idx="1012">
                  <c:v>346.9</c:v>
                </c:pt>
                <c:pt idx="1013">
                  <c:v>346.9</c:v>
                </c:pt>
                <c:pt idx="1014">
                  <c:v>346.7</c:v>
                </c:pt>
                <c:pt idx="1015">
                  <c:v>346.7</c:v>
                </c:pt>
                <c:pt idx="1016">
                  <c:v>346.8</c:v>
                </c:pt>
                <c:pt idx="1017">
                  <c:v>346.9</c:v>
                </c:pt>
                <c:pt idx="1018">
                  <c:v>346.6</c:v>
                </c:pt>
                <c:pt idx="1019">
                  <c:v>346.6</c:v>
                </c:pt>
                <c:pt idx="1020">
                  <c:v>346.6</c:v>
                </c:pt>
                <c:pt idx="1021">
                  <c:v>346.6</c:v>
                </c:pt>
                <c:pt idx="1022">
                  <c:v>346.6</c:v>
                </c:pt>
                <c:pt idx="1023">
                  <c:v>346.6</c:v>
                </c:pt>
                <c:pt idx="1024">
                  <c:v>346.6</c:v>
                </c:pt>
                <c:pt idx="1025">
                  <c:v>346.6</c:v>
                </c:pt>
                <c:pt idx="1026">
                  <c:v>346.6</c:v>
                </c:pt>
                <c:pt idx="1027">
                  <c:v>346.2</c:v>
                </c:pt>
                <c:pt idx="1028">
                  <c:v>346.2</c:v>
                </c:pt>
                <c:pt idx="1029">
                  <c:v>346.2</c:v>
                </c:pt>
                <c:pt idx="1030">
                  <c:v>346.2</c:v>
                </c:pt>
                <c:pt idx="1031">
                  <c:v>346.2</c:v>
                </c:pt>
                <c:pt idx="1032">
                  <c:v>345.9</c:v>
                </c:pt>
                <c:pt idx="1033">
                  <c:v>345.9</c:v>
                </c:pt>
                <c:pt idx="1034">
                  <c:v>346</c:v>
                </c:pt>
                <c:pt idx="1035">
                  <c:v>345.9</c:v>
                </c:pt>
                <c:pt idx="1036">
                  <c:v>345.6</c:v>
                </c:pt>
                <c:pt idx="1037">
                  <c:v>345.6</c:v>
                </c:pt>
                <c:pt idx="1038">
                  <c:v>345.6</c:v>
                </c:pt>
                <c:pt idx="1039">
                  <c:v>345.6</c:v>
                </c:pt>
                <c:pt idx="1040">
                  <c:v>345.6</c:v>
                </c:pt>
                <c:pt idx="1041">
                  <c:v>345.6</c:v>
                </c:pt>
                <c:pt idx="1042">
                  <c:v>345.6</c:v>
                </c:pt>
                <c:pt idx="1043">
                  <c:v>345.6</c:v>
                </c:pt>
                <c:pt idx="1044">
                  <c:v>345.3</c:v>
                </c:pt>
                <c:pt idx="1045">
                  <c:v>345.2</c:v>
                </c:pt>
                <c:pt idx="1046">
                  <c:v>345.3</c:v>
                </c:pt>
                <c:pt idx="1047">
                  <c:v>345.3</c:v>
                </c:pt>
                <c:pt idx="1048">
                  <c:v>344.9</c:v>
                </c:pt>
                <c:pt idx="1049">
                  <c:v>345.2</c:v>
                </c:pt>
                <c:pt idx="1050">
                  <c:v>344.9</c:v>
                </c:pt>
                <c:pt idx="1051">
                  <c:v>345</c:v>
                </c:pt>
                <c:pt idx="1052">
                  <c:v>345</c:v>
                </c:pt>
                <c:pt idx="1053">
                  <c:v>344.9</c:v>
                </c:pt>
                <c:pt idx="1054">
                  <c:v>344.9</c:v>
                </c:pt>
                <c:pt idx="1055">
                  <c:v>345</c:v>
                </c:pt>
                <c:pt idx="1056">
                  <c:v>345</c:v>
                </c:pt>
                <c:pt idx="1057">
                  <c:v>344.8</c:v>
                </c:pt>
                <c:pt idx="1058">
                  <c:v>344.7</c:v>
                </c:pt>
                <c:pt idx="1059">
                  <c:v>344.6</c:v>
                </c:pt>
                <c:pt idx="1060">
                  <c:v>344.7</c:v>
                </c:pt>
                <c:pt idx="1061">
                  <c:v>344.6</c:v>
                </c:pt>
                <c:pt idx="1062">
                  <c:v>344.6</c:v>
                </c:pt>
                <c:pt idx="1063">
                  <c:v>344.3</c:v>
                </c:pt>
                <c:pt idx="1064">
                  <c:v>344.3</c:v>
                </c:pt>
                <c:pt idx="1065">
                  <c:v>344.3</c:v>
                </c:pt>
                <c:pt idx="1066">
                  <c:v>344.3</c:v>
                </c:pt>
                <c:pt idx="1067">
                  <c:v>344.2</c:v>
                </c:pt>
                <c:pt idx="1068">
                  <c:v>344.3</c:v>
                </c:pt>
                <c:pt idx="1069">
                  <c:v>344.2</c:v>
                </c:pt>
                <c:pt idx="1070">
                  <c:v>344</c:v>
                </c:pt>
                <c:pt idx="1071">
                  <c:v>344</c:v>
                </c:pt>
                <c:pt idx="1072">
                  <c:v>343.9</c:v>
                </c:pt>
                <c:pt idx="1073">
                  <c:v>344</c:v>
                </c:pt>
                <c:pt idx="1074">
                  <c:v>344</c:v>
                </c:pt>
                <c:pt idx="1075">
                  <c:v>343.6</c:v>
                </c:pt>
                <c:pt idx="1076">
                  <c:v>343.6</c:v>
                </c:pt>
                <c:pt idx="1077">
                  <c:v>343.6</c:v>
                </c:pt>
                <c:pt idx="1078">
                  <c:v>343.5</c:v>
                </c:pt>
                <c:pt idx="1079">
                  <c:v>343.6</c:v>
                </c:pt>
                <c:pt idx="1080">
                  <c:v>343.6</c:v>
                </c:pt>
                <c:pt idx="1081">
                  <c:v>343.5</c:v>
                </c:pt>
                <c:pt idx="1082">
                  <c:v>343.2</c:v>
                </c:pt>
                <c:pt idx="1083">
                  <c:v>343.3</c:v>
                </c:pt>
                <c:pt idx="1084">
                  <c:v>343.3</c:v>
                </c:pt>
                <c:pt idx="1085">
                  <c:v>343.2</c:v>
                </c:pt>
                <c:pt idx="1086">
                  <c:v>343.3</c:v>
                </c:pt>
                <c:pt idx="1087">
                  <c:v>343.3</c:v>
                </c:pt>
                <c:pt idx="1088">
                  <c:v>342.9</c:v>
                </c:pt>
                <c:pt idx="1089">
                  <c:v>342.9</c:v>
                </c:pt>
                <c:pt idx="1090">
                  <c:v>342.9</c:v>
                </c:pt>
                <c:pt idx="1091">
                  <c:v>342.9</c:v>
                </c:pt>
                <c:pt idx="1092">
                  <c:v>342.6</c:v>
                </c:pt>
                <c:pt idx="1093">
                  <c:v>342.8</c:v>
                </c:pt>
                <c:pt idx="1094">
                  <c:v>342.6</c:v>
                </c:pt>
                <c:pt idx="1095">
                  <c:v>342.3</c:v>
                </c:pt>
                <c:pt idx="1096">
                  <c:v>342.3</c:v>
                </c:pt>
                <c:pt idx="1097">
                  <c:v>341.9</c:v>
                </c:pt>
                <c:pt idx="1098">
                  <c:v>341.9</c:v>
                </c:pt>
                <c:pt idx="1099">
                  <c:v>341.6</c:v>
                </c:pt>
                <c:pt idx="1100">
                  <c:v>341.6</c:v>
                </c:pt>
                <c:pt idx="1101">
                  <c:v>341.6</c:v>
                </c:pt>
                <c:pt idx="1102">
                  <c:v>341.3</c:v>
                </c:pt>
                <c:pt idx="1103">
                  <c:v>341.3</c:v>
                </c:pt>
                <c:pt idx="1104">
                  <c:v>341</c:v>
                </c:pt>
                <c:pt idx="1105">
                  <c:v>341</c:v>
                </c:pt>
                <c:pt idx="1106">
                  <c:v>340.9</c:v>
                </c:pt>
                <c:pt idx="1107">
                  <c:v>341</c:v>
                </c:pt>
                <c:pt idx="1108">
                  <c:v>340.9</c:v>
                </c:pt>
                <c:pt idx="1109">
                  <c:v>340.6</c:v>
                </c:pt>
                <c:pt idx="1110">
                  <c:v>340.6</c:v>
                </c:pt>
                <c:pt idx="1111">
                  <c:v>340.6</c:v>
                </c:pt>
                <c:pt idx="1112">
                  <c:v>340.7</c:v>
                </c:pt>
                <c:pt idx="1113">
                  <c:v>340.6</c:v>
                </c:pt>
                <c:pt idx="1114">
                  <c:v>340.3</c:v>
                </c:pt>
                <c:pt idx="1115">
                  <c:v>340.3</c:v>
                </c:pt>
                <c:pt idx="1116">
                  <c:v>340.3</c:v>
                </c:pt>
                <c:pt idx="1117">
                  <c:v>340.3</c:v>
                </c:pt>
                <c:pt idx="1118">
                  <c:v>340</c:v>
                </c:pt>
                <c:pt idx="1119">
                  <c:v>340</c:v>
                </c:pt>
                <c:pt idx="1120">
                  <c:v>339.9</c:v>
                </c:pt>
                <c:pt idx="1121">
                  <c:v>340</c:v>
                </c:pt>
                <c:pt idx="1122">
                  <c:v>340</c:v>
                </c:pt>
                <c:pt idx="1123">
                  <c:v>339.6</c:v>
                </c:pt>
                <c:pt idx="1124">
                  <c:v>339.6</c:v>
                </c:pt>
                <c:pt idx="1125">
                  <c:v>339.7</c:v>
                </c:pt>
                <c:pt idx="1126">
                  <c:v>339.3</c:v>
                </c:pt>
                <c:pt idx="1127">
                  <c:v>339.3</c:v>
                </c:pt>
                <c:pt idx="1128">
                  <c:v>339.3</c:v>
                </c:pt>
                <c:pt idx="1129">
                  <c:v>338.9</c:v>
                </c:pt>
                <c:pt idx="1130">
                  <c:v>339</c:v>
                </c:pt>
                <c:pt idx="1131">
                  <c:v>338.9</c:v>
                </c:pt>
                <c:pt idx="1132">
                  <c:v>338.6</c:v>
                </c:pt>
                <c:pt idx="1133">
                  <c:v>338.6</c:v>
                </c:pt>
                <c:pt idx="1134">
                  <c:v>338.6</c:v>
                </c:pt>
                <c:pt idx="1135">
                  <c:v>338.3</c:v>
                </c:pt>
                <c:pt idx="1136">
                  <c:v>338.3</c:v>
                </c:pt>
                <c:pt idx="1137">
                  <c:v>338.3</c:v>
                </c:pt>
                <c:pt idx="1138">
                  <c:v>338.3</c:v>
                </c:pt>
                <c:pt idx="1139">
                  <c:v>338</c:v>
                </c:pt>
                <c:pt idx="1140">
                  <c:v>338</c:v>
                </c:pt>
                <c:pt idx="1141">
                  <c:v>337.6</c:v>
                </c:pt>
                <c:pt idx="1142">
                  <c:v>337.6</c:v>
                </c:pt>
                <c:pt idx="1143">
                  <c:v>337.6</c:v>
                </c:pt>
                <c:pt idx="1144">
                  <c:v>337</c:v>
                </c:pt>
                <c:pt idx="1145">
                  <c:v>337</c:v>
                </c:pt>
                <c:pt idx="1146">
                  <c:v>336.9</c:v>
                </c:pt>
                <c:pt idx="1147">
                  <c:v>336.6</c:v>
                </c:pt>
                <c:pt idx="1148">
                  <c:v>336.4</c:v>
                </c:pt>
                <c:pt idx="1149">
                  <c:v>335.9</c:v>
                </c:pt>
                <c:pt idx="1150">
                  <c:v>336</c:v>
                </c:pt>
                <c:pt idx="1151">
                  <c:v>336</c:v>
                </c:pt>
                <c:pt idx="1152">
                  <c:v>335.6</c:v>
                </c:pt>
                <c:pt idx="1153">
                  <c:v>335.7</c:v>
                </c:pt>
                <c:pt idx="1154">
                  <c:v>335.3</c:v>
                </c:pt>
                <c:pt idx="1155">
                  <c:v>335.3</c:v>
                </c:pt>
                <c:pt idx="1156">
                  <c:v>335</c:v>
                </c:pt>
                <c:pt idx="1157">
                  <c:v>335</c:v>
                </c:pt>
                <c:pt idx="1158">
                  <c:v>335</c:v>
                </c:pt>
                <c:pt idx="1159">
                  <c:v>334.9</c:v>
                </c:pt>
                <c:pt idx="1160">
                  <c:v>334.9</c:v>
                </c:pt>
                <c:pt idx="1161">
                  <c:v>335</c:v>
                </c:pt>
                <c:pt idx="1162">
                  <c:v>334.6</c:v>
                </c:pt>
                <c:pt idx="1163">
                  <c:v>334.7</c:v>
                </c:pt>
                <c:pt idx="1164">
                  <c:v>334.3</c:v>
                </c:pt>
                <c:pt idx="1165">
                  <c:v>334.3</c:v>
                </c:pt>
                <c:pt idx="1166">
                  <c:v>334.3</c:v>
                </c:pt>
                <c:pt idx="1167">
                  <c:v>334</c:v>
                </c:pt>
                <c:pt idx="1168">
                  <c:v>334</c:v>
                </c:pt>
                <c:pt idx="1169">
                  <c:v>334</c:v>
                </c:pt>
                <c:pt idx="1170">
                  <c:v>334</c:v>
                </c:pt>
                <c:pt idx="1171">
                  <c:v>334</c:v>
                </c:pt>
                <c:pt idx="1172">
                  <c:v>333.7</c:v>
                </c:pt>
                <c:pt idx="1173">
                  <c:v>333.7</c:v>
                </c:pt>
                <c:pt idx="1174">
                  <c:v>333.7</c:v>
                </c:pt>
                <c:pt idx="1175">
                  <c:v>333.3</c:v>
                </c:pt>
                <c:pt idx="1176">
                  <c:v>333.3</c:v>
                </c:pt>
                <c:pt idx="1177">
                  <c:v>333.3</c:v>
                </c:pt>
                <c:pt idx="1178">
                  <c:v>333.3</c:v>
                </c:pt>
                <c:pt idx="1179">
                  <c:v>333.3</c:v>
                </c:pt>
                <c:pt idx="1180">
                  <c:v>333</c:v>
                </c:pt>
                <c:pt idx="1181">
                  <c:v>333</c:v>
                </c:pt>
                <c:pt idx="1182">
                  <c:v>333</c:v>
                </c:pt>
                <c:pt idx="1183">
                  <c:v>332.7</c:v>
                </c:pt>
                <c:pt idx="1184">
                  <c:v>332.6</c:v>
                </c:pt>
                <c:pt idx="1185">
                  <c:v>332.6</c:v>
                </c:pt>
                <c:pt idx="1186">
                  <c:v>332.6</c:v>
                </c:pt>
                <c:pt idx="1187">
                  <c:v>332.3</c:v>
                </c:pt>
                <c:pt idx="1188">
                  <c:v>332.2</c:v>
                </c:pt>
                <c:pt idx="1189">
                  <c:v>332.3</c:v>
                </c:pt>
                <c:pt idx="1190">
                  <c:v>332.2</c:v>
                </c:pt>
                <c:pt idx="1191">
                  <c:v>331.9</c:v>
                </c:pt>
                <c:pt idx="1192">
                  <c:v>332</c:v>
                </c:pt>
                <c:pt idx="1193">
                  <c:v>331.7</c:v>
                </c:pt>
                <c:pt idx="1194">
                  <c:v>331.7</c:v>
                </c:pt>
                <c:pt idx="1195">
                  <c:v>331.7</c:v>
                </c:pt>
                <c:pt idx="1196">
                  <c:v>331.4</c:v>
                </c:pt>
                <c:pt idx="1197">
                  <c:v>331.3</c:v>
                </c:pt>
                <c:pt idx="1198">
                  <c:v>331.4</c:v>
                </c:pt>
                <c:pt idx="1199">
                  <c:v>331.1</c:v>
                </c:pt>
                <c:pt idx="1200">
                  <c:v>330.9</c:v>
                </c:pt>
                <c:pt idx="1201">
                  <c:v>331</c:v>
                </c:pt>
                <c:pt idx="1202">
                  <c:v>330.7</c:v>
                </c:pt>
                <c:pt idx="1203">
                  <c:v>330.7</c:v>
                </c:pt>
                <c:pt idx="1204">
                  <c:v>330.7</c:v>
                </c:pt>
                <c:pt idx="1205">
                  <c:v>330.4</c:v>
                </c:pt>
                <c:pt idx="1206">
                  <c:v>330.4</c:v>
                </c:pt>
                <c:pt idx="1207">
                  <c:v>330.3</c:v>
                </c:pt>
                <c:pt idx="1208">
                  <c:v>330.4</c:v>
                </c:pt>
                <c:pt idx="1209">
                  <c:v>330</c:v>
                </c:pt>
                <c:pt idx="1210">
                  <c:v>330</c:v>
                </c:pt>
                <c:pt idx="1211">
                  <c:v>330</c:v>
                </c:pt>
                <c:pt idx="1212">
                  <c:v>329.7</c:v>
                </c:pt>
                <c:pt idx="1213">
                  <c:v>329.7</c:v>
                </c:pt>
                <c:pt idx="1214">
                  <c:v>329.7</c:v>
                </c:pt>
                <c:pt idx="1215">
                  <c:v>329.4</c:v>
                </c:pt>
                <c:pt idx="1216">
                  <c:v>329.4</c:v>
                </c:pt>
                <c:pt idx="1217">
                  <c:v>329.4</c:v>
                </c:pt>
                <c:pt idx="1218">
                  <c:v>329.1</c:v>
                </c:pt>
                <c:pt idx="1219">
                  <c:v>329</c:v>
                </c:pt>
                <c:pt idx="1220">
                  <c:v>329</c:v>
                </c:pt>
                <c:pt idx="1221">
                  <c:v>329</c:v>
                </c:pt>
                <c:pt idx="1222">
                  <c:v>328.8</c:v>
                </c:pt>
                <c:pt idx="1223">
                  <c:v>328.7</c:v>
                </c:pt>
                <c:pt idx="1224">
                  <c:v>328.4</c:v>
                </c:pt>
                <c:pt idx="1225">
                  <c:v>328.4</c:v>
                </c:pt>
                <c:pt idx="1226">
                  <c:v>328.4</c:v>
                </c:pt>
                <c:pt idx="1227">
                  <c:v>328.4</c:v>
                </c:pt>
                <c:pt idx="1228">
                  <c:v>328.1</c:v>
                </c:pt>
                <c:pt idx="1229">
                  <c:v>328.1</c:v>
                </c:pt>
                <c:pt idx="1230">
                  <c:v>327.8</c:v>
                </c:pt>
                <c:pt idx="1231">
                  <c:v>327.8</c:v>
                </c:pt>
                <c:pt idx="1232">
                  <c:v>327.8</c:v>
                </c:pt>
                <c:pt idx="1233">
                  <c:v>327.8</c:v>
                </c:pt>
                <c:pt idx="1234">
                  <c:v>327.39999999999998</c:v>
                </c:pt>
                <c:pt idx="1235">
                  <c:v>327.39999999999998</c:v>
                </c:pt>
                <c:pt idx="1236">
                  <c:v>327.10000000000002</c:v>
                </c:pt>
                <c:pt idx="1237">
                  <c:v>327.10000000000002</c:v>
                </c:pt>
                <c:pt idx="1238">
                  <c:v>327.10000000000002</c:v>
                </c:pt>
                <c:pt idx="1239">
                  <c:v>327.10000000000002</c:v>
                </c:pt>
                <c:pt idx="1240">
                  <c:v>326.8</c:v>
                </c:pt>
                <c:pt idx="1241">
                  <c:v>326.8</c:v>
                </c:pt>
                <c:pt idx="1242">
                  <c:v>326.60000000000002</c:v>
                </c:pt>
                <c:pt idx="1243">
                  <c:v>326.5</c:v>
                </c:pt>
                <c:pt idx="1244">
                  <c:v>326.39999999999998</c:v>
                </c:pt>
                <c:pt idx="1245">
                  <c:v>326.39999999999998</c:v>
                </c:pt>
                <c:pt idx="1246">
                  <c:v>326.39999999999998</c:v>
                </c:pt>
                <c:pt idx="1247">
                  <c:v>326.10000000000002</c:v>
                </c:pt>
                <c:pt idx="1248">
                  <c:v>326.10000000000002</c:v>
                </c:pt>
                <c:pt idx="1249">
                  <c:v>325.8</c:v>
                </c:pt>
                <c:pt idx="1250">
                  <c:v>325.8</c:v>
                </c:pt>
                <c:pt idx="1251">
                  <c:v>325.8</c:v>
                </c:pt>
                <c:pt idx="1252">
                  <c:v>325.5</c:v>
                </c:pt>
                <c:pt idx="1253">
                  <c:v>325.39999999999998</c:v>
                </c:pt>
                <c:pt idx="1254">
                  <c:v>325.5</c:v>
                </c:pt>
                <c:pt idx="1255">
                  <c:v>325.39999999999998</c:v>
                </c:pt>
                <c:pt idx="1256">
                  <c:v>325.10000000000002</c:v>
                </c:pt>
                <c:pt idx="1257">
                  <c:v>325.10000000000002</c:v>
                </c:pt>
                <c:pt idx="1258">
                  <c:v>325.10000000000002</c:v>
                </c:pt>
                <c:pt idx="1259">
                  <c:v>324.7</c:v>
                </c:pt>
                <c:pt idx="1260">
                  <c:v>324.8</c:v>
                </c:pt>
                <c:pt idx="1261">
                  <c:v>324.8</c:v>
                </c:pt>
                <c:pt idx="1262">
                  <c:v>324.39999999999998</c:v>
                </c:pt>
                <c:pt idx="1263">
                  <c:v>324.39999999999998</c:v>
                </c:pt>
                <c:pt idx="1264">
                  <c:v>324.5</c:v>
                </c:pt>
                <c:pt idx="1265">
                  <c:v>324.10000000000002</c:v>
                </c:pt>
                <c:pt idx="1266">
                  <c:v>324.10000000000002</c:v>
                </c:pt>
                <c:pt idx="1267">
                  <c:v>324.10000000000002</c:v>
                </c:pt>
                <c:pt idx="1268">
                  <c:v>324.2</c:v>
                </c:pt>
                <c:pt idx="1269">
                  <c:v>323.8</c:v>
                </c:pt>
                <c:pt idx="1270">
                  <c:v>323.8</c:v>
                </c:pt>
                <c:pt idx="1271">
                  <c:v>323.8</c:v>
                </c:pt>
                <c:pt idx="1272">
                  <c:v>323.8</c:v>
                </c:pt>
                <c:pt idx="1273">
                  <c:v>323.5</c:v>
                </c:pt>
                <c:pt idx="1274">
                  <c:v>323.5</c:v>
                </c:pt>
                <c:pt idx="1275">
                  <c:v>323.3</c:v>
                </c:pt>
                <c:pt idx="1276">
                  <c:v>323.10000000000002</c:v>
                </c:pt>
                <c:pt idx="1277">
                  <c:v>323.10000000000002</c:v>
                </c:pt>
                <c:pt idx="1278">
                  <c:v>322.8</c:v>
                </c:pt>
                <c:pt idx="1279">
                  <c:v>322.8</c:v>
                </c:pt>
                <c:pt idx="1280">
                  <c:v>322.8</c:v>
                </c:pt>
                <c:pt idx="1281">
                  <c:v>322.8</c:v>
                </c:pt>
                <c:pt idx="1282">
                  <c:v>322.39999999999998</c:v>
                </c:pt>
                <c:pt idx="1283">
                  <c:v>322.5</c:v>
                </c:pt>
                <c:pt idx="1284">
                  <c:v>322.5</c:v>
                </c:pt>
                <c:pt idx="1285">
                  <c:v>322.10000000000002</c:v>
                </c:pt>
                <c:pt idx="1286">
                  <c:v>322.10000000000002</c:v>
                </c:pt>
                <c:pt idx="1287">
                  <c:v>321.8</c:v>
                </c:pt>
                <c:pt idx="1288">
                  <c:v>321.8</c:v>
                </c:pt>
                <c:pt idx="1289">
                  <c:v>321.8</c:v>
                </c:pt>
                <c:pt idx="1290">
                  <c:v>321.8</c:v>
                </c:pt>
                <c:pt idx="1291">
                  <c:v>321.39999999999998</c:v>
                </c:pt>
                <c:pt idx="1292">
                  <c:v>321.5</c:v>
                </c:pt>
                <c:pt idx="1293">
                  <c:v>321.2</c:v>
                </c:pt>
                <c:pt idx="1294">
                  <c:v>321.2</c:v>
                </c:pt>
                <c:pt idx="1295">
                  <c:v>321.10000000000002</c:v>
                </c:pt>
                <c:pt idx="1296">
                  <c:v>320.89999999999998</c:v>
                </c:pt>
                <c:pt idx="1297">
                  <c:v>320.89999999999998</c:v>
                </c:pt>
                <c:pt idx="1298">
                  <c:v>320.89999999999998</c:v>
                </c:pt>
                <c:pt idx="1299">
                  <c:v>320.5</c:v>
                </c:pt>
                <c:pt idx="1300">
                  <c:v>320.5</c:v>
                </c:pt>
                <c:pt idx="1301">
                  <c:v>320.5</c:v>
                </c:pt>
                <c:pt idx="1302">
                  <c:v>320.2</c:v>
                </c:pt>
                <c:pt idx="1303">
                  <c:v>320.2</c:v>
                </c:pt>
                <c:pt idx="1304">
                  <c:v>320.10000000000002</c:v>
                </c:pt>
                <c:pt idx="1305">
                  <c:v>320.2</c:v>
                </c:pt>
                <c:pt idx="1306">
                  <c:v>319.8</c:v>
                </c:pt>
                <c:pt idx="1307">
                  <c:v>319.8</c:v>
                </c:pt>
                <c:pt idx="1308">
                  <c:v>319.8</c:v>
                </c:pt>
                <c:pt idx="1309">
                  <c:v>319.8</c:v>
                </c:pt>
                <c:pt idx="1310">
                  <c:v>319.60000000000002</c:v>
                </c:pt>
                <c:pt idx="1311">
                  <c:v>319.5</c:v>
                </c:pt>
                <c:pt idx="1312">
                  <c:v>319.5</c:v>
                </c:pt>
                <c:pt idx="1313">
                  <c:v>319.5</c:v>
                </c:pt>
                <c:pt idx="1314">
                  <c:v>319.2</c:v>
                </c:pt>
                <c:pt idx="1315">
                  <c:v>319.2</c:v>
                </c:pt>
                <c:pt idx="1316">
                  <c:v>319.2</c:v>
                </c:pt>
                <c:pt idx="1317">
                  <c:v>319</c:v>
                </c:pt>
                <c:pt idx="1318">
                  <c:v>318.89999999999998</c:v>
                </c:pt>
                <c:pt idx="1319">
                  <c:v>318.8</c:v>
                </c:pt>
                <c:pt idx="1320">
                  <c:v>318.8</c:v>
                </c:pt>
                <c:pt idx="1321">
                  <c:v>318.8</c:v>
                </c:pt>
                <c:pt idx="1322">
                  <c:v>318.8</c:v>
                </c:pt>
                <c:pt idx="1323">
                  <c:v>318.8</c:v>
                </c:pt>
                <c:pt idx="1324">
                  <c:v>318.8</c:v>
                </c:pt>
                <c:pt idx="1325">
                  <c:v>318.8</c:v>
                </c:pt>
                <c:pt idx="1326">
                  <c:v>318.8</c:v>
                </c:pt>
                <c:pt idx="1327">
                  <c:v>318.8</c:v>
                </c:pt>
                <c:pt idx="1328">
                  <c:v>318.8</c:v>
                </c:pt>
                <c:pt idx="1329">
                  <c:v>318.5</c:v>
                </c:pt>
                <c:pt idx="1330">
                  <c:v>318.5</c:v>
                </c:pt>
                <c:pt idx="1331">
                  <c:v>318.5</c:v>
                </c:pt>
                <c:pt idx="1332">
                  <c:v>318.5</c:v>
                </c:pt>
                <c:pt idx="1333">
                  <c:v>318.60000000000002</c:v>
                </c:pt>
                <c:pt idx="1334">
                  <c:v>318.2</c:v>
                </c:pt>
                <c:pt idx="1335">
                  <c:v>318.39999999999998</c:v>
                </c:pt>
                <c:pt idx="1336">
                  <c:v>318.5</c:v>
                </c:pt>
                <c:pt idx="1337">
                  <c:v>318.2</c:v>
                </c:pt>
                <c:pt idx="1338">
                  <c:v>318.2</c:v>
                </c:pt>
                <c:pt idx="1339">
                  <c:v>318.2</c:v>
                </c:pt>
                <c:pt idx="1340">
                  <c:v>318.2</c:v>
                </c:pt>
                <c:pt idx="1341">
                  <c:v>318.2</c:v>
                </c:pt>
                <c:pt idx="1342">
                  <c:v>318.2</c:v>
                </c:pt>
                <c:pt idx="1343">
                  <c:v>318.2</c:v>
                </c:pt>
                <c:pt idx="1344">
                  <c:v>317.89999999999998</c:v>
                </c:pt>
                <c:pt idx="1345">
                  <c:v>317.89999999999998</c:v>
                </c:pt>
                <c:pt idx="1346">
                  <c:v>317.89999999999998</c:v>
                </c:pt>
                <c:pt idx="1347">
                  <c:v>317.89999999999998</c:v>
                </c:pt>
                <c:pt idx="1348">
                  <c:v>317.89999999999998</c:v>
                </c:pt>
                <c:pt idx="1349">
                  <c:v>318.2</c:v>
                </c:pt>
                <c:pt idx="1350">
                  <c:v>318.2</c:v>
                </c:pt>
                <c:pt idx="1351">
                  <c:v>318.2</c:v>
                </c:pt>
                <c:pt idx="1352">
                  <c:v>318.2</c:v>
                </c:pt>
                <c:pt idx="1353">
                  <c:v>317.89999999999998</c:v>
                </c:pt>
                <c:pt idx="1354">
                  <c:v>317.89999999999998</c:v>
                </c:pt>
                <c:pt idx="1355">
                  <c:v>317.89999999999998</c:v>
                </c:pt>
                <c:pt idx="1356">
                  <c:v>317.89999999999998</c:v>
                </c:pt>
                <c:pt idx="1357">
                  <c:v>317.89999999999998</c:v>
                </c:pt>
                <c:pt idx="1358">
                  <c:v>317.89999999999998</c:v>
                </c:pt>
                <c:pt idx="1359">
                  <c:v>317.89999999999998</c:v>
                </c:pt>
                <c:pt idx="1360">
                  <c:v>317.89999999999998</c:v>
                </c:pt>
                <c:pt idx="1361">
                  <c:v>317.89999999999998</c:v>
                </c:pt>
                <c:pt idx="1362">
                  <c:v>317.60000000000002</c:v>
                </c:pt>
                <c:pt idx="1363">
                  <c:v>317.60000000000002</c:v>
                </c:pt>
                <c:pt idx="1364">
                  <c:v>317.60000000000002</c:v>
                </c:pt>
                <c:pt idx="1365">
                  <c:v>317.7</c:v>
                </c:pt>
                <c:pt idx="1366">
                  <c:v>317.60000000000002</c:v>
                </c:pt>
                <c:pt idx="1367">
                  <c:v>317.60000000000002</c:v>
                </c:pt>
                <c:pt idx="1368">
                  <c:v>317.60000000000002</c:v>
                </c:pt>
                <c:pt idx="1369">
                  <c:v>317.2</c:v>
                </c:pt>
                <c:pt idx="1370">
                  <c:v>317.2</c:v>
                </c:pt>
                <c:pt idx="1371">
                  <c:v>317.2</c:v>
                </c:pt>
                <c:pt idx="1372">
                  <c:v>317.2</c:v>
                </c:pt>
                <c:pt idx="1373">
                  <c:v>317.2</c:v>
                </c:pt>
                <c:pt idx="1374">
                  <c:v>317.2</c:v>
                </c:pt>
                <c:pt idx="1375">
                  <c:v>317.2</c:v>
                </c:pt>
                <c:pt idx="1376">
                  <c:v>316.89999999999998</c:v>
                </c:pt>
                <c:pt idx="1377">
                  <c:v>316.89999999999998</c:v>
                </c:pt>
                <c:pt idx="1378">
                  <c:v>316.89999999999998</c:v>
                </c:pt>
                <c:pt idx="1379">
                  <c:v>316.89999999999998</c:v>
                </c:pt>
                <c:pt idx="1380">
                  <c:v>316.89999999999998</c:v>
                </c:pt>
                <c:pt idx="1381">
                  <c:v>316.89999999999998</c:v>
                </c:pt>
                <c:pt idx="1382">
                  <c:v>316.60000000000002</c:v>
                </c:pt>
                <c:pt idx="1383">
                  <c:v>316.60000000000002</c:v>
                </c:pt>
                <c:pt idx="1384">
                  <c:v>316.39999999999998</c:v>
                </c:pt>
                <c:pt idx="1385">
                  <c:v>316.60000000000002</c:v>
                </c:pt>
                <c:pt idx="1386">
                  <c:v>316.60000000000002</c:v>
                </c:pt>
                <c:pt idx="1387">
                  <c:v>316.2</c:v>
                </c:pt>
                <c:pt idx="1388">
                  <c:v>316.2</c:v>
                </c:pt>
                <c:pt idx="1389">
                  <c:v>316.2</c:v>
                </c:pt>
                <c:pt idx="1390">
                  <c:v>316.2</c:v>
                </c:pt>
                <c:pt idx="1391">
                  <c:v>316.3</c:v>
                </c:pt>
                <c:pt idx="1392">
                  <c:v>316.3</c:v>
                </c:pt>
                <c:pt idx="1393">
                  <c:v>316.2</c:v>
                </c:pt>
                <c:pt idx="1394">
                  <c:v>315.89999999999998</c:v>
                </c:pt>
                <c:pt idx="1395">
                  <c:v>315.89999999999998</c:v>
                </c:pt>
                <c:pt idx="1396">
                  <c:v>315.89999999999998</c:v>
                </c:pt>
                <c:pt idx="1397">
                  <c:v>315.89999999999998</c:v>
                </c:pt>
                <c:pt idx="1398">
                  <c:v>315.89999999999998</c:v>
                </c:pt>
                <c:pt idx="1399">
                  <c:v>315.89999999999998</c:v>
                </c:pt>
                <c:pt idx="1400">
                  <c:v>315.8</c:v>
                </c:pt>
                <c:pt idx="1401">
                  <c:v>315.60000000000002</c:v>
                </c:pt>
                <c:pt idx="1402">
                  <c:v>315.3</c:v>
                </c:pt>
                <c:pt idx="1403">
                  <c:v>315.3</c:v>
                </c:pt>
                <c:pt idx="1404">
                  <c:v>315.3</c:v>
                </c:pt>
                <c:pt idx="1405">
                  <c:v>315.3</c:v>
                </c:pt>
                <c:pt idx="1406">
                  <c:v>315.3</c:v>
                </c:pt>
                <c:pt idx="1407">
                  <c:v>315.2</c:v>
                </c:pt>
                <c:pt idx="1408">
                  <c:v>315</c:v>
                </c:pt>
                <c:pt idx="1409">
                  <c:v>314.89999999999998</c:v>
                </c:pt>
                <c:pt idx="1410">
                  <c:v>315</c:v>
                </c:pt>
                <c:pt idx="1411">
                  <c:v>315</c:v>
                </c:pt>
                <c:pt idx="1412">
                  <c:v>314.60000000000002</c:v>
                </c:pt>
                <c:pt idx="1413">
                  <c:v>314.7</c:v>
                </c:pt>
                <c:pt idx="1414">
                  <c:v>314.39999999999998</c:v>
                </c:pt>
                <c:pt idx="1415">
                  <c:v>314.3</c:v>
                </c:pt>
                <c:pt idx="1416">
                  <c:v>314.2</c:v>
                </c:pt>
                <c:pt idx="1417">
                  <c:v>314.2</c:v>
                </c:pt>
                <c:pt idx="1418">
                  <c:v>314.2</c:v>
                </c:pt>
                <c:pt idx="1419">
                  <c:v>314.2</c:v>
                </c:pt>
                <c:pt idx="1420">
                  <c:v>314</c:v>
                </c:pt>
                <c:pt idx="1421">
                  <c:v>313.89999999999998</c:v>
                </c:pt>
                <c:pt idx="1422">
                  <c:v>313.7</c:v>
                </c:pt>
                <c:pt idx="1423">
                  <c:v>313.89999999999998</c:v>
                </c:pt>
                <c:pt idx="1424">
                  <c:v>313.60000000000002</c:v>
                </c:pt>
                <c:pt idx="1425">
                  <c:v>313.60000000000002</c:v>
                </c:pt>
                <c:pt idx="1426">
                  <c:v>313.60000000000002</c:v>
                </c:pt>
                <c:pt idx="1427">
                  <c:v>313.3</c:v>
                </c:pt>
                <c:pt idx="1428">
                  <c:v>313.3</c:v>
                </c:pt>
                <c:pt idx="1429">
                  <c:v>313.3</c:v>
                </c:pt>
                <c:pt idx="1430">
                  <c:v>313</c:v>
                </c:pt>
                <c:pt idx="1431">
                  <c:v>312.89999999999998</c:v>
                </c:pt>
                <c:pt idx="1432">
                  <c:v>312.60000000000002</c:v>
                </c:pt>
                <c:pt idx="1433">
                  <c:v>312.60000000000002</c:v>
                </c:pt>
                <c:pt idx="1434">
                  <c:v>312.60000000000002</c:v>
                </c:pt>
                <c:pt idx="1435">
                  <c:v>312.3</c:v>
                </c:pt>
                <c:pt idx="1436">
                  <c:v>312.2</c:v>
                </c:pt>
                <c:pt idx="1437">
                  <c:v>312.3</c:v>
                </c:pt>
                <c:pt idx="1438">
                  <c:v>312.3</c:v>
                </c:pt>
                <c:pt idx="1439">
                  <c:v>311.89999999999998</c:v>
                </c:pt>
                <c:pt idx="1440">
                  <c:v>311.7</c:v>
                </c:pt>
                <c:pt idx="1441">
                  <c:v>311.60000000000002</c:v>
                </c:pt>
                <c:pt idx="1442">
                  <c:v>311.60000000000002</c:v>
                </c:pt>
                <c:pt idx="1443">
                  <c:v>311.60000000000002</c:v>
                </c:pt>
                <c:pt idx="1444">
                  <c:v>311.3</c:v>
                </c:pt>
                <c:pt idx="1445">
                  <c:v>311.3</c:v>
                </c:pt>
                <c:pt idx="1446">
                  <c:v>311.3</c:v>
                </c:pt>
                <c:pt idx="1447">
                  <c:v>311.3</c:v>
                </c:pt>
                <c:pt idx="1448">
                  <c:v>310.89999999999998</c:v>
                </c:pt>
                <c:pt idx="1449">
                  <c:v>311</c:v>
                </c:pt>
                <c:pt idx="1450">
                  <c:v>310.89999999999998</c:v>
                </c:pt>
                <c:pt idx="1451">
                  <c:v>311</c:v>
                </c:pt>
                <c:pt idx="1452">
                  <c:v>310.60000000000002</c:v>
                </c:pt>
                <c:pt idx="1453">
                  <c:v>310.7</c:v>
                </c:pt>
                <c:pt idx="1454">
                  <c:v>310.2</c:v>
                </c:pt>
                <c:pt idx="1455">
                  <c:v>310.3</c:v>
                </c:pt>
                <c:pt idx="1456">
                  <c:v>310.3</c:v>
                </c:pt>
                <c:pt idx="1457">
                  <c:v>310.3</c:v>
                </c:pt>
                <c:pt idx="1458">
                  <c:v>309.89999999999998</c:v>
                </c:pt>
                <c:pt idx="1459">
                  <c:v>310</c:v>
                </c:pt>
                <c:pt idx="1460">
                  <c:v>309.89999999999998</c:v>
                </c:pt>
                <c:pt idx="1461">
                  <c:v>309.60000000000002</c:v>
                </c:pt>
                <c:pt idx="1462">
                  <c:v>309.60000000000002</c:v>
                </c:pt>
                <c:pt idx="1463">
                  <c:v>309.60000000000002</c:v>
                </c:pt>
                <c:pt idx="1464">
                  <c:v>309.60000000000002</c:v>
                </c:pt>
                <c:pt idx="1465">
                  <c:v>309.3</c:v>
                </c:pt>
                <c:pt idx="1466">
                  <c:v>309.3</c:v>
                </c:pt>
                <c:pt idx="1467">
                  <c:v>309.3</c:v>
                </c:pt>
                <c:pt idx="1468">
                  <c:v>309</c:v>
                </c:pt>
                <c:pt idx="1469">
                  <c:v>309.3</c:v>
                </c:pt>
                <c:pt idx="1470">
                  <c:v>309</c:v>
                </c:pt>
                <c:pt idx="1471">
                  <c:v>309</c:v>
                </c:pt>
                <c:pt idx="1472">
                  <c:v>308.60000000000002</c:v>
                </c:pt>
                <c:pt idx="1473">
                  <c:v>308.60000000000002</c:v>
                </c:pt>
                <c:pt idx="1474">
                  <c:v>308.60000000000002</c:v>
                </c:pt>
                <c:pt idx="1475">
                  <c:v>308.60000000000002</c:v>
                </c:pt>
                <c:pt idx="1476">
                  <c:v>308.3</c:v>
                </c:pt>
                <c:pt idx="1477">
                  <c:v>307.89999999999998</c:v>
                </c:pt>
                <c:pt idx="1478">
                  <c:v>308.3</c:v>
                </c:pt>
                <c:pt idx="1479">
                  <c:v>308.2</c:v>
                </c:pt>
                <c:pt idx="1480">
                  <c:v>307.89999999999998</c:v>
                </c:pt>
                <c:pt idx="1481">
                  <c:v>307.60000000000002</c:v>
                </c:pt>
                <c:pt idx="1482">
                  <c:v>307.8</c:v>
                </c:pt>
                <c:pt idx="1483">
                  <c:v>307.5</c:v>
                </c:pt>
                <c:pt idx="1484">
                  <c:v>307.5</c:v>
                </c:pt>
                <c:pt idx="1485">
                  <c:v>307.5</c:v>
                </c:pt>
                <c:pt idx="1486">
                  <c:v>307.3</c:v>
                </c:pt>
                <c:pt idx="1487">
                  <c:v>307.3</c:v>
                </c:pt>
                <c:pt idx="1488">
                  <c:v>306.89999999999998</c:v>
                </c:pt>
                <c:pt idx="1489">
                  <c:v>306.89999999999998</c:v>
                </c:pt>
                <c:pt idx="1490">
                  <c:v>306.89999999999998</c:v>
                </c:pt>
                <c:pt idx="1491">
                  <c:v>306.8</c:v>
                </c:pt>
                <c:pt idx="1492">
                  <c:v>306.60000000000002</c:v>
                </c:pt>
                <c:pt idx="1493">
                  <c:v>306.60000000000002</c:v>
                </c:pt>
                <c:pt idx="1494">
                  <c:v>306.60000000000002</c:v>
                </c:pt>
                <c:pt idx="1495">
                  <c:v>306.2</c:v>
                </c:pt>
                <c:pt idx="1496">
                  <c:v>306.2</c:v>
                </c:pt>
                <c:pt idx="1497">
                  <c:v>306.2</c:v>
                </c:pt>
                <c:pt idx="1498">
                  <c:v>306.2</c:v>
                </c:pt>
                <c:pt idx="1499">
                  <c:v>305.89999999999998</c:v>
                </c:pt>
                <c:pt idx="1500">
                  <c:v>305.8</c:v>
                </c:pt>
                <c:pt idx="1501">
                  <c:v>305.60000000000002</c:v>
                </c:pt>
                <c:pt idx="1502">
                  <c:v>305.60000000000002</c:v>
                </c:pt>
                <c:pt idx="1503">
                  <c:v>305.60000000000002</c:v>
                </c:pt>
                <c:pt idx="1504">
                  <c:v>305.60000000000002</c:v>
                </c:pt>
                <c:pt idx="1505">
                  <c:v>305.2</c:v>
                </c:pt>
                <c:pt idx="1506">
                  <c:v>305.2</c:v>
                </c:pt>
                <c:pt idx="1507">
                  <c:v>305</c:v>
                </c:pt>
                <c:pt idx="1508">
                  <c:v>304.89999999999998</c:v>
                </c:pt>
                <c:pt idx="1509">
                  <c:v>304.89999999999998</c:v>
                </c:pt>
                <c:pt idx="1510">
                  <c:v>304.60000000000002</c:v>
                </c:pt>
                <c:pt idx="1511">
                  <c:v>304.89999999999998</c:v>
                </c:pt>
                <c:pt idx="1512">
                  <c:v>304.60000000000002</c:v>
                </c:pt>
                <c:pt idx="1513">
                  <c:v>304.5</c:v>
                </c:pt>
                <c:pt idx="1514">
                  <c:v>304.5</c:v>
                </c:pt>
                <c:pt idx="1515">
                  <c:v>304.60000000000002</c:v>
                </c:pt>
                <c:pt idx="1516">
                  <c:v>304.3</c:v>
                </c:pt>
                <c:pt idx="1517">
                  <c:v>304.2</c:v>
                </c:pt>
                <c:pt idx="1518">
                  <c:v>304.3</c:v>
                </c:pt>
                <c:pt idx="1519">
                  <c:v>304</c:v>
                </c:pt>
                <c:pt idx="1520">
                  <c:v>303.60000000000002</c:v>
                </c:pt>
                <c:pt idx="1521">
                  <c:v>304</c:v>
                </c:pt>
                <c:pt idx="1522">
                  <c:v>304</c:v>
                </c:pt>
                <c:pt idx="1523">
                  <c:v>303.60000000000002</c:v>
                </c:pt>
                <c:pt idx="1524">
                  <c:v>303.60000000000002</c:v>
                </c:pt>
                <c:pt idx="1525">
                  <c:v>303.3</c:v>
                </c:pt>
                <c:pt idx="1526">
                  <c:v>303.2</c:v>
                </c:pt>
                <c:pt idx="1527">
                  <c:v>303.3</c:v>
                </c:pt>
                <c:pt idx="1528">
                  <c:v>303</c:v>
                </c:pt>
                <c:pt idx="1529">
                  <c:v>302.89999999999998</c:v>
                </c:pt>
                <c:pt idx="1530">
                  <c:v>302.89999999999998</c:v>
                </c:pt>
                <c:pt idx="1531">
                  <c:v>302.60000000000002</c:v>
                </c:pt>
                <c:pt idx="1532">
                  <c:v>302.60000000000002</c:v>
                </c:pt>
                <c:pt idx="1533">
                  <c:v>302.60000000000002</c:v>
                </c:pt>
                <c:pt idx="1534">
                  <c:v>302.60000000000002</c:v>
                </c:pt>
                <c:pt idx="1535">
                  <c:v>302.3</c:v>
                </c:pt>
                <c:pt idx="1536">
                  <c:v>302.3</c:v>
                </c:pt>
                <c:pt idx="1537">
                  <c:v>302.3</c:v>
                </c:pt>
                <c:pt idx="1538">
                  <c:v>301.89999999999998</c:v>
                </c:pt>
                <c:pt idx="1539">
                  <c:v>302</c:v>
                </c:pt>
                <c:pt idx="1540">
                  <c:v>301.89999999999998</c:v>
                </c:pt>
                <c:pt idx="1541">
                  <c:v>301.89999999999998</c:v>
                </c:pt>
                <c:pt idx="1542">
                  <c:v>301.60000000000002</c:v>
                </c:pt>
                <c:pt idx="1543">
                  <c:v>301.60000000000002</c:v>
                </c:pt>
                <c:pt idx="1544">
                  <c:v>301.60000000000002</c:v>
                </c:pt>
                <c:pt idx="1545">
                  <c:v>301.60000000000002</c:v>
                </c:pt>
                <c:pt idx="1546">
                  <c:v>301.3</c:v>
                </c:pt>
                <c:pt idx="1547">
                  <c:v>301.3</c:v>
                </c:pt>
                <c:pt idx="1548">
                  <c:v>301.3</c:v>
                </c:pt>
                <c:pt idx="1549">
                  <c:v>301</c:v>
                </c:pt>
                <c:pt idx="1550">
                  <c:v>301</c:v>
                </c:pt>
                <c:pt idx="1551">
                  <c:v>300.7</c:v>
                </c:pt>
                <c:pt idx="1552">
                  <c:v>300.7</c:v>
                </c:pt>
                <c:pt idx="1553">
                  <c:v>300.60000000000002</c:v>
                </c:pt>
                <c:pt idx="1554">
                  <c:v>300.60000000000002</c:v>
                </c:pt>
                <c:pt idx="1555">
                  <c:v>300.60000000000002</c:v>
                </c:pt>
                <c:pt idx="1556">
                  <c:v>300.2</c:v>
                </c:pt>
                <c:pt idx="1557">
                  <c:v>300.3</c:v>
                </c:pt>
                <c:pt idx="1558">
                  <c:v>300.10000000000002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ex1_35_coolTemp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Sheet1!$F$2:$F$2071</c:f>
              <c:numCache>
                <c:formatCode>General</c:formatCode>
                <c:ptCount val="2070"/>
                <c:pt idx="506">
                  <c:v>377.6</c:v>
                </c:pt>
                <c:pt idx="507">
                  <c:v>378.3</c:v>
                </c:pt>
                <c:pt idx="508">
                  <c:v>378.5</c:v>
                </c:pt>
                <c:pt idx="509">
                  <c:v>378.3</c:v>
                </c:pt>
                <c:pt idx="510">
                  <c:v>378.3</c:v>
                </c:pt>
                <c:pt idx="511">
                  <c:v>378.3</c:v>
                </c:pt>
                <c:pt idx="512">
                  <c:v>378.2</c:v>
                </c:pt>
                <c:pt idx="513">
                  <c:v>378</c:v>
                </c:pt>
                <c:pt idx="514">
                  <c:v>378</c:v>
                </c:pt>
                <c:pt idx="515">
                  <c:v>378</c:v>
                </c:pt>
                <c:pt idx="516">
                  <c:v>377.8</c:v>
                </c:pt>
                <c:pt idx="517">
                  <c:v>377.6</c:v>
                </c:pt>
                <c:pt idx="518">
                  <c:v>377.6</c:v>
                </c:pt>
                <c:pt idx="519">
                  <c:v>377.6</c:v>
                </c:pt>
                <c:pt idx="520">
                  <c:v>377.3</c:v>
                </c:pt>
                <c:pt idx="521">
                  <c:v>377.3</c:v>
                </c:pt>
                <c:pt idx="522">
                  <c:v>377</c:v>
                </c:pt>
                <c:pt idx="523">
                  <c:v>377.1</c:v>
                </c:pt>
                <c:pt idx="524">
                  <c:v>377</c:v>
                </c:pt>
                <c:pt idx="525">
                  <c:v>377</c:v>
                </c:pt>
                <c:pt idx="526">
                  <c:v>376.7</c:v>
                </c:pt>
                <c:pt idx="527">
                  <c:v>376.7</c:v>
                </c:pt>
                <c:pt idx="528">
                  <c:v>376.7</c:v>
                </c:pt>
                <c:pt idx="529">
                  <c:v>376.7</c:v>
                </c:pt>
                <c:pt idx="530">
                  <c:v>376.4</c:v>
                </c:pt>
                <c:pt idx="531">
                  <c:v>376.4</c:v>
                </c:pt>
                <c:pt idx="532">
                  <c:v>376</c:v>
                </c:pt>
                <c:pt idx="533">
                  <c:v>376.1</c:v>
                </c:pt>
                <c:pt idx="534">
                  <c:v>376</c:v>
                </c:pt>
                <c:pt idx="535">
                  <c:v>376.1</c:v>
                </c:pt>
                <c:pt idx="536">
                  <c:v>375.7</c:v>
                </c:pt>
                <c:pt idx="537">
                  <c:v>375.7</c:v>
                </c:pt>
                <c:pt idx="538">
                  <c:v>375.4</c:v>
                </c:pt>
                <c:pt idx="539">
                  <c:v>375.4</c:v>
                </c:pt>
                <c:pt idx="540">
                  <c:v>375.1</c:v>
                </c:pt>
                <c:pt idx="541">
                  <c:v>374.9</c:v>
                </c:pt>
                <c:pt idx="542">
                  <c:v>375</c:v>
                </c:pt>
                <c:pt idx="543">
                  <c:v>374.6</c:v>
                </c:pt>
                <c:pt idx="544">
                  <c:v>374.6</c:v>
                </c:pt>
                <c:pt idx="545">
                  <c:v>374.6</c:v>
                </c:pt>
                <c:pt idx="546">
                  <c:v>374.3</c:v>
                </c:pt>
                <c:pt idx="547">
                  <c:v>374.3</c:v>
                </c:pt>
                <c:pt idx="548">
                  <c:v>374.3</c:v>
                </c:pt>
                <c:pt idx="549">
                  <c:v>374</c:v>
                </c:pt>
                <c:pt idx="550">
                  <c:v>374</c:v>
                </c:pt>
                <c:pt idx="551">
                  <c:v>373.7</c:v>
                </c:pt>
                <c:pt idx="552">
                  <c:v>373.7</c:v>
                </c:pt>
                <c:pt idx="553">
                  <c:v>373.7</c:v>
                </c:pt>
                <c:pt idx="554">
                  <c:v>373.3</c:v>
                </c:pt>
                <c:pt idx="555">
                  <c:v>373.3</c:v>
                </c:pt>
                <c:pt idx="556">
                  <c:v>373.3</c:v>
                </c:pt>
                <c:pt idx="557">
                  <c:v>373</c:v>
                </c:pt>
                <c:pt idx="558">
                  <c:v>373</c:v>
                </c:pt>
                <c:pt idx="559">
                  <c:v>373</c:v>
                </c:pt>
                <c:pt idx="560">
                  <c:v>372.7</c:v>
                </c:pt>
                <c:pt idx="561">
                  <c:v>372.4</c:v>
                </c:pt>
                <c:pt idx="562">
                  <c:v>372.4</c:v>
                </c:pt>
                <c:pt idx="563">
                  <c:v>372.4</c:v>
                </c:pt>
                <c:pt idx="564">
                  <c:v>372.1</c:v>
                </c:pt>
                <c:pt idx="565">
                  <c:v>372</c:v>
                </c:pt>
                <c:pt idx="566">
                  <c:v>371.7</c:v>
                </c:pt>
                <c:pt idx="567">
                  <c:v>372</c:v>
                </c:pt>
                <c:pt idx="568">
                  <c:v>372.7</c:v>
                </c:pt>
                <c:pt idx="569">
                  <c:v>373.3</c:v>
                </c:pt>
                <c:pt idx="570">
                  <c:v>372.7</c:v>
                </c:pt>
                <c:pt idx="571">
                  <c:v>372.4</c:v>
                </c:pt>
                <c:pt idx="572">
                  <c:v>372.4</c:v>
                </c:pt>
                <c:pt idx="573">
                  <c:v>372.1</c:v>
                </c:pt>
                <c:pt idx="574">
                  <c:v>372.1</c:v>
                </c:pt>
                <c:pt idx="575">
                  <c:v>372</c:v>
                </c:pt>
                <c:pt idx="576">
                  <c:v>372.1</c:v>
                </c:pt>
                <c:pt idx="577">
                  <c:v>371.7</c:v>
                </c:pt>
                <c:pt idx="578">
                  <c:v>371.7</c:v>
                </c:pt>
                <c:pt idx="579">
                  <c:v>371.7</c:v>
                </c:pt>
                <c:pt idx="580">
                  <c:v>371.5</c:v>
                </c:pt>
                <c:pt idx="581">
                  <c:v>371.4</c:v>
                </c:pt>
                <c:pt idx="582">
                  <c:v>371.4</c:v>
                </c:pt>
                <c:pt idx="583">
                  <c:v>371.4</c:v>
                </c:pt>
                <c:pt idx="584">
                  <c:v>371.4</c:v>
                </c:pt>
                <c:pt idx="585">
                  <c:v>371.1</c:v>
                </c:pt>
                <c:pt idx="586">
                  <c:v>371</c:v>
                </c:pt>
                <c:pt idx="587">
                  <c:v>370.6</c:v>
                </c:pt>
                <c:pt idx="588">
                  <c:v>370.7</c:v>
                </c:pt>
                <c:pt idx="589">
                  <c:v>370.3</c:v>
                </c:pt>
                <c:pt idx="590">
                  <c:v>370.4</c:v>
                </c:pt>
                <c:pt idx="591">
                  <c:v>370.4</c:v>
                </c:pt>
                <c:pt idx="592">
                  <c:v>370</c:v>
                </c:pt>
                <c:pt idx="593">
                  <c:v>370</c:v>
                </c:pt>
                <c:pt idx="594">
                  <c:v>369.7</c:v>
                </c:pt>
                <c:pt idx="595">
                  <c:v>369.7</c:v>
                </c:pt>
                <c:pt idx="596">
                  <c:v>369.7</c:v>
                </c:pt>
                <c:pt idx="597">
                  <c:v>369.3</c:v>
                </c:pt>
                <c:pt idx="598">
                  <c:v>369.4</c:v>
                </c:pt>
                <c:pt idx="599">
                  <c:v>369.3</c:v>
                </c:pt>
                <c:pt idx="600">
                  <c:v>369</c:v>
                </c:pt>
                <c:pt idx="601">
                  <c:v>369</c:v>
                </c:pt>
                <c:pt idx="602">
                  <c:v>368.7</c:v>
                </c:pt>
                <c:pt idx="603">
                  <c:v>368.7</c:v>
                </c:pt>
                <c:pt idx="604">
                  <c:v>368.3</c:v>
                </c:pt>
                <c:pt idx="605">
                  <c:v>368.3</c:v>
                </c:pt>
                <c:pt idx="606">
                  <c:v>368.3</c:v>
                </c:pt>
                <c:pt idx="607">
                  <c:v>368.3</c:v>
                </c:pt>
                <c:pt idx="608">
                  <c:v>368</c:v>
                </c:pt>
                <c:pt idx="609">
                  <c:v>368</c:v>
                </c:pt>
                <c:pt idx="610">
                  <c:v>367.6</c:v>
                </c:pt>
                <c:pt idx="611">
                  <c:v>367.7</c:v>
                </c:pt>
                <c:pt idx="612">
                  <c:v>367.4</c:v>
                </c:pt>
                <c:pt idx="613">
                  <c:v>367.7</c:v>
                </c:pt>
                <c:pt idx="614">
                  <c:v>367.1</c:v>
                </c:pt>
                <c:pt idx="615">
                  <c:v>367.1</c:v>
                </c:pt>
                <c:pt idx="616">
                  <c:v>367</c:v>
                </c:pt>
                <c:pt idx="617">
                  <c:v>367</c:v>
                </c:pt>
                <c:pt idx="618">
                  <c:v>366.7</c:v>
                </c:pt>
                <c:pt idx="619">
                  <c:v>366.7</c:v>
                </c:pt>
                <c:pt idx="620">
                  <c:v>366.4</c:v>
                </c:pt>
                <c:pt idx="621">
                  <c:v>366.3</c:v>
                </c:pt>
                <c:pt idx="622">
                  <c:v>366.5</c:v>
                </c:pt>
                <c:pt idx="623">
                  <c:v>366.1</c:v>
                </c:pt>
                <c:pt idx="624">
                  <c:v>366</c:v>
                </c:pt>
                <c:pt idx="625">
                  <c:v>365.7</c:v>
                </c:pt>
                <c:pt idx="626">
                  <c:v>365.7</c:v>
                </c:pt>
                <c:pt idx="627">
                  <c:v>365.7</c:v>
                </c:pt>
                <c:pt idx="628">
                  <c:v>365.4</c:v>
                </c:pt>
                <c:pt idx="629">
                  <c:v>365.4</c:v>
                </c:pt>
                <c:pt idx="630">
                  <c:v>365.4</c:v>
                </c:pt>
                <c:pt idx="631">
                  <c:v>365.1</c:v>
                </c:pt>
                <c:pt idx="632">
                  <c:v>364.7</c:v>
                </c:pt>
                <c:pt idx="633">
                  <c:v>364.7</c:v>
                </c:pt>
                <c:pt idx="634">
                  <c:v>364.7</c:v>
                </c:pt>
                <c:pt idx="635">
                  <c:v>364.7</c:v>
                </c:pt>
                <c:pt idx="636">
                  <c:v>364.7</c:v>
                </c:pt>
                <c:pt idx="637">
                  <c:v>364.4</c:v>
                </c:pt>
                <c:pt idx="638">
                  <c:v>364.4</c:v>
                </c:pt>
                <c:pt idx="639">
                  <c:v>364.1</c:v>
                </c:pt>
                <c:pt idx="640">
                  <c:v>364.1</c:v>
                </c:pt>
                <c:pt idx="641">
                  <c:v>364</c:v>
                </c:pt>
                <c:pt idx="642">
                  <c:v>363.8</c:v>
                </c:pt>
                <c:pt idx="643">
                  <c:v>363.8</c:v>
                </c:pt>
                <c:pt idx="644">
                  <c:v>363.5</c:v>
                </c:pt>
                <c:pt idx="645">
                  <c:v>363.5</c:v>
                </c:pt>
                <c:pt idx="646">
                  <c:v>363.5</c:v>
                </c:pt>
                <c:pt idx="647">
                  <c:v>362.8</c:v>
                </c:pt>
                <c:pt idx="648">
                  <c:v>362.8</c:v>
                </c:pt>
                <c:pt idx="649">
                  <c:v>362.8</c:v>
                </c:pt>
                <c:pt idx="650">
                  <c:v>362.5</c:v>
                </c:pt>
                <c:pt idx="651">
                  <c:v>362.5</c:v>
                </c:pt>
                <c:pt idx="652">
                  <c:v>362.5</c:v>
                </c:pt>
                <c:pt idx="653">
                  <c:v>362.2</c:v>
                </c:pt>
                <c:pt idx="654">
                  <c:v>362.1</c:v>
                </c:pt>
                <c:pt idx="655">
                  <c:v>362.5</c:v>
                </c:pt>
                <c:pt idx="656">
                  <c:v>362.1</c:v>
                </c:pt>
                <c:pt idx="657">
                  <c:v>361.8</c:v>
                </c:pt>
                <c:pt idx="658">
                  <c:v>361.5</c:v>
                </c:pt>
                <c:pt idx="659">
                  <c:v>361.9</c:v>
                </c:pt>
                <c:pt idx="660">
                  <c:v>361.2</c:v>
                </c:pt>
                <c:pt idx="661">
                  <c:v>361.3</c:v>
                </c:pt>
                <c:pt idx="662">
                  <c:v>361.3</c:v>
                </c:pt>
                <c:pt idx="663">
                  <c:v>361</c:v>
                </c:pt>
                <c:pt idx="664">
                  <c:v>361.2</c:v>
                </c:pt>
                <c:pt idx="665">
                  <c:v>360.8</c:v>
                </c:pt>
                <c:pt idx="666">
                  <c:v>360.9</c:v>
                </c:pt>
                <c:pt idx="667">
                  <c:v>361.2</c:v>
                </c:pt>
                <c:pt idx="668">
                  <c:v>360.5</c:v>
                </c:pt>
                <c:pt idx="669">
                  <c:v>360.3</c:v>
                </c:pt>
                <c:pt idx="670">
                  <c:v>360.6</c:v>
                </c:pt>
                <c:pt idx="671">
                  <c:v>360.8</c:v>
                </c:pt>
                <c:pt idx="672">
                  <c:v>360.9</c:v>
                </c:pt>
                <c:pt idx="673">
                  <c:v>360.2</c:v>
                </c:pt>
                <c:pt idx="674">
                  <c:v>360.2</c:v>
                </c:pt>
                <c:pt idx="675">
                  <c:v>360.1</c:v>
                </c:pt>
                <c:pt idx="676">
                  <c:v>360.5</c:v>
                </c:pt>
                <c:pt idx="677">
                  <c:v>360.2</c:v>
                </c:pt>
                <c:pt idx="678">
                  <c:v>360.2</c:v>
                </c:pt>
                <c:pt idx="679">
                  <c:v>360.3</c:v>
                </c:pt>
                <c:pt idx="680">
                  <c:v>359.8</c:v>
                </c:pt>
                <c:pt idx="681">
                  <c:v>360.2</c:v>
                </c:pt>
                <c:pt idx="682">
                  <c:v>359.8</c:v>
                </c:pt>
                <c:pt idx="683">
                  <c:v>359.5</c:v>
                </c:pt>
                <c:pt idx="684">
                  <c:v>359.8</c:v>
                </c:pt>
                <c:pt idx="685">
                  <c:v>359.9</c:v>
                </c:pt>
                <c:pt idx="686">
                  <c:v>359.8</c:v>
                </c:pt>
                <c:pt idx="687">
                  <c:v>359.3</c:v>
                </c:pt>
                <c:pt idx="688">
                  <c:v>359.5</c:v>
                </c:pt>
                <c:pt idx="689">
                  <c:v>359.8</c:v>
                </c:pt>
                <c:pt idx="690">
                  <c:v>359.2</c:v>
                </c:pt>
                <c:pt idx="691">
                  <c:v>359.3</c:v>
                </c:pt>
                <c:pt idx="692">
                  <c:v>359.2</c:v>
                </c:pt>
                <c:pt idx="693">
                  <c:v>359.2</c:v>
                </c:pt>
                <c:pt idx="694">
                  <c:v>359.3</c:v>
                </c:pt>
                <c:pt idx="695">
                  <c:v>359.2</c:v>
                </c:pt>
                <c:pt idx="696">
                  <c:v>359.2</c:v>
                </c:pt>
                <c:pt idx="697">
                  <c:v>358.9</c:v>
                </c:pt>
                <c:pt idx="698">
                  <c:v>358.8</c:v>
                </c:pt>
                <c:pt idx="699">
                  <c:v>358.8</c:v>
                </c:pt>
                <c:pt idx="700">
                  <c:v>358.8</c:v>
                </c:pt>
                <c:pt idx="701">
                  <c:v>358.9</c:v>
                </c:pt>
                <c:pt idx="702">
                  <c:v>358.9</c:v>
                </c:pt>
                <c:pt idx="703">
                  <c:v>358.5</c:v>
                </c:pt>
                <c:pt idx="704">
                  <c:v>358.5</c:v>
                </c:pt>
                <c:pt idx="705">
                  <c:v>358.8</c:v>
                </c:pt>
                <c:pt idx="706">
                  <c:v>358.5</c:v>
                </c:pt>
                <c:pt idx="707">
                  <c:v>358.8</c:v>
                </c:pt>
                <c:pt idx="708">
                  <c:v>358.5</c:v>
                </c:pt>
                <c:pt idx="709">
                  <c:v>358.1</c:v>
                </c:pt>
                <c:pt idx="710">
                  <c:v>358.2</c:v>
                </c:pt>
                <c:pt idx="711">
                  <c:v>358.2</c:v>
                </c:pt>
                <c:pt idx="712">
                  <c:v>358.2</c:v>
                </c:pt>
                <c:pt idx="713">
                  <c:v>358.2</c:v>
                </c:pt>
                <c:pt idx="714">
                  <c:v>358.2</c:v>
                </c:pt>
                <c:pt idx="715">
                  <c:v>357.9</c:v>
                </c:pt>
                <c:pt idx="716">
                  <c:v>357.9</c:v>
                </c:pt>
                <c:pt idx="717">
                  <c:v>357.9</c:v>
                </c:pt>
                <c:pt idx="718">
                  <c:v>357.9</c:v>
                </c:pt>
                <c:pt idx="719">
                  <c:v>357.9</c:v>
                </c:pt>
                <c:pt idx="720">
                  <c:v>357.9</c:v>
                </c:pt>
                <c:pt idx="721">
                  <c:v>357.6</c:v>
                </c:pt>
                <c:pt idx="722">
                  <c:v>357.6</c:v>
                </c:pt>
                <c:pt idx="723">
                  <c:v>357.6</c:v>
                </c:pt>
                <c:pt idx="724">
                  <c:v>357.2</c:v>
                </c:pt>
                <c:pt idx="725">
                  <c:v>357.6</c:v>
                </c:pt>
                <c:pt idx="726">
                  <c:v>357.2</c:v>
                </c:pt>
                <c:pt idx="727">
                  <c:v>357.2</c:v>
                </c:pt>
                <c:pt idx="728">
                  <c:v>357.2</c:v>
                </c:pt>
                <c:pt idx="729">
                  <c:v>357.2</c:v>
                </c:pt>
                <c:pt idx="730">
                  <c:v>356.9</c:v>
                </c:pt>
                <c:pt idx="731">
                  <c:v>357.2</c:v>
                </c:pt>
                <c:pt idx="732">
                  <c:v>356.9</c:v>
                </c:pt>
                <c:pt idx="733">
                  <c:v>357.2</c:v>
                </c:pt>
                <c:pt idx="734">
                  <c:v>356.9</c:v>
                </c:pt>
                <c:pt idx="735">
                  <c:v>356.9</c:v>
                </c:pt>
                <c:pt idx="736">
                  <c:v>356.9</c:v>
                </c:pt>
                <c:pt idx="737">
                  <c:v>356.7</c:v>
                </c:pt>
                <c:pt idx="738">
                  <c:v>356.6</c:v>
                </c:pt>
                <c:pt idx="739">
                  <c:v>356.5</c:v>
                </c:pt>
                <c:pt idx="740">
                  <c:v>356.6</c:v>
                </c:pt>
                <c:pt idx="741">
                  <c:v>356.6</c:v>
                </c:pt>
                <c:pt idx="742">
                  <c:v>356.2</c:v>
                </c:pt>
                <c:pt idx="743">
                  <c:v>356.2</c:v>
                </c:pt>
                <c:pt idx="744">
                  <c:v>356.2</c:v>
                </c:pt>
                <c:pt idx="745">
                  <c:v>355.8</c:v>
                </c:pt>
                <c:pt idx="746">
                  <c:v>355.8</c:v>
                </c:pt>
                <c:pt idx="747">
                  <c:v>356.2</c:v>
                </c:pt>
                <c:pt idx="748">
                  <c:v>355.9</c:v>
                </c:pt>
                <c:pt idx="749">
                  <c:v>355.9</c:v>
                </c:pt>
                <c:pt idx="750">
                  <c:v>355.8</c:v>
                </c:pt>
                <c:pt idx="751">
                  <c:v>355.8</c:v>
                </c:pt>
                <c:pt idx="752">
                  <c:v>355.5</c:v>
                </c:pt>
                <c:pt idx="753">
                  <c:v>355.5</c:v>
                </c:pt>
                <c:pt idx="754">
                  <c:v>355.5</c:v>
                </c:pt>
                <c:pt idx="755">
                  <c:v>355.5</c:v>
                </c:pt>
                <c:pt idx="756">
                  <c:v>355.6</c:v>
                </c:pt>
                <c:pt idx="757">
                  <c:v>355.2</c:v>
                </c:pt>
                <c:pt idx="758">
                  <c:v>355.2</c:v>
                </c:pt>
                <c:pt idx="759">
                  <c:v>355.2</c:v>
                </c:pt>
                <c:pt idx="760">
                  <c:v>355.2</c:v>
                </c:pt>
                <c:pt idx="761">
                  <c:v>355.2</c:v>
                </c:pt>
                <c:pt idx="762">
                  <c:v>354.9</c:v>
                </c:pt>
                <c:pt idx="763">
                  <c:v>354.5</c:v>
                </c:pt>
                <c:pt idx="764">
                  <c:v>354.5</c:v>
                </c:pt>
                <c:pt idx="765">
                  <c:v>354.5</c:v>
                </c:pt>
                <c:pt idx="766">
                  <c:v>354.2</c:v>
                </c:pt>
                <c:pt idx="767">
                  <c:v>353.9</c:v>
                </c:pt>
                <c:pt idx="768">
                  <c:v>353.8</c:v>
                </c:pt>
                <c:pt idx="769">
                  <c:v>353.8</c:v>
                </c:pt>
                <c:pt idx="770">
                  <c:v>353.9</c:v>
                </c:pt>
                <c:pt idx="771">
                  <c:v>353.5</c:v>
                </c:pt>
                <c:pt idx="772">
                  <c:v>353.2</c:v>
                </c:pt>
                <c:pt idx="773">
                  <c:v>353.3</c:v>
                </c:pt>
                <c:pt idx="774">
                  <c:v>353.1</c:v>
                </c:pt>
                <c:pt idx="775">
                  <c:v>353.2</c:v>
                </c:pt>
                <c:pt idx="776">
                  <c:v>352.9</c:v>
                </c:pt>
                <c:pt idx="777">
                  <c:v>352.8</c:v>
                </c:pt>
                <c:pt idx="778">
                  <c:v>352.8</c:v>
                </c:pt>
                <c:pt idx="779">
                  <c:v>352.5</c:v>
                </c:pt>
                <c:pt idx="780">
                  <c:v>352.5</c:v>
                </c:pt>
                <c:pt idx="781">
                  <c:v>352.1</c:v>
                </c:pt>
                <c:pt idx="782">
                  <c:v>352.1</c:v>
                </c:pt>
                <c:pt idx="783">
                  <c:v>352.3</c:v>
                </c:pt>
                <c:pt idx="784">
                  <c:v>351.8</c:v>
                </c:pt>
                <c:pt idx="785">
                  <c:v>351.8</c:v>
                </c:pt>
                <c:pt idx="786">
                  <c:v>351.8</c:v>
                </c:pt>
                <c:pt idx="787">
                  <c:v>351.8</c:v>
                </c:pt>
                <c:pt idx="788">
                  <c:v>351.9</c:v>
                </c:pt>
                <c:pt idx="789">
                  <c:v>351.9</c:v>
                </c:pt>
                <c:pt idx="790">
                  <c:v>351.5</c:v>
                </c:pt>
                <c:pt idx="791">
                  <c:v>351.5</c:v>
                </c:pt>
                <c:pt idx="792">
                  <c:v>351.5</c:v>
                </c:pt>
                <c:pt idx="793">
                  <c:v>351.2</c:v>
                </c:pt>
                <c:pt idx="794">
                  <c:v>351.2</c:v>
                </c:pt>
                <c:pt idx="795">
                  <c:v>351.2</c:v>
                </c:pt>
                <c:pt idx="796">
                  <c:v>351.2</c:v>
                </c:pt>
                <c:pt idx="797">
                  <c:v>350.8</c:v>
                </c:pt>
                <c:pt idx="798">
                  <c:v>350.9</c:v>
                </c:pt>
                <c:pt idx="799">
                  <c:v>350.9</c:v>
                </c:pt>
                <c:pt idx="800">
                  <c:v>350.6</c:v>
                </c:pt>
                <c:pt idx="801">
                  <c:v>350.5</c:v>
                </c:pt>
                <c:pt idx="802">
                  <c:v>350.2</c:v>
                </c:pt>
                <c:pt idx="803">
                  <c:v>350.2</c:v>
                </c:pt>
                <c:pt idx="804">
                  <c:v>350.2</c:v>
                </c:pt>
                <c:pt idx="805">
                  <c:v>349.9</c:v>
                </c:pt>
                <c:pt idx="806">
                  <c:v>349.9</c:v>
                </c:pt>
                <c:pt idx="807">
                  <c:v>349.9</c:v>
                </c:pt>
                <c:pt idx="808">
                  <c:v>349.5</c:v>
                </c:pt>
                <c:pt idx="809">
                  <c:v>349.5</c:v>
                </c:pt>
                <c:pt idx="810">
                  <c:v>349.5</c:v>
                </c:pt>
                <c:pt idx="811">
                  <c:v>349.2</c:v>
                </c:pt>
                <c:pt idx="812">
                  <c:v>349.2</c:v>
                </c:pt>
                <c:pt idx="813">
                  <c:v>349.2</c:v>
                </c:pt>
                <c:pt idx="814">
                  <c:v>348.9</c:v>
                </c:pt>
                <c:pt idx="815">
                  <c:v>348.5</c:v>
                </c:pt>
                <c:pt idx="816">
                  <c:v>348.5</c:v>
                </c:pt>
                <c:pt idx="817">
                  <c:v>348.5</c:v>
                </c:pt>
                <c:pt idx="818">
                  <c:v>348.5</c:v>
                </c:pt>
                <c:pt idx="819">
                  <c:v>348.2</c:v>
                </c:pt>
                <c:pt idx="820">
                  <c:v>348.2</c:v>
                </c:pt>
                <c:pt idx="821">
                  <c:v>347.8</c:v>
                </c:pt>
                <c:pt idx="822">
                  <c:v>347.8</c:v>
                </c:pt>
                <c:pt idx="823">
                  <c:v>347.8</c:v>
                </c:pt>
                <c:pt idx="824">
                  <c:v>347.5</c:v>
                </c:pt>
                <c:pt idx="825">
                  <c:v>347.5</c:v>
                </c:pt>
                <c:pt idx="826">
                  <c:v>347.5</c:v>
                </c:pt>
                <c:pt idx="827">
                  <c:v>347.4</c:v>
                </c:pt>
                <c:pt idx="828">
                  <c:v>347.2</c:v>
                </c:pt>
                <c:pt idx="829">
                  <c:v>347.2</c:v>
                </c:pt>
                <c:pt idx="830">
                  <c:v>346.9</c:v>
                </c:pt>
                <c:pt idx="831">
                  <c:v>346.6</c:v>
                </c:pt>
                <c:pt idx="832">
                  <c:v>346.6</c:v>
                </c:pt>
                <c:pt idx="833">
                  <c:v>346.6</c:v>
                </c:pt>
                <c:pt idx="834">
                  <c:v>346.6</c:v>
                </c:pt>
                <c:pt idx="835">
                  <c:v>346.6</c:v>
                </c:pt>
                <c:pt idx="836">
                  <c:v>346.2</c:v>
                </c:pt>
                <c:pt idx="837">
                  <c:v>345.9</c:v>
                </c:pt>
                <c:pt idx="838">
                  <c:v>345.9</c:v>
                </c:pt>
                <c:pt idx="839">
                  <c:v>345.6</c:v>
                </c:pt>
                <c:pt idx="840">
                  <c:v>345.5</c:v>
                </c:pt>
                <c:pt idx="841">
                  <c:v>345.6</c:v>
                </c:pt>
                <c:pt idx="842">
                  <c:v>345.6</c:v>
                </c:pt>
                <c:pt idx="843">
                  <c:v>345.6</c:v>
                </c:pt>
                <c:pt idx="844">
                  <c:v>345.2</c:v>
                </c:pt>
                <c:pt idx="845">
                  <c:v>345.2</c:v>
                </c:pt>
                <c:pt idx="846">
                  <c:v>344.9</c:v>
                </c:pt>
                <c:pt idx="847">
                  <c:v>344.8</c:v>
                </c:pt>
                <c:pt idx="848">
                  <c:v>344.5</c:v>
                </c:pt>
                <c:pt idx="849">
                  <c:v>344.5</c:v>
                </c:pt>
                <c:pt idx="850">
                  <c:v>344.5</c:v>
                </c:pt>
                <c:pt idx="851">
                  <c:v>344</c:v>
                </c:pt>
                <c:pt idx="852">
                  <c:v>344.2</c:v>
                </c:pt>
                <c:pt idx="853">
                  <c:v>344.2</c:v>
                </c:pt>
                <c:pt idx="854">
                  <c:v>343.5</c:v>
                </c:pt>
                <c:pt idx="855">
                  <c:v>343.6</c:v>
                </c:pt>
                <c:pt idx="856">
                  <c:v>343.5</c:v>
                </c:pt>
                <c:pt idx="857">
                  <c:v>343.5</c:v>
                </c:pt>
                <c:pt idx="858">
                  <c:v>343.5</c:v>
                </c:pt>
                <c:pt idx="859">
                  <c:v>343.2</c:v>
                </c:pt>
                <c:pt idx="860">
                  <c:v>342.9</c:v>
                </c:pt>
                <c:pt idx="861">
                  <c:v>343</c:v>
                </c:pt>
                <c:pt idx="862">
                  <c:v>342.8</c:v>
                </c:pt>
                <c:pt idx="863">
                  <c:v>342.6</c:v>
                </c:pt>
                <c:pt idx="864">
                  <c:v>342.5</c:v>
                </c:pt>
                <c:pt idx="865">
                  <c:v>342.5</c:v>
                </c:pt>
                <c:pt idx="866">
                  <c:v>342.5</c:v>
                </c:pt>
                <c:pt idx="867">
                  <c:v>342.2</c:v>
                </c:pt>
                <c:pt idx="868">
                  <c:v>342.2</c:v>
                </c:pt>
                <c:pt idx="869">
                  <c:v>341.9</c:v>
                </c:pt>
                <c:pt idx="870">
                  <c:v>341.9</c:v>
                </c:pt>
                <c:pt idx="871">
                  <c:v>341.5</c:v>
                </c:pt>
                <c:pt idx="872">
                  <c:v>341.6</c:v>
                </c:pt>
                <c:pt idx="873">
                  <c:v>341.3</c:v>
                </c:pt>
                <c:pt idx="874">
                  <c:v>341.3</c:v>
                </c:pt>
                <c:pt idx="875">
                  <c:v>341.2</c:v>
                </c:pt>
                <c:pt idx="876">
                  <c:v>340.9</c:v>
                </c:pt>
                <c:pt idx="877">
                  <c:v>340.8</c:v>
                </c:pt>
                <c:pt idx="878">
                  <c:v>340.8</c:v>
                </c:pt>
                <c:pt idx="879">
                  <c:v>340.8</c:v>
                </c:pt>
                <c:pt idx="880">
                  <c:v>340.5</c:v>
                </c:pt>
                <c:pt idx="881">
                  <c:v>340.6</c:v>
                </c:pt>
                <c:pt idx="882">
                  <c:v>340.2</c:v>
                </c:pt>
                <c:pt idx="883">
                  <c:v>340.2</c:v>
                </c:pt>
                <c:pt idx="884">
                  <c:v>339.9</c:v>
                </c:pt>
                <c:pt idx="885">
                  <c:v>339.9</c:v>
                </c:pt>
                <c:pt idx="886">
                  <c:v>339.9</c:v>
                </c:pt>
                <c:pt idx="887">
                  <c:v>339.9</c:v>
                </c:pt>
                <c:pt idx="888">
                  <c:v>339.9</c:v>
                </c:pt>
                <c:pt idx="889">
                  <c:v>339.9</c:v>
                </c:pt>
                <c:pt idx="890">
                  <c:v>339.9</c:v>
                </c:pt>
                <c:pt idx="891">
                  <c:v>339.6</c:v>
                </c:pt>
                <c:pt idx="892">
                  <c:v>339.6</c:v>
                </c:pt>
                <c:pt idx="893">
                  <c:v>339.2</c:v>
                </c:pt>
                <c:pt idx="894">
                  <c:v>339.2</c:v>
                </c:pt>
                <c:pt idx="895">
                  <c:v>339.6</c:v>
                </c:pt>
                <c:pt idx="896">
                  <c:v>339.2</c:v>
                </c:pt>
                <c:pt idx="897">
                  <c:v>338.9</c:v>
                </c:pt>
                <c:pt idx="898">
                  <c:v>338.9</c:v>
                </c:pt>
                <c:pt idx="899">
                  <c:v>338.5</c:v>
                </c:pt>
                <c:pt idx="900">
                  <c:v>338.9</c:v>
                </c:pt>
                <c:pt idx="901">
                  <c:v>338.6</c:v>
                </c:pt>
                <c:pt idx="902">
                  <c:v>338.6</c:v>
                </c:pt>
                <c:pt idx="903">
                  <c:v>338.5</c:v>
                </c:pt>
                <c:pt idx="904">
                  <c:v>337.9</c:v>
                </c:pt>
                <c:pt idx="905">
                  <c:v>338.2</c:v>
                </c:pt>
                <c:pt idx="906">
                  <c:v>337.9</c:v>
                </c:pt>
                <c:pt idx="907">
                  <c:v>337.9</c:v>
                </c:pt>
                <c:pt idx="908">
                  <c:v>337.2</c:v>
                </c:pt>
                <c:pt idx="909">
                  <c:v>337.1</c:v>
                </c:pt>
                <c:pt idx="910">
                  <c:v>337.3</c:v>
                </c:pt>
                <c:pt idx="911">
                  <c:v>337</c:v>
                </c:pt>
                <c:pt idx="912">
                  <c:v>337.2</c:v>
                </c:pt>
                <c:pt idx="913">
                  <c:v>336.9</c:v>
                </c:pt>
                <c:pt idx="914">
                  <c:v>336.8</c:v>
                </c:pt>
                <c:pt idx="915">
                  <c:v>337.2</c:v>
                </c:pt>
                <c:pt idx="916">
                  <c:v>336.2</c:v>
                </c:pt>
                <c:pt idx="917">
                  <c:v>337</c:v>
                </c:pt>
                <c:pt idx="918">
                  <c:v>336.2</c:v>
                </c:pt>
                <c:pt idx="919">
                  <c:v>336.6</c:v>
                </c:pt>
                <c:pt idx="920">
                  <c:v>335.9</c:v>
                </c:pt>
                <c:pt idx="921">
                  <c:v>335.9</c:v>
                </c:pt>
                <c:pt idx="922">
                  <c:v>335.6</c:v>
                </c:pt>
                <c:pt idx="923">
                  <c:v>335.9</c:v>
                </c:pt>
                <c:pt idx="924">
                  <c:v>335.3</c:v>
                </c:pt>
                <c:pt idx="925">
                  <c:v>335.9</c:v>
                </c:pt>
                <c:pt idx="926">
                  <c:v>335</c:v>
                </c:pt>
                <c:pt idx="927">
                  <c:v>334.9</c:v>
                </c:pt>
                <c:pt idx="928">
                  <c:v>335.3</c:v>
                </c:pt>
                <c:pt idx="929">
                  <c:v>335.3</c:v>
                </c:pt>
                <c:pt idx="930">
                  <c:v>334.6</c:v>
                </c:pt>
                <c:pt idx="931">
                  <c:v>334.6</c:v>
                </c:pt>
                <c:pt idx="932">
                  <c:v>334.3</c:v>
                </c:pt>
                <c:pt idx="933">
                  <c:v>334.3</c:v>
                </c:pt>
                <c:pt idx="934">
                  <c:v>334.3</c:v>
                </c:pt>
                <c:pt idx="935">
                  <c:v>334.2</c:v>
                </c:pt>
                <c:pt idx="936">
                  <c:v>334.3</c:v>
                </c:pt>
                <c:pt idx="937">
                  <c:v>334</c:v>
                </c:pt>
                <c:pt idx="938">
                  <c:v>334.3</c:v>
                </c:pt>
                <c:pt idx="939">
                  <c:v>333.9</c:v>
                </c:pt>
                <c:pt idx="940">
                  <c:v>334</c:v>
                </c:pt>
                <c:pt idx="941">
                  <c:v>334</c:v>
                </c:pt>
                <c:pt idx="942">
                  <c:v>333.9</c:v>
                </c:pt>
                <c:pt idx="943">
                  <c:v>334</c:v>
                </c:pt>
                <c:pt idx="944">
                  <c:v>333.9</c:v>
                </c:pt>
                <c:pt idx="945">
                  <c:v>333.9</c:v>
                </c:pt>
                <c:pt idx="946">
                  <c:v>333.7</c:v>
                </c:pt>
                <c:pt idx="947">
                  <c:v>333.9</c:v>
                </c:pt>
                <c:pt idx="948">
                  <c:v>333.6</c:v>
                </c:pt>
                <c:pt idx="949">
                  <c:v>333.6</c:v>
                </c:pt>
                <c:pt idx="950">
                  <c:v>333.7</c:v>
                </c:pt>
                <c:pt idx="951">
                  <c:v>333.7</c:v>
                </c:pt>
                <c:pt idx="952">
                  <c:v>333.3</c:v>
                </c:pt>
                <c:pt idx="953">
                  <c:v>333.4</c:v>
                </c:pt>
                <c:pt idx="954">
                  <c:v>333.3</c:v>
                </c:pt>
                <c:pt idx="955">
                  <c:v>333.3</c:v>
                </c:pt>
                <c:pt idx="956">
                  <c:v>333.3</c:v>
                </c:pt>
                <c:pt idx="957">
                  <c:v>333.3</c:v>
                </c:pt>
                <c:pt idx="958">
                  <c:v>333.3</c:v>
                </c:pt>
                <c:pt idx="959">
                  <c:v>333.2</c:v>
                </c:pt>
                <c:pt idx="960">
                  <c:v>333.3</c:v>
                </c:pt>
                <c:pt idx="961">
                  <c:v>333</c:v>
                </c:pt>
                <c:pt idx="962">
                  <c:v>333.3</c:v>
                </c:pt>
                <c:pt idx="963">
                  <c:v>333</c:v>
                </c:pt>
                <c:pt idx="964">
                  <c:v>333</c:v>
                </c:pt>
                <c:pt idx="965">
                  <c:v>333</c:v>
                </c:pt>
                <c:pt idx="966">
                  <c:v>333</c:v>
                </c:pt>
                <c:pt idx="967">
                  <c:v>333</c:v>
                </c:pt>
                <c:pt idx="968">
                  <c:v>333</c:v>
                </c:pt>
                <c:pt idx="969">
                  <c:v>333</c:v>
                </c:pt>
                <c:pt idx="970">
                  <c:v>333</c:v>
                </c:pt>
                <c:pt idx="971">
                  <c:v>332.6</c:v>
                </c:pt>
                <c:pt idx="972">
                  <c:v>332.5</c:v>
                </c:pt>
                <c:pt idx="973">
                  <c:v>332.6</c:v>
                </c:pt>
                <c:pt idx="974">
                  <c:v>332.6</c:v>
                </c:pt>
                <c:pt idx="975">
                  <c:v>332.6</c:v>
                </c:pt>
                <c:pt idx="976">
                  <c:v>332.4</c:v>
                </c:pt>
                <c:pt idx="977">
                  <c:v>332.2</c:v>
                </c:pt>
                <c:pt idx="978">
                  <c:v>332.3</c:v>
                </c:pt>
                <c:pt idx="979">
                  <c:v>332.2</c:v>
                </c:pt>
                <c:pt idx="980">
                  <c:v>332.2</c:v>
                </c:pt>
                <c:pt idx="981">
                  <c:v>332.2</c:v>
                </c:pt>
                <c:pt idx="982">
                  <c:v>332.2</c:v>
                </c:pt>
                <c:pt idx="983">
                  <c:v>332.2</c:v>
                </c:pt>
                <c:pt idx="984">
                  <c:v>332</c:v>
                </c:pt>
                <c:pt idx="985">
                  <c:v>332.2</c:v>
                </c:pt>
                <c:pt idx="986">
                  <c:v>331.9</c:v>
                </c:pt>
                <c:pt idx="987">
                  <c:v>332</c:v>
                </c:pt>
                <c:pt idx="988">
                  <c:v>331.6</c:v>
                </c:pt>
                <c:pt idx="989">
                  <c:v>331.9</c:v>
                </c:pt>
                <c:pt idx="990">
                  <c:v>331.7</c:v>
                </c:pt>
                <c:pt idx="991">
                  <c:v>331.7</c:v>
                </c:pt>
                <c:pt idx="992">
                  <c:v>331.6</c:v>
                </c:pt>
                <c:pt idx="993">
                  <c:v>331.7</c:v>
                </c:pt>
                <c:pt idx="994">
                  <c:v>331.6</c:v>
                </c:pt>
                <c:pt idx="995">
                  <c:v>331.3</c:v>
                </c:pt>
                <c:pt idx="996">
                  <c:v>331.7</c:v>
                </c:pt>
                <c:pt idx="997">
                  <c:v>331.7</c:v>
                </c:pt>
                <c:pt idx="998">
                  <c:v>331.6</c:v>
                </c:pt>
                <c:pt idx="999">
                  <c:v>331.3</c:v>
                </c:pt>
                <c:pt idx="1000">
                  <c:v>331.3</c:v>
                </c:pt>
                <c:pt idx="1001">
                  <c:v>331.3</c:v>
                </c:pt>
                <c:pt idx="1002">
                  <c:v>331.4</c:v>
                </c:pt>
                <c:pt idx="1003">
                  <c:v>331.3</c:v>
                </c:pt>
                <c:pt idx="1004">
                  <c:v>331.3</c:v>
                </c:pt>
                <c:pt idx="1005">
                  <c:v>331.4</c:v>
                </c:pt>
                <c:pt idx="1006">
                  <c:v>331.3</c:v>
                </c:pt>
                <c:pt idx="1007">
                  <c:v>330.9</c:v>
                </c:pt>
                <c:pt idx="1008">
                  <c:v>330.9</c:v>
                </c:pt>
                <c:pt idx="1009">
                  <c:v>330.9</c:v>
                </c:pt>
                <c:pt idx="1010">
                  <c:v>330.9</c:v>
                </c:pt>
                <c:pt idx="1011">
                  <c:v>330.9</c:v>
                </c:pt>
                <c:pt idx="1012">
                  <c:v>330.7</c:v>
                </c:pt>
                <c:pt idx="1013">
                  <c:v>331.1</c:v>
                </c:pt>
                <c:pt idx="1014">
                  <c:v>330.6</c:v>
                </c:pt>
                <c:pt idx="1015">
                  <c:v>330.7</c:v>
                </c:pt>
                <c:pt idx="1016">
                  <c:v>330.7</c:v>
                </c:pt>
                <c:pt idx="1017">
                  <c:v>330.7</c:v>
                </c:pt>
                <c:pt idx="1018">
                  <c:v>330.4</c:v>
                </c:pt>
                <c:pt idx="1019">
                  <c:v>330.3</c:v>
                </c:pt>
                <c:pt idx="1020">
                  <c:v>330.3</c:v>
                </c:pt>
                <c:pt idx="1021">
                  <c:v>330.4</c:v>
                </c:pt>
                <c:pt idx="1022">
                  <c:v>330.3</c:v>
                </c:pt>
                <c:pt idx="1023">
                  <c:v>330</c:v>
                </c:pt>
                <c:pt idx="1024">
                  <c:v>330.4</c:v>
                </c:pt>
                <c:pt idx="1025">
                  <c:v>330</c:v>
                </c:pt>
                <c:pt idx="1026">
                  <c:v>330.1</c:v>
                </c:pt>
                <c:pt idx="1027">
                  <c:v>330</c:v>
                </c:pt>
                <c:pt idx="1028">
                  <c:v>330</c:v>
                </c:pt>
                <c:pt idx="1029">
                  <c:v>329.7</c:v>
                </c:pt>
                <c:pt idx="1030">
                  <c:v>329.4</c:v>
                </c:pt>
                <c:pt idx="1031">
                  <c:v>329.4</c:v>
                </c:pt>
                <c:pt idx="1032">
                  <c:v>329.1</c:v>
                </c:pt>
                <c:pt idx="1033">
                  <c:v>329.1</c:v>
                </c:pt>
                <c:pt idx="1034">
                  <c:v>329</c:v>
                </c:pt>
                <c:pt idx="1035">
                  <c:v>328.7</c:v>
                </c:pt>
                <c:pt idx="1036">
                  <c:v>328.4</c:v>
                </c:pt>
                <c:pt idx="1037">
                  <c:v>328.7</c:v>
                </c:pt>
                <c:pt idx="1038">
                  <c:v>328.4</c:v>
                </c:pt>
                <c:pt idx="1039">
                  <c:v>328.1</c:v>
                </c:pt>
                <c:pt idx="1040">
                  <c:v>328.1</c:v>
                </c:pt>
                <c:pt idx="1041">
                  <c:v>327.39999999999998</c:v>
                </c:pt>
                <c:pt idx="1042">
                  <c:v>327.39999999999998</c:v>
                </c:pt>
                <c:pt idx="1043">
                  <c:v>327.39999999999998</c:v>
                </c:pt>
                <c:pt idx="1044">
                  <c:v>327.39999999999998</c:v>
                </c:pt>
                <c:pt idx="1045">
                  <c:v>327.10000000000002</c:v>
                </c:pt>
                <c:pt idx="1046">
                  <c:v>326.8</c:v>
                </c:pt>
                <c:pt idx="1047">
                  <c:v>327.10000000000002</c:v>
                </c:pt>
                <c:pt idx="1048">
                  <c:v>326.8</c:v>
                </c:pt>
                <c:pt idx="1049">
                  <c:v>326.60000000000002</c:v>
                </c:pt>
                <c:pt idx="1050">
                  <c:v>326.5</c:v>
                </c:pt>
                <c:pt idx="1051">
                  <c:v>326.5</c:v>
                </c:pt>
                <c:pt idx="1052">
                  <c:v>326.39999999999998</c:v>
                </c:pt>
                <c:pt idx="1053">
                  <c:v>326.2</c:v>
                </c:pt>
                <c:pt idx="1054">
                  <c:v>326.10000000000002</c:v>
                </c:pt>
                <c:pt idx="1055">
                  <c:v>325.8</c:v>
                </c:pt>
                <c:pt idx="1056">
                  <c:v>325.8</c:v>
                </c:pt>
                <c:pt idx="1057">
                  <c:v>325.8</c:v>
                </c:pt>
                <c:pt idx="1058">
                  <c:v>325.5</c:v>
                </c:pt>
                <c:pt idx="1059">
                  <c:v>325.5</c:v>
                </c:pt>
                <c:pt idx="1060">
                  <c:v>325.39999999999998</c:v>
                </c:pt>
                <c:pt idx="1061">
                  <c:v>325.2</c:v>
                </c:pt>
                <c:pt idx="1062">
                  <c:v>325.10000000000002</c:v>
                </c:pt>
                <c:pt idx="1063">
                  <c:v>325.10000000000002</c:v>
                </c:pt>
                <c:pt idx="1064">
                  <c:v>324.89999999999998</c:v>
                </c:pt>
                <c:pt idx="1065">
                  <c:v>324.7</c:v>
                </c:pt>
                <c:pt idx="1066">
                  <c:v>324.7</c:v>
                </c:pt>
                <c:pt idx="1067">
                  <c:v>324.5</c:v>
                </c:pt>
                <c:pt idx="1068">
                  <c:v>324.39999999999998</c:v>
                </c:pt>
                <c:pt idx="1069">
                  <c:v>324.39999999999998</c:v>
                </c:pt>
                <c:pt idx="1070">
                  <c:v>324.39999999999998</c:v>
                </c:pt>
                <c:pt idx="1071">
                  <c:v>323.8</c:v>
                </c:pt>
                <c:pt idx="1072">
                  <c:v>324.10000000000002</c:v>
                </c:pt>
                <c:pt idx="1073">
                  <c:v>323.7</c:v>
                </c:pt>
                <c:pt idx="1074">
                  <c:v>323.8</c:v>
                </c:pt>
                <c:pt idx="1075">
                  <c:v>323.5</c:v>
                </c:pt>
                <c:pt idx="1076">
                  <c:v>323.5</c:v>
                </c:pt>
                <c:pt idx="1077">
                  <c:v>323.10000000000002</c:v>
                </c:pt>
                <c:pt idx="1078">
                  <c:v>323.10000000000002</c:v>
                </c:pt>
                <c:pt idx="1079">
                  <c:v>323.10000000000002</c:v>
                </c:pt>
                <c:pt idx="1080">
                  <c:v>322.8</c:v>
                </c:pt>
                <c:pt idx="1081">
                  <c:v>322.8</c:v>
                </c:pt>
                <c:pt idx="1082">
                  <c:v>322.8</c:v>
                </c:pt>
                <c:pt idx="1083">
                  <c:v>322.39999999999998</c:v>
                </c:pt>
                <c:pt idx="1084">
                  <c:v>322.39999999999998</c:v>
                </c:pt>
                <c:pt idx="1085">
                  <c:v>322.10000000000002</c:v>
                </c:pt>
                <c:pt idx="1086">
                  <c:v>322</c:v>
                </c:pt>
                <c:pt idx="1087">
                  <c:v>322.10000000000002</c:v>
                </c:pt>
                <c:pt idx="1088">
                  <c:v>321.7</c:v>
                </c:pt>
                <c:pt idx="1089">
                  <c:v>321.7</c:v>
                </c:pt>
                <c:pt idx="1090">
                  <c:v>321.5</c:v>
                </c:pt>
                <c:pt idx="1091">
                  <c:v>321.39999999999998</c:v>
                </c:pt>
                <c:pt idx="1092">
                  <c:v>321.39999999999998</c:v>
                </c:pt>
                <c:pt idx="1093">
                  <c:v>321.39999999999998</c:v>
                </c:pt>
                <c:pt idx="1094">
                  <c:v>321.10000000000002</c:v>
                </c:pt>
                <c:pt idx="1095">
                  <c:v>321.10000000000002</c:v>
                </c:pt>
                <c:pt idx="1096">
                  <c:v>321.10000000000002</c:v>
                </c:pt>
                <c:pt idx="1097">
                  <c:v>320.7</c:v>
                </c:pt>
                <c:pt idx="1098">
                  <c:v>320.7</c:v>
                </c:pt>
                <c:pt idx="1099">
                  <c:v>320.7</c:v>
                </c:pt>
                <c:pt idx="1100">
                  <c:v>320.39999999999998</c:v>
                </c:pt>
                <c:pt idx="1101">
                  <c:v>320.5</c:v>
                </c:pt>
                <c:pt idx="1102">
                  <c:v>320.3</c:v>
                </c:pt>
                <c:pt idx="1103">
                  <c:v>320.10000000000002</c:v>
                </c:pt>
                <c:pt idx="1104">
                  <c:v>320</c:v>
                </c:pt>
                <c:pt idx="1105">
                  <c:v>320.10000000000002</c:v>
                </c:pt>
                <c:pt idx="1106">
                  <c:v>319.8</c:v>
                </c:pt>
                <c:pt idx="1107">
                  <c:v>319.8</c:v>
                </c:pt>
                <c:pt idx="1108">
                  <c:v>319.5</c:v>
                </c:pt>
                <c:pt idx="1109">
                  <c:v>319.5</c:v>
                </c:pt>
                <c:pt idx="1110">
                  <c:v>319.5</c:v>
                </c:pt>
                <c:pt idx="1111">
                  <c:v>319.2</c:v>
                </c:pt>
                <c:pt idx="1112">
                  <c:v>319.2</c:v>
                </c:pt>
                <c:pt idx="1113">
                  <c:v>319.2</c:v>
                </c:pt>
                <c:pt idx="1114">
                  <c:v>318.8</c:v>
                </c:pt>
                <c:pt idx="1115">
                  <c:v>318.8</c:v>
                </c:pt>
                <c:pt idx="1116">
                  <c:v>318.8</c:v>
                </c:pt>
                <c:pt idx="1117">
                  <c:v>318.5</c:v>
                </c:pt>
                <c:pt idx="1118">
                  <c:v>318.5</c:v>
                </c:pt>
                <c:pt idx="1119">
                  <c:v>318.5</c:v>
                </c:pt>
                <c:pt idx="1120">
                  <c:v>318.2</c:v>
                </c:pt>
                <c:pt idx="1121">
                  <c:v>318.2</c:v>
                </c:pt>
                <c:pt idx="1122">
                  <c:v>317.89999999999998</c:v>
                </c:pt>
                <c:pt idx="1123">
                  <c:v>317.8</c:v>
                </c:pt>
                <c:pt idx="1124">
                  <c:v>317.89999999999998</c:v>
                </c:pt>
                <c:pt idx="1125">
                  <c:v>317.8</c:v>
                </c:pt>
                <c:pt idx="1126">
                  <c:v>317.7</c:v>
                </c:pt>
                <c:pt idx="1127">
                  <c:v>317.39999999999998</c:v>
                </c:pt>
                <c:pt idx="1128">
                  <c:v>317.5</c:v>
                </c:pt>
                <c:pt idx="1129">
                  <c:v>317.5</c:v>
                </c:pt>
                <c:pt idx="1130">
                  <c:v>317.10000000000002</c:v>
                </c:pt>
                <c:pt idx="1131">
                  <c:v>317.2</c:v>
                </c:pt>
                <c:pt idx="1132">
                  <c:v>317.10000000000002</c:v>
                </c:pt>
                <c:pt idx="1133">
                  <c:v>317.2</c:v>
                </c:pt>
                <c:pt idx="1134">
                  <c:v>316.89999999999998</c:v>
                </c:pt>
                <c:pt idx="1135">
                  <c:v>316.8</c:v>
                </c:pt>
                <c:pt idx="1136">
                  <c:v>316.8</c:v>
                </c:pt>
                <c:pt idx="1137">
                  <c:v>316.8</c:v>
                </c:pt>
                <c:pt idx="1138">
                  <c:v>316.39999999999998</c:v>
                </c:pt>
                <c:pt idx="1139">
                  <c:v>316.39999999999998</c:v>
                </c:pt>
                <c:pt idx="1140">
                  <c:v>316.39999999999998</c:v>
                </c:pt>
                <c:pt idx="1141">
                  <c:v>316.2</c:v>
                </c:pt>
                <c:pt idx="1142">
                  <c:v>316.10000000000002</c:v>
                </c:pt>
                <c:pt idx="1143">
                  <c:v>316.10000000000002</c:v>
                </c:pt>
                <c:pt idx="1144">
                  <c:v>315.8</c:v>
                </c:pt>
                <c:pt idx="1145">
                  <c:v>315.8</c:v>
                </c:pt>
                <c:pt idx="1146">
                  <c:v>315.8</c:v>
                </c:pt>
                <c:pt idx="1147">
                  <c:v>315.8</c:v>
                </c:pt>
                <c:pt idx="1148">
                  <c:v>315.8</c:v>
                </c:pt>
                <c:pt idx="1149">
                  <c:v>315.5</c:v>
                </c:pt>
                <c:pt idx="1150">
                  <c:v>315.5</c:v>
                </c:pt>
                <c:pt idx="1151">
                  <c:v>315.5</c:v>
                </c:pt>
                <c:pt idx="1152">
                  <c:v>315.2</c:v>
                </c:pt>
                <c:pt idx="1153">
                  <c:v>315.2</c:v>
                </c:pt>
                <c:pt idx="1154">
                  <c:v>315.2</c:v>
                </c:pt>
                <c:pt idx="1155">
                  <c:v>315.2</c:v>
                </c:pt>
                <c:pt idx="1156">
                  <c:v>315.2</c:v>
                </c:pt>
                <c:pt idx="1157">
                  <c:v>314.89999999999998</c:v>
                </c:pt>
                <c:pt idx="1158">
                  <c:v>314.89999999999998</c:v>
                </c:pt>
                <c:pt idx="1159">
                  <c:v>314.89999999999998</c:v>
                </c:pt>
                <c:pt idx="1160">
                  <c:v>314.89999999999998</c:v>
                </c:pt>
                <c:pt idx="1161">
                  <c:v>314.5</c:v>
                </c:pt>
                <c:pt idx="1162">
                  <c:v>314.5</c:v>
                </c:pt>
                <c:pt idx="1163">
                  <c:v>314.5</c:v>
                </c:pt>
                <c:pt idx="1164">
                  <c:v>314.2</c:v>
                </c:pt>
                <c:pt idx="1165">
                  <c:v>314.2</c:v>
                </c:pt>
                <c:pt idx="1166">
                  <c:v>314.2</c:v>
                </c:pt>
                <c:pt idx="1167">
                  <c:v>314.2</c:v>
                </c:pt>
                <c:pt idx="1168">
                  <c:v>314.2</c:v>
                </c:pt>
                <c:pt idx="1169">
                  <c:v>314.2</c:v>
                </c:pt>
                <c:pt idx="1170">
                  <c:v>313.89999999999998</c:v>
                </c:pt>
                <c:pt idx="1171">
                  <c:v>313.89999999999998</c:v>
                </c:pt>
                <c:pt idx="1172">
                  <c:v>313.89999999999998</c:v>
                </c:pt>
                <c:pt idx="1173">
                  <c:v>313.5</c:v>
                </c:pt>
                <c:pt idx="1174">
                  <c:v>313.60000000000002</c:v>
                </c:pt>
                <c:pt idx="1175">
                  <c:v>313.5</c:v>
                </c:pt>
                <c:pt idx="1176">
                  <c:v>313.5</c:v>
                </c:pt>
                <c:pt idx="1177">
                  <c:v>313.2</c:v>
                </c:pt>
                <c:pt idx="1178">
                  <c:v>313.2</c:v>
                </c:pt>
                <c:pt idx="1179">
                  <c:v>313.3</c:v>
                </c:pt>
                <c:pt idx="1180">
                  <c:v>313.2</c:v>
                </c:pt>
                <c:pt idx="1181">
                  <c:v>312.89999999999998</c:v>
                </c:pt>
                <c:pt idx="1182">
                  <c:v>312.89999999999998</c:v>
                </c:pt>
                <c:pt idx="1183">
                  <c:v>312.60000000000002</c:v>
                </c:pt>
                <c:pt idx="1184">
                  <c:v>312.60000000000002</c:v>
                </c:pt>
                <c:pt idx="1185">
                  <c:v>312.60000000000002</c:v>
                </c:pt>
                <c:pt idx="1186">
                  <c:v>312.60000000000002</c:v>
                </c:pt>
                <c:pt idx="1187">
                  <c:v>312.2</c:v>
                </c:pt>
                <c:pt idx="1188">
                  <c:v>312.60000000000002</c:v>
                </c:pt>
                <c:pt idx="1189">
                  <c:v>312.2</c:v>
                </c:pt>
                <c:pt idx="1190">
                  <c:v>312.2</c:v>
                </c:pt>
                <c:pt idx="1191">
                  <c:v>312.2</c:v>
                </c:pt>
                <c:pt idx="1192">
                  <c:v>311.89999999999998</c:v>
                </c:pt>
                <c:pt idx="1193">
                  <c:v>311.89999999999998</c:v>
                </c:pt>
                <c:pt idx="1194">
                  <c:v>311.89999999999998</c:v>
                </c:pt>
                <c:pt idx="1195">
                  <c:v>311.5</c:v>
                </c:pt>
                <c:pt idx="1196">
                  <c:v>311.60000000000002</c:v>
                </c:pt>
                <c:pt idx="1197">
                  <c:v>311.2</c:v>
                </c:pt>
                <c:pt idx="1198">
                  <c:v>311.2</c:v>
                </c:pt>
                <c:pt idx="1199">
                  <c:v>311.2</c:v>
                </c:pt>
                <c:pt idx="1200">
                  <c:v>311.2</c:v>
                </c:pt>
                <c:pt idx="1201">
                  <c:v>310.89999999999998</c:v>
                </c:pt>
                <c:pt idx="1202">
                  <c:v>310.89999999999998</c:v>
                </c:pt>
                <c:pt idx="1203">
                  <c:v>310.89999999999998</c:v>
                </c:pt>
                <c:pt idx="1204">
                  <c:v>310.89999999999998</c:v>
                </c:pt>
                <c:pt idx="1205">
                  <c:v>310.39999999999998</c:v>
                </c:pt>
                <c:pt idx="1206">
                  <c:v>310.5</c:v>
                </c:pt>
                <c:pt idx="1207">
                  <c:v>310.3</c:v>
                </c:pt>
                <c:pt idx="1208">
                  <c:v>310.2</c:v>
                </c:pt>
                <c:pt idx="1209">
                  <c:v>310.2</c:v>
                </c:pt>
                <c:pt idx="1210">
                  <c:v>309.89999999999998</c:v>
                </c:pt>
                <c:pt idx="1211">
                  <c:v>310.2</c:v>
                </c:pt>
                <c:pt idx="1212">
                  <c:v>309.89999999999998</c:v>
                </c:pt>
                <c:pt idx="1213">
                  <c:v>309.89999999999998</c:v>
                </c:pt>
                <c:pt idx="1214">
                  <c:v>310.2</c:v>
                </c:pt>
                <c:pt idx="1215">
                  <c:v>309.89999999999998</c:v>
                </c:pt>
                <c:pt idx="1216">
                  <c:v>309.89999999999998</c:v>
                </c:pt>
                <c:pt idx="1217">
                  <c:v>309.89999999999998</c:v>
                </c:pt>
                <c:pt idx="1218">
                  <c:v>309.89999999999998</c:v>
                </c:pt>
                <c:pt idx="1219">
                  <c:v>309.60000000000002</c:v>
                </c:pt>
                <c:pt idx="1220">
                  <c:v>309.5</c:v>
                </c:pt>
                <c:pt idx="1221">
                  <c:v>309.60000000000002</c:v>
                </c:pt>
                <c:pt idx="1222">
                  <c:v>309.60000000000002</c:v>
                </c:pt>
                <c:pt idx="1223">
                  <c:v>309.60000000000002</c:v>
                </c:pt>
                <c:pt idx="1224">
                  <c:v>309.60000000000002</c:v>
                </c:pt>
                <c:pt idx="1225">
                  <c:v>309.3</c:v>
                </c:pt>
                <c:pt idx="1226">
                  <c:v>309.2</c:v>
                </c:pt>
                <c:pt idx="1227">
                  <c:v>309.3</c:v>
                </c:pt>
                <c:pt idx="1228">
                  <c:v>309.2</c:v>
                </c:pt>
                <c:pt idx="1229">
                  <c:v>309.3</c:v>
                </c:pt>
                <c:pt idx="1230">
                  <c:v>309.2</c:v>
                </c:pt>
                <c:pt idx="1231">
                  <c:v>309.3</c:v>
                </c:pt>
                <c:pt idx="1232">
                  <c:v>309.3</c:v>
                </c:pt>
                <c:pt idx="1233">
                  <c:v>309.2</c:v>
                </c:pt>
                <c:pt idx="1234">
                  <c:v>309.10000000000002</c:v>
                </c:pt>
                <c:pt idx="1235">
                  <c:v>308.89999999999998</c:v>
                </c:pt>
                <c:pt idx="1236">
                  <c:v>308.89999999999998</c:v>
                </c:pt>
                <c:pt idx="1237">
                  <c:v>308.8</c:v>
                </c:pt>
                <c:pt idx="1238">
                  <c:v>308.60000000000002</c:v>
                </c:pt>
                <c:pt idx="1239">
                  <c:v>308.8</c:v>
                </c:pt>
                <c:pt idx="1240">
                  <c:v>308.5</c:v>
                </c:pt>
                <c:pt idx="1241">
                  <c:v>308.60000000000002</c:v>
                </c:pt>
                <c:pt idx="1242">
                  <c:v>308.60000000000002</c:v>
                </c:pt>
                <c:pt idx="1243">
                  <c:v>308.5</c:v>
                </c:pt>
                <c:pt idx="1244">
                  <c:v>308.60000000000002</c:v>
                </c:pt>
                <c:pt idx="1245">
                  <c:v>308.2</c:v>
                </c:pt>
                <c:pt idx="1246">
                  <c:v>308.2</c:v>
                </c:pt>
                <c:pt idx="1247">
                  <c:v>308.3</c:v>
                </c:pt>
                <c:pt idx="1248">
                  <c:v>308.3</c:v>
                </c:pt>
                <c:pt idx="1249">
                  <c:v>308.2</c:v>
                </c:pt>
                <c:pt idx="1250">
                  <c:v>308.2</c:v>
                </c:pt>
                <c:pt idx="1251">
                  <c:v>308.2</c:v>
                </c:pt>
                <c:pt idx="1252">
                  <c:v>307.89999999999998</c:v>
                </c:pt>
                <c:pt idx="1253">
                  <c:v>307.8</c:v>
                </c:pt>
                <c:pt idx="1254">
                  <c:v>308.2</c:v>
                </c:pt>
                <c:pt idx="1255">
                  <c:v>307.89999999999998</c:v>
                </c:pt>
                <c:pt idx="1256">
                  <c:v>307.89999999999998</c:v>
                </c:pt>
                <c:pt idx="1257">
                  <c:v>307.8</c:v>
                </c:pt>
                <c:pt idx="1258">
                  <c:v>307.5</c:v>
                </c:pt>
                <c:pt idx="1259">
                  <c:v>307.60000000000002</c:v>
                </c:pt>
                <c:pt idx="1260">
                  <c:v>307.5</c:v>
                </c:pt>
                <c:pt idx="1261">
                  <c:v>307.5</c:v>
                </c:pt>
                <c:pt idx="1262">
                  <c:v>307.5</c:v>
                </c:pt>
                <c:pt idx="1263">
                  <c:v>307.5</c:v>
                </c:pt>
                <c:pt idx="1264">
                  <c:v>307.2</c:v>
                </c:pt>
                <c:pt idx="1265">
                  <c:v>307.5</c:v>
                </c:pt>
                <c:pt idx="1266">
                  <c:v>307.2</c:v>
                </c:pt>
                <c:pt idx="1267">
                  <c:v>307.2</c:v>
                </c:pt>
                <c:pt idx="1268">
                  <c:v>306.89999999999998</c:v>
                </c:pt>
                <c:pt idx="1269">
                  <c:v>307.2</c:v>
                </c:pt>
                <c:pt idx="1270">
                  <c:v>307.2</c:v>
                </c:pt>
                <c:pt idx="1271">
                  <c:v>307.2</c:v>
                </c:pt>
                <c:pt idx="1272">
                  <c:v>307.2</c:v>
                </c:pt>
                <c:pt idx="1273">
                  <c:v>306.89999999999998</c:v>
                </c:pt>
                <c:pt idx="1274">
                  <c:v>306.89999999999998</c:v>
                </c:pt>
                <c:pt idx="1275">
                  <c:v>306.5</c:v>
                </c:pt>
                <c:pt idx="1276">
                  <c:v>306.60000000000002</c:v>
                </c:pt>
                <c:pt idx="1277">
                  <c:v>306.89999999999998</c:v>
                </c:pt>
                <c:pt idx="1278">
                  <c:v>306.5</c:v>
                </c:pt>
                <c:pt idx="1279">
                  <c:v>306.5</c:v>
                </c:pt>
                <c:pt idx="1280">
                  <c:v>306.5</c:v>
                </c:pt>
                <c:pt idx="1281">
                  <c:v>306.60000000000002</c:v>
                </c:pt>
                <c:pt idx="1282">
                  <c:v>306.2</c:v>
                </c:pt>
                <c:pt idx="1283">
                  <c:v>306.5</c:v>
                </c:pt>
                <c:pt idx="1284">
                  <c:v>306.2</c:v>
                </c:pt>
                <c:pt idx="1285">
                  <c:v>306.2</c:v>
                </c:pt>
                <c:pt idx="1286">
                  <c:v>306.10000000000002</c:v>
                </c:pt>
                <c:pt idx="1287">
                  <c:v>306.10000000000002</c:v>
                </c:pt>
                <c:pt idx="1288">
                  <c:v>306.2</c:v>
                </c:pt>
                <c:pt idx="1289">
                  <c:v>305.8</c:v>
                </c:pt>
                <c:pt idx="1290">
                  <c:v>305.89999999999998</c:v>
                </c:pt>
                <c:pt idx="1291">
                  <c:v>305.8</c:v>
                </c:pt>
                <c:pt idx="1292">
                  <c:v>305.8</c:v>
                </c:pt>
                <c:pt idx="1293">
                  <c:v>305.8</c:v>
                </c:pt>
                <c:pt idx="1294">
                  <c:v>305.39999999999998</c:v>
                </c:pt>
                <c:pt idx="1295">
                  <c:v>305.39999999999998</c:v>
                </c:pt>
                <c:pt idx="1296">
                  <c:v>305.39999999999998</c:v>
                </c:pt>
                <c:pt idx="1297">
                  <c:v>305.39999999999998</c:v>
                </c:pt>
                <c:pt idx="1298">
                  <c:v>305.39999999999998</c:v>
                </c:pt>
                <c:pt idx="1299">
                  <c:v>305.2</c:v>
                </c:pt>
                <c:pt idx="1300">
                  <c:v>305.10000000000002</c:v>
                </c:pt>
                <c:pt idx="1301">
                  <c:v>304.8</c:v>
                </c:pt>
                <c:pt idx="1302">
                  <c:v>304.8</c:v>
                </c:pt>
                <c:pt idx="1303">
                  <c:v>304.5</c:v>
                </c:pt>
                <c:pt idx="1304">
                  <c:v>304.5</c:v>
                </c:pt>
                <c:pt idx="1305">
                  <c:v>304.5</c:v>
                </c:pt>
                <c:pt idx="1306">
                  <c:v>304.5</c:v>
                </c:pt>
                <c:pt idx="1307">
                  <c:v>304.2</c:v>
                </c:pt>
                <c:pt idx="1308">
                  <c:v>303.89999999999998</c:v>
                </c:pt>
                <c:pt idx="1309">
                  <c:v>303.89999999999998</c:v>
                </c:pt>
                <c:pt idx="1310">
                  <c:v>303.89999999999998</c:v>
                </c:pt>
                <c:pt idx="1311">
                  <c:v>303.89999999999998</c:v>
                </c:pt>
                <c:pt idx="1312">
                  <c:v>303.5</c:v>
                </c:pt>
                <c:pt idx="1313">
                  <c:v>303.5</c:v>
                </c:pt>
                <c:pt idx="1314">
                  <c:v>303.2</c:v>
                </c:pt>
                <c:pt idx="1315">
                  <c:v>303.2</c:v>
                </c:pt>
                <c:pt idx="1316">
                  <c:v>303.2</c:v>
                </c:pt>
                <c:pt idx="1317">
                  <c:v>303.2</c:v>
                </c:pt>
                <c:pt idx="1318">
                  <c:v>302.89999999999998</c:v>
                </c:pt>
                <c:pt idx="1319">
                  <c:v>302.8</c:v>
                </c:pt>
                <c:pt idx="1320">
                  <c:v>302.89999999999998</c:v>
                </c:pt>
                <c:pt idx="1321">
                  <c:v>302.89999999999998</c:v>
                </c:pt>
                <c:pt idx="1322">
                  <c:v>302.60000000000002</c:v>
                </c:pt>
                <c:pt idx="1323">
                  <c:v>302.60000000000002</c:v>
                </c:pt>
                <c:pt idx="1324">
                  <c:v>302.5</c:v>
                </c:pt>
                <c:pt idx="1325">
                  <c:v>302.2</c:v>
                </c:pt>
                <c:pt idx="1326">
                  <c:v>302</c:v>
                </c:pt>
                <c:pt idx="1327">
                  <c:v>301.89999999999998</c:v>
                </c:pt>
                <c:pt idx="1328">
                  <c:v>301.89999999999998</c:v>
                </c:pt>
                <c:pt idx="1329">
                  <c:v>301.60000000000002</c:v>
                </c:pt>
                <c:pt idx="1330">
                  <c:v>301.89999999999998</c:v>
                </c:pt>
                <c:pt idx="1331">
                  <c:v>301.60000000000002</c:v>
                </c:pt>
                <c:pt idx="1332">
                  <c:v>301.3</c:v>
                </c:pt>
                <c:pt idx="1333">
                  <c:v>301.3</c:v>
                </c:pt>
                <c:pt idx="1334">
                  <c:v>301.2</c:v>
                </c:pt>
                <c:pt idx="1335">
                  <c:v>301</c:v>
                </c:pt>
                <c:pt idx="1336">
                  <c:v>301</c:v>
                </c:pt>
                <c:pt idx="1337">
                  <c:v>300.5</c:v>
                </c:pt>
                <c:pt idx="1338">
                  <c:v>300.5</c:v>
                </c:pt>
                <c:pt idx="1339">
                  <c:v>300.5</c:v>
                </c:pt>
                <c:pt idx="1340">
                  <c:v>300.5</c:v>
                </c:pt>
                <c:pt idx="1341">
                  <c:v>300.2</c:v>
                </c:pt>
                <c:pt idx="1342">
                  <c:v>300.2</c:v>
                </c:pt>
                <c:pt idx="1343">
                  <c:v>300.2</c:v>
                </c:pt>
                <c:pt idx="1344">
                  <c:v>300.2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ex1_40_coolTemp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Sheet1!$G$2:$G$2071</c:f>
              <c:numCache>
                <c:formatCode>General</c:formatCode>
                <c:ptCount val="2070"/>
                <c:pt idx="478">
                  <c:v>373.7</c:v>
                </c:pt>
                <c:pt idx="479">
                  <c:v>373.6</c:v>
                </c:pt>
                <c:pt idx="480">
                  <c:v>373.7</c:v>
                </c:pt>
                <c:pt idx="481">
                  <c:v>373.3</c:v>
                </c:pt>
                <c:pt idx="482">
                  <c:v>373.3</c:v>
                </c:pt>
                <c:pt idx="483">
                  <c:v>373</c:v>
                </c:pt>
                <c:pt idx="484">
                  <c:v>372.7</c:v>
                </c:pt>
                <c:pt idx="485">
                  <c:v>372.7</c:v>
                </c:pt>
                <c:pt idx="486">
                  <c:v>372.3</c:v>
                </c:pt>
                <c:pt idx="487">
                  <c:v>372.4</c:v>
                </c:pt>
                <c:pt idx="488">
                  <c:v>372.4</c:v>
                </c:pt>
                <c:pt idx="489">
                  <c:v>372.3</c:v>
                </c:pt>
                <c:pt idx="490">
                  <c:v>372</c:v>
                </c:pt>
                <c:pt idx="491">
                  <c:v>372</c:v>
                </c:pt>
                <c:pt idx="492">
                  <c:v>372</c:v>
                </c:pt>
                <c:pt idx="493">
                  <c:v>371.7</c:v>
                </c:pt>
                <c:pt idx="494">
                  <c:v>371.7</c:v>
                </c:pt>
                <c:pt idx="495">
                  <c:v>371.4</c:v>
                </c:pt>
                <c:pt idx="496">
                  <c:v>371.3</c:v>
                </c:pt>
                <c:pt idx="497">
                  <c:v>371.3</c:v>
                </c:pt>
                <c:pt idx="498">
                  <c:v>371.3</c:v>
                </c:pt>
                <c:pt idx="499">
                  <c:v>371.3</c:v>
                </c:pt>
                <c:pt idx="500">
                  <c:v>371</c:v>
                </c:pt>
                <c:pt idx="501">
                  <c:v>371</c:v>
                </c:pt>
                <c:pt idx="502">
                  <c:v>370.6</c:v>
                </c:pt>
                <c:pt idx="503">
                  <c:v>370.7</c:v>
                </c:pt>
                <c:pt idx="504">
                  <c:v>370.7</c:v>
                </c:pt>
                <c:pt idx="505">
                  <c:v>370.6</c:v>
                </c:pt>
                <c:pt idx="506">
                  <c:v>370.6</c:v>
                </c:pt>
                <c:pt idx="507">
                  <c:v>370.3</c:v>
                </c:pt>
                <c:pt idx="508">
                  <c:v>370.3</c:v>
                </c:pt>
                <c:pt idx="509">
                  <c:v>370.3</c:v>
                </c:pt>
                <c:pt idx="510">
                  <c:v>370.3</c:v>
                </c:pt>
                <c:pt idx="511">
                  <c:v>369.9</c:v>
                </c:pt>
                <c:pt idx="512">
                  <c:v>370</c:v>
                </c:pt>
                <c:pt idx="513">
                  <c:v>370</c:v>
                </c:pt>
                <c:pt idx="514">
                  <c:v>369.7</c:v>
                </c:pt>
                <c:pt idx="515">
                  <c:v>369.6</c:v>
                </c:pt>
                <c:pt idx="516">
                  <c:v>369.6</c:v>
                </c:pt>
                <c:pt idx="517">
                  <c:v>369.3</c:v>
                </c:pt>
                <c:pt idx="518">
                  <c:v>369.3</c:v>
                </c:pt>
                <c:pt idx="519">
                  <c:v>369.3</c:v>
                </c:pt>
                <c:pt idx="520">
                  <c:v>369</c:v>
                </c:pt>
                <c:pt idx="521">
                  <c:v>368.9</c:v>
                </c:pt>
                <c:pt idx="522">
                  <c:v>368.7</c:v>
                </c:pt>
                <c:pt idx="523">
                  <c:v>368.6</c:v>
                </c:pt>
                <c:pt idx="524">
                  <c:v>368.7</c:v>
                </c:pt>
                <c:pt idx="525">
                  <c:v>368.3</c:v>
                </c:pt>
                <c:pt idx="526">
                  <c:v>368.3</c:v>
                </c:pt>
                <c:pt idx="527">
                  <c:v>368.3</c:v>
                </c:pt>
                <c:pt idx="528">
                  <c:v>368</c:v>
                </c:pt>
                <c:pt idx="529">
                  <c:v>368</c:v>
                </c:pt>
                <c:pt idx="530">
                  <c:v>368</c:v>
                </c:pt>
                <c:pt idx="531">
                  <c:v>367.8</c:v>
                </c:pt>
                <c:pt idx="532">
                  <c:v>367.7</c:v>
                </c:pt>
                <c:pt idx="533">
                  <c:v>367.3</c:v>
                </c:pt>
                <c:pt idx="534">
                  <c:v>367.4</c:v>
                </c:pt>
                <c:pt idx="535">
                  <c:v>367.4</c:v>
                </c:pt>
                <c:pt idx="536">
                  <c:v>367</c:v>
                </c:pt>
                <c:pt idx="537">
                  <c:v>367.1</c:v>
                </c:pt>
                <c:pt idx="538">
                  <c:v>367</c:v>
                </c:pt>
                <c:pt idx="539">
                  <c:v>367.1</c:v>
                </c:pt>
                <c:pt idx="540">
                  <c:v>366.8</c:v>
                </c:pt>
                <c:pt idx="541">
                  <c:v>366.7</c:v>
                </c:pt>
                <c:pt idx="542">
                  <c:v>366.3</c:v>
                </c:pt>
                <c:pt idx="543">
                  <c:v>366.3</c:v>
                </c:pt>
                <c:pt idx="544">
                  <c:v>366.3</c:v>
                </c:pt>
                <c:pt idx="545">
                  <c:v>366</c:v>
                </c:pt>
                <c:pt idx="546">
                  <c:v>366</c:v>
                </c:pt>
                <c:pt idx="547">
                  <c:v>365.7</c:v>
                </c:pt>
                <c:pt idx="548">
                  <c:v>365.7</c:v>
                </c:pt>
                <c:pt idx="549">
                  <c:v>365.7</c:v>
                </c:pt>
                <c:pt idx="550">
                  <c:v>365.4</c:v>
                </c:pt>
                <c:pt idx="551">
                  <c:v>365.5</c:v>
                </c:pt>
                <c:pt idx="552">
                  <c:v>365.4</c:v>
                </c:pt>
                <c:pt idx="553">
                  <c:v>365.1</c:v>
                </c:pt>
                <c:pt idx="554">
                  <c:v>365.1</c:v>
                </c:pt>
                <c:pt idx="555">
                  <c:v>364.7</c:v>
                </c:pt>
                <c:pt idx="556">
                  <c:v>364.7</c:v>
                </c:pt>
                <c:pt idx="557">
                  <c:v>364.7</c:v>
                </c:pt>
                <c:pt idx="558">
                  <c:v>364.4</c:v>
                </c:pt>
                <c:pt idx="559">
                  <c:v>364.1</c:v>
                </c:pt>
                <c:pt idx="560">
                  <c:v>364.1</c:v>
                </c:pt>
                <c:pt idx="561">
                  <c:v>364.1</c:v>
                </c:pt>
                <c:pt idx="562">
                  <c:v>364</c:v>
                </c:pt>
                <c:pt idx="563">
                  <c:v>363.8</c:v>
                </c:pt>
                <c:pt idx="564">
                  <c:v>363.7</c:v>
                </c:pt>
                <c:pt idx="565">
                  <c:v>363.8</c:v>
                </c:pt>
                <c:pt idx="566">
                  <c:v>363.4</c:v>
                </c:pt>
                <c:pt idx="567">
                  <c:v>363.4</c:v>
                </c:pt>
                <c:pt idx="568">
                  <c:v>363.1</c:v>
                </c:pt>
                <c:pt idx="569">
                  <c:v>363.1</c:v>
                </c:pt>
                <c:pt idx="570">
                  <c:v>362.8</c:v>
                </c:pt>
                <c:pt idx="571">
                  <c:v>362.8</c:v>
                </c:pt>
                <c:pt idx="572">
                  <c:v>362.8</c:v>
                </c:pt>
                <c:pt idx="573">
                  <c:v>362.7</c:v>
                </c:pt>
                <c:pt idx="574">
                  <c:v>362.7</c:v>
                </c:pt>
                <c:pt idx="575">
                  <c:v>362.5</c:v>
                </c:pt>
                <c:pt idx="576">
                  <c:v>362.5</c:v>
                </c:pt>
                <c:pt idx="577">
                  <c:v>362.1</c:v>
                </c:pt>
                <c:pt idx="578">
                  <c:v>362.1</c:v>
                </c:pt>
                <c:pt idx="579">
                  <c:v>361.8</c:v>
                </c:pt>
                <c:pt idx="580">
                  <c:v>361.8</c:v>
                </c:pt>
                <c:pt idx="581">
                  <c:v>361.7</c:v>
                </c:pt>
                <c:pt idx="582">
                  <c:v>361.8</c:v>
                </c:pt>
                <c:pt idx="583">
                  <c:v>361.8</c:v>
                </c:pt>
                <c:pt idx="584">
                  <c:v>361.5</c:v>
                </c:pt>
                <c:pt idx="585">
                  <c:v>361.4</c:v>
                </c:pt>
                <c:pt idx="586">
                  <c:v>361.4</c:v>
                </c:pt>
                <c:pt idx="587">
                  <c:v>361.4</c:v>
                </c:pt>
                <c:pt idx="588">
                  <c:v>361.1</c:v>
                </c:pt>
                <c:pt idx="589">
                  <c:v>361.1</c:v>
                </c:pt>
                <c:pt idx="590">
                  <c:v>361.1</c:v>
                </c:pt>
                <c:pt idx="591">
                  <c:v>360.8</c:v>
                </c:pt>
                <c:pt idx="592">
                  <c:v>360.8</c:v>
                </c:pt>
                <c:pt idx="593">
                  <c:v>360.5</c:v>
                </c:pt>
                <c:pt idx="594">
                  <c:v>360.6</c:v>
                </c:pt>
                <c:pt idx="595">
                  <c:v>360.4</c:v>
                </c:pt>
                <c:pt idx="596">
                  <c:v>360.5</c:v>
                </c:pt>
                <c:pt idx="597">
                  <c:v>360.2</c:v>
                </c:pt>
                <c:pt idx="598">
                  <c:v>360.1</c:v>
                </c:pt>
                <c:pt idx="599">
                  <c:v>360.1</c:v>
                </c:pt>
                <c:pt idx="600">
                  <c:v>359.8</c:v>
                </c:pt>
                <c:pt idx="601">
                  <c:v>359.8</c:v>
                </c:pt>
                <c:pt idx="602">
                  <c:v>359.8</c:v>
                </c:pt>
                <c:pt idx="603">
                  <c:v>359.5</c:v>
                </c:pt>
                <c:pt idx="604">
                  <c:v>359.5</c:v>
                </c:pt>
                <c:pt idx="605">
                  <c:v>359.5</c:v>
                </c:pt>
                <c:pt idx="606">
                  <c:v>359.2</c:v>
                </c:pt>
                <c:pt idx="607">
                  <c:v>359.2</c:v>
                </c:pt>
                <c:pt idx="608">
                  <c:v>358.8</c:v>
                </c:pt>
                <c:pt idx="609">
                  <c:v>358.8</c:v>
                </c:pt>
                <c:pt idx="610">
                  <c:v>358.8</c:v>
                </c:pt>
                <c:pt idx="611">
                  <c:v>358.5</c:v>
                </c:pt>
                <c:pt idx="612">
                  <c:v>358.2</c:v>
                </c:pt>
                <c:pt idx="613">
                  <c:v>358.2</c:v>
                </c:pt>
                <c:pt idx="614">
                  <c:v>358.2</c:v>
                </c:pt>
                <c:pt idx="615">
                  <c:v>358.1</c:v>
                </c:pt>
                <c:pt idx="616">
                  <c:v>357.9</c:v>
                </c:pt>
                <c:pt idx="617">
                  <c:v>357.8</c:v>
                </c:pt>
                <c:pt idx="618">
                  <c:v>357.9</c:v>
                </c:pt>
                <c:pt idx="619">
                  <c:v>357.6</c:v>
                </c:pt>
                <c:pt idx="620">
                  <c:v>357.2</c:v>
                </c:pt>
                <c:pt idx="621">
                  <c:v>357.2</c:v>
                </c:pt>
                <c:pt idx="622">
                  <c:v>357.2</c:v>
                </c:pt>
                <c:pt idx="623">
                  <c:v>357.2</c:v>
                </c:pt>
                <c:pt idx="624">
                  <c:v>357.2</c:v>
                </c:pt>
                <c:pt idx="625">
                  <c:v>357.2</c:v>
                </c:pt>
                <c:pt idx="626">
                  <c:v>357.2</c:v>
                </c:pt>
                <c:pt idx="627">
                  <c:v>357.2</c:v>
                </c:pt>
                <c:pt idx="628">
                  <c:v>356.9</c:v>
                </c:pt>
                <c:pt idx="629">
                  <c:v>356.9</c:v>
                </c:pt>
                <c:pt idx="630">
                  <c:v>356.8</c:v>
                </c:pt>
                <c:pt idx="631">
                  <c:v>356.4</c:v>
                </c:pt>
                <c:pt idx="632">
                  <c:v>356.8</c:v>
                </c:pt>
                <c:pt idx="633">
                  <c:v>356.8</c:v>
                </c:pt>
                <c:pt idx="634">
                  <c:v>356.5</c:v>
                </c:pt>
                <c:pt idx="635">
                  <c:v>356.6</c:v>
                </c:pt>
                <c:pt idx="636">
                  <c:v>356.5</c:v>
                </c:pt>
                <c:pt idx="637">
                  <c:v>356.1</c:v>
                </c:pt>
                <c:pt idx="638">
                  <c:v>356.5</c:v>
                </c:pt>
                <c:pt idx="639">
                  <c:v>356.4</c:v>
                </c:pt>
                <c:pt idx="640">
                  <c:v>356.2</c:v>
                </c:pt>
                <c:pt idx="641">
                  <c:v>356.2</c:v>
                </c:pt>
                <c:pt idx="642">
                  <c:v>356.1</c:v>
                </c:pt>
                <c:pt idx="643">
                  <c:v>356.2</c:v>
                </c:pt>
                <c:pt idx="644">
                  <c:v>356</c:v>
                </c:pt>
                <c:pt idx="645">
                  <c:v>355.8</c:v>
                </c:pt>
                <c:pt idx="646">
                  <c:v>355.9</c:v>
                </c:pt>
                <c:pt idx="647">
                  <c:v>355.8</c:v>
                </c:pt>
                <c:pt idx="648">
                  <c:v>355.8</c:v>
                </c:pt>
                <c:pt idx="649">
                  <c:v>355.5</c:v>
                </c:pt>
                <c:pt idx="650">
                  <c:v>355.5</c:v>
                </c:pt>
                <c:pt idx="651">
                  <c:v>355.5</c:v>
                </c:pt>
                <c:pt idx="652">
                  <c:v>355.5</c:v>
                </c:pt>
                <c:pt idx="653">
                  <c:v>355.2</c:v>
                </c:pt>
                <c:pt idx="654">
                  <c:v>355.2</c:v>
                </c:pt>
                <c:pt idx="655">
                  <c:v>355.2</c:v>
                </c:pt>
                <c:pt idx="656">
                  <c:v>355.2</c:v>
                </c:pt>
                <c:pt idx="657">
                  <c:v>355.2</c:v>
                </c:pt>
                <c:pt idx="658">
                  <c:v>355.2</c:v>
                </c:pt>
                <c:pt idx="659">
                  <c:v>355.2</c:v>
                </c:pt>
                <c:pt idx="660">
                  <c:v>354.9</c:v>
                </c:pt>
                <c:pt idx="661">
                  <c:v>354.9</c:v>
                </c:pt>
                <c:pt idx="662">
                  <c:v>354.9</c:v>
                </c:pt>
                <c:pt idx="663">
                  <c:v>354.9</c:v>
                </c:pt>
                <c:pt idx="664">
                  <c:v>354.5</c:v>
                </c:pt>
                <c:pt idx="665">
                  <c:v>354.5</c:v>
                </c:pt>
                <c:pt idx="666">
                  <c:v>354.5</c:v>
                </c:pt>
                <c:pt idx="667">
                  <c:v>354.5</c:v>
                </c:pt>
                <c:pt idx="668">
                  <c:v>354.5</c:v>
                </c:pt>
                <c:pt idx="669">
                  <c:v>354.5</c:v>
                </c:pt>
                <c:pt idx="670">
                  <c:v>354.2</c:v>
                </c:pt>
                <c:pt idx="671">
                  <c:v>354.2</c:v>
                </c:pt>
                <c:pt idx="672">
                  <c:v>354.2</c:v>
                </c:pt>
                <c:pt idx="673">
                  <c:v>354.2</c:v>
                </c:pt>
                <c:pt idx="674">
                  <c:v>354.2</c:v>
                </c:pt>
                <c:pt idx="675">
                  <c:v>353.8</c:v>
                </c:pt>
                <c:pt idx="676">
                  <c:v>354.2</c:v>
                </c:pt>
                <c:pt idx="677">
                  <c:v>353.7</c:v>
                </c:pt>
                <c:pt idx="678">
                  <c:v>353.8</c:v>
                </c:pt>
                <c:pt idx="679">
                  <c:v>353.8</c:v>
                </c:pt>
                <c:pt idx="680">
                  <c:v>353.8</c:v>
                </c:pt>
                <c:pt idx="681">
                  <c:v>353.4</c:v>
                </c:pt>
                <c:pt idx="682">
                  <c:v>353.4</c:v>
                </c:pt>
                <c:pt idx="683">
                  <c:v>353.4</c:v>
                </c:pt>
                <c:pt idx="684">
                  <c:v>353.4</c:v>
                </c:pt>
                <c:pt idx="685">
                  <c:v>353.2</c:v>
                </c:pt>
                <c:pt idx="686">
                  <c:v>353.2</c:v>
                </c:pt>
                <c:pt idx="687">
                  <c:v>353.1</c:v>
                </c:pt>
                <c:pt idx="688">
                  <c:v>353.1</c:v>
                </c:pt>
                <c:pt idx="689">
                  <c:v>353.1</c:v>
                </c:pt>
                <c:pt idx="690">
                  <c:v>353.1</c:v>
                </c:pt>
                <c:pt idx="691">
                  <c:v>353.2</c:v>
                </c:pt>
                <c:pt idx="692">
                  <c:v>353.1</c:v>
                </c:pt>
                <c:pt idx="693">
                  <c:v>352.8</c:v>
                </c:pt>
                <c:pt idx="694">
                  <c:v>352.8</c:v>
                </c:pt>
                <c:pt idx="695">
                  <c:v>352.8</c:v>
                </c:pt>
                <c:pt idx="696">
                  <c:v>352.8</c:v>
                </c:pt>
                <c:pt idx="697">
                  <c:v>352.5</c:v>
                </c:pt>
                <c:pt idx="698">
                  <c:v>352.5</c:v>
                </c:pt>
                <c:pt idx="699">
                  <c:v>352.5</c:v>
                </c:pt>
                <c:pt idx="700">
                  <c:v>352.5</c:v>
                </c:pt>
                <c:pt idx="701">
                  <c:v>352.5</c:v>
                </c:pt>
                <c:pt idx="702">
                  <c:v>352.5</c:v>
                </c:pt>
                <c:pt idx="703">
                  <c:v>352.5</c:v>
                </c:pt>
                <c:pt idx="704">
                  <c:v>352.5</c:v>
                </c:pt>
                <c:pt idx="705">
                  <c:v>352.1</c:v>
                </c:pt>
                <c:pt idx="706">
                  <c:v>352.1</c:v>
                </c:pt>
                <c:pt idx="707">
                  <c:v>352.1</c:v>
                </c:pt>
                <c:pt idx="708">
                  <c:v>352.1</c:v>
                </c:pt>
                <c:pt idx="709">
                  <c:v>352.2</c:v>
                </c:pt>
                <c:pt idx="710">
                  <c:v>352.1</c:v>
                </c:pt>
                <c:pt idx="711">
                  <c:v>352.1</c:v>
                </c:pt>
                <c:pt idx="712">
                  <c:v>351.8</c:v>
                </c:pt>
                <c:pt idx="713">
                  <c:v>351.8</c:v>
                </c:pt>
                <c:pt idx="714">
                  <c:v>351.8</c:v>
                </c:pt>
                <c:pt idx="715">
                  <c:v>351.8</c:v>
                </c:pt>
                <c:pt idx="716">
                  <c:v>351.5</c:v>
                </c:pt>
                <c:pt idx="717">
                  <c:v>351.5</c:v>
                </c:pt>
                <c:pt idx="718">
                  <c:v>351.5</c:v>
                </c:pt>
                <c:pt idx="719">
                  <c:v>351.5</c:v>
                </c:pt>
                <c:pt idx="720">
                  <c:v>351.5</c:v>
                </c:pt>
                <c:pt idx="721">
                  <c:v>351.5</c:v>
                </c:pt>
                <c:pt idx="722">
                  <c:v>351.5</c:v>
                </c:pt>
                <c:pt idx="723">
                  <c:v>351.2</c:v>
                </c:pt>
                <c:pt idx="724">
                  <c:v>351.1</c:v>
                </c:pt>
                <c:pt idx="725">
                  <c:v>351.1</c:v>
                </c:pt>
                <c:pt idx="726">
                  <c:v>350.9</c:v>
                </c:pt>
                <c:pt idx="727">
                  <c:v>350.9</c:v>
                </c:pt>
                <c:pt idx="728">
                  <c:v>350.8</c:v>
                </c:pt>
                <c:pt idx="729">
                  <c:v>350.8</c:v>
                </c:pt>
                <c:pt idx="730">
                  <c:v>350.5</c:v>
                </c:pt>
                <c:pt idx="731">
                  <c:v>350.6</c:v>
                </c:pt>
                <c:pt idx="732">
                  <c:v>350.2</c:v>
                </c:pt>
                <c:pt idx="733">
                  <c:v>350.2</c:v>
                </c:pt>
                <c:pt idx="734">
                  <c:v>350.2</c:v>
                </c:pt>
                <c:pt idx="735">
                  <c:v>349.9</c:v>
                </c:pt>
                <c:pt idx="736">
                  <c:v>349.9</c:v>
                </c:pt>
                <c:pt idx="737">
                  <c:v>349.8</c:v>
                </c:pt>
                <c:pt idx="738">
                  <c:v>349.5</c:v>
                </c:pt>
                <c:pt idx="739">
                  <c:v>349.5</c:v>
                </c:pt>
                <c:pt idx="740">
                  <c:v>349.5</c:v>
                </c:pt>
                <c:pt idx="741">
                  <c:v>349.1</c:v>
                </c:pt>
                <c:pt idx="742">
                  <c:v>349.2</c:v>
                </c:pt>
                <c:pt idx="743">
                  <c:v>349.1</c:v>
                </c:pt>
                <c:pt idx="744">
                  <c:v>348.9</c:v>
                </c:pt>
                <c:pt idx="745">
                  <c:v>348.5</c:v>
                </c:pt>
                <c:pt idx="746">
                  <c:v>348.9</c:v>
                </c:pt>
                <c:pt idx="747">
                  <c:v>348.5</c:v>
                </c:pt>
                <c:pt idx="748">
                  <c:v>348.5</c:v>
                </c:pt>
                <c:pt idx="749">
                  <c:v>348.2</c:v>
                </c:pt>
                <c:pt idx="750">
                  <c:v>348.2</c:v>
                </c:pt>
                <c:pt idx="751">
                  <c:v>348.2</c:v>
                </c:pt>
                <c:pt idx="752">
                  <c:v>347.8</c:v>
                </c:pt>
                <c:pt idx="753">
                  <c:v>347.8</c:v>
                </c:pt>
                <c:pt idx="754">
                  <c:v>347.8</c:v>
                </c:pt>
                <c:pt idx="755">
                  <c:v>347.5</c:v>
                </c:pt>
                <c:pt idx="756">
                  <c:v>347.5</c:v>
                </c:pt>
                <c:pt idx="757">
                  <c:v>347.5</c:v>
                </c:pt>
                <c:pt idx="758">
                  <c:v>347.2</c:v>
                </c:pt>
                <c:pt idx="759">
                  <c:v>347.2</c:v>
                </c:pt>
                <c:pt idx="760">
                  <c:v>346.9</c:v>
                </c:pt>
                <c:pt idx="761">
                  <c:v>347.2</c:v>
                </c:pt>
                <c:pt idx="762">
                  <c:v>346.6</c:v>
                </c:pt>
                <c:pt idx="763">
                  <c:v>346.5</c:v>
                </c:pt>
                <c:pt idx="764">
                  <c:v>346.6</c:v>
                </c:pt>
                <c:pt idx="765">
                  <c:v>346.2</c:v>
                </c:pt>
                <c:pt idx="766">
                  <c:v>346.2</c:v>
                </c:pt>
                <c:pt idx="767">
                  <c:v>345.9</c:v>
                </c:pt>
                <c:pt idx="768">
                  <c:v>345.8</c:v>
                </c:pt>
                <c:pt idx="769">
                  <c:v>345.6</c:v>
                </c:pt>
                <c:pt idx="770">
                  <c:v>345.8</c:v>
                </c:pt>
                <c:pt idx="771">
                  <c:v>345.6</c:v>
                </c:pt>
                <c:pt idx="772">
                  <c:v>345.6</c:v>
                </c:pt>
                <c:pt idx="773">
                  <c:v>345.3</c:v>
                </c:pt>
                <c:pt idx="774">
                  <c:v>345.2</c:v>
                </c:pt>
                <c:pt idx="775">
                  <c:v>344.9</c:v>
                </c:pt>
                <c:pt idx="776">
                  <c:v>344.8</c:v>
                </c:pt>
                <c:pt idx="777">
                  <c:v>344.9</c:v>
                </c:pt>
                <c:pt idx="778">
                  <c:v>344.8</c:v>
                </c:pt>
                <c:pt idx="779">
                  <c:v>344.8</c:v>
                </c:pt>
                <c:pt idx="780">
                  <c:v>344.5</c:v>
                </c:pt>
                <c:pt idx="781">
                  <c:v>344.5</c:v>
                </c:pt>
                <c:pt idx="782">
                  <c:v>344.5</c:v>
                </c:pt>
                <c:pt idx="783">
                  <c:v>344.2</c:v>
                </c:pt>
                <c:pt idx="784">
                  <c:v>344.2</c:v>
                </c:pt>
                <c:pt idx="785">
                  <c:v>343.9</c:v>
                </c:pt>
                <c:pt idx="786">
                  <c:v>343.9</c:v>
                </c:pt>
                <c:pt idx="787">
                  <c:v>343.5</c:v>
                </c:pt>
                <c:pt idx="788">
                  <c:v>343.5</c:v>
                </c:pt>
                <c:pt idx="789">
                  <c:v>343.5</c:v>
                </c:pt>
                <c:pt idx="790">
                  <c:v>343.5</c:v>
                </c:pt>
                <c:pt idx="791">
                  <c:v>343.5</c:v>
                </c:pt>
                <c:pt idx="792">
                  <c:v>343.2</c:v>
                </c:pt>
                <c:pt idx="793">
                  <c:v>343.2</c:v>
                </c:pt>
                <c:pt idx="794">
                  <c:v>342.8</c:v>
                </c:pt>
                <c:pt idx="795">
                  <c:v>342.5</c:v>
                </c:pt>
                <c:pt idx="796">
                  <c:v>342.7</c:v>
                </c:pt>
                <c:pt idx="797">
                  <c:v>342.5</c:v>
                </c:pt>
                <c:pt idx="798">
                  <c:v>342.3</c:v>
                </c:pt>
                <c:pt idx="799">
                  <c:v>342.2</c:v>
                </c:pt>
                <c:pt idx="800">
                  <c:v>342.2</c:v>
                </c:pt>
                <c:pt idx="801">
                  <c:v>341.9</c:v>
                </c:pt>
                <c:pt idx="802">
                  <c:v>341.9</c:v>
                </c:pt>
                <c:pt idx="803">
                  <c:v>341.5</c:v>
                </c:pt>
                <c:pt idx="804">
                  <c:v>341.6</c:v>
                </c:pt>
                <c:pt idx="805">
                  <c:v>341.6</c:v>
                </c:pt>
                <c:pt idx="806">
                  <c:v>341.1</c:v>
                </c:pt>
                <c:pt idx="807">
                  <c:v>341.1</c:v>
                </c:pt>
                <c:pt idx="808">
                  <c:v>340.8</c:v>
                </c:pt>
                <c:pt idx="809">
                  <c:v>340.9</c:v>
                </c:pt>
                <c:pt idx="810">
                  <c:v>340.5</c:v>
                </c:pt>
                <c:pt idx="811">
                  <c:v>340.5</c:v>
                </c:pt>
                <c:pt idx="812">
                  <c:v>340.5</c:v>
                </c:pt>
                <c:pt idx="813">
                  <c:v>340.2</c:v>
                </c:pt>
                <c:pt idx="814">
                  <c:v>339.9</c:v>
                </c:pt>
                <c:pt idx="815">
                  <c:v>339.9</c:v>
                </c:pt>
                <c:pt idx="816">
                  <c:v>339.9</c:v>
                </c:pt>
                <c:pt idx="817">
                  <c:v>339.9</c:v>
                </c:pt>
                <c:pt idx="818">
                  <c:v>339.6</c:v>
                </c:pt>
                <c:pt idx="819">
                  <c:v>339.6</c:v>
                </c:pt>
                <c:pt idx="820">
                  <c:v>339.2</c:v>
                </c:pt>
                <c:pt idx="821">
                  <c:v>339.2</c:v>
                </c:pt>
                <c:pt idx="822">
                  <c:v>339</c:v>
                </c:pt>
                <c:pt idx="823">
                  <c:v>338.9</c:v>
                </c:pt>
                <c:pt idx="824">
                  <c:v>338.9</c:v>
                </c:pt>
                <c:pt idx="825">
                  <c:v>338.9</c:v>
                </c:pt>
                <c:pt idx="826">
                  <c:v>338.5</c:v>
                </c:pt>
                <c:pt idx="827">
                  <c:v>338.3</c:v>
                </c:pt>
                <c:pt idx="828">
                  <c:v>338.2</c:v>
                </c:pt>
                <c:pt idx="829">
                  <c:v>338.2</c:v>
                </c:pt>
                <c:pt idx="830">
                  <c:v>338.2</c:v>
                </c:pt>
                <c:pt idx="831">
                  <c:v>338.3</c:v>
                </c:pt>
                <c:pt idx="832">
                  <c:v>338.2</c:v>
                </c:pt>
                <c:pt idx="833">
                  <c:v>337.9</c:v>
                </c:pt>
                <c:pt idx="834">
                  <c:v>338</c:v>
                </c:pt>
                <c:pt idx="835">
                  <c:v>337.9</c:v>
                </c:pt>
                <c:pt idx="836">
                  <c:v>337.9</c:v>
                </c:pt>
                <c:pt idx="837">
                  <c:v>337.5</c:v>
                </c:pt>
                <c:pt idx="838">
                  <c:v>337.5</c:v>
                </c:pt>
                <c:pt idx="839">
                  <c:v>337.2</c:v>
                </c:pt>
                <c:pt idx="840">
                  <c:v>337.1</c:v>
                </c:pt>
                <c:pt idx="841">
                  <c:v>337.2</c:v>
                </c:pt>
                <c:pt idx="842">
                  <c:v>336.8</c:v>
                </c:pt>
                <c:pt idx="843">
                  <c:v>336.5</c:v>
                </c:pt>
                <c:pt idx="844">
                  <c:v>336.2</c:v>
                </c:pt>
                <c:pt idx="845">
                  <c:v>336.2</c:v>
                </c:pt>
                <c:pt idx="846">
                  <c:v>335.9</c:v>
                </c:pt>
                <c:pt idx="847">
                  <c:v>335.8</c:v>
                </c:pt>
                <c:pt idx="848">
                  <c:v>335.6</c:v>
                </c:pt>
                <c:pt idx="849">
                  <c:v>335.6</c:v>
                </c:pt>
                <c:pt idx="850">
                  <c:v>335.3</c:v>
                </c:pt>
                <c:pt idx="851">
                  <c:v>335.3</c:v>
                </c:pt>
                <c:pt idx="852">
                  <c:v>334.9</c:v>
                </c:pt>
                <c:pt idx="853">
                  <c:v>334.9</c:v>
                </c:pt>
                <c:pt idx="854">
                  <c:v>334.9</c:v>
                </c:pt>
                <c:pt idx="855">
                  <c:v>334.6</c:v>
                </c:pt>
                <c:pt idx="856">
                  <c:v>334.6</c:v>
                </c:pt>
                <c:pt idx="857">
                  <c:v>334.6</c:v>
                </c:pt>
                <c:pt idx="858">
                  <c:v>334.2</c:v>
                </c:pt>
                <c:pt idx="859">
                  <c:v>334.3</c:v>
                </c:pt>
                <c:pt idx="860">
                  <c:v>333.9</c:v>
                </c:pt>
                <c:pt idx="861">
                  <c:v>333.9</c:v>
                </c:pt>
                <c:pt idx="862">
                  <c:v>333.9</c:v>
                </c:pt>
                <c:pt idx="863">
                  <c:v>333.9</c:v>
                </c:pt>
                <c:pt idx="864">
                  <c:v>333.9</c:v>
                </c:pt>
                <c:pt idx="865">
                  <c:v>333.6</c:v>
                </c:pt>
                <c:pt idx="866">
                  <c:v>333.6</c:v>
                </c:pt>
                <c:pt idx="867">
                  <c:v>333.5</c:v>
                </c:pt>
                <c:pt idx="868">
                  <c:v>333.3</c:v>
                </c:pt>
                <c:pt idx="869">
                  <c:v>333.3</c:v>
                </c:pt>
                <c:pt idx="870">
                  <c:v>333.3</c:v>
                </c:pt>
                <c:pt idx="871">
                  <c:v>332.9</c:v>
                </c:pt>
                <c:pt idx="872">
                  <c:v>332.9</c:v>
                </c:pt>
                <c:pt idx="873">
                  <c:v>332.9</c:v>
                </c:pt>
                <c:pt idx="874">
                  <c:v>332.9</c:v>
                </c:pt>
                <c:pt idx="875">
                  <c:v>332.9</c:v>
                </c:pt>
                <c:pt idx="876">
                  <c:v>332.9</c:v>
                </c:pt>
                <c:pt idx="877">
                  <c:v>332.9</c:v>
                </c:pt>
                <c:pt idx="878">
                  <c:v>333</c:v>
                </c:pt>
                <c:pt idx="879">
                  <c:v>333</c:v>
                </c:pt>
                <c:pt idx="880">
                  <c:v>332.9</c:v>
                </c:pt>
                <c:pt idx="881">
                  <c:v>332.9</c:v>
                </c:pt>
                <c:pt idx="882">
                  <c:v>332.5</c:v>
                </c:pt>
                <c:pt idx="883">
                  <c:v>332.5</c:v>
                </c:pt>
                <c:pt idx="884">
                  <c:v>332.5</c:v>
                </c:pt>
                <c:pt idx="885">
                  <c:v>332.5</c:v>
                </c:pt>
                <c:pt idx="886">
                  <c:v>332.5</c:v>
                </c:pt>
                <c:pt idx="887">
                  <c:v>332.6</c:v>
                </c:pt>
                <c:pt idx="888">
                  <c:v>332.6</c:v>
                </c:pt>
                <c:pt idx="889">
                  <c:v>332.4</c:v>
                </c:pt>
                <c:pt idx="890">
                  <c:v>332.2</c:v>
                </c:pt>
                <c:pt idx="891">
                  <c:v>332.3</c:v>
                </c:pt>
                <c:pt idx="892">
                  <c:v>332.2</c:v>
                </c:pt>
                <c:pt idx="893">
                  <c:v>332.2</c:v>
                </c:pt>
                <c:pt idx="894">
                  <c:v>332.2</c:v>
                </c:pt>
                <c:pt idx="895">
                  <c:v>332.2</c:v>
                </c:pt>
                <c:pt idx="896">
                  <c:v>332.2</c:v>
                </c:pt>
                <c:pt idx="897">
                  <c:v>332.2</c:v>
                </c:pt>
                <c:pt idx="898">
                  <c:v>332.2</c:v>
                </c:pt>
                <c:pt idx="899">
                  <c:v>332.2</c:v>
                </c:pt>
                <c:pt idx="900">
                  <c:v>331.9</c:v>
                </c:pt>
                <c:pt idx="901">
                  <c:v>331.9</c:v>
                </c:pt>
                <c:pt idx="902">
                  <c:v>331.9</c:v>
                </c:pt>
                <c:pt idx="903">
                  <c:v>331.9</c:v>
                </c:pt>
                <c:pt idx="904">
                  <c:v>331.9</c:v>
                </c:pt>
                <c:pt idx="905">
                  <c:v>331.6</c:v>
                </c:pt>
                <c:pt idx="906">
                  <c:v>331.6</c:v>
                </c:pt>
                <c:pt idx="907">
                  <c:v>331.6</c:v>
                </c:pt>
                <c:pt idx="908">
                  <c:v>331.6</c:v>
                </c:pt>
                <c:pt idx="909">
                  <c:v>331.6</c:v>
                </c:pt>
                <c:pt idx="910">
                  <c:v>331.3</c:v>
                </c:pt>
                <c:pt idx="911">
                  <c:v>331.3</c:v>
                </c:pt>
                <c:pt idx="912">
                  <c:v>331.3</c:v>
                </c:pt>
                <c:pt idx="913">
                  <c:v>331.3</c:v>
                </c:pt>
                <c:pt idx="914">
                  <c:v>331.3</c:v>
                </c:pt>
                <c:pt idx="915">
                  <c:v>331.3</c:v>
                </c:pt>
                <c:pt idx="916">
                  <c:v>331.3</c:v>
                </c:pt>
                <c:pt idx="917">
                  <c:v>331.3</c:v>
                </c:pt>
                <c:pt idx="918">
                  <c:v>331.3</c:v>
                </c:pt>
                <c:pt idx="919">
                  <c:v>330.9</c:v>
                </c:pt>
                <c:pt idx="920">
                  <c:v>330.9</c:v>
                </c:pt>
                <c:pt idx="921">
                  <c:v>330.9</c:v>
                </c:pt>
                <c:pt idx="922">
                  <c:v>330.9</c:v>
                </c:pt>
                <c:pt idx="923">
                  <c:v>330.9</c:v>
                </c:pt>
                <c:pt idx="924">
                  <c:v>330.6</c:v>
                </c:pt>
                <c:pt idx="925">
                  <c:v>330.9</c:v>
                </c:pt>
                <c:pt idx="926">
                  <c:v>330.6</c:v>
                </c:pt>
                <c:pt idx="927">
                  <c:v>330.6</c:v>
                </c:pt>
                <c:pt idx="928">
                  <c:v>330.6</c:v>
                </c:pt>
                <c:pt idx="929">
                  <c:v>330.6</c:v>
                </c:pt>
                <c:pt idx="930">
                  <c:v>330.6</c:v>
                </c:pt>
                <c:pt idx="931">
                  <c:v>330.6</c:v>
                </c:pt>
                <c:pt idx="932">
                  <c:v>330.3</c:v>
                </c:pt>
                <c:pt idx="933">
                  <c:v>330.3</c:v>
                </c:pt>
                <c:pt idx="934">
                  <c:v>330.3</c:v>
                </c:pt>
                <c:pt idx="935">
                  <c:v>330.3</c:v>
                </c:pt>
                <c:pt idx="936">
                  <c:v>330.3</c:v>
                </c:pt>
                <c:pt idx="937">
                  <c:v>330.3</c:v>
                </c:pt>
                <c:pt idx="938">
                  <c:v>330.3</c:v>
                </c:pt>
                <c:pt idx="939">
                  <c:v>330</c:v>
                </c:pt>
                <c:pt idx="940">
                  <c:v>330</c:v>
                </c:pt>
                <c:pt idx="941">
                  <c:v>330</c:v>
                </c:pt>
                <c:pt idx="942">
                  <c:v>330</c:v>
                </c:pt>
                <c:pt idx="943">
                  <c:v>330</c:v>
                </c:pt>
                <c:pt idx="944">
                  <c:v>330</c:v>
                </c:pt>
                <c:pt idx="945">
                  <c:v>330</c:v>
                </c:pt>
                <c:pt idx="946">
                  <c:v>329.7</c:v>
                </c:pt>
                <c:pt idx="947">
                  <c:v>329.7</c:v>
                </c:pt>
                <c:pt idx="948">
                  <c:v>329.7</c:v>
                </c:pt>
                <c:pt idx="949">
                  <c:v>329.7</c:v>
                </c:pt>
                <c:pt idx="950">
                  <c:v>329.6</c:v>
                </c:pt>
                <c:pt idx="951">
                  <c:v>329.4</c:v>
                </c:pt>
                <c:pt idx="952">
                  <c:v>329.3</c:v>
                </c:pt>
                <c:pt idx="953">
                  <c:v>329.4</c:v>
                </c:pt>
                <c:pt idx="954">
                  <c:v>329.4</c:v>
                </c:pt>
                <c:pt idx="955">
                  <c:v>329.3</c:v>
                </c:pt>
                <c:pt idx="956">
                  <c:v>329.4</c:v>
                </c:pt>
                <c:pt idx="957">
                  <c:v>329.3</c:v>
                </c:pt>
                <c:pt idx="958">
                  <c:v>329</c:v>
                </c:pt>
                <c:pt idx="959">
                  <c:v>329</c:v>
                </c:pt>
                <c:pt idx="960">
                  <c:v>329</c:v>
                </c:pt>
                <c:pt idx="961">
                  <c:v>329</c:v>
                </c:pt>
                <c:pt idx="962">
                  <c:v>329</c:v>
                </c:pt>
                <c:pt idx="963">
                  <c:v>328.7</c:v>
                </c:pt>
                <c:pt idx="964">
                  <c:v>328.7</c:v>
                </c:pt>
                <c:pt idx="965">
                  <c:v>328.7</c:v>
                </c:pt>
                <c:pt idx="966">
                  <c:v>328.7</c:v>
                </c:pt>
                <c:pt idx="967">
                  <c:v>328.3</c:v>
                </c:pt>
                <c:pt idx="968">
                  <c:v>328.3</c:v>
                </c:pt>
                <c:pt idx="969">
                  <c:v>328</c:v>
                </c:pt>
                <c:pt idx="970">
                  <c:v>328</c:v>
                </c:pt>
                <c:pt idx="971">
                  <c:v>327.7</c:v>
                </c:pt>
                <c:pt idx="972">
                  <c:v>327.7</c:v>
                </c:pt>
                <c:pt idx="973">
                  <c:v>327.39999999999998</c:v>
                </c:pt>
                <c:pt idx="974">
                  <c:v>327.39999999999998</c:v>
                </c:pt>
                <c:pt idx="975">
                  <c:v>327.3</c:v>
                </c:pt>
                <c:pt idx="976">
                  <c:v>327</c:v>
                </c:pt>
                <c:pt idx="977">
                  <c:v>327</c:v>
                </c:pt>
                <c:pt idx="978">
                  <c:v>326.60000000000002</c:v>
                </c:pt>
                <c:pt idx="979">
                  <c:v>326.7</c:v>
                </c:pt>
                <c:pt idx="980">
                  <c:v>326.8</c:v>
                </c:pt>
                <c:pt idx="981">
                  <c:v>326.3</c:v>
                </c:pt>
                <c:pt idx="982">
                  <c:v>326.3</c:v>
                </c:pt>
                <c:pt idx="983">
                  <c:v>326.39999999999998</c:v>
                </c:pt>
                <c:pt idx="984">
                  <c:v>326.39999999999998</c:v>
                </c:pt>
                <c:pt idx="985">
                  <c:v>326</c:v>
                </c:pt>
                <c:pt idx="986">
                  <c:v>325.7</c:v>
                </c:pt>
                <c:pt idx="987">
                  <c:v>326</c:v>
                </c:pt>
                <c:pt idx="988">
                  <c:v>325.7</c:v>
                </c:pt>
                <c:pt idx="989">
                  <c:v>325.39999999999998</c:v>
                </c:pt>
                <c:pt idx="990">
                  <c:v>325.39999999999998</c:v>
                </c:pt>
                <c:pt idx="991">
                  <c:v>325.39999999999998</c:v>
                </c:pt>
                <c:pt idx="992">
                  <c:v>325.39999999999998</c:v>
                </c:pt>
                <c:pt idx="993">
                  <c:v>325.10000000000002</c:v>
                </c:pt>
                <c:pt idx="994">
                  <c:v>324.7</c:v>
                </c:pt>
                <c:pt idx="995">
                  <c:v>325.10000000000002</c:v>
                </c:pt>
                <c:pt idx="996">
                  <c:v>324.7</c:v>
                </c:pt>
                <c:pt idx="997">
                  <c:v>324.7</c:v>
                </c:pt>
                <c:pt idx="998">
                  <c:v>324.39999999999998</c:v>
                </c:pt>
                <c:pt idx="999">
                  <c:v>324.39999999999998</c:v>
                </c:pt>
                <c:pt idx="1000">
                  <c:v>324.39999999999998</c:v>
                </c:pt>
                <c:pt idx="1001">
                  <c:v>324.39999999999998</c:v>
                </c:pt>
                <c:pt idx="1002">
                  <c:v>324.10000000000002</c:v>
                </c:pt>
                <c:pt idx="1003">
                  <c:v>324.10000000000002</c:v>
                </c:pt>
                <c:pt idx="1004">
                  <c:v>324</c:v>
                </c:pt>
                <c:pt idx="1005">
                  <c:v>323.8</c:v>
                </c:pt>
                <c:pt idx="1006">
                  <c:v>323.7</c:v>
                </c:pt>
                <c:pt idx="1007">
                  <c:v>323.8</c:v>
                </c:pt>
                <c:pt idx="1008">
                  <c:v>323.39999999999998</c:v>
                </c:pt>
                <c:pt idx="1009">
                  <c:v>323.39999999999998</c:v>
                </c:pt>
                <c:pt idx="1010">
                  <c:v>323.39999999999998</c:v>
                </c:pt>
                <c:pt idx="1011">
                  <c:v>323.10000000000002</c:v>
                </c:pt>
                <c:pt idx="1012">
                  <c:v>323.10000000000002</c:v>
                </c:pt>
                <c:pt idx="1013">
                  <c:v>322.8</c:v>
                </c:pt>
                <c:pt idx="1014">
                  <c:v>322.8</c:v>
                </c:pt>
                <c:pt idx="1015">
                  <c:v>322.8</c:v>
                </c:pt>
                <c:pt idx="1016">
                  <c:v>322.7</c:v>
                </c:pt>
                <c:pt idx="1017">
                  <c:v>322.39999999999998</c:v>
                </c:pt>
                <c:pt idx="1018">
                  <c:v>322.3</c:v>
                </c:pt>
                <c:pt idx="1019">
                  <c:v>322.39999999999998</c:v>
                </c:pt>
                <c:pt idx="1020">
                  <c:v>322</c:v>
                </c:pt>
                <c:pt idx="1021">
                  <c:v>322</c:v>
                </c:pt>
                <c:pt idx="1022">
                  <c:v>322</c:v>
                </c:pt>
                <c:pt idx="1023">
                  <c:v>321.7</c:v>
                </c:pt>
                <c:pt idx="1024">
                  <c:v>321.7</c:v>
                </c:pt>
                <c:pt idx="1025">
                  <c:v>321.8</c:v>
                </c:pt>
                <c:pt idx="1026">
                  <c:v>321.39999999999998</c:v>
                </c:pt>
                <c:pt idx="1027">
                  <c:v>321.39999999999998</c:v>
                </c:pt>
                <c:pt idx="1028">
                  <c:v>321.10000000000002</c:v>
                </c:pt>
                <c:pt idx="1029">
                  <c:v>321.10000000000002</c:v>
                </c:pt>
                <c:pt idx="1030">
                  <c:v>321.10000000000002</c:v>
                </c:pt>
                <c:pt idx="1031">
                  <c:v>320.7</c:v>
                </c:pt>
                <c:pt idx="1032">
                  <c:v>320.7</c:v>
                </c:pt>
                <c:pt idx="1033">
                  <c:v>320.7</c:v>
                </c:pt>
                <c:pt idx="1034">
                  <c:v>320.39999999999998</c:v>
                </c:pt>
                <c:pt idx="1035">
                  <c:v>320.5</c:v>
                </c:pt>
                <c:pt idx="1036">
                  <c:v>320.39999999999998</c:v>
                </c:pt>
                <c:pt idx="1037">
                  <c:v>320.39999999999998</c:v>
                </c:pt>
                <c:pt idx="1038">
                  <c:v>320.39999999999998</c:v>
                </c:pt>
                <c:pt idx="1039">
                  <c:v>320.3</c:v>
                </c:pt>
                <c:pt idx="1040">
                  <c:v>320.10000000000002</c:v>
                </c:pt>
                <c:pt idx="1041">
                  <c:v>319.8</c:v>
                </c:pt>
                <c:pt idx="1042">
                  <c:v>319.8</c:v>
                </c:pt>
                <c:pt idx="1043">
                  <c:v>319.8</c:v>
                </c:pt>
                <c:pt idx="1044">
                  <c:v>319.39999999999998</c:v>
                </c:pt>
                <c:pt idx="1045">
                  <c:v>319.5</c:v>
                </c:pt>
                <c:pt idx="1046">
                  <c:v>319.39999999999998</c:v>
                </c:pt>
                <c:pt idx="1047">
                  <c:v>319.2</c:v>
                </c:pt>
                <c:pt idx="1048">
                  <c:v>318.8</c:v>
                </c:pt>
                <c:pt idx="1049">
                  <c:v>318.7</c:v>
                </c:pt>
                <c:pt idx="1050">
                  <c:v>318.8</c:v>
                </c:pt>
                <c:pt idx="1051">
                  <c:v>318.5</c:v>
                </c:pt>
                <c:pt idx="1052">
                  <c:v>318.5</c:v>
                </c:pt>
                <c:pt idx="1053">
                  <c:v>318.5</c:v>
                </c:pt>
                <c:pt idx="1054">
                  <c:v>318.2</c:v>
                </c:pt>
                <c:pt idx="1055">
                  <c:v>318.2</c:v>
                </c:pt>
                <c:pt idx="1056">
                  <c:v>318.10000000000002</c:v>
                </c:pt>
                <c:pt idx="1057">
                  <c:v>317.89999999999998</c:v>
                </c:pt>
                <c:pt idx="1058">
                  <c:v>317.7</c:v>
                </c:pt>
                <c:pt idx="1059">
                  <c:v>317.8</c:v>
                </c:pt>
                <c:pt idx="1060">
                  <c:v>317.8</c:v>
                </c:pt>
                <c:pt idx="1061">
                  <c:v>317.8</c:v>
                </c:pt>
                <c:pt idx="1062">
                  <c:v>317.5</c:v>
                </c:pt>
                <c:pt idx="1063">
                  <c:v>317.10000000000002</c:v>
                </c:pt>
                <c:pt idx="1064">
                  <c:v>317.2</c:v>
                </c:pt>
                <c:pt idx="1065">
                  <c:v>316.89999999999998</c:v>
                </c:pt>
                <c:pt idx="1066">
                  <c:v>316.89999999999998</c:v>
                </c:pt>
                <c:pt idx="1067">
                  <c:v>316.89999999999998</c:v>
                </c:pt>
                <c:pt idx="1068">
                  <c:v>316.89999999999998</c:v>
                </c:pt>
                <c:pt idx="1069">
                  <c:v>316.39999999999998</c:v>
                </c:pt>
                <c:pt idx="1070">
                  <c:v>316.39999999999998</c:v>
                </c:pt>
                <c:pt idx="1071">
                  <c:v>316.2</c:v>
                </c:pt>
                <c:pt idx="1072">
                  <c:v>316.2</c:v>
                </c:pt>
                <c:pt idx="1073">
                  <c:v>316.2</c:v>
                </c:pt>
                <c:pt idx="1074">
                  <c:v>315.89999999999998</c:v>
                </c:pt>
                <c:pt idx="1075">
                  <c:v>315.8</c:v>
                </c:pt>
                <c:pt idx="1076">
                  <c:v>315.8</c:v>
                </c:pt>
                <c:pt idx="1077">
                  <c:v>315.8</c:v>
                </c:pt>
                <c:pt idx="1078">
                  <c:v>315.89999999999998</c:v>
                </c:pt>
                <c:pt idx="1079">
                  <c:v>315.5</c:v>
                </c:pt>
                <c:pt idx="1080">
                  <c:v>315.60000000000002</c:v>
                </c:pt>
                <c:pt idx="1081">
                  <c:v>315.5</c:v>
                </c:pt>
                <c:pt idx="1082">
                  <c:v>315.2</c:v>
                </c:pt>
                <c:pt idx="1083">
                  <c:v>315.2</c:v>
                </c:pt>
                <c:pt idx="1084">
                  <c:v>315.3</c:v>
                </c:pt>
                <c:pt idx="1085">
                  <c:v>314.89999999999998</c:v>
                </c:pt>
                <c:pt idx="1086">
                  <c:v>314.89999999999998</c:v>
                </c:pt>
                <c:pt idx="1087">
                  <c:v>314.89999999999998</c:v>
                </c:pt>
                <c:pt idx="1088">
                  <c:v>314.60000000000002</c:v>
                </c:pt>
                <c:pt idx="1089">
                  <c:v>314.5</c:v>
                </c:pt>
                <c:pt idx="1090">
                  <c:v>314.60000000000002</c:v>
                </c:pt>
                <c:pt idx="1091">
                  <c:v>314.2</c:v>
                </c:pt>
                <c:pt idx="1092">
                  <c:v>314.2</c:v>
                </c:pt>
                <c:pt idx="1093">
                  <c:v>314.2</c:v>
                </c:pt>
                <c:pt idx="1094">
                  <c:v>314.10000000000002</c:v>
                </c:pt>
                <c:pt idx="1095">
                  <c:v>313.89999999999998</c:v>
                </c:pt>
                <c:pt idx="1096">
                  <c:v>313.89999999999998</c:v>
                </c:pt>
                <c:pt idx="1097">
                  <c:v>313.89999999999998</c:v>
                </c:pt>
                <c:pt idx="1098">
                  <c:v>313.60000000000002</c:v>
                </c:pt>
                <c:pt idx="1099">
                  <c:v>313.60000000000002</c:v>
                </c:pt>
                <c:pt idx="1100">
                  <c:v>313.60000000000002</c:v>
                </c:pt>
                <c:pt idx="1101">
                  <c:v>313.60000000000002</c:v>
                </c:pt>
                <c:pt idx="1102">
                  <c:v>313.5</c:v>
                </c:pt>
                <c:pt idx="1103">
                  <c:v>313.60000000000002</c:v>
                </c:pt>
                <c:pt idx="1104">
                  <c:v>313.5</c:v>
                </c:pt>
                <c:pt idx="1105">
                  <c:v>313.5</c:v>
                </c:pt>
                <c:pt idx="1106">
                  <c:v>313.5</c:v>
                </c:pt>
                <c:pt idx="1107">
                  <c:v>313.5</c:v>
                </c:pt>
                <c:pt idx="1108">
                  <c:v>313.5</c:v>
                </c:pt>
                <c:pt idx="1109">
                  <c:v>313.5</c:v>
                </c:pt>
                <c:pt idx="1110">
                  <c:v>313.3</c:v>
                </c:pt>
                <c:pt idx="1111">
                  <c:v>313.2</c:v>
                </c:pt>
                <c:pt idx="1112">
                  <c:v>313.2</c:v>
                </c:pt>
                <c:pt idx="1113">
                  <c:v>313.2</c:v>
                </c:pt>
                <c:pt idx="1114">
                  <c:v>313.2</c:v>
                </c:pt>
                <c:pt idx="1115">
                  <c:v>313.2</c:v>
                </c:pt>
                <c:pt idx="1116">
                  <c:v>313.2</c:v>
                </c:pt>
                <c:pt idx="1117">
                  <c:v>313.2</c:v>
                </c:pt>
                <c:pt idx="1118">
                  <c:v>312.89999999999998</c:v>
                </c:pt>
                <c:pt idx="1119">
                  <c:v>312.89999999999998</c:v>
                </c:pt>
                <c:pt idx="1120">
                  <c:v>312.89999999999998</c:v>
                </c:pt>
                <c:pt idx="1121">
                  <c:v>312.89999999999998</c:v>
                </c:pt>
                <c:pt idx="1122">
                  <c:v>312.8</c:v>
                </c:pt>
                <c:pt idx="1123">
                  <c:v>312.5</c:v>
                </c:pt>
                <c:pt idx="1124">
                  <c:v>312.60000000000002</c:v>
                </c:pt>
                <c:pt idx="1125">
                  <c:v>312.60000000000002</c:v>
                </c:pt>
                <c:pt idx="1126">
                  <c:v>312.60000000000002</c:v>
                </c:pt>
                <c:pt idx="1127">
                  <c:v>312.2</c:v>
                </c:pt>
                <c:pt idx="1128">
                  <c:v>312.2</c:v>
                </c:pt>
                <c:pt idx="1129">
                  <c:v>312.2</c:v>
                </c:pt>
                <c:pt idx="1130">
                  <c:v>312.10000000000002</c:v>
                </c:pt>
                <c:pt idx="1131">
                  <c:v>312.10000000000002</c:v>
                </c:pt>
                <c:pt idx="1132">
                  <c:v>312.2</c:v>
                </c:pt>
                <c:pt idx="1133">
                  <c:v>311.89999999999998</c:v>
                </c:pt>
                <c:pt idx="1134">
                  <c:v>312.2</c:v>
                </c:pt>
                <c:pt idx="1135">
                  <c:v>311.8</c:v>
                </c:pt>
                <c:pt idx="1136">
                  <c:v>311.89999999999998</c:v>
                </c:pt>
                <c:pt idx="1137">
                  <c:v>311.8</c:v>
                </c:pt>
                <c:pt idx="1138">
                  <c:v>311.89999999999998</c:v>
                </c:pt>
                <c:pt idx="1139">
                  <c:v>311.89999999999998</c:v>
                </c:pt>
                <c:pt idx="1140">
                  <c:v>311.8</c:v>
                </c:pt>
                <c:pt idx="1141">
                  <c:v>311.89999999999998</c:v>
                </c:pt>
                <c:pt idx="1142">
                  <c:v>311.8</c:v>
                </c:pt>
                <c:pt idx="1143">
                  <c:v>311.60000000000002</c:v>
                </c:pt>
                <c:pt idx="1144">
                  <c:v>311.5</c:v>
                </c:pt>
                <c:pt idx="1145">
                  <c:v>311.60000000000002</c:v>
                </c:pt>
                <c:pt idx="1146">
                  <c:v>311.60000000000002</c:v>
                </c:pt>
                <c:pt idx="1147">
                  <c:v>311.5</c:v>
                </c:pt>
                <c:pt idx="1148">
                  <c:v>311.2</c:v>
                </c:pt>
                <c:pt idx="1149">
                  <c:v>311.2</c:v>
                </c:pt>
                <c:pt idx="1150">
                  <c:v>311.2</c:v>
                </c:pt>
                <c:pt idx="1151">
                  <c:v>311.2</c:v>
                </c:pt>
                <c:pt idx="1152">
                  <c:v>311.2</c:v>
                </c:pt>
                <c:pt idx="1153">
                  <c:v>311.2</c:v>
                </c:pt>
                <c:pt idx="1154">
                  <c:v>310.89999999999998</c:v>
                </c:pt>
                <c:pt idx="1155">
                  <c:v>310.89999999999998</c:v>
                </c:pt>
                <c:pt idx="1156">
                  <c:v>310.89999999999998</c:v>
                </c:pt>
                <c:pt idx="1157">
                  <c:v>310.89999999999998</c:v>
                </c:pt>
                <c:pt idx="1158">
                  <c:v>310.89999999999998</c:v>
                </c:pt>
                <c:pt idx="1159">
                  <c:v>310.89999999999998</c:v>
                </c:pt>
                <c:pt idx="1160">
                  <c:v>310.89999999999998</c:v>
                </c:pt>
                <c:pt idx="1161">
                  <c:v>310.89999999999998</c:v>
                </c:pt>
                <c:pt idx="1162">
                  <c:v>310.5</c:v>
                </c:pt>
                <c:pt idx="1163">
                  <c:v>310.5</c:v>
                </c:pt>
                <c:pt idx="1164">
                  <c:v>310.5</c:v>
                </c:pt>
                <c:pt idx="1165">
                  <c:v>310.5</c:v>
                </c:pt>
                <c:pt idx="1166">
                  <c:v>310.5</c:v>
                </c:pt>
                <c:pt idx="1167">
                  <c:v>310.5</c:v>
                </c:pt>
                <c:pt idx="1168">
                  <c:v>310.2</c:v>
                </c:pt>
                <c:pt idx="1169">
                  <c:v>310.2</c:v>
                </c:pt>
                <c:pt idx="1170">
                  <c:v>310.2</c:v>
                </c:pt>
                <c:pt idx="1171">
                  <c:v>310.2</c:v>
                </c:pt>
                <c:pt idx="1172">
                  <c:v>310.2</c:v>
                </c:pt>
                <c:pt idx="1173">
                  <c:v>310.10000000000002</c:v>
                </c:pt>
                <c:pt idx="1174">
                  <c:v>309.89999999999998</c:v>
                </c:pt>
                <c:pt idx="1175">
                  <c:v>309.89999999999998</c:v>
                </c:pt>
                <c:pt idx="1176">
                  <c:v>309.89999999999998</c:v>
                </c:pt>
                <c:pt idx="1177">
                  <c:v>309.60000000000002</c:v>
                </c:pt>
                <c:pt idx="1178">
                  <c:v>309.89999999999998</c:v>
                </c:pt>
                <c:pt idx="1179">
                  <c:v>309.5</c:v>
                </c:pt>
                <c:pt idx="1180">
                  <c:v>309.5</c:v>
                </c:pt>
                <c:pt idx="1181">
                  <c:v>309.60000000000002</c:v>
                </c:pt>
                <c:pt idx="1182">
                  <c:v>309.5</c:v>
                </c:pt>
                <c:pt idx="1183">
                  <c:v>309.5</c:v>
                </c:pt>
                <c:pt idx="1184">
                  <c:v>309.2</c:v>
                </c:pt>
                <c:pt idx="1185">
                  <c:v>309.2</c:v>
                </c:pt>
                <c:pt idx="1186">
                  <c:v>309.3</c:v>
                </c:pt>
                <c:pt idx="1187">
                  <c:v>309.2</c:v>
                </c:pt>
                <c:pt idx="1188">
                  <c:v>309.2</c:v>
                </c:pt>
                <c:pt idx="1189">
                  <c:v>309.2</c:v>
                </c:pt>
                <c:pt idx="1190">
                  <c:v>309.2</c:v>
                </c:pt>
                <c:pt idx="1191">
                  <c:v>308.8</c:v>
                </c:pt>
                <c:pt idx="1192">
                  <c:v>308.8</c:v>
                </c:pt>
                <c:pt idx="1193">
                  <c:v>308.89999999999998</c:v>
                </c:pt>
                <c:pt idx="1194">
                  <c:v>308.89999999999998</c:v>
                </c:pt>
                <c:pt idx="1195">
                  <c:v>308.5</c:v>
                </c:pt>
                <c:pt idx="1196">
                  <c:v>308.8</c:v>
                </c:pt>
                <c:pt idx="1197">
                  <c:v>308.2</c:v>
                </c:pt>
                <c:pt idx="1198">
                  <c:v>308.2</c:v>
                </c:pt>
                <c:pt idx="1199">
                  <c:v>307.8</c:v>
                </c:pt>
                <c:pt idx="1200">
                  <c:v>307.8</c:v>
                </c:pt>
                <c:pt idx="1201">
                  <c:v>307.8</c:v>
                </c:pt>
                <c:pt idx="1202">
                  <c:v>307.8</c:v>
                </c:pt>
                <c:pt idx="1203">
                  <c:v>307.5</c:v>
                </c:pt>
                <c:pt idx="1204">
                  <c:v>307.5</c:v>
                </c:pt>
                <c:pt idx="1205">
                  <c:v>307.10000000000002</c:v>
                </c:pt>
                <c:pt idx="1206">
                  <c:v>307.2</c:v>
                </c:pt>
                <c:pt idx="1207">
                  <c:v>307.2</c:v>
                </c:pt>
                <c:pt idx="1208">
                  <c:v>306.8</c:v>
                </c:pt>
                <c:pt idx="1209">
                  <c:v>306.5</c:v>
                </c:pt>
                <c:pt idx="1210">
                  <c:v>306.5</c:v>
                </c:pt>
                <c:pt idx="1211">
                  <c:v>306.5</c:v>
                </c:pt>
                <c:pt idx="1212">
                  <c:v>306.2</c:v>
                </c:pt>
                <c:pt idx="1213">
                  <c:v>306.2</c:v>
                </c:pt>
                <c:pt idx="1214">
                  <c:v>305.8</c:v>
                </c:pt>
                <c:pt idx="1215">
                  <c:v>305.89999999999998</c:v>
                </c:pt>
                <c:pt idx="1216">
                  <c:v>305.8</c:v>
                </c:pt>
                <c:pt idx="1217">
                  <c:v>305.8</c:v>
                </c:pt>
                <c:pt idx="1218">
                  <c:v>305.39999999999998</c:v>
                </c:pt>
                <c:pt idx="1219">
                  <c:v>305.2</c:v>
                </c:pt>
                <c:pt idx="1220">
                  <c:v>305.2</c:v>
                </c:pt>
                <c:pt idx="1221">
                  <c:v>305.10000000000002</c:v>
                </c:pt>
                <c:pt idx="1222">
                  <c:v>305.10000000000002</c:v>
                </c:pt>
                <c:pt idx="1223">
                  <c:v>304.8</c:v>
                </c:pt>
                <c:pt idx="1224">
                  <c:v>304.8</c:v>
                </c:pt>
                <c:pt idx="1225">
                  <c:v>304.5</c:v>
                </c:pt>
                <c:pt idx="1226">
                  <c:v>304.5</c:v>
                </c:pt>
                <c:pt idx="1227">
                  <c:v>304.5</c:v>
                </c:pt>
                <c:pt idx="1228">
                  <c:v>304.5</c:v>
                </c:pt>
                <c:pt idx="1229">
                  <c:v>304.5</c:v>
                </c:pt>
                <c:pt idx="1230">
                  <c:v>304.2</c:v>
                </c:pt>
                <c:pt idx="1231">
                  <c:v>304.2</c:v>
                </c:pt>
                <c:pt idx="1232">
                  <c:v>304</c:v>
                </c:pt>
                <c:pt idx="1233">
                  <c:v>303.89999999999998</c:v>
                </c:pt>
                <c:pt idx="1234">
                  <c:v>303.5</c:v>
                </c:pt>
                <c:pt idx="1235">
                  <c:v>303.5</c:v>
                </c:pt>
                <c:pt idx="1236">
                  <c:v>303.5</c:v>
                </c:pt>
                <c:pt idx="1237">
                  <c:v>303.2</c:v>
                </c:pt>
                <c:pt idx="1238">
                  <c:v>303.2</c:v>
                </c:pt>
                <c:pt idx="1239">
                  <c:v>303.2</c:v>
                </c:pt>
                <c:pt idx="1240">
                  <c:v>303.2</c:v>
                </c:pt>
                <c:pt idx="1241">
                  <c:v>302.89999999999998</c:v>
                </c:pt>
                <c:pt idx="1242">
                  <c:v>302.89999999999998</c:v>
                </c:pt>
                <c:pt idx="1243">
                  <c:v>302.5</c:v>
                </c:pt>
                <c:pt idx="1244">
                  <c:v>302.5</c:v>
                </c:pt>
                <c:pt idx="1245">
                  <c:v>302.5</c:v>
                </c:pt>
                <c:pt idx="1246">
                  <c:v>302.60000000000002</c:v>
                </c:pt>
                <c:pt idx="1247">
                  <c:v>302.3</c:v>
                </c:pt>
                <c:pt idx="1248">
                  <c:v>302.3</c:v>
                </c:pt>
                <c:pt idx="1249">
                  <c:v>301.89999999999998</c:v>
                </c:pt>
                <c:pt idx="1250">
                  <c:v>301.89999999999998</c:v>
                </c:pt>
                <c:pt idx="1251">
                  <c:v>301.89999999999998</c:v>
                </c:pt>
                <c:pt idx="1252">
                  <c:v>301.89999999999998</c:v>
                </c:pt>
                <c:pt idx="1253">
                  <c:v>301.60000000000002</c:v>
                </c:pt>
                <c:pt idx="1254">
                  <c:v>301.60000000000002</c:v>
                </c:pt>
                <c:pt idx="1255">
                  <c:v>301.3</c:v>
                </c:pt>
                <c:pt idx="1256">
                  <c:v>301.5</c:v>
                </c:pt>
                <c:pt idx="1257">
                  <c:v>300.89999999999998</c:v>
                </c:pt>
                <c:pt idx="1258">
                  <c:v>300.89999999999998</c:v>
                </c:pt>
                <c:pt idx="1259">
                  <c:v>300.60000000000002</c:v>
                </c:pt>
                <c:pt idx="1260">
                  <c:v>300.5</c:v>
                </c:pt>
                <c:pt idx="1261">
                  <c:v>300.5</c:v>
                </c:pt>
                <c:pt idx="1262">
                  <c:v>300.5</c:v>
                </c:pt>
                <c:pt idx="1263">
                  <c:v>300.2</c:v>
                </c:pt>
                <c:pt idx="1264">
                  <c:v>300.2</c:v>
                </c:pt>
                <c:pt idx="1265">
                  <c:v>300.2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126252176"/>
        <c:axId val="902331328"/>
      </c:lineChart>
      <c:catAx>
        <c:axId val="1126252176"/>
        <c:scaling>
          <c:orientation val="minMax"/>
        </c:scaling>
        <c:axPos val="b"/>
        <c:crossAx val="902331328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902331328"/>
        <c:scaling>
          <c:orientation val="minMax"/>
          <c:min val="250"/>
        </c:scaling>
        <c:axPos val="l"/>
        <c:crossAx val="1126252176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42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시간-쿨링온도(ex2)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ex2_15_coolTemp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Sheet1!$B$2:$B$2011</c:f>
              <c:numCache>
                <c:formatCode>General</c:formatCode>
                <c:ptCount val="2010"/>
                <c:pt idx="1271">
                  <c:v>382.3</c:v>
                </c:pt>
                <c:pt idx="1272">
                  <c:v>382.4</c:v>
                </c:pt>
                <c:pt idx="1273">
                  <c:v>382.4</c:v>
                </c:pt>
                <c:pt idx="1274">
                  <c:v>382.4</c:v>
                </c:pt>
                <c:pt idx="1275">
                  <c:v>382.4</c:v>
                </c:pt>
                <c:pt idx="1276">
                  <c:v>382.1</c:v>
                </c:pt>
                <c:pt idx="1277">
                  <c:v>382.1</c:v>
                </c:pt>
                <c:pt idx="1278">
                  <c:v>382.1</c:v>
                </c:pt>
                <c:pt idx="1279">
                  <c:v>382</c:v>
                </c:pt>
                <c:pt idx="1280">
                  <c:v>382.1</c:v>
                </c:pt>
                <c:pt idx="1281">
                  <c:v>381.9</c:v>
                </c:pt>
                <c:pt idx="1282">
                  <c:v>381.7</c:v>
                </c:pt>
                <c:pt idx="1283">
                  <c:v>381.7</c:v>
                </c:pt>
                <c:pt idx="1284">
                  <c:v>381.7</c:v>
                </c:pt>
                <c:pt idx="1285">
                  <c:v>381.4</c:v>
                </c:pt>
                <c:pt idx="1286">
                  <c:v>381</c:v>
                </c:pt>
                <c:pt idx="1287">
                  <c:v>381.4</c:v>
                </c:pt>
                <c:pt idx="1288">
                  <c:v>381</c:v>
                </c:pt>
                <c:pt idx="1289">
                  <c:v>381</c:v>
                </c:pt>
                <c:pt idx="1290">
                  <c:v>380.7</c:v>
                </c:pt>
                <c:pt idx="1291">
                  <c:v>380.7</c:v>
                </c:pt>
                <c:pt idx="1292">
                  <c:v>380.4</c:v>
                </c:pt>
                <c:pt idx="1293">
                  <c:v>380.4</c:v>
                </c:pt>
                <c:pt idx="1294">
                  <c:v>380</c:v>
                </c:pt>
                <c:pt idx="1295">
                  <c:v>380</c:v>
                </c:pt>
                <c:pt idx="1296">
                  <c:v>380</c:v>
                </c:pt>
                <c:pt idx="1297">
                  <c:v>379.7</c:v>
                </c:pt>
                <c:pt idx="1298">
                  <c:v>379.7</c:v>
                </c:pt>
                <c:pt idx="1299">
                  <c:v>379.4</c:v>
                </c:pt>
                <c:pt idx="1300">
                  <c:v>379.4</c:v>
                </c:pt>
                <c:pt idx="1301">
                  <c:v>379.1</c:v>
                </c:pt>
                <c:pt idx="1302">
                  <c:v>379.1</c:v>
                </c:pt>
                <c:pt idx="1303">
                  <c:v>379.1</c:v>
                </c:pt>
                <c:pt idx="1304">
                  <c:v>378.8</c:v>
                </c:pt>
                <c:pt idx="1305">
                  <c:v>378.4</c:v>
                </c:pt>
                <c:pt idx="1306">
                  <c:v>378.4</c:v>
                </c:pt>
                <c:pt idx="1307">
                  <c:v>378.4</c:v>
                </c:pt>
                <c:pt idx="1308">
                  <c:v>378.1</c:v>
                </c:pt>
                <c:pt idx="1309">
                  <c:v>378.1</c:v>
                </c:pt>
                <c:pt idx="1310">
                  <c:v>378.1</c:v>
                </c:pt>
                <c:pt idx="1311">
                  <c:v>377.8</c:v>
                </c:pt>
                <c:pt idx="1312">
                  <c:v>377.7</c:v>
                </c:pt>
                <c:pt idx="1313">
                  <c:v>377.4</c:v>
                </c:pt>
                <c:pt idx="1314">
                  <c:v>377.4</c:v>
                </c:pt>
                <c:pt idx="1315">
                  <c:v>377.1</c:v>
                </c:pt>
                <c:pt idx="1316">
                  <c:v>377.1</c:v>
                </c:pt>
                <c:pt idx="1317">
                  <c:v>377</c:v>
                </c:pt>
                <c:pt idx="1318">
                  <c:v>376.8</c:v>
                </c:pt>
                <c:pt idx="1319">
                  <c:v>376.7</c:v>
                </c:pt>
                <c:pt idx="1320">
                  <c:v>376.4</c:v>
                </c:pt>
                <c:pt idx="1321">
                  <c:v>376.4</c:v>
                </c:pt>
                <c:pt idx="1322">
                  <c:v>376.1</c:v>
                </c:pt>
                <c:pt idx="1323">
                  <c:v>376.1</c:v>
                </c:pt>
                <c:pt idx="1324">
                  <c:v>376.1</c:v>
                </c:pt>
                <c:pt idx="1325">
                  <c:v>375.7</c:v>
                </c:pt>
                <c:pt idx="1326">
                  <c:v>375.7</c:v>
                </c:pt>
                <c:pt idx="1327">
                  <c:v>375.4</c:v>
                </c:pt>
                <c:pt idx="1328">
                  <c:v>375.4</c:v>
                </c:pt>
                <c:pt idx="1329">
                  <c:v>375</c:v>
                </c:pt>
                <c:pt idx="1330">
                  <c:v>375</c:v>
                </c:pt>
                <c:pt idx="1331">
                  <c:v>375</c:v>
                </c:pt>
                <c:pt idx="1332">
                  <c:v>374.8</c:v>
                </c:pt>
                <c:pt idx="1333">
                  <c:v>374.3</c:v>
                </c:pt>
                <c:pt idx="1334">
                  <c:v>374.4</c:v>
                </c:pt>
                <c:pt idx="1335">
                  <c:v>374.3</c:v>
                </c:pt>
                <c:pt idx="1336">
                  <c:v>374.4</c:v>
                </c:pt>
                <c:pt idx="1337">
                  <c:v>374</c:v>
                </c:pt>
                <c:pt idx="1338">
                  <c:v>374</c:v>
                </c:pt>
                <c:pt idx="1339">
                  <c:v>374</c:v>
                </c:pt>
                <c:pt idx="1340">
                  <c:v>374</c:v>
                </c:pt>
                <c:pt idx="1341">
                  <c:v>373.7</c:v>
                </c:pt>
                <c:pt idx="1342">
                  <c:v>373.8</c:v>
                </c:pt>
                <c:pt idx="1343">
                  <c:v>373.3</c:v>
                </c:pt>
                <c:pt idx="1344">
                  <c:v>373.4</c:v>
                </c:pt>
                <c:pt idx="1345">
                  <c:v>373.4</c:v>
                </c:pt>
                <c:pt idx="1346">
                  <c:v>373</c:v>
                </c:pt>
                <c:pt idx="1347">
                  <c:v>373</c:v>
                </c:pt>
                <c:pt idx="1348">
                  <c:v>372.7</c:v>
                </c:pt>
                <c:pt idx="1349">
                  <c:v>372.7</c:v>
                </c:pt>
                <c:pt idx="1350">
                  <c:v>372.7</c:v>
                </c:pt>
                <c:pt idx="1351">
                  <c:v>372.4</c:v>
                </c:pt>
                <c:pt idx="1352">
                  <c:v>372.4</c:v>
                </c:pt>
                <c:pt idx="1353">
                  <c:v>372.1</c:v>
                </c:pt>
                <c:pt idx="1354">
                  <c:v>372.1</c:v>
                </c:pt>
                <c:pt idx="1355">
                  <c:v>372.1</c:v>
                </c:pt>
                <c:pt idx="1356">
                  <c:v>371.7</c:v>
                </c:pt>
                <c:pt idx="1357">
                  <c:v>371.4</c:v>
                </c:pt>
                <c:pt idx="1358">
                  <c:v>371.4</c:v>
                </c:pt>
                <c:pt idx="1359">
                  <c:v>371.4</c:v>
                </c:pt>
                <c:pt idx="1360">
                  <c:v>371</c:v>
                </c:pt>
                <c:pt idx="1361">
                  <c:v>371.1</c:v>
                </c:pt>
                <c:pt idx="1362">
                  <c:v>370.7</c:v>
                </c:pt>
                <c:pt idx="1363">
                  <c:v>370.7</c:v>
                </c:pt>
                <c:pt idx="1364">
                  <c:v>370.7</c:v>
                </c:pt>
                <c:pt idx="1365">
                  <c:v>370.4</c:v>
                </c:pt>
                <c:pt idx="1366">
                  <c:v>370.4</c:v>
                </c:pt>
                <c:pt idx="1367">
                  <c:v>370.4</c:v>
                </c:pt>
                <c:pt idx="1368">
                  <c:v>370</c:v>
                </c:pt>
                <c:pt idx="1369">
                  <c:v>370</c:v>
                </c:pt>
                <c:pt idx="1370">
                  <c:v>369.8</c:v>
                </c:pt>
                <c:pt idx="1371">
                  <c:v>369.7</c:v>
                </c:pt>
                <c:pt idx="1372">
                  <c:v>369.7</c:v>
                </c:pt>
                <c:pt idx="1373">
                  <c:v>369.4</c:v>
                </c:pt>
                <c:pt idx="1374">
                  <c:v>369.4</c:v>
                </c:pt>
                <c:pt idx="1375">
                  <c:v>369.4</c:v>
                </c:pt>
                <c:pt idx="1376">
                  <c:v>369</c:v>
                </c:pt>
                <c:pt idx="1377">
                  <c:v>369</c:v>
                </c:pt>
                <c:pt idx="1378">
                  <c:v>368.7</c:v>
                </c:pt>
                <c:pt idx="1379">
                  <c:v>368.7</c:v>
                </c:pt>
                <c:pt idx="1380">
                  <c:v>368.7</c:v>
                </c:pt>
                <c:pt idx="1381">
                  <c:v>368.4</c:v>
                </c:pt>
                <c:pt idx="1382">
                  <c:v>368.4</c:v>
                </c:pt>
                <c:pt idx="1383">
                  <c:v>368.4</c:v>
                </c:pt>
                <c:pt idx="1384">
                  <c:v>368.1</c:v>
                </c:pt>
                <c:pt idx="1385">
                  <c:v>367.8</c:v>
                </c:pt>
                <c:pt idx="1386">
                  <c:v>367.8</c:v>
                </c:pt>
                <c:pt idx="1387">
                  <c:v>367.8</c:v>
                </c:pt>
                <c:pt idx="1388">
                  <c:v>367.4</c:v>
                </c:pt>
                <c:pt idx="1389">
                  <c:v>367.4</c:v>
                </c:pt>
                <c:pt idx="1390">
                  <c:v>367.4</c:v>
                </c:pt>
                <c:pt idx="1391">
                  <c:v>367.1</c:v>
                </c:pt>
                <c:pt idx="1392">
                  <c:v>367.1</c:v>
                </c:pt>
                <c:pt idx="1393">
                  <c:v>367.1</c:v>
                </c:pt>
                <c:pt idx="1394">
                  <c:v>366.8</c:v>
                </c:pt>
                <c:pt idx="1395">
                  <c:v>366.8</c:v>
                </c:pt>
                <c:pt idx="1396">
                  <c:v>366.4</c:v>
                </c:pt>
                <c:pt idx="1397">
                  <c:v>366.5</c:v>
                </c:pt>
                <c:pt idx="1398">
                  <c:v>366.2</c:v>
                </c:pt>
                <c:pt idx="1399">
                  <c:v>366.1</c:v>
                </c:pt>
                <c:pt idx="1400">
                  <c:v>366.1</c:v>
                </c:pt>
                <c:pt idx="1401">
                  <c:v>365.8</c:v>
                </c:pt>
                <c:pt idx="1402">
                  <c:v>365.8</c:v>
                </c:pt>
                <c:pt idx="1403">
                  <c:v>365.8</c:v>
                </c:pt>
                <c:pt idx="1404">
                  <c:v>365.5</c:v>
                </c:pt>
                <c:pt idx="1405">
                  <c:v>365.5</c:v>
                </c:pt>
                <c:pt idx="1406">
                  <c:v>365.5</c:v>
                </c:pt>
                <c:pt idx="1407">
                  <c:v>365.5</c:v>
                </c:pt>
                <c:pt idx="1408">
                  <c:v>365.4</c:v>
                </c:pt>
                <c:pt idx="1409">
                  <c:v>365.2</c:v>
                </c:pt>
                <c:pt idx="1410">
                  <c:v>365.1</c:v>
                </c:pt>
                <c:pt idx="1411">
                  <c:v>364.7</c:v>
                </c:pt>
                <c:pt idx="1412">
                  <c:v>365.2</c:v>
                </c:pt>
                <c:pt idx="1413">
                  <c:v>364.8</c:v>
                </c:pt>
                <c:pt idx="1414">
                  <c:v>364.5</c:v>
                </c:pt>
                <c:pt idx="1415">
                  <c:v>364.4</c:v>
                </c:pt>
                <c:pt idx="1416">
                  <c:v>364.4</c:v>
                </c:pt>
                <c:pt idx="1417">
                  <c:v>364.1</c:v>
                </c:pt>
                <c:pt idx="1418">
                  <c:v>364.1</c:v>
                </c:pt>
                <c:pt idx="1419">
                  <c:v>363.8</c:v>
                </c:pt>
                <c:pt idx="1420">
                  <c:v>363.8</c:v>
                </c:pt>
                <c:pt idx="1421">
                  <c:v>363.8</c:v>
                </c:pt>
                <c:pt idx="1422">
                  <c:v>363.6</c:v>
                </c:pt>
                <c:pt idx="1423">
                  <c:v>363.5</c:v>
                </c:pt>
                <c:pt idx="1424">
                  <c:v>363.5</c:v>
                </c:pt>
                <c:pt idx="1425">
                  <c:v>363.1</c:v>
                </c:pt>
                <c:pt idx="1426">
                  <c:v>363.2</c:v>
                </c:pt>
                <c:pt idx="1427">
                  <c:v>362.8</c:v>
                </c:pt>
                <c:pt idx="1428">
                  <c:v>362.9</c:v>
                </c:pt>
                <c:pt idx="1429">
                  <c:v>362.8</c:v>
                </c:pt>
                <c:pt idx="1430">
                  <c:v>362.5</c:v>
                </c:pt>
                <c:pt idx="1431">
                  <c:v>362.5</c:v>
                </c:pt>
                <c:pt idx="1432">
                  <c:v>362.5</c:v>
                </c:pt>
                <c:pt idx="1433">
                  <c:v>362.2</c:v>
                </c:pt>
                <c:pt idx="1434">
                  <c:v>362.2</c:v>
                </c:pt>
                <c:pt idx="1435">
                  <c:v>362.1</c:v>
                </c:pt>
                <c:pt idx="1436">
                  <c:v>361.9</c:v>
                </c:pt>
                <c:pt idx="1437">
                  <c:v>361.6</c:v>
                </c:pt>
                <c:pt idx="1438">
                  <c:v>361.5</c:v>
                </c:pt>
                <c:pt idx="1439">
                  <c:v>361.5</c:v>
                </c:pt>
                <c:pt idx="1440">
                  <c:v>361.2</c:v>
                </c:pt>
                <c:pt idx="1441">
                  <c:v>361.2</c:v>
                </c:pt>
                <c:pt idx="1442">
                  <c:v>360.9</c:v>
                </c:pt>
                <c:pt idx="1443">
                  <c:v>360.9</c:v>
                </c:pt>
                <c:pt idx="1444">
                  <c:v>360.9</c:v>
                </c:pt>
                <c:pt idx="1445">
                  <c:v>360.9</c:v>
                </c:pt>
                <c:pt idx="1446">
                  <c:v>360.9</c:v>
                </c:pt>
                <c:pt idx="1447">
                  <c:v>360.6</c:v>
                </c:pt>
                <c:pt idx="1448">
                  <c:v>360.6</c:v>
                </c:pt>
                <c:pt idx="1449">
                  <c:v>360.3</c:v>
                </c:pt>
                <c:pt idx="1450">
                  <c:v>360.3</c:v>
                </c:pt>
                <c:pt idx="1451">
                  <c:v>360</c:v>
                </c:pt>
                <c:pt idx="1452">
                  <c:v>359.9</c:v>
                </c:pt>
                <c:pt idx="1453">
                  <c:v>360</c:v>
                </c:pt>
                <c:pt idx="1454">
                  <c:v>359.6</c:v>
                </c:pt>
                <c:pt idx="1455">
                  <c:v>359.6</c:v>
                </c:pt>
                <c:pt idx="1456">
                  <c:v>359.3</c:v>
                </c:pt>
                <c:pt idx="1457">
                  <c:v>359.3</c:v>
                </c:pt>
                <c:pt idx="1458">
                  <c:v>358.9</c:v>
                </c:pt>
                <c:pt idx="1459">
                  <c:v>359</c:v>
                </c:pt>
                <c:pt idx="1460">
                  <c:v>358.9</c:v>
                </c:pt>
                <c:pt idx="1461">
                  <c:v>358.6</c:v>
                </c:pt>
                <c:pt idx="1462">
                  <c:v>358.6</c:v>
                </c:pt>
                <c:pt idx="1463">
                  <c:v>358.6</c:v>
                </c:pt>
                <c:pt idx="1464">
                  <c:v>358.3</c:v>
                </c:pt>
                <c:pt idx="1465">
                  <c:v>358.3</c:v>
                </c:pt>
                <c:pt idx="1466">
                  <c:v>358.3</c:v>
                </c:pt>
                <c:pt idx="1467">
                  <c:v>357.9</c:v>
                </c:pt>
                <c:pt idx="1468">
                  <c:v>357.9</c:v>
                </c:pt>
                <c:pt idx="1469">
                  <c:v>358</c:v>
                </c:pt>
                <c:pt idx="1470">
                  <c:v>357.7</c:v>
                </c:pt>
                <c:pt idx="1471">
                  <c:v>357.7</c:v>
                </c:pt>
                <c:pt idx="1472">
                  <c:v>357.4</c:v>
                </c:pt>
                <c:pt idx="1473">
                  <c:v>357.2</c:v>
                </c:pt>
                <c:pt idx="1474">
                  <c:v>357.3</c:v>
                </c:pt>
                <c:pt idx="1475">
                  <c:v>357.3</c:v>
                </c:pt>
                <c:pt idx="1476">
                  <c:v>356.9</c:v>
                </c:pt>
                <c:pt idx="1477">
                  <c:v>356.6</c:v>
                </c:pt>
                <c:pt idx="1478">
                  <c:v>356.6</c:v>
                </c:pt>
                <c:pt idx="1479">
                  <c:v>356.6</c:v>
                </c:pt>
                <c:pt idx="1480">
                  <c:v>356.2</c:v>
                </c:pt>
                <c:pt idx="1481">
                  <c:v>356.2</c:v>
                </c:pt>
                <c:pt idx="1482">
                  <c:v>356.3</c:v>
                </c:pt>
                <c:pt idx="1483">
                  <c:v>356</c:v>
                </c:pt>
                <c:pt idx="1484">
                  <c:v>356</c:v>
                </c:pt>
                <c:pt idx="1485">
                  <c:v>355.7</c:v>
                </c:pt>
                <c:pt idx="1486">
                  <c:v>355.7</c:v>
                </c:pt>
                <c:pt idx="1487">
                  <c:v>355.6</c:v>
                </c:pt>
                <c:pt idx="1488">
                  <c:v>355.3</c:v>
                </c:pt>
                <c:pt idx="1489">
                  <c:v>355.3</c:v>
                </c:pt>
                <c:pt idx="1490">
                  <c:v>355.3</c:v>
                </c:pt>
                <c:pt idx="1491">
                  <c:v>355.3</c:v>
                </c:pt>
                <c:pt idx="1492">
                  <c:v>355.3</c:v>
                </c:pt>
                <c:pt idx="1493">
                  <c:v>355</c:v>
                </c:pt>
                <c:pt idx="1494">
                  <c:v>355</c:v>
                </c:pt>
                <c:pt idx="1495">
                  <c:v>354.9</c:v>
                </c:pt>
                <c:pt idx="1496">
                  <c:v>354.9</c:v>
                </c:pt>
                <c:pt idx="1497">
                  <c:v>354.6</c:v>
                </c:pt>
                <c:pt idx="1498">
                  <c:v>354.7</c:v>
                </c:pt>
                <c:pt idx="1499">
                  <c:v>354.6</c:v>
                </c:pt>
                <c:pt idx="1500">
                  <c:v>354.6</c:v>
                </c:pt>
                <c:pt idx="1501">
                  <c:v>354.2</c:v>
                </c:pt>
                <c:pt idx="1502">
                  <c:v>354.2</c:v>
                </c:pt>
                <c:pt idx="1503">
                  <c:v>354.2</c:v>
                </c:pt>
                <c:pt idx="1504">
                  <c:v>353.9</c:v>
                </c:pt>
                <c:pt idx="1505">
                  <c:v>353.9</c:v>
                </c:pt>
                <c:pt idx="1506">
                  <c:v>353.9</c:v>
                </c:pt>
                <c:pt idx="1507">
                  <c:v>353.5</c:v>
                </c:pt>
                <c:pt idx="1508">
                  <c:v>353.5</c:v>
                </c:pt>
                <c:pt idx="1509">
                  <c:v>353.2</c:v>
                </c:pt>
                <c:pt idx="1510">
                  <c:v>353.3</c:v>
                </c:pt>
                <c:pt idx="1511">
                  <c:v>353.3</c:v>
                </c:pt>
                <c:pt idx="1512">
                  <c:v>353.1</c:v>
                </c:pt>
                <c:pt idx="1513">
                  <c:v>352.9</c:v>
                </c:pt>
                <c:pt idx="1514">
                  <c:v>352.9</c:v>
                </c:pt>
                <c:pt idx="1515">
                  <c:v>352.6</c:v>
                </c:pt>
                <c:pt idx="1516">
                  <c:v>352.6</c:v>
                </c:pt>
                <c:pt idx="1517">
                  <c:v>352.6</c:v>
                </c:pt>
                <c:pt idx="1518">
                  <c:v>352.3</c:v>
                </c:pt>
                <c:pt idx="1519">
                  <c:v>352.3</c:v>
                </c:pt>
                <c:pt idx="1520">
                  <c:v>352.3</c:v>
                </c:pt>
                <c:pt idx="1521">
                  <c:v>351.8</c:v>
                </c:pt>
                <c:pt idx="1522">
                  <c:v>351.9</c:v>
                </c:pt>
                <c:pt idx="1523">
                  <c:v>352</c:v>
                </c:pt>
                <c:pt idx="1524">
                  <c:v>351.9</c:v>
                </c:pt>
                <c:pt idx="1525">
                  <c:v>351.6</c:v>
                </c:pt>
                <c:pt idx="1526">
                  <c:v>351.6</c:v>
                </c:pt>
                <c:pt idx="1527">
                  <c:v>351.3</c:v>
                </c:pt>
                <c:pt idx="1528">
                  <c:v>351.2</c:v>
                </c:pt>
                <c:pt idx="1529">
                  <c:v>351.2</c:v>
                </c:pt>
                <c:pt idx="1530">
                  <c:v>351.2</c:v>
                </c:pt>
                <c:pt idx="1531">
                  <c:v>351.2</c:v>
                </c:pt>
                <c:pt idx="1532">
                  <c:v>351</c:v>
                </c:pt>
                <c:pt idx="1533">
                  <c:v>351</c:v>
                </c:pt>
                <c:pt idx="1534">
                  <c:v>350.6</c:v>
                </c:pt>
                <c:pt idx="1535">
                  <c:v>350.6</c:v>
                </c:pt>
                <c:pt idx="1536">
                  <c:v>350.6</c:v>
                </c:pt>
                <c:pt idx="1537">
                  <c:v>350.3</c:v>
                </c:pt>
                <c:pt idx="1538">
                  <c:v>350.2</c:v>
                </c:pt>
                <c:pt idx="1539">
                  <c:v>350.2</c:v>
                </c:pt>
                <c:pt idx="1540">
                  <c:v>349.9</c:v>
                </c:pt>
                <c:pt idx="1541">
                  <c:v>349.9</c:v>
                </c:pt>
                <c:pt idx="1542">
                  <c:v>349.6</c:v>
                </c:pt>
                <c:pt idx="1543">
                  <c:v>349.6</c:v>
                </c:pt>
                <c:pt idx="1544">
                  <c:v>349.6</c:v>
                </c:pt>
                <c:pt idx="1545">
                  <c:v>349.6</c:v>
                </c:pt>
                <c:pt idx="1546">
                  <c:v>349.6</c:v>
                </c:pt>
                <c:pt idx="1547">
                  <c:v>349.3</c:v>
                </c:pt>
                <c:pt idx="1548">
                  <c:v>349</c:v>
                </c:pt>
                <c:pt idx="1549">
                  <c:v>348.9</c:v>
                </c:pt>
                <c:pt idx="1550">
                  <c:v>349</c:v>
                </c:pt>
                <c:pt idx="1551">
                  <c:v>348.6</c:v>
                </c:pt>
                <c:pt idx="1552">
                  <c:v>348.6</c:v>
                </c:pt>
                <c:pt idx="1553">
                  <c:v>348.6</c:v>
                </c:pt>
                <c:pt idx="1554">
                  <c:v>348.2</c:v>
                </c:pt>
                <c:pt idx="1555">
                  <c:v>348.2</c:v>
                </c:pt>
                <c:pt idx="1556">
                  <c:v>348.2</c:v>
                </c:pt>
                <c:pt idx="1557">
                  <c:v>347.9</c:v>
                </c:pt>
                <c:pt idx="1558">
                  <c:v>347.9</c:v>
                </c:pt>
                <c:pt idx="1559">
                  <c:v>347.5</c:v>
                </c:pt>
                <c:pt idx="1560">
                  <c:v>347.6</c:v>
                </c:pt>
                <c:pt idx="1561">
                  <c:v>347.5</c:v>
                </c:pt>
                <c:pt idx="1562">
                  <c:v>347.5</c:v>
                </c:pt>
                <c:pt idx="1563">
                  <c:v>347.2</c:v>
                </c:pt>
                <c:pt idx="1564">
                  <c:v>347.3</c:v>
                </c:pt>
                <c:pt idx="1565">
                  <c:v>346.9</c:v>
                </c:pt>
                <c:pt idx="1566">
                  <c:v>346.9</c:v>
                </c:pt>
                <c:pt idx="1567">
                  <c:v>346.6</c:v>
                </c:pt>
                <c:pt idx="1568">
                  <c:v>346.6</c:v>
                </c:pt>
                <c:pt idx="1569">
                  <c:v>346.6</c:v>
                </c:pt>
                <c:pt idx="1570">
                  <c:v>346.6</c:v>
                </c:pt>
                <c:pt idx="1571">
                  <c:v>346.6</c:v>
                </c:pt>
                <c:pt idx="1572">
                  <c:v>346.2</c:v>
                </c:pt>
                <c:pt idx="1573">
                  <c:v>346.2</c:v>
                </c:pt>
                <c:pt idx="1574">
                  <c:v>345.9</c:v>
                </c:pt>
                <c:pt idx="1575">
                  <c:v>345.6</c:v>
                </c:pt>
                <c:pt idx="1576">
                  <c:v>345.6</c:v>
                </c:pt>
                <c:pt idx="1577">
                  <c:v>345.6</c:v>
                </c:pt>
                <c:pt idx="1578">
                  <c:v>345.6</c:v>
                </c:pt>
                <c:pt idx="1579">
                  <c:v>345.3</c:v>
                </c:pt>
                <c:pt idx="1580">
                  <c:v>345.3</c:v>
                </c:pt>
                <c:pt idx="1581">
                  <c:v>345.3</c:v>
                </c:pt>
                <c:pt idx="1582">
                  <c:v>345</c:v>
                </c:pt>
                <c:pt idx="1583">
                  <c:v>344.9</c:v>
                </c:pt>
                <c:pt idx="1584">
                  <c:v>344.7</c:v>
                </c:pt>
                <c:pt idx="1585">
                  <c:v>344.7</c:v>
                </c:pt>
                <c:pt idx="1586">
                  <c:v>344.6</c:v>
                </c:pt>
                <c:pt idx="1587">
                  <c:v>344.7</c:v>
                </c:pt>
                <c:pt idx="1588">
                  <c:v>344.6</c:v>
                </c:pt>
                <c:pt idx="1589">
                  <c:v>344.3</c:v>
                </c:pt>
                <c:pt idx="1590">
                  <c:v>344.3</c:v>
                </c:pt>
                <c:pt idx="1591">
                  <c:v>344</c:v>
                </c:pt>
                <c:pt idx="1592">
                  <c:v>343.9</c:v>
                </c:pt>
                <c:pt idx="1593">
                  <c:v>344</c:v>
                </c:pt>
                <c:pt idx="1594">
                  <c:v>343.6</c:v>
                </c:pt>
                <c:pt idx="1595">
                  <c:v>343.6</c:v>
                </c:pt>
                <c:pt idx="1596">
                  <c:v>343.6</c:v>
                </c:pt>
                <c:pt idx="1597">
                  <c:v>343.3</c:v>
                </c:pt>
                <c:pt idx="1598">
                  <c:v>343.2</c:v>
                </c:pt>
                <c:pt idx="1599">
                  <c:v>343.2</c:v>
                </c:pt>
                <c:pt idx="1600">
                  <c:v>343.3</c:v>
                </c:pt>
                <c:pt idx="1601">
                  <c:v>343.3</c:v>
                </c:pt>
                <c:pt idx="1602">
                  <c:v>343.3</c:v>
                </c:pt>
                <c:pt idx="1603">
                  <c:v>342.9</c:v>
                </c:pt>
                <c:pt idx="1604">
                  <c:v>342.9</c:v>
                </c:pt>
                <c:pt idx="1605">
                  <c:v>342.9</c:v>
                </c:pt>
                <c:pt idx="1606">
                  <c:v>342.9</c:v>
                </c:pt>
                <c:pt idx="1607">
                  <c:v>342.9</c:v>
                </c:pt>
                <c:pt idx="1608">
                  <c:v>342.6</c:v>
                </c:pt>
                <c:pt idx="1609">
                  <c:v>342.6</c:v>
                </c:pt>
                <c:pt idx="1610">
                  <c:v>342.6</c:v>
                </c:pt>
                <c:pt idx="1611">
                  <c:v>342.3</c:v>
                </c:pt>
                <c:pt idx="1612">
                  <c:v>342.3</c:v>
                </c:pt>
                <c:pt idx="1613">
                  <c:v>341.9</c:v>
                </c:pt>
                <c:pt idx="1614">
                  <c:v>341.6</c:v>
                </c:pt>
                <c:pt idx="1615">
                  <c:v>341.6</c:v>
                </c:pt>
                <c:pt idx="1616">
                  <c:v>341.6</c:v>
                </c:pt>
                <c:pt idx="1617">
                  <c:v>341.3</c:v>
                </c:pt>
                <c:pt idx="1618">
                  <c:v>341.3</c:v>
                </c:pt>
                <c:pt idx="1619">
                  <c:v>341.3</c:v>
                </c:pt>
                <c:pt idx="1620">
                  <c:v>341</c:v>
                </c:pt>
                <c:pt idx="1621">
                  <c:v>341</c:v>
                </c:pt>
                <c:pt idx="1622">
                  <c:v>341</c:v>
                </c:pt>
                <c:pt idx="1623">
                  <c:v>340.6</c:v>
                </c:pt>
                <c:pt idx="1624">
                  <c:v>340.6</c:v>
                </c:pt>
                <c:pt idx="1625">
                  <c:v>340.6</c:v>
                </c:pt>
                <c:pt idx="1626">
                  <c:v>340.4</c:v>
                </c:pt>
                <c:pt idx="1627">
                  <c:v>340.3</c:v>
                </c:pt>
                <c:pt idx="1628">
                  <c:v>340</c:v>
                </c:pt>
                <c:pt idx="1629">
                  <c:v>339.9</c:v>
                </c:pt>
                <c:pt idx="1630">
                  <c:v>339.9</c:v>
                </c:pt>
                <c:pt idx="1631">
                  <c:v>340</c:v>
                </c:pt>
                <c:pt idx="1632">
                  <c:v>339.7</c:v>
                </c:pt>
                <c:pt idx="1633">
                  <c:v>339.6</c:v>
                </c:pt>
                <c:pt idx="1634">
                  <c:v>339.6</c:v>
                </c:pt>
                <c:pt idx="1635">
                  <c:v>339.3</c:v>
                </c:pt>
                <c:pt idx="1636">
                  <c:v>339.3</c:v>
                </c:pt>
                <c:pt idx="1637">
                  <c:v>338.9</c:v>
                </c:pt>
                <c:pt idx="1638">
                  <c:v>338.9</c:v>
                </c:pt>
                <c:pt idx="1639">
                  <c:v>338.9</c:v>
                </c:pt>
                <c:pt idx="1640">
                  <c:v>338.6</c:v>
                </c:pt>
                <c:pt idx="1641">
                  <c:v>338.6</c:v>
                </c:pt>
                <c:pt idx="1642">
                  <c:v>338.3</c:v>
                </c:pt>
                <c:pt idx="1643">
                  <c:v>338.3</c:v>
                </c:pt>
                <c:pt idx="1644">
                  <c:v>338.3</c:v>
                </c:pt>
                <c:pt idx="1645">
                  <c:v>338</c:v>
                </c:pt>
                <c:pt idx="1646">
                  <c:v>338</c:v>
                </c:pt>
                <c:pt idx="1647">
                  <c:v>338</c:v>
                </c:pt>
                <c:pt idx="1648">
                  <c:v>338</c:v>
                </c:pt>
                <c:pt idx="1649">
                  <c:v>337.6</c:v>
                </c:pt>
                <c:pt idx="1650">
                  <c:v>337.6</c:v>
                </c:pt>
                <c:pt idx="1651">
                  <c:v>337.6</c:v>
                </c:pt>
                <c:pt idx="1652">
                  <c:v>337.3</c:v>
                </c:pt>
                <c:pt idx="1653">
                  <c:v>337.3</c:v>
                </c:pt>
                <c:pt idx="1654">
                  <c:v>337.1</c:v>
                </c:pt>
                <c:pt idx="1655">
                  <c:v>337</c:v>
                </c:pt>
                <c:pt idx="1656">
                  <c:v>337</c:v>
                </c:pt>
                <c:pt idx="1657">
                  <c:v>337</c:v>
                </c:pt>
                <c:pt idx="1658">
                  <c:v>336.7</c:v>
                </c:pt>
                <c:pt idx="1659">
                  <c:v>336.6</c:v>
                </c:pt>
                <c:pt idx="1660">
                  <c:v>336.6</c:v>
                </c:pt>
                <c:pt idx="1661">
                  <c:v>336.3</c:v>
                </c:pt>
                <c:pt idx="1662">
                  <c:v>336.3</c:v>
                </c:pt>
                <c:pt idx="1663">
                  <c:v>336.3</c:v>
                </c:pt>
                <c:pt idx="1664">
                  <c:v>336</c:v>
                </c:pt>
                <c:pt idx="1665">
                  <c:v>336</c:v>
                </c:pt>
                <c:pt idx="1666">
                  <c:v>335.9</c:v>
                </c:pt>
                <c:pt idx="1667">
                  <c:v>336</c:v>
                </c:pt>
                <c:pt idx="1668">
                  <c:v>335.7</c:v>
                </c:pt>
                <c:pt idx="1669">
                  <c:v>335.7</c:v>
                </c:pt>
                <c:pt idx="1670">
                  <c:v>335.7</c:v>
                </c:pt>
                <c:pt idx="1671">
                  <c:v>335.4</c:v>
                </c:pt>
                <c:pt idx="1672">
                  <c:v>335.3</c:v>
                </c:pt>
                <c:pt idx="1673">
                  <c:v>335.1</c:v>
                </c:pt>
                <c:pt idx="1674">
                  <c:v>335</c:v>
                </c:pt>
                <c:pt idx="1675">
                  <c:v>335</c:v>
                </c:pt>
                <c:pt idx="1676">
                  <c:v>335</c:v>
                </c:pt>
                <c:pt idx="1677">
                  <c:v>334.7</c:v>
                </c:pt>
                <c:pt idx="1678">
                  <c:v>334.7</c:v>
                </c:pt>
                <c:pt idx="1679">
                  <c:v>334.3</c:v>
                </c:pt>
                <c:pt idx="1680">
                  <c:v>334.3</c:v>
                </c:pt>
                <c:pt idx="1681">
                  <c:v>334</c:v>
                </c:pt>
                <c:pt idx="1682">
                  <c:v>334</c:v>
                </c:pt>
                <c:pt idx="1683">
                  <c:v>334</c:v>
                </c:pt>
                <c:pt idx="1684">
                  <c:v>333.7</c:v>
                </c:pt>
                <c:pt idx="1685">
                  <c:v>333.7</c:v>
                </c:pt>
                <c:pt idx="1686">
                  <c:v>333.7</c:v>
                </c:pt>
                <c:pt idx="1687">
                  <c:v>333.3</c:v>
                </c:pt>
                <c:pt idx="1688">
                  <c:v>333.3</c:v>
                </c:pt>
                <c:pt idx="1689">
                  <c:v>333.3</c:v>
                </c:pt>
                <c:pt idx="1690">
                  <c:v>333</c:v>
                </c:pt>
                <c:pt idx="1691">
                  <c:v>333</c:v>
                </c:pt>
                <c:pt idx="1692">
                  <c:v>333</c:v>
                </c:pt>
                <c:pt idx="1693">
                  <c:v>332.7</c:v>
                </c:pt>
                <c:pt idx="1694">
                  <c:v>332.7</c:v>
                </c:pt>
                <c:pt idx="1695">
                  <c:v>332.7</c:v>
                </c:pt>
                <c:pt idx="1696">
                  <c:v>332.3</c:v>
                </c:pt>
                <c:pt idx="1697">
                  <c:v>332.3</c:v>
                </c:pt>
                <c:pt idx="1698">
                  <c:v>332.3</c:v>
                </c:pt>
                <c:pt idx="1699">
                  <c:v>332</c:v>
                </c:pt>
                <c:pt idx="1700">
                  <c:v>332</c:v>
                </c:pt>
                <c:pt idx="1701">
                  <c:v>332.1</c:v>
                </c:pt>
                <c:pt idx="1702">
                  <c:v>331.7</c:v>
                </c:pt>
                <c:pt idx="1703">
                  <c:v>331.7</c:v>
                </c:pt>
                <c:pt idx="1704">
                  <c:v>331.4</c:v>
                </c:pt>
                <c:pt idx="1705">
                  <c:v>331.4</c:v>
                </c:pt>
                <c:pt idx="1706">
                  <c:v>331.3</c:v>
                </c:pt>
                <c:pt idx="1707">
                  <c:v>331.4</c:v>
                </c:pt>
                <c:pt idx="1708">
                  <c:v>331.3</c:v>
                </c:pt>
                <c:pt idx="1709">
                  <c:v>331.1</c:v>
                </c:pt>
                <c:pt idx="1710">
                  <c:v>331.1</c:v>
                </c:pt>
                <c:pt idx="1711">
                  <c:v>330.7</c:v>
                </c:pt>
                <c:pt idx="1712">
                  <c:v>330.7</c:v>
                </c:pt>
                <c:pt idx="1713">
                  <c:v>330.5</c:v>
                </c:pt>
                <c:pt idx="1714">
                  <c:v>330.4</c:v>
                </c:pt>
                <c:pt idx="1715">
                  <c:v>330.4</c:v>
                </c:pt>
                <c:pt idx="1716">
                  <c:v>330.4</c:v>
                </c:pt>
                <c:pt idx="1717">
                  <c:v>330</c:v>
                </c:pt>
                <c:pt idx="1718">
                  <c:v>330</c:v>
                </c:pt>
                <c:pt idx="1719">
                  <c:v>329.8</c:v>
                </c:pt>
                <c:pt idx="1720">
                  <c:v>329.8</c:v>
                </c:pt>
                <c:pt idx="1721">
                  <c:v>329.7</c:v>
                </c:pt>
                <c:pt idx="1722">
                  <c:v>329.4</c:v>
                </c:pt>
                <c:pt idx="1723">
                  <c:v>329.4</c:v>
                </c:pt>
                <c:pt idx="1724">
                  <c:v>329.4</c:v>
                </c:pt>
                <c:pt idx="1725">
                  <c:v>329.4</c:v>
                </c:pt>
                <c:pt idx="1726">
                  <c:v>329.1</c:v>
                </c:pt>
                <c:pt idx="1727">
                  <c:v>329.1</c:v>
                </c:pt>
                <c:pt idx="1728">
                  <c:v>328.9</c:v>
                </c:pt>
                <c:pt idx="1729">
                  <c:v>328.7</c:v>
                </c:pt>
                <c:pt idx="1730">
                  <c:v>328.7</c:v>
                </c:pt>
                <c:pt idx="1731">
                  <c:v>328.4</c:v>
                </c:pt>
                <c:pt idx="1732">
                  <c:v>328.4</c:v>
                </c:pt>
                <c:pt idx="1733">
                  <c:v>328.5</c:v>
                </c:pt>
                <c:pt idx="1734">
                  <c:v>328.1</c:v>
                </c:pt>
                <c:pt idx="1735">
                  <c:v>328.1</c:v>
                </c:pt>
                <c:pt idx="1736">
                  <c:v>327.8</c:v>
                </c:pt>
                <c:pt idx="1737">
                  <c:v>327.8</c:v>
                </c:pt>
                <c:pt idx="1738">
                  <c:v>327.8</c:v>
                </c:pt>
                <c:pt idx="1739">
                  <c:v>327.39999999999998</c:v>
                </c:pt>
                <c:pt idx="1740">
                  <c:v>327.39999999999998</c:v>
                </c:pt>
                <c:pt idx="1741">
                  <c:v>327.39999999999998</c:v>
                </c:pt>
                <c:pt idx="1742">
                  <c:v>327.10000000000002</c:v>
                </c:pt>
                <c:pt idx="1743">
                  <c:v>327.10000000000002</c:v>
                </c:pt>
                <c:pt idx="1744">
                  <c:v>327.10000000000002</c:v>
                </c:pt>
                <c:pt idx="1745">
                  <c:v>326.8</c:v>
                </c:pt>
                <c:pt idx="1746">
                  <c:v>326.8</c:v>
                </c:pt>
                <c:pt idx="1747">
                  <c:v>326.8</c:v>
                </c:pt>
                <c:pt idx="1748">
                  <c:v>326.5</c:v>
                </c:pt>
                <c:pt idx="1749">
                  <c:v>326.5</c:v>
                </c:pt>
                <c:pt idx="1750">
                  <c:v>326.10000000000002</c:v>
                </c:pt>
                <c:pt idx="1751">
                  <c:v>326.10000000000002</c:v>
                </c:pt>
                <c:pt idx="1752">
                  <c:v>326.10000000000002</c:v>
                </c:pt>
                <c:pt idx="1753">
                  <c:v>325.8</c:v>
                </c:pt>
                <c:pt idx="1754">
                  <c:v>325.8</c:v>
                </c:pt>
                <c:pt idx="1755">
                  <c:v>325.8</c:v>
                </c:pt>
                <c:pt idx="1756">
                  <c:v>325.60000000000002</c:v>
                </c:pt>
                <c:pt idx="1757">
                  <c:v>325.5</c:v>
                </c:pt>
                <c:pt idx="1758">
                  <c:v>325.5</c:v>
                </c:pt>
                <c:pt idx="1759">
                  <c:v>325.5</c:v>
                </c:pt>
                <c:pt idx="1760">
                  <c:v>325.10000000000002</c:v>
                </c:pt>
                <c:pt idx="1761">
                  <c:v>325.2</c:v>
                </c:pt>
                <c:pt idx="1762">
                  <c:v>325.10000000000002</c:v>
                </c:pt>
                <c:pt idx="1763">
                  <c:v>324.8</c:v>
                </c:pt>
                <c:pt idx="1764">
                  <c:v>324.7</c:v>
                </c:pt>
                <c:pt idx="1765">
                  <c:v>324.5</c:v>
                </c:pt>
                <c:pt idx="1766">
                  <c:v>324.39999999999998</c:v>
                </c:pt>
                <c:pt idx="1767">
                  <c:v>324.5</c:v>
                </c:pt>
                <c:pt idx="1768">
                  <c:v>324.10000000000002</c:v>
                </c:pt>
                <c:pt idx="1769">
                  <c:v>324.10000000000002</c:v>
                </c:pt>
                <c:pt idx="1770">
                  <c:v>324.10000000000002</c:v>
                </c:pt>
                <c:pt idx="1771">
                  <c:v>323.8</c:v>
                </c:pt>
                <c:pt idx="1772">
                  <c:v>323.8</c:v>
                </c:pt>
                <c:pt idx="1773">
                  <c:v>323.8</c:v>
                </c:pt>
                <c:pt idx="1774">
                  <c:v>323.8</c:v>
                </c:pt>
                <c:pt idx="1775">
                  <c:v>323.5</c:v>
                </c:pt>
                <c:pt idx="1776">
                  <c:v>323.5</c:v>
                </c:pt>
                <c:pt idx="1777">
                  <c:v>323.10000000000002</c:v>
                </c:pt>
                <c:pt idx="1778">
                  <c:v>323.10000000000002</c:v>
                </c:pt>
                <c:pt idx="1779">
                  <c:v>323.10000000000002</c:v>
                </c:pt>
                <c:pt idx="1780">
                  <c:v>322.8</c:v>
                </c:pt>
                <c:pt idx="1781">
                  <c:v>322.8</c:v>
                </c:pt>
                <c:pt idx="1782">
                  <c:v>322.8</c:v>
                </c:pt>
                <c:pt idx="1783">
                  <c:v>322.8</c:v>
                </c:pt>
                <c:pt idx="1784">
                  <c:v>322.5</c:v>
                </c:pt>
                <c:pt idx="1785">
                  <c:v>322.5</c:v>
                </c:pt>
                <c:pt idx="1786">
                  <c:v>322.2</c:v>
                </c:pt>
                <c:pt idx="1787">
                  <c:v>322.2</c:v>
                </c:pt>
                <c:pt idx="1788">
                  <c:v>322.2</c:v>
                </c:pt>
                <c:pt idx="1789">
                  <c:v>322.2</c:v>
                </c:pt>
                <c:pt idx="1790">
                  <c:v>321.8</c:v>
                </c:pt>
                <c:pt idx="1791">
                  <c:v>321.8</c:v>
                </c:pt>
                <c:pt idx="1792">
                  <c:v>321.89999999999998</c:v>
                </c:pt>
                <c:pt idx="1793">
                  <c:v>321.8</c:v>
                </c:pt>
                <c:pt idx="1794">
                  <c:v>321.5</c:v>
                </c:pt>
                <c:pt idx="1795">
                  <c:v>321.5</c:v>
                </c:pt>
                <c:pt idx="1796">
                  <c:v>321.5</c:v>
                </c:pt>
                <c:pt idx="1797">
                  <c:v>321.5</c:v>
                </c:pt>
                <c:pt idx="1798">
                  <c:v>321.2</c:v>
                </c:pt>
                <c:pt idx="1799">
                  <c:v>321.2</c:v>
                </c:pt>
                <c:pt idx="1800">
                  <c:v>321.10000000000002</c:v>
                </c:pt>
                <c:pt idx="1801">
                  <c:v>320.89999999999998</c:v>
                </c:pt>
                <c:pt idx="1802">
                  <c:v>320.89999999999998</c:v>
                </c:pt>
                <c:pt idx="1803">
                  <c:v>320.89999999999998</c:v>
                </c:pt>
                <c:pt idx="1804">
                  <c:v>320.89999999999998</c:v>
                </c:pt>
                <c:pt idx="1805">
                  <c:v>320.5</c:v>
                </c:pt>
                <c:pt idx="1806">
                  <c:v>320.5</c:v>
                </c:pt>
                <c:pt idx="1807">
                  <c:v>320.5</c:v>
                </c:pt>
                <c:pt idx="1808">
                  <c:v>320.2</c:v>
                </c:pt>
                <c:pt idx="1809">
                  <c:v>320.2</c:v>
                </c:pt>
                <c:pt idx="1810">
                  <c:v>320.3</c:v>
                </c:pt>
                <c:pt idx="1811">
                  <c:v>320.2</c:v>
                </c:pt>
                <c:pt idx="1812">
                  <c:v>320.2</c:v>
                </c:pt>
                <c:pt idx="1813">
                  <c:v>319.8</c:v>
                </c:pt>
                <c:pt idx="1814">
                  <c:v>319.89999999999998</c:v>
                </c:pt>
                <c:pt idx="1815">
                  <c:v>319.8</c:v>
                </c:pt>
                <c:pt idx="1816">
                  <c:v>319.60000000000002</c:v>
                </c:pt>
                <c:pt idx="1817">
                  <c:v>319.5</c:v>
                </c:pt>
                <c:pt idx="1818">
                  <c:v>319.5</c:v>
                </c:pt>
                <c:pt idx="1819">
                  <c:v>319.3</c:v>
                </c:pt>
                <c:pt idx="1820">
                  <c:v>319.2</c:v>
                </c:pt>
                <c:pt idx="1821">
                  <c:v>319.2</c:v>
                </c:pt>
                <c:pt idx="1822">
                  <c:v>319</c:v>
                </c:pt>
                <c:pt idx="1823">
                  <c:v>318.89999999999998</c:v>
                </c:pt>
                <c:pt idx="1824">
                  <c:v>318.8</c:v>
                </c:pt>
                <c:pt idx="1825">
                  <c:v>318.8</c:v>
                </c:pt>
                <c:pt idx="1826">
                  <c:v>318.8</c:v>
                </c:pt>
                <c:pt idx="1827">
                  <c:v>318.8</c:v>
                </c:pt>
                <c:pt idx="1828">
                  <c:v>318.89999999999998</c:v>
                </c:pt>
                <c:pt idx="1829">
                  <c:v>318.5</c:v>
                </c:pt>
                <c:pt idx="1830">
                  <c:v>318.5</c:v>
                </c:pt>
                <c:pt idx="1831">
                  <c:v>318.5</c:v>
                </c:pt>
                <c:pt idx="1832">
                  <c:v>318.5</c:v>
                </c:pt>
                <c:pt idx="1833">
                  <c:v>318.2</c:v>
                </c:pt>
                <c:pt idx="1834">
                  <c:v>318.2</c:v>
                </c:pt>
                <c:pt idx="1835">
                  <c:v>318.3</c:v>
                </c:pt>
                <c:pt idx="1836">
                  <c:v>317.89999999999998</c:v>
                </c:pt>
                <c:pt idx="1837">
                  <c:v>317.89999999999998</c:v>
                </c:pt>
                <c:pt idx="1838">
                  <c:v>317.89999999999998</c:v>
                </c:pt>
                <c:pt idx="1839">
                  <c:v>317.89999999999998</c:v>
                </c:pt>
                <c:pt idx="1840">
                  <c:v>317.89999999999998</c:v>
                </c:pt>
                <c:pt idx="1841">
                  <c:v>317.7</c:v>
                </c:pt>
                <c:pt idx="1842">
                  <c:v>317.7</c:v>
                </c:pt>
                <c:pt idx="1843">
                  <c:v>317.60000000000002</c:v>
                </c:pt>
                <c:pt idx="1844">
                  <c:v>317.2</c:v>
                </c:pt>
                <c:pt idx="1845">
                  <c:v>317.60000000000002</c:v>
                </c:pt>
                <c:pt idx="1846">
                  <c:v>317.2</c:v>
                </c:pt>
                <c:pt idx="1847">
                  <c:v>316.89999999999998</c:v>
                </c:pt>
                <c:pt idx="1848">
                  <c:v>317.2</c:v>
                </c:pt>
                <c:pt idx="1849">
                  <c:v>316.89999999999998</c:v>
                </c:pt>
                <c:pt idx="1850">
                  <c:v>316.89999999999998</c:v>
                </c:pt>
                <c:pt idx="1851">
                  <c:v>316.89999999999998</c:v>
                </c:pt>
                <c:pt idx="1852">
                  <c:v>316.60000000000002</c:v>
                </c:pt>
                <c:pt idx="1853">
                  <c:v>316.60000000000002</c:v>
                </c:pt>
                <c:pt idx="1854">
                  <c:v>316.60000000000002</c:v>
                </c:pt>
                <c:pt idx="1855">
                  <c:v>316.10000000000002</c:v>
                </c:pt>
                <c:pt idx="1856">
                  <c:v>316.2</c:v>
                </c:pt>
                <c:pt idx="1857">
                  <c:v>316.2</c:v>
                </c:pt>
                <c:pt idx="1858">
                  <c:v>315.89999999999998</c:v>
                </c:pt>
                <c:pt idx="1859">
                  <c:v>315.89999999999998</c:v>
                </c:pt>
                <c:pt idx="1860">
                  <c:v>315.89999999999998</c:v>
                </c:pt>
                <c:pt idx="1861">
                  <c:v>315.60000000000002</c:v>
                </c:pt>
                <c:pt idx="1862">
                  <c:v>315.5</c:v>
                </c:pt>
                <c:pt idx="1863">
                  <c:v>315.60000000000002</c:v>
                </c:pt>
                <c:pt idx="1864">
                  <c:v>315.2</c:v>
                </c:pt>
                <c:pt idx="1865">
                  <c:v>315.2</c:v>
                </c:pt>
                <c:pt idx="1866">
                  <c:v>315.3</c:v>
                </c:pt>
                <c:pt idx="1867">
                  <c:v>315</c:v>
                </c:pt>
                <c:pt idx="1868">
                  <c:v>315</c:v>
                </c:pt>
                <c:pt idx="1869">
                  <c:v>314.89999999999998</c:v>
                </c:pt>
                <c:pt idx="1870">
                  <c:v>314.60000000000002</c:v>
                </c:pt>
                <c:pt idx="1871">
                  <c:v>314.60000000000002</c:v>
                </c:pt>
                <c:pt idx="1872">
                  <c:v>314.2</c:v>
                </c:pt>
                <c:pt idx="1873">
                  <c:v>314.3</c:v>
                </c:pt>
                <c:pt idx="1874">
                  <c:v>314.3</c:v>
                </c:pt>
                <c:pt idx="1875">
                  <c:v>314.2</c:v>
                </c:pt>
                <c:pt idx="1876">
                  <c:v>314.10000000000002</c:v>
                </c:pt>
                <c:pt idx="1877">
                  <c:v>314</c:v>
                </c:pt>
                <c:pt idx="1878">
                  <c:v>313.89999999999998</c:v>
                </c:pt>
                <c:pt idx="1879">
                  <c:v>314</c:v>
                </c:pt>
                <c:pt idx="1880">
                  <c:v>313.60000000000002</c:v>
                </c:pt>
                <c:pt idx="1881">
                  <c:v>313.60000000000002</c:v>
                </c:pt>
                <c:pt idx="1882">
                  <c:v>313.3</c:v>
                </c:pt>
                <c:pt idx="1883">
                  <c:v>313.3</c:v>
                </c:pt>
                <c:pt idx="1884">
                  <c:v>313.3</c:v>
                </c:pt>
                <c:pt idx="1885">
                  <c:v>313.3</c:v>
                </c:pt>
                <c:pt idx="1886">
                  <c:v>312.89999999999998</c:v>
                </c:pt>
                <c:pt idx="1887">
                  <c:v>312.89999999999998</c:v>
                </c:pt>
                <c:pt idx="1888">
                  <c:v>312.89999999999998</c:v>
                </c:pt>
                <c:pt idx="1889">
                  <c:v>312.60000000000002</c:v>
                </c:pt>
                <c:pt idx="1890">
                  <c:v>312.60000000000002</c:v>
                </c:pt>
                <c:pt idx="1891">
                  <c:v>312.3</c:v>
                </c:pt>
                <c:pt idx="1892">
                  <c:v>312.3</c:v>
                </c:pt>
                <c:pt idx="1893">
                  <c:v>312.3</c:v>
                </c:pt>
                <c:pt idx="1894">
                  <c:v>312</c:v>
                </c:pt>
                <c:pt idx="1895">
                  <c:v>311.89999999999998</c:v>
                </c:pt>
                <c:pt idx="1896">
                  <c:v>312</c:v>
                </c:pt>
                <c:pt idx="1897">
                  <c:v>311.7</c:v>
                </c:pt>
                <c:pt idx="1898">
                  <c:v>311.60000000000002</c:v>
                </c:pt>
                <c:pt idx="1899">
                  <c:v>311.7</c:v>
                </c:pt>
                <c:pt idx="1900">
                  <c:v>311.3</c:v>
                </c:pt>
                <c:pt idx="1901">
                  <c:v>311.3</c:v>
                </c:pt>
                <c:pt idx="1902">
                  <c:v>311.3</c:v>
                </c:pt>
                <c:pt idx="1903">
                  <c:v>311</c:v>
                </c:pt>
                <c:pt idx="1904">
                  <c:v>311</c:v>
                </c:pt>
                <c:pt idx="1905">
                  <c:v>310.89999999999998</c:v>
                </c:pt>
                <c:pt idx="1906">
                  <c:v>310.7</c:v>
                </c:pt>
                <c:pt idx="1907">
                  <c:v>310.7</c:v>
                </c:pt>
                <c:pt idx="1908">
                  <c:v>310.60000000000002</c:v>
                </c:pt>
                <c:pt idx="1909">
                  <c:v>310.3</c:v>
                </c:pt>
                <c:pt idx="1910">
                  <c:v>310.3</c:v>
                </c:pt>
                <c:pt idx="1911">
                  <c:v>310.3</c:v>
                </c:pt>
                <c:pt idx="1912">
                  <c:v>310</c:v>
                </c:pt>
                <c:pt idx="1913">
                  <c:v>310</c:v>
                </c:pt>
                <c:pt idx="1914">
                  <c:v>309.89999999999998</c:v>
                </c:pt>
                <c:pt idx="1915">
                  <c:v>310</c:v>
                </c:pt>
                <c:pt idx="1916">
                  <c:v>309.89999999999998</c:v>
                </c:pt>
                <c:pt idx="1917">
                  <c:v>309.60000000000002</c:v>
                </c:pt>
                <c:pt idx="1918">
                  <c:v>309.7</c:v>
                </c:pt>
                <c:pt idx="1919">
                  <c:v>309.60000000000002</c:v>
                </c:pt>
                <c:pt idx="1920">
                  <c:v>309.3</c:v>
                </c:pt>
                <c:pt idx="1921">
                  <c:v>309.3</c:v>
                </c:pt>
                <c:pt idx="1922">
                  <c:v>309.3</c:v>
                </c:pt>
                <c:pt idx="1923">
                  <c:v>309</c:v>
                </c:pt>
                <c:pt idx="1924">
                  <c:v>309</c:v>
                </c:pt>
                <c:pt idx="1925">
                  <c:v>309</c:v>
                </c:pt>
                <c:pt idx="1926">
                  <c:v>308.60000000000002</c:v>
                </c:pt>
                <c:pt idx="1927">
                  <c:v>308.60000000000002</c:v>
                </c:pt>
                <c:pt idx="1928">
                  <c:v>308.3</c:v>
                </c:pt>
                <c:pt idx="1929">
                  <c:v>308.3</c:v>
                </c:pt>
                <c:pt idx="1930">
                  <c:v>308.3</c:v>
                </c:pt>
                <c:pt idx="1931">
                  <c:v>308.3</c:v>
                </c:pt>
                <c:pt idx="1932">
                  <c:v>308.10000000000002</c:v>
                </c:pt>
                <c:pt idx="1933">
                  <c:v>307.89999999999998</c:v>
                </c:pt>
                <c:pt idx="1934">
                  <c:v>307.60000000000002</c:v>
                </c:pt>
                <c:pt idx="1935">
                  <c:v>307.60000000000002</c:v>
                </c:pt>
                <c:pt idx="1936">
                  <c:v>307.5</c:v>
                </c:pt>
                <c:pt idx="1937">
                  <c:v>307.60000000000002</c:v>
                </c:pt>
                <c:pt idx="1938">
                  <c:v>307.60000000000002</c:v>
                </c:pt>
                <c:pt idx="1939">
                  <c:v>307.3</c:v>
                </c:pt>
                <c:pt idx="1940">
                  <c:v>307.3</c:v>
                </c:pt>
                <c:pt idx="1941">
                  <c:v>307.3</c:v>
                </c:pt>
                <c:pt idx="1942">
                  <c:v>307</c:v>
                </c:pt>
                <c:pt idx="1943">
                  <c:v>306.89999999999998</c:v>
                </c:pt>
                <c:pt idx="1944">
                  <c:v>306.89999999999998</c:v>
                </c:pt>
                <c:pt idx="1945">
                  <c:v>306.60000000000002</c:v>
                </c:pt>
                <c:pt idx="1946">
                  <c:v>306.60000000000002</c:v>
                </c:pt>
                <c:pt idx="1947">
                  <c:v>306.60000000000002</c:v>
                </c:pt>
                <c:pt idx="1948">
                  <c:v>306.2</c:v>
                </c:pt>
                <c:pt idx="1949">
                  <c:v>306.2</c:v>
                </c:pt>
                <c:pt idx="1950">
                  <c:v>306.2</c:v>
                </c:pt>
                <c:pt idx="1951">
                  <c:v>305.89999999999998</c:v>
                </c:pt>
                <c:pt idx="1952">
                  <c:v>305.89999999999998</c:v>
                </c:pt>
                <c:pt idx="1953">
                  <c:v>305.60000000000002</c:v>
                </c:pt>
                <c:pt idx="1954">
                  <c:v>305.60000000000002</c:v>
                </c:pt>
                <c:pt idx="1955">
                  <c:v>305.60000000000002</c:v>
                </c:pt>
                <c:pt idx="1956">
                  <c:v>305.60000000000002</c:v>
                </c:pt>
                <c:pt idx="1957">
                  <c:v>305.60000000000002</c:v>
                </c:pt>
                <c:pt idx="1958">
                  <c:v>305.2</c:v>
                </c:pt>
                <c:pt idx="1959">
                  <c:v>305.2</c:v>
                </c:pt>
                <c:pt idx="1960">
                  <c:v>304.89999999999998</c:v>
                </c:pt>
                <c:pt idx="1961">
                  <c:v>305</c:v>
                </c:pt>
                <c:pt idx="1962">
                  <c:v>304.89999999999998</c:v>
                </c:pt>
                <c:pt idx="1963">
                  <c:v>304.89999999999998</c:v>
                </c:pt>
                <c:pt idx="1964">
                  <c:v>304.60000000000002</c:v>
                </c:pt>
                <c:pt idx="1965">
                  <c:v>304.7</c:v>
                </c:pt>
                <c:pt idx="1966">
                  <c:v>304.3</c:v>
                </c:pt>
                <c:pt idx="1967">
                  <c:v>304.2</c:v>
                </c:pt>
                <c:pt idx="1968">
                  <c:v>304.3</c:v>
                </c:pt>
                <c:pt idx="1969">
                  <c:v>304.3</c:v>
                </c:pt>
                <c:pt idx="1970">
                  <c:v>303.89999999999998</c:v>
                </c:pt>
                <c:pt idx="1971">
                  <c:v>304</c:v>
                </c:pt>
                <c:pt idx="1972">
                  <c:v>304</c:v>
                </c:pt>
                <c:pt idx="1973">
                  <c:v>303.5</c:v>
                </c:pt>
                <c:pt idx="1974">
                  <c:v>303.60000000000002</c:v>
                </c:pt>
                <c:pt idx="1975">
                  <c:v>303.60000000000002</c:v>
                </c:pt>
                <c:pt idx="1976">
                  <c:v>303.60000000000002</c:v>
                </c:pt>
                <c:pt idx="1977">
                  <c:v>303.3</c:v>
                </c:pt>
                <c:pt idx="1978">
                  <c:v>303.3</c:v>
                </c:pt>
                <c:pt idx="1979">
                  <c:v>303.3</c:v>
                </c:pt>
                <c:pt idx="1980">
                  <c:v>303</c:v>
                </c:pt>
                <c:pt idx="1981">
                  <c:v>303</c:v>
                </c:pt>
                <c:pt idx="1982">
                  <c:v>303</c:v>
                </c:pt>
                <c:pt idx="1983">
                  <c:v>302.60000000000002</c:v>
                </c:pt>
                <c:pt idx="1984">
                  <c:v>302.60000000000002</c:v>
                </c:pt>
                <c:pt idx="1985">
                  <c:v>302.60000000000002</c:v>
                </c:pt>
                <c:pt idx="1986">
                  <c:v>302.60000000000002</c:v>
                </c:pt>
                <c:pt idx="1987">
                  <c:v>302.3</c:v>
                </c:pt>
                <c:pt idx="1988">
                  <c:v>302.3</c:v>
                </c:pt>
                <c:pt idx="1989">
                  <c:v>302.3</c:v>
                </c:pt>
                <c:pt idx="1990">
                  <c:v>302.3</c:v>
                </c:pt>
                <c:pt idx="1991">
                  <c:v>301.89999999999998</c:v>
                </c:pt>
                <c:pt idx="1992">
                  <c:v>301.89999999999998</c:v>
                </c:pt>
                <c:pt idx="1993">
                  <c:v>301.60000000000002</c:v>
                </c:pt>
                <c:pt idx="1994">
                  <c:v>301.60000000000002</c:v>
                </c:pt>
                <c:pt idx="1995">
                  <c:v>301.60000000000002</c:v>
                </c:pt>
                <c:pt idx="1996">
                  <c:v>301.3</c:v>
                </c:pt>
                <c:pt idx="1997">
                  <c:v>301.3</c:v>
                </c:pt>
                <c:pt idx="1998">
                  <c:v>301.3</c:v>
                </c:pt>
                <c:pt idx="1999">
                  <c:v>301</c:v>
                </c:pt>
                <c:pt idx="2000">
                  <c:v>301</c:v>
                </c:pt>
                <c:pt idx="2001">
                  <c:v>301</c:v>
                </c:pt>
                <c:pt idx="2002">
                  <c:v>300.7</c:v>
                </c:pt>
                <c:pt idx="2003">
                  <c:v>300.7</c:v>
                </c:pt>
                <c:pt idx="2004">
                  <c:v>300.7</c:v>
                </c:pt>
                <c:pt idx="2005">
                  <c:v>300.7</c:v>
                </c:pt>
                <c:pt idx="2006">
                  <c:v>300.7</c:v>
                </c:pt>
                <c:pt idx="2007">
                  <c:v>300.3</c:v>
                </c:pt>
                <c:pt idx="2008">
                  <c:v>300.3</c:v>
                </c:pt>
                <c:pt idx="2009">
                  <c:v>300.3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ex2_20_coolTemp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Sheet1!$C$2:$C$2011</c:f>
              <c:numCache>
                <c:formatCode>General</c:formatCode>
                <c:ptCount val="2010"/>
                <c:pt idx="726">
                  <c:v>378.4</c:v>
                </c:pt>
                <c:pt idx="727">
                  <c:v>378.4</c:v>
                </c:pt>
                <c:pt idx="728">
                  <c:v>378.4</c:v>
                </c:pt>
                <c:pt idx="729">
                  <c:v>378.4</c:v>
                </c:pt>
                <c:pt idx="730">
                  <c:v>378.4</c:v>
                </c:pt>
                <c:pt idx="731">
                  <c:v>378.4</c:v>
                </c:pt>
                <c:pt idx="732">
                  <c:v>378.1</c:v>
                </c:pt>
                <c:pt idx="733">
                  <c:v>378.1</c:v>
                </c:pt>
                <c:pt idx="734">
                  <c:v>378.1</c:v>
                </c:pt>
                <c:pt idx="735">
                  <c:v>377.8</c:v>
                </c:pt>
                <c:pt idx="736">
                  <c:v>377.8</c:v>
                </c:pt>
                <c:pt idx="737">
                  <c:v>377.8</c:v>
                </c:pt>
                <c:pt idx="738">
                  <c:v>377.5</c:v>
                </c:pt>
                <c:pt idx="739">
                  <c:v>377.4</c:v>
                </c:pt>
                <c:pt idx="740">
                  <c:v>377.4</c:v>
                </c:pt>
                <c:pt idx="741">
                  <c:v>377.5</c:v>
                </c:pt>
                <c:pt idx="742">
                  <c:v>377.1</c:v>
                </c:pt>
                <c:pt idx="743">
                  <c:v>377</c:v>
                </c:pt>
                <c:pt idx="744">
                  <c:v>377</c:v>
                </c:pt>
                <c:pt idx="745">
                  <c:v>377</c:v>
                </c:pt>
                <c:pt idx="746">
                  <c:v>376.7</c:v>
                </c:pt>
                <c:pt idx="747">
                  <c:v>376.8</c:v>
                </c:pt>
                <c:pt idx="748">
                  <c:v>376.7</c:v>
                </c:pt>
                <c:pt idx="749">
                  <c:v>376.4</c:v>
                </c:pt>
                <c:pt idx="750">
                  <c:v>376.4</c:v>
                </c:pt>
                <c:pt idx="751">
                  <c:v>376.1</c:v>
                </c:pt>
                <c:pt idx="752">
                  <c:v>376.1</c:v>
                </c:pt>
                <c:pt idx="753">
                  <c:v>376.1</c:v>
                </c:pt>
                <c:pt idx="754">
                  <c:v>376.1</c:v>
                </c:pt>
                <c:pt idx="755">
                  <c:v>375.7</c:v>
                </c:pt>
                <c:pt idx="756">
                  <c:v>375.7</c:v>
                </c:pt>
                <c:pt idx="757">
                  <c:v>375.7</c:v>
                </c:pt>
                <c:pt idx="758">
                  <c:v>375.7</c:v>
                </c:pt>
                <c:pt idx="759">
                  <c:v>375.4</c:v>
                </c:pt>
                <c:pt idx="760">
                  <c:v>375.4</c:v>
                </c:pt>
                <c:pt idx="761">
                  <c:v>375.1</c:v>
                </c:pt>
                <c:pt idx="762">
                  <c:v>375.1</c:v>
                </c:pt>
                <c:pt idx="763">
                  <c:v>375.1</c:v>
                </c:pt>
                <c:pt idx="764">
                  <c:v>375.1</c:v>
                </c:pt>
                <c:pt idx="765">
                  <c:v>374.7</c:v>
                </c:pt>
                <c:pt idx="766">
                  <c:v>374.7</c:v>
                </c:pt>
                <c:pt idx="767">
                  <c:v>374.7</c:v>
                </c:pt>
                <c:pt idx="768">
                  <c:v>374.3</c:v>
                </c:pt>
                <c:pt idx="769">
                  <c:v>374.4</c:v>
                </c:pt>
                <c:pt idx="770">
                  <c:v>374.2</c:v>
                </c:pt>
                <c:pt idx="771">
                  <c:v>374.1</c:v>
                </c:pt>
                <c:pt idx="772">
                  <c:v>374.1</c:v>
                </c:pt>
                <c:pt idx="773">
                  <c:v>373.8</c:v>
                </c:pt>
                <c:pt idx="774">
                  <c:v>373.8</c:v>
                </c:pt>
                <c:pt idx="775">
                  <c:v>373.7</c:v>
                </c:pt>
                <c:pt idx="776">
                  <c:v>373.8</c:v>
                </c:pt>
                <c:pt idx="777">
                  <c:v>373.3</c:v>
                </c:pt>
                <c:pt idx="778">
                  <c:v>373.4</c:v>
                </c:pt>
                <c:pt idx="779">
                  <c:v>373.3</c:v>
                </c:pt>
                <c:pt idx="780">
                  <c:v>373</c:v>
                </c:pt>
                <c:pt idx="781">
                  <c:v>373.1</c:v>
                </c:pt>
                <c:pt idx="782">
                  <c:v>373</c:v>
                </c:pt>
                <c:pt idx="783">
                  <c:v>372.8</c:v>
                </c:pt>
                <c:pt idx="784">
                  <c:v>372.7</c:v>
                </c:pt>
                <c:pt idx="785">
                  <c:v>372.8</c:v>
                </c:pt>
                <c:pt idx="786">
                  <c:v>372.4</c:v>
                </c:pt>
                <c:pt idx="787">
                  <c:v>372.4</c:v>
                </c:pt>
                <c:pt idx="788">
                  <c:v>372.1</c:v>
                </c:pt>
                <c:pt idx="789">
                  <c:v>372</c:v>
                </c:pt>
                <c:pt idx="790">
                  <c:v>372.1</c:v>
                </c:pt>
                <c:pt idx="791">
                  <c:v>371.7</c:v>
                </c:pt>
                <c:pt idx="792">
                  <c:v>371.7</c:v>
                </c:pt>
                <c:pt idx="793">
                  <c:v>371.7</c:v>
                </c:pt>
                <c:pt idx="794">
                  <c:v>371.4</c:v>
                </c:pt>
                <c:pt idx="795">
                  <c:v>371.4</c:v>
                </c:pt>
                <c:pt idx="796">
                  <c:v>371.4</c:v>
                </c:pt>
                <c:pt idx="797">
                  <c:v>371.1</c:v>
                </c:pt>
                <c:pt idx="798">
                  <c:v>371.1</c:v>
                </c:pt>
                <c:pt idx="799">
                  <c:v>370.8</c:v>
                </c:pt>
                <c:pt idx="800">
                  <c:v>370.8</c:v>
                </c:pt>
                <c:pt idx="801">
                  <c:v>370.8</c:v>
                </c:pt>
                <c:pt idx="802">
                  <c:v>370.4</c:v>
                </c:pt>
                <c:pt idx="803">
                  <c:v>370.4</c:v>
                </c:pt>
                <c:pt idx="804">
                  <c:v>370.4</c:v>
                </c:pt>
                <c:pt idx="805">
                  <c:v>370.1</c:v>
                </c:pt>
                <c:pt idx="806">
                  <c:v>370.1</c:v>
                </c:pt>
                <c:pt idx="807">
                  <c:v>369.7</c:v>
                </c:pt>
                <c:pt idx="808">
                  <c:v>369.7</c:v>
                </c:pt>
                <c:pt idx="809">
                  <c:v>369.7</c:v>
                </c:pt>
                <c:pt idx="810">
                  <c:v>369.4</c:v>
                </c:pt>
                <c:pt idx="811">
                  <c:v>369.4</c:v>
                </c:pt>
                <c:pt idx="812">
                  <c:v>369.2</c:v>
                </c:pt>
                <c:pt idx="813">
                  <c:v>369</c:v>
                </c:pt>
                <c:pt idx="814">
                  <c:v>369</c:v>
                </c:pt>
                <c:pt idx="815">
                  <c:v>368.7</c:v>
                </c:pt>
                <c:pt idx="816">
                  <c:v>368.7</c:v>
                </c:pt>
                <c:pt idx="817">
                  <c:v>368.4</c:v>
                </c:pt>
                <c:pt idx="818">
                  <c:v>368.5</c:v>
                </c:pt>
                <c:pt idx="819">
                  <c:v>368.5</c:v>
                </c:pt>
                <c:pt idx="820">
                  <c:v>368.4</c:v>
                </c:pt>
                <c:pt idx="821">
                  <c:v>368.4</c:v>
                </c:pt>
                <c:pt idx="822">
                  <c:v>368.1</c:v>
                </c:pt>
                <c:pt idx="823">
                  <c:v>368.1</c:v>
                </c:pt>
                <c:pt idx="824">
                  <c:v>368.1</c:v>
                </c:pt>
                <c:pt idx="825">
                  <c:v>367.8</c:v>
                </c:pt>
                <c:pt idx="826">
                  <c:v>367.8</c:v>
                </c:pt>
                <c:pt idx="827">
                  <c:v>367.4</c:v>
                </c:pt>
                <c:pt idx="828">
                  <c:v>367.4</c:v>
                </c:pt>
                <c:pt idx="829">
                  <c:v>367.4</c:v>
                </c:pt>
                <c:pt idx="830">
                  <c:v>367.1</c:v>
                </c:pt>
                <c:pt idx="831">
                  <c:v>366.8</c:v>
                </c:pt>
                <c:pt idx="832">
                  <c:v>366.8</c:v>
                </c:pt>
                <c:pt idx="833">
                  <c:v>366.8</c:v>
                </c:pt>
                <c:pt idx="834">
                  <c:v>366.8</c:v>
                </c:pt>
                <c:pt idx="835">
                  <c:v>366.5</c:v>
                </c:pt>
                <c:pt idx="836">
                  <c:v>366.4</c:v>
                </c:pt>
                <c:pt idx="837">
                  <c:v>366.4</c:v>
                </c:pt>
                <c:pt idx="838">
                  <c:v>366.2</c:v>
                </c:pt>
                <c:pt idx="839">
                  <c:v>366.1</c:v>
                </c:pt>
                <c:pt idx="840">
                  <c:v>366.1</c:v>
                </c:pt>
                <c:pt idx="841">
                  <c:v>365.8</c:v>
                </c:pt>
                <c:pt idx="842">
                  <c:v>365.8</c:v>
                </c:pt>
                <c:pt idx="843">
                  <c:v>365.8</c:v>
                </c:pt>
                <c:pt idx="844">
                  <c:v>365.8</c:v>
                </c:pt>
                <c:pt idx="845">
                  <c:v>365.5</c:v>
                </c:pt>
                <c:pt idx="846">
                  <c:v>365.2</c:v>
                </c:pt>
                <c:pt idx="847">
                  <c:v>365.1</c:v>
                </c:pt>
                <c:pt idx="848">
                  <c:v>365.1</c:v>
                </c:pt>
                <c:pt idx="849">
                  <c:v>364.8</c:v>
                </c:pt>
                <c:pt idx="850">
                  <c:v>364.8</c:v>
                </c:pt>
                <c:pt idx="851">
                  <c:v>364.8</c:v>
                </c:pt>
                <c:pt idx="852">
                  <c:v>364.8</c:v>
                </c:pt>
                <c:pt idx="853">
                  <c:v>364.8</c:v>
                </c:pt>
                <c:pt idx="854">
                  <c:v>364.4</c:v>
                </c:pt>
                <c:pt idx="855">
                  <c:v>364.5</c:v>
                </c:pt>
                <c:pt idx="856">
                  <c:v>364.5</c:v>
                </c:pt>
                <c:pt idx="857">
                  <c:v>364.4</c:v>
                </c:pt>
                <c:pt idx="858">
                  <c:v>364.1</c:v>
                </c:pt>
                <c:pt idx="859">
                  <c:v>364.1</c:v>
                </c:pt>
                <c:pt idx="860">
                  <c:v>364.2</c:v>
                </c:pt>
                <c:pt idx="861">
                  <c:v>363.8</c:v>
                </c:pt>
                <c:pt idx="862">
                  <c:v>363.8</c:v>
                </c:pt>
                <c:pt idx="863">
                  <c:v>363.8</c:v>
                </c:pt>
                <c:pt idx="864">
                  <c:v>363.8</c:v>
                </c:pt>
                <c:pt idx="865">
                  <c:v>363.5</c:v>
                </c:pt>
                <c:pt idx="866">
                  <c:v>363.5</c:v>
                </c:pt>
                <c:pt idx="867">
                  <c:v>363.5</c:v>
                </c:pt>
                <c:pt idx="868">
                  <c:v>363.1</c:v>
                </c:pt>
                <c:pt idx="869">
                  <c:v>363.1</c:v>
                </c:pt>
                <c:pt idx="870">
                  <c:v>362.9</c:v>
                </c:pt>
                <c:pt idx="871">
                  <c:v>362.8</c:v>
                </c:pt>
                <c:pt idx="872">
                  <c:v>362.8</c:v>
                </c:pt>
                <c:pt idx="873">
                  <c:v>362.5</c:v>
                </c:pt>
                <c:pt idx="874">
                  <c:v>362.5</c:v>
                </c:pt>
                <c:pt idx="875">
                  <c:v>362.5</c:v>
                </c:pt>
                <c:pt idx="876">
                  <c:v>362.2</c:v>
                </c:pt>
                <c:pt idx="877">
                  <c:v>362.2</c:v>
                </c:pt>
                <c:pt idx="878">
                  <c:v>362.2</c:v>
                </c:pt>
                <c:pt idx="879">
                  <c:v>361.9</c:v>
                </c:pt>
                <c:pt idx="880">
                  <c:v>361.9</c:v>
                </c:pt>
                <c:pt idx="881">
                  <c:v>361.9</c:v>
                </c:pt>
                <c:pt idx="882">
                  <c:v>361.7</c:v>
                </c:pt>
                <c:pt idx="883">
                  <c:v>361.5</c:v>
                </c:pt>
                <c:pt idx="884">
                  <c:v>361.6</c:v>
                </c:pt>
                <c:pt idx="885">
                  <c:v>361.5</c:v>
                </c:pt>
                <c:pt idx="886">
                  <c:v>361.2</c:v>
                </c:pt>
                <c:pt idx="887">
                  <c:v>361.2</c:v>
                </c:pt>
                <c:pt idx="888">
                  <c:v>360.9</c:v>
                </c:pt>
                <c:pt idx="889">
                  <c:v>360.9</c:v>
                </c:pt>
                <c:pt idx="890">
                  <c:v>361</c:v>
                </c:pt>
                <c:pt idx="891">
                  <c:v>360.9</c:v>
                </c:pt>
                <c:pt idx="892">
                  <c:v>360.6</c:v>
                </c:pt>
                <c:pt idx="893">
                  <c:v>360.6</c:v>
                </c:pt>
                <c:pt idx="894">
                  <c:v>360.3</c:v>
                </c:pt>
                <c:pt idx="895">
                  <c:v>360.3</c:v>
                </c:pt>
                <c:pt idx="896">
                  <c:v>360.3</c:v>
                </c:pt>
                <c:pt idx="897">
                  <c:v>359.9</c:v>
                </c:pt>
                <c:pt idx="898">
                  <c:v>360</c:v>
                </c:pt>
                <c:pt idx="899">
                  <c:v>360</c:v>
                </c:pt>
                <c:pt idx="900">
                  <c:v>360</c:v>
                </c:pt>
                <c:pt idx="901">
                  <c:v>359.6</c:v>
                </c:pt>
                <c:pt idx="902">
                  <c:v>359.6</c:v>
                </c:pt>
                <c:pt idx="903">
                  <c:v>359.6</c:v>
                </c:pt>
                <c:pt idx="904">
                  <c:v>359.3</c:v>
                </c:pt>
                <c:pt idx="905">
                  <c:v>359.3</c:v>
                </c:pt>
                <c:pt idx="906">
                  <c:v>359.3</c:v>
                </c:pt>
                <c:pt idx="907">
                  <c:v>358.9</c:v>
                </c:pt>
                <c:pt idx="908">
                  <c:v>358.9</c:v>
                </c:pt>
                <c:pt idx="909">
                  <c:v>358.9</c:v>
                </c:pt>
                <c:pt idx="910">
                  <c:v>359</c:v>
                </c:pt>
                <c:pt idx="911">
                  <c:v>358.6</c:v>
                </c:pt>
                <c:pt idx="912">
                  <c:v>358.5</c:v>
                </c:pt>
                <c:pt idx="913">
                  <c:v>358.6</c:v>
                </c:pt>
                <c:pt idx="914">
                  <c:v>358.4</c:v>
                </c:pt>
                <c:pt idx="915">
                  <c:v>358.3</c:v>
                </c:pt>
                <c:pt idx="916">
                  <c:v>358.4</c:v>
                </c:pt>
                <c:pt idx="917">
                  <c:v>357.9</c:v>
                </c:pt>
                <c:pt idx="918">
                  <c:v>358</c:v>
                </c:pt>
                <c:pt idx="919">
                  <c:v>357.6</c:v>
                </c:pt>
                <c:pt idx="920">
                  <c:v>357.6</c:v>
                </c:pt>
                <c:pt idx="921">
                  <c:v>357.3</c:v>
                </c:pt>
                <c:pt idx="922">
                  <c:v>357.6</c:v>
                </c:pt>
                <c:pt idx="923">
                  <c:v>357.2</c:v>
                </c:pt>
                <c:pt idx="924">
                  <c:v>357.2</c:v>
                </c:pt>
                <c:pt idx="925">
                  <c:v>356.9</c:v>
                </c:pt>
                <c:pt idx="926">
                  <c:v>356.9</c:v>
                </c:pt>
                <c:pt idx="927">
                  <c:v>356.9</c:v>
                </c:pt>
                <c:pt idx="928">
                  <c:v>356.6</c:v>
                </c:pt>
                <c:pt idx="929">
                  <c:v>356.6</c:v>
                </c:pt>
                <c:pt idx="930">
                  <c:v>356.6</c:v>
                </c:pt>
                <c:pt idx="931">
                  <c:v>356.6</c:v>
                </c:pt>
                <c:pt idx="932">
                  <c:v>356.3</c:v>
                </c:pt>
                <c:pt idx="933">
                  <c:v>356.3</c:v>
                </c:pt>
                <c:pt idx="934">
                  <c:v>356.3</c:v>
                </c:pt>
                <c:pt idx="935">
                  <c:v>356</c:v>
                </c:pt>
                <c:pt idx="936">
                  <c:v>355.9</c:v>
                </c:pt>
                <c:pt idx="937">
                  <c:v>355.7</c:v>
                </c:pt>
                <c:pt idx="938">
                  <c:v>355.6</c:v>
                </c:pt>
                <c:pt idx="939">
                  <c:v>355.7</c:v>
                </c:pt>
                <c:pt idx="940">
                  <c:v>355.3</c:v>
                </c:pt>
                <c:pt idx="941">
                  <c:v>355.3</c:v>
                </c:pt>
                <c:pt idx="942">
                  <c:v>355.3</c:v>
                </c:pt>
                <c:pt idx="943">
                  <c:v>355.3</c:v>
                </c:pt>
                <c:pt idx="944">
                  <c:v>354.9</c:v>
                </c:pt>
                <c:pt idx="945">
                  <c:v>355</c:v>
                </c:pt>
                <c:pt idx="946">
                  <c:v>354.5</c:v>
                </c:pt>
                <c:pt idx="947">
                  <c:v>354.6</c:v>
                </c:pt>
                <c:pt idx="948">
                  <c:v>354.6</c:v>
                </c:pt>
                <c:pt idx="949">
                  <c:v>354.6</c:v>
                </c:pt>
                <c:pt idx="950">
                  <c:v>354.6</c:v>
                </c:pt>
                <c:pt idx="951">
                  <c:v>354.2</c:v>
                </c:pt>
                <c:pt idx="952">
                  <c:v>354.2</c:v>
                </c:pt>
                <c:pt idx="953">
                  <c:v>354.2</c:v>
                </c:pt>
                <c:pt idx="954">
                  <c:v>354.2</c:v>
                </c:pt>
                <c:pt idx="955">
                  <c:v>354.3</c:v>
                </c:pt>
                <c:pt idx="956">
                  <c:v>353.9</c:v>
                </c:pt>
                <c:pt idx="957">
                  <c:v>353.9</c:v>
                </c:pt>
                <c:pt idx="958">
                  <c:v>353.9</c:v>
                </c:pt>
                <c:pt idx="959">
                  <c:v>353.9</c:v>
                </c:pt>
                <c:pt idx="960">
                  <c:v>353.9</c:v>
                </c:pt>
                <c:pt idx="961">
                  <c:v>353.5</c:v>
                </c:pt>
                <c:pt idx="962">
                  <c:v>353.6</c:v>
                </c:pt>
                <c:pt idx="963">
                  <c:v>353.6</c:v>
                </c:pt>
                <c:pt idx="964">
                  <c:v>353.3</c:v>
                </c:pt>
                <c:pt idx="965">
                  <c:v>353.3</c:v>
                </c:pt>
                <c:pt idx="966">
                  <c:v>353.3</c:v>
                </c:pt>
                <c:pt idx="967">
                  <c:v>353.3</c:v>
                </c:pt>
                <c:pt idx="968">
                  <c:v>353.3</c:v>
                </c:pt>
                <c:pt idx="969">
                  <c:v>353.3</c:v>
                </c:pt>
                <c:pt idx="970">
                  <c:v>352.9</c:v>
                </c:pt>
                <c:pt idx="971">
                  <c:v>352.9</c:v>
                </c:pt>
                <c:pt idx="972">
                  <c:v>352.6</c:v>
                </c:pt>
                <c:pt idx="973">
                  <c:v>352.6</c:v>
                </c:pt>
                <c:pt idx="974">
                  <c:v>352.3</c:v>
                </c:pt>
                <c:pt idx="975">
                  <c:v>352.3</c:v>
                </c:pt>
                <c:pt idx="976">
                  <c:v>352.3</c:v>
                </c:pt>
                <c:pt idx="977">
                  <c:v>352.3</c:v>
                </c:pt>
                <c:pt idx="978">
                  <c:v>352.3</c:v>
                </c:pt>
                <c:pt idx="979">
                  <c:v>351.9</c:v>
                </c:pt>
                <c:pt idx="980">
                  <c:v>352</c:v>
                </c:pt>
                <c:pt idx="981">
                  <c:v>351.9</c:v>
                </c:pt>
                <c:pt idx="982">
                  <c:v>351.6</c:v>
                </c:pt>
                <c:pt idx="983">
                  <c:v>351.7</c:v>
                </c:pt>
                <c:pt idx="984">
                  <c:v>351.6</c:v>
                </c:pt>
                <c:pt idx="985">
                  <c:v>351.2</c:v>
                </c:pt>
                <c:pt idx="986">
                  <c:v>351.2</c:v>
                </c:pt>
                <c:pt idx="987">
                  <c:v>351.2</c:v>
                </c:pt>
                <c:pt idx="988">
                  <c:v>351.2</c:v>
                </c:pt>
                <c:pt idx="989">
                  <c:v>351</c:v>
                </c:pt>
                <c:pt idx="990">
                  <c:v>351</c:v>
                </c:pt>
                <c:pt idx="991">
                  <c:v>351</c:v>
                </c:pt>
                <c:pt idx="992">
                  <c:v>350.6</c:v>
                </c:pt>
                <c:pt idx="993">
                  <c:v>350.6</c:v>
                </c:pt>
                <c:pt idx="994">
                  <c:v>350.6</c:v>
                </c:pt>
                <c:pt idx="995">
                  <c:v>350.6</c:v>
                </c:pt>
                <c:pt idx="996">
                  <c:v>350.2</c:v>
                </c:pt>
                <c:pt idx="997">
                  <c:v>350.2</c:v>
                </c:pt>
                <c:pt idx="998">
                  <c:v>350.3</c:v>
                </c:pt>
                <c:pt idx="999">
                  <c:v>349.9</c:v>
                </c:pt>
                <c:pt idx="1000">
                  <c:v>349.9</c:v>
                </c:pt>
                <c:pt idx="1001">
                  <c:v>349.9</c:v>
                </c:pt>
                <c:pt idx="1002">
                  <c:v>349.9</c:v>
                </c:pt>
                <c:pt idx="1003">
                  <c:v>349.6</c:v>
                </c:pt>
                <c:pt idx="1004">
                  <c:v>349.6</c:v>
                </c:pt>
                <c:pt idx="1005">
                  <c:v>349.6</c:v>
                </c:pt>
                <c:pt idx="1006">
                  <c:v>349.2</c:v>
                </c:pt>
                <c:pt idx="1007">
                  <c:v>349.3</c:v>
                </c:pt>
                <c:pt idx="1008">
                  <c:v>349.3</c:v>
                </c:pt>
                <c:pt idx="1009">
                  <c:v>348.9</c:v>
                </c:pt>
                <c:pt idx="1010">
                  <c:v>349</c:v>
                </c:pt>
                <c:pt idx="1011">
                  <c:v>349</c:v>
                </c:pt>
                <c:pt idx="1012">
                  <c:v>348.6</c:v>
                </c:pt>
                <c:pt idx="1013">
                  <c:v>348.6</c:v>
                </c:pt>
                <c:pt idx="1014">
                  <c:v>348.6</c:v>
                </c:pt>
                <c:pt idx="1015">
                  <c:v>348.3</c:v>
                </c:pt>
                <c:pt idx="1016">
                  <c:v>348.3</c:v>
                </c:pt>
                <c:pt idx="1017">
                  <c:v>348.3</c:v>
                </c:pt>
                <c:pt idx="1018">
                  <c:v>347.9</c:v>
                </c:pt>
                <c:pt idx="1019">
                  <c:v>347.9</c:v>
                </c:pt>
                <c:pt idx="1020">
                  <c:v>347.9</c:v>
                </c:pt>
                <c:pt idx="1021">
                  <c:v>347.6</c:v>
                </c:pt>
                <c:pt idx="1022">
                  <c:v>347.6</c:v>
                </c:pt>
                <c:pt idx="1023">
                  <c:v>347.6</c:v>
                </c:pt>
                <c:pt idx="1024">
                  <c:v>347.5</c:v>
                </c:pt>
                <c:pt idx="1025">
                  <c:v>347.4</c:v>
                </c:pt>
                <c:pt idx="1026">
                  <c:v>347.3</c:v>
                </c:pt>
                <c:pt idx="1027">
                  <c:v>347</c:v>
                </c:pt>
                <c:pt idx="1028">
                  <c:v>347.3</c:v>
                </c:pt>
                <c:pt idx="1029">
                  <c:v>347</c:v>
                </c:pt>
                <c:pt idx="1030">
                  <c:v>346.9</c:v>
                </c:pt>
                <c:pt idx="1031">
                  <c:v>346.6</c:v>
                </c:pt>
                <c:pt idx="1032">
                  <c:v>346.6</c:v>
                </c:pt>
                <c:pt idx="1033">
                  <c:v>346.7</c:v>
                </c:pt>
                <c:pt idx="1034">
                  <c:v>346.2</c:v>
                </c:pt>
                <c:pt idx="1035">
                  <c:v>346.2</c:v>
                </c:pt>
                <c:pt idx="1036">
                  <c:v>346.2</c:v>
                </c:pt>
                <c:pt idx="1037">
                  <c:v>345.9</c:v>
                </c:pt>
                <c:pt idx="1038">
                  <c:v>345.9</c:v>
                </c:pt>
                <c:pt idx="1039">
                  <c:v>345.6</c:v>
                </c:pt>
                <c:pt idx="1040">
                  <c:v>345.7</c:v>
                </c:pt>
                <c:pt idx="1041">
                  <c:v>345.6</c:v>
                </c:pt>
                <c:pt idx="1042">
                  <c:v>345.3</c:v>
                </c:pt>
                <c:pt idx="1043">
                  <c:v>345.2</c:v>
                </c:pt>
                <c:pt idx="1044">
                  <c:v>345.3</c:v>
                </c:pt>
                <c:pt idx="1045">
                  <c:v>345</c:v>
                </c:pt>
                <c:pt idx="1046">
                  <c:v>345</c:v>
                </c:pt>
                <c:pt idx="1047">
                  <c:v>345</c:v>
                </c:pt>
                <c:pt idx="1048">
                  <c:v>344.6</c:v>
                </c:pt>
                <c:pt idx="1049">
                  <c:v>344.7</c:v>
                </c:pt>
                <c:pt idx="1050">
                  <c:v>344.7</c:v>
                </c:pt>
                <c:pt idx="1051">
                  <c:v>344.3</c:v>
                </c:pt>
                <c:pt idx="1052">
                  <c:v>344.3</c:v>
                </c:pt>
                <c:pt idx="1053">
                  <c:v>344.3</c:v>
                </c:pt>
                <c:pt idx="1054">
                  <c:v>343.9</c:v>
                </c:pt>
                <c:pt idx="1055">
                  <c:v>344</c:v>
                </c:pt>
                <c:pt idx="1056">
                  <c:v>344</c:v>
                </c:pt>
                <c:pt idx="1057">
                  <c:v>343.6</c:v>
                </c:pt>
                <c:pt idx="1058">
                  <c:v>343.6</c:v>
                </c:pt>
                <c:pt idx="1059">
                  <c:v>343.5</c:v>
                </c:pt>
                <c:pt idx="1060">
                  <c:v>343.3</c:v>
                </c:pt>
                <c:pt idx="1061">
                  <c:v>342.9</c:v>
                </c:pt>
                <c:pt idx="1062">
                  <c:v>342.9</c:v>
                </c:pt>
                <c:pt idx="1063">
                  <c:v>343</c:v>
                </c:pt>
                <c:pt idx="1064">
                  <c:v>342.6</c:v>
                </c:pt>
                <c:pt idx="1065">
                  <c:v>342.6</c:v>
                </c:pt>
                <c:pt idx="1066">
                  <c:v>342.6</c:v>
                </c:pt>
                <c:pt idx="1067">
                  <c:v>342.3</c:v>
                </c:pt>
                <c:pt idx="1068">
                  <c:v>342.3</c:v>
                </c:pt>
                <c:pt idx="1069">
                  <c:v>342.3</c:v>
                </c:pt>
                <c:pt idx="1070">
                  <c:v>342.3</c:v>
                </c:pt>
                <c:pt idx="1071">
                  <c:v>341.9</c:v>
                </c:pt>
                <c:pt idx="1072">
                  <c:v>341.9</c:v>
                </c:pt>
                <c:pt idx="1073">
                  <c:v>341.9</c:v>
                </c:pt>
                <c:pt idx="1074">
                  <c:v>341.9</c:v>
                </c:pt>
                <c:pt idx="1075">
                  <c:v>341.6</c:v>
                </c:pt>
                <c:pt idx="1076">
                  <c:v>341.9</c:v>
                </c:pt>
                <c:pt idx="1077">
                  <c:v>341.6</c:v>
                </c:pt>
                <c:pt idx="1078">
                  <c:v>341.6</c:v>
                </c:pt>
                <c:pt idx="1079">
                  <c:v>341.6</c:v>
                </c:pt>
                <c:pt idx="1080">
                  <c:v>341.6</c:v>
                </c:pt>
                <c:pt idx="1081">
                  <c:v>341.3</c:v>
                </c:pt>
                <c:pt idx="1082">
                  <c:v>341</c:v>
                </c:pt>
                <c:pt idx="1083">
                  <c:v>341</c:v>
                </c:pt>
                <c:pt idx="1084">
                  <c:v>341</c:v>
                </c:pt>
                <c:pt idx="1085">
                  <c:v>341</c:v>
                </c:pt>
                <c:pt idx="1086">
                  <c:v>340.7</c:v>
                </c:pt>
                <c:pt idx="1087">
                  <c:v>340.6</c:v>
                </c:pt>
                <c:pt idx="1088">
                  <c:v>340.4</c:v>
                </c:pt>
                <c:pt idx="1089">
                  <c:v>340.4</c:v>
                </c:pt>
                <c:pt idx="1090">
                  <c:v>340.4</c:v>
                </c:pt>
                <c:pt idx="1091">
                  <c:v>340</c:v>
                </c:pt>
                <c:pt idx="1092">
                  <c:v>339.9</c:v>
                </c:pt>
                <c:pt idx="1093">
                  <c:v>340</c:v>
                </c:pt>
                <c:pt idx="1094">
                  <c:v>339.7</c:v>
                </c:pt>
                <c:pt idx="1095">
                  <c:v>339.7</c:v>
                </c:pt>
                <c:pt idx="1096">
                  <c:v>339.7</c:v>
                </c:pt>
                <c:pt idx="1097">
                  <c:v>339.3</c:v>
                </c:pt>
                <c:pt idx="1098">
                  <c:v>339</c:v>
                </c:pt>
                <c:pt idx="1099">
                  <c:v>339.3</c:v>
                </c:pt>
                <c:pt idx="1100">
                  <c:v>338.9</c:v>
                </c:pt>
                <c:pt idx="1101">
                  <c:v>338.9</c:v>
                </c:pt>
                <c:pt idx="1102">
                  <c:v>338.7</c:v>
                </c:pt>
                <c:pt idx="1103">
                  <c:v>338.6</c:v>
                </c:pt>
                <c:pt idx="1104">
                  <c:v>338.6</c:v>
                </c:pt>
                <c:pt idx="1105">
                  <c:v>338.3</c:v>
                </c:pt>
                <c:pt idx="1106">
                  <c:v>338.3</c:v>
                </c:pt>
                <c:pt idx="1107">
                  <c:v>338.3</c:v>
                </c:pt>
                <c:pt idx="1108">
                  <c:v>338</c:v>
                </c:pt>
                <c:pt idx="1109">
                  <c:v>338</c:v>
                </c:pt>
                <c:pt idx="1110">
                  <c:v>338</c:v>
                </c:pt>
                <c:pt idx="1111">
                  <c:v>337.6</c:v>
                </c:pt>
                <c:pt idx="1112">
                  <c:v>337.3</c:v>
                </c:pt>
                <c:pt idx="1113">
                  <c:v>337.3</c:v>
                </c:pt>
                <c:pt idx="1114">
                  <c:v>337.3</c:v>
                </c:pt>
                <c:pt idx="1115">
                  <c:v>337</c:v>
                </c:pt>
                <c:pt idx="1116">
                  <c:v>337</c:v>
                </c:pt>
                <c:pt idx="1117">
                  <c:v>337</c:v>
                </c:pt>
                <c:pt idx="1118">
                  <c:v>336.7</c:v>
                </c:pt>
                <c:pt idx="1119">
                  <c:v>336.7</c:v>
                </c:pt>
                <c:pt idx="1120">
                  <c:v>336.7</c:v>
                </c:pt>
                <c:pt idx="1121">
                  <c:v>336.3</c:v>
                </c:pt>
                <c:pt idx="1122">
                  <c:v>336</c:v>
                </c:pt>
                <c:pt idx="1123">
                  <c:v>336</c:v>
                </c:pt>
                <c:pt idx="1124">
                  <c:v>335.9</c:v>
                </c:pt>
                <c:pt idx="1125">
                  <c:v>336</c:v>
                </c:pt>
                <c:pt idx="1126">
                  <c:v>335.6</c:v>
                </c:pt>
                <c:pt idx="1127">
                  <c:v>335.7</c:v>
                </c:pt>
                <c:pt idx="1128">
                  <c:v>335.7</c:v>
                </c:pt>
                <c:pt idx="1129">
                  <c:v>335.4</c:v>
                </c:pt>
                <c:pt idx="1130">
                  <c:v>335.4</c:v>
                </c:pt>
                <c:pt idx="1131">
                  <c:v>335.4</c:v>
                </c:pt>
                <c:pt idx="1132">
                  <c:v>335</c:v>
                </c:pt>
                <c:pt idx="1133">
                  <c:v>335</c:v>
                </c:pt>
                <c:pt idx="1134">
                  <c:v>335</c:v>
                </c:pt>
                <c:pt idx="1135">
                  <c:v>335</c:v>
                </c:pt>
                <c:pt idx="1136">
                  <c:v>334.9</c:v>
                </c:pt>
                <c:pt idx="1137">
                  <c:v>334.6</c:v>
                </c:pt>
                <c:pt idx="1138">
                  <c:v>334.7</c:v>
                </c:pt>
                <c:pt idx="1139">
                  <c:v>334.3</c:v>
                </c:pt>
                <c:pt idx="1140">
                  <c:v>334.3</c:v>
                </c:pt>
                <c:pt idx="1141">
                  <c:v>334.4</c:v>
                </c:pt>
                <c:pt idx="1142">
                  <c:v>334</c:v>
                </c:pt>
                <c:pt idx="1143">
                  <c:v>334</c:v>
                </c:pt>
                <c:pt idx="1144">
                  <c:v>334</c:v>
                </c:pt>
                <c:pt idx="1145">
                  <c:v>333.7</c:v>
                </c:pt>
                <c:pt idx="1146">
                  <c:v>333.7</c:v>
                </c:pt>
                <c:pt idx="1147">
                  <c:v>333.3</c:v>
                </c:pt>
                <c:pt idx="1148">
                  <c:v>333.3</c:v>
                </c:pt>
                <c:pt idx="1149">
                  <c:v>333</c:v>
                </c:pt>
                <c:pt idx="1150">
                  <c:v>333</c:v>
                </c:pt>
                <c:pt idx="1151">
                  <c:v>332.6</c:v>
                </c:pt>
                <c:pt idx="1152">
                  <c:v>332.7</c:v>
                </c:pt>
                <c:pt idx="1153">
                  <c:v>332.7</c:v>
                </c:pt>
                <c:pt idx="1154">
                  <c:v>332.3</c:v>
                </c:pt>
                <c:pt idx="1155">
                  <c:v>332.3</c:v>
                </c:pt>
                <c:pt idx="1156">
                  <c:v>332.3</c:v>
                </c:pt>
                <c:pt idx="1157">
                  <c:v>332</c:v>
                </c:pt>
                <c:pt idx="1158">
                  <c:v>332</c:v>
                </c:pt>
                <c:pt idx="1159">
                  <c:v>332.1</c:v>
                </c:pt>
                <c:pt idx="1160">
                  <c:v>331.7</c:v>
                </c:pt>
                <c:pt idx="1161">
                  <c:v>331.6</c:v>
                </c:pt>
                <c:pt idx="1162">
                  <c:v>331.4</c:v>
                </c:pt>
                <c:pt idx="1163">
                  <c:v>331.4</c:v>
                </c:pt>
                <c:pt idx="1164">
                  <c:v>331.4</c:v>
                </c:pt>
                <c:pt idx="1165">
                  <c:v>331.1</c:v>
                </c:pt>
                <c:pt idx="1166">
                  <c:v>331</c:v>
                </c:pt>
                <c:pt idx="1167">
                  <c:v>330.9</c:v>
                </c:pt>
                <c:pt idx="1168">
                  <c:v>330.7</c:v>
                </c:pt>
                <c:pt idx="1169">
                  <c:v>330.4</c:v>
                </c:pt>
                <c:pt idx="1170">
                  <c:v>330.4</c:v>
                </c:pt>
                <c:pt idx="1171">
                  <c:v>330.4</c:v>
                </c:pt>
                <c:pt idx="1172">
                  <c:v>330.1</c:v>
                </c:pt>
                <c:pt idx="1173">
                  <c:v>330.1</c:v>
                </c:pt>
                <c:pt idx="1174">
                  <c:v>330.1</c:v>
                </c:pt>
                <c:pt idx="1175">
                  <c:v>329.8</c:v>
                </c:pt>
                <c:pt idx="1176">
                  <c:v>329.8</c:v>
                </c:pt>
                <c:pt idx="1177">
                  <c:v>329.4</c:v>
                </c:pt>
                <c:pt idx="1178">
                  <c:v>329.5</c:v>
                </c:pt>
                <c:pt idx="1179">
                  <c:v>329.4</c:v>
                </c:pt>
                <c:pt idx="1180">
                  <c:v>329</c:v>
                </c:pt>
                <c:pt idx="1181">
                  <c:v>328.8</c:v>
                </c:pt>
                <c:pt idx="1182">
                  <c:v>328.8</c:v>
                </c:pt>
                <c:pt idx="1183">
                  <c:v>328.7</c:v>
                </c:pt>
                <c:pt idx="1184">
                  <c:v>328.4</c:v>
                </c:pt>
                <c:pt idx="1185">
                  <c:v>328.4</c:v>
                </c:pt>
                <c:pt idx="1186">
                  <c:v>328.5</c:v>
                </c:pt>
                <c:pt idx="1187">
                  <c:v>328.1</c:v>
                </c:pt>
                <c:pt idx="1188">
                  <c:v>328.1</c:v>
                </c:pt>
                <c:pt idx="1189">
                  <c:v>327.8</c:v>
                </c:pt>
                <c:pt idx="1190">
                  <c:v>327.8</c:v>
                </c:pt>
                <c:pt idx="1191">
                  <c:v>327.39999999999998</c:v>
                </c:pt>
                <c:pt idx="1192">
                  <c:v>327.39999999999998</c:v>
                </c:pt>
                <c:pt idx="1193">
                  <c:v>327.10000000000002</c:v>
                </c:pt>
                <c:pt idx="1194">
                  <c:v>327.39999999999998</c:v>
                </c:pt>
                <c:pt idx="1195">
                  <c:v>327.10000000000002</c:v>
                </c:pt>
                <c:pt idx="1196">
                  <c:v>326.8</c:v>
                </c:pt>
                <c:pt idx="1197">
                  <c:v>326.8</c:v>
                </c:pt>
                <c:pt idx="1198">
                  <c:v>326.8</c:v>
                </c:pt>
                <c:pt idx="1199">
                  <c:v>326.5</c:v>
                </c:pt>
                <c:pt idx="1200">
                  <c:v>326.5</c:v>
                </c:pt>
                <c:pt idx="1201">
                  <c:v>326.2</c:v>
                </c:pt>
                <c:pt idx="1202">
                  <c:v>326.2</c:v>
                </c:pt>
                <c:pt idx="1203">
                  <c:v>326.2</c:v>
                </c:pt>
                <c:pt idx="1204">
                  <c:v>325.8</c:v>
                </c:pt>
                <c:pt idx="1205">
                  <c:v>325.5</c:v>
                </c:pt>
                <c:pt idx="1206">
                  <c:v>325.5</c:v>
                </c:pt>
                <c:pt idx="1207">
                  <c:v>325.5</c:v>
                </c:pt>
                <c:pt idx="1208">
                  <c:v>325.10000000000002</c:v>
                </c:pt>
                <c:pt idx="1209">
                  <c:v>325.2</c:v>
                </c:pt>
                <c:pt idx="1210">
                  <c:v>325.10000000000002</c:v>
                </c:pt>
                <c:pt idx="1211">
                  <c:v>324.8</c:v>
                </c:pt>
                <c:pt idx="1212">
                  <c:v>324.8</c:v>
                </c:pt>
                <c:pt idx="1213">
                  <c:v>324.5</c:v>
                </c:pt>
                <c:pt idx="1214">
                  <c:v>324.5</c:v>
                </c:pt>
                <c:pt idx="1215">
                  <c:v>324.5</c:v>
                </c:pt>
                <c:pt idx="1216">
                  <c:v>324.39999999999998</c:v>
                </c:pt>
                <c:pt idx="1217">
                  <c:v>324</c:v>
                </c:pt>
                <c:pt idx="1218">
                  <c:v>323.8</c:v>
                </c:pt>
                <c:pt idx="1219">
                  <c:v>323.8</c:v>
                </c:pt>
                <c:pt idx="1220">
                  <c:v>323.89999999999998</c:v>
                </c:pt>
                <c:pt idx="1221">
                  <c:v>323.8</c:v>
                </c:pt>
                <c:pt idx="1222">
                  <c:v>323.60000000000002</c:v>
                </c:pt>
                <c:pt idx="1223">
                  <c:v>323.5</c:v>
                </c:pt>
                <c:pt idx="1224">
                  <c:v>323.10000000000002</c:v>
                </c:pt>
                <c:pt idx="1225">
                  <c:v>323.2</c:v>
                </c:pt>
                <c:pt idx="1226">
                  <c:v>322.8</c:v>
                </c:pt>
                <c:pt idx="1227">
                  <c:v>322.8</c:v>
                </c:pt>
                <c:pt idx="1228">
                  <c:v>322.8</c:v>
                </c:pt>
                <c:pt idx="1229">
                  <c:v>322.5</c:v>
                </c:pt>
                <c:pt idx="1230">
                  <c:v>322.5</c:v>
                </c:pt>
                <c:pt idx="1231">
                  <c:v>322.5</c:v>
                </c:pt>
                <c:pt idx="1232">
                  <c:v>322.2</c:v>
                </c:pt>
                <c:pt idx="1233">
                  <c:v>321.8</c:v>
                </c:pt>
                <c:pt idx="1234">
                  <c:v>321.89999999999998</c:v>
                </c:pt>
                <c:pt idx="1235">
                  <c:v>321.8</c:v>
                </c:pt>
                <c:pt idx="1236">
                  <c:v>321.60000000000002</c:v>
                </c:pt>
                <c:pt idx="1237">
                  <c:v>321.5</c:v>
                </c:pt>
                <c:pt idx="1238">
                  <c:v>321.5</c:v>
                </c:pt>
                <c:pt idx="1239">
                  <c:v>321.2</c:v>
                </c:pt>
                <c:pt idx="1240">
                  <c:v>321.2</c:v>
                </c:pt>
                <c:pt idx="1241">
                  <c:v>320.89999999999998</c:v>
                </c:pt>
                <c:pt idx="1242">
                  <c:v>320.89999999999998</c:v>
                </c:pt>
                <c:pt idx="1243">
                  <c:v>320.89999999999998</c:v>
                </c:pt>
                <c:pt idx="1244">
                  <c:v>320.60000000000002</c:v>
                </c:pt>
                <c:pt idx="1245">
                  <c:v>320.5</c:v>
                </c:pt>
                <c:pt idx="1246">
                  <c:v>320.5</c:v>
                </c:pt>
                <c:pt idx="1247">
                  <c:v>320.2</c:v>
                </c:pt>
                <c:pt idx="1248">
                  <c:v>320.3</c:v>
                </c:pt>
                <c:pt idx="1249">
                  <c:v>320.3</c:v>
                </c:pt>
                <c:pt idx="1250">
                  <c:v>319.89999999999998</c:v>
                </c:pt>
                <c:pt idx="1251">
                  <c:v>319.8</c:v>
                </c:pt>
                <c:pt idx="1252">
                  <c:v>319.8</c:v>
                </c:pt>
                <c:pt idx="1253">
                  <c:v>319.60000000000002</c:v>
                </c:pt>
                <c:pt idx="1254">
                  <c:v>319.5</c:v>
                </c:pt>
                <c:pt idx="1255">
                  <c:v>319.5</c:v>
                </c:pt>
                <c:pt idx="1256">
                  <c:v>319.2</c:v>
                </c:pt>
                <c:pt idx="1257">
                  <c:v>319.3</c:v>
                </c:pt>
                <c:pt idx="1258">
                  <c:v>319.3</c:v>
                </c:pt>
                <c:pt idx="1259">
                  <c:v>318.89999999999998</c:v>
                </c:pt>
                <c:pt idx="1260">
                  <c:v>318.89999999999998</c:v>
                </c:pt>
                <c:pt idx="1261">
                  <c:v>318.89999999999998</c:v>
                </c:pt>
                <c:pt idx="1262">
                  <c:v>318.5</c:v>
                </c:pt>
                <c:pt idx="1263">
                  <c:v>318.5</c:v>
                </c:pt>
                <c:pt idx="1264">
                  <c:v>318.60000000000002</c:v>
                </c:pt>
                <c:pt idx="1265">
                  <c:v>318.60000000000002</c:v>
                </c:pt>
                <c:pt idx="1266">
                  <c:v>318.2</c:v>
                </c:pt>
                <c:pt idx="1267">
                  <c:v>318.3</c:v>
                </c:pt>
                <c:pt idx="1268">
                  <c:v>318.2</c:v>
                </c:pt>
                <c:pt idx="1269">
                  <c:v>317.89999999999998</c:v>
                </c:pt>
                <c:pt idx="1270">
                  <c:v>317.8</c:v>
                </c:pt>
                <c:pt idx="1271">
                  <c:v>317.89999999999998</c:v>
                </c:pt>
                <c:pt idx="1272">
                  <c:v>317.89999999999998</c:v>
                </c:pt>
                <c:pt idx="1273">
                  <c:v>317.60000000000002</c:v>
                </c:pt>
                <c:pt idx="1274">
                  <c:v>317.60000000000002</c:v>
                </c:pt>
                <c:pt idx="1275">
                  <c:v>317.60000000000002</c:v>
                </c:pt>
                <c:pt idx="1276">
                  <c:v>317.2</c:v>
                </c:pt>
                <c:pt idx="1277">
                  <c:v>317.2</c:v>
                </c:pt>
                <c:pt idx="1278">
                  <c:v>317.2</c:v>
                </c:pt>
                <c:pt idx="1279">
                  <c:v>317.2</c:v>
                </c:pt>
                <c:pt idx="1280">
                  <c:v>316.89999999999998</c:v>
                </c:pt>
                <c:pt idx="1281">
                  <c:v>316.89999999999998</c:v>
                </c:pt>
                <c:pt idx="1282">
                  <c:v>316.89999999999998</c:v>
                </c:pt>
                <c:pt idx="1283">
                  <c:v>316.60000000000002</c:v>
                </c:pt>
                <c:pt idx="1284">
                  <c:v>316.60000000000002</c:v>
                </c:pt>
                <c:pt idx="1285">
                  <c:v>316.60000000000002</c:v>
                </c:pt>
                <c:pt idx="1286">
                  <c:v>316.3</c:v>
                </c:pt>
                <c:pt idx="1287">
                  <c:v>316.3</c:v>
                </c:pt>
                <c:pt idx="1288">
                  <c:v>316.2</c:v>
                </c:pt>
                <c:pt idx="1289">
                  <c:v>315.89999999999998</c:v>
                </c:pt>
                <c:pt idx="1290">
                  <c:v>315.89999999999998</c:v>
                </c:pt>
                <c:pt idx="1291">
                  <c:v>316</c:v>
                </c:pt>
                <c:pt idx="1292">
                  <c:v>315.60000000000002</c:v>
                </c:pt>
                <c:pt idx="1293">
                  <c:v>315.60000000000002</c:v>
                </c:pt>
                <c:pt idx="1294">
                  <c:v>315.3</c:v>
                </c:pt>
                <c:pt idx="1295">
                  <c:v>315.3</c:v>
                </c:pt>
                <c:pt idx="1296">
                  <c:v>315.2</c:v>
                </c:pt>
                <c:pt idx="1297">
                  <c:v>314.89999999999998</c:v>
                </c:pt>
                <c:pt idx="1298">
                  <c:v>315</c:v>
                </c:pt>
                <c:pt idx="1299">
                  <c:v>314.60000000000002</c:v>
                </c:pt>
                <c:pt idx="1300">
                  <c:v>314.60000000000002</c:v>
                </c:pt>
                <c:pt idx="1301">
                  <c:v>314.2</c:v>
                </c:pt>
                <c:pt idx="1302">
                  <c:v>314.3</c:v>
                </c:pt>
                <c:pt idx="1303">
                  <c:v>314.3</c:v>
                </c:pt>
                <c:pt idx="1304">
                  <c:v>314.3</c:v>
                </c:pt>
                <c:pt idx="1305">
                  <c:v>314.3</c:v>
                </c:pt>
                <c:pt idx="1306">
                  <c:v>313.89999999999998</c:v>
                </c:pt>
                <c:pt idx="1307">
                  <c:v>313.60000000000002</c:v>
                </c:pt>
                <c:pt idx="1308">
                  <c:v>313.60000000000002</c:v>
                </c:pt>
                <c:pt idx="1309">
                  <c:v>313.3</c:v>
                </c:pt>
                <c:pt idx="1310">
                  <c:v>313.3</c:v>
                </c:pt>
                <c:pt idx="1311">
                  <c:v>313.3</c:v>
                </c:pt>
                <c:pt idx="1312">
                  <c:v>313</c:v>
                </c:pt>
                <c:pt idx="1313">
                  <c:v>312.89999999999998</c:v>
                </c:pt>
                <c:pt idx="1314">
                  <c:v>312.89999999999998</c:v>
                </c:pt>
                <c:pt idx="1315">
                  <c:v>312.60000000000002</c:v>
                </c:pt>
                <c:pt idx="1316">
                  <c:v>312.60000000000002</c:v>
                </c:pt>
                <c:pt idx="1317">
                  <c:v>312.3</c:v>
                </c:pt>
                <c:pt idx="1318">
                  <c:v>312.3</c:v>
                </c:pt>
                <c:pt idx="1319">
                  <c:v>312</c:v>
                </c:pt>
                <c:pt idx="1320">
                  <c:v>312</c:v>
                </c:pt>
                <c:pt idx="1321">
                  <c:v>312</c:v>
                </c:pt>
                <c:pt idx="1322">
                  <c:v>311.60000000000002</c:v>
                </c:pt>
                <c:pt idx="1323">
                  <c:v>311.7</c:v>
                </c:pt>
                <c:pt idx="1324">
                  <c:v>311.60000000000002</c:v>
                </c:pt>
                <c:pt idx="1325">
                  <c:v>311.3</c:v>
                </c:pt>
                <c:pt idx="1326">
                  <c:v>311.3</c:v>
                </c:pt>
                <c:pt idx="1327">
                  <c:v>311.3</c:v>
                </c:pt>
                <c:pt idx="1328">
                  <c:v>311</c:v>
                </c:pt>
                <c:pt idx="1329">
                  <c:v>310.89999999999998</c:v>
                </c:pt>
                <c:pt idx="1330">
                  <c:v>310.89999999999998</c:v>
                </c:pt>
                <c:pt idx="1331">
                  <c:v>310.7</c:v>
                </c:pt>
                <c:pt idx="1332">
                  <c:v>310.3</c:v>
                </c:pt>
                <c:pt idx="1333">
                  <c:v>310.3</c:v>
                </c:pt>
                <c:pt idx="1334">
                  <c:v>310.3</c:v>
                </c:pt>
                <c:pt idx="1335">
                  <c:v>310</c:v>
                </c:pt>
                <c:pt idx="1336">
                  <c:v>310</c:v>
                </c:pt>
                <c:pt idx="1337">
                  <c:v>309.89999999999998</c:v>
                </c:pt>
                <c:pt idx="1338">
                  <c:v>309.60000000000002</c:v>
                </c:pt>
                <c:pt idx="1339">
                  <c:v>309.60000000000002</c:v>
                </c:pt>
                <c:pt idx="1340">
                  <c:v>309.7</c:v>
                </c:pt>
                <c:pt idx="1341">
                  <c:v>309.3</c:v>
                </c:pt>
                <c:pt idx="1342">
                  <c:v>309.3</c:v>
                </c:pt>
                <c:pt idx="1343">
                  <c:v>309.3</c:v>
                </c:pt>
                <c:pt idx="1344">
                  <c:v>309</c:v>
                </c:pt>
                <c:pt idx="1345">
                  <c:v>309</c:v>
                </c:pt>
                <c:pt idx="1346">
                  <c:v>308.60000000000002</c:v>
                </c:pt>
                <c:pt idx="1347">
                  <c:v>308.60000000000002</c:v>
                </c:pt>
                <c:pt idx="1348">
                  <c:v>308.60000000000002</c:v>
                </c:pt>
                <c:pt idx="1349">
                  <c:v>308.3</c:v>
                </c:pt>
                <c:pt idx="1350">
                  <c:v>308.3</c:v>
                </c:pt>
                <c:pt idx="1351">
                  <c:v>307.89999999999998</c:v>
                </c:pt>
                <c:pt idx="1352">
                  <c:v>307.89999999999998</c:v>
                </c:pt>
                <c:pt idx="1353">
                  <c:v>307.60000000000002</c:v>
                </c:pt>
                <c:pt idx="1354">
                  <c:v>307.60000000000002</c:v>
                </c:pt>
                <c:pt idx="1355">
                  <c:v>307.60000000000002</c:v>
                </c:pt>
                <c:pt idx="1356">
                  <c:v>307.3</c:v>
                </c:pt>
                <c:pt idx="1357">
                  <c:v>307.60000000000002</c:v>
                </c:pt>
                <c:pt idx="1358">
                  <c:v>307.2</c:v>
                </c:pt>
                <c:pt idx="1359">
                  <c:v>306.89999999999998</c:v>
                </c:pt>
                <c:pt idx="1360">
                  <c:v>306.89999999999998</c:v>
                </c:pt>
                <c:pt idx="1361">
                  <c:v>306.60000000000002</c:v>
                </c:pt>
                <c:pt idx="1362">
                  <c:v>306.60000000000002</c:v>
                </c:pt>
                <c:pt idx="1363">
                  <c:v>306.60000000000002</c:v>
                </c:pt>
                <c:pt idx="1364">
                  <c:v>306.2</c:v>
                </c:pt>
                <c:pt idx="1365">
                  <c:v>306.2</c:v>
                </c:pt>
                <c:pt idx="1366">
                  <c:v>305.89999999999998</c:v>
                </c:pt>
                <c:pt idx="1367">
                  <c:v>305.89999999999998</c:v>
                </c:pt>
                <c:pt idx="1368">
                  <c:v>305.60000000000002</c:v>
                </c:pt>
                <c:pt idx="1369">
                  <c:v>305.60000000000002</c:v>
                </c:pt>
                <c:pt idx="1370">
                  <c:v>305.3</c:v>
                </c:pt>
                <c:pt idx="1371">
                  <c:v>305.60000000000002</c:v>
                </c:pt>
                <c:pt idx="1372">
                  <c:v>305.2</c:v>
                </c:pt>
                <c:pt idx="1373">
                  <c:v>305.2</c:v>
                </c:pt>
                <c:pt idx="1374">
                  <c:v>304.89999999999998</c:v>
                </c:pt>
                <c:pt idx="1375">
                  <c:v>305</c:v>
                </c:pt>
                <c:pt idx="1376">
                  <c:v>304.60000000000002</c:v>
                </c:pt>
                <c:pt idx="1377">
                  <c:v>304.60000000000002</c:v>
                </c:pt>
                <c:pt idx="1378">
                  <c:v>304.60000000000002</c:v>
                </c:pt>
                <c:pt idx="1379">
                  <c:v>304.3</c:v>
                </c:pt>
                <c:pt idx="1380">
                  <c:v>304.3</c:v>
                </c:pt>
                <c:pt idx="1381">
                  <c:v>304</c:v>
                </c:pt>
                <c:pt idx="1382">
                  <c:v>304</c:v>
                </c:pt>
                <c:pt idx="1383">
                  <c:v>303.60000000000002</c:v>
                </c:pt>
                <c:pt idx="1384">
                  <c:v>303.60000000000002</c:v>
                </c:pt>
                <c:pt idx="1385">
                  <c:v>303.60000000000002</c:v>
                </c:pt>
                <c:pt idx="1386">
                  <c:v>303.3</c:v>
                </c:pt>
                <c:pt idx="1387">
                  <c:v>303.3</c:v>
                </c:pt>
                <c:pt idx="1388">
                  <c:v>303.3</c:v>
                </c:pt>
                <c:pt idx="1389">
                  <c:v>303</c:v>
                </c:pt>
                <c:pt idx="1390">
                  <c:v>303</c:v>
                </c:pt>
                <c:pt idx="1391">
                  <c:v>303</c:v>
                </c:pt>
                <c:pt idx="1392">
                  <c:v>302.60000000000002</c:v>
                </c:pt>
                <c:pt idx="1393">
                  <c:v>302.7</c:v>
                </c:pt>
                <c:pt idx="1394">
                  <c:v>302.60000000000002</c:v>
                </c:pt>
                <c:pt idx="1395">
                  <c:v>302.3</c:v>
                </c:pt>
                <c:pt idx="1396">
                  <c:v>302.3</c:v>
                </c:pt>
                <c:pt idx="1397">
                  <c:v>302</c:v>
                </c:pt>
                <c:pt idx="1398">
                  <c:v>301.89999999999998</c:v>
                </c:pt>
                <c:pt idx="1399">
                  <c:v>301.60000000000002</c:v>
                </c:pt>
                <c:pt idx="1400">
                  <c:v>301.60000000000002</c:v>
                </c:pt>
                <c:pt idx="1401">
                  <c:v>301.60000000000002</c:v>
                </c:pt>
                <c:pt idx="1402">
                  <c:v>301.60000000000002</c:v>
                </c:pt>
                <c:pt idx="1403">
                  <c:v>301.3</c:v>
                </c:pt>
                <c:pt idx="1404">
                  <c:v>301</c:v>
                </c:pt>
                <c:pt idx="1405">
                  <c:v>301</c:v>
                </c:pt>
                <c:pt idx="1406">
                  <c:v>301</c:v>
                </c:pt>
                <c:pt idx="1407">
                  <c:v>300.7</c:v>
                </c:pt>
                <c:pt idx="1408">
                  <c:v>300.7</c:v>
                </c:pt>
                <c:pt idx="1409">
                  <c:v>300.60000000000002</c:v>
                </c:pt>
                <c:pt idx="1410">
                  <c:v>300.3</c:v>
                </c:pt>
                <c:pt idx="1411">
                  <c:v>300.3</c:v>
                </c:pt>
                <c:pt idx="1412">
                  <c:v>300.3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ex2_25_coolTemp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Sheet1!$D$2:$D$2011</c:f>
              <c:numCache>
                <c:formatCode>General</c:formatCode>
                <c:ptCount val="2010"/>
                <c:pt idx="595">
                  <c:v>385.6</c:v>
                </c:pt>
                <c:pt idx="596">
                  <c:v>385.7</c:v>
                </c:pt>
                <c:pt idx="597">
                  <c:v>385.7</c:v>
                </c:pt>
                <c:pt idx="598">
                  <c:v>385.3</c:v>
                </c:pt>
                <c:pt idx="599">
                  <c:v>385.3</c:v>
                </c:pt>
                <c:pt idx="600">
                  <c:v>385.3</c:v>
                </c:pt>
                <c:pt idx="601">
                  <c:v>385.3</c:v>
                </c:pt>
                <c:pt idx="602">
                  <c:v>385.3</c:v>
                </c:pt>
                <c:pt idx="603">
                  <c:v>385</c:v>
                </c:pt>
                <c:pt idx="604">
                  <c:v>385</c:v>
                </c:pt>
                <c:pt idx="605">
                  <c:v>384.9</c:v>
                </c:pt>
                <c:pt idx="606">
                  <c:v>384.7</c:v>
                </c:pt>
                <c:pt idx="607">
                  <c:v>384.7</c:v>
                </c:pt>
                <c:pt idx="608">
                  <c:v>384.7</c:v>
                </c:pt>
                <c:pt idx="609">
                  <c:v>384.7</c:v>
                </c:pt>
                <c:pt idx="610">
                  <c:v>384.3</c:v>
                </c:pt>
                <c:pt idx="611">
                  <c:v>384.3</c:v>
                </c:pt>
                <c:pt idx="612">
                  <c:v>384</c:v>
                </c:pt>
                <c:pt idx="613">
                  <c:v>384</c:v>
                </c:pt>
                <c:pt idx="614">
                  <c:v>384</c:v>
                </c:pt>
                <c:pt idx="615">
                  <c:v>384</c:v>
                </c:pt>
                <c:pt idx="616">
                  <c:v>383.7</c:v>
                </c:pt>
                <c:pt idx="617">
                  <c:v>383.6</c:v>
                </c:pt>
                <c:pt idx="618">
                  <c:v>383.6</c:v>
                </c:pt>
                <c:pt idx="619">
                  <c:v>383.5</c:v>
                </c:pt>
                <c:pt idx="620">
                  <c:v>383.4</c:v>
                </c:pt>
                <c:pt idx="621">
                  <c:v>383.3</c:v>
                </c:pt>
                <c:pt idx="622">
                  <c:v>383</c:v>
                </c:pt>
                <c:pt idx="623">
                  <c:v>383</c:v>
                </c:pt>
                <c:pt idx="624">
                  <c:v>383</c:v>
                </c:pt>
                <c:pt idx="625">
                  <c:v>382.7</c:v>
                </c:pt>
                <c:pt idx="626">
                  <c:v>382.7</c:v>
                </c:pt>
                <c:pt idx="627">
                  <c:v>382.7</c:v>
                </c:pt>
                <c:pt idx="628">
                  <c:v>382.4</c:v>
                </c:pt>
                <c:pt idx="629">
                  <c:v>382.3</c:v>
                </c:pt>
                <c:pt idx="630">
                  <c:v>382.1</c:v>
                </c:pt>
                <c:pt idx="631">
                  <c:v>382.1</c:v>
                </c:pt>
                <c:pt idx="632">
                  <c:v>382</c:v>
                </c:pt>
                <c:pt idx="633">
                  <c:v>381.6</c:v>
                </c:pt>
                <c:pt idx="634">
                  <c:v>381.7</c:v>
                </c:pt>
                <c:pt idx="635">
                  <c:v>381.4</c:v>
                </c:pt>
                <c:pt idx="636">
                  <c:v>381.3</c:v>
                </c:pt>
                <c:pt idx="637">
                  <c:v>381.4</c:v>
                </c:pt>
                <c:pt idx="638">
                  <c:v>381</c:v>
                </c:pt>
                <c:pt idx="639">
                  <c:v>381</c:v>
                </c:pt>
                <c:pt idx="640">
                  <c:v>381</c:v>
                </c:pt>
                <c:pt idx="641">
                  <c:v>381</c:v>
                </c:pt>
                <c:pt idx="642">
                  <c:v>380.7</c:v>
                </c:pt>
                <c:pt idx="643">
                  <c:v>380.7</c:v>
                </c:pt>
                <c:pt idx="644">
                  <c:v>380.7</c:v>
                </c:pt>
                <c:pt idx="645">
                  <c:v>380.4</c:v>
                </c:pt>
                <c:pt idx="646">
                  <c:v>380.4</c:v>
                </c:pt>
                <c:pt idx="647">
                  <c:v>380.4</c:v>
                </c:pt>
                <c:pt idx="648">
                  <c:v>380.3</c:v>
                </c:pt>
                <c:pt idx="649">
                  <c:v>380</c:v>
                </c:pt>
                <c:pt idx="650">
                  <c:v>380</c:v>
                </c:pt>
                <c:pt idx="651">
                  <c:v>379.7</c:v>
                </c:pt>
                <c:pt idx="652">
                  <c:v>379.7</c:v>
                </c:pt>
                <c:pt idx="653">
                  <c:v>379.7</c:v>
                </c:pt>
                <c:pt idx="654">
                  <c:v>379.4</c:v>
                </c:pt>
                <c:pt idx="655">
                  <c:v>379.4</c:v>
                </c:pt>
                <c:pt idx="656">
                  <c:v>379.1</c:v>
                </c:pt>
                <c:pt idx="657">
                  <c:v>379.1</c:v>
                </c:pt>
                <c:pt idx="658">
                  <c:v>378.8</c:v>
                </c:pt>
                <c:pt idx="659">
                  <c:v>379</c:v>
                </c:pt>
                <c:pt idx="660">
                  <c:v>378.8</c:v>
                </c:pt>
                <c:pt idx="661">
                  <c:v>378.7</c:v>
                </c:pt>
                <c:pt idx="662">
                  <c:v>378.4</c:v>
                </c:pt>
                <c:pt idx="663">
                  <c:v>378.4</c:v>
                </c:pt>
                <c:pt idx="664">
                  <c:v>378.4</c:v>
                </c:pt>
                <c:pt idx="665">
                  <c:v>378</c:v>
                </c:pt>
                <c:pt idx="666">
                  <c:v>378.1</c:v>
                </c:pt>
                <c:pt idx="667">
                  <c:v>378.1</c:v>
                </c:pt>
                <c:pt idx="668">
                  <c:v>377.8</c:v>
                </c:pt>
                <c:pt idx="669">
                  <c:v>377.7</c:v>
                </c:pt>
                <c:pt idx="670">
                  <c:v>377.4</c:v>
                </c:pt>
                <c:pt idx="671">
                  <c:v>377.4</c:v>
                </c:pt>
                <c:pt idx="672">
                  <c:v>377.4</c:v>
                </c:pt>
                <c:pt idx="673">
                  <c:v>377</c:v>
                </c:pt>
                <c:pt idx="674">
                  <c:v>377.1</c:v>
                </c:pt>
                <c:pt idx="675">
                  <c:v>377</c:v>
                </c:pt>
                <c:pt idx="676">
                  <c:v>377</c:v>
                </c:pt>
                <c:pt idx="677">
                  <c:v>376.7</c:v>
                </c:pt>
                <c:pt idx="678">
                  <c:v>376.7</c:v>
                </c:pt>
                <c:pt idx="679">
                  <c:v>376.1</c:v>
                </c:pt>
                <c:pt idx="680">
                  <c:v>376.1</c:v>
                </c:pt>
                <c:pt idx="681">
                  <c:v>376.1</c:v>
                </c:pt>
                <c:pt idx="682">
                  <c:v>375.7</c:v>
                </c:pt>
                <c:pt idx="683">
                  <c:v>375.4</c:v>
                </c:pt>
                <c:pt idx="684">
                  <c:v>375.4</c:v>
                </c:pt>
                <c:pt idx="685">
                  <c:v>375.4</c:v>
                </c:pt>
                <c:pt idx="686">
                  <c:v>375.4</c:v>
                </c:pt>
                <c:pt idx="687">
                  <c:v>375.1</c:v>
                </c:pt>
                <c:pt idx="688">
                  <c:v>375</c:v>
                </c:pt>
                <c:pt idx="689">
                  <c:v>375</c:v>
                </c:pt>
                <c:pt idx="690">
                  <c:v>375</c:v>
                </c:pt>
                <c:pt idx="691">
                  <c:v>375</c:v>
                </c:pt>
                <c:pt idx="692">
                  <c:v>374.6</c:v>
                </c:pt>
                <c:pt idx="693">
                  <c:v>374.5</c:v>
                </c:pt>
                <c:pt idx="694">
                  <c:v>374.4</c:v>
                </c:pt>
                <c:pt idx="695">
                  <c:v>374.3</c:v>
                </c:pt>
                <c:pt idx="696">
                  <c:v>374.3</c:v>
                </c:pt>
                <c:pt idx="697">
                  <c:v>374</c:v>
                </c:pt>
                <c:pt idx="698">
                  <c:v>373.7</c:v>
                </c:pt>
                <c:pt idx="699">
                  <c:v>373.7</c:v>
                </c:pt>
                <c:pt idx="700">
                  <c:v>373.4</c:v>
                </c:pt>
                <c:pt idx="701">
                  <c:v>373.7</c:v>
                </c:pt>
                <c:pt idx="702">
                  <c:v>373.3</c:v>
                </c:pt>
                <c:pt idx="703">
                  <c:v>373.3</c:v>
                </c:pt>
                <c:pt idx="704">
                  <c:v>373.3</c:v>
                </c:pt>
                <c:pt idx="705">
                  <c:v>373.2</c:v>
                </c:pt>
                <c:pt idx="706">
                  <c:v>373</c:v>
                </c:pt>
                <c:pt idx="707">
                  <c:v>373</c:v>
                </c:pt>
                <c:pt idx="708">
                  <c:v>372.7</c:v>
                </c:pt>
                <c:pt idx="709">
                  <c:v>373</c:v>
                </c:pt>
                <c:pt idx="710">
                  <c:v>372.7</c:v>
                </c:pt>
                <c:pt idx="711">
                  <c:v>372.7</c:v>
                </c:pt>
                <c:pt idx="712">
                  <c:v>372.7</c:v>
                </c:pt>
                <c:pt idx="713">
                  <c:v>372.4</c:v>
                </c:pt>
                <c:pt idx="714">
                  <c:v>372.4</c:v>
                </c:pt>
                <c:pt idx="715">
                  <c:v>372.3</c:v>
                </c:pt>
                <c:pt idx="716">
                  <c:v>372.1</c:v>
                </c:pt>
                <c:pt idx="717">
                  <c:v>372.1</c:v>
                </c:pt>
                <c:pt idx="718">
                  <c:v>371.7</c:v>
                </c:pt>
                <c:pt idx="719">
                  <c:v>371.7</c:v>
                </c:pt>
                <c:pt idx="720">
                  <c:v>371.4</c:v>
                </c:pt>
                <c:pt idx="721">
                  <c:v>371.4</c:v>
                </c:pt>
                <c:pt idx="722">
                  <c:v>371.4</c:v>
                </c:pt>
                <c:pt idx="723">
                  <c:v>371.1</c:v>
                </c:pt>
                <c:pt idx="724">
                  <c:v>371.1</c:v>
                </c:pt>
                <c:pt idx="725">
                  <c:v>370.7</c:v>
                </c:pt>
                <c:pt idx="726">
                  <c:v>370.6</c:v>
                </c:pt>
                <c:pt idx="727">
                  <c:v>370.7</c:v>
                </c:pt>
                <c:pt idx="728">
                  <c:v>370.4</c:v>
                </c:pt>
                <c:pt idx="729">
                  <c:v>370.4</c:v>
                </c:pt>
                <c:pt idx="730">
                  <c:v>370.4</c:v>
                </c:pt>
                <c:pt idx="731">
                  <c:v>370.4</c:v>
                </c:pt>
                <c:pt idx="732">
                  <c:v>370</c:v>
                </c:pt>
                <c:pt idx="733">
                  <c:v>370</c:v>
                </c:pt>
                <c:pt idx="734">
                  <c:v>370</c:v>
                </c:pt>
                <c:pt idx="735">
                  <c:v>369.4</c:v>
                </c:pt>
                <c:pt idx="736">
                  <c:v>369.4</c:v>
                </c:pt>
                <c:pt idx="737">
                  <c:v>369.4</c:v>
                </c:pt>
                <c:pt idx="738">
                  <c:v>369.4</c:v>
                </c:pt>
                <c:pt idx="739">
                  <c:v>369.1</c:v>
                </c:pt>
                <c:pt idx="740">
                  <c:v>369</c:v>
                </c:pt>
                <c:pt idx="741">
                  <c:v>368.7</c:v>
                </c:pt>
                <c:pt idx="742">
                  <c:v>368.7</c:v>
                </c:pt>
                <c:pt idx="743">
                  <c:v>368.7</c:v>
                </c:pt>
                <c:pt idx="744">
                  <c:v>368.4</c:v>
                </c:pt>
                <c:pt idx="745">
                  <c:v>368.4</c:v>
                </c:pt>
                <c:pt idx="746">
                  <c:v>368.4</c:v>
                </c:pt>
                <c:pt idx="747">
                  <c:v>368.1</c:v>
                </c:pt>
                <c:pt idx="748">
                  <c:v>368.1</c:v>
                </c:pt>
                <c:pt idx="749">
                  <c:v>367.8</c:v>
                </c:pt>
                <c:pt idx="750">
                  <c:v>367.8</c:v>
                </c:pt>
                <c:pt idx="751">
                  <c:v>367.4</c:v>
                </c:pt>
                <c:pt idx="752">
                  <c:v>367.4</c:v>
                </c:pt>
                <c:pt idx="753">
                  <c:v>367.4</c:v>
                </c:pt>
                <c:pt idx="754">
                  <c:v>367.4</c:v>
                </c:pt>
                <c:pt idx="755">
                  <c:v>367.1</c:v>
                </c:pt>
                <c:pt idx="756">
                  <c:v>367.1</c:v>
                </c:pt>
                <c:pt idx="757">
                  <c:v>366.8</c:v>
                </c:pt>
                <c:pt idx="758">
                  <c:v>366.8</c:v>
                </c:pt>
                <c:pt idx="759">
                  <c:v>366.5</c:v>
                </c:pt>
                <c:pt idx="760">
                  <c:v>366.4</c:v>
                </c:pt>
                <c:pt idx="761">
                  <c:v>366.4</c:v>
                </c:pt>
                <c:pt idx="762">
                  <c:v>366.5</c:v>
                </c:pt>
                <c:pt idx="763">
                  <c:v>366.1</c:v>
                </c:pt>
                <c:pt idx="764">
                  <c:v>366.1</c:v>
                </c:pt>
                <c:pt idx="765">
                  <c:v>365.8</c:v>
                </c:pt>
                <c:pt idx="766">
                  <c:v>365.8</c:v>
                </c:pt>
                <c:pt idx="767">
                  <c:v>365.8</c:v>
                </c:pt>
                <c:pt idx="768">
                  <c:v>365.4</c:v>
                </c:pt>
                <c:pt idx="769">
                  <c:v>365.5</c:v>
                </c:pt>
                <c:pt idx="770">
                  <c:v>365.3</c:v>
                </c:pt>
                <c:pt idx="771">
                  <c:v>365.2</c:v>
                </c:pt>
                <c:pt idx="772">
                  <c:v>365.1</c:v>
                </c:pt>
                <c:pt idx="773">
                  <c:v>364.8</c:v>
                </c:pt>
                <c:pt idx="774">
                  <c:v>364.7</c:v>
                </c:pt>
                <c:pt idx="775">
                  <c:v>364.4</c:v>
                </c:pt>
                <c:pt idx="776">
                  <c:v>364.4</c:v>
                </c:pt>
                <c:pt idx="777">
                  <c:v>364.4</c:v>
                </c:pt>
                <c:pt idx="778">
                  <c:v>364.2</c:v>
                </c:pt>
                <c:pt idx="779">
                  <c:v>364.1</c:v>
                </c:pt>
                <c:pt idx="780">
                  <c:v>364.1</c:v>
                </c:pt>
                <c:pt idx="781">
                  <c:v>364.1</c:v>
                </c:pt>
                <c:pt idx="782">
                  <c:v>363.8</c:v>
                </c:pt>
                <c:pt idx="783">
                  <c:v>363.8</c:v>
                </c:pt>
                <c:pt idx="784">
                  <c:v>363.8</c:v>
                </c:pt>
                <c:pt idx="785">
                  <c:v>363.8</c:v>
                </c:pt>
                <c:pt idx="786">
                  <c:v>363.8</c:v>
                </c:pt>
                <c:pt idx="787">
                  <c:v>363.5</c:v>
                </c:pt>
                <c:pt idx="788">
                  <c:v>363.5</c:v>
                </c:pt>
                <c:pt idx="789">
                  <c:v>363.1</c:v>
                </c:pt>
                <c:pt idx="790">
                  <c:v>363.1</c:v>
                </c:pt>
                <c:pt idx="791">
                  <c:v>363.1</c:v>
                </c:pt>
                <c:pt idx="792">
                  <c:v>362.8</c:v>
                </c:pt>
                <c:pt idx="793">
                  <c:v>362.8</c:v>
                </c:pt>
                <c:pt idx="794">
                  <c:v>362.8</c:v>
                </c:pt>
                <c:pt idx="795">
                  <c:v>362.5</c:v>
                </c:pt>
                <c:pt idx="796">
                  <c:v>362.5</c:v>
                </c:pt>
                <c:pt idx="797">
                  <c:v>362.5</c:v>
                </c:pt>
                <c:pt idx="798">
                  <c:v>362.2</c:v>
                </c:pt>
                <c:pt idx="799">
                  <c:v>361.9</c:v>
                </c:pt>
                <c:pt idx="800">
                  <c:v>361.8</c:v>
                </c:pt>
                <c:pt idx="801">
                  <c:v>361.9</c:v>
                </c:pt>
                <c:pt idx="802">
                  <c:v>361.9</c:v>
                </c:pt>
                <c:pt idx="803">
                  <c:v>361.9</c:v>
                </c:pt>
                <c:pt idx="804">
                  <c:v>361.5</c:v>
                </c:pt>
                <c:pt idx="805">
                  <c:v>361.2</c:v>
                </c:pt>
                <c:pt idx="806">
                  <c:v>361.2</c:v>
                </c:pt>
                <c:pt idx="807">
                  <c:v>361.2</c:v>
                </c:pt>
                <c:pt idx="808">
                  <c:v>360.9</c:v>
                </c:pt>
                <c:pt idx="809">
                  <c:v>360.9</c:v>
                </c:pt>
                <c:pt idx="810">
                  <c:v>360.9</c:v>
                </c:pt>
                <c:pt idx="811">
                  <c:v>360.9</c:v>
                </c:pt>
                <c:pt idx="812">
                  <c:v>360.5</c:v>
                </c:pt>
                <c:pt idx="813">
                  <c:v>360.3</c:v>
                </c:pt>
                <c:pt idx="814">
                  <c:v>360.3</c:v>
                </c:pt>
                <c:pt idx="815">
                  <c:v>360.3</c:v>
                </c:pt>
                <c:pt idx="816">
                  <c:v>359.9</c:v>
                </c:pt>
                <c:pt idx="817">
                  <c:v>360</c:v>
                </c:pt>
                <c:pt idx="818">
                  <c:v>359.9</c:v>
                </c:pt>
                <c:pt idx="819">
                  <c:v>360</c:v>
                </c:pt>
                <c:pt idx="820">
                  <c:v>359.6</c:v>
                </c:pt>
                <c:pt idx="821">
                  <c:v>359.6</c:v>
                </c:pt>
                <c:pt idx="822">
                  <c:v>359.3</c:v>
                </c:pt>
                <c:pt idx="823">
                  <c:v>359.3</c:v>
                </c:pt>
                <c:pt idx="824">
                  <c:v>358.9</c:v>
                </c:pt>
                <c:pt idx="825">
                  <c:v>358.9</c:v>
                </c:pt>
                <c:pt idx="826">
                  <c:v>358.9</c:v>
                </c:pt>
                <c:pt idx="827">
                  <c:v>358.6</c:v>
                </c:pt>
                <c:pt idx="828">
                  <c:v>358.2</c:v>
                </c:pt>
                <c:pt idx="829">
                  <c:v>358.3</c:v>
                </c:pt>
                <c:pt idx="830">
                  <c:v>358.2</c:v>
                </c:pt>
                <c:pt idx="831">
                  <c:v>358.3</c:v>
                </c:pt>
                <c:pt idx="832">
                  <c:v>357.9</c:v>
                </c:pt>
                <c:pt idx="833">
                  <c:v>357.9</c:v>
                </c:pt>
                <c:pt idx="834">
                  <c:v>357.6</c:v>
                </c:pt>
                <c:pt idx="835">
                  <c:v>357.6</c:v>
                </c:pt>
                <c:pt idx="836">
                  <c:v>357.6</c:v>
                </c:pt>
                <c:pt idx="837">
                  <c:v>357.2</c:v>
                </c:pt>
                <c:pt idx="838">
                  <c:v>357.2</c:v>
                </c:pt>
                <c:pt idx="839">
                  <c:v>356.9</c:v>
                </c:pt>
                <c:pt idx="840">
                  <c:v>356.9</c:v>
                </c:pt>
                <c:pt idx="841">
                  <c:v>356.6</c:v>
                </c:pt>
                <c:pt idx="842">
                  <c:v>356.6</c:v>
                </c:pt>
                <c:pt idx="843">
                  <c:v>356.2</c:v>
                </c:pt>
                <c:pt idx="844">
                  <c:v>356.3</c:v>
                </c:pt>
                <c:pt idx="845">
                  <c:v>356.3</c:v>
                </c:pt>
                <c:pt idx="846">
                  <c:v>355.9</c:v>
                </c:pt>
                <c:pt idx="847">
                  <c:v>355.9</c:v>
                </c:pt>
                <c:pt idx="848">
                  <c:v>355.7</c:v>
                </c:pt>
                <c:pt idx="849">
                  <c:v>355.6</c:v>
                </c:pt>
                <c:pt idx="850">
                  <c:v>355.6</c:v>
                </c:pt>
                <c:pt idx="851">
                  <c:v>355.2</c:v>
                </c:pt>
                <c:pt idx="852">
                  <c:v>355.3</c:v>
                </c:pt>
                <c:pt idx="853">
                  <c:v>355</c:v>
                </c:pt>
                <c:pt idx="854">
                  <c:v>355</c:v>
                </c:pt>
                <c:pt idx="855">
                  <c:v>355</c:v>
                </c:pt>
                <c:pt idx="856">
                  <c:v>354.5</c:v>
                </c:pt>
                <c:pt idx="857">
                  <c:v>354.5</c:v>
                </c:pt>
                <c:pt idx="858">
                  <c:v>354.2</c:v>
                </c:pt>
                <c:pt idx="859">
                  <c:v>354.2</c:v>
                </c:pt>
                <c:pt idx="860">
                  <c:v>354.2</c:v>
                </c:pt>
                <c:pt idx="861">
                  <c:v>353.9</c:v>
                </c:pt>
                <c:pt idx="862">
                  <c:v>353.9</c:v>
                </c:pt>
                <c:pt idx="863">
                  <c:v>353.5</c:v>
                </c:pt>
                <c:pt idx="864">
                  <c:v>353.6</c:v>
                </c:pt>
                <c:pt idx="865">
                  <c:v>353.3</c:v>
                </c:pt>
                <c:pt idx="866">
                  <c:v>353.3</c:v>
                </c:pt>
                <c:pt idx="867">
                  <c:v>353.3</c:v>
                </c:pt>
                <c:pt idx="868">
                  <c:v>353.2</c:v>
                </c:pt>
                <c:pt idx="869">
                  <c:v>353.3</c:v>
                </c:pt>
                <c:pt idx="870">
                  <c:v>353.3</c:v>
                </c:pt>
                <c:pt idx="871">
                  <c:v>352.9</c:v>
                </c:pt>
                <c:pt idx="872">
                  <c:v>352.9</c:v>
                </c:pt>
                <c:pt idx="873">
                  <c:v>352.6</c:v>
                </c:pt>
                <c:pt idx="874">
                  <c:v>352.6</c:v>
                </c:pt>
                <c:pt idx="875">
                  <c:v>352.6</c:v>
                </c:pt>
                <c:pt idx="876">
                  <c:v>352.6</c:v>
                </c:pt>
                <c:pt idx="877">
                  <c:v>352.2</c:v>
                </c:pt>
                <c:pt idx="878">
                  <c:v>352.2</c:v>
                </c:pt>
                <c:pt idx="879">
                  <c:v>352.2</c:v>
                </c:pt>
                <c:pt idx="880">
                  <c:v>351.8</c:v>
                </c:pt>
                <c:pt idx="881">
                  <c:v>351.9</c:v>
                </c:pt>
                <c:pt idx="882">
                  <c:v>351.9</c:v>
                </c:pt>
                <c:pt idx="883">
                  <c:v>351.6</c:v>
                </c:pt>
                <c:pt idx="884">
                  <c:v>351.3</c:v>
                </c:pt>
                <c:pt idx="885">
                  <c:v>351.2</c:v>
                </c:pt>
                <c:pt idx="886">
                  <c:v>351.2</c:v>
                </c:pt>
                <c:pt idx="887">
                  <c:v>350.9</c:v>
                </c:pt>
                <c:pt idx="888">
                  <c:v>350.9</c:v>
                </c:pt>
                <c:pt idx="889">
                  <c:v>350.9</c:v>
                </c:pt>
                <c:pt idx="890">
                  <c:v>350.6</c:v>
                </c:pt>
                <c:pt idx="891">
                  <c:v>350.6</c:v>
                </c:pt>
                <c:pt idx="892">
                  <c:v>350.6</c:v>
                </c:pt>
                <c:pt idx="893">
                  <c:v>350.3</c:v>
                </c:pt>
                <c:pt idx="894">
                  <c:v>350.2</c:v>
                </c:pt>
                <c:pt idx="895">
                  <c:v>350.2</c:v>
                </c:pt>
                <c:pt idx="896">
                  <c:v>349.9</c:v>
                </c:pt>
                <c:pt idx="897">
                  <c:v>349.9</c:v>
                </c:pt>
                <c:pt idx="898">
                  <c:v>349.6</c:v>
                </c:pt>
                <c:pt idx="899">
                  <c:v>349.6</c:v>
                </c:pt>
                <c:pt idx="900">
                  <c:v>349.6</c:v>
                </c:pt>
                <c:pt idx="901">
                  <c:v>349.3</c:v>
                </c:pt>
                <c:pt idx="902">
                  <c:v>349.3</c:v>
                </c:pt>
                <c:pt idx="903">
                  <c:v>349.3</c:v>
                </c:pt>
                <c:pt idx="904">
                  <c:v>348.9</c:v>
                </c:pt>
                <c:pt idx="905">
                  <c:v>348.6</c:v>
                </c:pt>
                <c:pt idx="906">
                  <c:v>348.6</c:v>
                </c:pt>
                <c:pt idx="907">
                  <c:v>348.6</c:v>
                </c:pt>
                <c:pt idx="908">
                  <c:v>348.6</c:v>
                </c:pt>
                <c:pt idx="909">
                  <c:v>348.2</c:v>
                </c:pt>
                <c:pt idx="910">
                  <c:v>348.2</c:v>
                </c:pt>
                <c:pt idx="911">
                  <c:v>347.9</c:v>
                </c:pt>
                <c:pt idx="912">
                  <c:v>347.9</c:v>
                </c:pt>
                <c:pt idx="913">
                  <c:v>347.9</c:v>
                </c:pt>
                <c:pt idx="914">
                  <c:v>347.6</c:v>
                </c:pt>
                <c:pt idx="915">
                  <c:v>347.5</c:v>
                </c:pt>
                <c:pt idx="916">
                  <c:v>347.5</c:v>
                </c:pt>
                <c:pt idx="917">
                  <c:v>347.4</c:v>
                </c:pt>
                <c:pt idx="918">
                  <c:v>347.3</c:v>
                </c:pt>
                <c:pt idx="919">
                  <c:v>346.9</c:v>
                </c:pt>
                <c:pt idx="920">
                  <c:v>346.9</c:v>
                </c:pt>
                <c:pt idx="921">
                  <c:v>346.6</c:v>
                </c:pt>
                <c:pt idx="922">
                  <c:v>346.6</c:v>
                </c:pt>
                <c:pt idx="923">
                  <c:v>346.6</c:v>
                </c:pt>
                <c:pt idx="924">
                  <c:v>346.6</c:v>
                </c:pt>
                <c:pt idx="925">
                  <c:v>346.2</c:v>
                </c:pt>
                <c:pt idx="926">
                  <c:v>346.3</c:v>
                </c:pt>
                <c:pt idx="927">
                  <c:v>345.9</c:v>
                </c:pt>
                <c:pt idx="928">
                  <c:v>345.9</c:v>
                </c:pt>
                <c:pt idx="929">
                  <c:v>345.9</c:v>
                </c:pt>
                <c:pt idx="930">
                  <c:v>345.6</c:v>
                </c:pt>
                <c:pt idx="931">
                  <c:v>345.6</c:v>
                </c:pt>
                <c:pt idx="932">
                  <c:v>345.6</c:v>
                </c:pt>
                <c:pt idx="933">
                  <c:v>345.2</c:v>
                </c:pt>
                <c:pt idx="934">
                  <c:v>345.3</c:v>
                </c:pt>
                <c:pt idx="935">
                  <c:v>345</c:v>
                </c:pt>
                <c:pt idx="936">
                  <c:v>344.9</c:v>
                </c:pt>
                <c:pt idx="937">
                  <c:v>345</c:v>
                </c:pt>
                <c:pt idx="938">
                  <c:v>344.6</c:v>
                </c:pt>
                <c:pt idx="939">
                  <c:v>344.6</c:v>
                </c:pt>
                <c:pt idx="940">
                  <c:v>344.7</c:v>
                </c:pt>
                <c:pt idx="941">
                  <c:v>344.2</c:v>
                </c:pt>
                <c:pt idx="942">
                  <c:v>344.3</c:v>
                </c:pt>
                <c:pt idx="943">
                  <c:v>344</c:v>
                </c:pt>
                <c:pt idx="944">
                  <c:v>344.3</c:v>
                </c:pt>
                <c:pt idx="945">
                  <c:v>344</c:v>
                </c:pt>
                <c:pt idx="946">
                  <c:v>343.5</c:v>
                </c:pt>
                <c:pt idx="947">
                  <c:v>343.6</c:v>
                </c:pt>
                <c:pt idx="948">
                  <c:v>343.5</c:v>
                </c:pt>
                <c:pt idx="949">
                  <c:v>343.3</c:v>
                </c:pt>
                <c:pt idx="950">
                  <c:v>343.3</c:v>
                </c:pt>
                <c:pt idx="951">
                  <c:v>343.3</c:v>
                </c:pt>
                <c:pt idx="952">
                  <c:v>342.9</c:v>
                </c:pt>
                <c:pt idx="953">
                  <c:v>342.9</c:v>
                </c:pt>
                <c:pt idx="954">
                  <c:v>342.9</c:v>
                </c:pt>
                <c:pt idx="955">
                  <c:v>342.6</c:v>
                </c:pt>
                <c:pt idx="956">
                  <c:v>342.6</c:v>
                </c:pt>
                <c:pt idx="957">
                  <c:v>342.5</c:v>
                </c:pt>
                <c:pt idx="958">
                  <c:v>342.6</c:v>
                </c:pt>
                <c:pt idx="959">
                  <c:v>342.3</c:v>
                </c:pt>
                <c:pt idx="960">
                  <c:v>341.9</c:v>
                </c:pt>
                <c:pt idx="961">
                  <c:v>341.9</c:v>
                </c:pt>
                <c:pt idx="962">
                  <c:v>341.9</c:v>
                </c:pt>
                <c:pt idx="963">
                  <c:v>341.6</c:v>
                </c:pt>
                <c:pt idx="964">
                  <c:v>341.6</c:v>
                </c:pt>
                <c:pt idx="965">
                  <c:v>341.6</c:v>
                </c:pt>
                <c:pt idx="966">
                  <c:v>341.3</c:v>
                </c:pt>
                <c:pt idx="967">
                  <c:v>341.6</c:v>
                </c:pt>
                <c:pt idx="968">
                  <c:v>341.3</c:v>
                </c:pt>
                <c:pt idx="969">
                  <c:v>341.3</c:v>
                </c:pt>
                <c:pt idx="970">
                  <c:v>341.3</c:v>
                </c:pt>
                <c:pt idx="971">
                  <c:v>341.3</c:v>
                </c:pt>
                <c:pt idx="972">
                  <c:v>341</c:v>
                </c:pt>
                <c:pt idx="973">
                  <c:v>340.9</c:v>
                </c:pt>
                <c:pt idx="974">
                  <c:v>340.9</c:v>
                </c:pt>
                <c:pt idx="975">
                  <c:v>340.9</c:v>
                </c:pt>
                <c:pt idx="976">
                  <c:v>340.9</c:v>
                </c:pt>
                <c:pt idx="977">
                  <c:v>341</c:v>
                </c:pt>
                <c:pt idx="978">
                  <c:v>340.6</c:v>
                </c:pt>
                <c:pt idx="979">
                  <c:v>340.6</c:v>
                </c:pt>
                <c:pt idx="980">
                  <c:v>340.5</c:v>
                </c:pt>
                <c:pt idx="981">
                  <c:v>340.4</c:v>
                </c:pt>
                <c:pt idx="982">
                  <c:v>340.4</c:v>
                </c:pt>
                <c:pt idx="983">
                  <c:v>340</c:v>
                </c:pt>
                <c:pt idx="984">
                  <c:v>339.9</c:v>
                </c:pt>
                <c:pt idx="985">
                  <c:v>340</c:v>
                </c:pt>
                <c:pt idx="986">
                  <c:v>339.9</c:v>
                </c:pt>
                <c:pt idx="987">
                  <c:v>339.6</c:v>
                </c:pt>
                <c:pt idx="988">
                  <c:v>339.6</c:v>
                </c:pt>
                <c:pt idx="989">
                  <c:v>339.6</c:v>
                </c:pt>
                <c:pt idx="990">
                  <c:v>339.2</c:v>
                </c:pt>
                <c:pt idx="991">
                  <c:v>339.3</c:v>
                </c:pt>
                <c:pt idx="992">
                  <c:v>339.3</c:v>
                </c:pt>
                <c:pt idx="993">
                  <c:v>339.1</c:v>
                </c:pt>
                <c:pt idx="994">
                  <c:v>338.9</c:v>
                </c:pt>
                <c:pt idx="995">
                  <c:v>339</c:v>
                </c:pt>
                <c:pt idx="996">
                  <c:v>338.6</c:v>
                </c:pt>
                <c:pt idx="997">
                  <c:v>338.6</c:v>
                </c:pt>
                <c:pt idx="998">
                  <c:v>338.6</c:v>
                </c:pt>
                <c:pt idx="999">
                  <c:v>338.7</c:v>
                </c:pt>
                <c:pt idx="1000">
                  <c:v>338.7</c:v>
                </c:pt>
                <c:pt idx="1001">
                  <c:v>338.3</c:v>
                </c:pt>
                <c:pt idx="1002">
                  <c:v>338.3</c:v>
                </c:pt>
                <c:pt idx="1003">
                  <c:v>338</c:v>
                </c:pt>
                <c:pt idx="1004">
                  <c:v>338</c:v>
                </c:pt>
                <c:pt idx="1005">
                  <c:v>338</c:v>
                </c:pt>
                <c:pt idx="1006">
                  <c:v>337.6</c:v>
                </c:pt>
                <c:pt idx="1007">
                  <c:v>337.6</c:v>
                </c:pt>
                <c:pt idx="1008">
                  <c:v>337.3</c:v>
                </c:pt>
                <c:pt idx="1009">
                  <c:v>337.3</c:v>
                </c:pt>
                <c:pt idx="1010">
                  <c:v>337</c:v>
                </c:pt>
                <c:pt idx="1011">
                  <c:v>336.7</c:v>
                </c:pt>
                <c:pt idx="1012">
                  <c:v>337</c:v>
                </c:pt>
                <c:pt idx="1013">
                  <c:v>337</c:v>
                </c:pt>
                <c:pt idx="1014">
                  <c:v>336.3</c:v>
                </c:pt>
                <c:pt idx="1015">
                  <c:v>336.3</c:v>
                </c:pt>
                <c:pt idx="1016">
                  <c:v>335.9</c:v>
                </c:pt>
                <c:pt idx="1017">
                  <c:v>336</c:v>
                </c:pt>
                <c:pt idx="1018">
                  <c:v>336</c:v>
                </c:pt>
                <c:pt idx="1019">
                  <c:v>335.6</c:v>
                </c:pt>
                <c:pt idx="1020">
                  <c:v>335.7</c:v>
                </c:pt>
                <c:pt idx="1021">
                  <c:v>335.7</c:v>
                </c:pt>
                <c:pt idx="1022">
                  <c:v>335.4</c:v>
                </c:pt>
                <c:pt idx="1023">
                  <c:v>335.3</c:v>
                </c:pt>
                <c:pt idx="1024">
                  <c:v>335.4</c:v>
                </c:pt>
                <c:pt idx="1025">
                  <c:v>335</c:v>
                </c:pt>
                <c:pt idx="1026">
                  <c:v>335</c:v>
                </c:pt>
                <c:pt idx="1027">
                  <c:v>335</c:v>
                </c:pt>
                <c:pt idx="1028">
                  <c:v>335</c:v>
                </c:pt>
                <c:pt idx="1029">
                  <c:v>334.9</c:v>
                </c:pt>
                <c:pt idx="1030">
                  <c:v>334.7</c:v>
                </c:pt>
                <c:pt idx="1031">
                  <c:v>334.6</c:v>
                </c:pt>
                <c:pt idx="1032">
                  <c:v>334.7</c:v>
                </c:pt>
                <c:pt idx="1033">
                  <c:v>334.6</c:v>
                </c:pt>
                <c:pt idx="1034">
                  <c:v>334.3</c:v>
                </c:pt>
                <c:pt idx="1035">
                  <c:v>334.3</c:v>
                </c:pt>
                <c:pt idx="1036">
                  <c:v>334.3</c:v>
                </c:pt>
                <c:pt idx="1037">
                  <c:v>334.3</c:v>
                </c:pt>
                <c:pt idx="1038">
                  <c:v>334</c:v>
                </c:pt>
                <c:pt idx="1039">
                  <c:v>333.9</c:v>
                </c:pt>
                <c:pt idx="1040">
                  <c:v>334</c:v>
                </c:pt>
                <c:pt idx="1041">
                  <c:v>334</c:v>
                </c:pt>
                <c:pt idx="1042">
                  <c:v>333.9</c:v>
                </c:pt>
                <c:pt idx="1043">
                  <c:v>334</c:v>
                </c:pt>
                <c:pt idx="1044">
                  <c:v>333.7</c:v>
                </c:pt>
                <c:pt idx="1045">
                  <c:v>333.7</c:v>
                </c:pt>
                <c:pt idx="1046">
                  <c:v>333.7</c:v>
                </c:pt>
                <c:pt idx="1047">
                  <c:v>333.3</c:v>
                </c:pt>
                <c:pt idx="1048">
                  <c:v>333.3</c:v>
                </c:pt>
                <c:pt idx="1049">
                  <c:v>333.3</c:v>
                </c:pt>
                <c:pt idx="1050">
                  <c:v>333</c:v>
                </c:pt>
                <c:pt idx="1051">
                  <c:v>333</c:v>
                </c:pt>
                <c:pt idx="1052">
                  <c:v>333</c:v>
                </c:pt>
                <c:pt idx="1053">
                  <c:v>333</c:v>
                </c:pt>
                <c:pt idx="1054">
                  <c:v>333</c:v>
                </c:pt>
                <c:pt idx="1055">
                  <c:v>332.6</c:v>
                </c:pt>
                <c:pt idx="1056">
                  <c:v>332.3</c:v>
                </c:pt>
                <c:pt idx="1057">
                  <c:v>332.3</c:v>
                </c:pt>
                <c:pt idx="1058">
                  <c:v>332.3</c:v>
                </c:pt>
                <c:pt idx="1059">
                  <c:v>332.3</c:v>
                </c:pt>
                <c:pt idx="1060">
                  <c:v>332.3</c:v>
                </c:pt>
                <c:pt idx="1061">
                  <c:v>332.3</c:v>
                </c:pt>
                <c:pt idx="1062">
                  <c:v>332</c:v>
                </c:pt>
                <c:pt idx="1063">
                  <c:v>331.9</c:v>
                </c:pt>
                <c:pt idx="1064">
                  <c:v>331.7</c:v>
                </c:pt>
                <c:pt idx="1065">
                  <c:v>331.6</c:v>
                </c:pt>
                <c:pt idx="1066">
                  <c:v>331.7</c:v>
                </c:pt>
                <c:pt idx="1067">
                  <c:v>331.4</c:v>
                </c:pt>
                <c:pt idx="1068">
                  <c:v>331.4</c:v>
                </c:pt>
                <c:pt idx="1069">
                  <c:v>331.4</c:v>
                </c:pt>
                <c:pt idx="1070">
                  <c:v>331.1</c:v>
                </c:pt>
                <c:pt idx="1071">
                  <c:v>331.1</c:v>
                </c:pt>
                <c:pt idx="1072">
                  <c:v>331.1</c:v>
                </c:pt>
                <c:pt idx="1073">
                  <c:v>330.7</c:v>
                </c:pt>
                <c:pt idx="1074">
                  <c:v>330.7</c:v>
                </c:pt>
                <c:pt idx="1075">
                  <c:v>330.7</c:v>
                </c:pt>
                <c:pt idx="1076">
                  <c:v>330.4</c:v>
                </c:pt>
                <c:pt idx="1077">
                  <c:v>330.4</c:v>
                </c:pt>
                <c:pt idx="1078">
                  <c:v>330.4</c:v>
                </c:pt>
                <c:pt idx="1079">
                  <c:v>330.4</c:v>
                </c:pt>
                <c:pt idx="1080">
                  <c:v>330.1</c:v>
                </c:pt>
                <c:pt idx="1081">
                  <c:v>330.1</c:v>
                </c:pt>
                <c:pt idx="1082">
                  <c:v>330</c:v>
                </c:pt>
                <c:pt idx="1083">
                  <c:v>329.8</c:v>
                </c:pt>
                <c:pt idx="1084">
                  <c:v>329.7</c:v>
                </c:pt>
                <c:pt idx="1085">
                  <c:v>329.7</c:v>
                </c:pt>
                <c:pt idx="1086">
                  <c:v>329.4</c:v>
                </c:pt>
                <c:pt idx="1087">
                  <c:v>329.4</c:v>
                </c:pt>
                <c:pt idx="1088">
                  <c:v>329</c:v>
                </c:pt>
                <c:pt idx="1089">
                  <c:v>329.5</c:v>
                </c:pt>
                <c:pt idx="1090">
                  <c:v>329.1</c:v>
                </c:pt>
                <c:pt idx="1091">
                  <c:v>329</c:v>
                </c:pt>
                <c:pt idx="1092">
                  <c:v>329.1</c:v>
                </c:pt>
                <c:pt idx="1093">
                  <c:v>328.5</c:v>
                </c:pt>
                <c:pt idx="1094">
                  <c:v>328.4</c:v>
                </c:pt>
                <c:pt idx="1095">
                  <c:v>328.5</c:v>
                </c:pt>
                <c:pt idx="1096">
                  <c:v>328.5</c:v>
                </c:pt>
                <c:pt idx="1097">
                  <c:v>328.1</c:v>
                </c:pt>
                <c:pt idx="1098">
                  <c:v>328.1</c:v>
                </c:pt>
                <c:pt idx="1099">
                  <c:v>328.1</c:v>
                </c:pt>
                <c:pt idx="1100">
                  <c:v>327.8</c:v>
                </c:pt>
                <c:pt idx="1101">
                  <c:v>327.8</c:v>
                </c:pt>
                <c:pt idx="1102">
                  <c:v>327.8</c:v>
                </c:pt>
                <c:pt idx="1103">
                  <c:v>327.8</c:v>
                </c:pt>
                <c:pt idx="1104">
                  <c:v>327.39999999999998</c:v>
                </c:pt>
                <c:pt idx="1105">
                  <c:v>327.39999999999998</c:v>
                </c:pt>
                <c:pt idx="1106">
                  <c:v>327.39999999999998</c:v>
                </c:pt>
                <c:pt idx="1107">
                  <c:v>327.10000000000002</c:v>
                </c:pt>
                <c:pt idx="1108">
                  <c:v>327.10000000000002</c:v>
                </c:pt>
                <c:pt idx="1109">
                  <c:v>327.10000000000002</c:v>
                </c:pt>
                <c:pt idx="1110">
                  <c:v>326.8</c:v>
                </c:pt>
                <c:pt idx="1111">
                  <c:v>326.8</c:v>
                </c:pt>
                <c:pt idx="1112">
                  <c:v>326.8</c:v>
                </c:pt>
                <c:pt idx="1113">
                  <c:v>326.5</c:v>
                </c:pt>
                <c:pt idx="1114">
                  <c:v>326.39999999999998</c:v>
                </c:pt>
                <c:pt idx="1115">
                  <c:v>326.39999999999998</c:v>
                </c:pt>
                <c:pt idx="1116">
                  <c:v>326.39999999999998</c:v>
                </c:pt>
                <c:pt idx="1117">
                  <c:v>326.2</c:v>
                </c:pt>
                <c:pt idx="1118">
                  <c:v>326.10000000000002</c:v>
                </c:pt>
                <c:pt idx="1119">
                  <c:v>326.10000000000002</c:v>
                </c:pt>
                <c:pt idx="1120">
                  <c:v>325.8</c:v>
                </c:pt>
                <c:pt idx="1121">
                  <c:v>325.8</c:v>
                </c:pt>
                <c:pt idx="1122">
                  <c:v>325.5</c:v>
                </c:pt>
                <c:pt idx="1123">
                  <c:v>325.5</c:v>
                </c:pt>
                <c:pt idx="1124">
                  <c:v>325.5</c:v>
                </c:pt>
                <c:pt idx="1125">
                  <c:v>325.5</c:v>
                </c:pt>
                <c:pt idx="1126">
                  <c:v>325.5</c:v>
                </c:pt>
                <c:pt idx="1127">
                  <c:v>325.2</c:v>
                </c:pt>
                <c:pt idx="1128">
                  <c:v>325.2</c:v>
                </c:pt>
                <c:pt idx="1129">
                  <c:v>324.7</c:v>
                </c:pt>
                <c:pt idx="1130">
                  <c:v>324.8</c:v>
                </c:pt>
                <c:pt idx="1131">
                  <c:v>324.8</c:v>
                </c:pt>
                <c:pt idx="1132">
                  <c:v>324.8</c:v>
                </c:pt>
                <c:pt idx="1133">
                  <c:v>324.5</c:v>
                </c:pt>
                <c:pt idx="1134">
                  <c:v>324.5</c:v>
                </c:pt>
                <c:pt idx="1135">
                  <c:v>324.10000000000002</c:v>
                </c:pt>
                <c:pt idx="1136">
                  <c:v>324.10000000000002</c:v>
                </c:pt>
                <c:pt idx="1137">
                  <c:v>324.10000000000002</c:v>
                </c:pt>
                <c:pt idx="1138">
                  <c:v>323.8</c:v>
                </c:pt>
                <c:pt idx="1139">
                  <c:v>323.8</c:v>
                </c:pt>
                <c:pt idx="1140">
                  <c:v>323.8</c:v>
                </c:pt>
                <c:pt idx="1141">
                  <c:v>323.8</c:v>
                </c:pt>
                <c:pt idx="1142">
                  <c:v>323.8</c:v>
                </c:pt>
                <c:pt idx="1143">
                  <c:v>323.8</c:v>
                </c:pt>
                <c:pt idx="1144">
                  <c:v>323.5</c:v>
                </c:pt>
                <c:pt idx="1145">
                  <c:v>323.5</c:v>
                </c:pt>
                <c:pt idx="1146">
                  <c:v>323.10000000000002</c:v>
                </c:pt>
                <c:pt idx="1147">
                  <c:v>323.2</c:v>
                </c:pt>
                <c:pt idx="1148">
                  <c:v>322.8</c:v>
                </c:pt>
                <c:pt idx="1149">
                  <c:v>322.8</c:v>
                </c:pt>
                <c:pt idx="1150">
                  <c:v>322.8</c:v>
                </c:pt>
                <c:pt idx="1151">
                  <c:v>322.8</c:v>
                </c:pt>
                <c:pt idx="1152">
                  <c:v>322.5</c:v>
                </c:pt>
                <c:pt idx="1153">
                  <c:v>322.5</c:v>
                </c:pt>
                <c:pt idx="1154">
                  <c:v>322.5</c:v>
                </c:pt>
                <c:pt idx="1155">
                  <c:v>322.2</c:v>
                </c:pt>
                <c:pt idx="1156">
                  <c:v>322.10000000000002</c:v>
                </c:pt>
                <c:pt idx="1157">
                  <c:v>322.10000000000002</c:v>
                </c:pt>
                <c:pt idx="1158">
                  <c:v>321.8</c:v>
                </c:pt>
                <c:pt idx="1159">
                  <c:v>321.8</c:v>
                </c:pt>
                <c:pt idx="1160">
                  <c:v>321.5</c:v>
                </c:pt>
                <c:pt idx="1161">
                  <c:v>321.8</c:v>
                </c:pt>
                <c:pt idx="1162">
                  <c:v>321.5</c:v>
                </c:pt>
                <c:pt idx="1163">
                  <c:v>321.5</c:v>
                </c:pt>
                <c:pt idx="1164">
                  <c:v>321.39999999999998</c:v>
                </c:pt>
                <c:pt idx="1165">
                  <c:v>321.2</c:v>
                </c:pt>
                <c:pt idx="1166">
                  <c:v>321.10000000000002</c:v>
                </c:pt>
                <c:pt idx="1167">
                  <c:v>320.89999999999998</c:v>
                </c:pt>
                <c:pt idx="1168">
                  <c:v>320.89999999999998</c:v>
                </c:pt>
                <c:pt idx="1169">
                  <c:v>320.89999999999998</c:v>
                </c:pt>
                <c:pt idx="1170">
                  <c:v>320.89999999999998</c:v>
                </c:pt>
                <c:pt idx="1171">
                  <c:v>320.5</c:v>
                </c:pt>
                <c:pt idx="1172">
                  <c:v>320.60000000000002</c:v>
                </c:pt>
                <c:pt idx="1173">
                  <c:v>320.60000000000002</c:v>
                </c:pt>
                <c:pt idx="1174">
                  <c:v>320.2</c:v>
                </c:pt>
                <c:pt idx="1175">
                  <c:v>320.2</c:v>
                </c:pt>
                <c:pt idx="1176">
                  <c:v>319.8</c:v>
                </c:pt>
                <c:pt idx="1177">
                  <c:v>319.8</c:v>
                </c:pt>
                <c:pt idx="1178">
                  <c:v>319.89999999999998</c:v>
                </c:pt>
                <c:pt idx="1179">
                  <c:v>319.8</c:v>
                </c:pt>
                <c:pt idx="1180">
                  <c:v>319.8</c:v>
                </c:pt>
                <c:pt idx="1181">
                  <c:v>319.8</c:v>
                </c:pt>
                <c:pt idx="1182">
                  <c:v>319.5</c:v>
                </c:pt>
                <c:pt idx="1183">
                  <c:v>319.60000000000002</c:v>
                </c:pt>
                <c:pt idx="1184">
                  <c:v>319.5</c:v>
                </c:pt>
                <c:pt idx="1185">
                  <c:v>319.5</c:v>
                </c:pt>
                <c:pt idx="1186">
                  <c:v>319.3</c:v>
                </c:pt>
                <c:pt idx="1187">
                  <c:v>319.2</c:v>
                </c:pt>
                <c:pt idx="1188">
                  <c:v>319.3</c:v>
                </c:pt>
                <c:pt idx="1189">
                  <c:v>318.89999999999998</c:v>
                </c:pt>
                <c:pt idx="1190">
                  <c:v>318.8</c:v>
                </c:pt>
                <c:pt idx="1191">
                  <c:v>318.8</c:v>
                </c:pt>
                <c:pt idx="1192">
                  <c:v>318.8</c:v>
                </c:pt>
                <c:pt idx="1193">
                  <c:v>318.5</c:v>
                </c:pt>
                <c:pt idx="1194">
                  <c:v>318.5</c:v>
                </c:pt>
                <c:pt idx="1195">
                  <c:v>318.5</c:v>
                </c:pt>
                <c:pt idx="1196">
                  <c:v>318.5</c:v>
                </c:pt>
                <c:pt idx="1197">
                  <c:v>318.2</c:v>
                </c:pt>
                <c:pt idx="1198">
                  <c:v>318.2</c:v>
                </c:pt>
                <c:pt idx="1199">
                  <c:v>318.2</c:v>
                </c:pt>
                <c:pt idx="1200">
                  <c:v>317.89999999999998</c:v>
                </c:pt>
                <c:pt idx="1201">
                  <c:v>317.89999999999998</c:v>
                </c:pt>
                <c:pt idx="1202">
                  <c:v>317.89999999999998</c:v>
                </c:pt>
                <c:pt idx="1203">
                  <c:v>317.89999999999998</c:v>
                </c:pt>
                <c:pt idx="1204">
                  <c:v>317.89999999999998</c:v>
                </c:pt>
                <c:pt idx="1205">
                  <c:v>317.5</c:v>
                </c:pt>
                <c:pt idx="1206">
                  <c:v>317.60000000000002</c:v>
                </c:pt>
                <c:pt idx="1207">
                  <c:v>317.60000000000002</c:v>
                </c:pt>
                <c:pt idx="1208">
                  <c:v>317.2</c:v>
                </c:pt>
                <c:pt idx="1209">
                  <c:v>317.2</c:v>
                </c:pt>
                <c:pt idx="1210">
                  <c:v>317.2</c:v>
                </c:pt>
                <c:pt idx="1211">
                  <c:v>317.2</c:v>
                </c:pt>
                <c:pt idx="1212">
                  <c:v>316.89999999999998</c:v>
                </c:pt>
                <c:pt idx="1213">
                  <c:v>316.89999999999998</c:v>
                </c:pt>
                <c:pt idx="1214">
                  <c:v>316.89999999999998</c:v>
                </c:pt>
                <c:pt idx="1215">
                  <c:v>316.89999999999998</c:v>
                </c:pt>
                <c:pt idx="1216">
                  <c:v>316.89999999999998</c:v>
                </c:pt>
                <c:pt idx="1217">
                  <c:v>316.60000000000002</c:v>
                </c:pt>
                <c:pt idx="1218">
                  <c:v>316.60000000000002</c:v>
                </c:pt>
                <c:pt idx="1219">
                  <c:v>316.60000000000002</c:v>
                </c:pt>
                <c:pt idx="1220">
                  <c:v>316.60000000000002</c:v>
                </c:pt>
                <c:pt idx="1221">
                  <c:v>316.60000000000002</c:v>
                </c:pt>
                <c:pt idx="1222">
                  <c:v>316.60000000000002</c:v>
                </c:pt>
                <c:pt idx="1223">
                  <c:v>316.2</c:v>
                </c:pt>
                <c:pt idx="1224">
                  <c:v>316.2</c:v>
                </c:pt>
                <c:pt idx="1225">
                  <c:v>316.2</c:v>
                </c:pt>
                <c:pt idx="1226">
                  <c:v>316.3</c:v>
                </c:pt>
                <c:pt idx="1227">
                  <c:v>315.89999999999998</c:v>
                </c:pt>
                <c:pt idx="1228">
                  <c:v>315.89999999999998</c:v>
                </c:pt>
                <c:pt idx="1229">
                  <c:v>315.89999999999998</c:v>
                </c:pt>
                <c:pt idx="1230">
                  <c:v>315.89999999999998</c:v>
                </c:pt>
                <c:pt idx="1231">
                  <c:v>315.89999999999998</c:v>
                </c:pt>
                <c:pt idx="1232">
                  <c:v>315.60000000000002</c:v>
                </c:pt>
                <c:pt idx="1233">
                  <c:v>315.60000000000002</c:v>
                </c:pt>
                <c:pt idx="1234">
                  <c:v>315.60000000000002</c:v>
                </c:pt>
                <c:pt idx="1235">
                  <c:v>315.60000000000002</c:v>
                </c:pt>
                <c:pt idx="1236">
                  <c:v>315.3</c:v>
                </c:pt>
                <c:pt idx="1237">
                  <c:v>315.3</c:v>
                </c:pt>
                <c:pt idx="1238">
                  <c:v>315.3</c:v>
                </c:pt>
                <c:pt idx="1239">
                  <c:v>315.2</c:v>
                </c:pt>
                <c:pt idx="1240">
                  <c:v>315.2</c:v>
                </c:pt>
                <c:pt idx="1241">
                  <c:v>315</c:v>
                </c:pt>
                <c:pt idx="1242">
                  <c:v>315</c:v>
                </c:pt>
                <c:pt idx="1243">
                  <c:v>315</c:v>
                </c:pt>
                <c:pt idx="1244">
                  <c:v>314.60000000000002</c:v>
                </c:pt>
                <c:pt idx="1245">
                  <c:v>314.5</c:v>
                </c:pt>
                <c:pt idx="1246">
                  <c:v>314.60000000000002</c:v>
                </c:pt>
                <c:pt idx="1247">
                  <c:v>314.60000000000002</c:v>
                </c:pt>
                <c:pt idx="1248">
                  <c:v>314.60000000000002</c:v>
                </c:pt>
                <c:pt idx="1249">
                  <c:v>314.60000000000002</c:v>
                </c:pt>
                <c:pt idx="1250">
                  <c:v>314.60000000000002</c:v>
                </c:pt>
                <c:pt idx="1251">
                  <c:v>314.60000000000002</c:v>
                </c:pt>
                <c:pt idx="1252">
                  <c:v>314.5</c:v>
                </c:pt>
                <c:pt idx="1253">
                  <c:v>314.60000000000002</c:v>
                </c:pt>
                <c:pt idx="1254">
                  <c:v>314.2</c:v>
                </c:pt>
                <c:pt idx="1255">
                  <c:v>314.2</c:v>
                </c:pt>
                <c:pt idx="1256">
                  <c:v>314.2</c:v>
                </c:pt>
                <c:pt idx="1257">
                  <c:v>313.89999999999998</c:v>
                </c:pt>
                <c:pt idx="1258">
                  <c:v>313.89999999999998</c:v>
                </c:pt>
                <c:pt idx="1259">
                  <c:v>313.60000000000002</c:v>
                </c:pt>
                <c:pt idx="1260">
                  <c:v>313.60000000000002</c:v>
                </c:pt>
                <c:pt idx="1261">
                  <c:v>313.3</c:v>
                </c:pt>
                <c:pt idx="1262">
                  <c:v>313.3</c:v>
                </c:pt>
                <c:pt idx="1263">
                  <c:v>313.3</c:v>
                </c:pt>
                <c:pt idx="1264">
                  <c:v>313.3</c:v>
                </c:pt>
                <c:pt idx="1265">
                  <c:v>313.3</c:v>
                </c:pt>
                <c:pt idx="1266">
                  <c:v>313.3</c:v>
                </c:pt>
                <c:pt idx="1267">
                  <c:v>312.89999999999998</c:v>
                </c:pt>
                <c:pt idx="1268">
                  <c:v>312.60000000000002</c:v>
                </c:pt>
                <c:pt idx="1269">
                  <c:v>312.60000000000002</c:v>
                </c:pt>
                <c:pt idx="1270">
                  <c:v>312.60000000000002</c:v>
                </c:pt>
                <c:pt idx="1271">
                  <c:v>312.3</c:v>
                </c:pt>
                <c:pt idx="1272">
                  <c:v>312.3</c:v>
                </c:pt>
                <c:pt idx="1273">
                  <c:v>312.3</c:v>
                </c:pt>
                <c:pt idx="1274">
                  <c:v>311.89999999999998</c:v>
                </c:pt>
                <c:pt idx="1275">
                  <c:v>311.89999999999998</c:v>
                </c:pt>
                <c:pt idx="1276">
                  <c:v>311.89999999999998</c:v>
                </c:pt>
                <c:pt idx="1277">
                  <c:v>311.60000000000002</c:v>
                </c:pt>
                <c:pt idx="1278">
                  <c:v>311.60000000000002</c:v>
                </c:pt>
                <c:pt idx="1279">
                  <c:v>311.3</c:v>
                </c:pt>
                <c:pt idx="1280">
                  <c:v>311.2</c:v>
                </c:pt>
                <c:pt idx="1281">
                  <c:v>311.2</c:v>
                </c:pt>
                <c:pt idx="1282">
                  <c:v>311</c:v>
                </c:pt>
                <c:pt idx="1283">
                  <c:v>311</c:v>
                </c:pt>
                <c:pt idx="1284">
                  <c:v>311</c:v>
                </c:pt>
                <c:pt idx="1285">
                  <c:v>310.7</c:v>
                </c:pt>
                <c:pt idx="1286">
                  <c:v>310.7</c:v>
                </c:pt>
                <c:pt idx="1287">
                  <c:v>310.2</c:v>
                </c:pt>
                <c:pt idx="1288">
                  <c:v>310.5</c:v>
                </c:pt>
                <c:pt idx="1289">
                  <c:v>310.3</c:v>
                </c:pt>
                <c:pt idx="1290">
                  <c:v>310.3</c:v>
                </c:pt>
                <c:pt idx="1291">
                  <c:v>310</c:v>
                </c:pt>
                <c:pt idx="1292">
                  <c:v>310.3</c:v>
                </c:pt>
                <c:pt idx="1293">
                  <c:v>310</c:v>
                </c:pt>
                <c:pt idx="1294">
                  <c:v>309.89999999999998</c:v>
                </c:pt>
                <c:pt idx="1295">
                  <c:v>309.60000000000002</c:v>
                </c:pt>
                <c:pt idx="1296">
                  <c:v>309.60000000000002</c:v>
                </c:pt>
                <c:pt idx="1297">
                  <c:v>309.60000000000002</c:v>
                </c:pt>
                <c:pt idx="1298">
                  <c:v>309.60000000000002</c:v>
                </c:pt>
                <c:pt idx="1299">
                  <c:v>309.3</c:v>
                </c:pt>
                <c:pt idx="1300">
                  <c:v>309.3</c:v>
                </c:pt>
                <c:pt idx="1301">
                  <c:v>309.3</c:v>
                </c:pt>
                <c:pt idx="1302">
                  <c:v>309.3</c:v>
                </c:pt>
                <c:pt idx="1303">
                  <c:v>309</c:v>
                </c:pt>
                <c:pt idx="1304">
                  <c:v>309</c:v>
                </c:pt>
                <c:pt idx="1305">
                  <c:v>308.89999999999998</c:v>
                </c:pt>
                <c:pt idx="1306">
                  <c:v>308.60000000000002</c:v>
                </c:pt>
                <c:pt idx="1307">
                  <c:v>308.60000000000002</c:v>
                </c:pt>
                <c:pt idx="1308">
                  <c:v>308.3</c:v>
                </c:pt>
                <c:pt idx="1309">
                  <c:v>308.3</c:v>
                </c:pt>
                <c:pt idx="1310">
                  <c:v>308.3</c:v>
                </c:pt>
                <c:pt idx="1311">
                  <c:v>308.3</c:v>
                </c:pt>
                <c:pt idx="1312">
                  <c:v>307.89999999999998</c:v>
                </c:pt>
                <c:pt idx="1313">
                  <c:v>307.89999999999998</c:v>
                </c:pt>
                <c:pt idx="1314">
                  <c:v>307.89999999999998</c:v>
                </c:pt>
                <c:pt idx="1315">
                  <c:v>307.89999999999998</c:v>
                </c:pt>
                <c:pt idx="1316">
                  <c:v>307.60000000000002</c:v>
                </c:pt>
                <c:pt idx="1317">
                  <c:v>307.60000000000002</c:v>
                </c:pt>
                <c:pt idx="1318">
                  <c:v>307.60000000000002</c:v>
                </c:pt>
                <c:pt idx="1319">
                  <c:v>307.60000000000002</c:v>
                </c:pt>
                <c:pt idx="1320">
                  <c:v>307.2</c:v>
                </c:pt>
                <c:pt idx="1321">
                  <c:v>307.2</c:v>
                </c:pt>
                <c:pt idx="1322">
                  <c:v>307</c:v>
                </c:pt>
                <c:pt idx="1323">
                  <c:v>307.3</c:v>
                </c:pt>
                <c:pt idx="1324">
                  <c:v>306.5</c:v>
                </c:pt>
                <c:pt idx="1325">
                  <c:v>306.89999999999998</c:v>
                </c:pt>
                <c:pt idx="1326">
                  <c:v>306.60000000000002</c:v>
                </c:pt>
                <c:pt idx="1327">
                  <c:v>306.60000000000002</c:v>
                </c:pt>
                <c:pt idx="1328">
                  <c:v>306.2</c:v>
                </c:pt>
                <c:pt idx="1329">
                  <c:v>306.2</c:v>
                </c:pt>
                <c:pt idx="1330">
                  <c:v>306.2</c:v>
                </c:pt>
                <c:pt idx="1331">
                  <c:v>305.89999999999998</c:v>
                </c:pt>
                <c:pt idx="1332">
                  <c:v>305.89999999999998</c:v>
                </c:pt>
                <c:pt idx="1333">
                  <c:v>305.7</c:v>
                </c:pt>
                <c:pt idx="1334">
                  <c:v>305.60000000000002</c:v>
                </c:pt>
                <c:pt idx="1335">
                  <c:v>305.60000000000002</c:v>
                </c:pt>
                <c:pt idx="1336">
                  <c:v>305.60000000000002</c:v>
                </c:pt>
                <c:pt idx="1337">
                  <c:v>305.3</c:v>
                </c:pt>
                <c:pt idx="1338">
                  <c:v>305.2</c:v>
                </c:pt>
                <c:pt idx="1339">
                  <c:v>305.2</c:v>
                </c:pt>
                <c:pt idx="1340">
                  <c:v>304.89999999999998</c:v>
                </c:pt>
                <c:pt idx="1341">
                  <c:v>304.89999999999998</c:v>
                </c:pt>
                <c:pt idx="1342">
                  <c:v>304.89999999999998</c:v>
                </c:pt>
                <c:pt idx="1343">
                  <c:v>305</c:v>
                </c:pt>
                <c:pt idx="1344">
                  <c:v>304.5</c:v>
                </c:pt>
                <c:pt idx="1345">
                  <c:v>304.7</c:v>
                </c:pt>
                <c:pt idx="1346">
                  <c:v>304.5</c:v>
                </c:pt>
                <c:pt idx="1347">
                  <c:v>304.60000000000002</c:v>
                </c:pt>
                <c:pt idx="1348">
                  <c:v>304.2</c:v>
                </c:pt>
                <c:pt idx="1349">
                  <c:v>304.3</c:v>
                </c:pt>
                <c:pt idx="1350">
                  <c:v>304</c:v>
                </c:pt>
                <c:pt idx="1351">
                  <c:v>303.89999999999998</c:v>
                </c:pt>
                <c:pt idx="1352">
                  <c:v>304</c:v>
                </c:pt>
                <c:pt idx="1353">
                  <c:v>303.89999999999998</c:v>
                </c:pt>
                <c:pt idx="1354">
                  <c:v>303.5</c:v>
                </c:pt>
                <c:pt idx="1355">
                  <c:v>303.5</c:v>
                </c:pt>
                <c:pt idx="1356">
                  <c:v>303.60000000000002</c:v>
                </c:pt>
                <c:pt idx="1357">
                  <c:v>303.60000000000002</c:v>
                </c:pt>
                <c:pt idx="1358">
                  <c:v>303.60000000000002</c:v>
                </c:pt>
                <c:pt idx="1359">
                  <c:v>303.3</c:v>
                </c:pt>
                <c:pt idx="1360">
                  <c:v>303.3</c:v>
                </c:pt>
                <c:pt idx="1361">
                  <c:v>303.2</c:v>
                </c:pt>
                <c:pt idx="1362">
                  <c:v>302.89999999999998</c:v>
                </c:pt>
                <c:pt idx="1363">
                  <c:v>302.60000000000002</c:v>
                </c:pt>
                <c:pt idx="1364">
                  <c:v>302.60000000000002</c:v>
                </c:pt>
                <c:pt idx="1365">
                  <c:v>302.60000000000002</c:v>
                </c:pt>
                <c:pt idx="1366">
                  <c:v>302.60000000000002</c:v>
                </c:pt>
                <c:pt idx="1367">
                  <c:v>302.60000000000002</c:v>
                </c:pt>
                <c:pt idx="1368">
                  <c:v>302.60000000000002</c:v>
                </c:pt>
                <c:pt idx="1369">
                  <c:v>302.3</c:v>
                </c:pt>
                <c:pt idx="1370">
                  <c:v>301.89999999999998</c:v>
                </c:pt>
                <c:pt idx="1371">
                  <c:v>301.89999999999998</c:v>
                </c:pt>
                <c:pt idx="1372">
                  <c:v>301.89999999999998</c:v>
                </c:pt>
                <c:pt idx="1373">
                  <c:v>302</c:v>
                </c:pt>
                <c:pt idx="1374">
                  <c:v>301.60000000000002</c:v>
                </c:pt>
                <c:pt idx="1375">
                  <c:v>301.60000000000002</c:v>
                </c:pt>
                <c:pt idx="1376">
                  <c:v>301.60000000000002</c:v>
                </c:pt>
                <c:pt idx="1377">
                  <c:v>301.60000000000002</c:v>
                </c:pt>
                <c:pt idx="1378">
                  <c:v>301.3</c:v>
                </c:pt>
                <c:pt idx="1379">
                  <c:v>301.3</c:v>
                </c:pt>
                <c:pt idx="1380">
                  <c:v>301</c:v>
                </c:pt>
                <c:pt idx="1381">
                  <c:v>301</c:v>
                </c:pt>
                <c:pt idx="1382">
                  <c:v>301</c:v>
                </c:pt>
                <c:pt idx="1383">
                  <c:v>300.60000000000002</c:v>
                </c:pt>
                <c:pt idx="1384">
                  <c:v>300.60000000000002</c:v>
                </c:pt>
                <c:pt idx="1385">
                  <c:v>300.7</c:v>
                </c:pt>
                <c:pt idx="1386">
                  <c:v>300.60000000000002</c:v>
                </c:pt>
                <c:pt idx="1387">
                  <c:v>300.3</c:v>
                </c:pt>
                <c:pt idx="1388">
                  <c:v>300.3</c:v>
                </c:pt>
                <c:pt idx="1389">
                  <c:v>300.3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ex2_30_coolTemp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Sheet1!$E$2:$E$2011</c:f>
              <c:numCache>
                <c:formatCode>General</c:formatCode>
                <c:ptCount val="2010"/>
                <c:pt idx="527">
                  <c:v>385.7</c:v>
                </c:pt>
                <c:pt idx="528">
                  <c:v>385.6</c:v>
                </c:pt>
                <c:pt idx="529">
                  <c:v>385.6</c:v>
                </c:pt>
                <c:pt idx="530">
                  <c:v>385.7</c:v>
                </c:pt>
                <c:pt idx="531">
                  <c:v>385.6</c:v>
                </c:pt>
                <c:pt idx="532">
                  <c:v>385.6</c:v>
                </c:pt>
                <c:pt idx="533">
                  <c:v>385.6</c:v>
                </c:pt>
                <c:pt idx="534">
                  <c:v>385.6</c:v>
                </c:pt>
                <c:pt idx="535">
                  <c:v>385.6</c:v>
                </c:pt>
                <c:pt idx="536">
                  <c:v>385.6</c:v>
                </c:pt>
                <c:pt idx="537">
                  <c:v>385.3</c:v>
                </c:pt>
                <c:pt idx="538">
                  <c:v>385.3</c:v>
                </c:pt>
                <c:pt idx="539">
                  <c:v>385.3</c:v>
                </c:pt>
                <c:pt idx="540">
                  <c:v>385.3</c:v>
                </c:pt>
                <c:pt idx="541">
                  <c:v>385.3</c:v>
                </c:pt>
                <c:pt idx="542">
                  <c:v>385.2</c:v>
                </c:pt>
                <c:pt idx="543">
                  <c:v>385.3</c:v>
                </c:pt>
                <c:pt idx="544">
                  <c:v>385.2</c:v>
                </c:pt>
                <c:pt idx="545">
                  <c:v>384.9</c:v>
                </c:pt>
                <c:pt idx="546">
                  <c:v>384.9</c:v>
                </c:pt>
                <c:pt idx="547">
                  <c:v>385</c:v>
                </c:pt>
                <c:pt idx="548">
                  <c:v>385</c:v>
                </c:pt>
                <c:pt idx="549">
                  <c:v>384.9</c:v>
                </c:pt>
                <c:pt idx="550">
                  <c:v>384.9</c:v>
                </c:pt>
                <c:pt idx="551">
                  <c:v>384.7</c:v>
                </c:pt>
                <c:pt idx="552">
                  <c:v>384.6</c:v>
                </c:pt>
                <c:pt idx="553">
                  <c:v>384.7</c:v>
                </c:pt>
                <c:pt idx="554">
                  <c:v>384.7</c:v>
                </c:pt>
                <c:pt idx="555">
                  <c:v>384.6</c:v>
                </c:pt>
                <c:pt idx="556">
                  <c:v>384.6</c:v>
                </c:pt>
                <c:pt idx="557">
                  <c:v>384.7</c:v>
                </c:pt>
                <c:pt idx="558">
                  <c:v>384.3</c:v>
                </c:pt>
                <c:pt idx="559">
                  <c:v>384</c:v>
                </c:pt>
                <c:pt idx="560">
                  <c:v>384</c:v>
                </c:pt>
                <c:pt idx="561">
                  <c:v>383.6</c:v>
                </c:pt>
                <c:pt idx="562">
                  <c:v>383.6</c:v>
                </c:pt>
                <c:pt idx="563">
                  <c:v>383.3</c:v>
                </c:pt>
                <c:pt idx="564">
                  <c:v>383.3</c:v>
                </c:pt>
                <c:pt idx="565">
                  <c:v>383.3</c:v>
                </c:pt>
                <c:pt idx="566">
                  <c:v>383</c:v>
                </c:pt>
                <c:pt idx="567">
                  <c:v>383</c:v>
                </c:pt>
                <c:pt idx="568">
                  <c:v>383</c:v>
                </c:pt>
                <c:pt idx="569">
                  <c:v>382.7</c:v>
                </c:pt>
                <c:pt idx="570">
                  <c:v>382.7</c:v>
                </c:pt>
                <c:pt idx="571">
                  <c:v>382.4</c:v>
                </c:pt>
                <c:pt idx="572">
                  <c:v>382.4</c:v>
                </c:pt>
                <c:pt idx="573">
                  <c:v>382.1</c:v>
                </c:pt>
                <c:pt idx="574">
                  <c:v>381.9</c:v>
                </c:pt>
                <c:pt idx="575">
                  <c:v>382.1</c:v>
                </c:pt>
                <c:pt idx="576">
                  <c:v>381.8</c:v>
                </c:pt>
                <c:pt idx="577">
                  <c:v>381.7</c:v>
                </c:pt>
                <c:pt idx="578">
                  <c:v>381.6</c:v>
                </c:pt>
                <c:pt idx="579">
                  <c:v>381.3</c:v>
                </c:pt>
                <c:pt idx="580">
                  <c:v>381</c:v>
                </c:pt>
                <c:pt idx="581">
                  <c:v>381</c:v>
                </c:pt>
                <c:pt idx="582">
                  <c:v>381</c:v>
                </c:pt>
                <c:pt idx="583">
                  <c:v>381</c:v>
                </c:pt>
                <c:pt idx="584">
                  <c:v>380.7</c:v>
                </c:pt>
                <c:pt idx="585">
                  <c:v>380.7</c:v>
                </c:pt>
                <c:pt idx="586">
                  <c:v>380.4</c:v>
                </c:pt>
                <c:pt idx="587">
                  <c:v>380.4</c:v>
                </c:pt>
                <c:pt idx="588">
                  <c:v>380.4</c:v>
                </c:pt>
                <c:pt idx="589">
                  <c:v>380.4</c:v>
                </c:pt>
                <c:pt idx="590">
                  <c:v>380</c:v>
                </c:pt>
                <c:pt idx="591">
                  <c:v>380</c:v>
                </c:pt>
                <c:pt idx="592">
                  <c:v>380</c:v>
                </c:pt>
                <c:pt idx="593">
                  <c:v>379.7</c:v>
                </c:pt>
                <c:pt idx="594">
                  <c:v>380</c:v>
                </c:pt>
                <c:pt idx="595">
                  <c:v>379.7</c:v>
                </c:pt>
                <c:pt idx="596">
                  <c:v>379.3</c:v>
                </c:pt>
                <c:pt idx="597">
                  <c:v>379.3</c:v>
                </c:pt>
                <c:pt idx="598">
                  <c:v>379.3</c:v>
                </c:pt>
                <c:pt idx="599">
                  <c:v>379.1</c:v>
                </c:pt>
                <c:pt idx="600">
                  <c:v>379</c:v>
                </c:pt>
                <c:pt idx="601">
                  <c:v>379</c:v>
                </c:pt>
                <c:pt idx="602">
                  <c:v>378.7</c:v>
                </c:pt>
                <c:pt idx="603">
                  <c:v>378.7</c:v>
                </c:pt>
                <c:pt idx="604">
                  <c:v>378.7</c:v>
                </c:pt>
                <c:pt idx="605">
                  <c:v>378.4</c:v>
                </c:pt>
                <c:pt idx="606">
                  <c:v>378.4</c:v>
                </c:pt>
                <c:pt idx="607">
                  <c:v>378.1</c:v>
                </c:pt>
                <c:pt idx="608">
                  <c:v>378.1</c:v>
                </c:pt>
                <c:pt idx="609">
                  <c:v>378.1</c:v>
                </c:pt>
                <c:pt idx="610">
                  <c:v>377.8</c:v>
                </c:pt>
                <c:pt idx="611">
                  <c:v>377.8</c:v>
                </c:pt>
                <c:pt idx="612">
                  <c:v>377.8</c:v>
                </c:pt>
                <c:pt idx="613">
                  <c:v>377.3</c:v>
                </c:pt>
                <c:pt idx="614">
                  <c:v>377</c:v>
                </c:pt>
                <c:pt idx="615">
                  <c:v>377.1</c:v>
                </c:pt>
                <c:pt idx="616">
                  <c:v>377.1</c:v>
                </c:pt>
                <c:pt idx="617">
                  <c:v>377</c:v>
                </c:pt>
                <c:pt idx="618">
                  <c:v>376.8</c:v>
                </c:pt>
                <c:pt idx="619">
                  <c:v>376.8</c:v>
                </c:pt>
                <c:pt idx="620">
                  <c:v>376.5</c:v>
                </c:pt>
                <c:pt idx="621">
                  <c:v>376.4</c:v>
                </c:pt>
                <c:pt idx="622">
                  <c:v>376.4</c:v>
                </c:pt>
                <c:pt idx="623">
                  <c:v>376.1</c:v>
                </c:pt>
                <c:pt idx="624">
                  <c:v>376.1</c:v>
                </c:pt>
                <c:pt idx="625">
                  <c:v>376.1</c:v>
                </c:pt>
                <c:pt idx="626">
                  <c:v>376.1</c:v>
                </c:pt>
                <c:pt idx="627">
                  <c:v>375.7</c:v>
                </c:pt>
                <c:pt idx="628">
                  <c:v>375.7</c:v>
                </c:pt>
                <c:pt idx="629">
                  <c:v>375.4</c:v>
                </c:pt>
                <c:pt idx="630">
                  <c:v>375.4</c:v>
                </c:pt>
                <c:pt idx="631">
                  <c:v>375</c:v>
                </c:pt>
                <c:pt idx="632">
                  <c:v>375</c:v>
                </c:pt>
                <c:pt idx="633">
                  <c:v>375</c:v>
                </c:pt>
                <c:pt idx="634">
                  <c:v>375</c:v>
                </c:pt>
                <c:pt idx="635">
                  <c:v>374.6</c:v>
                </c:pt>
                <c:pt idx="636">
                  <c:v>374.3</c:v>
                </c:pt>
                <c:pt idx="637">
                  <c:v>374.3</c:v>
                </c:pt>
                <c:pt idx="638">
                  <c:v>374.3</c:v>
                </c:pt>
                <c:pt idx="639">
                  <c:v>374.3</c:v>
                </c:pt>
                <c:pt idx="640">
                  <c:v>374.3</c:v>
                </c:pt>
                <c:pt idx="641">
                  <c:v>374</c:v>
                </c:pt>
                <c:pt idx="642">
                  <c:v>374</c:v>
                </c:pt>
                <c:pt idx="643">
                  <c:v>373.7</c:v>
                </c:pt>
                <c:pt idx="644">
                  <c:v>373.3</c:v>
                </c:pt>
                <c:pt idx="645">
                  <c:v>373.3</c:v>
                </c:pt>
                <c:pt idx="646">
                  <c:v>373.3</c:v>
                </c:pt>
                <c:pt idx="647">
                  <c:v>373.3</c:v>
                </c:pt>
                <c:pt idx="648">
                  <c:v>373</c:v>
                </c:pt>
                <c:pt idx="649">
                  <c:v>373</c:v>
                </c:pt>
                <c:pt idx="650">
                  <c:v>373</c:v>
                </c:pt>
                <c:pt idx="651">
                  <c:v>372.7</c:v>
                </c:pt>
                <c:pt idx="652">
                  <c:v>372.7</c:v>
                </c:pt>
                <c:pt idx="653">
                  <c:v>372.7</c:v>
                </c:pt>
                <c:pt idx="654">
                  <c:v>372.4</c:v>
                </c:pt>
                <c:pt idx="655">
                  <c:v>372.4</c:v>
                </c:pt>
                <c:pt idx="656">
                  <c:v>372.4</c:v>
                </c:pt>
                <c:pt idx="657">
                  <c:v>372</c:v>
                </c:pt>
                <c:pt idx="658">
                  <c:v>372.1</c:v>
                </c:pt>
                <c:pt idx="659">
                  <c:v>372</c:v>
                </c:pt>
                <c:pt idx="660">
                  <c:v>372</c:v>
                </c:pt>
                <c:pt idx="661">
                  <c:v>371.7</c:v>
                </c:pt>
                <c:pt idx="662">
                  <c:v>371.6</c:v>
                </c:pt>
                <c:pt idx="663">
                  <c:v>371.7</c:v>
                </c:pt>
                <c:pt idx="664">
                  <c:v>371.4</c:v>
                </c:pt>
                <c:pt idx="665">
                  <c:v>371.4</c:v>
                </c:pt>
                <c:pt idx="666">
                  <c:v>371.3</c:v>
                </c:pt>
                <c:pt idx="667">
                  <c:v>371.1</c:v>
                </c:pt>
                <c:pt idx="668">
                  <c:v>371.1</c:v>
                </c:pt>
                <c:pt idx="669">
                  <c:v>371.1</c:v>
                </c:pt>
                <c:pt idx="670">
                  <c:v>371.1</c:v>
                </c:pt>
                <c:pt idx="671">
                  <c:v>370.8</c:v>
                </c:pt>
                <c:pt idx="672">
                  <c:v>370.3</c:v>
                </c:pt>
                <c:pt idx="673">
                  <c:v>370.3</c:v>
                </c:pt>
                <c:pt idx="674">
                  <c:v>370.4</c:v>
                </c:pt>
                <c:pt idx="675">
                  <c:v>370</c:v>
                </c:pt>
                <c:pt idx="676">
                  <c:v>370</c:v>
                </c:pt>
                <c:pt idx="677">
                  <c:v>370</c:v>
                </c:pt>
                <c:pt idx="678">
                  <c:v>370</c:v>
                </c:pt>
                <c:pt idx="679">
                  <c:v>369.7</c:v>
                </c:pt>
                <c:pt idx="680">
                  <c:v>369.4</c:v>
                </c:pt>
                <c:pt idx="681">
                  <c:v>369.4</c:v>
                </c:pt>
                <c:pt idx="682">
                  <c:v>369.4</c:v>
                </c:pt>
                <c:pt idx="683">
                  <c:v>369.3</c:v>
                </c:pt>
                <c:pt idx="684">
                  <c:v>369</c:v>
                </c:pt>
                <c:pt idx="685">
                  <c:v>369</c:v>
                </c:pt>
                <c:pt idx="686">
                  <c:v>368.7</c:v>
                </c:pt>
                <c:pt idx="687">
                  <c:v>368.7</c:v>
                </c:pt>
                <c:pt idx="688">
                  <c:v>368.7</c:v>
                </c:pt>
                <c:pt idx="689">
                  <c:v>368.4</c:v>
                </c:pt>
                <c:pt idx="690">
                  <c:v>368.4</c:v>
                </c:pt>
                <c:pt idx="691">
                  <c:v>368.2</c:v>
                </c:pt>
                <c:pt idx="692">
                  <c:v>368</c:v>
                </c:pt>
                <c:pt idx="693">
                  <c:v>368</c:v>
                </c:pt>
                <c:pt idx="694">
                  <c:v>367.8</c:v>
                </c:pt>
                <c:pt idx="695">
                  <c:v>367.7</c:v>
                </c:pt>
                <c:pt idx="696">
                  <c:v>367.7</c:v>
                </c:pt>
                <c:pt idx="697">
                  <c:v>367.4</c:v>
                </c:pt>
                <c:pt idx="698">
                  <c:v>367.3</c:v>
                </c:pt>
                <c:pt idx="699">
                  <c:v>367.4</c:v>
                </c:pt>
                <c:pt idx="700">
                  <c:v>367.4</c:v>
                </c:pt>
                <c:pt idx="701">
                  <c:v>367.1</c:v>
                </c:pt>
                <c:pt idx="702">
                  <c:v>367.1</c:v>
                </c:pt>
                <c:pt idx="703">
                  <c:v>366.8</c:v>
                </c:pt>
                <c:pt idx="704">
                  <c:v>366.8</c:v>
                </c:pt>
                <c:pt idx="705">
                  <c:v>366.8</c:v>
                </c:pt>
                <c:pt idx="706">
                  <c:v>366.4</c:v>
                </c:pt>
                <c:pt idx="707">
                  <c:v>366.4</c:v>
                </c:pt>
                <c:pt idx="708">
                  <c:v>366.4</c:v>
                </c:pt>
                <c:pt idx="709">
                  <c:v>366.1</c:v>
                </c:pt>
                <c:pt idx="710">
                  <c:v>366.1</c:v>
                </c:pt>
                <c:pt idx="711">
                  <c:v>365.7</c:v>
                </c:pt>
                <c:pt idx="712">
                  <c:v>365.7</c:v>
                </c:pt>
                <c:pt idx="713">
                  <c:v>365.8</c:v>
                </c:pt>
                <c:pt idx="714">
                  <c:v>365.4</c:v>
                </c:pt>
                <c:pt idx="715">
                  <c:v>365.4</c:v>
                </c:pt>
                <c:pt idx="716">
                  <c:v>365.1</c:v>
                </c:pt>
                <c:pt idx="717">
                  <c:v>365.1</c:v>
                </c:pt>
                <c:pt idx="718">
                  <c:v>364.7</c:v>
                </c:pt>
                <c:pt idx="719">
                  <c:v>364.7</c:v>
                </c:pt>
                <c:pt idx="720">
                  <c:v>364.7</c:v>
                </c:pt>
                <c:pt idx="721">
                  <c:v>364.5</c:v>
                </c:pt>
                <c:pt idx="722">
                  <c:v>364.4</c:v>
                </c:pt>
                <c:pt idx="723">
                  <c:v>364.4</c:v>
                </c:pt>
                <c:pt idx="724">
                  <c:v>364.1</c:v>
                </c:pt>
                <c:pt idx="725">
                  <c:v>364.1</c:v>
                </c:pt>
                <c:pt idx="726">
                  <c:v>363.8</c:v>
                </c:pt>
                <c:pt idx="727">
                  <c:v>363.8</c:v>
                </c:pt>
                <c:pt idx="728">
                  <c:v>363.8</c:v>
                </c:pt>
                <c:pt idx="729">
                  <c:v>363.5</c:v>
                </c:pt>
                <c:pt idx="730">
                  <c:v>363.5</c:v>
                </c:pt>
                <c:pt idx="731">
                  <c:v>363.5</c:v>
                </c:pt>
                <c:pt idx="732">
                  <c:v>363.1</c:v>
                </c:pt>
                <c:pt idx="733">
                  <c:v>363.1</c:v>
                </c:pt>
                <c:pt idx="734">
                  <c:v>363.1</c:v>
                </c:pt>
                <c:pt idx="735">
                  <c:v>362.8</c:v>
                </c:pt>
                <c:pt idx="736">
                  <c:v>362.8</c:v>
                </c:pt>
                <c:pt idx="737">
                  <c:v>362.8</c:v>
                </c:pt>
                <c:pt idx="738">
                  <c:v>362.8</c:v>
                </c:pt>
                <c:pt idx="739">
                  <c:v>362.8</c:v>
                </c:pt>
                <c:pt idx="740">
                  <c:v>362.8</c:v>
                </c:pt>
                <c:pt idx="741">
                  <c:v>362.5</c:v>
                </c:pt>
                <c:pt idx="742">
                  <c:v>362.5</c:v>
                </c:pt>
                <c:pt idx="743">
                  <c:v>362.2</c:v>
                </c:pt>
                <c:pt idx="744">
                  <c:v>362.2</c:v>
                </c:pt>
                <c:pt idx="745">
                  <c:v>361.8</c:v>
                </c:pt>
                <c:pt idx="746">
                  <c:v>361.8</c:v>
                </c:pt>
                <c:pt idx="747">
                  <c:v>361.8</c:v>
                </c:pt>
                <c:pt idx="748">
                  <c:v>361.9</c:v>
                </c:pt>
                <c:pt idx="749">
                  <c:v>361.5</c:v>
                </c:pt>
                <c:pt idx="750">
                  <c:v>361.5</c:v>
                </c:pt>
                <c:pt idx="751">
                  <c:v>361.2</c:v>
                </c:pt>
                <c:pt idx="752">
                  <c:v>361.2</c:v>
                </c:pt>
                <c:pt idx="753">
                  <c:v>361.2</c:v>
                </c:pt>
                <c:pt idx="754">
                  <c:v>361.2</c:v>
                </c:pt>
                <c:pt idx="755">
                  <c:v>360.9</c:v>
                </c:pt>
                <c:pt idx="756">
                  <c:v>360.9</c:v>
                </c:pt>
                <c:pt idx="757">
                  <c:v>360.5</c:v>
                </c:pt>
                <c:pt idx="758">
                  <c:v>360.5</c:v>
                </c:pt>
                <c:pt idx="759">
                  <c:v>360.3</c:v>
                </c:pt>
                <c:pt idx="760">
                  <c:v>360.2</c:v>
                </c:pt>
                <c:pt idx="761">
                  <c:v>360.3</c:v>
                </c:pt>
                <c:pt idx="762">
                  <c:v>359.9</c:v>
                </c:pt>
                <c:pt idx="763">
                  <c:v>359.8</c:v>
                </c:pt>
                <c:pt idx="764">
                  <c:v>359.9</c:v>
                </c:pt>
                <c:pt idx="765">
                  <c:v>359.6</c:v>
                </c:pt>
                <c:pt idx="766">
                  <c:v>359.5</c:v>
                </c:pt>
                <c:pt idx="767">
                  <c:v>359.6</c:v>
                </c:pt>
                <c:pt idx="768">
                  <c:v>359.3</c:v>
                </c:pt>
                <c:pt idx="769">
                  <c:v>359.3</c:v>
                </c:pt>
                <c:pt idx="770">
                  <c:v>358.8</c:v>
                </c:pt>
                <c:pt idx="771">
                  <c:v>358.8</c:v>
                </c:pt>
                <c:pt idx="772">
                  <c:v>358.9</c:v>
                </c:pt>
                <c:pt idx="773">
                  <c:v>358.6</c:v>
                </c:pt>
                <c:pt idx="774">
                  <c:v>358.2</c:v>
                </c:pt>
                <c:pt idx="775">
                  <c:v>358.4</c:v>
                </c:pt>
                <c:pt idx="776">
                  <c:v>358.2</c:v>
                </c:pt>
                <c:pt idx="777">
                  <c:v>358.3</c:v>
                </c:pt>
                <c:pt idx="778">
                  <c:v>357.9</c:v>
                </c:pt>
                <c:pt idx="779">
                  <c:v>357.9</c:v>
                </c:pt>
                <c:pt idx="780">
                  <c:v>357.5</c:v>
                </c:pt>
                <c:pt idx="781">
                  <c:v>357.6</c:v>
                </c:pt>
                <c:pt idx="782">
                  <c:v>357.2</c:v>
                </c:pt>
                <c:pt idx="783">
                  <c:v>357.2</c:v>
                </c:pt>
                <c:pt idx="784">
                  <c:v>357.2</c:v>
                </c:pt>
                <c:pt idx="785">
                  <c:v>356.9</c:v>
                </c:pt>
                <c:pt idx="786">
                  <c:v>356.9</c:v>
                </c:pt>
                <c:pt idx="787">
                  <c:v>356.6</c:v>
                </c:pt>
                <c:pt idx="788">
                  <c:v>356.6</c:v>
                </c:pt>
                <c:pt idx="789">
                  <c:v>356.3</c:v>
                </c:pt>
                <c:pt idx="790">
                  <c:v>356.2</c:v>
                </c:pt>
                <c:pt idx="791">
                  <c:v>356.2</c:v>
                </c:pt>
                <c:pt idx="792">
                  <c:v>356.1</c:v>
                </c:pt>
                <c:pt idx="793">
                  <c:v>356.1</c:v>
                </c:pt>
                <c:pt idx="794">
                  <c:v>355.5</c:v>
                </c:pt>
                <c:pt idx="795">
                  <c:v>355.6</c:v>
                </c:pt>
                <c:pt idx="796">
                  <c:v>355.6</c:v>
                </c:pt>
                <c:pt idx="797">
                  <c:v>355.2</c:v>
                </c:pt>
                <c:pt idx="798">
                  <c:v>355.2</c:v>
                </c:pt>
                <c:pt idx="799">
                  <c:v>355.2</c:v>
                </c:pt>
                <c:pt idx="800">
                  <c:v>354.9</c:v>
                </c:pt>
                <c:pt idx="801">
                  <c:v>354.9</c:v>
                </c:pt>
                <c:pt idx="802">
                  <c:v>354.5</c:v>
                </c:pt>
                <c:pt idx="803">
                  <c:v>354.5</c:v>
                </c:pt>
                <c:pt idx="804">
                  <c:v>354.2</c:v>
                </c:pt>
                <c:pt idx="805">
                  <c:v>354.2</c:v>
                </c:pt>
                <c:pt idx="806">
                  <c:v>353.9</c:v>
                </c:pt>
                <c:pt idx="807">
                  <c:v>353.8</c:v>
                </c:pt>
                <c:pt idx="808">
                  <c:v>353.9</c:v>
                </c:pt>
                <c:pt idx="809">
                  <c:v>353.5</c:v>
                </c:pt>
                <c:pt idx="810">
                  <c:v>353.6</c:v>
                </c:pt>
                <c:pt idx="811">
                  <c:v>353.3</c:v>
                </c:pt>
                <c:pt idx="812">
                  <c:v>353.2</c:v>
                </c:pt>
                <c:pt idx="813">
                  <c:v>353.2</c:v>
                </c:pt>
                <c:pt idx="814">
                  <c:v>352.9</c:v>
                </c:pt>
                <c:pt idx="815">
                  <c:v>352.9</c:v>
                </c:pt>
                <c:pt idx="816">
                  <c:v>352.9</c:v>
                </c:pt>
                <c:pt idx="817">
                  <c:v>352.6</c:v>
                </c:pt>
                <c:pt idx="818">
                  <c:v>352.6</c:v>
                </c:pt>
                <c:pt idx="819">
                  <c:v>352.6</c:v>
                </c:pt>
                <c:pt idx="820">
                  <c:v>352.2</c:v>
                </c:pt>
                <c:pt idx="821">
                  <c:v>352.2</c:v>
                </c:pt>
                <c:pt idx="822">
                  <c:v>352.3</c:v>
                </c:pt>
                <c:pt idx="823">
                  <c:v>352.2</c:v>
                </c:pt>
                <c:pt idx="824">
                  <c:v>352.3</c:v>
                </c:pt>
                <c:pt idx="825">
                  <c:v>351.9</c:v>
                </c:pt>
                <c:pt idx="826">
                  <c:v>351.9</c:v>
                </c:pt>
                <c:pt idx="827">
                  <c:v>351.8</c:v>
                </c:pt>
                <c:pt idx="828">
                  <c:v>351.8</c:v>
                </c:pt>
                <c:pt idx="829">
                  <c:v>351.6</c:v>
                </c:pt>
                <c:pt idx="830">
                  <c:v>351.6</c:v>
                </c:pt>
                <c:pt idx="831">
                  <c:v>351.5</c:v>
                </c:pt>
                <c:pt idx="832">
                  <c:v>351.2</c:v>
                </c:pt>
                <c:pt idx="833">
                  <c:v>351.2</c:v>
                </c:pt>
                <c:pt idx="834">
                  <c:v>351.2</c:v>
                </c:pt>
                <c:pt idx="835">
                  <c:v>350.9</c:v>
                </c:pt>
                <c:pt idx="836">
                  <c:v>350.9</c:v>
                </c:pt>
                <c:pt idx="837">
                  <c:v>350.9</c:v>
                </c:pt>
                <c:pt idx="838">
                  <c:v>350.6</c:v>
                </c:pt>
                <c:pt idx="839">
                  <c:v>350.6</c:v>
                </c:pt>
                <c:pt idx="840">
                  <c:v>350.6</c:v>
                </c:pt>
                <c:pt idx="841">
                  <c:v>350.2</c:v>
                </c:pt>
                <c:pt idx="842">
                  <c:v>350.2</c:v>
                </c:pt>
                <c:pt idx="843">
                  <c:v>349.9</c:v>
                </c:pt>
                <c:pt idx="844">
                  <c:v>349.9</c:v>
                </c:pt>
                <c:pt idx="845">
                  <c:v>349.9</c:v>
                </c:pt>
                <c:pt idx="846">
                  <c:v>349.6</c:v>
                </c:pt>
                <c:pt idx="847">
                  <c:v>349.6</c:v>
                </c:pt>
                <c:pt idx="848">
                  <c:v>349.6</c:v>
                </c:pt>
                <c:pt idx="849">
                  <c:v>349.5</c:v>
                </c:pt>
                <c:pt idx="850">
                  <c:v>349.3</c:v>
                </c:pt>
                <c:pt idx="851">
                  <c:v>348.9</c:v>
                </c:pt>
                <c:pt idx="852">
                  <c:v>348.9</c:v>
                </c:pt>
                <c:pt idx="853">
                  <c:v>348.9</c:v>
                </c:pt>
                <c:pt idx="854">
                  <c:v>348.6</c:v>
                </c:pt>
                <c:pt idx="855">
                  <c:v>348.5</c:v>
                </c:pt>
                <c:pt idx="856">
                  <c:v>348.6</c:v>
                </c:pt>
                <c:pt idx="857">
                  <c:v>348.5</c:v>
                </c:pt>
                <c:pt idx="858">
                  <c:v>348.6</c:v>
                </c:pt>
                <c:pt idx="859">
                  <c:v>348.2</c:v>
                </c:pt>
                <c:pt idx="860">
                  <c:v>348.6</c:v>
                </c:pt>
                <c:pt idx="861">
                  <c:v>348.3</c:v>
                </c:pt>
                <c:pt idx="862">
                  <c:v>348.2</c:v>
                </c:pt>
                <c:pt idx="863">
                  <c:v>348.2</c:v>
                </c:pt>
                <c:pt idx="864">
                  <c:v>348.2</c:v>
                </c:pt>
                <c:pt idx="865">
                  <c:v>347.8</c:v>
                </c:pt>
                <c:pt idx="866">
                  <c:v>347.8</c:v>
                </c:pt>
                <c:pt idx="867">
                  <c:v>347.8</c:v>
                </c:pt>
                <c:pt idx="868">
                  <c:v>347.9</c:v>
                </c:pt>
                <c:pt idx="869">
                  <c:v>347.9</c:v>
                </c:pt>
                <c:pt idx="870">
                  <c:v>347.5</c:v>
                </c:pt>
                <c:pt idx="871">
                  <c:v>347.5</c:v>
                </c:pt>
                <c:pt idx="872">
                  <c:v>347.6</c:v>
                </c:pt>
                <c:pt idx="873">
                  <c:v>347.5</c:v>
                </c:pt>
                <c:pt idx="874">
                  <c:v>347.5</c:v>
                </c:pt>
                <c:pt idx="875">
                  <c:v>347.5</c:v>
                </c:pt>
                <c:pt idx="876">
                  <c:v>347.3</c:v>
                </c:pt>
                <c:pt idx="877">
                  <c:v>347.3</c:v>
                </c:pt>
                <c:pt idx="878">
                  <c:v>347.3</c:v>
                </c:pt>
                <c:pt idx="879">
                  <c:v>347.2</c:v>
                </c:pt>
                <c:pt idx="880">
                  <c:v>347.2</c:v>
                </c:pt>
                <c:pt idx="881">
                  <c:v>347.3</c:v>
                </c:pt>
                <c:pt idx="882">
                  <c:v>347.3</c:v>
                </c:pt>
                <c:pt idx="883">
                  <c:v>346.9</c:v>
                </c:pt>
                <c:pt idx="884">
                  <c:v>346.9</c:v>
                </c:pt>
                <c:pt idx="885">
                  <c:v>346.9</c:v>
                </c:pt>
                <c:pt idx="886">
                  <c:v>346.9</c:v>
                </c:pt>
                <c:pt idx="887">
                  <c:v>346.6</c:v>
                </c:pt>
                <c:pt idx="888">
                  <c:v>346.6</c:v>
                </c:pt>
                <c:pt idx="889">
                  <c:v>346.6</c:v>
                </c:pt>
                <c:pt idx="890">
                  <c:v>346.6</c:v>
                </c:pt>
                <c:pt idx="891">
                  <c:v>346.6</c:v>
                </c:pt>
                <c:pt idx="892">
                  <c:v>346.6</c:v>
                </c:pt>
                <c:pt idx="893">
                  <c:v>346.6</c:v>
                </c:pt>
                <c:pt idx="894">
                  <c:v>346.6</c:v>
                </c:pt>
                <c:pt idx="895">
                  <c:v>346.2</c:v>
                </c:pt>
                <c:pt idx="896">
                  <c:v>346.2</c:v>
                </c:pt>
                <c:pt idx="897">
                  <c:v>346.2</c:v>
                </c:pt>
                <c:pt idx="898">
                  <c:v>346.2</c:v>
                </c:pt>
                <c:pt idx="899">
                  <c:v>346.2</c:v>
                </c:pt>
                <c:pt idx="900">
                  <c:v>346.2</c:v>
                </c:pt>
                <c:pt idx="901">
                  <c:v>346.2</c:v>
                </c:pt>
                <c:pt idx="902">
                  <c:v>345.9</c:v>
                </c:pt>
                <c:pt idx="903">
                  <c:v>345.6</c:v>
                </c:pt>
                <c:pt idx="904">
                  <c:v>345.9</c:v>
                </c:pt>
                <c:pt idx="905">
                  <c:v>345.6</c:v>
                </c:pt>
                <c:pt idx="906">
                  <c:v>345.6</c:v>
                </c:pt>
                <c:pt idx="907">
                  <c:v>345.6</c:v>
                </c:pt>
                <c:pt idx="908">
                  <c:v>345.6</c:v>
                </c:pt>
                <c:pt idx="909">
                  <c:v>345.6</c:v>
                </c:pt>
                <c:pt idx="910">
                  <c:v>345.6</c:v>
                </c:pt>
                <c:pt idx="911">
                  <c:v>345.6</c:v>
                </c:pt>
                <c:pt idx="912">
                  <c:v>345.2</c:v>
                </c:pt>
                <c:pt idx="913">
                  <c:v>345.3</c:v>
                </c:pt>
                <c:pt idx="914">
                  <c:v>345.3</c:v>
                </c:pt>
                <c:pt idx="915">
                  <c:v>345.2</c:v>
                </c:pt>
                <c:pt idx="916">
                  <c:v>345.1</c:v>
                </c:pt>
                <c:pt idx="917">
                  <c:v>345</c:v>
                </c:pt>
                <c:pt idx="918">
                  <c:v>344.9</c:v>
                </c:pt>
                <c:pt idx="919">
                  <c:v>344.9</c:v>
                </c:pt>
                <c:pt idx="920">
                  <c:v>345</c:v>
                </c:pt>
                <c:pt idx="921">
                  <c:v>344.6</c:v>
                </c:pt>
                <c:pt idx="922">
                  <c:v>344.6</c:v>
                </c:pt>
                <c:pt idx="923">
                  <c:v>344.6</c:v>
                </c:pt>
                <c:pt idx="924">
                  <c:v>344.6</c:v>
                </c:pt>
                <c:pt idx="925">
                  <c:v>344.3</c:v>
                </c:pt>
                <c:pt idx="926">
                  <c:v>343.9</c:v>
                </c:pt>
                <c:pt idx="927">
                  <c:v>344</c:v>
                </c:pt>
                <c:pt idx="928">
                  <c:v>343.5</c:v>
                </c:pt>
                <c:pt idx="929">
                  <c:v>343.6</c:v>
                </c:pt>
                <c:pt idx="930">
                  <c:v>343.5</c:v>
                </c:pt>
                <c:pt idx="931">
                  <c:v>343.2</c:v>
                </c:pt>
                <c:pt idx="932">
                  <c:v>343.2</c:v>
                </c:pt>
                <c:pt idx="933">
                  <c:v>343</c:v>
                </c:pt>
                <c:pt idx="934">
                  <c:v>342.8</c:v>
                </c:pt>
                <c:pt idx="935">
                  <c:v>342.9</c:v>
                </c:pt>
                <c:pt idx="936">
                  <c:v>342.6</c:v>
                </c:pt>
                <c:pt idx="937">
                  <c:v>342.6</c:v>
                </c:pt>
                <c:pt idx="938">
                  <c:v>342.6</c:v>
                </c:pt>
                <c:pt idx="939">
                  <c:v>342.5</c:v>
                </c:pt>
                <c:pt idx="940">
                  <c:v>342.2</c:v>
                </c:pt>
                <c:pt idx="941">
                  <c:v>342.3</c:v>
                </c:pt>
                <c:pt idx="942">
                  <c:v>341.9</c:v>
                </c:pt>
                <c:pt idx="943">
                  <c:v>341.9</c:v>
                </c:pt>
                <c:pt idx="944">
                  <c:v>341.9</c:v>
                </c:pt>
                <c:pt idx="945">
                  <c:v>341.6</c:v>
                </c:pt>
                <c:pt idx="946">
                  <c:v>341.6</c:v>
                </c:pt>
                <c:pt idx="947">
                  <c:v>341.6</c:v>
                </c:pt>
                <c:pt idx="948">
                  <c:v>341.2</c:v>
                </c:pt>
                <c:pt idx="949">
                  <c:v>341.3</c:v>
                </c:pt>
                <c:pt idx="950">
                  <c:v>340.9</c:v>
                </c:pt>
                <c:pt idx="951">
                  <c:v>340.9</c:v>
                </c:pt>
                <c:pt idx="952">
                  <c:v>340.9</c:v>
                </c:pt>
                <c:pt idx="953">
                  <c:v>340.9</c:v>
                </c:pt>
                <c:pt idx="954">
                  <c:v>340.7</c:v>
                </c:pt>
                <c:pt idx="955">
                  <c:v>340.6</c:v>
                </c:pt>
                <c:pt idx="956">
                  <c:v>340.6</c:v>
                </c:pt>
                <c:pt idx="957">
                  <c:v>340.3</c:v>
                </c:pt>
                <c:pt idx="958">
                  <c:v>340.3</c:v>
                </c:pt>
                <c:pt idx="959">
                  <c:v>340.3</c:v>
                </c:pt>
                <c:pt idx="960">
                  <c:v>340</c:v>
                </c:pt>
                <c:pt idx="961">
                  <c:v>339.9</c:v>
                </c:pt>
                <c:pt idx="962">
                  <c:v>339.9</c:v>
                </c:pt>
                <c:pt idx="963">
                  <c:v>339.9</c:v>
                </c:pt>
                <c:pt idx="964">
                  <c:v>339.9</c:v>
                </c:pt>
                <c:pt idx="965">
                  <c:v>339.9</c:v>
                </c:pt>
                <c:pt idx="966">
                  <c:v>339.6</c:v>
                </c:pt>
                <c:pt idx="967">
                  <c:v>339.9</c:v>
                </c:pt>
                <c:pt idx="968">
                  <c:v>339.7</c:v>
                </c:pt>
                <c:pt idx="969">
                  <c:v>339.6</c:v>
                </c:pt>
                <c:pt idx="970">
                  <c:v>339.2</c:v>
                </c:pt>
                <c:pt idx="971">
                  <c:v>339.2</c:v>
                </c:pt>
                <c:pt idx="972">
                  <c:v>339.3</c:v>
                </c:pt>
                <c:pt idx="973">
                  <c:v>339.2</c:v>
                </c:pt>
                <c:pt idx="974">
                  <c:v>338.9</c:v>
                </c:pt>
                <c:pt idx="975">
                  <c:v>338.9</c:v>
                </c:pt>
                <c:pt idx="976">
                  <c:v>338.6</c:v>
                </c:pt>
                <c:pt idx="977">
                  <c:v>338.6</c:v>
                </c:pt>
                <c:pt idx="978">
                  <c:v>338.6</c:v>
                </c:pt>
                <c:pt idx="979">
                  <c:v>338.6</c:v>
                </c:pt>
                <c:pt idx="980">
                  <c:v>338.3</c:v>
                </c:pt>
                <c:pt idx="981">
                  <c:v>338.3</c:v>
                </c:pt>
                <c:pt idx="982">
                  <c:v>338</c:v>
                </c:pt>
                <c:pt idx="983">
                  <c:v>338</c:v>
                </c:pt>
                <c:pt idx="984">
                  <c:v>338</c:v>
                </c:pt>
                <c:pt idx="985">
                  <c:v>337.6</c:v>
                </c:pt>
                <c:pt idx="986">
                  <c:v>337.6</c:v>
                </c:pt>
                <c:pt idx="987">
                  <c:v>337.6</c:v>
                </c:pt>
                <c:pt idx="988">
                  <c:v>337.3</c:v>
                </c:pt>
                <c:pt idx="989">
                  <c:v>337</c:v>
                </c:pt>
                <c:pt idx="990">
                  <c:v>336.7</c:v>
                </c:pt>
                <c:pt idx="991">
                  <c:v>336.3</c:v>
                </c:pt>
                <c:pt idx="992">
                  <c:v>336.3</c:v>
                </c:pt>
                <c:pt idx="993">
                  <c:v>336.3</c:v>
                </c:pt>
                <c:pt idx="994">
                  <c:v>335.9</c:v>
                </c:pt>
                <c:pt idx="995">
                  <c:v>335.9</c:v>
                </c:pt>
                <c:pt idx="996">
                  <c:v>336</c:v>
                </c:pt>
                <c:pt idx="997">
                  <c:v>335.6</c:v>
                </c:pt>
                <c:pt idx="998">
                  <c:v>335.7</c:v>
                </c:pt>
                <c:pt idx="999">
                  <c:v>335.3</c:v>
                </c:pt>
                <c:pt idx="1000">
                  <c:v>335.3</c:v>
                </c:pt>
                <c:pt idx="1001">
                  <c:v>335.3</c:v>
                </c:pt>
                <c:pt idx="1002">
                  <c:v>334.9</c:v>
                </c:pt>
                <c:pt idx="1003">
                  <c:v>334.9</c:v>
                </c:pt>
                <c:pt idx="1004">
                  <c:v>335</c:v>
                </c:pt>
                <c:pt idx="1005">
                  <c:v>335</c:v>
                </c:pt>
                <c:pt idx="1006">
                  <c:v>334.6</c:v>
                </c:pt>
                <c:pt idx="1007">
                  <c:v>334.6</c:v>
                </c:pt>
                <c:pt idx="1008">
                  <c:v>334.6</c:v>
                </c:pt>
                <c:pt idx="1009">
                  <c:v>334.3</c:v>
                </c:pt>
                <c:pt idx="1010">
                  <c:v>334.3</c:v>
                </c:pt>
                <c:pt idx="1011">
                  <c:v>334</c:v>
                </c:pt>
                <c:pt idx="1012">
                  <c:v>334</c:v>
                </c:pt>
                <c:pt idx="1013">
                  <c:v>334</c:v>
                </c:pt>
                <c:pt idx="1014">
                  <c:v>334</c:v>
                </c:pt>
                <c:pt idx="1015">
                  <c:v>333.7</c:v>
                </c:pt>
                <c:pt idx="1016">
                  <c:v>333.7</c:v>
                </c:pt>
                <c:pt idx="1017">
                  <c:v>333.7</c:v>
                </c:pt>
                <c:pt idx="1018">
                  <c:v>333.7</c:v>
                </c:pt>
                <c:pt idx="1019">
                  <c:v>333.3</c:v>
                </c:pt>
                <c:pt idx="1020">
                  <c:v>333.3</c:v>
                </c:pt>
                <c:pt idx="1021">
                  <c:v>333.3</c:v>
                </c:pt>
                <c:pt idx="1022">
                  <c:v>333.3</c:v>
                </c:pt>
                <c:pt idx="1023">
                  <c:v>333</c:v>
                </c:pt>
                <c:pt idx="1024">
                  <c:v>333</c:v>
                </c:pt>
                <c:pt idx="1025">
                  <c:v>333</c:v>
                </c:pt>
                <c:pt idx="1026">
                  <c:v>333</c:v>
                </c:pt>
                <c:pt idx="1027">
                  <c:v>332.6</c:v>
                </c:pt>
                <c:pt idx="1028">
                  <c:v>332.6</c:v>
                </c:pt>
                <c:pt idx="1029">
                  <c:v>332.5</c:v>
                </c:pt>
                <c:pt idx="1030">
                  <c:v>332.6</c:v>
                </c:pt>
                <c:pt idx="1031">
                  <c:v>332.3</c:v>
                </c:pt>
                <c:pt idx="1032">
                  <c:v>332.3</c:v>
                </c:pt>
                <c:pt idx="1033">
                  <c:v>332.3</c:v>
                </c:pt>
                <c:pt idx="1034">
                  <c:v>332</c:v>
                </c:pt>
                <c:pt idx="1035">
                  <c:v>332</c:v>
                </c:pt>
                <c:pt idx="1036">
                  <c:v>332</c:v>
                </c:pt>
                <c:pt idx="1037">
                  <c:v>331.6</c:v>
                </c:pt>
                <c:pt idx="1038">
                  <c:v>331.7</c:v>
                </c:pt>
                <c:pt idx="1039">
                  <c:v>331.7</c:v>
                </c:pt>
                <c:pt idx="1040">
                  <c:v>331.7</c:v>
                </c:pt>
                <c:pt idx="1041">
                  <c:v>331.4</c:v>
                </c:pt>
                <c:pt idx="1042">
                  <c:v>331.4</c:v>
                </c:pt>
                <c:pt idx="1043">
                  <c:v>331.4</c:v>
                </c:pt>
                <c:pt idx="1044">
                  <c:v>331</c:v>
                </c:pt>
                <c:pt idx="1045">
                  <c:v>331</c:v>
                </c:pt>
                <c:pt idx="1046">
                  <c:v>331</c:v>
                </c:pt>
                <c:pt idx="1047">
                  <c:v>330.7</c:v>
                </c:pt>
                <c:pt idx="1048">
                  <c:v>330.6</c:v>
                </c:pt>
                <c:pt idx="1049">
                  <c:v>330.4</c:v>
                </c:pt>
                <c:pt idx="1050">
                  <c:v>330.4</c:v>
                </c:pt>
                <c:pt idx="1051">
                  <c:v>330.4</c:v>
                </c:pt>
                <c:pt idx="1052">
                  <c:v>330.4</c:v>
                </c:pt>
                <c:pt idx="1053">
                  <c:v>330</c:v>
                </c:pt>
                <c:pt idx="1054">
                  <c:v>330</c:v>
                </c:pt>
                <c:pt idx="1055">
                  <c:v>330.4</c:v>
                </c:pt>
                <c:pt idx="1056">
                  <c:v>330</c:v>
                </c:pt>
                <c:pt idx="1057">
                  <c:v>330</c:v>
                </c:pt>
                <c:pt idx="1058">
                  <c:v>329.7</c:v>
                </c:pt>
                <c:pt idx="1059">
                  <c:v>329.8</c:v>
                </c:pt>
                <c:pt idx="1060">
                  <c:v>329.8</c:v>
                </c:pt>
                <c:pt idx="1061">
                  <c:v>329.4</c:v>
                </c:pt>
                <c:pt idx="1062">
                  <c:v>329.4</c:v>
                </c:pt>
                <c:pt idx="1063">
                  <c:v>329.4</c:v>
                </c:pt>
                <c:pt idx="1064">
                  <c:v>329.4</c:v>
                </c:pt>
                <c:pt idx="1065">
                  <c:v>329</c:v>
                </c:pt>
                <c:pt idx="1066">
                  <c:v>329</c:v>
                </c:pt>
                <c:pt idx="1067">
                  <c:v>329</c:v>
                </c:pt>
                <c:pt idx="1068">
                  <c:v>328.7</c:v>
                </c:pt>
                <c:pt idx="1069">
                  <c:v>328.7</c:v>
                </c:pt>
                <c:pt idx="1070">
                  <c:v>328.4</c:v>
                </c:pt>
                <c:pt idx="1071">
                  <c:v>328.4</c:v>
                </c:pt>
                <c:pt idx="1072">
                  <c:v>328.4</c:v>
                </c:pt>
                <c:pt idx="1073">
                  <c:v>328.4</c:v>
                </c:pt>
                <c:pt idx="1074">
                  <c:v>328.1</c:v>
                </c:pt>
                <c:pt idx="1075">
                  <c:v>327.8</c:v>
                </c:pt>
                <c:pt idx="1076">
                  <c:v>328.1</c:v>
                </c:pt>
                <c:pt idx="1077">
                  <c:v>327.8</c:v>
                </c:pt>
                <c:pt idx="1078">
                  <c:v>327.39999999999998</c:v>
                </c:pt>
                <c:pt idx="1079">
                  <c:v>327.39999999999998</c:v>
                </c:pt>
                <c:pt idx="1080">
                  <c:v>327.39999999999998</c:v>
                </c:pt>
                <c:pt idx="1081">
                  <c:v>327.10000000000002</c:v>
                </c:pt>
                <c:pt idx="1082">
                  <c:v>327.10000000000002</c:v>
                </c:pt>
                <c:pt idx="1083">
                  <c:v>327.10000000000002</c:v>
                </c:pt>
                <c:pt idx="1084">
                  <c:v>326.8</c:v>
                </c:pt>
                <c:pt idx="1085">
                  <c:v>326.8</c:v>
                </c:pt>
                <c:pt idx="1086">
                  <c:v>326.5</c:v>
                </c:pt>
                <c:pt idx="1087">
                  <c:v>326.39999999999998</c:v>
                </c:pt>
                <c:pt idx="1088">
                  <c:v>326.5</c:v>
                </c:pt>
                <c:pt idx="1089">
                  <c:v>326.39999999999998</c:v>
                </c:pt>
                <c:pt idx="1090">
                  <c:v>326.2</c:v>
                </c:pt>
                <c:pt idx="1091">
                  <c:v>326.2</c:v>
                </c:pt>
                <c:pt idx="1092">
                  <c:v>325.8</c:v>
                </c:pt>
                <c:pt idx="1093">
                  <c:v>325.8</c:v>
                </c:pt>
                <c:pt idx="1094">
                  <c:v>325.5</c:v>
                </c:pt>
                <c:pt idx="1095">
                  <c:v>325.5</c:v>
                </c:pt>
                <c:pt idx="1096">
                  <c:v>325.5</c:v>
                </c:pt>
                <c:pt idx="1097">
                  <c:v>325.2</c:v>
                </c:pt>
                <c:pt idx="1098">
                  <c:v>325.2</c:v>
                </c:pt>
                <c:pt idx="1099">
                  <c:v>325.2</c:v>
                </c:pt>
                <c:pt idx="1100">
                  <c:v>324.8</c:v>
                </c:pt>
                <c:pt idx="1101">
                  <c:v>324.8</c:v>
                </c:pt>
                <c:pt idx="1102">
                  <c:v>324.7</c:v>
                </c:pt>
                <c:pt idx="1103">
                  <c:v>324.5</c:v>
                </c:pt>
                <c:pt idx="1104">
                  <c:v>324.5</c:v>
                </c:pt>
                <c:pt idx="1105">
                  <c:v>324.5</c:v>
                </c:pt>
                <c:pt idx="1106">
                  <c:v>324.10000000000002</c:v>
                </c:pt>
                <c:pt idx="1107">
                  <c:v>324.10000000000002</c:v>
                </c:pt>
                <c:pt idx="1108">
                  <c:v>323.8</c:v>
                </c:pt>
                <c:pt idx="1109">
                  <c:v>323.8</c:v>
                </c:pt>
                <c:pt idx="1110">
                  <c:v>323.8</c:v>
                </c:pt>
                <c:pt idx="1111">
                  <c:v>323.5</c:v>
                </c:pt>
                <c:pt idx="1112">
                  <c:v>323.5</c:v>
                </c:pt>
                <c:pt idx="1113">
                  <c:v>323.10000000000002</c:v>
                </c:pt>
                <c:pt idx="1114">
                  <c:v>323.2</c:v>
                </c:pt>
                <c:pt idx="1115">
                  <c:v>323.10000000000002</c:v>
                </c:pt>
                <c:pt idx="1116">
                  <c:v>323.10000000000002</c:v>
                </c:pt>
                <c:pt idx="1117">
                  <c:v>322.89999999999998</c:v>
                </c:pt>
                <c:pt idx="1118">
                  <c:v>322.8</c:v>
                </c:pt>
                <c:pt idx="1119">
                  <c:v>322.89999999999998</c:v>
                </c:pt>
                <c:pt idx="1120">
                  <c:v>322.8</c:v>
                </c:pt>
                <c:pt idx="1121">
                  <c:v>322.5</c:v>
                </c:pt>
                <c:pt idx="1122">
                  <c:v>322.39999999999998</c:v>
                </c:pt>
                <c:pt idx="1123">
                  <c:v>322.10000000000002</c:v>
                </c:pt>
                <c:pt idx="1124">
                  <c:v>322.10000000000002</c:v>
                </c:pt>
                <c:pt idx="1125">
                  <c:v>321.89999999999998</c:v>
                </c:pt>
                <c:pt idx="1126">
                  <c:v>321.8</c:v>
                </c:pt>
                <c:pt idx="1127">
                  <c:v>321.8</c:v>
                </c:pt>
                <c:pt idx="1128">
                  <c:v>321.8</c:v>
                </c:pt>
                <c:pt idx="1129">
                  <c:v>321.8</c:v>
                </c:pt>
                <c:pt idx="1130">
                  <c:v>321.2</c:v>
                </c:pt>
                <c:pt idx="1131">
                  <c:v>321.2</c:v>
                </c:pt>
                <c:pt idx="1132">
                  <c:v>321.10000000000002</c:v>
                </c:pt>
                <c:pt idx="1133">
                  <c:v>320.89999999999998</c:v>
                </c:pt>
                <c:pt idx="1134">
                  <c:v>320.89999999999998</c:v>
                </c:pt>
                <c:pt idx="1135">
                  <c:v>320.60000000000002</c:v>
                </c:pt>
                <c:pt idx="1136">
                  <c:v>320.5</c:v>
                </c:pt>
                <c:pt idx="1137">
                  <c:v>320.10000000000002</c:v>
                </c:pt>
                <c:pt idx="1138">
                  <c:v>320.2</c:v>
                </c:pt>
                <c:pt idx="1139">
                  <c:v>319.8</c:v>
                </c:pt>
                <c:pt idx="1140">
                  <c:v>319.8</c:v>
                </c:pt>
                <c:pt idx="1141">
                  <c:v>319.8</c:v>
                </c:pt>
                <c:pt idx="1142">
                  <c:v>319.8</c:v>
                </c:pt>
                <c:pt idx="1143">
                  <c:v>319.5</c:v>
                </c:pt>
                <c:pt idx="1144">
                  <c:v>319.5</c:v>
                </c:pt>
                <c:pt idx="1145">
                  <c:v>319.5</c:v>
                </c:pt>
                <c:pt idx="1146">
                  <c:v>319.2</c:v>
                </c:pt>
                <c:pt idx="1147">
                  <c:v>318.89999999999998</c:v>
                </c:pt>
                <c:pt idx="1148">
                  <c:v>318.8</c:v>
                </c:pt>
                <c:pt idx="1149">
                  <c:v>318.8</c:v>
                </c:pt>
                <c:pt idx="1150">
                  <c:v>318.8</c:v>
                </c:pt>
                <c:pt idx="1151">
                  <c:v>318.89999999999998</c:v>
                </c:pt>
                <c:pt idx="1152">
                  <c:v>318.8</c:v>
                </c:pt>
                <c:pt idx="1153">
                  <c:v>318.5</c:v>
                </c:pt>
                <c:pt idx="1154">
                  <c:v>318.5</c:v>
                </c:pt>
                <c:pt idx="1155">
                  <c:v>318.60000000000002</c:v>
                </c:pt>
                <c:pt idx="1156">
                  <c:v>318.2</c:v>
                </c:pt>
                <c:pt idx="1157">
                  <c:v>318.2</c:v>
                </c:pt>
                <c:pt idx="1158">
                  <c:v>318.2</c:v>
                </c:pt>
                <c:pt idx="1159">
                  <c:v>317.8</c:v>
                </c:pt>
                <c:pt idx="1160">
                  <c:v>317.89999999999998</c:v>
                </c:pt>
                <c:pt idx="1161">
                  <c:v>317.89999999999998</c:v>
                </c:pt>
                <c:pt idx="1162">
                  <c:v>317.60000000000002</c:v>
                </c:pt>
                <c:pt idx="1163">
                  <c:v>317.60000000000002</c:v>
                </c:pt>
                <c:pt idx="1164">
                  <c:v>317.60000000000002</c:v>
                </c:pt>
                <c:pt idx="1165">
                  <c:v>317.60000000000002</c:v>
                </c:pt>
                <c:pt idx="1166">
                  <c:v>317.2</c:v>
                </c:pt>
                <c:pt idx="1167">
                  <c:v>317.2</c:v>
                </c:pt>
                <c:pt idx="1168">
                  <c:v>316.89999999999998</c:v>
                </c:pt>
                <c:pt idx="1169">
                  <c:v>316.89999999999998</c:v>
                </c:pt>
                <c:pt idx="1170">
                  <c:v>316.89999999999998</c:v>
                </c:pt>
                <c:pt idx="1171">
                  <c:v>316.89999999999998</c:v>
                </c:pt>
                <c:pt idx="1172">
                  <c:v>316.60000000000002</c:v>
                </c:pt>
                <c:pt idx="1173">
                  <c:v>316.60000000000002</c:v>
                </c:pt>
                <c:pt idx="1174">
                  <c:v>316.5</c:v>
                </c:pt>
                <c:pt idx="1175">
                  <c:v>316.60000000000002</c:v>
                </c:pt>
                <c:pt idx="1176">
                  <c:v>316.5</c:v>
                </c:pt>
                <c:pt idx="1177">
                  <c:v>316.2</c:v>
                </c:pt>
                <c:pt idx="1178">
                  <c:v>316.2</c:v>
                </c:pt>
                <c:pt idx="1179">
                  <c:v>316.2</c:v>
                </c:pt>
                <c:pt idx="1180">
                  <c:v>315.89999999999998</c:v>
                </c:pt>
                <c:pt idx="1181">
                  <c:v>315.8</c:v>
                </c:pt>
                <c:pt idx="1182">
                  <c:v>315.89999999999998</c:v>
                </c:pt>
                <c:pt idx="1183">
                  <c:v>315.89999999999998</c:v>
                </c:pt>
                <c:pt idx="1184">
                  <c:v>315.60000000000002</c:v>
                </c:pt>
                <c:pt idx="1185">
                  <c:v>315.60000000000002</c:v>
                </c:pt>
                <c:pt idx="1186">
                  <c:v>315.5</c:v>
                </c:pt>
                <c:pt idx="1187">
                  <c:v>315.5</c:v>
                </c:pt>
                <c:pt idx="1188">
                  <c:v>315.2</c:v>
                </c:pt>
                <c:pt idx="1189">
                  <c:v>315.2</c:v>
                </c:pt>
                <c:pt idx="1190">
                  <c:v>315.2</c:v>
                </c:pt>
                <c:pt idx="1191">
                  <c:v>315.3</c:v>
                </c:pt>
                <c:pt idx="1192">
                  <c:v>315.2</c:v>
                </c:pt>
                <c:pt idx="1193">
                  <c:v>314.89999999999998</c:v>
                </c:pt>
                <c:pt idx="1194">
                  <c:v>314.89999999999998</c:v>
                </c:pt>
                <c:pt idx="1195">
                  <c:v>314.89999999999998</c:v>
                </c:pt>
                <c:pt idx="1196">
                  <c:v>314.5</c:v>
                </c:pt>
                <c:pt idx="1197">
                  <c:v>314.60000000000002</c:v>
                </c:pt>
                <c:pt idx="1198">
                  <c:v>314.2</c:v>
                </c:pt>
                <c:pt idx="1199">
                  <c:v>314.2</c:v>
                </c:pt>
                <c:pt idx="1200">
                  <c:v>314.2</c:v>
                </c:pt>
                <c:pt idx="1201">
                  <c:v>314.2</c:v>
                </c:pt>
                <c:pt idx="1202">
                  <c:v>314.2</c:v>
                </c:pt>
                <c:pt idx="1203">
                  <c:v>314.2</c:v>
                </c:pt>
                <c:pt idx="1204">
                  <c:v>313.89999999999998</c:v>
                </c:pt>
                <c:pt idx="1205">
                  <c:v>313.89999999999998</c:v>
                </c:pt>
                <c:pt idx="1206">
                  <c:v>313.89999999999998</c:v>
                </c:pt>
                <c:pt idx="1207">
                  <c:v>313.60000000000002</c:v>
                </c:pt>
                <c:pt idx="1208">
                  <c:v>313.60000000000002</c:v>
                </c:pt>
                <c:pt idx="1209">
                  <c:v>313.60000000000002</c:v>
                </c:pt>
                <c:pt idx="1210">
                  <c:v>313.3</c:v>
                </c:pt>
                <c:pt idx="1211">
                  <c:v>313.3</c:v>
                </c:pt>
                <c:pt idx="1212">
                  <c:v>313.3</c:v>
                </c:pt>
                <c:pt idx="1213">
                  <c:v>313.3</c:v>
                </c:pt>
                <c:pt idx="1214">
                  <c:v>313.3</c:v>
                </c:pt>
                <c:pt idx="1215">
                  <c:v>313.3</c:v>
                </c:pt>
                <c:pt idx="1216">
                  <c:v>313.3</c:v>
                </c:pt>
                <c:pt idx="1217">
                  <c:v>313.2</c:v>
                </c:pt>
                <c:pt idx="1218">
                  <c:v>312.89999999999998</c:v>
                </c:pt>
                <c:pt idx="1219">
                  <c:v>312.89999999999998</c:v>
                </c:pt>
                <c:pt idx="1220">
                  <c:v>312.89999999999998</c:v>
                </c:pt>
                <c:pt idx="1221">
                  <c:v>312.89999999999998</c:v>
                </c:pt>
                <c:pt idx="1222">
                  <c:v>312.60000000000002</c:v>
                </c:pt>
                <c:pt idx="1223">
                  <c:v>312.60000000000002</c:v>
                </c:pt>
                <c:pt idx="1224">
                  <c:v>312.60000000000002</c:v>
                </c:pt>
                <c:pt idx="1225">
                  <c:v>312.60000000000002</c:v>
                </c:pt>
                <c:pt idx="1226">
                  <c:v>312.60000000000002</c:v>
                </c:pt>
                <c:pt idx="1227">
                  <c:v>312.60000000000002</c:v>
                </c:pt>
                <c:pt idx="1228">
                  <c:v>312.60000000000002</c:v>
                </c:pt>
                <c:pt idx="1229">
                  <c:v>312.2</c:v>
                </c:pt>
                <c:pt idx="1230">
                  <c:v>312.3</c:v>
                </c:pt>
                <c:pt idx="1231">
                  <c:v>312.3</c:v>
                </c:pt>
                <c:pt idx="1232">
                  <c:v>312.2</c:v>
                </c:pt>
                <c:pt idx="1233">
                  <c:v>312.3</c:v>
                </c:pt>
                <c:pt idx="1234">
                  <c:v>312.2</c:v>
                </c:pt>
                <c:pt idx="1235">
                  <c:v>312.3</c:v>
                </c:pt>
                <c:pt idx="1236">
                  <c:v>312</c:v>
                </c:pt>
                <c:pt idx="1237">
                  <c:v>312</c:v>
                </c:pt>
                <c:pt idx="1238">
                  <c:v>311.89999999999998</c:v>
                </c:pt>
                <c:pt idx="1239">
                  <c:v>312</c:v>
                </c:pt>
                <c:pt idx="1240">
                  <c:v>311.60000000000002</c:v>
                </c:pt>
                <c:pt idx="1241">
                  <c:v>311.7</c:v>
                </c:pt>
                <c:pt idx="1242">
                  <c:v>311.89999999999998</c:v>
                </c:pt>
                <c:pt idx="1243">
                  <c:v>311.60000000000002</c:v>
                </c:pt>
                <c:pt idx="1244">
                  <c:v>311.3</c:v>
                </c:pt>
                <c:pt idx="1245">
                  <c:v>311.3</c:v>
                </c:pt>
                <c:pt idx="1246">
                  <c:v>311.3</c:v>
                </c:pt>
                <c:pt idx="1247">
                  <c:v>311.3</c:v>
                </c:pt>
                <c:pt idx="1248">
                  <c:v>311.2</c:v>
                </c:pt>
                <c:pt idx="1249">
                  <c:v>311.3</c:v>
                </c:pt>
                <c:pt idx="1250">
                  <c:v>311.3</c:v>
                </c:pt>
                <c:pt idx="1251">
                  <c:v>311.3</c:v>
                </c:pt>
                <c:pt idx="1252">
                  <c:v>311.3</c:v>
                </c:pt>
                <c:pt idx="1253">
                  <c:v>311</c:v>
                </c:pt>
                <c:pt idx="1254">
                  <c:v>311</c:v>
                </c:pt>
                <c:pt idx="1255">
                  <c:v>310.89999999999998</c:v>
                </c:pt>
                <c:pt idx="1256">
                  <c:v>310.60000000000002</c:v>
                </c:pt>
                <c:pt idx="1257">
                  <c:v>310.89999999999998</c:v>
                </c:pt>
                <c:pt idx="1258">
                  <c:v>310.89999999999998</c:v>
                </c:pt>
                <c:pt idx="1259">
                  <c:v>310.60000000000002</c:v>
                </c:pt>
                <c:pt idx="1260">
                  <c:v>310.5</c:v>
                </c:pt>
                <c:pt idx="1261">
                  <c:v>310.7</c:v>
                </c:pt>
                <c:pt idx="1262">
                  <c:v>310.5</c:v>
                </c:pt>
                <c:pt idx="1263">
                  <c:v>310.3</c:v>
                </c:pt>
                <c:pt idx="1264">
                  <c:v>310.5</c:v>
                </c:pt>
                <c:pt idx="1265">
                  <c:v>310.3</c:v>
                </c:pt>
                <c:pt idx="1266">
                  <c:v>310.3</c:v>
                </c:pt>
                <c:pt idx="1267">
                  <c:v>310.3</c:v>
                </c:pt>
                <c:pt idx="1268">
                  <c:v>310.3</c:v>
                </c:pt>
                <c:pt idx="1269">
                  <c:v>310.3</c:v>
                </c:pt>
                <c:pt idx="1270">
                  <c:v>310.2</c:v>
                </c:pt>
                <c:pt idx="1271">
                  <c:v>310</c:v>
                </c:pt>
                <c:pt idx="1272">
                  <c:v>309.89999999999998</c:v>
                </c:pt>
                <c:pt idx="1273">
                  <c:v>309.89999999999998</c:v>
                </c:pt>
                <c:pt idx="1274">
                  <c:v>310</c:v>
                </c:pt>
                <c:pt idx="1275">
                  <c:v>309.60000000000002</c:v>
                </c:pt>
                <c:pt idx="1276">
                  <c:v>309.60000000000002</c:v>
                </c:pt>
                <c:pt idx="1277">
                  <c:v>309.3</c:v>
                </c:pt>
                <c:pt idx="1278">
                  <c:v>309.3</c:v>
                </c:pt>
                <c:pt idx="1279">
                  <c:v>309.3</c:v>
                </c:pt>
                <c:pt idx="1280">
                  <c:v>309</c:v>
                </c:pt>
                <c:pt idx="1281">
                  <c:v>309</c:v>
                </c:pt>
                <c:pt idx="1282">
                  <c:v>308.60000000000002</c:v>
                </c:pt>
                <c:pt idx="1283">
                  <c:v>308.60000000000002</c:v>
                </c:pt>
                <c:pt idx="1284">
                  <c:v>308.60000000000002</c:v>
                </c:pt>
                <c:pt idx="1285">
                  <c:v>308.3</c:v>
                </c:pt>
                <c:pt idx="1286">
                  <c:v>308.3</c:v>
                </c:pt>
                <c:pt idx="1287">
                  <c:v>308.2</c:v>
                </c:pt>
                <c:pt idx="1288">
                  <c:v>307.89999999999998</c:v>
                </c:pt>
                <c:pt idx="1289">
                  <c:v>307.89999999999998</c:v>
                </c:pt>
                <c:pt idx="1290">
                  <c:v>307.60000000000002</c:v>
                </c:pt>
                <c:pt idx="1291">
                  <c:v>307.60000000000002</c:v>
                </c:pt>
                <c:pt idx="1292">
                  <c:v>307.60000000000002</c:v>
                </c:pt>
                <c:pt idx="1293">
                  <c:v>307.60000000000002</c:v>
                </c:pt>
                <c:pt idx="1294">
                  <c:v>307.2</c:v>
                </c:pt>
                <c:pt idx="1295">
                  <c:v>307.3</c:v>
                </c:pt>
                <c:pt idx="1296">
                  <c:v>306.89999999999998</c:v>
                </c:pt>
                <c:pt idx="1297">
                  <c:v>306.89999999999998</c:v>
                </c:pt>
                <c:pt idx="1298">
                  <c:v>306.89999999999998</c:v>
                </c:pt>
                <c:pt idx="1299">
                  <c:v>306.60000000000002</c:v>
                </c:pt>
                <c:pt idx="1300">
                  <c:v>306.60000000000002</c:v>
                </c:pt>
                <c:pt idx="1301">
                  <c:v>306.60000000000002</c:v>
                </c:pt>
                <c:pt idx="1302">
                  <c:v>306.60000000000002</c:v>
                </c:pt>
                <c:pt idx="1303">
                  <c:v>306.2</c:v>
                </c:pt>
                <c:pt idx="1304">
                  <c:v>306.2</c:v>
                </c:pt>
                <c:pt idx="1305">
                  <c:v>305.8</c:v>
                </c:pt>
                <c:pt idx="1306">
                  <c:v>305.8</c:v>
                </c:pt>
                <c:pt idx="1307">
                  <c:v>305.89999999999998</c:v>
                </c:pt>
                <c:pt idx="1308">
                  <c:v>305.60000000000002</c:v>
                </c:pt>
                <c:pt idx="1309">
                  <c:v>305.60000000000002</c:v>
                </c:pt>
                <c:pt idx="1310">
                  <c:v>305.60000000000002</c:v>
                </c:pt>
                <c:pt idx="1311">
                  <c:v>305.5</c:v>
                </c:pt>
                <c:pt idx="1312">
                  <c:v>305.2</c:v>
                </c:pt>
                <c:pt idx="1313">
                  <c:v>305.2</c:v>
                </c:pt>
                <c:pt idx="1314">
                  <c:v>304.89999999999998</c:v>
                </c:pt>
                <c:pt idx="1315">
                  <c:v>304.89999999999998</c:v>
                </c:pt>
                <c:pt idx="1316">
                  <c:v>304.7</c:v>
                </c:pt>
                <c:pt idx="1317">
                  <c:v>304.5</c:v>
                </c:pt>
                <c:pt idx="1318">
                  <c:v>304.5</c:v>
                </c:pt>
                <c:pt idx="1319">
                  <c:v>304.60000000000002</c:v>
                </c:pt>
                <c:pt idx="1320">
                  <c:v>304.60000000000002</c:v>
                </c:pt>
                <c:pt idx="1321">
                  <c:v>304.3</c:v>
                </c:pt>
                <c:pt idx="1322">
                  <c:v>304.2</c:v>
                </c:pt>
                <c:pt idx="1323">
                  <c:v>304.3</c:v>
                </c:pt>
                <c:pt idx="1324">
                  <c:v>304</c:v>
                </c:pt>
                <c:pt idx="1325">
                  <c:v>304</c:v>
                </c:pt>
                <c:pt idx="1326">
                  <c:v>303.5</c:v>
                </c:pt>
                <c:pt idx="1327">
                  <c:v>303.60000000000002</c:v>
                </c:pt>
                <c:pt idx="1328">
                  <c:v>303.60000000000002</c:v>
                </c:pt>
                <c:pt idx="1329">
                  <c:v>303.2</c:v>
                </c:pt>
                <c:pt idx="1330">
                  <c:v>303.39999999999998</c:v>
                </c:pt>
                <c:pt idx="1331">
                  <c:v>303.2</c:v>
                </c:pt>
                <c:pt idx="1332">
                  <c:v>302.89999999999998</c:v>
                </c:pt>
                <c:pt idx="1333">
                  <c:v>303</c:v>
                </c:pt>
                <c:pt idx="1334">
                  <c:v>303</c:v>
                </c:pt>
                <c:pt idx="1335">
                  <c:v>302.60000000000002</c:v>
                </c:pt>
                <c:pt idx="1336">
                  <c:v>302.60000000000002</c:v>
                </c:pt>
                <c:pt idx="1337">
                  <c:v>302.60000000000002</c:v>
                </c:pt>
                <c:pt idx="1338">
                  <c:v>302.3</c:v>
                </c:pt>
                <c:pt idx="1339">
                  <c:v>302.3</c:v>
                </c:pt>
                <c:pt idx="1340">
                  <c:v>302.3</c:v>
                </c:pt>
                <c:pt idx="1341">
                  <c:v>302.3</c:v>
                </c:pt>
                <c:pt idx="1342">
                  <c:v>301.89999999999998</c:v>
                </c:pt>
                <c:pt idx="1343">
                  <c:v>301.89999999999998</c:v>
                </c:pt>
                <c:pt idx="1344">
                  <c:v>301.89999999999998</c:v>
                </c:pt>
                <c:pt idx="1345">
                  <c:v>301.60000000000002</c:v>
                </c:pt>
                <c:pt idx="1346">
                  <c:v>301.60000000000002</c:v>
                </c:pt>
                <c:pt idx="1347">
                  <c:v>301.39999999999998</c:v>
                </c:pt>
                <c:pt idx="1348">
                  <c:v>301.3</c:v>
                </c:pt>
                <c:pt idx="1349">
                  <c:v>301.3</c:v>
                </c:pt>
                <c:pt idx="1350">
                  <c:v>301.3</c:v>
                </c:pt>
                <c:pt idx="1351">
                  <c:v>301</c:v>
                </c:pt>
                <c:pt idx="1352">
                  <c:v>301</c:v>
                </c:pt>
                <c:pt idx="1353">
                  <c:v>300.60000000000002</c:v>
                </c:pt>
                <c:pt idx="1354">
                  <c:v>300.60000000000002</c:v>
                </c:pt>
                <c:pt idx="1355">
                  <c:v>300.60000000000002</c:v>
                </c:pt>
                <c:pt idx="1356">
                  <c:v>300.3</c:v>
                </c:pt>
                <c:pt idx="1357">
                  <c:v>300.3</c:v>
                </c:pt>
                <c:pt idx="1358">
                  <c:v>300.10000000000002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ex2_35_coolTemp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Sheet1!$F$2:$F$2011</c:f>
              <c:numCache>
                <c:formatCode>General</c:formatCode>
                <c:ptCount val="2010"/>
                <c:pt idx="493">
                  <c:v>376.2</c:v>
                </c:pt>
                <c:pt idx="494">
                  <c:v>376.3</c:v>
                </c:pt>
                <c:pt idx="495">
                  <c:v>376.3</c:v>
                </c:pt>
                <c:pt idx="496">
                  <c:v>376.1</c:v>
                </c:pt>
                <c:pt idx="497">
                  <c:v>376</c:v>
                </c:pt>
                <c:pt idx="498">
                  <c:v>376</c:v>
                </c:pt>
                <c:pt idx="499">
                  <c:v>376</c:v>
                </c:pt>
                <c:pt idx="500">
                  <c:v>376</c:v>
                </c:pt>
                <c:pt idx="501">
                  <c:v>376.1</c:v>
                </c:pt>
                <c:pt idx="502">
                  <c:v>376</c:v>
                </c:pt>
                <c:pt idx="503">
                  <c:v>376</c:v>
                </c:pt>
                <c:pt idx="504">
                  <c:v>376.1</c:v>
                </c:pt>
                <c:pt idx="505">
                  <c:v>376</c:v>
                </c:pt>
                <c:pt idx="506">
                  <c:v>376</c:v>
                </c:pt>
                <c:pt idx="507">
                  <c:v>375.7</c:v>
                </c:pt>
                <c:pt idx="508">
                  <c:v>375.7</c:v>
                </c:pt>
                <c:pt idx="509">
                  <c:v>375.7</c:v>
                </c:pt>
                <c:pt idx="510">
                  <c:v>375.7</c:v>
                </c:pt>
                <c:pt idx="511">
                  <c:v>375.7</c:v>
                </c:pt>
                <c:pt idx="512">
                  <c:v>375.7</c:v>
                </c:pt>
                <c:pt idx="513">
                  <c:v>375.7</c:v>
                </c:pt>
                <c:pt idx="514">
                  <c:v>375.4</c:v>
                </c:pt>
                <c:pt idx="515">
                  <c:v>375.4</c:v>
                </c:pt>
                <c:pt idx="516">
                  <c:v>375.3</c:v>
                </c:pt>
                <c:pt idx="517">
                  <c:v>375.3</c:v>
                </c:pt>
                <c:pt idx="518">
                  <c:v>375.3</c:v>
                </c:pt>
                <c:pt idx="519">
                  <c:v>375.4</c:v>
                </c:pt>
                <c:pt idx="520">
                  <c:v>375.1</c:v>
                </c:pt>
                <c:pt idx="521">
                  <c:v>375</c:v>
                </c:pt>
                <c:pt idx="522">
                  <c:v>375</c:v>
                </c:pt>
                <c:pt idx="523">
                  <c:v>375</c:v>
                </c:pt>
                <c:pt idx="524">
                  <c:v>374.9</c:v>
                </c:pt>
                <c:pt idx="525">
                  <c:v>375</c:v>
                </c:pt>
                <c:pt idx="526">
                  <c:v>375</c:v>
                </c:pt>
                <c:pt idx="527">
                  <c:v>375</c:v>
                </c:pt>
                <c:pt idx="528">
                  <c:v>375</c:v>
                </c:pt>
                <c:pt idx="529">
                  <c:v>375</c:v>
                </c:pt>
                <c:pt idx="530">
                  <c:v>374.6</c:v>
                </c:pt>
                <c:pt idx="531">
                  <c:v>374.6</c:v>
                </c:pt>
                <c:pt idx="532">
                  <c:v>374.3</c:v>
                </c:pt>
                <c:pt idx="533">
                  <c:v>374.3</c:v>
                </c:pt>
                <c:pt idx="534">
                  <c:v>374.3</c:v>
                </c:pt>
                <c:pt idx="535">
                  <c:v>374.3</c:v>
                </c:pt>
                <c:pt idx="536">
                  <c:v>374.3</c:v>
                </c:pt>
                <c:pt idx="537">
                  <c:v>374.3</c:v>
                </c:pt>
                <c:pt idx="538">
                  <c:v>374.3</c:v>
                </c:pt>
                <c:pt idx="539">
                  <c:v>374.3</c:v>
                </c:pt>
                <c:pt idx="540">
                  <c:v>374</c:v>
                </c:pt>
                <c:pt idx="541">
                  <c:v>374</c:v>
                </c:pt>
                <c:pt idx="542">
                  <c:v>373.9</c:v>
                </c:pt>
                <c:pt idx="543">
                  <c:v>374</c:v>
                </c:pt>
                <c:pt idx="544">
                  <c:v>373.6</c:v>
                </c:pt>
                <c:pt idx="545">
                  <c:v>373.7</c:v>
                </c:pt>
                <c:pt idx="546">
                  <c:v>373.7</c:v>
                </c:pt>
                <c:pt idx="547">
                  <c:v>373.3</c:v>
                </c:pt>
                <c:pt idx="548">
                  <c:v>373.3</c:v>
                </c:pt>
                <c:pt idx="549">
                  <c:v>373.3</c:v>
                </c:pt>
                <c:pt idx="550">
                  <c:v>373.3</c:v>
                </c:pt>
                <c:pt idx="551">
                  <c:v>373.3</c:v>
                </c:pt>
                <c:pt idx="552">
                  <c:v>373.3</c:v>
                </c:pt>
                <c:pt idx="553">
                  <c:v>373</c:v>
                </c:pt>
                <c:pt idx="554">
                  <c:v>372.7</c:v>
                </c:pt>
                <c:pt idx="555">
                  <c:v>372.4</c:v>
                </c:pt>
                <c:pt idx="556">
                  <c:v>372.4</c:v>
                </c:pt>
                <c:pt idx="557">
                  <c:v>372.4</c:v>
                </c:pt>
                <c:pt idx="558">
                  <c:v>372.1</c:v>
                </c:pt>
                <c:pt idx="559">
                  <c:v>372</c:v>
                </c:pt>
                <c:pt idx="560">
                  <c:v>371.7</c:v>
                </c:pt>
                <c:pt idx="561">
                  <c:v>371.7</c:v>
                </c:pt>
                <c:pt idx="562">
                  <c:v>371.7</c:v>
                </c:pt>
                <c:pt idx="563">
                  <c:v>371.4</c:v>
                </c:pt>
                <c:pt idx="564">
                  <c:v>371.3</c:v>
                </c:pt>
                <c:pt idx="565">
                  <c:v>371.4</c:v>
                </c:pt>
                <c:pt idx="566">
                  <c:v>371.4</c:v>
                </c:pt>
                <c:pt idx="567">
                  <c:v>371</c:v>
                </c:pt>
                <c:pt idx="568">
                  <c:v>371.1</c:v>
                </c:pt>
                <c:pt idx="569">
                  <c:v>371</c:v>
                </c:pt>
                <c:pt idx="570">
                  <c:v>370.6</c:v>
                </c:pt>
                <c:pt idx="571">
                  <c:v>370.7</c:v>
                </c:pt>
                <c:pt idx="572">
                  <c:v>370.7</c:v>
                </c:pt>
                <c:pt idx="573">
                  <c:v>370.4</c:v>
                </c:pt>
                <c:pt idx="574">
                  <c:v>370.4</c:v>
                </c:pt>
                <c:pt idx="575">
                  <c:v>370</c:v>
                </c:pt>
                <c:pt idx="576">
                  <c:v>370</c:v>
                </c:pt>
                <c:pt idx="577">
                  <c:v>370</c:v>
                </c:pt>
                <c:pt idx="578">
                  <c:v>369.7</c:v>
                </c:pt>
                <c:pt idx="579">
                  <c:v>369.7</c:v>
                </c:pt>
                <c:pt idx="580">
                  <c:v>369.4</c:v>
                </c:pt>
                <c:pt idx="581">
                  <c:v>369.3</c:v>
                </c:pt>
                <c:pt idx="582">
                  <c:v>369.4</c:v>
                </c:pt>
                <c:pt idx="583">
                  <c:v>369</c:v>
                </c:pt>
                <c:pt idx="584">
                  <c:v>369</c:v>
                </c:pt>
                <c:pt idx="585">
                  <c:v>369</c:v>
                </c:pt>
                <c:pt idx="586">
                  <c:v>368.7</c:v>
                </c:pt>
                <c:pt idx="587">
                  <c:v>368.7</c:v>
                </c:pt>
                <c:pt idx="588">
                  <c:v>368.7</c:v>
                </c:pt>
                <c:pt idx="589">
                  <c:v>368.4</c:v>
                </c:pt>
                <c:pt idx="590">
                  <c:v>368.3</c:v>
                </c:pt>
                <c:pt idx="591">
                  <c:v>368.3</c:v>
                </c:pt>
                <c:pt idx="592">
                  <c:v>368</c:v>
                </c:pt>
                <c:pt idx="593">
                  <c:v>368</c:v>
                </c:pt>
                <c:pt idx="594">
                  <c:v>368</c:v>
                </c:pt>
                <c:pt idx="595">
                  <c:v>367.7</c:v>
                </c:pt>
                <c:pt idx="596">
                  <c:v>367.7</c:v>
                </c:pt>
                <c:pt idx="597">
                  <c:v>367.4</c:v>
                </c:pt>
                <c:pt idx="598">
                  <c:v>367.4</c:v>
                </c:pt>
                <c:pt idx="599">
                  <c:v>367.3</c:v>
                </c:pt>
                <c:pt idx="600">
                  <c:v>367.4</c:v>
                </c:pt>
                <c:pt idx="601">
                  <c:v>367</c:v>
                </c:pt>
                <c:pt idx="602">
                  <c:v>366.9</c:v>
                </c:pt>
                <c:pt idx="603">
                  <c:v>366.6</c:v>
                </c:pt>
                <c:pt idx="604">
                  <c:v>366.4</c:v>
                </c:pt>
                <c:pt idx="605">
                  <c:v>366.3</c:v>
                </c:pt>
                <c:pt idx="606">
                  <c:v>366.4</c:v>
                </c:pt>
                <c:pt idx="607">
                  <c:v>366.3</c:v>
                </c:pt>
                <c:pt idx="608">
                  <c:v>366</c:v>
                </c:pt>
                <c:pt idx="609">
                  <c:v>366</c:v>
                </c:pt>
                <c:pt idx="610">
                  <c:v>365.7</c:v>
                </c:pt>
                <c:pt idx="611">
                  <c:v>365.7</c:v>
                </c:pt>
                <c:pt idx="612">
                  <c:v>365.7</c:v>
                </c:pt>
                <c:pt idx="613">
                  <c:v>365.4</c:v>
                </c:pt>
                <c:pt idx="614">
                  <c:v>365.4</c:v>
                </c:pt>
                <c:pt idx="615">
                  <c:v>365.1</c:v>
                </c:pt>
                <c:pt idx="616">
                  <c:v>365.1</c:v>
                </c:pt>
                <c:pt idx="617">
                  <c:v>365.1</c:v>
                </c:pt>
                <c:pt idx="618">
                  <c:v>364.7</c:v>
                </c:pt>
                <c:pt idx="619">
                  <c:v>364.4</c:v>
                </c:pt>
                <c:pt idx="620">
                  <c:v>364.4</c:v>
                </c:pt>
                <c:pt idx="621">
                  <c:v>364.4</c:v>
                </c:pt>
                <c:pt idx="622">
                  <c:v>364.1</c:v>
                </c:pt>
                <c:pt idx="623">
                  <c:v>364.1</c:v>
                </c:pt>
                <c:pt idx="624">
                  <c:v>363.7</c:v>
                </c:pt>
                <c:pt idx="625">
                  <c:v>363.7</c:v>
                </c:pt>
                <c:pt idx="626">
                  <c:v>363.7</c:v>
                </c:pt>
                <c:pt idx="627">
                  <c:v>363.5</c:v>
                </c:pt>
                <c:pt idx="628">
                  <c:v>363.5</c:v>
                </c:pt>
                <c:pt idx="629">
                  <c:v>363.4</c:v>
                </c:pt>
                <c:pt idx="630">
                  <c:v>363.1</c:v>
                </c:pt>
                <c:pt idx="631">
                  <c:v>362.8</c:v>
                </c:pt>
                <c:pt idx="632">
                  <c:v>362.8</c:v>
                </c:pt>
                <c:pt idx="633">
                  <c:v>362.7</c:v>
                </c:pt>
                <c:pt idx="634">
                  <c:v>362.8</c:v>
                </c:pt>
                <c:pt idx="635">
                  <c:v>362.5</c:v>
                </c:pt>
                <c:pt idx="636">
                  <c:v>362.1</c:v>
                </c:pt>
                <c:pt idx="637">
                  <c:v>362.2</c:v>
                </c:pt>
                <c:pt idx="638">
                  <c:v>362.1</c:v>
                </c:pt>
                <c:pt idx="639">
                  <c:v>362.2</c:v>
                </c:pt>
                <c:pt idx="640">
                  <c:v>361.8</c:v>
                </c:pt>
                <c:pt idx="641">
                  <c:v>361.8</c:v>
                </c:pt>
                <c:pt idx="642">
                  <c:v>361.8</c:v>
                </c:pt>
                <c:pt idx="643">
                  <c:v>361.5</c:v>
                </c:pt>
                <c:pt idx="644">
                  <c:v>361.5</c:v>
                </c:pt>
                <c:pt idx="645">
                  <c:v>361.5</c:v>
                </c:pt>
                <c:pt idx="646">
                  <c:v>361.5</c:v>
                </c:pt>
                <c:pt idx="647">
                  <c:v>361.2</c:v>
                </c:pt>
                <c:pt idx="648">
                  <c:v>361.1</c:v>
                </c:pt>
                <c:pt idx="649">
                  <c:v>360.9</c:v>
                </c:pt>
                <c:pt idx="650">
                  <c:v>360.9</c:v>
                </c:pt>
                <c:pt idx="651">
                  <c:v>360.4</c:v>
                </c:pt>
                <c:pt idx="652">
                  <c:v>360.5</c:v>
                </c:pt>
                <c:pt idx="653">
                  <c:v>360.2</c:v>
                </c:pt>
                <c:pt idx="654">
                  <c:v>360.2</c:v>
                </c:pt>
                <c:pt idx="655">
                  <c:v>360.1</c:v>
                </c:pt>
                <c:pt idx="656">
                  <c:v>359.8</c:v>
                </c:pt>
                <c:pt idx="657">
                  <c:v>359.8</c:v>
                </c:pt>
                <c:pt idx="658">
                  <c:v>359.8</c:v>
                </c:pt>
                <c:pt idx="659">
                  <c:v>359.5</c:v>
                </c:pt>
                <c:pt idx="660">
                  <c:v>359.2</c:v>
                </c:pt>
                <c:pt idx="661">
                  <c:v>359.2</c:v>
                </c:pt>
                <c:pt idx="662">
                  <c:v>359.2</c:v>
                </c:pt>
                <c:pt idx="663">
                  <c:v>359.2</c:v>
                </c:pt>
                <c:pt idx="664">
                  <c:v>358.8</c:v>
                </c:pt>
                <c:pt idx="665">
                  <c:v>358.8</c:v>
                </c:pt>
                <c:pt idx="666">
                  <c:v>358.5</c:v>
                </c:pt>
                <c:pt idx="667">
                  <c:v>358.2</c:v>
                </c:pt>
                <c:pt idx="668">
                  <c:v>358.2</c:v>
                </c:pt>
                <c:pt idx="669">
                  <c:v>358.2</c:v>
                </c:pt>
                <c:pt idx="670">
                  <c:v>358.2</c:v>
                </c:pt>
                <c:pt idx="671">
                  <c:v>357.9</c:v>
                </c:pt>
                <c:pt idx="672">
                  <c:v>357.9</c:v>
                </c:pt>
                <c:pt idx="673">
                  <c:v>357.6</c:v>
                </c:pt>
                <c:pt idx="674">
                  <c:v>357.6</c:v>
                </c:pt>
                <c:pt idx="675">
                  <c:v>357.2</c:v>
                </c:pt>
                <c:pt idx="676">
                  <c:v>357.2</c:v>
                </c:pt>
                <c:pt idx="677">
                  <c:v>356.9</c:v>
                </c:pt>
                <c:pt idx="678">
                  <c:v>356.9</c:v>
                </c:pt>
                <c:pt idx="679">
                  <c:v>356.9</c:v>
                </c:pt>
                <c:pt idx="680">
                  <c:v>356.6</c:v>
                </c:pt>
                <c:pt idx="681">
                  <c:v>356.6</c:v>
                </c:pt>
                <c:pt idx="682">
                  <c:v>356.2</c:v>
                </c:pt>
                <c:pt idx="683">
                  <c:v>356.2</c:v>
                </c:pt>
                <c:pt idx="684">
                  <c:v>356.2</c:v>
                </c:pt>
                <c:pt idx="685">
                  <c:v>355.8</c:v>
                </c:pt>
                <c:pt idx="686">
                  <c:v>355.8</c:v>
                </c:pt>
                <c:pt idx="687">
                  <c:v>355.5</c:v>
                </c:pt>
                <c:pt idx="688">
                  <c:v>355.5</c:v>
                </c:pt>
                <c:pt idx="689">
                  <c:v>355.2</c:v>
                </c:pt>
                <c:pt idx="690">
                  <c:v>355.2</c:v>
                </c:pt>
                <c:pt idx="691">
                  <c:v>355.2</c:v>
                </c:pt>
                <c:pt idx="692">
                  <c:v>355.2</c:v>
                </c:pt>
                <c:pt idx="693">
                  <c:v>355.2</c:v>
                </c:pt>
                <c:pt idx="694">
                  <c:v>354.9</c:v>
                </c:pt>
                <c:pt idx="695">
                  <c:v>354.9</c:v>
                </c:pt>
                <c:pt idx="696">
                  <c:v>354.5</c:v>
                </c:pt>
                <c:pt idx="697">
                  <c:v>354.5</c:v>
                </c:pt>
                <c:pt idx="698">
                  <c:v>354.2</c:v>
                </c:pt>
                <c:pt idx="699">
                  <c:v>354.2</c:v>
                </c:pt>
                <c:pt idx="700">
                  <c:v>353.9</c:v>
                </c:pt>
                <c:pt idx="701">
                  <c:v>353.8</c:v>
                </c:pt>
                <c:pt idx="702">
                  <c:v>353.8</c:v>
                </c:pt>
                <c:pt idx="703">
                  <c:v>353.5</c:v>
                </c:pt>
                <c:pt idx="704">
                  <c:v>353.4</c:v>
                </c:pt>
                <c:pt idx="705">
                  <c:v>353.2</c:v>
                </c:pt>
                <c:pt idx="706">
                  <c:v>353.1</c:v>
                </c:pt>
                <c:pt idx="707">
                  <c:v>353.2</c:v>
                </c:pt>
                <c:pt idx="708">
                  <c:v>352.8</c:v>
                </c:pt>
                <c:pt idx="709">
                  <c:v>352.8</c:v>
                </c:pt>
                <c:pt idx="710">
                  <c:v>352.8</c:v>
                </c:pt>
                <c:pt idx="711">
                  <c:v>352.5</c:v>
                </c:pt>
                <c:pt idx="712">
                  <c:v>352.6</c:v>
                </c:pt>
                <c:pt idx="713">
                  <c:v>352.1</c:v>
                </c:pt>
                <c:pt idx="714">
                  <c:v>352.1</c:v>
                </c:pt>
                <c:pt idx="715">
                  <c:v>352.1</c:v>
                </c:pt>
                <c:pt idx="716">
                  <c:v>352.1</c:v>
                </c:pt>
                <c:pt idx="717">
                  <c:v>351.8</c:v>
                </c:pt>
                <c:pt idx="718">
                  <c:v>351.5</c:v>
                </c:pt>
                <c:pt idx="719">
                  <c:v>351.5</c:v>
                </c:pt>
                <c:pt idx="720">
                  <c:v>351.5</c:v>
                </c:pt>
                <c:pt idx="721">
                  <c:v>351.5</c:v>
                </c:pt>
                <c:pt idx="722">
                  <c:v>351.5</c:v>
                </c:pt>
                <c:pt idx="723">
                  <c:v>351.2</c:v>
                </c:pt>
                <c:pt idx="724">
                  <c:v>351.2</c:v>
                </c:pt>
                <c:pt idx="725">
                  <c:v>351.2</c:v>
                </c:pt>
                <c:pt idx="726">
                  <c:v>351.2</c:v>
                </c:pt>
                <c:pt idx="727">
                  <c:v>350.9</c:v>
                </c:pt>
                <c:pt idx="728">
                  <c:v>350.9</c:v>
                </c:pt>
                <c:pt idx="729">
                  <c:v>350.5</c:v>
                </c:pt>
                <c:pt idx="730">
                  <c:v>350.6</c:v>
                </c:pt>
                <c:pt idx="731">
                  <c:v>350.2</c:v>
                </c:pt>
                <c:pt idx="732">
                  <c:v>350.2</c:v>
                </c:pt>
                <c:pt idx="733">
                  <c:v>349.9</c:v>
                </c:pt>
                <c:pt idx="734">
                  <c:v>349.9</c:v>
                </c:pt>
                <c:pt idx="735">
                  <c:v>349.9</c:v>
                </c:pt>
                <c:pt idx="736">
                  <c:v>349.5</c:v>
                </c:pt>
                <c:pt idx="737">
                  <c:v>349.5</c:v>
                </c:pt>
                <c:pt idx="738">
                  <c:v>349.2</c:v>
                </c:pt>
                <c:pt idx="739">
                  <c:v>349.1</c:v>
                </c:pt>
                <c:pt idx="740">
                  <c:v>348.8</c:v>
                </c:pt>
                <c:pt idx="741">
                  <c:v>348.9</c:v>
                </c:pt>
                <c:pt idx="742">
                  <c:v>348.5</c:v>
                </c:pt>
                <c:pt idx="743">
                  <c:v>348.5</c:v>
                </c:pt>
                <c:pt idx="744">
                  <c:v>348.5</c:v>
                </c:pt>
                <c:pt idx="745">
                  <c:v>348.2</c:v>
                </c:pt>
                <c:pt idx="746">
                  <c:v>348.2</c:v>
                </c:pt>
                <c:pt idx="747">
                  <c:v>348.2</c:v>
                </c:pt>
                <c:pt idx="748">
                  <c:v>347.8</c:v>
                </c:pt>
                <c:pt idx="749">
                  <c:v>347.8</c:v>
                </c:pt>
                <c:pt idx="750">
                  <c:v>347.5</c:v>
                </c:pt>
                <c:pt idx="751">
                  <c:v>347.5</c:v>
                </c:pt>
                <c:pt idx="752">
                  <c:v>347.5</c:v>
                </c:pt>
                <c:pt idx="753">
                  <c:v>347.5</c:v>
                </c:pt>
                <c:pt idx="754">
                  <c:v>347.2</c:v>
                </c:pt>
                <c:pt idx="755">
                  <c:v>347.2</c:v>
                </c:pt>
                <c:pt idx="756">
                  <c:v>347.2</c:v>
                </c:pt>
                <c:pt idx="757">
                  <c:v>347.2</c:v>
                </c:pt>
                <c:pt idx="758">
                  <c:v>347.2</c:v>
                </c:pt>
                <c:pt idx="759">
                  <c:v>347.2</c:v>
                </c:pt>
                <c:pt idx="760">
                  <c:v>346.9</c:v>
                </c:pt>
                <c:pt idx="761">
                  <c:v>346.9</c:v>
                </c:pt>
                <c:pt idx="762">
                  <c:v>346.8</c:v>
                </c:pt>
                <c:pt idx="763">
                  <c:v>346.5</c:v>
                </c:pt>
                <c:pt idx="764">
                  <c:v>346.6</c:v>
                </c:pt>
                <c:pt idx="765">
                  <c:v>346.6</c:v>
                </c:pt>
                <c:pt idx="766">
                  <c:v>346.6</c:v>
                </c:pt>
                <c:pt idx="767">
                  <c:v>346.6</c:v>
                </c:pt>
                <c:pt idx="768">
                  <c:v>346.6</c:v>
                </c:pt>
                <c:pt idx="769">
                  <c:v>346.2</c:v>
                </c:pt>
                <c:pt idx="770">
                  <c:v>346.2</c:v>
                </c:pt>
                <c:pt idx="771">
                  <c:v>345.9</c:v>
                </c:pt>
                <c:pt idx="772">
                  <c:v>346.2</c:v>
                </c:pt>
                <c:pt idx="773">
                  <c:v>345.9</c:v>
                </c:pt>
                <c:pt idx="774">
                  <c:v>345.9</c:v>
                </c:pt>
                <c:pt idx="775">
                  <c:v>345.9</c:v>
                </c:pt>
                <c:pt idx="776">
                  <c:v>345.9</c:v>
                </c:pt>
                <c:pt idx="777">
                  <c:v>345.9</c:v>
                </c:pt>
                <c:pt idx="778">
                  <c:v>345.8</c:v>
                </c:pt>
                <c:pt idx="779">
                  <c:v>345.6</c:v>
                </c:pt>
                <c:pt idx="780">
                  <c:v>345.6</c:v>
                </c:pt>
                <c:pt idx="781">
                  <c:v>345.6</c:v>
                </c:pt>
                <c:pt idx="782">
                  <c:v>345.6</c:v>
                </c:pt>
                <c:pt idx="783">
                  <c:v>345.2</c:v>
                </c:pt>
                <c:pt idx="784">
                  <c:v>345.2</c:v>
                </c:pt>
                <c:pt idx="785">
                  <c:v>345.1</c:v>
                </c:pt>
                <c:pt idx="786">
                  <c:v>344.9</c:v>
                </c:pt>
                <c:pt idx="787">
                  <c:v>345.2</c:v>
                </c:pt>
                <c:pt idx="788">
                  <c:v>344.9</c:v>
                </c:pt>
                <c:pt idx="789">
                  <c:v>344.9</c:v>
                </c:pt>
                <c:pt idx="790">
                  <c:v>344.9</c:v>
                </c:pt>
                <c:pt idx="791">
                  <c:v>344.9</c:v>
                </c:pt>
                <c:pt idx="792">
                  <c:v>344.8</c:v>
                </c:pt>
                <c:pt idx="793">
                  <c:v>344.5</c:v>
                </c:pt>
                <c:pt idx="794">
                  <c:v>344.5</c:v>
                </c:pt>
                <c:pt idx="795">
                  <c:v>344.5</c:v>
                </c:pt>
                <c:pt idx="796">
                  <c:v>344.5</c:v>
                </c:pt>
                <c:pt idx="797">
                  <c:v>344.5</c:v>
                </c:pt>
                <c:pt idx="798">
                  <c:v>344.5</c:v>
                </c:pt>
                <c:pt idx="799">
                  <c:v>344.2</c:v>
                </c:pt>
                <c:pt idx="800">
                  <c:v>344.5</c:v>
                </c:pt>
                <c:pt idx="801">
                  <c:v>344.2</c:v>
                </c:pt>
                <c:pt idx="802">
                  <c:v>344.2</c:v>
                </c:pt>
                <c:pt idx="803">
                  <c:v>344.2</c:v>
                </c:pt>
                <c:pt idx="804">
                  <c:v>344.2</c:v>
                </c:pt>
                <c:pt idx="805">
                  <c:v>343.9</c:v>
                </c:pt>
                <c:pt idx="806">
                  <c:v>343.9</c:v>
                </c:pt>
                <c:pt idx="807">
                  <c:v>343.9</c:v>
                </c:pt>
                <c:pt idx="808">
                  <c:v>343.9</c:v>
                </c:pt>
                <c:pt idx="809">
                  <c:v>343.5</c:v>
                </c:pt>
                <c:pt idx="810">
                  <c:v>343.5</c:v>
                </c:pt>
                <c:pt idx="811">
                  <c:v>343.5</c:v>
                </c:pt>
                <c:pt idx="812">
                  <c:v>343.5</c:v>
                </c:pt>
                <c:pt idx="813">
                  <c:v>343.5</c:v>
                </c:pt>
                <c:pt idx="814">
                  <c:v>343.2</c:v>
                </c:pt>
                <c:pt idx="815">
                  <c:v>343.2</c:v>
                </c:pt>
                <c:pt idx="816">
                  <c:v>343.2</c:v>
                </c:pt>
                <c:pt idx="817">
                  <c:v>342.8</c:v>
                </c:pt>
                <c:pt idx="818">
                  <c:v>343.2</c:v>
                </c:pt>
                <c:pt idx="819">
                  <c:v>342.8</c:v>
                </c:pt>
                <c:pt idx="820">
                  <c:v>342.8</c:v>
                </c:pt>
                <c:pt idx="821">
                  <c:v>342.9</c:v>
                </c:pt>
                <c:pt idx="822">
                  <c:v>342.8</c:v>
                </c:pt>
                <c:pt idx="823">
                  <c:v>342.8</c:v>
                </c:pt>
                <c:pt idx="824">
                  <c:v>342.5</c:v>
                </c:pt>
                <c:pt idx="825">
                  <c:v>342.5</c:v>
                </c:pt>
                <c:pt idx="826">
                  <c:v>342.5</c:v>
                </c:pt>
                <c:pt idx="827">
                  <c:v>342.2</c:v>
                </c:pt>
                <c:pt idx="828">
                  <c:v>342.5</c:v>
                </c:pt>
                <c:pt idx="829">
                  <c:v>342.2</c:v>
                </c:pt>
                <c:pt idx="830">
                  <c:v>342.2</c:v>
                </c:pt>
                <c:pt idx="831">
                  <c:v>342.3</c:v>
                </c:pt>
                <c:pt idx="832">
                  <c:v>342.2</c:v>
                </c:pt>
                <c:pt idx="833">
                  <c:v>341.9</c:v>
                </c:pt>
                <c:pt idx="834">
                  <c:v>342.2</c:v>
                </c:pt>
                <c:pt idx="835">
                  <c:v>341.9</c:v>
                </c:pt>
                <c:pt idx="836">
                  <c:v>341.9</c:v>
                </c:pt>
                <c:pt idx="837">
                  <c:v>341.6</c:v>
                </c:pt>
                <c:pt idx="838">
                  <c:v>341.2</c:v>
                </c:pt>
                <c:pt idx="839">
                  <c:v>340.9</c:v>
                </c:pt>
                <c:pt idx="840">
                  <c:v>340.9</c:v>
                </c:pt>
                <c:pt idx="841">
                  <c:v>340.9</c:v>
                </c:pt>
                <c:pt idx="842">
                  <c:v>340.9</c:v>
                </c:pt>
                <c:pt idx="843">
                  <c:v>340.6</c:v>
                </c:pt>
                <c:pt idx="844">
                  <c:v>340.6</c:v>
                </c:pt>
                <c:pt idx="845">
                  <c:v>340.5</c:v>
                </c:pt>
                <c:pt idx="846">
                  <c:v>340.3</c:v>
                </c:pt>
                <c:pt idx="847">
                  <c:v>339.9</c:v>
                </c:pt>
                <c:pt idx="848">
                  <c:v>339.9</c:v>
                </c:pt>
                <c:pt idx="849">
                  <c:v>339.9</c:v>
                </c:pt>
                <c:pt idx="850">
                  <c:v>339.8</c:v>
                </c:pt>
                <c:pt idx="851">
                  <c:v>339.6</c:v>
                </c:pt>
                <c:pt idx="852">
                  <c:v>339.6</c:v>
                </c:pt>
                <c:pt idx="853">
                  <c:v>339.6</c:v>
                </c:pt>
                <c:pt idx="854">
                  <c:v>339.2</c:v>
                </c:pt>
                <c:pt idx="855">
                  <c:v>339.2</c:v>
                </c:pt>
                <c:pt idx="856">
                  <c:v>339.2</c:v>
                </c:pt>
                <c:pt idx="857">
                  <c:v>338.9</c:v>
                </c:pt>
                <c:pt idx="858">
                  <c:v>338.9</c:v>
                </c:pt>
                <c:pt idx="859">
                  <c:v>338.9</c:v>
                </c:pt>
                <c:pt idx="860">
                  <c:v>338.9</c:v>
                </c:pt>
                <c:pt idx="861">
                  <c:v>338.9</c:v>
                </c:pt>
                <c:pt idx="862">
                  <c:v>338.9</c:v>
                </c:pt>
                <c:pt idx="863">
                  <c:v>338.6</c:v>
                </c:pt>
                <c:pt idx="864">
                  <c:v>338.6</c:v>
                </c:pt>
                <c:pt idx="865">
                  <c:v>338.6</c:v>
                </c:pt>
                <c:pt idx="866">
                  <c:v>338.6</c:v>
                </c:pt>
                <c:pt idx="867">
                  <c:v>338.2</c:v>
                </c:pt>
                <c:pt idx="868">
                  <c:v>338</c:v>
                </c:pt>
                <c:pt idx="869">
                  <c:v>337.9</c:v>
                </c:pt>
                <c:pt idx="870">
                  <c:v>338</c:v>
                </c:pt>
                <c:pt idx="871">
                  <c:v>337.9</c:v>
                </c:pt>
                <c:pt idx="872">
                  <c:v>337.5</c:v>
                </c:pt>
                <c:pt idx="873">
                  <c:v>337.5</c:v>
                </c:pt>
                <c:pt idx="874">
                  <c:v>337.2</c:v>
                </c:pt>
                <c:pt idx="875">
                  <c:v>336.9</c:v>
                </c:pt>
                <c:pt idx="876">
                  <c:v>336.9</c:v>
                </c:pt>
                <c:pt idx="877">
                  <c:v>336.5</c:v>
                </c:pt>
                <c:pt idx="878">
                  <c:v>336</c:v>
                </c:pt>
                <c:pt idx="879">
                  <c:v>335.9</c:v>
                </c:pt>
                <c:pt idx="880">
                  <c:v>335.9</c:v>
                </c:pt>
                <c:pt idx="881">
                  <c:v>335.8</c:v>
                </c:pt>
                <c:pt idx="882">
                  <c:v>335.6</c:v>
                </c:pt>
                <c:pt idx="883">
                  <c:v>335.6</c:v>
                </c:pt>
                <c:pt idx="884">
                  <c:v>335.3</c:v>
                </c:pt>
                <c:pt idx="885">
                  <c:v>335.3</c:v>
                </c:pt>
                <c:pt idx="886">
                  <c:v>335.3</c:v>
                </c:pt>
                <c:pt idx="887">
                  <c:v>334.9</c:v>
                </c:pt>
                <c:pt idx="888">
                  <c:v>334.9</c:v>
                </c:pt>
                <c:pt idx="889">
                  <c:v>334.9</c:v>
                </c:pt>
                <c:pt idx="890">
                  <c:v>334.6</c:v>
                </c:pt>
                <c:pt idx="891">
                  <c:v>334.6</c:v>
                </c:pt>
                <c:pt idx="892">
                  <c:v>334.3</c:v>
                </c:pt>
                <c:pt idx="893">
                  <c:v>334.2</c:v>
                </c:pt>
                <c:pt idx="894">
                  <c:v>334.2</c:v>
                </c:pt>
                <c:pt idx="895">
                  <c:v>334.1</c:v>
                </c:pt>
                <c:pt idx="896">
                  <c:v>334</c:v>
                </c:pt>
                <c:pt idx="897">
                  <c:v>334</c:v>
                </c:pt>
                <c:pt idx="898">
                  <c:v>333.9</c:v>
                </c:pt>
                <c:pt idx="899">
                  <c:v>333.7</c:v>
                </c:pt>
                <c:pt idx="900">
                  <c:v>333.6</c:v>
                </c:pt>
                <c:pt idx="901">
                  <c:v>333.6</c:v>
                </c:pt>
                <c:pt idx="902">
                  <c:v>333.2</c:v>
                </c:pt>
                <c:pt idx="903">
                  <c:v>333.3</c:v>
                </c:pt>
                <c:pt idx="904">
                  <c:v>333</c:v>
                </c:pt>
                <c:pt idx="905">
                  <c:v>333</c:v>
                </c:pt>
                <c:pt idx="906">
                  <c:v>333</c:v>
                </c:pt>
                <c:pt idx="907">
                  <c:v>333</c:v>
                </c:pt>
                <c:pt idx="908">
                  <c:v>332.6</c:v>
                </c:pt>
                <c:pt idx="909">
                  <c:v>332.6</c:v>
                </c:pt>
                <c:pt idx="910">
                  <c:v>332.6</c:v>
                </c:pt>
                <c:pt idx="911">
                  <c:v>332.6</c:v>
                </c:pt>
                <c:pt idx="912">
                  <c:v>332.2</c:v>
                </c:pt>
                <c:pt idx="913">
                  <c:v>332.3</c:v>
                </c:pt>
                <c:pt idx="914">
                  <c:v>332.2</c:v>
                </c:pt>
                <c:pt idx="915">
                  <c:v>332.2</c:v>
                </c:pt>
                <c:pt idx="916">
                  <c:v>331.9</c:v>
                </c:pt>
                <c:pt idx="917">
                  <c:v>332</c:v>
                </c:pt>
                <c:pt idx="918">
                  <c:v>331.9</c:v>
                </c:pt>
                <c:pt idx="919">
                  <c:v>331.6</c:v>
                </c:pt>
                <c:pt idx="920">
                  <c:v>331.6</c:v>
                </c:pt>
                <c:pt idx="921">
                  <c:v>331.6</c:v>
                </c:pt>
                <c:pt idx="922">
                  <c:v>331.6</c:v>
                </c:pt>
                <c:pt idx="923">
                  <c:v>331.3</c:v>
                </c:pt>
                <c:pt idx="924">
                  <c:v>331.3</c:v>
                </c:pt>
                <c:pt idx="925">
                  <c:v>331.3</c:v>
                </c:pt>
                <c:pt idx="926">
                  <c:v>330.9</c:v>
                </c:pt>
                <c:pt idx="927">
                  <c:v>330.9</c:v>
                </c:pt>
                <c:pt idx="928">
                  <c:v>330.9</c:v>
                </c:pt>
                <c:pt idx="929">
                  <c:v>330.6</c:v>
                </c:pt>
                <c:pt idx="930">
                  <c:v>330.4</c:v>
                </c:pt>
                <c:pt idx="931">
                  <c:v>330.3</c:v>
                </c:pt>
                <c:pt idx="932">
                  <c:v>330.6</c:v>
                </c:pt>
                <c:pt idx="933">
                  <c:v>330.3</c:v>
                </c:pt>
                <c:pt idx="934">
                  <c:v>330.3</c:v>
                </c:pt>
                <c:pt idx="935">
                  <c:v>330</c:v>
                </c:pt>
                <c:pt idx="936">
                  <c:v>330</c:v>
                </c:pt>
                <c:pt idx="937">
                  <c:v>330</c:v>
                </c:pt>
                <c:pt idx="938">
                  <c:v>329.7</c:v>
                </c:pt>
                <c:pt idx="939">
                  <c:v>329.7</c:v>
                </c:pt>
                <c:pt idx="940">
                  <c:v>329.7</c:v>
                </c:pt>
                <c:pt idx="941">
                  <c:v>329.4</c:v>
                </c:pt>
                <c:pt idx="942">
                  <c:v>329.4</c:v>
                </c:pt>
                <c:pt idx="943">
                  <c:v>329.1</c:v>
                </c:pt>
                <c:pt idx="944">
                  <c:v>329</c:v>
                </c:pt>
                <c:pt idx="945">
                  <c:v>328.7</c:v>
                </c:pt>
                <c:pt idx="946">
                  <c:v>328.7</c:v>
                </c:pt>
                <c:pt idx="947">
                  <c:v>328.7</c:v>
                </c:pt>
                <c:pt idx="948">
                  <c:v>328.4</c:v>
                </c:pt>
                <c:pt idx="949">
                  <c:v>328.4</c:v>
                </c:pt>
                <c:pt idx="950">
                  <c:v>328.4</c:v>
                </c:pt>
                <c:pt idx="951">
                  <c:v>328</c:v>
                </c:pt>
                <c:pt idx="952">
                  <c:v>328.1</c:v>
                </c:pt>
                <c:pt idx="953">
                  <c:v>327.8</c:v>
                </c:pt>
                <c:pt idx="954">
                  <c:v>327.7</c:v>
                </c:pt>
                <c:pt idx="955">
                  <c:v>327.39999999999998</c:v>
                </c:pt>
                <c:pt idx="956">
                  <c:v>327.3</c:v>
                </c:pt>
                <c:pt idx="957">
                  <c:v>327.39999999999998</c:v>
                </c:pt>
                <c:pt idx="958">
                  <c:v>327.3</c:v>
                </c:pt>
                <c:pt idx="959">
                  <c:v>327.3</c:v>
                </c:pt>
                <c:pt idx="960">
                  <c:v>326.8</c:v>
                </c:pt>
                <c:pt idx="961">
                  <c:v>326.60000000000002</c:v>
                </c:pt>
                <c:pt idx="962">
                  <c:v>326.7</c:v>
                </c:pt>
                <c:pt idx="963">
                  <c:v>326.39999999999998</c:v>
                </c:pt>
                <c:pt idx="964">
                  <c:v>326.39999999999998</c:v>
                </c:pt>
                <c:pt idx="965">
                  <c:v>326.39999999999998</c:v>
                </c:pt>
                <c:pt idx="966">
                  <c:v>326.3</c:v>
                </c:pt>
                <c:pt idx="967">
                  <c:v>325.8</c:v>
                </c:pt>
                <c:pt idx="968">
                  <c:v>325.7</c:v>
                </c:pt>
                <c:pt idx="969">
                  <c:v>325.7</c:v>
                </c:pt>
                <c:pt idx="970">
                  <c:v>325.39999999999998</c:v>
                </c:pt>
                <c:pt idx="971">
                  <c:v>325.39999999999998</c:v>
                </c:pt>
                <c:pt idx="972">
                  <c:v>325.39999999999998</c:v>
                </c:pt>
                <c:pt idx="973">
                  <c:v>325.10000000000002</c:v>
                </c:pt>
                <c:pt idx="974">
                  <c:v>324.7</c:v>
                </c:pt>
                <c:pt idx="975">
                  <c:v>324.7</c:v>
                </c:pt>
                <c:pt idx="976">
                  <c:v>324.39999999999998</c:v>
                </c:pt>
                <c:pt idx="977">
                  <c:v>324.39999999999998</c:v>
                </c:pt>
                <c:pt idx="978">
                  <c:v>324.39999999999998</c:v>
                </c:pt>
                <c:pt idx="979">
                  <c:v>324.10000000000002</c:v>
                </c:pt>
                <c:pt idx="980">
                  <c:v>324.10000000000002</c:v>
                </c:pt>
                <c:pt idx="981">
                  <c:v>324.10000000000002</c:v>
                </c:pt>
                <c:pt idx="982">
                  <c:v>323.8</c:v>
                </c:pt>
                <c:pt idx="983">
                  <c:v>323.8</c:v>
                </c:pt>
                <c:pt idx="984">
                  <c:v>323.8</c:v>
                </c:pt>
                <c:pt idx="985">
                  <c:v>323.5</c:v>
                </c:pt>
                <c:pt idx="986">
                  <c:v>323.10000000000002</c:v>
                </c:pt>
                <c:pt idx="987">
                  <c:v>323.5</c:v>
                </c:pt>
                <c:pt idx="988">
                  <c:v>323.10000000000002</c:v>
                </c:pt>
                <c:pt idx="989">
                  <c:v>323.10000000000002</c:v>
                </c:pt>
                <c:pt idx="990">
                  <c:v>322.8</c:v>
                </c:pt>
                <c:pt idx="991">
                  <c:v>322.8</c:v>
                </c:pt>
                <c:pt idx="992">
                  <c:v>322.8</c:v>
                </c:pt>
                <c:pt idx="993">
                  <c:v>322.5</c:v>
                </c:pt>
                <c:pt idx="994">
                  <c:v>322.2</c:v>
                </c:pt>
                <c:pt idx="995">
                  <c:v>322.2</c:v>
                </c:pt>
                <c:pt idx="996">
                  <c:v>322.10000000000002</c:v>
                </c:pt>
                <c:pt idx="997">
                  <c:v>321.7</c:v>
                </c:pt>
                <c:pt idx="998">
                  <c:v>321.7</c:v>
                </c:pt>
                <c:pt idx="999">
                  <c:v>321.39999999999998</c:v>
                </c:pt>
                <c:pt idx="1000">
                  <c:v>321.39999999999998</c:v>
                </c:pt>
                <c:pt idx="1001">
                  <c:v>321.39999999999998</c:v>
                </c:pt>
                <c:pt idx="1002">
                  <c:v>321.39999999999998</c:v>
                </c:pt>
                <c:pt idx="1003">
                  <c:v>321.10000000000002</c:v>
                </c:pt>
                <c:pt idx="1004">
                  <c:v>321.10000000000002</c:v>
                </c:pt>
                <c:pt idx="1005">
                  <c:v>320.7</c:v>
                </c:pt>
                <c:pt idx="1006">
                  <c:v>320.7</c:v>
                </c:pt>
                <c:pt idx="1007">
                  <c:v>320.39999999999998</c:v>
                </c:pt>
                <c:pt idx="1008">
                  <c:v>320.39999999999998</c:v>
                </c:pt>
                <c:pt idx="1009">
                  <c:v>320.10000000000002</c:v>
                </c:pt>
                <c:pt idx="1010">
                  <c:v>320.10000000000002</c:v>
                </c:pt>
                <c:pt idx="1011">
                  <c:v>320</c:v>
                </c:pt>
                <c:pt idx="1012">
                  <c:v>319.8</c:v>
                </c:pt>
                <c:pt idx="1013">
                  <c:v>319.8</c:v>
                </c:pt>
                <c:pt idx="1014">
                  <c:v>319.5</c:v>
                </c:pt>
                <c:pt idx="1015">
                  <c:v>319.5</c:v>
                </c:pt>
                <c:pt idx="1016">
                  <c:v>319.2</c:v>
                </c:pt>
                <c:pt idx="1017">
                  <c:v>319.2</c:v>
                </c:pt>
                <c:pt idx="1018">
                  <c:v>319.2</c:v>
                </c:pt>
                <c:pt idx="1019">
                  <c:v>318.8</c:v>
                </c:pt>
                <c:pt idx="1020">
                  <c:v>318.8</c:v>
                </c:pt>
                <c:pt idx="1021">
                  <c:v>318.8</c:v>
                </c:pt>
                <c:pt idx="1022">
                  <c:v>318.5</c:v>
                </c:pt>
                <c:pt idx="1023">
                  <c:v>318.5</c:v>
                </c:pt>
                <c:pt idx="1024">
                  <c:v>318.5</c:v>
                </c:pt>
                <c:pt idx="1025">
                  <c:v>318.2</c:v>
                </c:pt>
                <c:pt idx="1026">
                  <c:v>318.2</c:v>
                </c:pt>
                <c:pt idx="1027">
                  <c:v>318.2</c:v>
                </c:pt>
                <c:pt idx="1028">
                  <c:v>318.2</c:v>
                </c:pt>
                <c:pt idx="1029">
                  <c:v>318.2</c:v>
                </c:pt>
                <c:pt idx="1030">
                  <c:v>318.2</c:v>
                </c:pt>
                <c:pt idx="1031">
                  <c:v>318.10000000000002</c:v>
                </c:pt>
                <c:pt idx="1032">
                  <c:v>318</c:v>
                </c:pt>
                <c:pt idx="1033">
                  <c:v>318.10000000000002</c:v>
                </c:pt>
                <c:pt idx="1034">
                  <c:v>317.8</c:v>
                </c:pt>
                <c:pt idx="1035">
                  <c:v>317.8</c:v>
                </c:pt>
                <c:pt idx="1036">
                  <c:v>317.8</c:v>
                </c:pt>
                <c:pt idx="1037">
                  <c:v>317.8</c:v>
                </c:pt>
                <c:pt idx="1038">
                  <c:v>317.8</c:v>
                </c:pt>
                <c:pt idx="1039">
                  <c:v>317.89999999999998</c:v>
                </c:pt>
                <c:pt idx="1040">
                  <c:v>317.8</c:v>
                </c:pt>
                <c:pt idx="1041">
                  <c:v>317.8</c:v>
                </c:pt>
                <c:pt idx="1042">
                  <c:v>317.5</c:v>
                </c:pt>
                <c:pt idx="1043">
                  <c:v>317.5</c:v>
                </c:pt>
                <c:pt idx="1044">
                  <c:v>317.5</c:v>
                </c:pt>
                <c:pt idx="1045">
                  <c:v>317.5</c:v>
                </c:pt>
                <c:pt idx="1046">
                  <c:v>317.39999999999998</c:v>
                </c:pt>
                <c:pt idx="1047">
                  <c:v>317.10000000000002</c:v>
                </c:pt>
                <c:pt idx="1048">
                  <c:v>317.10000000000002</c:v>
                </c:pt>
                <c:pt idx="1049">
                  <c:v>317.10000000000002</c:v>
                </c:pt>
                <c:pt idx="1050">
                  <c:v>317.2</c:v>
                </c:pt>
                <c:pt idx="1051">
                  <c:v>317.2</c:v>
                </c:pt>
                <c:pt idx="1052">
                  <c:v>316.89999999999998</c:v>
                </c:pt>
                <c:pt idx="1053">
                  <c:v>316.8</c:v>
                </c:pt>
                <c:pt idx="1054">
                  <c:v>316.89999999999998</c:v>
                </c:pt>
                <c:pt idx="1055">
                  <c:v>316.89999999999998</c:v>
                </c:pt>
                <c:pt idx="1056">
                  <c:v>316.8</c:v>
                </c:pt>
                <c:pt idx="1057">
                  <c:v>316.39999999999998</c:v>
                </c:pt>
                <c:pt idx="1058">
                  <c:v>316.60000000000002</c:v>
                </c:pt>
                <c:pt idx="1059">
                  <c:v>316.60000000000002</c:v>
                </c:pt>
                <c:pt idx="1060">
                  <c:v>316.5</c:v>
                </c:pt>
                <c:pt idx="1061">
                  <c:v>316.5</c:v>
                </c:pt>
                <c:pt idx="1062">
                  <c:v>316.39999999999998</c:v>
                </c:pt>
                <c:pt idx="1063">
                  <c:v>316.39999999999998</c:v>
                </c:pt>
                <c:pt idx="1064">
                  <c:v>316.3</c:v>
                </c:pt>
                <c:pt idx="1065">
                  <c:v>316.10000000000002</c:v>
                </c:pt>
                <c:pt idx="1066">
                  <c:v>316.10000000000002</c:v>
                </c:pt>
                <c:pt idx="1067">
                  <c:v>316.10000000000002</c:v>
                </c:pt>
                <c:pt idx="1068">
                  <c:v>316.2</c:v>
                </c:pt>
                <c:pt idx="1069">
                  <c:v>316.3</c:v>
                </c:pt>
                <c:pt idx="1070">
                  <c:v>316.39999999999998</c:v>
                </c:pt>
                <c:pt idx="1071">
                  <c:v>316.39999999999998</c:v>
                </c:pt>
                <c:pt idx="1072">
                  <c:v>316.3</c:v>
                </c:pt>
                <c:pt idx="1073">
                  <c:v>316.10000000000002</c:v>
                </c:pt>
                <c:pt idx="1074">
                  <c:v>316.10000000000002</c:v>
                </c:pt>
                <c:pt idx="1075">
                  <c:v>316.10000000000002</c:v>
                </c:pt>
                <c:pt idx="1076">
                  <c:v>316.10000000000002</c:v>
                </c:pt>
                <c:pt idx="1077">
                  <c:v>316.10000000000002</c:v>
                </c:pt>
                <c:pt idx="1078">
                  <c:v>316.10000000000002</c:v>
                </c:pt>
                <c:pt idx="1079">
                  <c:v>315.8</c:v>
                </c:pt>
                <c:pt idx="1080">
                  <c:v>315.8</c:v>
                </c:pt>
                <c:pt idx="1081">
                  <c:v>316.10000000000002</c:v>
                </c:pt>
                <c:pt idx="1082">
                  <c:v>315.8</c:v>
                </c:pt>
                <c:pt idx="1083">
                  <c:v>315.89999999999998</c:v>
                </c:pt>
                <c:pt idx="1084">
                  <c:v>315.8</c:v>
                </c:pt>
                <c:pt idx="1085">
                  <c:v>315.89999999999998</c:v>
                </c:pt>
                <c:pt idx="1086">
                  <c:v>315.5</c:v>
                </c:pt>
                <c:pt idx="1087">
                  <c:v>315.5</c:v>
                </c:pt>
                <c:pt idx="1088">
                  <c:v>315.5</c:v>
                </c:pt>
                <c:pt idx="1089">
                  <c:v>315.5</c:v>
                </c:pt>
                <c:pt idx="1090">
                  <c:v>315.5</c:v>
                </c:pt>
                <c:pt idx="1091">
                  <c:v>315.60000000000002</c:v>
                </c:pt>
                <c:pt idx="1092">
                  <c:v>315.5</c:v>
                </c:pt>
                <c:pt idx="1093">
                  <c:v>315.2</c:v>
                </c:pt>
                <c:pt idx="1094">
                  <c:v>315.2</c:v>
                </c:pt>
                <c:pt idx="1095">
                  <c:v>315.2</c:v>
                </c:pt>
                <c:pt idx="1096">
                  <c:v>315.2</c:v>
                </c:pt>
                <c:pt idx="1097">
                  <c:v>315.2</c:v>
                </c:pt>
                <c:pt idx="1098">
                  <c:v>314.89999999999998</c:v>
                </c:pt>
                <c:pt idx="1099">
                  <c:v>314.89999999999998</c:v>
                </c:pt>
                <c:pt idx="1100">
                  <c:v>315</c:v>
                </c:pt>
                <c:pt idx="1101">
                  <c:v>314.5</c:v>
                </c:pt>
                <c:pt idx="1102">
                  <c:v>314.60000000000002</c:v>
                </c:pt>
                <c:pt idx="1103">
                  <c:v>314.60000000000002</c:v>
                </c:pt>
                <c:pt idx="1104">
                  <c:v>314.60000000000002</c:v>
                </c:pt>
                <c:pt idx="1105">
                  <c:v>314.5</c:v>
                </c:pt>
                <c:pt idx="1106">
                  <c:v>314.60000000000002</c:v>
                </c:pt>
                <c:pt idx="1107">
                  <c:v>314.3</c:v>
                </c:pt>
                <c:pt idx="1108">
                  <c:v>314.3</c:v>
                </c:pt>
                <c:pt idx="1109">
                  <c:v>314.3</c:v>
                </c:pt>
                <c:pt idx="1110">
                  <c:v>313.89999999999998</c:v>
                </c:pt>
                <c:pt idx="1111">
                  <c:v>313.8</c:v>
                </c:pt>
                <c:pt idx="1112">
                  <c:v>313.60000000000002</c:v>
                </c:pt>
                <c:pt idx="1113">
                  <c:v>313.60000000000002</c:v>
                </c:pt>
                <c:pt idx="1114">
                  <c:v>313.60000000000002</c:v>
                </c:pt>
                <c:pt idx="1115">
                  <c:v>313.3</c:v>
                </c:pt>
                <c:pt idx="1116">
                  <c:v>313.3</c:v>
                </c:pt>
                <c:pt idx="1117">
                  <c:v>312.89999999999998</c:v>
                </c:pt>
                <c:pt idx="1118">
                  <c:v>312.89999999999998</c:v>
                </c:pt>
                <c:pt idx="1119">
                  <c:v>312.89999999999998</c:v>
                </c:pt>
                <c:pt idx="1120">
                  <c:v>312.60000000000002</c:v>
                </c:pt>
                <c:pt idx="1121">
                  <c:v>312.60000000000002</c:v>
                </c:pt>
                <c:pt idx="1122">
                  <c:v>312.60000000000002</c:v>
                </c:pt>
                <c:pt idx="1123">
                  <c:v>312.2</c:v>
                </c:pt>
                <c:pt idx="1124">
                  <c:v>312.2</c:v>
                </c:pt>
                <c:pt idx="1125">
                  <c:v>312.3</c:v>
                </c:pt>
                <c:pt idx="1126">
                  <c:v>312.3</c:v>
                </c:pt>
                <c:pt idx="1127">
                  <c:v>311.89999999999998</c:v>
                </c:pt>
                <c:pt idx="1128">
                  <c:v>312</c:v>
                </c:pt>
                <c:pt idx="1129">
                  <c:v>311.89999999999998</c:v>
                </c:pt>
                <c:pt idx="1130">
                  <c:v>311.60000000000002</c:v>
                </c:pt>
                <c:pt idx="1131">
                  <c:v>311.7</c:v>
                </c:pt>
                <c:pt idx="1132">
                  <c:v>311.3</c:v>
                </c:pt>
                <c:pt idx="1133">
                  <c:v>311.2</c:v>
                </c:pt>
                <c:pt idx="1134">
                  <c:v>311.3</c:v>
                </c:pt>
                <c:pt idx="1135">
                  <c:v>311.2</c:v>
                </c:pt>
                <c:pt idx="1136">
                  <c:v>311.2</c:v>
                </c:pt>
                <c:pt idx="1137">
                  <c:v>311.3</c:v>
                </c:pt>
                <c:pt idx="1138">
                  <c:v>310.89999999999998</c:v>
                </c:pt>
                <c:pt idx="1139">
                  <c:v>310.89999999999998</c:v>
                </c:pt>
                <c:pt idx="1140">
                  <c:v>310.5</c:v>
                </c:pt>
                <c:pt idx="1141">
                  <c:v>310.5</c:v>
                </c:pt>
                <c:pt idx="1142">
                  <c:v>310.5</c:v>
                </c:pt>
                <c:pt idx="1143">
                  <c:v>310.2</c:v>
                </c:pt>
                <c:pt idx="1144">
                  <c:v>310.2</c:v>
                </c:pt>
                <c:pt idx="1145">
                  <c:v>310.2</c:v>
                </c:pt>
                <c:pt idx="1146">
                  <c:v>309.89999999999998</c:v>
                </c:pt>
                <c:pt idx="1147">
                  <c:v>309.89999999999998</c:v>
                </c:pt>
                <c:pt idx="1148">
                  <c:v>309.89999999999998</c:v>
                </c:pt>
                <c:pt idx="1149">
                  <c:v>309.5</c:v>
                </c:pt>
                <c:pt idx="1150">
                  <c:v>309.60000000000002</c:v>
                </c:pt>
                <c:pt idx="1151">
                  <c:v>309.2</c:v>
                </c:pt>
                <c:pt idx="1152">
                  <c:v>309.3</c:v>
                </c:pt>
                <c:pt idx="1153">
                  <c:v>309.3</c:v>
                </c:pt>
                <c:pt idx="1154">
                  <c:v>309.2</c:v>
                </c:pt>
                <c:pt idx="1155">
                  <c:v>308.8</c:v>
                </c:pt>
                <c:pt idx="1156">
                  <c:v>308.8</c:v>
                </c:pt>
                <c:pt idx="1157">
                  <c:v>308.60000000000002</c:v>
                </c:pt>
                <c:pt idx="1158">
                  <c:v>308.60000000000002</c:v>
                </c:pt>
                <c:pt idx="1159">
                  <c:v>308.5</c:v>
                </c:pt>
                <c:pt idx="1160">
                  <c:v>308.2</c:v>
                </c:pt>
                <c:pt idx="1161">
                  <c:v>308.2</c:v>
                </c:pt>
                <c:pt idx="1162">
                  <c:v>307.89999999999998</c:v>
                </c:pt>
                <c:pt idx="1163">
                  <c:v>307.8</c:v>
                </c:pt>
                <c:pt idx="1164">
                  <c:v>307.8</c:v>
                </c:pt>
                <c:pt idx="1165">
                  <c:v>307.5</c:v>
                </c:pt>
                <c:pt idx="1166">
                  <c:v>307.5</c:v>
                </c:pt>
                <c:pt idx="1167">
                  <c:v>307.5</c:v>
                </c:pt>
                <c:pt idx="1168">
                  <c:v>307.2</c:v>
                </c:pt>
                <c:pt idx="1169">
                  <c:v>307.5</c:v>
                </c:pt>
                <c:pt idx="1170">
                  <c:v>307.2</c:v>
                </c:pt>
                <c:pt idx="1171">
                  <c:v>306.8</c:v>
                </c:pt>
                <c:pt idx="1172">
                  <c:v>306.89999999999998</c:v>
                </c:pt>
                <c:pt idx="1173">
                  <c:v>306.8</c:v>
                </c:pt>
                <c:pt idx="1174">
                  <c:v>306.7</c:v>
                </c:pt>
                <c:pt idx="1175">
                  <c:v>306.60000000000002</c:v>
                </c:pt>
                <c:pt idx="1176">
                  <c:v>306.5</c:v>
                </c:pt>
                <c:pt idx="1177">
                  <c:v>306.5</c:v>
                </c:pt>
                <c:pt idx="1178">
                  <c:v>306.2</c:v>
                </c:pt>
                <c:pt idx="1179">
                  <c:v>306.2</c:v>
                </c:pt>
                <c:pt idx="1180">
                  <c:v>306.2</c:v>
                </c:pt>
                <c:pt idx="1181">
                  <c:v>305.8</c:v>
                </c:pt>
                <c:pt idx="1182">
                  <c:v>305.8</c:v>
                </c:pt>
                <c:pt idx="1183">
                  <c:v>305.39999999999998</c:v>
                </c:pt>
                <c:pt idx="1184">
                  <c:v>305.39999999999998</c:v>
                </c:pt>
                <c:pt idx="1185">
                  <c:v>305.39999999999998</c:v>
                </c:pt>
                <c:pt idx="1186">
                  <c:v>305.5</c:v>
                </c:pt>
                <c:pt idx="1187">
                  <c:v>305.10000000000002</c:v>
                </c:pt>
                <c:pt idx="1188">
                  <c:v>305.10000000000002</c:v>
                </c:pt>
                <c:pt idx="1189">
                  <c:v>305.10000000000002</c:v>
                </c:pt>
                <c:pt idx="1190">
                  <c:v>304.89999999999998</c:v>
                </c:pt>
                <c:pt idx="1191">
                  <c:v>304.8</c:v>
                </c:pt>
                <c:pt idx="1192">
                  <c:v>304.5</c:v>
                </c:pt>
                <c:pt idx="1193">
                  <c:v>304.5</c:v>
                </c:pt>
                <c:pt idx="1194">
                  <c:v>304.5</c:v>
                </c:pt>
                <c:pt idx="1195">
                  <c:v>304.2</c:v>
                </c:pt>
                <c:pt idx="1196">
                  <c:v>304.2</c:v>
                </c:pt>
                <c:pt idx="1197">
                  <c:v>304.2</c:v>
                </c:pt>
                <c:pt idx="1198">
                  <c:v>304.2</c:v>
                </c:pt>
                <c:pt idx="1199">
                  <c:v>303.89999999999998</c:v>
                </c:pt>
                <c:pt idx="1200">
                  <c:v>303.89999999999998</c:v>
                </c:pt>
                <c:pt idx="1201">
                  <c:v>303.5</c:v>
                </c:pt>
                <c:pt idx="1202">
                  <c:v>303.5</c:v>
                </c:pt>
                <c:pt idx="1203">
                  <c:v>303.5</c:v>
                </c:pt>
                <c:pt idx="1204">
                  <c:v>303.39999999999998</c:v>
                </c:pt>
                <c:pt idx="1205">
                  <c:v>303.5</c:v>
                </c:pt>
                <c:pt idx="1206">
                  <c:v>303.2</c:v>
                </c:pt>
                <c:pt idx="1207">
                  <c:v>302.89999999999998</c:v>
                </c:pt>
                <c:pt idx="1208">
                  <c:v>302.89999999999998</c:v>
                </c:pt>
                <c:pt idx="1209">
                  <c:v>302.7</c:v>
                </c:pt>
                <c:pt idx="1210">
                  <c:v>302.5</c:v>
                </c:pt>
                <c:pt idx="1211">
                  <c:v>302.60000000000002</c:v>
                </c:pt>
                <c:pt idx="1212">
                  <c:v>302.60000000000002</c:v>
                </c:pt>
                <c:pt idx="1213">
                  <c:v>302.60000000000002</c:v>
                </c:pt>
                <c:pt idx="1214">
                  <c:v>302.3</c:v>
                </c:pt>
                <c:pt idx="1215">
                  <c:v>302.3</c:v>
                </c:pt>
                <c:pt idx="1216">
                  <c:v>301.89999999999998</c:v>
                </c:pt>
                <c:pt idx="1217">
                  <c:v>301.89999999999998</c:v>
                </c:pt>
                <c:pt idx="1218">
                  <c:v>301.89999999999998</c:v>
                </c:pt>
                <c:pt idx="1219">
                  <c:v>301.8</c:v>
                </c:pt>
                <c:pt idx="1220">
                  <c:v>301.60000000000002</c:v>
                </c:pt>
                <c:pt idx="1221">
                  <c:v>301.60000000000002</c:v>
                </c:pt>
                <c:pt idx="1222">
                  <c:v>301.3</c:v>
                </c:pt>
                <c:pt idx="1223">
                  <c:v>301.3</c:v>
                </c:pt>
                <c:pt idx="1224">
                  <c:v>301.3</c:v>
                </c:pt>
                <c:pt idx="1225">
                  <c:v>300.89999999999998</c:v>
                </c:pt>
                <c:pt idx="1226">
                  <c:v>300.5</c:v>
                </c:pt>
                <c:pt idx="1227">
                  <c:v>300.5</c:v>
                </c:pt>
                <c:pt idx="1228">
                  <c:v>300.5</c:v>
                </c:pt>
                <c:pt idx="1229">
                  <c:v>300.60000000000002</c:v>
                </c:pt>
                <c:pt idx="1230">
                  <c:v>300.2</c:v>
                </c:pt>
                <c:pt idx="1231">
                  <c:v>300.2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ex2_40_coolTemp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Sheet1!$G$2:$G$2011</c:f>
              <c:numCache>
                <c:formatCode>General</c:formatCode>
                <c:ptCount val="2010"/>
                <c:pt idx="482">
                  <c:v>424</c:v>
                </c:pt>
                <c:pt idx="483">
                  <c:v>423.7</c:v>
                </c:pt>
                <c:pt idx="484">
                  <c:v>423.7</c:v>
                </c:pt>
                <c:pt idx="485">
                  <c:v>423.7</c:v>
                </c:pt>
                <c:pt idx="486">
                  <c:v>423.6</c:v>
                </c:pt>
                <c:pt idx="487">
                  <c:v>423.4</c:v>
                </c:pt>
                <c:pt idx="488">
                  <c:v>423.4</c:v>
                </c:pt>
                <c:pt idx="489">
                  <c:v>423.3</c:v>
                </c:pt>
                <c:pt idx="490">
                  <c:v>423</c:v>
                </c:pt>
                <c:pt idx="491">
                  <c:v>423</c:v>
                </c:pt>
                <c:pt idx="492">
                  <c:v>423.1</c:v>
                </c:pt>
                <c:pt idx="493">
                  <c:v>423</c:v>
                </c:pt>
                <c:pt idx="494">
                  <c:v>422.6</c:v>
                </c:pt>
                <c:pt idx="495">
                  <c:v>422.6</c:v>
                </c:pt>
                <c:pt idx="496">
                  <c:v>422.6</c:v>
                </c:pt>
                <c:pt idx="497">
                  <c:v>422.3</c:v>
                </c:pt>
                <c:pt idx="498">
                  <c:v>422.3</c:v>
                </c:pt>
                <c:pt idx="499">
                  <c:v>422</c:v>
                </c:pt>
                <c:pt idx="500">
                  <c:v>422</c:v>
                </c:pt>
                <c:pt idx="501">
                  <c:v>422</c:v>
                </c:pt>
                <c:pt idx="502">
                  <c:v>421.6</c:v>
                </c:pt>
                <c:pt idx="503">
                  <c:v>421.6</c:v>
                </c:pt>
                <c:pt idx="504">
                  <c:v>421.3</c:v>
                </c:pt>
                <c:pt idx="505">
                  <c:v>421.3</c:v>
                </c:pt>
                <c:pt idx="506">
                  <c:v>421.3</c:v>
                </c:pt>
                <c:pt idx="507">
                  <c:v>421</c:v>
                </c:pt>
                <c:pt idx="508">
                  <c:v>420.9</c:v>
                </c:pt>
                <c:pt idx="509">
                  <c:v>420.7</c:v>
                </c:pt>
                <c:pt idx="510">
                  <c:v>420.6</c:v>
                </c:pt>
                <c:pt idx="511">
                  <c:v>420.3</c:v>
                </c:pt>
                <c:pt idx="512">
                  <c:v>420.3</c:v>
                </c:pt>
                <c:pt idx="513">
                  <c:v>420.3</c:v>
                </c:pt>
                <c:pt idx="514">
                  <c:v>420</c:v>
                </c:pt>
                <c:pt idx="515">
                  <c:v>419.9</c:v>
                </c:pt>
                <c:pt idx="516">
                  <c:v>419.7</c:v>
                </c:pt>
                <c:pt idx="517">
                  <c:v>419.6</c:v>
                </c:pt>
                <c:pt idx="518">
                  <c:v>419.6</c:v>
                </c:pt>
                <c:pt idx="519">
                  <c:v>419.3</c:v>
                </c:pt>
                <c:pt idx="520">
                  <c:v>419.3</c:v>
                </c:pt>
                <c:pt idx="521">
                  <c:v>419.3</c:v>
                </c:pt>
                <c:pt idx="522">
                  <c:v>419</c:v>
                </c:pt>
                <c:pt idx="523">
                  <c:v>418.6</c:v>
                </c:pt>
                <c:pt idx="524">
                  <c:v>418.6</c:v>
                </c:pt>
                <c:pt idx="525">
                  <c:v>418.3</c:v>
                </c:pt>
                <c:pt idx="526">
                  <c:v>418.3</c:v>
                </c:pt>
                <c:pt idx="527">
                  <c:v>418.3</c:v>
                </c:pt>
                <c:pt idx="528">
                  <c:v>418.3</c:v>
                </c:pt>
                <c:pt idx="529">
                  <c:v>418</c:v>
                </c:pt>
                <c:pt idx="530">
                  <c:v>417.9</c:v>
                </c:pt>
                <c:pt idx="531">
                  <c:v>418</c:v>
                </c:pt>
                <c:pt idx="532">
                  <c:v>417.6</c:v>
                </c:pt>
                <c:pt idx="533">
                  <c:v>417.5</c:v>
                </c:pt>
                <c:pt idx="534">
                  <c:v>417.6</c:v>
                </c:pt>
                <c:pt idx="535">
                  <c:v>417.6</c:v>
                </c:pt>
                <c:pt idx="536">
                  <c:v>417.3</c:v>
                </c:pt>
                <c:pt idx="537">
                  <c:v>416.9</c:v>
                </c:pt>
                <c:pt idx="538">
                  <c:v>416.9</c:v>
                </c:pt>
                <c:pt idx="539">
                  <c:v>417</c:v>
                </c:pt>
                <c:pt idx="540">
                  <c:v>416.6</c:v>
                </c:pt>
                <c:pt idx="541">
                  <c:v>416.6</c:v>
                </c:pt>
                <c:pt idx="542">
                  <c:v>416.6</c:v>
                </c:pt>
                <c:pt idx="543">
                  <c:v>416.3</c:v>
                </c:pt>
                <c:pt idx="544">
                  <c:v>415.9</c:v>
                </c:pt>
                <c:pt idx="545">
                  <c:v>415.9</c:v>
                </c:pt>
                <c:pt idx="546">
                  <c:v>415.9</c:v>
                </c:pt>
                <c:pt idx="547">
                  <c:v>415.6</c:v>
                </c:pt>
                <c:pt idx="548">
                  <c:v>415.6</c:v>
                </c:pt>
                <c:pt idx="549">
                  <c:v>415.6</c:v>
                </c:pt>
                <c:pt idx="550">
                  <c:v>415.3</c:v>
                </c:pt>
                <c:pt idx="551">
                  <c:v>415.3</c:v>
                </c:pt>
                <c:pt idx="552">
                  <c:v>414.9</c:v>
                </c:pt>
                <c:pt idx="553">
                  <c:v>414.6</c:v>
                </c:pt>
                <c:pt idx="554">
                  <c:v>414.5</c:v>
                </c:pt>
                <c:pt idx="555">
                  <c:v>414.5</c:v>
                </c:pt>
                <c:pt idx="556">
                  <c:v>414.6</c:v>
                </c:pt>
                <c:pt idx="557">
                  <c:v>414.3</c:v>
                </c:pt>
                <c:pt idx="558">
                  <c:v>414</c:v>
                </c:pt>
                <c:pt idx="559">
                  <c:v>413.9</c:v>
                </c:pt>
                <c:pt idx="560">
                  <c:v>413.6</c:v>
                </c:pt>
                <c:pt idx="561">
                  <c:v>413.6</c:v>
                </c:pt>
                <c:pt idx="562">
                  <c:v>413.5</c:v>
                </c:pt>
                <c:pt idx="563">
                  <c:v>413.2</c:v>
                </c:pt>
                <c:pt idx="564">
                  <c:v>412.9</c:v>
                </c:pt>
                <c:pt idx="565">
                  <c:v>412.9</c:v>
                </c:pt>
                <c:pt idx="566">
                  <c:v>412.5</c:v>
                </c:pt>
                <c:pt idx="567">
                  <c:v>412.5</c:v>
                </c:pt>
                <c:pt idx="568">
                  <c:v>412.5</c:v>
                </c:pt>
                <c:pt idx="569">
                  <c:v>412.5</c:v>
                </c:pt>
                <c:pt idx="570">
                  <c:v>412.2</c:v>
                </c:pt>
                <c:pt idx="571">
                  <c:v>412.2</c:v>
                </c:pt>
                <c:pt idx="572">
                  <c:v>412.2</c:v>
                </c:pt>
                <c:pt idx="573">
                  <c:v>411.9</c:v>
                </c:pt>
                <c:pt idx="574">
                  <c:v>411.9</c:v>
                </c:pt>
                <c:pt idx="575">
                  <c:v>411.5</c:v>
                </c:pt>
                <c:pt idx="576">
                  <c:v>411.5</c:v>
                </c:pt>
                <c:pt idx="577">
                  <c:v>411.5</c:v>
                </c:pt>
                <c:pt idx="578">
                  <c:v>411.2</c:v>
                </c:pt>
                <c:pt idx="579">
                  <c:v>411.1</c:v>
                </c:pt>
                <c:pt idx="580">
                  <c:v>410.8</c:v>
                </c:pt>
                <c:pt idx="581">
                  <c:v>410.8</c:v>
                </c:pt>
                <c:pt idx="582">
                  <c:v>410.5</c:v>
                </c:pt>
                <c:pt idx="583">
                  <c:v>410.5</c:v>
                </c:pt>
                <c:pt idx="584">
                  <c:v>410.2</c:v>
                </c:pt>
                <c:pt idx="585">
                  <c:v>410.2</c:v>
                </c:pt>
                <c:pt idx="586">
                  <c:v>410.2</c:v>
                </c:pt>
                <c:pt idx="587">
                  <c:v>409.8</c:v>
                </c:pt>
                <c:pt idx="588">
                  <c:v>409.8</c:v>
                </c:pt>
                <c:pt idx="589">
                  <c:v>409.5</c:v>
                </c:pt>
                <c:pt idx="590">
                  <c:v>409.5</c:v>
                </c:pt>
                <c:pt idx="591">
                  <c:v>409.5</c:v>
                </c:pt>
                <c:pt idx="592">
                  <c:v>409.2</c:v>
                </c:pt>
                <c:pt idx="593">
                  <c:v>409.2</c:v>
                </c:pt>
                <c:pt idx="594">
                  <c:v>408.9</c:v>
                </c:pt>
                <c:pt idx="595">
                  <c:v>408.9</c:v>
                </c:pt>
                <c:pt idx="596">
                  <c:v>408.8</c:v>
                </c:pt>
                <c:pt idx="597">
                  <c:v>408.5</c:v>
                </c:pt>
                <c:pt idx="598">
                  <c:v>408.2</c:v>
                </c:pt>
                <c:pt idx="599">
                  <c:v>408.1</c:v>
                </c:pt>
                <c:pt idx="600">
                  <c:v>408.2</c:v>
                </c:pt>
                <c:pt idx="601">
                  <c:v>407.8</c:v>
                </c:pt>
                <c:pt idx="602">
                  <c:v>407.9</c:v>
                </c:pt>
                <c:pt idx="603">
                  <c:v>407.8</c:v>
                </c:pt>
                <c:pt idx="604">
                  <c:v>407.4</c:v>
                </c:pt>
                <c:pt idx="605">
                  <c:v>407.6</c:v>
                </c:pt>
                <c:pt idx="606">
                  <c:v>407.5</c:v>
                </c:pt>
                <c:pt idx="607">
                  <c:v>407.2</c:v>
                </c:pt>
                <c:pt idx="608">
                  <c:v>407.1</c:v>
                </c:pt>
                <c:pt idx="609">
                  <c:v>406.8</c:v>
                </c:pt>
                <c:pt idx="610">
                  <c:v>406.8</c:v>
                </c:pt>
                <c:pt idx="611">
                  <c:v>406.9</c:v>
                </c:pt>
                <c:pt idx="612">
                  <c:v>406.9</c:v>
                </c:pt>
                <c:pt idx="613">
                  <c:v>406.5</c:v>
                </c:pt>
                <c:pt idx="614">
                  <c:v>406.2</c:v>
                </c:pt>
                <c:pt idx="615">
                  <c:v>406.2</c:v>
                </c:pt>
                <c:pt idx="616">
                  <c:v>406.2</c:v>
                </c:pt>
                <c:pt idx="617">
                  <c:v>406.2</c:v>
                </c:pt>
                <c:pt idx="618">
                  <c:v>405.9</c:v>
                </c:pt>
                <c:pt idx="619">
                  <c:v>405.9</c:v>
                </c:pt>
                <c:pt idx="620">
                  <c:v>405.5</c:v>
                </c:pt>
                <c:pt idx="621">
                  <c:v>405.6</c:v>
                </c:pt>
                <c:pt idx="622">
                  <c:v>405.2</c:v>
                </c:pt>
                <c:pt idx="623">
                  <c:v>405.2</c:v>
                </c:pt>
                <c:pt idx="624">
                  <c:v>405.2</c:v>
                </c:pt>
                <c:pt idx="625">
                  <c:v>404.9</c:v>
                </c:pt>
                <c:pt idx="626">
                  <c:v>404.9</c:v>
                </c:pt>
                <c:pt idx="627">
                  <c:v>404.6</c:v>
                </c:pt>
                <c:pt idx="628">
                  <c:v>404.6</c:v>
                </c:pt>
                <c:pt idx="629">
                  <c:v>404.6</c:v>
                </c:pt>
                <c:pt idx="630">
                  <c:v>404.5</c:v>
                </c:pt>
                <c:pt idx="631">
                  <c:v>404.2</c:v>
                </c:pt>
                <c:pt idx="632">
                  <c:v>404.5</c:v>
                </c:pt>
                <c:pt idx="633">
                  <c:v>404.2</c:v>
                </c:pt>
                <c:pt idx="634">
                  <c:v>404.2</c:v>
                </c:pt>
                <c:pt idx="635">
                  <c:v>404.2</c:v>
                </c:pt>
                <c:pt idx="636">
                  <c:v>404.3</c:v>
                </c:pt>
                <c:pt idx="637">
                  <c:v>404.2</c:v>
                </c:pt>
                <c:pt idx="638">
                  <c:v>404.3</c:v>
                </c:pt>
                <c:pt idx="639">
                  <c:v>403.9</c:v>
                </c:pt>
                <c:pt idx="640">
                  <c:v>403.8</c:v>
                </c:pt>
                <c:pt idx="641">
                  <c:v>403.8</c:v>
                </c:pt>
                <c:pt idx="642">
                  <c:v>403.8</c:v>
                </c:pt>
                <c:pt idx="643">
                  <c:v>403.6</c:v>
                </c:pt>
                <c:pt idx="644">
                  <c:v>403.5</c:v>
                </c:pt>
                <c:pt idx="645">
                  <c:v>403.6</c:v>
                </c:pt>
                <c:pt idx="646">
                  <c:v>403.5</c:v>
                </c:pt>
                <c:pt idx="647">
                  <c:v>403.2</c:v>
                </c:pt>
                <c:pt idx="648">
                  <c:v>403.1</c:v>
                </c:pt>
                <c:pt idx="649">
                  <c:v>403.2</c:v>
                </c:pt>
                <c:pt idx="650">
                  <c:v>403.2</c:v>
                </c:pt>
                <c:pt idx="651">
                  <c:v>402.8</c:v>
                </c:pt>
                <c:pt idx="652">
                  <c:v>402.8</c:v>
                </c:pt>
                <c:pt idx="653">
                  <c:v>402.8</c:v>
                </c:pt>
                <c:pt idx="654">
                  <c:v>402.9</c:v>
                </c:pt>
                <c:pt idx="655">
                  <c:v>402.8</c:v>
                </c:pt>
                <c:pt idx="656">
                  <c:v>402.8</c:v>
                </c:pt>
                <c:pt idx="657">
                  <c:v>402.5</c:v>
                </c:pt>
                <c:pt idx="658">
                  <c:v>402.5</c:v>
                </c:pt>
                <c:pt idx="659">
                  <c:v>402.6</c:v>
                </c:pt>
                <c:pt idx="660">
                  <c:v>402.5</c:v>
                </c:pt>
                <c:pt idx="661">
                  <c:v>402.2</c:v>
                </c:pt>
                <c:pt idx="662">
                  <c:v>402.2</c:v>
                </c:pt>
                <c:pt idx="663">
                  <c:v>402.2</c:v>
                </c:pt>
                <c:pt idx="664">
                  <c:v>402.2</c:v>
                </c:pt>
                <c:pt idx="665">
                  <c:v>402.2</c:v>
                </c:pt>
                <c:pt idx="666">
                  <c:v>401.9</c:v>
                </c:pt>
                <c:pt idx="667">
                  <c:v>401.9</c:v>
                </c:pt>
                <c:pt idx="668">
                  <c:v>401.9</c:v>
                </c:pt>
                <c:pt idx="669">
                  <c:v>401.9</c:v>
                </c:pt>
                <c:pt idx="670">
                  <c:v>401.9</c:v>
                </c:pt>
                <c:pt idx="671">
                  <c:v>401.6</c:v>
                </c:pt>
                <c:pt idx="672">
                  <c:v>401.6</c:v>
                </c:pt>
                <c:pt idx="673">
                  <c:v>401.5</c:v>
                </c:pt>
                <c:pt idx="674">
                  <c:v>401.6</c:v>
                </c:pt>
                <c:pt idx="675">
                  <c:v>401.6</c:v>
                </c:pt>
                <c:pt idx="676">
                  <c:v>401.1</c:v>
                </c:pt>
                <c:pt idx="677">
                  <c:v>401.1</c:v>
                </c:pt>
                <c:pt idx="678">
                  <c:v>401.1</c:v>
                </c:pt>
                <c:pt idx="679">
                  <c:v>401.1</c:v>
                </c:pt>
                <c:pt idx="680">
                  <c:v>401.1</c:v>
                </c:pt>
                <c:pt idx="681">
                  <c:v>400.8</c:v>
                </c:pt>
                <c:pt idx="682">
                  <c:v>400.8</c:v>
                </c:pt>
                <c:pt idx="683">
                  <c:v>400.8</c:v>
                </c:pt>
                <c:pt idx="684">
                  <c:v>400.9</c:v>
                </c:pt>
                <c:pt idx="685">
                  <c:v>400.8</c:v>
                </c:pt>
                <c:pt idx="686">
                  <c:v>400.5</c:v>
                </c:pt>
                <c:pt idx="687">
                  <c:v>400.5</c:v>
                </c:pt>
                <c:pt idx="688">
                  <c:v>400.5</c:v>
                </c:pt>
                <c:pt idx="689">
                  <c:v>400.5</c:v>
                </c:pt>
                <c:pt idx="690">
                  <c:v>400.2</c:v>
                </c:pt>
                <c:pt idx="691">
                  <c:v>400.1</c:v>
                </c:pt>
                <c:pt idx="692">
                  <c:v>400.2</c:v>
                </c:pt>
                <c:pt idx="693">
                  <c:v>400.2</c:v>
                </c:pt>
                <c:pt idx="694">
                  <c:v>400.2</c:v>
                </c:pt>
                <c:pt idx="695">
                  <c:v>400.2</c:v>
                </c:pt>
                <c:pt idx="696">
                  <c:v>400.2</c:v>
                </c:pt>
                <c:pt idx="697">
                  <c:v>399.9</c:v>
                </c:pt>
                <c:pt idx="698">
                  <c:v>399.9</c:v>
                </c:pt>
                <c:pt idx="699">
                  <c:v>399.9</c:v>
                </c:pt>
                <c:pt idx="700">
                  <c:v>399.8</c:v>
                </c:pt>
                <c:pt idx="701">
                  <c:v>399.9</c:v>
                </c:pt>
                <c:pt idx="702">
                  <c:v>399.9</c:v>
                </c:pt>
                <c:pt idx="703">
                  <c:v>399.9</c:v>
                </c:pt>
                <c:pt idx="704">
                  <c:v>399.9</c:v>
                </c:pt>
                <c:pt idx="705">
                  <c:v>399.9</c:v>
                </c:pt>
                <c:pt idx="706">
                  <c:v>399.5</c:v>
                </c:pt>
                <c:pt idx="707">
                  <c:v>399.5</c:v>
                </c:pt>
                <c:pt idx="708">
                  <c:v>399.5</c:v>
                </c:pt>
                <c:pt idx="709">
                  <c:v>399.2</c:v>
                </c:pt>
                <c:pt idx="710">
                  <c:v>399.2</c:v>
                </c:pt>
                <c:pt idx="711">
                  <c:v>399.2</c:v>
                </c:pt>
                <c:pt idx="712">
                  <c:v>399.2</c:v>
                </c:pt>
                <c:pt idx="713">
                  <c:v>399.2</c:v>
                </c:pt>
                <c:pt idx="714">
                  <c:v>399.2</c:v>
                </c:pt>
                <c:pt idx="715">
                  <c:v>398.9</c:v>
                </c:pt>
                <c:pt idx="716">
                  <c:v>398.8</c:v>
                </c:pt>
                <c:pt idx="717">
                  <c:v>398.8</c:v>
                </c:pt>
                <c:pt idx="718">
                  <c:v>398.8</c:v>
                </c:pt>
                <c:pt idx="719">
                  <c:v>398.8</c:v>
                </c:pt>
                <c:pt idx="720">
                  <c:v>398.5</c:v>
                </c:pt>
                <c:pt idx="721">
                  <c:v>398.5</c:v>
                </c:pt>
                <c:pt idx="722">
                  <c:v>398.5</c:v>
                </c:pt>
                <c:pt idx="723">
                  <c:v>398.5</c:v>
                </c:pt>
                <c:pt idx="724">
                  <c:v>398.2</c:v>
                </c:pt>
                <c:pt idx="725">
                  <c:v>398.2</c:v>
                </c:pt>
                <c:pt idx="726">
                  <c:v>398.2</c:v>
                </c:pt>
                <c:pt idx="727">
                  <c:v>398.2</c:v>
                </c:pt>
                <c:pt idx="728">
                  <c:v>397.9</c:v>
                </c:pt>
                <c:pt idx="729">
                  <c:v>397.8</c:v>
                </c:pt>
                <c:pt idx="730">
                  <c:v>397.5</c:v>
                </c:pt>
                <c:pt idx="731">
                  <c:v>397.1</c:v>
                </c:pt>
                <c:pt idx="732">
                  <c:v>397.1</c:v>
                </c:pt>
                <c:pt idx="733">
                  <c:v>396.8</c:v>
                </c:pt>
                <c:pt idx="734">
                  <c:v>396.8</c:v>
                </c:pt>
                <c:pt idx="735">
                  <c:v>396.9</c:v>
                </c:pt>
                <c:pt idx="736">
                  <c:v>396.5</c:v>
                </c:pt>
                <c:pt idx="737">
                  <c:v>396.4</c:v>
                </c:pt>
                <c:pt idx="738">
                  <c:v>396.1</c:v>
                </c:pt>
                <c:pt idx="739">
                  <c:v>396.2</c:v>
                </c:pt>
                <c:pt idx="740">
                  <c:v>395.8</c:v>
                </c:pt>
                <c:pt idx="741">
                  <c:v>395.8</c:v>
                </c:pt>
                <c:pt idx="742">
                  <c:v>395.8</c:v>
                </c:pt>
                <c:pt idx="743">
                  <c:v>395.5</c:v>
                </c:pt>
                <c:pt idx="744">
                  <c:v>395.5</c:v>
                </c:pt>
                <c:pt idx="745">
                  <c:v>395.1</c:v>
                </c:pt>
                <c:pt idx="746">
                  <c:v>395.2</c:v>
                </c:pt>
                <c:pt idx="747">
                  <c:v>395.1</c:v>
                </c:pt>
                <c:pt idx="748">
                  <c:v>394.8</c:v>
                </c:pt>
                <c:pt idx="749">
                  <c:v>394.8</c:v>
                </c:pt>
                <c:pt idx="750">
                  <c:v>394.8</c:v>
                </c:pt>
                <c:pt idx="751">
                  <c:v>394.5</c:v>
                </c:pt>
                <c:pt idx="752">
                  <c:v>394.4</c:v>
                </c:pt>
                <c:pt idx="753">
                  <c:v>394.2</c:v>
                </c:pt>
                <c:pt idx="754">
                  <c:v>394.1</c:v>
                </c:pt>
                <c:pt idx="755">
                  <c:v>394.2</c:v>
                </c:pt>
                <c:pt idx="756">
                  <c:v>393.8</c:v>
                </c:pt>
                <c:pt idx="757">
                  <c:v>393.8</c:v>
                </c:pt>
                <c:pt idx="758">
                  <c:v>393.4</c:v>
                </c:pt>
                <c:pt idx="759">
                  <c:v>393.4</c:v>
                </c:pt>
                <c:pt idx="760">
                  <c:v>393.4</c:v>
                </c:pt>
                <c:pt idx="761">
                  <c:v>393.2</c:v>
                </c:pt>
                <c:pt idx="762">
                  <c:v>393.2</c:v>
                </c:pt>
                <c:pt idx="763">
                  <c:v>393.1</c:v>
                </c:pt>
                <c:pt idx="764">
                  <c:v>393.1</c:v>
                </c:pt>
                <c:pt idx="765">
                  <c:v>392.8</c:v>
                </c:pt>
                <c:pt idx="766">
                  <c:v>392.8</c:v>
                </c:pt>
                <c:pt idx="767">
                  <c:v>392.8</c:v>
                </c:pt>
                <c:pt idx="768">
                  <c:v>392.5</c:v>
                </c:pt>
                <c:pt idx="769">
                  <c:v>392.4</c:v>
                </c:pt>
                <c:pt idx="770">
                  <c:v>392.1</c:v>
                </c:pt>
                <c:pt idx="771">
                  <c:v>392.1</c:v>
                </c:pt>
                <c:pt idx="772">
                  <c:v>392.1</c:v>
                </c:pt>
                <c:pt idx="773">
                  <c:v>392.1</c:v>
                </c:pt>
                <c:pt idx="774">
                  <c:v>391.8</c:v>
                </c:pt>
                <c:pt idx="775">
                  <c:v>391.8</c:v>
                </c:pt>
                <c:pt idx="776">
                  <c:v>391.5</c:v>
                </c:pt>
                <c:pt idx="777">
                  <c:v>391.5</c:v>
                </c:pt>
                <c:pt idx="778">
                  <c:v>391.2</c:v>
                </c:pt>
                <c:pt idx="779">
                  <c:v>391.1</c:v>
                </c:pt>
                <c:pt idx="780">
                  <c:v>391.1</c:v>
                </c:pt>
                <c:pt idx="781">
                  <c:v>390.8</c:v>
                </c:pt>
                <c:pt idx="782">
                  <c:v>390.8</c:v>
                </c:pt>
                <c:pt idx="783">
                  <c:v>390.8</c:v>
                </c:pt>
                <c:pt idx="784">
                  <c:v>390.4</c:v>
                </c:pt>
                <c:pt idx="785">
                  <c:v>390.4</c:v>
                </c:pt>
                <c:pt idx="786">
                  <c:v>390.1</c:v>
                </c:pt>
                <c:pt idx="787">
                  <c:v>390.1</c:v>
                </c:pt>
                <c:pt idx="788">
                  <c:v>389.9</c:v>
                </c:pt>
                <c:pt idx="789">
                  <c:v>389.8</c:v>
                </c:pt>
                <c:pt idx="790">
                  <c:v>389.4</c:v>
                </c:pt>
                <c:pt idx="791">
                  <c:v>389.5</c:v>
                </c:pt>
                <c:pt idx="792">
                  <c:v>389.4</c:v>
                </c:pt>
                <c:pt idx="793">
                  <c:v>389.1</c:v>
                </c:pt>
                <c:pt idx="794">
                  <c:v>389.1</c:v>
                </c:pt>
                <c:pt idx="795">
                  <c:v>388.8</c:v>
                </c:pt>
                <c:pt idx="796">
                  <c:v>388.8</c:v>
                </c:pt>
                <c:pt idx="797">
                  <c:v>388.7</c:v>
                </c:pt>
                <c:pt idx="798">
                  <c:v>388.4</c:v>
                </c:pt>
                <c:pt idx="799">
                  <c:v>388.4</c:v>
                </c:pt>
                <c:pt idx="800">
                  <c:v>388.2</c:v>
                </c:pt>
                <c:pt idx="801">
                  <c:v>388.1</c:v>
                </c:pt>
                <c:pt idx="802">
                  <c:v>388.2</c:v>
                </c:pt>
                <c:pt idx="803">
                  <c:v>387.8</c:v>
                </c:pt>
                <c:pt idx="804">
                  <c:v>387.8</c:v>
                </c:pt>
                <c:pt idx="805">
                  <c:v>387.5</c:v>
                </c:pt>
                <c:pt idx="806">
                  <c:v>387.5</c:v>
                </c:pt>
                <c:pt idx="807">
                  <c:v>387.2</c:v>
                </c:pt>
                <c:pt idx="808">
                  <c:v>387.2</c:v>
                </c:pt>
                <c:pt idx="809">
                  <c:v>387.2</c:v>
                </c:pt>
                <c:pt idx="810">
                  <c:v>386.8</c:v>
                </c:pt>
                <c:pt idx="811">
                  <c:v>386.5</c:v>
                </c:pt>
                <c:pt idx="812">
                  <c:v>386.5</c:v>
                </c:pt>
                <c:pt idx="813">
                  <c:v>386.5</c:v>
                </c:pt>
                <c:pt idx="814">
                  <c:v>386.6</c:v>
                </c:pt>
                <c:pt idx="815">
                  <c:v>386.2</c:v>
                </c:pt>
                <c:pt idx="816">
                  <c:v>386.2</c:v>
                </c:pt>
                <c:pt idx="817">
                  <c:v>385.9</c:v>
                </c:pt>
                <c:pt idx="818">
                  <c:v>385.9</c:v>
                </c:pt>
                <c:pt idx="819">
                  <c:v>385.8</c:v>
                </c:pt>
                <c:pt idx="820">
                  <c:v>385.8</c:v>
                </c:pt>
                <c:pt idx="821">
                  <c:v>385.5</c:v>
                </c:pt>
                <c:pt idx="822">
                  <c:v>385.5</c:v>
                </c:pt>
                <c:pt idx="823">
                  <c:v>385.5</c:v>
                </c:pt>
                <c:pt idx="824">
                  <c:v>385.2</c:v>
                </c:pt>
                <c:pt idx="825">
                  <c:v>385.1</c:v>
                </c:pt>
                <c:pt idx="826">
                  <c:v>384.8</c:v>
                </c:pt>
                <c:pt idx="827">
                  <c:v>384.8</c:v>
                </c:pt>
                <c:pt idx="828">
                  <c:v>384.9</c:v>
                </c:pt>
                <c:pt idx="829">
                  <c:v>384.5</c:v>
                </c:pt>
                <c:pt idx="830">
                  <c:v>384.5</c:v>
                </c:pt>
                <c:pt idx="831">
                  <c:v>384.5</c:v>
                </c:pt>
                <c:pt idx="832">
                  <c:v>384.2</c:v>
                </c:pt>
                <c:pt idx="833">
                  <c:v>383.9</c:v>
                </c:pt>
                <c:pt idx="834">
                  <c:v>383.9</c:v>
                </c:pt>
                <c:pt idx="835">
                  <c:v>383.5</c:v>
                </c:pt>
                <c:pt idx="836">
                  <c:v>383.5</c:v>
                </c:pt>
                <c:pt idx="837">
                  <c:v>383.5</c:v>
                </c:pt>
                <c:pt idx="838">
                  <c:v>383.2</c:v>
                </c:pt>
                <c:pt idx="839">
                  <c:v>383.2</c:v>
                </c:pt>
                <c:pt idx="840">
                  <c:v>383.2</c:v>
                </c:pt>
                <c:pt idx="841">
                  <c:v>382.9</c:v>
                </c:pt>
                <c:pt idx="842">
                  <c:v>382.9</c:v>
                </c:pt>
                <c:pt idx="843">
                  <c:v>382.9</c:v>
                </c:pt>
                <c:pt idx="844">
                  <c:v>382.6</c:v>
                </c:pt>
                <c:pt idx="845">
                  <c:v>382.6</c:v>
                </c:pt>
                <c:pt idx="846">
                  <c:v>382.3</c:v>
                </c:pt>
                <c:pt idx="847">
                  <c:v>382.2</c:v>
                </c:pt>
                <c:pt idx="848">
                  <c:v>381.9</c:v>
                </c:pt>
                <c:pt idx="849">
                  <c:v>381.9</c:v>
                </c:pt>
                <c:pt idx="850">
                  <c:v>381.6</c:v>
                </c:pt>
                <c:pt idx="851">
                  <c:v>381.6</c:v>
                </c:pt>
                <c:pt idx="852">
                  <c:v>381.5</c:v>
                </c:pt>
                <c:pt idx="853">
                  <c:v>381.3</c:v>
                </c:pt>
                <c:pt idx="854">
                  <c:v>381.2</c:v>
                </c:pt>
                <c:pt idx="855">
                  <c:v>380.9</c:v>
                </c:pt>
                <c:pt idx="856">
                  <c:v>380.8</c:v>
                </c:pt>
                <c:pt idx="857">
                  <c:v>380.6</c:v>
                </c:pt>
                <c:pt idx="858">
                  <c:v>380.6</c:v>
                </c:pt>
                <c:pt idx="859">
                  <c:v>380.3</c:v>
                </c:pt>
                <c:pt idx="860">
                  <c:v>380.2</c:v>
                </c:pt>
                <c:pt idx="861">
                  <c:v>380.2</c:v>
                </c:pt>
                <c:pt idx="862">
                  <c:v>379.9</c:v>
                </c:pt>
                <c:pt idx="863">
                  <c:v>379.9</c:v>
                </c:pt>
                <c:pt idx="864">
                  <c:v>379.9</c:v>
                </c:pt>
                <c:pt idx="865">
                  <c:v>379.9</c:v>
                </c:pt>
                <c:pt idx="866">
                  <c:v>379.6</c:v>
                </c:pt>
                <c:pt idx="867">
                  <c:v>379.6</c:v>
                </c:pt>
                <c:pt idx="868">
                  <c:v>379.2</c:v>
                </c:pt>
                <c:pt idx="869">
                  <c:v>378.9</c:v>
                </c:pt>
                <c:pt idx="870">
                  <c:v>378.9</c:v>
                </c:pt>
                <c:pt idx="871">
                  <c:v>378.9</c:v>
                </c:pt>
                <c:pt idx="872">
                  <c:v>378.5</c:v>
                </c:pt>
                <c:pt idx="873">
                  <c:v>378.5</c:v>
                </c:pt>
                <c:pt idx="874">
                  <c:v>378.6</c:v>
                </c:pt>
                <c:pt idx="875">
                  <c:v>378.6</c:v>
                </c:pt>
                <c:pt idx="876">
                  <c:v>378.3</c:v>
                </c:pt>
                <c:pt idx="877">
                  <c:v>378.3</c:v>
                </c:pt>
                <c:pt idx="878">
                  <c:v>378.2</c:v>
                </c:pt>
                <c:pt idx="879">
                  <c:v>378.2</c:v>
                </c:pt>
                <c:pt idx="880">
                  <c:v>378.2</c:v>
                </c:pt>
                <c:pt idx="881">
                  <c:v>377.9</c:v>
                </c:pt>
                <c:pt idx="882">
                  <c:v>378</c:v>
                </c:pt>
                <c:pt idx="883">
                  <c:v>378.3</c:v>
                </c:pt>
                <c:pt idx="884">
                  <c:v>378</c:v>
                </c:pt>
                <c:pt idx="885">
                  <c:v>377.9</c:v>
                </c:pt>
                <c:pt idx="886">
                  <c:v>378</c:v>
                </c:pt>
                <c:pt idx="887">
                  <c:v>378</c:v>
                </c:pt>
                <c:pt idx="888">
                  <c:v>377.9</c:v>
                </c:pt>
                <c:pt idx="889">
                  <c:v>377.9</c:v>
                </c:pt>
                <c:pt idx="890">
                  <c:v>377.5</c:v>
                </c:pt>
                <c:pt idx="891">
                  <c:v>377.6</c:v>
                </c:pt>
                <c:pt idx="892">
                  <c:v>377.6</c:v>
                </c:pt>
                <c:pt idx="893">
                  <c:v>377.3</c:v>
                </c:pt>
                <c:pt idx="894">
                  <c:v>377.2</c:v>
                </c:pt>
                <c:pt idx="895">
                  <c:v>377.3</c:v>
                </c:pt>
                <c:pt idx="896">
                  <c:v>377.2</c:v>
                </c:pt>
                <c:pt idx="897">
                  <c:v>377.3</c:v>
                </c:pt>
                <c:pt idx="898">
                  <c:v>376.9</c:v>
                </c:pt>
                <c:pt idx="899">
                  <c:v>377</c:v>
                </c:pt>
                <c:pt idx="900">
                  <c:v>377</c:v>
                </c:pt>
                <c:pt idx="901">
                  <c:v>376.9</c:v>
                </c:pt>
                <c:pt idx="902">
                  <c:v>376.9</c:v>
                </c:pt>
                <c:pt idx="903">
                  <c:v>376.9</c:v>
                </c:pt>
                <c:pt idx="904">
                  <c:v>376.8</c:v>
                </c:pt>
                <c:pt idx="905">
                  <c:v>376.6</c:v>
                </c:pt>
                <c:pt idx="906">
                  <c:v>376.6</c:v>
                </c:pt>
                <c:pt idx="907">
                  <c:v>376.6</c:v>
                </c:pt>
                <c:pt idx="908">
                  <c:v>376.6</c:v>
                </c:pt>
                <c:pt idx="909">
                  <c:v>376.5</c:v>
                </c:pt>
                <c:pt idx="910">
                  <c:v>376.6</c:v>
                </c:pt>
                <c:pt idx="911">
                  <c:v>376.2</c:v>
                </c:pt>
                <c:pt idx="912">
                  <c:v>376.3</c:v>
                </c:pt>
                <c:pt idx="913">
                  <c:v>376.3</c:v>
                </c:pt>
                <c:pt idx="914">
                  <c:v>376.3</c:v>
                </c:pt>
                <c:pt idx="915">
                  <c:v>375.9</c:v>
                </c:pt>
                <c:pt idx="916">
                  <c:v>375.9</c:v>
                </c:pt>
                <c:pt idx="917">
                  <c:v>375.9</c:v>
                </c:pt>
                <c:pt idx="918">
                  <c:v>375.9</c:v>
                </c:pt>
                <c:pt idx="919">
                  <c:v>375.9</c:v>
                </c:pt>
                <c:pt idx="920">
                  <c:v>375.6</c:v>
                </c:pt>
                <c:pt idx="921">
                  <c:v>375.9</c:v>
                </c:pt>
                <c:pt idx="922">
                  <c:v>375.6</c:v>
                </c:pt>
                <c:pt idx="923">
                  <c:v>375.6</c:v>
                </c:pt>
                <c:pt idx="924">
                  <c:v>375.6</c:v>
                </c:pt>
                <c:pt idx="925">
                  <c:v>375.3</c:v>
                </c:pt>
                <c:pt idx="926">
                  <c:v>375.3</c:v>
                </c:pt>
                <c:pt idx="927">
                  <c:v>375.3</c:v>
                </c:pt>
                <c:pt idx="928">
                  <c:v>375.2</c:v>
                </c:pt>
                <c:pt idx="929">
                  <c:v>375.3</c:v>
                </c:pt>
                <c:pt idx="930">
                  <c:v>374.9</c:v>
                </c:pt>
                <c:pt idx="931">
                  <c:v>374.9</c:v>
                </c:pt>
                <c:pt idx="932">
                  <c:v>374.9</c:v>
                </c:pt>
                <c:pt idx="933">
                  <c:v>374.9</c:v>
                </c:pt>
                <c:pt idx="934">
                  <c:v>374.9</c:v>
                </c:pt>
                <c:pt idx="935">
                  <c:v>374.9</c:v>
                </c:pt>
                <c:pt idx="936">
                  <c:v>374.9</c:v>
                </c:pt>
                <c:pt idx="937">
                  <c:v>374.5</c:v>
                </c:pt>
                <c:pt idx="938">
                  <c:v>374.6</c:v>
                </c:pt>
                <c:pt idx="939">
                  <c:v>374.6</c:v>
                </c:pt>
                <c:pt idx="940">
                  <c:v>374.6</c:v>
                </c:pt>
                <c:pt idx="941">
                  <c:v>374.2</c:v>
                </c:pt>
                <c:pt idx="942">
                  <c:v>374.3</c:v>
                </c:pt>
                <c:pt idx="943">
                  <c:v>374.2</c:v>
                </c:pt>
                <c:pt idx="944">
                  <c:v>374.3</c:v>
                </c:pt>
                <c:pt idx="945">
                  <c:v>374.2</c:v>
                </c:pt>
                <c:pt idx="946">
                  <c:v>374.3</c:v>
                </c:pt>
                <c:pt idx="947">
                  <c:v>374.2</c:v>
                </c:pt>
                <c:pt idx="948">
                  <c:v>373.9</c:v>
                </c:pt>
                <c:pt idx="949">
                  <c:v>373.9</c:v>
                </c:pt>
                <c:pt idx="950">
                  <c:v>374</c:v>
                </c:pt>
                <c:pt idx="951">
                  <c:v>373.5</c:v>
                </c:pt>
                <c:pt idx="952">
                  <c:v>373.3</c:v>
                </c:pt>
                <c:pt idx="953">
                  <c:v>373.7</c:v>
                </c:pt>
                <c:pt idx="954">
                  <c:v>373.4</c:v>
                </c:pt>
                <c:pt idx="955">
                  <c:v>373.6</c:v>
                </c:pt>
                <c:pt idx="956">
                  <c:v>373.2</c:v>
                </c:pt>
                <c:pt idx="957">
                  <c:v>373.3</c:v>
                </c:pt>
                <c:pt idx="958">
                  <c:v>373.3</c:v>
                </c:pt>
                <c:pt idx="959">
                  <c:v>372.9</c:v>
                </c:pt>
                <c:pt idx="960">
                  <c:v>373</c:v>
                </c:pt>
                <c:pt idx="961">
                  <c:v>372.9</c:v>
                </c:pt>
                <c:pt idx="962">
                  <c:v>372.9</c:v>
                </c:pt>
                <c:pt idx="963">
                  <c:v>372.9</c:v>
                </c:pt>
                <c:pt idx="964">
                  <c:v>372.9</c:v>
                </c:pt>
                <c:pt idx="965">
                  <c:v>372.5</c:v>
                </c:pt>
                <c:pt idx="966">
                  <c:v>372.6</c:v>
                </c:pt>
                <c:pt idx="967">
                  <c:v>372.2</c:v>
                </c:pt>
                <c:pt idx="968">
                  <c:v>372.7</c:v>
                </c:pt>
                <c:pt idx="969">
                  <c:v>372.2</c:v>
                </c:pt>
                <c:pt idx="970">
                  <c:v>372.2</c:v>
                </c:pt>
                <c:pt idx="971">
                  <c:v>372.2</c:v>
                </c:pt>
                <c:pt idx="972">
                  <c:v>372.2</c:v>
                </c:pt>
                <c:pt idx="973">
                  <c:v>372.2</c:v>
                </c:pt>
                <c:pt idx="974">
                  <c:v>371.9</c:v>
                </c:pt>
                <c:pt idx="975">
                  <c:v>372</c:v>
                </c:pt>
                <c:pt idx="976">
                  <c:v>371.6</c:v>
                </c:pt>
                <c:pt idx="977">
                  <c:v>371.3</c:v>
                </c:pt>
                <c:pt idx="978">
                  <c:v>371.3</c:v>
                </c:pt>
                <c:pt idx="979">
                  <c:v>371.3</c:v>
                </c:pt>
                <c:pt idx="980">
                  <c:v>371</c:v>
                </c:pt>
                <c:pt idx="981">
                  <c:v>371</c:v>
                </c:pt>
                <c:pt idx="982">
                  <c:v>370.7</c:v>
                </c:pt>
                <c:pt idx="983">
                  <c:v>370.6</c:v>
                </c:pt>
                <c:pt idx="984">
                  <c:v>370.6</c:v>
                </c:pt>
                <c:pt idx="985">
                  <c:v>370.3</c:v>
                </c:pt>
                <c:pt idx="986">
                  <c:v>370.3</c:v>
                </c:pt>
                <c:pt idx="987">
                  <c:v>370.3</c:v>
                </c:pt>
                <c:pt idx="988">
                  <c:v>370.3</c:v>
                </c:pt>
                <c:pt idx="989">
                  <c:v>370.3</c:v>
                </c:pt>
                <c:pt idx="990">
                  <c:v>370</c:v>
                </c:pt>
                <c:pt idx="991">
                  <c:v>370</c:v>
                </c:pt>
                <c:pt idx="992">
                  <c:v>370</c:v>
                </c:pt>
                <c:pt idx="993">
                  <c:v>369.6</c:v>
                </c:pt>
                <c:pt idx="994">
                  <c:v>369.6</c:v>
                </c:pt>
                <c:pt idx="995">
                  <c:v>369.3</c:v>
                </c:pt>
                <c:pt idx="996">
                  <c:v>369.3</c:v>
                </c:pt>
                <c:pt idx="997">
                  <c:v>369.3</c:v>
                </c:pt>
                <c:pt idx="998">
                  <c:v>369</c:v>
                </c:pt>
                <c:pt idx="999">
                  <c:v>369</c:v>
                </c:pt>
                <c:pt idx="1000">
                  <c:v>369</c:v>
                </c:pt>
                <c:pt idx="1001">
                  <c:v>368.7</c:v>
                </c:pt>
                <c:pt idx="1002">
                  <c:v>368.7</c:v>
                </c:pt>
                <c:pt idx="1003">
                  <c:v>368.3</c:v>
                </c:pt>
                <c:pt idx="1004">
                  <c:v>368.3</c:v>
                </c:pt>
                <c:pt idx="1005">
                  <c:v>368.3</c:v>
                </c:pt>
                <c:pt idx="1006">
                  <c:v>368</c:v>
                </c:pt>
                <c:pt idx="1007">
                  <c:v>368</c:v>
                </c:pt>
                <c:pt idx="1008">
                  <c:v>367.7</c:v>
                </c:pt>
                <c:pt idx="1009">
                  <c:v>367.9</c:v>
                </c:pt>
                <c:pt idx="1010">
                  <c:v>367.7</c:v>
                </c:pt>
                <c:pt idx="1011">
                  <c:v>367.7</c:v>
                </c:pt>
                <c:pt idx="1012">
                  <c:v>367.3</c:v>
                </c:pt>
                <c:pt idx="1013">
                  <c:v>367.3</c:v>
                </c:pt>
                <c:pt idx="1014">
                  <c:v>367.3</c:v>
                </c:pt>
                <c:pt idx="1015">
                  <c:v>367.3</c:v>
                </c:pt>
                <c:pt idx="1016">
                  <c:v>367</c:v>
                </c:pt>
                <c:pt idx="1017">
                  <c:v>367</c:v>
                </c:pt>
                <c:pt idx="1018">
                  <c:v>366.6</c:v>
                </c:pt>
                <c:pt idx="1019">
                  <c:v>366.6</c:v>
                </c:pt>
                <c:pt idx="1020">
                  <c:v>366.3</c:v>
                </c:pt>
                <c:pt idx="1021">
                  <c:v>366.3</c:v>
                </c:pt>
                <c:pt idx="1022">
                  <c:v>366.3</c:v>
                </c:pt>
                <c:pt idx="1023">
                  <c:v>366</c:v>
                </c:pt>
                <c:pt idx="1024">
                  <c:v>366</c:v>
                </c:pt>
                <c:pt idx="1025">
                  <c:v>365.7</c:v>
                </c:pt>
                <c:pt idx="1026">
                  <c:v>365.7</c:v>
                </c:pt>
                <c:pt idx="1027">
                  <c:v>365.7</c:v>
                </c:pt>
                <c:pt idx="1028">
                  <c:v>365.4</c:v>
                </c:pt>
                <c:pt idx="1029">
                  <c:v>365.3</c:v>
                </c:pt>
                <c:pt idx="1030">
                  <c:v>364.9</c:v>
                </c:pt>
                <c:pt idx="1031">
                  <c:v>365</c:v>
                </c:pt>
                <c:pt idx="1032">
                  <c:v>364.7</c:v>
                </c:pt>
                <c:pt idx="1033">
                  <c:v>364.7</c:v>
                </c:pt>
                <c:pt idx="1034">
                  <c:v>364.6</c:v>
                </c:pt>
                <c:pt idx="1035">
                  <c:v>364.7</c:v>
                </c:pt>
                <c:pt idx="1036">
                  <c:v>364.4</c:v>
                </c:pt>
                <c:pt idx="1037">
                  <c:v>364</c:v>
                </c:pt>
                <c:pt idx="1038">
                  <c:v>363.9</c:v>
                </c:pt>
                <c:pt idx="1039">
                  <c:v>364</c:v>
                </c:pt>
                <c:pt idx="1040">
                  <c:v>363.6</c:v>
                </c:pt>
                <c:pt idx="1041">
                  <c:v>363.7</c:v>
                </c:pt>
                <c:pt idx="1042">
                  <c:v>363.7</c:v>
                </c:pt>
                <c:pt idx="1043">
                  <c:v>363.7</c:v>
                </c:pt>
                <c:pt idx="1044">
                  <c:v>363.4</c:v>
                </c:pt>
                <c:pt idx="1045">
                  <c:v>363</c:v>
                </c:pt>
                <c:pt idx="1046">
                  <c:v>363.1</c:v>
                </c:pt>
                <c:pt idx="1047">
                  <c:v>362.7</c:v>
                </c:pt>
                <c:pt idx="1048">
                  <c:v>362.7</c:v>
                </c:pt>
                <c:pt idx="1049">
                  <c:v>362.8</c:v>
                </c:pt>
                <c:pt idx="1050">
                  <c:v>362.5</c:v>
                </c:pt>
                <c:pt idx="1051">
                  <c:v>362.3</c:v>
                </c:pt>
                <c:pt idx="1052">
                  <c:v>362.3</c:v>
                </c:pt>
                <c:pt idx="1053">
                  <c:v>362</c:v>
                </c:pt>
                <c:pt idx="1054">
                  <c:v>362.1</c:v>
                </c:pt>
                <c:pt idx="1055">
                  <c:v>361.7</c:v>
                </c:pt>
                <c:pt idx="1056">
                  <c:v>361.7</c:v>
                </c:pt>
                <c:pt idx="1057">
                  <c:v>361.7</c:v>
                </c:pt>
                <c:pt idx="1058">
                  <c:v>361.7</c:v>
                </c:pt>
                <c:pt idx="1059">
                  <c:v>361.4</c:v>
                </c:pt>
                <c:pt idx="1060">
                  <c:v>361.4</c:v>
                </c:pt>
                <c:pt idx="1061">
                  <c:v>361.4</c:v>
                </c:pt>
                <c:pt idx="1062">
                  <c:v>361.1</c:v>
                </c:pt>
                <c:pt idx="1063">
                  <c:v>361.1</c:v>
                </c:pt>
                <c:pt idx="1064">
                  <c:v>361.1</c:v>
                </c:pt>
                <c:pt idx="1065">
                  <c:v>360.8</c:v>
                </c:pt>
                <c:pt idx="1066">
                  <c:v>360.8</c:v>
                </c:pt>
                <c:pt idx="1067">
                  <c:v>360.8</c:v>
                </c:pt>
                <c:pt idx="1068">
                  <c:v>360.8</c:v>
                </c:pt>
                <c:pt idx="1069">
                  <c:v>360.4</c:v>
                </c:pt>
                <c:pt idx="1070">
                  <c:v>360.4</c:v>
                </c:pt>
                <c:pt idx="1071">
                  <c:v>360.2</c:v>
                </c:pt>
                <c:pt idx="1072">
                  <c:v>360.1</c:v>
                </c:pt>
                <c:pt idx="1073">
                  <c:v>360.1</c:v>
                </c:pt>
                <c:pt idx="1074">
                  <c:v>360.1</c:v>
                </c:pt>
                <c:pt idx="1075">
                  <c:v>359.8</c:v>
                </c:pt>
                <c:pt idx="1076">
                  <c:v>359.8</c:v>
                </c:pt>
                <c:pt idx="1077">
                  <c:v>359.5</c:v>
                </c:pt>
                <c:pt idx="1078">
                  <c:v>359.5</c:v>
                </c:pt>
                <c:pt idx="1079">
                  <c:v>359.5</c:v>
                </c:pt>
                <c:pt idx="1080">
                  <c:v>359.2</c:v>
                </c:pt>
                <c:pt idx="1081">
                  <c:v>358.8</c:v>
                </c:pt>
                <c:pt idx="1082">
                  <c:v>358.8</c:v>
                </c:pt>
                <c:pt idx="1083">
                  <c:v>358.8</c:v>
                </c:pt>
                <c:pt idx="1084">
                  <c:v>358.8</c:v>
                </c:pt>
                <c:pt idx="1085">
                  <c:v>358.8</c:v>
                </c:pt>
                <c:pt idx="1086">
                  <c:v>358.5</c:v>
                </c:pt>
                <c:pt idx="1087">
                  <c:v>358.2</c:v>
                </c:pt>
                <c:pt idx="1088">
                  <c:v>358.1</c:v>
                </c:pt>
                <c:pt idx="1089">
                  <c:v>357.8</c:v>
                </c:pt>
                <c:pt idx="1090">
                  <c:v>357.8</c:v>
                </c:pt>
                <c:pt idx="1091">
                  <c:v>357.9</c:v>
                </c:pt>
                <c:pt idx="1092">
                  <c:v>357.5</c:v>
                </c:pt>
                <c:pt idx="1093">
                  <c:v>357.6</c:v>
                </c:pt>
                <c:pt idx="1094">
                  <c:v>357.2</c:v>
                </c:pt>
                <c:pt idx="1095">
                  <c:v>357.1</c:v>
                </c:pt>
                <c:pt idx="1096">
                  <c:v>357.2</c:v>
                </c:pt>
                <c:pt idx="1097">
                  <c:v>357.2</c:v>
                </c:pt>
                <c:pt idx="1098">
                  <c:v>356.8</c:v>
                </c:pt>
                <c:pt idx="1099">
                  <c:v>356.5</c:v>
                </c:pt>
                <c:pt idx="1100">
                  <c:v>356.4</c:v>
                </c:pt>
                <c:pt idx="1101">
                  <c:v>356.2</c:v>
                </c:pt>
                <c:pt idx="1102">
                  <c:v>356.5</c:v>
                </c:pt>
                <c:pt idx="1103">
                  <c:v>356.1</c:v>
                </c:pt>
                <c:pt idx="1104">
                  <c:v>355.8</c:v>
                </c:pt>
                <c:pt idx="1105">
                  <c:v>355.8</c:v>
                </c:pt>
                <c:pt idx="1106">
                  <c:v>355.5</c:v>
                </c:pt>
                <c:pt idx="1107">
                  <c:v>355.4</c:v>
                </c:pt>
                <c:pt idx="1108">
                  <c:v>355.2</c:v>
                </c:pt>
                <c:pt idx="1109">
                  <c:v>355.2</c:v>
                </c:pt>
                <c:pt idx="1110">
                  <c:v>355.2</c:v>
                </c:pt>
                <c:pt idx="1111">
                  <c:v>355.2</c:v>
                </c:pt>
                <c:pt idx="1112">
                  <c:v>354.8</c:v>
                </c:pt>
                <c:pt idx="1113">
                  <c:v>354.5</c:v>
                </c:pt>
                <c:pt idx="1114">
                  <c:v>354.8</c:v>
                </c:pt>
                <c:pt idx="1115">
                  <c:v>354.5</c:v>
                </c:pt>
                <c:pt idx="1116">
                  <c:v>354.4</c:v>
                </c:pt>
                <c:pt idx="1117">
                  <c:v>354.4</c:v>
                </c:pt>
                <c:pt idx="1118">
                  <c:v>354.1</c:v>
                </c:pt>
                <c:pt idx="1119">
                  <c:v>354.2</c:v>
                </c:pt>
                <c:pt idx="1120">
                  <c:v>353.8</c:v>
                </c:pt>
                <c:pt idx="1121">
                  <c:v>353.8</c:v>
                </c:pt>
                <c:pt idx="1122">
                  <c:v>353.4</c:v>
                </c:pt>
                <c:pt idx="1123">
                  <c:v>353.4</c:v>
                </c:pt>
                <c:pt idx="1124">
                  <c:v>353.4</c:v>
                </c:pt>
                <c:pt idx="1125">
                  <c:v>353.4</c:v>
                </c:pt>
                <c:pt idx="1126">
                  <c:v>353.4</c:v>
                </c:pt>
                <c:pt idx="1127">
                  <c:v>353.4</c:v>
                </c:pt>
                <c:pt idx="1128">
                  <c:v>353.4</c:v>
                </c:pt>
                <c:pt idx="1129">
                  <c:v>353.1</c:v>
                </c:pt>
                <c:pt idx="1130">
                  <c:v>353.1</c:v>
                </c:pt>
                <c:pt idx="1131">
                  <c:v>353.1</c:v>
                </c:pt>
                <c:pt idx="1132">
                  <c:v>353.1</c:v>
                </c:pt>
                <c:pt idx="1133">
                  <c:v>353.1</c:v>
                </c:pt>
                <c:pt idx="1134">
                  <c:v>353.1</c:v>
                </c:pt>
                <c:pt idx="1135">
                  <c:v>352.8</c:v>
                </c:pt>
                <c:pt idx="1136">
                  <c:v>352.8</c:v>
                </c:pt>
                <c:pt idx="1137">
                  <c:v>352.7</c:v>
                </c:pt>
                <c:pt idx="1138">
                  <c:v>352.4</c:v>
                </c:pt>
                <c:pt idx="1139">
                  <c:v>352.5</c:v>
                </c:pt>
                <c:pt idx="1140">
                  <c:v>352.5</c:v>
                </c:pt>
                <c:pt idx="1141">
                  <c:v>352.5</c:v>
                </c:pt>
                <c:pt idx="1142">
                  <c:v>352.5</c:v>
                </c:pt>
                <c:pt idx="1143">
                  <c:v>352.1</c:v>
                </c:pt>
                <c:pt idx="1144">
                  <c:v>352.1</c:v>
                </c:pt>
                <c:pt idx="1145">
                  <c:v>352.1</c:v>
                </c:pt>
                <c:pt idx="1146">
                  <c:v>352.1</c:v>
                </c:pt>
                <c:pt idx="1147">
                  <c:v>352.1</c:v>
                </c:pt>
                <c:pt idx="1148">
                  <c:v>352.1</c:v>
                </c:pt>
                <c:pt idx="1149">
                  <c:v>351.8</c:v>
                </c:pt>
                <c:pt idx="1150">
                  <c:v>351.8</c:v>
                </c:pt>
                <c:pt idx="1151">
                  <c:v>351.8</c:v>
                </c:pt>
                <c:pt idx="1152">
                  <c:v>351.8</c:v>
                </c:pt>
                <c:pt idx="1153">
                  <c:v>351.8</c:v>
                </c:pt>
                <c:pt idx="1154">
                  <c:v>351.8</c:v>
                </c:pt>
                <c:pt idx="1155">
                  <c:v>351.5</c:v>
                </c:pt>
                <c:pt idx="1156">
                  <c:v>351.5</c:v>
                </c:pt>
                <c:pt idx="1157">
                  <c:v>351.5</c:v>
                </c:pt>
                <c:pt idx="1158">
                  <c:v>351.5</c:v>
                </c:pt>
                <c:pt idx="1159">
                  <c:v>351.2</c:v>
                </c:pt>
                <c:pt idx="1160">
                  <c:v>351.2</c:v>
                </c:pt>
                <c:pt idx="1161">
                  <c:v>351.1</c:v>
                </c:pt>
                <c:pt idx="1162">
                  <c:v>351.2</c:v>
                </c:pt>
                <c:pt idx="1163">
                  <c:v>351.1</c:v>
                </c:pt>
                <c:pt idx="1164">
                  <c:v>351.1</c:v>
                </c:pt>
                <c:pt idx="1165">
                  <c:v>351.1</c:v>
                </c:pt>
                <c:pt idx="1166">
                  <c:v>351.1</c:v>
                </c:pt>
                <c:pt idx="1167">
                  <c:v>351.1</c:v>
                </c:pt>
                <c:pt idx="1168">
                  <c:v>350.8</c:v>
                </c:pt>
                <c:pt idx="1169">
                  <c:v>350.9</c:v>
                </c:pt>
                <c:pt idx="1170">
                  <c:v>350.8</c:v>
                </c:pt>
                <c:pt idx="1171">
                  <c:v>350.8</c:v>
                </c:pt>
                <c:pt idx="1172">
                  <c:v>350.8</c:v>
                </c:pt>
                <c:pt idx="1173">
                  <c:v>350.4</c:v>
                </c:pt>
                <c:pt idx="1174">
                  <c:v>350.5</c:v>
                </c:pt>
                <c:pt idx="1175">
                  <c:v>350.5</c:v>
                </c:pt>
                <c:pt idx="1176">
                  <c:v>350.5</c:v>
                </c:pt>
                <c:pt idx="1177">
                  <c:v>350.5</c:v>
                </c:pt>
                <c:pt idx="1178">
                  <c:v>350.5</c:v>
                </c:pt>
                <c:pt idx="1179">
                  <c:v>350.5</c:v>
                </c:pt>
                <c:pt idx="1180">
                  <c:v>350.5</c:v>
                </c:pt>
                <c:pt idx="1181">
                  <c:v>350.1</c:v>
                </c:pt>
                <c:pt idx="1182">
                  <c:v>350.2</c:v>
                </c:pt>
                <c:pt idx="1183">
                  <c:v>350.1</c:v>
                </c:pt>
                <c:pt idx="1184">
                  <c:v>350.2</c:v>
                </c:pt>
                <c:pt idx="1185">
                  <c:v>350.2</c:v>
                </c:pt>
                <c:pt idx="1186">
                  <c:v>350.1</c:v>
                </c:pt>
                <c:pt idx="1187">
                  <c:v>350.1</c:v>
                </c:pt>
                <c:pt idx="1188">
                  <c:v>349.8</c:v>
                </c:pt>
                <c:pt idx="1189">
                  <c:v>349.8</c:v>
                </c:pt>
                <c:pt idx="1190">
                  <c:v>349.8</c:v>
                </c:pt>
                <c:pt idx="1191">
                  <c:v>349.9</c:v>
                </c:pt>
                <c:pt idx="1192">
                  <c:v>349.8</c:v>
                </c:pt>
                <c:pt idx="1193">
                  <c:v>349.8</c:v>
                </c:pt>
                <c:pt idx="1194">
                  <c:v>349.5</c:v>
                </c:pt>
                <c:pt idx="1195">
                  <c:v>349.5</c:v>
                </c:pt>
                <c:pt idx="1196">
                  <c:v>349.5</c:v>
                </c:pt>
                <c:pt idx="1197">
                  <c:v>349.5</c:v>
                </c:pt>
                <c:pt idx="1198">
                  <c:v>349.4</c:v>
                </c:pt>
                <c:pt idx="1199">
                  <c:v>349.4</c:v>
                </c:pt>
                <c:pt idx="1200">
                  <c:v>349.2</c:v>
                </c:pt>
                <c:pt idx="1201">
                  <c:v>349.1</c:v>
                </c:pt>
                <c:pt idx="1202">
                  <c:v>349.2</c:v>
                </c:pt>
                <c:pt idx="1203">
                  <c:v>349.1</c:v>
                </c:pt>
                <c:pt idx="1204">
                  <c:v>349.1</c:v>
                </c:pt>
                <c:pt idx="1205">
                  <c:v>348.9</c:v>
                </c:pt>
                <c:pt idx="1206">
                  <c:v>348.8</c:v>
                </c:pt>
                <c:pt idx="1207">
                  <c:v>348.8</c:v>
                </c:pt>
                <c:pt idx="1208">
                  <c:v>348.9</c:v>
                </c:pt>
                <c:pt idx="1209">
                  <c:v>348.5</c:v>
                </c:pt>
                <c:pt idx="1210">
                  <c:v>348.5</c:v>
                </c:pt>
                <c:pt idx="1211">
                  <c:v>348.5</c:v>
                </c:pt>
                <c:pt idx="1212">
                  <c:v>348.5</c:v>
                </c:pt>
                <c:pt idx="1213">
                  <c:v>348.5</c:v>
                </c:pt>
                <c:pt idx="1214">
                  <c:v>348.2</c:v>
                </c:pt>
                <c:pt idx="1215">
                  <c:v>347.8</c:v>
                </c:pt>
                <c:pt idx="1216">
                  <c:v>347.8</c:v>
                </c:pt>
                <c:pt idx="1217">
                  <c:v>347.8</c:v>
                </c:pt>
                <c:pt idx="1218">
                  <c:v>347.5</c:v>
                </c:pt>
                <c:pt idx="1219">
                  <c:v>347.5</c:v>
                </c:pt>
                <c:pt idx="1220">
                  <c:v>347.2</c:v>
                </c:pt>
                <c:pt idx="1221">
                  <c:v>347.2</c:v>
                </c:pt>
                <c:pt idx="1222">
                  <c:v>347.2</c:v>
                </c:pt>
                <c:pt idx="1223">
                  <c:v>346.8</c:v>
                </c:pt>
                <c:pt idx="1224">
                  <c:v>346.5</c:v>
                </c:pt>
                <c:pt idx="1225">
                  <c:v>346.5</c:v>
                </c:pt>
                <c:pt idx="1226">
                  <c:v>346.5</c:v>
                </c:pt>
                <c:pt idx="1227">
                  <c:v>346.5</c:v>
                </c:pt>
                <c:pt idx="1228">
                  <c:v>346.2</c:v>
                </c:pt>
                <c:pt idx="1229">
                  <c:v>346.2</c:v>
                </c:pt>
                <c:pt idx="1230">
                  <c:v>346.2</c:v>
                </c:pt>
                <c:pt idx="1231">
                  <c:v>345.8</c:v>
                </c:pt>
                <c:pt idx="1232">
                  <c:v>345.8</c:v>
                </c:pt>
                <c:pt idx="1233">
                  <c:v>345.5</c:v>
                </c:pt>
                <c:pt idx="1234">
                  <c:v>345.5</c:v>
                </c:pt>
                <c:pt idx="1235">
                  <c:v>345.5</c:v>
                </c:pt>
                <c:pt idx="1236">
                  <c:v>345.5</c:v>
                </c:pt>
                <c:pt idx="1237">
                  <c:v>345.5</c:v>
                </c:pt>
                <c:pt idx="1238">
                  <c:v>345.1</c:v>
                </c:pt>
                <c:pt idx="1239">
                  <c:v>344.8</c:v>
                </c:pt>
                <c:pt idx="1240">
                  <c:v>344.9</c:v>
                </c:pt>
                <c:pt idx="1241">
                  <c:v>344.8</c:v>
                </c:pt>
                <c:pt idx="1242">
                  <c:v>344.7</c:v>
                </c:pt>
                <c:pt idx="1243">
                  <c:v>344.5</c:v>
                </c:pt>
                <c:pt idx="1244">
                  <c:v>344.5</c:v>
                </c:pt>
                <c:pt idx="1245">
                  <c:v>344.2</c:v>
                </c:pt>
                <c:pt idx="1246">
                  <c:v>344.2</c:v>
                </c:pt>
                <c:pt idx="1247">
                  <c:v>344.2</c:v>
                </c:pt>
                <c:pt idx="1248">
                  <c:v>343.9</c:v>
                </c:pt>
                <c:pt idx="1249">
                  <c:v>343.9</c:v>
                </c:pt>
                <c:pt idx="1250">
                  <c:v>343.9</c:v>
                </c:pt>
                <c:pt idx="1251">
                  <c:v>343.5</c:v>
                </c:pt>
                <c:pt idx="1252">
                  <c:v>343.5</c:v>
                </c:pt>
                <c:pt idx="1253">
                  <c:v>343.5</c:v>
                </c:pt>
                <c:pt idx="1254">
                  <c:v>343.2</c:v>
                </c:pt>
                <c:pt idx="1255">
                  <c:v>343.2</c:v>
                </c:pt>
                <c:pt idx="1256">
                  <c:v>343.2</c:v>
                </c:pt>
                <c:pt idx="1257">
                  <c:v>342.8</c:v>
                </c:pt>
                <c:pt idx="1258">
                  <c:v>342.7</c:v>
                </c:pt>
                <c:pt idx="1259">
                  <c:v>342.7</c:v>
                </c:pt>
                <c:pt idx="1260">
                  <c:v>342.4</c:v>
                </c:pt>
                <c:pt idx="1261">
                  <c:v>342.5</c:v>
                </c:pt>
                <c:pt idx="1262">
                  <c:v>342.2</c:v>
                </c:pt>
                <c:pt idx="1263">
                  <c:v>342.2</c:v>
                </c:pt>
                <c:pt idx="1264">
                  <c:v>341.8</c:v>
                </c:pt>
                <c:pt idx="1265">
                  <c:v>341.8</c:v>
                </c:pt>
                <c:pt idx="1266">
                  <c:v>341.5</c:v>
                </c:pt>
                <c:pt idx="1267">
                  <c:v>341.5</c:v>
                </c:pt>
                <c:pt idx="1268">
                  <c:v>341.5</c:v>
                </c:pt>
                <c:pt idx="1269">
                  <c:v>341.1</c:v>
                </c:pt>
                <c:pt idx="1270">
                  <c:v>341.1</c:v>
                </c:pt>
                <c:pt idx="1271">
                  <c:v>341.2</c:v>
                </c:pt>
                <c:pt idx="1272">
                  <c:v>340.8</c:v>
                </c:pt>
                <c:pt idx="1273">
                  <c:v>340.8</c:v>
                </c:pt>
                <c:pt idx="1274">
                  <c:v>340.8</c:v>
                </c:pt>
                <c:pt idx="1275">
                  <c:v>340.8</c:v>
                </c:pt>
                <c:pt idx="1276">
                  <c:v>340.6</c:v>
                </c:pt>
                <c:pt idx="1277">
                  <c:v>340.5</c:v>
                </c:pt>
                <c:pt idx="1278">
                  <c:v>340.5</c:v>
                </c:pt>
                <c:pt idx="1279">
                  <c:v>340.2</c:v>
                </c:pt>
                <c:pt idx="1280">
                  <c:v>339.9</c:v>
                </c:pt>
                <c:pt idx="1281">
                  <c:v>339.9</c:v>
                </c:pt>
                <c:pt idx="1282">
                  <c:v>339.9</c:v>
                </c:pt>
                <c:pt idx="1283">
                  <c:v>339.9</c:v>
                </c:pt>
                <c:pt idx="1284">
                  <c:v>339.5</c:v>
                </c:pt>
                <c:pt idx="1285">
                  <c:v>339.2</c:v>
                </c:pt>
                <c:pt idx="1286">
                  <c:v>339.5</c:v>
                </c:pt>
                <c:pt idx="1287">
                  <c:v>339.2</c:v>
                </c:pt>
                <c:pt idx="1288">
                  <c:v>339.2</c:v>
                </c:pt>
                <c:pt idx="1289">
                  <c:v>338.9</c:v>
                </c:pt>
                <c:pt idx="1290">
                  <c:v>338.8</c:v>
                </c:pt>
                <c:pt idx="1291">
                  <c:v>338.6</c:v>
                </c:pt>
                <c:pt idx="1292">
                  <c:v>338.5</c:v>
                </c:pt>
                <c:pt idx="1293">
                  <c:v>338.5</c:v>
                </c:pt>
                <c:pt idx="1294">
                  <c:v>338.5</c:v>
                </c:pt>
                <c:pt idx="1295">
                  <c:v>338.2</c:v>
                </c:pt>
                <c:pt idx="1296">
                  <c:v>338.1</c:v>
                </c:pt>
                <c:pt idx="1297">
                  <c:v>338.1</c:v>
                </c:pt>
                <c:pt idx="1298">
                  <c:v>337.9</c:v>
                </c:pt>
                <c:pt idx="1299">
                  <c:v>337.9</c:v>
                </c:pt>
                <c:pt idx="1300">
                  <c:v>337.9</c:v>
                </c:pt>
                <c:pt idx="1301">
                  <c:v>337.9</c:v>
                </c:pt>
                <c:pt idx="1302">
                  <c:v>337.9</c:v>
                </c:pt>
                <c:pt idx="1303">
                  <c:v>337.5</c:v>
                </c:pt>
                <c:pt idx="1304">
                  <c:v>337.5</c:v>
                </c:pt>
                <c:pt idx="1305">
                  <c:v>337.2</c:v>
                </c:pt>
                <c:pt idx="1306">
                  <c:v>336.9</c:v>
                </c:pt>
                <c:pt idx="1307">
                  <c:v>336.8</c:v>
                </c:pt>
                <c:pt idx="1308">
                  <c:v>336.5</c:v>
                </c:pt>
                <c:pt idx="1309">
                  <c:v>336.2</c:v>
                </c:pt>
                <c:pt idx="1310">
                  <c:v>335.9</c:v>
                </c:pt>
                <c:pt idx="1311">
                  <c:v>335.9</c:v>
                </c:pt>
                <c:pt idx="1312">
                  <c:v>335.9</c:v>
                </c:pt>
                <c:pt idx="1313">
                  <c:v>335.6</c:v>
                </c:pt>
                <c:pt idx="1314">
                  <c:v>335.6</c:v>
                </c:pt>
                <c:pt idx="1315">
                  <c:v>335.2</c:v>
                </c:pt>
                <c:pt idx="1316">
                  <c:v>335.2</c:v>
                </c:pt>
                <c:pt idx="1317">
                  <c:v>335.2</c:v>
                </c:pt>
                <c:pt idx="1318">
                  <c:v>334.9</c:v>
                </c:pt>
                <c:pt idx="1319">
                  <c:v>334.9</c:v>
                </c:pt>
                <c:pt idx="1320">
                  <c:v>334.8</c:v>
                </c:pt>
                <c:pt idx="1321">
                  <c:v>334.5</c:v>
                </c:pt>
                <c:pt idx="1322">
                  <c:v>334.6</c:v>
                </c:pt>
                <c:pt idx="1323">
                  <c:v>334.6</c:v>
                </c:pt>
                <c:pt idx="1324">
                  <c:v>334.2</c:v>
                </c:pt>
                <c:pt idx="1325">
                  <c:v>334.2</c:v>
                </c:pt>
                <c:pt idx="1326">
                  <c:v>333.8</c:v>
                </c:pt>
                <c:pt idx="1327">
                  <c:v>333.9</c:v>
                </c:pt>
                <c:pt idx="1328">
                  <c:v>333.9</c:v>
                </c:pt>
                <c:pt idx="1329">
                  <c:v>333.9</c:v>
                </c:pt>
                <c:pt idx="1330">
                  <c:v>333.6</c:v>
                </c:pt>
                <c:pt idx="1331">
                  <c:v>333.6</c:v>
                </c:pt>
                <c:pt idx="1332">
                  <c:v>333.2</c:v>
                </c:pt>
                <c:pt idx="1333">
                  <c:v>333.1</c:v>
                </c:pt>
                <c:pt idx="1334">
                  <c:v>333.2</c:v>
                </c:pt>
                <c:pt idx="1335">
                  <c:v>332.9</c:v>
                </c:pt>
                <c:pt idx="1336">
                  <c:v>332.9</c:v>
                </c:pt>
                <c:pt idx="1337">
                  <c:v>332.9</c:v>
                </c:pt>
                <c:pt idx="1338">
                  <c:v>332.5</c:v>
                </c:pt>
                <c:pt idx="1339">
                  <c:v>332.5</c:v>
                </c:pt>
                <c:pt idx="1340">
                  <c:v>332.5</c:v>
                </c:pt>
                <c:pt idx="1341">
                  <c:v>332.2</c:v>
                </c:pt>
                <c:pt idx="1342">
                  <c:v>332.2</c:v>
                </c:pt>
                <c:pt idx="1343">
                  <c:v>332.2</c:v>
                </c:pt>
                <c:pt idx="1344">
                  <c:v>331.9</c:v>
                </c:pt>
                <c:pt idx="1345">
                  <c:v>331.9</c:v>
                </c:pt>
                <c:pt idx="1346">
                  <c:v>331.9</c:v>
                </c:pt>
                <c:pt idx="1347">
                  <c:v>331.6</c:v>
                </c:pt>
                <c:pt idx="1348">
                  <c:v>331.6</c:v>
                </c:pt>
                <c:pt idx="1349">
                  <c:v>331.6</c:v>
                </c:pt>
                <c:pt idx="1350">
                  <c:v>331.3</c:v>
                </c:pt>
                <c:pt idx="1351">
                  <c:v>331.3</c:v>
                </c:pt>
                <c:pt idx="1352">
                  <c:v>331.3</c:v>
                </c:pt>
                <c:pt idx="1353">
                  <c:v>331.3</c:v>
                </c:pt>
                <c:pt idx="1354">
                  <c:v>331.3</c:v>
                </c:pt>
                <c:pt idx="1355">
                  <c:v>331.3</c:v>
                </c:pt>
                <c:pt idx="1356">
                  <c:v>330.9</c:v>
                </c:pt>
                <c:pt idx="1357">
                  <c:v>330.9</c:v>
                </c:pt>
                <c:pt idx="1358">
                  <c:v>330.9</c:v>
                </c:pt>
                <c:pt idx="1359">
                  <c:v>330.6</c:v>
                </c:pt>
                <c:pt idx="1360">
                  <c:v>330.6</c:v>
                </c:pt>
                <c:pt idx="1361">
                  <c:v>330.6</c:v>
                </c:pt>
                <c:pt idx="1362">
                  <c:v>330.6</c:v>
                </c:pt>
                <c:pt idx="1363">
                  <c:v>330.3</c:v>
                </c:pt>
                <c:pt idx="1364">
                  <c:v>330.3</c:v>
                </c:pt>
                <c:pt idx="1365">
                  <c:v>330.3</c:v>
                </c:pt>
                <c:pt idx="1366">
                  <c:v>330.3</c:v>
                </c:pt>
                <c:pt idx="1367">
                  <c:v>330.3</c:v>
                </c:pt>
                <c:pt idx="1368">
                  <c:v>330.3</c:v>
                </c:pt>
                <c:pt idx="1369">
                  <c:v>330.3</c:v>
                </c:pt>
                <c:pt idx="1370">
                  <c:v>330.3</c:v>
                </c:pt>
                <c:pt idx="1371">
                  <c:v>330.3</c:v>
                </c:pt>
                <c:pt idx="1372">
                  <c:v>330.3</c:v>
                </c:pt>
                <c:pt idx="1373">
                  <c:v>330.3</c:v>
                </c:pt>
                <c:pt idx="1374">
                  <c:v>329.9</c:v>
                </c:pt>
                <c:pt idx="1375">
                  <c:v>330</c:v>
                </c:pt>
                <c:pt idx="1376">
                  <c:v>330</c:v>
                </c:pt>
                <c:pt idx="1377">
                  <c:v>329.7</c:v>
                </c:pt>
                <c:pt idx="1378">
                  <c:v>330</c:v>
                </c:pt>
                <c:pt idx="1379">
                  <c:v>329.7</c:v>
                </c:pt>
                <c:pt idx="1380">
                  <c:v>329.6</c:v>
                </c:pt>
                <c:pt idx="1381">
                  <c:v>329.6</c:v>
                </c:pt>
                <c:pt idx="1382">
                  <c:v>329.7</c:v>
                </c:pt>
                <c:pt idx="1383">
                  <c:v>329.3</c:v>
                </c:pt>
                <c:pt idx="1384">
                  <c:v>329.6</c:v>
                </c:pt>
                <c:pt idx="1385">
                  <c:v>329.3</c:v>
                </c:pt>
                <c:pt idx="1386">
                  <c:v>329.4</c:v>
                </c:pt>
                <c:pt idx="1387">
                  <c:v>329.3</c:v>
                </c:pt>
                <c:pt idx="1388">
                  <c:v>329.3</c:v>
                </c:pt>
                <c:pt idx="1389">
                  <c:v>329.3</c:v>
                </c:pt>
                <c:pt idx="1390">
                  <c:v>329.3</c:v>
                </c:pt>
                <c:pt idx="1391">
                  <c:v>329.3</c:v>
                </c:pt>
                <c:pt idx="1392">
                  <c:v>329</c:v>
                </c:pt>
                <c:pt idx="1393">
                  <c:v>329</c:v>
                </c:pt>
                <c:pt idx="1394">
                  <c:v>329</c:v>
                </c:pt>
                <c:pt idx="1395">
                  <c:v>328.9</c:v>
                </c:pt>
                <c:pt idx="1396">
                  <c:v>329</c:v>
                </c:pt>
                <c:pt idx="1397">
                  <c:v>328.7</c:v>
                </c:pt>
                <c:pt idx="1398">
                  <c:v>328.6</c:v>
                </c:pt>
                <c:pt idx="1399">
                  <c:v>328.7</c:v>
                </c:pt>
                <c:pt idx="1400">
                  <c:v>328.7</c:v>
                </c:pt>
                <c:pt idx="1401">
                  <c:v>328.3</c:v>
                </c:pt>
                <c:pt idx="1402">
                  <c:v>328.3</c:v>
                </c:pt>
                <c:pt idx="1403">
                  <c:v>328.3</c:v>
                </c:pt>
                <c:pt idx="1404">
                  <c:v>328.3</c:v>
                </c:pt>
                <c:pt idx="1405">
                  <c:v>328.3</c:v>
                </c:pt>
                <c:pt idx="1406">
                  <c:v>328.3</c:v>
                </c:pt>
                <c:pt idx="1407">
                  <c:v>328.3</c:v>
                </c:pt>
                <c:pt idx="1408">
                  <c:v>328.2</c:v>
                </c:pt>
                <c:pt idx="1409">
                  <c:v>328</c:v>
                </c:pt>
                <c:pt idx="1410">
                  <c:v>328</c:v>
                </c:pt>
                <c:pt idx="1411">
                  <c:v>327.9</c:v>
                </c:pt>
                <c:pt idx="1412">
                  <c:v>327.9</c:v>
                </c:pt>
                <c:pt idx="1413">
                  <c:v>327.9</c:v>
                </c:pt>
                <c:pt idx="1414">
                  <c:v>327.7</c:v>
                </c:pt>
                <c:pt idx="1415">
                  <c:v>327.7</c:v>
                </c:pt>
                <c:pt idx="1416">
                  <c:v>327.60000000000002</c:v>
                </c:pt>
                <c:pt idx="1417">
                  <c:v>327.3</c:v>
                </c:pt>
                <c:pt idx="1418">
                  <c:v>327.3</c:v>
                </c:pt>
                <c:pt idx="1419">
                  <c:v>327.3</c:v>
                </c:pt>
                <c:pt idx="1420">
                  <c:v>327.39999999999998</c:v>
                </c:pt>
                <c:pt idx="1421">
                  <c:v>327.39999999999998</c:v>
                </c:pt>
                <c:pt idx="1422">
                  <c:v>327.3</c:v>
                </c:pt>
                <c:pt idx="1423">
                  <c:v>327</c:v>
                </c:pt>
                <c:pt idx="1424">
                  <c:v>327.2</c:v>
                </c:pt>
                <c:pt idx="1425">
                  <c:v>327</c:v>
                </c:pt>
                <c:pt idx="1426">
                  <c:v>327</c:v>
                </c:pt>
                <c:pt idx="1427">
                  <c:v>327</c:v>
                </c:pt>
                <c:pt idx="1428">
                  <c:v>327</c:v>
                </c:pt>
                <c:pt idx="1429">
                  <c:v>327</c:v>
                </c:pt>
                <c:pt idx="1430">
                  <c:v>326.7</c:v>
                </c:pt>
                <c:pt idx="1431">
                  <c:v>326.60000000000002</c:v>
                </c:pt>
                <c:pt idx="1432">
                  <c:v>326.60000000000002</c:v>
                </c:pt>
                <c:pt idx="1433">
                  <c:v>326.39999999999998</c:v>
                </c:pt>
                <c:pt idx="1434">
                  <c:v>326.3</c:v>
                </c:pt>
                <c:pt idx="1435">
                  <c:v>326.3</c:v>
                </c:pt>
                <c:pt idx="1436">
                  <c:v>326.3</c:v>
                </c:pt>
                <c:pt idx="1437">
                  <c:v>326.3</c:v>
                </c:pt>
                <c:pt idx="1438">
                  <c:v>326.3</c:v>
                </c:pt>
                <c:pt idx="1439">
                  <c:v>326.3</c:v>
                </c:pt>
                <c:pt idx="1440">
                  <c:v>326.2</c:v>
                </c:pt>
                <c:pt idx="1441">
                  <c:v>326</c:v>
                </c:pt>
                <c:pt idx="1442">
                  <c:v>326</c:v>
                </c:pt>
                <c:pt idx="1443">
                  <c:v>326</c:v>
                </c:pt>
                <c:pt idx="1444">
                  <c:v>326.10000000000002</c:v>
                </c:pt>
                <c:pt idx="1445">
                  <c:v>325.8</c:v>
                </c:pt>
                <c:pt idx="1446">
                  <c:v>326</c:v>
                </c:pt>
                <c:pt idx="1447">
                  <c:v>325.7</c:v>
                </c:pt>
                <c:pt idx="1448">
                  <c:v>325.7</c:v>
                </c:pt>
                <c:pt idx="1449">
                  <c:v>325.7</c:v>
                </c:pt>
                <c:pt idx="1450">
                  <c:v>325.7</c:v>
                </c:pt>
                <c:pt idx="1451">
                  <c:v>325.39999999999998</c:v>
                </c:pt>
                <c:pt idx="1452">
                  <c:v>325.39999999999998</c:v>
                </c:pt>
                <c:pt idx="1453">
                  <c:v>325.39999999999998</c:v>
                </c:pt>
                <c:pt idx="1454">
                  <c:v>325.39999999999998</c:v>
                </c:pt>
                <c:pt idx="1455">
                  <c:v>325.3</c:v>
                </c:pt>
                <c:pt idx="1456">
                  <c:v>325.39999999999998</c:v>
                </c:pt>
                <c:pt idx="1457">
                  <c:v>325</c:v>
                </c:pt>
                <c:pt idx="1458">
                  <c:v>324.7</c:v>
                </c:pt>
                <c:pt idx="1459">
                  <c:v>324.7</c:v>
                </c:pt>
                <c:pt idx="1460">
                  <c:v>324.39999999999998</c:v>
                </c:pt>
                <c:pt idx="1461">
                  <c:v>324.39999999999998</c:v>
                </c:pt>
                <c:pt idx="1462">
                  <c:v>324.39999999999998</c:v>
                </c:pt>
                <c:pt idx="1463">
                  <c:v>324.10000000000002</c:v>
                </c:pt>
                <c:pt idx="1464">
                  <c:v>324</c:v>
                </c:pt>
                <c:pt idx="1465">
                  <c:v>323.8</c:v>
                </c:pt>
                <c:pt idx="1466">
                  <c:v>323.7</c:v>
                </c:pt>
                <c:pt idx="1467">
                  <c:v>323.7</c:v>
                </c:pt>
                <c:pt idx="1468">
                  <c:v>323.7</c:v>
                </c:pt>
                <c:pt idx="1469">
                  <c:v>323.7</c:v>
                </c:pt>
                <c:pt idx="1470">
                  <c:v>323.5</c:v>
                </c:pt>
                <c:pt idx="1471">
                  <c:v>323.10000000000002</c:v>
                </c:pt>
                <c:pt idx="1472">
                  <c:v>323.10000000000002</c:v>
                </c:pt>
                <c:pt idx="1473">
                  <c:v>323.10000000000002</c:v>
                </c:pt>
                <c:pt idx="1474">
                  <c:v>323</c:v>
                </c:pt>
                <c:pt idx="1475">
                  <c:v>322.8</c:v>
                </c:pt>
                <c:pt idx="1476">
                  <c:v>322.8</c:v>
                </c:pt>
                <c:pt idx="1477">
                  <c:v>322.7</c:v>
                </c:pt>
                <c:pt idx="1478">
                  <c:v>322.8</c:v>
                </c:pt>
                <c:pt idx="1479">
                  <c:v>322</c:v>
                </c:pt>
                <c:pt idx="1480">
                  <c:v>322</c:v>
                </c:pt>
                <c:pt idx="1481">
                  <c:v>322</c:v>
                </c:pt>
                <c:pt idx="1482">
                  <c:v>321.7</c:v>
                </c:pt>
                <c:pt idx="1483">
                  <c:v>321.7</c:v>
                </c:pt>
                <c:pt idx="1484">
                  <c:v>321.7</c:v>
                </c:pt>
                <c:pt idx="1485">
                  <c:v>321.7</c:v>
                </c:pt>
                <c:pt idx="1486">
                  <c:v>321.39999999999998</c:v>
                </c:pt>
                <c:pt idx="1487">
                  <c:v>321.39999999999998</c:v>
                </c:pt>
                <c:pt idx="1488">
                  <c:v>321.39999999999998</c:v>
                </c:pt>
                <c:pt idx="1489">
                  <c:v>321.3</c:v>
                </c:pt>
                <c:pt idx="1490">
                  <c:v>321.10000000000002</c:v>
                </c:pt>
                <c:pt idx="1491">
                  <c:v>321.10000000000002</c:v>
                </c:pt>
                <c:pt idx="1492">
                  <c:v>320.7</c:v>
                </c:pt>
                <c:pt idx="1493">
                  <c:v>320.7</c:v>
                </c:pt>
                <c:pt idx="1494">
                  <c:v>320.5</c:v>
                </c:pt>
                <c:pt idx="1495">
                  <c:v>320.39999999999998</c:v>
                </c:pt>
                <c:pt idx="1496">
                  <c:v>320.39999999999998</c:v>
                </c:pt>
                <c:pt idx="1497">
                  <c:v>320.3</c:v>
                </c:pt>
                <c:pt idx="1498">
                  <c:v>320.39999999999998</c:v>
                </c:pt>
                <c:pt idx="1499">
                  <c:v>320.10000000000002</c:v>
                </c:pt>
                <c:pt idx="1500">
                  <c:v>320.10000000000002</c:v>
                </c:pt>
                <c:pt idx="1501">
                  <c:v>320.10000000000002</c:v>
                </c:pt>
                <c:pt idx="1502">
                  <c:v>320.10000000000002</c:v>
                </c:pt>
                <c:pt idx="1503">
                  <c:v>319.7</c:v>
                </c:pt>
                <c:pt idx="1504">
                  <c:v>319.5</c:v>
                </c:pt>
                <c:pt idx="1505">
                  <c:v>319.5</c:v>
                </c:pt>
                <c:pt idx="1506">
                  <c:v>319.39999999999998</c:v>
                </c:pt>
                <c:pt idx="1507">
                  <c:v>319.2</c:v>
                </c:pt>
                <c:pt idx="1508">
                  <c:v>319.10000000000002</c:v>
                </c:pt>
                <c:pt idx="1509">
                  <c:v>318.8</c:v>
                </c:pt>
                <c:pt idx="1510">
                  <c:v>318.8</c:v>
                </c:pt>
                <c:pt idx="1511">
                  <c:v>318.8</c:v>
                </c:pt>
                <c:pt idx="1512">
                  <c:v>318.7</c:v>
                </c:pt>
                <c:pt idx="1513">
                  <c:v>318.5</c:v>
                </c:pt>
                <c:pt idx="1514">
                  <c:v>318.39999999999998</c:v>
                </c:pt>
                <c:pt idx="1515">
                  <c:v>318.5</c:v>
                </c:pt>
                <c:pt idx="1516">
                  <c:v>318.10000000000002</c:v>
                </c:pt>
                <c:pt idx="1517">
                  <c:v>318.10000000000002</c:v>
                </c:pt>
                <c:pt idx="1518">
                  <c:v>318.10000000000002</c:v>
                </c:pt>
                <c:pt idx="1519">
                  <c:v>317.8</c:v>
                </c:pt>
                <c:pt idx="1520">
                  <c:v>317.8</c:v>
                </c:pt>
                <c:pt idx="1521">
                  <c:v>317.8</c:v>
                </c:pt>
                <c:pt idx="1522">
                  <c:v>317.8</c:v>
                </c:pt>
                <c:pt idx="1523">
                  <c:v>317.5</c:v>
                </c:pt>
                <c:pt idx="1524">
                  <c:v>317.39999999999998</c:v>
                </c:pt>
                <c:pt idx="1525">
                  <c:v>317.10000000000002</c:v>
                </c:pt>
                <c:pt idx="1526">
                  <c:v>317.10000000000002</c:v>
                </c:pt>
                <c:pt idx="1527">
                  <c:v>316.8</c:v>
                </c:pt>
                <c:pt idx="1528">
                  <c:v>316.8</c:v>
                </c:pt>
                <c:pt idx="1529">
                  <c:v>317</c:v>
                </c:pt>
                <c:pt idx="1530">
                  <c:v>316.8</c:v>
                </c:pt>
                <c:pt idx="1531">
                  <c:v>316.8</c:v>
                </c:pt>
                <c:pt idx="1532">
                  <c:v>316.39999999999998</c:v>
                </c:pt>
                <c:pt idx="1533">
                  <c:v>316.39999999999998</c:v>
                </c:pt>
                <c:pt idx="1534">
                  <c:v>316.39999999999998</c:v>
                </c:pt>
                <c:pt idx="1535">
                  <c:v>316.10000000000002</c:v>
                </c:pt>
                <c:pt idx="1536">
                  <c:v>316.10000000000002</c:v>
                </c:pt>
                <c:pt idx="1537">
                  <c:v>316.10000000000002</c:v>
                </c:pt>
                <c:pt idx="1538">
                  <c:v>316.10000000000002</c:v>
                </c:pt>
                <c:pt idx="1539">
                  <c:v>315.8</c:v>
                </c:pt>
                <c:pt idx="1540">
                  <c:v>315.8</c:v>
                </c:pt>
                <c:pt idx="1541">
                  <c:v>315.8</c:v>
                </c:pt>
                <c:pt idx="1542">
                  <c:v>315.60000000000002</c:v>
                </c:pt>
                <c:pt idx="1543">
                  <c:v>315.39999999999998</c:v>
                </c:pt>
                <c:pt idx="1544">
                  <c:v>315.5</c:v>
                </c:pt>
                <c:pt idx="1545">
                  <c:v>315.5</c:v>
                </c:pt>
                <c:pt idx="1546">
                  <c:v>315.2</c:v>
                </c:pt>
                <c:pt idx="1547">
                  <c:v>315.2</c:v>
                </c:pt>
                <c:pt idx="1548">
                  <c:v>315.2</c:v>
                </c:pt>
                <c:pt idx="1549">
                  <c:v>315.2</c:v>
                </c:pt>
                <c:pt idx="1550">
                  <c:v>314.89999999999998</c:v>
                </c:pt>
                <c:pt idx="1551">
                  <c:v>314.89999999999998</c:v>
                </c:pt>
                <c:pt idx="1552">
                  <c:v>314.60000000000002</c:v>
                </c:pt>
                <c:pt idx="1553">
                  <c:v>314.89999999999998</c:v>
                </c:pt>
                <c:pt idx="1554">
                  <c:v>314.5</c:v>
                </c:pt>
                <c:pt idx="1555">
                  <c:v>314.5</c:v>
                </c:pt>
                <c:pt idx="1556">
                  <c:v>314.5</c:v>
                </c:pt>
                <c:pt idx="1557">
                  <c:v>314.2</c:v>
                </c:pt>
                <c:pt idx="1558">
                  <c:v>314.2</c:v>
                </c:pt>
                <c:pt idx="1559">
                  <c:v>314.2</c:v>
                </c:pt>
                <c:pt idx="1560">
                  <c:v>314.2</c:v>
                </c:pt>
                <c:pt idx="1561">
                  <c:v>313.8</c:v>
                </c:pt>
                <c:pt idx="1562">
                  <c:v>313.8</c:v>
                </c:pt>
                <c:pt idx="1563">
                  <c:v>313.89999999999998</c:v>
                </c:pt>
                <c:pt idx="1564">
                  <c:v>313.89999999999998</c:v>
                </c:pt>
                <c:pt idx="1565">
                  <c:v>313.8</c:v>
                </c:pt>
                <c:pt idx="1566">
                  <c:v>313.5</c:v>
                </c:pt>
                <c:pt idx="1567">
                  <c:v>313.2</c:v>
                </c:pt>
                <c:pt idx="1568">
                  <c:v>313.5</c:v>
                </c:pt>
                <c:pt idx="1569">
                  <c:v>313.5</c:v>
                </c:pt>
                <c:pt idx="1570">
                  <c:v>313.2</c:v>
                </c:pt>
                <c:pt idx="1571">
                  <c:v>313.2</c:v>
                </c:pt>
                <c:pt idx="1572">
                  <c:v>313.2</c:v>
                </c:pt>
                <c:pt idx="1573">
                  <c:v>312.89999999999998</c:v>
                </c:pt>
                <c:pt idx="1574">
                  <c:v>313.10000000000002</c:v>
                </c:pt>
                <c:pt idx="1575">
                  <c:v>312.89999999999998</c:v>
                </c:pt>
                <c:pt idx="1576">
                  <c:v>312.89999999999998</c:v>
                </c:pt>
                <c:pt idx="1577">
                  <c:v>312.60000000000002</c:v>
                </c:pt>
                <c:pt idx="1578">
                  <c:v>312.60000000000002</c:v>
                </c:pt>
                <c:pt idx="1579">
                  <c:v>312.5</c:v>
                </c:pt>
                <c:pt idx="1580">
                  <c:v>312.60000000000002</c:v>
                </c:pt>
                <c:pt idx="1581">
                  <c:v>312.60000000000002</c:v>
                </c:pt>
                <c:pt idx="1582">
                  <c:v>312.10000000000002</c:v>
                </c:pt>
                <c:pt idx="1583">
                  <c:v>312.10000000000002</c:v>
                </c:pt>
                <c:pt idx="1584">
                  <c:v>312.2</c:v>
                </c:pt>
                <c:pt idx="1585">
                  <c:v>312.2</c:v>
                </c:pt>
                <c:pt idx="1586">
                  <c:v>312.10000000000002</c:v>
                </c:pt>
                <c:pt idx="1587">
                  <c:v>311.89999999999998</c:v>
                </c:pt>
                <c:pt idx="1588">
                  <c:v>311.8</c:v>
                </c:pt>
                <c:pt idx="1589">
                  <c:v>311.89999999999998</c:v>
                </c:pt>
                <c:pt idx="1590">
                  <c:v>311.5</c:v>
                </c:pt>
                <c:pt idx="1591">
                  <c:v>311.5</c:v>
                </c:pt>
                <c:pt idx="1592">
                  <c:v>311.5</c:v>
                </c:pt>
                <c:pt idx="1593">
                  <c:v>311.60000000000002</c:v>
                </c:pt>
                <c:pt idx="1594">
                  <c:v>311.5</c:v>
                </c:pt>
                <c:pt idx="1595">
                  <c:v>311.5</c:v>
                </c:pt>
                <c:pt idx="1596">
                  <c:v>311.2</c:v>
                </c:pt>
                <c:pt idx="1597">
                  <c:v>311.2</c:v>
                </c:pt>
                <c:pt idx="1598">
                  <c:v>311.2</c:v>
                </c:pt>
                <c:pt idx="1599">
                  <c:v>310.89999999999998</c:v>
                </c:pt>
                <c:pt idx="1600">
                  <c:v>310.89999999999998</c:v>
                </c:pt>
                <c:pt idx="1601">
                  <c:v>310.89999999999998</c:v>
                </c:pt>
                <c:pt idx="1602">
                  <c:v>310.89999999999998</c:v>
                </c:pt>
                <c:pt idx="1603">
                  <c:v>310.89999999999998</c:v>
                </c:pt>
                <c:pt idx="1604">
                  <c:v>310.5</c:v>
                </c:pt>
                <c:pt idx="1605">
                  <c:v>310.5</c:v>
                </c:pt>
                <c:pt idx="1606">
                  <c:v>310.5</c:v>
                </c:pt>
                <c:pt idx="1607">
                  <c:v>310.5</c:v>
                </c:pt>
                <c:pt idx="1608">
                  <c:v>310.5</c:v>
                </c:pt>
                <c:pt idx="1609">
                  <c:v>310.5</c:v>
                </c:pt>
                <c:pt idx="1610">
                  <c:v>310.5</c:v>
                </c:pt>
                <c:pt idx="1611">
                  <c:v>310.2</c:v>
                </c:pt>
                <c:pt idx="1612">
                  <c:v>310.39999999999998</c:v>
                </c:pt>
                <c:pt idx="1613">
                  <c:v>310.2</c:v>
                </c:pt>
                <c:pt idx="1614">
                  <c:v>310.39999999999998</c:v>
                </c:pt>
                <c:pt idx="1615">
                  <c:v>310.2</c:v>
                </c:pt>
                <c:pt idx="1616">
                  <c:v>310.2</c:v>
                </c:pt>
                <c:pt idx="1617">
                  <c:v>310.2</c:v>
                </c:pt>
                <c:pt idx="1618">
                  <c:v>310.2</c:v>
                </c:pt>
                <c:pt idx="1619">
                  <c:v>310.2</c:v>
                </c:pt>
                <c:pt idx="1620">
                  <c:v>310.2</c:v>
                </c:pt>
                <c:pt idx="1621">
                  <c:v>310.2</c:v>
                </c:pt>
                <c:pt idx="1622">
                  <c:v>310.2</c:v>
                </c:pt>
                <c:pt idx="1623">
                  <c:v>310.2</c:v>
                </c:pt>
                <c:pt idx="1624">
                  <c:v>309.89999999999998</c:v>
                </c:pt>
                <c:pt idx="1625">
                  <c:v>309.89999999999998</c:v>
                </c:pt>
                <c:pt idx="1626">
                  <c:v>309.89999999999998</c:v>
                </c:pt>
                <c:pt idx="1627">
                  <c:v>309.89999999999998</c:v>
                </c:pt>
                <c:pt idx="1628">
                  <c:v>309.89999999999998</c:v>
                </c:pt>
                <c:pt idx="1629">
                  <c:v>309.5</c:v>
                </c:pt>
                <c:pt idx="1630">
                  <c:v>309.5</c:v>
                </c:pt>
                <c:pt idx="1631">
                  <c:v>309.5</c:v>
                </c:pt>
                <c:pt idx="1632">
                  <c:v>309.5</c:v>
                </c:pt>
                <c:pt idx="1633">
                  <c:v>309.3</c:v>
                </c:pt>
                <c:pt idx="1634">
                  <c:v>309.2</c:v>
                </c:pt>
                <c:pt idx="1635">
                  <c:v>309.2</c:v>
                </c:pt>
                <c:pt idx="1636">
                  <c:v>309.2</c:v>
                </c:pt>
                <c:pt idx="1637">
                  <c:v>309.39999999999998</c:v>
                </c:pt>
                <c:pt idx="1638">
                  <c:v>309.2</c:v>
                </c:pt>
                <c:pt idx="1639">
                  <c:v>309.10000000000002</c:v>
                </c:pt>
                <c:pt idx="1640">
                  <c:v>309.10000000000002</c:v>
                </c:pt>
                <c:pt idx="1641">
                  <c:v>309.2</c:v>
                </c:pt>
                <c:pt idx="1642">
                  <c:v>309.10000000000002</c:v>
                </c:pt>
                <c:pt idx="1643">
                  <c:v>308.8</c:v>
                </c:pt>
                <c:pt idx="1644">
                  <c:v>308.8</c:v>
                </c:pt>
                <c:pt idx="1645">
                  <c:v>308.8</c:v>
                </c:pt>
                <c:pt idx="1646">
                  <c:v>308.89999999999998</c:v>
                </c:pt>
                <c:pt idx="1647">
                  <c:v>308.8</c:v>
                </c:pt>
                <c:pt idx="1648">
                  <c:v>308.8</c:v>
                </c:pt>
                <c:pt idx="1649">
                  <c:v>308.8</c:v>
                </c:pt>
                <c:pt idx="1650">
                  <c:v>308.5</c:v>
                </c:pt>
                <c:pt idx="1651">
                  <c:v>308.5</c:v>
                </c:pt>
                <c:pt idx="1652">
                  <c:v>308.5</c:v>
                </c:pt>
                <c:pt idx="1653">
                  <c:v>308.60000000000002</c:v>
                </c:pt>
                <c:pt idx="1654">
                  <c:v>308.5</c:v>
                </c:pt>
                <c:pt idx="1655">
                  <c:v>308.5</c:v>
                </c:pt>
                <c:pt idx="1656">
                  <c:v>308.5</c:v>
                </c:pt>
                <c:pt idx="1657">
                  <c:v>308.2</c:v>
                </c:pt>
                <c:pt idx="1658">
                  <c:v>308.2</c:v>
                </c:pt>
                <c:pt idx="1659">
                  <c:v>308.2</c:v>
                </c:pt>
                <c:pt idx="1660">
                  <c:v>308.2</c:v>
                </c:pt>
                <c:pt idx="1661">
                  <c:v>308.2</c:v>
                </c:pt>
                <c:pt idx="1662">
                  <c:v>307.8</c:v>
                </c:pt>
                <c:pt idx="1663">
                  <c:v>307.8</c:v>
                </c:pt>
                <c:pt idx="1664">
                  <c:v>307.8</c:v>
                </c:pt>
                <c:pt idx="1665">
                  <c:v>307.8</c:v>
                </c:pt>
                <c:pt idx="1666">
                  <c:v>307.8</c:v>
                </c:pt>
                <c:pt idx="1667">
                  <c:v>307.8</c:v>
                </c:pt>
                <c:pt idx="1668">
                  <c:v>307.8</c:v>
                </c:pt>
                <c:pt idx="1669">
                  <c:v>307.5</c:v>
                </c:pt>
                <c:pt idx="1670">
                  <c:v>307.5</c:v>
                </c:pt>
                <c:pt idx="1671">
                  <c:v>307.5</c:v>
                </c:pt>
                <c:pt idx="1672">
                  <c:v>307.5</c:v>
                </c:pt>
                <c:pt idx="1673">
                  <c:v>307.5</c:v>
                </c:pt>
                <c:pt idx="1674">
                  <c:v>307.5</c:v>
                </c:pt>
                <c:pt idx="1675">
                  <c:v>307.5</c:v>
                </c:pt>
                <c:pt idx="1676">
                  <c:v>307.10000000000002</c:v>
                </c:pt>
                <c:pt idx="1677">
                  <c:v>307.2</c:v>
                </c:pt>
                <c:pt idx="1678">
                  <c:v>307.10000000000002</c:v>
                </c:pt>
                <c:pt idx="1679">
                  <c:v>307.10000000000002</c:v>
                </c:pt>
                <c:pt idx="1680">
                  <c:v>306.8</c:v>
                </c:pt>
                <c:pt idx="1681">
                  <c:v>306.89999999999998</c:v>
                </c:pt>
                <c:pt idx="1682">
                  <c:v>306.8</c:v>
                </c:pt>
                <c:pt idx="1683">
                  <c:v>307.10000000000002</c:v>
                </c:pt>
                <c:pt idx="1684">
                  <c:v>306.8</c:v>
                </c:pt>
                <c:pt idx="1685">
                  <c:v>306.8</c:v>
                </c:pt>
                <c:pt idx="1686">
                  <c:v>306.60000000000002</c:v>
                </c:pt>
                <c:pt idx="1687">
                  <c:v>306.7</c:v>
                </c:pt>
                <c:pt idx="1688">
                  <c:v>306.8</c:v>
                </c:pt>
                <c:pt idx="1689">
                  <c:v>306.5</c:v>
                </c:pt>
                <c:pt idx="1690">
                  <c:v>306.5</c:v>
                </c:pt>
                <c:pt idx="1691">
                  <c:v>306.5</c:v>
                </c:pt>
                <c:pt idx="1692">
                  <c:v>306.10000000000002</c:v>
                </c:pt>
                <c:pt idx="1693">
                  <c:v>306.5</c:v>
                </c:pt>
                <c:pt idx="1694">
                  <c:v>306.39999999999998</c:v>
                </c:pt>
                <c:pt idx="1695">
                  <c:v>306.2</c:v>
                </c:pt>
                <c:pt idx="1696">
                  <c:v>306.39999999999998</c:v>
                </c:pt>
                <c:pt idx="1697">
                  <c:v>306.2</c:v>
                </c:pt>
                <c:pt idx="1698">
                  <c:v>306.10000000000002</c:v>
                </c:pt>
                <c:pt idx="1699">
                  <c:v>306.2</c:v>
                </c:pt>
                <c:pt idx="1700">
                  <c:v>305.8</c:v>
                </c:pt>
                <c:pt idx="1701">
                  <c:v>305.8</c:v>
                </c:pt>
                <c:pt idx="1702">
                  <c:v>305.8</c:v>
                </c:pt>
                <c:pt idx="1703">
                  <c:v>305.39999999999998</c:v>
                </c:pt>
                <c:pt idx="1704">
                  <c:v>305.39999999999998</c:v>
                </c:pt>
                <c:pt idx="1705">
                  <c:v>305.10000000000002</c:v>
                </c:pt>
                <c:pt idx="1706">
                  <c:v>305.10000000000002</c:v>
                </c:pt>
                <c:pt idx="1707">
                  <c:v>304.8</c:v>
                </c:pt>
                <c:pt idx="1708">
                  <c:v>304.5</c:v>
                </c:pt>
                <c:pt idx="1709">
                  <c:v>304.8</c:v>
                </c:pt>
                <c:pt idx="1710">
                  <c:v>304.8</c:v>
                </c:pt>
                <c:pt idx="1711">
                  <c:v>304.5</c:v>
                </c:pt>
                <c:pt idx="1712">
                  <c:v>304.5</c:v>
                </c:pt>
                <c:pt idx="1713">
                  <c:v>304.5</c:v>
                </c:pt>
                <c:pt idx="1714">
                  <c:v>304.2</c:v>
                </c:pt>
                <c:pt idx="1715">
                  <c:v>304.2</c:v>
                </c:pt>
                <c:pt idx="1716">
                  <c:v>304.2</c:v>
                </c:pt>
                <c:pt idx="1717">
                  <c:v>303.89999999999998</c:v>
                </c:pt>
                <c:pt idx="1718">
                  <c:v>303.89999999999998</c:v>
                </c:pt>
                <c:pt idx="1719">
                  <c:v>303.89999999999998</c:v>
                </c:pt>
                <c:pt idx="1720">
                  <c:v>303.5</c:v>
                </c:pt>
                <c:pt idx="1721">
                  <c:v>303.5</c:v>
                </c:pt>
                <c:pt idx="1722">
                  <c:v>303.5</c:v>
                </c:pt>
                <c:pt idx="1723">
                  <c:v>303.2</c:v>
                </c:pt>
                <c:pt idx="1724">
                  <c:v>303.2</c:v>
                </c:pt>
                <c:pt idx="1725">
                  <c:v>303.2</c:v>
                </c:pt>
                <c:pt idx="1726">
                  <c:v>302.89999999999998</c:v>
                </c:pt>
                <c:pt idx="1727">
                  <c:v>302.89999999999998</c:v>
                </c:pt>
                <c:pt idx="1728">
                  <c:v>302.89999999999998</c:v>
                </c:pt>
                <c:pt idx="1729">
                  <c:v>302.5</c:v>
                </c:pt>
                <c:pt idx="1730">
                  <c:v>302.5</c:v>
                </c:pt>
                <c:pt idx="1731">
                  <c:v>302.5</c:v>
                </c:pt>
                <c:pt idx="1732">
                  <c:v>302.5</c:v>
                </c:pt>
                <c:pt idx="1733">
                  <c:v>302.3</c:v>
                </c:pt>
                <c:pt idx="1734">
                  <c:v>302.3</c:v>
                </c:pt>
                <c:pt idx="1735">
                  <c:v>301.89999999999998</c:v>
                </c:pt>
                <c:pt idx="1736">
                  <c:v>301.89999999999998</c:v>
                </c:pt>
                <c:pt idx="1737">
                  <c:v>301.89999999999998</c:v>
                </c:pt>
                <c:pt idx="1738">
                  <c:v>301.89999999999998</c:v>
                </c:pt>
                <c:pt idx="1739">
                  <c:v>301.5</c:v>
                </c:pt>
                <c:pt idx="1740">
                  <c:v>301.60000000000002</c:v>
                </c:pt>
                <c:pt idx="1741">
                  <c:v>301.5</c:v>
                </c:pt>
                <c:pt idx="1742">
                  <c:v>301.3</c:v>
                </c:pt>
                <c:pt idx="1743">
                  <c:v>301.3</c:v>
                </c:pt>
                <c:pt idx="1744">
                  <c:v>300.89999999999998</c:v>
                </c:pt>
                <c:pt idx="1745">
                  <c:v>300.89999999999998</c:v>
                </c:pt>
                <c:pt idx="1746">
                  <c:v>300.8</c:v>
                </c:pt>
                <c:pt idx="1747">
                  <c:v>300.8</c:v>
                </c:pt>
                <c:pt idx="1748">
                  <c:v>300.5</c:v>
                </c:pt>
                <c:pt idx="1749">
                  <c:v>300.5</c:v>
                </c:pt>
                <c:pt idx="1750">
                  <c:v>300.2</c:v>
                </c:pt>
                <c:pt idx="1751">
                  <c:v>300.5</c:v>
                </c:pt>
                <c:pt idx="1752">
                  <c:v>300.2</c:v>
                </c:pt>
                <c:pt idx="1753">
                  <c:v>299.89999999999998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902290608"/>
        <c:axId val="1124554496"/>
      </c:lineChart>
      <c:catAx>
        <c:axId val="902290608"/>
        <c:scaling>
          <c:orientation val="minMax"/>
        </c:scaling>
        <c:axPos val="b"/>
        <c:crossAx val="1124554496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124554496"/>
        <c:scaling>
          <c:orientation val="minMax"/>
          <c:min val="250"/>
        </c:scaling>
        <c:axPos val="l"/>
        <c:crossAx val="902290608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43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시간-쿨링온도(ex5)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ex5_15_coolTemp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Sheet1!$B$2:$B$1597</c:f>
              <c:numCache>
                <c:formatCode>General</c:formatCode>
                <c:ptCount val="1596"/>
                <c:pt idx="795">
                  <c:v>385</c:v>
                </c:pt>
                <c:pt idx="796">
                  <c:v>385</c:v>
                </c:pt>
                <c:pt idx="797">
                  <c:v>385</c:v>
                </c:pt>
                <c:pt idx="798">
                  <c:v>384.7</c:v>
                </c:pt>
                <c:pt idx="799">
                  <c:v>384.7</c:v>
                </c:pt>
                <c:pt idx="800">
                  <c:v>384.6</c:v>
                </c:pt>
                <c:pt idx="801">
                  <c:v>384.7</c:v>
                </c:pt>
                <c:pt idx="802">
                  <c:v>384.3</c:v>
                </c:pt>
                <c:pt idx="803">
                  <c:v>384.3</c:v>
                </c:pt>
                <c:pt idx="804">
                  <c:v>384.3</c:v>
                </c:pt>
                <c:pt idx="805">
                  <c:v>384.3</c:v>
                </c:pt>
                <c:pt idx="806">
                  <c:v>384</c:v>
                </c:pt>
                <c:pt idx="807">
                  <c:v>384</c:v>
                </c:pt>
                <c:pt idx="808">
                  <c:v>384</c:v>
                </c:pt>
                <c:pt idx="809">
                  <c:v>383.7</c:v>
                </c:pt>
                <c:pt idx="810">
                  <c:v>383.7</c:v>
                </c:pt>
                <c:pt idx="811">
                  <c:v>383.3</c:v>
                </c:pt>
                <c:pt idx="812">
                  <c:v>383.7</c:v>
                </c:pt>
                <c:pt idx="813">
                  <c:v>383.3</c:v>
                </c:pt>
                <c:pt idx="814">
                  <c:v>383</c:v>
                </c:pt>
                <c:pt idx="815">
                  <c:v>383.1</c:v>
                </c:pt>
                <c:pt idx="816">
                  <c:v>383.1</c:v>
                </c:pt>
                <c:pt idx="817">
                  <c:v>382.7</c:v>
                </c:pt>
                <c:pt idx="818">
                  <c:v>382.7</c:v>
                </c:pt>
                <c:pt idx="819">
                  <c:v>382.7</c:v>
                </c:pt>
                <c:pt idx="820">
                  <c:v>382.4</c:v>
                </c:pt>
                <c:pt idx="821">
                  <c:v>382.4</c:v>
                </c:pt>
                <c:pt idx="822">
                  <c:v>382.4</c:v>
                </c:pt>
                <c:pt idx="823">
                  <c:v>382.1</c:v>
                </c:pt>
                <c:pt idx="824">
                  <c:v>382</c:v>
                </c:pt>
                <c:pt idx="825">
                  <c:v>382.1</c:v>
                </c:pt>
                <c:pt idx="826">
                  <c:v>382.1</c:v>
                </c:pt>
                <c:pt idx="827">
                  <c:v>381.6</c:v>
                </c:pt>
                <c:pt idx="828">
                  <c:v>381.7</c:v>
                </c:pt>
                <c:pt idx="829">
                  <c:v>381.7</c:v>
                </c:pt>
                <c:pt idx="830">
                  <c:v>381.4</c:v>
                </c:pt>
                <c:pt idx="831">
                  <c:v>381.3</c:v>
                </c:pt>
                <c:pt idx="832">
                  <c:v>381.4</c:v>
                </c:pt>
                <c:pt idx="833">
                  <c:v>381</c:v>
                </c:pt>
                <c:pt idx="834">
                  <c:v>381</c:v>
                </c:pt>
                <c:pt idx="835">
                  <c:v>381</c:v>
                </c:pt>
                <c:pt idx="836">
                  <c:v>380.7</c:v>
                </c:pt>
                <c:pt idx="837">
                  <c:v>380.7</c:v>
                </c:pt>
                <c:pt idx="838">
                  <c:v>380.4</c:v>
                </c:pt>
                <c:pt idx="839">
                  <c:v>380.4</c:v>
                </c:pt>
                <c:pt idx="840">
                  <c:v>380</c:v>
                </c:pt>
                <c:pt idx="841">
                  <c:v>380</c:v>
                </c:pt>
                <c:pt idx="842">
                  <c:v>379.7</c:v>
                </c:pt>
                <c:pt idx="843">
                  <c:v>379.7</c:v>
                </c:pt>
                <c:pt idx="844">
                  <c:v>379.7</c:v>
                </c:pt>
                <c:pt idx="845">
                  <c:v>379.4</c:v>
                </c:pt>
                <c:pt idx="846">
                  <c:v>379.4</c:v>
                </c:pt>
                <c:pt idx="847">
                  <c:v>379</c:v>
                </c:pt>
                <c:pt idx="848">
                  <c:v>379.1</c:v>
                </c:pt>
                <c:pt idx="849">
                  <c:v>379.1</c:v>
                </c:pt>
                <c:pt idx="850">
                  <c:v>378.8</c:v>
                </c:pt>
                <c:pt idx="851">
                  <c:v>378.8</c:v>
                </c:pt>
                <c:pt idx="852">
                  <c:v>378.4</c:v>
                </c:pt>
                <c:pt idx="853">
                  <c:v>378.4</c:v>
                </c:pt>
                <c:pt idx="854">
                  <c:v>378.1</c:v>
                </c:pt>
                <c:pt idx="855">
                  <c:v>378.1</c:v>
                </c:pt>
                <c:pt idx="856">
                  <c:v>377.8</c:v>
                </c:pt>
                <c:pt idx="857">
                  <c:v>377.7</c:v>
                </c:pt>
                <c:pt idx="858">
                  <c:v>377.8</c:v>
                </c:pt>
                <c:pt idx="859">
                  <c:v>377.8</c:v>
                </c:pt>
                <c:pt idx="860">
                  <c:v>377.4</c:v>
                </c:pt>
                <c:pt idx="861">
                  <c:v>377.3</c:v>
                </c:pt>
                <c:pt idx="862">
                  <c:v>377.1</c:v>
                </c:pt>
                <c:pt idx="863">
                  <c:v>377.1</c:v>
                </c:pt>
                <c:pt idx="864">
                  <c:v>376.7</c:v>
                </c:pt>
                <c:pt idx="865">
                  <c:v>376.7</c:v>
                </c:pt>
                <c:pt idx="866">
                  <c:v>376.7</c:v>
                </c:pt>
                <c:pt idx="867">
                  <c:v>376.4</c:v>
                </c:pt>
                <c:pt idx="868">
                  <c:v>376.4</c:v>
                </c:pt>
                <c:pt idx="869">
                  <c:v>376.2</c:v>
                </c:pt>
                <c:pt idx="870">
                  <c:v>376</c:v>
                </c:pt>
                <c:pt idx="871">
                  <c:v>376.1</c:v>
                </c:pt>
                <c:pt idx="872">
                  <c:v>375.7</c:v>
                </c:pt>
                <c:pt idx="873">
                  <c:v>375.7</c:v>
                </c:pt>
                <c:pt idx="874">
                  <c:v>375.7</c:v>
                </c:pt>
                <c:pt idx="875">
                  <c:v>375.4</c:v>
                </c:pt>
                <c:pt idx="876">
                  <c:v>375</c:v>
                </c:pt>
                <c:pt idx="877">
                  <c:v>375</c:v>
                </c:pt>
                <c:pt idx="878">
                  <c:v>375</c:v>
                </c:pt>
                <c:pt idx="879">
                  <c:v>375</c:v>
                </c:pt>
                <c:pt idx="880">
                  <c:v>375.1</c:v>
                </c:pt>
                <c:pt idx="881">
                  <c:v>375.1</c:v>
                </c:pt>
                <c:pt idx="882">
                  <c:v>374.7</c:v>
                </c:pt>
                <c:pt idx="883">
                  <c:v>374.7</c:v>
                </c:pt>
                <c:pt idx="884">
                  <c:v>374.6</c:v>
                </c:pt>
                <c:pt idx="885">
                  <c:v>374.6</c:v>
                </c:pt>
                <c:pt idx="886">
                  <c:v>374.4</c:v>
                </c:pt>
                <c:pt idx="887">
                  <c:v>374.3</c:v>
                </c:pt>
                <c:pt idx="888">
                  <c:v>374.4</c:v>
                </c:pt>
                <c:pt idx="889">
                  <c:v>374.4</c:v>
                </c:pt>
                <c:pt idx="890">
                  <c:v>374</c:v>
                </c:pt>
                <c:pt idx="891">
                  <c:v>373.8</c:v>
                </c:pt>
                <c:pt idx="892">
                  <c:v>373.7</c:v>
                </c:pt>
                <c:pt idx="893">
                  <c:v>373.7</c:v>
                </c:pt>
                <c:pt idx="894">
                  <c:v>373.7</c:v>
                </c:pt>
                <c:pt idx="895">
                  <c:v>373.4</c:v>
                </c:pt>
                <c:pt idx="896">
                  <c:v>373.3</c:v>
                </c:pt>
                <c:pt idx="897">
                  <c:v>373</c:v>
                </c:pt>
                <c:pt idx="898">
                  <c:v>373.1</c:v>
                </c:pt>
                <c:pt idx="899">
                  <c:v>372.7</c:v>
                </c:pt>
                <c:pt idx="900">
                  <c:v>372.8</c:v>
                </c:pt>
                <c:pt idx="901">
                  <c:v>372.7</c:v>
                </c:pt>
                <c:pt idx="902">
                  <c:v>372.4</c:v>
                </c:pt>
                <c:pt idx="903">
                  <c:v>372.4</c:v>
                </c:pt>
                <c:pt idx="904">
                  <c:v>372.4</c:v>
                </c:pt>
                <c:pt idx="905">
                  <c:v>372.1</c:v>
                </c:pt>
                <c:pt idx="906">
                  <c:v>371.7</c:v>
                </c:pt>
                <c:pt idx="907">
                  <c:v>371.7</c:v>
                </c:pt>
                <c:pt idx="908">
                  <c:v>371.4</c:v>
                </c:pt>
                <c:pt idx="909">
                  <c:v>371.4</c:v>
                </c:pt>
                <c:pt idx="910">
                  <c:v>371.4</c:v>
                </c:pt>
                <c:pt idx="911">
                  <c:v>371.4</c:v>
                </c:pt>
                <c:pt idx="912">
                  <c:v>371.1</c:v>
                </c:pt>
                <c:pt idx="913">
                  <c:v>371.1</c:v>
                </c:pt>
                <c:pt idx="914">
                  <c:v>370.7</c:v>
                </c:pt>
                <c:pt idx="915">
                  <c:v>370.7</c:v>
                </c:pt>
                <c:pt idx="916">
                  <c:v>370.8</c:v>
                </c:pt>
                <c:pt idx="917">
                  <c:v>370.4</c:v>
                </c:pt>
                <c:pt idx="918">
                  <c:v>370.4</c:v>
                </c:pt>
                <c:pt idx="919">
                  <c:v>370.4</c:v>
                </c:pt>
                <c:pt idx="920">
                  <c:v>370</c:v>
                </c:pt>
                <c:pt idx="921">
                  <c:v>369.7</c:v>
                </c:pt>
                <c:pt idx="922">
                  <c:v>369.7</c:v>
                </c:pt>
                <c:pt idx="923">
                  <c:v>369.7</c:v>
                </c:pt>
                <c:pt idx="924">
                  <c:v>369.4</c:v>
                </c:pt>
                <c:pt idx="925">
                  <c:v>369.4</c:v>
                </c:pt>
                <c:pt idx="926">
                  <c:v>369.4</c:v>
                </c:pt>
                <c:pt idx="927">
                  <c:v>369.1</c:v>
                </c:pt>
                <c:pt idx="928">
                  <c:v>369</c:v>
                </c:pt>
                <c:pt idx="929">
                  <c:v>369</c:v>
                </c:pt>
                <c:pt idx="930">
                  <c:v>368.7</c:v>
                </c:pt>
                <c:pt idx="931">
                  <c:v>368.4</c:v>
                </c:pt>
                <c:pt idx="932">
                  <c:v>368.4</c:v>
                </c:pt>
                <c:pt idx="933">
                  <c:v>368.4</c:v>
                </c:pt>
                <c:pt idx="934">
                  <c:v>368.1</c:v>
                </c:pt>
                <c:pt idx="935">
                  <c:v>368.1</c:v>
                </c:pt>
                <c:pt idx="936">
                  <c:v>368.1</c:v>
                </c:pt>
                <c:pt idx="937">
                  <c:v>367.7</c:v>
                </c:pt>
                <c:pt idx="938">
                  <c:v>367.4</c:v>
                </c:pt>
                <c:pt idx="939">
                  <c:v>367.4</c:v>
                </c:pt>
                <c:pt idx="940">
                  <c:v>367.4</c:v>
                </c:pt>
                <c:pt idx="941">
                  <c:v>367.1</c:v>
                </c:pt>
                <c:pt idx="942">
                  <c:v>367.1</c:v>
                </c:pt>
                <c:pt idx="943">
                  <c:v>367</c:v>
                </c:pt>
                <c:pt idx="944">
                  <c:v>366.8</c:v>
                </c:pt>
                <c:pt idx="945">
                  <c:v>366.8</c:v>
                </c:pt>
                <c:pt idx="946">
                  <c:v>366.4</c:v>
                </c:pt>
                <c:pt idx="947">
                  <c:v>366.4</c:v>
                </c:pt>
                <c:pt idx="948">
                  <c:v>366.1</c:v>
                </c:pt>
                <c:pt idx="949">
                  <c:v>366.1</c:v>
                </c:pt>
                <c:pt idx="950">
                  <c:v>366.1</c:v>
                </c:pt>
                <c:pt idx="951">
                  <c:v>365.8</c:v>
                </c:pt>
                <c:pt idx="952">
                  <c:v>365.8</c:v>
                </c:pt>
                <c:pt idx="953">
                  <c:v>365.5</c:v>
                </c:pt>
                <c:pt idx="954">
                  <c:v>365.5</c:v>
                </c:pt>
                <c:pt idx="955">
                  <c:v>365.5</c:v>
                </c:pt>
                <c:pt idx="956">
                  <c:v>365.5</c:v>
                </c:pt>
                <c:pt idx="957">
                  <c:v>365.1</c:v>
                </c:pt>
                <c:pt idx="958">
                  <c:v>365.2</c:v>
                </c:pt>
                <c:pt idx="959">
                  <c:v>364.7</c:v>
                </c:pt>
                <c:pt idx="960">
                  <c:v>364.8</c:v>
                </c:pt>
                <c:pt idx="961">
                  <c:v>364.8</c:v>
                </c:pt>
                <c:pt idx="962">
                  <c:v>364.8</c:v>
                </c:pt>
                <c:pt idx="963">
                  <c:v>364.4</c:v>
                </c:pt>
                <c:pt idx="964">
                  <c:v>364.4</c:v>
                </c:pt>
                <c:pt idx="965">
                  <c:v>364.1</c:v>
                </c:pt>
                <c:pt idx="966">
                  <c:v>364.1</c:v>
                </c:pt>
                <c:pt idx="967">
                  <c:v>364.1</c:v>
                </c:pt>
                <c:pt idx="968">
                  <c:v>363.8</c:v>
                </c:pt>
                <c:pt idx="969">
                  <c:v>363.8</c:v>
                </c:pt>
                <c:pt idx="970">
                  <c:v>363.5</c:v>
                </c:pt>
                <c:pt idx="971">
                  <c:v>363.6</c:v>
                </c:pt>
                <c:pt idx="972">
                  <c:v>363.2</c:v>
                </c:pt>
                <c:pt idx="973">
                  <c:v>363.1</c:v>
                </c:pt>
                <c:pt idx="974">
                  <c:v>363.1</c:v>
                </c:pt>
                <c:pt idx="975">
                  <c:v>362.8</c:v>
                </c:pt>
                <c:pt idx="976">
                  <c:v>362.8</c:v>
                </c:pt>
                <c:pt idx="977">
                  <c:v>362.8</c:v>
                </c:pt>
                <c:pt idx="978">
                  <c:v>362.8</c:v>
                </c:pt>
                <c:pt idx="979">
                  <c:v>362.5</c:v>
                </c:pt>
                <c:pt idx="980">
                  <c:v>362.5</c:v>
                </c:pt>
                <c:pt idx="981">
                  <c:v>362.2</c:v>
                </c:pt>
                <c:pt idx="982">
                  <c:v>362.2</c:v>
                </c:pt>
                <c:pt idx="983">
                  <c:v>362.2</c:v>
                </c:pt>
                <c:pt idx="984">
                  <c:v>361.9</c:v>
                </c:pt>
                <c:pt idx="985">
                  <c:v>361.9</c:v>
                </c:pt>
                <c:pt idx="986">
                  <c:v>361.9</c:v>
                </c:pt>
                <c:pt idx="987">
                  <c:v>361.5</c:v>
                </c:pt>
                <c:pt idx="988">
                  <c:v>361.5</c:v>
                </c:pt>
                <c:pt idx="989">
                  <c:v>361.2</c:v>
                </c:pt>
                <c:pt idx="990">
                  <c:v>361</c:v>
                </c:pt>
                <c:pt idx="991">
                  <c:v>360.9</c:v>
                </c:pt>
                <c:pt idx="992">
                  <c:v>360.9</c:v>
                </c:pt>
                <c:pt idx="993">
                  <c:v>360.8</c:v>
                </c:pt>
                <c:pt idx="994">
                  <c:v>360.6</c:v>
                </c:pt>
                <c:pt idx="995">
                  <c:v>360.6</c:v>
                </c:pt>
                <c:pt idx="996">
                  <c:v>360.3</c:v>
                </c:pt>
                <c:pt idx="997">
                  <c:v>360.3</c:v>
                </c:pt>
                <c:pt idx="998">
                  <c:v>360.3</c:v>
                </c:pt>
                <c:pt idx="999">
                  <c:v>359.9</c:v>
                </c:pt>
                <c:pt idx="1000">
                  <c:v>359.9</c:v>
                </c:pt>
                <c:pt idx="1001">
                  <c:v>359.9</c:v>
                </c:pt>
                <c:pt idx="1002">
                  <c:v>359.8</c:v>
                </c:pt>
                <c:pt idx="1003">
                  <c:v>359.6</c:v>
                </c:pt>
                <c:pt idx="1004">
                  <c:v>359.6</c:v>
                </c:pt>
                <c:pt idx="1005">
                  <c:v>359.3</c:v>
                </c:pt>
                <c:pt idx="1006">
                  <c:v>359.2</c:v>
                </c:pt>
                <c:pt idx="1007">
                  <c:v>359.3</c:v>
                </c:pt>
                <c:pt idx="1008">
                  <c:v>358.9</c:v>
                </c:pt>
                <c:pt idx="1009">
                  <c:v>358.9</c:v>
                </c:pt>
                <c:pt idx="1010">
                  <c:v>358.6</c:v>
                </c:pt>
                <c:pt idx="1011">
                  <c:v>358.6</c:v>
                </c:pt>
                <c:pt idx="1012">
                  <c:v>358.6</c:v>
                </c:pt>
                <c:pt idx="1013">
                  <c:v>358.3</c:v>
                </c:pt>
                <c:pt idx="1014">
                  <c:v>358.2</c:v>
                </c:pt>
                <c:pt idx="1015">
                  <c:v>358.3</c:v>
                </c:pt>
                <c:pt idx="1016">
                  <c:v>357.9</c:v>
                </c:pt>
                <c:pt idx="1017">
                  <c:v>357.9</c:v>
                </c:pt>
                <c:pt idx="1018">
                  <c:v>357.6</c:v>
                </c:pt>
                <c:pt idx="1019">
                  <c:v>357.6</c:v>
                </c:pt>
                <c:pt idx="1020">
                  <c:v>357.6</c:v>
                </c:pt>
                <c:pt idx="1021">
                  <c:v>357.2</c:v>
                </c:pt>
                <c:pt idx="1022">
                  <c:v>357.2</c:v>
                </c:pt>
                <c:pt idx="1023">
                  <c:v>357.3</c:v>
                </c:pt>
                <c:pt idx="1024">
                  <c:v>356.9</c:v>
                </c:pt>
                <c:pt idx="1025">
                  <c:v>356.9</c:v>
                </c:pt>
                <c:pt idx="1026">
                  <c:v>356.7</c:v>
                </c:pt>
                <c:pt idx="1027">
                  <c:v>356.6</c:v>
                </c:pt>
                <c:pt idx="1028">
                  <c:v>356.6</c:v>
                </c:pt>
                <c:pt idx="1029">
                  <c:v>356.3</c:v>
                </c:pt>
                <c:pt idx="1030">
                  <c:v>356.3</c:v>
                </c:pt>
                <c:pt idx="1031">
                  <c:v>356.3</c:v>
                </c:pt>
                <c:pt idx="1032">
                  <c:v>355.9</c:v>
                </c:pt>
                <c:pt idx="1033">
                  <c:v>356</c:v>
                </c:pt>
                <c:pt idx="1034">
                  <c:v>355.6</c:v>
                </c:pt>
                <c:pt idx="1035">
                  <c:v>355.5</c:v>
                </c:pt>
                <c:pt idx="1036">
                  <c:v>355.6</c:v>
                </c:pt>
                <c:pt idx="1037">
                  <c:v>355.3</c:v>
                </c:pt>
                <c:pt idx="1038">
                  <c:v>355.3</c:v>
                </c:pt>
                <c:pt idx="1039">
                  <c:v>355.3</c:v>
                </c:pt>
                <c:pt idx="1040">
                  <c:v>355.3</c:v>
                </c:pt>
                <c:pt idx="1041">
                  <c:v>355</c:v>
                </c:pt>
                <c:pt idx="1042">
                  <c:v>355</c:v>
                </c:pt>
                <c:pt idx="1043">
                  <c:v>355</c:v>
                </c:pt>
                <c:pt idx="1044">
                  <c:v>355</c:v>
                </c:pt>
                <c:pt idx="1045">
                  <c:v>355</c:v>
                </c:pt>
                <c:pt idx="1046">
                  <c:v>355</c:v>
                </c:pt>
                <c:pt idx="1047">
                  <c:v>354.6</c:v>
                </c:pt>
                <c:pt idx="1048">
                  <c:v>354.6</c:v>
                </c:pt>
                <c:pt idx="1049">
                  <c:v>354.6</c:v>
                </c:pt>
                <c:pt idx="1050">
                  <c:v>354.2</c:v>
                </c:pt>
                <c:pt idx="1051">
                  <c:v>354.2</c:v>
                </c:pt>
                <c:pt idx="1052">
                  <c:v>354.2</c:v>
                </c:pt>
                <c:pt idx="1053">
                  <c:v>354.2</c:v>
                </c:pt>
                <c:pt idx="1054">
                  <c:v>354.2</c:v>
                </c:pt>
                <c:pt idx="1055">
                  <c:v>353.9</c:v>
                </c:pt>
                <c:pt idx="1056">
                  <c:v>353.6</c:v>
                </c:pt>
                <c:pt idx="1057">
                  <c:v>353.6</c:v>
                </c:pt>
                <c:pt idx="1058">
                  <c:v>353.6</c:v>
                </c:pt>
                <c:pt idx="1059">
                  <c:v>353.3</c:v>
                </c:pt>
                <c:pt idx="1060">
                  <c:v>353.3</c:v>
                </c:pt>
                <c:pt idx="1061">
                  <c:v>353.3</c:v>
                </c:pt>
                <c:pt idx="1062">
                  <c:v>352.9</c:v>
                </c:pt>
                <c:pt idx="1063">
                  <c:v>352.9</c:v>
                </c:pt>
                <c:pt idx="1064">
                  <c:v>352.9</c:v>
                </c:pt>
                <c:pt idx="1065">
                  <c:v>352.6</c:v>
                </c:pt>
                <c:pt idx="1066">
                  <c:v>352.6</c:v>
                </c:pt>
                <c:pt idx="1067">
                  <c:v>352.6</c:v>
                </c:pt>
                <c:pt idx="1068">
                  <c:v>352.6</c:v>
                </c:pt>
                <c:pt idx="1069">
                  <c:v>352.2</c:v>
                </c:pt>
                <c:pt idx="1070">
                  <c:v>352.3</c:v>
                </c:pt>
                <c:pt idx="1071">
                  <c:v>352</c:v>
                </c:pt>
                <c:pt idx="1072">
                  <c:v>351.9</c:v>
                </c:pt>
                <c:pt idx="1073">
                  <c:v>352</c:v>
                </c:pt>
                <c:pt idx="1074">
                  <c:v>351.6</c:v>
                </c:pt>
                <c:pt idx="1075">
                  <c:v>351.6</c:v>
                </c:pt>
                <c:pt idx="1076">
                  <c:v>351.6</c:v>
                </c:pt>
                <c:pt idx="1077">
                  <c:v>351.5</c:v>
                </c:pt>
                <c:pt idx="1078">
                  <c:v>351.5</c:v>
                </c:pt>
                <c:pt idx="1079">
                  <c:v>351.2</c:v>
                </c:pt>
                <c:pt idx="1080">
                  <c:v>351.2</c:v>
                </c:pt>
                <c:pt idx="1081">
                  <c:v>351.2</c:v>
                </c:pt>
                <c:pt idx="1082">
                  <c:v>351</c:v>
                </c:pt>
                <c:pt idx="1083">
                  <c:v>350.9</c:v>
                </c:pt>
                <c:pt idx="1084">
                  <c:v>350.6</c:v>
                </c:pt>
                <c:pt idx="1085">
                  <c:v>350.6</c:v>
                </c:pt>
                <c:pt idx="1086">
                  <c:v>350.5</c:v>
                </c:pt>
                <c:pt idx="1087">
                  <c:v>350.2</c:v>
                </c:pt>
                <c:pt idx="1088">
                  <c:v>350.2</c:v>
                </c:pt>
                <c:pt idx="1089">
                  <c:v>350.3</c:v>
                </c:pt>
                <c:pt idx="1090">
                  <c:v>350.2</c:v>
                </c:pt>
                <c:pt idx="1091">
                  <c:v>349.9</c:v>
                </c:pt>
                <c:pt idx="1092">
                  <c:v>349.9</c:v>
                </c:pt>
                <c:pt idx="1093">
                  <c:v>349.6</c:v>
                </c:pt>
                <c:pt idx="1094">
                  <c:v>349.6</c:v>
                </c:pt>
                <c:pt idx="1095">
                  <c:v>349.6</c:v>
                </c:pt>
                <c:pt idx="1096">
                  <c:v>349.3</c:v>
                </c:pt>
                <c:pt idx="1097">
                  <c:v>349.3</c:v>
                </c:pt>
                <c:pt idx="1098">
                  <c:v>349</c:v>
                </c:pt>
                <c:pt idx="1099">
                  <c:v>348.9</c:v>
                </c:pt>
                <c:pt idx="1100">
                  <c:v>349</c:v>
                </c:pt>
                <c:pt idx="1101">
                  <c:v>348.6</c:v>
                </c:pt>
                <c:pt idx="1102">
                  <c:v>348.6</c:v>
                </c:pt>
                <c:pt idx="1103">
                  <c:v>348.5</c:v>
                </c:pt>
                <c:pt idx="1104">
                  <c:v>348.6</c:v>
                </c:pt>
                <c:pt idx="1105">
                  <c:v>348.6</c:v>
                </c:pt>
                <c:pt idx="1106">
                  <c:v>348.3</c:v>
                </c:pt>
                <c:pt idx="1107">
                  <c:v>348.2</c:v>
                </c:pt>
                <c:pt idx="1108">
                  <c:v>348.3</c:v>
                </c:pt>
                <c:pt idx="1109">
                  <c:v>347.8</c:v>
                </c:pt>
                <c:pt idx="1110">
                  <c:v>347.9</c:v>
                </c:pt>
                <c:pt idx="1111">
                  <c:v>347.5</c:v>
                </c:pt>
                <c:pt idx="1112">
                  <c:v>347.5</c:v>
                </c:pt>
                <c:pt idx="1113">
                  <c:v>347.5</c:v>
                </c:pt>
                <c:pt idx="1114">
                  <c:v>347.3</c:v>
                </c:pt>
                <c:pt idx="1115">
                  <c:v>347.3</c:v>
                </c:pt>
                <c:pt idx="1116">
                  <c:v>347.2</c:v>
                </c:pt>
                <c:pt idx="1117">
                  <c:v>347</c:v>
                </c:pt>
                <c:pt idx="1118">
                  <c:v>346.9</c:v>
                </c:pt>
                <c:pt idx="1119">
                  <c:v>346.9</c:v>
                </c:pt>
                <c:pt idx="1120">
                  <c:v>346.6</c:v>
                </c:pt>
                <c:pt idx="1121">
                  <c:v>346.6</c:v>
                </c:pt>
                <c:pt idx="1122">
                  <c:v>346.6</c:v>
                </c:pt>
                <c:pt idx="1123">
                  <c:v>346.2</c:v>
                </c:pt>
                <c:pt idx="1124">
                  <c:v>346.2</c:v>
                </c:pt>
                <c:pt idx="1125">
                  <c:v>346.2</c:v>
                </c:pt>
                <c:pt idx="1126">
                  <c:v>346.2</c:v>
                </c:pt>
                <c:pt idx="1127">
                  <c:v>345.9</c:v>
                </c:pt>
                <c:pt idx="1128">
                  <c:v>345.6</c:v>
                </c:pt>
                <c:pt idx="1129">
                  <c:v>345.6</c:v>
                </c:pt>
                <c:pt idx="1130">
                  <c:v>345.6</c:v>
                </c:pt>
                <c:pt idx="1131">
                  <c:v>345.6</c:v>
                </c:pt>
                <c:pt idx="1132">
                  <c:v>345.7</c:v>
                </c:pt>
                <c:pt idx="1133">
                  <c:v>345.3</c:v>
                </c:pt>
                <c:pt idx="1134">
                  <c:v>345</c:v>
                </c:pt>
                <c:pt idx="1135">
                  <c:v>345</c:v>
                </c:pt>
                <c:pt idx="1136">
                  <c:v>345</c:v>
                </c:pt>
                <c:pt idx="1137">
                  <c:v>345</c:v>
                </c:pt>
                <c:pt idx="1138">
                  <c:v>344.7</c:v>
                </c:pt>
                <c:pt idx="1139">
                  <c:v>344.7</c:v>
                </c:pt>
                <c:pt idx="1140">
                  <c:v>344.6</c:v>
                </c:pt>
                <c:pt idx="1141">
                  <c:v>344.7</c:v>
                </c:pt>
                <c:pt idx="1142">
                  <c:v>344.3</c:v>
                </c:pt>
                <c:pt idx="1143">
                  <c:v>344.3</c:v>
                </c:pt>
                <c:pt idx="1144">
                  <c:v>344</c:v>
                </c:pt>
                <c:pt idx="1145">
                  <c:v>343.9</c:v>
                </c:pt>
                <c:pt idx="1146">
                  <c:v>344</c:v>
                </c:pt>
                <c:pt idx="1147">
                  <c:v>343.6</c:v>
                </c:pt>
                <c:pt idx="1148">
                  <c:v>343.6</c:v>
                </c:pt>
                <c:pt idx="1149">
                  <c:v>343.6</c:v>
                </c:pt>
                <c:pt idx="1150">
                  <c:v>343.6</c:v>
                </c:pt>
                <c:pt idx="1151">
                  <c:v>343.3</c:v>
                </c:pt>
                <c:pt idx="1152">
                  <c:v>343.3</c:v>
                </c:pt>
                <c:pt idx="1153">
                  <c:v>343.3</c:v>
                </c:pt>
                <c:pt idx="1154">
                  <c:v>343.3</c:v>
                </c:pt>
                <c:pt idx="1155">
                  <c:v>343.3</c:v>
                </c:pt>
                <c:pt idx="1156">
                  <c:v>343.2</c:v>
                </c:pt>
                <c:pt idx="1157">
                  <c:v>342.9</c:v>
                </c:pt>
                <c:pt idx="1158">
                  <c:v>342.9</c:v>
                </c:pt>
                <c:pt idx="1159">
                  <c:v>342.9</c:v>
                </c:pt>
                <c:pt idx="1160">
                  <c:v>342.6</c:v>
                </c:pt>
                <c:pt idx="1161">
                  <c:v>342.6</c:v>
                </c:pt>
                <c:pt idx="1162">
                  <c:v>342.6</c:v>
                </c:pt>
                <c:pt idx="1163">
                  <c:v>342.3</c:v>
                </c:pt>
                <c:pt idx="1164">
                  <c:v>342.3</c:v>
                </c:pt>
                <c:pt idx="1165">
                  <c:v>342.3</c:v>
                </c:pt>
                <c:pt idx="1166">
                  <c:v>342.3</c:v>
                </c:pt>
                <c:pt idx="1167">
                  <c:v>341.9</c:v>
                </c:pt>
                <c:pt idx="1168">
                  <c:v>341.9</c:v>
                </c:pt>
                <c:pt idx="1169">
                  <c:v>341.9</c:v>
                </c:pt>
                <c:pt idx="1170">
                  <c:v>341.6</c:v>
                </c:pt>
                <c:pt idx="1171">
                  <c:v>341.6</c:v>
                </c:pt>
                <c:pt idx="1172">
                  <c:v>341.6</c:v>
                </c:pt>
                <c:pt idx="1173">
                  <c:v>341.3</c:v>
                </c:pt>
                <c:pt idx="1174">
                  <c:v>341.3</c:v>
                </c:pt>
                <c:pt idx="1175">
                  <c:v>341</c:v>
                </c:pt>
                <c:pt idx="1176">
                  <c:v>341</c:v>
                </c:pt>
                <c:pt idx="1177">
                  <c:v>341</c:v>
                </c:pt>
                <c:pt idx="1178">
                  <c:v>340.7</c:v>
                </c:pt>
                <c:pt idx="1179">
                  <c:v>340.7</c:v>
                </c:pt>
                <c:pt idx="1180">
                  <c:v>340.6</c:v>
                </c:pt>
                <c:pt idx="1181">
                  <c:v>340.3</c:v>
                </c:pt>
                <c:pt idx="1182">
                  <c:v>340</c:v>
                </c:pt>
                <c:pt idx="1183">
                  <c:v>340.3</c:v>
                </c:pt>
                <c:pt idx="1184">
                  <c:v>339.9</c:v>
                </c:pt>
                <c:pt idx="1185">
                  <c:v>340</c:v>
                </c:pt>
                <c:pt idx="1186">
                  <c:v>339.9</c:v>
                </c:pt>
                <c:pt idx="1187">
                  <c:v>339.7</c:v>
                </c:pt>
                <c:pt idx="1188">
                  <c:v>339.6</c:v>
                </c:pt>
                <c:pt idx="1189">
                  <c:v>339.6</c:v>
                </c:pt>
                <c:pt idx="1190">
                  <c:v>339.2</c:v>
                </c:pt>
                <c:pt idx="1191">
                  <c:v>339.3</c:v>
                </c:pt>
                <c:pt idx="1192">
                  <c:v>338.9</c:v>
                </c:pt>
                <c:pt idx="1193">
                  <c:v>338.9</c:v>
                </c:pt>
                <c:pt idx="1194">
                  <c:v>338.9</c:v>
                </c:pt>
                <c:pt idx="1195">
                  <c:v>339</c:v>
                </c:pt>
                <c:pt idx="1196">
                  <c:v>338.9</c:v>
                </c:pt>
                <c:pt idx="1197">
                  <c:v>338.7</c:v>
                </c:pt>
                <c:pt idx="1198">
                  <c:v>338.7</c:v>
                </c:pt>
                <c:pt idx="1199">
                  <c:v>338.3</c:v>
                </c:pt>
                <c:pt idx="1200">
                  <c:v>338.3</c:v>
                </c:pt>
                <c:pt idx="1201">
                  <c:v>338</c:v>
                </c:pt>
                <c:pt idx="1202">
                  <c:v>338</c:v>
                </c:pt>
                <c:pt idx="1203">
                  <c:v>338</c:v>
                </c:pt>
                <c:pt idx="1204">
                  <c:v>337.6</c:v>
                </c:pt>
                <c:pt idx="1205">
                  <c:v>337.6</c:v>
                </c:pt>
                <c:pt idx="1206">
                  <c:v>337.6</c:v>
                </c:pt>
                <c:pt idx="1207">
                  <c:v>337.3</c:v>
                </c:pt>
                <c:pt idx="1208">
                  <c:v>337.3</c:v>
                </c:pt>
                <c:pt idx="1209">
                  <c:v>337.3</c:v>
                </c:pt>
                <c:pt idx="1210">
                  <c:v>337</c:v>
                </c:pt>
                <c:pt idx="1211">
                  <c:v>337</c:v>
                </c:pt>
                <c:pt idx="1212">
                  <c:v>337.2</c:v>
                </c:pt>
                <c:pt idx="1213">
                  <c:v>337</c:v>
                </c:pt>
                <c:pt idx="1214">
                  <c:v>337</c:v>
                </c:pt>
                <c:pt idx="1215">
                  <c:v>336.6</c:v>
                </c:pt>
                <c:pt idx="1216">
                  <c:v>336.7</c:v>
                </c:pt>
                <c:pt idx="1217">
                  <c:v>336.3</c:v>
                </c:pt>
                <c:pt idx="1218">
                  <c:v>336.4</c:v>
                </c:pt>
                <c:pt idx="1219">
                  <c:v>336.3</c:v>
                </c:pt>
                <c:pt idx="1220">
                  <c:v>336.3</c:v>
                </c:pt>
                <c:pt idx="1221">
                  <c:v>336.3</c:v>
                </c:pt>
                <c:pt idx="1222">
                  <c:v>336</c:v>
                </c:pt>
                <c:pt idx="1223">
                  <c:v>336</c:v>
                </c:pt>
                <c:pt idx="1224">
                  <c:v>336</c:v>
                </c:pt>
                <c:pt idx="1225">
                  <c:v>336</c:v>
                </c:pt>
                <c:pt idx="1226">
                  <c:v>336</c:v>
                </c:pt>
                <c:pt idx="1227">
                  <c:v>335.7</c:v>
                </c:pt>
                <c:pt idx="1228">
                  <c:v>335.7</c:v>
                </c:pt>
                <c:pt idx="1229">
                  <c:v>335.6</c:v>
                </c:pt>
                <c:pt idx="1230">
                  <c:v>335.3</c:v>
                </c:pt>
                <c:pt idx="1231">
                  <c:v>335.4</c:v>
                </c:pt>
                <c:pt idx="1232">
                  <c:v>335.4</c:v>
                </c:pt>
                <c:pt idx="1233">
                  <c:v>335</c:v>
                </c:pt>
                <c:pt idx="1234">
                  <c:v>335</c:v>
                </c:pt>
                <c:pt idx="1235">
                  <c:v>334.9</c:v>
                </c:pt>
                <c:pt idx="1236">
                  <c:v>334.6</c:v>
                </c:pt>
                <c:pt idx="1237">
                  <c:v>334.6</c:v>
                </c:pt>
                <c:pt idx="1238">
                  <c:v>334.4</c:v>
                </c:pt>
                <c:pt idx="1239">
                  <c:v>334.6</c:v>
                </c:pt>
                <c:pt idx="1240">
                  <c:v>334.3</c:v>
                </c:pt>
                <c:pt idx="1241">
                  <c:v>334.3</c:v>
                </c:pt>
                <c:pt idx="1242">
                  <c:v>334</c:v>
                </c:pt>
                <c:pt idx="1243">
                  <c:v>334</c:v>
                </c:pt>
                <c:pt idx="1244">
                  <c:v>334</c:v>
                </c:pt>
                <c:pt idx="1245">
                  <c:v>333.9</c:v>
                </c:pt>
                <c:pt idx="1246">
                  <c:v>333.7</c:v>
                </c:pt>
                <c:pt idx="1247">
                  <c:v>333.7</c:v>
                </c:pt>
                <c:pt idx="1248">
                  <c:v>333.3</c:v>
                </c:pt>
                <c:pt idx="1249">
                  <c:v>333.3</c:v>
                </c:pt>
                <c:pt idx="1250">
                  <c:v>333.3</c:v>
                </c:pt>
                <c:pt idx="1251">
                  <c:v>333</c:v>
                </c:pt>
                <c:pt idx="1252">
                  <c:v>333</c:v>
                </c:pt>
                <c:pt idx="1253">
                  <c:v>333</c:v>
                </c:pt>
                <c:pt idx="1254">
                  <c:v>333</c:v>
                </c:pt>
                <c:pt idx="1255">
                  <c:v>332.6</c:v>
                </c:pt>
                <c:pt idx="1256">
                  <c:v>332.7</c:v>
                </c:pt>
                <c:pt idx="1257">
                  <c:v>332.4</c:v>
                </c:pt>
                <c:pt idx="1258">
                  <c:v>332.3</c:v>
                </c:pt>
                <c:pt idx="1259">
                  <c:v>332.3</c:v>
                </c:pt>
                <c:pt idx="1260">
                  <c:v>332.3</c:v>
                </c:pt>
                <c:pt idx="1261">
                  <c:v>332.3</c:v>
                </c:pt>
                <c:pt idx="1262">
                  <c:v>331.9</c:v>
                </c:pt>
                <c:pt idx="1263">
                  <c:v>332</c:v>
                </c:pt>
                <c:pt idx="1264">
                  <c:v>331.7</c:v>
                </c:pt>
                <c:pt idx="1265">
                  <c:v>331.6</c:v>
                </c:pt>
                <c:pt idx="1266">
                  <c:v>331.4</c:v>
                </c:pt>
                <c:pt idx="1267">
                  <c:v>331.4</c:v>
                </c:pt>
                <c:pt idx="1268">
                  <c:v>331.4</c:v>
                </c:pt>
                <c:pt idx="1269">
                  <c:v>331.4</c:v>
                </c:pt>
                <c:pt idx="1270">
                  <c:v>331.1</c:v>
                </c:pt>
                <c:pt idx="1271">
                  <c:v>331.1</c:v>
                </c:pt>
                <c:pt idx="1272">
                  <c:v>330.9</c:v>
                </c:pt>
                <c:pt idx="1273">
                  <c:v>330.7</c:v>
                </c:pt>
                <c:pt idx="1274">
                  <c:v>330.7</c:v>
                </c:pt>
                <c:pt idx="1275">
                  <c:v>330.7</c:v>
                </c:pt>
                <c:pt idx="1276">
                  <c:v>330.4</c:v>
                </c:pt>
                <c:pt idx="1277">
                  <c:v>330.4</c:v>
                </c:pt>
                <c:pt idx="1278">
                  <c:v>330.3</c:v>
                </c:pt>
                <c:pt idx="1279">
                  <c:v>330</c:v>
                </c:pt>
                <c:pt idx="1280">
                  <c:v>330.1</c:v>
                </c:pt>
                <c:pt idx="1281">
                  <c:v>330.1</c:v>
                </c:pt>
                <c:pt idx="1282">
                  <c:v>330</c:v>
                </c:pt>
                <c:pt idx="1283">
                  <c:v>329.8</c:v>
                </c:pt>
                <c:pt idx="1284">
                  <c:v>329.8</c:v>
                </c:pt>
                <c:pt idx="1285">
                  <c:v>329.7</c:v>
                </c:pt>
                <c:pt idx="1286">
                  <c:v>329.4</c:v>
                </c:pt>
                <c:pt idx="1287">
                  <c:v>329.4</c:v>
                </c:pt>
                <c:pt idx="1288">
                  <c:v>329.4</c:v>
                </c:pt>
                <c:pt idx="1289">
                  <c:v>329.1</c:v>
                </c:pt>
                <c:pt idx="1290">
                  <c:v>329.1</c:v>
                </c:pt>
                <c:pt idx="1291">
                  <c:v>329</c:v>
                </c:pt>
                <c:pt idx="1292">
                  <c:v>328.8</c:v>
                </c:pt>
                <c:pt idx="1293">
                  <c:v>328.7</c:v>
                </c:pt>
                <c:pt idx="1294">
                  <c:v>328.4</c:v>
                </c:pt>
                <c:pt idx="1295">
                  <c:v>328.4</c:v>
                </c:pt>
                <c:pt idx="1296">
                  <c:v>328.4</c:v>
                </c:pt>
                <c:pt idx="1297">
                  <c:v>328.4</c:v>
                </c:pt>
                <c:pt idx="1298">
                  <c:v>328.1</c:v>
                </c:pt>
                <c:pt idx="1299">
                  <c:v>328.1</c:v>
                </c:pt>
                <c:pt idx="1300">
                  <c:v>328.1</c:v>
                </c:pt>
                <c:pt idx="1301">
                  <c:v>327.8</c:v>
                </c:pt>
                <c:pt idx="1302">
                  <c:v>327.8</c:v>
                </c:pt>
                <c:pt idx="1303">
                  <c:v>327.8</c:v>
                </c:pt>
                <c:pt idx="1304">
                  <c:v>327.39999999999998</c:v>
                </c:pt>
                <c:pt idx="1305">
                  <c:v>327.39999999999998</c:v>
                </c:pt>
                <c:pt idx="1306">
                  <c:v>327.39999999999998</c:v>
                </c:pt>
                <c:pt idx="1307">
                  <c:v>327.10000000000002</c:v>
                </c:pt>
                <c:pt idx="1308">
                  <c:v>327.10000000000002</c:v>
                </c:pt>
                <c:pt idx="1309">
                  <c:v>327</c:v>
                </c:pt>
                <c:pt idx="1310">
                  <c:v>326.8</c:v>
                </c:pt>
                <c:pt idx="1311">
                  <c:v>326.8</c:v>
                </c:pt>
                <c:pt idx="1312">
                  <c:v>326.5</c:v>
                </c:pt>
                <c:pt idx="1313">
                  <c:v>326.5</c:v>
                </c:pt>
                <c:pt idx="1314">
                  <c:v>326.39999999999998</c:v>
                </c:pt>
                <c:pt idx="1315">
                  <c:v>326.39999999999998</c:v>
                </c:pt>
                <c:pt idx="1316">
                  <c:v>326.2</c:v>
                </c:pt>
                <c:pt idx="1317">
                  <c:v>326.2</c:v>
                </c:pt>
                <c:pt idx="1318">
                  <c:v>326.10000000000002</c:v>
                </c:pt>
                <c:pt idx="1319">
                  <c:v>326.2</c:v>
                </c:pt>
                <c:pt idx="1320">
                  <c:v>325.8</c:v>
                </c:pt>
                <c:pt idx="1321">
                  <c:v>325.8</c:v>
                </c:pt>
                <c:pt idx="1322">
                  <c:v>325.5</c:v>
                </c:pt>
                <c:pt idx="1323">
                  <c:v>325.5</c:v>
                </c:pt>
                <c:pt idx="1324">
                  <c:v>325.5</c:v>
                </c:pt>
                <c:pt idx="1325">
                  <c:v>325.5</c:v>
                </c:pt>
                <c:pt idx="1326">
                  <c:v>325.3</c:v>
                </c:pt>
                <c:pt idx="1327">
                  <c:v>325.2</c:v>
                </c:pt>
                <c:pt idx="1328">
                  <c:v>324.8</c:v>
                </c:pt>
                <c:pt idx="1329">
                  <c:v>324.8</c:v>
                </c:pt>
                <c:pt idx="1330">
                  <c:v>324.8</c:v>
                </c:pt>
                <c:pt idx="1331">
                  <c:v>324.5</c:v>
                </c:pt>
                <c:pt idx="1332">
                  <c:v>324.39999999999998</c:v>
                </c:pt>
                <c:pt idx="1333">
                  <c:v>324.5</c:v>
                </c:pt>
                <c:pt idx="1334">
                  <c:v>324.2</c:v>
                </c:pt>
                <c:pt idx="1335">
                  <c:v>324.10000000000002</c:v>
                </c:pt>
                <c:pt idx="1336">
                  <c:v>324.2</c:v>
                </c:pt>
                <c:pt idx="1337">
                  <c:v>323.8</c:v>
                </c:pt>
                <c:pt idx="1338">
                  <c:v>323.8</c:v>
                </c:pt>
                <c:pt idx="1339">
                  <c:v>323.8</c:v>
                </c:pt>
                <c:pt idx="1340">
                  <c:v>323.8</c:v>
                </c:pt>
                <c:pt idx="1341">
                  <c:v>323.5</c:v>
                </c:pt>
                <c:pt idx="1342">
                  <c:v>323.5</c:v>
                </c:pt>
                <c:pt idx="1343">
                  <c:v>323.5</c:v>
                </c:pt>
                <c:pt idx="1344">
                  <c:v>323.5</c:v>
                </c:pt>
                <c:pt idx="1345">
                  <c:v>323.10000000000002</c:v>
                </c:pt>
                <c:pt idx="1346">
                  <c:v>323.10000000000002</c:v>
                </c:pt>
                <c:pt idx="1347">
                  <c:v>323.10000000000002</c:v>
                </c:pt>
                <c:pt idx="1348">
                  <c:v>322.8</c:v>
                </c:pt>
                <c:pt idx="1349">
                  <c:v>322.89999999999998</c:v>
                </c:pt>
                <c:pt idx="1350">
                  <c:v>322.8</c:v>
                </c:pt>
                <c:pt idx="1351">
                  <c:v>322.8</c:v>
                </c:pt>
                <c:pt idx="1352">
                  <c:v>322.5</c:v>
                </c:pt>
                <c:pt idx="1353">
                  <c:v>322.8</c:v>
                </c:pt>
                <c:pt idx="1354">
                  <c:v>322.5</c:v>
                </c:pt>
                <c:pt idx="1355">
                  <c:v>322.5</c:v>
                </c:pt>
                <c:pt idx="1356">
                  <c:v>322.10000000000002</c:v>
                </c:pt>
                <c:pt idx="1357">
                  <c:v>322.2</c:v>
                </c:pt>
                <c:pt idx="1358">
                  <c:v>322.2</c:v>
                </c:pt>
                <c:pt idx="1359">
                  <c:v>321.8</c:v>
                </c:pt>
                <c:pt idx="1360">
                  <c:v>321.8</c:v>
                </c:pt>
                <c:pt idx="1361">
                  <c:v>321.89999999999998</c:v>
                </c:pt>
                <c:pt idx="1362">
                  <c:v>321.8</c:v>
                </c:pt>
                <c:pt idx="1363">
                  <c:v>321.5</c:v>
                </c:pt>
                <c:pt idx="1364">
                  <c:v>321.5</c:v>
                </c:pt>
                <c:pt idx="1365">
                  <c:v>321.5</c:v>
                </c:pt>
                <c:pt idx="1366">
                  <c:v>321.5</c:v>
                </c:pt>
                <c:pt idx="1367">
                  <c:v>321.2</c:v>
                </c:pt>
                <c:pt idx="1368">
                  <c:v>321.2</c:v>
                </c:pt>
                <c:pt idx="1369">
                  <c:v>321.2</c:v>
                </c:pt>
                <c:pt idx="1370">
                  <c:v>321.2</c:v>
                </c:pt>
                <c:pt idx="1371">
                  <c:v>320.89999999999998</c:v>
                </c:pt>
                <c:pt idx="1372">
                  <c:v>320.89999999999998</c:v>
                </c:pt>
                <c:pt idx="1373">
                  <c:v>320.89999999999998</c:v>
                </c:pt>
                <c:pt idx="1374">
                  <c:v>320.89999999999998</c:v>
                </c:pt>
                <c:pt idx="1375">
                  <c:v>320.5</c:v>
                </c:pt>
                <c:pt idx="1376">
                  <c:v>320.60000000000002</c:v>
                </c:pt>
                <c:pt idx="1377">
                  <c:v>320.5</c:v>
                </c:pt>
                <c:pt idx="1378">
                  <c:v>320.2</c:v>
                </c:pt>
                <c:pt idx="1379">
                  <c:v>320.2</c:v>
                </c:pt>
                <c:pt idx="1380">
                  <c:v>320.2</c:v>
                </c:pt>
                <c:pt idx="1381">
                  <c:v>319.89999999999998</c:v>
                </c:pt>
                <c:pt idx="1382">
                  <c:v>319.8</c:v>
                </c:pt>
                <c:pt idx="1383">
                  <c:v>319.89999999999998</c:v>
                </c:pt>
                <c:pt idx="1384">
                  <c:v>319.8</c:v>
                </c:pt>
                <c:pt idx="1385">
                  <c:v>319.5</c:v>
                </c:pt>
                <c:pt idx="1386">
                  <c:v>319.60000000000002</c:v>
                </c:pt>
                <c:pt idx="1387">
                  <c:v>319.5</c:v>
                </c:pt>
                <c:pt idx="1388">
                  <c:v>319.5</c:v>
                </c:pt>
                <c:pt idx="1389">
                  <c:v>319.60000000000002</c:v>
                </c:pt>
                <c:pt idx="1390">
                  <c:v>319.5</c:v>
                </c:pt>
                <c:pt idx="1391">
                  <c:v>319.5</c:v>
                </c:pt>
                <c:pt idx="1392">
                  <c:v>319.60000000000002</c:v>
                </c:pt>
                <c:pt idx="1393">
                  <c:v>319.2</c:v>
                </c:pt>
                <c:pt idx="1394">
                  <c:v>319.2</c:v>
                </c:pt>
                <c:pt idx="1395">
                  <c:v>319.3</c:v>
                </c:pt>
                <c:pt idx="1396">
                  <c:v>318.8</c:v>
                </c:pt>
                <c:pt idx="1397">
                  <c:v>318.8</c:v>
                </c:pt>
                <c:pt idx="1398">
                  <c:v>318.89999999999998</c:v>
                </c:pt>
                <c:pt idx="1399">
                  <c:v>318.89999999999998</c:v>
                </c:pt>
                <c:pt idx="1400">
                  <c:v>318.89999999999998</c:v>
                </c:pt>
                <c:pt idx="1401">
                  <c:v>318.8</c:v>
                </c:pt>
                <c:pt idx="1402">
                  <c:v>318.5</c:v>
                </c:pt>
                <c:pt idx="1403">
                  <c:v>318.60000000000002</c:v>
                </c:pt>
                <c:pt idx="1404">
                  <c:v>318.5</c:v>
                </c:pt>
                <c:pt idx="1405">
                  <c:v>318.5</c:v>
                </c:pt>
                <c:pt idx="1406">
                  <c:v>318.60000000000002</c:v>
                </c:pt>
                <c:pt idx="1407">
                  <c:v>318.2</c:v>
                </c:pt>
                <c:pt idx="1408">
                  <c:v>318.2</c:v>
                </c:pt>
                <c:pt idx="1409">
                  <c:v>318.2</c:v>
                </c:pt>
                <c:pt idx="1410">
                  <c:v>317.89999999999998</c:v>
                </c:pt>
                <c:pt idx="1411">
                  <c:v>317.89999999999998</c:v>
                </c:pt>
                <c:pt idx="1412">
                  <c:v>317.89999999999998</c:v>
                </c:pt>
                <c:pt idx="1413">
                  <c:v>317.89999999999998</c:v>
                </c:pt>
                <c:pt idx="1414">
                  <c:v>317.89999999999998</c:v>
                </c:pt>
                <c:pt idx="1415">
                  <c:v>317.89999999999998</c:v>
                </c:pt>
                <c:pt idx="1416">
                  <c:v>317.60000000000002</c:v>
                </c:pt>
                <c:pt idx="1417">
                  <c:v>317.60000000000002</c:v>
                </c:pt>
                <c:pt idx="1418">
                  <c:v>317.2</c:v>
                </c:pt>
                <c:pt idx="1419">
                  <c:v>317.2</c:v>
                </c:pt>
                <c:pt idx="1420">
                  <c:v>317.2</c:v>
                </c:pt>
                <c:pt idx="1421">
                  <c:v>317.2</c:v>
                </c:pt>
                <c:pt idx="1422">
                  <c:v>316.89999999999998</c:v>
                </c:pt>
                <c:pt idx="1423">
                  <c:v>316.89999999999998</c:v>
                </c:pt>
                <c:pt idx="1424">
                  <c:v>316.89999999999998</c:v>
                </c:pt>
                <c:pt idx="1425">
                  <c:v>316.89999999999998</c:v>
                </c:pt>
                <c:pt idx="1426">
                  <c:v>316.60000000000002</c:v>
                </c:pt>
                <c:pt idx="1427">
                  <c:v>316.60000000000002</c:v>
                </c:pt>
                <c:pt idx="1428">
                  <c:v>316.60000000000002</c:v>
                </c:pt>
                <c:pt idx="1429">
                  <c:v>316.3</c:v>
                </c:pt>
                <c:pt idx="1430">
                  <c:v>316.2</c:v>
                </c:pt>
                <c:pt idx="1431">
                  <c:v>315.8</c:v>
                </c:pt>
                <c:pt idx="1432">
                  <c:v>316.10000000000002</c:v>
                </c:pt>
                <c:pt idx="1433">
                  <c:v>315.89999999999998</c:v>
                </c:pt>
                <c:pt idx="1434">
                  <c:v>315.60000000000002</c:v>
                </c:pt>
                <c:pt idx="1435">
                  <c:v>315.89999999999998</c:v>
                </c:pt>
                <c:pt idx="1436">
                  <c:v>315.7</c:v>
                </c:pt>
                <c:pt idx="1437">
                  <c:v>315.60000000000002</c:v>
                </c:pt>
                <c:pt idx="1438">
                  <c:v>315.3</c:v>
                </c:pt>
                <c:pt idx="1439">
                  <c:v>315.3</c:v>
                </c:pt>
                <c:pt idx="1440">
                  <c:v>315.3</c:v>
                </c:pt>
                <c:pt idx="1441">
                  <c:v>315.3</c:v>
                </c:pt>
                <c:pt idx="1442">
                  <c:v>315</c:v>
                </c:pt>
                <c:pt idx="1443">
                  <c:v>315</c:v>
                </c:pt>
                <c:pt idx="1444">
                  <c:v>314.89999999999998</c:v>
                </c:pt>
                <c:pt idx="1445">
                  <c:v>314.60000000000002</c:v>
                </c:pt>
                <c:pt idx="1446">
                  <c:v>314.60000000000002</c:v>
                </c:pt>
                <c:pt idx="1447">
                  <c:v>314.60000000000002</c:v>
                </c:pt>
                <c:pt idx="1448">
                  <c:v>314.3</c:v>
                </c:pt>
                <c:pt idx="1449">
                  <c:v>314.2</c:v>
                </c:pt>
                <c:pt idx="1450">
                  <c:v>314.2</c:v>
                </c:pt>
                <c:pt idx="1451">
                  <c:v>313.89999999999998</c:v>
                </c:pt>
                <c:pt idx="1452">
                  <c:v>313.89999999999998</c:v>
                </c:pt>
                <c:pt idx="1453">
                  <c:v>313.89999999999998</c:v>
                </c:pt>
                <c:pt idx="1454">
                  <c:v>313.89999999999998</c:v>
                </c:pt>
                <c:pt idx="1455">
                  <c:v>313.60000000000002</c:v>
                </c:pt>
                <c:pt idx="1456">
                  <c:v>313.7</c:v>
                </c:pt>
                <c:pt idx="1457">
                  <c:v>313.60000000000002</c:v>
                </c:pt>
                <c:pt idx="1458">
                  <c:v>313.3</c:v>
                </c:pt>
                <c:pt idx="1459">
                  <c:v>313.3</c:v>
                </c:pt>
                <c:pt idx="1460">
                  <c:v>313.3</c:v>
                </c:pt>
                <c:pt idx="1461">
                  <c:v>313.3</c:v>
                </c:pt>
                <c:pt idx="1462">
                  <c:v>312.89999999999998</c:v>
                </c:pt>
                <c:pt idx="1463">
                  <c:v>312.89999999999998</c:v>
                </c:pt>
                <c:pt idx="1464">
                  <c:v>312.60000000000002</c:v>
                </c:pt>
                <c:pt idx="1465">
                  <c:v>312.8</c:v>
                </c:pt>
                <c:pt idx="1466">
                  <c:v>312.60000000000002</c:v>
                </c:pt>
                <c:pt idx="1467">
                  <c:v>312.3</c:v>
                </c:pt>
                <c:pt idx="1468">
                  <c:v>312.3</c:v>
                </c:pt>
                <c:pt idx="1469">
                  <c:v>312.3</c:v>
                </c:pt>
                <c:pt idx="1470">
                  <c:v>312.2</c:v>
                </c:pt>
                <c:pt idx="1471">
                  <c:v>312</c:v>
                </c:pt>
                <c:pt idx="1472">
                  <c:v>311.8</c:v>
                </c:pt>
                <c:pt idx="1473">
                  <c:v>311.7</c:v>
                </c:pt>
                <c:pt idx="1474">
                  <c:v>311.7</c:v>
                </c:pt>
                <c:pt idx="1475">
                  <c:v>311.7</c:v>
                </c:pt>
                <c:pt idx="1476">
                  <c:v>311.3</c:v>
                </c:pt>
                <c:pt idx="1477">
                  <c:v>311.3</c:v>
                </c:pt>
                <c:pt idx="1478">
                  <c:v>311.3</c:v>
                </c:pt>
                <c:pt idx="1479">
                  <c:v>311.2</c:v>
                </c:pt>
                <c:pt idx="1480">
                  <c:v>310.89999999999998</c:v>
                </c:pt>
                <c:pt idx="1481">
                  <c:v>311</c:v>
                </c:pt>
                <c:pt idx="1482">
                  <c:v>311</c:v>
                </c:pt>
                <c:pt idx="1483">
                  <c:v>310.7</c:v>
                </c:pt>
                <c:pt idx="1484">
                  <c:v>310.5</c:v>
                </c:pt>
                <c:pt idx="1485">
                  <c:v>310.7</c:v>
                </c:pt>
                <c:pt idx="1486">
                  <c:v>310.7</c:v>
                </c:pt>
                <c:pt idx="1487">
                  <c:v>310.3</c:v>
                </c:pt>
                <c:pt idx="1488">
                  <c:v>310.3</c:v>
                </c:pt>
                <c:pt idx="1489">
                  <c:v>310.3</c:v>
                </c:pt>
                <c:pt idx="1490">
                  <c:v>310.2</c:v>
                </c:pt>
                <c:pt idx="1491">
                  <c:v>310</c:v>
                </c:pt>
                <c:pt idx="1492">
                  <c:v>310</c:v>
                </c:pt>
                <c:pt idx="1493">
                  <c:v>310</c:v>
                </c:pt>
                <c:pt idx="1494">
                  <c:v>309.60000000000002</c:v>
                </c:pt>
                <c:pt idx="1495">
                  <c:v>309.7</c:v>
                </c:pt>
                <c:pt idx="1496">
                  <c:v>309.60000000000002</c:v>
                </c:pt>
                <c:pt idx="1497">
                  <c:v>309.3</c:v>
                </c:pt>
                <c:pt idx="1498">
                  <c:v>309.3</c:v>
                </c:pt>
                <c:pt idx="1499">
                  <c:v>309.3</c:v>
                </c:pt>
                <c:pt idx="1500">
                  <c:v>309.3</c:v>
                </c:pt>
                <c:pt idx="1501">
                  <c:v>309.3</c:v>
                </c:pt>
                <c:pt idx="1502">
                  <c:v>309</c:v>
                </c:pt>
                <c:pt idx="1503">
                  <c:v>309</c:v>
                </c:pt>
                <c:pt idx="1504">
                  <c:v>308.60000000000002</c:v>
                </c:pt>
                <c:pt idx="1505">
                  <c:v>308.60000000000002</c:v>
                </c:pt>
                <c:pt idx="1506">
                  <c:v>308.60000000000002</c:v>
                </c:pt>
                <c:pt idx="1507">
                  <c:v>308.3</c:v>
                </c:pt>
                <c:pt idx="1508">
                  <c:v>308.3</c:v>
                </c:pt>
                <c:pt idx="1509">
                  <c:v>308.3</c:v>
                </c:pt>
                <c:pt idx="1510">
                  <c:v>308.3</c:v>
                </c:pt>
                <c:pt idx="1511">
                  <c:v>308</c:v>
                </c:pt>
                <c:pt idx="1512">
                  <c:v>307.89999999999998</c:v>
                </c:pt>
                <c:pt idx="1513">
                  <c:v>307.60000000000002</c:v>
                </c:pt>
                <c:pt idx="1514">
                  <c:v>307.60000000000002</c:v>
                </c:pt>
                <c:pt idx="1515">
                  <c:v>307.60000000000002</c:v>
                </c:pt>
                <c:pt idx="1516">
                  <c:v>307.60000000000002</c:v>
                </c:pt>
                <c:pt idx="1517">
                  <c:v>307.3</c:v>
                </c:pt>
                <c:pt idx="1518">
                  <c:v>307.3</c:v>
                </c:pt>
                <c:pt idx="1519">
                  <c:v>306.89999999999998</c:v>
                </c:pt>
                <c:pt idx="1520">
                  <c:v>307</c:v>
                </c:pt>
                <c:pt idx="1521">
                  <c:v>306.89999999999998</c:v>
                </c:pt>
                <c:pt idx="1522">
                  <c:v>306.89999999999998</c:v>
                </c:pt>
                <c:pt idx="1523">
                  <c:v>306.60000000000002</c:v>
                </c:pt>
                <c:pt idx="1524">
                  <c:v>306.60000000000002</c:v>
                </c:pt>
                <c:pt idx="1525">
                  <c:v>306.60000000000002</c:v>
                </c:pt>
                <c:pt idx="1526">
                  <c:v>306.60000000000002</c:v>
                </c:pt>
                <c:pt idx="1527">
                  <c:v>306.2</c:v>
                </c:pt>
                <c:pt idx="1528">
                  <c:v>306.2</c:v>
                </c:pt>
                <c:pt idx="1529">
                  <c:v>306.2</c:v>
                </c:pt>
                <c:pt idx="1530">
                  <c:v>305.89999999999998</c:v>
                </c:pt>
                <c:pt idx="1531">
                  <c:v>305.89999999999998</c:v>
                </c:pt>
                <c:pt idx="1532">
                  <c:v>305.89999999999998</c:v>
                </c:pt>
                <c:pt idx="1533">
                  <c:v>305.60000000000002</c:v>
                </c:pt>
                <c:pt idx="1534">
                  <c:v>305.60000000000002</c:v>
                </c:pt>
                <c:pt idx="1535">
                  <c:v>305.60000000000002</c:v>
                </c:pt>
                <c:pt idx="1536">
                  <c:v>305.60000000000002</c:v>
                </c:pt>
                <c:pt idx="1537">
                  <c:v>305.2</c:v>
                </c:pt>
                <c:pt idx="1538">
                  <c:v>305.3</c:v>
                </c:pt>
                <c:pt idx="1539">
                  <c:v>305</c:v>
                </c:pt>
                <c:pt idx="1540">
                  <c:v>305</c:v>
                </c:pt>
                <c:pt idx="1541">
                  <c:v>304.89999999999998</c:v>
                </c:pt>
                <c:pt idx="1542">
                  <c:v>304.7</c:v>
                </c:pt>
                <c:pt idx="1543">
                  <c:v>304.7</c:v>
                </c:pt>
                <c:pt idx="1544">
                  <c:v>304.60000000000002</c:v>
                </c:pt>
                <c:pt idx="1545">
                  <c:v>304.7</c:v>
                </c:pt>
                <c:pt idx="1546">
                  <c:v>304.3</c:v>
                </c:pt>
                <c:pt idx="1547">
                  <c:v>304.3</c:v>
                </c:pt>
                <c:pt idx="1548">
                  <c:v>304.3</c:v>
                </c:pt>
                <c:pt idx="1549">
                  <c:v>304.2</c:v>
                </c:pt>
                <c:pt idx="1550">
                  <c:v>304</c:v>
                </c:pt>
                <c:pt idx="1551">
                  <c:v>304</c:v>
                </c:pt>
                <c:pt idx="1552">
                  <c:v>303.60000000000002</c:v>
                </c:pt>
                <c:pt idx="1553">
                  <c:v>303.60000000000002</c:v>
                </c:pt>
                <c:pt idx="1554">
                  <c:v>303.60000000000002</c:v>
                </c:pt>
                <c:pt idx="1555">
                  <c:v>303.60000000000002</c:v>
                </c:pt>
                <c:pt idx="1556">
                  <c:v>303.5</c:v>
                </c:pt>
                <c:pt idx="1557">
                  <c:v>303.60000000000002</c:v>
                </c:pt>
                <c:pt idx="1558">
                  <c:v>303.3</c:v>
                </c:pt>
                <c:pt idx="1559">
                  <c:v>303.3</c:v>
                </c:pt>
                <c:pt idx="1560">
                  <c:v>303.2</c:v>
                </c:pt>
                <c:pt idx="1561">
                  <c:v>303</c:v>
                </c:pt>
                <c:pt idx="1562">
                  <c:v>303</c:v>
                </c:pt>
                <c:pt idx="1563">
                  <c:v>303</c:v>
                </c:pt>
                <c:pt idx="1564">
                  <c:v>302.60000000000002</c:v>
                </c:pt>
                <c:pt idx="1565">
                  <c:v>302.7</c:v>
                </c:pt>
                <c:pt idx="1566">
                  <c:v>302.7</c:v>
                </c:pt>
                <c:pt idx="1567">
                  <c:v>302.3</c:v>
                </c:pt>
                <c:pt idx="1568">
                  <c:v>302.3</c:v>
                </c:pt>
                <c:pt idx="1569">
                  <c:v>302.3</c:v>
                </c:pt>
                <c:pt idx="1570">
                  <c:v>302</c:v>
                </c:pt>
                <c:pt idx="1571">
                  <c:v>302</c:v>
                </c:pt>
                <c:pt idx="1572">
                  <c:v>302</c:v>
                </c:pt>
                <c:pt idx="1573">
                  <c:v>301.60000000000002</c:v>
                </c:pt>
                <c:pt idx="1574">
                  <c:v>301.60000000000002</c:v>
                </c:pt>
                <c:pt idx="1575">
                  <c:v>301.7</c:v>
                </c:pt>
                <c:pt idx="1576">
                  <c:v>301.60000000000002</c:v>
                </c:pt>
                <c:pt idx="1577">
                  <c:v>301.39999999999998</c:v>
                </c:pt>
                <c:pt idx="1578">
                  <c:v>301.3</c:v>
                </c:pt>
                <c:pt idx="1579">
                  <c:v>301.3</c:v>
                </c:pt>
                <c:pt idx="1580">
                  <c:v>301</c:v>
                </c:pt>
                <c:pt idx="1581">
                  <c:v>301</c:v>
                </c:pt>
                <c:pt idx="1582">
                  <c:v>301</c:v>
                </c:pt>
                <c:pt idx="1583">
                  <c:v>300.7</c:v>
                </c:pt>
                <c:pt idx="1584">
                  <c:v>300.7</c:v>
                </c:pt>
                <c:pt idx="1585">
                  <c:v>300.7</c:v>
                </c:pt>
                <c:pt idx="1586">
                  <c:v>300.60000000000002</c:v>
                </c:pt>
                <c:pt idx="1587">
                  <c:v>300.7</c:v>
                </c:pt>
                <c:pt idx="1588">
                  <c:v>300.3</c:v>
                </c:pt>
                <c:pt idx="1589">
                  <c:v>300.3</c:v>
                </c:pt>
                <c:pt idx="1590">
                  <c:v>300.3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ex5_20_coolTemp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Sheet1!$C$2:$C$1597</c:f>
              <c:numCache>
                <c:formatCode>General</c:formatCode>
                <c:ptCount val="1596"/>
                <c:pt idx="699">
                  <c:v>383.4</c:v>
                </c:pt>
                <c:pt idx="700">
                  <c:v>383.4</c:v>
                </c:pt>
                <c:pt idx="701">
                  <c:v>383.4</c:v>
                </c:pt>
                <c:pt idx="702">
                  <c:v>383.3</c:v>
                </c:pt>
                <c:pt idx="703">
                  <c:v>383</c:v>
                </c:pt>
                <c:pt idx="704">
                  <c:v>383</c:v>
                </c:pt>
                <c:pt idx="705">
                  <c:v>383</c:v>
                </c:pt>
                <c:pt idx="706">
                  <c:v>383</c:v>
                </c:pt>
                <c:pt idx="707">
                  <c:v>383.1</c:v>
                </c:pt>
                <c:pt idx="708">
                  <c:v>382.7</c:v>
                </c:pt>
                <c:pt idx="709">
                  <c:v>382.7</c:v>
                </c:pt>
                <c:pt idx="710">
                  <c:v>382.4</c:v>
                </c:pt>
                <c:pt idx="711">
                  <c:v>382.4</c:v>
                </c:pt>
                <c:pt idx="712">
                  <c:v>382.4</c:v>
                </c:pt>
                <c:pt idx="713">
                  <c:v>382.3</c:v>
                </c:pt>
                <c:pt idx="714">
                  <c:v>382.1</c:v>
                </c:pt>
                <c:pt idx="715">
                  <c:v>382.1</c:v>
                </c:pt>
                <c:pt idx="716">
                  <c:v>382.1</c:v>
                </c:pt>
                <c:pt idx="717">
                  <c:v>382.1</c:v>
                </c:pt>
                <c:pt idx="718">
                  <c:v>381.8</c:v>
                </c:pt>
                <c:pt idx="719">
                  <c:v>381.7</c:v>
                </c:pt>
                <c:pt idx="720">
                  <c:v>381.7</c:v>
                </c:pt>
                <c:pt idx="721">
                  <c:v>381.7</c:v>
                </c:pt>
                <c:pt idx="722">
                  <c:v>381.4</c:v>
                </c:pt>
                <c:pt idx="723">
                  <c:v>381.4</c:v>
                </c:pt>
                <c:pt idx="724">
                  <c:v>381.4</c:v>
                </c:pt>
                <c:pt idx="725">
                  <c:v>381.4</c:v>
                </c:pt>
                <c:pt idx="726">
                  <c:v>381</c:v>
                </c:pt>
                <c:pt idx="727">
                  <c:v>381</c:v>
                </c:pt>
                <c:pt idx="728">
                  <c:v>381.1</c:v>
                </c:pt>
                <c:pt idx="729">
                  <c:v>381</c:v>
                </c:pt>
                <c:pt idx="730">
                  <c:v>381</c:v>
                </c:pt>
                <c:pt idx="731">
                  <c:v>380.7</c:v>
                </c:pt>
                <c:pt idx="732">
                  <c:v>380.7</c:v>
                </c:pt>
                <c:pt idx="733">
                  <c:v>380.4</c:v>
                </c:pt>
                <c:pt idx="734">
                  <c:v>380.4</c:v>
                </c:pt>
                <c:pt idx="735">
                  <c:v>380.2</c:v>
                </c:pt>
                <c:pt idx="736">
                  <c:v>380</c:v>
                </c:pt>
                <c:pt idx="737">
                  <c:v>380</c:v>
                </c:pt>
                <c:pt idx="738">
                  <c:v>380</c:v>
                </c:pt>
                <c:pt idx="739">
                  <c:v>380</c:v>
                </c:pt>
                <c:pt idx="740">
                  <c:v>379.7</c:v>
                </c:pt>
                <c:pt idx="741">
                  <c:v>379.4</c:v>
                </c:pt>
                <c:pt idx="742">
                  <c:v>379.4</c:v>
                </c:pt>
                <c:pt idx="743">
                  <c:v>379.4</c:v>
                </c:pt>
                <c:pt idx="744">
                  <c:v>379.4</c:v>
                </c:pt>
                <c:pt idx="745">
                  <c:v>379.1</c:v>
                </c:pt>
                <c:pt idx="746">
                  <c:v>379.1</c:v>
                </c:pt>
                <c:pt idx="747">
                  <c:v>378.8</c:v>
                </c:pt>
                <c:pt idx="748">
                  <c:v>378.7</c:v>
                </c:pt>
                <c:pt idx="749">
                  <c:v>378.8</c:v>
                </c:pt>
                <c:pt idx="750">
                  <c:v>378.8</c:v>
                </c:pt>
                <c:pt idx="751">
                  <c:v>378.4</c:v>
                </c:pt>
                <c:pt idx="752">
                  <c:v>378</c:v>
                </c:pt>
                <c:pt idx="753">
                  <c:v>378.1</c:v>
                </c:pt>
                <c:pt idx="754">
                  <c:v>378.1</c:v>
                </c:pt>
                <c:pt idx="755">
                  <c:v>378.1</c:v>
                </c:pt>
                <c:pt idx="756">
                  <c:v>377.7</c:v>
                </c:pt>
                <c:pt idx="757">
                  <c:v>377.8</c:v>
                </c:pt>
                <c:pt idx="758">
                  <c:v>377.8</c:v>
                </c:pt>
                <c:pt idx="759">
                  <c:v>377.7</c:v>
                </c:pt>
                <c:pt idx="760">
                  <c:v>377.3</c:v>
                </c:pt>
                <c:pt idx="761">
                  <c:v>377.4</c:v>
                </c:pt>
                <c:pt idx="762">
                  <c:v>377</c:v>
                </c:pt>
                <c:pt idx="763">
                  <c:v>377.1</c:v>
                </c:pt>
                <c:pt idx="764">
                  <c:v>377</c:v>
                </c:pt>
                <c:pt idx="765">
                  <c:v>376.7</c:v>
                </c:pt>
                <c:pt idx="766">
                  <c:v>376.7</c:v>
                </c:pt>
                <c:pt idx="767">
                  <c:v>376.7</c:v>
                </c:pt>
                <c:pt idx="768">
                  <c:v>376.4</c:v>
                </c:pt>
                <c:pt idx="769">
                  <c:v>376.4</c:v>
                </c:pt>
                <c:pt idx="770">
                  <c:v>376.4</c:v>
                </c:pt>
                <c:pt idx="771">
                  <c:v>376.1</c:v>
                </c:pt>
                <c:pt idx="772">
                  <c:v>376.1</c:v>
                </c:pt>
                <c:pt idx="773">
                  <c:v>376.1</c:v>
                </c:pt>
                <c:pt idx="774">
                  <c:v>375.7</c:v>
                </c:pt>
                <c:pt idx="775">
                  <c:v>375.8</c:v>
                </c:pt>
                <c:pt idx="776">
                  <c:v>375.4</c:v>
                </c:pt>
                <c:pt idx="777">
                  <c:v>375.4</c:v>
                </c:pt>
                <c:pt idx="778">
                  <c:v>375.4</c:v>
                </c:pt>
                <c:pt idx="779">
                  <c:v>375</c:v>
                </c:pt>
                <c:pt idx="780">
                  <c:v>375.1</c:v>
                </c:pt>
                <c:pt idx="781">
                  <c:v>375.1</c:v>
                </c:pt>
                <c:pt idx="782">
                  <c:v>375</c:v>
                </c:pt>
                <c:pt idx="783">
                  <c:v>374.6</c:v>
                </c:pt>
                <c:pt idx="784">
                  <c:v>374.7</c:v>
                </c:pt>
                <c:pt idx="785">
                  <c:v>374.3</c:v>
                </c:pt>
                <c:pt idx="786">
                  <c:v>374.3</c:v>
                </c:pt>
                <c:pt idx="787">
                  <c:v>374.4</c:v>
                </c:pt>
                <c:pt idx="788">
                  <c:v>374.4</c:v>
                </c:pt>
                <c:pt idx="789">
                  <c:v>374.1</c:v>
                </c:pt>
                <c:pt idx="790">
                  <c:v>374</c:v>
                </c:pt>
                <c:pt idx="791">
                  <c:v>374</c:v>
                </c:pt>
                <c:pt idx="792">
                  <c:v>373.7</c:v>
                </c:pt>
                <c:pt idx="793">
                  <c:v>373.3</c:v>
                </c:pt>
                <c:pt idx="794">
                  <c:v>373.3</c:v>
                </c:pt>
                <c:pt idx="795">
                  <c:v>373.3</c:v>
                </c:pt>
                <c:pt idx="796">
                  <c:v>373.4</c:v>
                </c:pt>
                <c:pt idx="797">
                  <c:v>373.3</c:v>
                </c:pt>
                <c:pt idx="798">
                  <c:v>373.4</c:v>
                </c:pt>
                <c:pt idx="799">
                  <c:v>373</c:v>
                </c:pt>
                <c:pt idx="800">
                  <c:v>373</c:v>
                </c:pt>
                <c:pt idx="801">
                  <c:v>373</c:v>
                </c:pt>
                <c:pt idx="802">
                  <c:v>372.7</c:v>
                </c:pt>
                <c:pt idx="803">
                  <c:v>372.7</c:v>
                </c:pt>
                <c:pt idx="804">
                  <c:v>372.4</c:v>
                </c:pt>
                <c:pt idx="805">
                  <c:v>372.4</c:v>
                </c:pt>
                <c:pt idx="806">
                  <c:v>372.4</c:v>
                </c:pt>
                <c:pt idx="807">
                  <c:v>372.4</c:v>
                </c:pt>
                <c:pt idx="808">
                  <c:v>372.1</c:v>
                </c:pt>
                <c:pt idx="809">
                  <c:v>372.1</c:v>
                </c:pt>
                <c:pt idx="810">
                  <c:v>371.7</c:v>
                </c:pt>
                <c:pt idx="811">
                  <c:v>371.7</c:v>
                </c:pt>
                <c:pt idx="812">
                  <c:v>371.7</c:v>
                </c:pt>
                <c:pt idx="813">
                  <c:v>371.4</c:v>
                </c:pt>
                <c:pt idx="814">
                  <c:v>371.4</c:v>
                </c:pt>
                <c:pt idx="815">
                  <c:v>371.4</c:v>
                </c:pt>
                <c:pt idx="816">
                  <c:v>371.1</c:v>
                </c:pt>
                <c:pt idx="817">
                  <c:v>371.1</c:v>
                </c:pt>
                <c:pt idx="818">
                  <c:v>371.1</c:v>
                </c:pt>
                <c:pt idx="819">
                  <c:v>370.7</c:v>
                </c:pt>
                <c:pt idx="820">
                  <c:v>370.4</c:v>
                </c:pt>
                <c:pt idx="821">
                  <c:v>370.4</c:v>
                </c:pt>
                <c:pt idx="822">
                  <c:v>370.4</c:v>
                </c:pt>
                <c:pt idx="823">
                  <c:v>370.1</c:v>
                </c:pt>
                <c:pt idx="824">
                  <c:v>370</c:v>
                </c:pt>
                <c:pt idx="825">
                  <c:v>370</c:v>
                </c:pt>
                <c:pt idx="826">
                  <c:v>369.7</c:v>
                </c:pt>
                <c:pt idx="827">
                  <c:v>369.7</c:v>
                </c:pt>
                <c:pt idx="828">
                  <c:v>369.7</c:v>
                </c:pt>
                <c:pt idx="829">
                  <c:v>369.3</c:v>
                </c:pt>
                <c:pt idx="830">
                  <c:v>369.4</c:v>
                </c:pt>
                <c:pt idx="831">
                  <c:v>369.4</c:v>
                </c:pt>
                <c:pt idx="832">
                  <c:v>369.1</c:v>
                </c:pt>
                <c:pt idx="833">
                  <c:v>369</c:v>
                </c:pt>
                <c:pt idx="834">
                  <c:v>369</c:v>
                </c:pt>
                <c:pt idx="835">
                  <c:v>368.7</c:v>
                </c:pt>
                <c:pt idx="836">
                  <c:v>368.4</c:v>
                </c:pt>
                <c:pt idx="837">
                  <c:v>368.4</c:v>
                </c:pt>
                <c:pt idx="838">
                  <c:v>368.4</c:v>
                </c:pt>
                <c:pt idx="839">
                  <c:v>368.4</c:v>
                </c:pt>
                <c:pt idx="840">
                  <c:v>368.4</c:v>
                </c:pt>
                <c:pt idx="841">
                  <c:v>368.1</c:v>
                </c:pt>
                <c:pt idx="842">
                  <c:v>367.8</c:v>
                </c:pt>
                <c:pt idx="843">
                  <c:v>367.8</c:v>
                </c:pt>
                <c:pt idx="844">
                  <c:v>367.8</c:v>
                </c:pt>
                <c:pt idx="845">
                  <c:v>367.4</c:v>
                </c:pt>
                <c:pt idx="846">
                  <c:v>367.4</c:v>
                </c:pt>
                <c:pt idx="847">
                  <c:v>367.4</c:v>
                </c:pt>
                <c:pt idx="848">
                  <c:v>367.1</c:v>
                </c:pt>
                <c:pt idx="849">
                  <c:v>367.1</c:v>
                </c:pt>
                <c:pt idx="850">
                  <c:v>367.1</c:v>
                </c:pt>
                <c:pt idx="851">
                  <c:v>366.8</c:v>
                </c:pt>
                <c:pt idx="852">
                  <c:v>366.8</c:v>
                </c:pt>
                <c:pt idx="853">
                  <c:v>366.4</c:v>
                </c:pt>
                <c:pt idx="854">
                  <c:v>366.4</c:v>
                </c:pt>
                <c:pt idx="855">
                  <c:v>366.1</c:v>
                </c:pt>
                <c:pt idx="856">
                  <c:v>366.1</c:v>
                </c:pt>
                <c:pt idx="857">
                  <c:v>366.1</c:v>
                </c:pt>
                <c:pt idx="858">
                  <c:v>365.8</c:v>
                </c:pt>
                <c:pt idx="859">
                  <c:v>365.8</c:v>
                </c:pt>
                <c:pt idx="860">
                  <c:v>365.7</c:v>
                </c:pt>
                <c:pt idx="861">
                  <c:v>365.5</c:v>
                </c:pt>
                <c:pt idx="862">
                  <c:v>365.5</c:v>
                </c:pt>
                <c:pt idx="863">
                  <c:v>365.1</c:v>
                </c:pt>
                <c:pt idx="864">
                  <c:v>365.1</c:v>
                </c:pt>
                <c:pt idx="865">
                  <c:v>364.9</c:v>
                </c:pt>
                <c:pt idx="866">
                  <c:v>364.7</c:v>
                </c:pt>
                <c:pt idx="867">
                  <c:v>364.8</c:v>
                </c:pt>
                <c:pt idx="868">
                  <c:v>364.8</c:v>
                </c:pt>
                <c:pt idx="869">
                  <c:v>364.5</c:v>
                </c:pt>
                <c:pt idx="870">
                  <c:v>364.4</c:v>
                </c:pt>
                <c:pt idx="871">
                  <c:v>364.5</c:v>
                </c:pt>
                <c:pt idx="872">
                  <c:v>364.1</c:v>
                </c:pt>
                <c:pt idx="873">
                  <c:v>364.1</c:v>
                </c:pt>
                <c:pt idx="874">
                  <c:v>364.1</c:v>
                </c:pt>
                <c:pt idx="875">
                  <c:v>364</c:v>
                </c:pt>
                <c:pt idx="876">
                  <c:v>363.8</c:v>
                </c:pt>
                <c:pt idx="877">
                  <c:v>363.8</c:v>
                </c:pt>
                <c:pt idx="878">
                  <c:v>363.8</c:v>
                </c:pt>
                <c:pt idx="879">
                  <c:v>363.5</c:v>
                </c:pt>
                <c:pt idx="880">
                  <c:v>363.5</c:v>
                </c:pt>
                <c:pt idx="881">
                  <c:v>363.5</c:v>
                </c:pt>
                <c:pt idx="882">
                  <c:v>363.1</c:v>
                </c:pt>
                <c:pt idx="883">
                  <c:v>363.1</c:v>
                </c:pt>
                <c:pt idx="884">
                  <c:v>362.8</c:v>
                </c:pt>
                <c:pt idx="885">
                  <c:v>362.8</c:v>
                </c:pt>
                <c:pt idx="886">
                  <c:v>362.9</c:v>
                </c:pt>
                <c:pt idx="887">
                  <c:v>362.5</c:v>
                </c:pt>
                <c:pt idx="888">
                  <c:v>362.6</c:v>
                </c:pt>
                <c:pt idx="889">
                  <c:v>362.2</c:v>
                </c:pt>
                <c:pt idx="890">
                  <c:v>362.2</c:v>
                </c:pt>
                <c:pt idx="891">
                  <c:v>361.9</c:v>
                </c:pt>
                <c:pt idx="892">
                  <c:v>361.9</c:v>
                </c:pt>
                <c:pt idx="893">
                  <c:v>361.9</c:v>
                </c:pt>
                <c:pt idx="894">
                  <c:v>361.9</c:v>
                </c:pt>
                <c:pt idx="895">
                  <c:v>361.5</c:v>
                </c:pt>
                <c:pt idx="896">
                  <c:v>361.4</c:v>
                </c:pt>
                <c:pt idx="897">
                  <c:v>361.2</c:v>
                </c:pt>
                <c:pt idx="898">
                  <c:v>361.2</c:v>
                </c:pt>
                <c:pt idx="899">
                  <c:v>360.9</c:v>
                </c:pt>
                <c:pt idx="900">
                  <c:v>360.9</c:v>
                </c:pt>
                <c:pt idx="901">
                  <c:v>360.9</c:v>
                </c:pt>
                <c:pt idx="902">
                  <c:v>360.6</c:v>
                </c:pt>
                <c:pt idx="903">
                  <c:v>360.6</c:v>
                </c:pt>
                <c:pt idx="904">
                  <c:v>360.4</c:v>
                </c:pt>
                <c:pt idx="905">
                  <c:v>360.3</c:v>
                </c:pt>
                <c:pt idx="906">
                  <c:v>360.3</c:v>
                </c:pt>
                <c:pt idx="907">
                  <c:v>360</c:v>
                </c:pt>
                <c:pt idx="908">
                  <c:v>360</c:v>
                </c:pt>
                <c:pt idx="909">
                  <c:v>360</c:v>
                </c:pt>
                <c:pt idx="910">
                  <c:v>359.6</c:v>
                </c:pt>
                <c:pt idx="911">
                  <c:v>359.6</c:v>
                </c:pt>
                <c:pt idx="912">
                  <c:v>359.3</c:v>
                </c:pt>
                <c:pt idx="913">
                  <c:v>359.3</c:v>
                </c:pt>
                <c:pt idx="914">
                  <c:v>359.3</c:v>
                </c:pt>
                <c:pt idx="915">
                  <c:v>358.9</c:v>
                </c:pt>
                <c:pt idx="916">
                  <c:v>358.8</c:v>
                </c:pt>
                <c:pt idx="917">
                  <c:v>358.5</c:v>
                </c:pt>
                <c:pt idx="918">
                  <c:v>358.6</c:v>
                </c:pt>
                <c:pt idx="919">
                  <c:v>358.7</c:v>
                </c:pt>
                <c:pt idx="920">
                  <c:v>358.2</c:v>
                </c:pt>
                <c:pt idx="921">
                  <c:v>358.3</c:v>
                </c:pt>
                <c:pt idx="922">
                  <c:v>358.3</c:v>
                </c:pt>
                <c:pt idx="923">
                  <c:v>357.9</c:v>
                </c:pt>
                <c:pt idx="924">
                  <c:v>357.9</c:v>
                </c:pt>
                <c:pt idx="925">
                  <c:v>357.6</c:v>
                </c:pt>
                <c:pt idx="926">
                  <c:v>357.6</c:v>
                </c:pt>
                <c:pt idx="927">
                  <c:v>357.7</c:v>
                </c:pt>
                <c:pt idx="928">
                  <c:v>357.2</c:v>
                </c:pt>
                <c:pt idx="929">
                  <c:v>357.2</c:v>
                </c:pt>
                <c:pt idx="930">
                  <c:v>357.3</c:v>
                </c:pt>
                <c:pt idx="931">
                  <c:v>356.9</c:v>
                </c:pt>
                <c:pt idx="932">
                  <c:v>356.9</c:v>
                </c:pt>
                <c:pt idx="933">
                  <c:v>356.6</c:v>
                </c:pt>
                <c:pt idx="934">
                  <c:v>356.6</c:v>
                </c:pt>
                <c:pt idx="935">
                  <c:v>356.2</c:v>
                </c:pt>
                <c:pt idx="936">
                  <c:v>356.2</c:v>
                </c:pt>
                <c:pt idx="937">
                  <c:v>356.2</c:v>
                </c:pt>
                <c:pt idx="938">
                  <c:v>356</c:v>
                </c:pt>
                <c:pt idx="939">
                  <c:v>355.9</c:v>
                </c:pt>
                <c:pt idx="940">
                  <c:v>356</c:v>
                </c:pt>
                <c:pt idx="941">
                  <c:v>355.6</c:v>
                </c:pt>
                <c:pt idx="942">
                  <c:v>355.7</c:v>
                </c:pt>
                <c:pt idx="943">
                  <c:v>355.2</c:v>
                </c:pt>
                <c:pt idx="944">
                  <c:v>355.2</c:v>
                </c:pt>
                <c:pt idx="945">
                  <c:v>355.1</c:v>
                </c:pt>
                <c:pt idx="946">
                  <c:v>355</c:v>
                </c:pt>
                <c:pt idx="947">
                  <c:v>355</c:v>
                </c:pt>
                <c:pt idx="948">
                  <c:v>354.6</c:v>
                </c:pt>
                <c:pt idx="949">
                  <c:v>354.6</c:v>
                </c:pt>
                <c:pt idx="950">
                  <c:v>354.2</c:v>
                </c:pt>
                <c:pt idx="951">
                  <c:v>354.2</c:v>
                </c:pt>
                <c:pt idx="952">
                  <c:v>354.2</c:v>
                </c:pt>
                <c:pt idx="953">
                  <c:v>354.2</c:v>
                </c:pt>
                <c:pt idx="954">
                  <c:v>353.9</c:v>
                </c:pt>
                <c:pt idx="955">
                  <c:v>353.9</c:v>
                </c:pt>
                <c:pt idx="956">
                  <c:v>353.9</c:v>
                </c:pt>
                <c:pt idx="957">
                  <c:v>353.8</c:v>
                </c:pt>
                <c:pt idx="958">
                  <c:v>353.5</c:v>
                </c:pt>
                <c:pt idx="959">
                  <c:v>353.6</c:v>
                </c:pt>
                <c:pt idx="960">
                  <c:v>353.6</c:v>
                </c:pt>
                <c:pt idx="961">
                  <c:v>353.6</c:v>
                </c:pt>
                <c:pt idx="962">
                  <c:v>353.3</c:v>
                </c:pt>
                <c:pt idx="963">
                  <c:v>353.3</c:v>
                </c:pt>
                <c:pt idx="964">
                  <c:v>353.2</c:v>
                </c:pt>
                <c:pt idx="965">
                  <c:v>352.9</c:v>
                </c:pt>
                <c:pt idx="966">
                  <c:v>352.9</c:v>
                </c:pt>
                <c:pt idx="967">
                  <c:v>352.9</c:v>
                </c:pt>
                <c:pt idx="968">
                  <c:v>352.6</c:v>
                </c:pt>
                <c:pt idx="969">
                  <c:v>352.6</c:v>
                </c:pt>
                <c:pt idx="970">
                  <c:v>352.2</c:v>
                </c:pt>
                <c:pt idx="971">
                  <c:v>352.3</c:v>
                </c:pt>
                <c:pt idx="972">
                  <c:v>352.3</c:v>
                </c:pt>
                <c:pt idx="973">
                  <c:v>352.2</c:v>
                </c:pt>
                <c:pt idx="974">
                  <c:v>352</c:v>
                </c:pt>
                <c:pt idx="975">
                  <c:v>351.8</c:v>
                </c:pt>
                <c:pt idx="976">
                  <c:v>351.6</c:v>
                </c:pt>
                <c:pt idx="977">
                  <c:v>351.5</c:v>
                </c:pt>
                <c:pt idx="978">
                  <c:v>351.5</c:v>
                </c:pt>
                <c:pt idx="979">
                  <c:v>351.2</c:v>
                </c:pt>
                <c:pt idx="980">
                  <c:v>351.2</c:v>
                </c:pt>
                <c:pt idx="981">
                  <c:v>351.3</c:v>
                </c:pt>
                <c:pt idx="982">
                  <c:v>351.2</c:v>
                </c:pt>
                <c:pt idx="983">
                  <c:v>351</c:v>
                </c:pt>
                <c:pt idx="984">
                  <c:v>350.6</c:v>
                </c:pt>
                <c:pt idx="985">
                  <c:v>350.6</c:v>
                </c:pt>
                <c:pt idx="986">
                  <c:v>350.6</c:v>
                </c:pt>
                <c:pt idx="987">
                  <c:v>350.6</c:v>
                </c:pt>
                <c:pt idx="988">
                  <c:v>350.6</c:v>
                </c:pt>
                <c:pt idx="989">
                  <c:v>350.2</c:v>
                </c:pt>
                <c:pt idx="990">
                  <c:v>349.9</c:v>
                </c:pt>
                <c:pt idx="991">
                  <c:v>349.9</c:v>
                </c:pt>
                <c:pt idx="992">
                  <c:v>349.9</c:v>
                </c:pt>
                <c:pt idx="993">
                  <c:v>349.6</c:v>
                </c:pt>
                <c:pt idx="994">
                  <c:v>349.6</c:v>
                </c:pt>
                <c:pt idx="995">
                  <c:v>349.6</c:v>
                </c:pt>
                <c:pt idx="996">
                  <c:v>349.3</c:v>
                </c:pt>
                <c:pt idx="997">
                  <c:v>349.2</c:v>
                </c:pt>
                <c:pt idx="998">
                  <c:v>348.9</c:v>
                </c:pt>
                <c:pt idx="999">
                  <c:v>348.9</c:v>
                </c:pt>
                <c:pt idx="1000">
                  <c:v>348.6</c:v>
                </c:pt>
                <c:pt idx="1001">
                  <c:v>348.6</c:v>
                </c:pt>
                <c:pt idx="1002">
                  <c:v>348.6</c:v>
                </c:pt>
                <c:pt idx="1003">
                  <c:v>348.3</c:v>
                </c:pt>
                <c:pt idx="1004">
                  <c:v>348.3</c:v>
                </c:pt>
                <c:pt idx="1005">
                  <c:v>348.2</c:v>
                </c:pt>
                <c:pt idx="1006">
                  <c:v>347.8</c:v>
                </c:pt>
                <c:pt idx="1007">
                  <c:v>347.7</c:v>
                </c:pt>
                <c:pt idx="1008">
                  <c:v>347.6</c:v>
                </c:pt>
                <c:pt idx="1009">
                  <c:v>347.5</c:v>
                </c:pt>
                <c:pt idx="1010">
                  <c:v>347.6</c:v>
                </c:pt>
                <c:pt idx="1011">
                  <c:v>347.3</c:v>
                </c:pt>
                <c:pt idx="1012">
                  <c:v>347.3</c:v>
                </c:pt>
                <c:pt idx="1013">
                  <c:v>346.9</c:v>
                </c:pt>
                <c:pt idx="1014">
                  <c:v>347</c:v>
                </c:pt>
                <c:pt idx="1015">
                  <c:v>347</c:v>
                </c:pt>
                <c:pt idx="1016">
                  <c:v>346.6</c:v>
                </c:pt>
                <c:pt idx="1017">
                  <c:v>346.6</c:v>
                </c:pt>
                <c:pt idx="1018">
                  <c:v>346.2</c:v>
                </c:pt>
                <c:pt idx="1019">
                  <c:v>346.3</c:v>
                </c:pt>
                <c:pt idx="1020">
                  <c:v>346.2</c:v>
                </c:pt>
                <c:pt idx="1021">
                  <c:v>345.9</c:v>
                </c:pt>
                <c:pt idx="1022">
                  <c:v>345.9</c:v>
                </c:pt>
                <c:pt idx="1023">
                  <c:v>345.9</c:v>
                </c:pt>
                <c:pt idx="1024">
                  <c:v>345.6</c:v>
                </c:pt>
                <c:pt idx="1025">
                  <c:v>345.6</c:v>
                </c:pt>
                <c:pt idx="1026">
                  <c:v>345.6</c:v>
                </c:pt>
                <c:pt idx="1027">
                  <c:v>345.3</c:v>
                </c:pt>
                <c:pt idx="1028">
                  <c:v>345.3</c:v>
                </c:pt>
                <c:pt idx="1029">
                  <c:v>345</c:v>
                </c:pt>
                <c:pt idx="1030">
                  <c:v>345</c:v>
                </c:pt>
                <c:pt idx="1031">
                  <c:v>344.9</c:v>
                </c:pt>
                <c:pt idx="1032">
                  <c:v>344.6</c:v>
                </c:pt>
                <c:pt idx="1033">
                  <c:v>344.6</c:v>
                </c:pt>
                <c:pt idx="1034">
                  <c:v>344.6</c:v>
                </c:pt>
                <c:pt idx="1035">
                  <c:v>344.3</c:v>
                </c:pt>
                <c:pt idx="1036">
                  <c:v>344.3</c:v>
                </c:pt>
                <c:pt idx="1037">
                  <c:v>344.3</c:v>
                </c:pt>
                <c:pt idx="1038">
                  <c:v>343.9</c:v>
                </c:pt>
                <c:pt idx="1039">
                  <c:v>343.6</c:v>
                </c:pt>
                <c:pt idx="1040">
                  <c:v>343.6</c:v>
                </c:pt>
                <c:pt idx="1041">
                  <c:v>343.5</c:v>
                </c:pt>
                <c:pt idx="1042">
                  <c:v>343.6</c:v>
                </c:pt>
                <c:pt idx="1043">
                  <c:v>343.3</c:v>
                </c:pt>
                <c:pt idx="1044">
                  <c:v>343</c:v>
                </c:pt>
                <c:pt idx="1045">
                  <c:v>342.9</c:v>
                </c:pt>
                <c:pt idx="1046">
                  <c:v>342.9</c:v>
                </c:pt>
                <c:pt idx="1047">
                  <c:v>342.6</c:v>
                </c:pt>
                <c:pt idx="1048">
                  <c:v>342.6</c:v>
                </c:pt>
                <c:pt idx="1049">
                  <c:v>342.6</c:v>
                </c:pt>
                <c:pt idx="1050">
                  <c:v>342.3</c:v>
                </c:pt>
                <c:pt idx="1051">
                  <c:v>342.3</c:v>
                </c:pt>
                <c:pt idx="1052">
                  <c:v>342.3</c:v>
                </c:pt>
                <c:pt idx="1053">
                  <c:v>341.9</c:v>
                </c:pt>
                <c:pt idx="1054">
                  <c:v>341.9</c:v>
                </c:pt>
                <c:pt idx="1055">
                  <c:v>341.6</c:v>
                </c:pt>
                <c:pt idx="1056">
                  <c:v>341.6</c:v>
                </c:pt>
                <c:pt idx="1057">
                  <c:v>341.6</c:v>
                </c:pt>
                <c:pt idx="1058">
                  <c:v>341.6</c:v>
                </c:pt>
                <c:pt idx="1059">
                  <c:v>341.6</c:v>
                </c:pt>
                <c:pt idx="1060">
                  <c:v>341.6</c:v>
                </c:pt>
                <c:pt idx="1061">
                  <c:v>341.5</c:v>
                </c:pt>
                <c:pt idx="1062">
                  <c:v>341.3</c:v>
                </c:pt>
                <c:pt idx="1063">
                  <c:v>341.3</c:v>
                </c:pt>
                <c:pt idx="1064">
                  <c:v>341.3</c:v>
                </c:pt>
                <c:pt idx="1065">
                  <c:v>341</c:v>
                </c:pt>
                <c:pt idx="1066">
                  <c:v>341</c:v>
                </c:pt>
                <c:pt idx="1067">
                  <c:v>341</c:v>
                </c:pt>
                <c:pt idx="1068">
                  <c:v>340.6</c:v>
                </c:pt>
                <c:pt idx="1069">
                  <c:v>340.7</c:v>
                </c:pt>
                <c:pt idx="1070">
                  <c:v>340.3</c:v>
                </c:pt>
                <c:pt idx="1071">
                  <c:v>340.3</c:v>
                </c:pt>
                <c:pt idx="1072">
                  <c:v>340.3</c:v>
                </c:pt>
                <c:pt idx="1073">
                  <c:v>340</c:v>
                </c:pt>
                <c:pt idx="1074">
                  <c:v>339.9</c:v>
                </c:pt>
                <c:pt idx="1075">
                  <c:v>339.9</c:v>
                </c:pt>
                <c:pt idx="1076">
                  <c:v>339.6</c:v>
                </c:pt>
                <c:pt idx="1077">
                  <c:v>339.6</c:v>
                </c:pt>
                <c:pt idx="1078">
                  <c:v>339.5</c:v>
                </c:pt>
                <c:pt idx="1079">
                  <c:v>339.2</c:v>
                </c:pt>
                <c:pt idx="1080">
                  <c:v>339.3</c:v>
                </c:pt>
                <c:pt idx="1081">
                  <c:v>339.2</c:v>
                </c:pt>
                <c:pt idx="1082">
                  <c:v>339</c:v>
                </c:pt>
                <c:pt idx="1083">
                  <c:v>338.9</c:v>
                </c:pt>
                <c:pt idx="1084">
                  <c:v>339</c:v>
                </c:pt>
                <c:pt idx="1085">
                  <c:v>338.6</c:v>
                </c:pt>
                <c:pt idx="1086">
                  <c:v>338.6</c:v>
                </c:pt>
                <c:pt idx="1087">
                  <c:v>338.6</c:v>
                </c:pt>
                <c:pt idx="1088">
                  <c:v>338.3</c:v>
                </c:pt>
                <c:pt idx="1089">
                  <c:v>338</c:v>
                </c:pt>
                <c:pt idx="1090">
                  <c:v>338</c:v>
                </c:pt>
                <c:pt idx="1091">
                  <c:v>338</c:v>
                </c:pt>
                <c:pt idx="1092">
                  <c:v>338</c:v>
                </c:pt>
                <c:pt idx="1093">
                  <c:v>337.6</c:v>
                </c:pt>
                <c:pt idx="1094">
                  <c:v>337.6</c:v>
                </c:pt>
                <c:pt idx="1095">
                  <c:v>337.3</c:v>
                </c:pt>
                <c:pt idx="1096">
                  <c:v>337.3</c:v>
                </c:pt>
                <c:pt idx="1097">
                  <c:v>337.3</c:v>
                </c:pt>
                <c:pt idx="1098">
                  <c:v>337</c:v>
                </c:pt>
                <c:pt idx="1099">
                  <c:v>336.7</c:v>
                </c:pt>
                <c:pt idx="1100">
                  <c:v>336.6</c:v>
                </c:pt>
                <c:pt idx="1101">
                  <c:v>336.3</c:v>
                </c:pt>
                <c:pt idx="1102">
                  <c:v>336.3</c:v>
                </c:pt>
                <c:pt idx="1103">
                  <c:v>336</c:v>
                </c:pt>
                <c:pt idx="1104">
                  <c:v>336</c:v>
                </c:pt>
                <c:pt idx="1105">
                  <c:v>336</c:v>
                </c:pt>
                <c:pt idx="1106">
                  <c:v>335.6</c:v>
                </c:pt>
                <c:pt idx="1107">
                  <c:v>335.7</c:v>
                </c:pt>
                <c:pt idx="1108">
                  <c:v>335.6</c:v>
                </c:pt>
                <c:pt idx="1109">
                  <c:v>335.4</c:v>
                </c:pt>
                <c:pt idx="1110">
                  <c:v>335.4</c:v>
                </c:pt>
                <c:pt idx="1111">
                  <c:v>335</c:v>
                </c:pt>
                <c:pt idx="1112">
                  <c:v>335</c:v>
                </c:pt>
                <c:pt idx="1113">
                  <c:v>335</c:v>
                </c:pt>
                <c:pt idx="1114">
                  <c:v>335</c:v>
                </c:pt>
                <c:pt idx="1115">
                  <c:v>335</c:v>
                </c:pt>
                <c:pt idx="1116">
                  <c:v>334.6</c:v>
                </c:pt>
                <c:pt idx="1117">
                  <c:v>334.7</c:v>
                </c:pt>
                <c:pt idx="1118">
                  <c:v>334.6</c:v>
                </c:pt>
                <c:pt idx="1119">
                  <c:v>334.3</c:v>
                </c:pt>
                <c:pt idx="1120">
                  <c:v>334.3</c:v>
                </c:pt>
                <c:pt idx="1121">
                  <c:v>334.3</c:v>
                </c:pt>
                <c:pt idx="1122">
                  <c:v>334</c:v>
                </c:pt>
                <c:pt idx="1123">
                  <c:v>334</c:v>
                </c:pt>
                <c:pt idx="1124">
                  <c:v>334</c:v>
                </c:pt>
                <c:pt idx="1125">
                  <c:v>333.7</c:v>
                </c:pt>
                <c:pt idx="1126">
                  <c:v>333.7</c:v>
                </c:pt>
                <c:pt idx="1127">
                  <c:v>333.3</c:v>
                </c:pt>
                <c:pt idx="1128">
                  <c:v>333.3</c:v>
                </c:pt>
                <c:pt idx="1129">
                  <c:v>333.3</c:v>
                </c:pt>
                <c:pt idx="1130">
                  <c:v>333.2</c:v>
                </c:pt>
                <c:pt idx="1131">
                  <c:v>333</c:v>
                </c:pt>
                <c:pt idx="1132">
                  <c:v>333</c:v>
                </c:pt>
                <c:pt idx="1133">
                  <c:v>332.6</c:v>
                </c:pt>
                <c:pt idx="1134">
                  <c:v>332.6</c:v>
                </c:pt>
                <c:pt idx="1135">
                  <c:v>332.3</c:v>
                </c:pt>
                <c:pt idx="1136">
                  <c:v>332.3</c:v>
                </c:pt>
                <c:pt idx="1137">
                  <c:v>332.4</c:v>
                </c:pt>
                <c:pt idx="1138">
                  <c:v>332</c:v>
                </c:pt>
                <c:pt idx="1139">
                  <c:v>332</c:v>
                </c:pt>
                <c:pt idx="1140">
                  <c:v>331.7</c:v>
                </c:pt>
                <c:pt idx="1141">
                  <c:v>331.7</c:v>
                </c:pt>
                <c:pt idx="1142">
                  <c:v>331.7</c:v>
                </c:pt>
                <c:pt idx="1143">
                  <c:v>331.4</c:v>
                </c:pt>
                <c:pt idx="1144">
                  <c:v>331.4</c:v>
                </c:pt>
                <c:pt idx="1145">
                  <c:v>331</c:v>
                </c:pt>
                <c:pt idx="1146">
                  <c:v>331.1</c:v>
                </c:pt>
                <c:pt idx="1147">
                  <c:v>331.1</c:v>
                </c:pt>
                <c:pt idx="1148">
                  <c:v>331.1</c:v>
                </c:pt>
                <c:pt idx="1149">
                  <c:v>330.7</c:v>
                </c:pt>
                <c:pt idx="1150">
                  <c:v>330.7</c:v>
                </c:pt>
                <c:pt idx="1151">
                  <c:v>330.4</c:v>
                </c:pt>
                <c:pt idx="1152">
                  <c:v>330.4</c:v>
                </c:pt>
                <c:pt idx="1153">
                  <c:v>330.3</c:v>
                </c:pt>
                <c:pt idx="1154">
                  <c:v>330</c:v>
                </c:pt>
                <c:pt idx="1155">
                  <c:v>330.1</c:v>
                </c:pt>
                <c:pt idx="1156">
                  <c:v>329.8</c:v>
                </c:pt>
                <c:pt idx="1157">
                  <c:v>329.7</c:v>
                </c:pt>
                <c:pt idx="1158">
                  <c:v>329.5</c:v>
                </c:pt>
                <c:pt idx="1159">
                  <c:v>329.4</c:v>
                </c:pt>
                <c:pt idx="1160">
                  <c:v>329.4</c:v>
                </c:pt>
                <c:pt idx="1161">
                  <c:v>329.4</c:v>
                </c:pt>
                <c:pt idx="1162">
                  <c:v>329.1</c:v>
                </c:pt>
                <c:pt idx="1163">
                  <c:v>329.1</c:v>
                </c:pt>
                <c:pt idx="1164">
                  <c:v>328.7</c:v>
                </c:pt>
                <c:pt idx="1165">
                  <c:v>328.7</c:v>
                </c:pt>
                <c:pt idx="1166">
                  <c:v>328.8</c:v>
                </c:pt>
                <c:pt idx="1167">
                  <c:v>328.4</c:v>
                </c:pt>
                <c:pt idx="1168">
                  <c:v>328.4</c:v>
                </c:pt>
                <c:pt idx="1169">
                  <c:v>328.5</c:v>
                </c:pt>
                <c:pt idx="1170">
                  <c:v>328.1</c:v>
                </c:pt>
                <c:pt idx="1171">
                  <c:v>328.1</c:v>
                </c:pt>
                <c:pt idx="1172">
                  <c:v>328.1</c:v>
                </c:pt>
                <c:pt idx="1173">
                  <c:v>327.8</c:v>
                </c:pt>
                <c:pt idx="1174">
                  <c:v>327.8</c:v>
                </c:pt>
                <c:pt idx="1175">
                  <c:v>327.39999999999998</c:v>
                </c:pt>
                <c:pt idx="1176">
                  <c:v>327.39999999999998</c:v>
                </c:pt>
                <c:pt idx="1177">
                  <c:v>327.39999999999998</c:v>
                </c:pt>
                <c:pt idx="1178">
                  <c:v>327.10000000000002</c:v>
                </c:pt>
                <c:pt idx="1179">
                  <c:v>327.10000000000002</c:v>
                </c:pt>
                <c:pt idx="1180">
                  <c:v>327.10000000000002</c:v>
                </c:pt>
                <c:pt idx="1181">
                  <c:v>326.8</c:v>
                </c:pt>
                <c:pt idx="1182">
                  <c:v>326.8</c:v>
                </c:pt>
                <c:pt idx="1183">
                  <c:v>326.8</c:v>
                </c:pt>
                <c:pt idx="1184">
                  <c:v>326.5</c:v>
                </c:pt>
                <c:pt idx="1185">
                  <c:v>326.5</c:v>
                </c:pt>
                <c:pt idx="1186">
                  <c:v>326.5</c:v>
                </c:pt>
                <c:pt idx="1187">
                  <c:v>326.5</c:v>
                </c:pt>
                <c:pt idx="1188">
                  <c:v>326.10000000000002</c:v>
                </c:pt>
                <c:pt idx="1189">
                  <c:v>326.2</c:v>
                </c:pt>
                <c:pt idx="1190">
                  <c:v>326.2</c:v>
                </c:pt>
                <c:pt idx="1191">
                  <c:v>325.5</c:v>
                </c:pt>
                <c:pt idx="1192">
                  <c:v>325.5</c:v>
                </c:pt>
                <c:pt idx="1193">
                  <c:v>325.5</c:v>
                </c:pt>
                <c:pt idx="1194">
                  <c:v>325.5</c:v>
                </c:pt>
                <c:pt idx="1195">
                  <c:v>325.39999999999998</c:v>
                </c:pt>
                <c:pt idx="1196">
                  <c:v>325.2</c:v>
                </c:pt>
                <c:pt idx="1197">
                  <c:v>325.2</c:v>
                </c:pt>
                <c:pt idx="1198">
                  <c:v>324.8</c:v>
                </c:pt>
                <c:pt idx="1199">
                  <c:v>324.8</c:v>
                </c:pt>
                <c:pt idx="1200">
                  <c:v>324.5</c:v>
                </c:pt>
                <c:pt idx="1201">
                  <c:v>324.39999999999998</c:v>
                </c:pt>
                <c:pt idx="1202">
                  <c:v>324.39999999999998</c:v>
                </c:pt>
                <c:pt idx="1203">
                  <c:v>324.5</c:v>
                </c:pt>
                <c:pt idx="1204">
                  <c:v>324.2</c:v>
                </c:pt>
                <c:pt idx="1205">
                  <c:v>324.10000000000002</c:v>
                </c:pt>
                <c:pt idx="1206">
                  <c:v>324.10000000000002</c:v>
                </c:pt>
                <c:pt idx="1207">
                  <c:v>323.89999999999998</c:v>
                </c:pt>
                <c:pt idx="1208">
                  <c:v>323.8</c:v>
                </c:pt>
                <c:pt idx="1209">
                  <c:v>323.8</c:v>
                </c:pt>
                <c:pt idx="1210">
                  <c:v>323.89999999999998</c:v>
                </c:pt>
                <c:pt idx="1211">
                  <c:v>323.89999999999998</c:v>
                </c:pt>
                <c:pt idx="1212">
                  <c:v>323.5</c:v>
                </c:pt>
                <c:pt idx="1213">
                  <c:v>323.5</c:v>
                </c:pt>
                <c:pt idx="1214">
                  <c:v>323.10000000000002</c:v>
                </c:pt>
                <c:pt idx="1215">
                  <c:v>323.10000000000002</c:v>
                </c:pt>
                <c:pt idx="1216">
                  <c:v>322.8</c:v>
                </c:pt>
                <c:pt idx="1217">
                  <c:v>322.8</c:v>
                </c:pt>
                <c:pt idx="1218">
                  <c:v>322.8</c:v>
                </c:pt>
                <c:pt idx="1219">
                  <c:v>322.8</c:v>
                </c:pt>
                <c:pt idx="1220">
                  <c:v>322.5</c:v>
                </c:pt>
                <c:pt idx="1221">
                  <c:v>322.5</c:v>
                </c:pt>
                <c:pt idx="1222">
                  <c:v>322.5</c:v>
                </c:pt>
                <c:pt idx="1223">
                  <c:v>322.10000000000002</c:v>
                </c:pt>
                <c:pt idx="1224">
                  <c:v>322.2</c:v>
                </c:pt>
                <c:pt idx="1225">
                  <c:v>321.89999999999998</c:v>
                </c:pt>
                <c:pt idx="1226">
                  <c:v>321.8</c:v>
                </c:pt>
                <c:pt idx="1227">
                  <c:v>321.8</c:v>
                </c:pt>
                <c:pt idx="1228">
                  <c:v>321.8</c:v>
                </c:pt>
                <c:pt idx="1229">
                  <c:v>321.5</c:v>
                </c:pt>
                <c:pt idx="1230">
                  <c:v>321.5</c:v>
                </c:pt>
                <c:pt idx="1231">
                  <c:v>321.39999999999998</c:v>
                </c:pt>
                <c:pt idx="1232">
                  <c:v>321.2</c:v>
                </c:pt>
                <c:pt idx="1233">
                  <c:v>321.10000000000002</c:v>
                </c:pt>
                <c:pt idx="1234">
                  <c:v>320.89999999999998</c:v>
                </c:pt>
                <c:pt idx="1235">
                  <c:v>320.89999999999998</c:v>
                </c:pt>
                <c:pt idx="1236">
                  <c:v>320.89999999999998</c:v>
                </c:pt>
                <c:pt idx="1237">
                  <c:v>320.89999999999998</c:v>
                </c:pt>
                <c:pt idx="1238">
                  <c:v>320.5</c:v>
                </c:pt>
                <c:pt idx="1239">
                  <c:v>320.89999999999998</c:v>
                </c:pt>
                <c:pt idx="1240">
                  <c:v>320.5</c:v>
                </c:pt>
                <c:pt idx="1241">
                  <c:v>320.60000000000002</c:v>
                </c:pt>
                <c:pt idx="1242">
                  <c:v>320.5</c:v>
                </c:pt>
                <c:pt idx="1243">
                  <c:v>320.2</c:v>
                </c:pt>
                <c:pt idx="1244">
                  <c:v>320.2</c:v>
                </c:pt>
                <c:pt idx="1245">
                  <c:v>320.3</c:v>
                </c:pt>
                <c:pt idx="1246">
                  <c:v>320.2</c:v>
                </c:pt>
                <c:pt idx="1247">
                  <c:v>320.10000000000002</c:v>
                </c:pt>
                <c:pt idx="1248">
                  <c:v>319.89999999999998</c:v>
                </c:pt>
                <c:pt idx="1249">
                  <c:v>319.8</c:v>
                </c:pt>
                <c:pt idx="1250">
                  <c:v>319.8</c:v>
                </c:pt>
                <c:pt idx="1251">
                  <c:v>319.7</c:v>
                </c:pt>
                <c:pt idx="1252">
                  <c:v>319.5</c:v>
                </c:pt>
                <c:pt idx="1253">
                  <c:v>319.5</c:v>
                </c:pt>
                <c:pt idx="1254">
                  <c:v>319.3</c:v>
                </c:pt>
                <c:pt idx="1255">
                  <c:v>319.2</c:v>
                </c:pt>
                <c:pt idx="1256">
                  <c:v>319.3</c:v>
                </c:pt>
                <c:pt idx="1257">
                  <c:v>318.89999999999998</c:v>
                </c:pt>
                <c:pt idx="1258">
                  <c:v>318.89999999999998</c:v>
                </c:pt>
                <c:pt idx="1259">
                  <c:v>318.8</c:v>
                </c:pt>
                <c:pt idx="1260">
                  <c:v>318.89999999999998</c:v>
                </c:pt>
                <c:pt idx="1261">
                  <c:v>318.5</c:v>
                </c:pt>
                <c:pt idx="1262">
                  <c:v>318.5</c:v>
                </c:pt>
                <c:pt idx="1263">
                  <c:v>318.5</c:v>
                </c:pt>
                <c:pt idx="1264">
                  <c:v>318.5</c:v>
                </c:pt>
                <c:pt idx="1265">
                  <c:v>318.2</c:v>
                </c:pt>
                <c:pt idx="1266">
                  <c:v>318.2</c:v>
                </c:pt>
                <c:pt idx="1267">
                  <c:v>318.2</c:v>
                </c:pt>
                <c:pt idx="1268">
                  <c:v>318.2</c:v>
                </c:pt>
                <c:pt idx="1269">
                  <c:v>317.89999999999998</c:v>
                </c:pt>
                <c:pt idx="1270">
                  <c:v>317.89999999999998</c:v>
                </c:pt>
                <c:pt idx="1271">
                  <c:v>317.89999999999998</c:v>
                </c:pt>
                <c:pt idx="1272">
                  <c:v>317.89999999999998</c:v>
                </c:pt>
                <c:pt idx="1273">
                  <c:v>317.60000000000002</c:v>
                </c:pt>
                <c:pt idx="1274">
                  <c:v>317.60000000000002</c:v>
                </c:pt>
                <c:pt idx="1275">
                  <c:v>317.60000000000002</c:v>
                </c:pt>
                <c:pt idx="1276">
                  <c:v>317.60000000000002</c:v>
                </c:pt>
                <c:pt idx="1277">
                  <c:v>317.60000000000002</c:v>
                </c:pt>
                <c:pt idx="1278">
                  <c:v>317.60000000000002</c:v>
                </c:pt>
                <c:pt idx="1279">
                  <c:v>317.2</c:v>
                </c:pt>
                <c:pt idx="1280">
                  <c:v>317.2</c:v>
                </c:pt>
                <c:pt idx="1281">
                  <c:v>317.2</c:v>
                </c:pt>
                <c:pt idx="1282">
                  <c:v>316.89999999999998</c:v>
                </c:pt>
                <c:pt idx="1283">
                  <c:v>316.89999999999998</c:v>
                </c:pt>
                <c:pt idx="1284">
                  <c:v>316.89999999999998</c:v>
                </c:pt>
                <c:pt idx="1285">
                  <c:v>316.89999999999998</c:v>
                </c:pt>
                <c:pt idx="1286">
                  <c:v>316.89999999999998</c:v>
                </c:pt>
                <c:pt idx="1287">
                  <c:v>316.89999999999998</c:v>
                </c:pt>
                <c:pt idx="1288">
                  <c:v>316.60000000000002</c:v>
                </c:pt>
                <c:pt idx="1289">
                  <c:v>316.60000000000002</c:v>
                </c:pt>
                <c:pt idx="1290">
                  <c:v>316.60000000000002</c:v>
                </c:pt>
                <c:pt idx="1291">
                  <c:v>316.60000000000002</c:v>
                </c:pt>
                <c:pt idx="1292">
                  <c:v>316.10000000000002</c:v>
                </c:pt>
                <c:pt idx="1293">
                  <c:v>316.2</c:v>
                </c:pt>
                <c:pt idx="1294">
                  <c:v>316.2</c:v>
                </c:pt>
                <c:pt idx="1295">
                  <c:v>316.3</c:v>
                </c:pt>
                <c:pt idx="1296">
                  <c:v>316.2</c:v>
                </c:pt>
                <c:pt idx="1297">
                  <c:v>316.10000000000002</c:v>
                </c:pt>
                <c:pt idx="1298">
                  <c:v>316.3</c:v>
                </c:pt>
                <c:pt idx="1299">
                  <c:v>315.89999999999998</c:v>
                </c:pt>
                <c:pt idx="1300">
                  <c:v>315.60000000000002</c:v>
                </c:pt>
                <c:pt idx="1301">
                  <c:v>315.60000000000002</c:v>
                </c:pt>
                <c:pt idx="1302">
                  <c:v>315.60000000000002</c:v>
                </c:pt>
                <c:pt idx="1303">
                  <c:v>315.60000000000002</c:v>
                </c:pt>
                <c:pt idx="1304">
                  <c:v>315.3</c:v>
                </c:pt>
                <c:pt idx="1305">
                  <c:v>315.3</c:v>
                </c:pt>
                <c:pt idx="1306">
                  <c:v>315.3</c:v>
                </c:pt>
                <c:pt idx="1307">
                  <c:v>315.3</c:v>
                </c:pt>
                <c:pt idx="1308">
                  <c:v>315</c:v>
                </c:pt>
                <c:pt idx="1309">
                  <c:v>315</c:v>
                </c:pt>
                <c:pt idx="1310">
                  <c:v>315</c:v>
                </c:pt>
                <c:pt idx="1311">
                  <c:v>314.60000000000002</c:v>
                </c:pt>
                <c:pt idx="1312">
                  <c:v>314.60000000000002</c:v>
                </c:pt>
                <c:pt idx="1313">
                  <c:v>314.3</c:v>
                </c:pt>
                <c:pt idx="1314">
                  <c:v>314.3</c:v>
                </c:pt>
                <c:pt idx="1315">
                  <c:v>314.3</c:v>
                </c:pt>
                <c:pt idx="1316">
                  <c:v>314</c:v>
                </c:pt>
                <c:pt idx="1317">
                  <c:v>313.89999999999998</c:v>
                </c:pt>
                <c:pt idx="1318">
                  <c:v>314</c:v>
                </c:pt>
                <c:pt idx="1319">
                  <c:v>313.60000000000002</c:v>
                </c:pt>
                <c:pt idx="1320">
                  <c:v>313.60000000000002</c:v>
                </c:pt>
                <c:pt idx="1321">
                  <c:v>313.60000000000002</c:v>
                </c:pt>
                <c:pt idx="1322">
                  <c:v>313.5</c:v>
                </c:pt>
                <c:pt idx="1323">
                  <c:v>313.39999999999998</c:v>
                </c:pt>
                <c:pt idx="1324">
                  <c:v>313.3</c:v>
                </c:pt>
                <c:pt idx="1325">
                  <c:v>313.3</c:v>
                </c:pt>
                <c:pt idx="1326">
                  <c:v>313.3</c:v>
                </c:pt>
                <c:pt idx="1327">
                  <c:v>312.89999999999998</c:v>
                </c:pt>
                <c:pt idx="1328">
                  <c:v>312.60000000000002</c:v>
                </c:pt>
                <c:pt idx="1329">
                  <c:v>312.60000000000002</c:v>
                </c:pt>
                <c:pt idx="1330">
                  <c:v>312.60000000000002</c:v>
                </c:pt>
                <c:pt idx="1331">
                  <c:v>312.3</c:v>
                </c:pt>
                <c:pt idx="1332">
                  <c:v>312.3</c:v>
                </c:pt>
                <c:pt idx="1333">
                  <c:v>312.2</c:v>
                </c:pt>
                <c:pt idx="1334">
                  <c:v>311.89999999999998</c:v>
                </c:pt>
                <c:pt idx="1335">
                  <c:v>311.7</c:v>
                </c:pt>
                <c:pt idx="1336">
                  <c:v>312</c:v>
                </c:pt>
                <c:pt idx="1337">
                  <c:v>311.7</c:v>
                </c:pt>
                <c:pt idx="1338">
                  <c:v>311.60000000000002</c:v>
                </c:pt>
                <c:pt idx="1339">
                  <c:v>311.3</c:v>
                </c:pt>
                <c:pt idx="1340">
                  <c:v>311.2</c:v>
                </c:pt>
                <c:pt idx="1341">
                  <c:v>311.2</c:v>
                </c:pt>
                <c:pt idx="1342">
                  <c:v>311.3</c:v>
                </c:pt>
                <c:pt idx="1343">
                  <c:v>311.3</c:v>
                </c:pt>
                <c:pt idx="1344">
                  <c:v>310.89999999999998</c:v>
                </c:pt>
                <c:pt idx="1345">
                  <c:v>311</c:v>
                </c:pt>
                <c:pt idx="1346">
                  <c:v>311</c:v>
                </c:pt>
                <c:pt idx="1347">
                  <c:v>310.7</c:v>
                </c:pt>
                <c:pt idx="1348">
                  <c:v>310.7</c:v>
                </c:pt>
                <c:pt idx="1349">
                  <c:v>310.7</c:v>
                </c:pt>
                <c:pt idx="1350">
                  <c:v>310.3</c:v>
                </c:pt>
                <c:pt idx="1351">
                  <c:v>310.2</c:v>
                </c:pt>
                <c:pt idx="1352">
                  <c:v>310.3</c:v>
                </c:pt>
                <c:pt idx="1353">
                  <c:v>309.89999999999998</c:v>
                </c:pt>
                <c:pt idx="1354">
                  <c:v>310</c:v>
                </c:pt>
                <c:pt idx="1355">
                  <c:v>309.60000000000002</c:v>
                </c:pt>
                <c:pt idx="1356">
                  <c:v>309.60000000000002</c:v>
                </c:pt>
                <c:pt idx="1357">
                  <c:v>309.60000000000002</c:v>
                </c:pt>
                <c:pt idx="1358">
                  <c:v>309.60000000000002</c:v>
                </c:pt>
                <c:pt idx="1359">
                  <c:v>309.3</c:v>
                </c:pt>
                <c:pt idx="1360">
                  <c:v>309.3</c:v>
                </c:pt>
                <c:pt idx="1361">
                  <c:v>309.3</c:v>
                </c:pt>
                <c:pt idx="1362">
                  <c:v>309.3</c:v>
                </c:pt>
                <c:pt idx="1363">
                  <c:v>309</c:v>
                </c:pt>
                <c:pt idx="1364">
                  <c:v>309</c:v>
                </c:pt>
                <c:pt idx="1365">
                  <c:v>308.60000000000002</c:v>
                </c:pt>
                <c:pt idx="1366">
                  <c:v>308.60000000000002</c:v>
                </c:pt>
                <c:pt idx="1367">
                  <c:v>308.60000000000002</c:v>
                </c:pt>
                <c:pt idx="1368">
                  <c:v>308.60000000000002</c:v>
                </c:pt>
                <c:pt idx="1369">
                  <c:v>308.60000000000002</c:v>
                </c:pt>
                <c:pt idx="1370">
                  <c:v>308.3</c:v>
                </c:pt>
                <c:pt idx="1371">
                  <c:v>308.3</c:v>
                </c:pt>
                <c:pt idx="1372">
                  <c:v>308</c:v>
                </c:pt>
                <c:pt idx="1373">
                  <c:v>307.89999999999998</c:v>
                </c:pt>
                <c:pt idx="1374">
                  <c:v>307.89999999999998</c:v>
                </c:pt>
                <c:pt idx="1375">
                  <c:v>307.60000000000002</c:v>
                </c:pt>
                <c:pt idx="1376">
                  <c:v>307.60000000000002</c:v>
                </c:pt>
                <c:pt idx="1377">
                  <c:v>307.3</c:v>
                </c:pt>
                <c:pt idx="1378">
                  <c:v>307.60000000000002</c:v>
                </c:pt>
                <c:pt idx="1379">
                  <c:v>307.3</c:v>
                </c:pt>
                <c:pt idx="1380">
                  <c:v>306.89999999999998</c:v>
                </c:pt>
                <c:pt idx="1381">
                  <c:v>307.60000000000002</c:v>
                </c:pt>
                <c:pt idx="1382">
                  <c:v>307.3</c:v>
                </c:pt>
                <c:pt idx="1383">
                  <c:v>306.89999999999998</c:v>
                </c:pt>
                <c:pt idx="1384">
                  <c:v>306.89999999999998</c:v>
                </c:pt>
                <c:pt idx="1385">
                  <c:v>306.89999999999998</c:v>
                </c:pt>
                <c:pt idx="1386">
                  <c:v>306.60000000000002</c:v>
                </c:pt>
                <c:pt idx="1387">
                  <c:v>306.60000000000002</c:v>
                </c:pt>
                <c:pt idx="1388">
                  <c:v>306.2</c:v>
                </c:pt>
                <c:pt idx="1389">
                  <c:v>306.2</c:v>
                </c:pt>
                <c:pt idx="1390">
                  <c:v>306.2</c:v>
                </c:pt>
                <c:pt idx="1391">
                  <c:v>306.2</c:v>
                </c:pt>
                <c:pt idx="1392">
                  <c:v>305.89999999999998</c:v>
                </c:pt>
                <c:pt idx="1393">
                  <c:v>305.8</c:v>
                </c:pt>
                <c:pt idx="1394">
                  <c:v>305.60000000000002</c:v>
                </c:pt>
                <c:pt idx="1395">
                  <c:v>305.60000000000002</c:v>
                </c:pt>
                <c:pt idx="1396">
                  <c:v>305.60000000000002</c:v>
                </c:pt>
                <c:pt idx="1397">
                  <c:v>305.60000000000002</c:v>
                </c:pt>
                <c:pt idx="1398">
                  <c:v>305.2</c:v>
                </c:pt>
                <c:pt idx="1399">
                  <c:v>305.2</c:v>
                </c:pt>
                <c:pt idx="1400">
                  <c:v>305.2</c:v>
                </c:pt>
                <c:pt idx="1401">
                  <c:v>304.89999999999998</c:v>
                </c:pt>
                <c:pt idx="1402">
                  <c:v>304.89999999999998</c:v>
                </c:pt>
                <c:pt idx="1403">
                  <c:v>304.89999999999998</c:v>
                </c:pt>
                <c:pt idx="1404">
                  <c:v>304.7</c:v>
                </c:pt>
                <c:pt idx="1405">
                  <c:v>304.60000000000002</c:v>
                </c:pt>
                <c:pt idx="1406">
                  <c:v>304.60000000000002</c:v>
                </c:pt>
                <c:pt idx="1407">
                  <c:v>304.5</c:v>
                </c:pt>
                <c:pt idx="1408">
                  <c:v>304.3</c:v>
                </c:pt>
                <c:pt idx="1409">
                  <c:v>304.3</c:v>
                </c:pt>
                <c:pt idx="1410">
                  <c:v>304</c:v>
                </c:pt>
                <c:pt idx="1411">
                  <c:v>304.2</c:v>
                </c:pt>
                <c:pt idx="1412">
                  <c:v>304</c:v>
                </c:pt>
                <c:pt idx="1413">
                  <c:v>304</c:v>
                </c:pt>
                <c:pt idx="1414">
                  <c:v>303.60000000000002</c:v>
                </c:pt>
                <c:pt idx="1415">
                  <c:v>303.5</c:v>
                </c:pt>
                <c:pt idx="1416">
                  <c:v>303.60000000000002</c:v>
                </c:pt>
                <c:pt idx="1417">
                  <c:v>303.60000000000002</c:v>
                </c:pt>
                <c:pt idx="1418">
                  <c:v>303.5</c:v>
                </c:pt>
                <c:pt idx="1419">
                  <c:v>303.3</c:v>
                </c:pt>
                <c:pt idx="1420">
                  <c:v>303.3</c:v>
                </c:pt>
                <c:pt idx="1421">
                  <c:v>303</c:v>
                </c:pt>
                <c:pt idx="1422">
                  <c:v>302.89999999999998</c:v>
                </c:pt>
                <c:pt idx="1423">
                  <c:v>302.89999999999998</c:v>
                </c:pt>
                <c:pt idx="1424">
                  <c:v>303</c:v>
                </c:pt>
                <c:pt idx="1425">
                  <c:v>302.60000000000002</c:v>
                </c:pt>
                <c:pt idx="1426">
                  <c:v>302.60000000000002</c:v>
                </c:pt>
                <c:pt idx="1427">
                  <c:v>302.60000000000002</c:v>
                </c:pt>
                <c:pt idx="1428">
                  <c:v>302.3</c:v>
                </c:pt>
                <c:pt idx="1429">
                  <c:v>302.3</c:v>
                </c:pt>
                <c:pt idx="1430">
                  <c:v>301.89999999999998</c:v>
                </c:pt>
                <c:pt idx="1431">
                  <c:v>301.89999999999998</c:v>
                </c:pt>
                <c:pt idx="1432">
                  <c:v>301.89999999999998</c:v>
                </c:pt>
                <c:pt idx="1433">
                  <c:v>301.89999999999998</c:v>
                </c:pt>
                <c:pt idx="1434">
                  <c:v>301.60000000000002</c:v>
                </c:pt>
                <c:pt idx="1435">
                  <c:v>301.60000000000002</c:v>
                </c:pt>
                <c:pt idx="1436">
                  <c:v>301.60000000000002</c:v>
                </c:pt>
                <c:pt idx="1437">
                  <c:v>301.60000000000002</c:v>
                </c:pt>
                <c:pt idx="1438">
                  <c:v>301.60000000000002</c:v>
                </c:pt>
                <c:pt idx="1439">
                  <c:v>301.3</c:v>
                </c:pt>
                <c:pt idx="1440">
                  <c:v>301.3</c:v>
                </c:pt>
                <c:pt idx="1441">
                  <c:v>301.3</c:v>
                </c:pt>
                <c:pt idx="1442">
                  <c:v>301</c:v>
                </c:pt>
                <c:pt idx="1443">
                  <c:v>301</c:v>
                </c:pt>
                <c:pt idx="1444">
                  <c:v>300.60000000000002</c:v>
                </c:pt>
                <c:pt idx="1445">
                  <c:v>300.7</c:v>
                </c:pt>
                <c:pt idx="1446">
                  <c:v>300.60000000000002</c:v>
                </c:pt>
                <c:pt idx="1447">
                  <c:v>300.3</c:v>
                </c:pt>
                <c:pt idx="1448">
                  <c:v>300.60000000000002</c:v>
                </c:pt>
                <c:pt idx="1449">
                  <c:v>300.3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ex5_25_coolTemp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Sheet1!$D$2:$D$1597</c:f>
              <c:numCache>
                <c:formatCode>General</c:formatCode>
                <c:ptCount val="1596"/>
                <c:pt idx="522">
                  <c:v>418</c:v>
                </c:pt>
                <c:pt idx="523">
                  <c:v>417.7</c:v>
                </c:pt>
                <c:pt idx="524">
                  <c:v>418</c:v>
                </c:pt>
                <c:pt idx="525">
                  <c:v>418</c:v>
                </c:pt>
                <c:pt idx="526">
                  <c:v>417.7</c:v>
                </c:pt>
                <c:pt idx="527">
                  <c:v>417.6</c:v>
                </c:pt>
                <c:pt idx="528">
                  <c:v>417.7</c:v>
                </c:pt>
                <c:pt idx="529">
                  <c:v>417.7</c:v>
                </c:pt>
                <c:pt idx="530">
                  <c:v>417.7</c:v>
                </c:pt>
                <c:pt idx="531">
                  <c:v>417.3</c:v>
                </c:pt>
                <c:pt idx="532">
                  <c:v>417.7</c:v>
                </c:pt>
                <c:pt idx="533">
                  <c:v>417.3</c:v>
                </c:pt>
                <c:pt idx="534">
                  <c:v>417.3</c:v>
                </c:pt>
                <c:pt idx="535">
                  <c:v>417.3</c:v>
                </c:pt>
                <c:pt idx="536">
                  <c:v>417</c:v>
                </c:pt>
                <c:pt idx="537">
                  <c:v>416.7</c:v>
                </c:pt>
                <c:pt idx="538">
                  <c:v>416.7</c:v>
                </c:pt>
                <c:pt idx="539">
                  <c:v>416.7</c:v>
                </c:pt>
                <c:pt idx="540">
                  <c:v>416.4</c:v>
                </c:pt>
                <c:pt idx="541">
                  <c:v>416.4</c:v>
                </c:pt>
                <c:pt idx="542">
                  <c:v>416.4</c:v>
                </c:pt>
                <c:pt idx="543">
                  <c:v>416.1</c:v>
                </c:pt>
                <c:pt idx="544">
                  <c:v>415.7</c:v>
                </c:pt>
                <c:pt idx="545">
                  <c:v>415.7</c:v>
                </c:pt>
                <c:pt idx="546">
                  <c:v>415.6</c:v>
                </c:pt>
                <c:pt idx="547">
                  <c:v>415.3</c:v>
                </c:pt>
                <c:pt idx="548">
                  <c:v>415.3</c:v>
                </c:pt>
                <c:pt idx="549">
                  <c:v>415</c:v>
                </c:pt>
                <c:pt idx="550">
                  <c:v>415</c:v>
                </c:pt>
                <c:pt idx="551">
                  <c:v>414.6</c:v>
                </c:pt>
                <c:pt idx="552">
                  <c:v>414.6</c:v>
                </c:pt>
                <c:pt idx="553">
                  <c:v>414.6</c:v>
                </c:pt>
                <c:pt idx="554">
                  <c:v>414.3</c:v>
                </c:pt>
                <c:pt idx="555">
                  <c:v>414.3</c:v>
                </c:pt>
                <c:pt idx="556">
                  <c:v>414</c:v>
                </c:pt>
                <c:pt idx="557">
                  <c:v>414</c:v>
                </c:pt>
                <c:pt idx="558">
                  <c:v>413.9</c:v>
                </c:pt>
                <c:pt idx="559">
                  <c:v>413.7</c:v>
                </c:pt>
                <c:pt idx="560">
                  <c:v>413.6</c:v>
                </c:pt>
                <c:pt idx="561">
                  <c:v>413.7</c:v>
                </c:pt>
                <c:pt idx="562">
                  <c:v>413.2</c:v>
                </c:pt>
                <c:pt idx="563">
                  <c:v>413.3</c:v>
                </c:pt>
                <c:pt idx="564">
                  <c:v>413.3</c:v>
                </c:pt>
                <c:pt idx="565">
                  <c:v>412.9</c:v>
                </c:pt>
                <c:pt idx="566">
                  <c:v>412.5</c:v>
                </c:pt>
                <c:pt idx="567">
                  <c:v>412.6</c:v>
                </c:pt>
                <c:pt idx="568">
                  <c:v>412.6</c:v>
                </c:pt>
                <c:pt idx="569">
                  <c:v>412.2</c:v>
                </c:pt>
                <c:pt idx="570">
                  <c:v>412.2</c:v>
                </c:pt>
                <c:pt idx="571">
                  <c:v>412.3</c:v>
                </c:pt>
                <c:pt idx="572">
                  <c:v>411.9</c:v>
                </c:pt>
                <c:pt idx="573">
                  <c:v>411.9</c:v>
                </c:pt>
                <c:pt idx="574">
                  <c:v>411.6</c:v>
                </c:pt>
                <c:pt idx="575">
                  <c:v>411.6</c:v>
                </c:pt>
                <c:pt idx="576">
                  <c:v>411.6</c:v>
                </c:pt>
                <c:pt idx="577">
                  <c:v>411.3</c:v>
                </c:pt>
                <c:pt idx="578">
                  <c:v>411</c:v>
                </c:pt>
                <c:pt idx="579">
                  <c:v>411</c:v>
                </c:pt>
                <c:pt idx="580">
                  <c:v>410.6</c:v>
                </c:pt>
                <c:pt idx="581">
                  <c:v>410.6</c:v>
                </c:pt>
                <c:pt idx="582">
                  <c:v>410.6</c:v>
                </c:pt>
                <c:pt idx="583">
                  <c:v>410.6</c:v>
                </c:pt>
                <c:pt idx="584">
                  <c:v>410.3</c:v>
                </c:pt>
                <c:pt idx="585">
                  <c:v>410.3</c:v>
                </c:pt>
                <c:pt idx="586">
                  <c:v>410.3</c:v>
                </c:pt>
                <c:pt idx="587">
                  <c:v>410</c:v>
                </c:pt>
                <c:pt idx="588">
                  <c:v>409.6</c:v>
                </c:pt>
                <c:pt idx="589">
                  <c:v>409.7</c:v>
                </c:pt>
                <c:pt idx="590">
                  <c:v>409.7</c:v>
                </c:pt>
                <c:pt idx="591">
                  <c:v>409.7</c:v>
                </c:pt>
                <c:pt idx="592">
                  <c:v>409.3</c:v>
                </c:pt>
                <c:pt idx="593">
                  <c:v>409.3</c:v>
                </c:pt>
                <c:pt idx="594">
                  <c:v>408.9</c:v>
                </c:pt>
                <c:pt idx="595">
                  <c:v>408.9</c:v>
                </c:pt>
                <c:pt idx="596">
                  <c:v>408.6</c:v>
                </c:pt>
                <c:pt idx="597">
                  <c:v>408.6</c:v>
                </c:pt>
                <c:pt idx="598">
                  <c:v>408.6</c:v>
                </c:pt>
                <c:pt idx="599">
                  <c:v>408.3</c:v>
                </c:pt>
                <c:pt idx="600">
                  <c:v>408.2</c:v>
                </c:pt>
                <c:pt idx="601">
                  <c:v>407.9</c:v>
                </c:pt>
                <c:pt idx="602">
                  <c:v>408</c:v>
                </c:pt>
                <c:pt idx="603">
                  <c:v>407.9</c:v>
                </c:pt>
                <c:pt idx="604">
                  <c:v>407.8</c:v>
                </c:pt>
                <c:pt idx="605">
                  <c:v>407.6</c:v>
                </c:pt>
                <c:pt idx="606">
                  <c:v>407.6</c:v>
                </c:pt>
                <c:pt idx="607">
                  <c:v>407.3</c:v>
                </c:pt>
                <c:pt idx="608">
                  <c:v>407.3</c:v>
                </c:pt>
                <c:pt idx="609">
                  <c:v>407.3</c:v>
                </c:pt>
                <c:pt idx="610">
                  <c:v>407</c:v>
                </c:pt>
                <c:pt idx="611">
                  <c:v>407</c:v>
                </c:pt>
                <c:pt idx="612">
                  <c:v>407</c:v>
                </c:pt>
                <c:pt idx="613">
                  <c:v>406.5</c:v>
                </c:pt>
                <c:pt idx="614">
                  <c:v>406.3</c:v>
                </c:pt>
                <c:pt idx="615">
                  <c:v>406.3</c:v>
                </c:pt>
                <c:pt idx="616">
                  <c:v>406.2</c:v>
                </c:pt>
                <c:pt idx="617">
                  <c:v>405.9</c:v>
                </c:pt>
                <c:pt idx="618">
                  <c:v>406</c:v>
                </c:pt>
                <c:pt idx="619">
                  <c:v>405.6</c:v>
                </c:pt>
                <c:pt idx="620">
                  <c:v>405.6</c:v>
                </c:pt>
                <c:pt idx="621">
                  <c:v>405.7</c:v>
                </c:pt>
                <c:pt idx="622">
                  <c:v>405.3</c:v>
                </c:pt>
                <c:pt idx="623">
                  <c:v>405</c:v>
                </c:pt>
                <c:pt idx="624">
                  <c:v>405</c:v>
                </c:pt>
                <c:pt idx="625">
                  <c:v>405</c:v>
                </c:pt>
                <c:pt idx="626">
                  <c:v>404.7</c:v>
                </c:pt>
                <c:pt idx="627">
                  <c:v>404.6</c:v>
                </c:pt>
                <c:pt idx="628">
                  <c:v>404.3</c:v>
                </c:pt>
                <c:pt idx="629">
                  <c:v>404.3</c:v>
                </c:pt>
                <c:pt idx="630">
                  <c:v>404.3</c:v>
                </c:pt>
                <c:pt idx="631">
                  <c:v>403.9</c:v>
                </c:pt>
                <c:pt idx="632">
                  <c:v>404</c:v>
                </c:pt>
                <c:pt idx="633">
                  <c:v>403.6</c:v>
                </c:pt>
                <c:pt idx="634">
                  <c:v>403.6</c:v>
                </c:pt>
                <c:pt idx="635">
                  <c:v>403.6</c:v>
                </c:pt>
                <c:pt idx="636">
                  <c:v>403.6</c:v>
                </c:pt>
                <c:pt idx="637">
                  <c:v>403.3</c:v>
                </c:pt>
                <c:pt idx="638">
                  <c:v>403</c:v>
                </c:pt>
                <c:pt idx="639">
                  <c:v>403</c:v>
                </c:pt>
                <c:pt idx="640">
                  <c:v>403</c:v>
                </c:pt>
                <c:pt idx="641">
                  <c:v>402.6</c:v>
                </c:pt>
                <c:pt idx="642">
                  <c:v>402.6</c:v>
                </c:pt>
                <c:pt idx="643">
                  <c:v>402.5</c:v>
                </c:pt>
                <c:pt idx="644">
                  <c:v>402.2</c:v>
                </c:pt>
                <c:pt idx="645">
                  <c:v>402</c:v>
                </c:pt>
                <c:pt idx="646">
                  <c:v>401.9</c:v>
                </c:pt>
                <c:pt idx="647">
                  <c:v>401.9</c:v>
                </c:pt>
                <c:pt idx="648">
                  <c:v>401.9</c:v>
                </c:pt>
                <c:pt idx="649">
                  <c:v>401.9</c:v>
                </c:pt>
                <c:pt idx="650">
                  <c:v>401.6</c:v>
                </c:pt>
                <c:pt idx="651">
                  <c:v>401.6</c:v>
                </c:pt>
                <c:pt idx="652">
                  <c:v>401.7</c:v>
                </c:pt>
                <c:pt idx="653">
                  <c:v>401.7</c:v>
                </c:pt>
                <c:pt idx="654">
                  <c:v>401.2</c:v>
                </c:pt>
                <c:pt idx="655">
                  <c:v>400.9</c:v>
                </c:pt>
                <c:pt idx="656">
                  <c:v>400.9</c:v>
                </c:pt>
                <c:pt idx="657">
                  <c:v>400.9</c:v>
                </c:pt>
                <c:pt idx="658">
                  <c:v>400.6</c:v>
                </c:pt>
                <c:pt idx="659">
                  <c:v>400.6</c:v>
                </c:pt>
                <c:pt idx="660">
                  <c:v>400.3</c:v>
                </c:pt>
                <c:pt idx="661">
                  <c:v>400.3</c:v>
                </c:pt>
                <c:pt idx="662">
                  <c:v>400.3</c:v>
                </c:pt>
                <c:pt idx="663">
                  <c:v>400</c:v>
                </c:pt>
                <c:pt idx="664">
                  <c:v>399.9</c:v>
                </c:pt>
                <c:pt idx="665">
                  <c:v>399.9</c:v>
                </c:pt>
                <c:pt idx="666">
                  <c:v>399.5</c:v>
                </c:pt>
                <c:pt idx="667">
                  <c:v>399.3</c:v>
                </c:pt>
                <c:pt idx="668">
                  <c:v>399.3</c:v>
                </c:pt>
                <c:pt idx="669">
                  <c:v>399.3</c:v>
                </c:pt>
                <c:pt idx="670">
                  <c:v>399.3</c:v>
                </c:pt>
                <c:pt idx="671">
                  <c:v>398.9</c:v>
                </c:pt>
                <c:pt idx="672">
                  <c:v>398.9</c:v>
                </c:pt>
                <c:pt idx="673">
                  <c:v>398.6</c:v>
                </c:pt>
                <c:pt idx="674">
                  <c:v>398.6</c:v>
                </c:pt>
                <c:pt idx="675">
                  <c:v>398.2</c:v>
                </c:pt>
                <c:pt idx="676">
                  <c:v>398.3</c:v>
                </c:pt>
                <c:pt idx="677">
                  <c:v>397.9</c:v>
                </c:pt>
                <c:pt idx="678">
                  <c:v>397.9</c:v>
                </c:pt>
                <c:pt idx="679">
                  <c:v>397.6</c:v>
                </c:pt>
                <c:pt idx="680">
                  <c:v>397.6</c:v>
                </c:pt>
                <c:pt idx="681">
                  <c:v>397.2</c:v>
                </c:pt>
                <c:pt idx="682">
                  <c:v>397.2</c:v>
                </c:pt>
                <c:pt idx="683">
                  <c:v>396.9</c:v>
                </c:pt>
                <c:pt idx="684">
                  <c:v>396.9</c:v>
                </c:pt>
                <c:pt idx="685">
                  <c:v>396.6</c:v>
                </c:pt>
                <c:pt idx="686">
                  <c:v>396.6</c:v>
                </c:pt>
                <c:pt idx="687">
                  <c:v>396.6</c:v>
                </c:pt>
                <c:pt idx="688">
                  <c:v>396.3</c:v>
                </c:pt>
                <c:pt idx="689">
                  <c:v>396.3</c:v>
                </c:pt>
                <c:pt idx="690">
                  <c:v>396.3</c:v>
                </c:pt>
                <c:pt idx="691">
                  <c:v>395.9</c:v>
                </c:pt>
                <c:pt idx="692">
                  <c:v>395.9</c:v>
                </c:pt>
                <c:pt idx="693">
                  <c:v>395.5</c:v>
                </c:pt>
                <c:pt idx="694">
                  <c:v>395.2</c:v>
                </c:pt>
                <c:pt idx="695">
                  <c:v>395.2</c:v>
                </c:pt>
                <c:pt idx="696">
                  <c:v>395.2</c:v>
                </c:pt>
                <c:pt idx="697">
                  <c:v>395.2</c:v>
                </c:pt>
                <c:pt idx="698">
                  <c:v>395.2</c:v>
                </c:pt>
                <c:pt idx="699">
                  <c:v>394.9</c:v>
                </c:pt>
                <c:pt idx="700">
                  <c:v>394.6</c:v>
                </c:pt>
                <c:pt idx="701">
                  <c:v>394.5</c:v>
                </c:pt>
                <c:pt idx="702">
                  <c:v>394.5</c:v>
                </c:pt>
                <c:pt idx="703">
                  <c:v>394.2</c:v>
                </c:pt>
                <c:pt idx="704">
                  <c:v>394.2</c:v>
                </c:pt>
                <c:pt idx="705">
                  <c:v>394.2</c:v>
                </c:pt>
                <c:pt idx="706">
                  <c:v>393.9</c:v>
                </c:pt>
                <c:pt idx="707">
                  <c:v>393.5</c:v>
                </c:pt>
                <c:pt idx="708">
                  <c:v>393.6</c:v>
                </c:pt>
                <c:pt idx="709">
                  <c:v>393.5</c:v>
                </c:pt>
                <c:pt idx="710">
                  <c:v>393.3</c:v>
                </c:pt>
                <c:pt idx="711">
                  <c:v>393.2</c:v>
                </c:pt>
                <c:pt idx="712">
                  <c:v>393.3</c:v>
                </c:pt>
                <c:pt idx="713">
                  <c:v>392.9</c:v>
                </c:pt>
                <c:pt idx="714">
                  <c:v>392.6</c:v>
                </c:pt>
                <c:pt idx="715">
                  <c:v>392.6</c:v>
                </c:pt>
                <c:pt idx="716">
                  <c:v>392.3</c:v>
                </c:pt>
                <c:pt idx="717">
                  <c:v>392.3</c:v>
                </c:pt>
                <c:pt idx="718">
                  <c:v>392.3</c:v>
                </c:pt>
                <c:pt idx="719">
                  <c:v>391.9</c:v>
                </c:pt>
                <c:pt idx="720">
                  <c:v>391.9</c:v>
                </c:pt>
                <c:pt idx="721">
                  <c:v>391.5</c:v>
                </c:pt>
                <c:pt idx="722">
                  <c:v>391.6</c:v>
                </c:pt>
                <c:pt idx="723">
                  <c:v>391.5</c:v>
                </c:pt>
                <c:pt idx="724">
                  <c:v>391.2</c:v>
                </c:pt>
                <c:pt idx="725">
                  <c:v>391.2</c:v>
                </c:pt>
                <c:pt idx="726">
                  <c:v>390.9</c:v>
                </c:pt>
                <c:pt idx="727">
                  <c:v>390.9</c:v>
                </c:pt>
                <c:pt idx="728">
                  <c:v>390.6</c:v>
                </c:pt>
                <c:pt idx="729">
                  <c:v>390.5</c:v>
                </c:pt>
                <c:pt idx="730">
                  <c:v>390.2</c:v>
                </c:pt>
                <c:pt idx="731">
                  <c:v>390.2</c:v>
                </c:pt>
                <c:pt idx="732">
                  <c:v>389.9</c:v>
                </c:pt>
                <c:pt idx="733">
                  <c:v>389.9</c:v>
                </c:pt>
                <c:pt idx="734">
                  <c:v>389.9</c:v>
                </c:pt>
                <c:pt idx="735">
                  <c:v>389.6</c:v>
                </c:pt>
                <c:pt idx="736">
                  <c:v>389.5</c:v>
                </c:pt>
                <c:pt idx="737">
                  <c:v>389.3</c:v>
                </c:pt>
                <c:pt idx="738">
                  <c:v>389.2</c:v>
                </c:pt>
                <c:pt idx="739">
                  <c:v>388.9</c:v>
                </c:pt>
                <c:pt idx="740">
                  <c:v>388.8</c:v>
                </c:pt>
                <c:pt idx="741">
                  <c:v>388.6</c:v>
                </c:pt>
                <c:pt idx="742">
                  <c:v>388.6</c:v>
                </c:pt>
                <c:pt idx="743">
                  <c:v>388.5</c:v>
                </c:pt>
                <c:pt idx="744">
                  <c:v>388.5</c:v>
                </c:pt>
                <c:pt idx="745">
                  <c:v>388.2</c:v>
                </c:pt>
                <c:pt idx="746">
                  <c:v>388</c:v>
                </c:pt>
                <c:pt idx="747">
                  <c:v>387.8</c:v>
                </c:pt>
                <c:pt idx="748">
                  <c:v>388</c:v>
                </c:pt>
                <c:pt idx="749">
                  <c:v>388</c:v>
                </c:pt>
                <c:pt idx="750">
                  <c:v>387.5</c:v>
                </c:pt>
                <c:pt idx="751">
                  <c:v>387.5</c:v>
                </c:pt>
                <c:pt idx="752">
                  <c:v>387.6</c:v>
                </c:pt>
                <c:pt idx="753">
                  <c:v>387.2</c:v>
                </c:pt>
                <c:pt idx="754">
                  <c:v>386.9</c:v>
                </c:pt>
                <c:pt idx="755">
                  <c:v>386.9</c:v>
                </c:pt>
                <c:pt idx="756">
                  <c:v>386.6</c:v>
                </c:pt>
                <c:pt idx="757">
                  <c:v>386.6</c:v>
                </c:pt>
                <c:pt idx="758">
                  <c:v>386.6</c:v>
                </c:pt>
                <c:pt idx="759">
                  <c:v>386.3</c:v>
                </c:pt>
                <c:pt idx="760">
                  <c:v>386.3</c:v>
                </c:pt>
                <c:pt idx="761">
                  <c:v>385.9</c:v>
                </c:pt>
                <c:pt idx="762">
                  <c:v>385.9</c:v>
                </c:pt>
                <c:pt idx="763">
                  <c:v>385.9</c:v>
                </c:pt>
                <c:pt idx="764">
                  <c:v>385.6</c:v>
                </c:pt>
                <c:pt idx="765">
                  <c:v>385.2</c:v>
                </c:pt>
                <c:pt idx="766">
                  <c:v>385.3</c:v>
                </c:pt>
                <c:pt idx="767">
                  <c:v>385.2</c:v>
                </c:pt>
                <c:pt idx="768">
                  <c:v>385.3</c:v>
                </c:pt>
                <c:pt idx="769">
                  <c:v>384.9</c:v>
                </c:pt>
                <c:pt idx="770">
                  <c:v>384.9</c:v>
                </c:pt>
                <c:pt idx="771">
                  <c:v>384.6</c:v>
                </c:pt>
                <c:pt idx="772">
                  <c:v>384.6</c:v>
                </c:pt>
                <c:pt idx="773">
                  <c:v>384.6</c:v>
                </c:pt>
                <c:pt idx="774">
                  <c:v>384.6</c:v>
                </c:pt>
                <c:pt idx="775">
                  <c:v>384.3</c:v>
                </c:pt>
                <c:pt idx="776">
                  <c:v>384.3</c:v>
                </c:pt>
                <c:pt idx="777">
                  <c:v>384</c:v>
                </c:pt>
                <c:pt idx="778">
                  <c:v>383.9</c:v>
                </c:pt>
                <c:pt idx="779">
                  <c:v>383.5</c:v>
                </c:pt>
                <c:pt idx="780">
                  <c:v>383.6</c:v>
                </c:pt>
                <c:pt idx="781">
                  <c:v>383.3</c:v>
                </c:pt>
                <c:pt idx="782">
                  <c:v>383.3</c:v>
                </c:pt>
                <c:pt idx="783">
                  <c:v>383</c:v>
                </c:pt>
                <c:pt idx="784">
                  <c:v>383</c:v>
                </c:pt>
                <c:pt idx="785">
                  <c:v>383</c:v>
                </c:pt>
                <c:pt idx="786">
                  <c:v>383</c:v>
                </c:pt>
                <c:pt idx="787">
                  <c:v>382.7</c:v>
                </c:pt>
                <c:pt idx="788">
                  <c:v>382.7</c:v>
                </c:pt>
                <c:pt idx="789">
                  <c:v>382.4</c:v>
                </c:pt>
                <c:pt idx="790">
                  <c:v>382.3</c:v>
                </c:pt>
                <c:pt idx="791">
                  <c:v>381.9</c:v>
                </c:pt>
                <c:pt idx="792">
                  <c:v>382</c:v>
                </c:pt>
                <c:pt idx="793">
                  <c:v>381.9</c:v>
                </c:pt>
                <c:pt idx="794">
                  <c:v>381.6</c:v>
                </c:pt>
                <c:pt idx="795">
                  <c:v>381.6</c:v>
                </c:pt>
                <c:pt idx="796">
                  <c:v>381.3</c:v>
                </c:pt>
                <c:pt idx="797">
                  <c:v>381.3</c:v>
                </c:pt>
                <c:pt idx="798">
                  <c:v>381.3</c:v>
                </c:pt>
                <c:pt idx="799">
                  <c:v>381</c:v>
                </c:pt>
                <c:pt idx="800">
                  <c:v>381</c:v>
                </c:pt>
                <c:pt idx="801">
                  <c:v>381</c:v>
                </c:pt>
                <c:pt idx="802">
                  <c:v>380.7</c:v>
                </c:pt>
                <c:pt idx="803">
                  <c:v>380.7</c:v>
                </c:pt>
                <c:pt idx="804">
                  <c:v>380.7</c:v>
                </c:pt>
                <c:pt idx="805">
                  <c:v>380.4</c:v>
                </c:pt>
                <c:pt idx="806">
                  <c:v>380.4</c:v>
                </c:pt>
                <c:pt idx="807">
                  <c:v>380.4</c:v>
                </c:pt>
                <c:pt idx="808">
                  <c:v>380</c:v>
                </c:pt>
                <c:pt idx="809">
                  <c:v>380</c:v>
                </c:pt>
                <c:pt idx="810">
                  <c:v>380</c:v>
                </c:pt>
                <c:pt idx="811">
                  <c:v>379.6</c:v>
                </c:pt>
                <c:pt idx="812">
                  <c:v>379.7</c:v>
                </c:pt>
                <c:pt idx="813">
                  <c:v>379.7</c:v>
                </c:pt>
                <c:pt idx="814">
                  <c:v>379.3</c:v>
                </c:pt>
                <c:pt idx="815">
                  <c:v>379.4</c:v>
                </c:pt>
                <c:pt idx="816">
                  <c:v>379.1</c:v>
                </c:pt>
                <c:pt idx="817">
                  <c:v>379</c:v>
                </c:pt>
                <c:pt idx="818">
                  <c:v>379.1</c:v>
                </c:pt>
                <c:pt idx="819">
                  <c:v>379</c:v>
                </c:pt>
                <c:pt idx="820">
                  <c:v>378.7</c:v>
                </c:pt>
                <c:pt idx="821">
                  <c:v>378.7</c:v>
                </c:pt>
                <c:pt idx="822">
                  <c:v>378.3</c:v>
                </c:pt>
                <c:pt idx="823">
                  <c:v>378.2</c:v>
                </c:pt>
                <c:pt idx="824">
                  <c:v>378</c:v>
                </c:pt>
                <c:pt idx="825">
                  <c:v>378</c:v>
                </c:pt>
                <c:pt idx="826">
                  <c:v>378</c:v>
                </c:pt>
                <c:pt idx="827">
                  <c:v>378</c:v>
                </c:pt>
                <c:pt idx="828">
                  <c:v>377.6</c:v>
                </c:pt>
                <c:pt idx="829">
                  <c:v>377.8</c:v>
                </c:pt>
                <c:pt idx="830">
                  <c:v>377.3</c:v>
                </c:pt>
                <c:pt idx="831">
                  <c:v>377.4</c:v>
                </c:pt>
                <c:pt idx="832">
                  <c:v>377.4</c:v>
                </c:pt>
                <c:pt idx="833">
                  <c:v>377</c:v>
                </c:pt>
                <c:pt idx="834">
                  <c:v>377.1</c:v>
                </c:pt>
                <c:pt idx="835">
                  <c:v>377</c:v>
                </c:pt>
                <c:pt idx="836">
                  <c:v>376.7</c:v>
                </c:pt>
                <c:pt idx="837">
                  <c:v>376.7</c:v>
                </c:pt>
                <c:pt idx="838">
                  <c:v>376.4</c:v>
                </c:pt>
                <c:pt idx="839">
                  <c:v>376.4</c:v>
                </c:pt>
                <c:pt idx="840">
                  <c:v>376.4</c:v>
                </c:pt>
                <c:pt idx="841">
                  <c:v>376</c:v>
                </c:pt>
                <c:pt idx="842">
                  <c:v>376.1</c:v>
                </c:pt>
                <c:pt idx="843">
                  <c:v>376.1</c:v>
                </c:pt>
                <c:pt idx="844">
                  <c:v>375.7</c:v>
                </c:pt>
                <c:pt idx="845">
                  <c:v>375.7</c:v>
                </c:pt>
                <c:pt idx="846">
                  <c:v>375.7</c:v>
                </c:pt>
                <c:pt idx="847">
                  <c:v>375.4</c:v>
                </c:pt>
                <c:pt idx="848">
                  <c:v>375.4</c:v>
                </c:pt>
                <c:pt idx="849">
                  <c:v>375.3</c:v>
                </c:pt>
                <c:pt idx="850">
                  <c:v>375</c:v>
                </c:pt>
                <c:pt idx="851">
                  <c:v>375</c:v>
                </c:pt>
                <c:pt idx="852">
                  <c:v>375</c:v>
                </c:pt>
                <c:pt idx="853">
                  <c:v>374.6</c:v>
                </c:pt>
                <c:pt idx="854">
                  <c:v>374.3</c:v>
                </c:pt>
                <c:pt idx="855">
                  <c:v>374.3</c:v>
                </c:pt>
                <c:pt idx="856">
                  <c:v>374.3</c:v>
                </c:pt>
                <c:pt idx="857">
                  <c:v>374</c:v>
                </c:pt>
                <c:pt idx="858">
                  <c:v>374</c:v>
                </c:pt>
                <c:pt idx="859">
                  <c:v>373.7</c:v>
                </c:pt>
                <c:pt idx="860">
                  <c:v>373.7</c:v>
                </c:pt>
                <c:pt idx="861">
                  <c:v>373.7</c:v>
                </c:pt>
                <c:pt idx="862">
                  <c:v>373.3</c:v>
                </c:pt>
                <c:pt idx="863">
                  <c:v>373.3</c:v>
                </c:pt>
                <c:pt idx="864">
                  <c:v>373</c:v>
                </c:pt>
                <c:pt idx="865">
                  <c:v>373</c:v>
                </c:pt>
                <c:pt idx="866">
                  <c:v>373</c:v>
                </c:pt>
                <c:pt idx="867">
                  <c:v>372.7</c:v>
                </c:pt>
                <c:pt idx="868">
                  <c:v>372.7</c:v>
                </c:pt>
                <c:pt idx="869">
                  <c:v>372.7</c:v>
                </c:pt>
                <c:pt idx="870">
                  <c:v>372.7</c:v>
                </c:pt>
                <c:pt idx="871">
                  <c:v>372.4</c:v>
                </c:pt>
                <c:pt idx="872">
                  <c:v>372.3</c:v>
                </c:pt>
                <c:pt idx="873">
                  <c:v>372.4</c:v>
                </c:pt>
                <c:pt idx="874">
                  <c:v>372.4</c:v>
                </c:pt>
                <c:pt idx="875">
                  <c:v>372.4</c:v>
                </c:pt>
                <c:pt idx="876">
                  <c:v>372.1</c:v>
                </c:pt>
                <c:pt idx="877">
                  <c:v>371.7</c:v>
                </c:pt>
                <c:pt idx="878">
                  <c:v>371.7</c:v>
                </c:pt>
                <c:pt idx="879">
                  <c:v>371.7</c:v>
                </c:pt>
                <c:pt idx="880">
                  <c:v>371.3</c:v>
                </c:pt>
                <c:pt idx="881">
                  <c:v>371.4</c:v>
                </c:pt>
                <c:pt idx="882">
                  <c:v>371.4</c:v>
                </c:pt>
                <c:pt idx="883">
                  <c:v>371</c:v>
                </c:pt>
                <c:pt idx="884">
                  <c:v>371</c:v>
                </c:pt>
                <c:pt idx="885">
                  <c:v>370.7</c:v>
                </c:pt>
                <c:pt idx="886">
                  <c:v>370.6</c:v>
                </c:pt>
                <c:pt idx="887">
                  <c:v>370.7</c:v>
                </c:pt>
                <c:pt idx="888">
                  <c:v>370.4</c:v>
                </c:pt>
                <c:pt idx="889">
                  <c:v>370.3</c:v>
                </c:pt>
                <c:pt idx="890">
                  <c:v>370.4</c:v>
                </c:pt>
                <c:pt idx="891">
                  <c:v>370.3</c:v>
                </c:pt>
                <c:pt idx="892">
                  <c:v>370</c:v>
                </c:pt>
                <c:pt idx="893">
                  <c:v>369.7</c:v>
                </c:pt>
                <c:pt idx="894">
                  <c:v>369.7</c:v>
                </c:pt>
                <c:pt idx="895">
                  <c:v>369.4</c:v>
                </c:pt>
                <c:pt idx="896">
                  <c:v>369.4</c:v>
                </c:pt>
                <c:pt idx="897">
                  <c:v>369.4</c:v>
                </c:pt>
                <c:pt idx="898">
                  <c:v>369.3</c:v>
                </c:pt>
                <c:pt idx="899">
                  <c:v>369</c:v>
                </c:pt>
                <c:pt idx="900">
                  <c:v>369</c:v>
                </c:pt>
                <c:pt idx="901">
                  <c:v>368.9</c:v>
                </c:pt>
                <c:pt idx="902">
                  <c:v>368.7</c:v>
                </c:pt>
                <c:pt idx="903">
                  <c:v>368.7</c:v>
                </c:pt>
                <c:pt idx="904">
                  <c:v>368.4</c:v>
                </c:pt>
                <c:pt idx="905">
                  <c:v>368.4</c:v>
                </c:pt>
                <c:pt idx="906">
                  <c:v>368.4</c:v>
                </c:pt>
                <c:pt idx="907">
                  <c:v>368.3</c:v>
                </c:pt>
                <c:pt idx="908">
                  <c:v>368.1</c:v>
                </c:pt>
                <c:pt idx="909">
                  <c:v>368.1</c:v>
                </c:pt>
                <c:pt idx="910">
                  <c:v>367.7</c:v>
                </c:pt>
                <c:pt idx="911">
                  <c:v>367.7</c:v>
                </c:pt>
                <c:pt idx="912">
                  <c:v>367.4</c:v>
                </c:pt>
                <c:pt idx="913">
                  <c:v>367.4</c:v>
                </c:pt>
                <c:pt idx="914">
                  <c:v>367.4</c:v>
                </c:pt>
                <c:pt idx="915">
                  <c:v>367.4</c:v>
                </c:pt>
                <c:pt idx="916">
                  <c:v>367.3</c:v>
                </c:pt>
                <c:pt idx="917">
                  <c:v>367.1</c:v>
                </c:pt>
                <c:pt idx="918">
                  <c:v>367.1</c:v>
                </c:pt>
                <c:pt idx="919">
                  <c:v>366.6</c:v>
                </c:pt>
                <c:pt idx="920">
                  <c:v>366.7</c:v>
                </c:pt>
                <c:pt idx="921">
                  <c:v>366.5</c:v>
                </c:pt>
                <c:pt idx="922">
                  <c:v>366.4</c:v>
                </c:pt>
                <c:pt idx="923">
                  <c:v>366.4</c:v>
                </c:pt>
                <c:pt idx="924">
                  <c:v>366.1</c:v>
                </c:pt>
                <c:pt idx="925">
                  <c:v>366.1</c:v>
                </c:pt>
                <c:pt idx="926">
                  <c:v>365.8</c:v>
                </c:pt>
                <c:pt idx="927">
                  <c:v>365.7</c:v>
                </c:pt>
                <c:pt idx="928">
                  <c:v>365.7</c:v>
                </c:pt>
                <c:pt idx="929">
                  <c:v>365.7</c:v>
                </c:pt>
                <c:pt idx="930">
                  <c:v>365.5</c:v>
                </c:pt>
                <c:pt idx="931">
                  <c:v>365.4</c:v>
                </c:pt>
                <c:pt idx="932">
                  <c:v>365.1</c:v>
                </c:pt>
                <c:pt idx="933">
                  <c:v>365.1</c:v>
                </c:pt>
                <c:pt idx="934">
                  <c:v>365.1</c:v>
                </c:pt>
                <c:pt idx="935">
                  <c:v>364.7</c:v>
                </c:pt>
                <c:pt idx="936">
                  <c:v>364.7</c:v>
                </c:pt>
                <c:pt idx="937">
                  <c:v>364.8</c:v>
                </c:pt>
                <c:pt idx="938">
                  <c:v>364.5</c:v>
                </c:pt>
                <c:pt idx="939">
                  <c:v>364.4</c:v>
                </c:pt>
                <c:pt idx="940">
                  <c:v>364.4</c:v>
                </c:pt>
                <c:pt idx="941">
                  <c:v>364.1</c:v>
                </c:pt>
                <c:pt idx="942">
                  <c:v>364.1</c:v>
                </c:pt>
                <c:pt idx="943">
                  <c:v>363.8</c:v>
                </c:pt>
                <c:pt idx="944">
                  <c:v>363.8</c:v>
                </c:pt>
                <c:pt idx="945">
                  <c:v>363.8</c:v>
                </c:pt>
                <c:pt idx="946">
                  <c:v>363.8</c:v>
                </c:pt>
                <c:pt idx="947">
                  <c:v>363.5</c:v>
                </c:pt>
                <c:pt idx="948">
                  <c:v>363.5</c:v>
                </c:pt>
                <c:pt idx="949">
                  <c:v>363.5</c:v>
                </c:pt>
                <c:pt idx="950">
                  <c:v>363.5</c:v>
                </c:pt>
                <c:pt idx="951">
                  <c:v>363.4</c:v>
                </c:pt>
                <c:pt idx="952">
                  <c:v>363.1</c:v>
                </c:pt>
                <c:pt idx="953">
                  <c:v>363.1</c:v>
                </c:pt>
                <c:pt idx="954">
                  <c:v>363.1</c:v>
                </c:pt>
                <c:pt idx="955">
                  <c:v>363.1</c:v>
                </c:pt>
                <c:pt idx="956">
                  <c:v>362.8</c:v>
                </c:pt>
                <c:pt idx="957">
                  <c:v>362.8</c:v>
                </c:pt>
                <c:pt idx="958">
                  <c:v>362.5</c:v>
                </c:pt>
                <c:pt idx="959">
                  <c:v>362.5</c:v>
                </c:pt>
                <c:pt idx="960">
                  <c:v>362.5</c:v>
                </c:pt>
                <c:pt idx="961">
                  <c:v>362.2</c:v>
                </c:pt>
                <c:pt idx="962">
                  <c:v>362.2</c:v>
                </c:pt>
                <c:pt idx="963">
                  <c:v>362.2</c:v>
                </c:pt>
                <c:pt idx="964">
                  <c:v>361.9</c:v>
                </c:pt>
                <c:pt idx="965">
                  <c:v>361.8</c:v>
                </c:pt>
                <c:pt idx="966">
                  <c:v>361.9</c:v>
                </c:pt>
                <c:pt idx="967">
                  <c:v>361.4</c:v>
                </c:pt>
                <c:pt idx="968">
                  <c:v>361.5</c:v>
                </c:pt>
                <c:pt idx="969">
                  <c:v>361.5</c:v>
                </c:pt>
                <c:pt idx="970">
                  <c:v>361.2</c:v>
                </c:pt>
                <c:pt idx="971">
                  <c:v>361.2</c:v>
                </c:pt>
                <c:pt idx="972">
                  <c:v>360.9</c:v>
                </c:pt>
                <c:pt idx="973">
                  <c:v>360.9</c:v>
                </c:pt>
                <c:pt idx="974">
                  <c:v>360.9</c:v>
                </c:pt>
                <c:pt idx="975">
                  <c:v>360.8</c:v>
                </c:pt>
                <c:pt idx="976">
                  <c:v>360.9</c:v>
                </c:pt>
                <c:pt idx="977">
                  <c:v>360.6</c:v>
                </c:pt>
                <c:pt idx="978">
                  <c:v>360.5</c:v>
                </c:pt>
                <c:pt idx="979">
                  <c:v>360.2</c:v>
                </c:pt>
                <c:pt idx="980">
                  <c:v>360.2</c:v>
                </c:pt>
                <c:pt idx="981">
                  <c:v>359.9</c:v>
                </c:pt>
                <c:pt idx="982">
                  <c:v>359.9</c:v>
                </c:pt>
                <c:pt idx="983">
                  <c:v>359.9</c:v>
                </c:pt>
                <c:pt idx="984">
                  <c:v>359.9</c:v>
                </c:pt>
                <c:pt idx="985">
                  <c:v>359.5</c:v>
                </c:pt>
                <c:pt idx="986">
                  <c:v>359.6</c:v>
                </c:pt>
                <c:pt idx="987">
                  <c:v>359.6</c:v>
                </c:pt>
                <c:pt idx="988">
                  <c:v>359.3</c:v>
                </c:pt>
                <c:pt idx="989">
                  <c:v>358.8</c:v>
                </c:pt>
                <c:pt idx="990">
                  <c:v>358.9</c:v>
                </c:pt>
                <c:pt idx="991">
                  <c:v>358.8</c:v>
                </c:pt>
                <c:pt idx="992">
                  <c:v>358.9</c:v>
                </c:pt>
                <c:pt idx="993">
                  <c:v>358.5</c:v>
                </c:pt>
                <c:pt idx="994">
                  <c:v>358.6</c:v>
                </c:pt>
                <c:pt idx="995">
                  <c:v>358.2</c:v>
                </c:pt>
                <c:pt idx="996">
                  <c:v>358.2</c:v>
                </c:pt>
                <c:pt idx="997">
                  <c:v>358.3</c:v>
                </c:pt>
                <c:pt idx="998">
                  <c:v>357.9</c:v>
                </c:pt>
                <c:pt idx="999">
                  <c:v>357.9</c:v>
                </c:pt>
                <c:pt idx="1000">
                  <c:v>357.6</c:v>
                </c:pt>
                <c:pt idx="1001">
                  <c:v>357.6</c:v>
                </c:pt>
                <c:pt idx="1002">
                  <c:v>357.2</c:v>
                </c:pt>
                <c:pt idx="1003">
                  <c:v>357.2</c:v>
                </c:pt>
                <c:pt idx="1004">
                  <c:v>357.2</c:v>
                </c:pt>
                <c:pt idx="1005">
                  <c:v>357.2</c:v>
                </c:pt>
                <c:pt idx="1006">
                  <c:v>356.9</c:v>
                </c:pt>
                <c:pt idx="1007">
                  <c:v>356.9</c:v>
                </c:pt>
                <c:pt idx="1008">
                  <c:v>356.6</c:v>
                </c:pt>
                <c:pt idx="1009">
                  <c:v>356.6</c:v>
                </c:pt>
                <c:pt idx="1010">
                  <c:v>356.2</c:v>
                </c:pt>
                <c:pt idx="1011">
                  <c:v>356.2</c:v>
                </c:pt>
                <c:pt idx="1012">
                  <c:v>356.2</c:v>
                </c:pt>
                <c:pt idx="1013">
                  <c:v>355.9</c:v>
                </c:pt>
                <c:pt idx="1014">
                  <c:v>355.9</c:v>
                </c:pt>
                <c:pt idx="1015">
                  <c:v>355.6</c:v>
                </c:pt>
                <c:pt idx="1016">
                  <c:v>355.3</c:v>
                </c:pt>
                <c:pt idx="1017">
                  <c:v>355.2</c:v>
                </c:pt>
                <c:pt idx="1018">
                  <c:v>355.2</c:v>
                </c:pt>
                <c:pt idx="1019">
                  <c:v>355.2</c:v>
                </c:pt>
                <c:pt idx="1020">
                  <c:v>354.9</c:v>
                </c:pt>
                <c:pt idx="1021">
                  <c:v>355</c:v>
                </c:pt>
                <c:pt idx="1022">
                  <c:v>354.5</c:v>
                </c:pt>
                <c:pt idx="1023">
                  <c:v>354.6</c:v>
                </c:pt>
                <c:pt idx="1024">
                  <c:v>354.5</c:v>
                </c:pt>
                <c:pt idx="1025">
                  <c:v>354.2</c:v>
                </c:pt>
                <c:pt idx="1026">
                  <c:v>354.2</c:v>
                </c:pt>
                <c:pt idx="1027">
                  <c:v>353.9</c:v>
                </c:pt>
                <c:pt idx="1028">
                  <c:v>353.5</c:v>
                </c:pt>
                <c:pt idx="1029">
                  <c:v>353.5</c:v>
                </c:pt>
                <c:pt idx="1030">
                  <c:v>353.5</c:v>
                </c:pt>
                <c:pt idx="1031">
                  <c:v>353.2</c:v>
                </c:pt>
                <c:pt idx="1032">
                  <c:v>353.2</c:v>
                </c:pt>
                <c:pt idx="1033">
                  <c:v>353.3</c:v>
                </c:pt>
                <c:pt idx="1034">
                  <c:v>352.9</c:v>
                </c:pt>
                <c:pt idx="1035">
                  <c:v>352.9</c:v>
                </c:pt>
                <c:pt idx="1036">
                  <c:v>352.9</c:v>
                </c:pt>
                <c:pt idx="1037">
                  <c:v>352.6</c:v>
                </c:pt>
                <c:pt idx="1038">
                  <c:v>352.6</c:v>
                </c:pt>
                <c:pt idx="1039">
                  <c:v>352.6</c:v>
                </c:pt>
                <c:pt idx="1040">
                  <c:v>352.6</c:v>
                </c:pt>
                <c:pt idx="1041">
                  <c:v>352.6</c:v>
                </c:pt>
                <c:pt idx="1042">
                  <c:v>352.2</c:v>
                </c:pt>
                <c:pt idx="1043">
                  <c:v>352.1</c:v>
                </c:pt>
                <c:pt idx="1044">
                  <c:v>352.2</c:v>
                </c:pt>
                <c:pt idx="1045">
                  <c:v>352.1</c:v>
                </c:pt>
                <c:pt idx="1046">
                  <c:v>351.9</c:v>
                </c:pt>
                <c:pt idx="1047">
                  <c:v>351.8</c:v>
                </c:pt>
                <c:pt idx="1048">
                  <c:v>351.5</c:v>
                </c:pt>
                <c:pt idx="1049">
                  <c:v>351.5</c:v>
                </c:pt>
                <c:pt idx="1050">
                  <c:v>351.6</c:v>
                </c:pt>
                <c:pt idx="1051">
                  <c:v>351.2</c:v>
                </c:pt>
                <c:pt idx="1052">
                  <c:v>351.2</c:v>
                </c:pt>
                <c:pt idx="1053">
                  <c:v>350.9</c:v>
                </c:pt>
                <c:pt idx="1054">
                  <c:v>350.9</c:v>
                </c:pt>
                <c:pt idx="1055">
                  <c:v>350.6</c:v>
                </c:pt>
                <c:pt idx="1056">
                  <c:v>350.6</c:v>
                </c:pt>
                <c:pt idx="1057">
                  <c:v>350.6</c:v>
                </c:pt>
                <c:pt idx="1058">
                  <c:v>350.6</c:v>
                </c:pt>
                <c:pt idx="1059">
                  <c:v>350.2</c:v>
                </c:pt>
                <c:pt idx="1060">
                  <c:v>350.3</c:v>
                </c:pt>
                <c:pt idx="1061">
                  <c:v>350.2</c:v>
                </c:pt>
                <c:pt idx="1062">
                  <c:v>349.9</c:v>
                </c:pt>
                <c:pt idx="1063">
                  <c:v>349.9</c:v>
                </c:pt>
                <c:pt idx="1064">
                  <c:v>349.6</c:v>
                </c:pt>
                <c:pt idx="1065">
                  <c:v>349.6</c:v>
                </c:pt>
                <c:pt idx="1066">
                  <c:v>349.6</c:v>
                </c:pt>
                <c:pt idx="1067">
                  <c:v>349.3</c:v>
                </c:pt>
                <c:pt idx="1068">
                  <c:v>349.2</c:v>
                </c:pt>
                <c:pt idx="1069">
                  <c:v>349.2</c:v>
                </c:pt>
                <c:pt idx="1070">
                  <c:v>348.8</c:v>
                </c:pt>
                <c:pt idx="1071">
                  <c:v>348.6</c:v>
                </c:pt>
                <c:pt idx="1072">
                  <c:v>348.6</c:v>
                </c:pt>
                <c:pt idx="1073">
                  <c:v>348.5</c:v>
                </c:pt>
                <c:pt idx="1074">
                  <c:v>348.2</c:v>
                </c:pt>
                <c:pt idx="1075">
                  <c:v>348.2</c:v>
                </c:pt>
                <c:pt idx="1076">
                  <c:v>347.8</c:v>
                </c:pt>
                <c:pt idx="1077">
                  <c:v>347.9</c:v>
                </c:pt>
                <c:pt idx="1078">
                  <c:v>347.8</c:v>
                </c:pt>
                <c:pt idx="1079">
                  <c:v>347.5</c:v>
                </c:pt>
                <c:pt idx="1080">
                  <c:v>347.5</c:v>
                </c:pt>
                <c:pt idx="1081">
                  <c:v>347.2</c:v>
                </c:pt>
                <c:pt idx="1082">
                  <c:v>347.2</c:v>
                </c:pt>
                <c:pt idx="1083">
                  <c:v>346.9</c:v>
                </c:pt>
                <c:pt idx="1084">
                  <c:v>346.9</c:v>
                </c:pt>
                <c:pt idx="1085">
                  <c:v>346.9</c:v>
                </c:pt>
                <c:pt idx="1086">
                  <c:v>346.6</c:v>
                </c:pt>
                <c:pt idx="1087">
                  <c:v>346.6</c:v>
                </c:pt>
                <c:pt idx="1088">
                  <c:v>346.6</c:v>
                </c:pt>
                <c:pt idx="1089">
                  <c:v>346.2</c:v>
                </c:pt>
                <c:pt idx="1090">
                  <c:v>346.2</c:v>
                </c:pt>
                <c:pt idx="1091">
                  <c:v>345.9</c:v>
                </c:pt>
                <c:pt idx="1092">
                  <c:v>345.9</c:v>
                </c:pt>
                <c:pt idx="1093">
                  <c:v>345.9</c:v>
                </c:pt>
                <c:pt idx="1094">
                  <c:v>345.6</c:v>
                </c:pt>
                <c:pt idx="1095">
                  <c:v>345.6</c:v>
                </c:pt>
                <c:pt idx="1096">
                  <c:v>345.6</c:v>
                </c:pt>
                <c:pt idx="1097">
                  <c:v>345.2</c:v>
                </c:pt>
                <c:pt idx="1098">
                  <c:v>345.3</c:v>
                </c:pt>
                <c:pt idx="1099">
                  <c:v>344.9</c:v>
                </c:pt>
                <c:pt idx="1100">
                  <c:v>345</c:v>
                </c:pt>
                <c:pt idx="1101">
                  <c:v>344.7</c:v>
                </c:pt>
                <c:pt idx="1102">
                  <c:v>344.6</c:v>
                </c:pt>
                <c:pt idx="1103">
                  <c:v>344.6</c:v>
                </c:pt>
                <c:pt idx="1104">
                  <c:v>344.3</c:v>
                </c:pt>
                <c:pt idx="1105">
                  <c:v>344.3</c:v>
                </c:pt>
                <c:pt idx="1106">
                  <c:v>344</c:v>
                </c:pt>
                <c:pt idx="1107">
                  <c:v>343.9</c:v>
                </c:pt>
                <c:pt idx="1108">
                  <c:v>344</c:v>
                </c:pt>
                <c:pt idx="1109">
                  <c:v>343.5</c:v>
                </c:pt>
                <c:pt idx="1110">
                  <c:v>343.6</c:v>
                </c:pt>
                <c:pt idx="1111">
                  <c:v>343.5</c:v>
                </c:pt>
                <c:pt idx="1112">
                  <c:v>343.2</c:v>
                </c:pt>
                <c:pt idx="1113">
                  <c:v>343.2</c:v>
                </c:pt>
                <c:pt idx="1114">
                  <c:v>342.9</c:v>
                </c:pt>
                <c:pt idx="1115">
                  <c:v>342.9</c:v>
                </c:pt>
                <c:pt idx="1116">
                  <c:v>342.7</c:v>
                </c:pt>
                <c:pt idx="1117">
                  <c:v>342.6</c:v>
                </c:pt>
                <c:pt idx="1118">
                  <c:v>342.6</c:v>
                </c:pt>
                <c:pt idx="1119">
                  <c:v>342.6</c:v>
                </c:pt>
                <c:pt idx="1120">
                  <c:v>342.3</c:v>
                </c:pt>
                <c:pt idx="1121">
                  <c:v>341.9</c:v>
                </c:pt>
                <c:pt idx="1122">
                  <c:v>341.9</c:v>
                </c:pt>
                <c:pt idx="1123">
                  <c:v>341.9</c:v>
                </c:pt>
                <c:pt idx="1124">
                  <c:v>341.6</c:v>
                </c:pt>
                <c:pt idx="1125">
                  <c:v>341.6</c:v>
                </c:pt>
                <c:pt idx="1126">
                  <c:v>341.6</c:v>
                </c:pt>
                <c:pt idx="1127">
                  <c:v>341.3</c:v>
                </c:pt>
                <c:pt idx="1128">
                  <c:v>341.3</c:v>
                </c:pt>
                <c:pt idx="1129">
                  <c:v>341.3</c:v>
                </c:pt>
                <c:pt idx="1130">
                  <c:v>340.9</c:v>
                </c:pt>
                <c:pt idx="1131">
                  <c:v>340.9</c:v>
                </c:pt>
                <c:pt idx="1132">
                  <c:v>340.9</c:v>
                </c:pt>
                <c:pt idx="1133">
                  <c:v>341</c:v>
                </c:pt>
                <c:pt idx="1134">
                  <c:v>340.7</c:v>
                </c:pt>
                <c:pt idx="1135">
                  <c:v>340.7</c:v>
                </c:pt>
                <c:pt idx="1136">
                  <c:v>340.6</c:v>
                </c:pt>
                <c:pt idx="1137">
                  <c:v>340.6</c:v>
                </c:pt>
                <c:pt idx="1138">
                  <c:v>340.3</c:v>
                </c:pt>
                <c:pt idx="1139">
                  <c:v>340.3</c:v>
                </c:pt>
                <c:pt idx="1140">
                  <c:v>340.3</c:v>
                </c:pt>
                <c:pt idx="1141">
                  <c:v>339.9</c:v>
                </c:pt>
                <c:pt idx="1142">
                  <c:v>340</c:v>
                </c:pt>
                <c:pt idx="1143">
                  <c:v>339.9</c:v>
                </c:pt>
                <c:pt idx="1144">
                  <c:v>339.9</c:v>
                </c:pt>
                <c:pt idx="1145">
                  <c:v>339.6</c:v>
                </c:pt>
                <c:pt idx="1146">
                  <c:v>339.6</c:v>
                </c:pt>
                <c:pt idx="1147">
                  <c:v>339.3</c:v>
                </c:pt>
                <c:pt idx="1148">
                  <c:v>339</c:v>
                </c:pt>
                <c:pt idx="1149">
                  <c:v>338.9</c:v>
                </c:pt>
                <c:pt idx="1150">
                  <c:v>338.9</c:v>
                </c:pt>
                <c:pt idx="1151">
                  <c:v>338.9</c:v>
                </c:pt>
                <c:pt idx="1152">
                  <c:v>338.6</c:v>
                </c:pt>
                <c:pt idx="1153">
                  <c:v>338.6</c:v>
                </c:pt>
                <c:pt idx="1154">
                  <c:v>338.6</c:v>
                </c:pt>
                <c:pt idx="1155">
                  <c:v>338.3</c:v>
                </c:pt>
                <c:pt idx="1156">
                  <c:v>338.3</c:v>
                </c:pt>
                <c:pt idx="1157">
                  <c:v>338.3</c:v>
                </c:pt>
                <c:pt idx="1158">
                  <c:v>338</c:v>
                </c:pt>
                <c:pt idx="1159">
                  <c:v>338</c:v>
                </c:pt>
                <c:pt idx="1160">
                  <c:v>338</c:v>
                </c:pt>
                <c:pt idx="1161">
                  <c:v>337.6</c:v>
                </c:pt>
                <c:pt idx="1162">
                  <c:v>337.6</c:v>
                </c:pt>
                <c:pt idx="1163">
                  <c:v>337.3</c:v>
                </c:pt>
                <c:pt idx="1164">
                  <c:v>337</c:v>
                </c:pt>
                <c:pt idx="1165">
                  <c:v>337</c:v>
                </c:pt>
                <c:pt idx="1166">
                  <c:v>336.7</c:v>
                </c:pt>
                <c:pt idx="1167">
                  <c:v>336.3</c:v>
                </c:pt>
                <c:pt idx="1168">
                  <c:v>336.3</c:v>
                </c:pt>
                <c:pt idx="1169">
                  <c:v>336</c:v>
                </c:pt>
                <c:pt idx="1170">
                  <c:v>335.9</c:v>
                </c:pt>
                <c:pt idx="1171">
                  <c:v>335.7</c:v>
                </c:pt>
                <c:pt idx="1172">
                  <c:v>335.6</c:v>
                </c:pt>
                <c:pt idx="1173">
                  <c:v>335.6</c:v>
                </c:pt>
                <c:pt idx="1174">
                  <c:v>335.3</c:v>
                </c:pt>
                <c:pt idx="1175">
                  <c:v>335.3</c:v>
                </c:pt>
                <c:pt idx="1176">
                  <c:v>335</c:v>
                </c:pt>
                <c:pt idx="1177">
                  <c:v>335</c:v>
                </c:pt>
                <c:pt idx="1178">
                  <c:v>335</c:v>
                </c:pt>
                <c:pt idx="1179">
                  <c:v>334.9</c:v>
                </c:pt>
                <c:pt idx="1180">
                  <c:v>334.6</c:v>
                </c:pt>
                <c:pt idx="1181">
                  <c:v>334.6</c:v>
                </c:pt>
                <c:pt idx="1182">
                  <c:v>334.6</c:v>
                </c:pt>
                <c:pt idx="1183">
                  <c:v>334.3</c:v>
                </c:pt>
                <c:pt idx="1184">
                  <c:v>334.3</c:v>
                </c:pt>
                <c:pt idx="1185">
                  <c:v>334.3</c:v>
                </c:pt>
                <c:pt idx="1186">
                  <c:v>333.9</c:v>
                </c:pt>
                <c:pt idx="1187">
                  <c:v>333.9</c:v>
                </c:pt>
                <c:pt idx="1188">
                  <c:v>334</c:v>
                </c:pt>
                <c:pt idx="1189">
                  <c:v>334</c:v>
                </c:pt>
                <c:pt idx="1190">
                  <c:v>333.7</c:v>
                </c:pt>
                <c:pt idx="1191">
                  <c:v>333.7</c:v>
                </c:pt>
                <c:pt idx="1192">
                  <c:v>333.7</c:v>
                </c:pt>
                <c:pt idx="1193">
                  <c:v>333.7</c:v>
                </c:pt>
                <c:pt idx="1194">
                  <c:v>333.3</c:v>
                </c:pt>
                <c:pt idx="1195">
                  <c:v>333.3</c:v>
                </c:pt>
                <c:pt idx="1196">
                  <c:v>333</c:v>
                </c:pt>
                <c:pt idx="1197">
                  <c:v>333</c:v>
                </c:pt>
                <c:pt idx="1198">
                  <c:v>333</c:v>
                </c:pt>
                <c:pt idx="1199">
                  <c:v>333</c:v>
                </c:pt>
                <c:pt idx="1200">
                  <c:v>332.6</c:v>
                </c:pt>
                <c:pt idx="1201">
                  <c:v>332.6</c:v>
                </c:pt>
                <c:pt idx="1202">
                  <c:v>332.3</c:v>
                </c:pt>
                <c:pt idx="1203">
                  <c:v>332.3</c:v>
                </c:pt>
                <c:pt idx="1204">
                  <c:v>332.3</c:v>
                </c:pt>
                <c:pt idx="1205">
                  <c:v>332.1</c:v>
                </c:pt>
                <c:pt idx="1206">
                  <c:v>331.9</c:v>
                </c:pt>
                <c:pt idx="1207">
                  <c:v>331.7</c:v>
                </c:pt>
                <c:pt idx="1208">
                  <c:v>331.7</c:v>
                </c:pt>
                <c:pt idx="1209">
                  <c:v>331.5</c:v>
                </c:pt>
                <c:pt idx="1210">
                  <c:v>331.4</c:v>
                </c:pt>
                <c:pt idx="1211">
                  <c:v>331.4</c:v>
                </c:pt>
                <c:pt idx="1212">
                  <c:v>330.9</c:v>
                </c:pt>
                <c:pt idx="1213">
                  <c:v>331.1</c:v>
                </c:pt>
                <c:pt idx="1214">
                  <c:v>331.1</c:v>
                </c:pt>
                <c:pt idx="1215">
                  <c:v>330.7</c:v>
                </c:pt>
                <c:pt idx="1216">
                  <c:v>330.6</c:v>
                </c:pt>
                <c:pt idx="1217">
                  <c:v>330.7</c:v>
                </c:pt>
                <c:pt idx="1218">
                  <c:v>330.4</c:v>
                </c:pt>
                <c:pt idx="1219">
                  <c:v>330.4</c:v>
                </c:pt>
                <c:pt idx="1220">
                  <c:v>330.4</c:v>
                </c:pt>
                <c:pt idx="1221">
                  <c:v>330</c:v>
                </c:pt>
                <c:pt idx="1222">
                  <c:v>329.7</c:v>
                </c:pt>
                <c:pt idx="1223">
                  <c:v>329.7</c:v>
                </c:pt>
                <c:pt idx="1224">
                  <c:v>329.7</c:v>
                </c:pt>
                <c:pt idx="1225">
                  <c:v>329.4</c:v>
                </c:pt>
                <c:pt idx="1226">
                  <c:v>329.4</c:v>
                </c:pt>
                <c:pt idx="1227">
                  <c:v>329.4</c:v>
                </c:pt>
                <c:pt idx="1228">
                  <c:v>329.1</c:v>
                </c:pt>
                <c:pt idx="1229">
                  <c:v>329</c:v>
                </c:pt>
                <c:pt idx="1230">
                  <c:v>329</c:v>
                </c:pt>
                <c:pt idx="1231">
                  <c:v>328.7</c:v>
                </c:pt>
                <c:pt idx="1232">
                  <c:v>328.7</c:v>
                </c:pt>
                <c:pt idx="1233">
                  <c:v>328.4</c:v>
                </c:pt>
                <c:pt idx="1234">
                  <c:v>328.4</c:v>
                </c:pt>
                <c:pt idx="1235">
                  <c:v>328.4</c:v>
                </c:pt>
                <c:pt idx="1236">
                  <c:v>328.1</c:v>
                </c:pt>
                <c:pt idx="1237">
                  <c:v>328.1</c:v>
                </c:pt>
                <c:pt idx="1238">
                  <c:v>327.8</c:v>
                </c:pt>
                <c:pt idx="1239">
                  <c:v>328.1</c:v>
                </c:pt>
                <c:pt idx="1240">
                  <c:v>327.8</c:v>
                </c:pt>
                <c:pt idx="1241">
                  <c:v>327.39999999999998</c:v>
                </c:pt>
                <c:pt idx="1242">
                  <c:v>327.39999999999998</c:v>
                </c:pt>
                <c:pt idx="1243">
                  <c:v>327.10000000000002</c:v>
                </c:pt>
                <c:pt idx="1244">
                  <c:v>327.10000000000002</c:v>
                </c:pt>
                <c:pt idx="1245">
                  <c:v>327.10000000000002</c:v>
                </c:pt>
                <c:pt idx="1246">
                  <c:v>326.8</c:v>
                </c:pt>
                <c:pt idx="1247">
                  <c:v>326.8</c:v>
                </c:pt>
                <c:pt idx="1248">
                  <c:v>326.8</c:v>
                </c:pt>
                <c:pt idx="1249">
                  <c:v>326.39999999999998</c:v>
                </c:pt>
                <c:pt idx="1250">
                  <c:v>326.5</c:v>
                </c:pt>
                <c:pt idx="1251">
                  <c:v>326.39999999999998</c:v>
                </c:pt>
                <c:pt idx="1252">
                  <c:v>326.10000000000002</c:v>
                </c:pt>
                <c:pt idx="1253">
                  <c:v>325.7</c:v>
                </c:pt>
                <c:pt idx="1254">
                  <c:v>325.7</c:v>
                </c:pt>
                <c:pt idx="1255">
                  <c:v>325.5</c:v>
                </c:pt>
                <c:pt idx="1256">
                  <c:v>325.5</c:v>
                </c:pt>
                <c:pt idx="1257">
                  <c:v>325.39999999999998</c:v>
                </c:pt>
                <c:pt idx="1258">
                  <c:v>325.2</c:v>
                </c:pt>
                <c:pt idx="1259">
                  <c:v>325.10000000000002</c:v>
                </c:pt>
                <c:pt idx="1260">
                  <c:v>325.10000000000002</c:v>
                </c:pt>
                <c:pt idx="1261">
                  <c:v>324.7</c:v>
                </c:pt>
                <c:pt idx="1262">
                  <c:v>324.8</c:v>
                </c:pt>
                <c:pt idx="1263">
                  <c:v>324.7</c:v>
                </c:pt>
                <c:pt idx="1264">
                  <c:v>324.5</c:v>
                </c:pt>
                <c:pt idx="1265">
                  <c:v>324.5</c:v>
                </c:pt>
                <c:pt idx="1266">
                  <c:v>324.39999999999998</c:v>
                </c:pt>
                <c:pt idx="1267">
                  <c:v>324.10000000000002</c:v>
                </c:pt>
                <c:pt idx="1268">
                  <c:v>324.10000000000002</c:v>
                </c:pt>
                <c:pt idx="1269">
                  <c:v>323.89999999999998</c:v>
                </c:pt>
                <c:pt idx="1270">
                  <c:v>323.8</c:v>
                </c:pt>
                <c:pt idx="1271">
                  <c:v>323.8</c:v>
                </c:pt>
                <c:pt idx="1272">
                  <c:v>323.8</c:v>
                </c:pt>
                <c:pt idx="1273">
                  <c:v>323.5</c:v>
                </c:pt>
                <c:pt idx="1274">
                  <c:v>323.5</c:v>
                </c:pt>
                <c:pt idx="1275">
                  <c:v>323.10000000000002</c:v>
                </c:pt>
                <c:pt idx="1276">
                  <c:v>322.8</c:v>
                </c:pt>
                <c:pt idx="1277">
                  <c:v>322.8</c:v>
                </c:pt>
                <c:pt idx="1278">
                  <c:v>322.8</c:v>
                </c:pt>
                <c:pt idx="1279">
                  <c:v>322.8</c:v>
                </c:pt>
                <c:pt idx="1280">
                  <c:v>322.5</c:v>
                </c:pt>
                <c:pt idx="1281">
                  <c:v>322.39999999999998</c:v>
                </c:pt>
                <c:pt idx="1282">
                  <c:v>322.10000000000002</c:v>
                </c:pt>
                <c:pt idx="1283">
                  <c:v>322.2</c:v>
                </c:pt>
                <c:pt idx="1284">
                  <c:v>321.8</c:v>
                </c:pt>
                <c:pt idx="1285">
                  <c:v>321.8</c:v>
                </c:pt>
                <c:pt idx="1286">
                  <c:v>321.8</c:v>
                </c:pt>
                <c:pt idx="1287">
                  <c:v>321.5</c:v>
                </c:pt>
                <c:pt idx="1288">
                  <c:v>321.5</c:v>
                </c:pt>
                <c:pt idx="1289">
                  <c:v>321.2</c:v>
                </c:pt>
                <c:pt idx="1290">
                  <c:v>321.10000000000002</c:v>
                </c:pt>
                <c:pt idx="1291">
                  <c:v>321.10000000000002</c:v>
                </c:pt>
                <c:pt idx="1292">
                  <c:v>321.10000000000002</c:v>
                </c:pt>
                <c:pt idx="1293">
                  <c:v>320.89999999999998</c:v>
                </c:pt>
                <c:pt idx="1294">
                  <c:v>320.89999999999998</c:v>
                </c:pt>
                <c:pt idx="1295">
                  <c:v>320.89999999999998</c:v>
                </c:pt>
                <c:pt idx="1296">
                  <c:v>320.5</c:v>
                </c:pt>
                <c:pt idx="1297">
                  <c:v>320.2</c:v>
                </c:pt>
                <c:pt idx="1298">
                  <c:v>320.2</c:v>
                </c:pt>
                <c:pt idx="1299">
                  <c:v>319.8</c:v>
                </c:pt>
                <c:pt idx="1300">
                  <c:v>319.8</c:v>
                </c:pt>
                <c:pt idx="1301">
                  <c:v>319.8</c:v>
                </c:pt>
                <c:pt idx="1302">
                  <c:v>319.8</c:v>
                </c:pt>
                <c:pt idx="1303">
                  <c:v>319.5</c:v>
                </c:pt>
                <c:pt idx="1304">
                  <c:v>319.5</c:v>
                </c:pt>
                <c:pt idx="1305">
                  <c:v>319.5</c:v>
                </c:pt>
                <c:pt idx="1306">
                  <c:v>319.2</c:v>
                </c:pt>
                <c:pt idx="1307">
                  <c:v>319.2</c:v>
                </c:pt>
                <c:pt idx="1308">
                  <c:v>319.2</c:v>
                </c:pt>
                <c:pt idx="1309">
                  <c:v>318.8</c:v>
                </c:pt>
                <c:pt idx="1310">
                  <c:v>318.8</c:v>
                </c:pt>
                <c:pt idx="1311">
                  <c:v>318.8</c:v>
                </c:pt>
                <c:pt idx="1312">
                  <c:v>318.5</c:v>
                </c:pt>
                <c:pt idx="1313">
                  <c:v>318.5</c:v>
                </c:pt>
                <c:pt idx="1314">
                  <c:v>318.5</c:v>
                </c:pt>
                <c:pt idx="1315">
                  <c:v>318.5</c:v>
                </c:pt>
                <c:pt idx="1316">
                  <c:v>318.2</c:v>
                </c:pt>
                <c:pt idx="1317">
                  <c:v>318.2</c:v>
                </c:pt>
                <c:pt idx="1318">
                  <c:v>318.2</c:v>
                </c:pt>
                <c:pt idx="1319">
                  <c:v>317.89999999999998</c:v>
                </c:pt>
                <c:pt idx="1320">
                  <c:v>317.89999999999998</c:v>
                </c:pt>
                <c:pt idx="1321">
                  <c:v>317.60000000000002</c:v>
                </c:pt>
                <c:pt idx="1322">
                  <c:v>317.60000000000002</c:v>
                </c:pt>
                <c:pt idx="1323">
                  <c:v>317.60000000000002</c:v>
                </c:pt>
                <c:pt idx="1324">
                  <c:v>317.60000000000002</c:v>
                </c:pt>
                <c:pt idx="1325">
                  <c:v>317.2</c:v>
                </c:pt>
                <c:pt idx="1326">
                  <c:v>317.2</c:v>
                </c:pt>
                <c:pt idx="1327">
                  <c:v>317.2</c:v>
                </c:pt>
                <c:pt idx="1328">
                  <c:v>317.2</c:v>
                </c:pt>
                <c:pt idx="1329">
                  <c:v>316.89999999999998</c:v>
                </c:pt>
                <c:pt idx="1330">
                  <c:v>316.89999999999998</c:v>
                </c:pt>
                <c:pt idx="1331">
                  <c:v>316.89999999999998</c:v>
                </c:pt>
                <c:pt idx="1332">
                  <c:v>316.89999999999998</c:v>
                </c:pt>
                <c:pt idx="1333">
                  <c:v>316.39999999999998</c:v>
                </c:pt>
                <c:pt idx="1334">
                  <c:v>316.60000000000002</c:v>
                </c:pt>
                <c:pt idx="1335">
                  <c:v>316.60000000000002</c:v>
                </c:pt>
                <c:pt idx="1336">
                  <c:v>316.2</c:v>
                </c:pt>
                <c:pt idx="1337">
                  <c:v>316.2</c:v>
                </c:pt>
                <c:pt idx="1338">
                  <c:v>316.10000000000002</c:v>
                </c:pt>
                <c:pt idx="1339">
                  <c:v>315.8</c:v>
                </c:pt>
                <c:pt idx="1340">
                  <c:v>315.89999999999998</c:v>
                </c:pt>
                <c:pt idx="1341">
                  <c:v>315.89999999999998</c:v>
                </c:pt>
                <c:pt idx="1342">
                  <c:v>315.89999999999998</c:v>
                </c:pt>
                <c:pt idx="1343">
                  <c:v>315.5</c:v>
                </c:pt>
                <c:pt idx="1344">
                  <c:v>315.60000000000002</c:v>
                </c:pt>
                <c:pt idx="1345">
                  <c:v>315.5</c:v>
                </c:pt>
                <c:pt idx="1346">
                  <c:v>315.5</c:v>
                </c:pt>
                <c:pt idx="1347">
                  <c:v>315.2</c:v>
                </c:pt>
                <c:pt idx="1348">
                  <c:v>315.2</c:v>
                </c:pt>
                <c:pt idx="1349">
                  <c:v>315.3</c:v>
                </c:pt>
                <c:pt idx="1350">
                  <c:v>315.3</c:v>
                </c:pt>
                <c:pt idx="1351">
                  <c:v>315</c:v>
                </c:pt>
                <c:pt idx="1352">
                  <c:v>315</c:v>
                </c:pt>
                <c:pt idx="1353">
                  <c:v>314.89999999999998</c:v>
                </c:pt>
                <c:pt idx="1354">
                  <c:v>314.60000000000002</c:v>
                </c:pt>
                <c:pt idx="1355">
                  <c:v>314.5</c:v>
                </c:pt>
                <c:pt idx="1356">
                  <c:v>314.60000000000002</c:v>
                </c:pt>
                <c:pt idx="1357">
                  <c:v>314.2</c:v>
                </c:pt>
                <c:pt idx="1358">
                  <c:v>314.2</c:v>
                </c:pt>
                <c:pt idx="1359">
                  <c:v>314.2</c:v>
                </c:pt>
                <c:pt idx="1360">
                  <c:v>314.3</c:v>
                </c:pt>
                <c:pt idx="1361">
                  <c:v>313.89999999999998</c:v>
                </c:pt>
                <c:pt idx="1362">
                  <c:v>313.60000000000002</c:v>
                </c:pt>
                <c:pt idx="1363">
                  <c:v>313.60000000000002</c:v>
                </c:pt>
                <c:pt idx="1364">
                  <c:v>313.60000000000002</c:v>
                </c:pt>
                <c:pt idx="1365">
                  <c:v>313.3</c:v>
                </c:pt>
                <c:pt idx="1366">
                  <c:v>313.3</c:v>
                </c:pt>
                <c:pt idx="1367">
                  <c:v>313.3</c:v>
                </c:pt>
                <c:pt idx="1368">
                  <c:v>312.89999999999998</c:v>
                </c:pt>
                <c:pt idx="1369">
                  <c:v>312.89999999999998</c:v>
                </c:pt>
                <c:pt idx="1370">
                  <c:v>312.89999999999998</c:v>
                </c:pt>
                <c:pt idx="1371">
                  <c:v>312.89999999999998</c:v>
                </c:pt>
                <c:pt idx="1372">
                  <c:v>312.3</c:v>
                </c:pt>
                <c:pt idx="1373">
                  <c:v>312.3</c:v>
                </c:pt>
                <c:pt idx="1374">
                  <c:v>312.3</c:v>
                </c:pt>
                <c:pt idx="1375">
                  <c:v>311.89999999999998</c:v>
                </c:pt>
                <c:pt idx="1376">
                  <c:v>312.3</c:v>
                </c:pt>
                <c:pt idx="1377">
                  <c:v>311.89999999999998</c:v>
                </c:pt>
                <c:pt idx="1378">
                  <c:v>311.60000000000002</c:v>
                </c:pt>
                <c:pt idx="1379">
                  <c:v>311.3</c:v>
                </c:pt>
                <c:pt idx="1380">
                  <c:v>311.60000000000002</c:v>
                </c:pt>
                <c:pt idx="1381">
                  <c:v>311.2</c:v>
                </c:pt>
                <c:pt idx="1382">
                  <c:v>311.3</c:v>
                </c:pt>
                <c:pt idx="1383">
                  <c:v>311.2</c:v>
                </c:pt>
                <c:pt idx="1384">
                  <c:v>310.89999999999998</c:v>
                </c:pt>
                <c:pt idx="1385">
                  <c:v>310.89999999999998</c:v>
                </c:pt>
                <c:pt idx="1386">
                  <c:v>311</c:v>
                </c:pt>
                <c:pt idx="1387">
                  <c:v>310.60000000000002</c:v>
                </c:pt>
                <c:pt idx="1388">
                  <c:v>310.60000000000002</c:v>
                </c:pt>
                <c:pt idx="1389">
                  <c:v>310.5</c:v>
                </c:pt>
                <c:pt idx="1390">
                  <c:v>310.3</c:v>
                </c:pt>
                <c:pt idx="1391">
                  <c:v>310.2</c:v>
                </c:pt>
                <c:pt idx="1392">
                  <c:v>310.3</c:v>
                </c:pt>
                <c:pt idx="1393">
                  <c:v>310.2</c:v>
                </c:pt>
                <c:pt idx="1394">
                  <c:v>309.60000000000002</c:v>
                </c:pt>
                <c:pt idx="1395">
                  <c:v>309.60000000000002</c:v>
                </c:pt>
                <c:pt idx="1396">
                  <c:v>309.60000000000002</c:v>
                </c:pt>
                <c:pt idx="1397">
                  <c:v>309.60000000000002</c:v>
                </c:pt>
                <c:pt idx="1398">
                  <c:v>309.3</c:v>
                </c:pt>
                <c:pt idx="1399">
                  <c:v>309.3</c:v>
                </c:pt>
                <c:pt idx="1400">
                  <c:v>309.3</c:v>
                </c:pt>
                <c:pt idx="1401">
                  <c:v>308.89999999999998</c:v>
                </c:pt>
                <c:pt idx="1402">
                  <c:v>309</c:v>
                </c:pt>
                <c:pt idx="1403">
                  <c:v>308.60000000000002</c:v>
                </c:pt>
                <c:pt idx="1404">
                  <c:v>308.60000000000002</c:v>
                </c:pt>
                <c:pt idx="1405">
                  <c:v>308.60000000000002</c:v>
                </c:pt>
                <c:pt idx="1406">
                  <c:v>308.3</c:v>
                </c:pt>
                <c:pt idx="1407">
                  <c:v>308.3</c:v>
                </c:pt>
                <c:pt idx="1408">
                  <c:v>308.3</c:v>
                </c:pt>
                <c:pt idx="1409">
                  <c:v>307.89999999999998</c:v>
                </c:pt>
                <c:pt idx="1410">
                  <c:v>307.89999999999998</c:v>
                </c:pt>
                <c:pt idx="1411">
                  <c:v>308</c:v>
                </c:pt>
                <c:pt idx="1412">
                  <c:v>307.7</c:v>
                </c:pt>
                <c:pt idx="1413">
                  <c:v>307.5</c:v>
                </c:pt>
                <c:pt idx="1414">
                  <c:v>307.60000000000002</c:v>
                </c:pt>
                <c:pt idx="1415">
                  <c:v>307.3</c:v>
                </c:pt>
                <c:pt idx="1416">
                  <c:v>307.3</c:v>
                </c:pt>
                <c:pt idx="1417">
                  <c:v>306.89999999999998</c:v>
                </c:pt>
                <c:pt idx="1418">
                  <c:v>306.89999999999998</c:v>
                </c:pt>
                <c:pt idx="1419">
                  <c:v>306.60000000000002</c:v>
                </c:pt>
                <c:pt idx="1420">
                  <c:v>306.60000000000002</c:v>
                </c:pt>
                <c:pt idx="1421">
                  <c:v>306.60000000000002</c:v>
                </c:pt>
                <c:pt idx="1422">
                  <c:v>306.60000000000002</c:v>
                </c:pt>
                <c:pt idx="1423">
                  <c:v>306.2</c:v>
                </c:pt>
                <c:pt idx="1424">
                  <c:v>306.2</c:v>
                </c:pt>
                <c:pt idx="1425">
                  <c:v>306</c:v>
                </c:pt>
                <c:pt idx="1426">
                  <c:v>305.89999999999998</c:v>
                </c:pt>
                <c:pt idx="1427">
                  <c:v>305.60000000000002</c:v>
                </c:pt>
                <c:pt idx="1428">
                  <c:v>305.5</c:v>
                </c:pt>
                <c:pt idx="1429">
                  <c:v>305.5</c:v>
                </c:pt>
                <c:pt idx="1430">
                  <c:v>305.60000000000002</c:v>
                </c:pt>
                <c:pt idx="1431">
                  <c:v>305.5</c:v>
                </c:pt>
                <c:pt idx="1432">
                  <c:v>305.2</c:v>
                </c:pt>
                <c:pt idx="1433">
                  <c:v>305.3</c:v>
                </c:pt>
                <c:pt idx="1434">
                  <c:v>304.89999999999998</c:v>
                </c:pt>
                <c:pt idx="1435">
                  <c:v>305</c:v>
                </c:pt>
                <c:pt idx="1436">
                  <c:v>304.89999999999998</c:v>
                </c:pt>
                <c:pt idx="1437">
                  <c:v>304.60000000000002</c:v>
                </c:pt>
                <c:pt idx="1438">
                  <c:v>304.5</c:v>
                </c:pt>
                <c:pt idx="1439">
                  <c:v>304.60000000000002</c:v>
                </c:pt>
                <c:pt idx="1440">
                  <c:v>304.2</c:v>
                </c:pt>
                <c:pt idx="1441">
                  <c:v>304.3</c:v>
                </c:pt>
                <c:pt idx="1442">
                  <c:v>304</c:v>
                </c:pt>
                <c:pt idx="1443">
                  <c:v>304</c:v>
                </c:pt>
                <c:pt idx="1444">
                  <c:v>303.89999999999998</c:v>
                </c:pt>
                <c:pt idx="1445">
                  <c:v>303.5</c:v>
                </c:pt>
                <c:pt idx="1446">
                  <c:v>303.60000000000002</c:v>
                </c:pt>
                <c:pt idx="1447">
                  <c:v>303.60000000000002</c:v>
                </c:pt>
                <c:pt idx="1448">
                  <c:v>303.3</c:v>
                </c:pt>
                <c:pt idx="1449">
                  <c:v>303.10000000000002</c:v>
                </c:pt>
                <c:pt idx="1450">
                  <c:v>303</c:v>
                </c:pt>
                <c:pt idx="1451">
                  <c:v>302.89999999999998</c:v>
                </c:pt>
                <c:pt idx="1452">
                  <c:v>302.60000000000002</c:v>
                </c:pt>
                <c:pt idx="1453">
                  <c:v>302.89999999999998</c:v>
                </c:pt>
                <c:pt idx="1454">
                  <c:v>302.60000000000002</c:v>
                </c:pt>
                <c:pt idx="1455">
                  <c:v>302.60000000000002</c:v>
                </c:pt>
                <c:pt idx="1456">
                  <c:v>302.3</c:v>
                </c:pt>
                <c:pt idx="1457">
                  <c:v>302.3</c:v>
                </c:pt>
                <c:pt idx="1458">
                  <c:v>302.3</c:v>
                </c:pt>
                <c:pt idx="1459">
                  <c:v>301.89999999999998</c:v>
                </c:pt>
                <c:pt idx="1460">
                  <c:v>301.8</c:v>
                </c:pt>
                <c:pt idx="1461">
                  <c:v>301.60000000000002</c:v>
                </c:pt>
                <c:pt idx="1462">
                  <c:v>301.60000000000002</c:v>
                </c:pt>
                <c:pt idx="1463">
                  <c:v>301.5</c:v>
                </c:pt>
                <c:pt idx="1464">
                  <c:v>301.3</c:v>
                </c:pt>
                <c:pt idx="1465">
                  <c:v>301.3</c:v>
                </c:pt>
                <c:pt idx="1466">
                  <c:v>301</c:v>
                </c:pt>
                <c:pt idx="1467">
                  <c:v>301</c:v>
                </c:pt>
                <c:pt idx="1468">
                  <c:v>301</c:v>
                </c:pt>
                <c:pt idx="1469">
                  <c:v>300.7</c:v>
                </c:pt>
                <c:pt idx="1470">
                  <c:v>300.60000000000002</c:v>
                </c:pt>
                <c:pt idx="1471">
                  <c:v>300.60000000000002</c:v>
                </c:pt>
                <c:pt idx="1472">
                  <c:v>300.3</c:v>
                </c:pt>
                <c:pt idx="1473">
                  <c:v>300.3</c:v>
                </c:pt>
                <c:pt idx="1474">
                  <c:v>300.3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ex5_30_coolTemp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Sheet1!$E$2:$E$1597</c:f>
              <c:numCache>
                <c:formatCode>General</c:formatCode>
                <c:ptCount val="1596"/>
                <c:pt idx="584">
                  <c:v>378.3</c:v>
                </c:pt>
                <c:pt idx="585">
                  <c:v>378.4</c:v>
                </c:pt>
                <c:pt idx="586">
                  <c:v>378</c:v>
                </c:pt>
                <c:pt idx="587">
                  <c:v>378</c:v>
                </c:pt>
                <c:pt idx="588">
                  <c:v>378.1</c:v>
                </c:pt>
                <c:pt idx="589">
                  <c:v>378.1</c:v>
                </c:pt>
                <c:pt idx="590">
                  <c:v>378.1</c:v>
                </c:pt>
                <c:pt idx="591">
                  <c:v>377.7</c:v>
                </c:pt>
                <c:pt idx="592">
                  <c:v>377.8</c:v>
                </c:pt>
                <c:pt idx="593">
                  <c:v>377.5</c:v>
                </c:pt>
                <c:pt idx="594">
                  <c:v>377.3</c:v>
                </c:pt>
                <c:pt idx="595">
                  <c:v>377.3</c:v>
                </c:pt>
                <c:pt idx="596">
                  <c:v>377.3</c:v>
                </c:pt>
                <c:pt idx="597">
                  <c:v>377.1</c:v>
                </c:pt>
                <c:pt idx="598">
                  <c:v>377</c:v>
                </c:pt>
                <c:pt idx="599">
                  <c:v>377</c:v>
                </c:pt>
                <c:pt idx="600">
                  <c:v>376.7</c:v>
                </c:pt>
                <c:pt idx="601">
                  <c:v>376.7</c:v>
                </c:pt>
                <c:pt idx="602">
                  <c:v>376.7</c:v>
                </c:pt>
                <c:pt idx="603">
                  <c:v>376.4</c:v>
                </c:pt>
                <c:pt idx="604">
                  <c:v>376.4</c:v>
                </c:pt>
                <c:pt idx="605">
                  <c:v>376.4</c:v>
                </c:pt>
                <c:pt idx="606">
                  <c:v>376</c:v>
                </c:pt>
                <c:pt idx="607">
                  <c:v>376.1</c:v>
                </c:pt>
                <c:pt idx="608">
                  <c:v>376</c:v>
                </c:pt>
                <c:pt idx="609">
                  <c:v>375.7</c:v>
                </c:pt>
                <c:pt idx="610">
                  <c:v>375.7</c:v>
                </c:pt>
                <c:pt idx="611">
                  <c:v>375.7</c:v>
                </c:pt>
                <c:pt idx="612">
                  <c:v>375.6</c:v>
                </c:pt>
                <c:pt idx="613">
                  <c:v>375.4</c:v>
                </c:pt>
                <c:pt idx="614">
                  <c:v>375.4</c:v>
                </c:pt>
                <c:pt idx="615">
                  <c:v>375</c:v>
                </c:pt>
                <c:pt idx="616">
                  <c:v>375</c:v>
                </c:pt>
                <c:pt idx="617">
                  <c:v>374.9</c:v>
                </c:pt>
                <c:pt idx="618">
                  <c:v>374.6</c:v>
                </c:pt>
                <c:pt idx="619">
                  <c:v>374.6</c:v>
                </c:pt>
                <c:pt idx="620">
                  <c:v>374.3</c:v>
                </c:pt>
                <c:pt idx="621">
                  <c:v>374.3</c:v>
                </c:pt>
                <c:pt idx="622">
                  <c:v>374.3</c:v>
                </c:pt>
                <c:pt idx="623">
                  <c:v>374</c:v>
                </c:pt>
                <c:pt idx="624">
                  <c:v>374</c:v>
                </c:pt>
                <c:pt idx="625">
                  <c:v>374</c:v>
                </c:pt>
                <c:pt idx="626">
                  <c:v>373.7</c:v>
                </c:pt>
                <c:pt idx="627">
                  <c:v>373.7</c:v>
                </c:pt>
                <c:pt idx="628">
                  <c:v>373.7</c:v>
                </c:pt>
                <c:pt idx="629">
                  <c:v>373.3</c:v>
                </c:pt>
                <c:pt idx="630">
                  <c:v>373.3</c:v>
                </c:pt>
                <c:pt idx="631">
                  <c:v>373</c:v>
                </c:pt>
                <c:pt idx="632">
                  <c:v>373</c:v>
                </c:pt>
                <c:pt idx="633">
                  <c:v>373</c:v>
                </c:pt>
                <c:pt idx="634">
                  <c:v>372.7</c:v>
                </c:pt>
                <c:pt idx="635">
                  <c:v>372.7</c:v>
                </c:pt>
                <c:pt idx="636">
                  <c:v>372.3</c:v>
                </c:pt>
                <c:pt idx="637">
                  <c:v>372.4</c:v>
                </c:pt>
                <c:pt idx="638">
                  <c:v>372.1</c:v>
                </c:pt>
                <c:pt idx="639">
                  <c:v>372.1</c:v>
                </c:pt>
                <c:pt idx="640">
                  <c:v>372.1</c:v>
                </c:pt>
                <c:pt idx="641">
                  <c:v>372</c:v>
                </c:pt>
                <c:pt idx="642">
                  <c:v>371.7</c:v>
                </c:pt>
                <c:pt idx="643">
                  <c:v>371.7</c:v>
                </c:pt>
                <c:pt idx="644">
                  <c:v>371.7</c:v>
                </c:pt>
                <c:pt idx="645">
                  <c:v>371.7</c:v>
                </c:pt>
                <c:pt idx="646">
                  <c:v>371.4</c:v>
                </c:pt>
                <c:pt idx="647">
                  <c:v>371.4</c:v>
                </c:pt>
                <c:pt idx="648">
                  <c:v>371.4</c:v>
                </c:pt>
                <c:pt idx="649">
                  <c:v>371.1</c:v>
                </c:pt>
                <c:pt idx="650">
                  <c:v>371.1</c:v>
                </c:pt>
                <c:pt idx="651">
                  <c:v>370.8</c:v>
                </c:pt>
                <c:pt idx="652">
                  <c:v>370.7</c:v>
                </c:pt>
                <c:pt idx="653">
                  <c:v>370.6</c:v>
                </c:pt>
                <c:pt idx="654">
                  <c:v>370.4</c:v>
                </c:pt>
                <c:pt idx="655">
                  <c:v>370.4</c:v>
                </c:pt>
                <c:pt idx="656">
                  <c:v>370.4</c:v>
                </c:pt>
                <c:pt idx="657">
                  <c:v>370</c:v>
                </c:pt>
                <c:pt idx="658">
                  <c:v>370</c:v>
                </c:pt>
                <c:pt idx="659">
                  <c:v>369.7</c:v>
                </c:pt>
                <c:pt idx="660">
                  <c:v>369.7</c:v>
                </c:pt>
                <c:pt idx="661">
                  <c:v>369.5</c:v>
                </c:pt>
                <c:pt idx="662">
                  <c:v>369.4</c:v>
                </c:pt>
                <c:pt idx="663">
                  <c:v>369.4</c:v>
                </c:pt>
                <c:pt idx="664">
                  <c:v>369.4</c:v>
                </c:pt>
                <c:pt idx="665">
                  <c:v>369</c:v>
                </c:pt>
                <c:pt idx="666">
                  <c:v>369</c:v>
                </c:pt>
                <c:pt idx="667">
                  <c:v>369</c:v>
                </c:pt>
                <c:pt idx="668">
                  <c:v>368.7</c:v>
                </c:pt>
                <c:pt idx="669">
                  <c:v>368.3</c:v>
                </c:pt>
                <c:pt idx="670">
                  <c:v>368.4</c:v>
                </c:pt>
                <c:pt idx="671">
                  <c:v>368.4</c:v>
                </c:pt>
                <c:pt idx="672">
                  <c:v>368.3</c:v>
                </c:pt>
                <c:pt idx="673">
                  <c:v>368.1</c:v>
                </c:pt>
                <c:pt idx="674">
                  <c:v>368.1</c:v>
                </c:pt>
                <c:pt idx="675">
                  <c:v>368</c:v>
                </c:pt>
                <c:pt idx="676">
                  <c:v>367.7</c:v>
                </c:pt>
                <c:pt idx="677">
                  <c:v>367.7</c:v>
                </c:pt>
                <c:pt idx="678">
                  <c:v>367.7</c:v>
                </c:pt>
                <c:pt idx="679">
                  <c:v>367.4</c:v>
                </c:pt>
                <c:pt idx="680">
                  <c:v>367.4</c:v>
                </c:pt>
                <c:pt idx="681">
                  <c:v>367.3</c:v>
                </c:pt>
                <c:pt idx="682">
                  <c:v>367.4</c:v>
                </c:pt>
                <c:pt idx="683">
                  <c:v>367.1</c:v>
                </c:pt>
                <c:pt idx="684">
                  <c:v>367.1</c:v>
                </c:pt>
                <c:pt idx="685">
                  <c:v>367</c:v>
                </c:pt>
                <c:pt idx="686">
                  <c:v>366.8</c:v>
                </c:pt>
                <c:pt idx="687">
                  <c:v>366.4</c:v>
                </c:pt>
                <c:pt idx="688">
                  <c:v>366.4</c:v>
                </c:pt>
                <c:pt idx="689">
                  <c:v>366.4</c:v>
                </c:pt>
                <c:pt idx="690">
                  <c:v>366</c:v>
                </c:pt>
                <c:pt idx="691">
                  <c:v>366</c:v>
                </c:pt>
                <c:pt idx="692">
                  <c:v>365.7</c:v>
                </c:pt>
                <c:pt idx="693">
                  <c:v>365.7</c:v>
                </c:pt>
                <c:pt idx="694">
                  <c:v>365.7</c:v>
                </c:pt>
                <c:pt idx="695">
                  <c:v>365.7</c:v>
                </c:pt>
                <c:pt idx="696">
                  <c:v>365.4</c:v>
                </c:pt>
                <c:pt idx="697">
                  <c:v>365.2</c:v>
                </c:pt>
                <c:pt idx="698">
                  <c:v>365.1</c:v>
                </c:pt>
                <c:pt idx="699">
                  <c:v>365.1</c:v>
                </c:pt>
                <c:pt idx="700">
                  <c:v>364.7</c:v>
                </c:pt>
                <c:pt idx="701">
                  <c:v>364.8</c:v>
                </c:pt>
                <c:pt idx="702">
                  <c:v>364.7</c:v>
                </c:pt>
                <c:pt idx="703">
                  <c:v>364.7</c:v>
                </c:pt>
                <c:pt idx="704">
                  <c:v>364.4</c:v>
                </c:pt>
                <c:pt idx="705">
                  <c:v>364.4</c:v>
                </c:pt>
                <c:pt idx="706">
                  <c:v>364.1</c:v>
                </c:pt>
                <c:pt idx="707">
                  <c:v>364</c:v>
                </c:pt>
                <c:pt idx="708">
                  <c:v>364.1</c:v>
                </c:pt>
                <c:pt idx="709">
                  <c:v>363.7</c:v>
                </c:pt>
                <c:pt idx="710">
                  <c:v>363.7</c:v>
                </c:pt>
                <c:pt idx="711">
                  <c:v>363.8</c:v>
                </c:pt>
                <c:pt idx="712">
                  <c:v>363.5</c:v>
                </c:pt>
                <c:pt idx="713">
                  <c:v>363.5</c:v>
                </c:pt>
                <c:pt idx="714">
                  <c:v>363.1</c:v>
                </c:pt>
                <c:pt idx="715">
                  <c:v>363.1</c:v>
                </c:pt>
                <c:pt idx="716">
                  <c:v>363.1</c:v>
                </c:pt>
                <c:pt idx="717">
                  <c:v>362.8</c:v>
                </c:pt>
                <c:pt idx="718">
                  <c:v>362.8</c:v>
                </c:pt>
                <c:pt idx="719">
                  <c:v>362.8</c:v>
                </c:pt>
                <c:pt idx="720">
                  <c:v>362.5</c:v>
                </c:pt>
                <c:pt idx="721">
                  <c:v>362.5</c:v>
                </c:pt>
                <c:pt idx="722">
                  <c:v>362.5</c:v>
                </c:pt>
                <c:pt idx="723">
                  <c:v>362.5</c:v>
                </c:pt>
                <c:pt idx="724">
                  <c:v>362.2</c:v>
                </c:pt>
                <c:pt idx="725">
                  <c:v>362.1</c:v>
                </c:pt>
                <c:pt idx="726">
                  <c:v>362.2</c:v>
                </c:pt>
                <c:pt idx="727">
                  <c:v>362.2</c:v>
                </c:pt>
                <c:pt idx="728">
                  <c:v>362.2</c:v>
                </c:pt>
                <c:pt idx="729">
                  <c:v>361.8</c:v>
                </c:pt>
                <c:pt idx="730">
                  <c:v>361.8</c:v>
                </c:pt>
                <c:pt idx="731">
                  <c:v>361.8</c:v>
                </c:pt>
                <c:pt idx="732">
                  <c:v>361.5</c:v>
                </c:pt>
                <c:pt idx="733">
                  <c:v>361.5</c:v>
                </c:pt>
                <c:pt idx="734">
                  <c:v>361.5</c:v>
                </c:pt>
                <c:pt idx="735">
                  <c:v>361.2</c:v>
                </c:pt>
                <c:pt idx="736">
                  <c:v>361.2</c:v>
                </c:pt>
                <c:pt idx="737">
                  <c:v>360.9</c:v>
                </c:pt>
                <c:pt idx="738">
                  <c:v>360.9</c:v>
                </c:pt>
                <c:pt idx="739">
                  <c:v>360.9</c:v>
                </c:pt>
                <c:pt idx="740">
                  <c:v>360.9</c:v>
                </c:pt>
                <c:pt idx="741">
                  <c:v>360.5</c:v>
                </c:pt>
                <c:pt idx="742">
                  <c:v>360.5</c:v>
                </c:pt>
                <c:pt idx="743">
                  <c:v>360.3</c:v>
                </c:pt>
                <c:pt idx="744">
                  <c:v>360.2</c:v>
                </c:pt>
                <c:pt idx="745">
                  <c:v>360.3</c:v>
                </c:pt>
                <c:pt idx="746">
                  <c:v>360</c:v>
                </c:pt>
                <c:pt idx="747">
                  <c:v>359.9</c:v>
                </c:pt>
                <c:pt idx="748">
                  <c:v>359.9</c:v>
                </c:pt>
                <c:pt idx="749">
                  <c:v>359.8</c:v>
                </c:pt>
                <c:pt idx="750">
                  <c:v>359.9</c:v>
                </c:pt>
                <c:pt idx="751">
                  <c:v>359.6</c:v>
                </c:pt>
                <c:pt idx="752">
                  <c:v>359.5</c:v>
                </c:pt>
                <c:pt idx="753">
                  <c:v>359.3</c:v>
                </c:pt>
                <c:pt idx="754">
                  <c:v>359.2</c:v>
                </c:pt>
                <c:pt idx="755">
                  <c:v>359.2</c:v>
                </c:pt>
                <c:pt idx="756">
                  <c:v>359.2</c:v>
                </c:pt>
                <c:pt idx="757">
                  <c:v>358.8</c:v>
                </c:pt>
                <c:pt idx="758">
                  <c:v>358.9</c:v>
                </c:pt>
                <c:pt idx="759">
                  <c:v>358.8</c:v>
                </c:pt>
                <c:pt idx="760">
                  <c:v>358.5</c:v>
                </c:pt>
                <c:pt idx="761">
                  <c:v>358.6</c:v>
                </c:pt>
                <c:pt idx="762">
                  <c:v>358.6</c:v>
                </c:pt>
                <c:pt idx="763">
                  <c:v>358.2</c:v>
                </c:pt>
                <c:pt idx="764">
                  <c:v>358.2</c:v>
                </c:pt>
                <c:pt idx="765">
                  <c:v>358.2</c:v>
                </c:pt>
                <c:pt idx="766">
                  <c:v>357.9</c:v>
                </c:pt>
                <c:pt idx="767">
                  <c:v>357.6</c:v>
                </c:pt>
                <c:pt idx="768">
                  <c:v>357.6</c:v>
                </c:pt>
                <c:pt idx="769">
                  <c:v>357.6</c:v>
                </c:pt>
                <c:pt idx="770">
                  <c:v>357.6</c:v>
                </c:pt>
                <c:pt idx="771">
                  <c:v>357.2</c:v>
                </c:pt>
                <c:pt idx="772">
                  <c:v>357.2</c:v>
                </c:pt>
                <c:pt idx="773">
                  <c:v>356.9</c:v>
                </c:pt>
                <c:pt idx="774">
                  <c:v>356.9</c:v>
                </c:pt>
                <c:pt idx="775">
                  <c:v>356.9</c:v>
                </c:pt>
                <c:pt idx="776">
                  <c:v>356.6</c:v>
                </c:pt>
                <c:pt idx="777">
                  <c:v>356.6</c:v>
                </c:pt>
                <c:pt idx="778">
                  <c:v>356.6</c:v>
                </c:pt>
                <c:pt idx="779">
                  <c:v>356.2</c:v>
                </c:pt>
                <c:pt idx="780">
                  <c:v>356.1</c:v>
                </c:pt>
                <c:pt idx="781">
                  <c:v>356.2</c:v>
                </c:pt>
                <c:pt idx="782">
                  <c:v>356.2</c:v>
                </c:pt>
                <c:pt idx="783">
                  <c:v>355.9</c:v>
                </c:pt>
                <c:pt idx="784">
                  <c:v>355.9</c:v>
                </c:pt>
                <c:pt idx="785">
                  <c:v>355.6</c:v>
                </c:pt>
                <c:pt idx="786">
                  <c:v>355.5</c:v>
                </c:pt>
                <c:pt idx="787">
                  <c:v>355.5</c:v>
                </c:pt>
                <c:pt idx="788">
                  <c:v>355.2</c:v>
                </c:pt>
                <c:pt idx="789">
                  <c:v>355.2</c:v>
                </c:pt>
                <c:pt idx="790">
                  <c:v>355.2</c:v>
                </c:pt>
                <c:pt idx="791">
                  <c:v>354.9</c:v>
                </c:pt>
                <c:pt idx="792">
                  <c:v>354.9</c:v>
                </c:pt>
                <c:pt idx="793">
                  <c:v>354.9</c:v>
                </c:pt>
                <c:pt idx="794">
                  <c:v>354.5</c:v>
                </c:pt>
                <c:pt idx="795">
                  <c:v>354.5</c:v>
                </c:pt>
                <c:pt idx="796">
                  <c:v>354.5</c:v>
                </c:pt>
                <c:pt idx="797">
                  <c:v>354.2</c:v>
                </c:pt>
                <c:pt idx="798">
                  <c:v>354.2</c:v>
                </c:pt>
                <c:pt idx="799">
                  <c:v>354.2</c:v>
                </c:pt>
                <c:pt idx="800">
                  <c:v>353.9</c:v>
                </c:pt>
                <c:pt idx="801">
                  <c:v>353.9</c:v>
                </c:pt>
                <c:pt idx="802">
                  <c:v>353.5</c:v>
                </c:pt>
                <c:pt idx="803">
                  <c:v>353.5</c:v>
                </c:pt>
                <c:pt idx="804">
                  <c:v>353.5</c:v>
                </c:pt>
                <c:pt idx="805">
                  <c:v>353.5</c:v>
                </c:pt>
                <c:pt idx="806">
                  <c:v>353.2</c:v>
                </c:pt>
                <c:pt idx="807">
                  <c:v>353.3</c:v>
                </c:pt>
                <c:pt idx="808">
                  <c:v>353.2</c:v>
                </c:pt>
                <c:pt idx="809">
                  <c:v>352.9</c:v>
                </c:pt>
                <c:pt idx="810">
                  <c:v>352.9</c:v>
                </c:pt>
                <c:pt idx="811">
                  <c:v>352.8</c:v>
                </c:pt>
                <c:pt idx="812">
                  <c:v>352.5</c:v>
                </c:pt>
                <c:pt idx="813">
                  <c:v>352.5</c:v>
                </c:pt>
                <c:pt idx="814">
                  <c:v>352.5</c:v>
                </c:pt>
                <c:pt idx="815">
                  <c:v>352.3</c:v>
                </c:pt>
                <c:pt idx="816">
                  <c:v>352.1</c:v>
                </c:pt>
                <c:pt idx="817">
                  <c:v>352.2</c:v>
                </c:pt>
                <c:pt idx="818">
                  <c:v>352.1</c:v>
                </c:pt>
                <c:pt idx="819">
                  <c:v>352.1</c:v>
                </c:pt>
                <c:pt idx="820">
                  <c:v>352.2</c:v>
                </c:pt>
                <c:pt idx="821">
                  <c:v>351.8</c:v>
                </c:pt>
                <c:pt idx="822">
                  <c:v>351.9</c:v>
                </c:pt>
                <c:pt idx="823">
                  <c:v>351.8</c:v>
                </c:pt>
                <c:pt idx="824">
                  <c:v>351.8</c:v>
                </c:pt>
                <c:pt idx="825">
                  <c:v>351.5</c:v>
                </c:pt>
                <c:pt idx="826">
                  <c:v>351.5</c:v>
                </c:pt>
                <c:pt idx="827">
                  <c:v>351.5</c:v>
                </c:pt>
                <c:pt idx="828">
                  <c:v>351.5</c:v>
                </c:pt>
                <c:pt idx="829">
                  <c:v>351.2</c:v>
                </c:pt>
                <c:pt idx="830">
                  <c:v>351.2</c:v>
                </c:pt>
                <c:pt idx="831">
                  <c:v>351.2</c:v>
                </c:pt>
                <c:pt idx="832">
                  <c:v>351.2</c:v>
                </c:pt>
                <c:pt idx="833">
                  <c:v>351.2</c:v>
                </c:pt>
                <c:pt idx="834">
                  <c:v>350.9</c:v>
                </c:pt>
                <c:pt idx="835">
                  <c:v>350.9</c:v>
                </c:pt>
                <c:pt idx="836">
                  <c:v>350.5</c:v>
                </c:pt>
                <c:pt idx="837">
                  <c:v>350.6</c:v>
                </c:pt>
                <c:pt idx="838">
                  <c:v>350.6</c:v>
                </c:pt>
                <c:pt idx="839">
                  <c:v>350.2</c:v>
                </c:pt>
                <c:pt idx="840">
                  <c:v>350.2</c:v>
                </c:pt>
                <c:pt idx="841">
                  <c:v>350.2</c:v>
                </c:pt>
                <c:pt idx="842">
                  <c:v>349.9</c:v>
                </c:pt>
                <c:pt idx="843">
                  <c:v>349.9</c:v>
                </c:pt>
                <c:pt idx="844">
                  <c:v>349.9</c:v>
                </c:pt>
                <c:pt idx="845">
                  <c:v>349.5</c:v>
                </c:pt>
                <c:pt idx="846">
                  <c:v>349.5</c:v>
                </c:pt>
                <c:pt idx="847">
                  <c:v>349.5</c:v>
                </c:pt>
                <c:pt idx="848">
                  <c:v>349.2</c:v>
                </c:pt>
                <c:pt idx="849">
                  <c:v>349.2</c:v>
                </c:pt>
                <c:pt idx="850">
                  <c:v>349.2</c:v>
                </c:pt>
                <c:pt idx="851">
                  <c:v>348.8</c:v>
                </c:pt>
                <c:pt idx="852">
                  <c:v>348.9</c:v>
                </c:pt>
                <c:pt idx="853">
                  <c:v>348.5</c:v>
                </c:pt>
                <c:pt idx="854">
                  <c:v>348.5</c:v>
                </c:pt>
                <c:pt idx="855">
                  <c:v>348.5</c:v>
                </c:pt>
                <c:pt idx="856">
                  <c:v>348.6</c:v>
                </c:pt>
                <c:pt idx="857">
                  <c:v>348.5</c:v>
                </c:pt>
                <c:pt idx="858">
                  <c:v>348.2</c:v>
                </c:pt>
                <c:pt idx="859">
                  <c:v>348.2</c:v>
                </c:pt>
                <c:pt idx="860">
                  <c:v>348.2</c:v>
                </c:pt>
                <c:pt idx="861">
                  <c:v>347.8</c:v>
                </c:pt>
                <c:pt idx="862">
                  <c:v>347.5</c:v>
                </c:pt>
                <c:pt idx="863">
                  <c:v>347.5</c:v>
                </c:pt>
                <c:pt idx="864">
                  <c:v>347.5</c:v>
                </c:pt>
                <c:pt idx="865">
                  <c:v>347.2</c:v>
                </c:pt>
                <c:pt idx="866">
                  <c:v>347.2</c:v>
                </c:pt>
                <c:pt idx="867">
                  <c:v>346.9</c:v>
                </c:pt>
                <c:pt idx="868">
                  <c:v>346.9</c:v>
                </c:pt>
                <c:pt idx="869">
                  <c:v>346.9</c:v>
                </c:pt>
                <c:pt idx="870">
                  <c:v>346.9</c:v>
                </c:pt>
                <c:pt idx="871">
                  <c:v>346.6</c:v>
                </c:pt>
                <c:pt idx="872">
                  <c:v>346.6</c:v>
                </c:pt>
                <c:pt idx="873">
                  <c:v>346.6</c:v>
                </c:pt>
                <c:pt idx="874">
                  <c:v>346.4</c:v>
                </c:pt>
                <c:pt idx="875">
                  <c:v>346.2</c:v>
                </c:pt>
                <c:pt idx="876">
                  <c:v>345.9</c:v>
                </c:pt>
                <c:pt idx="877">
                  <c:v>345.9</c:v>
                </c:pt>
                <c:pt idx="878">
                  <c:v>345.9</c:v>
                </c:pt>
                <c:pt idx="879">
                  <c:v>345.9</c:v>
                </c:pt>
                <c:pt idx="880">
                  <c:v>345.6</c:v>
                </c:pt>
                <c:pt idx="881">
                  <c:v>345.6</c:v>
                </c:pt>
                <c:pt idx="882">
                  <c:v>345.6</c:v>
                </c:pt>
                <c:pt idx="883">
                  <c:v>345.2</c:v>
                </c:pt>
                <c:pt idx="884">
                  <c:v>345.3</c:v>
                </c:pt>
                <c:pt idx="885">
                  <c:v>345.2</c:v>
                </c:pt>
                <c:pt idx="886">
                  <c:v>344.9</c:v>
                </c:pt>
                <c:pt idx="887">
                  <c:v>344.8</c:v>
                </c:pt>
                <c:pt idx="888">
                  <c:v>344.5</c:v>
                </c:pt>
                <c:pt idx="889">
                  <c:v>344.6</c:v>
                </c:pt>
                <c:pt idx="890">
                  <c:v>344.6</c:v>
                </c:pt>
                <c:pt idx="891">
                  <c:v>344.3</c:v>
                </c:pt>
                <c:pt idx="892">
                  <c:v>344.3</c:v>
                </c:pt>
                <c:pt idx="893">
                  <c:v>344.2</c:v>
                </c:pt>
                <c:pt idx="894">
                  <c:v>343.9</c:v>
                </c:pt>
                <c:pt idx="895">
                  <c:v>343.9</c:v>
                </c:pt>
                <c:pt idx="896">
                  <c:v>343.9</c:v>
                </c:pt>
                <c:pt idx="897">
                  <c:v>343.5</c:v>
                </c:pt>
                <c:pt idx="898">
                  <c:v>343.5</c:v>
                </c:pt>
                <c:pt idx="899">
                  <c:v>343.5</c:v>
                </c:pt>
                <c:pt idx="900">
                  <c:v>343.3</c:v>
                </c:pt>
                <c:pt idx="901">
                  <c:v>343.2</c:v>
                </c:pt>
                <c:pt idx="902">
                  <c:v>342.9</c:v>
                </c:pt>
                <c:pt idx="903">
                  <c:v>343.2</c:v>
                </c:pt>
                <c:pt idx="904">
                  <c:v>342.9</c:v>
                </c:pt>
                <c:pt idx="905">
                  <c:v>342.5</c:v>
                </c:pt>
                <c:pt idx="906">
                  <c:v>342.5</c:v>
                </c:pt>
                <c:pt idx="907">
                  <c:v>342.5</c:v>
                </c:pt>
                <c:pt idx="908">
                  <c:v>342.2</c:v>
                </c:pt>
                <c:pt idx="909">
                  <c:v>341.9</c:v>
                </c:pt>
                <c:pt idx="910">
                  <c:v>342.2</c:v>
                </c:pt>
                <c:pt idx="911">
                  <c:v>341.9</c:v>
                </c:pt>
                <c:pt idx="912">
                  <c:v>341.6</c:v>
                </c:pt>
                <c:pt idx="913">
                  <c:v>341.6</c:v>
                </c:pt>
                <c:pt idx="914">
                  <c:v>341.6</c:v>
                </c:pt>
                <c:pt idx="915">
                  <c:v>341.3</c:v>
                </c:pt>
                <c:pt idx="916">
                  <c:v>341.3</c:v>
                </c:pt>
                <c:pt idx="917">
                  <c:v>341.2</c:v>
                </c:pt>
                <c:pt idx="918">
                  <c:v>340.9</c:v>
                </c:pt>
                <c:pt idx="919">
                  <c:v>340.9</c:v>
                </c:pt>
                <c:pt idx="920">
                  <c:v>340.9</c:v>
                </c:pt>
                <c:pt idx="921">
                  <c:v>340.5</c:v>
                </c:pt>
                <c:pt idx="922">
                  <c:v>340.6</c:v>
                </c:pt>
                <c:pt idx="923">
                  <c:v>340.5</c:v>
                </c:pt>
                <c:pt idx="924">
                  <c:v>340.2</c:v>
                </c:pt>
                <c:pt idx="925">
                  <c:v>339.9</c:v>
                </c:pt>
                <c:pt idx="926">
                  <c:v>340.2</c:v>
                </c:pt>
                <c:pt idx="927">
                  <c:v>339.9</c:v>
                </c:pt>
                <c:pt idx="928">
                  <c:v>339.9</c:v>
                </c:pt>
                <c:pt idx="929">
                  <c:v>339.9</c:v>
                </c:pt>
                <c:pt idx="930">
                  <c:v>339.9</c:v>
                </c:pt>
                <c:pt idx="931">
                  <c:v>339.9</c:v>
                </c:pt>
                <c:pt idx="932">
                  <c:v>339.6</c:v>
                </c:pt>
                <c:pt idx="933">
                  <c:v>339.6</c:v>
                </c:pt>
                <c:pt idx="934">
                  <c:v>339.2</c:v>
                </c:pt>
                <c:pt idx="935">
                  <c:v>339.2</c:v>
                </c:pt>
                <c:pt idx="936">
                  <c:v>339.2</c:v>
                </c:pt>
                <c:pt idx="937">
                  <c:v>339.2</c:v>
                </c:pt>
                <c:pt idx="938">
                  <c:v>339.2</c:v>
                </c:pt>
                <c:pt idx="939">
                  <c:v>338.9</c:v>
                </c:pt>
                <c:pt idx="940">
                  <c:v>338.9</c:v>
                </c:pt>
                <c:pt idx="941">
                  <c:v>338.9</c:v>
                </c:pt>
                <c:pt idx="942">
                  <c:v>338.6</c:v>
                </c:pt>
                <c:pt idx="943">
                  <c:v>338.6</c:v>
                </c:pt>
                <c:pt idx="944">
                  <c:v>338.6</c:v>
                </c:pt>
                <c:pt idx="945">
                  <c:v>338.3</c:v>
                </c:pt>
                <c:pt idx="946">
                  <c:v>338.3</c:v>
                </c:pt>
                <c:pt idx="947">
                  <c:v>338.2</c:v>
                </c:pt>
                <c:pt idx="948">
                  <c:v>337.9</c:v>
                </c:pt>
                <c:pt idx="949">
                  <c:v>337.9</c:v>
                </c:pt>
                <c:pt idx="950">
                  <c:v>337.9</c:v>
                </c:pt>
                <c:pt idx="951">
                  <c:v>337.5</c:v>
                </c:pt>
                <c:pt idx="952">
                  <c:v>337.5</c:v>
                </c:pt>
                <c:pt idx="953">
                  <c:v>337.3</c:v>
                </c:pt>
                <c:pt idx="954">
                  <c:v>337.1</c:v>
                </c:pt>
                <c:pt idx="955">
                  <c:v>336.7</c:v>
                </c:pt>
                <c:pt idx="956">
                  <c:v>336.6</c:v>
                </c:pt>
                <c:pt idx="957">
                  <c:v>336.3</c:v>
                </c:pt>
                <c:pt idx="958">
                  <c:v>335.9</c:v>
                </c:pt>
                <c:pt idx="959">
                  <c:v>335.9</c:v>
                </c:pt>
                <c:pt idx="960">
                  <c:v>335.9</c:v>
                </c:pt>
                <c:pt idx="961">
                  <c:v>335.6</c:v>
                </c:pt>
                <c:pt idx="962">
                  <c:v>335.6</c:v>
                </c:pt>
                <c:pt idx="963">
                  <c:v>335.3</c:v>
                </c:pt>
                <c:pt idx="964">
                  <c:v>335.3</c:v>
                </c:pt>
                <c:pt idx="965">
                  <c:v>335.3</c:v>
                </c:pt>
                <c:pt idx="966">
                  <c:v>335.3</c:v>
                </c:pt>
                <c:pt idx="967">
                  <c:v>334.9</c:v>
                </c:pt>
                <c:pt idx="968">
                  <c:v>334.9</c:v>
                </c:pt>
                <c:pt idx="969">
                  <c:v>334.9</c:v>
                </c:pt>
                <c:pt idx="970">
                  <c:v>334.6</c:v>
                </c:pt>
                <c:pt idx="971">
                  <c:v>334.6</c:v>
                </c:pt>
                <c:pt idx="972">
                  <c:v>334.6</c:v>
                </c:pt>
                <c:pt idx="973">
                  <c:v>334.6</c:v>
                </c:pt>
                <c:pt idx="974">
                  <c:v>334.3</c:v>
                </c:pt>
                <c:pt idx="975">
                  <c:v>334.3</c:v>
                </c:pt>
                <c:pt idx="976">
                  <c:v>333.9</c:v>
                </c:pt>
                <c:pt idx="977">
                  <c:v>333.9</c:v>
                </c:pt>
                <c:pt idx="978">
                  <c:v>334</c:v>
                </c:pt>
                <c:pt idx="979">
                  <c:v>333.9</c:v>
                </c:pt>
                <c:pt idx="980">
                  <c:v>334</c:v>
                </c:pt>
                <c:pt idx="981">
                  <c:v>333.6</c:v>
                </c:pt>
                <c:pt idx="982">
                  <c:v>333.7</c:v>
                </c:pt>
                <c:pt idx="983">
                  <c:v>333.7</c:v>
                </c:pt>
                <c:pt idx="984">
                  <c:v>333.3</c:v>
                </c:pt>
                <c:pt idx="985">
                  <c:v>333.3</c:v>
                </c:pt>
                <c:pt idx="986">
                  <c:v>333</c:v>
                </c:pt>
                <c:pt idx="987">
                  <c:v>333.2</c:v>
                </c:pt>
                <c:pt idx="988">
                  <c:v>333</c:v>
                </c:pt>
                <c:pt idx="989">
                  <c:v>333</c:v>
                </c:pt>
                <c:pt idx="990">
                  <c:v>333</c:v>
                </c:pt>
                <c:pt idx="991">
                  <c:v>332.6</c:v>
                </c:pt>
                <c:pt idx="992">
                  <c:v>332.6</c:v>
                </c:pt>
                <c:pt idx="993">
                  <c:v>332.5</c:v>
                </c:pt>
                <c:pt idx="994">
                  <c:v>332.2</c:v>
                </c:pt>
                <c:pt idx="995">
                  <c:v>332.2</c:v>
                </c:pt>
                <c:pt idx="996">
                  <c:v>332.2</c:v>
                </c:pt>
                <c:pt idx="997">
                  <c:v>332.2</c:v>
                </c:pt>
                <c:pt idx="998">
                  <c:v>331.9</c:v>
                </c:pt>
                <c:pt idx="999">
                  <c:v>332.3</c:v>
                </c:pt>
                <c:pt idx="1000">
                  <c:v>331.9</c:v>
                </c:pt>
                <c:pt idx="1001">
                  <c:v>331.9</c:v>
                </c:pt>
                <c:pt idx="1002">
                  <c:v>331.9</c:v>
                </c:pt>
                <c:pt idx="1003">
                  <c:v>331.6</c:v>
                </c:pt>
                <c:pt idx="1004">
                  <c:v>331.7</c:v>
                </c:pt>
                <c:pt idx="1005">
                  <c:v>331.3</c:v>
                </c:pt>
                <c:pt idx="1006">
                  <c:v>331.3</c:v>
                </c:pt>
                <c:pt idx="1007">
                  <c:v>331.3</c:v>
                </c:pt>
                <c:pt idx="1008">
                  <c:v>330.9</c:v>
                </c:pt>
                <c:pt idx="1009">
                  <c:v>331.3</c:v>
                </c:pt>
                <c:pt idx="1010">
                  <c:v>331</c:v>
                </c:pt>
                <c:pt idx="1011">
                  <c:v>330.7</c:v>
                </c:pt>
                <c:pt idx="1012">
                  <c:v>330.6</c:v>
                </c:pt>
                <c:pt idx="1013">
                  <c:v>330.6</c:v>
                </c:pt>
                <c:pt idx="1014">
                  <c:v>330.3</c:v>
                </c:pt>
                <c:pt idx="1015">
                  <c:v>330.3</c:v>
                </c:pt>
                <c:pt idx="1016">
                  <c:v>330.3</c:v>
                </c:pt>
                <c:pt idx="1017">
                  <c:v>330</c:v>
                </c:pt>
                <c:pt idx="1018">
                  <c:v>330.1</c:v>
                </c:pt>
                <c:pt idx="1019">
                  <c:v>330</c:v>
                </c:pt>
                <c:pt idx="1020">
                  <c:v>330</c:v>
                </c:pt>
                <c:pt idx="1021">
                  <c:v>329.7</c:v>
                </c:pt>
                <c:pt idx="1022">
                  <c:v>329.7</c:v>
                </c:pt>
                <c:pt idx="1023">
                  <c:v>329.4</c:v>
                </c:pt>
                <c:pt idx="1024">
                  <c:v>329.4</c:v>
                </c:pt>
                <c:pt idx="1025">
                  <c:v>329.4</c:v>
                </c:pt>
                <c:pt idx="1026">
                  <c:v>329</c:v>
                </c:pt>
                <c:pt idx="1027">
                  <c:v>329</c:v>
                </c:pt>
                <c:pt idx="1028">
                  <c:v>329</c:v>
                </c:pt>
                <c:pt idx="1029">
                  <c:v>328.7</c:v>
                </c:pt>
                <c:pt idx="1030">
                  <c:v>328.7</c:v>
                </c:pt>
                <c:pt idx="1031">
                  <c:v>328.7</c:v>
                </c:pt>
                <c:pt idx="1032">
                  <c:v>328.3</c:v>
                </c:pt>
                <c:pt idx="1033">
                  <c:v>328.3</c:v>
                </c:pt>
                <c:pt idx="1034">
                  <c:v>328.4</c:v>
                </c:pt>
                <c:pt idx="1035">
                  <c:v>328</c:v>
                </c:pt>
                <c:pt idx="1036">
                  <c:v>328.1</c:v>
                </c:pt>
                <c:pt idx="1037">
                  <c:v>328.1</c:v>
                </c:pt>
                <c:pt idx="1038">
                  <c:v>327.7</c:v>
                </c:pt>
                <c:pt idx="1039">
                  <c:v>327.7</c:v>
                </c:pt>
                <c:pt idx="1040">
                  <c:v>327.39999999999998</c:v>
                </c:pt>
                <c:pt idx="1041">
                  <c:v>327.3</c:v>
                </c:pt>
                <c:pt idx="1042">
                  <c:v>327.39999999999998</c:v>
                </c:pt>
                <c:pt idx="1043">
                  <c:v>327.39999999999998</c:v>
                </c:pt>
                <c:pt idx="1044">
                  <c:v>326.8</c:v>
                </c:pt>
                <c:pt idx="1045">
                  <c:v>326.8</c:v>
                </c:pt>
                <c:pt idx="1046">
                  <c:v>326.7</c:v>
                </c:pt>
                <c:pt idx="1047">
                  <c:v>326.39999999999998</c:v>
                </c:pt>
                <c:pt idx="1048">
                  <c:v>326.3</c:v>
                </c:pt>
                <c:pt idx="1049">
                  <c:v>326.39999999999998</c:v>
                </c:pt>
                <c:pt idx="1050">
                  <c:v>326.10000000000002</c:v>
                </c:pt>
                <c:pt idx="1051">
                  <c:v>326</c:v>
                </c:pt>
                <c:pt idx="1052">
                  <c:v>326.10000000000002</c:v>
                </c:pt>
                <c:pt idx="1053">
                  <c:v>325.7</c:v>
                </c:pt>
                <c:pt idx="1054">
                  <c:v>325.7</c:v>
                </c:pt>
                <c:pt idx="1055">
                  <c:v>325.8</c:v>
                </c:pt>
                <c:pt idx="1056">
                  <c:v>325.39999999999998</c:v>
                </c:pt>
                <c:pt idx="1057">
                  <c:v>325.39999999999998</c:v>
                </c:pt>
                <c:pt idx="1058">
                  <c:v>325.10000000000002</c:v>
                </c:pt>
                <c:pt idx="1059">
                  <c:v>325.10000000000002</c:v>
                </c:pt>
                <c:pt idx="1060">
                  <c:v>324.8</c:v>
                </c:pt>
                <c:pt idx="1061">
                  <c:v>324.7</c:v>
                </c:pt>
                <c:pt idx="1062">
                  <c:v>324.7</c:v>
                </c:pt>
                <c:pt idx="1063">
                  <c:v>324.39999999999998</c:v>
                </c:pt>
                <c:pt idx="1064">
                  <c:v>324.39999999999998</c:v>
                </c:pt>
                <c:pt idx="1065">
                  <c:v>324.39999999999998</c:v>
                </c:pt>
                <c:pt idx="1066">
                  <c:v>324.10000000000002</c:v>
                </c:pt>
                <c:pt idx="1067">
                  <c:v>324.10000000000002</c:v>
                </c:pt>
                <c:pt idx="1068">
                  <c:v>323.8</c:v>
                </c:pt>
                <c:pt idx="1069">
                  <c:v>323.8</c:v>
                </c:pt>
                <c:pt idx="1070">
                  <c:v>323.8</c:v>
                </c:pt>
                <c:pt idx="1071">
                  <c:v>323.39999999999998</c:v>
                </c:pt>
                <c:pt idx="1072">
                  <c:v>323.5</c:v>
                </c:pt>
                <c:pt idx="1073">
                  <c:v>323.10000000000002</c:v>
                </c:pt>
                <c:pt idx="1074">
                  <c:v>323.10000000000002</c:v>
                </c:pt>
                <c:pt idx="1075">
                  <c:v>323.10000000000002</c:v>
                </c:pt>
                <c:pt idx="1076">
                  <c:v>322.8</c:v>
                </c:pt>
                <c:pt idx="1077">
                  <c:v>322.8</c:v>
                </c:pt>
                <c:pt idx="1078">
                  <c:v>322.8</c:v>
                </c:pt>
                <c:pt idx="1079">
                  <c:v>322.3</c:v>
                </c:pt>
                <c:pt idx="1080">
                  <c:v>322.39999999999998</c:v>
                </c:pt>
                <c:pt idx="1081">
                  <c:v>322.10000000000002</c:v>
                </c:pt>
                <c:pt idx="1082">
                  <c:v>322.10000000000002</c:v>
                </c:pt>
                <c:pt idx="1083">
                  <c:v>322</c:v>
                </c:pt>
                <c:pt idx="1084">
                  <c:v>321.8</c:v>
                </c:pt>
                <c:pt idx="1085">
                  <c:v>321.8</c:v>
                </c:pt>
                <c:pt idx="1086">
                  <c:v>321.8</c:v>
                </c:pt>
                <c:pt idx="1087">
                  <c:v>321.8</c:v>
                </c:pt>
                <c:pt idx="1088">
                  <c:v>321.39999999999998</c:v>
                </c:pt>
                <c:pt idx="1089">
                  <c:v>321.5</c:v>
                </c:pt>
                <c:pt idx="1090">
                  <c:v>321.10000000000002</c:v>
                </c:pt>
                <c:pt idx="1091">
                  <c:v>321.10000000000002</c:v>
                </c:pt>
                <c:pt idx="1092">
                  <c:v>320.89999999999998</c:v>
                </c:pt>
                <c:pt idx="1093">
                  <c:v>320.7</c:v>
                </c:pt>
                <c:pt idx="1094">
                  <c:v>320.8</c:v>
                </c:pt>
                <c:pt idx="1095">
                  <c:v>320.7</c:v>
                </c:pt>
                <c:pt idx="1096">
                  <c:v>320.39999999999998</c:v>
                </c:pt>
                <c:pt idx="1097">
                  <c:v>320.39999999999998</c:v>
                </c:pt>
                <c:pt idx="1098">
                  <c:v>320.2</c:v>
                </c:pt>
                <c:pt idx="1099">
                  <c:v>320.10000000000002</c:v>
                </c:pt>
                <c:pt idx="1100">
                  <c:v>320.10000000000002</c:v>
                </c:pt>
                <c:pt idx="1101">
                  <c:v>319.8</c:v>
                </c:pt>
                <c:pt idx="1102">
                  <c:v>319.8</c:v>
                </c:pt>
                <c:pt idx="1103">
                  <c:v>319.8</c:v>
                </c:pt>
                <c:pt idx="1104">
                  <c:v>319.5</c:v>
                </c:pt>
                <c:pt idx="1105">
                  <c:v>319.5</c:v>
                </c:pt>
                <c:pt idx="1106">
                  <c:v>319.7</c:v>
                </c:pt>
                <c:pt idx="1107">
                  <c:v>319.8</c:v>
                </c:pt>
                <c:pt idx="1108">
                  <c:v>319.5</c:v>
                </c:pt>
                <c:pt idx="1109">
                  <c:v>319.5</c:v>
                </c:pt>
                <c:pt idx="1110">
                  <c:v>319.5</c:v>
                </c:pt>
                <c:pt idx="1111">
                  <c:v>319.2</c:v>
                </c:pt>
                <c:pt idx="1112">
                  <c:v>319.2</c:v>
                </c:pt>
                <c:pt idx="1113">
                  <c:v>318.8</c:v>
                </c:pt>
                <c:pt idx="1114">
                  <c:v>318.8</c:v>
                </c:pt>
                <c:pt idx="1115">
                  <c:v>318.8</c:v>
                </c:pt>
                <c:pt idx="1116">
                  <c:v>318.8</c:v>
                </c:pt>
                <c:pt idx="1117">
                  <c:v>318.8</c:v>
                </c:pt>
                <c:pt idx="1118">
                  <c:v>318.5</c:v>
                </c:pt>
                <c:pt idx="1119">
                  <c:v>318.5</c:v>
                </c:pt>
                <c:pt idx="1120">
                  <c:v>318.2</c:v>
                </c:pt>
                <c:pt idx="1121">
                  <c:v>318.2</c:v>
                </c:pt>
                <c:pt idx="1122">
                  <c:v>318.2</c:v>
                </c:pt>
                <c:pt idx="1123">
                  <c:v>318.2</c:v>
                </c:pt>
                <c:pt idx="1124">
                  <c:v>318</c:v>
                </c:pt>
                <c:pt idx="1125">
                  <c:v>317.8</c:v>
                </c:pt>
                <c:pt idx="1126">
                  <c:v>317.89999999999998</c:v>
                </c:pt>
                <c:pt idx="1127">
                  <c:v>317.89999999999998</c:v>
                </c:pt>
                <c:pt idx="1128">
                  <c:v>317.5</c:v>
                </c:pt>
                <c:pt idx="1129">
                  <c:v>317.5</c:v>
                </c:pt>
                <c:pt idx="1130">
                  <c:v>317.2</c:v>
                </c:pt>
                <c:pt idx="1131">
                  <c:v>317.5</c:v>
                </c:pt>
                <c:pt idx="1132">
                  <c:v>317.2</c:v>
                </c:pt>
                <c:pt idx="1133">
                  <c:v>317.2</c:v>
                </c:pt>
                <c:pt idx="1134">
                  <c:v>317.10000000000002</c:v>
                </c:pt>
                <c:pt idx="1135">
                  <c:v>316.89999999999998</c:v>
                </c:pt>
                <c:pt idx="1136">
                  <c:v>316.89999999999998</c:v>
                </c:pt>
                <c:pt idx="1137">
                  <c:v>316.89999999999998</c:v>
                </c:pt>
                <c:pt idx="1138">
                  <c:v>316.60000000000002</c:v>
                </c:pt>
                <c:pt idx="1139">
                  <c:v>316.60000000000002</c:v>
                </c:pt>
                <c:pt idx="1140">
                  <c:v>316.60000000000002</c:v>
                </c:pt>
                <c:pt idx="1141">
                  <c:v>316.2</c:v>
                </c:pt>
                <c:pt idx="1142">
                  <c:v>316.2</c:v>
                </c:pt>
                <c:pt idx="1143">
                  <c:v>316.2</c:v>
                </c:pt>
                <c:pt idx="1144">
                  <c:v>316.2</c:v>
                </c:pt>
                <c:pt idx="1145">
                  <c:v>315.89999999999998</c:v>
                </c:pt>
                <c:pt idx="1146">
                  <c:v>315.89999999999998</c:v>
                </c:pt>
                <c:pt idx="1147">
                  <c:v>315.89999999999998</c:v>
                </c:pt>
                <c:pt idx="1148">
                  <c:v>315.8</c:v>
                </c:pt>
                <c:pt idx="1149">
                  <c:v>315.60000000000002</c:v>
                </c:pt>
                <c:pt idx="1150">
                  <c:v>315.5</c:v>
                </c:pt>
                <c:pt idx="1151">
                  <c:v>315.60000000000002</c:v>
                </c:pt>
                <c:pt idx="1152">
                  <c:v>315.2</c:v>
                </c:pt>
                <c:pt idx="1153">
                  <c:v>315.2</c:v>
                </c:pt>
                <c:pt idx="1154">
                  <c:v>315.3</c:v>
                </c:pt>
                <c:pt idx="1155">
                  <c:v>315.3</c:v>
                </c:pt>
                <c:pt idx="1156">
                  <c:v>315.2</c:v>
                </c:pt>
                <c:pt idx="1157">
                  <c:v>315</c:v>
                </c:pt>
                <c:pt idx="1158">
                  <c:v>314.89999999999998</c:v>
                </c:pt>
                <c:pt idx="1159">
                  <c:v>315</c:v>
                </c:pt>
                <c:pt idx="1160">
                  <c:v>314.89999999999998</c:v>
                </c:pt>
                <c:pt idx="1161">
                  <c:v>314.60000000000002</c:v>
                </c:pt>
                <c:pt idx="1162">
                  <c:v>314.60000000000002</c:v>
                </c:pt>
                <c:pt idx="1163">
                  <c:v>314.60000000000002</c:v>
                </c:pt>
                <c:pt idx="1164">
                  <c:v>314.2</c:v>
                </c:pt>
                <c:pt idx="1165">
                  <c:v>314.2</c:v>
                </c:pt>
                <c:pt idx="1166">
                  <c:v>314.2</c:v>
                </c:pt>
                <c:pt idx="1167">
                  <c:v>314.2</c:v>
                </c:pt>
                <c:pt idx="1168">
                  <c:v>314.2</c:v>
                </c:pt>
                <c:pt idx="1169">
                  <c:v>314</c:v>
                </c:pt>
                <c:pt idx="1170">
                  <c:v>313.89999999999998</c:v>
                </c:pt>
                <c:pt idx="1171">
                  <c:v>314</c:v>
                </c:pt>
                <c:pt idx="1172">
                  <c:v>313.89999999999998</c:v>
                </c:pt>
                <c:pt idx="1173">
                  <c:v>313.8</c:v>
                </c:pt>
                <c:pt idx="1174">
                  <c:v>313.60000000000002</c:v>
                </c:pt>
                <c:pt idx="1175">
                  <c:v>313.60000000000002</c:v>
                </c:pt>
                <c:pt idx="1176">
                  <c:v>313.2</c:v>
                </c:pt>
                <c:pt idx="1177">
                  <c:v>313.5</c:v>
                </c:pt>
                <c:pt idx="1178">
                  <c:v>313.2</c:v>
                </c:pt>
                <c:pt idx="1179">
                  <c:v>313.2</c:v>
                </c:pt>
                <c:pt idx="1180">
                  <c:v>313.2</c:v>
                </c:pt>
                <c:pt idx="1181">
                  <c:v>313.2</c:v>
                </c:pt>
                <c:pt idx="1182">
                  <c:v>312.89999999999998</c:v>
                </c:pt>
                <c:pt idx="1183">
                  <c:v>312.89999999999998</c:v>
                </c:pt>
                <c:pt idx="1184">
                  <c:v>312.60000000000002</c:v>
                </c:pt>
                <c:pt idx="1185">
                  <c:v>312.60000000000002</c:v>
                </c:pt>
                <c:pt idx="1186">
                  <c:v>312.2</c:v>
                </c:pt>
                <c:pt idx="1187">
                  <c:v>312.3</c:v>
                </c:pt>
                <c:pt idx="1188">
                  <c:v>312.2</c:v>
                </c:pt>
                <c:pt idx="1189">
                  <c:v>312.2</c:v>
                </c:pt>
                <c:pt idx="1190">
                  <c:v>312.2</c:v>
                </c:pt>
                <c:pt idx="1191">
                  <c:v>311.89999999999998</c:v>
                </c:pt>
                <c:pt idx="1192">
                  <c:v>311.60000000000002</c:v>
                </c:pt>
                <c:pt idx="1193">
                  <c:v>311.60000000000002</c:v>
                </c:pt>
                <c:pt idx="1194">
                  <c:v>311.60000000000002</c:v>
                </c:pt>
                <c:pt idx="1195">
                  <c:v>311.60000000000002</c:v>
                </c:pt>
                <c:pt idx="1196">
                  <c:v>311.2</c:v>
                </c:pt>
                <c:pt idx="1197">
                  <c:v>311.2</c:v>
                </c:pt>
                <c:pt idx="1198">
                  <c:v>311.3</c:v>
                </c:pt>
                <c:pt idx="1199">
                  <c:v>310.89999999999998</c:v>
                </c:pt>
                <c:pt idx="1200">
                  <c:v>311.2</c:v>
                </c:pt>
                <c:pt idx="1201">
                  <c:v>310.89999999999998</c:v>
                </c:pt>
                <c:pt idx="1202">
                  <c:v>310.89999999999998</c:v>
                </c:pt>
                <c:pt idx="1203">
                  <c:v>310.5</c:v>
                </c:pt>
                <c:pt idx="1204">
                  <c:v>310.5</c:v>
                </c:pt>
                <c:pt idx="1205">
                  <c:v>310.39999999999998</c:v>
                </c:pt>
                <c:pt idx="1206">
                  <c:v>310.5</c:v>
                </c:pt>
                <c:pt idx="1207">
                  <c:v>310.2</c:v>
                </c:pt>
                <c:pt idx="1208">
                  <c:v>310.2</c:v>
                </c:pt>
                <c:pt idx="1209">
                  <c:v>310.2</c:v>
                </c:pt>
                <c:pt idx="1210">
                  <c:v>310</c:v>
                </c:pt>
                <c:pt idx="1211">
                  <c:v>309.89999999999998</c:v>
                </c:pt>
                <c:pt idx="1212">
                  <c:v>309.89999999999998</c:v>
                </c:pt>
                <c:pt idx="1213">
                  <c:v>309.60000000000002</c:v>
                </c:pt>
                <c:pt idx="1214">
                  <c:v>309.60000000000002</c:v>
                </c:pt>
                <c:pt idx="1215">
                  <c:v>309.2</c:v>
                </c:pt>
                <c:pt idx="1216">
                  <c:v>309.3</c:v>
                </c:pt>
                <c:pt idx="1217">
                  <c:v>309.2</c:v>
                </c:pt>
                <c:pt idx="1218">
                  <c:v>309.2</c:v>
                </c:pt>
                <c:pt idx="1219">
                  <c:v>309.2</c:v>
                </c:pt>
                <c:pt idx="1220">
                  <c:v>309.2</c:v>
                </c:pt>
                <c:pt idx="1221">
                  <c:v>308.89999999999998</c:v>
                </c:pt>
                <c:pt idx="1222">
                  <c:v>309</c:v>
                </c:pt>
                <c:pt idx="1223">
                  <c:v>308.89999999999998</c:v>
                </c:pt>
                <c:pt idx="1224">
                  <c:v>308.60000000000002</c:v>
                </c:pt>
                <c:pt idx="1225">
                  <c:v>308.5</c:v>
                </c:pt>
                <c:pt idx="1226">
                  <c:v>308.2</c:v>
                </c:pt>
                <c:pt idx="1227">
                  <c:v>308.2</c:v>
                </c:pt>
                <c:pt idx="1228">
                  <c:v>308.2</c:v>
                </c:pt>
                <c:pt idx="1229">
                  <c:v>308.2</c:v>
                </c:pt>
                <c:pt idx="1230">
                  <c:v>307.8</c:v>
                </c:pt>
                <c:pt idx="1231">
                  <c:v>307.8</c:v>
                </c:pt>
                <c:pt idx="1232">
                  <c:v>307.8</c:v>
                </c:pt>
                <c:pt idx="1233">
                  <c:v>307.5</c:v>
                </c:pt>
                <c:pt idx="1234">
                  <c:v>307.5</c:v>
                </c:pt>
                <c:pt idx="1235">
                  <c:v>307.5</c:v>
                </c:pt>
                <c:pt idx="1236">
                  <c:v>307.5</c:v>
                </c:pt>
                <c:pt idx="1237">
                  <c:v>307.5</c:v>
                </c:pt>
                <c:pt idx="1238">
                  <c:v>307.2</c:v>
                </c:pt>
                <c:pt idx="1239">
                  <c:v>306.89999999999998</c:v>
                </c:pt>
                <c:pt idx="1240">
                  <c:v>306.8</c:v>
                </c:pt>
                <c:pt idx="1241">
                  <c:v>306.8</c:v>
                </c:pt>
                <c:pt idx="1242">
                  <c:v>306.8</c:v>
                </c:pt>
                <c:pt idx="1243">
                  <c:v>306.60000000000002</c:v>
                </c:pt>
                <c:pt idx="1244">
                  <c:v>306.5</c:v>
                </c:pt>
                <c:pt idx="1245">
                  <c:v>306.5</c:v>
                </c:pt>
                <c:pt idx="1246">
                  <c:v>306.60000000000002</c:v>
                </c:pt>
                <c:pt idx="1247">
                  <c:v>306.2</c:v>
                </c:pt>
                <c:pt idx="1248">
                  <c:v>306.2</c:v>
                </c:pt>
                <c:pt idx="1249">
                  <c:v>306.2</c:v>
                </c:pt>
                <c:pt idx="1250">
                  <c:v>306.10000000000002</c:v>
                </c:pt>
                <c:pt idx="1251">
                  <c:v>305.8</c:v>
                </c:pt>
                <c:pt idx="1252">
                  <c:v>306.2</c:v>
                </c:pt>
                <c:pt idx="1253">
                  <c:v>305.89999999999998</c:v>
                </c:pt>
                <c:pt idx="1254">
                  <c:v>305.5</c:v>
                </c:pt>
                <c:pt idx="1255">
                  <c:v>305.5</c:v>
                </c:pt>
                <c:pt idx="1256">
                  <c:v>305.5</c:v>
                </c:pt>
                <c:pt idx="1257">
                  <c:v>305.39999999999998</c:v>
                </c:pt>
                <c:pt idx="1258">
                  <c:v>305.5</c:v>
                </c:pt>
                <c:pt idx="1259">
                  <c:v>305.39999999999998</c:v>
                </c:pt>
                <c:pt idx="1260">
                  <c:v>305.5</c:v>
                </c:pt>
                <c:pt idx="1261">
                  <c:v>305.39999999999998</c:v>
                </c:pt>
                <c:pt idx="1262">
                  <c:v>305.39999999999998</c:v>
                </c:pt>
                <c:pt idx="1263">
                  <c:v>305.39999999999998</c:v>
                </c:pt>
                <c:pt idx="1264">
                  <c:v>305.5</c:v>
                </c:pt>
                <c:pt idx="1265">
                  <c:v>305.10000000000002</c:v>
                </c:pt>
                <c:pt idx="1266">
                  <c:v>305.5</c:v>
                </c:pt>
                <c:pt idx="1267">
                  <c:v>305.10000000000002</c:v>
                </c:pt>
                <c:pt idx="1268">
                  <c:v>305.10000000000002</c:v>
                </c:pt>
                <c:pt idx="1269">
                  <c:v>305.2</c:v>
                </c:pt>
                <c:pt idx="1270">
                  <c:v>305.10000000000002</c:v>
                </c:pt>
                <c:pt idx="1271">
                  <c:v>305.2</c:v>
                </c:pt>
                <c:pt idx="1272">
                  <c:v>304.89999999999998</c:v>
                </c:pt>
                <c:pt idx="1273">
                  <c:v>304.89999999999998</c:v>
                </c:pt>
                <c:pt idx="1274">
                  <c:v>304.89999999999998</c:v>
                </c:pt>
                <c:pt idx="1275">
                  <c:v>304.89999999999998</c:v>
                </c:pt>
                <c:pt idx="1276">
                  <c:v>304.89999999999998</c:v>
                </c:pt>
                <c:pt idx="1277">
                  <c:v>304.5</c:v>
                </c:pt>
                <c:pt idx="1278">
                  <c:v>304.7</c:v>
                </c:pt>
                <c:pt idx="1279">
                  <c:v>304.5</c:v>
                </c:pt>
                <c:pt idx="1280">
                  <c:v>304.5</c:v>
                </c:pt>
                <c:pt idx="1281">
                  <c:v>304.5</c:v>
                </c:pt>
                <c:pt idx="1282">
                  <c:v>304.5</c:v>
                </c:pt>
                <c:pt idx="1283">
                  <c:v>304.5</c:v>
                </c:pt>
                <c:pt idx="1284">
                  <c:v>304.5</c:v>
                </c:pt>
                <c:pt idx="1285">
                  <c:v>304.2</c:v>
                </c:pt>
                <c:pt idx="1286">
                  <c:v>304.2</c:v>
                </c:pt>
                <c:pt idx="1287">
                  <c:v>304.2</c:v>
                </c:pt>
                <c:pt idx="1288">
                  <c:v>304.2</c:v>
                </c:pt>
                <c:pt idx="1289">
                  <c:v>304.2</c:v>
                </c:pt>
                <c:pt idx="1290">
                  <c:v>304.2</c:v>
                </c:pt>
                <c:pt idx="1291">
                  <c:v>304.2</c:v>
                </c:pt>
                <c:pt idx="1292">
                  <c:v>303.89999999999998</c:v>
                </c:pt>
                <c:pt idx="1293">
                  <c:v>304.2</c:v>
                </c:pt>
                <c:pt idx="1294">
                  <c:v>303.89999999999998</c:v>
                </c:pt>
                <c:pt idx="1295">
                  <c:v>303.89999999999998</c:v>
                </c:pt>
                <c:pt idx="1296">
                  <c:v>303.89999999999998</c:v>
                </c:pt>
                <c:pt idx="1297">
                  <c:v>303.89999999999998</c:v>
                </c:pt>
                <c:pt idx="1298">
                  <c:v>303.89999999999998</c:v>
                </c:pt>
                <c:pt idx="1299">
                  <c:v>303.5</c:v>
                </c:pt>
                <c:pt idx="1300">
                  <c:v>303.5</c:v>
                </c:pt>
                <c:pt idx="1301">
                  <c:v>303.5</c:v>
                </c:pt>
                <c:pt idx="1302">
                  <c:v>303.5</c:v>
                </c:pt>
                <c:pt idx="1303">
                  <c:v>303.5</c:v>
                </c:pt>
                <c:pt idx="1304">
                  <c:v>303.5</c:v>
                </c:pt>
                <c:pt idx="1305">
                  <c:v>303.2</c:v>
                </c:pt>
                <c:pt idx="1306">
                  <c:v>303.2</c:v>
                </c:pt>
                <c:pt idx="1307">
                  <c:v>303.2</c:v>
                </c:pt>
                <c:pt idx="1308">
                  <c:v>303.3</c:v>
                </c:pt>
                <c:pt idx="1309">
                  <c:v>303.2</c:v>
                </c:pt>
                <c:pt idx="1310">
                  <c:v>303.3</c:v>
                </c:pt>
                <c:pt idx="1311">
                  <c:v>303.2</c:v>
                </c:pt>
                <c:pt idx="1312">
                  <c:v>302.89999999999998</c:v>
                </c:pt>
                <c:pt idx="1313">
                  <c:v>302.89999999999998</c:v>
                </c:pt>
                <c:pt idx="1314">
                  <c:v>302.89999999999998</c:v>
                </c:pt>
                <c:pt idx="1315">
                  <c:v>302.89999999999998</c:v>
                </c:pt>
                <c:pt idx="1316">
                  <c:v>302.89999999999998</c:v>
                </c:pt>
                <c:pt idx="1317">
                  <c:v>302.60000000000002</c:v>
                </c:pt>
                <c:pt idx="1318">
                  <c:v>302.5</c:v>
                </c:pt>
                <c:pt idx="1319">
                  <c:v>302.60000000000002</c:v>
                </c:pt>
                <c:pt idx="1320">
                  <c:v>302.60000000000002</c:v>
                </c:pt>
                <c:pt idx="1321">
                  <c:v>302.60000000000002</c:v>
                </c:pt>
                <c:pt idx="1322">
                  <c:v>302.60000000000002</c:v>
                </c:pt>
                <c:pt idx="1323">
                  <c:v>301.89999999999998</c:v>
                </c:pt>
                <c:pt idx="1324">
                  <c:v>301.89999999999998</c:v>
                </c:pt>
                <c:pt idx="1325">
                  <c:v>301.89999999999998</c:v>
                </c:pt>
                <c:pt idx="1326">
                  <c:v>301.60000000000002</c:v>
                </c:pt>
                <c:pt idx="1327">
                  <c:v>301.60000000000002</c:v>
                </c:pt>
                <c:pt idx="1328">
                  <c:v>301.60000000000002</c:v>
                </c:pt>
                <c:pt idx="1329">
                  <c:v>301.60000000000002</c:v>
                </c:pt>
                <c:pt idx="1330">
                  <c:v>301.3</c:v>
                </c:pt>
                <c:pt idx="1331">
                  <c:v>301</c:v>
                </c:pt>
                <c:pt idx="1332">
                  <c:v>300.89999999999998</c:v>
                </c:pt>
                <c:pt idx="1333">
                  <c:v>300.89999999999998</c:v>
                </c:pt>
                <c:pt idx="1334">
                  <c:v>300.89999999999998</c:v>
                </c:pt>
                <c:pt idx="1335">
                  <c:v>300.60000000000002</c:v>
                </c:pt>
                <c:pt idx="1336">
                  <c:v>300.60000000000002</c:v>
                </c:pt>
                <c:pt idx="1337">
                  <c:v>300.3</c:v>
                </c:pt>
                <c:pt idx="1338">
                  <c:v>300.2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ex5_35_coolTemp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Sheet1!$F$2:$F$1597</c:f>
              <c:numCache>
                <c:formatCode>General</c:formatCode>
                <c:ptCount val="1596"/>
                <c:pt idx="505">
                  <c:v>378.7</c:v>
                </c:pt>
                <c:pt idx="506">
                  <c:v>378.7</c:v>
                </c:pt>
                <c:pt idx="507">
                  <c:v>378.7</c:v>
                </c:pt>
                <c:pt idx="508">
                  <c:v>378.7</c:v>
                </c:pt>
                <c:pt idx="509">
                  <c:v>378.3</c:v>
                </c:pt>
                <c:pt idx="510">
                  <c:v>378.7</c:v>
                </c:pt>
                <c:pt idx="511">
                  <c:v>378.7</c:v>
                </c:pt>
                <c:pt idx="512">
                  <c:v>378.6</c:v>
                </c:pt>
                <c:pt idx="513">
                  <c:v>378.3</c:v>
                </c:pt>
                <c:pt idx="514">
                  <c:v>378.3</c:v>
                </c:pt>
                <c:pt idx="515">
                  <c:v>378.3</c:v>
                </c:pt>
                <c:pt idx="516">
                  <c:v>378.4</c:v>
                </c:pt>
                <c:pt idx="517">
                  <c:v>378.3</c:v>
                </c:pt>
                <c:pt idx="518">
                  <c:v>378.3</c:v>
                </c:pt>
                <c:pt idx="519">
                  <c:v>378</c:v>
                </c:pt>
                <c:pt idx="520">
                  <c:v>378</c:v>
                </c:pt>
                <c:pt idx="521">
                  <c:v>378</c:v>
                </c:pt>
                <c:pt idx="522">
                  <c:v>378</c:v>
                </c:pt>
                <c:pt idx="523">
                  <c:v>378</c:v>
                </c:pt>
                <c:pt idx="524">
                  <c:v>378</c:v>
                </c:pt>
                <c:pt idx="525">
                  <c:v>378</c:v>
                </c:pt>
                <c:pt idx="526">
                  <c:v>378</c:v>
                </c:pt>
                <c:pt idx="527">
                  <c:v>377.6</c:v>
                </c:pt>
                <c:pt idx="528">
                  <c:v>377.6</c:v>
                </c:pt>
                <c:pt idx="529">
                  <c:v>377.6</c:v>
                </c:pt>
                <c:pt idx="530">
                  <c:v>377.6</c:v>
                </c:pt>
                <c:pt idx="531">
                  <c:v>377.6</c:v>
                </c:pt>
                <c:pt idx="532">
                  <c:v>377.6</c:v>
                </c:pt>
                <c:pt idx="533">
                  <c:v>377.7</c:v>
                </c:pt>
                <c:pt idx="534">
                  <c:v>377.6</c:v>
                </c:pt>
                <c:pt idx="535">
                  <c:v>377.6</c:v>
                </c:pt>
                <c:pt idx="536">
                  <c:v>377.6</c:v>
                </c:pt>
                <c:pt idx="537">
                  <c:v>377.3</c:v>
                </c:pt>
                <c:pt idx="538">
                  <c:v>377.3</c:v>
                </c:pt>
                <c:pt idx="539">
                  <c:v>377.3</c:v>
                </c:pt>
                <c:pt idx="540">
                  <c:v>377.3</c:v>
                </c:pt>
                <c:pt idx="541">
                  <c:v>377.3</c:v>
                </c:pt>
                <c:pt idx="542">
                  <c:v>377.3</c:v>
                </c:pt>
                <c:pt idx="543">
                  <c:v>377</c:v>
                </c:pt>
                <c:pt idx="544">
                  <c:v>377</c:v>
                </c:pt>
                <c:pt idx="545">
                  <c:v>377</c:v>
                </c:pt>
                <c:pt idx="546">
                  <c:v>377</c:v>
                </c:pt>
                <c:pt idx="547">
                  <c:v>377</c:v>
                </c:pt>
                <c:pt idx="548">
                  <c:v>377</c:v>
                </c:pt>
                <c:pt idx="549">
                  <c:v>377</c:v>
                </c:pt>
                <c:pt idx="550">
                  <c:v>376.7</c:v>
                </c:pt>
                <c:pt idx="551">
                  <c:v>376.6</c:v>
                </c:pt>
                <c:pt idx="552">
                  <c:v>376.6</c:v>
                </c:pt>
                <c:pt idx="553">
                  <c:v>376.6</c:v>
                </c:pt>
                <c:pt idx="554">
                  <c:v>376.7</c:v>
                </c:pt>
                <c:pt idx="555">
                  <c:v>376.4</c:v>
                </c:pt>
                <c:pt idx="556">
                  <c:v>376.4</c:v>
                </c:pt>
                <c:pt idx="557">
                  <c:v>376.4</c:v>
                </c:pt>
                <c:pt idx="558">
                  <c:v>376.4</c:v>
                </c:pt>
                <c:pt idx="559">
                  <c:v>376.4</c:v>
                </c:pt>
                <c:pt idx="560">
                  <c:v>376</c:v>
                </c:pt>
                <c:pt idx="561">
                  <c:v>376</c:v>
                </c:pt>
                <c:pt idx="562">
                  <c:v>375.9</c:v>
                </c:pt>
                <c:pt idx="563">
                  <c:v>376</c:v>
                </c:pt>
                <c:pt idx="564">
                  <c:v>376</c:v>
                </c:pt>
                <c:pt idx="565">
                  <c:v>376</c:v>
                </c:pt>
                <c:pt idx="566">
                  <c:v>376</c:v>
                </c:pt>
                <c:pt idx="567">
                  <c:v>375.7</c:v>
                </c:pt>
                <c:pt idx="568">
                  <c:v>375.8</c:v>
                </c:pt>
                <c:pt idx="569">
                  <c:v>375.7</c:v>
                </c:pt>
                <c:pt idx="570">
                  <c:v>375.7</c:v>
                </c:pt>
                <c:pt idx="571">
                  <c:v>375.7</c:v>
                </c:pt>
                <c:pt idx="572">
                  <c:v>375.7</c:v>
                </c:pt>
                <c:pt idx="573">
                  <c:v>375.6</c:v>
                </c:pt>
                <c:pt idx="574">
                  <c:v>375.4</c:v>
                </c:pt>
                <c:pt idx="575">
                  <c:v>375.3</c:v>
                </c:pt>
                <c:pt idx="576">
                  <c:v>375.4</c:v>
                </c:pt>
                <c:pt idx="577">
                  <c:v>375.4</c:v>
                </c:pt>
                <c:pt idx="578">
                  <c:v>375.4</c:v>
                </c:pt>
                <c:pt idx="579">
                  <c:v>375</c:v>
                </c:pt>
                <c:pt idx="580">
                  <c:v>375</c:v>
                </c:pt>
                <c:pt idx="581">
                  <c:v>374.6</c:v>
                </c:pt>
                <c:pt idx="582">
                  <c:v>374.6</c:v>
                </c:pt>
                <c:pt idx="583">
                  <c:v>374.3</c:v>
                </c:pt>
                <c:pt idx="584">
                  <c:v>374.3</c:v>
                </c:pt>
                <c:pt idx="585">
                  <c:v>374</c:v>
                </c:pt>
                <c:pt idx="586">
                  <c:v>374</c:v>
                </c:pt>
                <c:pt idx="587">
                  <c:v>373.7</c:v>
                </c:pt>
                <c:pt idx="588">
                  <c:v>373.7</c:v>
                </c:pt>
                <c:pt idx="589">
                  <c:v>373.3</c:v>
                </c:pt>
                <c:pt idx="590">
                  <c:v>373.3</c:v>
                </c:pt>
                <c:pt idx="591">
                  <c:v>373.3</c:v>
                </c:pt>
                <c:pt idx="592">
                  <c:v>373</c:v>
                </c:pt>
                <c:pt idx="593">
                  <c:v>373</c:v>
                </c:pt>
                <c:pt idx="594">
                  <c:v>373</c:v>
                </c:pt>
                <c:pt idx="595">
                  <c:v>373</c:v>
                </c:pt>
                <c:pt idx="596">
                  <c:v>372.7</c:v>
                </c:pt>
                <c:pt idx="597">
                  <c:v>372.7</c:v>
                </c:pt>
                <c:pt idx="598">
                  <c:v>372.4</c:v>
                </c:pt>
                <c:pt idx="599">
                  <c:v>372.3</c:v>
                </c:pt>
                <c:pt idx="600">
                  <c:v>372.3</c:v>
                </c:pt>
                <c:pt idx="601">
                  <c:v>372.2</c:v>
                </c:pt>
                <c:pt idx="602">
                  <c:v>372</c:v>
                </c:pt>
                <c:pt idx="603">
                  <c:v>371.9</c:v>
                </c:pt>
                <c:pt idx="604">
                  <c:v>371.6</c:v>
                </c:pt>
                <c:pt idx="605">
                  <c:v>371.6</c:v>
                </c:pt>
                <c:pt idx="606">
                  <c:v>371.6</c:v>
                </c:pt>
                <c:pt idx="607">
                  <c:v>371.6</c:v>
                </c:pt>
                <c:pt idx="608">
                  <c:v>371.4</c:v>
                </c:pt>
                <c:pt idx="609">
                  <c:v>371.3</c:v>
                </c:pt>
                <c:pt idx="610">
                  <c:v>371.3</c:v>
                </c:pt>
                <c:pt idx="611">
                  <c:v>371</c:v>
                </c:pt>
                <c:pt idx="612">
                  <c:v>371.3</c:v>
                </c:pt>
                <c:pt idx="613">
                  <c:v>371</c:v>
                </c:pt>
                <c:pt idx="614">
                  <c:v>371</c:v>
                </c:pt>
                <c:pt idx="615">
                  <c:v>371</c:v>
                </c:pt>
                <c:pt idx="616">
                  <c:v>370.6</c:v>
                </c:pt>
                <c:pt idx="617">
                  <c:v>370.6</c:v>
                </c:pt>
                <c:pt idx="618">
                  <c:v>370.7</c:v>
                </c:pt>
                <c:pt idx="619">
                  <c:v>370.3</c:v>
                </c:pt>
                <c:pt idx="620">
                  <c:v>370.3</c:v>
                </c:pt>
                <c:pt idx="621">
                  <c:v>370.3</c:v>
                </c:pt>
                <c:pt idx="622">
                  <c:v>370</c:v>
                </c:pt>
                <c:pt idx="623">
                  <c:v>370</c:v>
                </c:pt>
                <c:pt idx="624">
                  <c:v>370</c:v>
                </c:pt>
                <c:pt idx="625">
                  <c:v>369.6</c:v>
                </c:pt>
                <c:pt idx="626">
                  <c:v>369.7</c:v>
                </c:pt>
                <c:pt idx="627">
                  <c:v>369.7</c:v>
                </c:pt>
                <c:pt idx="628">
                  <c:v>369.2</c:v>
                </c:pt>
                <c:pt idx="629">
                  <c:v>369.3</c:v>
                </c:pt>
                <c:pt idx="630">
                  <c:v>369.3</c:v>
                </c:pt>
                <c:pt idx="631">
                  <c:v>369</c:v>
                </c:pt>
                <c:pt idx="632">
                  <c:v>369</c:v>
                </c:pt>
                <c:pt idx="633">
                  <c:v>369</c:v>
                </c:pt>
                <c:pt idx="634">
                  <c:v>369</c:v>
                </c:pt>
                <c:pt idx="635">
                  <c:v>368.7</c:v>
                </c:pt>
                <c:pt idx="636">
                  <c:v>368.7</c:v>
                </c:pt>
                <c:pt idx="637">
                  <c:v>368.3</c:v>
                </c:pt>
                <c:pt idx="638">
                  <c:v>368.3</c:v>
                </c:pt>
                <c:pt idx="639">
                  <c:v>368.2</c:v>
                </c:pt>
                <c:pt idx="640">
                  <c:v>368.3</c:v>
                </c:pt>
                <c:pt idx="641">
                  <c:v>367.9</c:v>
                </c:pt>
                <c:pt idx="642">
                  <c:v>367.7</c:v>
                </c:pt>
                <c:pt idx="643">
                  <c:v>367.6</c:v>
                </c:pt>
                <c:pt idx="644">
                  <c:v>367.3</c:v>
                </c:pt>
                <c:pt idx="645">
                  <c:v>367.3</c:v>
                </c:pt>
                <c:pt idx="646">
                  <c:v>367.4</c:v>
                </c:pt>
                <c:pt idx="647">
                  <c:v>367</c:v>
                </c:pt>
                <c:pt idx="648">
                  <c:v>367</c:v>
                </c:pt>
                <c:pt idx="649">
                  <c:v>367</c:v>
                </c:pt>
                <c:pt idx="650">
                  <c:v>366.6</c:v>
                </c:pt>
                <c:pt idx="651">
                  <c:v>366.6</c:v>
                </c:pt>
                <c:pt idx="652">
                  <c:v>366.7</c:v>
                </c:pt>
                <c:pt idx="653">
                  <c:v>366.4</c:v>
                </c:pt>
                <c:pt idx="654">
                  <c:v>366.3</c:v>
                </c:pt>
                <c:pt idx="655">
                  <c:v>366.3</c:v>
                </c:pt>
                <c:pt idx="656">
                  <c:v>366</c:v>
                </c:pt>
                <c:pt idx="657">
                  <c:v>366</c:v>
                </c:pt>
                <c:pt idx="658">
                  <c:v>366</c:v>
                </c:pt>
                <c:pt idx="659">
                  <c:v>365.7</c:v>
                </c:pt>
                <c:pt idx="660">
                  <c:v>365.7</c:v>
                </c:pt>
                <c:pt idx="661">
                  <c:v>365.7</c:v>
                </c:pt>
                <c:pt idx="662">
                  <c:v>365.4</c:v>
                </c:pt>
                <c:pt idx="663">
                  <c:v>365.4</c:v>
                </c:pt>
                <c:pt idx="664">
                  <c:v>365.4</c:v>
                </c:pt>
                <c:pt idx="665">
                  <c:v>365.1</c:v>
                </c:pt>
                <c:pt idx="666">
                  <c:v>365.1</c:v>
                </c:pt>
                <c:pt idx="667">
                  <c:v>365.1</c:v>
                </c:pt>
                <c:pt idx="668">
                  <c:v>364.7</c:v>
                </c:pt>
                <c:pt idx="669">
                  <c:v>364.7</c:v>
                </c:pt>
                <c:pt idx="670">
                  <c:v>364.7</c:v>
                </c:pt>
                <c:pt idx="671">
                  <c:v>364.4</c:v>
                </c:pt>
                <c:pt idx="672">
                  <c:v>364.4</c:v>
                </c:pt>
                <c:pt idx="673">
                  <c:v>364.4</c:v>
                </c:pt>
                <c:pt idx="674">
                  <c:v>364</c:v>
                </c:pt>
                <c:pt idx="675">
                  <c:v>364</c:v>
                </c:pt>
                <c:pt idx="676">
                  <c:v>364</c:v>
                </c:pt>
                <c:pt idx="677">
                  <c:v>363.7</c:v>
                </c:pt>
                <c:pt idx="678">
                  <c:v>363.7</c:v>
                </c:pt>
                <c:pt idx="679">
                  <c:v>363.7</c:v>
                </c:pt>
                <c:pt idx="680">
                  <c:v>363.5</c:v>
                </c:pt>
                <c:pt idx="681">
                  <c:v>363.5</c:v>
                </c:pt>
                <c:pt idx="682">
                  <c:v>363</c:v>
                </c:pt>
                <c:pt idx="683">
                  <c:v>363.1</c:v>
                </c:pt>
                <c:pt idx="684">
                  <c:v>362.8</c:v>
                </c:pt>
                <c:pt idx="685">
                  <c:v>362.8</c:v>
                </c:pt>
                <c:pt idx="686">
                  <c:v>362.8</c:v>
                </c:pt>
                <c:pt idx="687">
                  <c:v>362.8</c:v>
                </c:pt>
                <c:pt idx="688">
                  <c:v>362.5</c:v>
                </c:pt>
                <c:pt idx="689">
                  <c:v>362.4</c:v>
                </c:pt>
                <c:pt idx="690">
                  <c:v>362.5</c:v>
                </c:pt>
                <c:pt idx="691">
                  <c:v>362</c:v>
                </c:pt>
                <c:pt idx="692">
                  <c:v>362.1</c:v>
                </c:pt>
                <c:pt idx="693">
                  <c:v>362.1</c:v>
                </c:pt>
                <c:pt idx="694">
                  <c:v>361.9</c:v>
                </c:pt>
                <c:pt idx="695">
                  <c:v>361.8</c:v>
                </c:pt>
                <c:pt idx="696">
                  <c:v>361.8</c:v>
                </c:pt>
                <c:pt idx="697">
                  <c:v>361.8</c:v>
                </c:pt>
                <c:pt idx="698">
                  <c:v>361.4</c:v>
                </c:pt>
                <c:pt idx="699">
                  <c:v>361.5</c:v>
                </c:pt>
                <c:pt idx="700">
                  <c:v>361.5</c:v>
                </c:pt>
                <c:pt idx="701">
                  <c:v>361.5</c:v>
                </c:pt>
                <c:pt idx="702">
                  <c:v>361.5</c:v>
                </c:pt>
                <c:pt idx="703">
                  <c:v>361.1</c:v>
                </c:pt>
                <c:pt idx="704">
                  <c:v>361.1</c:v>
                </c:pt>
                <c:pt idx="705">
                  <c:v>361.2</c:v>
                </c:pt>
                <c:pt idx="706">
                  <c:v>361</c:v>
                </c:pt>
                <c:pt idx="707">
                  <c:v>360.9</c:v>
                </c:pt>
                <c:pt idx="708">
                  <c:v>360.9</c:v>
                </c:pt>
                <c:pt idx="709">
                  <c:v>360.8</c:v>
                </c:pt>
                <c:pt idx="710">
                  <c:v>360.4</c:v>
                </c:pt>
                <c:pt idx="711">
                  <c:v>360.4</c:v>
                </c:pt>
                <c:pt idx="712">
                  <c:v>360.1</c:v>
                </c:pt>
                <c:pt idx="713">
                  <c:v>360.2</c:v>
                </c:pt>
                <c:pt idx="714">
                  <c:v>360.2</c:v>
                </c:pt>
                <c:pt idx="715">
                  <c:v>359.8</c:v>
                </c:pt>
                <c:pt idx="716">
                  <c:v>359.8</c:v>
                </c:pt>
                <c:pt idx="717">
                  <c:v>359.8</c:v>
                </c:pt>
                <c:pt idx="718">
                  <c:v>359.5</c:v>
                </c:pt>
                <c:pt idx="719">
                  <c:v>359.5</c:v>
                </c:pt>
                <c:pt idx="720">
                  <c:v>359.2</c:v>
                </c:pt>
                <c:pt idx="721">
                  <c:v>359.3</c:v>
                </c:pt>
                <c:pt idx="722">
                  <c:v>358.8</c:v>
                </c:pt>
                <c:pt idx="723">
                  <c:v>358.8</c:v>
                </c:pt>
                <c:pt idx="724">
                  <c:v>358.8</c:v>
                </c:pt>
                <c:pt idx="725">
                  <c:v>358.8</c:v>
                </c:pt>
                <c:pt idx="726">
                  <c:v>358.5</c:v>
                </c:pt>
                <c:pt idx="727">
                  <c:v>358.5</c:v>
                </c:pt>
                <c:pt idx="728">
                  <c:v>358.2</c:v>
                </c:pt>
                <c:pt idx="729">
                  <c:v>358.1</c:v>
                </c:pt>
                <c:pt idx="730">
                  <c:v>358.1</c:v>
                </c:pt>
                <c:pt idx="731">
                  <c:v>358.2</c:v>
                </c:pt>
                <c:pt idx="732">
                  <c:v>357.8</c:v>
                </c:pt>
                <c:pt idx="733">
                  <c:v>357.7</c:v>
                </c:pt>
                <c:pt idx="734">
                  <c:v>357.9</c:v>
                </c:pt>
                <c:pt idx="735">
                  <c:v>357.6</c:v>
                </c:pt>
                <c:pt idx="736">
                  <c:v>357.2</c:v>
                </c:pt>
                <c:pt idx="737">
                  <c:v>357.2</c:v>
                </c:pt>
                <c:pt idx="738">
                  <c:v>357.2</c:v>
                </c:pt>
                <c:pt idx="739">
                  <c:v>356.8</c:v>
                </c:pt>
                <c:pt idx="740">
                  <c:v>356.9</c:v>
                </c:pt>
                <c:pt idx="741">
                  <c:v>356.5</c:v>
                </c:pt>
                <c:pt idx="742">
                  <c:v>356.4</c:v>
                </c:pt>
                <c:pt idx="743">
                  <c:v>356.2</c:v>
                </c:pt>
                <c:pt idx="744">
                  <c:v>356.2</c:v>
                </c:pt>
                <c:pt idx="745">
                  <c:v>356.2</c:v>
                </c:pt>
                <c:pt idx="746">
                  <c:v>356.1</c:v>
                </c:pt>
                <c:pt idx="747">
                  <c:v>355.8</c:v>
                </c:pt>
                <c:pt idx="748">
                  <c:v>355.8</c:v>
                </c:pt>
                <c:pt idx="749">
                  <c:v>355.5</c:v>
                </c:pt>
                <c:pt idx="750">
                  <c:v>355.5</c:v>
                </c:pt>
                <c:pt idx="751">
                  <c:v>355.2</c:v>
                </c:pt>
                <c:pt idx="752">
                  <c:v>355.2</c:v>
                </c:pt>
                <c:pt idx="753">
                  <c:v>355.2</c:v>
                </c:pt>
                <c:pt idx="754">
                  <c:v>354.9</c:v>
                </c:pt>
                <c:pt idx="755">
                  <c:v>354.9</c:v>
                </c:pt>
                <c:pt idx="756">
                  <c:v>354.7</c:v>
                </c:pt>
                <c:pt idx="757">
                  <c:v>354.5</c:v>
                </c:pt>
                <c:pt idx="758">
                  <c:v>354.5</c:v>
                </c:pt>
                <c:pt idx="759">
                  <c:v>354.2</c:v>
                </c:pt>
                <c:pt idx="760">
                  <c:v>354.1</c:v>
                </c:pt>
                <c:pt idx="761">
                  <c:v>354.2</c:v>
                </c:pt>
                <c:pt idx="762">
                  <c:v>353.8</c:v>
                </c:pt>
                <c:pt idx="763">
                  <c:v>353.8</c:v>
                </c:pt>
                <c:pt idx="764">
                  <c:v>353.8</c:v>
                </c:pt>
                <c:pt idx="765">
                  <c:v>353.4</c:v>
                </c:pt>
                <c:pt idx="766">
                  <c:v>353.4</c:v>
                </c:pt>
                <c:pt idx="767">
                  <c:v>353.1</c:v>
                </c:pt>
                <c:pt idx="768">
                  <c:v>353.1</c:v>
                </c:pt>
                <c:pt idx="769">
                  <c:v>353.1</c:v>
                </c:pt>
                <c:pt idx="770">
                  <c:v>353.1</c:v>
                </c:pt>
                <c:pt idx="771">
                  <c:v>352.8</c:v>
                </c:pt>
                <c:pt idx="772">
                  <c:v>352.8</c:v>
                </c:pt>
                <c:pt idx="773">
                  <c:v>352.5</c:v>
                </c:pt>
                <c:pt idx="774">
                  <c:v>352.5</c:v>
                </c:pt>
                <c:pt idx="775">
                  <c:v>352.1</c:v>
                </c:pt>
                <c:pt idx="776">
                  <c:v>352.1</c:v>
                </c:pt>
                <c:pt idx="777">
                  <c:v>352.1</c:v>
                </c:pt>
                <c:pt idx="778">
                  <c:v>352.1</c:v>
                </c:pt>
                <c:pt idx="779">
                  <c:v>352.1</c:v>
                </c:pt>
                <c:pt idx="780">
                  <c:v>351.8</c:v>
                </c:pt>
                <c:pt idx="781">
                  <c:v>351.5</c:v>
                </c:pt>
                <c:pt idx="782">
                  <c:v>351.5</c:v>
                </c:pt>
                <c:pt idx="783">
                  <c:v>351.5</c:v>
                </c:pt>
                <c:pt idx="784">
                  <c:v>351.2</c:v>
                </c:pt>
                <c:pt idx="785">
                  <c:v>351.2</c:v>
                </c:pt>
                <c:pt idx="786">
                  <c:v>351.1</c:v>
                </c:pt>
                <c:pt idx="787">
                  <c:v>351.2</c:v>
                </c:pt>
                <c:pt idx="788">
                  <c:v>351.2</c:v>
                </c:pt>
                <c:pt idx="789">
                  <c:v>351</c:v>
                </c:pt>
                <c:pt idx="790">
                  <c:v>350.9</c:v>
                </c:pt>
                <c:pt idx="791">
                  <c:v>350.9</c:v>
                </c:pt>
                <c:pt idx="792">
                  <c:v>350.9</c:v>
                </c:pt>
                <c:pt idx="793">
                  <c:v>350.9</c:v>
                </c:pt>
                <c:pt idx="794">
                  <c:v>350.5</c:v>
                </c:pt>
                <c:pt idx="795">
                  <c:v>350.5</c:v>
                </c:pt>
                <c:pt idx="796">
                  <c:v>350.4</c:v>
                </c:pt>
                <c:pt idx="797">
                  <c:v>350.2</c:v>
                </c:pt>
                <c:pt idx="798">
                  <c:v>350.2</c:v>
                </c:pt>
                <c:pt idx="799">
                  <c:v>349.9</c:v>
                </c:pt>
                <c:pt idx="800">
                  <c:v>349.8</c:v>
                </c:pt>
                <c:pt idx="801">
                  <c:v>349.8</c:v>
                </c:pt>
                <c:pt idx="802">
                  <c:v>349.5</c:v>
                </c:pt>
                <c:pt idx="803">
                  <c:v>349.5</c:v>
                </c:pt>
                <c:pt idx="804">
                  <c:v>349.5</c:v>
                </c:pt>
                <c:pt idx="805">
                  <c:v>349.2</c:v>
                </c:pt>
                <c:pt idx="806">
                  <c:v>349.2</c:v>
                </c:pt>
                <c:pt idx="807">
                  <c:v>349.2</c:v>
                </c:pt>
                <c:pt idx="808">
                  <c:v>348.9</c:v>
                </c:pt>
                <c:pt idx="809">
                  <c:v>348.8</c:v>
                </c:pt>
                <c:pt idx="810">
                  <c:v>348.9</c:v>
                </c:pt>
                <c:pt idx="811">
                  <c:v>348.8</c:v>
                </c:pt>
                <c:pt idx="812">
                  <c:v>348.8</c:v>
                </c:pt>
                <c:pt idx="813">
                  <c:v>348.5</c:v>
                </c:pt>
                <c:pt idx="814">
                  <c:v>348.5</c:v>
                </c:pt>
                <c:pt idx="815">
                  <c:v>348.5</c:v>
                </c:pt>
                <c:pt idx="816">
                  <c:v>348.5</c:v>
                </c:pt>
                <c:pt idx="817">
                  <c:v>348.5</c:v>
                </c:pt>
                <c:pt idx="818">
                  <c:v>348.5</c:v>
                </c:pt>
                <c:pt idx="819">
                  <c:v>348.5</c:v>
                </c:pt>
                <c:pt idx="820">
                  <c:v>348.5</c:v>
                </c:pt>
                <c:pt idx="821">
                  <c:v>348.2</c:v>
                </c:pt>
                <c:pt idx="822">
                  <c:v>348.2</c:v>
                </c:pt>
                <c:pt idx="823">
                  <c:v>348.2</c:v>
                </c:pt>
                <c:pt idx="824">
                  <c:v>348.2</c:v>
                </c:pt>
                <c:pt idx="825">
                  <c:v>347.8</c:v>
                </c:pt>
                <c:pt idx="826">
                  <c:v>347.8</c:v>
                </c:pt>
                <c:pt idx="827">
                  <c:v>347.8</c:v>
                </c:pt>
                <c:pt idx="828">
                  <c:v>347.8</c:v>
                </c:pt>
                <c:pt idx="829">
                  <c:v>347.8</c:v>
                </c:pt>
                <c:pt idx="830">
                  <c:v>347.5</c:v>
                </c:pt>
                <c:pt idx="831">
                  <c:v>347.5</c:v>
                </c:pt>
                <c:pt idx="832">
                  <c:v>347.5</c:v>
                </c:pt>
                <c:pt idx="833">
                  <c:v>347.5</c:v>
                </c:pt>
                <c:pt idx="834">
                  <c:v>347.5</c:v>
                </c:pt>
                <c:pt idx="835">
                  <c:v>347.5</c:v>
                </c:pt>
                <c:pt idx="836">
                  <c:v>347.2</c:v>
                </c:pt>
                <c:pt idx="837">
                  <c:v>347.2</c:v>
                </c:pt>
                <c:pt idx="838">
                  <c:v>347.2</c:v>
                </c:pt>
                <c:pt idx="839">
                  <c:v>347.2</c:v>
                </c:pt>
                <c:pt idx="840">
                  <c:v>347.2</c:v>
                </c:pt>
                <c:pt idx="841">
                  <c:v>347.2</c:v>
                </c:pt>
                <c:pt idx="842">
                  <c:v>346.9</c:v>
                </c:pt>
                <c:pt idx="843">
                  <c:v>346.8</c:v>
                </c:pt>
                <c:pt idx="844">
                  <c:v>346.9</c:v>
                </c:pt>
                <c:pt idx="845">
                  <c:v>346.9</c:v>
                </c:pt>
                <c:pt idx="846">
                  <c:v>346.6</c:v>
                </c:pt>
                <c:pt idx="847">
                  <c:v>346.9</c:v>
                </c:pt>
                <c:pt idx="848">
                  <c:v>346.5</c:v>
                </c:pt>
                <c:pt idx="849">
                  <c:v>346.6</c:v>
                </c:pt>
                <c:pt idx="850">
                  <c:v>346.6</c:v>
                </c:pt>
                <c:pt idx="851">
                  <c:v>346.5</c:v>
                </c:pt>
                <c:pt idx="852">
                  <c:v>346.5</c:v>
                </c:pt>
                <c:pt idx="853">
                  <c:v>346.5</c:v>
                </c:pt>
                <c:pt idx="854">
                  <c:v>346.5</c:v>
                </c:pt>
                <c:pt idx="855">
                  <c:v>346.2</c:v>
                </c:pt>
                <c:pt idx="856">
                  <c:v>346.2</c:v>
                </c:pt>
                <c:pt idx="857">
                  <c:v>346.2</c:v>
                </c:pt>
                <c:pt idx="858">
                  <c:v>346.2</c:v>
                </c:pt>
                <c:pt idx="859">
                  <c:v>346.1</c:v>
                </c:pt>
                <c:pt idx="860">
                  <c:v>346.2</c:v>
                </c:pt>
                <c:pt idx="861">
                  <c:v>345.9</c:v>
                </c:pt>
                <c:pt idx="862">
                  <c:v>345.9</c:v>
                </c:pt>
                <c:pt idx="863">
                  <c:v>345.9</c:v>
                </c:pt>
                <c:pt idx="864">
                  <c:v>345.6</c:v>
                </c:pt>
                <c:pt idx="865">
                  <c:v>345.8</c:v>
                </c:pt>
                <c:pt idx="866">
                  <c:v>345.5</c:v>
                </c:pt>
                <c:pt idx="867">
                  <c:v>345.6</c:v>
                </c:pt>
                <c:pt idx="868">
                  <c:v>345.6</c:v>
                </c:pt>
                <c:pt idx="869">
                  <c:v>345.6</c:v>
                </c:pt>
                <c:pt idx="870">
                  <c:v>345.5</c:v>
                </c:pt>
                <c:pt idx="871">
                  <c:v>345.6</c:v>
                </c:pt>
                <c:pt idx="872">
                  <c:v>345.1</c:v>
                </c:pt>
                <c:pt idx="873">
                  <c:v>345.2</c:v>
                </c:pt>
                <c:pt idx="874">
                  <c:v>345.1</c:v>
                </c:pt>
                <c:pt idx="875">
                  <c:v>345.1</c:v>
                </c:pt>
                <c:pt idx="876">
                  <c:v>345.2</c:v>
                </c:pt>
                <c:pt idx="877">
                  <c:v>345.2</c:v>
                </c:pt>
                <c:pt idx="878">
                  <c:v>344.9</c:v>
                </c:pt>
                <c:pt idx="879">
                  <c:v>344.9</c:v>
                </c:pt>
                <c:pt idx="880">
                  <c:v>344.8</c:v>
                </c:pt>
                <c:pt idx="881">
                  <c:v>344.8</c:v>
                </c:pt>
                <c:pt idx="882">
                  <c:v>344.5</c:v>
                </c:pt>
                <c:pt idx="883">
                  <c:v>344.2</c:v>
                </c:pt>
                <c:pt idx="884">
                  <c:v>344.2</c:v>
                </c:pt>
                <c:pt idx="885">
                  <c:v>344.2</c:v>
                </c:pt>
                <c:pt idx="886">
                  <c:v>343.9</c:v>
                </c:pt>
                <c:pt idx="887">
                  <c:v>343.9</c:v>
                </c:pt>
                <c:pt idx="888">
                  <c:v>343.5</c:v>
                </c:pt>
                <c:pt idx="889">
                  <c:v>343.5</c:v>
                </c:pt>
                <c:pt idx="890">
                  <c:v>343.5</c:v>
                </c:pt>
                <c:pt idx="891">
                  <c:v>343.2</c:v>
                </c:pt>
                <c:pt idx="892">
                  <c:v>343.2</c:v>
                </c:pt>
                <c:pt idx="893">
                  <c:v>342.8</c:v>
                </c:pt>
                <c:pt idx="894">
                  <c:v>342.8</c:v>
                </c:pt>
                <c:pt idx="895">
                  <c:v>342.6</c:v>
                </c:pt>
                <c:pt idx="896">
                  <c:v>342.5</c:v>
                </c:pt>
                <c:pt idx="897">
                  <c:v>342.4</c:v>
                </c:pt>
                <c:pt idx="898">
                  <c:v>342.5</c:v>
                </c:pt>
                <c:pt idx="899">
                  <c:v>342.2</c:v>
                </c:pt>
                <c:pt idx="900">
                  <c:v>342.2</c:v>
                </c:pt>
                <c:pt idx="901">
                  <c:v>342.2</c:v>
                </c:pt>
                <c:pt idx="902">
                  <c:v>341.8</c:v>
                </c:pt>
                <c:pt idx="903">
                  <c:v>341.8</c:v>
                </c:pt>
                <c:pt idx="904">
                  <c:v>341.6</c:v>
                </c:pt>
                <c:pt idx="905">
                  <c:v>341.6</c:v>
                </c:pt>
                <c:pt idx="906">
                  <c:v>341.6</c:v>
                </c:pt>
                <c:pt idx="907">
                  <c:v>341.6</c:v>
                </c:pt>
                <c:pt idx="908">
                  <c:v>341.3</c:v>
                </c:pt>
                <c:pt idx="909">
                  <c:v>341.1</c:v>
                </c:pt>
                <c:pt idx="910">
                  <c:v>340.8</c:v>
                </c:pt>
                <c:pt idx="911">
                  <c:v>340.9</c:v>
                </c:pt>
                <c:pt idx="912">
                  <c:v>340.8</c:v>
                </c:pt>
                <c:pt idx="913">
                  <c:v>340.8</c:v>
                </c:pt>
                <c:pt idx="914">
                  <c:v>340.5</c:v>
                </c:pt>
                <c:pt idx="915">
                  <c:v>340.5</c:v>
                </c:pt>
                <c:pt idx="916">
                  <c:v>340.2</c:v>
                </c:pt>
                <c:pt idx="917">
                  <c:v>340.2</c:v>
                </c:pt>
                <c:pt idx="918">
                  <c:v>339.9</c:v>
                </c:pt>
                <c:pt idx="919">
                  <c:v>339.9</c:v>
                </c:pt>
                <c:pt idx="920">
                  <c:v>339.9</c:v>
                </c:pt>
                <c:pt idx="921">
                  <c:v>339.6</c:v>
                </c:pt>
                <c:pt idx="922">
                  <c:v>339.6</c:v>
                </c:pt>
                <c:pt idx="923">
                  <c:v>339.6</c:v>
                </c:pt>
                <c:pt idx="924">
                  <c:v>339.6</c:v>
                </c:pt>
                <c:pt idx="925">
                  <c:v>339.2</c:v>
                </c:pt>
                <c:pt idx="926">
                  <c:v>338.9</c:v>
                </c:pt>
                <c:pt idx="927">
                  <c:v>338.9</c:v>
                </c:pt>
                <c:pt idx="928">
                  <c:v>338.9</c:v>
                </c:pt>
                <c:pt idx="929">
                  <c:v>338.9</c:v>
                </c:pt>
                <c:pt idx="930">
                  <c:v>338.6</c:v>
                </c:pt>
                <c:pt idx="931">
                  <c:v>338.5</c:v>
                </c:pt>
                <c:pt idx="932">
                  <c:v>338.6</c:v>
                </c:pt>
                <c:pt idx="933">
                  <c:v>338.6</c:v>
                </c:pt>
                <c:pt idx="934">
                  <c:v>338.5</c:v>
                </c:pt>
                <c:pt idx="935">
                  <c:v>338.6</c:v>
                </c:pt>
                <c:pt idx="936">
                  <c:v>338.2</c:v>
                </c:pt>
                <c:pt idx="937">
                  <c:v>338.5</c:v>
                </c:pt>
                <c:pt idx="938">
                  <c:v>338.2</c:v>
                </c:pt>
                <c:pt idx="939">
                  <c:v>338.3</c:v>
                </c:pt>
                <c:pt idx="940">
                  <c:v>338.2</c:v>
                </c:pt>
                <c:pt idx="941">
                  <c:v>337.9</c:v>
                </c:pt>
                <c:pt idx="942">
                  <c:v>337.9</c:v>
                </c:pt>
                <c:pt idx="943">
                  <c:v>337.9</c:v>
                </c:pt>
                <c:pt idx="944">
                  <c:v>337.5</c:v>
                </c:pt>
                <c:pt idx="945">
                  <c:v>337.5</c:v>
                </c:pt>
                <c:pt idx="946">
                  <c:v>337.5</c:v>
                </c:pt>
                <c:pt idx="947">
                  <c:v>337.2</c:v>
                </c:pt>
                <c:pt idx="948">
                  <c:v>336.9</c:v>
                </c:pt>
                <c:pt idx="949">
                  <c:v>336.8</c:v>
                </c:pt>
                <c:pt idx="950">
                  <c:v>336.6</c:v>
                </c:pt>
                <c:pt idx="951">
                  <c:v>336.5</c:v>
                </c:pt>
                <c:pt idx="952">
                  <c:v>335.9</c:v>
                </c:pt>
                <c:pt idx="953">
                  <c:v>335.9</c:v>
                </c:pt>
                <c:pt idx="954">
                  <c:v>335.9</c:v>
                </c:pt>
                <c:pt idx="955">
                  <c:v>335.9</c:v>
                </c:pt>
                <c:pt idx="956">
                  <c:v>335.6</c:v>
                </c:pt>
                <c:pt idx="957">
                  <c:v>335.6</c:v>
                </c:pt>
                <c:pt idx="958">
                  <c:v>335.3</c:v>
                </c:pt>
                <c:pt idx="959">
                  <c:v>335.2</c:v>
                </c:pt>
                <c:pt idx="960">
                  <c:v>334.9</c:v>
                </c:pt>
                <c:pt idx="961">
                  <c:v>334.9</c:v>
                </c:pt>
                <c:pt idx="962">
                  <c:v>335</c:v>
                </c:pt>
                <c:pt idx="963">
                  <c:v>334.6</c:v>
                </c:pt>
                <c:pt idx="964">
                  <c:v>334.6</c:v>
                </c:pt>
                <c:pt idx="965">
                  <c:v>334.6</c:v>
                </c:pt>
                <c:pt idx="966">
                  <c:v>334.2</c:v>
                </c:pt>
                <c:pt idx="967">
                  <c:v>334.3</c:v>
                </c:pt>
                <c:pt idx="968">
                  <c:v>333.9</c:v>
                </c:pt>
                <c:pt idx="969">
                  <c:v>333.9</c:v>
                </c:pt>
                <c:pt idx="970">
                  <c:v>334</c:v>
                </c:pt>
                <c:pt idx="971">
                  <c:v>333.9</c:v>
                </c:pt>
                <c:pt idx="972">
                  <c:v>333.6</c:v>
                </c:pt>
                <c:pt idx="973">
                  <c:v>333.6</c:v>
                </c:pt>
                <c:pt idx="974">
                  <c:v>333.6</c:v>
                </c:pt>
                <c:pt idx="975">
                  <c:v>333.2</c:v>
                </c:pt>
                <c:pt idx="976">
                  <c:v>333.3</c:v>
                </c:pt>
                <c:pt idx="977">
                  <c:v>333.2</c:v>
                </c:pt>
                <c:pt idx="978">
                  <c:v>332.9</c:v>
                </c:pt>
                <c:pt idx="979">
                  <c:v>333</c:v>
                </c:pt>
                <c:pt idx="980">
                  <c:v>333</c:v>
                </c:pt>
                <c:pt idx="981">
                  <c:v>332.8</c:v>
                </c:pt>
                <c:pt idx="982">
                  <c:v>332.5</c:v>
                </c:pt>
                <c:pt idx="983">
                  <c:v>332.5</c:v>
                </c:pt>
                <c:pt idx="984">
                  <c:v>332.5</c:v>
                </c:pt>
                <c:pt idx="985">
                  <c:v>332.2</c:v>
                </c:pt>
                <c:pt idx="986">
                  <c:v>332.2</c:v>
                </c:pt>
                <c:pt idx="987">
                  <c:v>332.2</c:v>
                </c:pt>
                <c:pt idx="988">
                  <c:v>331.9</c:v>
                </c:pt>
                <c:pt idx="989">
                  <c:v>331.9</c:v>
                </c:pt>
                <c:pt idx="990">
                  <c:v>331.9</c:v>
                </c:pt>
                <c:pt idx="991">
                  <c:v>331.9</c:v>
                </c:pt>
                <c:pt idx="992">
                  <c:v>331.6</c:v>
                </c:pt>
                <c:pt idx="993">
                  <c:v>331.6</c:v>
                </c:pt>
                <c:pt idx="994">
                  <c:v>331.6</c:v>
                </c:pt>
                <c:pt idx="995">
                  <c:v>331.6</c:v>
                </c:pt>
                <c:pt idx="996">
                  <c:v>331.3</c:v>
                </c:pt>
                <c:pt idx="997">
                  <c:v>331.3</c:v>
                </c:pt>
                <c:pt idx="998">
                  <c:v>331.3</c:v>
                </c:pt>
                <c:pt idx="999">
                  <c:v>331.3</c:v>
                </c:pt>
                <c:pt idx="1000">
                  <c:v>330.9</c:v>
                </c:pt>
                <c:pt idx="1001">
                  <c:v>330.9</c:v>
                </c:pt>
                <c:pt idx="1002">
                  <c:v>330.6</c:v>
                </c:pt>
                <c:pt idx="1003">
                  <c:v>330.6</c:v>
                </c:pt>
                <c:pt idx="1004">
                  <c:v>330.6</c:v>
                </c:pt>
                <c:pt idx="1005">
                  <c:v>330.3</c:v>
                </c:pt>
                <c:pt idx="1006">
                  <c:v>330.3</c:v>
                </c:pt>
                <c:pt idx="1007">
                  <c:v>330.3</c:v>
                </c:pt>
                <c:pt idx="1008">
                  <c:v>330.3</c:v>
                </c:pt>
                <c:pt idx="1009">
                  <c:v>330</c:v>
                </c:pt>
                <c:pt idx="1010">
                  <c:v>330</c:v>
                </c:pt>
                <c:pt idx="1011">
                  <c:v>329.9</c:v>
                </c:pt>
                <c:pt idx="1012">
                  <c:v>329.7</c:v>
                </c:pt>
                <c:pt idx="1013">
                  <c:v>329.7</c:v>
                </c:pt>
                <c:pt idx="1014">
                  <c:v>329.3</c:v>
                </c:pt>
                <c:pt idx="1015">
                  <c:v>329.4</c:v>
                </c:pt>
                <c:pt idx="1016">
                  <c:v>329.4</c:v>
                </c:pt>
                <c:pt idx="1017">
                  <c:v>329</c:v>
                </c:pt>
                <c:pt idx="1018">
                  <c:v>329</c:v>
                </c:pt>
                <c:pt idx="1019">
                  <c:v>328.7</c:v>
                </c:pt>
                <c:pt idx="1020">
                  <c:v>328.7</c:v>
                </c:pt>
                <c:pt idx="1021">
                  <c:v>328.7</c:v>
                </c:pt>
                <c:pt idx="1022">
                  <c:v>328.7</c:v>
                </c:pt>
                <c:pt idx="1023">
                  <c:v>328.3</c:v>
                </c:pt>
                <c:pt idx="1024">
                  <c:v>328.3</c:v>
                </c:pt>
                <c:pt idx="1025">
                  <c:v>328.1</c:v>
                </c:pt>
                <c:pt idx="1026">
                  <c:v>328</c:v>
                </c:pt>
                <c:pt idx="1027">
                  <c:v>327.8</c:v>
                </c:pt>
                <c:pt idx="1028">
                  <c:v>327.39999999999998</c:v>
                </c:pt>
                <c:pt idx="1029">
                  <c:v>327.3</c:v>
                </c:pt>
                <c:pt idx="1030">
                  <c:v>327.3</c:v>
                </c:pt>
                <c:pt idx="1031">
                  <c:v>327.39999999999998</c:v>
                </c:pt>
                <c:pt idx="1032">
                  <c:v>327.39999999999998</c:v>
                </c:pt>
                <c:pt idx="1033">
                  <c:v>327</c:v>
                </c:pt>
                <c:pt idx="1034">
                  <c:v>327</c:v>
                </c:pt>
                <c:pt idx="1035">
                  <c:v>326.7</c:v>
                </c:pt>
                <c:pt idx="1036">
                  <c:v>326.7</c:v>
                </c:pt>
                <c:pt idx="1037">
                  <c:v>326.3</c:v>
                </c:pt>
                <c:pt idx="1038">
                  <c:v>326.3</c:v>
                </c:pt>
                <c:pt idx="1039">
                  <c:v>326.3</c:v>
                </c:pt>
                <c:pt idx="1040">
                  <c:v>326.10000000000002</c:v>
                </c:pt>
                <c:pt idx="1041">
                  <c:v>326.39999999999998</c:v>
                </c:pt>
                <c:pt idx="1042">
                  <c:v>326.10000000000002</c:v>
                </c:pt>
                <c:pt idx="1043">
                  <c:v>325.7</c:v>
                </c:pt>
                <c:pt idx="1044">
                  <c:v>325.7</c:v>
                </c:pt>
                <c:pt idx="1045">
                  <c:v>325.7</c:v>
                </c:pt>
                <c:pt idx="1046">
                  <c:v>325.5</c:v>
                </c:pt>
                <c:pt idx="1047">
                  <c:v>325.39999999999998</c:v>
                </c:pt>
                <c:pt idx="1048">
                  <c:v>325.39999999999998</c:v>
                </c:pt>
                <c:pt idx="1049">
                  <c:v>325.39999999999998</c:v>
                </c:pt>
                <c:pt idx="1050">
                  <c:v>325</c:v>
                </c:pt>
                <c:pt idx="1051">
                  <c:v>325.10000000000002</c:v>
                </c:pt>
                <c:pt idx="1052">
                  <c:v>324.7</c:v>
                </c:pt>
                <c:pt idx="1053">
                  <c:v>324.7</c:v>
                </c:pt>
                <c:pt idx="1054">
                  <c:v>324.7</c:v>
                </c:pt>
                <c:pt idx="1055">
                  <c:v>324.39999999999998</c:v>
                </c:pt>
                <c:pt idx="1056">
                  <c:v>324.39999999999998</c:v>
                </c:pt>
                <c:pt idx="1057">
                  <c:v>324.39999999999998</c:v>
                </c:pt>
                <c:pt idx="1058">
                  <c:v>324.39999999999998</c:v>
                </c:pt>
                <c:pt idx="1059">
                  <c:v>324</c:v>
                </c:pt>
                <c:pt idx="1060">
                  <c:v>323.8</c:v>
                </c:pt>
                <c:pt idx="1061">
                  <c:v>323.7</c:v>
                </c:pt>
                <c:pt idx="1062">
                  <c:v>323.8</c:v>
                </c:pt>
                <c:pt idx="1063">
                  <c:v>323.8</c:v>
                </c:pt>
                <c:pt idx="1064">
                  <c:v>323.7</c:v>
                </c:pt>
                <c:pt idx="1065">
                  <c:v>323.39999999999998</c:v>
                </c:pt>
                <c:pt idx="1066">
                  <c:v>323.10000000000002</c:v>
                </c:pt>
                <c:pt idx="1067">
                  <c:v>323.39999999999998</c:v>
                </c:pt>
                <c:pt idx="1068">
                  <c:v>323.10000000000002</c:v>
                </c:pt>
                <c:pt idx="1069">
                  <c:v>322.8</c:v>
                </c:pt>
                <c:pt idx="1070">
                  <c:v>323.5</c:v>
                </c:pt>
                <c:pt idx="1071">
                  <c:v>322.8</c:v>
                </c:pt>
                <c:pt idx="1072">
                  <c:v>322.8</c:v>
                </c:pt>
                <c:pt idx="1073">
                  <c:v>322.8</c:v>
                </c:pt>
                <c:pt idx="1074">
                  <c:v>322.39999999999998</c:v>
                </c:pt>
                <c:pt idx="1075">
                  <c:v>322.10000000000002</c:v>
                </c:pt>
                <c:pt idx="1076">
                  <c:v>322.10000000000002</c:v>
                </c:pt>
                <c:pt idx="1077">
                  <c:v>322</c:v>
                </c:pt>
                <c:pt idx="1078">
                  <c:v>321.7</c:v>
                </c:pt>
                <c:pt idx="1079">
                  <c:v>321.7</c:v>
                </c:pt>
                <c:pt idx="1080">
                  <c:v>321.7</c:v>
                </c:pt>
                <c:pt idx="1081">
                  <c:v>321.39999999999998</c:v>
                </c:pt>
                <c:pt idx="1082">
                  <c:v>321.39999999999998</c:v>
                </c:pt>
                <c:pt idx="1083">
                  <c:v>321.39999999999998</c:v>
                </c:pt>
                <c:pt idx="1084">
                  <c:v>321.10000000000002</c:v>
                </c:pt>
                <c:pt idx="1085">
                  <c:v>321.10000000000002</c:v>
                </c:pt>
                <c:pt idx="1086">
                  <c:v>321.10000000000002</c:v>
                </c:pt>
                <c:pt idx="1087">
                  <c:v>320.7</c:v>
                </c:pt>
                <c:pt idx="1088">
                  <c:v>320.7</c:v>
                </c:pt>
                <c:pt idx="1089">
                  <c:v>320.7</c:v>
                </c:pt>
                <c:pt idx="1090">
                  <c:v>320.7</c:v>
                </c:pt>
                <c:pt idx="1091">
                  <c:v>320.39999999999998</c:v>
                </c:pt>
                <c:pt idx="1092">
                  <c:v>320.39999999999998</c:v>
                </c:pt>
                <c:pt idx="1093">
                  <c:v>320.39999999999998</c:v>
                </c:pt>
                <c:pt idx="1094">
                  <c:v>320.10000000000002</c:v>
                </c:pt>
                <c:pt idx="1095">
                  <c:v>320.10000000000002</c:v>
                </c:pt>
                <c:pt idx="1096">
                  <c:v>319.8</c:v>
                </c:pt>
                <c:pt idx="1097">
                  <c:v>319.8</c:v>
                </c:pt>
                <c:pt idx="1098">
                  <c:v>319.8</c:v>
                </c:pt>
                <c:pt idx="1099">
                  <c:v>319.8</c:v>
                </c:pt>
                <c:pt idx="1100">
                  <c:v>319.5</c:v>
                </c:pt>
                <c:pt idx="1101">
                  <c:v>319.5</c:v>
                </c:pt>
                <c:pt idx="1102">
                  <c:v>319.5</c:v>
                </c:pt>
                <c:pt idx="1103">
                  <c:v>319.5</c:v>
                </c:pt>
                <c:pt idx="1104">
                  <c:v>319.5</c:v>
                </c:pt>
                <c:pt idx="1105">
                  <c:v>319.2</c:v>
                </c:pt>
                <c:pt idx="1106">
                  <c:v>319.2</c:v>
                </c:pt>
                <c:pt idx="1107">
                  <c:v>319.2</c:v>
                </c:pt>
                <c:pt idx="1108">
                  <c:v>319.2</c:v>
                </c:pt>
                <c:pt idx="1109">
                  <c:v>318.8</c:v>
                </c:pt>
                <c:pt idx="1110">
                  <c:v>319.2</c:v>
                </c:pt>
                <c:pt idx="1111">
                  <c:v>318.8</c:v>
                </c:pt>
                <c:pt idx="1112">
                  <c:v>318.8</c:v>
                </c:pt>
                <c:pt idx="1113">
                  <c:v>318.8</c:v>
                </c:pt>
                <c:pt idx="1114">
                  <c:v>318.8</c:v>
                </c:pt>
                <c:pt idx="1115">
                  <c:v>318.8</c:v>
                </c:pt>
                <c:pt idx="1116">
                  <c:v>318.8</c:v>
                </c:pt>
                <c:pt idx="1117">
                  <c:v>318.60000000000002</c:v>
                </c:pt>
                <c:pt idx="1118">
                  <c:v>318.5</c:v>
                </c:pt>
                <c:pt idx="1119">
                  <c:v>318.5</c:v>
                </c:pt>
                <c:pt idx="1120">
                  <c:v>318.5</c:v>
                </c:pt>
                <c:pt idx="1121">
                  <c:v>318.5</c:v>
                </c:pt>
                <c:pt idx="1122">
                  <c:v>318.2</c:v>
                </c:pt>
                <c:pt idx="1123">
                  <c:v>318.2</c:v>
                </c:pt>
                <c:pt idx="1124">
                  <c:v>318.2</c:v>
                </c:pt>
                <c:pt idx="1125">
                  <c:v>318.2</c:v>
                </c:pt>
                <c:pt idx="1126">
                  <c:v>317.89999999999998</c:v>
                </c:pt>
                <c:pt idx="1127">
                  <c:v>318.2</c:v>
                </c:pt>
                <c:pt idx="1128">
                  <c:v>317.8</c:v>
                </c:pt>
                <c:pt idx="1129">
                  <c:v>317.89999999999998</c:v>
                </c:pt>
                <c:pt idx="1130">
                  <c:v>317.89999999999998</c:v>
                </c:pt>
                <c:pt idx="1131">
                  <c:v>317.89999999999998</c:v>
                </c:pt>
                <c:pt idx="1132">
                  <c:v>317.89999999999998</c:v>
                </c:pt>
                <c:pt idx="1133">
                  <c:v>317.89999999999998</c:v>
                </c:pt>
                <c:pt idx="1134">
                  <c:v>317.8</c:v>
                </c:pt>
                <c:pt idx="1135">
                  <c:v>317.89999999999998</c:v>
                </c:pt>
                <c:pt idx="1136">
                  <c:v>317.8</c:v>
                </c:pt>
                <c:pt idx="1137">
                  <c:v>317.5</c:v>
                </c:pt>
                <c:pt idx="1138">
                  <c:v>317.5</c:v>
                </c:pt>
                <c:pt idx="1139">
                  <c:v>317.5</c:v>
                </c:pt>
                <c:pt idx="1140">
                  <c:v>317.5</c:v>
                </c:pt>
                <c:pt idx="1141">
                  <c:v>317.5</c:v>
                </c:pt>
                <c:pt idx="1142">
                  <c:v>317.10000000000002</c:v>
                </c:pt>
                <c:pt idx="1143">
                  <c:v>317.5</c:v>
                </c:pt>
                <c:pt idx="1144">
                  <c:v>317.5</c:v>
                </c:pt>
                <c:pt idx="1145">
                  <c:v>317.10000000000002</c:v>
                </c:pt>
                <c:pt idx="1146">
                  <c:v>317.2</c:v>
                </c:pt>
                <c:pt idx="1147">
                  <c:v>317.10000000000002</c:v>
                </c:pt>
                <c:pt idx="1148">
                  <c:v>316.8</c:v>
                </c:pt>
                <c:pt idx="1149">
                  <c:v>317.2</c:v>
                </c:pt>
                <c:pt idx="1150">
                  <c:v>316.8</c:v>
                </c:pt>
                <c:pt idx="1151">
                  <c:v>316.89999999999998</c:v>
                </c:pt>
                <c:pt idx="1152">
                  <c:v>316.89999999999998</c:v>
                </c:pt>
                <c:pt idx="1153">
                  <c:v>316.8</c:v>
                </c:pt>
                <c:pt idx="1154">
                  <c:v>316.39999999999998</c:v>
                </c:pt>
                <c:pt idx="1155">
                  <c:v>316.8</c:v>
                </c:pt>
                <c:pt idx="1156">
                  <c:v>316.39999999999998</c:v>
                </c:pt>
                <c:pt idx="1157">
                  <c:v>316.39999999999998</c:v>
                </c:pt>
                <c:pt idx="1158">
                  <c:v>316.39999999999998</c:v>
                </c:pt>
                <c:pt idx="1159">
                  <c:v>316.39999999999998</c:v>
                </c:pt>
                <c:pt idx="1160">
                  <c:v>316.39999999999998</c:v>
                </c:pt>
                <c:pt idx="1161">
                  <c:v>316.10000000000002</c:v>
                </c:pt>
                <c:pt idx="1162">
                  <c:v>316.10000000000002</c:v>
                </c:pt>
                <c:pt idx="1163">
                  <c:v>316.10000000000002</c:v>
                </c:pt>
                <c:pt idx="1164">
                  <c:v>316.10000000000002</c:v>
                </c:pt>
                <c:pt idx="1165">
                  <c:v>316.10000000000002</c:v>
                </c:pt>
                <c:pt idx="1166">
                  <c:v>316.10000000000002</c:v>
                </c:pt>
                <c:pt idx="1167">
                  <c:v>315.8</c:v>
                </c:pt>
                <c:pt idx="1168">
                  <c:v>316.10000000000002</c:v>
                </c:pt>
                <c:pt idx="1169">
                  <c:v>316.10000000000002</c:v>
                </c:pt>
                <c:pt idx="1170">
                  <c:v>315.8</c:v>
                </c:pt>
                <c:pt idx="1171">
                  <c:v>315.8</c:v>
                </c:pt>
                <c:pt idx="1172">
                  <c:v>315.8</c:v>
                </c:pt>
                <c:pt idx="1173">
                  <c:v>315.8</c:v>
                </c:pt>
                <c:pt idx="1174">
                  <c:v>315.8</c:v>
                </c:pt>
                <c:pt idx="1175">
                  <c:v>315.8</c:v>
                </c:pt>
                <c:pt idx="1176">
                  <c:v>315.5</c:v>
                </c:pt>
                <c:pt idx="1177">
                  <c:v>315.5</c:v>
                </c:pt>
                <c:pt idx="1178">
                  <c:v>315.5</c:v>
                </c:pt>
                <c:pt idx="1179">
                  <c:v>315.2</c:v>
                </c:pt>
                <c:pt idx="1180">
                  <c:v>315.2</c:v>
                </c:pt>
                <c:pt idx="1181">
                  <c:v>314.89999999999998</c:v>
                </c:pt>
                <c:pt idx="1182">
                  <c:v>314.89999999999998</c:v>
                </c:pt>
                <c:pt idx="1183">
                  <c:v>314.89999999999998</c:v>
                </c:pt>
                <c:pt idx="1184">
                  <c:v>314.89999999999998</c:v>
                </c:pt>
                <c:pt idx="1185">
                  <c:v>314.5</c:v>
                </c:pt>
                <c:pt idx="1186">
                  <c:v>314.5</c:v>
                </c:pt>
                <c:pt idx="1187">
                  <c:v>314.5</c:v>
                </c:pt>
                <c:pt idx="1188">
                  <c:v>314.2</c:v>
                </c:pt>
                <c:pt idx="1189">
                  <c:v>314.2</c:v>
                </c:pt>
                <c:pt idx="1190">
                  <c:v>314.2</c:v>
                </c:pt>
                <c:pt idx="1191">
                  <c:v>314.2</c:v>
                </c:pt>
                <c:pt idx="1192">
                  <c:v>314.2</c:v>
                </c:pt>
                <c:pt idx="1193">
                  <c:v>313.89999999999998</c:v>
                </c:pt>
                <c:pt idx="1194">
                  <c:v>313.5</c:v>
                </c:pt>
                <c:pt idx="1195">
                  <c:v>313.89999999999998</c:v>
                </c:pt>
                <c:pt idx="1196">
                  <c:v>313.5</c:v>
                </c:pt>
                <c:pt idx="1197">
                  <c:v>313.5</c:v>
                </c:pt>
                <c:pt idx="1198">
                  <c:v>313.5</c:v>
                </c:pt>
                <c:pt idx="1199">
                  <c:v>313.2</c:v>
                </c:pt>
                <c:pt idx="1200">
                  <c:v>313.2</c:v>
                </c:pt>
                <c:pt idx="1201">
                  <c:v>313.2</c:v>
                </c:pt>
                <c:pt idx="1202">
                  <c:v>313.2</c:v>
                </c:pt>
                <c:pt idx="1203">
                  <c:v>312.89999999999998</c:v>
                </c:pt>
                <c:pt idx="1204">
                  <c:v>312.89999999999998</c:v>
                </c:pt>
                <c:pt idx="1205">
                  <c:v>312.8</c:v>
                </c:pt>
                <c:pt idx="1206">
                  <c:v>312.60000000000002</c:v>
                </c:pt>
                <c:pt idx="1207">
                  <c:v>312.7</c:v>
                </c:pt>
                <c:pt idx="1208">
                  <c:v>312.60000000000002</c:v>
                </c:pt>
                <c:pt idx="1209">
                  <c:v>312.60000000000002</c:v>
                </c:pt>
                <c:pt idx="1210">
                  <c:v>312.2</c:v>
                </c:pt>
                <c:pt idx="1211">
                  <c:v>312.2</c:v>
                </c:pt>
                <c:pt idx="1212">
                  <c:v>312.2</c:v>
                </c:pt>
                <c:pt idx="1213">
                  <c:v>312.10000000000002</c:v>
                </c:pt>
                <c:pt idx="1214">
                  <c:v>312.2</c:v>
                </c:pt>
                <c:pt idx="1215">
                  <c:v>311.89999999999998</c:v>
                </c:pt>
                <c:pt idx="1216">
                  <c:v>311.89999999999998</c:v>
                </c:pt>
                <c:pt idx="1217">
                  <c:v>311.8</c:v>
                </c:pt>
                <c:pt idx="1218">
                  <c:v>311.89999999999998</c:v>
                </c:pt>
                <c:pt idx="1219">
                  <c:v>311.60000000000002</c:v>
                </c:pt>
                <c:pt idx="1220">
                  <c:v>311.5</c:v>
                </c:pt>
                <c:pt idx="1221">
                  <c:v>311.2</c:v>
                </c:pt>
                <c:pt idx="1222">
                  <c:v>311.2</c:v>
                </c:pt>
                <c:pt idx="1223">
                  <c:v>311.2</c:v>
                </c:pt>
                <c:pt idx="1224">
                  <c:v>311.2</c:v>
                </c:pt>
                <c:pt idx="1225">
                  <c:v>310.89999999999998</c:v>
                </c:pt>
                <c:pt idx="1226">
                  <c:v>310.89999999999998</c:v>
                </c:pt>
                <c:pt idx="1227">
                  <c:v>310.89999999999998</c:v>
                </c:pt>
                <c:pt idx="1228">
                  <c:v>310.5</c:v>
                </c:pt>
                <c:pt idx="1229">
                  <c:v>310.5</c:v>
                </c:pt>
                <c:pt idx="1230">
                  <c:v>310.2</c:v>
                </c:pt>
                <c:pt idx="1231">
                  <c:v>310.2</c:v>
                </c:pt>
                <c:pt idx="1232">
                  <c:v>310.2</c:v>
                </c:pt>
                <c:pt idx="1233">
                  <c:v>309.89999999999998</c:v>
                </c:pt>
                <c:pt idx="1234">
                  <c:v>309.89999999999998</c:v>
                </c:pt>
                <c:pt idx="1235">
                  <c:v>309.89999999999998</c:v>
                </c:pt>
                <c:pt idx="1236">
                  <c:v>309.89999999999998</c:v>
                </c:pt>
                <c:pt idx="1237">
                  <c:v>309.5</c:v>
                </c:pt>
                <c:pt idx="1238">
                  <c:v>309.5</c:v>
                </c:pt>
                <c:pt idx="1239">
                  <c:v>309.2</c:v>
                </c:pt>
                <c:pt idx="1240">
                  <c:v>309.2</c:v>
                </c:pt>
                <c:pt idx="1241">
                  <c:v>309.2</c:v>
                </c:pt>
                <c:pt idx="1242">
                  <c:v>309.3</c:v>
                </c:pt>
                <c:pt idx="1243">
                  <c:v>309.2</c:v>
                </c:pt>
                <c:pt idx="1244">
                  <c:v>308.89999999999998</c:v>
                </c:pt>
                <c:pt idx="1245">
                  <c:v>308.89999999999998</c:v>
                </c:pt>
                <c:pt idx="1246">
                  <c:v>308.60000000000002</c:v>
                </c:pt>
                <c:pt idx="1247">
                  <c:v>308.60000000000002</c:v>
                </c:pt>
                <c:pt idx="1248">
                  <c:v>308.2</c:v>
                </c:pt>
                <c:pt idx="1249">
                  <c:v>308.2</c:v>
                </c:pt>
                <c:pt idx="1250">
                  <c:v>308.2</c:v>
                </c:pt>
                <c:pt idx="1251">
                  <c:v>308.2</c:v>
                </c:pt>
                <c:pt idx="1252">
                  <c:v>307.89999999999998</c:v>
                </c:pt>
                <c:pt idx="1253">
                  <c:v>308.2</c:v>
                </c:pt>
                <c:pt idx="1254">
                  <c:v>307.5</c:v>
                </c:pt>
                <c:pt idx="1255">
                  <c:v>307.5</c:v>
                </c:pt>
                <c:pt idx="1256">
                  <c:v>307.5</c:v>
                </c:pt>
                <c:pt idx="1257">
                  <c:v>307.2</c:v>
                </c:pt>
                <c:pt idx="1258">
                  <c:v>307.10000000000002</c:v>
                </c:pt>
                <c:pt idx="1259">
                  <c:v>307.2</c:v>
                </c:pt>
                <c:pt idx="1260">
                  <c:v>306.8</c:v>
                </c:pt>
                <c:pt idx="1261">
                  <c:v>306.89999999999998</c:v>
                </c:pt>
                <c:pt idx="1262">
                  <c:v>306.89999999999998</c:v>
                </c:pt>
                <c:pt idx="1263">
                  <c:v>306.5</c:v>
                </c:pt>
                <c:pt idx="1264">
                  <c:v>306.8</c:v>
                </c:pt>
                <c:pt idx="1265">
                  <c:v>306.8</c:v>
                </c:pt>
                <c:pt idx="1266">
                  <c:v>306.2</c:v>
                </c:pt>
                <c:pt idx="1267">
                  <c:v>306.10000000000002</c:v>
                </c:pt>
                <c:pt idx="1268">
                  <c:v>306.2</c:v>
                </c:pt>
                <c:pt idx="1269">
                  <c:v>306.10000000000002</c:v>
                </c:pt>
                <c:pt idx="1270">
                  <c:v>305.8</c:v>
                </c:pt>
                <c:pt idx="1271">
                  <c:v>305.8</c:v>
                </c:pt>
                <c:pt idx="1272">
                  <c:v>305.8</c:v>
                </c:pt>
                <c:pt idx="1273">
                  <c:v>305.8</c:v>
                </c:pt>
                <c:pt idx="1274">
                  <c:v>305.39999999999998</c:v>
                </c:pt>
                <c:pt idx="1275">
                  <c:v>305.39999999999998</c:v>
                </c:pt>
                <c:pt idx="1276">
                  <c:v>305.10000000000002</c:v>
                </c:pt>
                <c:pt idx="1277">
                  <c:v>305.39999999999998</c:v>
                </c:pt>
                <c:pt idx="1278">
                  <c:v>305.2</c:v>
                </c:pt>
                <c:pt idx="1279">
                  <c:v>304.89999999999998</c:v>
                </c:pt>
                <c:pt idx="1280">
                  <c:v>304.8</c:v>
                </c:pt>
                <c:pt idx="1281">
                  <c:v>304.89999999999998</c:v>
                </c:pt>
                <c:pt idx="1282">
                  <c:v>304.5</c:v>
                </c:pt>
                <c:pt idx="1283">
                  <c:v>304.5</c:v>
                </c:pt>
                <c:pt idx="1284">
                  <c:v>304.2</c:v>
                </c:pt>
                <c:pt idx="1285">
                  <c:v>304.2</c:v>
                </c:pt>
                <c:pt idx="1286">
                  <c:v>304.2</c:v>
                </c:pt>
                <c:pt idx="1287">
                  <c:v>303.89999999999998</c:v>
                </c:pt>
                <c:pt idx="1288">
                  <c:v>304.2</c:v>
                </c:pt>
                <c:pt idx="1289">
                  <c:v>303.89999999999998</c:v>
                </c:pt>
                <c:pt idx="1290">
                  <c:v>303.89999999999998</c:v>
                </c:pt>
                <c:pt idx="1291">
                  <c:v>303.89999999999998</c:v>
                </c:pt>
                <c:pt idx="1292">
                  <c:v>303.5</c:v>
                </c:pt>
                <c:pt idx="1293">
                  <c:v>303.5</c:v>
                </c:pt>
                <c:pt idx="1294">
                  <c:v>303.5</c:v>
                </c:pt>
                <c:pt idx="1295">
                  <c:v>303.5</c:v>
                </c:pt>
                <c:pt idx="1296">
                  <c:v>303.2</c:v>
                </c:pt>
                <c:pt idx="1297">
                  <c:v>303.2</c:v>
                </c:pt>
                <c:pt idx="1298">
                  <c:v>303.2</c:v>
                </c:pt>
                <c:pt idx="1299">
                  <c:v>302.8</c:v>
                </c:pt>
                <c:pt idx="1300">
                  <c:v>302.89999999999998</c:v>
                </c:pt>
                <c:pt idx="1301">
                  <c:v>302.7</c:v>
                </c:pt>
                <c:pt idx="1302">
                  <c:v>302.5</c:v>
                </c:pt>
                <c:pt idx="1303">
                  <c:v>302.60000000000002</c:v>
                </c:pt>
                <c:pt idx="1304">
                  <c:v>302.60000000000002</c:v>
                </c:pt>
                <c:pt idx="1305">
                  <c:v>302.3</c:v>
                </c:pt>
                <c:pt idx="1306">
                  <c:v>302.3</c:v>
                </c:pt>
                <c:pt idx="1307">
                  <c:v>302.3</c:v>
                </c:pt>
                <c:pt idx="1308">
                  <c:v>301.89999999999998</c:v>
                </c:pt>
                <c:pt idx="1309">
                  <c:v>301.89999999999998</c:v>
                </c:pt>
                <c:pt idx="1310">
                  <c:v>301.89999999999998</c:v>
                </c:pt>
                <c:pt idx="1311">
                  <c:v>301.60000000000002</c:v>
                </c:pt>
                <c:pt idx="1312">
                  <c:v>301.60000000000002</c:v>
                </c:pt>
                <c:pt idx="1313">
                  <c:v>301.60000000000002</c:v>
                </c:pt>
                <c:pt idx="1314">
                  <c:v>301.5</c:v>
                </c:pt>
                <c:pt idx="1315">
                  <c:v>301.3</c:v>
                </c:pt>
                <c:pt idx="1316">
                  <c:v>300.89999999999998</c:v>
                </c:pt>
                <c:pt idx="1317">
                  <c:v>301.3</c:v>
                </c:pt>
                <c:pt idx="1318">
                  <c:v>300.89999999999998</c:v>
                </c:pt>
                <c:pt idx="1319">
                  <c:v>300.89999999999998</c:v>
                </c:pt>
                <c:pt idx="1320">
                  <c:v>300.5</c:v>
                </c:pt>
                <c:pt idx="1321">
                  <c:v>300.60000000000002</c:v>
                </c:pt>
                <c:pt idx="1322">
                  <c:v>300.5</c:v>
                </c:pt>
                <c:pt idx="1323">
                  <c:v>300.5</c:v>
                </c:pt>
                <c:pt idx="1324">
                  <c:v>300.2</c:v>
                </c:pt>
                <c:pt idx="1325">
                  <c:v>300.10000000000002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ex5_40_coolTemp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Sheet1!$G$2:$G$1597</c:f>
              <c:numCache>
                <c:formatCode>General</c:formatCode>
                <c:ptCount val="1596"/>
                <c:pt idx="527">
                  <c:v>392.1</c:v>
                </c:pt>
                <c:pt idx="528">
                  <c:v>392.1</c:v>
                </c:pt>
                <c:pt idx="529">
                  <c:v>392.1</c:v>
                </c:pt>
                <c:pt idx="530">
                  <c:v>392.1</c:v>
                </c:pt>
                <c:pt idx="531">
                  <c:v>392.1</c:v>
                </c:pt>
                <c:pt idx="532">
                  <c:v>392.1</c:v>
                </c:pt>
                <c:pt idx="533">
                  <c:v>392.1</c:v>
                </c:pt>
                <c:pt idx="534">
                  <c:v>392.1</c:v>
                </c:pt>
                <c:pt idx="535">
                  <c:v>391.8</c:v>
                </c:pt>
                <c:pt idx="536">
                  <c:v>392.1</c:v>
                </c:pt>
                <c:pt idx="537">
                  <c:v>392.1</c:v>
                </c:pt>
                <c:pt idx="538">
                  <c:v>392.1</c:v>
                </c:pt>
                <c:pt idx="539">
                  <c:v>391.8</c:v>
                </c:pt>
                <c:pt idx="540">
                  <c:v>391.8</c:v>
                </c:pt>
                <c:pt idx="541">
                  <c:v>392.1</c:v>
                </c:pt>
                <c:pt idx="542">
                  <c:v>392.1</c:v>
                </c:pt>
                <c:pt idx="543">
                  <c:v>391.8</c:v>
                </c:pt>
                <c:pt idx="544">
                  <c:v>391.8</c:v>
                </c:pt>
                <c:pt idx="545">
                  <c:v>391.8</c:v>
                </c:pt>
                <c:pt idx="546">
                  <c:v>391.8</c:v>
                </c:pt>
                <c:pt idx="547">
                  <c:v>391.8</c:v>
                </c:pt>
                <c:pt idx="548">
                  <c:v>391.5</c:v>
                </c:pt>
                <c:pt idx="549">
                  <c:v>391.5</c:v>
                </c:pt>
                <c:pt idx="550">
                  <c:v>391.5</c:v>
                </c:pt>
                <c:pt idx="551">
                  <c:v>391.5</c:v>
                </c:pt>
                <c:pt idx="552">
                  <c:v>391.5</c:v>
                </c:pt>
                <c:pt idx="553">
                  <c:v>391.5</c:v>
                </c:pt>
                <c:pt idx="554">
                  <c:v>391.5</c:v>
                </c:pt>
                <c:pt idx="555">
                  <c:v>391.1</c:v>
                </c:pt>
                <c:pt idx="556">
                  <c:v>391.1</c:v>
                </c:pt>
                <c:pt idx="557">
                  <c:v>391</c:v>
                </c:pt>
                <c:pt idx="558">
                  <c:v>391</c:v>
                </c:pt>
                <c:pt idx="559">
                  <c:v>390.8</c:v>
                </c:pt>
                <c:pt idx="560">
                  <c:v>390.7</c:v>
                </c:pt>
                <c:pt idx="561">
                  <c:v>390.8</c:v>
                </c:pt>
                <c:pt idx="562">
                  <c:v>390.8</c:v>
                </c:pt>
                <c:pt idx="563">
                  <c:v>390.8</c:v>
                </c:pt>
                <c:pt idx="564">
                  <c:v>390.8</c:v>
                </c:pt>
                <c:pt idx="565">
                  <c:v>390.4</c:v>
                </c:pt>
                <c:pt idx="566">
                  <c:v>390.4</c:v>
                </c:pt>
                <c:pt idx="567">
                  <c:v>390.4</c:v>
                </c:pt>
                <c:pt idx="568">
                  <c:v>390.5</c:v>
                </c:pt>
                <c:pt idx="569">
                  <c:v>390.4</c:v>
                </c:pt>
                <c:pt idx="570">
                  <c:v>390.4</c:v>
                </c:pt>
                <c:pt idx="571">
                  <c:v>390.5</c:v>
                </c:pt>
                <c:pt idx="572">
                  <c:v>390.1</c:v>
                </c:pt>
                <c:pt idx="573">
                  <c:v>390.4</c:v>
                </c:pt>
                <c:pt idx="574">
                  <c:v>390.1</c:v>
                </c:pt>
                <c:pt idx="575">
                  <c:v>390.1</c:v>
                </c:pt>
                <c:pt idx="576">
                  <c:v>389.8</c:v>
                </c:pt>
                <c:pt idx="577">
                  <c:v>389.8</c:v>
                </c:pt>
                <c:pt idx="578">
                  <c:v>389.8</c:v>
                </c:pt>
                <c:pt idx="579">
                  <c:v>389.8</c:v>
                </c:pt>
                <c:pt idx="580">
                  <c:v>389.4</c:v>
                </c:pt>
                <c:pt idx="581">
                  <c:v>389.4</c:v>
                </c:pt>
                <c:pt idx="582">
                  <c:v>389.5</c:v>
                </c:pt>
                <c:pt idx="583">
                  <c:v>389.4</c:v>
                </c:pt>
                <c:pt idx="584">
                  <c:v>389.5</c:v>
                </c:pt>
                <c:pt idx="585">
                  <c:v>389.1</c:v>
                </c:pt>
                <c:pt idx="586">
                  <c:v>389.5</c:v>
                </c:pt>
                <c:pt idx="587">
                  <c:v>389.1</c:v>
                </c:pt>
                <c:pt idx="588">
                  <c:v>389.2</c:v>
                </c:pt>
                <c:pt idx="589">
                  <c:v>388.5</c:v>
                </c:pt>
                <c:pt idx="590">
                  <c:v>389.1</c:v>
                </c:pt>
                <c:pt idx="591">
                  <c:v>389</c:v>
                </c:pt>
                <c:pt idx="592">
                  <c:v>388.8</c:v>
                </c:pt>
                <c:pt idx="593">
                  <c:v>388.8</c:v>
                </c:pt>
                <c:pt idx="594">
                  <c:v>388.9</c:v>
                </c:pt>
                <c:pt idx="595">
                  <c:v>388.5</c:v>
                </c:pt>
                <c:pt idx="596">
                  <c:v>388.5</c:v>
                </c:pt>
                <c:pt idx="597">
                  <c:v>388.5</c:v>
                </c:pt>
                <c:pt idx="598">
                  <c:v>388.5</c:v>
                </c:pt>
                <c:pt idx="599">
                  <c:v>388.5</c:v>
                </c:pt>
                <c:pt idx="600">
                  <c:v>388.5</c:v>
                </c:pt>
                <c:pt idx="601">
                  <c:v>388.2</c:v>
                </c:pt>
                <c:pt idx="602">
                  <c:v>387.6</c:v>
                </c:pt>
                <c:pt idx="603">
                  <c:v>387.5</c:v>
                </c:pt>
                <c:pt idx="604">
                  <c:v>387.5</c:v>
                </c:pt>
                <c:pt idx="605">
                  <c:v>387.5</c:v>
                </c:pt>
                <c:pt idx="606">
                  <c:v>387.2</c:v>
                </c:pt>
                <c:pt idx="607">
                  <c:v>387.2</c:v>
                </c:pt>
                <c:pt idx="608">
                  <c:v>386.9</c:v>
                </c:pt>
                <c:pt idx="609">
                  <c:v>386.8</c:v>
                </c:pt>
                <c:pt idx="610">
                  <c:v>386.5</c:v>
                </c:pt>
                <c:pt idx="611">
                  <c:v>386.6</c:v>
                </c:pt>
                <c:pt idx="612">
                  <c:v>386.6</c:v>
                </c:pt>
                <c:pt idx="613">
                  <c:v>386.3</c:v>
                </c:pt>
                <c:pt idx="614">
                  <c:v>386.2</c:v>
                </c:pt>
                <c:pt idx="615">
                  <c:v>386.3</c:v>
                </c:pt>
                <c:pt idx="616">
                  <c:v>385.9</c:v>
                </c:pt>
                <c:pt idx="617">
                  <c:v>385.9</c:v>
                </c:pt>
                <c:pt idx="618">
                  <c:v>385.9</c:v>
                </c:pt>
                <c:pt idx="619">
                  <c:v>385.6</c:v>
                </c:pt>
                <c:pt idx="620">
                  <c:v>385.6</c:v>
                </c:pt>
                <c:pt idx="621">
                  <c:v>385.5</c:v>
                </c:pt>
                <c:pt idx="622">
                  <c:v>385.5</c:v>
                </c:pt>
                <c:pt idx="623">
                  <c:v>385.1</c:v>
                </c:pt>
                <c:pt idx="624">
                  <c:v>385.1</c:v>
                </c:pt>
                <c:pt idx="625">
                  <c:v>385.1</c:v>
                </c:pt>
                <c:pt idx="626">
                  <c:v>385.1</c:v>
                </c:pt>
                <c:pt idx="627">
                  <c:v>384.8</c:v>
                </c:pt>
                <c:pt idx="628">
                  <c:v>384.8</c:v>
                </c:pt>
                <c:pt idx="629">
                  <c:v>384.8</c:v>
                </c:pt>
                <c:pt idx="630">
                  <c:v>384.5</c:v>
                </c:pt>
                <c:pt idx="631">
                  <c:v>384.5</c:v>
                </c:pt>
                <c:pt idx="632">
                  <c:v>384.3</c:v>
                </c:pt>
                <c:pt idx="633">
                  <c:v>384.2</c:v>
                </c:pt>
                <c:pt idx="634">
                  <c:v>384.2</c:v>
                </c:pt>
                <c:pt idx="635">
                  <c:v>384.2</c:v>
                </c:pt>
                <c:pt idx="636">
                  <c:v>383.9</c:v>
                </c:pt>
                <c:pt idx="637">
                  <c:v>383.9</c:v>
                </c:pt>
                <c:pt idx="638">
                  <c:v>383.5</c:v>
                </c:pt>
                <c:pt idx="639">
                  <c:v>383.5</c:v>
                </c:pt>
                <c:pt idx="640">
                  <c:v>383.5</c:v>
                </c:pt>
                <c:pt idx="641">
                  <c:v>383.2</c:v>
                </c:pt>
                <c:pt idx="642">
                  <c:v>383.2</c:v>
                </c:pt>
                <c:pt idx="643">
                  <c:v>383.2</c:v>
                </c:pt>
                <c:pt idx="644">
                  <c:v>382.9</c:v>
                </c:pt>
                <c:pt idx="645">
                  <c:v>382.9</c:v>
                </c:pt>
                <c:pt idx="646">
                  <c:v>382.9</c:v>
                </c:pt>
                <c:pt idx="647">
                  <c:v>382.6</c:v>
                </c:pt>
                <c:pt idx="648">
                  <c:v>382.6</c:v>
                </c:pt>
                <c:pt idx="649">
                  <c:v>382.2</c:v>
                </c:pt>
                <c:pt idx="650">
                  <c:v>382.2</c:v>
                </c:pt>
                <c:pt idx="651">
                  <c:v>382.2</c:v>
                </c:pt>
                <c:pt idx="652">
                  <c:v>381.9</c:v>
                </c:pt>
                <c:pt idx="653">
                  <c:v>381.9</c:v>
                </c:pt>
                <c:pt idx="654">
                  <c:v>381.9</c:v>
                </c:pt>
                <c:pt idx="655">
                  <c:v>381.8</c:v>
                </c:pt>
                <c:pt idx="656">
                  <c:v>381.6</c:v>
                </c:pt>
                <c:pt idx="657">
                  <c:v>381.6</c:v>
                </c:pt>
                <c:pt idx="658">
                  <c:v>381.3</c:v>
                </c:pt>
                <c:pt idx="659">
                  <c:v>381.3</c:v>
                </c:pt>
                <c:pt idx="660">
                  <c:v>380.9</c:v>
                </c:pt>
                <c:pt idx="661">
                  <c:v>380.9</c:v>
                </c:pt>
                <c:pt idx="662">
                  <c:v>380.8</c:v>
                </c:pt>
                <c:pt idx="663">
                  <c:v>380.5</c:v>
                </c:pt>
                <c:pt idx="664">
                  <c:v>380.6</c:v>
                </c:pt>
                <c:pt idx="665">
                  <c:v>380.3</c:v>
                </c:pt>
                <c:pt idx="666">
                  <c:v>380.2</c:v>
                </c:pt>
                <c:pt idx="667">
                  <c:v>380.2</c:v>
                </c:pt>
                <c:pt idx="668">
                  <c:v>379.9</c:v>
                </c:pt>
                <c:pt idx="669">
                  <c:v>379.6</c:v>
                </c:pt>
                <c:pt idx="670">
                  <c:v>379.6</c:v>
                </c:pt>
                <c:pt idx="671">
                  <c:v>379.6</c:v>
                </c:pt>
                <c:pt idx="672">
                  <c:v>379.6</c:v>
                </c:pt>
                <c:pt idx="673">
                  <c:v>379.2</c:v>
                </c:pt>
                <c:pt idx="674">
                  <c:v>379.2</c:v>
                </c:pt>
                <c:pt idx="675">
                  <c:v>378.9</c:v>
                </c:pt>
                <c:pt idx="676">
                  <c:v>378.9</c:v>
                </c:pt>
                <c:pt idx="677">
                  <c:v>378.9</c:v>
                </c:pt>
                <c:pt idx="678">
                  <c:v>378.5</c:v>
                </c:pt>
                <c:pt idx="679">
                  <c:v>378.6</c:v>
                </c:pt>
                <c:pt idx="680">
                  <c:v>378.3</c:v>
                </c:pt>
                <c:pt idx="681">
                  <c:v>378.3</c:v>
                </c:pt>
                <c:pt idx="682">
                  <c:v>378.2</c:v>
                </c:pt>
                <c:pt idx="683">
                  <c:v>377.9</c:v>
                </c:pt>
                <c:pt idx="684">
                  <c:v>377.9</c:v>
                </c:pt>
                <c:pt idx="685">
                  <c:v>378</c:v>
                </c:pt>
                <c:pt idx="686">
                  <c:v>378</c:v>
                </c:pt>
                <c:pt idx="687">
                  <c:v>377.9</c:v>
                </c:pt>
                <c:pt idx="688">
                  <c:v>377.6</c:v>
                </c:pt>
                <c:pt idx="689">
                  <c:v>377.6</c:v>
                </c:pt>
                <c:pt idx="690">
                  <c:v>377.3</c:v>
                </c:pt>
                <c:pt idx="691">
                  <c:v>377.2</c:v>
                </c:pt>
                <c:pt idx="692">
                  <c:v>377.3</c:v>
                </c:pt>
                <c:pt idx="693">
                  <c:v>376.9</c:v>
                </c:pt>
                <c:pt idx="694">
                  <c:v>377</c:v>
                </c:pt>
                <c:pt idx="695">
                  <c:v>376.8</c:v>
                </c:pt>
                <c:pt idx="696">
                  <c:v>376.6</c:v>
                </c:pt>
                <c:pt idx="697">
                  <c:v>376.2</c:v>
                </c:pt>
                <c:pt idx="698">
                  <c:v>376.3</c:v>
                </c:pt>
                <c:pt idx="699">
                  <c:v>376.2</c:v>
                </c:pt>
                <c:pt idx="700">
                  <c:v>375.9</c:v>
                </c:pt>
                <c:pt idx="701">
                  <c:v>375.9</c:v>
                </c:pt>
                <c:pt idx="702">
                  <c:v>375.9</c:v>
                </c:pt>
                <c:pt idx="703">
                  <c:v>376</c:v>
                </c:pt>
                <c:pt idx="704">
                  <c:v>375.9</c:v>
                </c:pt>
                <c:pt idx="705">
                  <c:v>375.6</c:v>
                </c:pt>
                <c:pt idx="706">
                  <c:v>375.6</c:v>
                </c:pt>
                <c:pt idx="707">
                  <c:v>375.3</c:v>
                </c:pt>
                <c:pt idx="708">
                  <c:v>375.3</c:v>
                </c:pt>
                <c:pt idx="709">
                  <c:v>375.1</c:v>
                </c:pt>
                <c:pt idx="710">
                  <c:v>374.9</c:v>
                </c:pt>
                <c:pt idx="711">
                  <c:v>374.9</c:v>
                </c:pt>
                <c:pt idx="712">
                  <c:v>374.6</c:v>
                </c:pt>
                <c:pt idx="713">
                  <c:v>374.9</c:v>
                </c:pt>
                <c:pt idx="714">
                  <c:v>374.5</c:v>
                </c:pt>
                <c:pt idx="715">
                  <c:v>374.2</c:v>
                </c:pt>
                <c:pt idx="716">
                  <c:v>374.2</c:v>
                </c:pt>
                <c:pt idx="717">
                  <c:v>373.8</c:v>
                </c:pt>
                <c:pt idx="718">
                  <c:v>373.9</c:v>
                </c:pt>
                <c:pt idx="719">
                  <c:v>373.8</c:v>
                </c:pt>
                <c:pt idx="720">
                  <c:v>373.6</c:v>
                </c:pt>
                <c:pt idx="721">
                  <c:v>373.6</c:v>
                </c:pt>
                <c:pt idx="722">
                  <c:v>373.3</c:v>
                </c:pt>
                <c:pt idx="723">
                  <c:v>373.2</c:v>
                </c:pt>
                <c:pt idx="724">
                  <c:v>373.2</c:v>
                </c:pt>
                <c:pt idx="725">
                  <c:v>372.9</c:v>
                </c:pt>
                <c:pt idx="726">
                  <c:v>372.9</c:v>
                </c:pt>
                <c:pt idx="727">
                  <c:v>373</c:v>
                </c:pt>
                <c:pt idx="728">
                  <c:v>372.7</c:v>
                </c:pt>
                <c:pt idx="729">
                  <c:v>371.9</c:v>
                </c:pt>
                <c:pt idx="730">
                  <c:v>372.2</c:v>
                </c:pt>
                <c:pt idx="731">
                  <c:v>371.6</c:v>
                </c:pt>
                <c:pt idx="732">
                  <c:v>371.6</c:v>
                </c:pt>
                <c:pt idx="733">
                  <c:v>371.6</c:v>
                </c:pt>
                <c:pt idx="734">
                  <c:v>371.6</c:v>
                </c:pt>
                <c:pt idx="735">
                  <c:v>371.9</c:v>
                </c:pt>
                <c:pt idx="736">
                  <c:v>371.9</c:v>
                </c:pt>
                <c:pt idx="737">
                  <c:v>371.6</c:v>
                </c:pt>
                <c:pt idx="738">
                  <c:v>371.3</c:v>
                </c:pt>
                <c:pt idx="739">
                  <c:v>371.5</c:v>
                </c:pt>
                <c:pt idx="740">
                  <c:v>371.2</c:v>
                </c:pt>
                <c:pt idx="741">
                  <c:v>370.6</c:v>
                </c:pt>
                <c:pt idx="742">
                  <c:v>370.6</c:v>
                </c:pt>
                <c:pt idx="743">
                  <c:v>370.3</c:v>
                </c:pt>
                <c:pt idx="744">
                  <c:v>370.6</c:v>
                </c:pt>
                <c:pt idx="745">
                  <c:v>370.3</c:v>
                </c:pt>
                <c:pt idx="746">
                  <c:v>370.3</c:v>
                </c:pt>
                <c:pt idx="747">
                  <c:v>370.3</c:v>
                </c:pt>
                <c:pt idx="748">
                  <c:v>370.3</c:v>
                </c:pt>
                <c:pt idx="749">
                  <c:v>370.3</c:v>
                </c:pt>
                <c:pt idx="750">
                  <c:v>369.5</c:v>
                </c:pt>
                <c:pt idx="751">
                  <c:v>370.1</c:v>
                </c:pt>
                <c:pt idx="752">
                  <c:v>369.8</c:v>
                </c:pt>
                <c:pt idx="753">
                  <c:v>369.8</c:v>
                </c:pt>
                <c:pt idx="754">
                  <c:v>369.2</c:v>
                </c:pt>
                <c:pt idx="755">
                  <c:v>369.2</c:v>
                </c:pt>
                <c:pt idx="756">
                  <c:v>369.2</c:v>
                </c:pt>
                <c:pt idx="757">
                  <c:v>369.2</c:v>
                </c:pt>
                <c:pt idx="758">
                  <c:v>369.2</c:v>
                </c:pt>
                <c:pt idx="759">
                  <c:v>369</c:v>
                </c:pt>
                <c:pt idx="760">
                  <c:v>369.2</c:v>
                </c:pt>
                <c:pt idx="761">
                  <c:v>369.5</c:v>
                </c:pt>
                <c:pt idx="762">
                  <c:v>369.2</c:v>
                </c:pt>
                <c:pt idx="763">
                  <c:v>369.2</c:v>
                </c:pt>
                <c:pt idx="764">
                  <c:v>369</c:v>
                </c:pt>
                <c:pt idx="765">
                  <c:v>369.3</c:v>
                </c:pt>
                <c:pt idx="766">
                  <c:v>369.2</c:v>
                </c:pt>
                <c:pt idx="767">
                  <c:v>369.2</c:v>
                </c:pt>
                <c:pt idx="768">
                  <c:v>369.2</c:v>
                </c:pt>
                <c:pt idx="769">
                  <c:v>369.2</c:v>
                </c:pt>
                <c:pt idx="770">
                  <c:v>368.9</c:v>
                </c:pt>
                <c:pt idx="771">
                  <c:v>368.9</c:v>
                </c:pt>
                <c:pt idx="772">
                  <c:v>368.9</c:v>
                </c:pt>
                <c:pt idx="773">
                  <c:v>368.9</c:v>
                </c:pt>
                <c:pt idx="774">
                  <c:v>368.9</c:v>
                </c:pt>
                <c:pt idx="775">
                  <c:v>368.6</c:v>
                </c:pt>
                <c:pt idx="776">
                  <c:v>368.6</c:v>
                </c:pt>
                <c:pt idx="777">
                  <c:v>368.6</c:v>
                </c:pt>
                <c:pt idx="778">
                  <c:v>368.6</c:v>
                </c:pt>
                <c:pt idx="779">
                  <c:v>368.6</c:v>
                </c:pt>
                <c:pt idx="780">
                  <c:v>368.5</c:v>
                </c:pt>
                <c:pt idx="781">
                  <c:v>368.2</c:v>
                </c:pt>
                <c:pt idx="782">
                  <c:v>368.2</c:v>
                </c:pt>
                <c:pt idx="783">
                  <c:v>368.2</c:v>
                </c:pt>
                <c:pt idx="784">
                  <c:v>368.2</c:v>
                </c:pt>
                <c:pt idx="785">
                  <c:v>368.2</c:v>
                </c:pt>
                <c:pt idx="786">
                  <c:v>368.2</c:v>
                </c:pt>
                <c:pt idx="787">
                  <c:v>368.2</c:v>
                </c:pt>
                <c:pt idx="788">
                  <c:v>367.9</c:v>
                </c:pt>
                <c:pt idx="789">
                  <c:v>367.9</c:v>
                </c:pt>
                <c:pt idx="790">
                  <c:v>367.9</c:v>
                </c:pt>
                <c:pt idx="791">
                  <c:v>367.9</c:v>
                </c:pt>
                <c:pt idx="792">
                  <c:v>367.6</c:v>
                </c:pt>
                <c:pt idx="793">
                  <c:v>367.6</c:v>
                </c:pt>
                <c:pt idx="794">
                  <c:v>367.6</c:v>
                </c:pt>
                <c:pt idx="795">
                  <c:v>367.6</c:v>
                </c:pt>
                <c:pt idx="796">
                  <c:v>367.6</c:v>
                </c:pt>
                <c:pt idx="797">
                  <c:v>367.6</c:v>
                </c:pt>
                <c:pt idx="798">
                  <c:v>367.3</c:v>
                </c:pt>
                <c:pt idx="799">
                  <c:v>367.3</c:v>
                </c:pt>
                <c:pt idx="800">
                  <c:v>367.6</c:v>
                </c:pt>
                <c:pt idx="801">
                  <c:v>367.3</c:v>
                </c:pt>
                <c:pt idx="802">
                  <c:v>367.3</c:v>
                </c:pt>
                <c:pt idx="803">
                  <c:v>367.3</c:v>
                </c:pt>
                <c:pt idx="804">
                  <c:v>367.3</c:v>
                </c:pt>
                <c:pt idx="805">
                  <c:v>367</c:v>
                </c:pt>
                <c:pt idx="806">
                  <c:v>367</c:v>
                </c:pt>
                <c:pt idx="807">
                  <c:v>367</c:v>
                </c:pt>
                <c:pt idx="808">
                  <c:v>366.6</c:v>
                </c:pt>
                <c:pt idx="809">
                  <c:v>366.9</c:v>
                </c:pt>
                <c:pt idx="810">
                  <c:v>366.9</c:v>
                </c:pt>
                <c:pt idx="811">
                  <c:v>366.6</c:v>
                </c:pt>
                <c:pt idx="812">
                  <c:v>366.6</c:v>
                </c:pt>
                <c:pt idx="813">
                  <c:v>366.6</c:v>
                </c:pt>
                <c:pt idx="814">
                  <c:v>366.6</c:v>
                </c:pt>
                <c:pt idx="815">
                  <c:v>366.3</c:v>
                </c:pt>
                <c:pt idx="816">
                  <c:v>366.3</c:v>
                </c:pt>
                <c:pt idx="817">
                  <c:v>366.3</c:v>
                </c:pt>
                <c:pt idx="818">
                  <c:v>366.3</c:v>
                </c:pt>
                <c:pt idx="819">
                  <c:v>366.3</c:v>
                </c:pt>
                <c:pt idx="820">
                  <c:v>366.3</c:v>
                </c:pt>
                <c:pt idx="821">
                  <c:v>366.3</c:v>
                </c:pt>
                <c:pt idx="822">
                  <c:v>366</c:v>
                </c:pt>
                <c:pt idx="823">
                  <c:v>365.9</c:v>
                </c:pt>
                <c:pt idx="824">
                  <c:v>366</c:v>
                </c:pt>
                <c:pt idx="825">
                  <c:v>366</c:v>
                </c:pt>
                <c:pt idx="826">
                  <c:v>366</c:v>
                </c:pt>
                <c:pt idx="827">
                  <c:v>365.7</c:v>
                </c:pt>
                <c:pt idx="828">
                  <c:v>365.6</c:v>
                </c:pt>
                <c:pt idx="829">
                  <c:v>365.6</c:v>
                </c:pt>
                <c:pt idx="830">
                  <c:v>365.6</c:v>
                </c:pt>
                <c:pt idx="831">
                  <c:v>365.6</c:v>
                </c:pt>
                <c:pt idx="832">
                  <c:v>365.6</c:v>
                </c:pt>
                <c:pt idx="833">
                  <c:v>365.3</c:v>
                </c:pt>
                <c:pt idx="834">
                  <c:v>365.4</c:v>
                </c:pt>
                <c:pt idx="835">
                  <c:v>365.4</c:v>
                </c:pt>
                <c:pt idx="836">
                  <c:v>365.3</c:v>
                </c:pt>
                <c:pt idx="837">
                  <c:v>365.4</c:v>
                </c:pt>
                <c:pt idx="838">
                  <c:v>365</c:v>
                </c:pt>
                <c:pt idx="839">
                  <c:v>365</c:v>
                </c:pt>
                <c:pt idx="840">
                  <c:v>365</c:v>
                </c:pt>
                <c:pt idx="841">
                  <c:v>365.1</c:v>
                </c:pt>
                <c:pt idx="842">
                  <c:v>364.9</c:v>
                </c:pt>
                <c:pt idx="843">
                  <c:v>364.7</c:v>
                </c:pt>
                <c:pt idx="844">
                  <c:v>364.6</c:v>
                </c:pt>
                <c:pt idx="845">
                  <c:v>364.7</c:v>
                </c:pt>
                <c:pt idx="846">
                  <c:v>364.6</c:v>
                </c:pt>
                <c:pt idx="847">
                  <c:v>364.7</c:v>
                </c:pt>
                <c:pt idx="848">
                  <c:v>364.6</c:v>
                </c:pt>
                <c:pt idx="849">
                  <c:v>364.4</c:v>
                </c:pt>
                <c:pt idx="850">
                  <c:v>364.3</c:v>
                </c:pt>
                <c:pt idx="851">
                  <c:v>364.3</c:v>
                </c:pt>
                <c:pt idx="852">
                  <c:v>364.3</c:v>
                </c:pt>
                <c:pt idx="853">
                  <c:v>364.4</c:v>
                </c:pt>
                <c:pt idx="854">
                  <c:v>364.3</c:v>
                </c:pt>
                <c:pt idx="855">
                  <c:v>363.6</c:v>
                </c:pt>
                <c:pt idx="856">
                  <c:v>363.7</c:v>
                </c:pt>
                <c:pt idx="857">
                  <c:v>363.7</c:v>
                </c:pt>
                <c:pt idx="858">
                  <c:v>363.1</c:v>
                </c:pt>
                <c:pt idx="859">
                  <c:v>363.3</c:v>
                </c:pt>
                <c:pt idx="860">
                  <c:v>363</c:v>
                </c:pt>
                <c:pt idx="861">
                  <c:v>362.8</c:v>
                </c:pt>
                <c:pt idx="862">
                  <c:v>363</c:v>
                </c:pt>
                <c:pt idx="863">
                  <c:v>362.7</c:v>
                </c:pt>
                <c:pt idx="864">
                  <c:v>362.5</c:v>
                </c:pt>
                <c:pt idx="865">
                  <c:v>362.3</c:v>
                </c:pt>
                <c:pt idx="866">
                  <c:v>362.3</c:v>
                </c:pt>
                <c:pt idx="867">
                  <c:v>362</c:v>
                </c:pt>
                <c:pt idx="868">
                  <c:v>362</c:v>
                </c:pt>
                <c:pt idx="869">
                  <c:v>361.7</c:v>
                </c:pt>
                <c:pt idx="870">
                  <c:v>361.7</c:v>
                </c:pt>
                <c:pt idx="871">
                  <c:v>361.7</c:v>
                </c:pt>
                <c:pt idx="872">
                  <c:v>361.4</c:v>
                </c:pt>
                <c:pt idx="873">
                  <c:v>361.4</c:v>
                </c:pt>
                <c:pt idx="874">
                  <c:v>361.4</c:v>
                </c:pt>
                <c:pt idx="875">
                  <c:v>361.4</c:v>
                </c:pt>
                <c:pt idx="876">
                  <c:v>361.1</c:v>
                </c:pt>
                <c:pt idx="877">
                  <c:v>361.1</c:v>
                </c:pt>
                <c:pt idx="878">
                  <c:v>361.1</c:v>
                </c:pt>
                <c:pt idx="879">
                  <c:v>360.8</c:v>
                </c:pt>
                <c:pt idx="880">
                  <c:v>360.8</c:v>
                </c:pt>
                <c:pt idx="881">
                  <c:v>360.8</c:v>
                </c:pt>
                <c:pt idx="882">
                  <c:v>360.8</c:v>
                </c:pt>
                <c:pt idx="883">
                  <c:v>360.4</c:v>
                </c:pt>
                <c:pt idx="884">
                  <c:v>360.4</c:v>
                </c:pt>
                <c:pt idx="885">
                  <c:v>360.4</c:v>
                </c:pt>
                <c:pt idx="886">
                  <c:v>360.5</c:v>
                </c:pt>
                <c:pt idx="887">
                  <c:v>360.4</c:v>
                </c:pt>
                <c:pt idx="888">
                  <c:v>360.1</c:v>
                </c:pt>
                <c:pt idx="889">
                  <c:v>360.1</c:v>
                </c:pt>
                <c:pt idx="890">
                  <c:v>359.8</c:v>
                </c:pt>
                <c:pt idx="891">
                  <c:v>359.7</c:v>
                </c:pt>
                <c:pt idx="892">
                  <c:v>359.8</c:v>
                </c:pt>
                <c:pt idx="893">
                  <c:v>359.8</c:v>
                </c:pt>
                <c:pt idx="894">
                  <c:v>359.8</c:v>
                </c:pt>
                <c:pt idx="895">
                  <c:v>359.5</c:v>
                </c:pt>
                <c:pt idx="896">
                  <c:v>359.5</c:v>
                </c:pt>
                <c:pt idx="897">
                  <c:v>359.2</c:v>
                </c:pt>
                <c:pt idx="898">
                  <c:v>359.2</c:v>
                </c:pt>
                <c:pt idx="899">
                  <c:v>359.2</c:v>
                </c:pt>
                <c:pt idx="900">
                  <c:v>359.1</c:v>
                </c:pt>
                <c:pt idx="901">
                  <c:v>358.8</c:v>
                </c:pt>
                <c:pt idx="902">
                  <c:v>358.8</c:v>
                </c:pt>
                <c:pt idx="903">
                  <c:v>358.8</c:v>
                </c:pt>
                <c:pt idx="904">
                  <c:v>358.5</c:v>
                </c:pt>
                <c:pt idx="905">
                  <c:v>358.1</c:v>
                </c:pt>
                <c:pt idx="906">
                  <c:v>358.1</c:v>
                </c:pt>
                <c:pt idx="907">
                  <c:v>358.1</c:v>
                </c:pt>
                <c:pt idx="908">
                  <c:v>358.1</c:v>
                </c:pt>
                <c:pt idx="909">
                  <c:v>357.8</c:v>
                </c:pt>
                <c:pt idx="910">
                  <c:v>357.9</c:v>
                </c:pt>
                <c:pt idx="911">
                  <c:v>357.8</c:v>
                </c:pt>
                <c:pt idx="912">
                  <c:v>357.5</c:v>
                </c:pt>
                <c:pt idx="913">
                  <c:v>357.5</c:v>
                </c:pt>
                <c:pt idx="914">
                  <c:v>357.3</c:v>
                </c:pt>
                <c:pt idx="915">
                  <c:v>357.2</c:v>
                </c:pt>
                <c:pt idx="916">
                  <c:v>357.1</c:v>
                </c:pt>
                <c:pt idx="917">
                  <c:v>356.8</c:v>
                </c:pt>
                <c:pt idx="918">
                  <c:v>356.8</c:v>
                </c:pt>
                <c:pt idx="919">
                  <c:v>356.8</c:v>
                </c:pt>
                <c:pt idx="920">
                  <c:v>356.4</c:v>
                </c:pt>
                <c:pt idx="921">
                  <c:v>356.4</c:v>
                </c:pt>
                <c:pt idx="922">
                  <c:v>356.4</c:v>
                </c:pt>
                <c:pt idx="923">
                  <c:v>356.1</c:v>
                </c:pt>
                <c:pt idx="924">
                  <c:v>356.1</c:v>
                </c:pt>
                <c:pt idx="925">
                  <c:v>356.1</c:v>
                </c:pt>
                <c:pt idx="926">
                  <c:v>356.1</c:v>
                </c:pt>
                <c:pt idx="927">
                  <c:v>355.9</c:v>
                </c:pt>
                <c:pt idx="928">
                  <c:v>355.5</c:v>
                </c:pt>
                <c:pt idx="929">
                  <c:v>355.4</c:v>
                </c:pt>
                <c:pt idx="930">
                  <c:v>355.5</c:v>
                </c:pt>
                <c:pt idx="931">
                  <c:v>355.4</c:v>
                </c:pt>
                <c:pt idx="932">
                  <c:v>355.2</c:v>
                </c:pt>
                <c:pt idx="933">
                  <c:v>355.1</c:v>
                </c:pt>
                <c:pt idx="934">
                  <c:v>355.2</c:v>
                </c:pt>
                <c:pt idx="935">
                  <c:v>354.9</c:v>
                </c:pt>
                <c:pt idx="936">
                  <c:v>354.8</c:v>
                </c:pt>
                <c:pt idx="937">
                  <c:v>354.4</c:v>
                </c:pt>
                <c:pt idx="938">
                  <c:v>354.5</c:v>
                </c:pt>
                <c:pt idx="939">
                  <c:v>354.4</c:v>
                </c:pt>
                <c:pt idx="940">
                  <c:v>354.1</c:v>
                </c:pt>
                <c:pt idx="941">
                  <c:v>354.1</c:v>
                </c:pt>
                <c:pt idx="942">
                  <c:v>354.1</c:v>
                </c:pt>
                <c:pt idx="943">
                  <c:v>354.2</c:v>
                </c:pt>
                <c:pt idx="944">
                  <c:v>353.8</c:v>
                </c:pt>
                <c:pt idx="945">
                  <c:v>353.7</c:v>
                </c:pt>
                <c:pt idx="946">
                  <c:v>353.4</c:v>
                </c:pt>
                <c:pt idx="947">
                  <c:v>353.4</c:v>
                </c:pt>
                <c:pt idx="948">
                  <c:v>353.3</c:v>
                </c:pt>
                <c:pt idx="949">
                  <c:v>353.1</c:v>
                </c:pt>
                <c:pt idx="950">
                  <c:v>353.1</c:v>
                </c:pt>
                <c:pt idx="951">
                  <c:v>353.1</c:v>
                </c:pt>
                <c:pt idx="952">
                  <c:v>352.9</c:v>
                </c:pt>
                <c:pt idx="953">
                  <c:v>352.7</c:v>
                </c:pt>
                <c:pt idx="954">
                  <c:v>352.8</c:v>
                </c:pt>
                <c:pt idx="955">
                  <c:v>352.5</c:v>
                </c:pt>
                <c:pt idx="956">
                  <c:v>352.4</c:v>
                </c:pt>
                <c:pt idx="957">
                  <c:v>352.5</c:v>
                </c:pt>
                <c:pt idx="958">
                  <c:v>352.1</c:v>
                </c:pt>
                <c:pt idx="959">
                  <c:v>352.1</c:v>
                </c:pt>
                <c:pt idx="960">
                  <c:v>352.1</c:v>
                </c:pt>
                <c:pt idx="961">
                  <c:v>352.1</c:v>
                </c:pt>
                <c:pt idx="962">
                  <c:v>352.1</c:v>
                </c:pt>
                <c:pt idx="963">
                  <c:v>351.5</c:v>
                </c:pt>
                <c:pt idx="964">
                  <c:v>351.8</c:v>
                </c:pt>
                <c:pt idx="965">
                  <c:v>351.4</c:v>
                </c:pt>
                <c:pt idx="966">
                  <c:v>351.5</c:v>
                </c:pt>
                <c:pt idx="967">
                  <c:v>351.1</c:v>
                </c:pt>
                <c:pt idx="968">
                  <c:v>351.4</c:v>
                </c:pt>
                <c:pt idx="969">
                  <c:v>350.8</c:v>
                </c:pt>
                <c:pt idx="970">
                  <c:v>350.8</c:v>
                </c:pt>
                <c:pt idx="971">
                  <c:v>351.1</c:v>
                </c:pt>
                <c:pt idx="972">
                  <c:v>350.8</c:v>
                </c:pt>
                <c:pt idx="973">
                  <c:v>350.8</c:v>
                </c:pt>
                <c:pt idx="974">
                  <c:v>350.5</c:v>
                </c:pt>
                <c:pt idx="975">
                  <c:v>350.8</c:v>
                </c:pt>
                <c:pt idx="976">
                  <c:v>350.1</c:v>
                </c:pt>
                <c:pt idx="977">
                  <c:v>350.4</c:v>
                </c:pt>
                <c:pt idx="978">
                  <c:v>350</c:v>
                </c:pt>
                <c:pt idx="979">
                  <c:v>349.8</c:v>
                </c:pt>
                <c:pt idx="980">
                  <c:v>349.8</c:v>
                </c:pt>
                <c:pt idx="981">
                  <c:v>349.8</c:v>
                </c:pt>
                <c:pt idx="982">
                  <c:v>349.8</c:v>
                </c:pt>
                <c:pt idx="983">
                  <c:v>349.4</c:v>
                </c:pt>
                <c:pt idx="984">
                  <c:v>349.8</c:v>
                </c:pt>
                <c:pt idx="985">
                  <c:v>349.5</c:v>
                </c:pt>
                <c:pt idx="986">
                  <c:v>349.1</c:v>
                </c:pt>
                <c:pt idx="987">
                  <c:v>349.4</c:v>
                </c:pt>
                <c:pt idx="988">
                  <c:v>348.8</c:v>
                </c:pt>
                <c:pt idx="989">
                  <c:v>349.1</c:v>
                </c:pt>
                <c:pt idx="990">
                  <c:v>348.7</c:v>
                </c:pt>
                <c:pt idx="991">
                  <c:v>348.8</c:v>
                </c:pt>
                <c:pt idx="992">
                  <c:v>348.5</c:v>
                </c:pt>
                <c:pt idx="993">
                  <c:v>348.8</c:v>
                </c:pt>
                <c:pt idx="994">
                  <c:v>348.5</c:v>
                </c:pt>
                <c:pt idx="995">
                  <c:v>348.1</c:v>
                </c:pt>
                <c:pt idx="996">
                  <c:v>348.5</c:v>
                </c:pt>
                <c:pt idx="997">
                  <c:v>348.1</c:v>
                </c:pt>
                <c:pt idx="998">
                  <c:v>348.4</c:v>
                </c:pt>
                <c:pt idx="999">
                  <c:v>347.8</c:v>
                </c:pt>
                <c:pt idx="1000">
                  <c:v>348.2</c:v>
                </c:pt>
                <c:pt idx="1001">
                  <c:v>348.1</c:v>
                </c:pt>
                <c:pt idx="1002">
                  <c:v>348.2</c:v>
                </c:pt>
                <c:pt idx="1003">
                  <c:v>348.1</c:v>
                </c:pt>
                <c:pt idx="1004">
                  <c:v>348.2</c:v>
                </c:pt>
                <c:pt idx="1005">
                  <c:v>347.8</c:v>
                </c:pt>
                <c:pt idx="1006">
                  <c:v>347.8</c:v>
                </c:pt>
                <c:pt idx="1007">
                  <c:v>347.8</c:v>
                </c:pt>
                <c:pt idx="1008">
                  <c:v>347.5</c:v>
                </c:pt>
                <c:pt idx="1009">
                  <c:v>347.7</c:v>
                </c:pt>
                <c:pt idx="1010">
                  <c:v>347.8</c:v>
                </c:pt>
                <c:pt idx="1011">
                  <c:v>347.5</c:v>
                </c:pt>
                <c:pt idx="1012">
                  <c:v>347.5</c:v>
                </c:pt>
                <c:pt idx="1013">
                  <c:v>347.5</c:v>
                </c:pt>
                <c:pt idx="1014">
                  <c:v>347.4</c:v>
                </c:pt>
                <c:pt idx="1015">
                  <c:v>347.5</c:v>
                </c:pt>
                <c:pt idx="1016">
                  <c:v>347.5</c:v>
                </c:pt>
                <c:pt idx="1017">
                  <c:v>347.5</c:v>
                </c:pt>
                <c:pt idx="1018">
                  <c:v>347.2</c:v>
                </c:pt>
                <c:pt idx="1019">
                  <c:v>347.5</c:v>
                </c:pt>
                <c:pt idx="1020">
                  <c:v>347.1</c:v>
                </c:pt>
                <c:pt idx="1021">
                  <c:v>347.2</c:v>
                </c:pt>
                <c:pt idx="1022">
                  <c:v>347.2</c:v>
                </c:pt>
                <c:pt idx="1023">
                  <c:v>347.2</c:v>
                </c:pt>
                <c:pt idx="1024">
                  <c:v>347.2</c:v>
                </c:pt>
                <c:pt idx="1025">
                  <c:v>346.9</c:v>
                </c:pt>
                <c:pt idx="1026">
                  <c:v>346.8</c:v>
                </c:pt>
                <c:pt idx="1027">
                  <c:v>346.7</c:v>
                </c:pt>
                <c:pt idx="1028">
                  <c:v>346.7</c:v>
                </c:pt>
                <c:pt idx="1029">
                  <c:v>346.8</c:v>
                </c:pt>
                <c:pt idx="1030">
                  <c:v>346.8</c:v>
                </c:pt>
                <c:pt idx="1031">
                  <c:v>346.8</c:v>
                </c:pt>
                <c:pt idx="1032">
                  <c:v>346.5</c:v>
                </c:pt>
                <c:pt idx="1033">
                  <c:v>346.5</c:v>
                </c:pt>
                <c:pt idx="1034">
                  <c:v>346.5</c:v>
                </c:pt>
                <c:pt idx="1035">
                  <c:v>346.5</c:v>
                </c:pt>
                <c:pt idx="1036">
                  <c:v>346.4</c:v>
                </c:pt>
                <c:pt idx="1037">
                  <c:v>346.4</c:v>
                </c:pt>
                <c:pt idx="1038">
                  <c:v>346.1</c:v>
                </c:pt>
                <c:pt idx="1039">
                  <c:v>346.4</c:v>
                </c:pt>
                <c:pt idx="1040">
                  <c:v>346.1</c:v>
                </c:pt>
                <c:pt idx="1041">
                  <c:v>346.2</c:v>
                </c:pt>
                <c:pt idx="1042">
                  <c:v>346.1</c:v>
                </c:pt>
                <c:pt idx="1043">
                  <c:v>345.8</c:v>
                </c:pt>
                <c:pt idx="1044">
                  <c:v>346.1</c:v>
                </c:pt>
                <c:pt idx="1045">
                  <c:v>345.8</c:v>
                </c:pt>
                <c:pt idx="1046">
                  <c:v>345.8</c:v>
                </c:pt>
                <c:pt idx="1047">
                  <c:v>345.9</c:v>
                </c:pt>
                <c:pt idx="1048">
                  <c:v>345.8</c:v>
                </c:pt>
                <c:pt idx="1049">
                  <c:v>345.8</c:v>
                </c:pt>
                <c:pt idx="1050">
                  <c:v>345.8</c:v>
                </c:pt>
                <c:pt idx="1051">
                  <c:v>345.8</c:v>
                </c:pt>
                <c:pt idx="1052">
                  <c:v>345.8</c:v>
                </c:pt>
                <c:pt idx="1053">
                  <c:v>345.5</c:v>
                </c:pt>
                <c:pt idx="1054">
                  <c:v>345.7</c:v>
                </c:pt>
                <c:pt idx="1055">
                  <c:v>345.5</c:v>
                </c:pt>
                <c:pt idx="1056">
                  <c:v>345.5</c:v>
                </c:pt>
                <c:pt idx="1057">
                  <c:v>345.5</c:v>
                </c:pt>
                <c:pt idx="1058">
                  <c:v>345.6</c:v>
                </c:pt>
                <c:pt idx="1059">
                  <c:v>345.2</c:v>
                </c:pt>
                <c:pt idx="1060">
                  <c:v>345.1</c:v>
                </c:pt>
                <c:pt idx="1061">
                  <c:v>345.1</c:v>
                </c:pt>
                <c:pt idx="1062">
                  <c:v>345.1</c:v>
                </c:pt>
                <c:pt idx="1063">
                  <c:v>344.8</c:v>
                </c:pt>
                <c:pt idx="1064">
                  <c:v>344.8</c:v>
                </c:pt>
                <c:pt idx="1065">
                  <c:v>344.8</c:v>
                </c:pt>
                <c:pt idx="1066">
                  <c:v>344.8</c:v>
                </c:pt>
                <c:pt idx="1067">
                  <c:v>344.8</c:v>
                </c:pt>
                <c:pt idx="1068">
                  <c:v>344.8</c:v>
                </c:pt>
                <c:pt idx="1069">
                  <c:v>344.8</c:v>
                </c:pt>
                <c:pt idx="1070">
                  <c:v>344.5</c:v>
                </c:pt>
                <c:pt idx="1071">
                  <c:v>344.5</c:v>
                </c:pt>
                <c:pt idx="1072">
                  <c:v>344.5</c:v>
                </c:pt>
                <c:pt idx="1073">
                  <c:v>344.5</c:v>
                </c:pt>
                <c:pt idx="1074">
                  <c:v>344.5</c:v>
                </c:pt>
                <c:pt idx="1075">
                  <c:v>344.5</c:v>
                </c:pt>
                <c:pt idx="1076">
                  <c:v>344.4</c:v>
                </c:pt>
                <c:pt idx="1077">
                  <c:v>344.4</c:v>
                </c:pt>
                <c:pt idx="1078">
                  <c:v>344.4</c:v>
                </c:pt>
                <c:pt idx="1079">
                  <c:v>344.1</c:v>
                </c:pt>
                <c:pt idx="1080">
                  <c:v>344.5</c:v>
                </c:pt>
                <c:pt idx="1081">
                  <c:v>343.9</c:v>
                </c:pt>
                <c:pt idx="1082">
                  <c:v>344.1</c:v>
                </c:pt>
                <c:pt idx="1083">
                  <c:v>344.1</c:v>
                </c:pt>
                <c:pt idx="1084">
                  <c:v>344.1</c:v>
                </c:pt>
                <c:pt idx="1085">
                  <c:v>344.2</c:v>
                </c:pt>
                <c:pt idx="1086">
                  <c:v>343.8</c:v>
                </c:pt>
                <c:pt idx="1087">
                  <c:v>343.8</c:v>
                </c:pt>
                <c:pt idx="1088">
                  <c:v>343.8</c:v>
                </c:pt>
                <c:pt idx="1089">
                  <c:v>343.9</c:v>
                </c:pt>
                <c:pt idx="1090">
                  <c:v>343.5</c:v>
                </c:pt>
                <c:pt idx="1091">
                  <c:v>343.8</c:v>
                </c:pt>
                <c:pt idx="1092">
                  <c:v>343.8</c:v>
                </c:pt>
                <c:pt idx="1093">
                  <c:v>343.5</c:v>
                </c:pt>
                <c:pt idx="1094">
                  <c:v>343.5</c:v>
                </c:pt>
                <c:pt idx="1095">
                  <c:v>343.5</c:v>
                </c:pt>
                <c:pt idx="1096">
                  <c:v>343.3</c:v>
                </c:pt>
                <c:pt idx="1097">
                  <c:v>343.4</c:v>
                </c:pt>
                <c:pt idx="1098">
                  <c:v>343.2</c:v>
                </c:pt>
                <c:pt idx="1099">
                  <c:v>343.2</c:v>
                </c:pt>
                <c:pt idx="1100">
                  <c:v>343.1</c:v>
                </c:pt>
                <c:pt idx="1101">
                  <c:v>342.4</c:v>
                </c:pt>
                <c:pt idx="1102">
                  <c:v>342.4</c:v>
                </c:pt>
                <c:pt idx="1103">
                  <c:v>342.4</c:v>
                </c:pt>
                <c:pt idx="1104">
                  <c:v>342.4</c:v>
                </c:pt>
                <c:pt idx="1105">
                  <c:v>341.8</c:v>
                </c:pt>
                <c:pt idx="1106">
                  <c:v>342.1</c:v>
                </c:pt>
                <c:pt idx="1107">
                  <c:v>341.8</c:v>
                </c:pt>
                <c:pt idx="1108">
                  <c:v>341.8</c:v>
                </c:pt>
                <c:pt idx="1109">
                  <c:v>341.5</c:v>
                </c:pt>
                <c:pt idx="1110">
                  <c:v>341.6</c:v>
                </c:pt>
                <c:pt idx="1111">
                  <c:v>341.4</c:v>
                </c:pt>
                <c:pt idx="1112">
                  <c:v>341.1</c:v>
                </c:pt>
                <c:pt idx="1113">
                  <c:v>341.1</c:v>
                </c:pt>
                <c:pt idx="1114">
                  <c:v>340.8</c:v>
                </c:pt>
                <c:pt idx="1115">
                  <c:v>340.8</c:v>
                </c:pt>
                <c:pt idx="1116">
                  <c:v>340.8</c:v>
                </c:pt>
                <c:pt idx="1117">
                  <c:v>340.8</c:v>
                </c:pt>
                <c:pt idx="1118">
                  <c:v>340.8</c:v>
                </c:pt>
                <c:pt idx="1119">
                  <c:v>340.8</c:v>
                </c:pt>
                <c:pt idx="1120">
                  <c:v>340.6</c:v>
                </c:pt>
                <c:pt idx="1121">
                  <c:v>340.5</c:v>
                </c:pt>
                <c:pt idx="1122">
                  <c:v>340.2</c:v>
                </c:pt>
                <c:pt idx="1123">
                  <c:v>340.2</c:v>
                </c:pt>
                <c:pt idx="1124">
                  <c:v>339.9</c:v>
                </c:pt>
                <c:pt idx="1125">
                  <c:v>338.9</c:v>
                </c:pt>
                <c:pt idx="1126">
                  <c:v>339.2</c:v>
                </c:pt>
                <c:pt idx="1127">
                  <c:v>339.2</c:v>
                </c:pt>
                <c:pt idx="1128">
                  <c:v>339.2</c:v>
                </c:pt>
                <c:pt idx="1129">
                  <c:v>339.2</c:v>
                </c:pt>
                <c:pt idx="1130">
                  <c:v>338.9</c:v>
                </c:pt>
                <c:pt idx="1131">
                  <c:v>338.9</c:v>
                </c:pt>
                <c:pt idx="1132">
                  <c:v>338.9</c:v>
                </c:pt>
                <c:pt idx="1133">
                  <c:v>338.6</c:v>
                </c:pt>
                <c:pt idx="1134">
                  <c:v>338.5</c:v>
                </c:pt>
                <c:pt idx="1135">
                  <c:v>338.2</c:v>
                </c:pt>
                <c:pt idx="1136">
                  <c:v>338.2</c:v>
                </c:pt>
                <c:pt idx="1137">
                  <c:v>338.2</c:v>
                </c:pt>
                <c:pt idx="1138">
                  <c:v>337.9</c:v>
                </c:pt>
                <c:pt idx="1139">
                  <c:v>337.9</c:v>
                </c:pt>
                <c:pt idx="1140">
                  <c:v>337.9</c:v>
                </c:pt>
                <c:pt idx="1141">
                  <c:v>337.9</c:v>
                </c:pt>
                <c:pt idx="1142">
                  <c:v>337.9</c:v>
                </c:pt>
                <c:pt idx="1143">
                  <c:v>337.6</c:v>
                </c:pt>
                <c:pt idx="1144">
                  <c:v>337.5</c:v>
                </c:pt>
                <c:pt idx="1145">
                  <c:v>337.5</c:v>
                </c:pt>
                <c:pt idx="1146">
                  <c:v>337.5</c:v>
                </c:pt>
                <c:pt idx="1147">
                  <c:v>337.2</c:v>
                </c:pt>
                <c:pt idx="1148">
                  <c:v>337.2</c:v>
                </c:pt>
                <c:pt idx="1149">
                  <c:v>337.2</c:v>
                </c:pt>
                <c:pt idx="1150">
                  <c:v>336.8</c:v>
                </c:pt>
                <c:pt idx="1151">
                  <c:v>336.8</c:v>
                </c:pt>
                <c:pt idx="1152">
                  <c:v>336.5</c:v>
                </c:pt>
                <c:pt idx="1153">
                  <c:v>336.5</c:v>
                </c:pt>
                <c:pt idx="1154">
                  <c:v>336.2</c:v>
                </c:pt>
                <c:pt idx="1155">
                  <c:v>336.2</c:v>
                </c:pt>
                <c:pt idx="1156">
                  <c:v>335.8</c:v>
                </c:pt>
                <c:pt idx="1157">
                  <c:v>335.5</c:v>
                </c:pt>
                <c:pt idx="1158">
                  <c:v>335.9</c:v>
                </c:pt>
                <c:pt idx="1159">
                  <c:v>335.4</c:v>
                </c:pt>
                <c:pt idx="1160">
                  <c:v>334.9</c:v>
                </c:pt>
                <c:pt idx="1161">
                  <c:v>335.1</c:v>
                </c:pt>
                <c:pt idx="1162">
                  <c:v>334.9</c:v>
                </c:pt>
                <c:pt idx="1163">
                  <c:v>334.9</c:v>
                </c:pt>
                <c:pt idx="1164">
                  <c:v>334.6</c:v>
                </c:pt>
                <c:pt idx="1165">
                  <c:v>334.5</c:v>
                </c:pt>
                <c:pt idx="1166">
                  <c:v>334.2</c:v>
                </c:pt>
                <c:pt idx="1167">
                  <c:v>334.2</c:v>
                </c:pt>
                <c:pt idx="1168">
                  <c:v>334.2</c:v>
                </c:pt>
                <c:pt idx="1169">
                  <c:v>333.9</c:v>
                </c:pt>
                <c:pt idx="1170">
                  <c:v>333.9</c:v>
                </c:pt>
                <c:pt idx="1171">
                  <c:v>333.9</c:v>
                </c:pt>
                <c:pt idx="1172">
                  <c:v>333.5</c:v>
                </c:pt>
                <c:pt idx="1173">
                  <c:v>333.5</c:v>
                </c:pt>
                <c:pt idx="1174">
                  <c:v>333.5</c:v>
                </c:pt>
                <c:pt idx="1175">
                  <c:v>333.3</c:v>
                </c:pt>
                <c:pt idx="1176">
                  <c:v>333.2</c:v>
                </c:pt>
                <c:pt idx="1177">
                  <c:v>332.9</c:v>
                </c:pt>
                <c:pt idx="1178">
                  <c:v>333.2</c:v>
                </c:pt>
                <c:pt idx="1179">
                  <c:v>332.9</c:v>
                </c:pt>
                <c:pt idx="1180">
                  <c:v>332.9</c:v>
                </c:pt>
                <c:pt idx="1181">
                  <c:v>332.9</c:v>
                </c:pt>
                <c:pt idx="1182">
                  <c:v>332.5</c:v>
                </c:pt>
                <c:pt idx="1183">
                  <c:v>332.2</c:v>
                </c:pt>
                <c:pt idx="1184">
                  <c:v>332.5</c:v>
                </c:pt>
                <c:pt idx="1185">
                  <c:v>332.2</c:v>
                </c:pt>
                <c:pt idx="1186">
                  <c:v>332.2</c:v>
                </c:pt>
                <c:pt idx="1187">
                  <c:v>332.2</c:v>
                </c:pt>
                <c:pt idx="1188">
                  <c:v>331.9</c:v>
                </c:pt>
                <c:pt idx="1189">
                  <c:v>331.9</c:v>
                </c:pt>
                <c:pt idx="1190">
                  <c:v>331.9</c:v>
                </c:pt>
                <c:pt idx="1191">
                  <c:v>331.9</c:v>
                </c:pt>
                <c:pt idx="1192">
                  <c:v>331.6</c:v>
                </c:pt>
                <c:pt idx="1193">
                  <c:v>331.6</c:v>
                </c:pt>
                <c:pt idx="1194">
                  <c:v>331.6</c:v>
                </c:pt>
                <c:pt idx="1195">
                  <c:v>331.5</c:v>
                </c:pt>
                <c:pt idx="1196">
                  <c:v>331.3</c:v>
                </c:pt>
                <c:pt idx="1197">
                  <c:v>331.3</c:v>
                </c:pt>
                <c:pt idx="1198">
                  <c:v>331.2</c:v>
                </c:pt>
                <c:pt idx="1199">
                  <c:v>331.2</c:v>
                </c:pt>
                <c:pt idx="1200">
                  <c:v>330.9</c:v>
                </c:pt>
                <c:pt idx="1201">
                  <c:v>330.9</c:v>
                </c:pt>
                <c:pt idx="1202">
                  <c:v>330.9</c:v>
                </c:pt>
                <c:pt idx="1203">
                  <c:v>330.9</c:v>
                </c:pt>
                <c:pt idx="1204">
                  <c:v>330.9</c:v>
                </c:pt>
                <c:pt idx="1205">
                  <c:v>330.6</c:v>
                </c:pt>
                <c:pt idx="1206">
                  <c:v>330.6</c:v>
                </c:pt>
                <c:pt idx="1207">
                  <c:v>330.6</c:v>
                </c:pt>
                <c:pt idx="1208">
                  <c:v>330.4</c:v>
                </c:pt>
                <c:pt idx="1209">
                  <c:v>330.3</c:v>
                </c:pt>
                <c:pt idx="1210">
                  <c:v>330.3</c:v>
                </c:pt>
                <c:pt idx="1211">
                  <c:v>330.3</c:v>
                </c:pt>
                <c:pt idx="1212">
                  <c:v>330.3</c:v>
                </c:pt>
                <c:pt idx="1213">
                  <c:v>329.9</c:v>
                </c:pt>
                <c:pt idx="1214">
                  <c:v>329.9</c:v>
                </c:pt>
                <c:pt idx="1215">
                  <c:v>329.9</c:v>
                </c:pt>
                <c:pt idx="1216">
                  <c:v>329.7</c:v>
                </c:pt>
                <c:pt idx="1217">
                  <c:v>329.6</c:v>
                </c:pt>
                <c:pt idx="1218">
                  <c:v>329.6</c:v>
                </c:pt>
                <c:pt idx="1219">
                  <c:v>329.6</c:v>
                </c:pt>
                <c:pt idx="1220">
                  <c:v>329.3</c:v>
                </c:pt>
                <c:pt idx="1221">
                  <c:v>329.2</c:v>
                </c:pt>
                <c:pt idx="1222">
                  <c:v>329.3</c:v>
                </c:pt>
                <c:pt idx="1223">
                  <c:v>329.3</c:v>
                </c:pt>
                <c:pt idx="1224">
                  <c:v>328.9</c:v>
                </c:pt>
                <c:pt idx="1225">
                  <c:v>328.9</c:v>
                </c:pt>
                <c:pt idx="1226">
                  <c:v>328.8</c:v>
                </c:pt>
                <c:pt idx="1227">
                  <c:v>328.6</c:v>
                </c:pt>
                <c:pt idx="1228">
                  <c:v>328.7</c:v>
                </c:pt>
                <c:pt idx="1229">
                  <c:v>328.6</c:v>
                </c:pt>
                <c:pt idx="1230">
                  <c:v>328.3</c:v>
                </c:pt>
                <c:pt idx="1231">
                  <c:v>328.2</c:v>
                </c:pt>
                <c:pt idx="1232">
                  <c:v>328.2</c:v>
                </c:pt>
                <c:pt idx="1233">
                  <c:v>328.3</c:v>
                </c:pt>
                <c:pt idx="1234">
                  <c:v>327.9</c:v>
                </c:pt>
                <c:pt idx="1235">
                  <c:v>327.9</c:v>
                </c:pt>
                <c:pt idx="1236">
                  <c:v>327.7</c:v>
                </c:pt>
                <c:pt idx="1237">
                  <c:v>327.60000000000002</c:v>
                </c:pt>
                <c:pt idx="1238">
                  <c:v>327.60000000000002</c:v>
                </c:pt>
                <c:pt idx="1239">
                  <c:v>327.39999999999998</c:v>
                </c:pt>
                <c:pt idx="1240">
                  <c:v>327.3</c:v>
                </c:pt>
                <c:pt idx="1241">
                  <c:v>327.3</c:v>
                </c:pt>
                <c:pt idx="1242">
                  <c:v>327</c:v>
                </c:pt>
                <c:pt idx="1243">
                  <c:v>327</c:v>
                </c:pt>
                <c:pt idx="1244">
                  <c:v>327</c:v>
                </c:pt>
                <c:pt idx="1245">
                  <c:v>326.60000000000002</c:v>
                </c:pt>
                <c:pt idx="1246">
                  <c:v>326.60000000000002</c:v>
                </c:pt>
                <c:pt idx="1247">
                  <c:v>326.60000000000002</c:v>
                </c:pt>
                <c:pt idx="1248">
                  <c:v>326.3</c:v>
                </c:pt>
                <c:pt idx="1249">
                  <c:v>326.3</c:v>
                </c:pt>
                <c:pt idx="1250">
                  <c:v>326.3</c:v>
                </c:pt>
                <c:pt idx="1251">
                  <c:v>326.10000000000002</c:v>
                </c:pt>
                <c:pt idx="1252">
                  <c:v>326</c:v>
                </c:pt>
                <c:pt idx="1253">
                  <c:v>325.7</c:v>
                </c:pt>
                <c:pt idx="1254">
                  <c:v>325.7</c:v>
                </c:pt>
                <c:pt idx="1255">
                  <c:v>325.7</c:v>
                </c:pt>
                <c:pt idx="1256">
                  <c:v>325.7</c:v>
                </c:pt>
                <c:pt idx="1257">
                  <c:v>325.39999999999998</c:v>
                </c:pt>
                <c:pt idx="1258">
                  <c:v>325.39999999999998</c:v>
                </c:pt>
                <c:pt idx="1259">
                  <c:v>325.39999999999998</c:v>
                </c:pt>
                <c:pt idx="1260">
                  <c:v>325.3</c:v>
                </c:pt>
                <c:pt idx="1261">
                  <c:v>325.39999999999998</c:v>
                </c:pt>
                <c:pt idx="1262">
                  <c:v>325.3</c:v>
                </c:pt>
                <c:pt idx="1263">
                  <c:v>325.39999999999998</c:v>
                </c:pt>
                <c:pt idx="1264">
                  <c:v>325.3</c:v>
                </c:pt>
                <c:pt idx="1265">
                  <c:v>325.3</c:v>
                </c:pt>
                <c:pt idx="1266">
                  <c:v>325.39999999999998</c:v>
                </c:pt>
                <c:pt idx="1267">
                  <c:v>325.2</c:v>
                </c:pt>
                <c:pt idx="1268">
                  <c:v>325.10000000000002</c:v>
                </c:pt>
                <c:pt idx="1269">
                  <c:v>325</c:v>
                </c:pt>
                <c:pt idx="1270">
                  <c:v>325</c:v>
                </c:pt>
                <c:pt idx="1271">
                  <c:v>325</c:v>
                </c:pt>
                <c:pt idx="1272">
                  <c:v>325</c:v>
                </c:pt>
                <c:pt idx="1273">
                  <c:v>325</c:v>
                </c:pt>
                <c:pt idx="1274">
                  <c:v>324.7</c:v>
                </c:pt>
                <c:pt idx="1275">
                  <c:v>324.7</c:v>
                </c:pt>
                <c:pt idx="1276">
                  <c:v>324.7</c:v>
                </c:pt>
                <c:pt idx="1277">
                  <c:v>324.7</c:v>
                </c:pt>
                <c:pt idx="1278">
                  <c:v>324.60000000000002</c:v>
                </c:pt>
                <c:pt idx="1279">
                  <c:v>324.39999999999998</c:v>
                </c:pt>
                <c:pt idx="1280">
                  <c:v>324.3</c:v>
                </c:pt>
                <c:pt idx="1281">
                  <c:v>324.39999999999998</c:v>
                </c:pt>
                <c:pt idx="1282">
                  <c:v>324.39999999999998</c:v>
                </c:pt>
                <c:pt idx="1283">
                  <c:v>324.39999999999998</c:v>
                </c:pt>
                <c:pt idx="1284">
                  <c:v>324.39999999999998</c:v>
                </c:pt>
                <c:pt idx="1285">
                  <c:v>324.10000000000002</c:v>
                </c:pt>
                <c:pt idx="1286">
                  <c:v>324.39999999999998</c:v>
                </c:pt>
                <c:pt idx="1287">
                  <c:v>324</c:v>
                </c:pt>
                <c:pt idx="1288">
                  <c:v>323.89999999999998</c:v>
                </c:pt>
                <c:pt idx="1289">
                  <c:v>324</c:v>
                </c:pt>
                <c:pt idx="1290">
                  <c:v>324</c:v>
                </c:pt>
                <c:pt idx="1291">
                  <c:v>323.7</c:v>
                </c:pt>
                <c:pt idx="1292">
                  <c:v>323.7</c:v>
                </c:pt>
                <c:pt idx="1293">
                  <c:v>323.60000000000002</c:v>
                </c:pt>
                <c:pt idx="1294">
                  <c:v>323.7</c:v>
                </c:pt>
                <c:pt idx="1295">
                  <c:v>323.7</c:v>
                </c:pt>
                <c:pt idx="1296">
                  <c:v>323.7</c:v>
                </c:pt>
                <c:pt idx="1297">
                  <c:v>323.7</c:v>
                </c:pt>
                <c:pt idx="1298">
                  <c:v>323.7</c:v>
                </c:pt>
                <c:pt idx="1299">
                  <c:v>323.7</c:v>
                </c:pt>
                <c:pt idx="1300">
                  <c:v>323.39999999999998</c:v>
                </c:pt>
                <c:pt idx="1301">
                  <c:v>323.39999999999998</c:v>
                </c:pt>
                <c:pt idx="1302">
                  <c:v>323.39999999999998</c:v>
                </c:pt>
                <c:pt idx="1303">
                  <c:v>323.39999999999998</c:v>
                </c:pt>
                <c:pt idx="1304">
                  <c:v>323.2</c:v>
                </c:pt>
                <c:pt idx="1305">
                  <c:v>323</c:v>
                </c:pt>
                <c:pt idx="1306">
                  <c:v>323</c:v>
                </c:pt>
                <c:pt idx="1307">
                  <c:v>323.10000000000002</c:v>
                </c:pt>
                <c:pt idx="1308">
                  <c:v>323</c:v>
                </c:pt>
                <c:pt idx="1309">
                  <c:v>323</c:v>
                </c:pt>
                <c:pt idx="1310">
                  <c:v>323</c:v>
                </c:pt>
                <c:pt idx="1311">
                  <c:v>322.7</c:v>
                </c:pt>
                <c:pt idx="1312">
                  <c:v>323.10000000000002</c:v>
                </c:pt>
                <c:pt idx="1313">
                  <c:v>322.7</c:v>
                </c:pt>
                <c:pt idx="1314">
                  <c:v>322.7</c:v>
                </c:pt>
                <c:pt idx="1315">
                  <c:v>322.7</c:v>
                </c:pt>
                <c:pt idx="1316">
                  <c:v>322.7</c:v>
                </c:pt>
                <c:pt idx="1317">
                  <c:v>322.3</c:v>
                </c:pt>
                <c:pt idx="1318">
                  <c:v>322.7</c:v>
                </c:pt>
                <c:pt idx="1319">
                  <c:v>322.3</c:v>
                </c:pt>
                <c:pt idx="1320">
                  <c:v>322.3</c:v>
                </c:pt>
                <c:pt idx="1321">
                  <c:v>322.3</c:v>
                </c:pt>
                <c:pt idx="1322">
                  <c:v>322.3</c:v>
                </c:pt>
                <c:pt idx="1323">
                  <c:v>322.3</c:v>
                </c:pt>
                <c:pt idx="1324">
                  <c:v>322.3</c:v>
                </c:pt>
                <c:pt idx="1325">
                  <c:v>322.3</c:v>
                </c:pt>
                <c:pt idx="1326">
                  <c:v>322</c:v>
                </c:pt>
                <c:pt idx="1327">
                  <c:v>322</c:v>
                </c:pt>
                <c:pt idx="1328">
                  <c:v>322</c:v>
                </c:pt>
                <c:pt idx="1329">
                  <c:v>322</c:v>
                </c:pt>
                <c:pt idx="1330">
                  <c:v>321.7</c:v>
                </c:pt>
                <c:pt idx="1331">
                  <c:v>321.7</c:v>
                </c:pt>
                <c:pt idx="1332">
                  <c:v>321.7</c:v>
                </c:pt>
                <c:pt idx="1333">
                  <c:v>321.7</c:v>
                </c:pt>
                <c:pt idx="1334">
                  <c:v>321.7</c:v>
                </c:pt>
                <c:pt idx="1335">
                  <c:v>321.7</c:v>
                </c:pt>
                <c:pt idx="1336">
                  <c:v>321.39999999999998</c:v>
                </c:pt>
                <c:pt idx="1337">
                  <c:v>321.39999999999998</c:v>
                </c:pt>
                <c:pt idx="1338">
                  <c:v>321.3</c:v>
                </c:pt>
                <c:pt idx="1339">
                  <c:v>321.39999999999998</c:v>
                </c:pt>
                <c:pt idx="1340">
                  <c:v>321.39999999999998</c:v>
                </c:pt>
                <c:pt idx="1341">
                  <c:v>321.3</c:v>
                </c:pt>
                <c:pt idx="1342">
                  <c:v>321.10000000000002</c:v>
                </c:pt>
                <c:pt idx="1343">
                  <c:v>321</c:v>
                </c:pt>
                <c:pt idx="1344">
                  <c:v>321.10000000000002</c:v>
                </c:pt>
                <c:pt idx="1345">
                  <c:v>321.10000000000002</c:v>
                </c:pt>
                <c:pt idx="1346">
                  <c:v>320.7</c:v>
                </c:pt>
                <c:pt idx="1347">
                  <c:v>320.7</c:v>
                </c:pt>
                <c:pt idx="1348">
                  <c:v>320.7</c:v>
                </c:pt>
                <c:pt idx="1349">
                  <c:v>320.7</c:v>
                </c:pt>
                <c:pt idx="1350">
                  <c:v>320.7</c:v>
                </c:pt>
                <c:pt idx="1351">
                  <c:v>320.7</c:v>
                </c:pt>
                <c:pt idx="1352">
                  <c:v>320.39999999999998</c:v>
                </c:pt>
                <c:pt idx="1353">
                  <c:v>320.10000000000002</c:v>
                </c:pt>
                <c:pt idx="1354">
                  <c:v>319.8</c:v>
                </c:pt>
                <c:pt idx="1355">
                  <c:v>319.7</c:v>
                </c:pt>
                <c:pt idx="1356">
                  <c:v>319.7</c:v>
                </c:pt>
                <c:pt idx="1357">
                  <c:v>319.7</c:v>
                </c:pt>
                <c:pt idx="1358">
                  <c:v>319.39999999999998</c:v>
                </c:pt>
                <c:pt idx="1359">
                  <c:v>319.39999999999998</c:v>
                </c:pt>
                <c:pt idx="1360">
                  <c:v>319.10000000000002</c:v>
                </c:pt>
                <c:pt idx="1361">
                  <c:v>319.10000000000002</c:v>
                </c:pt>
                <c:pt idx="1362">
                  <c:v>319.10000000000002</c:v>
                </c:pt>
                <c:pt idx="1363">
                  <c:v>318.8</c:v>
                </c:pt>
                <c:pt idx="1364">
                  <c:v>318.8</c:v>
                </c:pt>
                <c:pt idx="1365">
                  <c:v>318.39999999999998</c:v>
                </c:pt>
                <c:pt idx="1366">
                  <c:v>318.5</c:v>
                </c:pt>
                <c:pt idx="1367">
                  <c:v>318.10000000000002</c:v>
                </c:pt>
                <c:pt idx="1368">
                  <c:v>318.5</c:v>
                </c:pt>
                <c:pt idx="1369">
                  <c:v>318.10000000000002</c:v>
                </c:pt>
                <c:pt idx="1370">
                  <c:v>317.7</c:v>
                </c:pt>
                <c:pt idx="1371">
                  <c:v>317.8</c:v>
                </c:pt>
                <c:pt idx="1372">
                  <c:v>317.7</c:v>
                </c:pt>
                <c:pt idx="1373">
                  <c:v>317.39999999999998</c:v>
                </c:pt>
                <c:pt idx="1374">
                  <c:v>317.7</c:v>
                </c:pt>
                <c:pt idx="1375">
                  <c:v>317.39999999999998</c:v>
                </c:pt>
                <c:pt idx="1376">
                  <c:v>317.2</c:v>
                </c:pt>
                <c:pt idx="1377">
                  <c:v>317.10000000000002</c:v>
                </c:pt>
                <c:pt idx="1378">
                  <c:v>317.10000000000002</c:v>
                </c:pt>
                <c:pt idx="1379">
                  <c:v>316.8</c:v>
                </c:pt>
                <c:pt idx="1380">
                  <c:v>316.8</c:v>
                </c:pt>
                <c:pt idx="1381">
                  <c:v>316.8</c:v>
                </c:pt>
                <c:pt idx="1382">
                  <c:v>316.39999999999998</c:v>
                </c:pt>
                <c:pt idx="1383">
                  <c:v>316.39999999999998</c:v>
                </c:pt>
                <c:pt idx="1384">
                  <c:v>316.39999999999998</c:v>
                </c:pt>
                <c:pt idx="1385">
                  <c:v>316.39999999999998</c:v>
                </c:pt>
                <c:pt idx="1386">
                  <c:v>316.10000000000002</c:v>
                </c:pt>
                <c:pt idx="1387">
                  <c:v>316.10000000000002</c:v>
                </c:pt>
                <c:pt idx="1388">
                  <c:v>315.8</c:v>
                </c:pt>
                <c:pt idx="1389">
                  <c:v>316.10000000000002</c:v>
                </c:pt>
                <c:pt idx="1390">
                  <c:v>315.8</c:v>
                </c:pt>
                <c:pt idx="1391">
                  <c:v>315.8</c:v>
                </c:pt>
                <c:pt idx="1392">
                  <c:v>315.8</c:v>
                </c:pt>
                <c:pt idx="1393">
                  <c:v>315.5</c:v>
                </c:pt>
                <c:pt idx="1394">
                  <c:v>315.39999999999998</c:v>
                </c:pt>
                <c:pt idx="1395">
                  <c:v>315.2</c:v>
                </c:pt>
                <c:pt idx="1396">
                  <c:v>315.2</c:v>
                </c:pt>
                <c:pt idx="1397">
                  <c:v>315.10000000000002</c:v>
                </c:pt>
                <c:pt idx="1398">
                  <c:v>314.89999999999998</c:v>
                </c:pt>
                <c:pt idx="1399">
                  <c:v>314.8</c:v>
                </c:pt>
                <c:pt idx="1400">
                  <c:v>314.8</c:v>
                </c:pt>
                <c:pt idx="1401">
                  <c:v>314.8</c:v>
                </c:pt>
                <c:pt idx="1402">
                  <c:v>314.5</c:v>
                </c:pt>
                <c:pt idx="1403">
                  <c:v>314.2</c:v>
                </c:pt>
                <c:pt idx="1404">
                  <c:v>314.2</c:v>
                </c:pt>
                <c:pt idx="1405">
                  <c:v>314.2</c:v>
                </c:pt>
                <c:pt idx="1406">
                  <c:v>314.2</c:v>
                </c:pt>
                <c:pt idx="1407">
                  <c:v>313.8</c:v>
                </c:pt>
                <c:pt idx="1408">
                  <c:v>314.10000000000002</c:v>
                </c:pt>
                <c:pt idx="1409">
                  <c:v>313.8</c:v>
                </c:pt>
                <c:pt idx="1410">
                  <c:v>313.8</c:v>
                </c:pt>
                <c:pt idx="1411">
                  <c:v>313.5</c:v>
                </c:pt>
                <c:pt idx="1412">
                  <c:v>313.5</c:v>
                </c:pt>
                <c:pt idx="1413">
                  <c:v>313.5</c:v>
                </c:pt>
                <c:pt idx="1414">
                  <c:v>313.2</c:v>
                </c:pt>
                <c:pt idx="1415">
                  <c:v>313.10000000000002</c:v>
                </c:pt>
                <c:pt idx="1416">
                  <c:v>313.10000000000002</c:v>
                </c:pt>
                <c:pt idx="1417">
                  <c:v>313.2</c:v>
                </c:pt>
                <c:pt idx="1418">
                  <c:v>312.8</c:v>
                </c:pt>
                <c:pt idx="1419">
                  <c:v>312.8</c:v>
                </c:pt>
                <c:pt idx="1420">
                  <c:v>312.8</c:v>
                </c:pt>
                <c:pt idx="1421">
                  <c:v>312.8</c:v>
                </c:pt>
                <c:pt idx="1422">
                  <c:v>312.5</c:v>
                </c:pt>
                <c:pt idx="1423">
                  <c:v>312.5</c:v>
                </c:pt>
                <c:pt idx="1424">
                  <c:v>312.5</c:v>
                </c:pt>
                <c:pt idx="1425">
                  <c:v>312.10000000000002</c:v>
                </c:pt>
                <c:pt idx="1426">
                  <c:v>312.10000000000002</c:v>
                </c:pt>
                <c:pt idx="1427">
                  <c:v>312.10000000000002</c:v>
                </c:pt>
                <c:pt idx="1428">
                  <c:v>312.2</c:v>
                </c:pt>
                <c:pt idx="1429">
                  <c:v>312.10000000000002</c:v>
                </c:pt>
                <c:pt idx="1430">
                  <c:v>311.8</c:v>
                </c:pt>
                <c:pt idx="1431">
                  <c:v>311.8</c:v>
                </c:pt>
                <c:pt idx="1432">
                  <c:v>311.5</c:v>
                </c:pt>
                <c:pt idx="1433">
                  <c:v>311.5</c:v>
                </c:pt>
                <c:pt idx="1434">
                  <c:v>311.5</c:v>
                </c:pt>
                <c:pt idx="1435">
                  <c:v>311.5</c:v>
                </c:pt>
                <c:pt idx="1436">
                  <c:v>311.5</c:v>
                </c:pt>
                <c:pt idx="1437">
                  <c:v>311.2</c:v>
                </c:pt>
                <c:pt idx="1438">
                  <c:v>311.10000000000002</c:v>
                </c:pt>
                <c:pt idx="1439">
                  <c:v>311.2</c:v>
                </c:pt>
                <c:pt idx="1440">
                  <c:v>311.2</c:v>
                </c:pt>
                <c:pt idx="1441">
                  <c:v>311</c:v>
                </c:pt>
                <c:pt idx="1442">
                  <c:v>311.2</c:v>
                </c:pt>
                <c:pt idx="1443">
                  <c:v>310.89999999999998</c:v>
                </c:pt>
                <c:pt idx="1444">
                  <c:v>310.8</c:v>
                </c:pt>
                <c:pt idx="1445">
                  <c:v>310.8</c:v>
                </c:pt>
                <c:pt idx="1446">
                  <c:v>310.5</c:v>
                </c:pt>
                <c:pt idx="1447">
                  <c:v>310.5</c:v>
                </c:pt>
                <c:pt idx="1448">
                  <c:v>310.2</c:v>
                </c:pt>
                <c:pt idx="1449">
                  <c:v>310.2</c:v>
                </c:pt>
                <c:pt idx="1450">
                  <c:v>310.2</c:v>
                </c:pt>
                <c:pt idx="1451">
                  <c:v>310.2</c:v>
                </c:pt>
                <c:pt idx="1452">
                  <c:v>310.2</c:v>
                </c:pt>
                <c:pt idx="1453">
                  <c:v>310.2</c:v>
                </c:pt>
                <c:pt idx="1454">
                  <c:v>309.89999999999998</c:v>
                </c:pt>
                <c:pt idx="1455">
                  <c:v>309.89999999999998</c:v>
                </c:pt>
                <c:pt idx="1456">
                  <c:v>309.89999999999998</c:v>
                </c:pt>
                <c:pt idx="1457">
                  <c:v>309.39999999999998</c:v>
                </c:pt>
                <c:pt idx="1458">
                  <c:v>309.5</c:v>
                </c:pt>
                <c:pt idx="1459">
                  <c:v>309.5</c:v>
                </c:pt>
                <c:pt idx="1460">
                  <c:v>309.2</c:v>
                </c:pt>
                <c:pt idx="1461">
                  <c:v>309.2</c:v>
                </c:pt>
                <c:pt idx="1462">
                  <c:v>309.2</c:v>
                </c:pt>
                <c:pt idx="1463">
                  <c:v>309.2</c:v>
                </c:pt>
                <c:pt idx="1464">
                  <c:v>309.2</c:v>
                </c:pt>
                <c:pt idx="1465">
                  <c:v>308.8</c:v>
                </c:pt>
                <c:pt idx="1466">
                  <c:v>308.8</c:v>
                </c:pt>
                <c:pt idx="1467">
                  <c:v>308.5</c:v>
                </c:pt>
                <c:pt idx="1468">
                  <c:v>308.5</c:v>
                </c:pt>
                <c:pt idx="1469">
                  <c:v>308.5</c:v>
                </c:pt>
                <c:pt idx="1470">
                  <c:v>308.2</c:v>
                </c:pt>
                <c:pt idx="1471">
                  <c:v>308.2</c:v>
                </c:pt>
                <c:pt idx="1472">
                  <c:v>308.2</c:v>
                </c:pt>
                <c:pt idx="1473">
                  <c:v>308.2</c:v>
                </c:pt>
                <c:pt idx="1474">
                  <c:v>307.8</c:v>
                </c:pt>
                <c:pt idx="1475">
                  <c:v>307.8</c:v>
                </c:pt>
                <c:pt idx="1476">
                  <c:v>307.5</c:v>
                </c:pt>
                <c:pt idx="1477">
                  <c:v>307.5</c:v>
                </c:pt>
                <c:pt idx="1478">
                  <c:v>307.5</c:v>
                </c:pt>
                <c:pt idx="1479">
                  <c:v>307.5</c:v>
                </c:pt>
                <c:pt idx="1480">
                  <c:v>307.10000000000002</c:v>
                </c:pt>
                <c:pt idx="1481">
                  <c:v>307.10000000000002</c:v>
                </c:pt>
                <c:pt idx="1482">
                  <c:v>306.8</c:v>
                </c:pt>
                <c:pt idx="1483">
                  <c:v>307.10000000000002</c:v>
                </c:pt>
                <c:pt idx="1484">
                  <c:v>306.8</c:v>
                </c:pt>
                <c:pt idx="1485">
                  <c:v>306.8</c:v>
                </c:pt>
                <c:pt idx="1486">
                  <c:v>306.5</c:v>
                </c:pt>
                <c:pt idx="1487">
                  <c:v>306.39999999999998</c:v>
                </c:pt>
                <c:pt idx="1488">
                  <c:v>306.39999999999998</c:v>
                </c:pt>
                <c:pt idx="1489">
                  <c:v>306.2</c:v>
                </c:pt>
                <c:pt idx="1490">
                  <c:v>306.10000000000002</c:v>
                </c:pt>
                <c:pt idx="1491">
                  <c:v>306.10000000000002</c:v>
                </c:pt>
                <c:pt idx="1492">
                  <c:v>305.8</c:v>
                </c:pt>
                <c:pt idx="1493">
                  <c:v>305.7</c:v>
                </c:pt>
                <c:pt idx="1494">
                  <c:v>305.8</c:v>
                </c:pt>
                <c:pt idx="1495">
                  <c:v>305.8</c:v>
                </c:pt>
                <c:pt idx="1496">
                  <c:v>305.39999999999998</c:v>
                </c:pt>
                <c:pt idx="1497">
                  <c:v>305.39999999999998</c:v>
                </c:pt>
                <c:pt idx="1498">
                  <c:v>305.39999999999998</c:v>
                </c:pt>
                <c:pt idx="1499">
                  <c:v>305.10000000000002</c:v>
                </c:pt>
                <c:pt idx="1500">
                  <c:v>305.10000000000002</c:v>
                </c:pt>
                <c:pt idx="1501">
                  <c:v>305.10000000000002</c:v>
                </c:pt>
                <c:pt idx="1502">
                  <c:v>304.8</c:v>
                </c:pt>
                <c:pt idx="1503">
                  <c:v>304.8</c:v>
                </c:pt>
                <c:pt idx="1504">
                  <c:v>304.8</c:v>
                </c:pt>
                <c:pt idx="1505">
                  <c:v>304.8</c:v>
                </c:pt>
                <c:pt idx="1506">
                  <c:v>304.39999999999998</c:v>
                </c:pt>
                <c:pt idx="1507">
                  <c:v>304.5</c:v>
                </c:pt>
                <c:pt idx="1508">
                  <c:v>304.5</c:v>
                </c:pt>
                <c:pt idx="1509">
                  <c:v>304.5</c:v>
                </c:pt>
                <c:pt idx="1510">
                  <c:v>304.2</c:v>
                </c:pt>
                <c:pt idx="1511">
                  <c:v>304.10000000000002</c:v>
                </c:pt>
                <c:pt idx="1512">
                  <c:v>304</c:v>
                </c:pt>
                <c:pt idx="1513">
                  <c:v>303.89999999999998</c:v>
                </c:pt>
                <c:pt idx="1514">
                  <c:v>304.10000000000002</c:v>
                </c:pt>
                <c:pt idx="1515">
                  <c:v>303.89999999999998</c:v>
                </c:pt>
                <c:pt idx="1516">
                  <c:v>303.89999999999998</c:v>
                </c:pt>
                <c:pt idx="1517">
                  <c:v>303.89999999999998</c:v>
                </c:pt>
                <c:pt idx="1518">
                  <c:v>303.5</c:v>
                </c:pt>
                <c:pt idx="1519">
                  <c:v>303.5</c:v>
                </c:pt>
                <c:pt idx="1520">
                  <c:v>303.7</c:v>
                </c:pt>
                <c:pt idx="1521">
                  <c:v>303.5</c:v>
                </c:pt>
                <c:pt idx="1522">
                  <c:v>303.89999999999998</c:v>
                </c:pt>
                <c:pt idx="1523">
                  <c:v>303.5</c:v>
                </c:pt>
                <c:pt idx="1524">
                  <c:v>303.5</c:v>
                </c:pt>
                <c:pt idx="1525">
                  <c:v>303.5</c:v>
                </c:pt>
                <c:pt idx="1526">
                  <c:v>303.3</c:v>
                </c:pt>
                <c:pt idx="1527">
                  <c:v>303.5</c:v>
                </c:pt>
                <c:pt idx="1528">
                  <c:v>303.2</c:v>
                </c:pt>
                <c:pt idx="1529">
                  <c:v>303.2</c:v>
                </c:pt>
                <c:pt idx="1530">
                  <c:v>303.2</c:v>
                </c:pt>
                <c:pt idx="1531">
                  <c:v>303.2</c:v>
                </c:pt>
                <c:pt idx="1532">
                  <c:v>303.2</c:v>
                </c:pt>
                <c:pt idx="1533">
                  <c:v>303.2</c:v>
                </c:pt>
                <c:pt idx="1534">
                  <c:v>303.2</c:v>
                </c:pt>
                <c:pt idx="1535">
                  <c:v>302.8</c:v>
                </c:pt>
                <c:pt idx="1536">
                  <c:v>302.7</c:v>
                </c:pt>
                <c:pt idx="1537">
                  <c:v>302.8</c:v>
                </c:pt>
                <c:pt idx="1538">
                  <c:v>302.8</c:v>
                </c:pt>
                <c:pt idx="1539">
                  <c:v>302.8</c:v>
                </c:pt>
                <c:pt idx="1540">
                  <c:v>302.8</c:v>
                </c:pt>
                <c:pt idx="1541">
                  <c:v>302.8</c:v>
                </c:pt>
                <c:pt idx="1542">
                  <c:v>302.5</c:v>
                </c:pt>
                <c:pt idx="1543">
                  <c:v>302.8</c:v>
                </c:pt>
                <c:pt idx="1544">
                  <c:v>302.5</c:v>
                </c:pt>
                <c:pt idx="1545">
                  <c:v>302.5</c:v>
                </c:pt>
                <c:pt idx="1546">
                  <c:v>302.5</c:v>
                </c:pt>
                <c:pt idx="1547">
                  <c:v>302.5</c:v>
                </c:pt>
                <c:pt idx="1548">
                  <c:v>302.5</c:v>
                </c:pt>
                <c:pt idx="1549">
                  <c:v>302.3</c:v>
                </c:pt>
                <c:pt idx="1550">
                  <c:v>302.2</c:v>
                </c:pt>
                <c:pt idx="1551">
                  <c:v>302.2</c:v>
                </c:pt>
                <c:pt idx="1552">
                  <c:v>302.39999999999998</c:v>
                </c:pt>
                <c:pt idx="1553">
                  <c:v>302.2</c:v>
                </c:pt>
                <c:pt idx="1554">
                  <c:v>302.10000000000002</c:v>
                </c:pt>
                <c:pt idx="1555">
                  <c:v>302.2</c:v>
                </c:pt>
                <c:pt idx="1556">
                  <c:v>302.2</c:v>
                </c:pt>
                <c:pt idx="1557">
                  <c:v>301.89999999999998</c:v>
                </c:pt>
                <c:pt idx="1558">
                  <c:v>301.89999999999998</c:v>
                </c:pt>
                <c:pt idx="1559">
                  <c:v>301.89999999999998</c:v>
                </c:pt>
                <c:pt idx="1560">
                  <c:v>301.8</c:v>
                </c:pt>
                <c:pt idx="1561">
                  <c:v>301.8</c:v>
                </c:pt>
                <c:pt idx="1562">
                  <c:v>301.5</c:v>
                </c:pt>
                <c:pt idx="1563">
                  <c:v>301.89999999999998</c:v>
                </c:pt>
                <c:pt idx="1564">
                  <c:v>301.8</c:v>
                </c:pt>
                <c:pt idx="1565">
                  <c:v>301.5</c:v>
                </c:pt>
                <c:pt idx="1566">
                  <c:v>301.7</c:v>
                </c:pt>
                <c:pt idx="1567">
                  <c:v>301.5</c:v>
                </c:pt>
                <c:pt idx="1568">
                  <c:v>301.60000000000002</c:v>
                </c:pt>
                <c:pt idx="1569">
                  <c:v>301.5</c:v>
                </c:pt>
                <c:pt idx="1570">
                  <c:v>301.10000000000002</c:v>
                </c:pt>
                <c:pt idx="1571">
                  <c:v>301.2</c:v>
                </c:pt>
                <c:pt idx="1572">
                  <c:v>301.5</c:v>
                </c:pt>
                <c:pt idx="1573">
                  <c:v>301.5</c:v>
                </c:pt>
                <c:pt idx="1574">
                  <c:v>301.3</c:v>
                </c:pt>
                <c:pt idx="1575">
                  <c:v>301.10000000000002</c:v>
                </c:pt>
                <c:pt idx="1576">
                  <c:v>300.8</c:v>
                </c:pt>
                <c:pt idx="1577">
                  <c:v>300.89999999999998</c:v>
                </c:pt>
                <c:pt idx="1578">
                  <c:v>300.8</c:v>
                </c:pt>
                <c:pt idx="1579">
                  <c:v>301.10000000000002</c:v>
                </c:pt>
                <c:pt idx="1580">
                  <c:v>300.8</c:v>
                </c:pt>
                <c:pt idx="1581">
                  <c:v>300.8</c:v>
                </c:pt>
                <c:pt idx="1582">
                  <c:v>300.8</c:v>
                </c:pt>
                <c:pt idx="1583">
                  <c:v>300.5</c:v>
                </c:pt>
                <c:pt idx="1584">
                  <c:v>300.8</c:v>
                </c:pt>
                <c:pt idx="1585">
                  <c:v>300.8</c:v>
                </c:pt>
                <c:pt idx="1586">
                  <c:v>300.5</c:v>
                </c:pt>
                <c:pt idx="1587">
                  <c:v>300.5</c:v>
                </c:pt>
                <c:pt idx="1588">
                  <c:v>300.5</c:v>
                </c:pt>
                <c:pt idx="1589">
                  <c:v>300.5</c:v>
                </c:pt>
                <c:pt idx="1590">
                  <c:v>300.2</c:v>
                </c:pt>
                <c:pt idx="1591">
                  <c:v>300.5</c:v>
                </c:pt>
                <c:pt idx="1592">
                  <c:v>300.2</c:v>
                </c:pt>
                <c:pt idx="1593">
                  <c:v>300.2</c:v>
                </c:pt>
                <c:pt idx="1594">
                  <c:v>300.2</c:v>
                </c:pt>
                <c:pt idx="1595">
                  <c:v>299.89999999999998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985887360"/>
        <c:axId val="1182732464"/>
      </c:lineChart>
      <c:catAx>
        <c:axId val="985887360"/>
        <c:scaling>
          <c:orientation val="minMax"/>
        </c:scaling>
        <c:axPos val="b"/>
        <c:crossAx val="118273246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182732464"/>
        <c:scaling>
          <c:orientation val="minMax"/>
          <c:min val="250"/>
        </c:scaling>
        <c:axPos val="l"/>
        <c:crossAx val="985887360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44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시간-쿨링온도(ex3)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ex3_15_coolTemp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Sheet1!$B$2:$B$1964</c:f>
              <c:numCache>
                <c:formatCode>General</c:formatCode>
                <c:ptCount val="1963"/>
                <c:pt idx="1114">
                  <c:v>403.3</c:v>
                </c:pt>
                <c:pt idx="1115">
                  <c:v>403</c:v>
                </c:pt>
                <c:pt idx="1116">
                  <c:v>403</c:v>
                </c:pt>
                <c:pt idx="1117">
                  <c:v>403</c:v>
                </c:pt>
                <c:pt idx="1118">
                  <c:v>403</c:v>
                </c:pt>
                <c:pt idx="1119">
                  <c:v>403</c:v>
                </c:pt>
                <c:pt idx="1120">
                  <c:v>403</c:v>
                </c:pt>
                <c:pt idx="1121">
                  <c:v>402.7</c:v>
                </c:pt>
                <c:pt idx="1122">
                  <c:v>402.7</c:v>
                </c:pt>
                <c:pt idx="1123">
                  <c:v>402.7</c:v>
                </c:pt>
                <c:pt idx="1124">
                  <c:v>402.3</c:v>
                </c:pt>
                <c:pt idx="1125">
                  <c:v>402.3</c:v>
                </c:pt>
                <c:pt idx="1126">
                  <c:v>402</c:v>
                </c:pt>
                <c:pt idx="1127">
                  <c:v>402</c:v>
                </c:pt>
                <c:pt idx="1128">
                  <c:v>401.9</c:v>
                </c:pt>
                <c:pt idx="1129">
                  <c:v>402</c:v>
                </c:pt>
                <c:pt idx="1130">
                  <c:v>402</c:v>
                </c:pt>
                <c:pt idx="1131">
                  <c:v>401.7</c:v>
                </c:pt>
                <c:pt idx="1132">
                  <c:v>401.7</c:v>
                </c:pt>
                <c:pt idx="1133">
                  <c:v>401.3</c:v>
                </c:pt>
                <c:pt idx="1134">
                  <c:v>401.3</c:v>
                </c:pt>
                <c:pt idx="1135">
                  <c:v>401.3</c:v>
                </c:pt>
                <c:pt idx="1136">
                  <c:v>401</c:v>
                </c:pt>
                <c:pt idx="1137">
                  <c:v>401</c:v>
                </c:pt>
                <c:pt idx="1138">
                  <c:v>401</c:v>
                </c:pt>
                <c:pt idx="1139">
                  <c:v>400.6</c:v>
                </c:pt>
                <c:pt idx="1140">
                  <c:v>400.6</c:v>
                </c:pt>
                <c:pt idx="1141">
                  <c:v>400.6</c:v>
                </c:pt>
                <c:pt idx="1142">
                  <c:v>400.6</c:v>
                </c:pt>
                <c:pt idx="1143">
                  <c:v>400.3</c:v>
                </c:pt>
                <c:pt idx="1144">
                  <c:v>400.3</c:v>
                </c:pt>
                <c:pt idx="1145">
                  <c:v>400</c:v>
                </c:pt>
                <c:pt idx="1146">
                  <c:v>400</c:v>
                </c:pt>
                <c:pt idx="1147">
                  <c:v>400</c:v>
                </c:pt>
                <c:pt idx="1148">
                  <c:v>399.6</c:v>
                </c:pt>
                <c:pt idx="1149">
                  <c:v>399.6</c:v>
                </c:pt>
                <c:pt idx="1150">
                  <c:v>399.6</c:v>
                </c:pt>
                <c:pt idx="1151">
                  <c:v>399.3</c:v>
                </c:pt>
                <c:pt idx="1152">
                  <c:v>399.3</c:v>
                </c:pt>
                <c:pt idx="1153">
                  <c:v>399.3</c:v>
                </c:pt>
                <c:pt idx="1154">
                  <c:v>399.3</c:v>
                </c:pt>
                <c:pt idx="1155">
                  <c:v>399</c:v>
                </c:pt>
                <c:pt idx="1156">
                  <c:v>398.9</c:v>
                </c:pt>
                <c:pt idx="1157">
                  <c:v>399</c:v>
                </c:pt>
                <c:pt idx="1158">
                  <c:v>398.7</c:v>
                </c:pt>
                <c:pt idx="1159">
                  <c:v>398.7</c:v>
                </c:pt>
                <c:pt idx="1160">
                  <c:v>398.7</c:v>
                </c:pt>
                <c:pt idx="1161">
                  <c:v>398.3</c:v>
                </c:pt>
                <c:pt idx="1162">
                  <c:v>398.3</c:v>
                </c:pt>
                <c:pt idx="1163">
                  <c:v>397.9</c:v>
                </c:pt>
                <c:pt idx="1164">
                  <c:v>398</c:v>
                </c:pt>
                <c:pt idx="1165">
                  <c:v>397.6</c:v>
                </c:pt>
                <c:pt idx="1166">
                  <c:v>397.6</c:v>
                </c:pt>
                <c:pt idx="1167">
                  <c:v>397.2</c:v>
                </c:pt>
                <c:pt idx="1168">
                  <c:v>397.3</c:v>
                </c:pt>
                <c:pt idx="1169">
                  <c:v>397.2</c:v>
                </c:pt>
                <c:pt idx="1170">
                  <c:v>396.9</c:v>
                </c:pt>
                <c:pt idx="1171">
                  <c:v>396.9</c:v>
                </c:pt>
                <c:pt idx="1172">
                  <c:v>396.9</c:v>
                </c:pt>
                <c:pt idx="1173">
                  <c:v>396.9</c:v>
                </c:pt>
                <c:pt idx="1174">
                  <c:v>396.7</c:v>
                </c:pt>
                <c:pt idx="1175">
                  <c:v>396.6</c:v>
                </c:pt>
                <c:pt idx="1176">
                  <c:v>396.9</c:v>
                </c:pt>
                <c:pt idx="1177">
                  <c:v>396.3</c:v>
                </c:pt>
                <c:pt idx="1178">
                  <c:v>396.3</c:v>
                </c:pt>
                <c:pt idx="1179">
                  <c:v>396.3</c:v>
                </c:pt>
                <c:pt idx="1180">
                  <c:v>396.3</c:v>
                </c:pt>
                <c:pt idx="1181">
                  <c:v>395.9</c:v>
                </c:pt>
                <c:pt idx="1182">
                  <c:v>395.6</c:v>
                </c:pt>
                <c:pt idx="1183">
                  <c:v>395.7</c:v>
                </c:pt>
                <c:pt idx="1184">
                  <c:v>395.5</c:v>
                </c:pt>
                <c:pt idx="1185">
                  <c:v>395.2</c:v>
                </c:pt>
                <c:pt idx="1186">
                  <c:v>395.2</c:v>
                </c:pt>
                <c:pt idx="1187">
                  <c:v>394.9</c:v>
                </c:pt>
                <c:pt idx="1188">
                  <c:v>394.9</c:v>
                </c:pt>
                <c:pt idx="1189">
                  <c:v>394.9</c:v>
                </c:pt>
                <c:pt idx="1190">
                  <c:v>394.6</c:v>
                </c:pt>
                <c:pt idx="1191">
                  <c:v>394.6</c:v>
                </c:pt>
                <c:pt idx="1192">
                  <c:v>394.2</c:v>
                </c:pt>
                <c:pt idx="1193">
                  <c:v>394.3</c:v>
                </c:pt>
                <c:pt idx="1194">
                  <c:v>394.3</c:v>
                </c:pt>
                <c:pt idx="1195">
                  <c:v>394</c:v>
                </c:pt>
                <c:pt idx="1196">
                  <c:v>393.9</c:v>
                </c:pt>
                <c:pt idx="1197">
                  <c:v>393.9</c:v>
                </c:pt>
                <c:pt idx="1198">
                  <c:v>393.6</c:v>
                </c:pt>
                <c:pt idx="1199">
                  <c:v>393.3</c:v>
                </c:pt>
                <c:pt idx="1200">
                  <c:v>393.3</c:v>
                </c:pt>
                <c:pt idx="1201">
                  <c:v>393.3</c:v>
                </c:pt>
                <c:pt idx="1202">
                  <c:v>393.3</c:v>
                </c:pt>
                <c:pt idx="1203">
                  <c:v>392.9</c:v>
                </c:pt>
                <c:pt idx="1204">
                  <c:v>392.9</c:v>
                </c:pt>
                <c:pt idx="1205">
                  <c:v>392.6</c:v>
                </c:pt>
                <c:pt idx="1206">
                  <c:v>392.6</c:v>
                </c:pt>
                <c:pt idx="1207">
                  <c:v>392.3</c:v>
                </c:pt>
                <c:pt idx="1208">
                  <c:v>392.3</c:v>
                </c:pt>
                <c:pt idx="1209">
                  <c:v>392.3</c:v>
                </c:pt>
                <c:pt idx="1210">
                  <c:v>392.3</c:v>
                </c:pt>
                <c:pt idx="1211">
                  <c:v>391.9</c:v>
                </c:pt>
                <c:pt idx="1212">
                  <c:v>391.9</c:v>
                </c:pt>
                <c:pt idx="1213">
                  <c:v>391.6</c:v>
                </c:pt>
                <c:pt idx="1214">
                  <c:v>391.6</c:v>
                </c:pt>
                <c:pt idx="1215">
                  <c:v>391.6</c:v>
                </c:pt>
                <c:pt idx="1216">
                  <c:v>391.2</c:v>
                </c:pt>
                <c:pt idx="1217">
                  <c:v>391.2</c:v>
                </c:pt>
                <c:pt idx="1218">
                  <c:v>391.3</c:v>
                </c:pt>
                <c:pt idx="1219">
                  <c:v>391.2</c:v>
                </c:pt>
                <c:pt idx="1220">
                  <c:v>390.9</c:v>
                </c:pt>
                <c:pt idx="1221">
                  <c:v>390.6</c:v>
                </c:pt>
                <c:pt idx="1222">
                  <c:v>390.6</c:v>
                </c:pt>
                <c:pt idx="1223">
                  <c:v>390.6</c:v>
                </c:pt>
                <c:pt idx="1224">
                  <c:v>390.6</c:v>
                </c:pt>
                <c:pt idx="1225">
                  <c:v>390.2</c:v>
                </c:pt>
                <c:pt idx="1226">
                  <c:v>390.2</c:v>
                </c:pt>
                <c:pt idx="1227">
                  <c:v>389.9</c:v>
                </c:pt>
                <c:pt idx="1228">
                  <c:v>389.9</c:v>
                </c:pt>
                <c:pt idx="1229">
                  <c:v>389.9</c:v>
                </c:pt>
                <c:pt idx="1230">
                  <c:v>389.6</c:v>
                </c:pt>
                <c:pt idx="1231">
                  <c:v>389.6</c:v>
                </c:pt>
                <c:pt idx="1232">
                  <c:v>389.6</c:v>
                </c:pt>
                <c:pt idx="1233">
                  <c:v>389.6</c:v>
                </c:pt>
                <c:pt idx="1234">
                  <c:v>389.5</c:v>
                </c:pt>
                <c:pt idx="1235">
                  <c:v>389</c:v>
                </c:pt>
                <c:pt idx="1236">
                  <c:v>388.9</c:v>
                </c:pt>
                <c:pt idx="1237">
                  <c:v>389</c:v>
                </c:pt>
                <c:pt idx="1238">
                  <c:v>388.6</c:v>
                </c:pt>
                <c:pt idx="1239">
                  <c:v>388.6</c:v>
                </c:pt>
                <c:pt idx="1240">
                  <c:v>388.6</c:v>
                </c:pt>
                <c:pt idx="1241">
                  <c:v>388.3</c:v>
                </c:pt>
                <c:pt idx="1242">
                  <c:v>388.3</c:v>
                </c:pt>
                <c:pt idx="1243">
                  <c:v>388.3</c:v>
                </c:pt>
                <c:pt idx="1244">
                  <c:v>388</c:v>
                </c:pt>
                <c:pt idx="1245">
                  <c:v>388</c:v>
                </c:pt>
                <c:pt idx="1246">
                  <c:v>387.6</c:v>
                </c:pt>
                <c:pt idx="1247">
                  <c:v>387.6</c:v>
                </c:pt>
                <c:pt idx="1248">
                  <c:v>387.6</c:v>
                </c:pt>
                <c:pt idx="1249">
                  <c:v>387.4</c:v>
                </c:pt>
                <c:pt idx="1250">
                  <c:v>387.2</c:v>
                </c:pt>
                <c:pt idx="1251">
                  <c:v>386.9</c:v>
                </c:pt>
                <c:pt idx="1252">
                  <c:v>386.7</c:v>
                </c:pt>
                <c:pt idx="1253">
                  <c:v>386.6</c:v>
                </c:pt>
                <c:pt idx="1254">
                  <c:v>386.9</c:v>
                </c:pt>
                <c:pt idx="1255">
                  <c:v>386.6</c:v>
                </c:pt>
                <c:pt idx="1256">
                  <c:v>386.3</c:v>
                </c:pt>
                <c:pt idx="1257">
                  <c:v>386.4</c:v>
                </c:pt>
                <c:pt idx="1258">
                  <c:v>386.3</c:v>
                </c:pt>
                <c:pt idx="1259">
                  <c:v>385.9</c:v>
                </c:pt>
                <c:pt idx="1260">
                  <c:v>385.6</c:v>
                </c:pt>
                <c:pt idx="1261">
                  <c:v>385.6</c:v>
                </c:pt>
                <c:pt idx="1262">
                  <c:v>385.6</c:v>
                </c:pt>
                <c:pt idx="1263">
                  <c:v>385.3</c:v>
                </c:pt>
                <c:pt idx="1264">
                  <c:v>385.3</c:v>
                </c:pt>
                <c:pt idx="1265">
                  <c:v>385.3</c:v>
                </c:pt>
                <c:pt idx="1266">
                  <c:v>385</c:v>
                </c:pt>
                <c:pt idx="1267">
                  <c:v>384.9</c:v>
                </c:pt>
                <c:pt idx="1268">
                  <c:v>384.7</c:v>
                </c:pt>
                <c:pt idx="1269">
                  <c:v>384.7</c:v>
                </c:pt>
                <c:pt idx="1270">
                  <c:v>384.3</c:v>
                </c:pt>
                <c:pt idx="1271">
                  <c:v>384.3</c:v>
                </c:pt>
                <c:pt idx="1272">
                  <c:v>384</c:v>
                </c:pt>
                <c:pt idx="1273">
                  <c:v>384</c:v>
                </c:pt>
                <c:pt idx="1274">
                  <c:v>384</c:v>
                </c:pt>
                <c:pt idx="1275">
                  <c:v>383.7</c:v>
                </c:pt>
                <c:pt idx="1276">
                  <c:v>383.6</c:v>
                </c:pt>
                <c:pt idx="1277">
                  <c:v>383.6</c:v>
                </c:pt>
                <c:pt idx="1278">
                  <c:v>383.4</c:v>
                </c:pt>
                <c:pt idx="1279">
                  <c:v>383.3</c:v>
                </c:pt>
                <c:pt idx="1280">
                  <c:v>383</c:v>
                </c:pt>
                <c:pt idx="1281">
                  <c:v>383.1</c:v>
                </c:pt>
                <c:pt idx="1282">
                  <c:v>383</c:v>
                </c:pt>
                <c:pt idx="1283">
                  <c:v>382.7</c:v>
                </c:pt>
                <c:pt idx="1284">
                  <c:v>382.3</c:v>
                </c:pt>
                <c:pt idx="1285">
                  <c:v>382.3</c:v>
                </c:pt>
                <c:pt idx="1286">
                  <c:v>382.3</c:v>
                </c:pt>
                <c:pt idx="1287">
                  <c:v>382.4</c:v>
                </c:pt>
                <c:pt idx="1288">
                  <c:v>382.1</c:v>
                </c:pt>
                <c:pt idx="1289">
                  <c:v>382</c:v>
                </c:pt>
                <c:pt idx="1290">
                  <c:v>382</c:v>
                </c:pt>
                <c:pt idx="1291">
                  <c:v>381.9</c:v>
                </c:pt>
                <c:pt idx="1292">
                  <c:v>382</c:v>
                </c:pt>
                <c:pt idx="1293">
                  <c:v>381.7</c:v>
                </c:pt>
                <c:pt idx="1294">
                  <c:v>381.4</c:v>
                </c:pt>
                <c:pt idx="1295">
                  <c:v>381.3</c:v>
                </c:pt>
                <c:pt idx="1296">
                  <c:v>381</c:v>
                </c:pt>
                <c:pt idx="1297">
                  <c:v>381</c:v>
                </c:pt>
                <c:pt idx="1298">
                  <c:v>381</c:v>
                </c:pt>
                <c:pt idx="1299">
                  <c:v>381</c:v>
                </c:pt>
                <c:pt idx="1300">
                  <c:v>380.7</c:v>
                </c:pt>
                <c:pt idx="1301">
                  <c:v>380.4</c:v>
                </c:pt>
                <c:pt idx="1302">
                  <c:v>380.4</c:v>
                </c:pt>
                <c:pt idx="1303">
                  <c:v>380.4</c:v>
                </c:pt>
                <c:pt idx="1304">
                  <c:v>380</c:v>
                </c:pt>
                <c:pt idx="1305">
                  <c:v>380</c:v>
                </c:pt>
                <c:pt idx="1306">
                  <c:v>379.7</c:v>
                </c:pt>
                <c:pt idx="1307">
                  <c:v>379.7</c:v>
                </c:pt>
                <c:pt idx="1308">
                  <c:v>379.7</c:v>
                </c:pt>
                <c:pt idx="1309">
                  <c:v>379.4</c:v>
                </c:pt>
                <c:pt idx="1310">
                  <c:v>379.4</c:v>
                </c:pt>
                <c:pt idx="1311">
                  <c:v>379.1</c:v>
                </c:pt>
                <c:pt idx="1312">
                  <c:v>379.1</c:v>
                </c:pt>
                <c:pt idx="1313">
                  <c:v>378.8</c:v>
                </c:pt>
                <c:pt idx="1314">
                  <c:v>378.7</c:v>
                </c:pt>
                <c:pt idx="1315">
                  <c:v>378.7</c:v>
                </c:pt>
                <c:pt idx="1316">
                  <c:v>378.4</c:v>
                </c:pt>
                <c:pt idx="1317">
                  <c:v>378.4</c:v>
                </c:pt>
                <c:pt idx="1318">
                  <c:v>378.1</c:v>
                </c:pt>
                <c:pt idx="1319">
                  <c:v>378</c:v>
                </c:pt>
                <c:pt idx="1320">
                  <c:v>378</c:v>
                </c:pt>
                <c:pt idx="1321">
                  <c:v>377.7</c:v>
                </c:pt>
                <c:pt idx="1322">
                  <c:v>377.8</c:v>
                </c:pt>
                <c:pt idx="1323">
                  <c:v>377.5</c:v>
                </c:pt>
                <c:pt idx="1324">
                  <c:v>377.4</c:v>
                </c:pt>
                <c:pt idx="1325">
                  <c:v>377</c:v>
                </c:pt>
                <c:pt idx="1326">
                  <c:v>377</c:v>
                </c:pt>
                <c:pt idx="1327">
                  <c:v>377</c:v>
                </c:pt>
                <c:pt idx="1328">
                  <c:v>376.7</c:v>
                </c:pt>
                <c:pt idx="1329">
                  <c:v>376.7</c:v>
                </c:pt>
                <c:pt idx="1330">
                  <c:v>376.4</c:v>
                </c:pt>
                <c:pt idx="1331">
                  <c:v>376.4</c:v>
                </c:pt>
                <c:pt idx="1332">
                  <c:v>376.1</c:v>
                </c:pt>
                <c:pt idx="1333">
                  <c:v>376.1</c:v>
                </c:pt>
                <c:pt idx="1334">
                  <c:v>376.1</c:v>
                </c:pt>
                <c:pt idx="1335">
                  <c:v>376.1</c:v>
                </c:pt>
                <c:pt idx="1336">
                  <c:v>375.7</c:v>
                </c:pt>
                <c:pt idx="1337">
                  <c:v>375.7</c:v>
                </c:pt>
                <c:pt idx="1338">
                  <c:v>375.4</c:v>
                </c:pt>
                <c:pt idx="1339">
                  <c:v>375.4</c:v>
                </c:pt>
                <c:pt idx="1340">
                  <c:v>375.4</c:v>
                </c:pt>
                <c:pt idx="1341">
                  <c:v>375.1</c:v>
                </c:pt>
                <c:pt idx="1342">
                  <c:v>375</c:v>
                </c:pt>
                <c:pt idx="1343">
                  <c:v>375</c:v>
                </c:pt>
                <c:pt idx="1344">
                  <c:v>374.6</c:v>
                </c:pt>
                <c:pt idx="1345">
                  <c:v>374.6</c:v>
                </c:pt>
                <c:pt idx="1346">
                  <c:v>374.4</c:v>
                </c:pt>
                <c:pt idx="1347">
                  <c:v>374.4</c:v>
                </c:pt>
                <c:pt idx="1348">
                  <c:v>374.3</c:v>
                </c:pt>
                <c:pt idx="1349">
                  <c:v>374.3</c:v>
                </c:pt>
                <c:pt idx="1350">
                  <c:v>374.1</c:v>
                </c:pt>
                <c:pt idx="1351">
                  <c:v>374</c:v>
                </c:pt>
                <c:pt idx="1352">
                  <c:v>374</c:v>
                </c:pt>
                <c:pt idx="1353">
                  <c:v>373.7</c:v>
                </c:pt>
                <c:pt idx="1354">
                  <c:v>373.3</c:v>
                </c:pt>
                <c:pt idx="1355">
                  <c:v>373.3</c:v>
                </c:pt>
                <c:pt idx="1356">
                  <c:v>373.3</c:v>
                </c:pt>
                <c:pt idx="1357">
                  <c:v>373</c:v>
                </c:pt>
                <c:pt idx="1358">
                  <c:v>373</c:v>
                </c:pt>
                <c:pt idx="1359">
                  <c:v>373</c:v>
                </c:pt>
                <c:pt idx="1360">
                  <c:v>372.7</c:v>
                </c:pt>
                <c:pt idx="1361">
                  <c:v>372.7</c:v>
                </c:pt>
                <c:pt idx="1362">
                  <c:v>372.4</c:v>
                </c:pt>
                <c:pt idx="1363">
                  <c:v>372.4</c:v>
                </c:pt>
                <c:pt idx="1364">
                  <c:v>372.1</c:v>
                </c:pt>
                <c:pt idx="1365">
                  <c:v>372</c:v>
                </c:pt>
                <c:pt idx="1366">
                  <c:v>372.1</c:v>
                </c:pt>
                <c:pt idx="1367">
                  <c:v>371.7</c:v>
                </c:pt>
                <c:pt idx="1368">
                  <c:v>371.4</c:v>
                </c:pt>
                <c:pt idx="1369">
                  <c:v>371.4</c:v>
                </c:pt>
                <c:pt idx="1370">
                  <c:v>371.4</c:v>
                </c:pt>
                <c:pt idx="1371">
                  <c:v>371.1</c:v>
                </c:pt>
                <c:pt idx="1372">
                  <c:v>371.1</c:v>
                </c:pt>
                <c:pt idx="1373">
                  <c:v>370.7</c:v>
                </c:pt>
                <c:pt idx="1374">
                  <c:v>370.7</c:v>
                </c:pt>
                <c:pt idx="1375">
                  <c:v>370.7</c:v>
                </c:pt>
                <c:pt idx="1376">
                  <c:v>370.3</c:v>
                </c:pt>
                <c:pt idx="1377">
                  <c:v>370.4</c:v>
                </c:pt>
                <c:pt idx="1378">
                  <c:v>370</c:v>
                </c:pt>
                <c:pt idx="1379">
                  <c:v>370</c:v>
                </c:pt>
                <c:pt idx="1380">
                  <c:v>370</c:v>
                </c:pt>
                <c:pt idx="1381">
                  <c:v>369.7</c:v>
                </c:pt>
                <c:pt idx="1382">
                  <c:v>369.4</c:v>
                </c:pt>
                <c:pt idx="1383">
                  <c:v>369.3</c:v>
                </c:pt>
                <c:pt idx="1384">
                  <c:v>369.3</c:v>
                </c:pt>
                <c:pt idx="1385">
                  <c:v>369.1</c:v>
                </c:pt>
                <c:pt idx="1386">
                  <c:v>369</c:v>
                </c:pt>
                <c:pt idx="1387">
                  <c:v>369</c:v>
                </c:pt>
                <c:pt idx="1388">
                  <c:v>368.7</c:v>
                </c:pt>
                <c:pt idx="1389">
                  <c:v>368.7</c:v>
                </c:pt>
                <c:pt idx="1390">
                  <c:v>368.4</c:v>
                </c:pt>
                <c:pt idx="1391">
                  <c:v>368.4</c:v>
                </c:pt>
                <c:pt idx="1392">
                  <c:v>368.4</c:v>
                </c:pt>
                <c:pt idx="1393">
                  <c:v>368.1</c:v>
                </c:pt>
                <c:pt idx="1394">
                  <c:v>368</c:v>
                </c:pt>
                <c:pt idx="1395">
                  <c:v>367.7</c:v>
                </c:pt>
                <c:pt idx="1396">
                  <c:v>367.4</c:v>
                </c:pt>
                <c:pt idx="1397">
                  <c:v>367.4</c:v>
                </c:pt>
                <c:pt idx="1398">
                  <c:v>367.4</c:v>
                </c:pt>
                <c:pt idx="1399">
                  <c:v>367.4</c:v>
                </c:pt>
                <c:pt idx="1400">
                  <c:v>367.1</c:v>
                </c:pt>
                <c:pt idx="1401">
                  <c:v>367.1</c:v>
                </c:pt>
                <c:pt idx="1402">
                  <c:v>366.8</c:v>
                </c:pt>
                <c:pt idx="1403">
                  <c:v>366.4</c:v>
                </c:pt>
                <c:pt idx="1404">
                  <c:v>366.4</c:v>
                </c:pt>
                <c:pt idx="1405">
                  <c:v>366.4</c:v>
                </c:pt>
                <c:pt idx="1406">
                  <c:v>366.4</c:v>
                </c:pt>
                <c:pt idx="1407">
                  <c:v>366.1</c:v>
                </c:pt>
                <c:pt idx="1408">
                  <c:v>366.1</c:v>
                </c:pt>
                <c:pt idx="1409">
                  <c:v>365.8</c:v>
                </c:pt>
                <c:pt idx="1410">
                  <c:v>365.8</c:v>
                </c:pt>
                <c:pt idx="1411">
                  <c:v>365.8</c:v>
                </c:pt>
                <c:pt idx="1412">
                  <c:v>365.4</c:v>
                </c:pt>
                <c:pt idx="1413">
                  <c:v>365.5</c:v>
                </c:pt>
                <c:pt idx="1414">
                  <c:v>365.4</c:v>
                </c:pt>
                <c:pt idx="1415">
                  <c:v>365.1</c:v>
                </c:pt>
                <c:pt idx="1416">
                  <c:v>365.1</c:v>
                </c:pt>
                <c:pt idx="1417">
                  <c:v>365.1</c:v>
                </c:pt>
                <c:pt idx="1418">
                  <c:v>364.7</c:v>
                </c:pt>
                <c:pt idx="1419">
                  <c:v>364.7</c:v>
                </c:pt>
                <c:pt idx="1420">
                  <c:v>364.7</c:v>
                </c:pt>
                <c:pt idx="1421">
                  <c:v>364.5</c:v>
                </c:pt>
                <c:pt idx="1422">
                  <c:v>364.4</c:v>
                </c:pt>
                <c:pt idx="1423">
                  <c:v>364.5</c:v>
                </c:pt>
                <c:pt idx="1424">
                  <c:v>364.1</c:v>
                </c:pt>
                <c:pt idx="1425">
                  <c:v>363.8</c:v>
                </c:pt>
                <c:pt idx="1426">
                  <c:v>363.8</c:v>
                </c:pt>
                <c:pt idx="1427">
                  <c:v>363.8</c:v>
                </c:pt>
                <c:pt idx="1428">
                  <c:v>363.8</c:v>
                </c:pt>
                <c:pt idx="1429">
                  <c:v>363.5</c:v>
                </c:pt>
                <c:pt idx="1430">
                  <c:v>363.1</c:v>
                </c:pt>
                <c:pt idx="1431">
                  <c:v>363.1</c:v>
                </c:pt>
                <c:pt idx="1432">
                  <c:v>363.1</c:v>
                </c:pt>
                <c:pt idx="1433">
                  <c:v>362.8</c:v>
                </c:pt>
                <c:pt idx="1434">
                  <c:v>362.8</c:v>
                </c:pt>
                <c:pt idx="1435">
                  <c:v>362.8</c:v>
                </c:pt>
                <c:pt idx="1436">
                  <c:v>362.5</c:v>
                </c:pt>
                <c:pt idx="1437">
                  <c:v>362.5</c:v>
                </c:pt>
                <c:pt idx="1438">
                  <c:v>362.2</c:v>
                </c:pt>
                <c:pt idx="1439">
                  <c:v>362.1</c:v>
                </c:pt>
                <c:pt idx="1440">
                  <c:v>361.9</c:v>
                </c:pt>
                <c:pt idx="1441">
                  <c:v>361.9</c:v>
                </c:pt>
                <c:pt idx="1442">
                  <c:v>361.8</c:v>
                </c:pt>
                <c:pt idx="1443">
                  <c:v>361.9</c:v>
                </c:pt>
                <c:pt idx="1444">
                  <c:v>361.5</c:v>
                </c:pt>
                <c:pt idx="1445">
                  <c:v>361.2</c:v>
                </c:pt>
                <c:pt idx="1446">
                  <c:v>361.2</c:v>
                </c:pt>
                <c:pt idx="1447">
                  <c:v>361.2</c:v>
                </c:pt>
                <c:pt idx="1448">
                  <c:v>360.9</c:v>
                </c:pt>
                <c:pt idx="1449">
                  <c:v>360.9</c:v>
                </c:pt>
                <c:pt idx="1450">
                  <c:v>360.6</c:v>
                </c:pt>
                <c:pt idx="1451">
                  <c:v>360.6</c:v>
                </c:pt>
                <c:pt idx="1452">
                  <c:v>360.3</c:v>
                </c:pt>
                <c:pt idx="1453">
                  <c:v>360.3</c:v>
                </c:pt>
                <c:pt idx="1454">
                  <c:v>360.3</c:v>
                </c:pt>
                <c:pt idx="1455">
                  <c:v>360</c:v>
                </c:pt>
                <c:pt idx="1456">
                  <c:v>360</c:v>
                </c:pt>
                <c:pt idx="1457">
                  <c:v>360</c:v>
                </c:pt>
                <c:pt idx="1458">
                  <c:v>359.6</c:v>
                </c:pt>
                <c:pt idx="1459">
                  <c:v>359.6</c:v>
                </c:pt>
                <c:pt idx="1460">
                  <c:v>359.6</c:v>
                </c:pt>
                <c:pt idx="1461">
                  <c:v>359.3</c:v>
                </c:pt>
                <c:pt idx="1462">
                  <c:v>359.3</c:v>
                </c:pt>
                <c:pt idx="1463">
                  <c:v>358.9</c:v>
                </c:pt>
                <c:pt idx="1464">
                  <c:v>358.9</c:v>
                </c:pt>
                <c:pt idx="1465">
                  <c:v>358.6</c:v>
                </c:pt>
                <c:pt idx="1466">
                  <c:v>358.6</c:v>
                </c:pt>
                <c:pt idx="1467">
                  <c:v>358.5</c:v>
                </c:pt>
                <c:pt idx="1468">
                  <c:v>358.3</c:v>
                </c:pt>
                <c:pt idx="1469">
                  <c:v>358.3</c:v>
                </c:pt>
                <c:pt idx="1470">
                  <c:v>358</c:v>
                </c:pt>
                <c:pt idx="1471">
                  <c:v>357.9</c:v>
                </c:pt>
                <c:pt idx="1472">
                  <c:v>357.6</c:v>
                </c:pt>
                <c:pt idx="1473">
                  <c:v>357.6</c:v>
                </c:pt>
                <c:pt idx="1474">
                  <c:v>357.6</c:v>
                </c:pt>
                <c:pt idx="1475">
                  <c:v>357.2</c:v>
                </c:pt>
                <c:pt idx="1476">
                  <c:v>357.2</c:v>
                </c:pt>
                <c:pt idx="1477">
                  <c:v>357.2</c:v>
                </c:pt>
                <c:pt idx="1478">
                  <c:v>356.9</c:v>
                </c:pt>
                <c:pt idx="1479">
                  <c:v>356.9</c:v>
                </c:pt>
                <c:pt idx="1480">
                  <c:v>356.9</c:v>
                </c:pt>
                <c:pt idx="1481">
                  <c:v>356.6</c:v>
                </c:pt>
                <c:pt idx="1482">
                  <c:v>356.3</c:v>
                </c:pt>
                <c:pt idx="1483">
                  <c:v>356.3</c:v>
                </c:pt>
                <c:pt idx="1484">
                  <c:v>356.3</c:v>
                </c:pt>
                <c:pt idx="1485">
                  <c:v>356.3</c:v>
                </c:pt>
                <c:pt idx="1486">
                  <c:v>355.9</c:v>
                </c:pt>
                <c:pt idx="1487">
                  <c:v>355.9</c:v>
                </c:pt>
                <c:pt idx="1488">
                  <c:v>355.5</c:v>
                </c:pt>
                <c:pt idx="1489">
                  <c:v>355.6</c:v>
                </c:pt>
                <c:pt idx="1490">
                  <c:v>355.3</c:v>
                </c:pt>
                <c:pt idx="1491">
                  <c:v>355.2</c:v>
                </c:pt>
                <c:pt idx="1492">
                  <c:v>355.3</c:v>
                </c:pt>
                <c:pt idx="1493">
                  <c:v>355.3</c:v>
                </c:pt>
                <c:pt idx="1494">
                  <c:v>355</c:v>
                </c:pt>
                <c:pt idx="1495">
                  <c:v>354.9</c:v>
                </c:pt>
                <c:pt idx="1496">
                  <c:v>355</c:v>
                </c:pt>
                <c:pt idx="1497">
                  <c:v>355</c:v>
                </c:pt>
                <c:pt idx="1498">
                  <c:v>354.6</c:v>
                </c:pt>
                <c:pt idx="1499">
                  <c:v>354.5</c:v>
                </c:pt>
                <c:pt idx="1500">
                  <c:v>354.5</c:v>
                </c:pt>
                <c:pt idx="1501">
                  <c:v>354.2</c:v>
                </c:pt>
                <c:pt idx="1502">
                  <c:v>354.2</c:v>
                </c:pt>
                <c:pt idx="1503">
                  <c:v>354.2</c:v>
                </c:pt>
                <c:pt idx="1504">
                  <c:v>353.9</c:v>
                </c:pt>
                <c:pt idx="1505">
                  <c:v>353.9</c:v>
                </c:pt>
                <c:pt idx="1506">
                  <c:v>353.9</c:v>
                </c:pt>
                <c:pt idx="1507">
                  <c:v>353.6</c:v>
                </c:pt>
                <c:pt idx="1508">
                  <c:v>353.5</c:v>
                </c:pt>
                <c:pt idx="1509">
                  <c:v>353.3</c:v>
                </c:pt>
                <c:pt idx="1510">
                  <c:v>353.3</c:v>
                </c:pt>
                <c:pt idx="1511">
                  <c:v>353.3</c:v>
                </c:pt>
                <c:pt idx="1512">
                  <c:v>352.9</c:v>
                </c:pt>
                <c:pt idx="1513">
                  <c:v>352.9</c:v>
                </c:pt>
                <c:pt idx="1514">
                  <c:v>352.9</c:v>
                </c:pt>
                <c:pt idx="1515">
                  <c:v>352.6</c:v>
                </c:pt>
                <c:pt idx="1516">
                  <c:v>352.6</c:v>
                </c:pt>
                <c:pt idx="1517">
                  <c:v>352.2</c:v>
                </c:pt>
                <c:pt idx="1518">
                  <c:v>352.3</c:v>
                </c:pt>
                <c:pt idx="1519">
                  <c:v>352.3</c:v>
                </c:pt>
                <c:pt idx="1520">
                  <c:v>351.9</c:v>
                </c:pt>
                <c:pt idx="1521">
                  <c:v>351.9</c:v>
                </c:pt>
                <c:pt idx="1522">
                  <c:v>351.8</c:v>
                </c:pt>
                <c:pt idx="1523">
                  <c:v>351.6</c:v>
                </c:pt>
                <c:pt idx="1524">
                  <c:v>351.6</c:v>
                </c:pt>
                <c:pt idx="1525">
                  <c:v>351.6</c:v>
                </c:pt>
                <c:pt idx="1526">
                  <c:v>351.2</c:v>
                </c:pt>
                <c:pt idx="1527">
                  <c:v>351.3</c:v>
                </c:pt>
                <c:pt idx="1528">
                  <c:v>351.2</c:v>
                </c:pt>
                <c:pt idx="1529">
                  <c:v>350.9</c:v>
                </c:pt>
                <c:pt idx="1530">
                  <c:v>350.9</c:v>
                </c:pt>
                <c:pt idx="1531">
                  <c:v>350.9</c:v>
                </c:pt>
                <c:pt idx="1532">
                  <c:v>350.6</c:v>
                </c:pt>
                <c:pt idx="1533">
                  <c:v>350.3</c:v>
                </c:pt>
                <c:pt idx="1534">
                  <c:v>350.2</c:v>
                </c:pt>
                <c:pt idx="1535">
                  <c:v>349.9</c:v>
                </c:pt>
                <c:pt idx="1536">
                  <c:v>350.2</c:v>
                </c:pt>
                <c:pt idx="1537">
                  <c:v>349.9</c:v>
                </c:pt>
                <c:pt idx="1538">
                  <c:v>349.6</c:v>
                </c:pt>
                <c:pt idx="1539">
                  <c:v>349.6</c:v>
                </c:pt>
                <c:pt idx="1540">
                  <c:v>349.6</c:v>
                </c:pt>
                <c:pt idx="1541">
                  <c:v>349.3</c:v>
                </c:pt>
                <c:pt idx="1542">
                  <c:v>349.2</c:v>
                </c:pt>
                <c:pt idx="1543">
                  <c:v>349.3</c:v>
                </c:pt>
                <c:pt idx="1544">
                  <c:v>348.9</c:v>
                </c:pt>
                <c:pt idx="1545">
                  <c:v>349</c:v>
                </c:pt>
                <c:pt idx="1546">
                  <c:v>348.6</c:v>
                </c:pt>
                <c:pt idx="1547">
                  <c:v>348.6</c:v>
                </c:pt>
                <c:pt idx="1548">
                  <c:v>348.6</c:v>
                </c:pt>
                <c:pt idx="1549">
                  <c:v>348.2</c:v>
                </c:pt>
                <c:pt idx="1550">
                  <c:v>347.9</c:v>
                </c:pt>
                <c:pt idx="1551">
                  <c:v>347.9</c:v>
                </c:pt>
                <c:pt idx="1552">
                  <c:v>347.9</c:v>
                </c:pt>
                <c:pt idx="1553">
                  <c:v>347.7</c:v>
                </c:pt>
                <c:pt idx="1554">
                  <c:v>347.5</c:v>
                </c:pt>
                <c:pt idx="1555">
                  <c:v>347.6</c:v>
                </c:pt>
                <c:pt idx="1556">
                  <c:v>347.5</c:v>
                </c:pt>
                <c:pt idx="1557">
                  <c:v>347.3</c:v>
                </c:pt>
                <c:pt idx="1558">
                  <c:v>347.3</c:v>
                </c:pt>
                <c:pt idx="1559">
                  <c:v>346.9</c:v>
                </c:pt>
                <c:pt idx="1560">
                  <c:v>346.9</c:v>
                </c:pt>
                <c:pt idx="1561">
                  <c:v>346.9</c:v>
                </c:pt>
                <c:pt idx="1562">
                  <c:v>346.6</c:v>
                </c:pt>
                <c:pt idx="1563">
                  <c:v>346.6</c:v>
                </c:pt>
                <c:pt idx="1564">
                  <c:v>346.6</c:v>
                </c:pt>
                <c:pt idx="1565">
                  <c:v>346.2</c:v>
                </c:pt>
                <c:pt idx="1566">
                  <c:v>346.2</c:v>
                </c:pt>
                <c:pt idx="1567">
                  <c:v>345.9</c:v>
                </c:pt>
                <c:pt idx="1568">
                  <c:v>345.9</c:v>
                </c:pt>
                <c:pt idx="1569">
                  <c:v>345.6</c:v>
                </c:pt>
                <c:pt idx="1570">
                  <c:v>345.6</c:v>
                </c:pt>
                <c:pt idx="1571">
                  <c:v>345.6</c:v>
                </c:pt>
                <c:pt idx="1572">
                  <c:v>345.3</c:v>
                </c:pt>
                <c:pt idx="1573">
                  <c:v>345.3</c:v>
                </c:pt>
                <c:pt idx="1574">
                  <c:v>345.3</c:v>
                </c:pt>
                <c:pt idx="1575">
                  <c:v>345</c:v>
                </c:pt>
                <c:pt idx="1576">
                  <c:v>345</c:v>
                </c:pt>
                <c:pt idx="1577">
                  <c:v>344.7</c:v>
                </c:pt>
                <c:pt idx="1578">
                  <c:v>344.6</c:v>
                </c:pt>
                <c:pt idx="1579">
                  <c:v>344.7</c:v>
                </c:pt>
                <c:pt idx="1580">
                  <c:v>344.3</c:v>
                </c:pt>
                <c:pt idx="1581">
                  <c:v>344.3</c:v>
                </c:pt>
                <c:pt idx="1582">
                  <c:v>344.3</c:v>
                </c:pt>
                <c:pt idx="1583">
                  <c:v>343.9</c:v>
                </c:pt>
                <c:pt idx="1584">
                  <c:v>344</c:v>
                </c:pt>
                <c:pt idx="1585">
                  <c:v>343.5</c:v>
                </c:pt>
                <c:pt idx="1586">
                  <c:v>343.5</c:v>
                </c:pt>
                <c:pt idx="1587">
                  <c:v>343.6</c:v>
                </c:pt>
                <c:pt idx="1588">
                  <c:v>343.6</c:v>
                </c:pt>
                <c:pt idx="1589">
                  <c:v>343.3</c:v>
                </c:pt>
                <c:pt idx="1590">
                  <c:v>343.2</c:v>
                </c:pt>
                <c:pt idx="1591">
                  <c:v>343.3</c:v>
                </c:pt>
                <c:pt idx="1592">
                  <c:v>343.2</c:v>
                </c:pt>
                <c:pt idx="1593">
                  <c:v>342.9</c:v>
                </c:pt>
                <c:pt idx="1594">
                  <c:v>342.9</c:v>
                </c:pt>
                <c:pt idx="1595">
                  <c:v>342.9</c:v>
                </c:pt>
                <c:pt idx="1596">
                  <c:v>342.6</c:v>
                </c:pt>
                <c:pt idx="1597">
                  <c:v>342.6</c:v>
                </c:pt>
                <c:pt idx="1598">
                  <c:v>342.6</c:v>
                </c:pt>
                <c:pt idx="1599">
                  <c:v>342.6</c:v>
                </c:pt>
                <c:pt idx="1600">
                  <c:v>342.3</c:v>
                </c:pt>
                <c:pt idx="1601">
                  <c:v>342.3</c:v>
                </c:pt>
                <c:pt idx="1602">
                  <c:v>341.9</c:v>
                </c:pt>
                <c:pt idx="1603">
                  <c:v>341.9</c:v>
                </c:pt>
                <c:pt idx="1604">
                  <c:v>341.6</c:v>
                </c:pt>
                <c:pt idx="1605">
                  <c:v>341.6</c:v>
                </c:pt>
                <c:pt idx="1606">
                  <c:v>341.6</c:v>
                </c:pt>
                <c:pt idx="1607">
                  <c:v>341.3</c:v>
                </c:pt>
                <c:pt idx="1608">
                  <c:v>341.3</c:v>
                </c:pt>
                <c:pt idx="1609">
                  <c:v>341</c:v>
                </c:pt>
                <c:pt idx="1610">
                  <c:v>341</c:v>
                </c:pt>
                <c:pt idx="1611">
                  <c:v>341</c:v>
                </c:pt>
                <c:pt idx="1612">
                  <c:v>341</c:v>
                </c:pt>
                <c:pt idx="1613">
                  <c:v>340.6</c:v>
                </c:pt>
                <c:pt idx="1614">
                  <c:v>340.7</c:v>
                </c:pt>
                <c:pt idx="1615">
                  <c:v>340.3</c:v>
                </c:pt>
                <c:pt idx="1616">
                  <c:v>340</c:v>
                </c:pt>
                <c:pt idx="1617">
                  <c:v>339.9</c:v>
                </c:pt>
                <c:pt idx="1618">
                  <c:v>340</c:v>
                </c:pt>
                <c:pt idx="1619">
                  <c:v>340</c:v>
                </c:pt>
                <c:pt idx="1620">
                  <c:v>339.7</c:v>
                </c:pt>
                <c:pt idx="1621">
                  <c:v>339.7</c:v>
                </c:pt>
                <c:pt idx="1622">
                  <c:v>339.3</c:v>
                </c:pt>
                <c:pt idx="1623">
                  <c:v>339.3</c:v>
                </c:pt>
                <c:pt idx="1624">
                  <c:v>339.3</c:v>
                </c:pt>
                <c:pt idx="1625">
                  <c:v>338.9</c:v>
                </c:pt>
                <c:pt idx="1626">
                  <c:v>338.9</c:v>
                </c:pt>
                <c:pt idx="1627">
                  <c:v>338.6</c:v>
                </c:pt>
                <c:pt idx="1628">
                  <c:v>338.6</c:v>
                </c:pt>
                <c:pt idx="1629">
                  <c:v>338.6</c:v>
                </c:pt>
                <c:pt idx="1630">
                  <c:v>338.3</c:v>
                </c:pt>
                <c:pt idx="1631">
                  <c:v>338.3</c:v>
                </c:pt>
                <c:pt idx="1632">
                  <c:v>338.3</c:v>
                </c:pt>
                <c:pt idx="1633">
                  <c:v>338</c:v>
                </c:pt>
                <c:pt idx="1634">
                  <c:v>338</c:v>
                </c:pt>
                <c:pt idx="1635">
                  <c:v>337.6</c:v>
                </c:pt>
                <c:pt idx="1636">
                  <c:v>337.6</c:v>
                </c:pt>
                <c:pt idx="1637">
                  <c:v>337.3</c:v>
                </c:pt>
                <c:pt idx="1638">
                  <c:v>337.3</c:v>
                </c:pt>
                <c:pt idx="1639">
                  <c:v>337.3</c:v>
                </c:pt>
                <c:pt idx="1640">
                  <c:v>337</c:v>
                </c:pt>
                <c:pt idx="1641">
                  <c:v>337</c:v>
                </c:pt>
                <c:pt idx="1642">
                  <c:v>337</c:v>
                </c:pt>
                <c:pt idx="1643">
                  <c:v>336.7</c:v>
                </c:pt>
                <c:pt idx="1644">
                  <c:v>336.7</c:v>
                </c:pt>
                <c:pt idx="1645">
                  <c:v>336.3</c:v>
                </c:pt>
                <c:pt idx="1646">
                  <c:v>336.3</c:v>
                </c:pt>
                <c:pt idx="1647">
                  <c:v>336.3</c:v>
                </c:pt>
                <c:pt idx="1648">
                  <c:v>336.4</c:v>
                </c:pt>
                <c:pt idx="1649">
                  <c:v>336</c:v>
                </c:pt>
                <c:pt idx="1650">
                  <c:v>336</c:v>
                </c:pt>
                <c:pt idx="1651">
                  <c:v>336</c:v>
                </c:pt>
                <c:pt idx="1652">
                  <c:v>336</c:v>
                </c:pt>
                <c:pt idx="1653">
                  <c:v>335.7</c:v>
                </c:pt>
                <c:pt idx="1654">
                  <c:v>335.6</c:v>
                </c:pt>
                <c:pt idx="1655">
                  <c:v>335.7</c:v>
                </c:pt>
                <c:pt idx="1656">
                  <c:v>335.3</c:v>
                </c:pt>
                <c:pt idx="1657">
                  <c:v>335.3</c:v>
                </c:pt>
                <c:pt idx="1658">
                  <c:v>335</c:v>
                </c:pt>
                <c:pt idx="1659">
                  <c:v>335</c:v>
                </c:pt>
                <c:pt idx="1660">
                  <c:v>335</c:v>
                </c:pt>
                <c:pt idx="1661">
                  <c:v>334.6</c:v>
                </c:pt>
                <c:pt idx="1662">
                  <c:v>334.6</c:v>
                </c:pt>
                <c:pt idx="1663">
                  <c:v>334.7</c:v>
                </c:pt>
                <c:pt idx="1664">
                  <c:v>334.3</c:v>
                </c:pt>
                <c:pt idx="1665">
                  <c:v>334.3</c:v>
                </c:pt>
                <c:pt idx="1666">
                  <c:v>334.3</c:v>
                </c:pt>
                <c:pt idx="1667">
                  <c:v>334</c:v>
                </c:pt>
                <c:pt idx="1668">
                  <c:v>334</c:v>
                </c:pt>
                <c:pt idx="1669">
                  <c:v>334</c:v>
                </c:pt>
                <c:pt idx="1670">
                  <c:v>333.7</c:v>
                </c:pt>
                <c:pt idx="1671">
                  <c:v>333.7</c:v>
                </c:pt>
                <c:pt idx="1672">
                  <c:v>333.3</c:v>
                </c:pt>
                <c:pt idx="1673">
                  <c:v>333.3</c:v>
                </c:pt>
                <c:pt idx="1674">
                  <c:v>333</c:v>
                </c:pt>
                <c:pt idx="1675">
                  <c:v>333</c:v>
                </c:pt>
                <c:pt idx="1676">
                  <c:v>333</c:v>
                </c:pt>
                <c:pt idx="1677">
                  <c:v>332.6</c:v>
                </c:pt>
                <c:pt idx="1678">
                  <c:v>332.6</c:v>
                </c:pt>
                <c:pt idx="1679">
                  <c:v>332.3</c:v>
                </c:pt>
                <c:pt idx="1680">
                  <c:v>332.3</c:v>
                </c:pt>
                <c:pt idx="1681">
                  <c:v>332.3</c:v>
                </c:pt>
                <c:pt idx="1682">
                  <c:v>332</c:v>
                </c:pt>
                <c:pt idx="1683">
                  <c:v>332</c:v>
                </c:pt>
                <c:pt idx="1684">
                  <c:v>332</c:v>
                </c:pt>
                <c:pt idx="1685">
                  <c:v>331.7</c:v>
                </c:pt>
                <c:pt idx="1686">
                  <c:v>331.7</c:v>
                </c:pt>
                <c:pt idx="1687">
                  <c:v>331.4</c:v>
                </c:pt>
                <c:pt idx="1688">
                  <c:v>331.3</c:v>
                </c:pt>
                <c:pt idx="1689">
                  <c:v>331.4</c:v>
                </c:pt>
                <c:pt idx="1690">
                  <c:v>331.1</c:v>
                </c:pt>
                <c:pt idx="1691">
                  <c:v>331.1</c:v>
                </c:pt>
                <c:pt idx="1692">
                  <c:v>331.1</c:v>
                </c:pt>
                <c:pt idx="1693">
                  <c:v>330.7</c:v>
                </c:pt>
                <c:pt idx="1694">
                  <c:v>330.7</c:v>
                </c:pt>
                <c:pt idx="1695">
                  <c:v>330.4</c:v>
                </c:pt>
                <c:pt idx="1696">
                  <c:v>330.4</c:v>
                </c:pt>
                <c:pt idx="1697">
                  <c:v>330.3</c:v>
                </c:pt>
                <c:pt idx="1698">
                  <c:v>330.4</c:v>
                </c:pt>
                <c:pt idx="1699">
                  <c:v>330</c:v>
                </c:pt>
                <c:pt idx="1700">
                  <c:v>330.1</c:v>
                </c:pt>
                <c:pt idx="1701">
                  <c:v>329.8</c:v>
                </c:pt>
                <c:pt idx="1702">
                  <c:v>329.8</c:v>
                </c:pt>
                <c:pt idx="1703">
                  <c:v>329.4</c:v>
                </c:pt>
                <c:pt idx="1704">
                  <c:v>329.4</c:v>
                </c:pt>
                <c:pt idx="1705">
                  <c:v>329.4</c:v>
                </c:pt>
                <c:pt idx="1706">
                  <c:v>329.4</c:v>
                </c:pt>
                <c:pt idx="1707">
                  <c:v>329</c:v>
                </c:pt>
                <c:pt idx="1708">
                  <c:v>329</c:v>
                </c:pt>
                <c:pt idx="1709">
                  <c:v>328.7</c:v>
                </c:pt>
                <c:pt idx="1710">
                  <c:v>328.7</c:v>
                </c:pt>
                <c:pt idx="1711">
                  <c:v>328.4</c:v>
                </c:pt>
                <c:pt idx="1712">
                  <c:v>328.5</c:v>
                </c:pt>
                <c:pt idx="1713">
                  <c:v>328.1</c:v>
                </c:pt>
                <c:pt idx="1714">
                  <c:v>328.1</c:v>
                </c:pt>
                <c:pt idx="1715">
                  <c:v>328.1</c:v>
                </c:pt>
                <c:pt idx="1716">
                  <c:v>327.8</c:v>
                </c:pt>
                <c:pt idx="1717">
                  <c:v>327.8</c:v>
                </c:pt>
                <c:pt idx="1718">
                  <c:v>327.8</c:v>
                </c:pt>
                <c:pt idx="1719">
                  <c:v>327.8</c:v>
                </c:pt>
                <c:pt idx="1720">
                  <c:v>327.39999999999998</c:v>
                </c:pt>
                <c:pt idx="1721">
                  <c:v>327.39999999999998</c:v>
                </c:pt>
                <c:pt idx="1722">
                  <c:v>327.10000000000002</c:v>
                </c:pt>
                <c:pt idx="1723">
                  <c:v>327.10000000000002</c:v>
                </c:pt>
                <c:pt idx="1724">
                  <c:v>326.8</c:v>
                </c:pt>
                <c:pt idx="1725">
                  <c:v>326.8</c:v>
                </c:pt>
                <c:pt idx="1726">
                  <c:v>326.8</c:v>
                </c:pt>
                <c:pt idx="1727">
                  <c:v>326.5</c:v>
                </c:pt>
                <c:pt idx="1728">
                  <c:v>326.5</c:v>
                </c:pt>
                <c:pt idx="1729">
                  <c:v>326.39999999999998</c:v>
                </c:pt>
                <c:pt idx="1730">
                  <c:v>326.2</c:v>
                </c:pt>
                <c:pt idx="1731">
                  <c:v>326.10000000000002</c:v>
                </c:pt>
                <c:pt idx="1732">
                  <c:v>325.8</c:v>
                </c:pt>
                <c:pt idx="1733">
                  <c:v>325.8</c:v>
                </c:pt>
                <c:pt idx="1734">
                  <c:v>325.5</c:v>
                </c:pt>
                <c:pt idx="1735">
                  <c:v>325.5</c:v>
                </c:pt>
                <c:pt idx="1736">
                  <c:v>325.39999999999998</c:v>
                </c:pt>
                <c:pt idx="1737">
                  <c:v>325.10000000000002</c:v>
                </c:pt>
                <c:pt idx="1738">
                  <c:v>325.2</c:v>
                </c:pt>
                <c:pt idx="1739">
                  <c:v>324.89999999999998</c:v>
                </c:pt>
                <c:pt idx="1740">
                  <c:v>324.7</c:v>
                </c:pt>
                <c:pt idx="1741">
                  <c:v>324.8</c:v>
                </c:pt>
                <c:pt idx="1742">
                  <c:v>324.5</c:v>
                </c:pt>
                <c:pt idx="1743">
                  <c:v>324.39999999999998</c:v>
                </c:pt>
                <c:pt idx="1744">
                  <c:v>324.5</c:v>
                </c:pt>
                <c:pt idx="1745">
                  <c:v>324.10000000000002</c:v>
                </c:pt>
                <c:pt idx="1746">
                  <c:v>324.10000000000002</c:v>
                </c:pt>
                <c:pt idx="1747">
                  <c:v>324.10000000000002</c:v>
                </c:pt>
                <c:pt idx="1748">
                  <c:v>323.8</c:v>
                </c:pt>
                <c:pt idx="1749">
                  <c:v>323.8</c:v>
                </c:pt>
                <c:pt idx="1750">
                  <c:v>323.8</c:v>
                </c:pt>
                <c:pt idx="1751">
                  <c:v>323.5</c:v>
                </c:pt>
                <c:pt idx="1752">
                  <c:v>323.5</c:v>
                </c:pt>
                <c:pt idx="1753">
                  <c:v>323.5</c:v>
                </c:pt>
                <c:pt idx="1754">
                  <c:v>323.5</c:v>
                </c:pt>
                <c:pt idx="1755">
                  <c:v>323.10000000000002</c:v>
                </c:pt>
                <c:pt idx="1756">
                  <c:v>323.10000000000002</c:v>
                </c:pt>
                <c:pt idx="1757">
                  <c:v>322.8</c:v>
                </c:pt>
                <c:pt idx="1758">
                  <c:v>322.8</c:v>
                </c:pt>
                <c:pt idx="1759">
                  <c:v>322.8</c:v>
                </c:pt>
                <c:pt idx="1760">
                  <c:v>322.5</c:v>
                </c:pt>
                <c:pt idx="1761">
                  <c:v>322.5</c:v>
                </c:pt>
                <c:pt idx="1762">
                  <c:v>322.2</c:v>
                </c:pt>
                <c:pt idx="1763">
                  <c:v>322.2</c:v>
                </c:pt>
                <c:pt idx="1764">
                  <c:v>321.89999999999998</c:v>
                </c:pt>
                <c:pt idx="1765">
                  <c:v>321.8</c:v>
                </c:pt>
                <c:pt idx="1766">
                  <c:v>321.8</c:v>
                </c:pt>
                <c:pt idx="1767">
                  <c:v>321.8</c:v>
                </c:pt>
                <c:pt idx="1768">
                  <c:v>321.5</c:v>
                </c:pt>
                <c:pt idx="1769">
                  <c:v>321.5</c:v>
                </c:pt>
                <c:pt idx="1770">
                  <c:v>321.5</c:v>
                </c:pt>
                <c:pt idx="1771">
                  <c:v>321.5</c:v>
                </c:pt>
                <c:pt idx="1772">
                  <c:v>321.2</c:v>
                </c:pt>
                <c:pt idx="1773">
                  <c:v>321.2</c:v>
                </c:pt>
                <c:pt idx="1774">
                  <c:v>321.2</c:v>
                </c:pt>
                <c:pt idx="1775">
                  <c:v>320.89999999999998</c:v>
                </c:pt>
                <c:pt idx="1776">
                  <c:v>320.89999999999998</c:v>
                </c:pt>
                <c:pt idx="1777">
                  <c:v>320.8</c:v>
                </c:pt>
                <c:pt idx="1778">
                  <c:v>320.5</c:v>
                </c:pt>
                <c:pt idx="1779">
                  <c:v>320.5</c:v>
                </c:pt>
                <c:pt idx="1780">
                  <c:v>320.5</c:v>
                </c:pt>
                <c:pt idx="1781">
                  <c:v>320.2</c:v>
                </c:pt>
                <c:pt idx="1782">
                  <c:v>320.2</c:v>
                </c:pt>
                <c:pt idx="1783">
                  <c:v>320.2</c:v>
                </c:pt>
                <c:pt idx="1784">
                  <c:v>319.89999999999998</c:v>
                </c:pt>
                <c:pt idx="1785">
                  <c:v>319.89999999999998</c:v>
                </c:pt>
                <c:pt idx="1786">
                  <c:v>319.89999999999998</c:v>
                </c:pt>
                <c:pt idx="1787">
                  <c:v>319.60000000000002</c:v>
                </c:pt>
                <c:pt idx="1788">
                  <c:v>319.60000000000002</c:v>
                </c:pt>
                <c:pt idx="1789">
                  <c:v>319.5</c:v>
                </c:pt>
                <c:pt idx="1790">
                  <c:v>319.60000000000002</c:v>
                </c:pt>
                <c:pt idx="1791">
                  <c:v>319.2</c:v>
                </c:pt>
                <c:pt idx="1792">
                  <c:v>319.3</c:v>
                </c:pt>
                <c:pt idx="1793">
                  <c:v>319.2</c:v>
                </c:pt>
                <c:pt idx="1794">
                  <c:v>318.89999999999998</c:v>
                </c:pt>
                <c:pt idx="1795">
                  <c:v>318.8</c:v>
                </c:pt>
                <c:pt idx="1796">
                  <c:v>318.8</c:v>
                </c:pt>
                <c:pt idx="1797">
                  <c:v>318.89999999999998</c:v>
                </c:pt>
                <c:pt idx="1798">
                  <c:v>318.89999999999998</c:v>
                </c:pt>
                <c:pt idx="1799">
                  <c:v>318.5</c:v>
                </c:pt>
                <c:pt idx="1800">
                  <c:v>318.5</c:v>
                </c:pt>
                <c:pt idx="1801">
                  <c:v>318.60000000000002</c:v>
                </c:pt>
                <c:pt idx="1802">
                  <c:v>318.2</c:v>
                </c:pt>
                <c:pt idx="1803">
                  <c:v>318.2</c:v>
                </c:pt>
                <c:pt idx="1804">
                  <c:v>318.2</c:v>
                </c:pt>
                <c:pt idx="1805">
                  <c:v>317.89999999999998</c:v>
                </c:pt>
                <c:pt idx="1806">
                  <c:v>317.89999999999998</c:v>
                </c:pt>
                <c:pt idx="1807">
                  <c:v>317.89999999999998</c:v>
                </c:pt>
                <c:pt idx="1808">
                  <c:v>317.89999999999998</c:v>
                </c:pt>
                <c:pt idx="1809">
                  <c:v>317.89999999999998</c:v>
                </c:pt>
                <c:pt idx="1810">
                  <c:v>317.89999999999998</c:v>
                </c:pt>
                <c:pt idx="1811">
                  <c:v>317.60000000000002</c:v>
                </c:pt>
                <c:pt idx="1812">
                  <c:v>317.60000000000002</c:v>
                </c:pt>
                <c:pt idx="1813">
                  <c:v>317.60000000000002</c:v>
                </c:pt>
                <c:pt idx="1814">
                  <c:v>317.2</c:v>
                </c:pt>
                <c:pt idx="1815">
                  <c:v>317.2</c:v>
                </c:pt>
                <c:pt idx="1816">
                  <c:v>317.2</c:v>
                </c:pt>
                <c:pt idx="1817">
                  <c:v>316.89999999999998</c:v>
                </c:pt>
                <c:pt idx="1818">
                  <c:v>316.89999999999998</c:v>
                </c:pt>
                <c:pt idx="1819">
                  <c:v>316.89999999999998</c:v>
                </c:pt>
                <c:pt idx="1820">
                  <c:v>316.60000000000002</c:v>
                </c:pt>
                <c:pt idx="1821">
                  <c:v>316.60000000000002</c:v>
                </c:pt>
                <c:pt idx="1822">
                  <c:v>316.2</c:v>
                </c:pt>
                <c:pt idx="1823">
                  <c:v>316.2</c:v>
                </c:pt>
                <c:pt idx="1824">
                  <c:v>316</c:v>
                </c:pt>
                <c:pt idx="1825">
                  <c:v>316.2</c:v>
                </c:pt>
                <c:pt idx="1826">
                  <c:v>315.89999999999998</c:v>
                </c:pt>
                <c:pt idx="1827">
                  <c:v>315.89999999999998</c:v>
                </c:pt>
                <c:pt idx="1828">
                  <c:v>315.60000000000002</c:v>
                </c:pt>
                <c:pt idx="1829">
                  <c:v>315.60000000000002</c:v>
                </c:pt>
                <c:pt idx="1830">
                  <c:v>315.60000000000002</c:v>
                </c:pt>
                <c:pt idx="1831">
                  <c:v>315.2</c:v>
                </c:pt>
                <c:pt idx="1832">
                  <c:v>315.2</c:v>
                </c:pt>
                <c:pt idx="1833">
                  <c:v>315.2</c:v>
                </c:pt>
                <c:pt idx="1834">
                  <c:v>315</c:v>
                </c:pt>
                <c:pt idx="1835">
                  <c:v>315</c:v>
                </c:pt>
                <c:pt idx="1836">
                  <c:v>314.60000000000002</c:v>
                </c:pt>
                <c:pt idx="1837">
                  <c:v>314.60000000000002</c:v>
                </c:pt>
                <c:pt idx="1838">
                  <c:v>314.60000000000002</c:v>
                </c:pt>
                <c:pt idx="1839">
                  <c:v>314.3</c:v>
                </c:pt>
                <c:pt idx="1840">
                  <c:v>314.3</c:v>
                </c:pt>
                <c:pt idx="1841">
                  <c:v>314.3</c:v>
                </c:pt>
                <c:pt idx="1842">
                  <c:v>314</c:v>
                </c:pt>
                <c:pt idx="1843">
                  <c:v>313.89999999999998</c:v>
                </c:pt>
                <c:pt idx="1844">
                  <c:v>313.60000000000002</c:v>
                </c:pt>
                <c:pt idx="1845">
                  <c:v>313.60000000000002</c:v>
                </c:pt>
                <c:pt idx="1846">
                  <c:v>313.60000000000002</c:v>
                </c:pt>
                <c:pt idx="1847">
                  <c:v>313.3</c:v>
                </c:pt>
                <c:pt idx="1848">
                  <c:v>313.2</c:v>
                </c:pt>
                <c:pt idx="1849">
                  <c:v>313.3</c:v>
                </c:pt>
                <c:pt idx="1850">
                  <c:v>313</c:v>
                </c:pt>
                <c:pt idx="1851">
                  <c:v>312.89999999999998</c:v>
                </c:pt>
                <c:pt idx="1852">
                  <c:v>312.89999999999998</c:v>
                </c:pt>
                <c:pt idx="1853">
                  <c:v>312.60000000000002</c:v>
                </c:pt>
                <c:pt idx="1854">
                  <c:v>312.60000000000002</c:v>
                </c:pt>
                <c:pt idx="1855">
                  <c:v>312.60000000000002</c:v>
                </c:pt>
                <c:pt idx="1856">
                  <c:v>312.3</c:v>
                </c:pt>
                <c:pt idx="1857">
                  <c:v>312.3</c:v>
                </c:pt>
                <c:pt idx="1858">
                  <c:v>312.3</c:v>
                </c:pt>
                <c:pt idx="1859">
                  <c:v>312</c:v>
                </c:pt>
                <c:pt idx="1860">
                  <c:v>312</c:v>
                </c:pt>
                <c:pt idx="1861">
                  <c:v>311.7</c:v>
                </c:pt>
                <c:pt idx="1862">
                  <c:v>311.7</c:v>
                </c:pt>
                <c:pt idx="1863">
                  <c:v>311.7</c:v>
                </c:pt>
                <c:pt idx="1864">
                  <c:v>311.3</c:v>
                </c:pt>
                <c:pt idx="1865">
                  <c:v>311.2</c:v>
                </c:pt>
                <c:pt idx="1866">
                  <c:v>311.3</c:v>
                </c:pt>
                <c:pt idx="1867">
                  <c:v>310.89999999999998</c:v>
                </c:pt>
                <c:pt idx="1868">
                  <c:v>311</c:v>
                </c:pt>
                <c:pt idx="1869">
                  <c:v>310.7</c:v>
                </c:pt>
                <c:pt idx="1870">
                  <c:v>310.5</c:v>
                </c:pt>
                <c:pt idx="1871">
                  <c:v>310.60000000000002</c:v>
                </c:pt>
                <c:pt idx="1872">
                  <c:v>310.7</c:v>
                </c:pt>
                <c:pt idx="1873">
                  <c:v>310.2</c:v>
                </c:pt>
                <c:pt idx="1874">
                  <c:v>310.3</c:v>
                </c:pt>
                <c:pt idx="1875">
                  <c:v>310.39999999999998</c:v>
                </c:pt>
                <c:pt idx="1876">
                  <c:v>310.39999999999998</c:v>
                </c:pt>
                <c:pt idx="1877">
                  <c:v>310</c:v>
                </c:pt>
                <c:pt idx="1878">
                  <c:v>309.89999999999998</c:v>
                </c:pt>
                <c:pt idx="1879">
                  <c:v>309.60000000000002</c:v>
                </c:pt>
                <c:pt idx="1880">
                  <c:v>309.60000000000002</c:v>
                </c:pt>
                <c:pt idx="1881">
                  <c:v>309.39999999999998</c:v>
                </c:pt>
                <c:pt idx="1882">
                  <c:v>309.3</c:v>
                </c:pt>
                <c:pt idx="1883">
                  <c:v>309.3</c:v>
                </c:pt>
                <c:pt idx="1884">
                  <c:v>309.3</c:v>
                </c:pt>
                <c:pt idx="1885">
                  <c:v>309.3</c:v>
                </c:pt>
                <c:pt idx="1886">
                  <c:v>309</c:v>
                </c:pt>
                <c:pt idx="1887">
                  <c:v>308.60000000000002</c:v>
                </c:pt>
                <c:pt idx="1888">
                  <c:v>308.60000000000002</c:v>
                </c:pt>
                <c:pt idx="1889">
                  <c:v>308.60000000000002</c:v>
                </c:pt>
                <c:pt idx="1890">
                  <c:v>308.3</c:v>
                </c:pt>
                <c:pt idx="1891">
                  <c:v>308.3</c:v>
                </c:pt>
                <c:pt idx="1892">
                  <c:v>308.3</c:v>
                </c:pt>
                <c:pt idx="1893">
                  <c:v>308.3</c:v>
                </c:pt>
                <c:pt idx="1894">
                  <c:v>308</c:v>
                </c:pt>
                <c:pt idx="1895">
                  <c:v>307.89999999999998</c:v>
                </c:pt>
                <c:pt idx="1896">
                  <c:v>307.60000000000002</c:v>
                </c:pt>
                <c:pt idx="1897">
                  <c:v>307.60000000000002</c:v>
                </c:pt>
                <c:pt idx="1898">
                  <c:v>307.60000000000002</c:v>
                </c:pt>
                <c:pt idx="1899">
                  <c:v>307.3</c:v>
                </c:pt>
                <c:pt idx="1900">
                  <c:v>307.3</c:v>
                </c:pt>
                <c:pt idx="1901">
                  <c:v>306.89999999999998</c:v>
                </c:pt>
                <c:pt idx="1902">
                  <c:v>306.89999999999998</c:v>
                </c:pt>
                <c:pt idx="1903">
                  <c:v>306.89999999999998</c:v>
                </c:pt>
                <c:pt idx="1904">
                  <c:v>306.60000000000002</c:v>
                </c:pt>
                <c:pt idx="1905">
                  <c:v>306.60000000000002</c:v>
                </c:pt>
                <c:pt idx="1906">
                  <c:v>306.60000000000002</c:v>
                </c:pt>
                <c:pt idx="1907">
                  <c:v>306.60000000000002</c:v>
                </c:pt>
                <c:pt idx="1908">
                  <c:v>306.2</c:v>
                </c:pt>
                <c:pt idx="1909">
                  <c:v>306.2</c:v>
                </c:pt>
                <c:pt idx="1910">
                  <c:v>305.89999999999998</c:v>
                </c:pt>
                <c:pt idx="1911">
                  <c:v>305.89999999999998</c:v>
                </c:pt>
                <c:pt idx="1912">
                  <c:v>305.89999999999998</c:v>
                </c:pt>
                <c:pt idx="1913">
                  <c:v>305.60000000000002</c:v>
                </c:pt>
                <c:pt idx="1914">
                  <c:v>305.60000000000002</c:v>
                </c:pt>
                <c:pt idx="1915">
                  <c:v>305.60000000000002</c:v>
                </c:pt>
                <c:pt idx="1916">
                  <c:v>305.3</c:v>
                </c:pt>
                <c:pt idx="1917">
                  <c:v>305.3</c:v>
                </c:pt>
                <c:pt idx="1918">
                  <c:v>304.89999999999998</c:v>
                </c:pt>
                <c:pt idx="1919">
                  <c:v>304.89999999999998</c:v>
                </c:pt>
                <c:pt idx="1920">
                  <c:v>304.89999999999998</c:v>
                </c:pt>
                <c:pt idx="1921">
                  <c:v>304.7</c:v>
                </c:pt>
                <c:pt idx="1922">
                  <c:v>304.60000000000002</c:v>
                </c:pt>
                <c:pt idx="1923">
                  <c:v>304.60000000000002</c:v>
                </c:pt>
                <c:pt idx="1924">
                  <c:v>304.60000000000002</c:v>
                </c:pt>
                <c:pt idx="1925">
                  <c:v>304.3</c:v>
                </c:pt>
                <c:pt idx="1926">
                  <c:v>304.3</c:v>
                </c:pt>
                <c:pt idx="1927">
                  <c:v>303.89999999999998</c:v>
                </c:pt>
                <c:pt idx="1928">
                  <c:v>303.89999999999998</c:v>
                </c:pt>
                <c:pt idx="1929">
                  <c:v>303.89999999999998</c:v>
                </c:pt>
                <c:pt idx="1930">
                  <c:v>303.5</c:v>
                </c:pt>
                <c:pt idx="1931">
                  <c:v>303.60000000000002</c:v>
                </c:pt>
                <c:pt idx="1932">
                  <c:v>303.60000000000002</c:v>
                </c:pt>
                <c:pt idx="1933">
                  <c:v>303.3</c:v>
                </c:pt>
                <c:pt idx="1934">
                  <c:v>303.3</c:v>
                </c:pt>
                <c:pt idx="1935">
                  <c:v>303.3</c:v>
                </c:pt>
                <c:pt idx="1936">
                  <c:v>302.89999999999998</c:v>
                </c:pt>
                <c:pt idx="1937">
                  <c:v>302.89999999999998</c:v>
                </c:pt>
                <c:pt idx="1938">
                  <c:v>302.89999999999998</c:v>
                </c:pt>
                <c:pt idx="1939">
                  <c:v>302.60000000000002</c:v>
                </c:pt>
                <c:pt idx="1940">
                  <c:v>302.60000000000002</c:v>
                </c:pt>
                <c:pt idx="1941">
                  <c:v>302.7</c:v>
                </c:pt>
                <c:pt idx="1942">
                  <c:v>302.3</c:v>
                </c:pt>
                <c:pt idx="1943">
                  <c:v>302.3</c:v>
                </c:pt>
                <c:pt idx="1944">
                  <c:v>302.39999999999998</c:v>
                </c:pt>
                <c:pt idx="1945">
                  <c:v>302.3</c:v>
                </c:pt>
                <c:pt idx="1946">
                  <c:v>301.89999999999998</c:v>
                </c:pt>
                <c:pt idx="1947">
                  <c:v>301.89999999999998</c:v>
                </c:pt>
                <c:pt idx="1948">
                  <c:v>301.60000000000002</c:v>
                </c:pt>
                <c:pt idx="1949">
                  <c:v>301.60000000000002</c:v>
                </c:pt>
                <c:pt idx="1950">
                  <c:v>301.39999999999998</c:v>
                </c:pt>
                <c:pt idx="1951">
                  <c:v>301.3</c:v>
                </c:pt>
                <c:pt idx="1952">
                  <c:v>301.3</c:v>
                </c:pt>
                <c:pt idx="1953">
                  <c:v>301</c:v>
                </c:pt>
                <c:pt idx="1954">
                  <c:v>300.89999999999998</c:v>
                </c:pt>
                <c:pt idx="1955">
                  <c:v>301</c:v>
                </c:pt>
                <c:pt idx="1956">
                  <c:v>300.60000000000002</c:v>
                </c:pt>
                <c:pt idx="1957">
                  <c:v>300.60000000000002</c:v>
                </c:pt>
                <c:pt idx="1958">
                  <c:v>300.7</c:v>
                </c:pt>
                <c:pt idx="1959">
                  <c:v>300.7</c:v>
                </c:pt>
                <c:pt idx="1960">
                  <c:v>300.3</c:v>
                </c:pt>
                <c:pt idx="1961">
                  <c:v>300.3</c:v>
                </c:pt>
                <c:pt idx="1962">
                  <c:v>300.10000000000002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ex3_20_coolTemp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Sheet1!$C$2:$C$1964</c:f>
              <c:numCache>
                <c:formatCode>General</c:formatCode>
                <c:ptCount val="1963"/>
                <c:pt idx="708">
                  <c:v>424.8</c:v>
                </c:pt>
                <c:pt idx="709">
                  <c:v>424.4</c:v>
                </c:pt>
                <c:pt idx="710">
                  <c:v>424.4</c:v>
                </c:pt>
                <c:pt idx="711">
                  <c:v>424.5</c:v>
                </c:pt>
                <c:pt idx="712">
                  <c:v>424.4</c:v>
                </c:pt>
                <c:pt idx="713">
                  <c:v>424.5</c:v>
                </c:pt>
                <c:pt idx="714">
                  <c:v>424.2</c:v>
                </c:pt>
                <c:pt idx="715">
                  <c:v>424.2</c:v>
                </c:pt>
                <c:pt idx="716">
                  <c:v>423.8</c:v>
                </c:pt>
                <c:pt idx="717">
                  <c:v>423.8</c:v>
                </c:pt>
                <c:pt idx="718">
                  <c:v>423.4</c:v>
                </c:pt>
                <c:pt idx="719">
                  <c:v>423.4</c:v>
                </c:pt>
                <c:pt idx="720">
                  <c:v>423.4</c:v>
                </c:pt>
                <c:pt idx="721">
                  <c:v>423.1</c:v>
                </c:pt>
                <c:pt idx="722">
                  <c:v>423.1</c:v>
                </c:pt>
                <c:pt idx="723">
                  <c:v>422.7</c:v>
                </c:pt>
                <c:pt idx="724">
                  <c:v>422.7</c:v>
                </c:pt>
                <c:pt idx="725">
                  <c:v>422.4</c:v>
                </c:pt>
                <c:pt idx="726">
                  <c:v>422.4</c:v>
                </c:pt>
                <c:pt idx="727">
                  <c:v>422.4</c:v>
                </c:pt>
                <c:pt idx="728">
                  <c:v>422.1</c:v>
                </c:pt>
                <c:pt idx="729">
                  <c:v>422.1</c:v>
                </c:pt>
                <c:pt idx="730">
                  <c:v>422</c:v>
                </c:pt>
                <c:pt idx="731">
                  <c:v>421.8</c:v>
                </c:pt>
                <c:pt idx="732">
                  <c:v>421.5</c:v>
                </c:pt>
                <c:pt idx="733">
                  <c:v>421.5</c:v>
                </c:pt>
                <c:pt idx="734">
                  <c:v>421</c:v>
                </c:pt>
                <c:pt idx="735">
                  <c:v>421</c:v>
                </c:pt>
                <c:pt idx="736">
                  <c:v>421</c:v>
                </c:pt>
                <c:pt idx="737">
                  <c:v>420.7</c:v>
                </c:pt>
                <c:pt idx="738">
                  <c:v>420.8</c:v>
                </c:pt>
                <c:pt idx="739">
                  <c:v>420.4</c:v>
                </c:pt>
                <c:pt idx="740">
                  <c:v>420.4</c:v>
                </c:pt>
                <c:pt idx="741">
                  <c:v>420</c:v>
                </c:pt>
                <c:pt idx="742">
                  <c:v>420</c:v>
                </c:pt>
                <c:pt idx="743">
                  <c:v>420</c:v>
                </c:pt>
                <c:pt idx="744">
                  <c:v>419.7</c:v>
                </c:pt>
                <c:pt idx="745">
                  <c:v>419.7</c:v>
                </c:pt>
                <c:pt idx="746">
                  <c:v>419.7</c:v>
                </c:pt>
                <c:pt idx="747">
                  <c:v>419.4</c:v>
                </c:pt>
                <c:pt idx="748">
                  <c:v>419.4</c:v>
                </c:pt>
                <c:pt idx="749">
                  <c:v>419.4</c:v>
                </c:pt>
                <c:pt idx="750">
                  <c:v>419.1</c:v>
                </c:pt>
                <c:pt idx="751">
                  <c:v>418.7</c:v>
                </c:pt>
                <c:pt idx="752">
                  <c:v>418.8</c:v>
                </c:pt>
                <c:pt idx="753">
                  <c:v>418.3</c:v>
                </c:pt>
                <c:pt idx="754">
                  <c:v>418.3</c:v>
                </c:pt>
                <c:pt idx="755">
                  <c:v>418.4</c:v>
                </c:pt>
                <c:pt idx="756">
                  <c:v>418</c:v>
                </c:pt>
                <c:pt idx="757">
                  <c:v>418</c:v>
                </c:pt>
                <c:pt idx="758">
                  <c:v>417.6</c:v>
                </c:pt>
                <c:pt idx="759">
                  <c:v>417.7</c:v>
                </c:pt>
                <c:pt idx="760">
                  <c:v>417.4</c:v>
                </c:pt>
                <c:pt idx="761">
                  <c:v>417.3</c:v>
                </c:pt>
                <c:pt idx="762">
                  <c:v>417.3</c:v>
                </c:pt>
                <c:pt idx="763">
                  <c:v>417</c:v>
                </c:pt>
                <c:pt idx="764">
                  <c:v>416.7</c:v>
                </c:pt>
                <c:pt idx="765">
                  <c:v>416.4</c:v>
                </c:pt>
                <c:pt idx="766">
                  <c:v>416.4</c:v>
                </c:pt>
                <c:pt idx="767">
                  <c:v>416.4</c:v>
                </c:pt>
                <c:pt idx="768">
                  <c:v>416.4</c:v>
                </c:pt>
                <c:pt idx="769">
                  <c:v>416.1</c:v>
                </c:pt>
                <c:pt idx="770">
                  <c:v>416.1</c:v>
                </c:pt>
                <c:pt idx="771">
                  <c:v>415.6</c:v>
                </c:pt>
                <c:pt idx="772">
                  <c:v>415.7</c:v>
                </c:pt>
                <c:pt idx="773">
                  <c:v>415.3</c:v>
                </c:pt>
                <c:pt idx="774">
                  <c:v>415.3</c:v>
                </c:pt>
                <c:pt idx="775">
                  <c:v>415.3</c:v>
                </c:pt>
                <c:pt idx="776">
                  <c:v>414.7</c:v>
                </c:pt>
                <c:pt idx="777">
                  <c:v>414.7</c:v>
                </c:pt>
                <c:pt idx="778">
                  <c:v>414.7</c:v>
                </c:pt>
                <c:pt idx="779">
                  <c:v>414.6</c:v>
                </c:pt>
                <c:pt idx="780">
                  <c:v>414.7</c:v>
                </c:pt>
                <c:pt idx="781">
                  <c:v>414.3</c:v>
                </c:pt>
                <c:pt idx="782">
                  <c:v>414.3</c:v>
                </c:pt>
                <c:pt idx="783">
                  <c:v>414</c:v>
                </c:pt>
                <c:pt idx="784">
                  <c:v>413.7</c:v>
                </c:pt>
                <c:pt idx="785">
                  <c:v>413.3</c:v>
                </c:pt>
                <c:pt idx="786">
                  <c:v>413.3</c:v>
                </c:pt>
                <c:pt idx="787">
                  <c:v>413.3</c:v>
                </c:pt>
                <c:pt idx="788">
                  <c:v>413.3</c:v>
                </c:pt>
                <c:pt idx="789">
                  <c:v>412.9</c:v>
                </c:pt>
                <c:pt idx="790">
                  <c:v>412.5</c:v>
                </c:pt>
                <c:pt idx="791">
                  <c:v>412.6</c:v>
                </c:pt>
                <c:pt idx="792">
                  <c:v>412.3</c:v>
                </c:pt>
                <c:pt idx="793">
                  <c:v>412.3</c:v>
                </c:pt>
                <c:pt idx="794">
                  <c:v>411.9</c:v>
                </c:pt>
                <c:pt idx="795">
                  <c:v>412</c:v>
                </c:pt>
                <c:pt idx="796">
                  <c:v>411.9</c:v>
                </c:pt>
                <c:pt idx="797">
                  <c:v>411.3</c:v>
                </c:pt>
                <c:pt idx="798">
                  <c:v>411.6</c:v>
                </c:pt>
                <c:pt idx="799">
                  <c:v>411.3</c:v>
                </c:pt>
                <c:pt idx="800">
                  <c:v>411</c:v>
                </c:pt>
                <c:pt idx="801">
                  <c:v>411</c:v>
                </c:pt>
                <c:pt idx="802">
                  <c:v>410.7</c:v>
                </c:pt>
                <c:pt idx="803">
                  <c:v>410.6</c:v>
                </c:pt>
                <c:pt idx="804">
                  <c:v>410.6</c:v>
                </c:pt>
                <c:pt idx="805">
                  <c:v>410.3</c:v>
                </c:pt>
                <c:pt idx="806">
                  <c:v>410.3</c:v>
                </c:pt>
                <c:pt idx="807">
                  <c:v>409.9</c:v>
                </c:pt>
                <c:pt idx="808">
                  <c:v>409.9</c:v>
                </c:pt>
                <c:pt idx="809">
                  <c:v>409.7</c:v>
                </c:pt>
                <c:pt idx="810">
                  <c:v>409.6</c:v>
                </c:pt>
                <c:pt idx="811">
                  <c:v>409.3</c:v>
                </c:pt>
                <c:pt idx="812">
                  <c:v>409.7</c:v>
                </c:pt>
                <c:pt idx="813">
                  <c:v>409</c:v>
                </c:pt>
                <c:pt idx="814">
                  <c:v>408.9</c:v>
                </c:pt>
                <c:pt idx="815">
                  <c:v>408.9</c:v>
                </c:pt>
                <c:pt idx="816">
                  <c:v>408.9</c:v>
                </c:pt>
                <c:pt idx="817">
                  <c:v>408.9</c:v>
                </c:pt>
                <c:pt idx="818">
                  <c:v>408.6</c:v>
                </c:pt>
                <c:pt idx="819">
                  <c:v>408.7</c:v>
                </c:pt>
                <c:pt idx="820">
                  <c:v>408.2</c:v>
                </c:pt>
                <c:pt idx="821">
                  <c:v>408.2</c:v>
                </c:pt>
                <c:pt idx="822">
                  <c:v>408.3</c:v>
                </c:pt>
                <c:pt idx="823">
                  <c:v>408</c:v>
                </c:pt>
                <c:pt idx="824">
                  <c:v>408</c:v>
                </c:pt>
                <c:pt idx="825">
                  <c:v>407.9</c:v>
                </c:pt>
                <c:pt idx="826">
                  <c:v>407.7</c:v>
                </c:pt>
                <c:pt idx="827">
                  <c:v>407.7</c:v>
                </c:pt>
                <c:pt idx="828">
                  <c:v>407.3</c:v>
                </c:pt>
                <c:pt idx="829">
                  <c:v>407.3</c:v>
                </c:pt>
                <c:pt idx="830">
                  <c:v>407.3</c:v>
                </c:pt>
                <c:pt idx="831">
                  <c:v>406.9</c:v>
                </c:pt>
                <c:pt idx="832">
                  <c:v>407</c:v>
                </c:pt>
                <c:pt idx="833">
                  <c:v>407</c:v>
                </c:pt>
                <c:pt idx="834">
                  <c:v>407</c:v>
                </c:pt>
                <c:pt idx="835">
                  <c:v>407</c:v>
                </c:pt>
                <c:pt idx="836">
                  <c:v>406.7</c:v>
                </c:pt>
                <c:pt idx="837">
                  <c:v>406.3</c:v>
                </c:pt>
                <c:pt idx="838">
                  <c:v>406.3</c:v>
                </c:pt>
                <c:pt idx="839">
                  <c:v>406</c:v>
                </c:pt>
                <c:pt idx="840">
                  <c:v>406</c:v>
                </c:pt>
                <c:pt idx="841">
                  <c:v>405.9</c:v>
                </c:pt>
                <c:pt idx="842">
                  <c:v>405.6</c:v>
                </c:pt>
                <c:pt idx="843">
                  <c:v>405.7</c:v>
                </c:pt>
                <c:pt idx="844">
                  <c:v>405.3</c:v>
                </c:pt>
                <c:pt idx="845">
                  <c:v>405.6</c:v>
                </c:pt>
                <c:pt idx="846">
                  <c:v>405</c:v>
                </c:pt>
                <c:pt idx="847">
                  <c:v>404.6</c:v>
                </c:pt>
                <c:pt idx="848">
                  <c:v>404.6</c:v>
                </c:pt>
                <c:pt idx="849">
                  <c:v>404.3</c:v>
                </c:pt>
                <c:pt idx="850">
                  <c:v>404.3</c:v>
                </c:pt>
                <c:pt idx="851">
                  <c:v>403.9</c:v>
                </c:pt>
                <c:pt idx="852">
                  <c:v>403.9</c:v>
                </c:pt>
                <c:pt idx="853">
                  <c:v>403.9</c:v>
                </c:pt>
                <c:pt idx="854">
                  <c:v>403.6</c:v>
                </c:pt>
                <c:pt idx="855">
                  <c:v>403.6</c:v>
                </c:pt>
                <c:pt idx="856">
                  <c:v>403.3</c:v>
                </c:pt>
                <c:pt idx="857">
                  <c:v>403.3</c:v>
                </c:pt>
                <c:pt idx="858">
                  <c:v>403.3</c:v>
                </c:pt>
                <c:pt idx="859">
                  <c:v>403</c:v>
                </c:pt>
                <c:pt idx="860">
                  <c:v>403</c:v>
                </c:pt>
                <c:pt idx="861">
                  <c:v>402.7</c:v>
                </c:pt>
                <c:pt idx="862">
                  <c:v>402.7</c:v>
                </c:pt>
                <c:pt idx="863">
                  <c:v>402.7</c:v>
                </c:pt>
                <c:pt idx="864">
                  <c:v>402.7</c:v>
                </c:pt>
                <c:pt idx="865">
                  <c:v>402.3</c:v>
                </c:pt>
                <c:pt idx="866">
                  <c:v>402.3</c:v>
                </c:pt>
                <c:pt idx="867">
                  <c:v>402.3</c:v>
                </c:pt>
                <c:pt idx="868">
                  <c:v>401.9</c:v>
                </c:pt>
                <c:pt idx="869">
                  <c:v>401.9</c:v>
                </c:pt>
                <c:pt idx="870">
                  <c:v>401.7</c:v>
                </c:pt>
                <c:pt idx="871">
                  <c:v>401.7</c:v>
                </c:pt>
                <c:pt idx="872">
                  <c:v>401.3</c:v>
                </c:pt>
                <c:pt idx="873">
                  <c:v>401.2</c:v>
                </c:pt>
                <c:pt idx="874">
                  <c:v>401</c:v>
                </c:pt>
                <c:pt idx="875">
                  <c:v>400.9</c:v>
                </c:pt>
                <c:pt idx="876">
                  <c:v>400.9</c:v>
                </c:pt>
                <c:pt idx="877">
                  <c:v>400.6</c:v>
                </c:pt>
                <c:pt idx="878">
                  <c:v>400.6</c:v>
                </c:pt>
                <c:pt idx="879">
                  <c:v>400.3</c:v>
                </c:pt>
                <c:pt idx="880">
                  <c:v>400.3</c:v>
                </c:pt>
                <c:pt idx="881">
                  <c:v>400.3</c:v>
                </c:pt>
                <c:pt idx="882">
                  <c:v>400</c:v>
                </c:pt>
                <c:pt idx="883">
                  <c:v>400</c:v>
                </c:pt>
                <c:pt idx="884">
                  <c:v>399.6</c:v>
                </c:pt>
                <c:pt idx="885">
                  <c:v>399.6</c:v>
                </c:pt>
                <c:pt idx="886">
                  <c:v>399.3</c:v>
                </c:pt>
                <c:pt idx="887">
                  <c:v>399.3</c:v>
                </c:pt>
                <c:pt idx="888">
                  <c:v>399.3</c:v>
                </c:pt>
                <c:pt idx="889">
                  <c:v>398.9</c:v>
                </c:pt>
                <c:pt idx="890">
                  <c:v>399</c:v>
                </c:pt>
                <c:pt idx="891">
                  <c:v>398.7</c:v>
                </c:pt>
                <c:pt idx="892">
                  <c:v>398.6</c:v>
                </c:pt>
                <c:pt idx="893">
                  <c:v>398.6</c:v>
                </c:pt>
                <c:pt idx="894">
                  <c:v>398.6</c:v>
                </c:pt>
                <c:pt idx="895">
                  <c:v>398.3</c:v>
                </c:pt>
                <c:pt idx="896">
                  <c:v>397.9</c:v>
                </c:pt>
                <c:pt idx="897">
                  <c:v>398</c:v>
                </c:pt>
                <c:pt idx="898">
                  <c:v>397.6</c:v>
                </c:pt>
                <c:pt idx="899">
                  <c:v>397.6</c:v>
                </c:pt>
                <c:pt idx="900">
                  <c:v>397.6</c:v>
                </c:pt>
                <c:pt idx="901">
                  <c:v>397.3</c:v>
                </c:pt>
                <c:pt idx="902">
                  <c:v>397.2</c:v>
                </c:pt>
                <c:pt idx="903">
                  <c:v>397.2</c:v>
                </c:pt>
                <c:pt idx="904">
                  <c:v>396.9</c:v>
                </c:pt>
                <c:pt idx="905">
                  <c:v>396.6</c:v>
                </c:pt>
                <c:pt idx="906">
                  <c:v>396.2</c:v>
                </c:pt>
                <c:pt idx="907">
                  <c:v>396.3</c:v>
                </c:pt>
                <c:pt idx="908">
                  <c:v>396.3</c:v>
                </c:pt>
                <c:pt idx="909">
                  <c:v>396.3</c:v>
                </c:pt>
                <c:pt idx="910">
                  <c:v>395.9</c:v>
                </c:pt>
                <c:pt idx="911">
                  <c:v>396</c:v>
                </c:pt>
                <c:pt idx="912">
                  <c:v>395.6</c:v>
                </c:pt>
                <c:pt idx="913">
                  <c:v>395.6</c:v>
                </c:pt>
                <c:pt idx="914">
                  <c:v>395.5</c:v>
                </c:pt>
                <c:pt idx="915">
                  <c:v>395.5</c:v>
                </c:pt>
                <c:pt idx="916">
                  <c:v>395.2</c:v>
                </c:pt>
                <c:pt idx="917">
                  <c:v>394.9</c:v>
                </c:pt>
                <c:pt idx="918">
                  <c:v>394.9</c:v>
                </c:pt>
                <c:pt idx="919">
                  <c:v>394.5</c:v>
                </c:pt>
                <c:pt idx="920">
                  <c:v>394.5</c:v>
                </c:pt>
                <c:pt idx="921">
                  <c:v>394.5</c:v>
                </c:pt>
                <c:pt idx="922">
                  <c:v>394.2</c:v>
                </c:pt>
                <c:pt idx="923">
                  <c:v>394.2</c:v>
                </c:pt>
                <c:pt idx="924">
                  <c:v>394.2</c:v>
                </c:pt>
                <c:pt idx="925">
                  <c:v>393.8</c:v>
                </c:pt>
                <c:pt idx="926">
                  <c:v>393.6</c:v>
                </c:pt>
                <c:pt idx="927">
                  <c:v>393.6</c:v>
                </c:pt>
                <c:pt idx="928">
                  <c:v>393.3</c:v>
                </c:pt>
                <c:pt idx="929">
                  <c:v>393.3</c:v>
                </c:pt>
                <c:pt idx="930">
                  <c:v>392.9</c:v>
                </c:pt>
                <c:pt idx="931">
                  <c:v>392.9</c:v>
                </c:pt>
                <c:pt idx="932">
                  <c:v>392.6</c:v>
                </c:pt>
                <c:pt idx="933">
                  <c:v>392.6</c:v>
                </c:pt>
                <c:pt idx="934">
                  <c:v>392.3</c:v>
                </c:pt>
                <c:pt idx="935">
                  <c:v>392.3</c:v>
                </c:pt>
                <c:pt idx="936">
                  <c:v>392.3</c:v>
                </c:pt>
                <c:pt idx="937">
                  <c:v>391.9</c:v>
                </c:pt>
                <c:pt idx="938">
                  <c:v>391.9</c:v>
                </c:pt>
                <c:pt idx="939">
                  <c:v>391.5</c:v>
                </c:pt>
                <c:pt idx="940">
                  <c:v>391.6</c:v>
                </c:pt>
                <c:pt idx="941">
                  <c:v>391.6</c:v>
                </c:pt>
                <c:pt idx="942">
                  <c:v>391.2</c:v>
                </c:pt>
                <c:pt idx="943">
                  <c:v>391.2</c:v>
                </c:pt>
                <c:pt idx="944">
                  <c:v>390.9</c:v>
                </c:pt>
                <c:pt idx="945">
                  <c:v>390.9</c:v>
                </c:pt>
                <c:pt idx="946">
                  <c:v>390.6</c:v>
                </c:pt>
                <c:pt idx="947">
                  <c:v>390.6</c:v>
                </c:pt>
                <c:pt idx="948">
                  <c:v>390.5</c:v>
                </c:pt>
                <c:pt idx="949">
                  <c:v>390.2</c:v>
                </c:pt>
                <c:pt idx="950">
                  <c:v>390.2</c:v>
                </c:pt>
                <c:pt idx="951">
                  <c:v>389.9</c:v>
                </c:pt>
                <c:pt idx="952">
                  <c:v>389.8</c:v>
                </c:pt>
                <c:pt idx="953">
                  <c:v>389.6</c:v>
                </c:pt>
                <c:pt idx="954">
                  <c:v>389.5</c:v>
                </c:pt>
                <c:pt idx="955">
                  <c:v>389.6</c:v>
                </c:pt>
                <c:pt idx="956">
                  <c:v>389.2</c:v>
                </c:pt>
                <c:pt idx="957">
                  <c:v>389.2</c:v>
                </c:pt>
                <c:pt idx="958">
                  <c:v>389</c:v>
                </c:pt>
                <c:pt idx="959">
                  <c:v>388.9</c:v>
                </c:pt>
                <c:pt idx="960">
                  <c:v>388.6</c:v>
                </c:pt>
                <c:pt idx="961">
                  <c:v>388.6</c:v>
                </c:pt>
                <c:pt idx="962">
                  <c:v>388.6</c:v>
                </c:pt>
                <c:pt idx="963">
                  <c:v>388.6</c:v>
                </c:pt>
                <c:pt idx="964">
                  <c:v>388.3</c:v>
                </c:pt>
                <c:pt idx="965">
                  <c:v>388.3</c:v>
                </c:pt>
                <c:pt idx="966">
                  <c:v>388.2</c:v>
                </c:pt>
                <c:pt idx="967">
                  <c:v>388</c:v>
                </c:pt>
                <c:pt idx="968">
                  <c:v>387.9</c:v>
                </c:pt>
                <c:pt idx="969">
                  <c:v>387.6</c:v>
                </c:pt>
                <c:pt idx="970">
                  <c:v>387.5</c:v>
                </c:pt>
                <c:pt idx="971">
                  <c:v>387.6</c:v>
                </c:pt>
                <c:pt idx="972">
                  <c:v>387.3</c:v>
                </c:pt>
                <c:pt idx="973">
                  <c:v>387.3</c:v>
                </c:pt>
                <c:pt idx="974">
                  <c:v>386.9</c:v>
                </c:pt>
                <c:pt idx="975">
                  <c:v>387</c:v>
                </c:pt>
                <c:pt idx="976">
                  <c:v>386.6</c:v>
                </c:pt>
                <c:pt idx="977">
                  <c:v>386.6</c:v>
                </c:pt>
                <c:pt idx="978">
                  <c:v>386.6</c:v>
                </c:pt>
                <c:pt idx="979">
                  <c:v>386.3</c:v>
                </c:pt>
                <c:pt idx="980">
                  <c:v>386</c:v>
                </c:pt>
                <c:pt idx="981">
                  <c:v>385.9</c:v>
                </c:pt>
                <c:pt idx="982">
                  <c:v>385.9</c:v>
                </c:pt>
                <c:pt idx="983">
                  <c:v>385.6</c:v>
                </c:pt>
                <c:pt idx="984">
                  <c:v>385.6</c:v>
                </c:pt>
                <c:pt idx="985">
                  <c:v>385.6</c:v>
                </c:pt>
                <c:pt idx="986">
                  <c:v>385.3</c:v>
                </c:pt>
                <c:pt idx="987">
                  <c:v>385.2</c:v>
                </c:pt>
                <c:pt idx="988">
                  <c:v>385.3</c:v>
                </c:pt>
                <c:pt idx="989">
                  <c:v>385</c:v>
                </c:pt>
                <c:pt idx="990">
                  <c:v>384.7</c:v>
                </c:pt>
                <c:pt idx="991">
                  <c:v>384.7</c:v>
                </c:pt>
                <c:pt idx="992">
                  <c:v>384.7</c:v>
                </c:pt>
                <c:pt idx="993">
                  <c:v>384.3</c:v>
                </c:pt>
                <c:pt idx="994">
                  <c:v>384.3</c:v>
                </c:pt>
                <c:pt idx="995">
                  <c:v>384</c:v>
                </c:pt>
                <c:pt idx="996">
                  <c:v>384</c:v>
                </c:pt>
                <c:pt idx="997">
                  <c:v>384</c:v>
                </c:pt>
                <c:pt idx="998">
                  <c:v>383.6</c:v>
                </c:pt>
                <c:pt idx="999">
                  <c:v>383.6</c:v>
                </c:pt>
                <c:pt idx="1000">
                  <c:v>383.4</c:v>
                </c:pt>
                <c:pt idx="1001">
                  <c:v>383.3</c:v>
                </c:pt>
                <c:pt idx="1002">
                  <c:v>383.4</c:v>
                </c:pt>
                <c:pt idx="1003">
                  <c:v>382.9</c:v>
                </c:pt>
                <c:pt idx="1004">
                  <c:v>383</c:v>
                </c:pt>
                <c:pt idx="1005">
                  <c:v>383</c:v>
                </c:pt>
                <c:pt idx="1006">
                  <c:v>382.7</c:v>
                </c:pt>
                <c:pt idx="1007">
                  <c:v>382.7</c:v>
                </c:pt>
                <c:pt idx="1008">
                  <c:v>382.4</c:v>
                </c:pt>
                <c:pt idx="1009">
                  <c:v>382.3</c:v>
                </c:pt>
                <c:pt idx="1010">
                  <c:v>382.3</c:v>
                </c:pt>
                <c:pt idx="1011">
                  <c:v>382</c:v>
                </c:pt>
                <c:pt idx="1012">
                  <c:v>382.1</c:v>
                </c:pt>
                <c:pt idx="1013">
                  <c:v>381.7</c:v>
                </c:pt>
                <c:pt idx="1014">
                  <c:v>381.6</c:v>
                </c:pt>
                <c:pt idx="1015">
                  <c:v>381.6</c:v>
                </c:pt>
                <c:pt idx="1016">
                  <c:v>381.6</c:v>
                </c:pt>
                <c:pt idx="1017">
                  <c:v>381.3</c:v>
                </c:pt>
                <c:pt idx="1018">
                  <c:v>381.3</c:v>
                </c:pt>
                <c:pt idx="1019">
                  <c:v>381</c:v>
                </c:pt>
                <c:pt idx="1020">
                  <c:v>381</c:v>
                </c:pt>
                <c:pt idx="1021">
                  <c:v>380.7</c:v>
                </c:pt>
                <c:pt idx="1022">
                  <c:v>380.7</c:v>
                </c:pt>
                <c:pt idx="1023">
                  <c:v>380.7</c:v>
                </c:pt>
                <c:pt idx="1024">
                  <c:v>380.4</c:v>
                </c:pt>
                <c:pt idx="1025">
                  <c:v>380.4</c:v>
                </c:pt>
                <c:pt idx="1026">
                  <c:v>380</c:v>
                </c:pt>
                <c:pt idx="1027">
                  <c:v>380</c:v>
                </c:pt>
                <c:pt idx="1028">
                  <c:v>379.7</c:v>
                </c:pt>
                <c:pt idx="1029">
                  <c:v>379.7</c:v>
                </c:pt>
                <c:pt idx="1030">
                  <c:v>379.7</c:v>
                </c:pt>
                <c:pt idx="1031">
                  <c:v>379.4</c:v>
                </c:pt>
                <c:pt idx="1032">
                  <c:v>379.4</c:v>
                </c:pt>
                <c:pt idx="1033">
                  <c:v>379</c:v>
                </c:pt>
                <c:pt idx="1034">
                  <c:v>379.1</c:v>
                </c:pt>
                <c:pt idx="1035">
                  <c:v>378.8</c:v>
                </c:pt>
                <c:pt idx="1036">
                  <c:v>378.8</c:v>
                </c:pt>
                <c:pt idx="1037">
                  <c:v>378.4</c:v>
                </c:pt>
                <c:pt idx="1038">
                  <c:v>378.4</c:v>
                </c:pt>
                <c:pt idx="1039">
                  <c:v>378</c:v>
                </c:pt>
                <c:pt idx="1040">
                  <c:v>378</c:v>
                </c:pt>
                <c:pt idx="1041">
                  <c:v>378.1</c:v>
                </c:pt>
                <c:pt idx="1042">
                  <c:v>377.6</c:v>
                </c:pt>
                <c:pt idx="1043">
                  <c:v>377.8</c:v>
                </c:pt>
                <c:pt idx="1044">
                  <c:v>377.4</c:v>
                </c:pt>
                <c:pt idx="1045">
                  <c:v>377.4</c:v>
                </c:pt>
                <c:pt idx="1046">
                  <c:v>377.4</c:v>
                </c:pt>
                <c:pt idx="1047">
                  <c:v>377.1</c:v>
                </c:pt>
                <c:pt idx="1048">
                  <c:v>377</c:v>
                </c:pt>
                <c:pt idx="1049">
                  <c:v>376.7</c:v>
                </c:pt>
                <c:pt idx="1050">
                  <c:v>376.7</c:v>
                </c:pt>
                <c:pt idx="1051">
                  <c:v>376.4</c:v>
                </c:pt>
                <c:pt idx="1052">
                  <c:v>376.3</c:v>
                </c:pt>
                <c:pt idx="1053">
                  <c:v>376.4</c:v>
                </c:pt>
                <c:pt idx="1054">
                  <c:v>376.1</c:v>
                </c:pt>
                <c:pt idx="1055">
                  <c:v>376.1</c:v>
                </c:pt>
                <c:pt idx="1056">
                  <c:v>375.7</c:v>
                </c:pt>
                <c:pt idx="1057">
                  <c:v>375.7</c:v>
                </c:pt>
                <c:pt idx="1058">
                  <c:v>375.7</c:v>
                </c:pt>
                <c:pt idx="1059">
                  <c:v>375.4</c:v>
                </c:pt>
                <c:pt idx="1060">
                  <c:v>375.1</c:v>
                </c:pt>
                <c:pt idx="1061">
                  <c:v>375</c:v>
                </c:pt>
                <c:pt idx="1062">
                  <c:v>375</c:v>
                </c:pt>
                <c:pt idx="1063">
                  <c:v>375</c:v>
                </c:pt>
                <c:pt idx="1064">
                  <c:v>374.6</c:v>
                </c:pt>
                <c:pt idx="1065">
                  <c:v>374.6</c:v>
                </c:pt>
                <c:pt idx="1066">
                  <c:v>374.3</c:v>
                </c:pt>
                <c:pt idx="1067">
                  <c:v>374.3</c:v>
                </c:pt>
                <c:pt idx="1068">
                  <c:v>374.3</c:v>
                </c:pt>
                <c:pt idx="1069">
                  <c:v>374</c:v>
                </c:pt>
                <c:pt idx="1070">
                  <c:v>374</c:v>
                </c:pt>
                <c:pt idx="1071">
                  <c:v>373.7</c:v>
                </c:pt>
                <c:pt idx="1072">
                  <c:v>373.8</c:v>
                </c:pt>
                <c:pt idx="1073">
                  <c:v>373.3</c:v>
                </c:pt>
                <c:pt idx="1074">
                  <c:v>373.3</c:v>
                </c:pt>
                <c:pt idx="1075">
                  <c:v>373.3</c:v>
                </c:pt>
                <c:pt idx="1076">
                  <c:v>373.3</c:v>
                </c:pt>
                <c:pt idx="1077">
                  <c:v>373</c:v>
                </c:pt>
                <c:pt idx="1078">
                  <c:v>373</c:v>
                </c:pt>
                <c:pt idx="1079">
                  <c:v>373</c:v>
                </c:pt>
                <c:pt idx="1080">
                  <c:v>372.7</c:v>
                </c:pt>
                <c:pt idx="1081">
                  <c:v>372.7</c:v>
                </c:pt>
                <c:pt idx="1082">
                  <c:v>372.4</c:v>
                </c:pt>
                <c:pt idx="1083">
                  <c:v>372.4</c:v>
                </c:pt>
                <c:pt idx="1084">
                  <c:v>372.4</c:v>
                </c:pt>
                <c:pt idx="1085">
                  <c:v>372.1</c:v>
                </c:pt>
                <c:pt idx="1086">
                  <c:v>372.1</c:v>
                </c:pt>
                <c:pt idx="1087">
                  <c:v>371.7</c:v>
                </c:pt>
                <c:pt idx="1088">
                  <c:v>371.4</c:v>
                </c:pt>
                <c:pt idx="1089">
                  <c:v>371.4</c:v>
                </c:pt>
                <c:pt idx="1090">
                  <c:v>371.4</c:v>
                </c:pt>
                <c:pt idx="1091">
                  <c:v>371.4</c:v>
                </c:pt>
                <c:pt idx="1092">
                  <c:v>371.1</c:v>
                </c:pt>
                <c:pt idx="1093">
                  <c:v>370.7</c:v>
                </c:pt>
                <c:pt idx="1094">
                  <c:v>370.7</c:v>
                </c:pt>
                <c:pt idx="1095">
                  <c:v>370.7</c:v>
                </c:pt>
                <c:pt idx="1096">
                  <c:v>370.6</c:v>
                </c:pt>
                <c:pt idx="1097">
                  <c:v>370.4</c:v>
                </c:pt>
                <c:pt idx="1098">
                  <c:v>370.3</c:v>
                </c:pt>
                <c:pt idx="1099">
                  <c:v>370</c:v>
                </c:pt>
                <c:pt idx="1100">
                  <c:v>370</c:v>
                </c:pt>
                <c:pt idx="1101">
                  <c:v>369.7</c:v>
                </c:pt>
                <c:pt idx="1102">
                  <c:v>369.7</c:v>
                </c:pt>
                <c:pt idx="1103">
                  <c:v>369.4</c:v>
                </c:pt>
                <c:pt idx="1104">
                  <c:v>369.4</c:v>
                </c:pt>
                <c:pt idx="1105">
                  <c:v>369.4</c:v>
                </c:pt>
                <c:pt idx="1106">
                  <c:v>369</c:v>
                </c:pt>
                <c:pt idx="1107">
                  <c:v>369</c:v>
                </c:pt>
                <c:pt idx="1108">
                  <c:v>369</c:v>
                </c:pt>
                <c:pt idx="1109">
                  <c:v>368.7</c:v>
                </c:pt>
                <c:pt idx="1110">
                  <c:v>368.4</c:v>
                </c:pt>
                <c:pt idx="1111">
                  <c:v>368.4</c:v>
                </c:pt>
                <c:pt idx="1112">
                  <c:v>368.4</c:v>
                </c:pt>
                <c:pt idx="1113">
                  <c:v>368.1</c:v>
                </c:pt>
                <c:pt idx="1114">
                  <c:v>368.1</c:v>
                </c:pt>
                <c:pt idx="1115">
                  <c:v>367.7</c:v>
                </c:pt>
                <c:pt idx="1116">
                  <c:v>367.8</c:v>
                </c:pt>
                <c:pt idx="1117">
                  <c:v>367.8</c:v>
                </c:pt>
                <c:pt idx="1118">
                  <c:v>367.4</c:v>
                </c:pt>
                <c:pt idx="1119">
                  <c:v>367.4</c:v>
                </c:pt>
                <c:pt idx="1120">
                  <c:v>367.4</c:v>
                </c:pt>
                <c:pt idx="1121">
                  <c:v>367.1</c:v>
                </c:pt>
                <c:pt idx="1122">
                  <c:v>367.1</c:v>
                </c:pt>
                <c:pt idx="1123">
                  <c:v>366.8</c:v>
                </c:pt>
                <c:pt idx="1124">
                  <c:v>366.8</c:v>
                </c:pt>
                <c:pt idx="1125">
                  <c:v>366.4</c:v>
                </c:pt>
                <c:pt idx="1126">
                  <c:v>366.4</c:v>
                </c:pt>
                <c:pt idx="1127">
                  <c:v>366.4</c:v>
                </c:pt>
                <c:pt idx="1128">
                  <c:v>366.1</c:v>
                </c:pt>
                <c:pt idx="1129">
                  <c:v>366.1</c:v>
                </c:pt>
                <c:pt idx="1130">
                  <c:v>365.8</c:v>
                </c:pt>
                <c:pt idx="1131">
                  <c:v>365.7</c:v>
                </c:pt>
                <c:pt idx="1132">
                  <c:v>365.8</c:v>
                </c:pt>
                <c:pt idx="1133">
                  <c:v>365.5</c:v>
                </c:pt>
                <c:pt idx="1134">
                  <c:v>365.5</c:v>
                </c:pt>
                <c:pt idx="1135">
                  <c:v>365.5</c:v>
                </c:pt>
                <c:pt idx="1136">
                  <c:v>365.1</c:v>
                </c:pt>
                <c:pt idx="1137">
                  <c:v>365.2</c:v>
                </c:pt>
                <c:pt idx="1138">
                  <c:v>364.8</c:v>
                </c:pt>
                <c:pt idx="1139">
                  <c:v>364.7</c:v>
                </c:pt>
                <c:pt idx="1140">
                  <c:v>364.5</c:v>
                </c:pt>
                <c:pt idx="1141">
                  <c:v>364.4</c:v>
                </c:pt>
                <c:pt idx="1142">
                  <c:v>364.4</c:v>
                </c:pt>
                <c:pt idx="1143">
                  <c:v>364.5</c:v>
                </c:pt>
                <c:pt idx="1144">
                  <c:v>364.1</c:v>
                </c:pt>
                <c:pt idx="1145">
                  <c:v>364.1</c:v>
                </c:pt>
                <c:pt idx="1146">
                  <c:v>364.1</c:v>
                </c:pt>
                <c:pt idx="1147">
                  <c:v>363.8</c:v>
                </c:pt>
                <c:pt idx="1148">
                  <c:v>363.8</c:v>
                </c:pt>
                <c:pt idx="1149">
                  <c:v>363.7</c:v>
                </c:pt>
                <c:pt idx="1150">
                  <c:v>363.8</c:v>
                </c:pt>
                <c:pt idx="1151">
                  <c:v>363.5</c:v>
                </c:pt>
                <c:pt idx="1152">
                  <c:v>363.5</c:v>
                </c:pt>
                <c:pt idx="1153">
                  <c:v>363.1</c:v>
                </c:pt>
                <c:pt idx="1154">
                  <c:v>363.1</c:v>
                </c:pt>
                <c:pt idx="1155">
                  <c:v>362.8</c:v>
                </c:pt>
                <c:pt idx="1156">
                  <c:v>362.8</c:v>
                </c:pt>
                <c:pt idx="1157">
                  <c:v>362.8</c:v>
                </c:pt>
                <c:pt idx="1158">
                  <c:v>362.6</c:v>
                </c:pt>
                <c:pt idx="1159">
                  <c:v>362.5</c:v>
                </c:pt>
                <c:pt idx="1160">
                  <c:v>362.5</c:v>
                </c:pt>
                <c:pt idx="1161">
                  <c:v>362.2</c:v>
                </c:pt>
                <c:pt idx="1162">
                  <c:v>362.2</c:v>
                </c:pt>
                <c:pt idx="1163">
                  <c:v>361.9</c:v>
                </c:pt>
                <c:pt idx="1164">
                  <c:v>361.9</c:v>
                </c:pt>
                <c:pt idx="1165">
                  <c:v>361.9</c:v>
                </c:pt>
                <c:pt idx="1166">
                  <c:v>361.5</c:v>
                </c:pt>
                <c:pt idx="1167">
                  <c:v>361.5</c:v>
                </c:pt>
                <c:pt idx="1168">
                  <c:v>361.5</c:v>
                </c:pt>
                <c:pt idx="1169">
                  <c:v>361.2</c:v>
                </c:pt>
                <c:pt idx="1170">
                  <c:v>361.2</c:v>
                </c:pt>
                <c:pt idx="1171">
                  <c:v>360.9</c:v>
                </c:pt>
                <c:pt idx="1172">
                  <c:v>360.9</c:v>
                </c:pt>
                <c:pt idx="1173">
                  <c:v>360.9</c:v>
                </c:pt>
                <c:pt idx="1174">
                  <c:v>360.7</c:v>
                </c:pt>
                <c:pt idx="1175">
                  <c:v>360.6</c:v>
                </c:pt>
                <c:pt idx="1176">
                  <c:v>360.2</c:v>
                </c:pt>
                <c:pt idx="1177">
                  <c:v>360.2</c:v>
                </c:pt>
                <c:pt idx="1178">
                  <c:v>359.9</c:v>
                </c:pt>
                <c:pt idx="1179">
                  <c:v>360</c:v>
                </c:pt>
                <c:pt idx="1180">
                  <c:v>360</c:v>
                </c:pt>
                <c:pt idx="1181">
                  <c:v>359.6</c:v>
                </c:pt>
                <c:pt idx="1182">
                  <c:v>359.6</c:v>
                </c:pt>
                <c:pt idx="1183">
                  <c:v>359.6</c:v>
                </c:pt>
                <c:pt idx="1184">
                  <c:v>359.3</c:v>
                </c:pt>
                <c:pt idx="1185">
                  <c:v>359.3</c:v>
                </c:pt>
                <c:pt idx="1186">
                  <c:v>358.9</c:v>
                </c:pt>
                <c:pt idx="1187">
                  <c:v>358.9</c:v>
                </c:pt>
                <c:pt idx="1188">
                  <c:v>358.9</c:v>
                </c:pt>
                <c:pt idx="1189">
                  <c:v>358.5</c:v>
                </c:pt>
                <c:pt idx="1190">
                  <c:v>358.2</c:v>
                </c:pt>
                <c:pt idx="1191">
                  <c:v>358.3</c:v>
                </c:pt>
                <c:pt idx="1192">
                  <c:v>358.2</c:v>
                </c:pt>
                <c:pt idx="1193">
                  <c:v>357.9</c:v>
                </c:pt>
                <c:pt idx="1194">
                  <c:v>357.9</c:v>
                </c:pt>
                <c:pt idx="1195">
                  <c:v>357.6</c:v>
                </c:pt>
                <c:pt idx="1196">
                  <c:v>357.6</c:v>
                </c:pt>
                <c:pt idx="1197">
                  <c:v>357.6</c:v>
                </c:pt>
                <c:pt idx="1198">
                  <c:v>357.2</c:v>
                </c:pt>
                <c:pt idx="1199">
                  <c:v>357.2</c:v>
                </c:pt>
                <c:pt idx="1200">
                  <c:v>356.9</c:v>
                </c:pt>
                <c:pt idx="1201">
                  <c:v>356.9</c:v>
                </c:pt>
                <c:pt idx="1202">
                  <c:v>356.6</c:v>
                </c:pt>
                <c:pt idx="1203">
                  <c:v>356.6</c:v>
                </c:pt>
                <c:pt idx="1204">
                  <c:v>356.3</c:v>
                </c:pt>
                <c:pt idx="1205">
                  <c:v>356.3</c:v>
                </c:pt>
                <c:pt idx="1206">
                  <c:v>356.2</c:v>
                </c:pt>
                <c:pt idx="1207">
                  <c:v>356.3</c:v>
                </c:pt>
                <c:pt idx="1208">
                  <c:v>355.9</c:v>
                </c:pt>
                <c:pt idx="1209">
                  <c:v>355.5</c:v>
                </c:pt>
                <c:pt idx="1210">
                  <c:v>355.6</c:v>
                </c:pt>
                <c:pt idx="1211">
                  <c:v>355.5</c:v>
                </c:pt>
                <c:pt idx="1212">
                  <c:v>355.3</c:v>
                </c:pt>
                <c:pt idx="1213">
                  <c:v>355.3</c:v>
                </c:pt>
                <c:pt idx="1214">
                  <c:v>354.9</c:v>
                </c:pt>
                <c:pt idx="1215">
                  <c:v>355</c:v>
                </c:pt>
                <c:pt idx="1216">
                  <c:v>354.6</c:v>
                </c:pt>
                <c:pt idx="1217">
                  <c:v>354.6</c:v>
                </c:pt>
                <c:pt idx="1218">
                  <c:v>354.3</c:v>
                </c:pt>
                <c:pt idx="1219">
                  <c:v>354.2</c:v>
                </c:pt>
                <c:pt idx="1220">
                  <c:v>354.2</c:v>
                </c:pt>
                <c:pt idx="1221">
                  <c:v>354.3</c:v>
                </c:pt>
                <c:pt idx="1222">
                  <c:v>353.9</c:v>
                </c:pt>
                <c:pt idx="1223">
                  <c:v>353.9</c:v>
                </c:pt>
                <c:pt idx="1224">
                  <c:v>353.9</c:v>
                </c:pt>
                <c:pt idx="1225">
                  <c:v>353.6</c:v>
                </c:pt>
                <c:pt idx="1226">
                  <c:v>353.6</c:v>
                </c:pt>
                <c:pt idx="1227">
                  <c:v>353.6</c:v>
                </c:pt>
                <c:pt idx="1228">
                  <c:v>353.6</c:v>
                </c:pt>
                <c:pt idx="1229">
                  <c:v>353.2</c:v>
                </c:pt>
                <c:pt idx="1230">
                  <c:v>353.2</c:v>
                </c:pt>
                <c:pt idx="1231">
                  <c:v>353.3</c:v>
                </c:pt>
                <c:pt idx="1232">
                  <c:v>352.9</c:v>
                </c:pt>
                <c:pt idx="1233">
                  <c:v>352.9</c:v>
                </c:pt>
                <c:pt idx="1234">
                  <c:v>352.9</c:v>
                </c:pt>
                <c:pt idx="1235">
                  <c:v>352.6</c:v>
                </c:pt>
                <c:pt idx="1236">
                  <c:v>352.3</c:v>
                </c:pt>
                <c:pt idx="1237">
                  <c:v>352.6</c:v>
                </c:pt>
                <c:pt idx="1238">
                  <c:v>352.3</c:v>
                </c:pt>
                <c:pt idx="1239">
                  <c:v>352.3</c:v>
                </c:pt>
                <c:pt idx="1240">
                  <c:v>351.9</c:v>
                </c:pt>
                <c:pt idx="1241">
                  <c:v>351.9</c:v>
                </c:pt>
                <c:pt idx="1242">
                  <c:v>351.6</c:v>
                </c:pt>
                <c:pt idx="1243">
                  <c:v>351.6</c:v>
                </c:pt>
                <c:pt idx="1244">
                  <c:v>351.5</c:v>
                </c:pt>
                <c:pt idx="1245">
                  <c:v>351.2</c:v>
                </c:pt>
                <c:pt idx="1246">
                  <c:v>351.2</c:v>
                </c:pt>
                <c:pt idx="1247">
                  <c:v>351.2</c:v>
                </c:pt>
                <c:pt idx="1248">
                  <c:v>351</c:v>
                </c:pt>
                <c:pt idx="1249">
                  <c:v>350.9</c:v>
                </c:pt>
                <c:pt idx="1250">
                  <c:v>350.6</c:v>
                </c:pt>
                <c:pt idx="1251">
                  <c:v>350.6</c:v>
                </c:pt>
                <c:pt idx="1252">
                  <c:v>350.2</c:v>
                </c:pt>
                <c:pt idx="1253">
                  <c:v>350.3</c:v>
                </c:pt>
                <c:pt idx="1254">
                  <c:v>350.2</c:v>
                </c:pt>
                <c:pt idx="1255">
                  <c:v>350.2</c:v>
                </c:pt>
                <c:pt idx="1256">
                  <c:v>349.9</c:v>
                </c:pt>
                <c:pt idx="1257">
                  <c:v>349.6</c:v>
                </c:pt>
                <c:pt idx="1258">
                  <c:v>349.6</c:v>
                </c:pt>
                <c:pt idx="1259">
                  <c:v>349.6</c:v>
                </c:pt>
                <c:pt idx="1260">
                  <c:v>349.3</c:v>
                </c:pt>
                <c:pt idx="1261">
                  <c:v>349.3</c:v>
                </c:pt>
                <c:pt idx="1262">
                  <c:v>349</c:v>
                </c:pt>
                <c:pt idx="1263">
                  <c:v>349</c:v>
                </c:pt>
                <c:pt idx="1264">
                  <c:v>349</c:v>
                </c:pt>
                <c:pt idx="1265">
                  <c:v>348.6</c:v>
                </c:pt>
                <c:pt idx="1266">
                  <c:v>348.6</c:v>
                </c:pt>
                <c:pt idx="1267">
                  <c:v>348.6</c:v>
                </c:pt>
                <c:pt idx="1268">
                  <c:v>348.2</c:v>
                </c:pt>
                <c:pt idx="1269">
                  <c:v>348.2</c:v>
                </c:pt>
                <c:pt idx="1270">
                  <c:v>347.9</c:v>
                </c:pt>
                <c:pt idx="1271">
                  <c:v>347.9</c:v>
                </c:pt>
                <c:pt idx="1272">
                  <c:v>347.6</c:v>
                </c:pt>
                <c:pt idx="1273">
                  <c:v>347.6</c:v>
                </c:pt>
                <c:pt idx="1274">
                  <c:v>347.5</c:v>
                </c:pt>
                <c:pt idx="1275">
                  <c:v>347.3</c:v>
                </c:pt>
                <c:pt idx="1276">
                  <c:v>347.3</c:v>
                </c:pt>
                <c:pt idx="1277">
                  <c:v>347.3</c:v>
                </c:pt>
                <c:pt idx="1278">
                  <c:v>347</c:v>
                </c:pt>
                <c:pt idx="1279">
                  <c:v>346.9</c:v>
                </c:pt>
                <c:pt idx="1280">
                  <c:v>347</c:v>
                </c:pt>
                <c:pt idx="1281">
                  <c:v>346.6</c:v>
                </c:pt>
                <c:pt idx="1282">
                  <c:v>346.6</c:v>
                </c:pt>
                <c:pt idx="1283">
                  <c:v>346.6</c:v>
                </c:pt>
                <c:pt idx="1284">
                  <c:v>346.2</c:v>
                </c:pt>
                <c:pt idx="1285">
                  <c:v>346.2</c:v>
                </c:pt>
                <c:pt idx="1286">
                  <c:v>345.9</c:v>
                </c:pt>
                <c:pt idx="1287">
                  <c:v>345.9</c:v>
                </c:pt>
                <c:pt idx="1288">
                  <c:v>345.6</c:v>
                </c:pt>
                <c:pt idx="1289">
                  <c:v>345.6</c:v>
                </c:pt>
                <c:pt idx="1290">
                  <c:v>345.6</c:v>
                </c:pt>
                <c:pt idx="1291">
                  <c:v>345.3</c:v>
                </c:pt>
                <c:pt idx="1292">
                  <c:v>345.3</c:v>
                </c:pt>
                <c:pt idx="1293">
                  <c:v>345</c:v>
                </c:pt>
                <c:pt idx="1294">
                  <c:v>345</c:v>
                </c:pt>
                <c:pt idx="1295">
                  <c:v>345</c:v>
                </c:pt>
                <c:pt idx="1296">
                  <c:v>344.7</c:v>
                </c:pt>
                <c:pt idx="1297">
                  <c:v>344.6</c:v>
                </c:pt>
                <c:pt idx="1298">
                  <c:v>344.6</c:v>
                </c:pt>
                <c:pt idx="1299">
                  <c:v>344.2</c:v>
                </c:pt>
                <c:pt idx="1300">
                  <c:v>344.3</c:v>
                </c:pt>
                <c:pt idx="1301">
                  <c:v>344</c:v>
                </c:pt>
                <c:pt idx="1302">
                  <c:v>344</c:v>
                </c:pt>
                <c:pt idx="1303">
                  <c:v>344</c:v>
                </c:pt>
                <c:pt idx="1304">
                  <c:v>343.6</c:v>
                </c:pt>
                <c:pt idx="1305">
                  <c:v>343.6</c:v>
                </c:pt>
                <c:pt idx="1306">
                  <c:v>343.6</c:v>
                </c:pt>
                <c:pt idx="1307">
                  <c:v>343.2</c:v>
                </c:pt>
                <c:pt idx="1308">
                  <c:v>343.3</c:v>
                </c:pt>
                <c:pt idx="1309">
                  <c:v>343</c:v>
                </c:pt>
                <c:pt idx="1310">
                  <c:v>342.9</c:v>
                </c:pt>
                <c:pt idx="1311">
                  <c:v>342.6</c:v>
                </c:pt>
                <c:pt idx="1312">
                  <c:v>342.6</c:v>
                </c:pt>
                <c:pt idx="1313">
                  <c:v>342.6</c:v>
                </c:pt>
                <c:pt idx="1314">
                  <c:v>342.3</c:v>
                </c:pt>
                <c:pt idx="1315">
                  <c:v>342.3</c:v>
                </c:pt>
                <c:pt idx="1316">
                  <c:v>341.9</c:v>
                </c:pt>
                <c:pt idx="1317">
                  <c:v>341.9</c:v>
                </c:pt>
                <c:pt idx="1318">
                  <c:v>341.9</c:v>
                </c:pt>
                <c:pt idx="1319">
                  <c:v>341.6</c:v>
                </c:pt>
                <c:pt idx="1320">
                  <c:v>341.6</c:v>
                </c:pt>
                <c:pt idx="1321">
                  <c:v>341.6</c:v>
                </c:pt>
                <c:pt idx="1322">
                  <c:v>341.6</c:v>
                </c:pt>
                <c:pt idx="1323">
                  <c:v>341.6</c:v>
                </c:pt>
                <c:pt idx="1324">
                  <c:v>341.3</c:v>
                </c:pt>
                <c:pt idx="1325">
                  <c:v>341.3</c:v>
                </c:pt>
                <c:pt idx="1326">
                  <c:v>341.3</c:v>
                </c:pt>
                <c:pt idx="1327">
                  <c:v>341.3</c:v>
                </c:pt>
                <c:pt idx="1328">
                  <c:v>341</c:v>
                </c:pt>
                <c:pt idx="1329">
                  <c:v>341</c:v>
                </c:pt>
                <c:pt idx="1330">
                  <c:v>341</c:v>
                </c:pt>
                <c:pt idx="1331">
                  <c:v>341</c:v>
                </c:pt>
                <c:pt idx="1332">
                  <c:v>340.6</c:v>
                </c:pt>
                <c:pt idx="1333">
                  <c:v>340.7</c:v>
                </c:pt>
                <c:pt idx="1334">
                  <c:v>340.3</c:v>
                </c:pt>
                <c:pt idx="1335">
                  <c:v>340.3</c:v>
                </c:pt>
                <c:pt idx="1336">
                  <c:v>340</c:v>
                </c:pt>
                <c:pt idx="1337">
                  <c:v>339.9</c:v>
                </c:pt>
                <c:pt idx="1338">
                  <c:v>340</c:v>
                </c:pt>
                <c:pt idx="1339">
                  <c:v>339.7</c:v>
                </c:pt>
                <c:pt idx="1340">
                  <c:v>339.7</c:v>
                </c:pt>
                <c:pt idx="1341">
                  <c:v>339.2</c:v>
                </c:pt>
                <c:pt idx="1342">
                  <c:v>339.3</c:v>
                </c:pt>
                <c:pt idx="1343">
                  <c:v>339.3</c:v>
                </c:pt>
                <c:pt idx="1344">
                  <c:v>339</c:v>
                </c:pt>
                <c:pt idx="1345">
                  <c:v>338.9</c:v>
                </c:pt>
                <c:pt idx="1346">
                  <c:v>339</c:v>
                </c:pt>
                <c:pt idx="1347">
                  <c:v>338.6</c:v>
                </c:pt>
                <c:pt idx="1348">
                  <c:v>338.6</c:v>
                </c:pt>
                <c:pt idx="1349">
                  <c:v>338.6</c:v>
                </c:pt>
                <c:pt idx="1350">
                  <c:v>338.3</c:v>
                </c:pt>
                <c:pt idx="1351">
                  <c:v>338.3</c:v>
                </c:pt>
                <c:pt idx="1352">
                  <c:v>338.3</c:v>
                </c:pt>
                <c:pt idx="1353">
                  <c:v>338</c:v>
                </c:pt>
                <c:pt idx="1354">
                  <c:v>338</c:v>
                </c:pt>
                <c:pt idx="1355">
                  <c:v>338</c:v>
                </c:pt>
                <c:pt idx="1356">
                  <c:v>337.6</c:v>
                </c:pt>
                <c:pt idx="1357">
                  <c:v>337.6</c:v>
                </c:pt>
                <c:pt idx="1358">
                  <c:v>337.3</c:v>
                </c:pt>
                <c:pt idx="1359">
                  <c:v>337.3</c:v>
                </c:pt>
                <c:pt idx="1360">
                  <c:v>337.2</c:v>
                </c:pt>
                <c:pt idx="1361">
                  <c:v>337</c:v>
                </c:pt>
                <c:pt idx="1362">
                  <c:v>337</c:v>
                </c:pt>
                <c:pt idx="1363">
                  <c:v>336.6</c:v>
                </c:pt>
                <c:pt idx="1364">
                  <c:v>336.3</c:v>
                </c:pt>
                <c:pt idx="1365">
                  <c:v>336.3</c:v>
                </c:pt>
                <c:pt idx="1366">
                  <c:v>336</c:v>
                </c:pt>
                <c:pt idx="1367">
                  <c:v>336</c:v>
                </c:pt>
                <c:pt idx="1368">
                  <c:v>336</c:v>
                </c:pt>
                <c:pt idx="1369">
                  <c:v>336</c:v>
                </c:pt>
                <c:pt idx="1370">
                  <c:v>335.6</c:v>
                </c:pt>
                <c:pt idx="1371">
                  <c:v>335.6</c:v>
                </c:pt>
                <c:pt idx="1372">
                  <c:v>335.7</c:v>
                </c:pt>
                <c:pt idx="1373">
                  <c:v>335.4</c:v>
                </c:pt>
                <c:pt idx="1374">
                  <c:v>335.4</c:v>
                </c:pt>
                <c:pt idx="1375">
                  <c:v>335.3</c:v>
                </c:pt>
                <c:pt idx="1376">
                  <c:v>335</c:v>
                </c:pt>
                <c:pt idx="1377">
                  <c:v>334.9</c:v>
                </c:pt>
                <c:pt idx="1378">
                  <c:v>335</c:v>
                </c:pt>
                <c:pt idx="1379">
                  <c:v>334.9</c:v>
                </c:pt>
                <c:pt idx="1380">
                  <c:v>334.7</c:v>
                </c:pt>
                <c:pt idx="1381">
                  <c:v>334.7</c:v>
                </c:pt>
                <c:pt idx="1382">
                  <c:v>334.6</c:v>
                </c:pt>
                <c:pt idx="1383">
                  <c:v>334.3</c:v>
                </c:pt>
                <c:pt idx="1384">
                  <c:v>334.4</c:v>
                </c:pt>
                <c:pt idx="1385">
                  <c:v>334.3</c:v>
                </c:pt>
                <c:pt idx="1386">
                  <c:v>334</c:v>
                </c:pt>
                <c:pt idx="1387">
                  <c:v>334</c:v>
                </c:pt>
                <c:pt idx="1388">
                  <c:v>334</c:v>
                </c:pt>
                <c:pt idx="1389">
                  <c:v>333.7</c:v>
                </c:pt>
                <c:pt idx="1390">
                  <c:v>333.7</c:v>
                </c:pt>
                <c:pt idx="1391">
                  <c:v>333.7</c:v>
                </c:pt>
                <c:pt idx="1392">
                  <c:v>333.3</c:v>
                </c:pt>
                <c:pt idx="1393">
                  <c:v>333</c:v>
                </c:pt>
                <c:pt idx="1394">
                  <c:v>333</c:v>
                </c:pt>
                <c:pt idx="1395">
                  <c:v>333</c:v>
                </c:pt>
                <c:pt idx="1396">
                  <c:v>333</c:v>
                </c:pt>
                <c:pt idx="1397">
                  <c:v>332.6</c:v>
                </c:pt>
                <c:pt idx="1398">
                  <c:v>332.7</c:v>
                </c:pt>
                <c:pt idx="1399">
                  <c:v>332.4</c:v>
                </c:pt>
                <c:pt idx="1400">
                  <c:v>332.3</c:v>
                </c:pt>
                <c:pt idx="1401">
                  <c:v>332.4</c:v>
                </c:pt>
                <c:pt idx="1402">
                  <c:v>332</c:v>
                </c:pt>
                <c:pt idx="1403">
                  <c:v>332</c:v>
                </c:pt>
                <c:pt idx="1404">
                  <c:v>332</c:v>
                </c:pt>
                <c:pt idx="1405">
                  <c:v>331.7</c:v>
                </c:pt>
                <c:pt idx="1406">
                  <c:v>331.7</c:v>
                </c:pt>
                <c:pt idx="1407">
                  <c:v>331.4</c:v>
                </c:pt>
                <c:pt idx="1408">
                  <c:v>331.4</c:v>
                </c:pt>
                <c:pt idx="1409">
                  <c:v>331.4</c:v>
                </c:pt>
                <c:pt idx="1410">
                  <c:v>331.1</c:v>
                </c:pt>
                <c:pt idx="1411">
                  <c:v>331.1</c:v>
                </c:pt>
                <c:pt idx="1412">
                  <c:v>331.1</c:v>
                </c:pt>
                <c:pt idx="1413">
                  <c:v>330.7</c:v>
                </c:pt>
                <c:pt idx="1414">
                  <c:v>330.7</c:v>
                </c:pt>
                <c:pt idx="1415">
                  <c:v>330.4</c:v>
                </c:pt>
                <c:pt idx="1416">
                  <c:v>330.4</c:v>
                </c:pt>
                <c:pt idx="1417">
                  <c:v>330.4</c:v>
                </c:pt>
                <c:pt idx="1418">
                  <c:v>330.1</c:v>
                </c:pt>
                <c:pt idx="1419">
                  <c:v>330</c:v>
                </c:pt>
                <c:pt idx="1420">
                  <c:v>330</c:v>
                </c:pt>
                <c:pt idx="1421">
                  <c:v>329.7</c:v>
                </c:pt>
                <c:pt idx="1422">
                  <c:v>329.4</c:v>
                </c:pt>
                <c:pt idx="1423">
                  <c:v>329.5</c:v>
                </c:pt>
                <c:pt idx="1424">
                  <c:v>329.4</c:v>
                </c:pt>
                <c:pt idx="1425">
                  <c:v>329.1</c:v>
                </c:pt>
                <c:pt idx="1426">
                  <c:v>329.1</c:v>
                </c:pt>
                <c:pt idx="1427">
                  <c:v>329.1</c:v>
                </c:pt>
                <c:pt idx="1428">
                  <c:v>328.7</c:v>
                </c:pt>
                <c:pt idx="1429">
                  <c:v>328.7</c:v>
                </c:pt>
                <c:pt idx="1430">
                  <c:v>328.5</c:v>
                </c:pt>
                <c:pt idx="1431">
                  <c:v>328.5</c:v>
                </c:pt>
                <c:pt idx="1432">
                  <c:v>328.4</c:v>
                </c:pt>
                <c:pt idx="1433">
                  <c:v>328.1</c:v>
                </c:pt>
                <c:pt idx="1434">
                  <c:v>328.1</c:v>
                </c:pt>
                <c:pt idx="1435">
                  <c:v>327.8</c:v>
                </c:pt>
                <c:pt idx="1436">
                  <c:v>327.8</c:v>
                </c:pt>
                <c:pt idx="1437">
                  <c:v>327.8</c:v>
                </c:pt>
                <c:pt idx="1438">
                  <c:v>327.39999999999998</c:v>
                </c:pt>
                <c:pt idx="1439">
                  <c:v>327.39999999999998</c:v>
                </c:pt>
                <c:pt idx="1440">
                  <c:v>327.10000000000002</c:v>
                </c:pt>
                <c:pt idx="1441">
                  <c:v>327.10000000000002</c:v>
                </c:pt>
                <c:pt idx="1442">
                  <c:v>327.10000000000002</c:v>
                </c:pt>
                <c:pt idx="1443">
                  <c:v>326.89999999999998</c:v>
                </c:pt>
                <c:pt idx="1444">
                  <c:v>326.8</c:v>
                </c:pt>
                <c:pt idx="1445">
                  <c:v>326.8</c:v>
                </c:pt>
                <c:pt idx="1446">
                  <c:v>326.5</c:v>
                </c:pt>
                <c:pt idx="1447">
                  <c:v>326.5</c:v>
                </c:pt>
                <c:pt idx="1448">
                  <c:v>326.2</c:v>
                </c:pt>
                <c:pt idx="1449">
                  <c:v>326.10000000000002</c:v>
                </c:pt>
                <c:pt idx="1450">
                  <c:v>325.8</c:v>
                </c:pt>
                <c:pt idx="1451">
                  <c:v>325.8</c:v>
                </c:pt>
                <c:pt idx="1452">
                  <c:v>325.8</c:v>
                </c:pt>
                <c:pt idx="1453">
                  <c:v>325.7</c:v>
                </c:pt>
                <c:pt idx="1454">
                  <c:v>325.5</c:v>
                </c:pt>
                <c:pt idx="1455">
                  <c:v>325.5</c:v>
                </c:pt>
                <c:pt idx="1456">
                  <c:v>325.10000000000002</c:v>
                </c:pt>
                <c:pt idx="1457">
                  <c:v>325.2</c:v>
                </c:pt>
                <c:pt idx="1458">
                  <c:v>324.8</c:v>
                </c:pt>
                <c:pt idx="1459">
                  <c:v>324.8</c:v>
                </c:pt>
                <c:pt idx="1460">
                  <c:v>324.8</c:v>
                </c:pt>
                <c:pt idx="1461">
                  <c:v>324.5</c:v>
                </c:pt>
                <c:pt idx="1462">
                  <c:v>324.5</c:v>
                </c:pt>
                <c:pt idx="1463">
                  <c:v>324.60000000000002</c:v>
                </c:pt>
                <c:pt idx="1464">
                  <c:v>324.10000000000002</c:v>
                </c:pt>
                <c:pt idx="1465">
                  <c:v>324.2</c:v>
                </c:pt>
                <c:pt idx="1466">
                  <c:v>323.8</c:v>
                </c:pt>
                <c:pt idx="1467">
                  <c:v>323.8</c:v>
                </c:pt>
                <c:pt idx="1468">
                  <c:v>323.89999999999998</c:v>
                </c:pt>
                <c:pt idx="1469">
                  <c:v>323.8</c:v>
                </c:pt>
                <c:pt idx="1470">
                  <c:v>323.5</c:v>
                </c:pt>
                <c:pt idx="1471">
                  <c:v>323.5</c:v>
                </c:pt>
                <c:pt idx="1472">
                  <c:v>323.5</c:v>
                </c:pt>
                <c:pt idx="1473">
                  <c:v>322.8</c:v>
                </c:pt>
                <c:pt idx="1474">
                  <c:v>322.8</c:v>
                </c:pt>
                <c:pt idx="1475">
                  <c:v>322.8</c:v>
                </c:pt>
                <c:pt idx="1476">
                  <c:v>322.8</c:v>
                </c:pt>
                <c:pt idx="1477">
                  <c:v>322.8</c:v>
                </c:pt>
                <c:pt idx="1478">
                  <c:v>322.5</c:v>
                </c:pt>
                <c:pt idx="1479">
                  <c:v>322.5</c:v>
                </c:pt>
                <c:pt idx="1480">
                  <c:v>322.2</c:v>
                </c:pt>
                <c:pt idx="1481">
                  <c:v>322.2</c:v>
                </c:pt>
                <c:pt idx="1482">
                  <c:v>321.89999999999998</c:v>
                </c:pt>
                <c:pt idx="1483">
                  <c:v>321.8</c:v>
                </c:pt>
                <c:pt idx="1484">
                  <c:v>321.8</c:v>
                </c:pt>
                <c:pt idx="1485">
                  <c:v>321.5</c:v>
                </c:pt>
                <c:pt idx="1486">
                  <c:v>321.5</c:v>
                </c:pt>
                <c:pt idx="1487">
                  <c:v>321.5</c:v>
                </c:pt>
                <c:pt idx="1488">
                  <c:v>321.2</c:v>
                </c:pt>
                <c:pt idx="1489">
                  <c:v>321.2</c:v>
                </c:pt>
                <c:pt idx="1490">
                  <c:v>321.2</c:v>
                </c:pt>
                <c:pt idx="1491">
                  <c:v>320.89999999999998</c:v>
                </c:pt>
                <c:pt idx="1492">
                  <c:v>320.89999999999998</c:v>
                </c:pt>
                <c:pt idx="1493">
                  <c:v>320.89999999999998</c:v>
                </c:pt>
                <c:pt idx="1494">
                  <c:v>320.60000000000002</c:v>
                </c:pt>
                <c:pt idx="1495">
                  <c:v>320.5</c:v>
                </c:pt>
                <c:pt idx="1496">
                  <c:v>320.5</c:v>
                </c:pt>
                <c:pt idx="1497">
                  <c:v>320.5</c:v>
                </c:pt>
                <c:pt idx="1498">
                  <c:v>320.2</c:v>
                </c:pt>
                <c:pt idx="1499">
                  <c:v>320.2</c:v>
                </c:pt>
                <c:pt idx="1500">
                  <c:v>320.2</c:v>
                </c:pt>
                <c:pt idx="1501">
                  <c:v>319.89999999999998</c:v>
                </c:pt>
                <c:pt idx="1502">
                  <c:v>319.8</c:v>
                </c:pt>
                <c:pt idx="1503">
                  <c:v>319.8</c:v>
                </c:pt>
                <c:pt idx="1504">
                  <c:v>319.7</c:v>
                </c:pt>
                <c:pt idx="1505">
                  <c:v>319.60000000000002</c:v>
                </c:pt>
                <c:pt idx="1506">
                  <c:v>319.60000000000002</c:v>
                </c:pt>
                <c:pt idx="1507">
                  <c:v>319.5</c:v>
                </c:pt>
                <c:pt idx="1508">
                  <c:v>319.2</c:v>
                </c:pt>
                <c:pt idx="1509">
                  <c:v>319.2</c:v>
                </c:pt>
                <c:pt idx="1510">
                  <c:v>319.2</c:v>
                </c:pt>
                <c:pt idx="1511">
                  <c:v>318.89999999999998</c:v>
                </c:pt>
                <c:pt idx="1512">
                  <c:v>318.8</c:v>
                </c:pt>
                <c:pt idx="1513">
                  <c:v>318.89999999999998</c:v>
                </c:pt>
                <c:pt idx="1514">
                  <c:v>318.60000000000002</c:v>
                </c:pt>
                <c:pt idx="1515">
                  <c:v>318.60000000000002</c:v>
                </c:pt>
                <c:pt idx="1516">
                  <c:v>318.5</c:v>
                </c:pt>
                <c:pt idx="1517">
                  <c:v>318.5</c:v>
                </c:pt>
                <c:pt idx="1518">
                  <c:v>318.2</c:v>
                </c:pt>
                <c:pt idx="1519">
                  <c:v>318.2</c:v>
                </c:pt>
                <c:pt idx="1520">
                  <c:v>318.2</c:v>
                </c:pt>
                <c:pt idx="1521">
                  <c:v>317.89999999999998</c:v>
                </c:pt>
                <c:pt idx="1522">
                  <c:v>317.89999999999998</c:v>
                </c:pt>
                <c:pt idx="1523">
                  <c:v>317.89999999999998</c:v>
                </c:pt>
                <c:pt idx="1524">
                  <c:v>317.89999999999998</c:v>
                </c:pt>
                <c:pt idx="1525">
                  <c:v>317.89999999999998</c:v>
                </c:pt>
                <c:pt idx="1526">
                  <c:v>317.60000000000002</c:v>
                </c:pt>
                <c:pt idx="1527">
                  <c:v>317.60000000000002</c:v>
                </c:pt>
                <c:pt idx="1528">
                  <c:v>317.60000000000002</c:v>
                </c:pt>
                <c:pt idx="1529">
                  <c:v>317.60000000000002</c:v>
                </c:pt>
                <c:pt idx="1530">
                  <c:v>317.5</c:v>
                </c:pt>
                <c:pt idx="1531">
                  <c:v>317.2</c:v>
                </c:pt>
                <c:pt idx="1532">
                  <c:v>317.2</c:v>
                </c:pt>
                <c:pt idx="1533">
                  <c:v>316.89999999999998</c:v>
                </c:pt>
                <c:pt idx="1534">
                  <c:v>316.89999999999998</c:v>
                </c:pt>
                <c:pt idx="1535">
                  <c:v>316.89999999999998</c:v>
                </c:pt>
                <c:pt idx="1536">
                  <c:v>316.89999999999998</c:v>
                </c:pt>
                <c:pt idx="1537">
                  <c:v>316.89999999999998</c:v>
                </c:pt>
                <c:pt idx="1538">
                  <c:v>316.89999999999998</c:v>
                </c:pt>
                <c:pt idx="1539">
                  <c:v>316.89999999999998</c:v>
                </c:pt>
                <c:pt idx="1540">
                  <c:v>316.60000000000002</c:v>
                </c:pt>
                <c:pt idx="1541">
                  <c:v>316.60000000000002</c:v>
                </c:pt>
                <c:pt idx="1542">
                  <c:v>316.60000000000002</c:v>
                </c:pt>
                <c:pt idx="1543">
                  <c:v>316.10000000000002</c:v>
                </c:pt>
                <c:pt idx="1544">
                  <c:v>316.3</c:v>
                </c:pt>
                <c:pt idx="1545">
                  <c:v>316.2</c:v>
                </c:pt>
                <c:pt idx="1546">
                  <c:v>315.89999999999998</c:v>
                </c:pt>
                <c:pt idx="1547">
                  <c:v>315.89999999999998</c:v>
                </c:pt>
                <c:pt idx="1548">
                  <c:v>315.89999999999998</c:v>
                </c:pt>
                <c:pt idx="1549">
                  <c:v>315.60000000000002</c:v>
                </c:pt>
                <c:pt idx="1550">
                  <c:v>315.5</c:v>
                </c:pt>
                <c:pt idx="1551">
                  <c:v>315.60000000000002</c:v>
                </c:pt>
                <c:pt idx="1552">
                  <c:v>315.2</c:v>
                </c:pt>
                <c:pt idx="1553">
                  <c:v>315.3</c:v>
                </c:pt>
                <c:pt idx="1554">
                  <c:v>315.3</c:v>
                </c:pt>
                <c:pt idx="1555">
                  <c:v>315.3</c:v>
                </c:pt>
                <c:pt idx="1556">
                  <c:v>315</c:v>
                </c:pt>
                <c:pt idx="1557">
                  <c:v>315.2</c:v>
                </c:pt>
                <c:pt idx="1558">
                  <c:v>314.60000000000002</c:v>
                </c:pt>
                <c:pt idx="1559">
                  <c:v>314.60000000000002</c:v>
                </c:pt>
                <c:pt idx="1560">
                  <c:v>314.39999999999998</c:v>
                </c:pt>
                <c:pt idx="1561">
                  <c:v>314.2</c:v>
                </c:pt>
                <c:pt idx="1562">
                  <c:v>314.3</c:v>
                </c:pt>
                <c:pt idx="1563">
                  <c:v>314.2</c:v>
                </c:pt>
                <c:pt idx="1564">
                  <c:v>313.89999999999998</c:v>
                </c:pt>
                <c:pt idx="1565">
                  <c:v>313.89999999999998</c:v>
                </c:pt>
                <c:pt idx="1566">
                  <c:v>314</c:v>
                </c:pt>
                <c:pt idx="1567">
                  <c:v>313.60000000000002</c:v>
                </c:pt>
                <c:pt idx="1568">
                  <c:v>313.60000000000002</c:v>
                </c:pt>
                <c:pt idx="1569">
                  <c:v>313.60000000000002</c:v>
                </c:pt>
                <c:pt idx="1570">
                  <c:v>313.60000000000002</c:v>
                </c:pt>
                <c:pt idx="1571">
                  <c:v>313.3</c:v>
                </c:pt>
                <c:pt idx="1572">
                  <c:v>313.3</c:v>
                </c:pt>
                <c:pt idx="1573">
                  <c:v>313.3</c:v>
                </c:pt>
                <c:pt idx="1574">
                  <c:v>313.3</c:v>
                </c:pt>
                <c:pt idx="1575">
                  <c:v>313</c:v>
                </c:pt>
                <c:pt idx="1576">
                  <c:v>312.7</c:v>
                </c:pt>
                <c:pt idx="1577">
                  <c:v>312.60000000000002</c:v>
                </c:pt>
                <c:pt idx="1578">
                  <c:v>312.60000000000002</c:v>
                </c:pt>
                <c:pt idx="1579">
                  <c:v>312.3</c:v>
                </c:pt>
                <c:pt idx="1580">
                  <c:v>312.3</c:v>
                </c:pt>
                <c:pt idx="1581">
                  <c:v>312.3</c:v>
                </c:pt>
                <c:pt idx="1582">
                  <c:v>312.3</c:v>
                </c:pt>
                <c:pt idx="1583">
                  <c:v>312.3</c:v>
                </c:pt>
                <c:pt idx="1584">
                  <c:v>311.89999999999998</c:v>
                </c:pt>
                <c:pt idx="1585">
                  <c:v>311.89999999999998</c:v>
                </c:pt>
                <c:pt idx="1586">
                  <c:v>311.7</c:v>
                </c:pt>
                <c:pt idx="1587">
                  <c:v>311.7</c:v>
                </c:pt>
                <c:pt idx="1588">
                  <c:v>311.7</c:v>
                </c:pt>
                <c:pt idx="1589">
                  <c:v>311.7</c:v>
                </c:pt>
                <c:pt idx="1590">
                  <c:v>311.3</c:v>
                </c:pt>
                <c:pt idx="1591">
                  <c:v>311.3</c:v>
                </c:pt>
                <c:pt idx="1592">
                  <c:v>311.10000000000002</c:v>
                </c:pt>
                <c:pt idx="1593">
                  <c:v>311.2</c:v>
                </c:pt>
                <c:pt idx="1594">
                  <c:v>311</c:v>
                </c:pt>
                <c:pt idx="1595">
                  <c:v>310.89999999999998</c:v>
                </c:pt>
                <c:pt idx="1596">
                  <c:v>311</c:v>
                </c:pt>
                <c:pt idx="1597">
                  <c:v>310.7</c:v>
                </c:pt>
                <c:pt idx="1598">
                  <c:v>310.5</c:v>
                </c:pt>
                <c:pt idx="1599">
                  <c:v>310.5</c:v>
                </c:pt>
                <c:pt idx="1600">
                  <c:v>310.3</c:v>
                </c:pt>
                <c:pt idx="1601">
                  <c:v>310.3</c:v>
                </c:pt>
                <c:pt idx="1602">
                  <c:v>310.3</c:v>
                </c:pt>
                <c:pt idx="1603">
                  <c:v>310.2</c:v>
                </c:pt>
                <c:pt idx="1604">
                  <c:v>309.89999999999998</c:v>
                </c:pt>
                <c:pt idx="1605">
                  <c:v>309.89999999999998</c:v>
                </c:pt>
                <c:pt idx="1606">
                  <c:v>309.60000000000002</c:v>
                </c:pt>
                <c:pt idx="1607">
                  <c:v>309.60000000000002</c:v>
                </c:pt>
                <c:pt idx="1608">
                  <c:v>309.60000000000002</c:v>
                </c:pt>
                <c:pt idx="1609">
                  <c:v>309.3</c:v>
                </c:pt>
                <c:pt idx="1610">
                  <c:v>309.3</c:v>
                </c:pt>
                <c:pt idx="1611">
                  <c:v>309.3</c:v>
                </c:pt>
                <c:pt idx="1612">
                  <c:v>309</c:v>
                </c:pt>
                <c:pt idx="1613">
                  <c:v>309</c:v>
                </c:pt>
                <c:pt idx="1614">
                  <c:v>309</c:v>
                </c:pt>
                <c:pt idx="1615">
                  <c:v>308.60000000000002</c:v>
                </c:pt>
                <c:pt idx="1616">
                  <c:v>308.60000000000002</c:v>
                </c:pt>
                <c:pt idx="1617">
                  <c:v>308.60000000000002</c:v>
                </c:pt>
                <c:pt idx="1618">
                  <c:v>308.3</c:v>
                </c:pt>
                <c:pt idx="1619">
                  <c:v>308.3</c:v>
                </c:pt>
                <c:pt idx="1620">
                  <c:v>308.3</c:v>
                </c:pt>
                <c:pt idx="1621">
                  <c:v>308.3</c:v>
                </c:pt>
                <c:pt idx="1622">
                  <c:v>308</c:v>
                </c:pt>
                <c:pt idx="1623">
                  <c:v>307.89999999999998</c:v>
                </c:pt>
                <c:pt idx="1624">
                  <c:v>307.89999999999998</c:v>
                </c:pt>
                <c:pt idx="1625">
                  <c:v>307.89999999999998</c:v>
                </c:pt>
                <c:pt idx="1626">
                  <c:v>307.60000000000002</c:v>
                </c:pt>
                <c:pt idx="1627">
                  <c:v>307.60000000000002</c:v>
                </c:pt>
                <c:pt idx="1628">
                  <c:v>307.39999999999998</c:v>
                </c:pt>
                <c:pt idx="1629">
                  <c:v>307.60000000000002</c:v>
                </c:pt>
                <c:pt idx="1630">
                  <c:v>307.60000000000002</c:v>
                </c:pt>
                <c:pt idx="1631">
                  <c:v>306.89999999999998</c:v>
                </c:pt>
                <c:pt idx="1632">
                  <c:v>306.89999999999998</c:v>
                </c:pt>
                <c:pt idx="1633">
                  <c:v>306.89999999999998</c:v>
                </c:pt>
                <c:pt idx="1634">
                  <c:v>306.60000000000002</c:v>
                </c:pt>
                <c:pt idx="1635">
                  <c:v>306.60000000000002</c:v>
                </c:pt>
                <c:pt idx="1636">
                  <c:v>306.60000000000002</c:v>
                </c:pt>
                <c:pt idx="1637">
                  <c:v>306.2</c:v>
                </c:pt>
                <c:pt idx="1638">
                  <c:v>306.60000000000002</c:v>
                </c:pt>
                <c:pt idx="1639">
                  <c:v>306.2</c:v>
                </c:pt>
                <c:pt idx="1640">
                  <c:v>305.89999999999998</c:v>
                </c:pt>
                <c:pt idx="1641">
                  <c:v>306.2</c:v>
                </c:pt>
                <c:pt idx="1642">
                  <c:v>305.89999999999998</c:v>
                </c:pt>
                <c:pt idx="1643">
                  <c:v>305.60000000000002</c:v>
                </c:pt>
                <c:pt idx="1644">
                  <c:v>305.89999999999998</c:v>
                </c:pt>
                <c:pt idx="1645">
                  <c:v>305.60000000000002</c:v>
                </c:pt>
                <c:pt idx="1646">
                  <c:v>305.60000000000002</c:v>
                </c:pt>
                <c:pt idx="1647">
                  <c:v>305.60000000000002</c:v>
                </c:pt>
                <c:pt idx="1648">
                  <c:v>305.2</c:v>
                </c:pt>
                <c:pt idx="1649">
                  <c:v>305.3</c:v>
                </c:pt>
                <c:pt idx="1650">
                  <c:v>305.3</c:v>
                </c:pt>
                <c:pt idx="1651">
                  <c:v>304.89999999999998</c:v>
                </c:pt>
                <c:pt idx="1652">
                  <c:v>305</c:v>
                </c:pt>
                <c:pt idx="1653">
                  <c:v>304.7</c:v>
                </c:pt>
                <c:pt idx="1654">
                  <c:v>305</c:v>
                </c:pt>
                <c:pt idx="1655">
                  <c:v>304.60000000000002</c:v>
                </c:pt>
                <c:pt idx="1656">
                  <c:v>304.60000000000002</c:v>
                </c:pt>
                <c:pt idx="1657">
                  <c:v>304.7</c:v>
                </c:pt>
                <c:pt idx="1658">
                  <c:v>304.39999999999998</c:v>
                </c:pt>
                <c:pt idx="1659">
                  <c:v>304.3</c:v>
                </c:pt>
                <c:pt idx="1660">
                  <c:v>304.2</c:v>
                </c:pt>
                <c:pt idx="1661">
                  <c:v>303.89999999999998</c:v>
                </c:pt>
                <c:pt idx="1662">
                  <c:v>304</c:v>
                </c:pt>
                <c:pt idx="1663">
                  <c:v>303.89999999999998</c:v>
                </c:pt>
                <c:pt idx="1664">
                  <c:v>303.60000000000002</c:v>
                </c:pt>
                <c:pt idx="1665">
                  <c:v>303.60000000000002</c:v>
                </c:pt>
                <c:pt idx="1666">
                  <c:v>303.60000000000002</c:v>
                </c:pt>
                <c:pt idx="1667">
                  <c:v>303.3</c:v>
                </c:pt>
                <c:pt idx="1668">
                  <c:v>303.3</c:v>
                </c:pt>
                <c:pt idx="1669">
                  <c:v>303.3</c:v>
                </c:pt>
                <c:pt idx="1670">
                  <c:v>303</c:v>
                </c:pt>
                <c:pt idx="1671">
                  <c:v>303</c:v>
                </c:pt>
                <c:pt idx="1672">
                  <c:v>303</c:v>
                </c:pt>
                <c:pt idx="1673">
                  <c:v>303</c:v>
                </c:pt>
                <c:pt idx="1674">
                  <c:v>302.89999999999998</c:v>
                </c:pt>
                <c:pt idx="1675">
                  <c:v>302.60000000000002</c:v>
                </c:pt>
                <c:pt idx="1676">
                  <c:v>302.7</c:v>
                </c:pt>
                <c:pt idx="1677">
                  <c:v>302.60000000000002</c:v>
                </c:pt>
                <c:pt idx="1678">
                  <c:v>302.60000000000002</c:v>
                </c:pt>
                <c:pt idx="1679">
                  <c:v>302.3</c:v>
                </c:pt>
                <c:pt idx="1680">
                  <c:v>302</c:v>
                </c:pt>
                <c:pt idx="1681">
                  <c:v>301.89999999999998</c:v>
                </c:pt>
                <c:pt idx="1682">
                  <c:v>301.89999999999998</c:v>
                </c:pt>
                <c:pt idx="1683">
                  <c:v>301.7</c:v>
                </c:pt>
                <c:pt idx="1684">
                  <c:v>301.7</c:v>
                </c:pt>
                <c:pt idx="1685">
                  <c:v>301.60000000000002</c:v>
                </c:pt>
                <c:pt idx="1686">
                  <c:v>301.60000000000002</c:v>
                </c:pt>
                <c:pt idx="1687">
                  <c:v>301.60000000000002</c:v>
                </c:pt>
                <c:pt idx="1688">
                  <c:v>301.3</c:v>
                </c:pt>
                <c:pt idx="1689">
                  <c:v>301.39999999999998</c:v>
                </c:pt>
                <c:pt idx="1690">
                  <c:v>301.3</c:v>
                </c:pt>
                <c:pt idx="1691">
                  <c:v>301</c:v>
                </c:pt>
                <c:pt idx="1692">
                  <c:v>301</c:v>
                </c:pt>
                <c:pt idx="1693">
                  <c:v>301</c:v>
                </c:pt>
                <c:pt idx="1694">
                  <c:v>300.60000000000002</c:v>
                </c:pt>
                <c:pt idx="1695">
                  <c:v>300.7</c:v>
                </c:pt>
                <c:pt idx="1696">
                  <c:v>300.7</c:v>
                </c:pt>
                <c:pt idx="1697">
                  <c:v>300.3</c:v>
                </c:pt>
                <c:pt idx="1698">
                  <c:v>300.3</c:v>
                </c:pt>
                <c:pt idx="1699">
                  <c:v>300.3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ex3_25_coolTemp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Sheet1!$D$2:$D$1964</c:f>
              <c:numCache>
                <c:formatCode>General</c:formatCode>
                <c:ptCount val="1963"/>
                <c:pt idx="491">
                  <c:v>374.4</c:v>
                </c:pt>
                <c:pt idx="492">
                  <c:v>374.3</c:v>
                </c:pt>
                <c:pt idx="493">
                  <c:v>374.1</c:v>
                </c:pt>
                <c:pt idx="494">
                  <c:v>374.1</c:v>
                </c:pt>
                <c:pt idx="495">
                  <c:v>374</c:v>
                </c:pt>
                <c:pt idx="496">
                  <c:v>374.1</c:v>
                </c:pt>
                <c:pt idx="497">
                  <c:v>374</c:v>
                </c:pt>
                <c:pt idx="498">
                  <c:v>373.8</c:v>
                </c:pt>
                <c:pt idx="499">
                  <c:v>373.8</c:v>
                </c:pt>
                <c:pt idx="500">
                  <c:v>373.4</c:v>
                </c:pt>
                <c:pt idx="501">
                  <c:v>373.4</c:v>
                </c:pt>
                <c:pt idx="502">
                  <c:v>373.3</c:v>
                </c:pt>
                <c:pt idx="503">
                  <c:v>373.4</c:v>
                </c:pt>
                <c:pt idx="504">
                  <c:v>373.3</c:v>
                </c:pt>
                <c:pt idx="505">
                  <c:v>373.1</c:v>
                </c:pt>
                <c:pt idx="506">
                  <c:v>373</c:v>
                </c:pt>
                <c:pt idx="507">
                  <c:v>373.1</c:v>
                </c:pt>
                <c:pt idx="508">
                  <c:v>372.7</c:v>
                </c:pt>
                <c:pt idx="509">
                  <c:v>372.8</c:v>
                </c:pt>
                <c:pt idx="510">
                  <c:v>372.7</c:v>
                </c:pt>
                <c:pt idx="511">
                  <c:v>372.7</c:v>
                </c:pt>
                <c:pt idx="512">
                  <c:v>372.7</c:v>
                </c:pt>
                <c:pt idx="513">
                  <c:v>372.7</c:v>
                </c:pt>
                <c:pt idx="514">
                  <c:v>372.4</c:v>
                </c:pt>
                <c:pt idx="515">
                  <c:v>372.4</c:v>
                </c:pt>
                <c:pt idx="516">
                  <c:v>372.4</c:v>
                </c:pt>
                <c:pt idx="517">
                  <c:v>372.4</c:v>
                </c:pt>
                <c:pt idx="518">
                  <c:v>372.1</c:v>
                </c:pt>
                <c:pt idx="519">
                  <c:v>372.1</c:v>
                </c:pt>
                <c:pt idx="520">
                  <c:v>372.1</c:v>
                </c:pt>
                <c:pt idx="521">
                  <c:v>371.7</c:v>
                </c:pt>
                <c:pt idx="522">
                  <c:v>371.4</c:v>
                </c:pt>
                <c:pt idx="523">
                  <c:v>371.4</c:v>
                </c:pt>
                <c:pt idx="524">
                  <c:v>371.4</c:v>
                </c:pt>
                <c:pt idx="525">
                  <c:v>371.4</c:v>
                </c:pt>
                <c:pt idx="526">
                  <c:v>371.4</c:v>
                </c:pt>
                <c:pt idx="527">
                  <c:v>371</c:v>
                </c:pt>
                <c:pt idx="528">
                  <c:v>371.1</c:v>
                </c:pt>
                <c:pt idx="529">
                  <c:v>370.8</c:v>
                </c:pt>
                <c:pt idx="530">
                  <c:v>371.1</c:v>
                </c:pt>
                <c:pt idx="531">
                  <c:v>370.8</c:v>
                </c:pt>
                <c:pt idx="532">
                  <c:v>370.7</c:v>
                </c:pt>
                <c:pt idx="533">
                  <c:v>370.4</c:v>
                </c:pt>
                <c:pt idx="534">
                  <c:v>370.4</c:v>
                </c:pt>
                <c:pt idx="535">
                  <c:v>370.4</c:v>
                </c:pt>
                <c:pt idx="536">
                  <c:v>370.4</c:v>
                </c:pt>
                <c:pt idx="537">
                  <c:v>370</c:v>
                </c:pt>
                <c:pt idx="538">
                  <c:v>370.1</c:v>
                </c:pt>
                <c:pt idx="539">
                  <c:v>370</c:v>
                </c:pt>
                <c:pt idx="540">
                  <c:v>369.7</c:v>
                </c:pt>
                <c:pt idx="541">
                  <c:v>369.4</c:v>
                </c:pt>
                <c:pt idx="542">
                  <c:v>369.4</c:v>
                </c:pt>
                <c:pt idx="543">
                  <c:v>369.4</c:v>
                </c:pt>
                <c:pt idx="544">
                  <c:v>369</c:v>
                </c:pt>
                <c:pt idx="545">
                  <c:v>369</c:v>
                </c:pt>
                <c:pt idx="546">
                  <c:v>368.7</c:v>
                </c:pt>
                <c:pt idx="547">
                  <c:v>368.7</c:v>
                </c:pt>
                <c:pt idx="548">
                  <c:v>368.7</c:v>
                </c:pt>
                <c:pt idx="549">
                  <c:v>368.7</c:v>
                </c:pt>
                <c:pt idx="550">
                  <c:v>368.4</c:v>
                </c:pt>
                <c:pt idx="551">
                  <c:v>368.3</c:v>
                </c:pt>
                <c:pt idx="552">
                  <c:v>368.5</c:v>
                </c:pt>
                <c:pt idx="553">
                  <c:v>368.1</c:v>
                </c:pt>
                <c:pt idx="554">
                  <c:v>368.1</c:v>
                </c:pt>
                <c:pt idx="555">
                  <c:v>368.1</c:v>
                </c:pt>
                <c:pt idx="556">
                  <c:v>368.1</c:v>
                </c:pt>
                <c:pt idx="557">
                  <c:v>367.8</c:v>
                </c:pt>
                <c:pt idx="558">
                  <c:v>367.8</c:v>
                </c:pt>
                <c:pt idx="559">
                  <c:v>367.8</c:v>
                </c:pt>
                <c:pt idx="560">
                  <c:v>367.4</c:v>
                </c:pt>
                <c:pt idx="561">
                  <c:v>367.4</c:v>
                </c:pt>
                <c:pt idx="562">
                  <c:v>367.4</c:v>
                </c:pt>
                <c:pt idx="563">
                  <c:v>367.4</c:v>
                </c:pt>
                <c:pt idx="564">
                  <c:v>367.1</c:v>
                </c:pt>
                <c:pt idx="565">
                  <c:v>367.1</c:v>
                </c:pt>
                <c:pt idx="566">
                  <c:v>366.8</c:v>
                </c:pt>
                <c:pt idx="567">
                  <c:v>366.8</c:v>
                </c:pt>
                <c:pt idx="568">
                  <c:v>366.8</c:v>
                </c:pt>
                <c:pt idx="569">
                  <c:v>366.4</c:v>
                </c:pt>
                <c:pt idx="570">
                  <c:v>366.4</c:v>
                </c:pt>
                <c:pt idx="571">
                  <c:v>366.4</c:v>
                </c:pt>
                <c:pt idx="572">
                  <c:v>366.5</c:v>
                </c:pt>
                <c:pt idx="573">
                  <c:v>366.1</c:v>
                </c:pt>
                <c:pt idx="574">
                  <c:v>366.2</c:v>
                </c:pt>
                <c:pt idx="575">
                  <c:v>366.4</c:v>
                </c:pt>
                <c:pt idx="576">
                  <c:v>366.5</c:v>
                </c:pt>
                <c:pt idx="577">
                  <c:v>366.1</c:v>
                </c:pt>
                <c:pt idx="578">
                  <c:v>366.1</c:v>
                </c:pt>
                <c:pt idx="579">
                  <c:v>366.1</c:v>
                </c:pt>
                <c:pt idx="580">
                  <c:v>365.7</c:v>
                </c:pt>
                <c:pt idx="581">
                  <c:v>365.8</c:v>
                </c:pt>
                <c:pt idx="582">
                  <c:v>365.8</c:v>
                </c:pt>
                <c:pt idx="583">
                  <c:v>365.5</c:v>
                </c:pt>
                <c:pt idx="584">
                  <c:v>365.5</c:v>
                </c:pt>
                <c:pt idx="585">
                  <c:v>365.4</c:v>
                </c:pt>
                <c:pt idx="586">
                  <c:v>365.2</c:v>
                </c:pt>
                <c:pt idx="587">
                  <c:v>365.5</c:v>
                </c:pt>
                <c:pt idx="588">
                  <c:v>365.1</c:v>
                </c:pt>
                <c:pt idx="589">
                  <c:v>364.9</c:v>
                </c:pt>
                <c:pt idx="590">
                  <c:v>364.8</c:v>
                </c:pt>
                <c:pt idx="591">
                  <c:v>364.8</c:v>
                </c:pt>
                <c:pt idx="592">
                  <c:v>364.7</c:v>
                </c:pt>
                <c:pt idx="593">
                  <c:v>364.4</c:v>
                </c:pt>
                <c:pt idx="594">
                  <c:v>364.4</c:v>
                </c:pt>
                <c:pt idx="595">
                  <c:v>364.4</c:v>
                </c:pt>
                <c:pt idx="596">
                  <c:v>364.1</c:v>
                </c:pt>
                <c:pt idx="597">
                  <c:v>364.1</c:v>
                </c:pt>
                <c:pt idx="598">
                  <c:v>363.8</c:v>
                </c:pt>
                <c:pt idx="599">
                  <c:v>363.8</c:v>
                </c:pt>
                <c:pt idx="600">
                  <c:v>363.8</c:v>
                </c:pt>
                <c:pt idx="601">
                  <c:v>363.8</c:v>
                </c:pt>
                <c:pt idx="602">
                  <c:v>363.8</c:v>
                </c:pt>
                <c:pt idx="603">
                  <c:v>363.5</c:v>
                </c:pt>
                <c:pt idx="604">
                  <c:v>363.5</c:v>
                </c:pt>
                <c:pt idx="605">
                  <c:v>363.5</c:v>
                </c:pt>
                <c:pt idx="606">
                  <c:v>363.5</c:v>
                </c:pt>
                <c:pt idx="607">
                  <c:v>363.5</c:v>
                </c:pt>
                <c:pt idx="608">
                  <c:v>363.1</c:v>
                </c:pt>
                <c:pt idx="609">
                  <c:v>363.1</c:v>
                </c:pt>
                <c:pt idx="610">
                  <c:v>363.1</c:v>
                </c:pt>
                <c:pt idx="611">
                  <c:v>362.8</c:v>
                </c:pt>
                <c:pt idx="612">
                  <c:v>362.8</c:v>
                </c:pt>
                <c:pt idx="613">
                  <c:v>362.8</c:v>
                </c:pt>
                <c:pt idx="614">
                  <c:v>362.8</c:v>
                </c:pt>
                <c:pt idx="615">
                  <c:v>362.8</c:v>
                </c:pt>
                <c:pt idx="616">
                  <c:v>362.5</c:v>
                </c:pt>
                <c:pt idx="617">
                  <c:v>362.5</c:v>
                </c:pt>
                <c:pt idx="618">
                  <c:v>362.2</c:v>
                </c:pt>
                <c:pt idx="619">
                  <c:v>362.2</c:v>
                </c:pt>
                <c:pt idx="620">
                  <c:v>362.2</c:v>
                </c:pt>
                <c:pt idx="621">
                  <c:v>362.2</c:v>
                </c:pt>
                <c:pt idx="622">
                  <c:v>361.9</c:v>
                </c:pt>
                <c:pt idx="623">
                  <c:v>361.9</c:v>
                </c:pt>
                <c:pt idx="624">
                  <c:v>361.9</c:v>
                </c:pt>
                <c:pt idx="625">
                  <c:v>361.9</c:v>
                </c:pt>
                <c:pt idx="626">
                  <c:v>361.9</c:v>
                </c:pt>
                <c:pt idx="627">
                  <c:v>361.9</c:v>
                </c:pt>
                <c:pt idx="628">
                  <c:v>361.9</c:v>
                </c:pt>
                <c:pt idx="629">
                  <c:v>361.5</c:v>
                </c:pt>
                <c:pt idx="630">
                  <c:v>361.6</c:v>
                </c:pt>
                <c:pt idx="631">
                  <c:v>361.2</c:v>
                </c:pt>
                <c:pt idx="632">
                  <c:v>361.2</c:v>
                </c:pt>
                <c:pt idx="633">
                  <c:v>360.9</c:v>
                </c:pt>
                <c:pt idx="634">
                  <c:v>360.9</c:v>
                </c:pt>
                <c:pt idx="635">
                  <c:v>360.9</c:v>
                </c:pt>
                <c:pt idx="636">
                  <c:v>360.9</c:v>
                </c:pt>
                <c:pt idx="637">
                  <c:v>360.6</c:v>
                </c:pt>
                <c:pt idx="638">
                  <c:v>360.6</c:v>
                </c:pt>
                <c:pt idx="639">
                  <c:v>360.5</c:v>
                </c:pt>
                <c:pt idx="640">
                  <c:v>360.4</c:v>
                </c:pt>
                <c:pt idx="641">
                  <c:v>360.3</c:v>
                </c:pt>
                <c:pt idx="642">
                  <c:v>360.3</c:v>
                </c:pt>
                <c:pt idx="643">
                  <c:v>360</c:v>
                </c:pt>
                <c:pt idx="644">
                  <c:v>360</c:v>
                </c:pt>
                <c:pt idx="645">
                  <c:v>360</c:v>
                </c:pt>
                <c:pt idx="646">
                  <c:v>359.9</c:v>
                </c:pt>
                <c:pt idx="647">
                  <c:v>360</c:v>
                </c:pt>
                <c:pt idx="648">
                  <c:v>359.6</c:v>
                </c:pt>
                <c:pt idx="649">
                  <c:v>359.6</c:v>
                </c:pt>
                <c:pt idx="650">
                  <c:v>359.6</c:v>
                </c:pt>
                <c:pt idx="651">
                  <c:v>359.3</c:v>
                </c:pt>
                <c:pt idx="652">
                  <c:v>359.3</c:v>
                </c:pt>
                <c:pt idx="653">
                  <c:v>358.9</c:v>
                </c:pt>
                <c:pt idx="654">
                  <c:v>358.9</c:v>
                </c:pt>
                <c:pt idx="655">
                  <c:v>358.9</c:v>
                </c:pt>
                <c:pt idx="656">
                  <c:v>358.9</c:v>
                </c:pt>
                <c:pt idx="657">
                  <c:v>358.6</c:v>
                </c:pt>
                <c:pt idx="658">
                  <c:v>358.6</c:v>
                </c:pt>
                <c:pt idx="659">
                  <c:v>358.3</c:v>
                </c:pt>
                <c:pt idx="660">
                  <c:v>358.2</c:v>
                </c:pt>
                <c:pt idx="661">
                  <c:v>358.3</c:v>
                </c:pt>
                <c:pt idx="662">
                  <c:v>358.2</c:v>
                </c:pt>
                <c:pt idx="663">
                  <c:v>358</c:v>
                </c:pt>
                <c:pt idx="664">
                  <c:v>358</c:v>
                </c:pt>
                <c:pt idx="665">
                  <c:v>357.6</c:v>
                </c:pt>
                <c:pt idx="666">
                  <c:v>357.6</c:v>
                </c:pt>
                <c:pt idx="667">
                  <c:v>357.4</c:v>
                </c:pt>
                <c:pt idx="668">
                  <c:v>357.2</c:v>
                </c:pt>
                <c:pt idx="669">
                  <c:v>357.3</c:v>
                </c:pt>
                <c:pt idx="670">
                  <c:v>357.4</c:v>
                </c:pt>
                <c:pt idx="671">
                  <c:v>356.9</c:v>
                </c:pt>
                <c:pt idx="672">
                  <c:v>356.9</c:v>
                </c:pt>
                <c:pt idx="673">
                  <c:v>356.6</c:v>
                </c:pt>
                <c:pt idx="674">
                  <c:v>356.6</c:v>
                </c:pt>
                <c:pt idx="675">
                  <c:v>356.6</c:v>
                </c:pt>
                <c:pt idx="676">
                  <c:v>356.6</c:v>
                </c:pt>
                <c:pt idx="677">
                  <c:v>356.3</c:v>
                </c:pt>
                <c:pt idx="678">
                  <c:v>356.3</c:v>
                </c:pt>
                <c:pt idx="679">
                  <c:v>356.2</c:v>
                </c:pt>
                <c:pt idx="680">
                  <c:v>355.9</c:v>
                </c:pt>
                <c:pt idx="681">
                  <c:v>355.9</c:v>
                </c:pt>
                <c:pt idx="682">
                  <c:v>355.6</c:v>
                </c:pt>
                <c:pt idx="683">
                  <c:v>355.5</c:v>
                </c:pt>
                <c:pt idx="684">
                  <c:v>355.3</c:v>
                </c:pt>
                <c:pt idx="685">
                  <c:v>355.3</c:v>
                </c:pt>
                <c:pt idx="686">
                  <c:v>355.3</c:v>
                </c:pt>
                <c:pt idx="687">
                  <c:v>355.3</c:v>
                </c:pt>
                <c:pt idx="688">
                  <c:v>354.9</c:v>
                </c:pt>
                <c:pt idx="689">
                  <c:v>354.9</c:v>
                </c:pt>
                <c:pt idx="690">
                  <c:v>355</c:v>
                </c:pt>
                <c:pt idx="691">
                  <c:v>355</c:v>
                </c:pt>
                <c:pt idx="692">
                  <c:v>354.6</c:v>
                </c:pt>
                <c:pt idx="693">
                  <c:v>354.5</c:v>
                </c:pt>
                <c:pt idx="694">
                  <c:v>354.6</c:v>
                </c:pt>
                <c:pt idx="695">
                  <c:v>354.2</c:v>
                </c:pt>
                <c:pt idx="696">
                  <c:v>354.2</c:v>
                </c:pt>
                <c:pt idx="697">
                  <c:v>354.2</c:v>
                </c:pt>
                <c:pt idx="698">
                  <c:v>353.9</c:v>
                </c:pt>
                <c:pt idx="699">
                  <c:v>353.9</c:v>
                </c:pt>
                <c:pt idx="700">
                  <c:v>353.9</c:v>
                </c:pt>
                <c:pt idx="701">
                  <c:v>353.6</c:v>
                </c:pt>
                <c:pt idx="702">
                  <c:v>353.5</c:v>
                </c:pt>
                <c:pt idx="703">
                  <c:v>353.5</c:v>
                </c:pt>
                <c:pt idx="704">
                  <c:v>353.3</c:v>
                </c:pt>
                <c:pt idx="705">
                  <c:v>353.3</c:v>
                </c:pt>
                <c:pt idx="706">
                  <c:v>353.3</c:v>
                </c:pt>
                <c:pt idx="707">
                  <c:v>353.3</c:v>
                </c:pt>
                <c:pt idx="708">
                  <c:v>353.2</c:v>
                </c:pt>
                <c:pt idx="709">
                  <c:v>353.2</c:v>
                </c:pt>
                <c:pt idx="710">
                  <c:v>352.9</c:v>
                </c:pt>
                <c:pt idx="711">
                  <c:v>352.9</c:v>
                </c:pt>
                <c:pt idx="712">
                  <c:v>352.9</c:v>
                </c:pt>
                <c:pt idx="713">
                  <c:v>352.9</c:v>
                </c:pt>
                <c:pt idx="714">
                  <c:v>352.6</c:v>
                </c:pt>
                <c:pt idx="715">
                  <c:v>352.6</c:v>
                </c:pt>
                <c:pt idx="716">
                  <c:v>352.6</c:v>
                </c:pt>
                <c:pt idx="717">
                  <c:v>352.6</c:v>
                </c:pt>
                <c:pt idx="718">
                  <c:v>352.3</c:v>
                </c:pt>
                <c:pt idx="719">
                  <c:v>352.3</c:v>
                </c:pt>
                <c:pt idx="720">
                  <c:v>352.3</c:v>
                </c:pt>
                <c:pt idx="721">
                  <c:v>352.3</c:v>
                </c:pt>
                <c:pt idx="722">
                  <c:v>351.9</c:v>
                </c:pt>
                <c:pt idx="723">
                  <c:v>351.8</c:v>
                </c:pt>
                <c:pt idx="724">
                  <c:v>351.6</c:v>
                </c:pt>
                <c:pt idx="725">
                  <c:v>351.6</c:v>
                </c:pt>
                <c:pt idx="726">
                  <c:v>351.6</c:v>
                </c:pt>
                <c:pt idx="727">
                  <c:v>351.6</c:v>
                </c:pt>
                <c:pt idx="728">
                  <c:v>351.6</c:v>
                </c:pt>
                <c:pt idx="729">
                  <c:v>351.2</c:v>
                </c:pt>
                <c:pt idx="730">
                  <c:v>351.3</c:v>
                </c:pt>
                <c:pt idx="731">
                  <c:v>350.9</c:v>
                </c:pt>
                <c:pt idx="732">
                  <c:v>351.2</c:v>
                </c:pt>
                <c:pt idx="733">
                  <c:v>350.9</c:v>
                </c:pt>
                <c:pt idx="734">
                  <c:v>350.6</c:v>
                </c:pt>
                <c:pt idx="735">
                  <c:v>350.6</c:v>
                </c:pt>
                <c:pt idx="736">
                  <c:v>350.6</c:v>
                </c:pt>
                <c:pt idx="737">
                  <c:v>350.6</c:v>
                </c:pt>
                <c:pt idx="738">
                  <c:v>350.2</c:v>
                </c:pt>
                <c:pt idx="739">
                  <c:v>350.3</c:v>
                </c:pt>
                <c:pt idx="740">
                  <c:v>350.2</c:v>
                </c:pt>
                <c:pt idx="741">
                  <c:v>349.9</c:v>
                </c:pt>
                <c:pt idx="742">
                  <c:v>349.9</c:v>
                </c:pt>
                <c:pt idx="743">
                  <c:v>349.9</c:v>
                </c:pt>
                <c:pt idx="744">
                  <c:v>349.6</c:v>
                </c:pt>
                <c:pt idx="745">
                  <c:v>349.6</c:v>
                </c:pt>
                <c:pt idx="746">
                  <c:v>349.6</c:v>
                </c:pt>
                <c:pt idx="747">
                  <c:v>349.6</c:v>
                </c:pt>
                <c:pt idx="748">
                  <c:v>349.5</c:v>
                </c:pt>
                <c:pt idx="749">
                  <c:v>349.3</c:v>
                </c:pt>
                <c:pt idx="750">
                  <c:v>348.9</c:v>
                </c:pt>
                <c:pt idx="751">
                  <c:v>349</c:v>
                </c:pt>
                <c:pt idx="752">
                  <c:v>348.9</c:v>
                </c:pt>
                <c:pt idx="753">
                  <c:v>348.6</c:v>
                </c:pt>
                <c:pt idx="754">
                  <c:v>348.6</c:v>
                </c:pt>
                <c:pt idx="755">
                  <c:v>348.6</c:v>
                </c:pt>
                <c:pt idx="756">
                  <c:v>348.6</c:v>
                </c:pt>
                <c:pt idx="757">
                  <c:v>348.2</c:v>
                </c:pt>
                <c:pt idx="758">
                  <c:v>348.2</c:v>
                </c:pt>
                <c:pt idx="759">
                  <c:v>348.3</c:v>
                </c:pt>
                <c:pt idx="760">
                  <c:v>347.9</c:v>
                </c:pt>
                <c:pt idx="761">
                  <c:v>347.9</c:v>
                </c:pt>
                <c:pt idx="762">
                  <c:v>347.9</c:v>
                </c:pt>
                <c:pt idx="763">
                  <c:v>347.5</c:v>
                </c:pt>
                <c:pt idx="764">
                  <c:v>347.5</c:v>
                </c:pt>
                <c:pt idx="765">
                  <c:v>347.5</c:v>
                </c:pt>
                <c:pt idx="766">
                  <c:v>347.6</c:v>
                </c:pt>
                <c:pt idx="767">
                  <c:v>347.6</c:v>
                </c:pt>
                <c:pt idx="768">
                  <c:v>347.2</c:v>
                </c:pt>
                <c:pt idx="769">
                  <c:v>346.9</c:v>
                </c:pt>
                <c:pt idx="770">
                  <c:v>347</c:v>
                </c:pt>
                <c:pt idx="771">
                  <c:v>346.9</c:v>
                </c:pt>
                <c:pt idx="772">
                  <c:v>346.6</c:v>
                </c:pt>
                <c:pt idx="773">
                  <c:v>346.6</c:v>
                </c:pt>
                <c:pt idx="774">
                  <c:v>346.6</c:v>
                </c:pt>
                <c:pt idx="775">
                  <c:v>346.2</c:v>
                </c:pt>
                <c:pt idx="776">
                  <c:v>346.2</c:v>
                </c:pt>
                <c:pt idx="777">
                  <c:v>346.2</c:v>
                </c:pt>
                <c:pt idx="778">
                  <c:v>345.9</c:v>
                </c:pt>
                <c:pt idx="779">
                  <c:v>345.9</c:v>
                </c:pt>
                <c:pt idx="780">
                  <c:v>345.9</c:v>
                </c:pt>
                <c:pt idx="781">
                  <c:v>345.6</c:v>
                </c:pt>
                <c:pt idx="782">
                  <c:v>345.6</c:v>
                </c:pt>
                <c:pt idx="783">
                  <c:v>345.6</c:v>
                </c:pt>
                <c:pt idx="784">
                  <c:v>345.6</c:v>
                </c:pt>
                <c:pt idx="785">
                  <c:v>345.3</c:v>
                </c:pt>
                <c:pt idx="786">
                  <c:v>345.3</c:v>
                </c:pt>
                <c:pt idx="787">
                  <c:v>345</c:v>
                </c:pt>
                <c:pt idx="788">
                  <c:v>345</c:v>
                </c:pt>
                <c:pt idx="789">
                  <c:v>345</c:v>
                </c:pt>
                <c:pt idx="790">
                  <c:v>344.6</c:v>
                </c:pt>
                <c:pt idx="791">
                  <c:v>344.6</c:v>
                </c:pt>
                <c:pt idx="792">
                  <c:v>344.6</c:v>
                </c:pt>
                <c:pt idx="793">
                  <c:v>344.7</c:v>
                </c:pt>
                <c:pt idx="794">
                  <c:v>344.3</c:v>
                </c:pt>
                <c:pt idx="795">
                  <c:v>344.3</c:v>
                </c:pt>
                <c:pt idx="796">
                  <c:v>344.3</c:v>
                </c:pt>
                <c:pt idx="797">
                  <c:v>343.9</c:v>
                </c:pt>
                <c:pt idx="798">
                  <c:v>343.9</c:v>
                </c:pt>
                <c:pt idx="799">
                  <c:v>344</c:v>
                </c:pt>
                <c:pt idx="800">
                  <c:v>343.5</c:v>
                </c:pt>
                <c:pt idx="801">
                  <c:v>343.9</c:v>
                </c:pt>
                <c:pt idx="802">
                  <c:v>343.5</c:v>
                </c:pt>
                <c:pt idx="803">
                  <c:v>343.5</c:v>
                </c:pt>
                <c:pt idx="804">
                  <c:v>343.3</c:v>
                </c:pt>
                <c:pt idx="805">
                  <c:v>343.3</c:v>
                </c:pt>
                <c:pt idx="806">
                  <c:v>343.3</c:v>
                </c:pt>
                <c:pt idx="807">
                  <c:v>342.9</c:v>
                </c:pt>
                <c:pt idx="808">
                  <c:v>342.9</c:v>
                </c:pt>
                <c:pt idx="809">
                  <c:v>342.6</c:v>
                </c:pt>
                <c:pt idx="810">
                  <c:v>342.6</c:v>
                </c:pt>
                <c:pt idx="811">
                  <c:v>342.3</c:v>
                </c:pt>
                <c:pt idx="812">
                  <c:v>342.3</c:v>
                </c:pt>
                <c:pt idx="813">
                  <c:v>342.3</c:v>
                </c:pt>
                <c:pt idx="814">
                  <c:v>341.9</c:v>
                </c:pt>
                <c:pt idx="815">
                  <c:v>341.9</c:v>
                </c:pt>
                <c:pt idx="816">
                  <c:v>341.9</c:v>
                </c:pt>
                <c:pt idx="817">
                  <c:v>341.6</c:v>
                </c:pt>
                <c:pt idx="818">
                  <c:v>341.6</c:v>
                </c:pt>
                <c:pt idx="819">
                  <c:v>341.6</c:v>
                </c:pt>
                <c:pt idx="820">
                  <c:v>341.6</c:v>
                </c:pt>
                <c:pt idx="821">
                  <c:v>341.3</c:v>
                </c:pt>
                <c:pt idx="822">
                  <c:v>341.3</c:v>
                </c:pt>
                <c:pt idx="823">
                  <c:v>341.3</c:v>
                </c:pt>
                <c:pt idx="824">
                  <c:v>340.9</c:v>
                </c:pt>
                <c:pt idx="825">
                  <c:v>340.9</c:v>
                </c:pt>
                <c:pt idx="826">
                  <c:v>340.9</c:v>
                </c:pt>
                <c:pt idx="827">
                  <c:v>341</c:v>
                </c:pt>
                <c:pt idx="828">
                  <c:v>340.9</c:v>
                </c:pt>
                <c:pt idx="829">
                  <c:v>340.9</c:v>
                </c:pt>
                <c:pt idx="830">
                  <c:v>340.9</c:v>
                </c:pt>
                <c:pt idx="831">
                  <c:v>340.6</c:v>
                </c:pt>
                <c:pt idx="832">
                  <c:v>340.7</c:v>
                </c:pt>
                <c:pt idx="833">
                  <c:v>340.6</c:v>
                </c:pt>
                <c:pt idx="834">
                  <c:v>340.6</c:v>
                </c:pt>
                <c:pt idx="835">
                  <c:v>340.3</c:v>
                </c:pt>
                <c:pt idx="836">
                  <c:v>340.2</c:v>
                </c:pt>
                <c:pt idx="837">
                  <c:v>339.9</c:v>
                </c:pt>
                <c:pt idx="838">
                  <c:v>339.9</c:v>
                </c:pt>
                <c:pt idx="839">
                  <c:v>339.9</c:v>
                </c:pt>
                <c:pt idx="840">
                  <c:v>340</c:v>
                </c:pt>
                <c:pt idx="841">
                  <c:v>339.6</c:v>
                </c:pt>
                <c:pt idx="842">
                  <c:v>339.6</c:v>
                </c:pt>
                <c:pt idx="843">
                  <c:v>339.7</c:v>
                </c:pt>
                <c:pt idx="844">
                  <c:v>339.3</c:v>
                </c:pt>
                <c:pt idx="845">
                  <c:v>339.3</c:v>
                </c:pt>
                <c:pt idx="846">
                  <c:v>339.2</c:v>
                </c:pt>
                <c:pt idx="847">
                  <c:v>338.9</c:v>
                </c:pt>
                <c:pt idx="848">
                  <c:v>338.9</c:v>
                </c:pt>
                <c:pt idx="849">
                  <c:v>338.9</c:v>
                </c:pt>
                <c:pt idx="850">
                  <c:v>339</c:v>
                </c:pt>
                <c:pt idx="851">
                  <c:v>338.6</c:v>
                </c:pt>
                <c:pt idx="852">
                  <c:v>338.6</c:v>
                </c:pt>
                <c:pt idx="853">
                  <c:v>338.3</c:v>
                </c:pt>
                <c:pt idx="854">
                  <c:v>338</c:v>
                </c:pt>
                <c:pt idx="855">
                  <c:v>338.3</c:v>
                </c:pt>
                <c:pt idx="856">
                  <c:v>337.9</c:v>
                </c:pt>
                <c:pt idx="857">
                  <c:v>338</c:v>
                </c:pt>
                <c:pt idx="858">
                  <c:v>338</c:v>
                </c:pt>
                <c:pt idx="859">
                  <c:v>338</c:v>
                </c:pt>
                <c:pt idx="860">
                  <c:v>337.6</c:v>
                </c:pt>
                <c:pt idx="861">
                  <c:v>337.5</c:v>
                </c:pt>
                <c:pt idx="862">
                  <c:v>337.3</c:v>
                </c:pt>
                <c:pt idx="863">
                  <c:v>337.3</c:v>
                </c:pt>
                <c:pt idx="864">
                  <c:v>337.3</c:v>
                </c:pt>
                <c:pt idx="865">
                  <c:v>337.3</c:v>
                </c:pt>
                <c:pt idx="866">
                  <c:v>337</c:v>
                </c:pt>
                <c:pt idx="867">
                  <c:v>337</c:v>
                </c:pt>
                <c:pt idx="868">
                  <c:v>336.6</c:v>
                </c:pt>
                <c:pt idx="869">
                  <c:v>336.6</c:v>
                </c:pt>
                <c:pt idx="870">
                  <c:v>336.3</c:v>
                </c:pt>
                <c:pt idx="871">
                  <c:v>336.3</c:v>
                </c:pt>
                <c:pt idx="872">
                  <c:v>335.9</c:v>
                </c:pt>
                <c:pt idx="873">
                  <c:v>335.9</c:v>
                </c:pt>
                <c:pt idx="874">
                  <c:v>336</c:v>
                </c:pt>
                <c:pt idx="875">
                  <c:v>335.7</c:v>
                </c:pt>
                <c:pt idx="876">
                  <c:v>335.7</c:v>
                </c:pt>
                <c:pt idx="877">
                  <c:v>335.6</c:v>
                </c:pt>
                <c:pt idx="878">
                  <c:v>335.6</c:v>
                </c:pt>
                <c:pt idx="879">
                  <c:v>335.7</c:v>
                </c:pt>
                <c:pt idx="880">
                  <c:v>335.3</c:v>
                </c:pt>
                <c:pt idx="881">
                  <c:v>335.3</c:v>
                </c:pt>
                <c:pt idx="882">
                  <c:v>335</c:v>
                </c:pt>
                <c:pt idx="883">
                  <c:v>334.9</c:v>
                </c:pt>
                <c:pt idx="884">
                  <c:v>334.9</c:v>
                </c:pt>
                <c:pt idx="885">
                  <c:v>335</c:v>
                </c:pt>
                <c:pt idx="886">
                  <c:v>334.9</c:v>
                </c:pt>
                <c:pt idx="887">
                  <c:v>335</c:v>
                </c:pt>
                <c:pt idx="888">
                  <c:v>334.6</c:v>
                </c:pt>
                <c:pt idx="889">
                  <c:v>334.6</c:v>
                </c:pt>
                <c:pt idx="890">
                  <c:v>334.3</c:v>
                </c:pt>
                <c:pt idx="891">
                  <c:v>334.3</c:v>
                </c:pt>
                <c:pt idx="892">
                  <c:v>334.3</c:v>
                </c:pt>
                <c:pt idx="893">
                  <c:v>334.3</c:v>
                </c:pt>
                <c:pt idx="894">
                  <c:v>334</c:v>
                </c:pt>
                <c:pt idx="895">
                  <c:v>334</c:v>
                </c:pt>
                <c:pt idx="896">
                  <c:v>334</c:v>
                </c:pt>
                <c:pt idx="897">
                  <c:v>334</c:v>
                </c:pt>
                <c:pt idx="898">
                  <c:v>334</c:v>
                </c:pt>
                <c:pt idx="899">
                  <c:v>334</c:v>
                </c:pt>
                <c:pt idx="900">
                  <c:v>333.6</c:v>
                </c:pt>
                <c:pt idx="901">
                  <c:v>333.7</c:v>
                </c:pt>
                <c:pt idx="902">
                  <c:v>333.6</c:v>
                </c:pt>
                <c:pt idx="903">
                  <c:v>333.7</c:v>
                </c:pt>
                <c:pt idx="904">
                  <c:v>333.3</c:v>
                </c:pt>
                <c:pt idx="905">
                  <c:v>333.3</c:v>
                </c:pt>
                <c:pt idx="906">
                  <c:v>333.3</c:v>
                </c:pt>
                <c:pt idx="907">
                  <c:v>333</c:v>
                </c:pt>
                <c:pt idx="908">
                  <c:v>333</c:v>
                </c:pt>
                <c:pt idx="909">
                  <c:v>333</c:v>
                </c:pt>
                <c:pt idx="910">
                  <c:v>333</c:v>
                </c:pt>
                <c:pt idx="911">
                  <c:v>332.6</c:v>
                </c:pt>
                <c:pt idx="912">
                  <c:v>332.6</c:v>
                </c:pt>
                <c:pt idx="913">
                  <c:v>332.7</c:v>
                </c:pt>
                <c:pt idx="914">
                  <c:v>332.3</c:v>
                </c:pt>
                <c:pt idx="915">
                  <c:v>332.2</c:v>
                </c:pt>
                <c:pt idx="916">
                  <c:v>332.3</c:v>
                </c:pt>
                <c:pt idx="917">
                  <c:v>332.3</c:v>
                </c:pt>
                <c:pt idx="918">
                  <c:v>332</c:v>
                </c:pt>
                <c:pt idx="919">
                  <c:v>332</c:v>
                </c:pt>
                <c:pt idx="920">
                  <c:v>332</c:v>
                </c:pt>
                <c:pt idx="921">
                  <c:v>331.6</c:v>
                </c:pt>
                <c:pt idx="922">
                  <c:v>331.7</c:v>
                </c:pt>
                <c:pt idx="923">
                  <c:v>331.7</c:v>
                </c:pt>
                <c:pt idx="924">
                  <c:v>331.4</c:v>
                </c:pt>
                <c:pt idx="925">
                  <c:v>331.4</c:v>
                </c:pt>
                <c:pt idx="926">
                  <c:v>331.4</c:v>
                </c:pt>
                <c:pt idx="927">
                  <c:v>331.1</c:v>
                </c:pt>
                <c:pt idx="928">
                  <c:v>331.1</c:v>
                </c:pt>
                <c:pt idx="929">
                  <c:v>331.1</c:v>
                </c:pt>
                <c:pt idx="930">
                  <c:v>331.1</c:v>
                </c:pt>
                <c:pt idx="931">
                  <c:v>330.7</c:v>
                </c:pt>
                <c:pt idx="932">
                  <c:v>330.7</c:v>
                </c:pt>
                <c:pt idx="933">
                  <c:v>330.4</c:v>
                </c:pt>
                <c:pt idx="934">
                  <c:v>330.3</c:v>
                </c:pt>
                <c:pt idx="935">
                  <c:v>330.3</c:v>
                </c:pt>
                <c:pt idx="936">
                  <c:v>330.4</c:v>
                </c:pt>
                <c:pt idx="937">
                  <c:v>330</c:v>
                </c:pt>
                <c:pt idx="938">
                  <c:v>330.1</c:v>
                </c:pt>
                <c:pt idx="939">
                  <c:v>330</c:v>
                </c:pt>
                <c:pt idx="940">
                  <c:v>329.8</c:v>
                </c:pt>
                <c:pt idx="941">
                  <c:v>329.8</c:v>
                </c:pt>
                <c:pt idx="942">
                  <c:v>329.8</c:v>
                </c:pt>
                <c:pt idx="943">
                  <c:v>329.4</c:v>
                </c:pt>
                <c:pt idx="944">
                  <c:v>329.4</c:v>
                </c:pt>
                <c:pt idx="945">
                  <c:v>329.5</c:v>
                </c:pt>
                <c:pt idx="946">
                  <c:v>329</c:v>
                </c:pt>
                <c:pt idx="947">
                  <c:v>329</c:v>
                </c:pt>
                <c:pt idx="948">
                  <c:v>329</c:v>
                </c:pt>
                <c:pt idx="949">
                  <c:v>328.7</c:v>
                </c:pt>
                <c:pt idx="950">
                  <c:v>328.8</c:v>
                </c:pt>
                <c:pt idx="951">
                  <c:v>328.8</c:v>
                </c:pt>
                <c:pt idx="952">
                  <c:v>328.4</c:v>
                </c:pt>
                <c:pt idx="953">
                  <c:v>328.4</c:v>
                </c:pt>
                <c:pt idx="954">
                  <c:v>328.5</c:v>
                </c:pt>
                <c:pt idx="955">
                  <c:v>328.4</c:v>
                </c:pt>
                <c:pt idx="956">
                  <c:v>328.1</c:v>
                </c:pt>
                <c:pt idx="957">
                  <c:v>328.1</c:v>
                </c:pt>
                <c:pt idx="958">
                  <c:v>328.1</c:v>
                </c:pt>
                <c:pt idx="959">
                  <c:v>327.8</c:v>
                </c:pt>
                <c:pt idx="960">
                  <c:v>327.8</c:v>
                </c:pt>
                <c:pt idx="961">
                  <c:v>327.39999999999998</c:v>
                </c:pt>
                <c:pt idx="962">
                  <c:v>327.39999999999998</c:v>
                </c:pt>
                <c:pt idx="963">
                  <c:v>327.39999999999998</c:v>
                </c:pt>
                <c:pt idx="964">
                  <c:v>327.39999999999998</c:v>
                </c:pt>
                <c:pt idx="965">
                  <c:v>327.10000000000002</c:v>
                </c:pt>
                <c:pt idx="966">
                  <c:v>327.10000000000002</c:v>
                </c:pt>
                <c:pt idx="967">
                  <c:v>327.10000000000002</c:v>
                </c:pt>
                <c:pt idx="968">
                  <c:v>326.8</c:v>
                </c:pt>
                <c:pt idx="969">
                  <c:v>326.8</c:v>
                </c:pt>
                <c:pt idx="970">
                  <c:v>326.8</c:v>
                </c:pt>
                <c:pt idx="971">
                  <c:v>326.5</c:v>
                </c:pt>
                <c:pt idx="972">
                  <c:v>326.39999999999998</c:v>
                </c:pt>
                <c:pt idx="973">
                  <c:v>326.10000000000002</c:v>
                </c:pt>
                <c:pt idx="974">
                  <c:v>326.2</c:v>
                </c:pt>
                <c:pt idx="975">
                  <c:v>326.10000000000002</c:v>
                </c:pt>
                <c:pt idx="976">
                  <c:v>325.8</c:v>
                </c:pt>
                <c:pt idx="977">
                  <c:v>325.8</c:v>
                </c:pt>
                <c:pt idx="978">
                  <c:v>325.8</c:v>
                </c:pt>
                <c:pt idx="979">
                  <c:v>325.5</c:v>
                </c:pt>
                <c:pt idx="980">
                  <c:v>325.5</c:v>
                </c:pt>
                <c:pt idx="981">
                  <c:v>325.5</c:v>
                </c:pt>
                <c:pt idx="982">
                  <c:v>325.10000000000002</c:v>
                </c:pt>
                <c:pt idx="983">
                  <c:v>325.2</c:v>
                </c:pt>
                <c:pt idx="984">
                  <c:v>325.2</c:v>
                </c:pt>
                <c:pt idx="985">
                  <c:v>324.8</c:v>
                </c:pt>
                <c:pt idx="986">
                  <c:v>324.8</c:v>
                </c:pt>
                <c:pt idx="987">
                  <c:v>324.8</c:v>
                </c:pt>
                <c:pt idx="988">
                  <c:v>324.5</c:v>
                </c:pt>
                <c:pt idx="989">
                  <c:v>324.5</c:v>
                </c:pt>
                <c:pt idx="990">
                  <c:v>324.5</c:v>
                </c:pt>
                <c:pt idx="991">
                  <c:v>324.5</c:v>
                </c:pt>
                <c:pt idx="992">
                  <c:v>324.10000000000002</c:v>
                </c:pt>
                <c:pt idx="993">
                  <c:v>324.10000000000002</c:v>
                </c:pt>
                <c:pt idx="994">
                  <c:v>324.10000000000002</c:v>
                </c:pt>
                <c:pt idx="995">
                  <c:v>323.8</c:v>
                </c:pt>
                <c:pt idx="996">
                  <c:v>323.8</c:v>
                </c:pt>
                <c:pt idx="997">
                  <c:v>323.8</c:v>
                </c:pt>
                <c:pt idx="998">
                  <c:v>323.8</c:v>
                </c:pt>
                <c:pt idx="999">
                  <c:v>323.8</c:v>
                </c:pt>
                <c:pt idx="1000">
                  <c:v>323.5</c:v>
                </c:pt>
                <c:pt idx="1001">
                  <c:v>323.5</c:v>
                </c:pt>
                <c:pt idx="1002">
                  <c:v>323.10000000000002</c:v>
                </c:pt>
                <c:pt idx="1003">
                  <c:v>323.10000000000002</c:v>
                </c:pt>
                <c:pt idx="1004">
                  <c:v>323.10000000000002</c:v>
                </c:pt>
                <c:pt idx="1005">
                  <c:v>322.8</c:v>
                </c:pt>
                <c:pt idx="1006">
                  <c:v>322.8</c:v>
                </c:pt>
                <c:pt idx="1007">
                  <c:v>322.8</c:v>
                </c:pt>
                <c:pt idx="1008">
                  <c:v>322.5</c:v>
                </c:pt>
                <c:pt idx="1009">
                  <c:v>322.5</c:v>
                </c:pt>
                <c:pt idx="1010">
                  <c:v>322.5</c:v>
                </c:pt>
                <c:pt idx="1011">
                  <c:v>322.39999999999998</c:v>
                </c:pt>
                <c:pt idx="1012">
                  <c:v>322.2</c:v>
                </c:pt>
                <c:pt idx="1013">
                  <c:v>322.2</c:v>
                </c:pt>
                <c:pt idx="1014">
                  <c:v>321.8</c:v>
                </c:pt>
                <c:pt idx="1015">
                  <c:v>321.8</c:v>
                </c:pt>
                <c:pt idx="1016">
                  <c:v>321.8</c:v>
                </c:pt>
                <c:pt idx="1017">
                  <c:v>321.7</c:v>
                </c:pt>
                <c:pt idx="1018">
                  <c:v>321.5</c:v>
                </c:pt>
                <c:pt idx="1019">
                  <c:v>321.5</c:v>
                </c:pt>
                <c:pt idx="1020">
                  <c:v>321.5</c:v>
                </c:pt>
                <c:pt idx="1021">
                  <c:v>321.2</c:v>
                </c:pt>
                <c:pt idx="1022">
                  <c:v>321.2</c:v>
                </c:pt>
                <c:pt idx="1023">
                  <c:v>320.89999999999998</c:v>
                </c:pt>
                <c:pt idx="1024">
                  <c:v>320.89999999999998</c:v>
                </c:pt>
                <c:pt idx="1025">
                  <c:v>320.89999999999998</c:v>
                </c:pt>
                <c:pt idx="1026">
                  <c:v>320.89999999999998</c:v>
                </c:pt>
                <c:pt idx="1027">
                  <c:v>320.5</c:v>
                </c:pt>
                <c:pt idx="1028">
                  <c:v>320.5</c:v>
                </c:pt>
                <c:pt idx="1029">
                  <c:v>320.5</c:v>
                </c:pt>
                <c:pt idx="1030">
                  <c:v>320.2</c:v>
                </c:pt>
                <c:pt idx="1031">
                  <c:v>320.2</c:v>
                </c:pt>
                <c:pt idx="1032">
                  <c:v>320.2</c:v>
                </c:pt>
                <c:pt idx="1033">
                  <c:v>319.8</c:v>
                </c:pt>
                <c:pt idx="1034">
                  <c:v>319.8</c:v>
                </c:pt>
                <c:pt idx="1035">
                  <c:v>319.8</c:v>
                </c:pt>
                <c:pt idx="1036">
                  <c:v>319.8</c:v>
                </c:pt>
                <c:pt idx="1037">
                  <c:v>319.8</c:v>
                </c:pt>
                <c:pt idx="1038">
                  <c:v>319.60000000000002</c:v>
                </c:pt>
                <c:pt idx="1039">
                  <c:v>319.5</c:v>
                </c:pt>
                <c:pt idx="1040">
                  <c:v>319.5</c:v>
                </c:pt>
                <c:pt idx="1041">
                  <c:v>319.5</c:v>
                </c:pt>
                <c:pt idx="1042">
                  <c:v>319.2</c:v>
                </c:pt>
                <c:pt idx="1043">
                  <c:v>319.2</c:v>
                </c:pt>
                <c:pt idx="1044">
                  <c:v>318.89999999999998</c:v>
                </c:pt>
                <c:pt idx="1045">
                  <c:v>318.8</c:v>
                </c:pt>
                <c:pt idx="1046">
                  <c:v>318.89999999999998</c:v>
                </c:pt>
                <c:pt idx="1047">
                  <c:v>318.8</c:v>
                </c:pt>
                <c:pt idx="1048">
                  <c:v>318.8</c:v>
                </c:pt>
                <c:pt idx="1049">
                  <c:v>318.8</c:v>
                </c:pt>
                <c:pt idx="1050">
                  <c:v>318.60000000000002</c:v>
                </c:pt>
                <c:pt idx="1051">
                  <c:v>318.5</c:v>
                </c:pt>
                <c:pt idx="1052">
                  <c:v>318.5</c:v>
                </c:pt>
                <c:pt idx="1053">
                  <c:v>318.2</c:v>
                </c:pt>
                <c:pt idx="1054">
                  <c:v>318.2</c:v>
                </c:pt>
                <c:pt idx="1055">
                  <c:v>318.2</c:v>
                </c:pt>
                <c:pt idx="1056">
                  <c:v>318.2</c:v>
                </c:pt>
                <c:pt idx="1057">
                  <c:v>317.89999999999998</c:v>
                </c:pt>
                <c:pt idx="1058">
                  <c:v>317.89999999999998</c:v>
                </c:pt>
                <c:pt idx="1059">
                  <c:v>317.89999999999998</c:v>
                </c:pt>
                <c:pt idx="1060">
                  <c:v>317.89999999999998</c:v>
                </c:pt>
                <c:pt idx="1061">
                  <c:v>317.89999999999998</c:v>
                </c:pt>
                <c:pt idx="1062">
                  <c:v>317.60000000000002</c:v>
                </c:pt>
                <c:pt idx="1063">
                  <c:v>317.60000000000002</c:v>
                </c:pt>
                <c:pt idx="1064">
                  <c:v>317.5</c:v>
                </c:pt>
                <c:pt idx="1065">
                  <c:v>317.2</c:v>
                </c:pt>
                <c:pt idx="1066">
                  <c:v>317.2</c:v>
                </c:pt>
                <c:pt idx="1067">
                  <c:v>317.2</c:v>
                </c:pt>
                <c:pt idx="1068">
                  <c:v>317.2</c:v>
                </c:pt>
                <c:pt idx="1069">
                  <c:v>316.89999999999998</c:v>
                </c:pt>
                <c:pt idx="1070">
                  <c:v>316.89999999999998</c:v>
                </c:pt>
                <c:pt idx="1071">
                  <c:v>316.89999999999998</c:v>
                </c:pt>
                <c:pt idx="1072">
                  <c:v>316.89999999999998</c:v>
                </c:pt>
                <c:pt idx="1073">
                  <c:v>316.89999999999998</c:v>
                </c:pt>
                <c:pt idx="1074">
                  <c:v>316.60000000000002</c:v>
                </c:pt>
                <c:pt idx="1075">
                  <c:v>316.60000000000002</c:v>
                </c:pt>
                <c:pt idx="1076">
                  <c:v>316.60000000000002</c:v>
                </c:pt>
                <c:pt idx="1077">
                  <c:v>316.60000000000002</c:v>
                </c:pt>
                <c:pt idx="1078">
                  <c:v>316.2</c:v>
                </c:pt>
                <c:pt idx="1079">
                  <c:v>316.3</c:v>
                </c:pt>
                <c:pt idx="1080">
                  <c:v>316.2</c:v>
                </c:pt>
                <c:pt idx="1081">
                  <c:v>316.2</c:v>
                </c:pt>
                <c:pt idx="1082">
                  <c:v>316.10000000000002</c:v>
                </c:pt>
                <c:pt idx="1083">
                  <c:v>315.89999999999998</c:v>
                </c:pt>
                <c:pt idx="1084">
                  <c:v>315.89999999999998</c:v>
                </c:pt>
                <c:pt idx="1085">
                  <c:v>315.89999999999998</c:v>
                </c:pt>
                <c:pt idx="1086">
                  <c:v>315.8</c:v>
                </c:pt>
                <c:pt idx="1087">
                  <c:v>315.8</c:v>
                </c:pt>
                <c:pt idx="1088">
                  <c:v>315.89999999999998</c:v>
                </c:pt>
                <c:pt idx="1089">
                  <c:v>315.5</c:v>
                </c:pt>
                <c:pt idx="1090">
                  <c:v>315.60000000000002</c:v>
                </c:pt>
                <c:pt idx="1091">
                  <c:v>315.60000000000002</c:v>
                </c:pt>
                <c:pt idx="1092">
                  <c:v>315.3</c:v>
                </c:pt>
                <c:pt idx="1093">
                  <c:v>315.3</c:v>
                </c:pt>
                <c:pt idx="1094">
                  <c:v>315.2</c:v>
                </c:pt>
                <c:pt idx="1095">
                  <c:v>315.3</c:v>
                </c:pt>
                <c:pt idx="1096">
                  <c:v>315.2</c:v>
                </c:pt>
                <c:pt idx="1097">
                  <c:v>315</c:v>
                </c:pt>
                <c:pt idx="1098">
                  <c:v>314.89999999999998</c:v>
                </c:pt>
                <c:pt idx="1099">
                  <c:v>315</c:v>
                </c:pt>
                <c:pt idx="1100">
                  <c:v>314.89999999999998</c:v>
                </c:pt>
                <c:pt idx="1101">
                  <c:v>314.60000000000002</c:v>
                </c:pt>
                <c:pt idx="1102">
                  <c:v>314.60000000000002</c:v>
                </c:pt>
                <c:pt idx="1103">
                  <c:v>314.2</c:v>
                </c:pt>
                <c:pt idx="1104">
                  <c:v>314.3</c:v>
                </c:pt>
                <c:pt idx="1105">
                  <c:v>314.2</c:v>
                </c:pt>
                <c:pt idx="1106">
                  <c:v>314.2</c:v>
                </c:pt>
                <c:pt idx="1107">
                  <c:v>313.89999999999998</c:v>
                </c:pt>
                <c:pt idx="1108">
                  <c:v>313.89999999999998</c:v>
                </c:pt>
                <c:pt idx="1109">
                  <c:v>313.89999999999998</c:v>
                </c:pt>
                <c:pt idx="1110">
                  <c:v>313.60000000000002</c:v>
                </c:pt>
                <c:pt idx="1111">
                  <c:v>313.60000000000002</c:v>
                </c:pt>
                <c:pt idx="1112">
                  <c:v>313.60000000000002</c:v>
                </c:pt>
                <c:pt idx="1113">
                  <c:v>313.60000000000002</c:v>
                </c:pt>
                <c:pt idx="1114">
                  <c:v>313.3</c:v>
                </c:pt>
                <c:pt idx="1115">
                  <c:v>313.3</c:v>
                </c:pt>
                <c:pt idx="1116">
                  <c:v>313.3</c:v>
                </c:pt>
                <c:pt idx="1117">
                  <c:v>312.89999999999998</c:v>
                </c:pt>
                <c:pt idx="1118">
                  <c:v>312.89999999999998</c:v>
                </c:pt>
                <c:pt idx="1119">
                  <c:v>312.89999999999998</c:v>
                </c:pt>
                <c:pt idx="1120">
                  <c:v>312.89999999999998</c:v>
                </c:pt>
                <c:pt idx="1121">
                  <c:v>312.60000000000002</c:v>
                </c:pt>
                <c:pt idx="1122">
                  <c:v>312.60000000000002</c:v>
                </c:pt>
                <c:pt idx="1123">
                  <c:v>312.3</c:v>
                </c:pt>
                <c:pt idx="1124">
                  <c:v>312.3</c:v>
                </c:pt>
                <c:pt idx="1125">
                  <c:v>312.3</c:v>
                </c:pt>
                <c:pt idx="1126">
                  <c:v>311.89999999999998</c:v>
                </c:pt>
                <c:pt idx="1127">
                  <c:v>311.89999999999998</c:v>
                </c:pt>
                <c:pt idx="1128">
                  <c:v>312</c:v>
                </c:pt>
                <c:pt idx="1129">
                  <c:v>311.89999999999998</c:v>
                </c:pt>
                <c:pt idx="1130">
                  <c:v>312</c:v>
                </c:pt>
                <c:pt idx="1131">
                  <c:v>311.7</c:v>
                </c:pt>
                <c:pt idx="1132">
                  <c:v>311.7</c:v>
                </c:pt>
                <c:pt idx="1133">
                  <c:v>311.2</c:v>
                </c:pt>
                <c:pt idx="1134">
                  <c:v>311.3</c:v>
                </c:pt>
                <c:pt idx="1135">
                  <c:v>311.3</c:v>
                </c:pt>
                <c:pt idx="1136">
                  <c:v>311.3</c:v>
                </c:pt>
                <c:pt idx="1137">
                  <c:v>311.3</c:v>
                </c:pt>
                <c:pt idx="1138">
                  <c:v>311.3</c:v>
                </c:pt>
                <c:pt idx="1139">
                  <c:v>310.89999999999998</c:v>
                </c:pt>
                <c:pt idx="1140">
                  <c:v>310.5</c:v>
                </c:pt>
                <c:pt idx="1141">
                  <c:v>311</c:v>
                </c:pt>
                <c:pt idx="1142">
                  <c:v>310.7</c:v>
                </c:pt>
                <c:pt idx="1143">
                  <c:v>310.60000000000002</c:v>
                </c:pt>
                <c:pt idx="1144">
                  <c:v>310.7</c:v>
                </c:pt>
                <c:pt idx="1145">
                  <c:v>310.3</c:v>
                </c:pt>
                <c:pt idx="1146">
                  <c:v>310.2</c:v>
                </c:pt>
                <c:pt idx="1147">
                  <c:v>310.3</c:v>
                </c:pt>
                <c:pt idx="1148">
                  <c:v>309.89999999999998</c:v>
                </c:pt>
                <c:pt idx="1149">
                  <c:v>309.89999999999998</c:v>
                </c:pt>
                <c:pt idx="1150">
                  <c:v>310</c:v>
                </c:pt>
                <c:pt idx="1151">
                  <c:v>309.60000000000002</c:v>
                </c:pt>
                <c:pt idx="1152">
                  <c:v>309.60000000000002</c:v>
                </c:pt>
                <c:pt idx="1153">
                  <c:v>309.60000000000002</c:v>
                </c:pt>
                <c:pt idx="1154">
                  <c:v>309.3</c:v>
                </c:pt>
                <c:pt idx="1155">
                  <c:v>309.3</c:v>
                </c:pt>
                <c:pt idx="1156">
                  <c:v>309.3</c:v>
                </c:pt>
                <c:pt idx="1157">
                  <c:v>309.3</c:v>
                </c:pt>
                <c:pt idx="1158">
                  <c:v>309</c:v>
                </c:pt>
                <c:pt idx="1159">
                  <c:v>309.10000000000002</c:v>
                </c:pt>
                <c:pt idx="1160">
                  <c:v>309</c:v>
                </c:pt>
                <c:pt idx="1161">
                  <c:v>308.60000000000002</c:v>
                </c:pt>
                <c:pt idx="1162">
                  <c:v>309</c:v>
                </c:pt>
                <c:pt idx="1163">
                  <c:v>308.60000000000002</c:v>
                </c:pt>
                <c:pt idx="1164">
                  <c:v>308.3</c:v>
                </c:pt>
                <c:pt idx="1165">
                  <c:v>308.60000000000002</c:v>
                </c:pt>
                <c:pt idx="1166">
                  <c:v>308.3</c:v>
                </c:pt>
                <c:pt idx="1167">
                  <c:v>308.3</c:v>
                </c:pt>
                <c:pt idx="1168">
                  <c:v>307.89999999999998</c:v>
                </c:pt>
                <c:pt idx="1169">
                  <c:v>307.89999999999998</c:v>
                </c:pt>
                <c:pt idx="1170">
                  <c:v>307.89999999999998</c:v>
                </c:pt>
                <c:pt idx="1171">
                  <c:v>307.89999999999998</c:v>
                </c:pt>
                <c:pt idx="1172">
                  <c:v>307.60000000000002</c:v>
                </c:pt>
                <c:pt idx="1173">
                  <c:v>307.60000000000002</c:v>
                </c:pt>
                <c:pt idx="1174">
                  <c:v>307.60000000000002</c:v>
                </c:pt>
                <c:pt idx="1175">
                  <c:v>307.3</c:v>
                </c:pt>
                <c:pt idx="1176">
                  <c:v>307.3</c:v>
                </c:pt>
                <c:pt idx="1177">
                  <c:v>307.2</c:v>
                </c:pt>
                <c:pt idx="1178">
                  <c:v>306.89999999999998</c:v>
                </c:pt>
                <c:pt idx="1179">
                  <c:v>306.89999999999998</c:v>
                </c:pt>
                <c:pt idx="1180">
                  <c:v>306.89999999999998</c:v>
                </c:pt>
                <c:pt idx="1181">
                  <c:v>306.60000000000002</c:v>
                </c:pt>
                <c:pt idx="1182">
                  <c:v>306.60000000000002</c:v>
                </c:pt>
                <c:pt idx="1183">
                  <c:v>306.60000000000002</c:v>
                </c:pt>
                <c:pt idx="1184">
                  <c:v>306.60000000000002</c:v>
                </c:pt>
                <c:pt idx="1185">
                  <c:v>306.2</c:v>
                </c:pt>
                <c:pt idx="1186">
                  <c:v>306.2</c:v>
                </c:pt>
                <c:pt idx="1187">
                  <c:v>306.2</c:v>
                </c:pt>
                <c:pt idx="1188">
                  <c:v>305.89999999999998</c:v>
                </c:pt>
                <c:pt idx="1189">
                  <c:v>305.89999999999998</c:v>
                </c:pt>
                <c:pt idx="1190">
                  <c:v>305.89999999999998</c:v>
                </c:pt>
                <c:pt idx="1191">
                  <c:v>305.89999999999998</c:v>
                </c:pt>
                <c:pt idx="1192">
                  <c:v>305.60000000000002</c:v>
                </c:pt>
                <c:pt idx="1193">
                  <c:v>305.60000000000002</c:v>
                </c:pt>
                <c:pt idx="1194">
                  <c:v>305.60000000000002</c:v>
                </c:pt>
                <c:pt idx="1195">
                  <c:v>305.60000000000002</c:v>
                </c:pt>
                <c:pt idx="1196">
                  <c:v>305.2</c:v>
                </c:pt>
                <c:pt idx="1197">
                  <c:v>305.2</c:v>
                </c:pt>
                <c:pt idx="1198">
                  <c:v>305.2</c:v>
                </c:pt>
                <c:pt idx="1199">
                  <c:v>304.89999999999998</c:v>
                </c:pt>
                <c:pt idx="1200">
                  <c:v>305</c:v>
                </c:pt>
                <c:pt idx="1201">
                  <c:v>304.7</c:v>
                </c:pt>
                <c:pt idx="1202">
                  <c:v>304.60000000000002</c:v>
                </c:pt>
                <c:pt idx="1203">
                  <c:v>304.60000000000002</c:v>
                </c:pt>
                <c:pt idx="1204">
                  <c:v>304.60000000000002</c:v>
                </c:pt>
                <c:pt idx="1205">
                  <c:v>304.2</c:v>
                </c:pt>
                <c:pt idx="1206">
                  <c:v>304.2</c:v>
                </c:pt>
                <c:pt idx="1207">
                  <c:v>304.3</c:v>
                </c:pt>
                <c:pt idx="1208">
                  <c:v>304</c:v>
                </c:pt>
                <c:pt idx="1209">
                  <c:v>304</c:v>
                </c:pt>
                <c:pt idx="1210">
                  <c:v>303.89999999999998</c:v>
                </c:pt>
                <c:pt idx="1211">
                  <c:v>303.89999999999998</c:v>
                </c:pt>
                <c:pt idx="1212">
                  <c:v>303.5</c:v>
                </c:pt>
                <c:pt idx="1213">
                  <c:v>303.60000000000002</c:v>
                </c:pt>
                <c:pt idx="1214">
                  <c:v>303.5</c:v>
                </c:pt>
                <c:pt idx="1215">
                  <c:v>303.3</c:v>
                </c:pt>
                <c:pt idx="1216">
                  <c:v>303.2</c:v>
                </c:pt>
                <c:pt idx="1217">
                  <c:v>303.3</c:v>
                </c:pt>
                <c:pt idx="1218">
                  <c:v>303.3</c:v>
                </c:pt>
                <c:pt idx="1219">
                  <c:v>302.89999999999998</c:v>
                </c:pt>
                <c:pt idx="1220">
                  <c:v>303.3</c:v>
                </c:pt>
                <c:pt idx="1221">
                  <c:v>302.60000000000002</c:v>
                </c:pt>
                <c:pt idx="1222">
                  <c:v>302.60000000000002</c:v>
                </c:pt>
                <c:pt idx="1223">
                  <c:v>302.60000000000002</c:v>
                </c:pt>
                <c:pt idx="1224">
                  <c:v>302.60000000000002</c:v>
                </c:pt>
                <c:pt idx="1225">
                  <c:v>302.60000000000002</c:v>
                </c:pt>
                <c:pt idx="1226">
                  <c:v>302.60000000000002</c:v>
                </c:pt>
                <c:pt idx="1227">
                  <c:v>302.3</c:v>
                </c:pt>
                <c:pt idx="1228">
                  <c:v>301.89999999999998</c:v>
                </c:pt>
                <c:pt idx="1229">
                  <c:v>301.89999999999998</c:v>
                </c:pt>
                <c:pt idx="1230">
                  <c:v>301.89999999999998</c:v>
                </c:pt>
                <c:pt idx="1231">
                  <c:v>301.89999999999998</c:v>
                </c:pt>
                <c:pt idx="1232">
                  <c:v>301.60000000000002</c:v>
                </c:pt>
                <c:pt idx="1233">
                  <c:v>301.60000000000002</c:v>
                </c:pt>
                <c:pt idx="1234">
                  <c:v>301.60000000000002</c:v>
                </c:pt>
                <c:pt idx="1235">
                  <c:v>301.60000000000002</c:v>
                </c:pt>
                <c:pt idx="1236">
                  <c:v>301.60000000000002</c:v>
                </c:pt>
                <c:pt idx="1237">
                  <c:v>301.3</c:v>
                </c:pt>
                <c:pt idx="1238">
                  <c:v>301.10000000000002</c:v>
                </c:pt>
                <c:pt idx="1239">
                  <c:v>301.3</c:v>
                </c:pt>
                <c:pt idx="1240">
                  <c:v>301</c:v>
                </c:pt>
                <c:pt idx="1241">
                  <c:v>301</c:v>
                </c:pt>
                <c:pt idx="1242">
                  <c:v>300.60000000000002</c:v>
                </c:pt>
                <c:pt idx="1243">
                  <c:v>300.7</c:v>
                </c:pt>
                <c:pt idx="1244">
                  <c:v>300.60000000000002</c:v>
                </c:pt>
                <c:pt idx="1245">
                  <c:v>300.60000000000002</c:v>
                </c:pt>
                <c:pt idx="1246">
                  <c:v>300.3</c:v>
                </c:pt>
                <c:pt idx="1247">
                  <c:v>300.3</c:v>
                </c:pt>
                <c:pt idx="1248">
                  <c:v>300.3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ex3_30_coolTemp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Sheet1!$E$2:$E$1964</c:f>
              <c:numCache>
                <c:formatCode>General</c:formatCode>
                <c:ptCount val="1963"/>
                <c:pt idx="499">
                  <c:v>417</c:v>
                </c:pt>
                <c:pt idx="500">
                  <c:v>417.3</c:v>
                </c:pt>
                <c:pt idx="501">
                  <c:v>417</c:v>
                </c:pt>
                <c:pt idx="502">
                  <c:v>417</c:v>
                </c:pt>
                <c:pt idx="503">
                  <c:v>417</c:v>
                </c:pt>
                <c:pt idx="504">
                  <c:v>417</c:v>
                </c:pt>
                <c:pt idx="505">
                  <c:v>416.9</c:v>
                </c:pt>
                <c:pt idx="506">
                  <c:v>416.7</c:v>
                </c:pt>
                <c:pt idx="507">
                  <c:v>416.7</c:v>
                </c:pt>
                <c:pt idx="508">
                  <c:v>416.7</c:v>
                </c:pt>
                <c:pt idx="509">
                  <c:v>416.7</c:v>
                </c:pt>
                <c:pt idx="510">
                  <c:v>416.4</c:v>
                </c:pt>
                <c:pt idx="511">
                  <c:v>416.4</c:v>
                </c:pt>
                <c:pt idx="512">
                  <c:v>416.4</c:v>
                </c:pt>
                <c:pt idx="513">
                  <c:v>416.3</c:v>
                </c:pt>
                <c:pt idx="514">
                  <c:v>416.1</c:v>
                </c:pt>
                <c:pt idx="515">
                  <c:v>415.6</c:v>
                </c:pt>
                <c:pt idx="516">
                  <c:v>415.7</c:v>
                </c:pt>
                <c:pt idx="517">
                  <c:v>415.6</c:v>
                </c:pt>
                <c:pt idx="518">
                  <c:v>415.6</c:v>
                </c:pt>
                <c:pt idx="519">
                  <c:v>415.3</c:v>
                </c:pt>
                <c:pt idx="520">
                  <c:v>415</c:v>
                </c:pt>
                <c:pt idx="521">
                  <c:v>414.9</c:v>
                </c:pt>
                <c:pt idx="522">
                  <c:v>414.6</c:v>
                </c:pt>
                <c:pt idx="523">
                  <c:v>414.6</c:v>
                </c:pt>
                <c:pt idx="524">
                  <c:v>414.7</c:v>
                </c:pt>
                <c:pt idx="525">
                  <c:v>414.6</c:v>
                </c:pt>
                <c:pt idx="526">
                  <c:v>414.3</c:v>
                </c:pt>
                <c:pt idx="527">
                  <c:v>414.3</c:v>
                </c:pt>
                <c:pt idx="528">
                  <c:v>413.9</c:v>
                </c:pt>
                <c:pt idx="529">
                  <c:v>414</c:v>
                </c:pt>
                <c:pt idx="530">
                  <c:v>413.6</c:v>
                </c:pt>
                <c:pt idx="531">
                  <c:v>413.6</c:v>
                </c:pt>
                <c:pt idx="532">
                  <c:v>413.7</c:v>
                </c:pt>
                <c:pt idx="533">
                  <c:v>413.6</c:v>
                </c:pt>
                <c:pt idx="534">
                  <c:v>413.3</c:v>
                </c:pt>
                <c:pt idx="535">
                  <c:v>413.3</c:v>
                </c:pt>
                <c:pt idx="536">
                  <c:v>413.3</c:v>
                </c:pt>
                <c:pt idx="537">
                  <c:v>412.9</c:v>
                </c:pt>
                <c:pt idx="538">
                  <c:v>413</c:v>
                </c:pt>
                <c:pt idx="539">
                  <c:v>412.9</c:v>
                </c:pt>
                <c:pt idx="540">
                  <c:v>412.7</c:v>
                </c:pt>
                <c:pt idx="541">
                  <c:v>412.6</c:v>
                </c:pt>
                <c:pt idx="542">
                  <c:v>412.6</c:v>
                </c:pt>
                <c:pt idx="543">
                  <c:v>412.6</c:v>
                </c:pt>
                <c:pt idx="544">
                  <c:v>412.2</c:v>
                </c:pt>
                <c:pt idx="545">
                  <c:v>411.9</c:v>
                </c:pt>
                <c:pt idx="546">
                  <c:v>411.9</c:v>
                </c:pt>
                <c:pt idx="547">
                  <c:v>411.9</c:v>
                </c:pt>
                <c:pt idx="548">
                  <c:v>411.6</c:v>
                </c:pt>
                <c:pt idx="549">
                  <c:v>411.5</c:v>
                </c:pt>
                <c:pt idx="550">
                  <c:v>411.3</c:v>
                </c:pt>
                <c:pt idx="551">
                  <c:v>411.3</c:v>
                </c:pt>
                <c:pt idx="552">
                  <c:v>411</c:v>
                </c:pt>
                <c:pt idx="553">
                  <c:v>411</c:v>
                </c:pt>
                <c:pt idx="554">
                  <c:v>411</c:v>
                </c:pt>
                <c:pt idx="555">
                  <c:v>410.6</c:v>
                </c:pt>
                <c:pt idx="556">
                  <c:v>410.6</c:v>
                </c:pt>
                <c:pt idx="557">
                  <c:v>410.6</c:v>
                </c:pt>
                <c:pt idx="558">
                  <c:v>410.3</c:v>
                </c:pt>
                <c:pt idx="559">
                  <c:v>410.2</c:v>
                </c:pt>
                <c:pt idx="560">
                  <c:v>410</c:v>
                </c:pt>
                <c:pt idx="561">
                  <c:v>409.9</c:v>
                </c:pt>
                <c:pt idx="562">
                  <c:v>410</c:v>
                </c:pt>
                <c:pt idx="563">
                  <c:v>409.6</c:v>
                </c:pt>
                <c:pt idx="564">
                  <c:v>409.6</c:v>
                </c:pt>
                <c:pt idx="565">
                  <c:v>409.6</c:v>
                </c:pt>
                <c:pt idx="566">
                  <c:v>409.6</c:v>
                </c:pt>
                <c:pt idx="567">
                  <c:v>409.3</c:v>
                </c:pt>
                <c:pt idx="568">
                  <c:v>409.3</c:v>
                </c:pt>
                <c:pt idx="569">
                  <c:v>409</c:v>
                </c:pt>
                <c:pt idx="570">
                  <c:v>408.9</c:v>
                </c:pt>
                <c:pt idx="571">
                  <c:v>409</c:v>
                </c:pt>
                <c:pt idx="572">
                  <c:v>408.6</c:v>
                </c:pt>
                <c:pt idx="573">
                  <c:v>408.7</c:v>
                </c:pt>
                <c:pt idx="574">
                  <c:v>408.6</c:v>
                </c:pt>
                <c:pt idx="575">
                  <c:v>408.2</c:v>
                </c:pt>
                <c:pt idx="576">
                  <c:v>408.3</c:v>
                </c:pt>
                <c:pt idx="577">
                  <c:v>408</c:v>
                </c:pt>
                <c:pt idx="578">
                  <c:v>407.9</c:v>
                </c:pt>
                <c:pt idx="579">
                  <c:v>407.9</c:v>
                </c:pt>
                <c:pt idx="580">
                  <c:v>407.6</c:v>
                </c:pt>
                <c:pt idx="581">
                  <c:v>407.3</c:v>
                </c:pt>
                <c:pt idx="582">
                  <c:v>407.3</c:v>
                </c:pt>
                <c:pt idx="583">
                  <c:v>407.3</c:v>
                </c:pt>
                <c:pt idx="584">
                  <c:v>407.3</c:v>
                </c:pt>
                <c:pt idx="585">
                  <c:v>407</c:v>
                </c:pt>
                <c:pt idx="586">
                  <c:v>407</c:v>
                </c:pt>
                <c:pt idx="587">
                  <c:v>407</c:v>
                </c:pt>
                <c:pt idx="588">
                  <c:v>407</c:v>
                </c:pt>
                <c:pt idx="589">
                  <c:v>406.5</c:v>
                </c:pt>
                <c:pt idx="590">
                  <c:v>406.6</c:v>
                </c:pt>
                <c:pt idx="591">
                  <c:v>406.2</c:v>
                </c:pt>
                <c:pt idx="592">
                  <c:v>405.9</c:v>
                </c:pt>
                <c:pt idx="593">
                  <c:v>405.9</c:v>
                </c:pt>
                <c:pt idx="594">
                  <c:v>406</c:v>
                </c:pt>
                <c:pt idx="595">
                  <c:v>405.6</c:v>
                </c:pt>
                <c:pt idx="596">
                  <c:v>405.6</c:v>
                </c:pt>
                <c:pt idx="597">
                  <c:v>405.6</c:v>
                </c:pt>
                <c:pt idx="598">
                  <c:v>405.3</c:v>
                </c:pt>
                <c:pt idx="599">
                  <c:v>405.3</c:v>
                </c:pt>
                <c:pt idx="600">
                  <c:v>404.9</c:v>
                </c:pt>
                <c:pt idx="601">
                  <c:v>404.9</c:v>
                </c:pt>
                <c:pt idx="602">
                  <c:v>404.8</c:v>
                </c:pt>
                <c:pt idx="603">
                  <c:v>404.6</c:v>
                </c:pt>
                <c:pt idx="604">
                  <c:v>404.3</c:v>
                </c:pt>
                <c:pt idx="605">
                  <c:v>404.3</c:v>
                </c:pt>
                <c:pt idx="606">
                  <c:v>404.3</c:v>
                </c:pt>
                <c:pt idx="607">
                  <c:v>404.3</c:v>
                </c:pt>
                <c:pt idx="608">
                  <c:v>403.9</c:v>
                </c:pt>
                <c:pt idx="609">
                  <c:v>403.9</c:v>
                </c:pt>
                <c:pt idx="610">
                  <c:v>403.6</c:v>
                </c:pt>
                <c:pt idx="611">
                  <c:v>403.6</c:v>
                </c:pt>
                <c:pt idx="612">
                  <c:v>403.3</c:v>
                </c:pt>
                <c:pt idx="613">
                  <c:v>403.3</c:v>
                </c:pt>
                <c:pt idx="614">
                  <c:v>403</c:v>
                </c:pt>
                <c:pt idx="615">
                  <c:v>403</c:v>
                </c:pt>
                <c:pt idx="616">
                  <c:v>403</c:v>
                </c:pt>
                <c:pt idx="617">
                  <c:v>402.9</c:v>
                </c:pt>
                <c:pt idx="618">
                  <c:v>402.7</c:v>
                </c:pt>
                <c:pt idx="619">
                  <c:v>402.7</c:v>
                </c:pt>
                <c:pt idx="620">
                  <c:v>402.6</c:v>
                </c:pt>
                <c:pt idx="621">
                  <c:v>402.2</c:v>
                </c:pt>
                <c:pt idx="622">
                  <c:v>401.9</c:v>
                </c:pt>
                <c:pt idx="623">
                  <c:v>402</c:v>
                </c:pt>
                <c:pt idx="624">
                  <c:v>402</c:v>
                </c:pt>
                <c:pt idx="625">
                  <c:v>401.9</c:v>
                </c:pt>
                <c:pt idx="626">
                  <c:v>401.6</c:v>
                </c:pt>
                <c:pt idx="627">
                  <c:v>401.6</c:v>
                </c:pt>
                <c:pt idx="628">
                  <c:v>401.2</c:v>
                </c:pt>
                <c:pt idx="629">
                  <c:v>401.2</c:v>
                </c:pt>
                <c:pt idx="630">
                  <c:v>401.2</c:v>
                </c:pt>
                <c:pt idx="631">
                  <c:v>401.2</c:v>
                </c:pt>
                <c:pt idx="632">
                  <c:v>400.9</c:v>
                </c:pt>
                <c:pt idx="633">
                  <c:v>400.9</c:v>
                </c:pt>
                <c:pt idx="634">
                  <c:v>400.6</c:v>
                </c:pt>
                <c:pt idx="635">
                  <c:v>400.9</c:v>
                </c:pt>
                <c:pt idx="636">
                  <c:v>400.5</c:v>
                </c:pt>
                <c:pt idx="637">
                  <c:v>400.6</c:v>
                </c:pt>
                <c:pt idx="638">
                  <c:v>400.5</c:v>
                </c:pt>
                <c:pt idx="639">
                  <c:v>400.6</c:v>
                </c:pt>
                <c:pt idx="640">
                  <c:v>400.3</c:v>
                </c:pt>
                <c:pt idx="641">
                  <c:v>400.3</c:v>
                </c:pt>
                <c:pt idx="642">
                  <c:v>400</c:v>
                </c:pt>
                <c:pt idx="643">
                  <c:v>399.9</c:v>
                </c:pt>
                <c:pt idx="644">
                  <c:v>399.9</c:v>
                </c:pt>
                <c:pt idx="645">
                  <c:v>399.3</c:v>
                </c:pt>
                <c:pt idx="646">
                  <c:v>399.6</c:v>
                </c:pt>
                <c:pt idx="647">
                  <c:v>399.3</c:v>
                </c:pt>
                <c:pt idx="648">
                  <c:v>398.9</c:v>
                </c:pt>
                <c:pt idx="649">
                  <c:v>399.3</c:v>
                </c:pt>
                <c:pt idx="650">
                  <c:v>398.6</c:v>
                </c:pt>
                <c:pt idx="651">
                  <c:v>398.6</c:v>
                </c:pt>
                <c:pt idx="652">
                  <c:v>398.6</c:v>
                </c:pt>
                <c:pt idx="653">
                  <c:v>398.3</c:v>
                </c:pt>
                <c:pt idx="654">
                  <c:v>398.2</c:v>
                </c:pt>
                <c:pt idx="655">
                  <c:v>397.9</c:v>
                </c:pt>
                <c:pt idx="656">
                  <c:v>397.9</c:v>
                </c:pt>
                <c:pt idx="657">
                  <c:v>397.9</c:v>
                </c:pt>
                <c:pt idx="658">
                  <c:v>397.9</c:v>
                </c:pt>
                <c:pt idx="659">
                  <c:v>397.6</c:v>
                </c:pt>
                <c:pt idx="660">
                  <c:v>397.2</c:v>
                </c:pt>
                <c:pt idx="661">
                  <c:v>397.3</c:v>
                </c:pt>
                <c:pt idx="662">
                  <c:v>397.2</c:v>
                </c:pt>
                <c:pt idx="663">
                  <c:v>396.6</c:v>
                </c:pt>
                <c:pt idx="664">
                  <c:v>396.9</c:v>
                </c:pt>
                <c:pt idx="665">
                  <c:v>396.3</c:v>
                </c:pt>
                <c:pt idx="666">
                  <c:v>396.3</c:v>
                </c:pt>
                <c:pt idx="667">
                  <c:v>396.6</c:v>
                </c:pt>
                <c:pt idx="668">
                  <c:v>396.3</c:v>
                </c:pt>
                <c:pt idx="669">
                  <c:v>395.9</c:v>
                </c:pt>
                <c:pt idx="670">
                  <c:v>396.2</c:v>
                </c:pt>
                <c:pt idx="671">
                  <c:v>395.9</c:v>
                </c:pt>
                <c:pt idx="672">
                  <c:v>395.5</c:v>
                </c:pt>
                <c:pt idx="673">
                  <c:v>395.2</c:v>
                </c:pt>
                <c:pt idx="674">
                  <c:v>395.2</c:v>
                </c:pt>
                <c:pt idx="675">
                  <c:v>395.2</c:v>
                </c:pt>
                <c:pt idx="676">
                  <c:v>395.2</c:v>
                </c:pt>
                <c:pt idx="677">
                  <c:v>395.2</c:v>
                </c:pt>
                <c:pt idx="678">
                  <c:v>395</c:v>
                </c:pt>
                <c:pt idx="679">
                  <c:v>394.9</c:v>
                </c:pt>
                <c:pt idx="680">
                  <c:v>394.5</c:v>
                </c:pt>
                <c:pt idx="681">
                  <c:v>394.5</c:v>
                </c:pt>
                <c:pt idx="682">
                  <c:v>394.5</c:v>
                </c:pt>
                <c:pt idx="683">
                  <c:v>394.5</c:v>
                </c:pt>
                <c:pt idx="684">
                  <c:v>394.2</c:v>
                </c:pt>
                <c:pt idx="685">
                  <c:v>394.2</c:v>
                </c:pt>
                <c:pt idx="686">
                  <c:v>394.2</c:v>
                </c:pt>
                <c:pt idx="687">
                  <c:v>393.9</c:v>
                </c:pt>
                <c:pt idx="688">
                  <c:v>393.9</c:v>
                </c:pt>
                <c:pt idx="689">
                  <c:v>393.9</c:v>
                </c:pt>
                <c:pt idx="690">
                  <c:v>393.6</c:v>
                </c:pt>
                <c:pt idx="691">
                  <c:v>393.6</c:v>
                </c:pt>
                <c:pt idx="692">
                  <c:v>393.6</c:v>
                </c:pt>
                <c:pt idx="693">
                  <c:v>393.4</c:v>
                </c:pt>
                <c:pt idx="694">
                  <c:v>393.5</c:v>
                </c:pt>
                <c:pt idx="695">
                  <c:v>393.6</c:v>
                </c:pt>
                <c:pt idx="696">
                  <c:v>393.2</c:v>
                </c:pt>
                <c:pt idx="697">
                  <c:v>393.2</c:v>
                </c:pt>
                <c:pt idx="698">
                  <c:v>393.2</c:v>
                </c:pt>
                <c:pt idx="699">
                  <c:v>393.2</c:v>
                </c:pt>
                <c:pt idx="700">
                  <c:v>392.9</c:v>
                </c:pt>
                <c:pt idx="701">
                  <c:v>392.8</c:v>
                </c:pt>
                <c:pt idx="702">
                  <c:v>392.9</c:v>
                </c:pt>
                <c:pt idx="703">
                  <c:v>392.9</c:v>
                </c:pt>
                <c:pt idx="704">
                  <c:v>392.9</c:v>
                </c:pt>
                <c:pt idx="705">
                  <c:v>392.5</c:v>
                </c:pt>
                <c:pt idx="706">
                  <c:v>392.6</c:v>
                </c:pt>
                <c:pt idx="707">
                  <c:v>392.6</c:v>
                </c:pt>
                <c:pt idx="708">
                  <c:v>392.5</c:v>
                </c:pt>
                <c:pt idx="709">
                  <c:v>392.1</c:v>
                </c:pt>
                <c:pt idx="710">
                  <c:v>392.2</c:v>
                </c:pt>
                <c:pt idx="711">
                  <c:v>392.3</c:v>
                </c:pt>
                <c:pt idx="712">
                  <c:v>392.1</c:v>
                </c:pt>
                <c:pt idx="713">
                  <c:v>392.1</c:v>
                </c:pt>
                <c:pt idx="714">
                  <c:v>391.9</c:v>
                </c:pt>
                <c:pt idx="715">
                  <c:v>391.9</c:v>
                </c:pt>
                <c:pt idx="716">
                  <c:v>391.8</c:v>
                </c:pt>
                <c:pt idx="717">
                  <c:v>391.6</c:v>
                </c:pt>
                <c:pt idx="718">
                  <c:v>391.5</c:v>
                </c:pt>
                <c:pt idx="719">
                  <c:v>391.6</c:v>
                </c:pt>
                <c:pt idx="720">
                  <c:v>391.5</c:v>
                </c:pt>
                <c:pt idx="721">
                  <c:v>391.6</c:v>
                </c:pt>
                <c:pt idx="722">
                  <c:v>391.2</c:v>
                </c:pt>
                <c:pt idx="723">
                  <c:v>391.2</c:v>
                </c:pt>
                <c:pt idx="724">
                  <c:v>391.2</c:v>
                </c:pt>
                <c:pt idx="725">
                  <c:v>391.2</c:v>
                </c:pt>
                <c:pt idx="726">
                  <c:v>391.2</c:v>
                </c:pt>
                <c:pt idx="727">
                  <c:v>391.2</c:v>
                </c:pt>
                <c:pt idx="728">
                  <c:v>390.9</c:v>
                </c:pt>
                <c:pt idx="729">
                  <c:v>390.8</c:v>
                </c:pt>
                <c:pt idx="730">
                  <c:v>390.9</c:v>
                </c:pt>
                <c:pt idx="731">
                  <c:v>390.9</c:v>
                </c:pt>
                <c:pt idx="732">
                  <c:v>390.9</c:v>
                </c:pt>
                <c:pt idx="733">
                  <c:v>390.5</c:v>
                </c:pt>
                <c:pt idx="734">
                  <c:v>390.5</c:v>
                </c:pt>
                <c:pt idx="735">
                  <c:v>390.4</c:v>
                </c:pt>
                <c:pt idx="736">
                  <c:v>390.5</c:v>
                </c:pt>
                <c:pt idx="737">
                  <c:v>390.2</c:v>
                </c:pt>
                <c:pt idx="738">
                  <c:v>390.2</c:v>
                </c:pt>
                <c:pt idx="739">
                  <c:v>390.2</c:v>
                </c:pt>
                <c:pt idx="740">
                  <c:v>389.8</c:v>
                </c:pt>
                <c:pt idx="741">
                  <c:v>389.9</c:v>
                </c:pt>
                <c:pt idx="742">
                  <c:v>389.9</c:v>
                </c:pt>
                <c:pt idx="743">
                  <c:v>389.8</c:v>
                </c:pt>
                <c:pt idx="744">
                  <c:v>389.9</c:v>
                </c:pt>
                <c:pt idx="745">
                  <c:v>389.9</c:v>
                </c:pt>
                <c:pt idx="746">
                  <c:v>389.6</c:v>
                </c:pt>
                <c:pt idx="747">
                  <c:v>389.5</c:v>
                </c:pt>
                <c:pt idx="748">
                  <c:v>389.5</c:v>
                </c:pt>
                <c:pt idx="749">
                  <c:v>389.6</c:v>
                </c:pt>
                <c:pt idx="750">
                  <c:v>389.2</c:v>
                </c:pt>
                <c:pt idx="751">
                  <c:v>389.2</c:v>
                </c:pt>
                <c:pt idx="752">
                  <c:v>389.2</c:v>
                </c:pt>
                <c:pt idx="753">
                  <c:v>389.2</c:v>
                </c:pt>
                <c:pt idx="754">
                  <c:v>389.2</c:v>
                </c:pt>
                <c:pt idx="755">
                  <c:v>388.9</c:v>
                </c:pt>
                <c:pt idx="756">
                  <c:v>388.9</c:v>
                </c:pt>
                <c:pt idx="757">
                  <c:v>388.9</c:v>
                </c:pt>
                <c:pt idx="758">
                  <c:v>388.8</c:v>
                </c:pt>
                <c:pt idx="759">
                  <c:v>388.5</c:v>
                </c:pt>
                <c:pt idx="760">
                  <c:v>388.6</c:v>
                </c:pt>
                <c:pt idx="761">
                  <c:v>388.5</c:v>
                </c:pt>
                <c:pt idx="762">
                  <c:v>388.5</c:v>
                </c:pt>
                <c:pt idx="763">
                  <c:v>388.6</c:v>
                </c:pt>
                <c:pt idx="764">
                  <c:v>388.2</c:v>
                </c:pt>
                <c:pt idx="765">
                  <c:v>388</c:v>
                </c:pt>
                <c:pt idx="766">
                  <c:v>387.8</c:v>
                </c:pt>
                <c:pt idx="767">
                  <c:v>387.6</c:v>
                </c:pt>
                <c:pt idx="768">
                  <c:v>387.5</c:v>
                </c:pt>
                <c:pt idx="769">
                  <c:v>387.5</c:v>
                </c:pt>
                <c:pt idx="770">
                  <c:v>387.2</c:v>
                </c:pt>
                <c:pt idx="771">
                  <c:v>387.2</c:v>
                </c:pt>
                <c:pt idx="772">
                  <c:v>387.2</c:v>
                </c:pt>
                <c:pt idx="773">
                  <c:v>386.9</c:v>
                </c:pt>
                <c:pt idx="774">
                  <c:v>386.9</c:v>
                </c:pt>
                <c:pt idx="775">
                  <c:v>386.6</c:v>
                </c:pt>
                <c:pt idx="776">
                  <c:v>386.6</c:v>
                </c:pt>
                <c:pt idx="777">
                  <c:v>386.3</c:v>
                </c:pt>
                <c:pt idx="778">
                  <c:v>386.3</c:v>
                </c:pt>
                <c:pt idx="779">
                  <c:v>386.2</c:v>
                </c:pt>
                <c:pt idx="780">
                  <c:v>385.9</c:v>
                </c:pt>
                <c:pt idx="781">
                  <c:v>385.9</c:v>
                </c:pt>
                <c:pt idx="782">
                  <c:v>385.6</c:v>
                </c:pt>
                <c:pt idx="783">
                  <c:v>385.6</c:v>
                </c:pt>
                <c:pt idx="784">
                  <c:v>385.6</c:v>
                </c:pt>
                <c:pt idx="785">
                  <c:v>385.3</c:v>
                </c:pt>
                <c:pt idx="786">
                  <c:v>385.2</c:v>
                </c:pt>
                <c:pt idx="787">
                  <c:v>385.2</c:v>
                </c:pt>
                <c:pt idx="788">
                  <c:v>384.9</c:v>
                </c:pt>
                <c:pt idx="789">
                  <c:v>384.9</c:v>
                </c:pt>
                <c:pt idx="790">
                  <c:v>384.6</c:v>
                </c:pt>
                <c:pt idx="791">
                  <c:v>384.6</c:v>
                </c:pt>
                <c:pt idx="792">
                  <c:v>384.6</c:v>
                </c:pt>
                <c:pt idx="793">
                  <c:v>384.3</c:v>
                </c:pt>
                <c:pt idx="794">
                  <c:v>384.3</c:v>
                </c:pt>
                <c:pt idx="795">
                  <c:v>384.2</c:v>
                </c:pt>
                <c:pt idx="796">
                  <c:v>384</c:v>
                </c:pt>
                <c:pt idx="797">
                  <c:v>384</c:v>
                </c:pt>
                <c:pt idx="798">
                  <c:v>383.6</c:v>
                </c:pt>
                <c:pt idx="799">
                  <c:v>383.6</c:v>
                </c:pt>
                <c:pt idx="800">
                  <c:v>383.3</c:v>
                </c:pt>
                <c:pt idx="801">
                  <c:v>383.2</c:v>
                </c:pt>
                <c:pt idx="802">
                  <c:v>383.3</c:v>
                </c:pt>
                <c:pt idx="803">
                  <c:v>383</c:v>
                </c:pt>
                <c:pt idx="804">
                  <c:v>383</c:v>
                </c:pt>
                <c:pt idx="805">
                  <c:v>382.9</c:v>
                </c:pt>
                <c:pt idx="806">
                  <c:v>382.6</c:v>
                </c:pt>
                <c:pt idx="807">
                  <c:v>382.6</c:v>
                </c:pt>
                <c:pt idx="808">
                  <c:v>382.3</c:v>
                </c:pt>
                <c:pt idx="809">
                  <c:v>382.3</c:v>
                </c:pt>
                <c:pt idx="810">
                  <c:v>381.9</c:v>
                </c:pt>
                <c:pt idx="811">
                  <c:v>381.9</c:v>
                </c:pt>
                <c:pt idx="812">
                  <c:v>381.9</c:v>
                </c:pt>
                <c:pt idx="813">
                  <c:v>381.6</c:v>
                </c:pt>
                <c:pt idx="814">
                  <c:v>381.6</c:v>
                </c:pt>
                <c:pt idx="815">
                  <c:v>381.6</c:v>
                </c:pt>
                <c:pt idx="816">
                  <c:v>381.3</c:v>
                </c:pt>
                <c:pt idx="817">
                  <c:v>381</c:v>
                </c:pt>
                <c:pt idx="818">
                  <c:v>381</c:v>
                </c:pt>
                <c:pt idx="819">
                  <c:v>381</c:v>
                </c:pt>
                <c:pt idx="820">
                  <c:v>380.7</c:v>
                </c:pt>
                <c:pt idx="821">
                  <c:v>380.7</c:v>
                </c:pt>
                <c:pt idx="822">
                  <c:v>380.6</c:v>
                </c:pt>
                <c:pt idx="823">
                  <c:v>380.4</c:v>
                </c:pt>
                <c:pt idx="824">
                  <c:v>380.3</c:v>
                </c:pt>
                <c:pt idx="825">
                  <c:v>379.9</c:v>
                </c:pt>
                <c:pt idx="826">
                  <c:v>380</c:v>
                </c:pt>
                <c:pt idx="827">
                  <c:v>380</c:v>
                </c:pt>
                <c:pt idx="828">
                  <c:v>380</c:v>
                </c:pt>
                <c:pt idx="829">
                  <c:v>379.7</c:v>
                </c:pt>
                <c:pt idx="830">
                  <c:v>379.7</c:v>
                </c:pt>
                <c:pt idx="831">
                  <c:v>379.6</c:v>
                </c:pt>
                <c:pt idx="832">
                  <c:v>379.4</c:v>
                </c:pt>
                <c:pt idx="833">
                  <c:v>379.3</c:v>
                </c:pt>
                <c:pt idx="834">
                  <c:v>379.2</c:v>
                </c:pt>
                <c:pt idx="835">
                  <c:v>379</c:v>
                </c:pt>
                <c:pt idx="836">
                  <c:v>379</c:v>
                </c:pt>
                <c:pt idx="837">
                  <c:v>378.8</c:v>
                </c:pt>
                <c:pt idx="838">
                  <c:v>378.7</c:v>
                </c:pt>
                <c:pt idx="839">
                  <c:v>378.3</c:v>
                </c:pt>
                <c:pt idx="840">
                  <c:v>378.3</c:v>
                </c:pt>
                <c:pt idx="841">
                  <c:v>378.3</c:v>
                </c:pt>
                <c:pt idx="842">
                  <c:v>378</c:v>
                </c:pt>
                <c:pt idx="843">
                  <c:v>378</c:v>
                </c:pt>
                <c:pt idx="844">
                  <c:v>378</c:v>
                </c:pt>
                <c:pt idx="845">
                  <c:v>377.8</c:v>
                </c:pt>
                <c:pt idx="846">
                  <c:v>377.6</c:v>
                </c:pt>
                <c:pt idx="847">
                  <c:v>377.7</c:v>
                </c:pt>
                <c:pt idx="848">
                  <c:v>377.3</c:v>
                </c:pt>
                <c:pt idx="849">
                  <c:v>377</c:v>
                </c:pt>
                <c:pt idx="850">
                  <c:v>377</c:v>
                </c:pt>
                <c:pt idx="851">
                  <c:v>377</c:v>
                </c:pt>
                <c:pt idx="852">
                  <c:v>376.7</c:v>
                </c:pt>
                <c:pt idx="853">
                  <c:v>376.6</c:v>
                </c:pt>
                <c:pt idx="854">
                  <c:v>376.7</c:v>
                </c:pt>
                <c:pt idx="855">
                  <c:v>376.3</c:v>
                </c:pt>
                <c:pt idx="856">
                  <c:v>376.3</c:v>
                </c:pt>
                <c:pt idx="857">
                  <c:v>376</c:v>
                </c:pt>
                <c:pt idx="858">
                  <c:v>376</c:v>
                </c:pt>
                <c:pt idx="859">
                  <c:v>375.7</c:v>
                </c:pt>
                <c:pt idx="860">
                  <c:v>376</c:v>
                </c:pt>
                <c:pt idx="861">
                  <c:v>375.7</c:v>
                </c:pt>
                <c:pt idx="862">
                  <c:v>375.4</c:v>
                </c:pt>
                <c:pt idx="863">
                  <c:v>375.4</c:v>
                </c:pt>
                <c:pt idx="864">
                  <c:v>375</c:v>
                </c:pt>
                <c:pt idx="865">
                  <c:v>375</c:v>
                </c:pt>
                <c:pt idx="866">
                  <c:v>375</c:v>
                </c:pt>
                <c:pt idx="867">
                  <c:v>374.8</c:v>
                </c:pt>
                <c:pt idx="868">
                  <c:v>374.6</c:v>
                </c:pt>
                <c:pt idx="869">
                  <c:v>374.3</c:v>
                </c:pt>
                <c:pt idx="870">
                  <c:v>374.3</c:v>
                </c:pt>
                <c:pt idx="871">
                  <c:v>374.3</c:v>
                </c:pt>
                <c:pt idx="872">
                  <c:v>374</c:v>
                </c:pt>
                <c:pt idx="873">
                  <c:v>374</c:v>
                </c:pt>
                <c:pt idx="874">
                  <c:v>373.7</c:v>
                </c:pt>
                <c:pt idx="875">
                  <c:v>373.4</c:v>
                </c:pt>
                <c:pt idx="876">
                  <c:v>373.3</c:v>
                </c:pt>
                <c:pt idx="877">
                  <c:v>373.3</c:v>
                </c:pt>
                <c:pt idx="878">
                  <c:v>373.3</c:v>
                </c:pt>
                <c:pt idx="879">
                  <c:v>373</c:v>
                </c:pt>
                <c:pt idx="880">
                  <c:v>373</c:v>
                </c:pt>
                <c:pt idx="881">
                  <c:v>372.7</c:v>
                </c:pt>
                <c:pt idx="882">
                  <c:v>372.7</c:v>
                </c:pt>
                <c:pt idx="883">
                  <c:v>372.4</c:v>
                </c:pt>
                <c:pt idx="884">
                  <c:v>372.3</c:v>
                </c:pt>
                <c:pt idx="885">
                  <c:v>372</c:v>
                </c:pt>
                <c:pt idx="886">
                  <c:v>372</c:v>
                </c:pt>
                <c:pt idx="887">
                  <c:v>372.1</c:v>
                </c:pt>
                <c:pt idx="888">
                  <c:v>372</c:v>
                </c:pt>
                <c:pt idx="889">
                  <c:v>371.6</c:v>
                </c:pt>
                <c:pt idx="890">
                  <c:v>371.6</c:v>
                </c:pt>
                <c:pt idx="891">
                  <c:v>371.4</c:v>
                </c:pt>
                <c:pt idx="892">
                  <c:v>371.3</c:v>
                </c:pt>
                <c:pt idx="893">
                  <c:v>371</c:v>
                </c:pt>
                <c:pt idx="894">
                  <c:v>371.1</c:v>
                </c:pt>
                <c:pt idx="895">
                  <c:v>371</c:v>
                </c:pt>
                <c:pt idx="896">
                  <c:v>370.7</c:v>
                </c:pt>
                <c:pt idx="897">
                  <c:v>370.6</c:v>
                </c:pt>
                <c:pt idx="898">
                  <c:v>370.4</c:v>
                </c:pt>
                <c:pt idx="899">
                  <c:v>370.3</c:v>
                </c:pt>
                <c:pt idx="900">
                  <c:v>370</c:v>
                </c:pt>
                <c:pt idx="901">
                  <c:v>370</c:v>
                </c:pt>
                <c:pt idx="902">
                  <c:v>370.3</c:v>
                </c:pt>
                <c:pt idx="903">
                  <c:v>369.7</c:v>
                </c:pt>
                <c:pt idx="904">
                  <c:v>369.7</c:v>
                </c:pt>
                <c:pt idx="905">
                  <c:v>369.7</c:v>
                </c:pt>
                <c:pt idx="906">
                  <c:v>369.3</c:v>
                </c:pt>
                <c:pt idx="907">
                  <c:v>369.4</c:v>
                </c:pt>
                <c:pt idx="908">
                  <c:v>369.4</c:v>
                </c:pt>
                <c:pt idx="909">
                  <c:v>369</c:v>
                </c:pt>
                <c:pt idx="910">
                  <c:v>369</c:v>
                </c:pt>
                <c:pt idx="911">
                  <c:v>368.7</c:v>
                </c:pt>
                <c:pt idx="912">
                  <c:v>368.7</c:v>
                </c:pt>
                <c:pt idx="913">
                  <c:v>368.7</c:v>
                </c:pt>
                <c:pt idx="914">
                  <c:v>368.3</c:v>
                </c:pt>
                <c:pt idx="915">
                  <c:v>368.3</c:v>
                </c:pt>
                <c:pt idx="916">
                  <c:v>368</c:v>
                </c:pt>
                <c:pt idx="917">
                  <c:v>368</c:v>
                </c:pt>
                <c:pt idx="918">
                  <c:v>367.7</c:v>
                </c:pt>
                <c:pt idx="919">
                  <c:v>367.7</c:v>
                </c:pt>
                <c:pt idx="920">
                  <c:v>367.7</c:v>
                </c:pt>
                <c:pt idx="921">
                  <c:v>367.4</c:v>
                </c:pt>
                <c:pt idx="922">
                  <c:v>367.3</c:v>
                </c:pt>
                <c:pt idx="923">
                  <c:v>367.1</c:v>
                </c:pt>
                <c:pt idx="924">
                  <c:v>367.1</c:v>
                </c:pt>
                <c:pt idx="925">
                  <c:v>367.1</c:v>
                </c:pt>
                <c:pt idx="926">
                  <c:v>366.8</c:v>
                </c:pt>
                <c:pt idx="927">
                  <c:v>366.6</c:v>
                </c:pt>
                <c:pt idx="928">
                  <c:v>366.4</c:v>
                </c:pt>
                <c:pt idx="929">
                  <c:v>366.4</c:v>
                </c:pt>
                <c:pt idx="930">
                  <c:v>366.4</c:v>
                </c:pt>
                <c:pt idx="931">
                  <c:v>366</c:v>
                </c:pt>
                <c:pt idx="932">
                  <c:v>366.1</c:v>
                </c:pt>
                <c:pt idx="933">
                  <c:v>365.7</c:v>
                </c:pt>
                <c:pt idx="934">
                  <c:v>365.7</c:v>
                </c:pt>
                <c:pt idx="935">
                  <c:v>365.7</c:v>
                </c:pt>
                <c:pt idx="936">
                  <c:v>365.4</c:v>
                </c:pt>
                <c:pt idx="937">
                  <c:v>365.4</c:v>
                </c:pt>
                <c:pt idx="938">
                  <c:v>365.1</c:v>
                </c:pt>
                <c:pt idx="939">
                  <c:v>365.1</c:v>
                </c:pt>
                <c:pt idx="940">
                  <c:v>364.7</c:v>
                </c:pt>
                <c:pt idx="941">
                  <c:v>364.7</c:v>
                </c:pt>
                <c:pt idx="942">
                  <c:v>364.7</c:v>
                </c:pt>
                <c:pt idx="943">
                  <c:v>364.4</c:v>
                </c:pt>
                <c:pt idx="944">
                  <c:v>364.4</c:v>
                </c:pt>
                <c:pt idx="945">
                  <c:v>364.1</c:v>
                </c:pt>
                <c:pt idx="946">
                  <c:v>364.1</c:v>
                </c:pt>
                <c:pt idx="947">
                  <c:v>363.8</c:v>
                </c:pt>
                <c:pt idx="948">
                  <c:v>363.8</c:v>
                </c:pt>
                <c:pt idx="949">
                  <c:v>363.8</c:v>
                </c:pt>
                <c:pt idx="950">
                  <c:v>363.5</c:v>
                </c:pt>
                <c:pt idx="951">
                  <c:v>363.5</c:v>
                </c:pt>
                <c:pt idx="952">
                  <c:v>363.1</c:v>
                </c:pt>
                <c:pt idx="953">
                  <c:v>363.1</c:v>
                </c:pt>
                <c:pt idx="954">
                  <c:v>363.1</c:v>
                </c:pt>
                <c:pt idx="955">
                  <c:v>362.8</c:v>
                </c:pt>
                <c:pt idx="956">
                  <c:v>362.8</c:v>
                </c:pt>
                <c:pt idx="957">
                  <c:v>362.8</c:v>
                </c:pt>
                <c:pt idx="958">
                  <c:v>362.8</c:v>
                </c:pt>
                <c:pt idx="959">
                  <c:v>362.8</c:v>
                </c:pt>
                <c:pt idx="960">
                  <c:v>362.5</c:v>
                </c:pt>
                <c:pt idx="961">
                  <c:v>362.5</c:v>
                </c:pt>
                <c:pt idx="962">
                  <c:v>362.5</c:v>
                </c:pt>
                <c:pt idx="963">
                  <c:v>362.1</c:v>
                </c:pt>
                <c:pt idx="964">
                  <c:v>362.2</c:v>
                </c:pt>
                <c:pt idx="965">
                  <c:v>361.8</c:v>
                </c:pt>
                <c:pt idx="966">
                  <c:v>361.8</c:v>
                </c:pt>
                <c:pt idx="967">
                  <c:v>361.8</c:v>
                </c:pt>
                <c:pt idx="968">
                  <c:v>361.5</c:v>
                </c:pt>
                <c:pt idx="969">
                  <c:v>361.5</c:v>
                </c:pt>
                <c:pt idx="970">
                  <c:v>361</c:v>
                </c:pt>
                <c:pt idx="971">
                  <c:v>361.2</c:v>
                </c:pt>
                <c:pt idx="972">
                  <c:v>360.9</c:v>
                </c:pt>
                <c:pt idx="973">
                  <c:v>360.9</c:v>
                </c:pt>
                <c:pt idx="974">
                  <c:v>360.5</c:v>
                </c:pt>
                <c:pt idx="975">
                  <c:v>360.5</c:v>
                </c:pt>
                <c:pt idx="976">
                  <c:v>360.6</c:v>
                </c:pt>
                <c:pt idx="977">
                  <c:v>360.5</c:v>
                </c:pt>
                <c:pt idx="978">
                  <c:v>360.3</c:v>
                </c:pt>
                <c:pt idx="979">
                  <c:v>359.9</c:v>
                </c:pt>
                <c:pt idx="980">
                  <c:v>359.9</c:v>
                </c:pt>
                <c:pt idx="981">
                  <c:v>359.9</c:v>
                </c:pt>
                <c:pt idx="982">
                  <c:v>359.9</c:v>
                </c:pt>
                <c:pt idx="983">
                  <c:v>359.6</c:v>
                </c:pt>
                <c:pt idx="984">
                  <c:v>359.5</c:v>
                </c:pt>
                <c:pt idx="985">
                  <c:v>359.5</c:v>
                </c:pt>
                <c:pt idx="986">
                  <c:v>359.3</c:v>
                </c:pt>
                <c:pt idx="987">
                  <c:v>359.3</c:v>
                </c:pt>
                <c:pt idx="988">
                  <c:v>358.9</c:v>
                </c:pt>
                <c:pt idx="989">
                  <c:v>358.9</c:v>
                </c:pt>
                <c:pt idx="990">
                  <c:v>358.8</c:v>
                </c:pt>
                <c:pt idx="991">
                  <c:v>358.6</c:v>
                </c:pt>
                <c:pt idx="992">
                  <c:v>358.6</c:v>
                </c:pt>
                <c:pt idx="993">
                  <c:v>358.5</c:v>
                </c:pt>
                <c:pt idx="994">
                  <c:v>358.3</c:v>
                </c:pt>
                <c:pt idx="995">
                  <c:v>358.2</c:v>
                </c:pt>
                <c:pt idx="996">
                  <c:v>358.2</c:v>
                </c:pt>
                <c:pt idx="997">
                  <c:v>357.9</c:v>
                </c:pt>
                <c:pt idx="998">
                  <c:v>357.9</c:v>
                </c:pt>
                <c:pt idx="999">
                  <c:v>357.5</c:v>
                </c:pt>
                <c:pt idx="1000">
                  <c:v>357.6</c:v>
                </c:pt>
                <c:pt idx="1001">
                  <c:v>357.6</c:v>
                </c:pt>
                <c:pt idx="1002">
                  <c:v>357.6</c:v>
                </c:pt>
                <c:pt idx="1003">
                  <c:v>357.2</c:v>
                </c:pt>
                <c:pt idx="1004">
                  <c:v>357.2</c:v>
                </c:pt>
                <c:pt idx="1005">
                  <c:v>357.2</c:v>
                </c:pt>
                <c:pt idx="1006">
                  <c:v>356.9</c:v>
                </c:pt>
                <c:pt idx="1007">
                  <c:v>356.9</c:v>
                </c:pt>
                <c:pt idx="1008">
                  <c:v>356.6</c:v>
                </c:pt>
                <c:pt idx="1009">
                  <c:v>356.6</c:v>
                </c:pt>
                <c:pt idx="1010">
                  <c:v>356.6</c:v>
                </c:pt>
                <c:pt idx="1011">
                  <c:v>356.6</c:v>
                </c:pt>
                <c:pt idx="1012">
                  <c:v>356.2</c:v>
                </c:pt>
                <c:pt idx="1013">
                  <c:v>356.2</c:v>
                </c:pt>
                <c:pt idx="1014">
                  <c:v>356.2</c:v>
                </c:pt>
                <c:pt idx="1015">
                  <c:v>355.9</c:v>
                </c:pt>
                <c:pt idx="1016">
                  <c:v>355.9</c:v>
                </c:pt>
                <c:pt idx="1017">
                  <c:v>355.6</c:v>
                </c:pt>
                <c:pt idx="1018">
                  <c:v>355.6</c:v>
                </c:pt>
                <c:pt idx="1019">
                  <c:v>355.2</c:v>
                </c:pt>
                <c:pt idx="1020">
                  <c:v>355.3</c:v>
                </c:pt>
                <c:pt idx="1021">
                  <c:v>355.3</c:v>
                </c:pt>
                <c:pt idx="1022">
                  <c:v>354.9</c:v>
                </c:pt>
                <c:pt idx="1023">
                  <c:v>354.9</c:v>
                </c:pt>
                <c:pt idx="1024">
                  <c:v>354.9</c:v>
                </c:pt>
                <c:pt idx="1025">
                  <c:v>354.5</c:v>
                </c:pt>
                <c:pt idx="1026">
                  <c:v>354.5</c:v>
                </c:pt>
                <c:pt idx="1027">
                  <c:v>354.6</c:v>
                </c:pt>
                <c:pt idx="1028">
                  <c:v>354.2</c:v>
                </c:pt>
                <c:pt idx="1029">
                  <c:v>354.2</c:v>
                </c:pt>
                <c:pt idx="1030">
                  <c:v>354.2</c:v>
                </c:pt>
                <c:pt idx="1031">
                  <c:v>353.9</c:v>
                </c:pt>
                <c:pt idx="1032">
                  <c:v>353.9</c:v>
                </c:pt>
                <c:pt idx="1033">
                  <c:v>353.6</c:v>
                </c:pt>
                <c:pt idx="1034">
                  <c:v>353.6</c:v>
                </c:pt>
                <c:pt idx="1035">
                  <c:v>353.6</c:v>
                </c:pt>
                <c:pt idx="1036">
                  <c:v>353.6</c:v>
                </c:pt>
                <c:pt idx="1037">
                  <c:v>353.2</c:v>
                </c:pt>
                <c:pt idx="1038">
                  <c:v>353.2</c:v>
                </c:pt>
                <c:pt idx="1039">
                  <c:v>352.9</c:v>
                </c:pt>
                <c:pt idx="1040">
                  <c:v>352.9</c:v>
                </c:pt>
                <c:pt idx="1041">
                  <c:v>352.9</c:v>
                </c:pt>
                <c:pt idx="1042">
                  <c:v>352.6</c:v>
                </c:pt>
                <c:pt idx="1043">
                  <c:v>352.6</c:v>
                </c:pt>
                <c:pt idx="1044">
                  <c:v>352.6</c:v>
                </c:pt>
                <c:pt idx="1045">
                  <c:v>352.2</c:v>
                </c:pt>
                <c:pt idx="1046">
                  <c:v>352.3</c:v>
                </c:pt>
                <c:pt idx="1047">
                  <c:v>352.3</c:v>
                </c:pt>
                <c:pt idx="1048">
                  <c:v>352.3</c:v>
                </c:pt>
                <c:pt idx="1049">
                  <c:v>352.3</c:v>
                </c:pt>
                <c:pt idx="1050">
                  <c:v>351.8</c:v>
                </c:pt>
                <c:pt idx="1051">
                  <c:v>352.2</c:v>
                </c:pt>
                <c:pt idx="1052">
                  <c:v>351.9</c:v>
                </c:pt>
                <c:pt idx="1053">
                  <c:v>352</c:v>
                </c:pt>
                <c:pt idx="1054">
                  <c:v>351.7</c:v>
                </c:pt>
                <c:pt idx="1055">
                  <c:v>351.6</c:v>
                </c:pt>
                <c:pt idx="1056">
                  <c:v>351.5</c:v>
                </c:pt>
                <c:pt idx="1057">
                  <c:v>351.2</c:v>
                </c:pt>
                <c:pt idx="1058">
                  <c:v>351.2</c:v>
                </c:pt>
                <c:pt idx="1059">
                  <c:v>351.2</c:v>
                </c:pt>
                <c:pt idx="1060">
                  <c:v>350.9</c:v>
                </c:pt>
                <c:pt idx="1061">
                  <c:v>350.9</c:v>
                </c:pt>
                <c:pt idx="1062">
                  <c:v>351</c:v>
                </c:pt>
                <c:pt idx="1063">
                  <c:v>350.6</c:v>
                </c:pt>
                <c:pt idx="1064">
                  <c:v>350.3</c:v>
                </c:pt>
                <c:pt idx="1065">
                  <c:v>350.6</c:v>
                </c:pt>
                <c:pt idx="1066">
                  <c:v>350.2</c:v>
                </c:pt>
                <c:pt idx="1067">
                  <c:v>350.2</c:v>
                </c:pt>
                <c:pt idx="1068">
                  <c:v>350.2</c:v>
                </c:pt>
                <c:pt idx="1069">
                  <c:v>349.9</c:v>
                </c:pt>
                <c:pt idx="1070">
                  <c:v>349.9</c:v>
                </c:pt>
                <c:pt idx="1071">
                  <c:v>349.5</c:v>
                </c:pt>
                <c:pt idx="1072">
                  <c:v>349.5</c:v>
                </c:pt>
                <c:pt idx="1073">
                  <c:v>349.5</c:v>
                </c:pt>
                <c:pt idx="1074">
                  <c:v>349.6</c:v>
                </c:pt>
                <c:pt idx="1075">
                  <c:v>349.6</c:v>
                </c:pt>
                <c:pt idx="1076">
                  <c:v>348.9</c:v>
                </c:pt>
                <c:pt idx="1077">
                  <c:v>348.9</c:v>
                </c:pt>
                <c:pt idx="1078">
                  <c:v>348.9</c:v>
                </c:pt>
                <c:pt idx="1079">
                  <c:v>348.6</c:v>
                </c:pt>
                <c:pt idx="1080">
                  <c:v>348.6</c:v>
                </c:pt>
                <c:pt idx="1081">
                  <c:v>348.6</c:v>
                </c:pt>
                <c:pt idx="1082">
                  <c:v>348.3</c:v>
                </c:pt>
                <c:pt idx="1083">
                  <c:v>348.2</c:v>
                </c:pt>
                <c:pt idx="1084">
                  <c:v>347.9</c:v>
                </c:pt>
                <c:pt idx="1085">
                  <c:v>347.8</c:v>
                </c:pt>
                <c:pt idx="1086">
                  <c:v>347.5</c:v>
                </c:pt>
                <c:pt idx="1087">
                  <c:v>347.5</c:v>
                </c:pt>
                <c:pt idx="1088">
                  <c:v>347.5</c:v>
                </c:pt>
                <c:pt idx="1089">
                  <c:v>347.2</c:v>
                </c:pt>
                <c:pt idx="1090">
                  <c:v>347.2</c:v>
                </c:pt>
                <c:pt idx="1091">
                  <c:v>347.2</c:v>
                </c:pt>
                <c:pt idx="1092">
                  <c:v>347.2</c:v>
                </c:pt>
                <c:pt idx="1093">
                  <c:v>346.9</c:v>
                </c:pt>
                <c:pt idx="1094">
                  <c:v>346.9</c:v>
                </c:pt>
                <c:pt idx="1095">
                  <c:v>346.9</c:v>
                </c:pt>
                <c:pt idx="1096">
                  <c:v>346.9</c:v>
                </c:pt>
                <c:pt idx="1097">
                  <c:v>346.9</c:v>
                </c:pt>
                <c:pt idx="1098">
                  <c:v>346.6</c:v>
                </c:pt>
                <c:pt idx="1099">
                  <c:v>346.9</c:v>
                </c:pt>
                <c:pt idx="1100">
                  <c:v>346.6</c:v>
                </c:pt>
                <c:pt idx="1101">
                  <c:v>346.6</c:v>
                </c:pt>
                <c:pt idx="1102">
                  <c:v>346.6</c:v>
                </c:pt>
                <c:pt idx="1103">
                  <c:v>346.6</c:v>
                </c:pt>
                <c:pt idx="1104">
                  <c:v>346.6</c:v>
                </c:pt>
                <c:pt idx="1105">
                  <c:v>346.6</c:v>
                </c:pt>
                <c:pt idx="1106">
                  <c:v>346.2</c:v>
                </c:pt>
                <c:pt idx="1107">
                  <c:v>346.2</c:v>
                </c:pt>
                <c:pt idx="1108">
                  <c:v>346.2</c:v>
                </c:pt>
                <c:pt idx="1109">
                  <c:v>346.2</c:v>
                </c:pt>
                <c:pt idx="1110">
                  <c:v>345.9</c:v>
                </c:pt>
                <c:pt idx="1111">
                  <c:v>345.9</c:v>
                </c:pt>
                <c:pt idx="1112">
                  <c:v>345.9</c:v>
                </c:pt>
                <c:pt idx="1113">
                  <c:v>345.9</c:v>
                </c:pt>
                <c:pt idx="1114">
                  <c:v>345.9</c:v>
                </c:pt>
                <c:pt idx="1115">
                  <c:v>345.6</c:v>
                </c:pt>
                <c:pt idx="1116">
                  <c:v>345.6</c:v>
                </c:pt>
                <c:pt idx="1117">
                  <c:v>345.6</c:v>
                </c:pt>
                <c:pt idx="1118">
                  <c:v>345.6</c:v>
                </c:pt>
                <c:pt idx="1119">
                  <c:v>345.6</c:v>
                </c:pt>
                <c:pt idx="1120">
                  <c:v>345.6</c:v>
                </c:pt>
                <c:pt idx="1121">
                  <c:v>345.6</c:v>
                </c:pt>
                <c:pt idx="1122">
                  <c:v>345.6</c:v>
                </c:pt>
                <c:pt idx="1123">
                  <c:v>345.2</c:v>
                </c:pt>
                <c:pt idx="1124">
                  <c:v>345.3</c:v>
                </c:pt>
                <c:pt idx="1125">
                  <c:v>345.2</c:v>
                </c:pt>
                <c:pt idx="1126">
                  <c:v>344.9</c:v>
                </c:pt>
                <c:pt idx="1127">
                  <c:v>344.9</c:v>
                </c:pt>
                <c:pt idx="1128">
                  <c:v>345.2</c:v>
                </c:pt>
                <c:pt idx="1129">
                  <c:v>344.7</c:v>
                </c:pt>
                <c:pt idx="1130">
                  <c:v>344.9</c:v>
                </c:pt>
                <c:pt idx="1131">
                  <c:v>344.9</c:v>
                </c:pt>
                <c:pt idx="1132">
                  <c:v>344.9</c:v>
                </c:pt>
                <c:pt idx="1133">
                  <c:v>344.6</c:v>
                </c:pt>
                <c:pt idx="1134">
                  <c:v>344.6</c:v>
                </c:pt>
                <c:pt idx="1135">
                  <c:v>344.6</c:v>
                </c:pt>
                <c:pt idx="1136">
                  <c:v>344.6</c:v>
                </c:pt>
                <c:pt idx="1137">
                  <c:v>344.6</c:v>
                </c:pt>
                <c:pt idx="1138">
                  <c:v>344.5</c:v>
                </c:pt>
                <c:pt idx="1139">
                  <c:v>344.2</c:v>
                </c:pt>
                <c:pt idx="1140">
                  <c:v>344.3</c:v>
                </c:pt>
                <c:pt idx="1141">
                  <c:v>344.3</c:v>
                </c:pt>
                <c:pt idx="1142">
                  <c:v>343.9</c:v>
                </c:pt>
                <c:pt idx="1143">
                  <c:v>343.9</c:v>
                </c:pt>
                <c:pt idx="1144">
                  <c:v>343.9</c:v>
                </c:pt>
                <c:pt idx="1145">
                  <c:v>343.9</c:v>
                </c:pt>
                <c:pt idx="1146">
                  <c:v>343.5</c:v>
                </c:pt>
                <c:pt idx="1147">
                  <c:v>343.6</c:v>
                </c:pt>
                <c:pt idx="1148">
                  <c:v>343.6</c:v>
                </c:pt>
                <c:pt idx="1149">
                  <c:v>343.5</c:v>
                </c:pt>
                <c:pt idx="1150">
                  <c:v>343.5</c:v>
                </c:pt>
                <c:pt idx="1151">
                  <c:v>343.2</c:v>
                </c:pt>
                <c:pt idx="1152">
                  <c:v>343.2</c:v>
                </c:pt>
                <c:pt idx="1153">
                  <c:v>343.2</c:v>
                </c:pt>
                <c:pt idx="1154">
                  <c:v>343.2</c:v>
                </c:pt>
                <c:pt idx="1155">
                  <c:v>343.2</c:v>
                </c:pt>
                <c:pt idx="1156">
                  <c:v>342.9</c:v>
                </c:pt>
                <c:pt idx="1157">
                  <c:v>342.9</c:v>
                </c:pt>
                <c:pt idx="1158">
                  <c:v>342.6</c:v>
                </c:pt>
                <c:pt idx="1159">
                  <c:v>342.6</c:v>
                </c:pt>
                <c:pt idx="1160">
                  <c:v>342.2</c:v>
                </c:pt>
                <c:pt idx="1161">
                  <c:v>342.3</c:v>
                </c:pt>
                <c:pt idx="1162">
                  <c:v>342.1</c:v>
                </c:pt>
                <c:pt idx="1163">
                  <c:v>341.9</c:v>
                </c:pt>
                <c:pt idx="1164">
                  <c:v>341.6</c:v>
                </c:pt>
                <c:pt idx="1165">
                  <c:v>341.6</c:v>
                </c:pt>
                <c:pt idx="1166">
                  <c:v>341.6</c:v>
                </c:pt>
                <c:pt idx="1167">
                  <c:v>341.3</c:v>
                </c:pt>
                <c:pt idx="1168">
                  <c:v>341.3</c:v>
                </c:pt>
                <c:pt idx="1169">
                  <c:v>341.1</c:v>
                </c:pt>
                <c:pt idx="1170">
                  <c:v>340.8</c:v>
                </c:pt>
                <c:pt idx="1171">
                  <c:v>340.9</c:v>
                </c:pt>
                <c:pt idx="1172">
                  <c:v>340.9</c:v>
                </c:pt>
                <c:pt idx="1173">
                  <c:v>340.5</c:v>
                </c:pt>
                <c:pt idx="1174">
                  <c:v>340.7</c:v>
                </c:pt>
                <c:pt idx="1175">
                  <c:v>340.6</c:v>
                </c:pt>
                <c:pt idx="1176">
                  <c:v>340.2</c:v>
                </c:pt>
                <c:pt idx="1177">
                  <c:v>340.2</c:v>
                </c:pt>
                <c:pt idx="1178">
                  <c:v>340.3</c:v>
                </c:pt>
                <c:pt idx="1179">
                  <c:v>340.3</c:v>
                </c:pt>
                <c:pt idx="1180">
                  <c:v>340.1</c:v>
                </c:pt>
                <c:pt idx="1181">
                  <c:v>339.9</c:v>
                </c:pt>
                <c:pt idx="1182">
                  <c:v>339.9</c:v>
                </c:pt>
                <c:pt idx="1183">
                  <c:v>339.9</c:v>
                </c:pt>
                <c:pt idx="1184">
                  <c:v>339.9</c:v>
                </c:pt>
                <c:pt idx="1185">
                  <c:v>339.6</c:v>
                </c:pt>
                <c:pt idx="1186">
                  <c:v>339.6</c:v>
                </c:pt>
                <c:pt idx="1187">
                  <c:v>339.6</c:v>
                </c:pt>
                <c:pt idx="1188">
                  <c:v>339.7</c:v>
                </c:pt>
                <c:pt idx="1189">
                  <c:v>339.2</c:v>
                </c:pt>
                <c:pt idx="1190">
                  <c:v>339.2</c:v>
                </c:pt>
                <c:pt idx="1191">
                  <c:v>338.9</c:v>
                </c:pt>
                <c:pt idx="1192">
                  <c:v>338.9</c:v>
                </c:pt>
                <c:pt idx="1193">
                  <c:v>338.9</c:v>
                </c:pt>
                <c:pt idx="1194">
                  <c:v>338.9</c:v>
                </c:pt>
                <c:pt idx="1195">
                  <c:v>338.6</c:v>
                </c:pt>
                <c:pt idx="1196">
                  <c:v>338.3</c:v>
                </c:pt>
                <c:pt idx="1197">
                  <c:v>338.6</c:v>
                </c:pt>
                <c:pt idx="1198">
                  <c:v>338.6</c:v>
                </c:pt>
                <c:pt idx="1199">
                  <c:v>338.3</c:v>
                </c:pt>
                <c:pt idx="1200">
                  <c:v>338</c:v>
                </c:pt>
                <c:pt idx="1201">
                  <c:v>338</c:v>
                </c:pt>
                <c:pt idx="1202">
                  <c:v>338</c:v>
                </c:pt>
                <c:pt idx="1203">
                  <c:v>337.6</c:v>
                </c:pt>
                <c:pt idx="1204">
                  <c:v>337.6</c:v>
                </c:pt>
                <c:pt idx="1205">
                  <c:v>337.6</c:v>
                </c:pt>
                <c:pt idx="1206">
                  <c:v>337</c:v>
                </c:pt>
                <c:pt idx="1207">
                  <c:v>337</c:v>
                </c:pt>
                <c:pt idx="1208">
                  <c:v>336.6</c:v>
                </c:pt>
                <c:pt idx="1209">
                  <c:v>336.3</c:v>
                </c:pt>
                <c:pt idx="1210">
                  <c:v>336</c:v>
                </c:pt>
                <c:pt idx="1211">
                  <c:v>335.9</c:v>
                </c:pt>
                <c:pt idx="1212">
                  <c:v>335.9</c:v>
                </c:pt>
                <c:pt idx="1213">
                  <c:v>335.7</c:v>
                </c:pt>
                <c:pt idx="1214">
                  <c:v>335.6</c:v>
                </c:pt>
                <c:pt idx="1215">
                  <c:v>335.3</c:v>
                </c:pt>
                <c:pt idx="1216">
                  <c:v>335.3</c:v>
                </c:pt>
                <c:pt idx="1217">
                  <c:v>335.3</c:v>
                </c:pt>
                <c:pt idx="1218">
                  <c:v>335.3</c:v>
                </c:pt>
                <c:pt idx="1219">
                  <c:v>335</c:v>
                </c:pt>
                <c:pt idx="1220">
                  <c:v>335</c:v>
                </c:pt>
                <c:pt idx="1221">
                  <c:v>335</c:v>
                </c:pt>
                <c:pt idx="1222">
                  <c:v>334.6</c:v>
                </c:pt>
                <c:pt idx="1223">
                  <c:v>334.6</c:v>
                </c:pt>
                <c:pt idx="1224">
                  <c:v>334.3</c:v>
                </c:pt>
                <c:pt idx="1225">
                  <c:v>334.3</c:v>
                </c:pt>
                <c:pt idx="1226">
                  <c:v>334.3</c:v>
                </c:pt>
                <c:pt idx="1227">
                  <c:v>334</c:v>
                </c:pt>
                <c:pt idx="1228">
                  <c:v>334</c:v>
                </c:pt>
                <c:pt idx="1229">
                  <c:v>334</c:v>
                </c:pt>
                <c:pt idx="1230">
                  <c:v>334</c:v>
                </c:pt>
                <c:pt idx="1231">
                  <c:v>333.7</c:v>
                </c:pt>
                <c:pt idx="1232">
                  <c:v>333.7</c:v>
                </c:pt>
                <c:pt idx="1233">
                  <c:v>333.6</c:v>
                </c:pt>
                <c:pt idx="1234">
                  <c:v>333.3</c:v>
                </c:pt>
                <c:pt idx="1235">
                  <c:v>333.3</c:v>
                </c:pt>
                <c:pt idx="1236">
                  <c:v>333.3</c:v>
                </c:pt>
                <c:pt idx="1237">
                  <c:v>333.3</c:v>
                </c:pt>
                <c:pt idx="1238">
                  <c:v>333</c:v>
                </c:pt>
                <c:pt idx="1239">
                  <c:v>333</c:v>
                </c:pt>
                <c:pt idx="1240">
                  <c:v>333</c:v>
                </c:pt>
                <c:pt idx="1241">
                  <c:v>332.6</c:v>
                </c:pt>
                <c:pt idx="1242">
                  <c:v>332.6</c:v>
                </c:pt>
                <c:pt idx="1243">
                  <c:v>332.6</c:v>
                </c:pt>
                <c:pt idx="1244">
                  <c:v>332.3</c:v>
                </c:pt>
                <c:pt idx="1245">
                  <c:v>332.2</c:v>
                </c:pt>
                <c:pt idx="1246">
                  <c:v>332.2</c:v>
                </c:pt>
                <c:pt idx="1247">
                  <c:v>332.3</c:v>
                </c:pt>
                <c:pt idx="1248">
                  <c:v>332</c:v>
                </c:pt>
                <c:pt idx="1249">
                  <c:v>331.9</c:v>
                </c:pt>
                <c:pt idx="1250">
                  <c:v>331.9</c:v>
                </c:pt>
                <c:pt idx="1251">
                  <c:v>331.6</c:v>
                </c:pt>
                <c:pt idx="1252">
                  <c:v>331.7</c:v>
                </c:pt>
                <c:pt idx="1253">
                  <c:v>331.6</c:v>
                </c:pt>
                <c:pt idx="1254">
                  <c:v>331.4</c:v>
                </c:pt>
                <c:pt idx="1255">
                  <c:v>331.3</c:v>
                </c:pt>
                <c:pt idx="1256">
                  <c:v>331.3</c:v>
                </c:pt>
                <c:pt idx="1257">
                  <c:v>331.1</c:v>
                </c:pt>
                <c:pt idx="1258">
                  <c:v>331.1</c:v>
                </c:pt>
                <c:pt idx="1259">
                  <c:v>331</c:v>
                </c:pt>
                <c:pt idx="1260">
                  <c:v>330.6</c:v>
                </c:pt>
                <c:pt idx="1261">
                  <c:v>330.3</c:v>
                </c:pt>
                <c:pt idx="1262">
                  <c:v>330.3</c:v>
                </c:pt>
                <c:pt idx="1263">
                  <c:v>330.3</c:v>
                </c:pt>
                <c:pt idx="1264">
                  <c:v>330.3</c:v>
                </c:pt>
                <c:pt idx="1265">
                  <c:v>330</c:v>
                </c:pt>
                <c:pt idx="1266">
                  <c:v>330</c:v>
                </c:pt>
                <c:pt idx="1267">
                  <c:v>330</c:v>
                </c:pt>
                <c:pt idx="1268">
                  <c:v>329.7</c:v>
                </c:pt>
                <c:pt idx="1269">
                  <c:v>329.7</c:v>
                </c:pt>
                <c:pt idx="1270">
                  <c:v>329.5</c:v>
                </c:pt>
                <c:pt idx="1271">
                  <c:v>329.4</c:v>
                </c:pt>
                <c:pt idx="1272">
                  <c:v>329.4</c:v>
                </c:pt>
                <c:pt idx="1273">
                  <c:v>329.4</c:v>
                </c:pt>
                <c:pt idx="1274">
                  <c:v>329</c:v>
                </c:pt>
                <c:pt idx="1275">
                  <c:v>329</c:v>
                </c:pt>
                <c:pt idx="1276">
                  <c:v>328.7</c:v>
                </c:pt>
                <c:pt idx="1277">
                  <c:v>328.7</c:v>
                </c:pt>
                <c:pt idx="1278">
                  <c:v>328.4</c:v>
                </c:pt>
                <c:pt idx="1279">
                  <c:v>328.4</c:v>
                </c:pt>
                <c:pt idx="1280">
                  <c:v>328.1</c:v>
                </c:pt>
                <c:pt idx="1281">
                  <c:v>328.1</c:v>
                </c:pt>
                <c:pt idx="1282">
                  <c:v>328.1</c:v>
                </c:pt>
                <c:pt idx="1283">
                  <c:v>327.8</c:v>
                </c:pt>
                <c:pt idx="1284">
                  <c:v>327.8</c:v>
                </c:pt>
                <c:pt idx="1285">
                  <c:v>327.39999999999998</c:v>
                </c:pt>
                <c:pt idx="1286">
                  <c:v>327.39999999999998</c:v>
                </c:pt>
                <c:pt idx="1287">
                  <c:v>327.39999999999998</c:v>
                </c:pt>
                <c:pt idx="1288">
                  <c:v>327.39999999999998</c:v>
                </c:pt>
                <c:pt idx="1289">
                  <c:v>327.10000000000002</c:v>
                </c:pt>
                <c:pt idx="1290">
                  <c:v>327</c:v>
                </c:pt>
                <c:pt idx="1291">
                  <c:v>326.8</c:v>
                </c:pt>
                <c:pt idx="1292">
                  <c:v>326.8</c:v>
                </c:pt>
                <c:pt idx="1293">
                  <c:v>326.8</c:v>
                </c:pt>
                <c:pt idx="1294">
                  <c:v>326.39999999999998</c:v>
                </c:pt>
                <c:pt idx="1295">
                  <c:v>326.5</c:v>
                </c:pt>
                <c:pt idx="1296">
                  <c:v>326.2</c:v>
                </c:pt>
                <c:pt idx="1297">
                  <c:v>326.10000000000002</c:v>
                </c:pt>
                <c:pt idx="1298">
                  <c:v>325.7</c:v>
                </c:pt>
                <c:pt idx="1299">
                  <c:v>325.8</c:v>
                </c:pt>
                <c:pt idx="1300">
                  <c:v>325.8</c:v>
                </c:pt>
                <c:pt idx="1301">
                  <c:v>325.39999999999998</c:v>
                </c:pt>
                <c:pt idx="1302">
                  <c:v>325.5</c:v>
                </c:pt>
                <c:pt idx="1303">
                  <c:v>325.5</c:v>
                </c:pt>
                <c:pt idx="1304">
                  <c:v>325.10000000000002</c:v>
                </c:pt>
                <c:pt idx="1305">
                  <c:v>325.2</c:v>
                </c:pt>
                <c:pt idx="1306">
                  <c:v>325.10000000000002</c:v>
                </c:pt>
                <c:pt idx="1307">
                  <c:v>324.7</c:v>
                </c:pt>
                <c:pt idx="1308">
                  <c:v>324.8</c:v>
                </c:pt>
                <c:pt idx="1309">
                  <c:v>324.7</c:v>
                </c:pt>
                <c:pt idx="1310">
                  <c:v>324.39999999999998</c:v>
                </c:pt>
                <c:pt idx="1311">
                  <c:v>324.39999999999998</c:v>
                </c:pt>
                <c:pt idx="1312">
                  <c:v>324.10000000000002</c:v>
                </c:pt>
                <c:pt idx="1313">
                  <c:v>324.10000000000002</c:v>
                </c:pt>
                <c:pt idx="1314">
                  <c:v>324.10000000000002</c:v>
                </c:pt>
                <c:pt idx="1315">
                  <c:v>323.8</c:v>
                </c:pt>
                <c:pt idx="1316">
                  <c:v>323.8</c:v>
                </c:pt>
                <c:pt idx="1317">
                  <c:v>323.8</c:v>
                </c:pt>
                <c:pt idx="1318">
                  <c:v>323.8</c:v>
                </c:pt>
                <c:pt idx="1319">
                  <c:v>323.5</c:v>
                </c:pt>
                <c:pt idx="1320">
                  <c:v>323.10000000000002</c:v>
                </c:pt>
                <c:pt idx="1321">
                  <c:v>323.10000000000002</c:v>
                </c:pt>
                <c:pt idx="1322">
                  <c:v>323.10000000000002</c:v>
                </c:pt>
                <c:pt idx="1323">
                  <c:v>322.8</c:v>
                </c:pt>
                <c:pt idx="1324">
                  <c:v>322.8</c:v>
                </c:pt>
                <c:pt idx="1325">
                  <c:v>322.8</c:v>
                </c:pt>
                <c:pt idx="1326">
                  <c:v>322.5</c:v>
                </c:pt>
                <c:pt idx="1327">
                  <c:v>322.5</c:v>
                </c:pt>
                <c:pt idx="1328">
                  <c:v>322.10000000000002</c:v>
                </c:pt>
                <c:pt idx="1329">
                  <c:v>322.10000000000002</c:v>
                </c:pt>
                <c:pt idx="1330">
                  <c:v>322.2</c:v>
                </c:pt>
                <c:pt idx="1331">
                  <c:v>321.8</c:v>
                </c:pt>
                <c:pt idx="1332">
                  <c:v>321.8</c:v>
                </c:pt>
                <c:pt idx="1333">
                  <c:v>321.8</c:v>
                </c:pt>
                <c:pt idx="1334">
                  <c:v>321.39999999999998</c:v>
                </c:pt>
                <c:pt idx="1335">
                  <c:v>321.2</c:v>
                </c:pt>
                <c:pt idx="1336">
                  <c:v>321.2</c:v>
                </c:pt>
                <c:pt idx="1337">
                  <c:v>321.2</c:v>
                </c:pt>
                <c:pt idx="1338">
                  <c:v>320.89999999999998</c:v>
                </c:pt>
                <c:pt idx="1339">
                  <c:v>320.89999999999998</c:v>
                </c:pt>
                <c:pt idx="1340">
                  <c:v>320.89999999999998</c:v>
                </c:pt>
                <c:pt idx="1341">
                  <c:v>320.7</c:v>
                </c:pt>
                <c:pt idx="1342">
                  <c:v>320.5</c:v>
                </c:pt>
                <c:pt idx="1343">
                  <c:v>320.2</c:v>
                </c:pt>
                <c:pt idx="1344">
                  <c:v>320.10000000000002</c:v>
                </c:pt>
                <c:pt idx="1345">
                  <c:v>319.89999999999998</c:v>
                </c:pt>
                <c:pt idx="1346">
                  <c:v>319.8</c:v>
                </c:pt>
                <c:pt idx="1347">
                  <c:v>319.8</c:v>
                </c:pt>
                <c:pt idx="1348">
                  <c:v>319.5</c:v>
                </c:pt>
                <c:pt idx="1349">
                  <c:v>319.5</c:v>
                </c:pt>
                <c:pt idx="1350">
                  <c:v>319.5</c:v>
                </c:pt>
                <c:pt idx="1351">
                  <c:v>319.2</c:v>
                </c:pt>
                <c:pt idx="1352">
                  <c:v>319.2</c:v>
                </c:pt>
                <c:pt idx="1353">
                  <c:v>319</c:v>
                </c:pt>
                <c:pt idx="1354">
                  <c:v>318.8</c:v>
                </c:pt>
                <c:pt idx="1355">
                  <c:v>318.8</c:v>
                </c:pt>
                <c:pt idx="1356">
                  <c:v>318.8</c:v>
                </c:pt>
                <c:pt idx="1357">
                  <c:v>318.5</c:v>
                </c:pt>
                <c:pt idx="1358">
                  <c:v>318.5</c:v>
                </c:pt>
                <c:pt idx="1359">
                  <c:v>318.5</c:v>
                </c:pt>
                <c:pt idx="1360">
                  <c:v>318.2</c:v>
                </c:pt>
                <c:pt idx="1361">
                  <c:v>318.2</c:v>
                </c:pt>
                <c:pt idx="1362">
                  <c:v>317.89999999999998</c:v>
                </c:pt>
                <c:pt idx="1363">
                  <c:v>317.89999999999998</c:v>
                </c:pt>
                <c:pt idx="1364">
                  <c:v>317.89999999999998</c:v>
                </c:pt>
                <c:pt idx="1365">
                  <c:v>317.89999999999998</c:v>
                </c:pt>
                <c:pt idx="1366">
                  <c:v>317.60000000000002</c:v>
                </c:pt>
                <c:pt idx="1367">
                  <c:v>317.5</c:v>
                </c:pt>
                <c:pt idx="1368">
                  <c:v>317.60000000000002</c:v>
                </c:pt>
                <c:pt idx="1369">
                  <c:v>317.5</c:v>
                </c:pt>
                <c:pt idx="1370">
                  <c:v>317.2</c:v>
                </c:pt>
                <c:pt idx="1371">
                  <c:v>317.2</c:v>
                </c:pt>
                <c:pt idx="1372">
                  <c:v>317.2</c:v>
                </c:pt>
                <c:pt idx="1373">
                  <c:v>316.89999999999998</c:v>
                </c:pt>
                <c:pt idx="1374">
                  <c:v>316.89999999999998</c:v>
                </c:pt>
                <c:pt idx="1375">
                  <c:v>316.89999999999998</c:v>
                </c:pt>
                <c:pt idx="1376">
                  <c:v>316.5</c:v>
                </c:pt>
                <c:pt idx="1377">
                  <c:v>316.5</c:v>
                </c:pt>
                <c:pt idx="1378">
                  <c:v>316.60000000000002</c:v>
                </c:pt>
                <c:pt idx="1379">
                  <c:v>316.39999999999998</c:v>
                </c:pt>
                <c:pt idx="1380">
                  <c:v>316.2</c:v>
                </c:pt>
                <c:pt idx="1381">
                  <c:v>316.2</c:v>
                </c:pt>
                <c:pt idx="1382">
                  <c:v>316.2</c:v>
                </c:pt>
                <c:pt idx="1383">
                  <c:v>315.8</c:v>
                </c:pt>
                <c:pt idx="1384">
                  <c:v>315.89999999999998</c:v>
                </c:pt>
                <c:pt idx="1385">
                  <c:v>315.89999999999998</c:v>
                </c:pt>
                <c:pt idx="1386">
                  <c:v>315.89999999999998</c:v>
                </c:pt>
                <c:pt idx="1387">
                  <c:v>315.60000000000002</c:v>
                </c:pt>
                <c:pt idx="1388">
                  <c:v>315.60000000000002</c:v>
                </c:pt>
                <c:pt idx="1389">
                  <c:v>315.60000000000002</c:v>
                </c:pt>
                <c:pt idx="1390">
                  <c:v>315.2</c:v>
                </c:pt>
                <c:pt idx="1391">
                  <c:v>315.2</c:v>
                </c:pt>
                <c:pt idx="1392">
                  <c:v>315.3</c:v>
                </c:pt>
                <c:pt idx="1393">
                  <c:v>315.2</c:v>
                </c:pt>
                <c:pt idx="1394">
                  <c:v>315.2</c:v>
                </c:pt>
                <c:pt idx="1395">
                  <c:v>314.89999999999998</c:v>
                </c:pt>
                <c:pt idx="1396">
                  <c:v>314.89999999999998</c:v>
                </c:pt>
                <c:pt idx="1397">
                  <c:v>314.60000000000002</c:v>
                </c:pt>
                <c:pt idx="1398">
                  <c:v>314.5</c:v>
                </c:pt>
                <c:pt idx="1399">
                  <c:v>314.5</c:v>
                </c:pt>
                <c:pt idx="1400">
                  <c:v>314.5</c:v>
                </c:pt>
                <c:pt idx="1401">
                  <c:v>314.2</c:v>
                </c:pt>
                <c:pt idx="1402">
                  <c:v>314.2</c:v>
                </c:pt>
                <c:pt idx="1403">
                  <c:v>314.2</c:v>
                </c:pt>
                <c:pt idx="1404">
                  <c:v>314.2</c:v>
                </c:pt>
                <c:pt idx="1405">
                  <c:v>314</c:v>
                </c:pt>
                <c:pt idx="1406">
                  <c:v>313.89999999999998</c:v>
                </c:pt>
                <c:pt idx="1407">
                  <c:v>313.89999999999998</c:v>
                </c:pt>
                <c:pt idx="1408">
                  <c:v>313.60000000000002</c:v>
                </c:pt>
                <c:pt idx="1409">
                  <c:v>313.60000000000002</c:v>
                </c:pt>
                <c:pt idx="1410">
                  <c:v>313.60000000000002</c:v>
                </c:pt>
                <c:pt idx="1411">
                  <c:v>313.3</c:v>
                </c:pt>
                <c:pt idx="1412">
                  <c:v>313.3</c:v>
                </c:pt>
                <c:pt idx="1413">
                  <c:v>313.3</c:v>
                </c:pt>
                <c:pt idx="1414">
                  <c:v>313.3</c:v>
                </c:pt>
                <c:pt idx="1415">
                  <c:v>312.89999999999998</c:v>
                </c:pt>
                <c:pt idx="1416">
                  <c:v>312.89999999999998</c:v>
                </c:pt>
                <c:pt idx="1417">
                  <c:v>312.89999999999998</c:v>
                </c:pt>
                <c:pt idx="1418">
                  <c:v>312.60000000000002</c:v>
                </c:pt>
                <c:pt idx="1419">
                  <c:v>312.60000000000002</c:v>
                </c:pt>
                <c:pt idx="1420">
                  <c:v>312.3</c:v>
                </c:pt>
                <c:pt idx="1421">
                  <c:v>312.2</c:v>
                </c:pt>
                <c:pt idx="1422">
                  <c:v>312.3</c:v>
                </c:pt>
                <c:pt idx="1423">
                  <c:v>311.89999999999998</c:v>
                </c:pt>
                <c:pt idx="1424">
                  <c:v>311.89999999999998</c:v>
                </c:pt>
                <c:pt idx="1425">
                  <c:v>311.60000000000002</c:v>
                </c:pt>
                <c:pt idx="1426">
                  <c:v>311.60000000000002</c:v>
                </c:pt>
                <c:pt idx="1427">
                  <c:v>311.60000000000002</c:v>
                </c:pt>
                <c:pt idx="1428">
                  <c:v>311.3</c:v>
                </c:pt>
                <c:pt idx="1429">
                  <c:v>311.3</c:v>
                </c:pt>
                <c:pt idx="1430">
                  <c:v>311.2</c:v>
                </c:pt>
                <c:pt idx="1431">
                  <c:v>311.2</c:v>
                </c:pt>
                <c:pt idx="1432">
                  <c:v>311.2</c:v>
                </c:pt>
                <c:pt idx="1433">
                  <c:v>310.89999999999998</c:v>
                </c:pt>
                <c:pt idx="1434">
                  <c:v>310.60000000000002</c:v>
                </c:pt>
                <c:pt idx="1435">
                  <c:v>310.5</c:v>
                </c:pt>
                <c:pt idx="1436">
                  <c:v>310.2</c:v>
                </c:pt>
                <c:pt idx="1437">
                  <c:v>310.3</c:v>
                </c:pt>
                <c:pt idx="1438">
                  <c:v>310.3</c:v>
                </c:pt>
                <c:pt idx="1439">
                  <c:v>310.3</c:v>
                </c:pt>
                <c:pt idx="1440">
                  <c:v>309.89999999999998</c:v>
                </c:pt>
                <c:pt idx="1441">
                  <c:v>309.89999999999998</c:v>
                </c:pt>
                <c:pt idx="1442">
                  <c:v>309.89999999999998</c:v>
                </c:pt>
                <c:pt idx="1443">
                  <c:v>309.60000000000002</c:v>
                </c:pt>
                <c:pt idx="1444">
                  <c:v>309.60000000000002</c:v>
                </c:pt>
                <c:pt idx="1445">
                  <c:v>309.60000000000002</c:v>
                </c:pt>
                <c:pt idx="1446">
                  <c:v>309.3</c:v>
                </c:pt>
                <c:pt idx="1447">
                  <c:v>309.3</c:v>
                </c:pt>
                <c:pt idx="1448">
                  <c:v>309.3</c:v>
                </c:pt>
                <c:pt idx="1449">
                  <c:v>308.89999999999998</c:v>
                </c:pt>
                <c:pt idx="1450">
                  <c:v>309</c:v>
                </c:pt>
                <c:pt idx="1451">
                  <c:v>309</c:v>
                </c:pt>
                <c:pt idx="1452">
                  <c:v>308.60000000000002</c:v>
                </c:pt>
                <c:pt idx="1453">
                  <c:v>308.60000000000002</c:v>
                </c:pt>
                <c:pt idx="1454">
                  <c:v>308.60000000000002</c:v>
                </c:pt>
                <c:pt idx="1455">
                  <c:v>308.3</c:v>
                </c:pt>
                <c:pt idx="1456">
                  <c:v>308.3</c:v>
                </c:pt>
                <c:pt idx="1457">
                  <c:v>308.3</c:v>
                </c:pt>
                <c:pt idx="1458">
                  <c:v>308.2</c:v>
                </c:pt>
                <c:pt idx="1459">
                  <c:v>307.89999999999998</c:v>
                </c:pt>
                <c:pt idx="1460">
                  <c:v>307.60000000000002</c:v>
                </c:pt>
                <c:pt idx="1461">
                  <c:v>307.5</c:v>
                </c:pt>
                <c:pt idx="1462">
                  <c:v>307.60000000000002</c:v>
                </c:pt>
                <c:pt idx="1463">
                  <c:v>307.60000000000002</c:v>
                </c:pt>
                <c:pt idx="1464">
                  <c:v>307.2</c:v>
                </c:pt>
                <c:pt idx="1465">
                  <c:v>307.2</c:v>
                </c:pt>
                <c:pt idx="1466">
                  <c:v>306.89999999999998</c:v>
                </c:pt>
                <c:pt idx="1467">
                  <c:v>307.2</c:v>
                </c:pt>
                <c:pt idx="1468">
                  <c:v>307.2</c:v>
                </c:pt>
                <c:pt idx="1469">
                  <c:v>306.60000000000002</c:v>
                </c:pt>
                <c:pt idx="1470">
                  <c:v>306.60000000000002</c:v>
                </c:pt>
                <c:pt idx="1471">
                  <c:v>306.60000000000002</c:v>
                </c:pt>
                <c:pt idx="1472">
                  <c:v>306.5</c:v>
                </c:pt>
                <c:pt idx="1473">
                  <c:v>306.2</c:v>
                </c:pt>
                <c:pt idx="1474">
                  <c:v>306.2</c:v>
                </c:pt>
                <c:pt idx="1475">
                  <c:v>306.2</c:v>
                </c:pt>
                <c:pt idx="1476">
                  <c:v>305.89999999999998</c:v>
                </c:pt>
                <c:pt idx="1477">
                  <c:v>305.89999999999998</c:v>
                </c:pt>
                <c:pt idx="1478">
                  <c:v>305.8</c:v>
                </c:pt>
                <c:pt idx="1479">
                  <c:v>305.5</c:v>
                </c:pt>
                <c:pt idx="1480">
                  <c:v>305.60000000000002</c:v>
                </c:pt>
                <c:pt idx="1481">
                  <c:v>305.60000000000002</c:v>
                </c:pt>
                <c:pt idx="1482">
                  <c:v>305.60000000000002</c:v>
                </c:pt>
                <c:pt idx="1483">
                  <c:v>305.2</c:v>
                </c:pt>
                <c:pt idx="1484">
                  <c:v>305.2</c:v>
                </c:pt>
                <c:pt idx="1485">
                  <c:v>304.89999999999998</c:v>
                </c:pt>
                <c:pt idx="1486">
                  <c:v>304.89999999999998</c:v>
                </c:pt>
                <c:pt idx="1487">
                  <c:v>304.8</c:v>
                </c:pt>
                <c:pt idx="1488">
                  <c:v>304.60000000000002</c:v>
                </c:pt>
                <c:pt idx="1489">
                  <c:v>304.60000000000002</c:v>
                </c:pt>
                <c:pt idx="1490">
                  <c:v>304.60000000000002</c:v>
                </c:pt>
                <c:pt idx="1491">
                  <c:v>304.3</c:v>
                </c:pt>
                <c:pt idx="1492">
                  <c:v>304.5</c:v>
                </c:pt>
                <c:pt idx="1493">
                  <c:v>304.3</c:v>
                </c:pt>
                <c:pt idx="1494">
                  <c:v>303.89999999999998</c:v>
                </c:pt>
                <c:pt idx="1495">
                  <c:v>304</c:v>
                </c:pt>
                <c:pt idx="1496">
                  <c:v>304</c:v>
                </c:pt>
                <c:pt idx="1497">
                  <c:v>303.60000000000002</c:v>
                </c:pt>
                <c:pt idx="1498">
                  <c:v>303.5</c:v>
                </c:pt>
                <c:pt idx="1499">
                  <c:v>303.60000000000002</c:v>
                </c:pt>
                <c:pt idx="1500">
                  <c:v>303.5</c:v>
                </c:pt>
                <c:pt idx="1501">
                  <c:v>303.5</c:v>
                </c:pt>
                <c:pt idx="1502">
                  <c:v>303.5</c:v>
                </c:pt>
                <c:pt idx="1503">
                  <c:v>303</c:v>
                </c:pt>
                <c:pt idx="1504">
                  <c:v>302.89999999999998</c:v>
                </c:pt>
                <c:pt idx="1505">
                  <c:v>302.89999999999998</c:v>
                </c:pt>
                <c:pt idx="1506">
                  <c:v>302.89999999999998</c:v>
                </c:pt>
                <c:pt idx="1507">
                  <c:v>302.89999999999998</c:v>
                </c:pt>
                <c:pt idx="1508">
                  <c:v>302.8</c:v>
                </c:pt>
                <c:pt idx="1509">
                  <c:v>302.60000000000002</c:v>
                </c:pt>
                <c:pt idx="1510">
                  <c:v>302.60000000000002</c:v>
                </c:pt>
                <c:pt idx="1511">
                  <c:v>302.3</c:v>
                </c:pt>
                <c:pt idx="1512">
                  <c:v>302.60000000000002</c:v>
                </c:pt>
                <c:pt idx="1513">
                  <c:v>302.60000000000002</c:v>
                </c:pt>
                <c:pt idx="1514">
                  <c:v>302.3</c:v>
                </c:pt>
                <c:pt idx="1515">
                  <c:v>302.3</c:v>
                </c:pt>
                <c:pt idx="1516">
                  <c:v>301.89999999999998</c:v>
                </c:pt>
                <c:pt idx="1517">
                  <c:v>301.89999999999998</c:v>
                </c:pt>
                <c:pt idx="1518">
                  <c:v>301.89999999999998</c:v>
                </c:pt>
                <c:pt idx="1519">
                  <c:v>301.60000000000002</c:v>
                </c:pt>
                <c:pt idx="1520">
                  <c:v>301.60000000000002</c:v>
                </c:pt>
                <c:pt idx="1521">
                  <c:v>301.60000000000002</c:v>
                </c:pt>
                <c:pt idx="1522">
                  <c:v>301.60000000000002</c:v>
                </c:pt>
                <c:pt idx="1523">
                  <c:v>301.3</c:v>
                </c:pt>
                <c:pt idx="1524">
                  <c:v>301.3</c:v>
                </c:pt>
                <c:pt idx="1525">
                  <c:v>300.89999999999998</c:v>
                </c:pt>
                <c:pt idx="1526">
                  <c:v>301</c:v>
                </c:pt>
                <c:pt idx="1527">
                  <c:v>301</c:v>
                </c:pt>
                <c:pt idx="1528">
                  <c:v>300.7</c:v>
                </c:pt>
                <c:pt idx="1529">
                  <c:v>301</c:v>
                </c:pt>
                <c:pt idx="1530">
                  <c:v>300.60000000000002</c:v>
                </c:pt>
                <c:pt idx="1531">
                  <c:v>300.60000000000002</c:v>
                </c:pt>
                <c:pt idx="1532">
                  <c:v>300.60000000000002</c:v>
                </c:pt>
                <c:pt idx="1533">
                  <c:v>300.3</c:v>
                </c:pt>
                <c:pt idx="1534">
                  <c:v>300.2</c:v>
                </c:pt>
                <c:pt idx="1535">
                  <c:v>300.2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ex3_35_coolTemp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Sheet1!$F$2:$F$1964</c:f>
              <c:numCache>
                <c:formatCode>General</c:formatCode>
                <c:ptCount val="1963"/>
                <c:pt idx="463">
                  <c:v>375.6</c:v>
                </c:pt>
                <c:pt idx="464">
                  <c:v>375.7</c:v>
                </c:pt>
                <c:pt idx="465">
                  <c:v>375.4</c:v>
                </c:pt>
                <c:pt idx="466">
                  <c:v>375.3</c:v>
                </c:pt>
                <c:pt idx="467">
                  <c:v>375.4</c:v>
                </c:pt>
                <c:pt idx="468">
                  <c:v>375.4</c:v>
                </c:pt>
                <c:pt idx="469">
                  <c:v>375.4</c:v>
                </c:pt>
                <c:pt idx="470">
                  <c:v>375.3</c:v>
                </c:pt>
                <c:pt idx="471">
                  <c:v>375.4</c:v>
                </c:pt>
                <c:pt idx="472">
                  <c:v>375.3</c:v>
                </c:pt>
                <c:pt idx="473">
                  <c:v>375.3</c:v>
                </c:pt>
                <c:pt idx="474">
                  <c:v>375.3</c:v>
                </c:pt>
                <c:pt idx="475">
                  <c:v>375</c:v>
                </c:pt>
                <c:pt idx="476">
                  <c:v>374.9</c:v>
                </c:pt>
                <c:pt idx="477">
                  <c:v>374.9</c:v>
                </c:pt>
                <c:pt idx="478">
                  <c:v>375</c:v>
                </c:pt>
                <c:pt idx="479">
                  <c:v>375</c:v>
                </c:pt>
                <c:pt idx="480">
                  <c:v>375</c:v>
                </c:pt>
                <c:pt idx="481">
                  <c:v>374.9</c:v>
                </c:pt>
                <c:pt idx="482">
                  <c:v>374.9</c:v>
                </c:pt>
                <c:pt idx="483">
                  <c:v>374.6</c:v>
                </c:pt>
                <c:pt idx="484">
                  <c:v>374.6</c:v>
                </c:pt>
                <c:pt idx="485">
                  <c:v>374.6</c:v>
                </c:pt>
                <c:pt idx="486">
                  <c:v>374.6</c:v>
                </c:pt>
                <c:pt idx="487">
                  <c:v>374.3</c:v>
                </c:pt>
                <c:pt idx="488">
                  <c:v>374.3</c:v>
                </c:pt>
                <c:pt idx="489">
                  <c:v>374.3</c:v>
                </c:pt>
                <c:pt idx="490">
                  <c:v>374.3</c:v>
                </c:pt>
                <c:pt idx="491">
                  <c:v>374</c:v>
                </c:pt>
                <c:pt idx="492">
                  <c:v>374</c:v>
                </c:pt>
                <c:pt idx="493">
                  <c:v>374</c:v>
                </c:pt>
                <c:pt idx="494">
                  <c:v>374</c:v>
                </c:pt>
                <c:pt idx="495">
                  <c:v>374</c:v>
                </c:pt>
                <c:pt idx="496">
                  <c:v>373.9</c:v>
                </c:pt>
                <c:pt idx="497">
                  <c:v>373.7</c:v>
                </c:pt>
                <c:pt idx="498">
                  <c:v>373.7</c:v>
                </c:pt>
                <c:pt idx="499">
                  <c:v>373.7</c:v>
                </c:pt>
                <c:pt idx="500">
                  <c:v>373.7</c:v>
                </c:pt>
                <c:pt idx="501">
                  <c:v>373.7</c:v>
                </c:pt>
                <c:pt idx="502">
                  <c:v>373.3</c:v>
                </c:pt>
                <c:pt idx="503">
                  <c:v>373.3</c:v>
                </c:pt>
                <c:pt idx="504">
                  <c:v>373.3</c:v>
                </c:pt>
                <c:pt idx="505">
                  <c:v>373</c:v>
                </c:pt>
                <c:pt idx="506">
                  <c:v>372.7</c:v>
                </c:pt>
                <c:pt idx="507">
                  <c:v>372.4</c:v>
                </c:pt>
                <c:pt idx="508">
                  <c:v>372.4</c:v>
                </c:pt>
                <c:pt idx="509">
                  <c:v>372.2</c:v>
                </c:pt>
                <c:pt idx="510">
                  <c:v>372</c:v>
                </c:pt>
                <c:pt idx="511">
                  <c:v>372</c:v>
                </c:pt>
                <c:pt idx="512">
                  <c:v>371.9</c:v>
                </c:pt>
                <c:pt idx="513">
                  <c:v>371.6</c:v>
                </c:pt>
                <c:pt idx="514">
                  <c:v>371.3</c:v>
                </c:pt>
                <c:pt idx="515">
                  <c:v>371.4</c:v>
                </c:pt>
                <c:pt idx="516">
                  <c:v>371.4</c:v>
                </c:pt>
                <c:pt idx="517">
                  <c:v>371.1</c:v>
                </c:pt>
                <c:pt idx="518">
                  <c:v>371.4</c:v>
                </c:pt>
                <c:pt idx="519">
                  <c:v>371</c:v>
                </c:pt>
                <c:pt idx="520">
                  <c:v>371</c:v>
                </c:pt>
                <c:pt idx="521">
                  <c:v>371</c:v>
                </c:pt>
                <c:pt idx="522">
                  <c:v>370.6</c:v>
                </c:pt>
                <c:pt idx="523">
                  <c:v>370.4</c:v>
                </c:pt>
                <c:pt idx="524">
                  <c:v>370.3</c:v>
                </c:pt>
                <c:pt idx="525">
                  <c:v>370.3</c:v>
                </c:pt>
                <c:pt idx="526">
                  <c:v>370</c:v>
                </c:pt>
                <c:pt idx="527">
                  <c:v>370</c:v>
                </c:pt>
                <c:pt idx="528">
                  <c:v>370</c:v>
                </c:pt>
                <c:pt idx="529">
                  <c:v>369.7</c:v>
                </c:pt>
                <c:pt idx="530">
                  <c:v>369.7</c:v>
                </c:pt>
                <c:pt idx="531">
                  <c:v>369.3</c:v>
                </c:pt>
                <c:pt idx="532">
                  <c:v>369.4</c:v>
                </c:pt>
                <c:pt idx="533">
                  <c:v>369.4</c:v>
                </c:pt>
                <c:pt idx="534">
                  <c:v>369.2</c:v>
                </c:pt>
                <c:pt idx="535">
                  <c:v>369</c:v>
                </c:pt>
                <c:pt idx="536">
                  <c:v>368.7</c:v>
                </c:pt>
                <c:pt idx="537">
                  <c:v>368.7</c:v>
                </c:pt>
                <c:pt idx="538">
                  <c:v>368.7</c:v>
                </c:pt>
                <c:pt idx="539">
                  <c:v>368.4</c:v>
                </c:pt>
                <c:pt idx="540">
                  <c:v>368.3</c:v>
                </c:pt>
                <c:pt idx="541">
                  <c:v>368.3</c:v>
                </c:pt>
                <c:pt idx="542">
                  <c:v>368.1</c:v>
                </c:pt>
                <c:pt idx="543">
                  <c:v>368.1</c:v>
                </c:pt>
                <c:pt idx="544">
                  <c:v>368</c:v>
                </c:pt>
                <c:pt idx="545">
                  <c:v>367.7</c:v>
                </c:pt>
                <c:pt idx="546">
                  <c:v>367.3</c:v>
                </c:pt>
                <c:pt idx="547">
                  <c:v>367.4</c:v>
                </c:pt>
                <c:pt idx="548">
                  <c:v>367.4</c:v>
                </c:pt>
                <c:pt idx="549">
                  <c:v>367.1</c:v>
                </c:pt>
                <c:pt idx="550">
                  <c:v>367.1</c:v>
                </c:pt>
                <c:pt idx="551">
                  <c:v>366.8</c:v>
                </c:pt>
                <c:pt idx="552">
                  <c:v>366.8</c:v>
                </c:pt>
                <c:pt idx="553">
                  <c:v>366.6</c:v>
                </c:pt>
                <c:pt idx="554">
                  <c:v>366.6</c:v>
                </c:pt>
                <c:pt idx="555">
                  <c:v>366.3</c:v>
                </c:pt>
                <c:pt idx="556">
                  <c:v>366.3</c:v>
                </c:pt>
                <c:pt idx="557">
                  <c:v>366.3</c:v>
                </c:pt>
                <c:pt idx="558">
                  <c:v>366.3</c:v>
                </c:pt>
                <c:pt idx="559">
                  <c:v>366.1</c:v>
                </c:pt>
                <c:pt idx="560">
                  <c:v>366</c:v>
                </c:pt>
                <c:pt idx="561">
                  <c:v>365.7</c:v>
                </c:pt>
                <c:pt idx="562">
                  <c:v>365.7</c:v>
                </c:pt>
                <c:pt idx="563">
                  <c:v>365.7</c:v>
                </c:pt>
                <c:pt idx="564">
                  <c:v>365.4</c:v>
                </c:pt>
                <c:pt idx="565">
                  <c:v>365.4</c:v>
                </c:pt>
                <c:pt idx="566">
                  <c:v>365.1</c:v>
                </c:pt>
                <c:pt idx="567">
                  <c:v>365.1</c:v>
                </c:pt>
                <c:pt idx="568">
                  <c:v>364.7</c:v>
                </c:pt>
                <c:pt idx="569">
                  <c:v>364.7</c:v>
                </c:pt>
                <c:pt idx="570">
                  <c:v>364.6</c:v>
                </c:pt>
                <c:pt idx="571">
                  <c:v>364.7</c:v>
                </c:pt>
                <c:pt idx="572">
                  <c:v>364.4</c:v>
                </c:pt>
                <c:pt idx="573">
                  <c:v>364.4</c:v>
                </c:pt>
                <c:pt idx="574">
                  <c:v>364</c:v>
                </c:pt>
                <c:pt idx="575">
                  <c:v>363.8</c:v>
                </c:pt>
                <c:pt idx="576">
                  <c:v>363.7</c:v>
                </c:pt>
                <c:pt idx="577">
                  <c:v>363.8</c:v>
                </c:pt>
                <c:pt idx="578">
                  <c:v>363.4</c:v>
                </c:pt>
                <c:pt idx="579">
                  <c:v>363.4</c:v>
                </c:pt>
                <c:pt idx="580">
                  <c:v>363.1</c:v>
                </c:pt>
                <c:pt idx="581">
                  <c:v>363.1</c:v>
                </c:pt>
                <c:pt idx="582">
                  <c:v>363.1</c:v>
                </c:pt>
                <c:pt idx="583">
                  <c:v>362.8</c:v>
                </c:pt>
                <c:pt idx="584">
                  <c:v>362.8</c:v>
                </c:pt>
                <c:pt idx="585">
                  <c:v>362.8</c:v>
                </c:pt>
                <c:pt idx="586">
                  <c:v>362.5</c:v>
                </c:pt>
                <c:pt idx="587">
                  <c:v>362.5</c:v>
                </c:pt>
                <c:pt idx="588">
                  <c:v>362.5</c:v>
                </c:pt>
                <c:pt idx="589">
                  <c:v>362.1</c:v>
                </c:pt>
                <c:pt idx="590">
                  <c:v>362.1</c:v>
                </c:pt>
                <c:pt idx="591">
                  <c:v>362</c:v>
                </c:pt>
                <c:pt idx="592">
                  <c:v>361.8</c:v>
                </c:pt>
                <c:pt idx="593">
                  <c:v>361.8</c:v>
                </c:pt>
                <c:pt idx="594">
                  <c:v>361.8</c:v>
                </c:pt>
                <c:pt idx="595">
                  <c:v>361.8</c:v>
                </c:pt>
                <c:pt idx="596">
                  <c:v>361.4</c:v>
                </c:pt>
                <c:pt idx="597">
                  <c:v>361.4</c:v>
                </c:pt>
                <c:pt idx="598">
                  <c:v>361.4</c:v>
                </c:pt>
                <c:pt idx="599">
                  <c:v>361.1</c:v>
                </c:pt>
                <c:pt idx="600">
                  <c:v>361.1</c:v>
                </c:pt>
                <c:pt idx="601">
                  <c:v>360.9</c:v>
                </c:pt>
                <c:pt idx="602">
                  <c:v>360.8</c:v>
                </c:pt>
                <c:pt idx="603">
                  <c:v>360.8</c:v>
                </c:pt>
                <c:pt idx="604">
                  <c:v>360.5</c:v>
                </c:pt>
                <c:pt idx="605">
                  <c:v>360.4</c:v>
                </c:pt>
                <c:pt idx="606">
                  <c:v>360.4</c:v>
                </c:pt>
                <c:pt idx="607">
                  <c:v>360.4</c:v>
                </c:pt>
                <c:pt idx="608">
                  <c:v>360.1</c:v>
                </c:pt>
                <c:pt idx="609">
                  <c:v>360.2</c:v>
                </c:pt>
                <c:pt idx="610">
                  <c:v>360.1</c:v>
                </c:pt>
                <c:pt idx="611">
                  <c:v>359.8</c:v>
                </c:pt>
                <c:pt idx="612">
                  <c:v>359.8</c:v>
                </c:pt>
                <c:pt idx="613">
                  <c:v>359.9</c:v>
                </c:pt>
                <c:pt idx="614">
                  <c:v>359.5</c:v>
                </c:pt>
                <c:pt idx="615">
                  <c:v>359.2</c:v>
                </c:pt>
                <c:pt idx="616">
                  <c:v>359.2</c:v>
                </c:pt>
                <c:pt idx="617">
                  <c:v>358.9</c:v>
                </c:pt>
                <c:pt idx="618">
                  <c:v>358.8</c:v>
                </c:pt>
                <c:pt idx="619">
                  <c:v>358.8</c:v>
                </c:pt>
                <c:pt idx="620">
                  <c:v>358.5</c:v>
                </c:pt>
                <c:pt idx="621">
                  <c:v>358.5</c:v>
                </c:pt>
                <c:pt idx="622">
                  <c:v>358.5</c:v>
                </c:pt>
                <c:pt idx="623">
                  <c:v>358.2</c:v>
                </c:pt>
                <c:pt idx="624">
                  <c:v>358.1</c:v>
                </c:pt>
                <c:pt idx="625">
                  <c:v>358.2</c:v>
                </c:pt>
                <c:pt idx="626">
                  <c:v>357.9</c:v>
                </c:pt>
                <c:pt idx="627">
                  <c:v>357.9</c:v>
                </c:pt>
                <c:pt idx="628">
                  <c:v>357.6</c:v>
                </c:pt>
                <c:pt idx="629">
                  <c:v>357.6</c:v>
                </c:pt>
                <c:pt idx="630">
                  <c:v>357.2</c:v>
                </c:pt>
                <c:pt idx="631">
                  <c:v>357.2</c:v>
                </c:pt>
                <c:pt idx="632">
                  <c:v>357.2</c:v>
                </c:pt>
                <c:pt idx="633">
                  <c:v>356.9</c:v>
                </c:pt>
                <c:pt idx="634">
                  <c:v>356.9</c:v>
                </c:pt>
                <c:pt idx="635">
                  <c:v>356.6</c:v>
                </c:pt>
                <c:pt idx="636">
                  <c:v>356.6</c:v>
                </c:pt>
                <c:pt idx="637">
                  <c:v>356.2</c:v>
                </c:pt>
                <c:pt idx="638">
                  <c:v>356.2</c:v>
                </c:pt>
                <c:pt idx="639">
                  <c:v>355.9</c:v>
                </c:pt>
                <c:pt idx="640">
                  <c:v>355.9</c:v>
                </c:pt>
                <c:pt idx="641">
                  <c:v>355.8</c:v>
                </c:pt>
                <c:pt idx="642">
                  <c:v>355.5</c:v>
                </c:pt>
                <c:pt idx="643">
                  <c:v>355.5</c:v>
                </c:pt>
                <c:pt idx="644">
                  <c:v>355.2</c:v>
                </c:pt>
                <c:pt idx="645">
                  <c:v>355.2</c:v>
                </c:pt>
                <c:pt idx="646">
                  <c:v>355.2</c:v>
                </c:pt>
                <c:pt idx="647">
                  <c:v>354.9</c:v>
                </c:pt>
                <c:pt idx="648">
                  <c:v>354.9</c:v>
                </c:pt>
                <c:pt idx="649">
                  <c:v>354.5</c:v>
                </c:pt>
                <c:pt idx="650">
                  <c:v>354.5</c:v>
                </c:pt>
                <c:pt idx="651">
                  <c:v>354.2</c:v>
                </c:pt>
                <c:pt idx="652">
                  <c:v>354</c:v>
                </c:pt>
                <c:pt idx="653">
                  <c:v>353.8</c:v>
                </c:pt>
                <c:pt idx="654">
                  <c:v>353.8</c:v>
                </c:pt>
                <c:pt idx="655">
                  <c:v>353.5</c:v>
                </c:pt>
                <c:pt idx="656">
                  <c:v>353.4</c:v>
                </c:pt>
                <c:pt idx="657">
                  <c:v>353.1</c:v>
                </c:pt>
                <c:pt idx="658">
                  <c:v>353.2</c:v>
                </c:pt>
                <c:pt idx="659">
                  <c:v>353.1</c:v>
                </c:pt>
                <c:pt idx="660">
                  <c:v>352.8</c:v>
                </c:pt>
                <c:pt idx="661">
                  <c:v>352.8</c:v>
                </c:pt>
                <c:pt idx="662">
                  <c:v>352.6</c:v>
                </c:pt>
                <c:pt idx="663">
                  <c:v>352.5</c:v>
                </c:pt>
                <c:pt idx="664">
                  <c:v>352.1</c:v>
                </c:pt>
                <c:pt idx="665">
                  <c:v>352.5</c:v>
                </c:pt>
                <c:pt idx="666">
                  <c:v>352.2</c:v>
                </c:pt>
                <c:pt idx="667">
                  <c:v>352.1</c:v>
                </c:pt>
                <c:pt idx="668">
                  <c:v>351.8</c:v>
                </c:pt>
                <c:pt idx="669">
                  <c:v>351.8</c:v>
                </c:pt>
                <c:pt idx="670">
                  <c:v>351.5</c:v>
                </c:pt>
                <c:pt idx="671">
                  <c:v>351.5</c:v>
                </c:pt>
                <c:pt idx="672">
                  <c:v>351.5</c:v>
                </c:pt>
                <c:pt idx="673">
                  <c:v>351.5</c:v>
                </c:pt>
                <c:pt idx="674">
                  <c:v>351.3</c:v>
                </c:pt>
                <c:pt idx="675">
                  <c:v>351.1</c:v>
                </c:pt>
                <c:pt idx="676">
                  <c:v>351.2</c:v>
                </c:pt>
                <c:pt idx="677">
                  <c:v>351.2</c:v>
                </c:pt>
                <c:pt idx="678">
                  <c:v>351.1</c:v>
                </c:pt>
                <c:pt idx="679">
                  <c:v>350.9</c:v>
                </c:pt>
                <c:pt idx="680">
                  <c:v>350.9</c:v>
                </c:pt>
                <c:pt idx="681">
                  <c:v>350.9</c:v>
                </c:pt>
                <c:pt idx="682">
                  <c:v>350.6</c:v>
                </c:pt>
                <c:pt idx="683">
                  <c:v>350.2</c:v>
                </c:pt>
                <c:pt idx="684">
                  <c:v>350.1</c:v>
                </c:pt>
                <c:pt idx="685">
                  <c:v>350.2</c:v>
                </c:pt>
                <c:pt idx="686">
                  <c:v>349.9</c:v>
                </c:pt>
                <c:pt idx="687">
                  <c:v>349.9</c:v>
                </c:pt>
                <c:pt idx="688">
                  <c:v>349.9</c:v>
                </c:pt>
                <c:pt idx="689">
                  <c:v>349.8</c:v>
                </c:pt>
                <c:pt idx="690">
                  <c:v>349.5</c:v>
                </c:pt>
                <c:pt idx="691">
                  <c:v>349.5</c:v>
                </c:pt>
                <c:pt idx="692">
                  <c:v>349.5</c:v>
                </c:pt>
                <c:pt idx="693">
                  <c:v>349.2</c:v>
                </c:pt>
                <c:pt idx="694">
                  <c:v>348.9</c:v>
                </c:pt>
                <c:pt idx="695">
                  <c:v>348.8</c:v>
                </c:pt>
                <c:pt idx="696">
                  <c:v>348.8</c:v>
                </c:pt>
                <c:pt idx="697">
                  <c:v>348.7</c:v>
                </c:pt>
                <c:pt idx="698">
                  <c:v>348.5</c:v>
                </c:pt>
                <c:pt idx="699">
                  <c:v>348.5</c:v>
                </c:pt>
                <c:pt idx="700">
                  <c:v>348.2</c:v>
                </c:pt>
                <c:pt idx="701">
                  <c:v>347.9</c:v>
                </c:pt>
                <c:pt idx="702">
                  <c:v>347.8</c:v>
                </c:pt>
                <c:pt idx="703">
                  <c:v>347.8</c:v>
                </c:pt>
                <c:pt idx="704">
                  <c:v>347.5</c:v>
                </c:pt>
                <c:pt idx="705">
                  <c:v>347.5</c:v>
                </c:pt>
                <c:pt idx="706">
                  <c:v>347.5</c:v>
                </c:pt>
                <c:pt idx="707">
                  <c:v>347.4</c:v>
                </c:pt>
                <c:pt idx="708">
                  <c:v>347.2</c:v>
                </c:pt>
                <c:pt idx="709">
                  <c:v>346.9</c:v>
                </c:pt>
                <c:pt idx="710">
                  <c:v>346.9</c:v>
                </c:pt>
                <c:pt idx="711">
                  <c:v>346.9</c:v>
                </c:pt>
                <c:pt idx="712">
                  <c:v>346.6</c:v>
                </c:pt>
                <c:pt idx="713">
                  <c:v>346.5</c:v>
                </c:pt>
                <c:pt idx="714">
                  <c:v>346.5</c:v>
                </c:pt>
                <c:pt idx="715">
                  <c:v>346.5</c:v>
                </c:pt>
                <c:pt idx="716">
                  <c:v>346.2</c:v>
                </c:pt>
                <c:pt idx="717">
                  <c:v>346.2</c:v>
                </c:pt>
                <c:pt idx="718">
                  <c:v>346.2</c:v>
                </c:pt>
                <c:pt idx="719">
                  <c:v>345.9</c:v>
                </c:pt>
                <c:pt idx="720">
                  <c:v>345.9</c:v>
                </c:pt>
                <c:pt idx="721">
                  <c:v>345.9</c:v>
                </c:pt>
                <c:pt idx="722">
                  <c:v>345.9</c:v>
                </c:pt>
                <c:pt idx="723">
                  <c:v>345.9</c:v>
                </c:pt>
                <c:pt idx="724">
                  <c:v>345.9</c:v>
                </c:pt>
                <c:pt idx="725">
                  <c:v>345.9</c:v>
                </c:pt>
                <c:pt idx="726">
                  <c:v>345.6</c:v>
                </c:pt>
                <c:pt idx="727">
                  <c:v>345.5</c:v>
                </c:pt>
                <c:pt idx="728">
                  <c:v>345.6</c:v>
                </c:pt>
                <c:pt idx="729">
                  <c:v>345.6</c:v>
                </c:pt>
                <c:pt idx="730">
                  <c:v>345.5</c:v>
                </c:pt>
                <c:pt idx="731">
                  <c:v>345.2</c:v>
                </c:pt>
                <c:pt idx="732">
                  <c:v>345.6</c:v>
                </c:pt>
                <c:pt idx="733">
                  <c:v>345.2</c:v>
                </c:pt>
                <c:pt idx="734">
                  <c:v>345.2</c:v>
                </c:pt>
                <c:pt idx="735">
                  <c:v>344.9</c:v>
                </c:pt>
                <c:pt idx="736">
                  <c:v>344.9</c:v>
                </c:pt>
                <c:pt idx="737">
                  <c:v>344.8</c:v>
                </c:pt>
                <c:pt idx="738">
                  <c:v>344.9</c:v>
                </c:pt>
                <c:pt idx="739">
                  <c:v>344.8</c:v>
                </c:pt>
                <c:pt idx="740">
                  <c:v>344.5</c:v>
                </c:pt>
                <c:pt idx="741">
                  <c:v>344.5</c:v>
                </c:pt>
                <c:pt idx="742">
                  <c:v>344.5</c:v>
                </c:pt>
                <c:pt idx="743">
                  <c:v>344.5</c:v>
                </c:pt>
                <c:pt idx="744">
                  <c:v>344.6</c:v>
                </c:pt>
                <c:pt idx="745">
                  <c:v>344.2</c:v>
                </c:pt>
                <c:pt idx="746">
                  <c:v>344.2</c:v>
                </c:pt>
                <c:pt idx="747">
                  <c:v>344.2</c:v>
                </c:pt>
                <c:pt idx="748">
                  <c:v>344.2</c:v>
                </c:pt>
                <c:pt idx="749">
                  <c:v>344.2</c:v>
                </c:pt>
                <c:pt idx="750">
                  <c:v>344.2</c:v>
                </c:pt>
                <c:pt idx="751">
                  <c:v>343.9</c:v>
                </c:pt>
                <c:pt idx="752">
                  <c:v>343.9</c:v>
                </c:pt>
                <c:pt idx="753">
                  <c:v>343.9</c:v>
                </c:pt>
                <c:pt idx="754">
                  <c:v>343.5</c:v>
                </c:pt>
                <c:pt idx="755">
                  <c:v>343.5</c:v>
                </c:pt>
                <c:pt idx="756">
                  <c:v>343.9</c:v>
                </c:pt>
                <c:pt idx="757">
                  <c:v>343.5</c:v>
                </c:pt>
                <c:pt idx="758">
                  <c:v>343.5</c:v>
                </c:pt>
                <c:pt idx="759">
                  <c:v>343.5</c:v>
                </c:pt>
                <c:pt idx="760">
                  <c:v>343.2</c:v>
                </c:pt>
                <c:pt idx="761">
                  <c:v>343.2</c:v>
                </c:pt>
                <c:pt idx="762">
                  <c:v>343.2</c:v>
                </c:pt>
                <c:pt idx="763">
                  <c:v>343.2</c:v>
                </c:pt>
                <c:pt idx="764">
                  <c:v>343.2</c:v>
                </c:pt>
                <c:pt idx="765">
                  <c:v>342.8</c:v>
                </c:pt>
                <c:pt idx="766">
                  <c:v>342.8</c:v>
                </c:pt>
                <c:pt idx="767">
                  <c:v>342.8</c:v>
                </c:pt>
                <c:pt idx="768">
                  <c:v>342.6</c:v>
                </c:pt>
                <c:pt idx="769">
                  <c:v>342.5</c:v>
                </c:pt>
                <c:pt idx="770">
                  <c:v>342.5</c:v>
                </c:pt>
                <c:pt idx="771">
                  <c:v>342.6</c:v>
                </c:pt>
                <c:pt idx="772">
                  <c:v>342.2</c:v>
                </c:pt>
                <c:pt idx="773">
                  <c:v>342.2</c:v>
                </c:pt>
                <c:pt idx="774">
                  <c:v>342.5</c:v>
                </c:pt>
                <c:pt idx="775">
                  <c:v>342.2</c:v>
                </c:pt>
                <c:pt idx="776">
                  <c:v>342.5</c:v>
                </c:pt>
                <c:pt idx="777">
                  <c:v>342.1</c:v>
                </c:pt>
                <c:pt idx="778">
                  <c:v>341.9</c:v>
                </c:pt>
                <c:pt idx="779">
                  <c:v>341.9</c:v>
                </c:pt>
                <c:pt idx="780">
                  <c:v>341.9</c:v>
                </c:pt>
                <c:pt idx="781">
                  <c:v>341.6</c:v>
                </c:pt>
                <c:pt idx="782">
                  <c:v>341.6</c:v>
                </c:pt>
                <c:pt idx="783">
                  <c:v>341.3</c:v>
                </c:pt>
                <c:pt idx="784">
                  <c:v>341.3</c:v>
                </c:pt>
                <c:pt idx="785">
                  <c:v>341.6</c:v>
                </c:pt>
                <c:pt idx="786">
                  <c:v>341.2</c:v>
                </c:pt>
                <c:pt idx="787">
                  <c:v>341.5</c:v>
                </c:pt>
                <c:pt idx="788">
                  <c:v>341.2</c:v>
                </c:pt>
                <c:pt idx="789">
                  <c:v>340.8</c:v>
                </c:pt>
                <c:pt idx="790">
                  <c:v>341.1</c:v>
                </c:pt>
                <c:pt idx="791">
                  <c:v>340.8</c:v>
                </c:pt>
                <c:pt idx="792">
                  <c:v>340.8</c:v>
                </c:pt>
                <c:pt idx="793">
                  <c:v>340.9</c:v>
                </c:pt>
                <c:pt idx="794">
                  <c:v>340.8</c:v>
                </c:pt>
                <c:pt idx="795">
                  <c:v>340.6</c:v>
                </c:pt>
                <c:pt idx="796">
                  <c:v>340.2</c:v>
                </c:pt>
                <c:pt idx="797">
                  <c:v>339.9</c:v>
                </c:pt>
                <c:pt idx="798">
                  <c:v>339.9</c:v>
                </c:pt>
                <c:pt idx="799">
                  <c:v>339.6</c:v>
                </c:pt>
                <c:pt idx="800">
                  <c:v>339.2</c:v>
                </c:pt>
                <c:pt idx="801">
                  <c:v>339.6</c:v>
                </c:pt>
                <c:pt idx="802">
                  <c:v>339.6</c:v>
                </c:pt>
                <c:pt idx="803">
                  <c:v>339.2</c:v>
                </c:pt>
                <c:pt idx="804">
                  <c:v>339.2</c:v>
                </c:pt>
                <c:pt idx="805">
                  <c:v>338.9</c:v>
                </c:pt>
                <c:pt idx="806">
                  <c:v>338.9</c:v>
                </c:pt>
                <c:pt idx="807">
                  <c:v>338.9</c:v>
                </c:pt>
                <c:pt idx="808">
                  <c:v>338.9</c:v>
                </c:pt>
                <c:pt idx="809">
                  <c:v>338.5</c:v>
                </c:pt>
                <c:pt idx="810">
                  <c:v>338.5</c:v>
                </c:pt>
                <c:pt idx="811">
                  <c:v>338.5</c:v>
                </c:pt>
                <c:pt idx="812">
                  <c:v>338.3</c:v>
                </c:pt>
                <c:pt idx="813">
                  <c:v>338.2</c:v>
                </c:pt>
                <c:pt idx="814">
                  <c:v>338.2</c:v>
                </c:pt>
                <c:pt idx="815">
                  <c:v>337.9</c:v>
                </c:pt>
                <c:pt idx="816">
                  <c:v>337.9</c:v>
                </c:pt>
                <c:pt idx="817">
                  <c:v>337.9</c:v>
                </c:pt>
                <c:pt idx="818">
                  <c:v>337.9</c:v>
                </c:pt>
                <c:pt idx="819">
                  <c:v>337.6</c:v>
                </c:pt>
                <c:pt idx="820">
                  <c:v>337.2</c:v>
                </c:pt>
                <c:pt idx="821">
                  <c:v>337.2</c:v>
                </c:pt>
                <c:pt idx="822">
                  <c:v>336.8</c:v>
                </c:pt>
                <c:pt idx="823">
                  <c:v>337</c:v>
                </c:pt>
                <c:pt idx="824">
                  <c:v>336.6</c:v>
                </c:pt>
                <c:pt idx="825">
                  <c:v>336.5</c:v>
                </c:pt>
                <c:pt idx="826">
                  <c:v>336.5</c:v>
                </c:pt>
                <c:pt idx="827">
                  <c:v>336.2</c:v>
                </c:pt>
                <c:pt idx="828">
                  <c:v>335.9</c:v>
                </c:pt>
                <c:pt idx="829">
                  <c:v>335.9</c:v>
                </c:pt>
                <c:pt idx="830">
                  <c:v>335.6</c:v>
                </c:pt>
                <c:pt idx="831">
                  <c:v>335.6</c:v>
                </c:pt>
                <c:pt idx="832">
                  <c:v>335.6</c:v>
                </c:pt>
                <c:pt idx="833">
                  <c:v>335.3</c:v>
                </c:pt>
                <c:pt idx="834">
                  <c:v>335.3</c:v>
                </c:pt>
                <c:pt idx="835">
                  <c:v>334.9</c:v>
                </c:pt>
                <c:pt idx="836">
                  <c:v>334.9</c:v>
                </c:pt>
                <c:pt idx="837">
                  <c:v>334.6</c:v>
                </c:pt>
                <c:pt idx="838">
                  <c:v>334.6</c:v>
                </c:pt>
                <c:pt idx="839">
                  <c:v>334.6</c:v>
                </c:pt>
                <c:pt idx="840">
                  <c:v>334.3</c:v>
                </c:pt>
                <c:pt idx="841">
                  <c:v>334.3</c:v>
                </c:pt>
                <c:pt idx="842">
                  <c:v>334.3</c:v>
                </c:pt>
                <c:pt idx="843">
                  <c:v>334.3</c:v>
                </c:pt>
                <c:pt idx="844">
                  <c:v>333.9</c:v>
                </c:pt>
                <c:pt idx="845">
                  <c:v>333.9</c:v>
                </c:pt>
                <c:pt idx="846">
                  <c:v>334</c:v>
                </c:pt>
                <c:pt idx="847">
                  <c:v>333.6</c:v>
                </c:pt>
                <c:pt idx="848">
                  <c:v>333.7</c:v>
                </c:pt>
                <c:pt idx="849">
                  <c:v>333.6</c:v>
                </c:pt>
                <c:pt idx="850">
                  <c:v>333.2</c:v>
                </c:pt>
                <c:pt idx="851">
                  <c:v>333.3</c:v>
                </c:pt>
                <c:pt idx="852">
                  <c:v>333.3</c:v>
                </c:pt>
                <c:pt idx="853">
                  <c:v>332.9</c:v>
                </c:pt>
                <c:pt idx="854">
                  <c:v>332.9</c:v>
                </c:pt>
                <c:pt idx="855">
                  <c:v>333</c:v>
                </c:pt>
                <c:pt idx="856">
                  <c:v>332.5</c:v>
                </c:pt>
                <c:pt idx="857">
                  <c:v>332.6</c:v>
                </c:pt>
                <c:pt idx="858">
                  <c:v>332.5</c:v>
                </c:pt>
                <c:pt idx="859">
                  <c:v>332.5</c:v>
                </c:pt>
                <c:pt idx="860">
                  <c:v>332.2</c:v>
                </c:pt>
                <c:pt idx="861">
                  <c:v>332.2</c:v>
                </c:pt>
                <c:pt idx="862">
                  <c:v>332.3</c:v>
                </c:pt>
                <c:pt idx="863">
                  <c:v>332.3</c:v>
                </c:pt>
                <c:pt idx="864">
                  <c:v>331.9</c:v>
                </c:pt>
                <c:pt idx="865">
                  <c:v>331.9</c:v>
                </c:pt>
                <c:pt idx="866">
                  <c:v>331.9</c:v>
                </c:pt>
                <c:pt idx="867">
                  <c:v>331.6</c:v>
                </c:pt>
                <c:pt idx="868">
                  <c:v>331.6</c:v>
                </c:pt>
                <c:pt idx="869">
                  <c:v>331.6</c:v>
                </c:pt>
                <c:pt idx="870">
                  <c:v>331.3</c:v>
                </c:pt>
                <c:pt idx="871">
                  <c:v>331.3</c:v>
                </c:pt>
                <c:pt idx="872">
                  <c:v>331.3</c:v>
                </c:pt>
                <c:pt idx="873">
                  <c:v>331.3</c:v>
                </c:pt>
                <c:pt idx="874">
                  <c:v>330.9</c:v>
                </c:pt>
                <c:pt idx="875">
                  <c:v>330.9</c:v>
                </c:pt>
                <c:pt idx="876">
                  <c:v>330.9</c:v>
                </c:pt>
                <c:pt idx="877">
                  <c:v>330.6</c:v>
                </c:pt>
                <c:pt idx="878">
                  <c:v>330.6</c:v>
                </c:pt>
                <c:pt idx="879">
                  <c:v>330.5</c:v>
                </c:pt>
                <c:pt idx="880">
                  <c:v>330.3</c:v>
                </c:pt>
                <c:pt idx="881">
                  <c:v>330.3</c:v>
                </c:pt>
                <c:pt idx="882">
                  <c:v>330.3</c:v>
                </c:pt>
                <c:pt idx="883">
                  <c:v>330</c:v>
                </c:pt>
                <c:pt idx="884">
                  <c:v>330</c:v>
                </c:pt>
                <c:pt idx="885">
                  <c:v>329.7</c:v>
                </c:pt>
                <c:pt idx="886">
                  <c:v>329.6</c:v>
                </c:pt>
                <c:pt idx="887">
                  <c:v>329.5</c:v>
                </c:pt>
                <c:pt idx="888">
                  <c:v>329.4</c:v>
                </c:pt>
                <c:pt idx="889">
                  <c:v>329.4</c:v>
                </c:pt>
                <c:pt idx="890">
                  <c:v>328.9</c:v>
                </c:pt>
                <c:pt idx="891">
                  <c:v>328.7</c:v>
                </c:pt>
                <c:pt idx="892">
                  <c:v>328.4</c:v>
                </c:pt>
                <c:pt idx="893">
                  <c:v>328.3</c:v>
                </c:pt>
                <c:pt idx="894">
                  <c:v>328.3</c:v>
                </c:pt>
                <c:pt idx="895">
                  <c:v>328</c:v>
                </c:pt>
                <c:pt idx="896">
                  <c:v>328</c:v>
                </c:pt>
                <c:pt idx="897">
                  <c:v>328.1</c:v>
                </c:pt>
                <c:pt idx="898">
                  <c:v>327.7</c:v>
                </c:pt>
                <c:pt idx="899">
                  <c:v>327.7</c:v>
                </c:pt>
                <c:pt idx="900">
                  <c:v>327.7</c:v>
                </c:pt>
                <c:pt idx="901">
                  <c:v>327.39999999999998</c:v>
                </c:pt>
                <c:pt idx="902">
                  <c:v>327.39999999999998</c:v>
                </c:pt>
                <c:pt idx="903">
                  <c:v>327</c:v>
                </c:pt>
                <c:pt idx="904">
                  <c:v>327</c:v>
                </c:pt>
                <c:pt idx="905">
                  <c:v>326.60000000000002</c:v>
                </c:pt>
                <c:pt idx="906">
                  <c:v>326.60000000000002</c:v>
                </c:pt>
                <c:pt idx="907">
                  <c:v>326.8</c:v>
                </c:pt>
                <c:pt idx="908">
                  <c:v>326.3</c:v>
                </c:pt>
                <c:pt idx="909">
                  <c:v>326.39999999999998</c:v>
                </c:pt>
                <c:pt idx="910">
                  <c:v>326.10000000000002</c:v>
                </c:pt>
                <c:pt idx="911">
                  <c:v>326.10000000000002</c:v>
                </c:pt>
                <c:pt idx="912">
                  <c:v>325.7</c:v>
                </c:pt>
                <c:pt idx="913">
                  <c:v>325.7</c:v>
                </c:pt>
                <c:pt idx="914">
                  <c:v>325.7</c:v>
                </c:pt>
                <c:pt idx="915">
                  <c:v>325.39999999999998</c:v>
                </c:pt>
                <c:pt idx="916">
                  <c:v>325.39999999999998</c:v>
                </c:pt>
                <c:pt idx="917">
                  <c:v>325.39999999999998</c:v>
                </c:pt>
                <c:pt idx="918">
                  <c:v>325.10000000000002</c:v>
                </c:pt>
                <c:pt idx="919">
                  <c:v>325.10000000000002</c:v>
                </c:pt>
                <c:pt idx="920">
                  <c:v>325.10000000000002</c:v>
                </c:pt>
                <c:pt idx="921">
                  <c:v>324.7</c:v>
                </c:pt>
                <c:pt idx="922">
                  <c:v>324.39999999999998</c:v>
                </c:pt>
                <c:pt idx="923">
                  <c:v>324.39999999999998</c:v>
                </c:pt>
                <c:pt idx="924">
                  <c:v>324.39999999999998</c:v>
                </c:pt>
                <c:pt idx="925">
                  <c:v>324.39999999999998</c:v>
                </c:pt>
                <c:pt idx="926">
                  <c:v>324.10000000000002</c:v>
                </c:pt>
                <c:pt idx="927">
                  <c:v>324</c:v>
                </c:pt>
                <c:pt idx="928">
                  <c:v>324</c:v>
                </c:pt>
                <c:pt idx="929">
                  <c:v>323.8</c:v>
                </c:pt>
                <c:pt idx="930">
                  <c:v>323.7</c:v>
                </c:pt>
                <c:pt idx="931">
                  <c:v>323.8</c:v>
                </c:pt>
                <c:pt idx="932">
                  <c:v>323.7</c:v>
                </c:pt>
                <c:pt idx="933">
                  <c:v>323.39999999999998</c:v>
                </c:pt>
                <c:pt idx="934">
                  <c:v>323.39999999999998</c:v>
                </c:pt>
                <c:pt idx="935">
                  <c:v>323.10000000000002</c:v>
                </c:pt>
                <c:pt idx="936">
                  <c:v>323.10000000000002</c:v>
                </c:pt>
                <c:pt idx="937">
                  <c:v>322.8</c:v>
                </c:pt>
                <c:pt idx="938">
                  <c:v>322.8</c:v>
                </c:pt>
                <c:pt idx="939">
                  <c:v>322.8</c:v>
                </c:pt>
                <c:pt idx="940">
                  <c:v>322.8</c:v>
                </c:pt>
                <c:pt idx="941">
                  <c:v>322.39999999999998</c:v>
                </c:pt>
                <c:pt idx="942">
                  <c:v>322.39999999999998</c:v>
                </c:pt>
                <c:pt idx="943">
                  <c:v>322.10000000000002</c:v>
                </c:pt>
                <c:pt idx="944">
                  <c:v>322</c:v>
                </c:pt>
                <c:pt idx="945">
                  <c:v>322.10000000000002</c:v>
                </c:pt>
                <c:pt idx="946">
                  <c:v>321.8</c:v>
                </c:pt>
                <c:pt idx="947">
                  <c:v>321.7</c:v>
                </c:pt>
                <c:pt idx="948">
                  <c:v>321.7</c:v>
                </c:pt>
                <c:pt idx="949">
                  <c:v>321.39999999999998</c:v>
                </c:pt>
                <c:pt idx="950">
                  <c:v>321.39999999999998</c:v>
                </c:pt>
                <c:pt idx="951">
                  <c:v>321.39999999999998</c:v>
                </c:pt>
                <c:pt idx="952">
                  <c:v>321.10000000000002</c:v>
                </c:pt>
                <c:pt idx="953">
                  <c:v>320.89999999999998</c:v>
                </c:pt>
                <c:pt idx="954">
                  <c:v>320.7</c:v>
                </c:pt>
                <c:pt idx="955">
                  <c:v>320.7</c:v>
                </c:pt>
                <c:pt idx="956">
                  <c:v>320.7</c:v>
                </c:pt>
                <c:pt idx="957">
                  <c:v>320.5</c:v>
                </c:pt>
                <c:pt idx="958">
                  <c:v>320.39999999999998</c:v>
                </c:pt>
                <c:pt idx="959">
                  <c:v>320.2</c:v>
                </c:pt>
                <c:pt idx="960">
                  <c:v>320.10000000000002</c:v>
                </c:pt>
                <c:pt idx="961">
                  <c:v>319.8</c:v>
                </c:pt>
                <c:pt idx="962">
                  <c:v>319.8</c:v>
                </c:pt>
                <c:pt idx="963">
                  <c:v>319.8</c:v>
                </c:pt>
                <c:pt idx="964">
                  <c:v>319.5</c:v>
                </c:pt>
                <c:pt idx="965">
                  <c:v>319.5</c:v>
                </c:pt>
                <c:pt idx="966">
                  <c:v>319.2</c:v>
                </c:pt>
                <c:pt idx="967">
                  <c:v>317.89999999999998</c:v>
                </c:pt>
                <c:pt idx="968">
                  <c:v>317.8</c:v>
                </c:pt>
                <c:pt idx="969">
                  <c:v>317.7</c:v>
                </c:pt>
                <c:pt idx="970">
                  <c:v>317.5</c:v>
                </c:pt>
                <c:pt idx="971">
                  <c:v>317.60000000000002</c:v>
                </c:pt>
                <c:pt idx="972">
                  <c:v>317.10000000000002</c:v>
                </c:pt>
                <c:pt idx="973">
                  <c:v>317.10000000000002</c:v>
                </c:pt>
                <c:pt idx="974">
                  <c:v>317.10000000000002</c:v>
                </c:pt>
                <c:pt idx="975">
                  <c:v>317.10000000000002</c:v>
                </c:pt>
                <c:pt idx="976">
                  <c:v>316.8</c:v>
                </c:pt>
                <c:pt idx="977">
                  <c:v>316.8</c:v>
                </c:pt>
                <c:pt idx="978">
                  <c:v>316.8</c:v>
                </c:pt>
                <c:pt idx="979">
                  <c:v>316.89999999999998</c:v>
                </c:pt>
                <c:pt idx="980">
                  <c:v>316.39999999999998</c:v>
                </c:pt>
                <c:pt idx="981">
                  <c:v>316.39999999999998</c:v>
                </c:pt>
                <c:pt idx="982">
                  <c:v>316.39999999999998</c:v>
                </c:pt>
                <c:pt idx="983">
                  <c:v>316.10000000000002</c:v>
                </c:pt>
                <c:pt idx="984">
                  <c:v>316.10000000000002</c:v>
                </c:pt>
                <c:pt idx="985">
                  <c:v>316.10000000000002</c:v>
                </c:pt>
                <c:pt idx="986">
                  <c:v>315.8</c:v>
                </c:pt>
                <c:pt idx="987">
                  <c:v>315.89999999999998</c:v>
                </c:pt>
                <c:pt idx="988">
                  <c:v>315.8</c:v>
                </c:pt>
                <c:pt idx="989">
                  <c:v>315.8</c:v>
                </c:pt>
                <c:pt idx="990">
                  <c:v>315.8</c:v>
                </c:pt>
                <c:pt idx="991">
                  <c:v>315.5</c:v>
                </c:pt>
                <c:pt idx="992">
                  <c:v>315.5</c:v>
                </c:pt>
                <c:pt idx="993">
                  <c:v>315.5</c:v>
                </c:pt>
                <c:pt idx="994">
                  <c:v>315.3</c:v>
                </c:pt>
                <c:pt idx="995">
                  <c:v>315.3</c:v>
                </c:pt>
                <c:pt idx="996">
                  <c:v>315</c:v>
                </c:pt>
                <c:pt idx="997">
                  <c:v>314.89999999999998</c:v>
                </c:pt>
                <c:pt idx="998">
                  <c:v>314.89999999999998</c:v>
                </c:pt>
                <c:pt idx="999">
                  <c:v>314.60000000000002</c:v>
                </c:pt>
                <c:pt idx="1000">
                  <c:v>314.89999999999998</c:v>
                </c:pt>
                <c:pt idx="1001">
                  <c:v>314.60000000000002</c:v>
                </c:pt>
                <c:pt idx="1002">
                  <c:v>314.5</c:v>
                </c:pt>
                <c:pt idx="1003">
                  <c:v>314.3</c:v>
                </c:pt>
                <c:pt idx="1004">
                  <c:v>314.5</c:v>
                </c:pt>
                <c:pt idx="1005">
                  <c:v>314.2</c:v>
                </c:pt>
                <c:pt idx="1006">
                  <c:v>314.2</c:v>
                </c:pt>
                <c:pt idx="1007">
                  <c:v>314.3</c:v>
                </c:pt>
                <c:pt idx="1008">
                  <c:v>314.2</c:v>
                </c:pt>
                <c:pt idx="1009">
                  <c:v>314.2</c:v>
                </c:pt>
                <c:pt idx="1010">
                  <c:v>314.2</c:v>
                </c:pt>
                <c:pt idx="1011">
                  <c:v>314.2</c:v>
                </c:pt>
                <c:pt idx="1012">
                  <c:v>314.2</c:v>
                </c:pt>
                <c:pt idx="1013">
                  <c:v>313.89999999999998</c:v>
                </c:pt>
                <c:pt idx="1014">
                  <c:v>313.89999999999998</c:v>
                </c:pt>
                <c:pt idx="1015">
                  <c:v>313.89999999999998</c:v>
                </c:pt>
                <c:pt idx="1016">
                  <c:v>313.89999999999998</c:v>
                </c:pt>
                <c:pt idx="1017">
                  <c:v>313.89999999999998</c:v>
                </c:pt>
                <c:pt idx="1018">
                  <c:v>313.60000000000002</c:v>
                </c:pt>
                <c:pt idx="1019">
                  <c:v>313.60000000000002</c:v>
                </c:pt>
                <c:pt idx="1020">
                  <c:v>313.60000000000002</c:v>
                </c:pt>
                <c:pt idx="1021">
                  <c:v>313.60000000000002</c:v>
                </c:pt>
                <c:pt idx="1022">
                  <c:v>313.60000000000002</c:v>
                </c:pt>
                <c:pt idx="1023">
                  <c:v>313.60000000000002</c:v>
                </c:pt>
                <c:pt idx="1024">
                  <c:v>313.60000000000002</c:v>
                </c:pt>
                <c:pt idx="1025">
                  <c:v>313.3</c:v>
                </c:pt>
                <c:pt idx="1026">
                  <c:v>313.3</c:v>
                </c:pt>
                <c:pt idx="1027">
                  <c:v>313.3</c:v>
                </c:pt>
                <c:pt idx="1028">
                  <c:v>313.3</c:v>
                </c:pt>
                <c:pt idx="1029">
                  <c:v>313.3</c:v>
                </c:pt>
                <c:pt idx="1030">
                  <c:v>313.3</c:v>
                </c:pt>
                <c:pt idx="1031">
                  <c:v>313.3</c:v>
                </c:pt>
                <c:pt idx="1032">
                  <c:v>313.3</c:v>
                </c:pt>
                <c:pt idx="1033">
                  <c:v>313.3</c:v>
                </c:pt>
                <c:pt idx="1034">
                  <c:v>312.89999999999998</c:v>
                </c:pt>
                <c:pt idx="1035">
                  <c:v>312.89999999999998</c:v>
                </c:pt>
                <c:pt idx="1036">
                  <c:v>312.89999999999998</c:v>
                </c:pt>
                <c:pt idx="1037">
                  <c:v>312.89999999999998</c:v>
                </c:pt>
                <c:pt idx="1038">
                  <c:v>312.89999999999998</c:v>
                </c:pt>
                <c:pt idx="1039">
                  <c:v>312.60000000000002</c:v>
                </c:pt>
                <c:pt idx="1040">
                  <c:v>312.60000000000002</c:v>
                </c:pt>
                <c:pt idx="1041">
                  <c:v>312.60000000000002</c:v>
                </c:pt>
                <c:pt idx="1042">
                  <c:v>312.60000000000002</c:v>
                </c:pt>
                <c:pt idx="1043">
                  <c:v>312.60000000000002</c:v>
                </c:pt>
                <c:pt idx="1044">
                  <c:v>312.60000000000002</c:v>
                </c:pt>
                <c:pt idx="1045">
                  <c:v>312.2</c:v>
                </c:pt>
                <c:pt idx="1046">
                  <c:v>312.2</c:v>
                </c:pt>
                <c:pt idx="1047">
                  <c:v>312.2</c:v>
                </c:pt>
                <c:pt idx="1048">
                  <c:v>312.2</c:v>
                </c:pt>
                <c:pt idx="1049">
                  <c:v>312.2</c:v>
                </c:pt>
                <c:pt idx="1050">
                  <c:v>312.2</c:v>
                </c:pt>
                <c:pt idx="1051">
                  <c:v>312.2</c:v>
                </c:pt>
                <c:pt idx="1052">
                  <c:v>311.89999999999998</c:v>
                </c:pt>
                <c:pt idx="1053">
                  <c:v>311.8</c:v>
                </c:pt>
                <c:pt idx="1054">
                  <c:v>311.89999999999998</c:v>
                </c:pt>
                <c:pt idx="1055">
                  <c:v>311.60000000000002</c:v>
                </c:pt>
                <c:pt idx="1056">
                  <c:v>311.5</c:v>
                </c:pt>
                <c:pt idx="1057">
                  <c:v>311.5</c:v>
                </c:pt>
                <c:pt idx="1058">
                  <c:v>311.5</c:v>
                </c:pt>
                <c:pt idx="1059">
                  <c:v>311.60000000000002</c:v>
                </c:pt>
                <c:pt idx="1060">
                  <c:v>311.5</c:v>
                </c:pt>
                <c:pt idx="1061">
                  <c:v>311.60000000000002</c:v>
                </c:pt>
                <c:pt idx="1062">
                  <c:v>311.2</c:v>
                </c:pt>
                <c:pt idx="1063">
                  <c:v>311.2</c:v>
                </c:pt>
                <c:pt idx="1064">
                  <c:v>311.2</c:v>
                </c:pt>
                <c:pt idx="1065">
                  <c:v>311.2</c:v>
                </c:pt>
                <c:pt idx="1066">
                  <c:v>311.2</c:v>
                </c:pt>
                <c:pt idx="1067">
                  <c:v>311.2</c:v>
                </c:pt>
                <c:pt idx="1068">
                  <c:v>311.2</c:v>
                </c:pt>
                <c:pt idx="1069">
                  <c:v>310.89999999999998</c:v>
                </c:pt>
                <c:pt idx="1070">
                  <c:v>310.89999999999998</c:v>
                </c:pt>
                <c:pt idx="1071">
                  <c:v>310.89999999999998</c:v>
                </c:pt>
                <c:pt idx="1072">
                  <c:v>310.89999999999998</c:v>
                </c:pt>
                <c:pt idx="1073">
                  <c:v>310.89999999999998</c:v>
                </c:pt>
                <c:pt idx="1074">
                  <c:v>310.5</c:v>
                </c:pt>
                <c:pt idx="1075">
                  <c:v>310.5</c:v>
                </c:pt>
                <c:pt idx="1076">
                  <c:v>310.5</c:v>
                </c:pt>
                <c:pt idx="1077">
                  <c:v>310.5</c:v>
                </c:pt>
                <c:pt idx="1078">
                  <c:v>310.2</c:v>
                </c:pt>
                <c:pt idx="1079">
                  <c:v>310.2</c:v>
                </c:pt>
                <c:pt idx="1080">
                  <c:v>310.2</c:v>
                </c:pt>
                <c:pt idx="1081">
                  <c:v>310.2</c:v>
                </c:pt>
                <c:pt idx="1082">
                  <c:v>310.2</c:v>
                </c:pt>
                <c:pt idx="1083">
                  <c:v>310.2</c:v>
                </c:pt>
                <c:pt idx="1084">
                  <c:v>309.60000000000002</c:v>
                </c:pt>
                <c:pt idx="1085">
                  <c:v>309.5</c:v>
                </c:pt>
                <c:pt idx="1086">
                  <c:v>309.3</c:v>
                </c:pt>
                <c:pt idx="1087">
                  <c:v>309.5</c:v>
                </c:pt>
                <c:pt idx="1088">
                  <c:v>309.3</c:v>
                </c:pt>
                <c:pt idx="1089">
                  <c:v>309.2</c:v>
                </c:pt>
                <c:pt idx="1090">
                  <c:v>308.89999999999998</c:v>
                </c:pt>
                <c:pt idx="1091">
                  <c:v>308.89999999999998</c:v>
                </c:pt>
                <c:pt idx="1092">
                  <c:v>308.5</c:v>
                </c:pt>
                <c:pt idx="1093">
                  <c:v>308.60000000000002</c:v>
                </c:pt>
                <c:pt idx="1094">
                  <c:v>308.5</c:v>
                </c:pt>
                <c:pt idx="1095">
                  <c:v>308.5</c:v>
                </c:pt>
                <c:pt idx="1096">
                  <c:v>308.2</c:v>
                </c:pt>
                <c:pt idx="1097">
                  <c:v>308</c:v>
                </c:pt>
                <c:pt idx="1098">
                  <c:v>307.8</c:v>
                </c:pt>
                <c:pt idx="1099">
                  <c:v>307.8</c:v>
                </c:pt>
                <c:pt idx="1100">
                  <c:v>307.5</c:v>
                </c:pt>
                <c:pt idx="1101">
                  <c:v>307.7</c:v>
                </c:pt>
                <c:pt idx="1102">
                  <c:v>307.5</c:v>
                </c:pt>
                <c:pt idx="1103">
                  <c:v>307.2</c:v>
                </c:pt>
                <c:pt idx="1104">
                  <c:v>307.10000000000002</c:v>
                </c:pt>
                <c:pt idx="1105">
                  <c:v>307.2</c:v>
                </c:pt>
                <c:pt idx="1106">
                  <c:v>306.89999999999998</c:v>
                </c:pt>
                <c:pt idx="1107">
                  <c:v>306.8</c:v>
                </c:pt>
                <c:pt idx="1108">
                  <c:v>306.5</c:v>
                </c:pt>
                <c:pt idx="1109">
                  <c:v>306.5</c:v>
                </c:pt>
                <c:pt idx="1110">
                  <c:v>306.60000000000002</c:v>
                </c:pt>
                <c:pt idx="1111">
                  <c:v>306.5</c:v>
                </c:pt>
                <c:pt idx="1112">
                  <c:v>306.5</c:v>
                </c:pt>
                <c:pt idx="1113">
                  <c:v>306.10000000000002</c:v>
                </c:pt>
                <c:pt idx="1114">
                  <c:v>306.2</c:v>
                </c:pt>
                <c:pt idx="1115">
                  <c:v>305.8</c:v>
                </c:pt>
                <c:pt idx="1116">
                  <c:v>305.39999999999998</c:v>
                </c:pt>
                <c:pt idx="1117">
                  <c:v>305.5</c:v>
                </c:pt>
                <c:pt idx="1118">
                  <c:v>305.39999999999998</c:v>
                </c:pt>
                <c:pt idx="1119">
                  <c:v>305.39999999999998</c:v>
                </c:pt>
                <c:pt idx="1120">
                  <c:v>305.10000000000002</c:v>
                </c:pt>
                <c:pt idx="1121">
                  <c:v>305.10000000000002</c:v>
                </c:pt>
                <c:pt idx="1122">
                  <c:v>305.2</c:v>
                </c:pt>
                <c:pt idx="1123">
                  <c:v>304.89999999999998</c:v>
                </c:pt>
                <c:pt idx="1124">
                  <c:v>304.89999999999998</c:v>
                </c:pt>
                <c:pt idx="1125">
                  <c:v>304.5</c:v>
                </c:pt>
                <c:pt idx="1126">
                  <c:v>304.5</c:v>
                </c:pt>
                <c:pt idx="1127">
                  <c:v>304.5</c:v>
                </c:pt>
                <c:pt idx="1128">
                  <c:v>304.39999999999998</c:v>
                </c:pt>
                <c:pt idx="1129">
                  <c:v>304.2</c:v>
                </c:pt>
                <c:pt idx="1130">
                  <c:v>304.2</c:v>
                </c:pt>
                <c:pt idx="1131">
                  <c:v>303.89999999999998</c:v>
                </c:pt>
                <c:pt idx="1132">
                  <c:v>303.89999999999998</c:v>
                </c:pt>
                <c:pt idx="1133">
                  <c:v>303.89999999999998</c:v>
                </c:pt>
                <c:pt idx="1134">
                  <c:v>303.5</c:v>
                </c:pt>
                <c:pt idx="1135">
                  <c:v>303.5</c:v>
                </c:pt>
                <c:pt idx="1136">
                  <c:v>303.39999999999998</c:v>
                </c:pt>
                <c:pt idx="1137">
                  <c:v>303.39999999999998</c:v>
                </c:pt>
                <c:pt idx="1138">
                  <c:v>303.2</c:v>
                </c:pt>
                <c:pt idx="1139">
                  <c:v>303.3</c:v>
                </c:pt>
                <c:pt idx="1140">
                  <c:v>303.2</c:v>
                </c:pt>
                <c:pt idx="1141">
                  <c:v>302.89999999999998</c:v>
                </c:pt>
                <c:pt idx="1142">
                  <c:v>302.60000000000002</c:v>
                </c:pt>
                <c:pt idx="1143">
                  <c:v>302.60000000000002</c:v>
                </c:pt>
                <c:pt idx="1144">
                  <c:v>302.60000000000002</c:v>
                </c:pt>
                <c:pt idx="1145">
                  <c:v>302.5</c:v>
                </c:pt>
                <c:pt idx="1146">
                  <c:v>302.3</c:v>
                </c:pt>
                <c:pt idx="1147">
                  <c:v>302.3</c:v>
                </c:pt>
                <c:pt idx="1148">
                  <c:v>302.2</c:v>
                </c:pt>
                <c:pt idx="1149">
                  <c:v>301.89999999999998</c:v>
                </c:pt>
                <c:pt idx="1150">
                  <c:v>301.89999999999998</c:v>
                </c:pt>
                <c:pt idx="1151">
                  <c:v>301.60000000000002</c:v>
                </c:pt>
                <c:pt idx="1152">
                  <c:v>301.60000000000002</c:v>
                </c:pt>
                <c:pt idx="1153">
                  <c:v>301.60000000000002</c:v>
                </c:pt>
                <c:pt idx="1154">
                  <c:v>301.3</c:v>
                </c:pt>
                <c:pt idx="1155">
                  <c:v>301.3</c:v>
                </c:pt>
                <c:pt idx="1156">
                  <c:v>301.3</c:v>
                </c:pt>
                <c:pt idx="1157">
                  <c:v>301</c:v>
                </c:pt>
                <c:pt idx="1158">
                  <c:v>300.89999999999998</c:v>
                </c:pt>
                <c:pt idx="1159">
                  <c:v>300.89999999999998</c:v>
                </c:pt>
                <c:pt idx="1160">
                  <c:v>300.5</c:v>
                </c:pt>
                <c:pt idx="1161">
                  <c:v>300.60000000000002</c:v>
                </c:pt>
                <c:pt idx="1162">
                  <c:v>300.39999999999998</c:v>
                </c:pt>
                <c:pt idx="1163">
                  <c:v>300.2</c:v>
                </c:pt>
                <c:pt idx="1164">
                  <c:v>300.2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ex3_40_coolTemp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Sheet1!$G$2:$G$1964</c:f>
              <c:numCache>
                <c:formatCode>General</c:formatCode>
                <c:ptCount val="1963"/>
                <c:pt idx="567">
                  <c:v>375.6</c:v>
                </c:pt>
                <c:pt idx="568">
                  <c:v>375.3</c:v>
                </c:pt>
                <c:pt idx="569">
                  <c:v>375.3</c:v>
                </c:pt>
                <c:pt idx="570">
                  <c:v>375.3</c:v>
                </c:pt>
                <c:pt idx="571">
                  <c:v>375.4</c:v>
                </c:pt>
                <c:pt idx="572">
                  <c:v>375.3</c:v>
                </c:pt>
                <c:pt idx="573">
                  <c:v>374.9</c:v>
                </c:pt>
                <c:pt idx="574">
                  <c:v>375.1</c:v>
                </c:pt>
                <c:pt idx="575">
                  <c:v>375</c:v>
                </c:pt>
                <c:pt idx="576">
                  <c:v>375</c:v>
                </c:pt>
                <c:pt idx="577">
                  <c:v>374.9</c:v>
                </c:pt>
                <c:pt idx="578">
                  <c:v>374.6</c:v>
                </c:pt>
                <c:pt idx="579">
                  <c:v>374.6</c:v>
                </c:pt>
                <c:pt idx="580">
                  <c:v>374.6</c:v>
                </c:pt>
                <c:pt idx="581">
                  <c:v>374.3</c:v>
                </c:pt>
                <c:pt idx="582">
                  <c:v>374.3</c:v>
                </c:pt>
                <c:pt idx="583">
                  <c:v>374</c:v>
                </c:pt>
                <c:pt idx="584">
                  <c:v>373.9</c:v>
                </c:pt>
                <c:pt idx="585">
                  <c:v>374</c:v>
                </c:pt>
                <c:pt idx="586">
                  <c:v>373.9</c:v>
                </c:pt>
                <c:pt idx="587">
                  <c:v>373.7</c:v>
                </c:pt>
                <c:pt idx="588">
                  <c:v>373.3</c:v>
                </c:pt>
                <c:pt idx="589">
                  <c:v>373.6</c:v>
                </c:pt>
                <c:pt idx="590">
                  <c:v>373.3</c:v>
                </c:pt>
                <c:pt idx="591">
                  <c:v>373.3</c:v>
                </c:pt>
                <c:pt idx="592">
                  <c:v>372.9</c:v>
                </c:pt>
                <c:pt idx="593">
                  <c:v>373</c:v>
                </c:pt>
                <c:pt idx="594">
                  <c:v>372.9</c:v>
                </c:pt>
                <c:pt idx="595">
                  <c:v>372.7</c:v>
                </c:pt>
                <c:pt idx="596">
                  <c:v>372.6</c:v>
                </c:pt>
                <c:pt idx="597">
                  <c:v>372.3</c:v>
                </c:pt>
                <c:pt idx="598">
                  <c:v>372.6</c:v>
                </c:pt>
                <c:pt idx="599">
                  <c:v>372.2</c:v>
                </c:pt>
                <c:pt idx="600">
                  <c:v>372.2</c:v>
                </c:pt>
                <c:pt idx="601">
                  <c:v>372</c:v>
                </c:pt>
                <c:pt idx="602">
                  <c:v>371.9</c:v>
                </c:pt>
                <c:pt idx="603">
                  <c:v>371.6</c:v>
                </c:pt>
                <c:pt idx="604">
                  <c:v>371.6</c:v>
                </c:pt>
                <c:pt idx="605">
                  <c:v>371.6</c:v>
                </c:pt>
                <c:pt idx="606">
                  <c:v>371.3</c:v>
                </c:pt>
                <c:pt idx="607">
                  <c:v>371.3</c:v>
                </c:pt>
                <c:pt idx="608">
                  <c:v>371.3</c:v>
                </c:pt>
                <c:pt idx="609">
                  <c:v>371</c:v>
                </c:pt>
                <c:pt idx="610">
                  <c:v>371</c:v>
                </c:pt>
                <c:pt idx="611">
                  <c:v>371</c:v>
                </c:pt>
                <c:pt idx="612">
                  <c:v>370.6</c:v>
                </c:pt>
                <c:pt idx="613">
                  <c:v>370.6</c:v>
                </c:pt>
                <c:pt idx="614">
                  <c:v>370.3</c:v>
                </c:pt>
                <c:pt idx="615">
                  <c:v>370.3</c:v>
                </c:pt>
                <c:pt idx="616">
                  <c:v>370.3</c:v>
                </c:pt>
                <c:pt idx="617">
                  <c:v>370.3</c:v>
                </c:pt>
                <c:pt idx="618">
                  <c:v>370.3</c:v>
                </c:pt>
                <c:pt idx="619">
                  <c:v>369.9</c:v>
                </c:pt>
                <c:pt idx="620">
                  <c:v>370</c:v>
                </c:pt>
                <c:pt idx="621">
                  <c:v>369.9</c:v>
                </c:pt>
                <c:pt idx="622">
                  <c:v>370</c:v>
                </c:pt>
                <c:pt idx="623">
                  <c:v>369.6</c:v>
                </c:pt>
                <c:pt idx="624">
                  <c:v>369.3</c:v>
                </c:pt>
                <c:pt idx="625">
                  <c:v>369.3</c:v>
                </c:pt>
                <c:pt idx="626">
                  <c:v>369.3</c:v>
                </c:pt>
                <c:pt idx="627">
                  <c:v>369</c:v>
                </c:pt>
                <c:pt idx="628">
                  <c:v>369</c:v>
                </c:pt>
                <c:pt idx="629">
                  <c:v>369</c:v>
                </c:pt>
                <c:pt idx="630">
                  <c:v>368.7</c:v>
                </c:pt>
                <c:pt idx="631">
                  <c:v>368.6</c:v>
                </c:pt>
                <c:pt idx="632">
                  <c:v>368.7</c:v>
                </c:pt>
                <c:pt idx="633">
                  <c:v>368.3</c:v>
                </c:pt>
                <c:pt idx="634">
                  <c:v>368.3</c:v>
                </c:pt>
                <c:pt idx="635">
                  <c:v>368.3</c:v>
                </c:pt>
                <c:pt idx="636">
                  <c:v>368</c:v>
                </c:pt>
                <c:pt idx="637">
                  <c:v>368</c:v>
                </c:pt>
                <c:pt idx="638">
                  <c:v>368</c:v>
                </c:pt>
                <c:pt idx="639">
                  <c:v>367.7</c:v>
                </c:pt>
                <c:pt idx="640">
                  <c:v>367.7</c:v>
                </c:pt>
                <c:pt idx="641">
                  <c:v>367.4</c:v>
                </c:pt>
                <c:pt idx="642">
                  <c:v>367.4</c:v>
                </c:pt>
                <c:pt idx="643">
                  <c:v>367.3</c:v>
                </c:pt>
                <c:pt idx="644">
                  <c:v>367.4</c:v>
                </c:pt>
                <c:pt idx="645">
                  <c:v>367.1</c:v>
                </c:pt>
                <c:pt idx="646">
                  <c:v>366.8</c:v>
                </c:pt>
                <c:pt idx="647">
                  <c:v>366.6</c:v>
                </c:pt>
                <c:pt idx="648">
                  <c:v>366.7</c:v>
                </c:pt>
                <c:pt idx="649">
                  <c:v>366.3</c:v>
                </c:pt>
                <c:pt idx="650">
                  <c:v>366.6</c:v>
                </c:pt>
                <c:pt idx="651">
                  <c:v>366.3</c:v>
                </c:pt>
                <c:pt idx="652">
                  <c:v>366.3</c:v>
                </c:pt>
                <c:pt idx="653">
                  <c:v>366.3</c:v>
                </c:pt>
                <c:pt idx="654">
                  <c:v>366.3</c:v>
                </c:pt>
                <c:pt idx="655">
                  <c:v>366.3</c:v>
                </c:pt>
                <c:pt idx="656">
                  <c:v>366.3</c:v>
                </c:pt>
                <c:pt idx="657">
                  <c:v>366.3</c:v>
                </c:pt>
                <c:pt idx="658">
                  <c:v>366</c:v>
                </c:pt>
                <c:pt idx="659">
                  <c:v>366</c:v>
                </c:pt>
                <c:pt idx="660">
                  <c:v>366</c:v>
                </c:pt>
                <c:pt idx="661">
                  <c:v>366</c:v>
                </c:pt>
                <c:pt idx="662">
                  <c:v>366</c:v>
                </c:pt>
                <c:pt idx="663">
                  <c:v>365.7</c:v>
                </c:pt>
                <c:pt idx="664">
                  <c:v>365.7</c:v>
                </c:pt>
                <c:pt idx="665">
                  <c:v>365.7</c:v>
                </c:pt>
                <c:pt idx="666">
                  <c:v>365.6</c:v>
                </c:pt>
                <c:pt idx="667">
                  <c:v>365.7</c:v>
                </c:pt>
                <c:pt idx="668">
                  <c:v>365.7</c:v>
                </c:pt>
                <c:pt idx="669">
                  <c:v>365.7</c:v>
                </c:pt>
                <c:pt idx="670">
                  <c:v>365.4</c:v>
                </c:pt>
                <c:pt idx="671">
                  <c:v>365.4</c:v>
                </c:pt>
                <c:pt idx="672">
                  <c:v>365.4</c:v>
                </c:pt>
                <c:pt idx="673">
                  <c:v>365.4</c:v>
                </c:pt>
                <c:pt idx="674">
                  <c:v>365.1</c:v>
                </c:pt>
                <c:pt idx="675">
                  <c:v>365</c:v>
                </c:pt>
                <c:pt idx="676">
                  <c:v>365</c:v>
                </c:pt>
                <c:pt idx="677">
                  <c:v>364.7</c:v>
                </c:pt>
                <c:pt idx="678">
                  <c:v>364.7</c:v>
                </c:pt>
                <c:pt idx="679">
                  <c:v>364.7</c:v>
                </c:pt>
                <c:pt idx="680">
                  <c:v>364.7</c:v>
                </c:pt>
                <c:pt idx="681">
                  <c:v>364.7</c:v>
                </c:pt>
                <c:pt idx="682">
                  <c:v>364.4</c:v>
                </c:pt>
                <c:pt idx="683">
                  <c:v>364.4</c:v>
                </c:pt>
                <c:pt idx="684">
                  <c:v>364.4</c:v>
                </c:pt>
                <c:pt idx="685">
                  <c:v>364.4</c:v>
                </c:pt>
                <c:pt idx="686">
                  <c:v>364.1</c:v>
                </c:pt>
                <c:pt idx="687">
                  <c:v>364</c:v>
                </c:pt>
                <c:pt idx="688">
                  <c:v>364</c:v>
                </c:pt>
                <c:pt idx="689">
                  <c:v>364</c:v>
                </c:pt>
                <c:pt idx="690">
                  <c:v>364</c:v>
                </c:pt>
                <c:pt idx="691">
                  <c:v>363.9</c:v>
                </c:pt>
                <c:pt idx="692">
                  <c:v>364</c:v>
                </c:pt>
                <c:pt idx="693">
                  <c:v>363.7</c:v>
                </c:pt>
                <c:pt idx="694">
                  <c:v>363.7</c:v>
                </c:pt>
                <c:pt idx="695">
                  <c:v>363.7</c:v>
                </c:pt>
                <c:pt idx="696">
                  <c:v>363.6</c:v>
                </c:pt>
                <c:pt idx="697">
                  <c:v>363.7</c:v>
                </c:pt>
                <c:pt idx="698">
                  <c:v>363.7</c:v>
                </c:pt>
                <c:pt idx="699">
                  <c:v>363.8</c:v>
                </c:pt>
                <c:pt idx="700">
                  <c:v>363.6</c:v>
                </c:pt>
                <c:pt idx="701">
                  <c:v>363.4</c:v>
                </c:pt>
                <c:pt idx="702">
                  <c:v>363.4</c:v>
                </c:pt>
                <c:pt idx="703">
                  <c:v>363.4</c:v>
                </c:pt>
                <c:pt idx="704">
                  <c:v>363.2</c:v>
                </c:pt>
                <c:pt idx="705">
                  <c:v>363.1</c:v>
                </c:pt>
                <c:pt idx="706">
                  <c:v>363</c:v>
                </c:pt>
                <c:pt idx="707">
                  <c:v>363</c:v>
                </c:pt>
                <c:pt idx="708">
                  <c:v>363.1</c:v>
                </c:pt>
                <c:pt idx="709">
                  <c:v>362.8</c:v>
                </c:pt>
                <c:pt idx="710">
                  <c:v>362.8</c:v>
                </c:pt>
                <c:pt idx="711">
                  <c:v>362.8</c:v>
                </c:pt>
                <c:pt idx="712">
                  <c:v>362.7</c:v>
                </c:pt>
                <c:pt idx="713">
                  <c:v>362.8</c:v>
                </c:pt>
                <c:pt idx="714">
                  <c:v>362.8</c:v>
                </c:pt>
                <c:pt idx="715">
                  <c:v>362.7</c:v>
                </c:pt>
                <c:pt idx="716">
                  <c:v>362.5</c:v>
                </c:pt>
                <c:pt idx="717">
                  <c:v>362.4</c:v>
                </c:pt>
                <c:pt idx="718">
                  <c:v>362.4</c:v>
                </c:pt>
                <c:pt idx="719">
                  <c:v>362.5</c:v>
                </c:pt>
                <c:pt idx="720">
                  <c:v>362.1</c:v>
                </c:pt>
                <c:pt idx="721">
                  <c:v>362.1</c:v>
                </c:pt>
                <c:pt idx="722">
                  <c:v>362.1</c:v>
                </c:pt>
                <c:pt idx="723">
                  <c:v>362</c:v>
                </c:pt>
                <c:pt idx="724">
                  <c:v>362</c:v>
                </c:pt>
                <c:pt idx="725">
                  <c:v>362.1</c:v>
                </c:pt>
                <c:pt idx="726">
                  <c:v>361.7</c:v>
                </c:pt>
                <c:pt idx="727">
                  <c:v>361.8</c:v>
                </c:pt>
                <c:pt idx="728">
                  <c:v>361.7</c:v>
                </c:pt>
                <c:pt idx="729">
                  <c:v>361.7</c:v>
                </c:pt>
                <c:pt idx="730">
                  <c:v>361.7</c:v>
                </c:pt>
                <c:pt idx="731">
                  <c:v>361.5</c:v>
                </c:pt>
                <c:pt idx="732">
                  <c:v>361.5</c:v>
                </c:pt>
                <c:pt idx="733">
                  <c:v>361.4</c:v>
                </c:pt>
                <c:pt idx="734">
                  <c:v>361.4</c:v>
                </c:pt>
                <c:pt idx="735">
                  <c:v>361.4</c:v>
                </c:pt>
                <c:pt idx="736">
                  <c:v>361.1</c:v>
                </c:pt>
                <c:pt idx="737">
                  <c:v>361.1</c:v>
                </c:pt>
                <c:pt idx="738">
                  <c:v>361.1</c:v>
                </c:pt>
                <c:pt idx="739">
                  <c:v>361.1</c:v>
                </c:pt>
                <c:pt idx="740">
                  <c:v>361.1</c:v>
                </c:pt>
                <c:pt idx="741">
                  <c:v>361.1</c:v>
                </c:pt>
                <c:pt idx="742">
                  <c:v>361.1</c:v>
                </c:pt>
                <c:pt idx="743">
                  <c:v>360.8</c:v>
                </c:pt>
                <c:pt idx="744">
                  <c:v>360.8</c:v>
                </c:pt>
                <c:pt idx="745">
                  <c:v>360.4</c:v>
                </c:pt>
                <c:pt idx="746">
                  <c:v>360.5</c:v>
                </c:pt>
                <c:pt idx="747">
                  <c:v>360.4</c:v>
                </c:pt>
                <c:pt idx="748">
                  <c:v>360.2</c:v>
                </c:pt>
                <c:pt idx="749">
                  <c:v>360.1</c:v>
                </c:pt>
                <c:pt idx="750">
                  <c:v>360.1</c:v>
                </c:pt>
                <c:pt idx="751">
                  <c:v>359.8</c:v>
                </c:pt>
                <c:pt idx="752">
                  <c:v>359.8</c:v>
                </c:pt>
                <c:pt idx="753">
                  <c:v>359.8</c:v>
                </c:pt>
                <c:pt idx="754">
                  <c:v>359.5</c:v>
                </c:pt>
                <c:pt idx="755">
                  <c:v>359.5</c:v>
                </c:pt>
                <c:pt idx="756">
                  <c:v>359.5</c:v>
                </c:pt>
                <c:pt idx="757">
                  <c:v>359.2</c:v>
                </c:pt>
                <c:pt idx="758">
                  <c:v>359.2</c:v>
                </c:pt>
                <c:pt idx="759">
                  <c:v>359.2</c:v>
                </c:pt>
                <c:pt idx="760">
                  <c:v>358.8</c:v>
                </c:pt>
                <c:pt idx="761">
                  <c:v>358.8</c:v>
                </c:pt>
                <c:pt idx="762">
                  <c:v>358.5</c:v>
                </c:pt>
                <c:pt idx="763">
                  <c:v>358.5</c:v>
                </c:pt>
                <c:pt idx="764">
                  <c:v>358.5</c:v>
                </c:pt>
                <c:pt idx="765">
                  <c:v>358.1</c:v>
                </c:pt>
                <c:pt idx="766">
                  <c:v>358.1</c:v>
                </c:pt>
                <c:pt idx="767">
                  <c:v>357.8</c:v>
                </c:pt>
                <c:pt idx="768">
                  <c:v>357.9</c:v>
                </c:pt>
                <c:pt idx="769">
                  <c:v>357.8</c:v>
                </c:pt>
                <c:pt idx="770">
                  <c:v>357.8</c:v>
                </c:pt>
                <c:pt idx="771">
                  <c:v>357.5</c:v>
                </c:pt>
                <c:pt idx="772">
                  <c:v>357.5</c:v>
                </c:pt>
                <c:pt idx="773">
                  <c:v>357.2</c:v>
                </c:pt>
                <c:pt idx="774">
                  <c:v>357.2</c:v>
                </c:pt>
                <c:pt idx="775">
                  <c:v>357.2</c:v>
                </c:pt>
                <c:pt idx="776">
                  <c:v>356.9</c:v>
                </c:pt>
                <c:pt idx="777">
                  <c:v>356.8</c:v>
                </c:pt>
                <c:pt idx="778">
                  <c:v>356.8</c:v>
                </c:pt>
                <c:pt idx="779">
                  <c:v>356.6</c:v>
                </c:pt>
                <c:pt idx="780">
                  <c:v>356.5</c:v>
                </c:pt>
                <c:pt idx="781">
                  <c:v>356.4</c:v>
                </c:pt>
                <c:pt idx="782">
                  <c:v>356.1</c:v>
                </c:pt>
                <c:pt idx="783">
                  <c:v>356.2</c:v>
                </c:pt>
                <c:pt idx="784">
                  <c:v>356.2</c:v>
                </c:pt>
                <c:pt idx="785">
                  <c:v>356.1</c:v>
                </c:pt>
                <c:pt idx="786">
                  <c:v>355.8</c:v>
                </c:pt>
                <c:pt idx="787">
                  <c:v>355.8</c:v>
                </c:pt>
                <c:pt idx="788">
                  <c:v>355.8</c:v>
                </c:pt>
                <c:pt idx="789">
                  <c:v>355.5</c:v>
                </c:pt>
                <c:pt idx="790">
                  <c:v>355.2</c:v>
                </c:pt>
                <c:pt idx="791">
                  <c:v>355.2</c:v>
                </c:pt>
                <c:pt idx="792">
                  <c:v>355.2</c:v>
                </c:pt>
                <c:pt idx="793">
                  <c:v>355.2</c:v>
                </c:pt>
                <c:pt idx="794">
                  <c:v>355.2</c:v>
                </c:pt>
                <c:pt idx="795">
                  <c:v>354.9</c:v>
                </c:pt>
                <c:pt idx="796">
                  <c:v>354.9</c:v>
                </c:pt>
                <c:pt idx="797">
                  <c:v>354.5</c:v>
                </c:pt>
                <c:pt idx="798">
                  <c:v>354.5</c:v>
                </c:pt>
                <c:pt idx="799">
                  <c:v>354.5</c:v>
                </c:pt>
                <c:pt idx="800">
                  <c:v>354.5</c:v>
                </c:pt>
                <c:pt idx="801">
                  <c:v>354.2</c:v>
                </c:pt>
                <c:pt idx="802">
                  <c:v>354.1</c:v>
                </c:pt>
                <c:pt idx="803">
                  <c:v>354.2</c:v>
                </c:pt>
                <c:pt idx="804">
                  <c:v>354.2</c:v>
                </c:pt>
                <c:pt idx="805">
                  <c:v>353.8</c:v>
                </c:pt>
                <c:pt idx="806">
                  <c:v>353.4</c:v>
                </c:pt>
                <c:pt idx="807">
                  <c:v>353.4</c:v>
                </c:pt>
                <c:pt idx="808">
                  <c:v>353.4</c:v>
                </c:pt>
                <c:pt idx="809">
                  <c:v>353.4</c:v>
                </c:pt>
                <c:pt idx="810">
                  <c:v>353.4</c:v>
                </c:pt>
                <c:pt idx="811">
                  <c:v>353.2</c:v>
                </c:pt>
                <c:pt idx="812">
                  <c:v>353.1</c:v>
                </c:pt>
                <c:pt idx="813">
                  <c:v>353.1</c:v>
                </c:pt>
                <c:pt idx="814">
                  <c:v>352.8</c:v>
                </c:pt>
                <c:pt idx="815">
                  <c:v>352.8</c:v>
                </c:pt>
                <c:pt idx="816">
                  <c:v>352.5</c:v>
                </c:pt>
                <c:pt idx="817">
                  <c:v>352.5</c:v>
                </c:pt>
                <c:pt idx="818">
                  <c:v>352.5</c:v>
                </c:pt>
                <c:pt idx="819">
                  <c:v>352.5</c:v>
                </c:pt>
                <c:pt idx="820">
                  <c:v>352.1</c:v>
                </c:pt>
                <c:pt idx="821">
                  <c:v>352.1</c:v>
                </c:pt>
                <c:pt idx="822">
                  <c:v>352.1</c:v>
                </c:pt>
                <c:pt idx="823">
                  <c:v>351.8</c:v>
                </c:pt>
                <c:pt idx="824">
                  <c:v>351.8</c:v>
                </c:pt>
                <c:pt idx="825">
                  <c:v>351.5</c:v>
                </c:pt>
                <c:pt idx="826">
                  <c:v>351.5</c:v>
                </c:pt>
                <c:pt idx="827">
                  <c:v>351.5</c:v>
                </c:pt>
                <c:pt idx="828">
                  <c:v>351.5</c:v>
                </c:pt>
                <c:pt idx="829">
                  <c:v>351.5</c:v>
                </c:pt>
                <c:pt idx="830">
                  <c:v>351.1</c:v>
                </c:pt>
                <c:pt idx="831">
                  <c:v>351.1</c:v>
                </c:pt>
                <c:pt idx="832">
                  <c:v>351.1</c:v>
                </c:pt>
                <c:pt idx="833">
                  <c:v>350.8</c:v>
                </c:pt>
                <c:pt idx="834">
                  <c:v>350.8</c:v>
                </c:pt>
                <c:pt idx="835">
                  <c:v>350.5</c:v>
                </c:pt>
                <c:pt idx="836">
                  <c:v>350.5</c:v>
                </c:pt>
                <c:pt idx="837">
                  <c:v>350.5</c:v>
                </c:pt>
                <c:pt idx="838">
                  <c:v>350.2</c:v>
                </c:pt>
                <c:pt idx="839">
                  <c:v>350.2</c:v>
                </c:pt>
                <c:pt idx="840">
                  <c:v>350.2</c:v>
                </c:pt>
                <c:pt idx="841">
                  <c:v>350.1</c:v>
                </c:pt>
                <c:pt idx="842">
                  <c:v>350.1</c:v>
                </c:pt>
                <c:pt idx="843">
                  <c:v>350.2</c:v>
                </c:pt>
                <c:pt idx="844">
                  <c:v>349.9</c:v>
                </c:pt>
                <c:pt idx="845">
                  <c:v>349.9</c:v>
                </c:pt>
                <c:pt idx="846">
                  <c:v>349.9</c:v>
                </c:pt>
                <c:pt idx="847">
                  <c:v>349.5</c:v>
                </c:pt>
                <c:pt idx="848">
                  <c:v>349.5</c:v>
                </c:pt>
                <c:pt idx="849">
                  <c:v>349.5</c:v>
                </c:pt>
                <c:pt idx="850">
                  <c:v>349.5</c:v>
                </c:pt>
                <c:pt idx="851">
                  <c:v>349.5</c:v>
                </c:pt>
                <c:pt idx="852">
                  <c:v>349.1</c:v>
                </c:pt>
                <c:pt idx="853">
                  <c:v>349.1</c:v>
                </c:pt>
                <c:pt idx="854">
                  <c:v>348.9</c:v>
                </c:pt>
                <c:pt idx="855">
                  <c:v>348.9</c:v>
                </c:pt>
                <c:pt idx="856">
                  <c:v>348.8</c:v>
                </c:pt>
                <c:pt idx="857">
                  <c:v>348.8</c:v>
                </c:pt>
                <c:pt idx="858">
                  <c:v>348.5</c:v>
                </c:pt>
                <c:pt idx="859">
                  <c:v>348.5</c:v>
                </c:pt>
                <c:pt idx="860">
                  <c:v>348.5</c:v>
                </c:pt>
                <c:pt idx="861">
                  <c:v>348.5</c:v>
                </c:pt>
                <c:pt idx="862">
                  <c:v>348.2</c:v>
                </c:pt>
                <c:pt idx="863">
                  <c:v>348.1</c:v>
                </c:pt>
                <c:pt idx="864">
                  <c:v>347.8</c:v>
                </c:pt>
                <c:pt idx="865">
                  <c:v>347.8</c:v>
                </c:pt>
                <c:pt idx="866">
                  <c:v>347.8</c:v>
                </c:pt>
                <c:pt idx="867">
                  <c:v>347.5</c:v>
                </c:pt>
                <c:pt idx="868">
                  <c:v>347.5</c:v>
                </c:pt>
                <c:pt idx="869">
                  <c:v>347.5</c:v>
                </c:pt>
                <c:pt idx="870">
                  <c:v>347.4</c:v>
                </c:pt>
                <c:pt idx="871">
                  <c:v>347.2</c:v>
                </c:pt>
                <c:pt idx="872">
                  <c:v>347.2</c:v>
                </c:pt>
                <c:pt idx="873">
                  <c:v>346.9</c:v>
                </c:pt>
                <c:pt idx="874">
                  <c:v>346.9</c:v>
                </c:pt>
                <c:pt idx="875">
                  <c:v>346.8</c:v>
                </c:pt>
                <c:pt idx="876">
                  <c:v>346.6</c:v>
                </c:pt>
                <c:pt idx="877">
                  <c:v>346.5</c:v>
                </c:pt>
                <c:pt idx="878">
                  <c:v>346.5</c:v>
                </c:pt>
                <c:pt idx="879">
                  <c:v>346.5</c:v>
                </c:pt>
                <c:pt idx="880">
                  <c:v>346.5</c:v>
                </c:pt>
                <c:pt idx="881">
                  <c:v>346.5</c:v>
                </c:pt>
                <c:pt idx="882">
                  <c:v>346.5</c:v>
                </c:pt>
                <c:pt idx="883">
                  <c:v>346.5</c:v>
                </c:pt>
                <c:pt idx="884">
                  <c:v>346.5</c:v>
                </c:pt>
                <c:pt idx="885">
                  <c:v>346.5</c:v>
                </c:pt>
                <c:pt idx="886">
                  <c:v>346.1</c:v>
                </c:pt>
                <c:pt idx="887">
                  <c:v>346.2</c:v>
                </c:pt>
                <c:pt idx="888">
                  <c:v>346.1</c:v>
                </c:pt>
                <c:pt idx="889">
                  <c:v>346.2</c:v>
                </c:pt>
                <c:pt idx="890">
                  <c:v>345.9</c:v>
                </c:pt>
                <c:pt idx="891">
                  <c:v>345.8</c:v>
                </c:pt>
                <c:pt idx="892">
                  <c:v>345.8</c:v>
                </c:pt>
                <c:pt idx="893">
                  <c:v>345.8</c:v>
                </c:pt>
                <c:pt idx="894">
                  <c:v>345.8</c:v>
                </c:pt>
                <c:pt idx="895">
                  <c:v>345.8</c:v>
                </c:pt>
                <c:pt idx="896">
                  <c:v>345.8</c:v>
                </c:pt>
                <c:pt idx="897">
                  <c:v>345.8</c:v>
                </c:pt>
                <c:pt idx="898">
                  <c:v>345.5</c:v>
                </c:pt>
                <c:pt idx="899">
                  <c:v>345.5</c:v>
                </c:pt>
                <c:pt idx="900">
                  <c:v>345.6</c:v>
                </c:pt>
                <c:pt idx="901">
                  <c:v>345.6</c:v>
                </c:pt>
                <c:pt idx="902">
                  <c:v>345.6</c:v>
                </c:pt>
                <c:pt idx="903">
                  <c:v>345.6</c:v>
                </c:pt>
                <c:pt idx="904">
                  <c:v>345.5</c:v>
                </c:pt>
                <c:pt idx="905">
                  <c:v>345.1</c:v>
                </c:pt>
                <c:pt idx="906">
                  <c:v>345.2</c:v>
                </c:pt>
                <c:pt idx="907">
                  <c:v>345.1</c:v>
                </c:pt>
                <c:pt idx="908">
                  <c:v>345.2</c:v>
                </c:pt>
                <c:pt idx="909">
                  <c:v>345.1</c:v>
                </c:pt>
                <c:pt idx="910">
                  <c:v>344.9</c:v>
                </c:pt>
                <c:pt idx="911">
                  <c:v>344.8</c:v>
                </c:pt>
                <c:pt idx="912">
                  <c:v>344.8</c:v>
                </c:pt>
                <c:pt idx="913">
                  <c:v>344.8</c:v>
                </c:pt>
                <c:pt idx="914">
                  <c:v>344.8</c:v>
                </c:pt>
                <c:pt idx="915">
                  <c:v>344.8</c:v>
                </c:pt>
                <c:pt idx="916">
                  <c:v>344.8</c:v>
                </c:pt>
                <c:pt idx="917">
                  <c:v>344.8</c:v>
                </c:pt>
                <c:pt idx="918">
                  <c:v>344.8</c:v>
                </c:pt>
                <c:pt idx="919">
                  <c:v>344.5</c:v>
                </c:pt>
                <c:pt idx="920">
                  <c:v>344.5</c:v>
                </c:pt>
                <c:pt idx="921">
                  <c:v>344.5</c:v>
                </c:pt>
                <c:pt idx="922">
                  <c:v>344.5</c:v>
                </c:pt>
                <c:pt idx="923">
                  <c:v>344.5</c:v>
                </c:pt>
                <c:pt idx="924">
                  <c:v>344.5</c:v>
                </c:pt>
                <c:pt idx="925">
                  <c:v>344.5</c:v>
                </c:pt>
                <c:pt idx="926">
                  <c:v>344.2</c:v>
                </c:pt>
                <c:pt idx="927">
                  <c:v>344.2</c:v>
                </c:pt>
                <c:pt idx="928">
                  <c:v>344.2</c:v>
                </c:pt>
                <c:pt idx="929">
                  <c:v>344.2</c:v>
                </c:pt>
                <c:pt idx="930">
                  <c:v>344</c:v>
                </c:pt>
                <c:pt idx="931">
                  <c:v>343.8</c:v>
                </c:pt>
                <c:pt idx="932">
                  <c:v>344</c:v>
                </c:pt>
                <c:pt idx="933">
                  <c:v>343.9</c:v>
                </c:pt>
                <c:pt idx="934">
                  <c:v>343.9</c:v>
                </c:pt>
                <c:pt idx="935">
                  <c:v>343.9</c:v>
                </c:pt>
                <c:pt idx="936">
                  <c:v>343.5</c:v>
                </c:pt>
                <c:pt idx="937">
                  <c:v>343.5</c:v>
                </c:pt>
                <c:pt idx="938">
                  <c:v>343.5</c:v>
                </c:pt>
                <c:pt idx="939">
                  <c:v>343.5</c:v>
                </c:pt>
                <c:pt idx="940">
                  <c:v>343.5</c:v>
                </c:pt>
                <c:pt idx="941">
                  <c:v>343.5</c:v>
                </c:pt>
                <c:pt idx="942">
                  <c:v>343.5</c:v>
                </c:pt>
                <c:pt idx="943">
                  <c:v>343.5</c:v>
                </c:pt>
                <c:pt idx="944">
                  <c:v>343.4</c:v>
                </c:pt>
                <c:pt idx="945">
                  <c:v>343.2</c:v>
                </c:pt>
                <c:pt idx="946">
                  <c:v>343.2</c:v>
                </c:pt>
                <c:pt idx="947">
                  <c:v>343</c:v>
                </c:pt>
                <c:pt idx="948">
                  <c:v>343.2</c:v>
                </c:pt>
                <c:pt idx="949">
                  <c:v>342.8</c:v>
                </c:pt>
                <c:pt idx="950">
                  <c:v>342.8</c:v>
                </c:pt>
                <c:pt idx="951">
                  <c:v>342.8</c:v>
                </c:pt>
                <c:pt idx="952">
                  <c:v>342.8</c:v>
                </c:pt>
                <c:pt idx="953">
                  <c:v>342.8</c:v>
                </c:pt>
                <c:pt idx="954">
                  <c:v>342.5</c:v>
                </c:pt>
                <c:pt idx="955">
                  <c:v>342.5</c:v>
                </c:pt>
                <c:pt idx="956">
                  <c:v>342.7</c:v>
                </c:pt>
                <c:pt idx="957">
                  <c:v>342.5</c:v>
                </c:pt>
                <c:pt idx="958">
                  <c:v>342.4</c:v>
                </c:pt>
                <c:pt idx="959">
                  <c:v>342.4</c:v>
                </c:pt>
                <c:pt idx="960">
                  <c:v>342.5</c:v>
                </c:pt>
                <c:pt idx="961">
                  <c:v>342.5</c:v>
                </c:pt>
                <c:pt idx="962">
                  <c:v>342.2</c:v>
                </c:pt>
                <c:pt idx="963">
                  <c:v>342.3</c:v>
                </c:pt>
                <c:pt idx="964">
                  <c:v>342.2</c:v>
                </c:pt>
                <c:pt idx="965">
                  <c:v>342.1</c:v>
                </c:pt>
                <c:pt idx="966">
                  <c:v>341.9</c:v>
                </c:pt>
                <c:pt idx="967">
                  <c:v>341.9</c:v>
                </c:pt>
                <c:pt idx="968">
                  <c:v>341.8</c:v>
                </c:pt>
                <c:pt idx="969">
                  <c:v>341.8</c:v>
                </c:pt>
                <c:pt idx="970">
                  <c:v>341.8</c:v>
                </c:pt>
                <c:pt idx="971">
                  <c:v>341.8</c:v>
                </c:pt>
                <c:pt idx="972">
                  <c:v>341.5</c:v>
                </c:pt>
                <c:pt idx="973">
                  <c:v>341.5</c:v>
                </c:pt>
                <c:pt idx="974">
                  <c:v>341.5</c:v>
                </c:pt>
                <c:pt idx="975">
                  <c:v>341.5</c:v>
                </c:pt>
                <c:pt idx="976">
                  <c:v>341.6</c:v>
                </c:pt>
                <c:pt idx="977">
                  <c:v>341.6</c:v>
                </c:pt>
                <c:pt idx="978">
                  <c:v>341.1</c:v>
                </c:pt>
                <c:pt idx="979">
                  <c:v>341.1</c:v>
                </c:pt>
                <c:pt idx="980">
                  <c:v>341.1</c:v>
                </c:pt>
                <c:pt idx="981">
                  <c:v>341.2</c:v>
                </c:pt>
                <c:pt idx="982">
                  <c:v>340.8</c:v>
                </c:pt>
                <c:pt idx="983">
                  <c:v>340.8</c:v>
                </c:pt>
                <c:pt idx="984">
                  <c:v>340.5</c:v>
                </c:pt>
                <c:pt idx="985">
                  <c:v>340.2</c:v>
                </c:pt>
                <c:pt idx="986">
                  <c:v>340.2</c:v>
                </c:pt>
                <c:pt idx="987">
                  <c:v>340.2</c:v>
                </c:pt>
                <c:pt idx="988">
                  <c:v>339.9</c:v>
                </c:pt>
                <c:pt idx="989">
                  <c:v>339.9</c:v>
                </c:pt>
                <c:pt idx="990">
                  <c:v>339.9</c:v>
                </c:pt>
                <c:pt idx="991">
                  <c:v>339.6</c:v>
                </c:pt>
                <c:pt idx="992">
                  <c:v>339.5</c:v>
                </c:pt>
                <c:pt idx="993">
                  <c:v>339.4</c:v>
                </c:pt>
                <c:pt idx="994">
                  <c:v>339.1</c:v>
                </c:pt>
                <c:pt idx="995">
                  <c:v>339.2</c:v>
                </c:pt>
                <c:pt idx="996">
                  <c:v>339.2</c:v>
                </c:pt>
                <c:pt idx="997">
                  <c:v>338.9</c:v>
                </c:pt>
                <c:pt idx="998">
                  <c:v>338.9</c:v>
                </c:pt>
                <c:pt idx="999">
                  <c:v>338.8</c:v>
                </c:pt>
                <c:pt idx="1000">
                  <c:v>338.5</c:v>
                </c:pt>
                <c:pt idx="1001">
                  <c:v>338.5</c:v>
                </c:pt>
                <c:pt idx="1002">
                  <c:v>338.5</c:v>
                </c:pt>
                <c:pt idx="1003">
                  <c:v>338.2</c:v>
                </c:pt>
                <c:pt idx="1004">
                  <c:v>338.1</c:v>
                </c:pt>
                <c:pt idx="1005">
                  <c:v>338.2</c:v>
                </c:pt>
                <c:pt idx="1006">
                  <c:v>337.8</c:v>
                </c:pt>
                <c:pt idx="1007">
                  <c:v>337.8</c:v>
                </c:pt>
                <c:pt idx="1008">
                  <c:v>337.9</c:v>
                </c:pt>
                <c:pt idx="1009">
                  <c:v>337.8</c:v>
                </c:pt>
                <c:pt idx="1010">
                  <c:v>337.9</c:v>
                </c:pt>
                <c:pt idx="1011">
                  <c:v>337.5</c:v>
                </c:pt>
                <c:pt idx="1012">
                  <c:v>337.5</c:v>
                </c:pt>
                <c:pt idx="1013">
                  <c:v>337.5</c:v>
                </c:pt>
                <c:pt idx="1014">
                  <c:v>337.5</c:v>
                </c:pt>
                <c:pt idx="1015">
                  <c:v>337.2</c:v>
                </c:pt>
                <c:pt idx="1016">
                  <c:v>337.2</c:v>
                </c:pt>
                <c:pt idx="1017">
                  <c:v>337.2</c:v>
                </c:pt>
                <c:pt idx="1018">
                  <c:v>336.8</c:v>
                </c:pt>
                <c:pt idx="1019">
                  <c:v>336.8</c:v>
                </c:pt>
                <c:pt idx="1020">
                  <c:v>336.8</c:v>
                </c:pt>
                <c:pt idx="1021">
                  <c:v>336.5</c:v>
                </c:pt>
                <c:pt idx="1022">
                  <c:v>336.3</c:v>
                </c:pt>
                <c:pt idx="1023">
                  <c:v>336.2</c:v>
                </c:pt>
                <c:pt idx="1024">
                  <c:v>335.9</c:v>
                </c:pt>
                <c:pt idx="1025">
                  <c:v>335.9</c:v>
                </c:pt>
                <c:pt idx="1026">
                  <c:v>335.9</c:v>
                </c:pt>
                <c:pt idx="1027">
                  <c:v>335.7</c:v>
                </c:pt>
                <c:pt idx="1028">
                  <c:v>335.6</c:v>
                </c:pt>
                <c:pt idx="1029">
                  <c:v>335.5</c:v>
                </c:pt>
                <c:pt idx="1030">
                  <c:v>335.2</c:v>
                </c:pt>
                <c:pt idx="1031">
                  <c:v>334.9</c:v>
                </c:pt>
                <c:pt idx="1032">
                  <c:v>335.2</c:v>
                </c:pt>
                <c:pt idx="1033">
                  <c:v>334.9</c:v>
                </c:pt>
                <c:pt idx="1034">
                  <c:v>334.9</c:v>
                </c:pt>
                <c:pt idx="1035">
                  <c:v>334.9</c:v>
                </c:pt>
                <c:pt idx="1036">
                  <c:v>334.6</c:v>
                </c:pt>
                <c:pt idx="1037">
                  <c:v>334.6</c:v>
                </c:pt>
                <c:pt idx="1038">
                  <c:v>334.2</c:v>
                </c:pt>
                <c:pt idx="1039">
                  <c:v>334.2</c:v>
                </c:pt>
                <c:pt idx="1040">
                  <c:v>333.9</c:v>
                </c:pt>
                <c:pt idx="1041">
                  <c:v>333.9</c:v>
                </c:pt>
                <c:pt idx="1042">
                  <c:v>333.9</c:v>
                </c:pt>
                <c:pt idx="1043">
                  <c:v>333.9</c:v>
                </c:pt>
                <c:pt idx="1044">
                  <c:v>333.6</c:v>
                </c:pt>
                <c:pt idx="1045">
                  <c:v>333.2</c:v>
                </c:pt>
                <c:pt idx="1046">
                  <c:v>333.2</c:v>
                </c:pt>
                <c:pt idx="1047">
                  <c:v>333.2</c:v>
                </c:pt>
                <c:pt idx="1048">
                  <c:v>333.2</c:v>
                </c:pt>
                <c:pt idx="1049">
                  <c:v>333.2</c:v>
                </c:pt>
                <c:pt idx="1050">
                  <c:v>332.9</c:v>
                </c:pt>
                <c:pt idx="1051">
                  <c:v>332.9</c:v>
                </c:pt>
                <c:pt idx="1052">
                  <c:v>332.9</c:v>
                </c:pt>
                <c:pt idx="1053">
                  <c:v>332.9</c:v>
                </c:pt>
                <c:pt idx="1054">
                  <c:v>332.5</c:v>
                </c:pt>
                <c:pt idx="1055">
                  <c:v>332.5</c:v>
                </c:pt>
                <c:pt idx="1056">
                  <c:v>332.5</c:v>
                </c:pt>
                <c:pt idx="1057">
                  <c:v>332.2</c:v>
                </c:pt>
                <c:pt idx="1058">
                  <c:v>332.2</c:v>
                </c:pt>
                <c:pt idx="1059">
                  <c:v>332.2</c:v>
                </c:pt>
                <c:pt idx="1060">
                  <c:v>332.2</c:v>
                </c:pt>
                <c:pt idx="1061">
                  <c:v>331.9</c:v>
                </c:pt>
                <c:pt idx="1062">
                  <c:v>331.9</c:v>
                </c:pt>
                <c:pt idx="1063">
                  <c:v>331.9</c:v>
                </c:pt>
                <c:pt idx="1064">
                  <c:v>331.6</c:v>
                </c:pt>
                <c:pt idx="1065">
                  <c:v>331.6</c:v>
                </c:pt>
                <c:pt idx="1066">
                  <c:v>331.6</c:v>
                </c:pt>
                <c:pt idx="1067">
                  <c:v>331.4</c:v>
                </c:pt>
                <c:pt idx="1068">
                  <c:v>331.6</c:v>
                </c:pt>
                <c:pt idx="1069">
                  <c:v>331.3</c:v>
                </c:pt>
                <c:pt idx="1070">
                  <c:v>331.3</c:v>
                </c:pt>
                <c:pt idx="1071">
                  <c:v>331.2</c:v>
                </c:pt>
                <c:pt idx="1072">
                  <c:v>331.3</c:v>
                </c:pt>
                <c:pt idx="1073">
                  <c:v>330.9</c:v>
                </c:pt>
                <c:pt idx="1074">
                  <c:v>330.9</c:v>
                </c:pt>
                <c:pt idx="1075">
                  <c:v>330.6</c:v>
                </c:pt>
                <c:pt idx="1076">
                  <c:v>330.9</c:v>
                </c:pt>
                <c:pt idx="1077">
                  <c:v>330.6</c:v>
                </c:pt>
                <c:pt idx="1078">
                  <c:v>330.6</c:v>
                </c:pt>
                <c:pt idx="1079">
                  <c:v>330.6</c:v>
                </c:pt>
                <c:pt idx="1080">
                  <c:v>330.3</c:v>
                </c:pt>
                <c:pt idx="1081">
                  <c:v>330.3</c:v>
                </c:pt>
                <c:pt idx="1082">
                  <c:v>330.3</c:v>
                </c:pt>
                <c:pt idx="1083">
                  <c:v>330.3</c:v>
                </c:pt>
                <c:pt idx="1084">
                  <c:v>329.9</c:v>
                </c:pt>
                <c:pt idx="1085">
                  <c:v>329.9</c:v>
                </c:pt>
                <c:pt idx="1086">
                  <c:v>330</c:v>
                </c:pt>
                <c:pt idx="1087">
                  <c:v>329.9</c:v>
                </c:pt>
                <c:pt idx="1088">
                  <c:v>329.7</c:v>
                </c:pt>
                <c:pt idx="1089">
                  <c:v>329.7</c:v>
                </c:pt>
                <c:pt idx="1090">
                  <c:v>329.6</c:v>
                </c:pt>
                <c:pt idx="1091">
                  <c:v>329.3</c:v>
                </c:pt>
                <c:pt idx="1092">
                  <c:v>329.3</c:v>
                </c:pt>
                <c:pt idx="1093">
                  <c:v>329.3</c:v>
                </c:pt>
                <c:pt idx="1094">
                  <c:v>329.3</c:v>
                </c:pt>
                <c:pt idx="1095">
                  <c:v>329</c:v>
                </c:pt>
                <c:pt idx="1096">
                  <c:v>329</c:v>
                </c:pt>
                <c:pt idx="1097">
                  <c:v>328.7</c:v>
                </c:pt>
                <c:pt idx="1098">
                  <c:v>328.7</c:v>
                </c:pt>
                <c:pt idx="1099">
                  <c:v>328.7</c:v>
                </c:pt>
                <c:pt idx="1100">
                  <c:v>328.4</c:v>
                </c:pt>
                <c:pt idx="1101">
                  <c:v>328.3</c:v>
                </c:pt>
                <c:pt idx="1102">
                  <c:v>328.3</c:v>
                </c:pt>
                <c:pt idx="1103">
                  <c:v>328.1</c:v>
                </c:pt>
                <c:pt idx="1104">
                  <c:v>328</c:v>
                </c:pt>
                <c:pt idx="1105">
                  <c:v>328</c:v>
                </c:pt>
                <c:pt idx="1106">
                  <c:v>328</c:v>
                </c:pt>
                <c:pt idx="1107">
                  <c:v>327.7</c:v>
                </c:pt>
                <c:pt idx="1108">
                  <c:v>327.7</c:v>
                </c:pt>
                <c:pt idx="1109">
                  <c:v>327.7</c:v>
                </c:pt>
                <c:pt idx="1110">
                  <c:v>327.39999999999998</c:v>
                </c:pt>
                <c:pt idx="1111">
                  <c:v>327.3</c:v>
                </c:pt>
                <c:pt idx="1112">
                  <c:v>327.3</c:v>
                </c:pt>
                <c:pt idx="1113">
                  <c:v>327.3</c:v>
                </c:pt>
                <c:pt idx="1114">
                  <c:v>327</c:v>
                </c:pt>
                <c:pt idx="1115">
                  <c:v>327</c:v>
                </c:pt>
                <c:pt idx="1116">
                  <c:v>326.60000000000002</c:v>
                </c:pt>
                <c:pt idx="1117">
                  <c:v>326.7</c:v>
                </c:pt>
                <c:pt idx="1118">
                  <c:v>326.60000000000002</c:v>
                </c:pt>
                <c:pt idx="1119">
                  <c:v>326.60000000000002</c:v>
                </c:pt>
                <c:pt idx="1120">
                  <c:v>326.3</c:v>
                </c:pt>
                <c:pt idx="1121">
                  <c:v>326.39999999999998</c:v>
                </c:pt>
                <c:pt idx="1122">
                  <c:v>326.3</c:v>
                </c:pt>
                <c:pt idx="1123">
                  <c:v>326</c:v>
                </c:pt>
                <c:pt idx="1124">
                  <c:v>326</c:v>
                </c:pt>
                <c:pt idx="1125">
                  <c:v>326</c:v>
                </c:pt>
                <c:pt idx="1126">
                  <c:v>326</c:v>
                </c:pt>
                <c:pt idx="1127">
                  <c:v>326</c:v>
                </c:pt>
                <c:pt idx="1128">
                  <c:v>326</c:v>
                </c:pt>
                <c:pt idx="1129">
                  <c:v>326</c:v>
                </c:pt>
                <c:pt idx="1130">
                  <c:v>326</c:v>
                </c:pt>
                <c:pt idx="1131">
                  <c:v>326</c:v>
                </c:pt>
                <c:pt idx="1132">
                  <c:v>325.7</c:v>
                </c:pt>
                <c:pt idx="1133">
                  <c:v>326</c:v>
                </c:pt>
                <c:pt idx="1134">
                  <c:v>326</c:v>
                </c:pt>
                <c:pt idx="1135">
                  <c:v>325.7</c:v>
                </c:pt>
                <c:pt idx="1136">
                  <c:v>325.7</c:v>
                </c:pt>
                <c:pt idx="1137">
                  <c:v>325.7</c:v>
                </c:pt>
                <c:pt idx="1138">
                  <c:v>325.7</c:v>
                </c:pt>
                <c:pt idx="1139">
                  <c:v>325.39999999999998</c:v>
                </c:pt>
                <c:pt idx="1140">
                  <c:v>325.7</c:v>
                </c:pt>
                <c:pt idx="1141">
                  <c:v>325.3</c:v>
                </c:pt>
                <c:pt idx="1142">
                  <c:v>325.3</c:v>
                </c:pt>
                <c:pt idx="1143">
                  <c:v>325.39999999999998</c:v>
                </c:pt>
                <c:pt idx="1144">
                  <c:v>325.39999999999998</c:v>
                </c:pt>
                <c:pt idx="1145">
                  <c:v>325.39999999999998</c:v>
                </c:pt>
                <c:pt idx="1146">
                  <c:v>325.39999999999998</c:v>
                </c:pt>
                <c:pt idx="1147">
                  <c:v>325.10000000000002</c:v>
                </c:pt>
                <c:pt idx="1148">
                  <c:v>325.10000000000002</c:v>
                </c:pt>
                <c:pt idx="1149">
                  <c:v>325.10000000000002</c:v>
                </c:pt>
                <c:pt idx="1150">
                  <c:v>325.10000000000002</c:v>
                </c:pt>
                <c:pt idx="1151">
                  <c:v>325.10000000000002</c:v>
                </c:pt>
                <c:pt idx="1152">
                  <c:v>324.7</c:v>
                </c:pt>
                <c:pt idx="1153">
                  <c:v>324.7</c:v>
                </c:pt>
                <c:pt idx="1154">
                  <c:v>324.7</c:v>
                </c:pt>
                <c:pt idx="1155">
                  <c:v>324.7</c:v>
                </c:pt>
                <c:pt idx="1156">
                  <c:v>324.7</c:v>
                </c:pt>
                <c:pt idx="1157">
                  <c:v>324.39999999999998</c:v>
                </c:pt>
                <c:pt idx="1158">
                  <c:v>324.39999999999998</c:v>
                </c:pt>
                <c:pt idx="1159">
                  <c:v>324.39999999999998</c:v>
                </c:pt>
                <c:pt idx="1160">
                  <c:v>324.39999999999998</c:v>
                </c:pt>
                <c:pt idx="1161">
                  <c:v>324.10000000000002</c:v>
                </c:pt>
                <c:pt idx="1162">
                  <c:v>324.39999999999998</c:v>
                </c:pt>
                <c:pt idx="1163">
                  <c:v>324.10000000000002</c:v>
                </c:pt>
                <c:pt idx="1164">
                  <c:v>324</c:v>
                </c:pt>
                <c:pt idx="1165">
                  <c:v>324.10000000000002</c:v>
                </c:pt>
                <c:pt idx="1166">
                  <c:v>324.10000000000002</c:v>
                </c:pt>
                <c:pt idx="1167">
                  <c:v>324.10000000000002</c:v>
                </c:pt>
                <c:pt idx="1168">
                  <c:v>324.10000000000002</c:v>
                </c:pt>
                <c:pt idx="1169">
                  <c:v>323.8</c:v>
                </c:pt>
                <c:pt idx="1170">
                  <c:v>323.8</c:v>
                </c:pt>
                <c:pt idx="1171">
                  <c:v>323.8</c:v>
                </c:pt>
                <c:pt idx="1172">
                  <c:v>323.8</c:v>
                </c:pt>
                <c:pt idx="1173">
                  <c:v>323.8</c:v>
                </c:pt>
                <c:pt idx="1174">
                  <c:v>323.5</c:v>
                </c:pt>
                <c:pt idx="1175">
                  <c:v>323.5</c:v>
                </c:pt>
                <c:pt idx="1176">
                  <c:v>323.8</c:v>
                </c:pt>
                <c:pt idx="1177">
                  <c:v>323.5</c:v>
                </c:pt>
                <c:pt idx="1178">
                  <c:v>323.5</c:v>
                </c:pt>
                <c:pt idx="1179">
                  <c:v>323.5</c:v>
                </c:pt>
                <c:pt idx="1180">
                  <c:v>323.3</c:v>
                </c:pt>
                <c:pt idx="1181">
                  <c:v>323.5</c:v>
                </c:pt>
                <c:pt idx="1182">
                  <c:v>323.10000000000002</c:v>
                </c:pt>
                <c:pt idx="1183">
                  <c:v>323.10000000000002</c:v>
                </c:pt>
                <c:pt idx="1184">
                  <c:v>323.10000000000002</c:v>
                </c:pt>
                <c:pt idx="1185">
                  <c:v>323.10000000000002</c:v>
                </c:pt>
                <c:pt idx="1186">
                  <c:v>323.10000000000002</c:v>
                </c:pt>
                <c:pt idx="1187">
                  <c:v>322.8</c:v>
                </c:pt>
                <c:pt idx="1188">
                  <c:v>322.8</c:v>
                </c:pt>
                <c:pt idx="1189">
                  <c:v>322.8</c:v>
                </c:pt>
                <c:pt idx="1190">
                  <c:v>322.8</c:v>
                </c:pt>
                <c:pt idx="1191">
                  <c:v>322.8</c:v>
                </c:pt>
                <c:pt idx="1192">
                  <c:v>322.8</c:v>
                </c:pt>
                <c:pt idx="1193">
                  <c:v>322.8</c:v>
                </c:pt>
                <c:pt idx="1194">
                  <c:v>322.7</c:v>
                </c:pt>
                <c:pt idx="1195">
                  <c:v>322.8</c:v>
                </c:pt>
                <c:pt idx="1196">
                  <c:v>322.3</c:v>
                </c:pt>
                <c:pt idx="1197">
                  <c:v>322.3</c:v>
                </c:pt>
                <c:pt idx="1198">
                  <c:v>322.3</c:v>
                </c:pt>
                <c:pt idx="1199">
                  <c:v>322.39999999999998</c:v>
                </c:pt>
                <c:pt idx="1200">
                  <c:v>322.3</c:v>
                </c:pt>
                <c:pt idx="1201">
                  <c:v>322</c:v>
                </c:pt>
                <c:pt idx="1202">
                  <c:v>322</c:v>
                </c:pt>
                <c:pt idx="1203">
                  <c:v>322</c:v>
                </c:pt>
                <c:pt idx="1204">
                  <c:v>322</c:v>
                </c:pt>
                <c:pt idx="1205">
                  <c:v>322</c:v>
                </c:pt>
                <c:pt idx="1206">
                  <c:v>322</c:v>
                </c:pt>
                <c:pt idx="1207">
                  <c:v>321.7</c:v>
                </c:pt>
                <c:pt idx="1208">
                  <c:v>321.7</c:v>
                </c:pt>
                <c:pt idx="1209">
                  <c:v>321.7</c:v>
                </c:pt>
                <c:pt idx="1210">
                  <c:v>321.7</c:v>
                </c:pt>
                <c:pt idx="1211">
                  <c:v>321.7</c:v>
                </c:pt>
                <c:pt idx="1212">
                  <c:v>321.39999999999998</c:v>
                </c:pt>
                <c:pt idx="1213">
                  <c:v>321.39999999999998</c:v>
                </c:pt>
                <c:pt idx="1214">
                  <c:v>321.39999999999998</c:v>
                </c:pt>
                <c:pt idx="1215">
                  <c:v>321.10000000000002</c:v>
                </c:pt>
                <c:pt idx="1216">
                  <c:v>321.10000000000002</c:v>
                </c:pt>
                <c:pt idx="1217">
                  <c:v>321.10000000000002</c:v>
                </c:pt>
                <c:pt idx="1218">
                  <c:v>321.10000000000002</c:v>
                </c:pt>
                <c:pt idx="1219">
                  <c:v>321.10000000000002</c:v>
                </c:pt>
                <c:pt idx="1220">
                  <c:v>321.10000000000002</c:v>
                </c:pt>
                <c:pt idx="1221">
                  <c:v>320.7</c:v>
                </c:pt>
                <c:pt idx="1222">
                  <c:v>320.8</c:v>
                </c:pt>
                <c:pt idx="1223">
                  <c:v>320.7</c:v>
                </c:pt>
                <c:pt idx="1224">
                  <c:v>320.39999999999998</c:v>
                </c:pt>
                <c:pt idx="1225">
                  <c:v>320.10000000000002</c:v>
                </c:pt>
                <c:pt idx="1226">
                  <c:v>320.10000000000002</c:v>
                </c:pt>
                <c:pt idx="1227">
                  <c:v>320.10000000000002</c:v>
                </c:pt>
                <c:pt idx="1228">
                  <c:v>319.8</c:v>
                </c:pt>
                <c:pt idx="1229">
                  <c:v>319.7</c:v>
                </c:pt>
                <c:pt idx="1230">
                  <c:v>319.8</c:v>
                </c:pt>
                <c:pt idx="1231">
                  <c:v>319.39999999999998</c:v>
                </c:pt>
                <c:pt idx="1232">
                  <c:v>319.5</c:v>
                </c:pt>
                <c:pt idx="1233">
                  <c:v>319.39999999999998</c:v>
                </c:pt>
                <c:pt idx="1234">
                  <c:v>319.10000000000002</c:v>
                </c:pt>
                <c:pt idx="1235">
                  <c:v>319.10000000000002</c:v>
                </c:pt>
                <c:pt idx="1236">
                  <c:v>318.8</c:v>
                </c:pt>
                <c:pt idx="1237">
                  <c:v>318.8</c:v>
                </c:pt>
                <c:pt idx="1238">
                  <c:v>318.8</c:v>
                </c:pt>
                <c:pt idx="1239">
                  <c:v>318.8</c:v>
                </c:pt>
                <c:pt idx="1240">
                  <c:v>318.5</c:v>
                </c:pt>
                <c:pt idx="1241">
                  <c:v>318.5</c:v>
                </c:pt>
                <c:pt idx="1242">
                  <c:v>318.2</c:v>
                </c:pt>
                <c:pt idx="1243">
                  <c:v>318.10000000000002</c:v>
                </c:pt>
                <c:pt idx="1244">
                  <c:v>318.10000000000002</c:v>
                </c:pt>
                <c:pt idx="1245">
                  <c:v>317.8</c:v>
                </c:pt>
                <c:pt idx="1246">
                  <c:v>317.8</c:v>
                </c:pt>
                <c:pt idx="1247">
                  <c:v>317.8</c:v>
                </c:pt>
                <c:pt idx="1248">
                  <c:v>317.7</c:v>
                </c:pt>
                <c:pt idx="1249">
                  <c:v>317.39999999999998</c:v>
                </c:pt>
                <c:pt idx="1250">
                  <c:v>317.39999999999998</c:v>
                </c:pt>
                <c:pt idx="1251">
                  <c:v>317.3</c:v>
                </c:pt>
                <c:pt idx="1252">
                  <c:v>317.10000000000002</c:v>
                </c:pt>
                <c:pt idx="1253">
                  <c:v>317.10000000000002</c:v>
                </c:pt>
                <c:pt idx="1254">
                  <c:v>316.8</c:v>
                </c:pt>
                <c:pt idx="1255">
                  <c:v>316.8</c:v>
                </c:pt>
                <c:pt idx="1256">
                  <c:v>316.8</c:v>
                </c:pt>
                <c:pt idx="1257">
                  <c:v>316.8</c:v>
                </c:pt>
                <c:pt idx="1258">
                  <c:v>316.39999999999998</c:v>
                </c:pt>
                <c:pt idx="1259">
                  <c:v>316.39999999999998</c:v>
                </c:pt>
                <c:pt idx="1260">
                  <c:v>316.39999999999998</c:v>
                </c:pt>
                <c:pt idx="1261">
                  <c:v>316.10000000000002</c:v>
                </c:pt>
                <c:pt idx="1262">
                  <c:v>315.8</c:v>
                </c:pt>
                <c:pt idx="1263">
                  <c:v>316.10000000000002</c:v>
                </c:pt>
                <c:pt idx="1264">
                  <c:v>315.8</c:v>
                </c:pt>
                <c:pt idx="1265">
                  <c:v>315.8</c:v>
                </c:pt>
                <c:pt idx="1266">
                  <c:v>315.8</c:v>
                </c:pt>
                <c:pt idx="1267">
                  <c:v>315.8</c:v>
                </c:pt>
                <c:pt idx="1268">
                  <c:v>315.5</c:v>
                </c:pt>
                <c:pt idx="1269">
                  <c:v>315.5</c:v>
                </c:pt>
                <c:pt idx="1270">
                  <c:v>315.2</c:v>
                </c:pt>
                <c:pt idx="1271">
                  <c:v>315.10000000000002</c:v>
                </c:pt>
                <c:pt idx="1272">
                  <c:v>315.2</c:v>
                </c:pt>
                <c:pt idx="1273">
                  <c:v>315.2</c:v>
                </c:pt>
                <c:pt idx="1274">
                  <c:v>314.89999999999998</c:v>
                </c:pt>
                <c:pt idx="1275">
                  <c:v>314.8</c:v>
                </c:pt>
                <c:pt idx="1276">
                  <c:v>314.8</c:v>
                </c:pt>
                <c:pt idx="1277">
                  <c:v>314.5</c:v>
                </c:pt>
                <c:pt idx="1278">
                  <c:v>314.5</c:v>
                </c:pt>
                <c:pt idx="1279">
                  <c:v>314.5</c:v>
                </c:pt>
                <c:pt idx="1280">
                  <c:v>314.2</c:v>
                </c:pt>
                <c:pt idx="1281">
                  <c:v>314.2</c:v>
                </c:pt>
                <c:pt idx="1282">
                  <c:v>314.2</c:v>
                </c:pt>
                <c:pt idx="1283">
                  <c:v>314.2</c:v>
                </c:pt>
                <c:pt idx="1284">
                  <c:v>313.8</c:v>
                </c:pt>
                <c:pt idx="1285">
                  <c:v>313.8</c:v>
                </c:pt>
                <c:pt idx="1286">
                  <c:v>313.8</c:v>
                </c:pt>
                <c:pt idx="1287">
                  <c:v>313.8</c:v>
                </c:pt>
                <c:pt idx="1288">
                  <c:v>313.5</c:v>
                </c:pt>
                <c:pt idx="1289">
                  <c:v>313.3</c:v>
                </c:pt>
                <c:pt idx="1290">
                  <c:v>313.5</c:v>
                </c:pt>
                <c:pt idx="1291">
                  <c:v>313.2</c:v>
                </c:pt>
                <c:pt idx="1292">
                  <c:v>313.2</c:v>
                </c:pt>
                <c:pt idx="1293">
                  <c:v>313.2</c:v>
                </c:pt>
                <c:pt idx="1294">
                  <c:v>313.2</c:v>
                </c:pt>
                <c:pt idx="1295">
                  <c:v>313.2</c:v>
                </c:pt>
                <c:pt idx="1296">
                  <c:v>312.89999999999998</c:v>
                </c:pt>
                <c:pt idx="1297">
                  <c:v>312.8</c:v>
                </c:pt>
                <c:pt idx="1298">
                  <c:v>312.8</c:v>
                </c:pt>
                <c:pt idx="1299">
                  <c:v>312.5</c:v>
                </c:pt>
                <c:pt idx="1300">
                  <c:v>312.60000000000002</c:v>
                </c:pt>
                <c:pt idx="1301">
                  <c:v>312.60000000000002</c:v>
                </c:pt>
                <c:pt idx="1302">
                  <c:v>312.5</c:v>
                </c:pt>
                <c:pt idx="1303">
                  <c:v>312.2</c:v>
                </c:pt>
                <c:pt idx="1304">
                  <c:v>312.2</c:v>
                </c:pt>
                <c:pt idx="1305">
                  <c:v>312.10000000000002</c:v>
                </c:pt>
                <c:pt idx="1306">
                  <c:v>311.89999999999998</c:v>
                </c:pt>
                <c:pt idx="1307">
                  <c:v>311.8</c:v>
                </c:pt>
                <c:pt idx="1308">
                  <c:v>311.8</c:v>
                </c:pt>
                <c:pt idx="1309">
                  <c:v>311.5</c:v>
                </c:pt>
                <c:pt idx="1310">
                  <c:v>311.5</c:v>
                </c:pt>
                <c:pt idx="1311">
                  <c:v>311.5</c:v>
                </c:pt>
                <c:pt idx="1312">
                  <c:v>311.5</c:v>
                </c:pt>
                <c:pt idx="1313">
                  <c:v>311.2</c:v>
                </c:pt>
                <c:pt idx="1314">
                  <c:v>311.2</c:v>
                </c:pt>
                <c:pt idx="1315">
                  <c:v>311.2</c:v>
                </c:pt>
                <c:pt idx="1316">
                  <c:v>311.2</c:v>
                </c:pt>
                <c:pt idx="1317">
                  <c:v>311.2</c:v>
                </c:pt>
                <c:pt idx="1318">
                  <c:v>310.89999999999998</c:v>
                </c:pt>
                <c:pt idx="1319">
                  <c:v>310.5</c:v>
                </c:pt>
                <c:pt idx="1320">
                  <c:v>310.89999999999998</c:v>
                </c:pt>
                <c:pt idx="1321">
                  <c:v>310.5</c:v>
                </c:pt>
                <c:pt idx="1322">
                  <c:v>310.39999999999998</c:v>
                </c:pt>
                <c:pt idx="1323">
                  <c:v>310.2</c:v>
                </c:pt>
                <c:pt idx="1324">
                  <c:v>310.2</c:v>
                </c:pt>
                <c:pt idx="1325">
                  <c:v>310.2</c:v>
                </c:pt>
                <c:pt idx="1326">
                  <c:v>310.2</c:v>
                </c:pt>
                <c:pt idx="1327">
                  <c:v>309.89999999999998</c:v>
                </c:pt>
                <c:pt idx="1328">
                  <c:v>309.89999999999998</c:v>
                </c:pt>
                <c:pt idx="1329">
                  <c:v>309.89999999999998</c:v>
                </c:pt>
                <c:pt idx="1330">
                  <c:v>309.5</c:v>
                </c:pt>
                <c:pt idx="1331">
                  <c:v>309.5</c:v>
                </c:pt>
                <c:pt idx="1332">
                  <c:v>309.2</c:v>
                </c:pt>
                <c:pt idx="1333">
                  <c:v>309.2</c:v>
                </c:pt>
                <c:pt idx="1334">
                  <c:v>309.2</c:v>
                </c:pt>
                <c:pt idx="1335">
                  <c:v>309.2</c:v>
                </c:pt>
                <c:pt idx="1336">
                  <c:v>308.8</c:v>
                </c:pt>
                <c:pt idx="1337">
                  <c:v>308.8</c:v>
                </c:pt>
                <c:pt idx="1338">
                  <c:v>308.8</c:v>
                </c:pt>
                <c:pt idx="1339">
                  <c:v>308.5</c:v>
                </c:pt>
                <c:pt idx="1340">
                  <c:v>308.5</c:v>
                </c:pt>
                <c:pt idx="1341">
                  <c:v>308.2</c:v>
                </c:pt>
                <c:pt idx="1342">
                  <c:v>308.2</c:v>
                </c:pt>
                <c:pt idx="1343">
                  <c:v>308.2</c:v>
                </c:pt>
                <c:pt idx="1344">
                  <c:v>308.2</c:v>
                </c:pt>
                <c:pt idx="1345">
                  <c:v>307.5</c:v>
                </c:pt>
                <c:pt idx="1346">
                  <c:v>307.5</c:v>
                </c:pt>
                <c:pt idx="1347">
                  <c:v>307.5</c:v>
                </c:pt>
                <c:pt idx="1348">
                  <c:v>307.10000000000002</c:v>
                </c:pt>
                <c:pt idx="1349">
                  <c:v>306.8</c:v>
                </c:pt>
                <c:pt idx="1350">
                  <c:v>307.2</c:v>
                </c:pt>
                <c:pt idx="1351">
                  <c:v>306.8</c:v>
                </c:pt>
                <c:pt idx="1352">
                  <c:v>306.8</c:v>
                </c:pt>
                <c:pt idx="1353">
                  <c:v>306.8</c:v>
                </c:pt>
                <c:pt idx="1354">
                  <c:v>306.39999999999998</c:v>
                </c:pt>
                <c:pt idx="1355">
                  <c:v>306.39999999999998</c:v>
                </c:pt>
                <c:pt idx="1356">
                  <c:v>306.39999999999998</c:v>
                </c:pt>
                <c:pt idx="1357">
                  <c:v>306.10000000000002</c:v>
                </c:pt>
                <c:pt idx="1358">
                  <c:v>306.2</c:v>
                </c:pt>
                <c:pt idx="1359">
                  <c:v>305.8</c:v>
                </c:pt>
                <c:pt idx="1360">
                  <c:v>305.8</c:v>
                </c:pt>
                <c:pt idx="1361">
                  <c:v>305.8</c:v>
                </c:pt>
                <c:pt idx="1362">
                  <c:v>305.39999999999998</c:v>
                </c:pt>
                <c:pt idx="1363">
                  <c:v>305.39999999999998</c:v>
                </c:pt>
                <c:pt idx="1364">
                  <c:v>305.39999999999998</c:v>
                </c:pt>
                <c:pt idx="1365">
                  <c:v>305.39999999999998</c:v>
                </c:pt>
                <c:pt idx="1366">
                  <c:v>305.10000000000002</c:v>
                </c:pt>
                <c:pt idx="1367">
                  <c:v>305.10000000000002</c:v>
                </c:pt>
                <c:pt idx="1368">
                  <c:v>305.10000000000002</c:v>
                </c:pt>
                <c:pt idx="1369">
                  <c:v>304.8</c:v>
                </c:pt>
                <c:pt idx="1370">
                  <c:v>304.8</c:v>
                </c:pt>
                <c:pt idx="1371">
                  <c:v>304.5</c:v>
                </c:pt>
                <c:pt idx="1372">
                  <c:v>304.5</c:v>
                </c:pt>
                <c:pt idx="1373">
                  <c:v>304.5</c:v>
                </c:pt>
                <c:pt idx="1374">
                  <c:v>304.5</c:v>
                </c:pt>
                <c:pt idx="1375">
                  <c:v>304.2</c:v>
                </c:pt>
                <c:pt idx="1376">
                  <c:v>303.89999999999998</c:v>
                </c:pt>
                <c:pt idx="1377">
                  <c:v>304.2</c:v>
                </c:pt>
                <c:pt idx="1378">
                  <c:v>303.89999999999998</c:v>
                </c:pt>
                <c:pt idx="1379">
                  <c:v>303.89999999999998</c:v>
                </c:pt>
                <c:pt idx="1380">
                  <c:v>303.8</c:v>
                </c:pt>
                <c:pt idx="1381">
                  <c:v>303.89999999999998</c:v>
                </c:pt>
                <c:pt idx="1382">
                  <c:v>303.89999999999998</c:v>
                </c:pt>
                <c:pt idx="1383">
                  <c:v>303.89999999999998</c:v>
                </c:pt>
                <c:pt idx="1384">
                  <c:v>303.5</c:v>
                </c:pt>
                <c:pt idx="1385">
                  <c:v>303.5</c:v>
                </c:pt>
                <c:pt idx="1386">
                  <c:v>303.5</c:v>
                </c:pt>
                <c:pt idx="1387">
                  <c:v>303.5</c:v>
                </c:pt>
                <c:pt idx="1388">
                  <c:v>303.5</c:v>
                </c:pt>
                <c:pt idx="1389">
                  <c:v>303.5</c:v>
                </c:pt>
                <c:pt idx="1390">
                  <c:v>303.5</c:v>
                </c:pt>
                <c:pt idx="1391">
                  <c:v>303.2</c:v>
                </c:pt>
                <c:pt idx="1392">
                  <c:v>303.2</c:v>
                </c:pt>
                <c:pt idx="1393">
                  <c:v>303.2</c:v>
                </c:pt>
                <c:pt idx="1394">
                  <c:v>303.5</c:v>
                </c:pt>
                <c:pt idx="1395">
                  <c:v>302.89999999999998</c:v>
                </c:pt>
                <c:pt idx="1396">
                  <c:v>303.2</c:v>
                </c:pt>
                <c:pt idx="1397">
                  <c:v>302.89999999999998</c:v>
                </c:pt>
                <c:pt idx="1398">
                  <c:v>302.89999999999998</c:v>
                </c:pt>
                <c:pt idx="1399">
                  <c:v>302.89999999999998</c:v>
                </c:pt>
                <c:pt idx="1400">
                  <c:v>302.89999999999998</c:v>
                </c:pt>
                <c:pt idx="1401">
                  <c:v>302.8</c:v>
                </c:pt>
                <c:pt idx="1402">
                  <c:v>302.8</c:v>
                </c:pt>
                <c:pt idx="1403">
                  <c:v>302.5</c:v>
                </c:pt>
                <c:pt idx="1404">
                  <c:v>302.5</c:v>
                </c:pt>
                <c:pt idx="1405">
                  <c:v>302.8</c:v>
                </c:pt>
                <c:pt idx="1406">
                  <c:v>302.60000000000002</c:v>
                </c:pt>
                <c:pt idx="1407">
                  <c:v>302.5</c:v>
                </c:pt>
                <c:pt idx="1408">
                  <c:v>302.5</c:v>
                </c:pt>
                <c:pt idx="1409">
                  <c:v>302.5</c:v>
                </c:pt>
                <c:pt idx="1410">
                  <c:v>302.5</c:v>
                </c:pt>
                <c:pt idx="1411">
                  <c:v>302.60000000000002</c:v>
                </c:pt>
                <c:pt idx="1412">
                  <c:v>302.3</c:v>
                </c:pt>
                <c:pt idx="1413">
                  <c:v>302.3</c:v>
                </c:pt>
                <c:pt idx="1414">
                  <c:v>302.10000000000002</c:v>
                </c:pt>
                <c:pt idx="1415">
                  <c:v>302.2</c:v>
                </c:pt>
                <c:pt idx="1416">
                  <c:v>302.3</c:v>
                </c:pt>
                <c:pt idx="1417">
                  <c:v>302</c:v>
                </c:pt>
                <c:pt idx="1418">
                  <c:v>302.2</c:v>
                </c:pt>
                <c:pt idx="1419">
                  <c:v>301.8</c:v>
                </c:pt>
                <c:pt idx="1420">
                  <c:v>302.3</c:v>
                </c:pt>
                <c:pt idx="1421">
                  <c:v>301.89999999999998</c:v>
                </c:pt>
                <c:pt idx="1422">
                  <c:v>301.89999999999998</c:v>
                </c:pt>
                <c:pt idx="1423">
                  <c:v>301.89999999999998</c:v>
                </c:pt>
                <c:pt idx="1424">
                  <c:v>301.8</c:v>
                </c:pt>
                <c:pt idx="1425">
                  <c:v>301.5</c:v>
                </c:pt>
                <c:pt idx="1426">
                  <c:v>301.5</c:v>
                </c:pt>
                <c:pt idx="1427">
                  <c:v>301.60000000000002</c:v>
                </c:pt>
                <c:pt idx="1428">
                  <c:v>301.5</c:v>
                </c:pt>
                <c:pt idx="1429">
                  <c:v>301.5</c:v>
                </c:pt>
                <c:pt idx="1430">
                  <c:v>301.5</c:v>
                </c:pt>
                <c:pt idx="1431">
                  <c:v>301.60000000000002</c:v>
                </c:pt>
                <c:pt idx="1432">
                  <c:v>301.5</c:v>
                </c:pt>
                <c:pt idx="1433">
                  <c:v>301.2</c:v>
                </c:pt>
                <c:pt idx="1434">
                  <c:v>301.3</c:v>
                </c:pt>
                <c:pt idx="1435">
                  <c:v>301.10000000000002</c:v>
                </c:pt>
                <c:pt idx="1436">
                  <c:v>301.10000000000002</c:v>
                </c:pt>
                <c:pt idx="1437">
                  <c:v>301.10000000000002</c:v>
                </c:pt>
                <c:pt idx="1438">
                  <c:v>300.8</c:v>
                </c:pt>
                <c:pt idx="1439">
                  <c:v>300.89999999999998</c:v>
                </c:pt>
                <c:pt idx="1440">
                  <c:v>301.10000000000002</c:v>
                </c:pt>
                <c:pt idx="1441">
                  <c:v>300.8</c:v>
                </c:pt>
                <c:pt idx="1442">
                  <c:v>300.89999999999998</c:v>
                </c:pt>
                <c:pt idx="1443">
                  <c:v>300.89999999999998</c:v>
                </c:pt>
                <c:pt idx="1444">
                  <c:v>300.5</c:v>
                </c:pt>
                <c:pt idx="1445">
                  <c:v>300.8</c:v>
                </c:pt>
                <c:pt idx="1446">
                  <c:v>300.5</c:v>
                </c:pt>
                <c:pt idx="1447">
                  <c:v>300.5</c:v>
                </c:pt>
                <c:pt idx="1448">
                  <c:v>300.5</c:v>
                </c:pt>
                <c:pt idx="1449">
                  <c:v>300.5</c:v>
                </c:pt>
                <c:pt idx="1450">
                  <c:v>300.5</c:v>
                </c:pt>
                <c:pt idx="1451">
                  <c:v>300.3</c:v>
                </c:pt>
                <c:pt idx="1452">
                  <c:v>300.2</c:v>
                </c:pt>
                <c:pt idx="1453">
                  <c:v>300.2</c:v>
                </c:pt>
                <c:pt idx="1454">
                  <c:v>300.2</c:v>
                </c:pt>
                <c:pt idx="1455">
                  <c:v>300.2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117995792"/>
        <c:axId val="1126436064"/>
      </c:lineChart>
      <c:catAx>
        <c:axId val="1117995792"/>
        <c:scaling>
          <c:orientation val="minMax"/>
        </c:scaling>
        <c:axPos val="b"/>
        <c:crossAx val="112643606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126436064"/>
        <c:scaling>
          <c:orientation val="minMax"/>
          <c:min val="250"/>
        </c:scaling>
        <c:axPos val="l"/>
        <c:crossAx val="1117995792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45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시간-쿨링온도(ex4)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ex4_15_coolTemp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Sheet1!$B$2:$B$1770</c:f>
              <c:numCache>
                <c:formatCode>General</c:formatCode>
                <c:ptCount val="1769"/>
                <c:pt idx="1119">
                  <c:v>379.1</c:v>
                </c:pt>
                <c:pt idx="1120">
                  <c:v>379.1</c:v>
                </c:pt>
                <c:pt idx="1121">
                  <c:v>379.1</c:v>
                </c:pt>
                <c:pt idx="1122">
                  <c:v>379.1</c:v>
                </c:pt>
                <c:pt idx="1123">
                  <c:v>379.1</c:v>
                </c:pt>
                <c:pt idx="1124">
                  <c:v>378.8</c:v>
                </c:pt>
                <c:pt idx="1125">
                  <c:v>378.8</c:v>
                </c:pt>
                <c:pt idx="1126">
                  <c:v>378.8</c:v>
                </c:pt>
                <c:pt idx="1127">
                  <c:v>378.8</c:v>
                </c:pt>
                <c:pt idx="1128">
                  <c:v>378.4</c:v>
                </c:pt>
                <c:pt idx="1129">
                  <c:v>378.4</c:v>
                </c:pt>
                <c:pt idx="1130">
                  <c:v>378.1</c:v>
                </c:pt>
                <c:pt idx="1131">
                  <c:v>378.1</c:v>
                </c:pt>
                <c:pt idx="1132">
                  <c:v>378.1</c:v>
                </c:pt>
                <c:pt idx="1133">
                  <c:v>377.8</c:v>
                </c:pt>
                <c:pt idx="1134">
                  <c:v>377.8</c:v>
                </c:pt>
                <c:pt idx="1135">
                  <c:v>377.8</c:v>
                </c:pt>
                <c:pt idx="1136">
                  <c:v>377.8</c:v>
                </c:pt>
                <c:pt idx="1137">
                  <c:v>377.4</c:v>
                </c:pt>
                <c:pt idx="1138">
                  <c:v>377.5</c:v>
                </c:pt>
                <c:pt idx="1139">
                  <c:v>377.5</c:v>
                </c:pt>
                <c:pt idx="1140">
                  <c:v>377.1</c:v>
                </c:pt>
                <c:pt idx="1141">
                  <c:v>377.1</c:v>
                </c:pt>
                <c:pt idx="1142">
                  <c:v>377.1</c:v>
                </c:pt>
                <c:pt idx="1143">
                  <c:v>376.7</c:v>
                </c:pt>
                <c:pt idx="1144">
                  <c:v>376.7</c:v>
                </c:pt>
                <c:pt idx="1145">
                  <c:v>376.7</c:v>
                </c:pt>
                <c:pt idx="1146">
                  <c:v>376.4</c:v>
                </c:pt>
                <c:pt idx="1147">
                  <c:v>376.4</c:v>
                </c:pt>
                <c:pt idx="1148">
                  <c:v>376.4</c:v>
                </c:pt>
                <c:pt idx="1149">
                  <c:v>376.1</c:v>
                </c:pt>
                <c:pt idx="1150">
                  <c:v>376.1</c:v>
                </c:pt>
                <c:pt idx="1151">
                  <c:v>376.1</c:v>
                </c:pt>
                <c:pt idx="1152">
                  <c:v>375.8</c:v>
                </c:pt>
                <c:pt idx="1153">
                  <c:v>375.7</c:v>
                </c:pt>
                <c:pt idx="1154">
                  <c:v>375.4</c:v>
                </c:pt>
                <c:pt idx="1155">
                  <c:v>375.4</c:v>
                </c:pt>
                <c:pt idx="1156">
                  <c:v>375.4</c:v>
                </c:pt>
                <c:pt idx="1157">
                  <c:v>375.4</c:v>
                </c:pt>
                <c:pt idx="1158">
                  <c:v>375</c:v>
                </c:pt>
                <c:pt idx="1159">
                  <c:v>375.1</c:v>
                </c:pt>
                <c:pt idx="1160">
                  <c:v>374.7</c:v>
                </c:pt>
                <c:pt idx="1161">
                  <c:v>374.7</c:v>
                </c:pt>
                <c:pt idx="1162">
                  <c:v>374.7</c:v>
                </c:pt>
                <c:pt idx="1163">
                  <c:v>374.7</c:v>
                </c:pt>
                <c:pt idx="1164">
                  <c:v>374.4</c:v>
                </c:pt>
                <c:pt idx="1165">
                  <c:v>374.4</c:v>
                </c:pt>
                <c:pt idx="1166">
                  <c:v>374.4</c:v>
                </c:pt>
                <c:pt idx="1167">
                  <c:v>374.4</c:v>
                </c:pt>
                <c:pt idx="1168">
                  <c:v>374.1</c:v>
                </c:pt>
                <c:pt idx="1169">
                  <c:v>374</c:v>
                </c:pt>
                <c:pt idx="1170">
                  <c:v>374</c:v>
                </c:pt>
                <c:pt idx="1171">
                  <c:v>373.8</c:v>
                </c:pt>
                <c:pt idx="1172">
                  <c:v>373.8</c:v>
                </c:pt>
                <c:pt idx="1173">
                  <c:v>373.3</c:v>
                </c:pt>
                <c:pt idx="1174">
                  <c:v>373.4</c:v>
                </c:pt>
                <c:pt idx="1175">
                  <c:v>373.4</c:v>
                </c:pt>
                <c:pt idx="1176">
                  <c:v>373</c:v>
                </c:pt>
                <c:pt idx="1177">
                  <c:v>373</c:v>
                </c:pt>
                <c:pt idx="1178">
                  <c:v>373</c:v>
                </c:pt>
                <c:pt idx="1179">
                  <c:v>372.7</c:v>
                </c:pt>
                <c:pt idx="1180">
                  <c:v>372.8</c:v>
                </c:pt>
                <c:pt idx="1181">
                  <c:v>372.4</c:v>
                </c:pt>
                <c:pt idx="1182">
                  <c:v>372.4</c:v>
                </c:pt>
                <c:pt idx="1183">
                  <c:v>372.4</c:v>
                </c:pt>
                <c:pt idx="1184">
                  <c:v>372.1</c:v>
                </c:pt>
                <c:pt idx="1185">
                  <c:v>372.1</c:v>
                </c:pt>
                <c:pt idx="1186">
                  <c:v>371.7</c:v>
                </c:pt>
                <c:pt idx="1187">
                  <c:v>371.7</c:v>
                </c:pt>
                <c:pt idx="1188">
                  <c:v>371.7</c:v>
                </c:pt>
                <c:pt idx="1189">
                  <c:v>371.4</c:v>
                </c:pt>
                <c:pt idx="1190">
                  <c:v>371.4</c:v>
                </c:pt>
                <c:pt idx="1191">
                  <c:v>371.1</c:v>
                </c:pt>
                <c:pt idx="1192">
                  <c:v>371.1</c:v>
                </c:pt>
                <c:pt idx="1193">
                  <c:v>371.1</c:v>
                </c:pt>
                <c:pt idx="1194">
                  <c:v>370.8</c:v>
                </c:pt>
                <c:pt idx="1195">
                  <c:v>370.7</c:v>
                </c:pt>
                <c:pt idx="1196">
                  <c:v>370.4</c:v>
                </c:pt>
                <c:pt idx="1197">
                  <c:v>370.5</c:v>
                </c:pt>
                <c:pt idx="1198">
                  <c:v>370.3</c:v>
                </c:pt>
                <c:pt idx="1199">
                  <c:v>370.1</c:v>
                </c:pt>
                <c:pt idx="1200">
                  <c:v>370</c:v>
                </c:pt>
                <c:pt idx="1201">
                  <c:v>369.8</c:v>
                </c:pt>
                <c:pt idx="1202">
                  <c:v>369.7</c:v>
                </c:pt>
                <c:pt idx="1203">
                  <c:v>369.7</c:v>
                </c:pt>
                <c:pt idx="1204">
                  <c:v>369.4</c:v>
                </c:pt>
                <c:pt idx="1205">
                  <c:v>369.4</c:v>
                </c:pt>
                <c:pt idx="1206">
                  <c:v>369.4</c:v>
                </c:pt>
                <c:pt idx="1207">
                  <c:v>369</c:v>
                </c:pt>
                <c:pt idx="1208">
                  <c:v>369</c:v>
                </c:pt>
                <c:pt idx="1209">
                  <c:v>369</c:v>
                </c:pt>
                <c:pt idx="1210">
                  <c:v>368.7</c:v>
                </c:pt>
                <c:pt idx="1211">
                  <c:v>368.7</c:v>
                </c:pt>
                <c:pt idx="1212">
                  <c:v>368.4</c:v>
                </c:pt>
                <c:pt idx="1213">
                  <c:v>368.4</c:v>
                </c:pt>
                <c:pt idx="1214">
                  <c:v>368.1</c:v>
                </c:pt>
                <c:pt idx="1215">
                  <c:v>368.1</c:v>
                </c:pt>
                <c:pt idx="1216">
                  <c:v>368.1</c:v>
                </c:pt>
                <c:pt idx="1217">
                  <c:v>367.8</c:v>
                </c:pt>
                <c:pt idx="1218">
                  <c:v>367.8</c:v>
                </c:pt>
                <c:pt idx="1219">
                  <c:v>367.8</c:v>
                </c:pt>
                <c:pt idx="1220">
                  <c:v>367.4</c:v>
                </c:pt>
                <c:pt idx="1221">
                  <c:v>367.4</c:v>
                </c:pt>
                <c:pt idx="1222">
                  <c:v>367.4</c:v>
                </c:pt>
                <c:pt idx="1223">
                  <c:v>367.4</c:v>
                </c:pt>
                <c:pt idx="1224">
                  <c:v>367.1</c:v>
                </c:pt>
                <c:pt idx="1225">
                  <c:v>366.8</c:v>
                </c:pt>
                <c:pt idx="1226">
                  <c:v>366.8</c:v>
                </c:pt>
                <c:pt idx="1227">
                  <c:v>366.8</c:v>
                </c:pt>
                <c:pt idx="1228">
                  <c:v>366.4</c:v>
                </c:pt>
                <c:pt idx="1229">
                  <c:v>366.4</c:v>
                </c:pt>
                <c:pt idx="1230">
                  <c:v>366.1</c:v>
                </c:pt>
                <c:pt idx="1231">
                  <c:v>366.1</c:v>
                </c:pt>
                <c:pt idx="1232">
                  <c:v>365.9</c:v>
                </c:pt>
                <c:pt idx="1233">
                  <c:v>365.8</c:v>
                </c:pt>
                <c:pt idx="1234">
                  <c:v>365.8</c:v>
                </c:pt>
                <c:pt idx="1235">
                  <c:v>365.9</c:v>
                </c:pt>
                <c:pt idx="1236">
                  <c:v>365.8</c:v>
                </c:pt>
                <c:pt idx="1237">
                  <c:v>365.5</c:v>
                </c:pt>
                <c:pt idx="1238">
                  <c:v>365.4</c:v>
                </c:pt>
                <c:pt idx="1239">
                  <c:v>365.4</c:v>
                </c:pt>
                <c:pt idx="1240">
                  <c:v>365.5</c:v>
                </c:pt>
                <c:pt idx="1241">
                  <c:v>365.5</c:v>
                </c:pt>
                <c:pt idx="1242">
                  <c:v>364.8</c:v>
                </c:pt>
                <c:pt idx="1243">
                  <c:v>364.8</c:v>
                </c:pt>
                <c:pt idx="1244">
                  <c:v>364.8</c:v>
                </c:pt>
                <c:pt idx="1245">
                  <c:v>364.8</c:v>
                </c:pt>
                <c:pt idx="1246">
                  <c:v>364.8</c:v>
                </c:pt>
                <c:pt idx="1247">
                  <c:v>364.4</c:v>
                </c:pt>
                <c:pt idx="1248">
                  <c:v>364.5</c:v>
                </c:pt>
                <c:pt idx="1249">
                  <c:v>364.2</c:v>
                </c:pt>
                <c:pt idx="1250">
                  <c:v>364.1</c:v>
                </c:pt>
                <c:pt idx="1251">
                  <c:v>364.1</c:v>
                </c:pt>
                <c:pt idx="1252">
                  <c:v>363.8</c:v>
                </c:pt>
                <c:pt idx="1253">
                  <c:v>363.8</c:v>
                </c:pt>
                <c:pt idx="1254">
                  <c:v>363.8</c:v>
                </c:pt>
                <c:pt idx="1255">
                  <c:v>363.5</c:v>
                </c:pt>
                <c:pt idx="1256">
                  <c:v>363.5</c:v>
                </c:pt>
                <c:pt idx="1257">
                  <c:v>363.1</c:v>
                </c:pt>
                <c:pt idx="1258">
                  <c:v>362.8</c:v>
                </c:pt>
                <c:pt idx="1259">
                  <c:v>362.8</c:v>
                </c:pt>
                <c:pt idx="1260">
                  <c:v>362.9</c:v>
                </c:pt>
                <c:pt idx="1261">
                  <c:v>362.8</c:v>
                </c:pt>
                <c:pt idx="1262">
                  <c:v>362.6</c:v>
                </c:pt>
                <c:pt idx="1263">
                  <c:v>362.5</c:v>
                </c:pt>
                <c:pt idx="1264">
                  <c:v>362.2</c:v>
                </c:pt>
                <c:pt idx="1265">
                  <c:v>362.2</c:v>
                </c:pt>
                <c:pt idx="1266">
                  <c:v>361.9</c:v>
                </c:pt>
                <c:pt idx="1267">
                  <c:v>361.9</c:v>
                </c:pt>
                <c:pt idx="1268">
                  <c:v>361.9</c:v>
                </c:pt>
                <c:pt idx="1269">
                  <c:v>361.5</c:v>
                </c:pt>
                <c:pt idx="1270">
                  <c:v>361.5</c:v>
                </c:pt>
                <c:pt idx="1271">
                  <c:v>361.5</c:v>
                </c:pt>
                <c:pt idx="1272">
                  <c:v>361.2</c:v>
                </c:pt>
                <c:pt idx="1273">
                  <c:v>360.9</c:v>
                </c:pt>
                <c:pt idx="1274">
                  <c:v>360.9</c:v>
                </c:pt>
                <c:pt idx="1275">
                  <c:v>360.9</c:v>
                </c:pt>
                <c:pt idx="1276">
                  <c:v>360.6</c:v>
                </c:pt>
                <c:pt idx="1277">
                  <c:v>360.6</c:v>
                </c:pt>
                <c:pt idx="1278">
                  <c:v>360.3</c:v>
                </c:pt>
                <c:pt idx="1279">
                  <c:v>360.3</c:v>
                </c:pt>
                <c:pt idx="1280">
                  <c:v>360.3</c:v>
                </c:pt>
                <c:pt idx="1281">
                  <c:v>360</c:v>
                </c:pt>
                <c:pt idx="1282">
                  <c:v>360</c:v>
                </c:pt>
                <c:pt idx="1283">
                  <c:v>360</c:v>
                </c:pt>
                <c:pt idx="1284">
                  <c:v>359.6</c:v>
                </c:pt>
                <c:pt idx="1285">
                  <c:v>359.5</c:v>
                </c:pt>
                <c:pt idx="1286">
                  <c:v>359.3</c:v>
                </c:pt>
                <c:pt idx="1287">
                  <c:v>359.3</c:v>
                </c:pt>
                <c:pt idx="1288">
                  <c:v>359.3</c:v>
                </c:pt>
                <c:pt idx="1289">
                  <c:v>358.9</c:v>
                </c:pt>
                <c:pt idx="1290">
                  <c:v>358.9</c:v>
                </c:pt>
                <c:pt idx="1291">
                  <c:v>358.6</c:v>
                </c:pt>
                <c:pt idx="1292">
                  <c:v>358.6</c:v>
                </c:pt>
                <c:pt idx="1293">
                  <c:v>358.3</c:v>
                </c:pt>
                <c:pt idx="1294">
                  <c:v>358.3</c:v>
                </c:pt>
                <c:pt idx="1295">
                  <c:v>358.3</c:v>
                </c:pt>
                <c:pt idx="1296">
                  <c:v>357.9</c:v>
                </c:pt>
                <c:pt idx="1297">
                  <c:v>357.9</c:v>
                </c:pt>
                <c:pt idx="1298">
                  <c:v>357.7</c:v>
                </c:pt>
                <c:pt idx="1299">
                  <c:v>357.7</c:v>
                </c:pt>
                <c:pt idx="1300">
                  <c:v>357.3</c:v>
                </c:pt>
                <c:pt idx="1301">
                  <c:v>357.3</c:v>
                </c:pt>
                <c:pt idx="1302">
                  <c:v>357.3</c:v>
                </c:pt>
                <c:pt idx="1303">
                  <c:v>356.9</c:v>
                </c:pt>
                <c:pt idx="1304">
                  <c:v>356.9</c:v>
                </c:pt>
                <c:pt idx="1305">
                  <c:v>356.8</c:v>
                </c:pt>
                <c:pt idx="1306">
                  <c:v>356.6</c:v>
                </c:pt>
                <c:pt idx="1307">
                  <c:v>356.3</c:v>
                </c:pt>
                <c:pt idx="1308">
                  <c:v>356.3</c:v>
                </c:pt>
                <c:pt idx="1309">
                  <c:v>356.2</c:v>
                </c:pt>
                <c:pt idx="1310">
                  <c:v>356</c:v>
                </c:pt>
                <c:pt idx="1311">
                  <c:v>356</c:v>
                </c:pt>
                <c:pt idx="1312">
                  <c:v>355.7</c:v>
                </c:pt>
                <c:pt idx="1313">
                  <c:v>355.6</c:v>
                </c:pt>
                <c:pt idx="1314">
                  <c:v>355.3</c:v>
                </c:pt>
                <c:pt idx="1315">
                  <c:v>355.3</c:v>
                </c:pt>
                <c:pt idx="1316">
                  <c:v>355.3</c:v>
                </c:pt>
                <c:pt idx="1317">
                  <c:v>355.3</c:v>
                </c:pt>
                <c:pt idx="1318">
                  <c:v>355</c:v>
                </c:pt>
                <c:pt idx="1319">
                  <c:v>355</c:v>
                </c:pt>
                <c:pt idx="1320">
                  <c:v>355</c:v>
                </c:pt>
                <c:pt idx="1321">
                  <c:v>355</c:v>
                </c:pt>
                <c:pt idx="1322">
                  <c:v>355</c:v>
                </c:pt>
                <c:pt idx="1323">
                  <c:v>354.5</c:v>
                </c:pt>
                <c:pt idx="1324">
                  <c:v>354.6</c:v>
                </c:pt>
                <c:pt idx="1325">
                  <c:v>354.6</c:v>
                </c:pt>
                <c:pt idx="1326">
                  <c:v>354.2</c:v>
                </c:pt>
                <c:pt idx="1327">
                  <c:v>354.2</c:v>
                </c:pt>
                <c:pt idx="1328">
                  <c:v>354.2</c:v>
                </c:pt>
                <c:pt idx="1329">
                  <c:v>353.9</c:v>
                </c:pt>
                <c:pt idx="1330">
                  <c:v>353.9</c:v>
                </c:pt>
                <c:pt idx="1331">
                  <c:v>353.7</c:v>
                </c:pt>
                <c:pt idx="1332">
                  <c:v>353.6</c:v>
                </c:pt>
                <c:pt idx="1333">
                  <c:v>353.6</c:v>
                </c:pt>
                <c:pt idx="1334">
                  <c:v>353.2</c:v>
                </c:pt>
                <c:pt idx="1335">
                  <c:v>353.3</c:v>
                </c:pt>
                <c:pt idx="1336">
                  <c:v>353.3</c:v>
                </c:pt>
                <c:pt idx="1337">
                  <c:v>352.9</c:v>
                </c:pt>
                <c:pt idx="1338">
                  <c:v>352.9</c:v>
                </c:pt>
                <c:pt idx="1339">
                  <c:v>352.6</c:v>
                </c:pt>
                <c:pt idx="1340">
                  <c:v>352.6</c:v>
                </c:pt>
                <c:pt idx="1341">
                  <c:v>352.3</c:v>
                </c:pt>
                <c:pt idx="1342">
                  <c:v>352.3</c:v>
                </c:pt>
                <c:pt idx="1343">
                  <c:v>352.3</c:v>
                </c:pt>
                <c:pt idx="1344">
                  <c:v>352.3</c:v>
                </c:pt>
                <c:pt idx="1345">
                  <c:v>352</c:v>
                </c:pt>
                <c:pt idx="1346">
                  <c:v>351.9</c:v>
                </c:pt>
                <c:pt idx="1347">
                  <c:v>351.6</c:v>
                </c:pt>
                <c:pt idx="1348">
                  <c:v>351.6</c:v>
                </c:pt>
                <c:pt idx="1349">
                  <c:v>351.3</c:v>
                </c:pt>
                <c:pt idx="1350">
                  <c:v>351.2</c:v>
                </c:pt>
                <c:pt idx="1351">
                  <c:v>351.3</c:v>
                </c:pt>
                <c:pt idx="1352">
                  <c:v>351.3</c:v>
                </c:pt>
                <c:pt idx="1353">
                  <c:v>350.9</c:v>
                </c:pt>
                <c:pt idx="1354">
                  <c:v>350.9</c:v>
                </c:pt>
                <c:pt idx="1355">
                  <c:v>350.7</c:v>
                </c:pt>
                <c:pt idx="1356">
                  <c:v>350.6</c:v>
                </c:pt>
                <c:pt idx="1357">
                  <c:v>350.3</c:v>
                </c:pt>
                <c:pt idx="1358">
                  <c:v>350.2</c:v>
                </c:pt>
                <c:pt idx="1359">
                  <c:v>350.3</c:v>
                </c:pt>
                <c:pt idx="1360">
                  <c:v>349.9</c:v>
                </c:pt>
                <c:pt idx="1361">
                  <c:v>349.9</c:v>
                </c:pt>
                <c:pt idx="1362">
                  <c:v>349.6</c:v>
                </c:pt>
                <c:pt idx="1363">
                  <c:v>349.6</c:v>
                </c:pt>
                <c:pt idx="1364">
                  <c:v>349.6</c:v>
                </c:pt>
                <c:pt idx="1365">
                  <c:v>349.2</c:v>
                </c:pt>
                <c:pt idx="1366">
                  <c:v>349.3</c:v>
                </c:pt>
                <c:pt idx="1367">
                  <c:v>349.3</c:v>
                </c:pt>
                <c:pt idx="1368">
                  <c:v>348.9</c:v>
                </c:pt>
                <c:pt idx="1369">
                  <c:v>348.6</c:v>
                </c:pt>
                <c:pt idx="1370">
                  <c:v>348.6</c:v>
                </c:pt>
                <c:pt idx="1371">
                  <c:v>348.6</c:v>
                </c:pt>
                <c:pt idx="1372">
                  <c:v>348.3</c:v>
                </c:pt>
                <c:pt idx="1373">
                  <c:v>348.3</c:v>
                </c:pt>
                <c:pt idx="1374">
                  <c:v>347.9</c:v>
                </c:pt>
                <c:pt idx="1375">
                  <c:v>347.9</c:v>
                </c:pt>
                <c:pt idx="1376">
                  <c:v>347.9</c:v>
                </c:pt>
                <c:pt idx="1377">
                  <c:v>347.5</c:v>
                </c:pt>
                <c:pt idx="1378">
                  <c:v>347.6</c:v>
                </c:pt>
                <c:pt idx="1379">
                  <c:v>347.3</c:v>
                </c:pt>
                <c:pt idx="1380">
                  <c:v>347.2</c:v>
                </c:pt>
                <c:pt idx="1381">
                  <c:v>347</c:v>
                </c:pt>
                <c:pt idx="1382">
                  <c:v>346.9</c:v>
                </c:pt>
                <c:pt idx="1383">
                  <c:v>346.9</c:v>
                </c:pt>
                <c:pt idx="1384">
                  <c:v>346.6</c:v>
                </c:pt>
                <c:pt idx="1385">
                  <c:v>346.6</c:v>
                </c:pt>
                <c:pt idx="1386">
                  <c:v>346.6</c:v>
                </c:pt>
                <c:pt idx="1387">
                  <c:v>346.2</c:v>
                </c:pt>
                <c:pt idx="1388">
                  <c:v>346.2</c:v>
                </c:pt>
                <c:pt idx="1389">
                  <c:v>346</c:v>
                </c:pt>
                <c:pt idx="1390">
                  <c:v>345.9</c:v>
                </c:pt>
                <c:pt idx="1391">
                  <c:v>345.9</c:v>
                </c:pt>
                <c:pt idx="1392">
                  <c:v>345.7</c:v>
                </c:pt>
                <c:pt idx="1393">
                  <c:v>345.6</c:v>
                </c:pt>
                <c:pt idx="1394">
                  <c:v>345.3</c:v>
                </c:pt>
                <c:pt idx="1395">
                  <c:v>345.3</c:v>
                </c:pt>
                <c:pt idx="1396">
                  <c:v>345</c:v>
                </c:pt>
                <c:pt idx="1397">
                  <c:v>345</c:v>
                </c:pt>
                <c:pt idx="1398">
                  <c:v>345</c:v>
                </c:pt>
                <c:pt idx="1399">
                  <c:v>344.7</c:v>
                </c:pt>
                <c:pt idx="1400">
                  <c:v>344.7</c:v>
                </c:pt>
                <c:pt idx="1401">
                  <c:v>344.7</c:v>
                </c:pt>
                <c:pt idx="1402">
                  <c:v>344.3</c:v>
                </c:pt>
                <c:pt idx="1403">
                  <c:v>344.3</c:v>
                </c:pt>
                <c:pt idx="1404">
                  <c:v>344</c:v>
                </c:pt>
                <c:pt idx="1405">
                  <c:v>344</c:v>
                </c:pt>
                <c:pt idx="1406">
                  <c:v>343.9</c:v>
                </c:pt>
                <c:pt idx="1407">
                  <c:v>343.5</c:v>
                </c:pt>
                <c:pt idx="1408">
                  <c:v>343.6</c:v>
                </c:pt>
                <c:pt idx="1409">
                  <c:v>343.6</c:v>
                </c:pt>
                <c:pt idx="1410">
                  <c:v>343.6</c:v>
                </c:pt>
                <c:pt idx="1411">
                  <c:v>343.3</c:v>
                </c:pt>
                <c:pt idx="1412">
                  <c:v>343.3</c:v>
                </c:pt>
                <c:pt idx="1413">
                  <c:v>343.3</c:v>
                </c:pt>
                <c:pt idx="1414">
                  <c:v>343.3</c:v>
                </c:pt>
                <c:pt idx="1415">
                  <c:v>342.9</c:v>
                </c:pt>
                <c:pt idx="1416">
                  <c:v>343</c:v>
                </c:pt>
                <c:pt idx="1417">
                  <c:v>342.7</c:v>
                </c:pt>
                <c:pt idx="1418">
                  <c:v>342.6</c:v>
                </c:pt>
                <c:pt idx="1419">
                  <c:v>342.6</c:v>
                </c:pt>
                <c:pt idx="1420">
                  <c:v>342.6</c:v>
                </c:pt>
                <c:pt idx="1421">
                  <c:v>342.3</c:v>
                </c:pt>
                <c:pt idx="1422">
                  <c:v>342.3</c:v>
                </c:pt>
                <c:pt idx="1423">
                  <c:v>341.9</c:v>
                </c:pt>
                <c:pt idx="1424">
                  <c:v>341.9</c:v>
                </c:pt>
                <c:pt idx="1425">
                  <c:v>341.6</c:v>
                </c:pt>
                <c:pt idx="1426">
                  <c:v>341.6</c:v>
                </c:pt>
                <c:pt idx="1427">
                  <c:v>341.7</c:v>
                </c:pt>
                <c:pt idx="1428">
                  <c:v>341.3</c:v>
                </c:pt>
                <c:pt idx="1429">
                  <c:v>341</c:v>
                </c:pt>
                <c:pt idx="1430">
                  <c:v>341</c:v>
                </c:pt>
                <c:pt idx="1431">
                  <c:v>340.9</c:v>
                </c:pt>
                <c:pt idx="1432">
                  <c:v>340.7</c:v>
                </c:pt>
                <c:pt idx="1433">
                  <c:v>340.7</c:v>
                </c:pt>
                <c:pt idx="1434">
                  <c:v>340.3</c:v>
                </c:pt>
                <c:pt idx="1435">
                  <c:v>340.3</c:v>
                </c:pt>
                <c:pt idx="1436">
                  <c:v>340.3</c:v>
                </c:pt>
                <c:pt idx="1437">
                  <c:v>340</c:v>
                </c:pt>
                <c:pt idx="1438">
                  <c:v>339.9</c:v>
                </c:pt>
                <c:pt idx="1439">
                  <c:v>339.7</c:v>
                </c:pt>
                <c:pt idx="1440">
                  <c:v>339.7</c:v>
                </c:pt>
                <c:pt idx="1441">
                  <c:v>339.3</c:v>
                </c:pt>
                <c:pt idx="1442">
                  <c:v>339.3</c:v>
                </c:pt>
                <c:pt idx="1443">
                  <c:v>339.3</c:v>
                </c:pt>
                <c:pt idx="1444">
                  <c:v>339.2</c:v>
                </c:pt>
                <c:pt idx="1445">
                  <c:v>339</c:v>
                </c:pt>
                <c:pt idx="1446">
                  <c:v>339</c:v>
                </c:pt>
                <c:pt idx="1447">
                  <c:v>338.7</c:v>
                </c:pt>
                <c:pt idx="1448">
                  <c:v>338.7</c:v>
                </c:pt>
                <c:pt idx="1449">
                  <c:v>338.7</c:v>
                </c:pt>
                <c:pt idx="1450">
                  <c:v>338.3</c:v>
                </c:pt>
                <c:pt idx="1451">
                  <c:v>338.3</c:v>
                </c:pt>
                <c:pt idx="1452">
                  <c:v>338</c:v>
                </c:pt>
                <c:pt idx="1453">
                  <c:v>338</c:v>
                </c:pt>
                <c:pt idx="1454">
                  <c:v>337.6</c:v>
                </c:pt>
                <c:pt idx="1455">
                  <c:v>337.6</c:v>
                </c:pt>
                <c:pt idx="1456">
                  <c:v>337.6</c:v>
                </c:pt>
                <c:pt idx="1457">
                  <c:v>337.3</c:v>
                </c:pt>
                <c:pt idx="1458">
                  <c:v>337.3</c:v>
                </c:pt>
                <c:pt idx="1459">
                  <c:v>337</c:v>
                </c:pt>
                <c:pt idx="1460">
                  <c:v>337</c:v>
                </c:pt>
                <c:pt idx="1461">
                  <c:v>337</c:v>
                </c:pt>
                <c:pt idx="1462">
                  <c:v>336.7</c:v>
                </c:pt>
                <c:pt idx="1463">
                  <c:v>336.7</c:v>
                </c:pt>
                <c:pt idx="1464">
                  <c:v>336.7</c:v>
                </c:pt>
                <c:pt idx="1465">
                  <c:v>336.3</c:v>
                </c:pt>
                <c:pt idx="1466">
                  <c:v>336.3</c:v>
                </c:pt>
                <c:pt idx="1467">
                  <c:v>336</c:v>
                </c:pt>
                <c:pt idx="1468">
                  <c:v>336</c:v>
                </c:pt>
                <c:pt idx="1469">
                  <c:v>336</c:v>
                </c:pt>
                <c:pt idx="1470">
                  <c:v>336</c:v>
                </c:pt>
                <c:pt idx="1471">
                  <c:v>335.7</c:v>
                </c:pt>
                <c:pt idx="1472">
                  <c:v>335.6</c:v>
                </c:pt>
                <c:pt idx="1473">
                  <c:v>335.7</c:v>
                </c:pt>
                <c:pt idx="1474">
                  <c:v>335.4</c:v>
                </c:pt>
                <c:pt idx="1475">
                  <c:v>335.4</c:v>
                </c:pt>
                <c:pt idx="1476">
                  <c:v>335.3</c:v>
                </c:pt>
                <c:pt idx="1477">
                  <c:v>335</c:v>
                </c:pt>
                <c:pt idx="1478">
                  <c:v>335</c:v>
                </c:pt>
                <c:pt idx="1479">
                  <c:v>334.7</c:v>
                </c:pt>
                <c:pt idx="1480">
                  <c:v>334.7</c:v>
                </c:pt>
                <c:pt idx="1481">
                  <c:v>334.3</c:v>
                </c:pt>
                <c:pt idx="1482">
                  <c:v>334.3</c:v>
                </c:pt>
                <c:pt idx="1483">
                  <c:v>334</c:v>
                </c:pt>
                <c:pt idx="1484">
                  <c:v>334</c:v>
                </c:pt>
                <c:pt idx="1485">
                  <c:v>334</c:v>
                </c:pt>
                <c:pt idx="1486">
                  <c:v>333.7</c:v>
                </c:pt>
                <c:pt idx="1487">
                  <c:v>333.7</c:v>
                </c:pt>
                <c:pt idx="1488">
                  <c:v>333.7</c:v>
                </c:pt>
                <c:pt idx="1489">
                  <c:v>333.3</c:v>
                </c:pt>
                <c:pt idx="1490">
                  <c:v>333.3</c:v>
                </c:pt>
                <c:pt idx="1491">
                  <c:v>333</c:v>
                </c:pt>
                <c:pt idx="1492">
                  <c:v>333</c:v>
                </c:pt>
                <c:pt idx="1493">
                  <c:v>333</c:v>
                </c:pt>
                <c:pt idx="1494">
                  <c:v>332.7</c:v>
                </c:pt>
                <c:pt idx="1495">
                  <c:v>332.7</c:v>
                </c:pt>
                <c:pt idx="1496">
                  <c:v>332.3</c:v>
                </c:pt>
                <c:pt idx="1497">
                  <c:v>332.3</c:v>
                </c:pt>
                <c:pt idx="1498">
                  <c:v>332.3</c:v>
                </c:pt>
                <c:pt idx="1499">
                  <c:v>332</c:v>
                </c:pt>
                <c:pt idx="1500">
                  <c:v>332.1</c:v>
                </c:pt>
                <c:pt idx="1501">
                  <c:v>332</c:v>
                </c:pt>
                <c:pt idx="1502">
                  <c:v>331.7</c:v>
                </c:pt>
                <c:pt idx="1503">
                  <c:v>331.7</c:v>
                </c:pt>
                <c:pt idx="1504">
                  <c:v>331.4</c:v>
                </c:pt>
                <c:pt idx="1505">
                  <c:v>331.4</c:v>
                </c:pt>
                <c:pt idx="1506">
                  <c:v>331.1</c:v>
                </c:pt>
                <c:pt idx="1507">
                  <c:v>331.1</c:v>
                </c:pt>
                <c:pt idx="1508">
                  <c:v>330.8</c:v>
                </c:pt>
                <c:pt idx="1509">
                  <c:v>330.7</c:v>
                </c:pt>
                <c:pt idx="1510">
                  <c:v>330.7</c:v>
                </c:pt>
                <c:pt idx="1511">
                  <c:v>330.4</c:v>
                </c:pt>
                <c:pt idx="1512">
                  <c:v>330.4</c:v>
                </c:pt>
                <c:pt idx="1513">
                  <c:v>330.5</c:v>
                </c:pt>
                <c:pt idx="1514">
                  <c:v>330</c:v>
                </c:pt>
                <c:pt idx="1515">
                  <c:v>330</c:v>
                </c:pt>
                <c:pt idx="1516">
                  <c:v>329.7</c:v>
                </c:pt>
                <c:pt idx="1517">
                  <c:v>329.8</c:v>
                </c:pt>
                <c:pt idx="1518">
                  <c:v>329.5</c:v>
                </c:pt>
                <c:pt idx="1519">
                  <c:v>329.4</c:v>
                </c:pt>
                <c:pt idx="1520">
                  <c:v>329.4</c:v>
                </c:pt>
                <c:pt idx="1521">
                  <c:v>329.4</c:v>
                </c:pt>
                <c:pt idx="1522">
                  <c:v>329.1</c:v>
                </c:pt>
                <c:pt idx="1523">
                  <c:v>329.1</c:v>
                </c:pt>
                <c:pt idx="1524">
                  <c:v>329.1</c:v>
                </c:pt>
                <c:pt idx="1525">
                  <c:v>328.7</c:v>
                </c:pt>
                <c:pt idx="1526">
                  <c:v>328.5</c:v>
                </c:pt>
                <c:pt idx="1527">
                  <c:v>328.5</c:v>
                </c:pt>
                <c:pt idx="1528">
                  <c:v>328.4</c:v>
                </c:pt>
                <c:pt idx="1529">
                  <c:v>328.1</c:v>
                </c:pt>
                <c:pt idx="1530">
                  <c:v>328.1</c:v>
                </c:pt>
                <c:pt idx="1531">
                  <c:v>327.8</c:v>
                </c:pt>
                <c:pt idx="1532">
                  <c:v>327.8</c:v>
                </c:pt>
                <c:pt idx="1533">
                  <c:v>327.39999999999998</c:v>
                </c:pt>
                <c:pt idx="1534">
                  <c:v>327.39999999999998</c:v>
                </c:pt>
                <c:pt idx="1535">
                  <c:v>327.10000000000002</c:v>
                </c:pt>
                <c:pt idx="1536">
                  <c:v>327.3</c:v>
                </c:pt>
                <c:pt idx="1537">
                  <c:v>327.10000000000002</c:v>
                </c:pt>
                <c:pt idx="1538">
                  <c:v>326.8</c:v>
                </c:pt>
                <c:pt idx="1539">
                  <c:v>326.8</c:v>
                </c:pt>
                <c:pt idx="1540">
                  <c:v>326.8</c:v>
                </c:pt>
                <c:pt idx="1541">
                  <c:v>326.5</c:v>
                </c:pt>
                <c:pt idx="1542">
                  <c:v>326.5</c:v>
                </c:pt>
                <c:pt idx="1543">
                  <c:v>326.5</c:v>
                </c:pt>
                <c:pt idx="1544">
                  <c:v>326.2</c:v>
                </c:pt>
                <c:pt idx="1545">
                  <c:v>326.2</c:v>
                </c:pt>
                <c:pt idx="1546">
                  <c:v>326.2</c:v>
                </c:pt>
                <c:pt idx="1547">
                  <c:v>325.8</c:v>
                </c:pt>
                <c:pt idx="1548">
                  <c:v>325.8</c:v>
                </c:pt>
                <c:pt idx="1549">
                  <c:v>325.5</c:v>
                </c:pt>
                <c:pt idx="1550">
                  <c:v>325.5</c:v>
                </c:pt>
                <c:pt idx="1551">
                  <c:v>325.5</c:v>
                </c:pt>
                <c:pt idx="1552">
                  <c:v>325.2</c:v>
                </c:pt>
                <c:pt idx="1553">
                  <c:v>325.2</c:v>
                </c:pt>
                <c:pt idx="1554">
                  <c:v>324.8</c:v>
                </c:pt>
                <c:pt idx="1555">
                  <c:v>324.89999999999998</c:v>
                </c:pt>
                <c:pt idx="1556">
                  <c:v>324.8</c:v>
                </c:pt>
                <c:pt idx="1557">
                  <c:v>324.5</c:v>
                </c:pt>
                <c:pt idx="1558">
                  <c:v>324.5</c:v>
                </c:pt>
                <c:pt idx="1559">
                  <c:v>324.5</c:v>
                </c:pt>
                <c:pt idx="1560">
                  <c:v>324.10000000000002</c:v>
                </c:pt>
                <c:pt idx="1561">
                  <c:v>324.10000000000002</c:v>
                </c:pt>
                <c:pt idx="1562">
                  <c:v>323.8</c:v>
                </c:pt>
                <c:pt idx="1563">
                  <c:v>323.8</c:v>
                </c:pt>
                <c:pt idx="1564">
                  <c:v>323.8</c:v>
                </c:pt>
                <c:pt idx="1565">
                  <c:v>323.8</c:v>
                </c:pt>
                <c:pt idx="1566">
                  <c:v>323.5</c:v>
                </c:pt>
                <c:pt idx="1567">
                  <c:v>323.60000000000002</c:v>
                </c:pt>
                <c:pt idx="1568">
                  <c:v>323.2</c:v>
                </c:pt>
                <c:pt idx="1569">
                  <c:v>323.2</c:v>
                </c:pt>
                <c:pt idx="1570">
                  <c:v>323.2</c:v>
                </c:pt>
                <c:pt idx="1571">
                  <c:v>322.8</c:v>
                </c:pt>
                <c:pt idx="1572">
                  <c:v>322.8</c:v>
                </c:pt>
                <c:pt idx="1573">
                  <c:v>322.8</c:v>
                </c:pt>
                <c:pt idx="1574">
                  <c:v>322.5</c:v>
                </c:pt>
                <c:pt idx="1575">
                  <c:v>322.5</c:v>
                </c:pt>
                <c:pt idx="1576">
                  <c:v>322.5</c:v>
                </c:pt>
                <c:pt idx="1577">
                  <c:v>322.5</c:v>
                </c:pt>
                <c:pt idx="1578">
                  <c:v>322.2</c:v>
                </c:pt>
                <c:pt idx="1579">
                  <c:v>321.8</c:v>
                </c:pt>
                <c:pt idx="1580">
                  <c:v>321.89999999999998</c:v>
                </c:pt>
                <c:pt idx="1581">
                  <c:v>321.8</c:v>
                </c:pt>
                <c:pt idx="1582">
                  <c:v>321.89999999999998</c:v>
                </c:pt>
                <c:pt idx="1583">
                  <c:v>321.8</c:v>
                </c:pt>
                <c:pt idx="1584">
                  <c:v>321.5</c:v>
                </c:pt>
                <c:pt idx="1585">
                  <c:v>321.5</c:v>
                </c:pt>
                <c:pt idx="1586">
                  <c:v>321.2</c:v>
                </c:pt>
                <c:pt idx="1587">
                  <c:v>321.2</c:v>
                </c:pt>
                <c:pt idx="1588">
                  <c:v>320.89999999999998</c:v>
                </c:pt>
                <c:pt idx="1589">
                  <c:v>320.89999999999998</c:v>
                </c:pt>
                <c:pt idx="1590">
                  <c:v>320.89999999999998</c:v>
                </c:pt>
                <c:pt idx="1591">
                  <c:v>320.89999999999998</c:v>
                </c:pt>
                <c:pt idx="1592">
                  <c:v>320.5</c:v>
                </c:pt>
                <c:pt idx="1593">
                  <c:v>320.60000000000002</c:v>
                </c:pt>
                <c:pt idx="1594">
                  <c:v>320.3</c:v>
                </c:pt>
                <c:pt idx="1595">
                  <c:v>320.2</c:v>
                </c:pt>
                <c:pt idx="1596">
                  <c:v>320.3</c:v>
                </c:pt>
                <c:pt idx="1597">
                  <c:v>319.89999999999998</c:v>
                </c:pt>
                <c:pt idx="1598">
                  <c:v>319.89999999999998</c:v>
                </c:pt>
                <c:pt idx="1599">
                  <c:v>319.89999999999998</c:v>
                </c:pt>
                <c:pt idx="1600">
                  <c:v>319.8</c:v>
                </c:pt>
                <c:pt idx="1601">
                  <c:v>319.89999999999998</c:v>
                </c:pt>
                <c:pt idx="1602">
                  <c:v>319.5</c:v>
                </c:pt>
                <c:pt idx="1603">
                  <c:v>319.60000000000002</c:v>
                </c:pt>
                <c:pt idx="1604">
                  <c:v>319.5</c:v>
                </c:pt>
                <c:pt idx="1605">
                  <c:v>319.2</c:v>
                </c:pt>
                <c:pt idx="1606">
                  <c:v>319.2</c:v>
                </c:pt>
                <c:pt idx="1607">
                  <c:v>319.2</c:v>
                </c:pt>
                <c:pt idx="1608">
                  <c:v>318.8</c:v>
                </c:pt>
                <c:pt idx="1609">
                  <c:v>318.8</c:v>
                </c:pt>
                <c:pt idx="1610">
                  <c:v>318.89999999999998</c:v>
                </c:pt>
                <c:pt idx="1611">
                  <c:v>318.5</c:v>
                </c:pt>
                <c:pt idx="1612">
                  <c:v>318.5</c:v>
                </c:pt>
                <c:pt idx="1613">
                  <c:v>318.5</c:v>
                </c:pt>
                <c:pt idx="1614">
                  <c:v>318.5</c:v>
                </c:pt>
                <c:pt idx="1615">
                  <c:v>318.5</c:v>
                </c:pt>
                <c:pt idx="1616">
                  <c:v>318.2</c:v>
                </c:pt>
                <c:pt idx="1617">
                  <c:v>318.2</c:v>
                </c:pt>
                <c:pt idx="1618">
                  <c:v>317.89999999999998</c:v>
                </c:pt>
                <c:pt idx="1619">
                  <c:v>317.89999999999998</c:v>
                </c:pt>
                <c:pt idx="1620">
                  <c:v>317.89999999999998</c:v>
                </c:pt>
                <c:pt idx="1621">
                  <c:v>317.89999999999998</c:v>
                </c:pt>
                <c:pt idx="1622">
                  <c:v>317.89999999999998</c:v>
                </c:pt>
                <c:pt idx="1623">
                  <c:v>317.60000000000002</c:v>
                </c:pt>
                <c:pt idx="1624">
                  <c:v>317.60000000000002</c:v>
                </c:pt>
                <c:pt idx="1625">
                  <c:v>317.60000000000002</c:v>
                </c:pt>
                <c:pt idx="1626">
                  <c:v>317.2</c:v>
                </c:pt>
                <c:pt idx="1627">
                  <c:v>317.2</c:v>
                </c:pt>
                <c:pt idx="1628">
                  <c:v>316.89999999999998</c:v>
                </c:pt>
                <c:pt idx="1629">
                  <c:v>316.89999999999998</c:v>
                </c:pt>
                <c:pt idx="1630">
                  <c:v>316.89999999999998</c:v>
                </c:pt>
                <c:pt idx="1631">
                  <c:v>316.89999999999998</c:v>
                </c:pt>
                <c:pt idx="1632">
                  <c:v>316.60000000000002</c:v>
                </c:pt>
                <c:pt idx="1633">
                  <c:v>316.60000000000002</c:v>
                </c:pt>
                <c:pt idx="1634">
                  <c:v>316.3</c:v>
                </c:pt>
                <c:pt idx="1635">
                  <c:v>316.2</c:v>
                </c:pt>
                <c:pt idx="1636">
                  <c:v>316.2</c:v>
                </c:pt>
                <c:pt idx="1637">
                  <c:v>315.89999999999998</c:v>
                </c:pt>
                <c:pt idx="1638">
                  <c:v>315.89999999999998</c:v>
                </c:pt>
                <c:pt idx="1639">
                  <c:v>315.60000000000002</c:v>
                </c:pt>
                <c:pt idx="1640">
                  <c:v>315.60000000000002</c:v>
                </c:pt>
                <c:pt idx="1641">
                  <c:v>315.60000000000002</c:v>
                </c:pt>
                <c:pt idx="1642">
                  <c:v>315.3</c:v>
                </c:pt>
                <c:pt idx="1643">
                  <c:v>315.3</c:v>
                </c:pt>
                <c:pt idx="1644">
                  <c:v>315.3</c:v>
                </c:pt>
                <c:pt idx="1645">
                  <c:v>315.3</c:v>
                </c:pt>
                <c:pt idx="1646">
                  <c:v>315</c:v>
                </c:pt>
                <c:pt idx="1647">
                  <c:v>314.7</c:v>
                </c:pt>
                <c:pt idx="1648">
                  <c:v>314.7</c:v>
                </c:pt>
                <c:pt idx="1649">
                  <c:v>314.60000000000002</c:v>
                </c:pt>
                <c:pt idx="1650">
                  <c:v>314.3</c:v>
                </c:pt>
                <c:pt idx="1651">
                  <c:v>314.3</c:v>
                </c:pt>
                <c:pt idx="1652">
                  <c:v>314.2</c:v>
                </c:pt>
                <c:pt idx="1653">
                  <c:v>314.3</c:v>
                </c:pt>
                <c:pt idx="1654">
                  <c:v>313.89999999999998</c:v>
                </c:pt>
                <c:pt idx="1655">
                  <c:v>313.60000000000002</c:v>
                </c:pt>
                <c:pt idx="1656">
                  <c:v>313.60000000000002</c:v>
                </c:pt>
                <c:pt idx="1657">
                  <c:v>313.3</c:v>
                </c:pt>
                <c:pt idx="1658">
                  <c:v>313.3</c:v>
                </c:pt>
                <c:pt idx="1659">
                  <c:v>313.3</c:v>
                </c:pt>
                <c:pt idx="1660">
                  <c:v>313</c:v>
                </c:pt>
                <c:pt idx="1661">
                  <c:v>312.89999999999998</c:v>
                </c:pt>
                <c:pt idx="1662">
                  <c:v>312.89999999999998</c:v>
                </c:pt>
                <c:pt idx="1663">
                  <c:v>312.60000000000002</c:v>
                </c:pt>
                <c:pt idx="1664">
                  <c:v>312.7</c:v>
                </c:pt>
                <c:pt idx="1665">
                  <c:v>312.60000000000002</c:v>
                </c:pt>
                <c:pt idx="1666">
                  <c:v>312.3</c:v>
                </c:pt>
                <c:pt idx="1667">
                  <c:v>312.3</c:v>
                </c:pt>
                <c:pt idx="1668">
                  <c:v>312.3</c:v>
                </c:pt>
                <c:pt idx="1669">
                  <c:v>312</c:v>
                </c:pt>
                <c:pt idx="1670">
                  <c:v>312</c:v>
                </c:pt>
                <c:pt idx="1671">
                  <c:v>312</c:v>
                </c:pt>
                <c:pt idx="1672">
                  <c:v>311.7</c:v>
                </c:pt>
                <c:pt idx="1673">
                  <c:v>311.7</c:v>
                </c:pt>
                <c:pt idx="1674">
                  <c:v>311.3</c:v>
                </c:pt>
                <c:pt idx="1675">
                  <c:v>311.3</c:v>
                </c:pt>
                <c:pt idx="1676">
                  <c:v>311.3</c:v>
                </c:pt>
                <c:pt idx="1677">
                  <c:v>311.3</c:v>
                </c:pt>
                <c:pt idx="1678">
                  <c:v>311</c:v>
                </c:pt>
                <c:pt idx="1679">
                  <c:v>311</c:v>
                </c:pt>
                <c:pt idx="1680">
                  <c:v>311</c:v>
                </c:pt>
                <c:pt idx="1681">
                  <c:v>310.7</c:v>
                </c:pt>
                <c:pt idx="1682">
                  <c:v>310.7</c:v>
                </c:pt>
                <c:pt idx="1683">
                  <c:v>310.3</c:v>
                </c:pt>
                <c:pt idx="1684">
                  <c:v>310.3</c:v>
                </c:pt>
                <c:pt idx="1685">
                  <c:v>310.3</c:v>
                </c:pt>
                <c:pt idx="1686">
                  <c:v>310.3</c:v>
                </c:pt>
                <c:pt idx="1687">
                  <c:v>310</c:v>
                </c:pt>
                <c:pt idx="1688">
                  <c:v>310</c:v>
                </c:pt>
                <c:pt idx="1689">
                  <c:v>309.7</c:v>
                </c:pt>
                <c:pt idx="1690">
                  <c:v>309.60000000000002</c:v>
                </c:pt>
                <c:pt idx="1691">
                  <c:v>309.60000000000002</c:v>
                </c:pt>
                <c:pt idx="1692">
                  <c:v>309.3</c:v>
                </c:pt>
                <c:pt idx="1693">
                  <c:v>309.3</c:v>
                </c:pt>
                <c:pt idx="1694">
                  <c:v>309.3</c:v>
                </c:pt>
                <c:pt idx="1695">
                  <c:v>309</c:v>
                </c:pt>
                <c:pt idx="1696">
                  <c:v>309</c:v>
                </c:pt>
                <c:pt idx="1697">
                  <c:v>308.60000000000002</c:v>
                </c:pt>
                <c:pt idx="1698">
                  <c:v>308.7</c:v>
                </c:pt>
                <c:pt idx="1699">
                  <c:v>308.60000000000002</c:v>
                </c:pt>
                <c:pt idx="1700">
                  <c:v>308.3</c:v>
                </c:pt>
                <c:pt idx="1701">
                  <c:v>308.3</c:v>
                </c:pt>
                <c:pt idx="1702">
                  <c:v>307.89999999999998</c:v>
                </c:pt>
                <c:pt idx="1703">
                  <c:v>307.89999999999998</c:v>
                </c:pt>
                <c:pt idx="1704">
                  <c:v>308</c:v>
                </c:pt>
                <c:pt idx="1705">
                  <c:v>307.60000000000002</c:v>
                </c:pt>
                <c:pt idx="1706">
                  <c:v>307.60000000000002</c:v>
                </c:pt>
                <c:pt idx="1707">
                  <c:v>307.7</c:v>
                </c:pt>
                <c:pt idx="1708">
                  <c:v>307.3</c:v>
                </c:pt>
                <c:pt idx="1709">
                  <c:v>307.3</c:v>
                </c:pt>
                <c:pt idx="1710">
                  <c:v>307</c:v>
                </c:pt>
                <c:pt idx="1711">
                  <c:v>306.89999999999998</c:v>
                </c:pt>
                <c:pt idx="1712">
                  <c:v>306.89999999999998</c:v>
                </c:pt>
                <c:pt idx="1713">
                  <c:v>306.60000000000002</c:v>
                </c:pt>
                <c:pt idx="1714">
                  <c:v>306.60000000000002</c:v>
                </c:pt>
                <c:pt idx="1715">
                  <c:v>306.60000000000002</c:v>
                </c:pt>
                <c:pt idx="1716">
                  <c:v>306.2</c:v>
                </c:pt>
                <c:pt idx="1717">
                  <c:v>306.2</c:v>
                </c:pt>
                <c:pt idx="1718">
                  <c:v>305.89999999999998</c:v>
                </c:pt>
                <c:pt idx="1719">
                  <c:v>305.89999999999998</c:v>
                </c:pt>
                <c:pt idx="1720">
                  <c:v>305.89999999999998</c:v>
                </c:pt>
                <c:pt idx="1721">
                  <c:v>305.60000000000002</c:v>
                </c:pt>
                <c:pt idx="1722">
                  <c:v>305.60000000000002</c:v>
                </c:pt>
                <c:pt idx="1723">
                  <c:v>305.60000000000002</c:v>
                </c:pt>
                <c:pt idx="1724">
                  <c:v>305.3</c:v>
                </c:pt>
                <c:pt idx="1725">
                  <c:v>305.2</c:v>
                </c:pt>
                <c:pt idx="1726">
                  <c:v>304.89999999999998</c:v>
                </c:pt>
                <c:pt idx="1727">
                  <c:v>305</c:v>
                </c:pt>
                <c:pt idx="1728">
                  <c:v>304.89999999999998</c:v>
                </c:pt>
                <c:pt idx="1729">
                  <c:v>304.60000000000002</c:v>
                </c:pt>
                <c:pt idx="1730">
                  <c:v>304.7</c:v>
                </c:pt>
                <c:pt idx="1731">
                  <c:v>304.60000000000002</c:v>
                </c:pt>
                <c:pt idx="1732">
                  <c:v>304.3</c:v>
                </c:pt>
                <c:pt idx="1733">
                  <c:v>304.3</c:v>
                </c:pt>
                <c:pt idx="1734">
                  <c:v>304</c:v>
                </c:pt>
                <c:pt idx="1735">
                  <c:v>304</c:v>
                </c:pt>
                <c:pt idx="1736">
                  <c:v>304</c:v>
                </c:pt>
                <c:pt idx="1737">
                  <c:v>303.60000000000002</c:v>
                </c:pt>
                <c:pt idx="1738">
                  <c:v>303.60000000000002</c:v>
                </c:pt>
                <c:pt idx="1739">
                  <c:v>303.60000000000002</c:v>
                </c:pt>
                <c:pt idx="1740">
                  <c:v>303.5</c:v>
                </c:pt>
                <c:pt idx="1741">
                  <c:v>303.3</c:v>
                </c:pt>
                <c:pt idx="1742">
                  <c:v>302.89999999999998</c:v>
                </c:pt>
                <c:pt idx="1743">
                  <c:v>303</c:v>
                </c:pt>
                <c:pt idx="1744">
                  <c:v>303</c:v>
                </c:pt>
                <c:pt idx="1745">
                  <c:v>302.7</c:v>
                </c:pt>
                <c:pt idx="1746">
                  <c:v>302.60000000000002</c:v>
                </c:pt>
                <c:pt idx="1747">
                  <c:v>302.60000000000002</c:v>
                </c:pt>
                <c:pt idx="1748">
                  <c:v>302.3</c:v>
                </c:pt>
                <c:pt idx="1749">
                  <c:v>302.3</c:v>
                </c:pt>
                <c:pt idx="1750">
                  <c:v>302.3</c:v>
                </c:pt>
                <c:pt idx="1751">
                  <c:v>301.89999999999998</c:v>
                </c:pt>
                <c:pt idx="1752">
                  <c:v>301.89999999999998</c:v>
                </c:pt>
                <c:pt idx="1753">
                  <c:v>301.89999999999998</c:v>
                </c:pt>
                <c:pt idx="1754">
                  <c:v>301.7</c:v>
                </c:pt>
                <c:pt idx="1755">
                  <c:v>301.60000000000002</c:v>
                </c:pt>
                <c:pt idx="1756">
                  <c:v>301.60000000000002</c:v>
                </c:pt>
                <c:pt idx="1757">
                  <c:v>301.3</c:v>
                </c:pt>
                <c:pt idx="1758">
                  <c:v>301.3</c:v>
                </c:pt>
                <c:pt idx="1759">
                  <c:v>301.3</c:v>
                </c:pt>
                <c:pt idx="1760">
                  <c:v>301</c:v>
                </c:pt>
                <c:pt idx="1761">
                  <c:v>301</c:v>
                </c:pt>
                <c:pt idx="1762">
                  <c:v>301</c:v>
                </c:pt>
                <c:pt idx="1763">
                  <c:v>300.60000000000002</c:v>
                </c:pt>
                <c:pt idx="1764">
                  <c:v>300.60000000000002</c:v>
                </c:pt>
                <c:pt idx="1765">
                  <c:v>300.7</c:v>
                </c:pt>
                <c:pt idx="1766">
                  <c:v>300.2</c:v>
                </c:pt>
                <c:pt idx="1767">
                  <c:v>300.3</c:v>
                </c:pt>
                <c:pt idx="1768">
                  <c:v>300.3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ex4_20_coolTemp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Sheet1!$C$2:$C$1770</c:f>
              <c:numCache>
                <c:formatCode>General</c:formatCode>
                <c:ptCount val="1769"/>
                <c:pt idx="784">
                  <c:v>394</c:v>
                </c:pt>
                <c:pt idx="785">
                  <c:v>394.3</c:v>
                </c:pt>
                <c:pt idx="786">
                  <c:v>394</c:v>
                </c:pt>
                <c:pt idx="787">
                  <c:v>393.9</c:v>
                </c:pt>
                <c:pt idx="788">
                  <c:v>394</c:v>
                </c:pt>
                <c:pt idx="789">
                  <c:v>393.9</c:v>
                </c:pt>
                <c:pt idx="790">
                  <c:v>393.6</c:v>
                </c:pt>
                <c:pt idx="791">
                  <c:v>393.6</c:v>
                </c:pt>
                <c:pt idx="792">
                  <c:v>393.3</c:v>
                </c:pt>
                <c:pt idx="793">
                  <c:v>393.3</c:v>
                </c:pt>
                <c:pt idx="794">
                  <c:v>393.3</c:v>
                </c:pt>
                <c:pt idx="795">
                  <c:v>393.3</c:v>
                </c:pt>
                <c:pt idx="796">
                  <c:v>392.9</c:v>
                </c:pt>
                <c:pt idx="797">
                  <c:v>392.9</c:v>
                </c:pt>
                <c:pt idx="798">
                  <c:v>392.9</c:v>
                </c:pt>
                <c:pt idx="799">
                  <c:v>392.9</c:v>
                </c:pt>
                <c:pt idx="800">
                  <c:v>392.9</c:v>
                </c:pt>
                <c:pt idx="801">
                  <c:v>392.3</c:v>
                </c:pt>
                <c:pt idx="802">
                  <c:v>392.3</c:v>
                </c:pt>
                <c:pt idx="803">
                  <c:v>392.2</c:v>
                </c:pt>
                <c:pt idx="804">
                  <c:v>392.3</c:v>
                </c:pt>
                <c:pt idx="805">
                  <c:v>391.9</c:v>
                </c:pt>
                <c:pt idx="806">
                  <c:v>392</c:v>
                </c:pt>
                <c:pt idx="807">
                  <c:v>392</c:v>
                </c:pt>
                <c:pt idx="808">
                  <c:v>391.6</c:v>
                </c:pt>
                <c:pt idx="809">
                  <c:v>391.6</c:v>
                </c:pt>
                <c:pt idx="810">
                  <c:v>391.6</c:v>
                </c:pt>
                <c:pt idx="811">
                  <c:v>391.3</c:v>
                </c:pt>
                <c:pt idx="812">
                  <c:v>391.2</c:v>
                </c:pt>
                <c:pt idx="813">
                  <c:v>390.9</c:v>
                </c:pt>
                <c:pt idx="814">
                  <c:v>391.3</c:v>
                </c:pt>
                <c:pt idx="815">
                  <c:v>391</c:v>
                </c:pt>
                <c:pt idx="816">
                  <c:v>390.9</c:v>
                </c:pt>
                <c:pt idx="817">
                  <c:v>390.6</c:v>
                </c:pt>
                <c:pt idx="818">
                  <c:v>390.6</c:v>
                </c:pt>
                <c:pt idx="819">
                  <c:v>390.5</c:v>
                </c:pt>
                <c:pt idx="820">
                  <c:v>390.6</c:v>
                </c:pt>
                <c:pt idx="821">
                  <c:v>390.6</c:v>
                </c:pt>
                <c:pt idx="822">
                  <c:v>390.2</c:v>
                </c:pt>
                <c:pt idx="823">
                  <c:v>390.2</c:v>
                </c:pt>
                <c:pt idx="824">
                  <c:v>389.9</c:v>
                </c:pt>
                <c:pt idx="825">
                  <c:v>389.6</c:v>
                </c:pt>
                <c:pt idx="826">
                  <c:v>389.9</c:v>
                </c:pt>
                <c:pt idx="827">
                  <c:v>389.6</c:v>
                </c:pt>
                <c:pt idx="828">
                  <c:v>389.6</c:v>
                </c:pt>
                <c:pt idx="829">
                  <c:v>389.3</c:v>
                </c:pt>
                <c:pt idx="830">
                  <c:v>389.3</c:v>
                </c:pt>
                <c:pt idx="831">
                  <c:v>388.9</c:v>
                </c:pt>
                <c:pt idx="832">
                  <c:v>389</c:v>
                </c:pt>
                <c:pt idx="833">
                  <c:v>389.2</c:v>
                </c:pt>
                <c:pt idx="834">
                  <c:v>389</c:v>
                </c:pt>
                <c:pt idx="835">
                  <c:v>389</c:v>
                </c:pt>
                <c:pt idx="836">
                  <c:v>389</c:v>
                </c:pt>
                <c:pt idx="837">
                  <c:v>388.6</c:v>
                </c:pt>
                <c:pt idx="838">
                  <c:v>388.5</c:v>
                </c:pt>
                <c:pt idx="839">
                  <c:v>388.3</c:v>
                </c:pt>
                <c:pt idx="840">
                  <c:v>388.3</c:v>
                </c:pt>
                <c:pt idx="841">
                  <c:v>388.3</c:v>
                </c:pt>
                <c:pt idx="842">
                  <c:v>388.3</c:v>
                </c:pt>
                <c:pt idx="843">
                  <c:v>388.3</c:v>
                </c:pt>
                <c:pt idx="844">
                  <c:v>388</c:v>
                </c:pt>
                <c:pt idx="845">
                  <c:v>388.3</c:v>
                </c:pt>
                <c:pt idx="846">
                  <c:v>388</c:v>
                </c:pt>
                <c:pt idx="847">
                  <c:v>387.5</c:v>
                </c:pt>
                <c:pt idx="848">
                  <c:v>387.6</c:v>
                </c:pt>
                <c:pt idx="849">
                  <c:v>387.3</c:v>
                </c:pt>
                <c:pt idx="850">
                  <c:v>387.3</c:v>
                </c:pt>
                <c:pt idx="851">
                  <c:v>387.3</c:v>
                </c:pt>
                <c:pt idx="852">
                  <c:v>387.3</c:v>
                </c:pt>
                <c:pt idx="853">
                  <c:v>387</c:v>
                </c:pt>
                <c:pt idx="854">
                  <c:v>387</c:v>
                </c:pt>
                <c:pt idx="855">
                  <c:v>386.7</c:v>
                </c:pt>
                <c:pt idx="856">
                  <c:v>386.7</c:v>
                </c:pt>
                <c:pt idx="857">
                  <c:v>386.6</c:v>
                </c:pt>
                <c:pt idx="858">
                  <c:v>386.6</c:v>
                </c:pt>
                <c:pt idx="859">
                  <c:v>386.3</c:v>
                </c:pt>
                <c:pt idx="860">
                  <c:v>386.3</c:v>
                </c:pt>
                <c:pt idx="861">
                  <c:v>386.3</c:v>
                </c:pt>
                <c:pt idx="862">
                  <c:v>386</c:v>
                </c:pt>
                <c:pt idx="863">
                  <c:v>385.9</c:v>
                </c:pt>
                <c:pt idx="864">
                  <c:v>385.7</c:v>
                </c:pt>
                <c:pt idx="865">
                  <c:v>385.6</c:v>
                </c:pt>
                <c:pt idx="866">
                  <c:v>385.7</c:v>
                </c:pt>
                <c:pt idx="867">
                  <c:v>385.3</c:v>
                </c:pt>
                <c:pt idx="868">
                  <c:v>385.3</c:v>
                </c:pt>
                <c:pt idx="869">
                  <c:v>385.9</c:v>
                </c:pt>
                <c:pt idx="870">
                  <c:v>385.3</c:v>
                </c:pt>
                <c:pt idx="871">
                  <c:v>385</c:v>
                </c:pt>
                <c:pt idx="872">
                  <c:v>385.3</c:v>
                </c:pt>
                <c:pt idx="873">
                  <c:v>385</c:v>
                </c:pt>
                <c:pt idx="874">
                  <c:v>385</c:v>
                </c:pt>
                <c:pt idx="875">
                  <c:v>385</c:v>
                </c:pt>
                <c:pt idx="876">
                  <c:v>384.7</c:v>
                </c:pt>
                <c:pt idx="877">
                  <c:v>384.6</c:v>
                </c:pt>
                <c:pt idx="878">
                  <c:v>384.7</c:v>
                </c:pt>
                <c:pt idx="879">
                  <c:v>384.7</c:v>
                </c:pt>
                <c:pt idx="880">
                  <c:v>384.3</c:v>
                </c:pt>
                <c:pt idx="881">
                  <c:v>384.3</c:v>
                </c:pt>
                <c:pt idx="882">
                  <c:v>384.2</c:v>
                </c:pt>
                <c:pt idx="883">
                  <c:v>384.3</c:v>
                </c:pt>
                <c:pt idx="884">
                  <c:v>384</c:v>
                </c:pt>
                <c:pt idx="885">
                  <c:v>384</c:v>
                </c:pt>
                <c:pt idx="886">
                  <c:v>384</c:v>
                </c:pt>
                <c:pt idx="887">
                  <c:v>383.6</c:v>
                </c:pt>
                <c:pt idx="888">
                  <c:v>383.7</c:v>
                </c:pt>
                <c:pt idx="889">
                  <c:v>383.5</c:v>
                </c:pt>
                <c:pt idx="890">
                  <c:v>383</c:v>
                </c:pt>
                <c:pt idx="891">
                  <c:v>383.1</c:v>
                </c:pt>
                <c:pt idx="892">
                  <c:v>383.1</c:v>
                </c:pt>
                <c:pt idx="893">
                  <c:v>383</c:v>
                </c:pt>
                <c:pt idx="894">
                  <c:v>383.1</c:v>
                </c:pt>
                <c:pt idx="895">
                  <c:v>382.7</c:v>
                </c:pt>
                <c:pt idx="896">
                  <c:v>382.7</c:v>
                </c:pt>
                <c:pt idx="897">
                  <c:v>382.4</c:v>
                </c:pt>
                <c:pt idx="898">
                  <c:v>382.4</c:v>
                </c:pt>
                <c:pt idx="899">
                  <c:v>382.3</c:v>
                </c:pt>
                <c:pt idx="900">
                  <c:v>381.9</c:v>
                </c:pt>
                <c:pt idx="901">
                  <c:v>382.1</c:v>
                </c:pt>
                <c:pt idx="902">
                  <c:v>381.9</c:v>
                </c:pt>
                <c:pt idx="903">
                  <c:v>382</c:v>
                </c:pt>
                <c:pt idx="904">
                  <c:v>381.9</c:v>
                </c:pt>
                <c:pt idx="905">
                  <c:v>381.7</c:v>
                </c:pt>
                <c:pt idx="906">
                  <c:v>381.6</c:v>
                </c:pt>
                <c:pt idx="907">
                  <c:v>381.4</c:v>
                </c:pt>
                <c:pt idx="908">
                  <c:v>381.4</c:v>
                </c:pt>
                <c:pt idx="909">
                  <c:v>381</c:v>
                </c:pt>
                <c:pt idx="910">
                  <c:v>381.4</c:v>
                </c:pt>
                <c:pt idx="911">
                  <c:v>381</c:v>
                </c:pt>
                <c:pt idx="912">
                  <c:v>380.7</c:v>
                </c:pt>
                <c:pt idx="913">
                  <c:v>381</c:v>
                </c:pt>
                <c:pt idx="914">
                  <c:v>380.4</c:v>
                </c:pt>
                <c:pt idx="915">
                  <c:v>380.4</c:v>
                </c:pt>
                <c:pt idx="916">
                  <c:v>380</c:v>
                </c:pt>
                <c:pt idx="917">
                  <c:v>380</c:v>
                </c:pt>
                <c:pt idx="918">
                  <c:v>380</c:v>
                </c:pt>
                <c:pt idx="919">
                  <c:v>379.7</c:v>
                </c:pt>
                <c:pt idx="920">
                  <c:v>379.7</c:v>
                </c:pt>
                <c:pt idx="921">
                  <c:v>379.1</c:v>
                </c:pt>
                <c:pt idx="922">
                  <c:v>379.7</c:v>
                </c:pt>
                <c:pt idx="923">
                  <c:v>379.4</c:v>
                </c:pt>
                <c:pt idx="924">
                  <c:v>380.3</c:v>
                </c:pt>
                <c:pt idx="925">
                  <c:v>379.1</c:v>
                </c:pt>
                <c:pt idx="926">
                  <c:v>379.4</c:v>
                </c:pt>
                <c:pt idx="927">
                  <c:v>379</c:v>
                </c:pt>
                <c:pt idx="928">
                  <c:v>379</c:v>
                </c:pt>
                <c:pt idx="929">
                  <c:v>378.7</c:v>
                </c:pt>
                <c:pt idx="930">
                  <c:v>378.7</c:v>
                </c:pt>
                <c:pt idx="931">
                  <c:v>378.4</c:v>
                </c:pt>
                <c:pt idx="932">
                  <c:v>378.4</c:v>
                </c:pt>
                <c:pt idx="933">
                  <c:v>378.1</c:v>
                </c:pt>
                <c:pt idx="934">
                  <c:v>378.1</c:v>
                </c:pt>
                <c:pt idx="935">
                  <c:v>378</c:v>
                </c:pt>
                <c:pt idx="936">
                  <c:v>378.1</c:v>
                </c:pt>
                <c:pt idx="937">
                  <c:v>377.8</c:v>
                </c:pt>
                <c:pt idx="938">
                  <c:v>377.7</c:v>
                </c:pt>
                <c:pt idx="939">
                  <c:v>377.4</c:v>
                </c:pt>
                <c:pt idx="940">
                  <c:v>377.1</c:v>
                </c:pt>
                <c:pt idx="941">
                  <c:v>377.1</c:v>
                </c:pt>
                <c:pt idx="942">
                  <c:v>377.1</c:v>
                </c:pt>
                <c:pt idx="943">
                  <c:v>377.1</c:v>
                </c:pt>
                <c:pt idx="944">
                  <c:v>376.7</c:v>
                </c:pt>
                <c:pt idx="945">
                  <c:v>376.4</c:v>
                </c:pt>
                <c:pt idx="946">
                  <c:v>376.7</c:v>
                </c:pt>
                <c:pt idx="947">
                  <c:v>376.4</c:v>
                </c:pt>
                <c:pt idx="948">
                  <c:v>376</c:v>
                </c:pt>
                <c:pt idx="949">
                  <c:v>376.1</c:v>
                </c:pt>
                <c:pt idx="950">
                  <c:v>376.1</c:v>
                </c:pt>
                <c:pt idx="951">
                  <c:v>375.7</c:v>
                </c:pt>
                <c:pt idx="952">
                  <c:v>375.7</c:v>
                </c:pt>
                <c:pt idx="953">
                  <c:v>375.4</c:v>
                </c:pt>
                <c:pt idx="954">
                  <c:v>375.4</c:v>
                </c:pt>
                <c:pt idx="955">
                  <c:v>375.4</c:v>
                </c:pt>
                <c:pt idx="956">
                  <c:v>375</c:v>
                </c:pt>
                <c:pt idx="957">
                  <c:v>375</c:v>
                </c:pt>
                <c:pt idx="958">
                  <c:v>375</c:v>
                </c:pt>
                <c:pt idx="959">
                  <c:v>374.7</c:v>
                </c:pt>
                <c:pt idx="960">
                  <c:v>374.6</c:v>
                </c:pt>
                <c:pt idx="961">
                  <c:v>374.6</c:v>
                </c:pt>
                <c:pt idx="962">
                  <c:v>374.4</c:v>
                </c:pt>
                <c:pt idx="963">
                  <c:v>374.4</c:v>
                </c:pt>
                <c:pt idx="964">
                  <c:v>374</c:v>
                </c:pt>
                <c:pt idx="965">
                  <c:v>374.1</c:v>
                </c:pt>
                <c:pt idx="966">
                  <c:v>373.7</c:v>
                </c:pt>
                <c:pt idx="967">
                  <c:v>373.7</c:v>
                </c:pt>
                <c:pt idx="968">
                  <c:v>373.4</c:v>
                </c:pt>
                <c:pt idx="969">
                  <c:v>373.3</c:v>
                </c:pt>
                <c:pt idx="970">
                  <c:v>373.3</c:v>
                </c:pt>
                <c:pt idx="971">
                  <c:v>373.3</c:v>
                </c:pt>
                <c:pt idx="972">
                  <c:v>373.3</c:v>
                </c:pt>
                <c:pt idx="973">
                  <c:v>373</c:v>
                </c:pt>
                <c:pt idx="974">
                  <c:v>373</c:v>
                </c:pt>
                <c:pt idx="975">
                  <c:v>373</c:v>
                </c:pt>
                <c:pt idx="976">
                  <c:v>372.7</c:v>
                </c:pt>
                <c:pt idx="977">
                  <c:v>372.7</c:v>
                </c:pt>
                <c:pt idx="978">
                  <c:v>372.4</c:v>
                </c:pt>
                <c:pt idx="979">
                  <c:v>372.4</c:v>
                </c:pt>
                <c:pt idx="980">
                  <c:v>372.4</c:v>
                </c:pt>
                <c:pt idx="981">
                  <c:v>372.1</c:v>
                </c:pt>
                <c:pt idx="982">
                  <c:v>372.1</c:v>
                </c:pt>
                <c:pt idx="983">
                  <c:v>372</c:v>
                </c:pt>
                <c:pt idx="984">
                  <c:v>371.7</c:v>
                </c:pt>
                <c:pt idx="985">
                  <c:v>371.7</c:v>
                </c:pt>
                <c:pt idx="986">
                  <c:v>371.4</c:v>
                </c:pt>
                <c:pt idx="987">
                  <c:v>371.4</c:v>
                </c:pt>
                <c:pt idx="988">
                  <c:v>371.4</c:v>
                </c:pt>
                <c:pt idx="989">
                  <c:v>371.1</c:v>
                </c:pt>
                <c:pt idx="990">
                  <c:v>371</c:v>
                </c:pt>
                <c:pt idx="991">
                  <c:v>370.8</c:v>
                </c:pt>
                <c:pt idx="992">
                  <c:v>370.7</c:v>
                </c:pt>
                <c:pt idx="993">
                  <c:v>370.5</c:v>
                </c:pt>
                <c:pt idx="994">
                  <c:v>370.4</c:v>
                </c:pt>
                <c:pt idx="995">
                  <c:v>370.4</c:v>
                </c:pt>
                <c:pt idx="996">
                  <c:v>370</c:v>
                </c:pt>
                <c:pt idx="997">
                  <c:v>370</c:v>
                </c:pt>
                <c:pt idx="998">
                  <c:v>369.7</c:v>
                </c:pt>
                <c:pt idx="999">
                  <c:v>369.7</c:v>
                </c:pt>
                <c:pt idx="1000">
                  <c:v>369.4</c:v>
                </c:pt>
                <c:pt idx="1001">
                  <c:v>369.4</c:v>
                </c:pt>
                <c:pt idx="1002">
                  <c:v>369.4</c:v>
                </c:pt>
                <c:pt idx="1003">
                  <c:v>369</c:v>
                </c:pt>
                <c:pt idx="1004">
                  <c:v>369</c:v>
                </c:pt>
                <c:pt idx="1005">
                  <c:v>368.7</c:v>
                </c:pt>
                <c:pt idx="1006">
                  <c:v>368.7</c:v>
                </c:pt>
                <c:pt idx="1007">
                  <c:v>368.7</c:v>
                </c:pt>
                <c:pt idx="1008">
                  <c:v>368.7</c:v>
                </c:pt>
                <c:pt idx="1009">
                  <c:v>368.4</c:v>
                </c:pt>
                <c:pt idx="1010">
                  <c:v>368.1</c:v>
                </c:pt>
                <c:pt idx="1011">
                  <c:v>368.1</c:v>
                </c:pt>
                <c:pt idx="1012">
                  <c:v>368</c:v>
                </c:pt>
                <c:pt idx="1013">
                  <c:v>367.8</c:v>
                </c:pt>
                <c:pt idx="1014">
                  <c:v>367.8</c:v>
                </c:pt>
                <c:pt idx="1015">
                  <c:v>367.6</c:v>
                </c:pt>
                <c:pt idx="1016">
                  <c:v>367.4</c:v>
                </c:pt>
                <c:pt idx="1017">
                  <c:v>367.4</c:v>
                </c:pt>
                <c:pt idx="1018">
                  <c:v>367.1</c:v>
                </c:pt>
                <c:pt idx="1019">
                  <c:v>367.1</c:v>
                </c:pt>
                <c:pt idx="1020">
                  <c:v>367.1</c:v>
                </c:pt>
                <c:pt idx="1021">
                  <c:v>367</c:v>
                </c:pt>
                <c:pt idx="1022">
                  <c:v>366.8</c:v>
                </c:pt>
                <c:pt idx="1023">
                  <c:v>366.8</c:v>
                </c:pt>
                <c:pt idx="1024">
                  <c:v>366.5</c:v>
                </c:pt>
                <c:pt idx="1025">
                  <c:v>366.4</c:v>
                </c:pt>
                <c:pt idx="1026">
                  <c:v>366.1</c:v>
                </c:pt>
                <c:pt idx="1027">
                  <c:v>366.1</c:v>
                </c:pt>
                <c:pt idx="1028">
                  <c:v>365.7</c:v>
                </c:pt>
                <c:pt idx="1029">
                  <c:v>365.7</c:v>
                </c:pt>
                <c:pt idx="1030">
                  <c:v>365.7</c:v>
                </c:pt>
                <c:pt idx="1031">
                  <c:v>365.6</c:v>
                </c:pt>
                <c:pt idx="1032">
                  <c:v>365.4</c:v>
                </c:pt>
                <c:pt idx="1033">
                  <c:v>365.4</c:v>
                </c:pt>
                <c:pt idx="1034">
                  <c:v>365.1</c:v>
                </c:pt>
                <c:pt idx="1035">
                  <c:v>365.1</c:v>
                </c:pt>
                <c:pt idx="1036">
                  <c:v>364.8</c:v>
                </c:pt>
                <c:pt idx="1037">
                  <c:v>364.7</c:v>
                </c:pt>
                <c:pt idx="1038">
                  <c:v>364.5</c:v>
                </c:pt>
                <c:pt idx="1039">
                  <c:v>364.4</c:v>
                </c:pt>
                <c:pt idx="1040">
                  <c:v>364.4</c:v>
                </c:pt>
                <c:pt idx="1041">
                  <c:v>364.4</c:v>
                </c:pt>
                <c:pt idx="1042">
                  <c:v>364.1</c:v>
                </c:pt>
                <c:pt idx="1043">
                  <c:v>364.4</c:v>
                </c:pt>
                <c:pt idx="1044">
                  <c:v>364.1</c:v>
                </c:pt>
                <c:pt idx="1045">
                  <c:v>363.8</c:v>
                </c:pt>
                <c:pt idx="1046">
                  <c:v>363.8</c:v>
                </c:pt>
                <c:pt idx="1047">
                  <c:v>363.8</c:v>
                </c:pt>
                <c:pt idx="1048">
                  <c:v>363.8</c:v>
                </c:pt>
                <c:pt idx="1049">
                  <c:v>363.5</c:v>
                </c:pt>
                <c:pt idx="1050">
                  <c:v>363.5</c:v>
                </c:pt>
                <c:pt idx="1051">
                  <c:v>363.2</c:v>
                </c:pt>
                <c:pt idx="1052">
                  <c:v>363.1</c:v>
                </c:pt>
                <c:pt idx="1053">
                  <c:v>363.1</c:v>
                </c:pt>
                <c:pt idx="1054">
                  <c:v>363.1</c:v>
                </c:pt>
                <c:pt idx="1055">
                  <c:v>362.8</c:v>
                </c:pt>
                <c:pt idx="1056">
                  <c:v>362.8</c:v>
                </c:pt>
                <c:pt idx="1057">
                  <c:v>362.8</c:v>
                </c:pt>
                <c:pt idx="1058">
                  <c:v>362.5</c:v>
                </c:pt>
                <c:pt idx="1059">
                  <c:v>361.9</c:v>
                </c:pt>
                <c:pt idx="1060">
                  <c:v>362</c:v>
                </c:pt>
                <c:pt idx="1061">
                  <c:v>361.9</c:v>
                </c:pt>
                <c:pt idx="1062">
                  <c:v>361.9</c:v>
                </c:pt>
                <c:pt idx="1063">
                  <c:v>361.5</c:v>
                </c:pt>
                <c:pt idx="1064">
                  <c:v>361.2</c:v>
                </c:pt>
                <c:pt idx="1065">
                  <c:v>361.5</c:v>
                </c:pt>
                <c:pt idx="1066">
                  <c:v>361.2</c:v>
                </c:pt>
                <c:pt idx="1067">
                  <c:v>360.9</c:v>
                </c:pt>
                <c:pt idx="1068">
                  <c:v>360.9</c:v>
                </c:pt>
                <c:pt idx="1069">
                  <c:v>360.9</c:v>
                </c:pt>
                <c:pt idx="1070">
                  <c:v>360.9</c:v>
                </c:pt>
                <c:pt idx="1071">
                  <c:v>360.6</c:v>
                </c:pt>
                <c:pt idx="1072">
                  <c:v>360.6</c:v>
                </c:pt>
                <c:pt idx="1073">
                  <c:v>360.3</c:v>
                </c:pt>
                <c:pt idx="1074">
                  <c:v>360.2</c:v>
                </c:pt>
                <c:pt idx="1075">
                  <c:v>360.3</c:v>
                </c:pt>
                <c:pt idx="1076">
                  <c:v>359.9</c:v>
                </c:pt>
                <c:pt idx="1077">
                  <c:v>360</c:v>
                </c:pt>
                <c:pt idx="1078">
                  <c:v>359.6</c:v>
                </c:pt>
                <c:pt idx="1079">
                  <c:v>359.6</c:v>
                </c:pt>
                <c:pt idx="1080">
                  <c:v>359.3</c:v>
                </c:pt>
                <c:pt idx="1081">
                  <c:v>359.3</c:v>
                </c:pt>
                <c:pt idx="1082">
                  <c:v>359.3</c:v>
                </c:pt>
                <c:pt idx="1083">
                  <c:v>358.9</c:v>
                </c:pt>
                <c:pt idx="1084">
                  <c:v>358.9</c:v>
                </c:pt>
                <c:pt idx="1085">
                  <c:v>358.9</c:v>
                </c:pt>
                <c:pt idx="1086">
                  <c:v>358.5</c:v>
                </c:pt>
                <c:pt idx="1087">
                  <c:v>358.6</c:v>
                </c:pt>
                <c:pt idx="1088">
                  <c:v>358.3</c:v>
                </c:pt>
                <c:pt idx="1089">
                  <c:v>358.4</c:v>
                </c:pt>
                <c:pt idx="1090">
                  <c:v>358.3</c:v>
                </c:pt>
                <c:pt idx="1091">
                  <c:v>357.9</c:v>
                </c:pt>
                <c:pt idx="1092">
                  <c:v>357.9</c:v>
                </c:pt>
                <c:pt idx="1093">
                  <c:v>357.9</c:v>
                </c:pt>
                <c:pt idx="1094">
                  <c:v>357.4</c:v>
                </c:pt>
                <c:pt idx="1095">
                  <c:v>357.4</c:v>
                </c:pt>
                <c:pt idx="1096">
                  <c:v>357.2</c:v>
                </c:pt>
                <c:pt idx="1097">
                  <c:v>357.2</c:v>
                </c:pt>
                <c:pt idx="1098">
                  <c:v>356.9</c:v>
                </c:pt>
                <c:pt idx="1099">
                  <c:v>356.9</c:v>
                </c:pt>
                <c:pt idx="1100">
                  <c:v>356.6</c:v>
                </c:pt>
                <c:pt idx="1101">
                  <c:v>356.6</c:v>
                </c:pt>
                <c:pt idx="1102">
                  <c:v>356.6</c:v>
                </c:pt>
                <c:pt idx="1103">
                  <c:v>356.3</c:v>
                </c:pt>
                <c:pt idx="1104">
                  <c:v>356.3</c:v>
                </c:pt>
                <c:pt idx="1105">
                  <c:v>355.9</c:v>
                </c:pt>
                <c:pt idx="1106">
                  <c:v>355.9</c:v>
                </c:pt>
                <c:pt idx="1107">
                  <c:v>355.9</c:v>
                </c:pt>
                <c:pt idx="1108">
                  <c:v>355.6</c:v>
                </c:pt>
                <c:pt idx="1109">
                  <c:v>355.6</c:v>
                </c:pt>
                <c:pt idx="1110">
                  <c:v>355.4</c:v>
                </c:pt>
                <c:pt idx="1111">
                  <c:v>355.2</c:v>
                </c:pt>
                <c:pt idx="1112">
                  <c:v>355.3</c:v>
                </c:pt>
                <c:pt idx="1113">
                  <c:v>355.3</c:v>
                </c:pt>
                <c:pt idx="1114">
                  <c:v>354.9</c:v>
                </c:pt>
                <c:pt idx="1115">
                  <c:v>354.9</c:v>
                </c:pt>
                <c:pt idx="1116">
                  <c:v>354.6</c:v>
                </c:pt>
                <c:pt idx="1117">
                  <c:v>354.9</c:v>
                </c:pt>
                <c:pt idx="1118">
                  <c:v>354.5</c:v>
                </c:pt>
                <c:pt idx="1119">
                  <c:v>354.4</c:v>
                </c:pt>
                <c:pt idx="1120">
                  <c:v>354.2</c:v>
                </c:pt>
                <c:pt idx="1121">
                  <c:v>354</c:v>
                </c:pt>
                <c:pt idx="1122">
                  <c:v>354.2</c:v>
                </c:pt>
                <c:pt idx="1123">
                  <c:v>353.9</c:v>
                </c:pt>
                <c:pt idx="1124">
                  <c:v>353.9</c:v>
                </c:pt>
                <c:pt idx="1125">
                  <c:v>353.9</c:v>
                </c:pt>
                <c:pt idx="1126">
                  <c:v>353.6</c:v>
                </c:pt>
                <c:pt idx="1127">
                  <c:v>353.6</c:v>
                </c:pt>
                <c:pt idx="1128">
                  <c:v>353.5</c:v>
                </c:pt>
                <c:pt idx="1129">
                  <c:v>353.6</c:v>
                </c:pt>
                <c:pt idx="1130">
                  <c:v>353.2</c:v>
                </c:pt>
                <c:pt idx="1131">
                  <c:v>353.3</c:v>
                </c:pt>
                <c:pt idx="1132">
                  <c:v>353.2</c:v>
                </c:pt>
                <c:pt idx="1133">
                  <c:v>353.3</c:v>
                </c:pt>
                <c:pt idx="1134">
                  <c:v>353.3</c:v>
                </c:pt>
                <c:pt idx="1135">
                  <c:v>352.9</c:v>
                </c:pt>
                <c:pt idx="1136">
                  <c:v>352.9</c:v>
                </c:pt>
                <c:pt idx="1137">
                  <c:v>352.9</c:v>
                </c:pt>
                <c:pt idx="1138">
                  <c:v>352.9</c:v>
                </c:pt>
                <c:pt idx="1139">
                  <c:v>352.6</c:v>
                </c:pt>
                <c:pt idx="1140">
                  <c:v>352.6</c:v>
                </c:pt>
                <c:pt idx="1141">
                  <c:v>352.3</c:v>
                </c:pt>
                <c:pt idx="1142">
                  <c:v>352.3</c:v>
                </c:pt>
                <c:pt idx="1143">
                  <c:v>351.9</c:v>
                </c:pt>
                <c:pt idx="1144">
                  <c:v>352.3</c:v>
                </c:pt>
                <c:pt idx="1145">
                  <c:v>351.8</c:v>
                </c:pt>
                <c:pt idx="1146">
                  <c:v>351.7</c:v>
                </c:pt>
                <c:pt idx="1147">
                  <c:v>351.9</c:v>
                </c:pt>
                <c:pt idx="1148">
                  <c:v>351.6</c:v>
                </c:pt>
                <c:pt idx="1149">
                  <c:v>351.6</c:v>
                </c:pt>
                <c:pt idx="1150">
                  <c:v>351.2</c:v>
                </c:pt>
                <c:pt idx="1151">
                  <c:v>351.2</c:v>
                </c:pt>
                <c:pt idx="1152">
                  <c:v>351.2</c:v>
                </c:pt>
                <c:pt idx="1153">
                  <c:v>351.2</c:v>
                </c:pt>
                <c:pt idx="1154">
                  <c:v>351.2</c:v>
                </c:pt>
                <c:pt idx="1155">
                  <c:v>350.6</c:v>
                </c:pt>
                <c:pt idx="1156">
                  <c:v>351</c:v>
                </c:pt>
                <c:pt idx="1157">
                  <c:v>350.6</c:v>
                </c:pt>
                <c:pt idx="1158">
                  <c:v>350.3</c:v>
                </c:pt>
                <c:pt idx="1159">
                  <c:v>350.4</c:v>
                </c:pt>
                <c:pt idx="1160">
                  <c:v>350.2</c:v>
                </c:pt>
                <c:pt idx="1161">
                  <c:v>350.2</c:v>
                </c:pt>
                <c:pt idx="1162">
                  <c:v>350.2</c:v>
                </c:pt>
                <c:pt idx="1163">
                  <c:v>349.9</c:v>
                </c:pt>
                <c:pt idx="1164">
                  <c:v>349.9</c:v>
                </c:pt>
                <c:pt idx="1165">
                  <c:v>349.5</c:v>
                </c:pt>
                <c:pt idx="1166">
                  <c:v>349.9</c:v>
                </c:pt>
                <c:pt idx="1167">
                  <c:v>349.6</c:v>
                </c:pt>
                <c:pt idx="1168">
                  <c:v>349.6</c:v>
                </c:pt>
                <c:pt idx="1169">
                  <c:v>349.4</c:v>
                </c:pt>
                <c:pt idx="1170">
                  <c:v>348.9</c:v>
                </c:pt>
                <c:pt idx="1171">
                  <c:v>349</c:v>
                </c:pt>
                <c:pt idx="1172">
                  <c:v>349</c:v>
                </c:pt>
                <c:pt idx="1173">
                  <c:v>348.9</c:v>
                </c:pt>
                <c:pt idx="1174">
                  <c:v>348.6</c:v>
                </c:pt>
                <c:pt idx="1175">
                  <c:v>348.6</c:v>
                </c:pt>
                <c:pt idx="1176">
                  <c:v>348.5</c:v>
                </c:pt>
                <c:pt idx="1177">
                  <c:v>348.2</c:v>
                </c:pt>
                <c:pt idx="1178">
                  <c:v>348.2</c:v>
                </c:pt>
                <c:pt idx="1179">
                  <c:v>348.2</c:v>
                </c:pt>
                <c:pt idx="1180">
                  <c:v>348.2</c:v>
                </c:pt>
                <c:pt idx="1181">
                  <c:v>347.9</c:v>
                </c:pt>
                <c:pt idx="1182">
                  <c:v>347.9</c:v>
                </c:pt>
                <c:pt idx="1183">
                  <c:v>347.5</c:v>
                </c:pt>
                <c:pt idx="1184">
                  <c:v>347.6</c:v>
                </c:pt>
                <c:pt idx="1185">
                  <c:v>347.5</c:v>
                </c:pt>
                <c:pt idx="1186">
                  <c:v>347.5</c:v>
                </c:pt>
                <c:pt idx="1187">
                  <c:v>347.3</c:v>
                </c:pt>
                <c:pt idx="1188">
                  <c:v>347</c:v>
                </c:pt>
                <c:pt idx="1189">
                  <c:v>346.9</c:v>
                </c:pt>
                <c:pt idx="1190">
                  <c:v>346.9</c:v>
                </c:pt>
                <c:pt idx="1191">
                  <c:v>347</c:v>
                </c:pt>
                <c:pt idx="1192">
                  <c:v>346.6</c:v>
                </c:pt>
                <c:pt idx="1193">
                  <c:v>346.6</c:v>
                </c:pt>
                <c:pt idx="1194">
                  <c:v>346.6</c:v>
                </c:pt>
                <c:pt idx="1195">
                  <c:v>346.3</c:v>
                </c:pt>
                <c:pt idx="1196">
                  <c:v>346.2</c:v>
                </c:pt>
                <c:pt idx="1197">
                  <c:v>345.9</c:v>
                </c:pt>
                <c:pt idx="1198">
                  <c:v>345.9</c:v>
                </c:pt>
                <c:pt idx="1199">
                  <c:v>345.9</c:v>
                </c:pt>
                <c:pt idx="1200">
                  <c:v>345.6</c:v>
                </c:pt>
                <c:pt idx="1201">
                  <c:v>345.6</c:v>
                </c:pt>
                <c:pt idx="1202">
                  <c:v>345.6</c:v>
                </c:pt>
                <c:pt idx="1203">
                  <c:v>345.3</c:v>
                </c:pt>
                <c:pt idx="1204">
                  <c:v>345.2</c:v>
                </c:pt>
                <c:pt idx="1205">
                  <c:v>345.3</c:v>
                </c:pt>
                <c:pt idx="1206">
                  <c:v>345</c:v>
                </c:pt>
                <c:pt idx="1207">
                  <c:v>345</c:v>
                </c:pt>
                <c:pt idx="1208">
                  <c:v>344.6</c:v>
                </c:pt>
                <c:pt idx="1209">
                  <c:v>344.7</c:v>
                </c:pt>
                <c:pt idx="1210">
                  <c:v>344.6</c:v>
                </c:pt>
                <c:pt idx="1211">
                  <c:v>344.6</c:v>
                </c:pt>
                <c:pt idx="1212">
                  <c:v>344.6</c:v>
                </c:pt>
                <c:pt idx="1213">
                  <c:v>344.3</c:v>
                </c:pt>
                <c:pt idx="1214">
                  <c:v>344.3</c:v>
                </c:pt>
                <c:pt idx="1215">
                  <c:v>344.3</c:v>
                </c:pt>
                <c:pt idx="1216">
                  <c:v>344.2</c:v>
                </c:pt>
                <c:pt idx="1217">
                  <c:v>343.9</c:v>
                </c:pt>
                <c:pt idx="1218">
                  <c:v>344</c:v>
                </c:pt>
                <c:pt idx="1219">
                  <c:v>343.6</c:v>
                </c:pt>
                <c:pt idx="1220">
                  <c:v>343.6</c:v>
                </c:pt>
                <c:pt idx="1221">
                  <c:v>343.6</c:v>
                </c:pt>
                <c:pt idx="1222">
                  <c:v>343.2</c:v>
                </c:pt>
                <c:pt idx="1223">
                  <c:v>343.3</c:v>
                </c:pt>
                <c:pt idx="1224">
                  <c:v>343.2</c:v>
                </c:pt>
                <c:pt idx="1225">
                  <c:v>342.9</c:v>
                </c:pt>
                <c:pt idx="1226">
                  <c:v>343</c:v>
                </c:pt>
                <c:pt idx="1227">
                  <c:v>342.6</c:v>
                </c:pt>
                <c:pt idx="1228">
                  <c:v>342.6</c:v>
                </c:pt>
                <c:pt idx="1229">
                  <c:v>342.6</c:v>
                </c:pt>
                <c:pt idx="1230">
                  <c:v>342.3</c:v>
                </c:pt>
                <c:pt idx="1231">
                  <c:v>342.3</c:v>
                </c:pt>
                <c:pt idx="1232">
                  <c:v>342.3</c:v>
                </c:pt>
                <c:pt idx="1233">
                  <c:v>341.9</c:v>
                </c:pt>
                <c:pt idx="1234">
                  <c:v>341.9</c:v>
                </c:pt>
                <c:pt idx="1235">
                  <c:v>341.9</c:v>
                </c:pt>
                <c:pt idx="1236">
                  <c:v>341.6</c:v>
                </c:pt>
                <c:pt idx="1237">
                  <c:v>341.6</c:v>
                </c:pt>
                <c:pt idx="1238">
                  <c:v>341.6</c:v>
                </c:pt>
                <c:pt idx="1239">
                  <c:v>341.6</c:v>
                </c:pt>
                <c:pt idx="1240">
                  <c:v>341.6</c:v>
                </c:pt>
                <c:pt idx="1241">
                  <c:v>341.6</c:v>
                </c:pt>
                <c:pt idx="1242">
                  <c:v>341.3</c:v>
                </c:pt>
                <c:pt idx="1243">
                  <c:v>341.6</c:v>
                </c:pt>
                <c:pt idx="1244">
                  <c:v>341.3</c:v>
                </c:pt>
                <c:pt idx="1245">
                  <c:v>341.3</c:v>
                </c:pt>
                <c:pt idx="1246">
                  <c:v>341.3</c:v>
                </c:pt>
                <c:pt idx="1247">
                  <c:v>341.3</c:v>
                </c:pt>
                <c:pt idx="1248">
                  <c:v>341</c:v>
                </c:pt>
                <c:pt idx="1249">
                  <c:v>341</c:v>
                </c:pt>
                <c:pt idx="1250">
                  <c:v>341</c:v>
                </c:pt>
                <c:pt idx="1251">
                  <c:v>340.9</c:v>
                </c:pt>
                <c:pt idx="1252">
                  <c:v>340.6</c:v>
                </c:pt>
                <c:pt idx="1253">
                  <c:v>340.6</c:v>
                </c:pt>
                <c:pt idx="1254">
                  <c:v>340.4</c:v>
                </c:pt>
                <c:pt idx="1255">
                  <c:v>340.3</c:v>
                </c:pt>
                <c:pt idx="1256">
                  <c:v>340.3</c:v>
                </c:pt>
                <c:pt idx="1257">
                  <c:v>340</c:v>
                </c:pt>
                <c:pt idx="1258">
                  <c:v>340.3</c:v>
                </c:pt>
                <c:pt idx="1259">
                  <c:v>339.9</c:v>
                </c:pt>
                <c:pt idx="1260">
                  <c:v>339.6</c:v>
                </c:pt>
                <c:pt idx="1261">
                  <c:v>339.8</c:v>
                </c:pt>
                <c:pt idx="1262">
                  <c:v>339.6</c:v>
                </c:pt>
                <c:pt idx="1263">
                  <c:v>339.6</c:v>
                </c:pt>
                <c:pt idx="1264">
                  <c:v>339.2</c:v>
                </c:pt>
                <c:pt idx="1265">
                  <c:v>339.3</c:v>
                </c:pt>
                <c:pt idx="1266">
                  <c:v>339.2</c:v>
                </c:pt>
                <c:pt idx="1267">
                  <c:v>339</c:v>
                </c:pt>
                <c:pt idx="1268">
                  <c:v>338.9</c:v>
                </c:pt>
                <c:pt idx="1269">
                  <c:v>338.9</c:v>
                </c:pt>
                <c:pt idx="1270">
                  <c:v>338.7</c:v>
                </c:pt>
                <c:pt idx="1271">
                  <c:v>338.7</c:v>
                </c:pt>
                <c:pt idx="1272">
                  <c:v>338.6</c:v>
                </c:pt>
                <c:pt idx="1273">
                  <c:v>338.6</c:v>
                </c:pt>
                <c:pt idx="1274">
                  <c:v>338.3</c:v>
                </c:pt>
                <c:pt idx="1275">
                  <c:v>338.3</c:v>
                </c:pt>
                <c:pt idx="1276">
                  <c:v>338.3</c:v>
                </c:pt>
                <c:pt idx="1277">
                  <c:v>338.2</c:v>
                </c:pt>
                <c:pt idx="1278">
                  <c:v>338</c:v>
                </c:pt>
                <c:pt idx="1279">
                  <c:v>338</c:v>
                </c:pt>
                <c:pt idx="1280">
                  <c:v>338</c:v>
                </c:pt>
                <c:pt idx="1281">
                  <c:v>337.6</c:v>
                </c:pt>
                <c:pt idx="1282">
                  <c:v>337.6</c:v>
                </c:pt>
                <c:pt idx="1283">
                  <c:v>337.6</c:v>
                </c:pt>
                <c:pt idx="1284">
                  <c:v>337.3</c:v>
                </c:pt>
                <c:pt idx="1285">
                  <c:v>337.3</c:v>
                </c:pt>
                <c:pt idx="1286">
                  <c:v>337.3</c:v>
                </c:pt>
                <c:pt idx="1287">
                  <c:v>337</c:v>
                </c:pt>
                <c:pt idx="1288">
                  <c:v>337</c:v>
                </c:pt>
                <c:pt idx="1289">
                  <c:v>336.7</c:v>
                </c:pt>
                <c:pt idx="1290">
                  <c:v>336.4</c:v>
                </c:pt>
                <c:pt idx="1291">
                  <c:v>336.3</c:v>
                </c:pt>
                <c:pt idx="1292">
                  <c:v>335.9</c:v>
                </c:pt>
                <c:pt idx="1293">
                  <c:v>336</c:v>
                </c:pt>
                <c:pt idx="1294">
                  <c:v>336</c:v>
                </c:pt>
                <c:pt idx="1295">
                  <c:v>336</c:v>
                </c:pt>
                <c:pt idx="1296">
                  <c:v>335.7</c:v>
                </c:pt>
                <c:pt idx="1297">
                  <c:v>335.7</c:v>
                </c:pt>
                <c:pt idx="1298">
                  <c:v>335.7</c:v>
                </c:pt>
                <c:pt idx="1299">
                  <c:v>335.3</c:v>
                </c:pt>
                <c:pt idx="1300">
                  <c:v>335.4</c:v>
                </c:pt>
                <c:pt idx="1301">
                  <c:v>335.4</c:v>
                </c:pt>
                <c:pt idx="1302">
                  <c:v>335.4</c:v>
                </c:pt>
                <c:pt idx="1303">
                  <c:v>335</c:v>
                </c:pt>
                <c:pt idx="1304">
                  <c:v>334.9</c:v>
                </c:pt>
                <c:pt idx="1305">
                  <c:v>334.9</c:v>
                </c:pt>
                <c:pt idx="1306">
                  <c:v>335</c:v>
                </c:pt>
                <c:pt idx="1307">
                  <c:v>335</c:v>
                </c:pt>
                <c:pt idx="1308">
                  <c:v>334.7</c:v>
                </c:pt>
                <c:pt idx="1309">
                  <c:v>334.7</c:v>
                </c:pt>
                <c:pt idx="1310">
                  <c:v>334.6</c:v>
                </c:pt>
                <c:pt idx="1311">
                  <c:v>334.3</c:v>
                </c:pt>
                <c:pt idx="1312">
                  <c:v>334.3</c:v>
                </c:pt>
                <c:pt idx="1313">
                  <c:v>334.3</c:v>
                </c:pt>
                <c:pt idx="1314">
                  <c:v>334</c:v>
                </c:pt>
                <c:pt idx="1315">
                  <c:v>334</c:v>
                </c:pt>
                <c:pt idx="1316">
                  <c:v>334</c:v>
                </c:pt>
                <c:pt idx="1317">
                  <c:v>334</c:v>
                </c:pt>
                <c:pt idx="1318">
                  <c:v>333.7</c:v>
                </c:pt>
                <c:pt idx="1319">
                  <c:v>333.7</c:v>
                </c:pt>
                <c:pt idx="1320">
                  <c:v>333.7</c:v>
                </c:pt>
                <c:pt idx="1321">
                  <c:v>333.7</c:v>
                </c:pt>
                <c:pt idx="1322">
                  <c:v>333.3</c:v>
                </c:pt>
                <c:pt idx="1323">
                  <c:v>333.3</c:v>
                </c:pt>
                <c:pt idx="1324">
                  <c:v>333</c:v>
                </c:pt>
                <c:pt idx="1325">
                  <c:v>333</c:v>
                </c:pt>
                <c:pt idx="1326">
                  <c:v>333</c:v>
                </c:pt>
                <c:pt idx="1327">
                  <c:v>333</c:v>
                </c:pt>
                <c:pt idx="1328">
                  <c:v>332.7</c:v>
                </c:pt>
                <c:pt idx="1329">
                  <c:v>332.3</c:v>
                </c:pt>
                <c:pt idx="1330">
                  <c:v>332.4</c:v>
                </c:pt>
                <c:pt idx="1331">
                  <c:v>332.3</c:v>
                </c:pt>
                <c:pt idx="1332">
                  <c:v>332.4</c:v>
                </c:pt>
                <c:pt idx="1333">
                  <c:v>332.3</c:v>
                </c:pt>
                <c:pt idx="1334">
                  <c:v>332.2</c:v>
                </c:pt>
                <c:pt idx="1335">
                  <c:v>332</c:v>
                </c:pt>
                <c:pt idx="1336">
                  <c:v>331.7</c:v>
                </c:pt>
                <c:pt idx="1337">
                  <c:v>331.7</c:v>
                </c:pt>
                <c:pt idx="1338">
                  <c:v>331.4</c:v>
                </c:pt>
                <c:pt idx="1339">
                  <c:v>331.4</c:v>
                </c:pt>
                <c:pt idx="1340">
                  <c:v>331.4</c:v>
                </c:pt>
                <c:pt idx="1341">
                  <c:v>331.4</c:v>
                </c:pt>
                <c:pt idx="1342">
                  <c:v>331.4</c:v>
                </c:pt>
                <c:pt idx="1343">
                  <c:v>331.1</c:v>
                </c:pt>
                <c:pt idx="1344">
                  <c:v>331.1</c:v>
                </c:pt>
                <c:pt idx="1345">
                  <c:v>330.9</c:v>
                </c:pt>
                <c:pt idx="1346">
                  <c:v>330.8</c:v>
                </c:pt>
                <c:pt idx="1347">
                  <c:v>330.7</c:v>
                </c:pt>
                <c:pt idx="1348">
                  <c:v>330.4</c:v>
                </c:pt>
                <c:pt idx="1349">
                  <c:v>330.4</c:v>
                </c:pt>
                <c:pt idx="1350">
                  <c:v>330.4</c:v>
                </c:pt>
                <c:pt idx="1351">
                  <c:v>330.4</c:v>
                </c:pt>
                <c:pt idx="1352">
                  <c:v>330.4</c:v>
                </c:pt>
                <c:pt idx="1353">
                  <c:v>330</c:v>
                </c:pt>
                <c:pt idx="1354">
                  <c:v>330.1</c:v>
                </c:pt>
                <c:pt idx="1355">
                  <c:v>330</c:v>
                </c:pt>
                <c:pt idx="1356">
                  <c:v>329.8</c:v>
                </c:pt>
                <c:pt idx="1357">
                  <c:v>329.7</c:v>
                </c:pt>
                <c:pt idx="1358">
                  <c:v>329.8</c:v>
                </c:pt>
                <c:pt idx="1359">
                  <c:v>329.4</c:v>
                </c:pt>
                <c:pt idx="1360">
                  <c:v>329.4</c:v>
                </c:pt>
                <c:pt idx="1361">
                  <c:v>329.1</c:v>
                </c:pt>
                <c:pt idx="1362">
                  <c:v>329.1</c:v>
                </c:pt>
                <c:pt idx="1363">
                  <c:v>329.1</c:v>
                </c:pt>
                <c:pt idx="1364">
                  <c:v>328.7</c:v>
                </c:pt>
                <c:pt idx="1365">
                  <c:v>328.7</c:v>
                </c:pt>
                <c:pt idx="1366">
                  <c:v>328.5</c:v>
                </c:pt>
                <c:pt idx="1367">
                  <c:v>328.4</c:v>
                </c:pt>
                <c:pt idx="1368">
                  <c:v>328.5</c:v>
                </c:pt>
                <c:pt idx="1369">
                  <c:v>328.1</c:v>
                </c:pt>
                <c:pt idx="1370">
                  <c:v>328.4</c:v>
                </c:pt>
                <c:pt idx="1371">
                  <c:v>328.1</c:v>
                </c:pt>
                <c:pt idx="1372">
                  <c:v>328.1</c:v>
                </c:pt>
                <c:pt idx="1373">
                  <c:v>327.8</c:v>
                </c:pt>
                <c:pt idx="1374">
                  <c:v>327.8</c:v>
                </c:pt>
                <c:pt idx="1375">
                  <c:v>327.8</c:v>
                </c:pt>
                <c:pt idx="1376">
                  <c:v>327.39999999999998</c:v>
                </c:pt>
                <c:pt idx="1377">
                  <c:v>327.39999999999998</c:v>
                </c:pt>
                <c:pt idx="1378">
                  <c:v>327.39999999999998</c:v>
                </c:pt>
                <c:pt idx="1379">
                  <c:v>327.39999999999998</c:v>
                </c:pt>
                <c:pt idx="1380">
                  <c:v>327.10000000000002</c:v>
                </c:pt>
                <c:pt idx="1381">
                  <c:v>327.10000000000002</c:v>
                </c:pt>
                <c:pt idx="1382">
                  <c:v>327.10000000000002</c:v>
                </c:pt>
                <c:pt idx="1383">
                  <c:v>326.8</c:v>
                </c:pt>
                <c:pt idx="1384">
                  <c:v>326.8</c:v>
                </c:pt>
                <c:pt idx="1385">
                  <c:v>326.5</c:v>
                </c:pt>
                <c:pt idx="1386">
                  <c:v>326.5</c:v>
                </c:pt>
                <c:pt idx="1387">
                  <c:v>326.5</c:v>
                </c:pt>
                <c:pt idx="1388">
                  <c:v>326.2</c:v>
                </c:pt>
                <c:pt idx="1389">
                  <c:v>326.3</c:v>
                </c:pt>
                <c:pt idx="1390">
                  <c:v>326.10000000000002</c:v>
                </c:pt>
                <c:pt idx="1391">
                  <c:v>326.2</c:v>
                </c:pt>
                <c:pt idx="1392">
                  <c:v>325.8</c:v>
                </c:pt>
                <c:pt idx="1393">
                  <c:v>325.8</c:v>
                </c:pt>
                <c:pt idx="1394">
                  <c:v>325.60000000000002</c:v>
                </c:pt>
                <c:pt idx="1395">
                  <c:v>325.5</c:v>
                </c:pt>
                <c:pt idx="1396">
                  <c:v>325.5</c:v>
                </c:pt>
                <c:pt idx="1397">
                  <c:v>325.39999999999998</c:v>
                </c:pt>
                <c:pt idx="1398">
                  <c:v>325.5</c:v>
                </c:pt>
                <c:pt idx="1399">
                  <c:v>325.2</c:v>
                </c:pt>
                <c:pt idx="1400">
                  <c:v>325.10000000000002</c:v>
                </c:pt>
                <c:pt idx="1401">
                  <c:v>324.8</c:v>
                </c:pt>
                <c:pt idx="1402">
                  <c:v>324.8</c:v>
                </c:pt>
                <c:pt idx="1403">
                  <c:v>324.7</c:v>
                </c:pt>
                <c:pt idx="1404">
                  <c:v>324.60000000000002</c:v>
                </c:pt>
                <c:pt idx="1405">
                  <c:v>324.5</c:v>
                </c:pt>
                <c:pt idx="1406">
                  <c:v>324.5</c:v>
                </c:pt>
                <c:pt idx="1407">
                  <c:v>324.10000000000002</c:v>
                </c:pt>
                <c:pt idx="1408">
                  <c:v>324.10000000000002</c:v>
                </c:pt>
                <c:pt idx="1409">
                  <c:v>324.10000000000002</c:v>
                </c:pt>
                <c:pt idx="1410">
                  <c:v>324.2</c:v>
                </c:pt>
                <c:pt idx="1411">
                  <c:v>323.8</c:v>
                </c:pt>
                <c:pt idx="1412">
                  <c:v>323.8</c:v>
                </c:pt>
                <c:pt idx="1413">
                  <c:v>323.8</c:v>
                </c:pt>
                <c:pt idx="1414">
                  <c:v>323.8</c:v>
                </c:pt>
                <c:pt idx="1415">
                  <c:v>323.5</c:v>
                </c:pt>
                <c:pt idx="1416">
                  <c:v>323.5</c:v>
                </c:pt>
                <c:pt idx="1417">
                  <c:v>323.10000000000002</c:v>
                </c:pt>
                <c:pt idx="1418">
                  <c:v>323.10000000000002</c:v>
                </c:pt>
                <c:pt idx="1419">
                  <c:v>323.10000000000002</c:v>
                </c:pt>
                <c:pt idx="1420">
                  <c:v>322.8</c:v>
                </c:pt>
                <c:pt idx="1421">
                  <c:v>322.8</c:v>
                </c:pt>
                <c:pt idx="1422">
                  <c:v>322.8</c:v>
                </c:pt>
                <c:pt idx="1423">
                  <c:v>322.8</c:v>
                </c:pt>
                <c:pt idx="1424">
                  <c:v>322.5</c:v>
                </c:pt>
                <c:pt idx="1425">
                  <c:v>322.5</c:v>
                </c:pt>
                <c:pt idx="1426">
                  <c:v>322.2</c:v>
                </c:pt>
                <c:pt idx="1427">
                  <c:v>322.2</c:v>
                </c:pt>
                <c:pt idx="1428">
                  <c:v>322.2</c:v>
                </c:pt>
                <c:pt idx="1429">
                  <c:v>321.8</c:v>
                </c:pt>
                <c:pt idx="1430">
                  <c:v>321.8</c:v>
                </c:pt>
                <c:pt idx="1431">
                  <c:v>321.8</c:v>
                </c:pt>
                <c:pt idx="1432">
                  <c:v>321.5</c:v>
                </c:pt>
                <c:pt idx="1433">
                  <c:v>321.5</c:v>
                </c:pt>
                <c:pt idx="1434">
                  <c:v>321.5</c:v>
                </c:pt>
                <c:pt idx="1435">
                  <c:v>321.2</c:v>
                </c:pt>
                <c:pt idx="1436">
                  <c:v>321.2</c:v>
                </c:pt>
                <c:pt idx="1437">
                  <c:v>321.2</c:v>
                </c:pt>
                <c:pt idx="1438">
                  <c:v>321.2</c:v>
                </c:pt>
                <c:pt idx="1439">
                  <c:v>320.89999999999998</c:v>
                </c:pt>
                <c:pt idx="1440">
                  <c:v>320.89999999999998</c:v>
                </c:pt>
                <c:pt idx="1441">
                  <c:v>320.89999999999998</c:v>
                </c:pt>
                <c:pt idx="1442">
                  <c:v>320.60000000000002</c:v>
                </c:pt>
                <c:pt idx="1443">
                  <c:v>320.89999999999998</c:v>
                </c:pt>
                <c:pt idx="1444">
                  <c:v>320.5</c:v>
                </c:pt>
                <c:pt idx="1445">
                  <c:v>320.5</c:v>
                </c:pt>
                <c:pt idx="1446">
                  <c:v>320.5</c:v>
                </c:pt>
                <c:pt idx="1447">
                  <c:v>320.2</c:v>
                </c:pt>
                <c:pt idx="1448">
                  <c:v>320.3</c:v>
                </c:pt>
                <c:pt idx="1449">
                  <c:v>320.2</c:v>
                </c:pt>
                <c:pt idx="1450">
                  <c:v>320.10000000000002</c:v>
                </c:pt>
                <c:pt idx="1451">
                  <c:v>319.89999999999998</c:v>
                </c:pt>
                <c:pt idx="1452">
                  <c:v>319.89999999999998</c:v>
                </c:pt>
                <c:pt idx="1453">
                  <c:v>319.89999999999998</c:v>
                </c:pt>
                <c:pt idx="1454">
                  <c:v>319.8</c:v>
                </c:pt>
                <c:pt idx="1455">
                  <c:v>319.8</c:v>
                </c:pt>
                <c:pt idx="1456">
                  <c:v>319.60000000000002</c:v>
                </c:pt>
                <c:pt idx="1457">
                  <c:v>319.60000000000002</c:v>
                </c:pt>
                <c:pt idx="1458">
                  <c:v>319.5</c:v>
                </c:pt>
                <c:pt idx="1459">
                  <c:v>319.2</c:v>
                </c:pt>
                <c:pt idx="1460">
                  <c:v>319.2</c:v>
                </c:pt>
                <c:pt idx="1461">
                  <c:v>319.2</c:v>
                </c:pt>
                <c:pt idx="1462">
                  <c:v>318.8</c:v>
                </c:pt>
                <c:pt idx="1463">
                  <c:v>318.8</c:v>
                </c:pt>
                <c:pt idx="1464">
                  <c:v>318.8</c:v>
                </c:pt>
                <c:pt idx="1465">
                  <c:v>318.8</c:v>
                </c:pt>
                <c:pt idx="1466">
                  <c:v>318.5</c:v>
                </c:pt>
                <c:pt idx="1467">
                  <c:v>318.5</c:v>
                </c:pt>
                <c:pt idx="1468">
                  <c:v>318.5</c:v>
                </c:pt>
                <c:pt idx="1469">
                  <c:v>318.5</c:v>
                </c:pt>
                <c:pt idx="1470">
                  <c:v>318.60000000000002</c:v>
                </c:pt>
                <c:pt idx="1471">
                  <c:v>318.2</c:v>
                </c:pt>
                <c:pt idx="1472">
                  <c:v>318.8</c:v>
                </c:pt>
                <c:pt idx="1473">
                  <c:v>318.89999999999998</c:v>
                </c:pt>
                <c:pt idx="1474">
                  <c:v>318.2</c:v>
                </c:pt>
                <c:pt idx="1475">
                  <c:v>318</c:v>
                </c:pt>
                <c:pt idx="1476">
                  <c:v>317.60000000000002</c:v>
                </c:pt>
                <c:pt idx="1477">
                  <c:v>317.89999999999998</c:v>
                </c:pt>
                <c:pt idx="1478">
                  <c:v>318.5</c:v>
                </c:pt>
                <c:pt idx="1479">
                  <c:v>317.2</c:v>
                </c:pt>
                <c:pt idx="1480">
                  <c:v>318.2</c:v>
                </c:pt>
                <c:pt idx="1481">
                  <c:v>316.89999999999998</c:v>
                </c:pt>
                <c:pt idx="1482">
                  <c:v>317.89999999999998</c:v>
                </c:pt>
                <c:pt idx="1483">
                  <c:v>316.89999999999998</c:v>
                </c:pt>
                <c:pt idx="1484">
                  <c:v>317.60000000000002</c:v>
                </c:pt>
                <c:pt idx="1485">
                  <c:v>317.2</c:v>
                </c:pt>
                <c:pt idx="1486">
                  <c:v>316.8</c:v>
                </c:pt>
                <c:pt idx="1487">
                  <c:v>316.89999999999998</c:v>
                </c:pt>
                <c:pt idx="1488">
                  <c:v>316.60000000000002</c:v>
                </c:pt>
                <c:pt idx="1489">
                  <c:v>317.2</c:v>
                </c:pt>
                <c:pt idx="1490">
                  <c:v>317.2</c:v>
                </c:pt>
                <c:pt idx="1491">
                  <c:v>315.89999999999998</c:v>
                </c:pt>
                <c:pt idx="1492">
                  <c:v>317.2</c:v>
                </c:pt>
                <c:pt idx="1493">
                  <c:v>316.2</c:v>
                </c:pt>
                <c:pt idx="1494">
                  <c:v>316.3</c:v>
                </c:pt>
                <c:pt idx="1495">
                  <c:v>316.3</c:v>
                </c:pt>
                <c:pt idx="1496">
                  <c:v>315.60000000000002</c:v>
                </c:pt>
                <c:pt idx="1497">
                  <c:v>316.60000000000002</c:v>
                </c:pt>
                <c:pt idx="1498">
                  <c:v>315.60000000000002</c:v>
                </c:pt>
                <c:pt idx="1499">
                  <c:v>315.89999999999998</c:v>
                </c:pt>
                <c:pt idx="1500">
                  <c:v>315.3</c:v>
                </c:pt>
                <c:pt idx="1501">
                  <c:v>316.2</c:v>
                </c:pt>
                <c:pt idx="1502">
                  <c:v>316.2</c:v>
                </c:pt>
                <c:pt idx="1503">
                  <c:v>315.5</c:v>
                </c:pt>
                <c:pt idx="1504">
                  <c:v>315.3</c:v>
                </c:pt>
                <c:pt idx="1505">
                  <c:v>314.89999999999998</c:v>
                </c:pt>
                <c:pt idx="1506">
                  <c:v>315</c:v>
                </c:pt>
                <c:pt idx="1507">
                  <c:v>315.60000000000002</c:v>
                </c:pt>
                <c:pt idx="1508">
                  <c:v>315.60000000000002</c:v>
                </c:pt>
                <c:pt idx="1509">
                  <c:v>315</c:v>
                </c:pt>
                <c:pt idx="1510">
                  <c:v>315.2</c:v>
                </c:pt>
                <c:pt idx="1511">
                  <c:v>315</c:v>
                </c:pt>
                <c:pt idx="1512">
                  <c:v>315.2</c:v>
                </c:pt>
                <c:pt idx="1513">
                  <c:v>315</c:v>
                </c:pt>
                <c:pt idx="1514">
                  <c:v>314.60000000000002</c:v>
                </c:pt>
                <c:pt idx="1515">
                  <c:v>314.60000000000002</c:v>
                </c:pt>
                <c:pt idx="1516">
                  <c:v>314.3</c:v>
                </c:pt>
                <c:pt idx="1517">
                  <c:v>314.60000000000002</c:v>
                </c:pt>
                <c:pt idx="1518">
                  <c:v>314.3</c:v>
                </c:pt>
                <c:pt idx="1519">
                  <c:v>314.2</c:v>
                </c:pt>
                <c:pt idx="1520">
                  <c:v>314.3</c:v>
                </c:pt>
                <c:pt idx="1521">
                  <c:v>313.60000000000002</c:v>
                </c:pt>
                <c:pt idx="1522">
                  <c:v>313.89999999999998</c:v>
                </c:pt>
                <c:pt idx="1523">
                  <c:v>313.89999999999998</c:v>
                </c:pt>
                <c:pt idx="1524">
                  <c:v>313.39999999999998</c:v>
                </c:pt>
                <c:pt idx="1525">
                  <c:v>313.60000000000002</c:v>
                </c:pt>
                <c:pt idx="1526">
                  <c:v>313.3</c:v>
                </c:pt>
                <c:pt idx="1527">
                  <c:v>313.3</c:v>
                </c:pt>
                <c:pt idx="1528">
                  <c:v>313.3</c:v>
                </c:pt>
                <c:pt idx="1529">
                  <c:v>313.2</c:v>
                </c:pt>
                <c:pt idx="1530">
                  <c:v>312.89999999999998</c:v>
                </c:pt>
                <c:pt idx="1531">
                  <c:v>312.8</c:v>
                </c:pt>
                <c:pt idx="1532">
                  <c:v>312.60000000000002</c:v>
                </c:pt>
                <c:pt idx="1533">
                  <c:v>312.60000000000002</c:v>
                </c:pt>
                <c:pt idx="1534">
                  <c:v>312.60000000000002</c:v>
                </c:pt>
                <c:pt idx="1535">
                  <c:v>312.3</c:v>
                </c:pt>
                <c:pt idx="1536">
                  <c:v>312.3</c:v>
                </c:pt>
                <c:pt idx="1537">
                  <c:v>312.3</c:v>
                </c:pt>
                <c:pt idx="1538">
                  <c:v>312</c:v>
                </c:pt>
                <c:pt idx="1539">
                  <c:v>312</c:v>
                </c:pt>
                <c:pt idx="1540">
                  <c:v>311.60000000000002</c:v>
                </c:pt>
                <c:pt idx="1541">
                  <c:v>311.7</c:v>
                </c:pt>
                <c:pt idx="1542">
                  <c:v>311.60000000000002</c:v>
                </c:pt>
                <c:pt idx="1543">
                  <c:v>311.3</c:v>
                </c:pt>
                <c:pt idx="1544">
                  <c:v>311.3</c:v>
                </c:pt>
                <c:pt idx="1545">
                  <c:v>311.3</c:v>
                </c:pt>
                <c:pt idx="1546">
                  <c:v>310.89999999999998</c:v>
                </c:pt>
                <c:pt idx="1547">
                  <c:v>311</c:v>
                </c:pt>
                <c:pt idx="1548">
                  <c:v>311</c:v>
                </c:pt>
                <c:pt idx="1549">
                  <c:v>310.7</c:v>
                </c:pt>
                <c:pt idx="1550">
                  <c:v>310.5</c:v>
                </c:pt>
                <c:pt idx="1551">
                  <c:v>310.3</c:v>
                </c:pt>
                <c:pt idx="1552">
                  <c:v>310.3</c:v>
                </c:pt>
                <c:pt idx="1553">
                  <c:v>310.3</c:v>
                </c:pt>
                <c:pt idx="1554">
                  <c:v>310.3</c:v>
                </c:pt>
                <c:pt idx="1555">
                  <c:v>310.2</c:v>
                </c:pt>
                <c:pt idx="1556">
                  <c:v>310</c:v>
                </c:pt>
                <c:pt idx="1557">
                  <c:v>310</c:v>
                </c:pt>
                <c:pt idx="1558">
                  <c:v>310</c:v>
                </c:pt>
                <c:pt idx="1559">
                  <c:v>309.39999999999998</c:v>
                </c:pt>
                <c:pt idx="1560">
                  <c:v>309.5</c:v>
                </c:pt>
                <c:pt idx="1561">
                  <c:v>309.60000000000002</c:v>
                </c:pt>
                <c:pt idx="1562">
                  <c:v>309</c:v>
                </c:pt>
                <c:pt idx="1563">
                  <c:v>309.60000000000002</c:v>
                </c:pt>
                <c:pt idx="1564">
                  <c:v>309.3</c:v>
                </c:pt>
                <c:pt idx="1565">
                  <c:v>309</c:v>
                </c:pt>
                <c:pt idx="1566">
                  <c:v>309.10000000000002</c:v>
                </c:pt>
                <c:pt idx="1567">
                  <c:v>308.60000000000002</c:v>
                </c:pt>
                <c:pt idx="1568">
                  <c:v>308.60000000000002</c:v>
                </c:pt>
                <c:pt idx="1569">
                  <c:v>308.60000000000002</c:v>
                </c:pt>
                <c:pt idx="1570">
                  <c:v>308.3</c:v>
                </c:pt>
                <c:pt idx="1571">
                  <c:v>308.3</c:v>
                </c:pt>
                <c:pt idx="1572">
                  <c:v>308.3</c:v>
                </c:pt>
                <c:pt idx="1573">
                  <c:v>308</c:v>
                </c:pt>
                <c:pt idx="1574">
                  <c:v>307.89999999999998</c:v>
                </c:pt>
                <c:pt idx="1575">
                  <c:v>307.60000000000002</c:v>
                </c:pt>
                <c:pt idx="1576">
                  <c:v>307.7</c:v>
                </c:pt>
                <c:pt idx="1577">
                  <c:v>307.60000000000002</c:v>
                </c:pt>
                <c:pt idx="1578">
                  <c:v>307.60000000000002</c:v>
                </c:pt>
                <c:pt idx="1579">
                  <c:v>307.5</c:v>
                </c:pt>
                <c:pt idx="1580">
                  <c:v>306.89999999999998</c:v>
                </c:pt>
                <c:pt idx="1581">
                  <c:v>307</c:v>
                </c:pt>
                <c:pt idx="1582">
                  <c:v>306.89999999999998</c:v>
                </c:pt>
                <c:pt idx="1583">
                  <c:v>306.89999999999998</c:v>
                </c:pt>
                <c:pt idx="1584">
                  <c:v>306.60000000000002</c:v>
                </c:pt>
                <c:pt idx="1585">
                  <c:v>306.60000000000002</c:v>
                </c:pt>
                <c:pt idx="1586">
                  <c:v>306.60000000000002</c:v>
                </c:pt>
                <c:pt idx="1587">
                  <c:v>306.2</c:v>
                </c:pt>
                <c:pt idx="1588">
                  <c:v>306.2</c:v>
                </c:pt>
                <c:pt idx="1589">
                  <c:v>305.89999999999998</c:v>
                </c:pt>
                <c:pt idx="1590">
                  <c:v>305.89999999999998</c:v>
                </c:pt>
                <c:pt idx="1591">
                  <c:v>305.60000000000002</c:v>
                </c:pt>
                <c:pt idx="1592">
                  <c:v>305.60000000000002</c:v>
                </c:pt>
                <c:pt idx="1593">
                  <c:v>305.60000000000002</c:v>
                </c:pt>
                <c:pt idx="1594">
                  <c:v>305.60000000000002</c:v>
                </c:pt>
                <c:pt idx="1595">
                  <c:v>305.2</c:v>
                </c:pt>
                <c:pt idx="1596">
                  <c:v>305.60000000000002</c:v>
                </c:pt>
                <c:pt idx="1597">
                  <c:v>305.3</c:v>
                </c:pt>
                <c:pt idx="1598">
                  <c:v>305.2</c:v>
                </c:pt>
                <c:pt idx="1599">
                  <c:v>305.3</c:v>
                </c:pt>
                <c:pt idx="1600">
                  <c:v>304.89999999999998</c:v>
                </c:pt>
                <c:pt idx="1601">
                  <c:v>304.60000000000002</c:v>
                </c:pt>
                <c:pt idx="1602">
                  <c:v>304.60000000000002</c:v>
                </c:pt>
                <c:pt idx="1603">
                  <c:v>304.60000000000002</c:v>
                </c:pt>
                <c:pt idx="1604">
                  <c:v>304.60000000000002</c:v>
                </c:pt>
                <c:pt idx="1605">
                  <c:v>304.3</c:v>
                </c:pt>
                <c:pt idx="1606">
                  <c:v>304.3</c:v>
                </c:pt>
                <c:pt idx="1607">
                  <c:v>304.2</c:v>
                </c:pt>
                <c:pt idx="1608">
                  <c:v>304.2</c:v>
                </c:pt>
                <c:pt idx="1609">
                  <c:v>303.89999999999998</c:v>
                </c:pt>
                <c:pt idx="1610">
                  <c:v>303.5</c:v>
                </c:pt>
                <c:pt idx="1611">
                  <c:v>303.60000000000002</c:v>
                </c:pt>
                <c:pt idx="1612">
                  <c:v>303.60000000000002</c:v>
                </c:pt>
                <c:pt idx="1613">
                  <c:v>303.5</c:v>
                </c:pt>
                <c:pt idx="1614">
                  <c:v>303.3</c:v>
                </c:pt>
                <c:pt idx="1615">
                  <c:v>302.89999999999998</c:v>
                </c:pt>
                <c:pt idx="1616">
                  <c:v>303.3</c:v>
                </c:pt>
                <c:pt idx="1617">
                  <c:v>302.89999999999998</c:v>
                </c:pt>
                <c:pt idx="1618">
                  <c:v>302.89999999999998</c:v>
                </c:pt>
                <c:pt idx="1619">
                  <c:v>302.60000000000002</c:v>
                </c:pt>
                <c:pt idx="1620">
                  <c:v>302.7</c:v>
                </c:pt>
                <c:pt idx="1621">
                  <c:v>302.60000000000002</c:v>
                </c:pt>
                <c:pt idx="1622">
                  <c:v>302.60000000000002</c:v>
                </c:pt>
                <c:pt idx="1623">
                  <c:v>302.3</c:v>
                </c:pt>
                <c:pt idx="1624">
                  <c:v>302.3</c:v>
                </c:pt>
                <c:pt idx="1625">
                  <c:v>301.89999999999998</c:v>
                </c:pt>
                <c:pt idx="1626">
                  <c:v>302.3</c:v>
                </c:pt>
                <c:pt idx="1627">
                  <c:v>301.89999999999998</c:v>
                </c:pt>
                <c:pt idx="1628">
                  <c:v>301.60000000000002</c:v>
                </c:pt>
                <c:pt idx="1629">
                  <c:v>301.60000000000002</c:v>
                </c:pt>
                <c:pt idx="1630">
                  <c:v>301.3</c:v>
                </c:pt>
                <c:pt idx="1631">
                  <c:v>301.7</c:v>
                </c:pt>
                <c:pt idx="1632">
                  <c:v>301.3</c:v>
                </c:pt>
                <c:pt idx="1633">
                  <c:v>301.3</c:v>
                </c:pt>
                <c:pt idx="1634">
                  <c:v>301.39999999999998</c:v>
                </c:pt>
                <c:pt idx="1635">
                  <c:v>301</c:v>
                </c:pt>
                <c:pt idx="1636">
                  <c:v>300.60000000000002</c:v>
                </c:pt>
                <c:pt idx="1637">
                  <c:v>300.7</c:v>
                </c:pt>
                <c:pt idx="1638">
                  <c:v>300.7</c:v>
                </c:pt>
                <c:pt idx="1639">
                  <c:v>300.3</c:v>
                </c:pt>
                <c:pt idx="1640">
                  <c:v>300.60000000000002</c:v>
                </c:pt>
                <c:pt idx="1641">
                  <c:v>300.3</c:v>
                </c:pt>
                <c:pt idx="1642">
                  <c:v>300.3</c:v>
                </c:pt>
                <c:pt idx="1643">
                  <c:v>300.2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ex4_25_coolTemp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Sheet1!$D$2:$D$1770</c:f>
              <c:numCache>
                <c:formatCode>General</c:formatCode>
                <c:ptCount val="1769"/>
                <c:pt idx="562">
                  <c:v>379.4</c:v>
                </c:pt>
                <c:pt idx="563">
                  <c:v>379.4</c:v>
                </c:pt>
                <c:pt idx="564">
                  <c:v>379.4</c:v>
                </c:pt>
                <c:pt idx="565">
                  <c:v>379.4</c:v>
                </c:pt>
                <c:pt idx="566">
                  <c:v>379.1</c:v>
                </c:pt>
                <c:pt idx="567">
                  <c:v>379.1</c:v>
                </c:pt>
                <c:pt idx="568">
                  <c:v>379</c:v>
                </c:pt>
                <c:pt idx="569">
                  <c:v>379.1</c:v>
                </c:pt>
                <c:pt idx="570">
                  <c:v>378.8</c:v>
                </c:pt>
                <c:pt idx="571">
                  <c:v>378.8</c:v>
                </c:pt>
                <c:pt idx="572">
                  <c:v>378.8</c:v>
                </c:pt>
                <c:pt idx="573">
                  <c:v>378.4</c:v>
                </c:pt>
                <c:pt idx="574">
                  <c:v>378.4</c:v>
                </c:pt>
                <c:pt idx="575">
                  <c:v>378.4</c:v>
                </c:pt>
                <c:pt idx="576">
                  <c:v>378.1</c:v>
                </c:pt>
                <c:pt idx="577">
                  <c:v>378</c:v>
                </c:pt>
                <c:pt idx="578">
                  <c:v>378.1</c:v>
                </c:pt>
                <c:pt idx="579">
                  <c:v>378</c:v>
                </c:pt>
                <c:pt idx="580">
                  <c:v>377.8</c:v>
                </c:pt>
                <c:pt idx="581">
                  <c:v>377.8</c:v>
                </c:pt>
                <c:pt idx="582">
                  <c:v>377.4</c:v>
                </c:pt>
                <c:pt idx="583">
                  <c:v>377.4</c:v>
                </c:pt>
                <c:pt idx="584">
                  <c:v>377.5</c:v>
                </c:pt>
                <c:pt idx="585">
                  <c:v>377.1</c:v>
                </c:pt>
                <c:pt idx="586">
                  <c:v>377</c:v>
                </c:pt>
                <c:pt idx="587">
                  <c:v>377</c:v>
                </c:pt>
                <c:pt idx="588">
                  <c:v>377</c:v>
                </c:pt>
                <c:pt idx="589">
                  <c:v>376.7</c:v>
                </c:pt>
                <c:pt idx="590">
                  <c:v>376.7</c:v>
                </c:pt>
                <c:pt idx="591">
                  <c:v>376.7</c:v>
                </c:pt>
                <c:pt idx="592">
                  <c:v>376.4</c:v>
                </c:pt>
                <c:pt idx="593">
                  <c:v>376.4</c:v>
                </c:pt>
                <c:pt idx="594">
                  <c:v>376.1</c:v>
                </c:pt>
                <c:pt idx="595">
                  <c:v>376.1</c:v>
                </c:pt>
                <c:pt idx="596">
                  <c:v>376.1</c:v>
                </c:pt>
                <c:pt idx="597">
                  <c:v>375.7</c:v>
                </c:pt>
                <c:pt idx="598">
                  <c:v>375.7</c:v>
                </c:pt>
                <c:pt idx="599">
                  <c:v>375.7</c:v>
                </c:pt>
                <c:pt idx="600">
                  <c:v>375.7</c:v>
                </c:pt>
                <c:pt idx="601">
                  <c:v>375.4</c:v>
                </c:pt>
                <c:pt idx="602">
                  <c:v>375.4</c:v>
                </c:pt>
                <c:pt idx="603">
                  <c:v>375.4</c:v>
                </c:pt>
                <c:pt idx="604">
                  <c:v>375</c:v>
                </c:pt>
                <c:pt idx="605">
                  <c:v>375</c:v>
                </c:pt>
                <c:pt idx="606">
                  <c:v>375</c:v>
                </c:pt>
                <c:pt idx="607">
                  <c:v>374.7</c:v>
                </c:pt>
                <c:pt idx="608">
                  <c:v>374.7</c:v>
                </c:pt>
                <c:pt idx="609">
                  <c:v>374.3</c:v>
                </c:pt>
                <c:pt idx="610">
                  <c:v>374.4</c:v>
                </c:pt>
                <c:pt idx="611">
                  <c:v>374</c:v>
                </c:pt>
                <c:pt idx="612">
                  <c:v>374</c:v>
                </c:pt>
                <c:pt idx="613">
                  <c:v>373.8</c:v>
                </c:pt>
                <c:pt idx="614">
                  <c:v>373.8</c:v>
                </c:pt>
                <c:pt idx="615">
                  <c:v>373.7</c:v>
                </c:pt>
                <c:pt idx="616">
                  <c:v>373.4</c:v>
                </c:pt>
                <c:pt idx="617">
                  <c:v>373.4</c:v>
                </c:pt>
                <c:pt idx="618">
                  <c:v>373.3</c:v>
                </c:pt>
                <c:pt idx="619">
                  <c:v>373</c:v>
                </c:pt>
                <c:pt idx="620">
                  <c:v>373</c:v>
                </c:pt>
                <c:pt idx="621">
                  <c:v>373</c:v>
                </c:pt>
                <c:pt idx="622">
                  <c:v>372.7</c:v>
                </c:pt>
                <c:pt idx="623">
                  <c:v>372.7</c:v>
                </c:pt>
                <c:pt idx="624">
                  <c:v>372.7</c:v>
                </c:pt>
                <c:pt idx="625">
                  <c:v>372.7</c:v>
                </c:pt>
                <c:pt idx="626">
                  <c:v>372.4</c:v>
                </c:pt>
                <c:pt idx="627">
                  <c:v>372.4</c:v>
                </c:pt>
                <c:pt idx="628">
                  <c:v>372.1</c:v>
                </c:pt>
                <c:pt idx="629">
                  <c:v>372.1</c:v>
                </c:pt>
                <c:pt idx="630">
                  <c:v>372.4</c:v>
                </c:pt>
                <c:pt idx="631">
                  <c:v>372.1</c:v>
                </c:pt>
                <c:pt idx="632">
                  <c:v>372.1</c:v>
                </c:pt>
                <c:pt idx="633">
                  <c:v>371.7</c:v>
                </c:pt>
                <c:pt idx="634">
                  <c:v>371.7</c:v>
                </c:pt>
                <c:pt idx="635">
                  <c:v>371.4</c:v>
                </c:pt>
                <c:pt idx="636">
                  <c:v>371.4</c:v>
                </c:pt>
                <c:pt idx="637">
                  <c:v>371.4</c:v>
                </c:pt>
                <c:pt idx="638">
                  <c:v>371.1</c:v>
                </c:pt>
                <c:pt idx="639">
                  <c:v>371.1</c:v>
                </c:pt>
                <c:pt idx="640">
                  <c:v>371.1</c:v>
                </c:pt>
                <c:pt idx="641">
                  <c:v>371.1</c:v>
                </c:pt>
                <c:pt idx="642">
                  <c:v>370.7</c:v>
                </c:pt>
                <c:pt idx="643">
                  <c:v>370.7</c:v>
                </c:pt>
                <c:pt idx="644">
                  <c:v>370.4</c:v>
                </c:pt>
                <c:pt idx="645">
                  <c:v>370.4</c:v>
                </c:pt>
                <c:pt idx="646">
                  <c:v>370.4</c:v>
                </c:pt>
                <c:pt idx="647">
                  <c:v>370</c:v>
                </c:pt>
                <c:pt idx="648">
                  <c:v>370</c:v>
                </c:pt>
                <c:pt idx="649">
                  <c:v>369.7</c:v>
                </c:pt>
                <c:pt idx="650">
                  <c:v>369.7</c:v>
                </c:pt>
                <c:pt idx="651">
                  <c:v>369.4</c:v>
                </c:pt>
                <c:pt idx="652">
                  <c:v>369.4</c:v>
                </c:pt>
                <c:pt idx="653">
                  <c:v>369.4</c:v>
                </c:pt>
                <c:pt idx="654">
                  <c:v>369.4</c:v>
                </c:pt>
                <c:pt idx="655">
                  <c:v>369</c:v>
                </c:pt>
                <c:pt idx="656">
                  <c:v>369</c:v>
                </c:pt>
                <c:pt idx="657">
                  <c:v>369</c:v>
                </c:pt>
                <c:pt idx="658">
                  <c:v>368.7</c:v>
                </c:pt>
                <c:pt idx="659">
                  <c:v>368.7</c:v>
                </c:pt>
                <c:pt idx="660">
                  <c:v>368.7</c:v>
                </c:pt>
                <c:pt idx="661">
                  <c:v>368.3</c:v>
                </c:pt>
                <c:pt idx="662">
                  <c:v>368.4</c:v>
                </c:pt>
                <c:pt idx="663">
                  <c:v>368.1</c:v>
                </c:pt>
                <c:pt idx="664">
                  <c:v>368.1</c:v>
                </c:pt>
                <c:pt idx="665">
                  <c:v>368.1</c:v>
                </c:pt>
                <c:pt idx="666">
                  <c:v>367.8</c:v>
                </c:pt>
                <c:pt idx="667">
                  <c:v>367.8</c:v>
                </c:pt>
                <c:pt idx="668">
                  <c:v>367.7</c:v>
                </c:pt>
                <c:pt idx="669">
                  <c:v>367.4</c:v>
                </c:pt>
                <c:pt idx="670">
                  <c:v>367.4</c:v>
                </c:pt>
                <c:pt idx="671">
                  <c:v>367.4</c:v>
                </c:pt>
                <c:pt idx="672">
                  <c:v>367.4</c:v>
                </c:pt>
                <c:pt idx="673">
                  <c:v>367.4</c:v>
                </c:pt>
                <c:pt idx="674">
                  <c:v>367.1</c:v>
                </c:pt>
                <c:pt idx="675">
                  <c:v>366.8</c:v>
                </c:pt>
                <c:pt idx="676">
                  <c:v>366.8</c:v>
                </c:pt>
                <c:pt idx="677">
                  <c:v>366.4</c:v>
                </c:pt>
                <c:pt idx="678">
                  <c:v>366.4</c:v>
                </c:pt>
                <c:pt idx="679">
                  <c:v>366.4</c:v>
                </c:pt>
                <c:pt idx="680">
                  <c:v>366.1</c:v>
                </c:pt>
                <c:pt idx="681">
                  <c:v>366.4</c:v>
                </c:pt>
                <c:pt idx="682">
                  <c:v>366.1</c:v>
                </c:pt>
                <c:pt idx="683">
                  <c:v>366.1</c:v>
                </c:pt>
                <c:pt idx="684">
                  <c:v>365.8</c:v>
                </c:pt>
                <c:pt idx="685">
                  <c:v>365.7</c:v>
                </c:pt>
                <c:pt idx="686">
                  <c:v>365.8</c:v>
                </c:pt>
                <c:pt idx="687">
                  <c:v>365.5</c:v>
                </c:pt>
                <c:pt idx="688">
                  <c:v>365.5</c:v>
                </c:pt>
                <c:pt idx="689">
                  <c:v>365.5</c:v>
                </c:pt>
                <c:pt idx="690">
                  <c:v>365.5</c:v>
                </c:pt>
                <c:pt idx="691">
                  <c:v>365.1</c:v>
                </c:pt>
                <c:pt idx="692">
                  <c:v>365.1</c:v>
                </c:pt>
                <c:pt idx="693">
                  <c:v>364.8</c:v>
                </c:pt>
                <c:pt idx="694">
                  <c:v>364.7</c:v>
                </c:pt>
                <c:pt idx="695">
                  <c:v>364.8</c:v>
                </c:pt>
                <c:pt idx="696">
                  <c:v>364.8</c:v>
                </c:pt>
                <c:pt idx="697">
                  <c:v>364.5</c:v>
                </c:pt>
                <c:pt idx="698">
                  <c:v>364.4</c:v>
                </c:pt>
                <c:pt idx="699">
                  <c:v>364.4</c:v>
                </c:pt>
                <c:pt idx="700">
                  <c:v>364.1</c:v>
                </c:pt>
                <c:pt idx="701">
                  <c:v>364.1</c:v>
                </c:pt>
                <c:pt idx="702">
                  <c:v>363.8</c:v>
                </c:pt>
                <c:pt idx="703">
                  <c:v>364.1</c:v>
                </c:pt>
                <c:pt idx="704">
                  <c:v>363.8</c:v>
                </c:pt>
                <c:pt idx="705">
                  <c:v>363.8</c:v>
                </c:pt>
                <c:pt idx="706">
                  <c:v>363.8</c:v>
                </c:pt>
                <c:pt idx="707">
                  <c:v>363.5</c:v>
                </c:pt>
                <c:pt idx="708">
                  <c:v>363.8</c:v>
                </c:pt>
                <c:pt idx="709">
                  <c:v>363.5</c:v>
                </c:pt>
                <c:pt idx="710">
                  <c:v>363.5</c:v>
                </c:pt>
                <c:pt idx="711">
                  <c:v>363.5</c:v>
                </c:pt>
                <c:pt idx="712">
                  <c:v>363.8</c:v>
                </c:pt>
                <c:pt idx="713">
                  <c:v>363.1</c:v>
                </c:pt>
                <c:pt idx="714">
                  <c:v>363.5</c:v>
                </c:pt>
                <c:pt idx="715">
                  <c:v>363.1</c:v>
                </c:pt>
                <c:pt idx="716">
                  <c:v>362.8</c:v>
                </c:pt>
                <c:pt idx="717">
                  <c:v>362.8</c:v>
                </c:pt>
                <c:pt idx="718">
                  <c:v>362.8</c:v>
                </c:pt>
                <c:pt idx="719">
                  <c:v>362.8</c:v>
                </c:pt>
                <c:pt idx="720">
                  <c:v>362.5</c:v>
                </c:pt>
                <c:pt idx="721">
                  <c:v>362.5</c:v>
                </c:pt>
                <c:pt idx="722">
                  <c:v>362.5</c:v>
                </c:pt>
                <c:pt idx="723">
                  <c:v>362.6</c:v>
                </c:pt>
                <c:pt idx="724">
                  <c:v>362.2</c:v>
                </c:pt>
                <c:pt idx="725">
                  <c:v>362.2</c:v>
                </c:pt>
                <c:pt idx="726">
                  <c:v>361.9</c:v>
                </c:pt>
                <c:pt idx="727">
                  <c:v>361.9</c:v>
                </c:pt>
                <c:pt idx="728">
                  <c:v>361.9</c:v>
                </c:pt>
                <c:pt idx="729">
                  <c:v>361.5</c:v>
                </c:pt>
                <c:pt idx="730">
                  <c:v>361.5</c:v>
                </c:pt>
                <c:pt idx="731">
                  <c:v>361.5</c:v>
                </c:pt>
                <c:pt idx="732">
                  <c:v>361.2</c:v>
                </c:pt>
                <c:pt idx="733">
                  <c:v>361.2</c:v>
                </c:pt>
                <c:pt idx="734">
                  <c:v>361.2</c:v>
                </c:pt>
                <c:pt idx="735">
                  <c:v>360.9</c:v>
                </c:pt>
                <c:pt idx="736">
                  <c:v>360.9</c:v>
                </c:pt>
                <c:pt idx="737">
                  <c:v>360.9</c:v>
                </c:pt>
                <c:pt idx="738">
                  <c:v>360.5</c:v>
                </c:pt>
                <c:pt idx="739">
                  <c:v>360.6</c:v>
                </c:pt>
                <c:pt idx="740">
                  <c:v>360.6</c:v>
                </c:pt>
                <c:pt idx="741">
                  <c:v>360.6</c:v>
                </c:pt>
                <c:pt idx="742">
                  <c:v>360.3</c:v>
                </c:pt>
                <c:pt idx="743">
                  <c:v>360.3</c:v>
                </c:pt>
                <c:pt idx="744">
                  <c:v>360.3</c:v>
                </c:pt>
                <c:pt idx="745">
                  <c:v>359.9</c:v>
                </c:pt>
                <c:pt idx="746">
                  <c:v>360</c:v>
                </c:pt>
                <c:pt idx="747">
                  <c:v>359.6</c:v>
                </c:pt>
                <c:pt idx="748">
                  <c:v>359.6</c:v>
                </c:pt>
                <c:pt idx="749">
                  <c:v>359.3</c:v>
                </c:pt>
                <c:pt idx="750">
                  <c:v>359.3</c:v>
                </c:pt>
                <c:pt idx="751">
                  <c:v>359.3</c:v>
                </c:pt>
                <c:pt idx="752">
                  <c:v>359.3</c:v>
                </c:pt>
                <c:pt idx="753">
                  <c:v>358.8</c:v>
                </c:pt>
                <c:pt idx="754">
                  <c:v>358.9</c:v>
                </c:pt>
                <c:pt idx="755">
                  <c:v>358.9</c:v>
                </c:pt>
                <c:pt idx="756">
                  <c:v>358.6</c:v>
                </c:pt>
                <c:pt idx="757">
                  <c:v>358.5</c:v>
                </c:pt>
                <c:pt idx="758">
                  <c:v>358.6</c:v>
                </c:pt>
                <c:pt idx="759">
                  <c:v>358.3</c:v>
                </c:pt>
                <c:pt idx="760">
                  <c:v>358.2</c:v>
                </c:pt>
                <c:pt idx="761">
                  <c:v>357.9</c:v>
                </c:pt>
                <c:pt idx="762">
                  <c:v>357.9</c:v>
                </c:pt>
                <c:pt idx="763">
                  <c:v>357.9</c:v>
                </c:pt>
                <c:pt idx="764">
                  <c:v>357.6</c:v>
                </c:pt>
                <c:pt idx="765">
                  <c:v>357.6</c:v>
                </c:pt>
                <c:pt idx="766">
                  <c:v>357.3</c:v>
                </c:pt>
                <c:pt idx="767">
                  <c:v>357.6</c:v>
                </c:pt>
                <c:pt idx="768">
                  <c:v>357.3</c:v>
                </c:pt>
                <c:pt idx="769">
                  <c:v>357.2</c:v>
                </c:pt>
                <c:pt idx="770">
                  <c:v>356.9</c:v>
                </c:pt>
                <c:pt idx="771">
                  <c:v>356.9</c:v>
                </c:pt>
                <c:pt idx="772">
                  <c:v>356.9</c:v>
                </c:pt>
                <c:pt idx="773">
                  <c:v>356.9</c:v>
                </c:pt>
                <c:pt idx="774">
                  <c:v>356.9</c:v>
                </c:pt>
                <c:pt idx="775">
                  <c:v>356.2</c:v>
                </c:pt>
                <c:pt idx="776">
                  <c:v>356.3</c:v>
                </c:pt>
                <c:pt idx="777">
                  <c:v>356.3</c:v>
                </c:pt>
                <c:pt idx="778">
                  <c:v>356.3</c:v>
                </c:pt>
                <c:pt idx="779">
                  <c:v>356</c:v>
                </c:pt>
                <c:pt idx="780">
                  <c:v>356</c:v>
                </c:pt>
                <c:pt idx="781">
                  <c:v>355.6</c:v>
                </c:pt>
                <c:pt idx="782">
                  <c:v>355.6</c:v>
                </c:pt>
                <c:pt idx="783">
                  <c:v>355.2</c:v>
                </c:pt>
                <c:pt idx="784">
                  <c:v>355.2</c:v>
                </c:pt>
                <c:pt idx="785">
                  <c:v>355.3</c:v>
                </c:pt>
                <c:pt idx="786">
                  <c:v>355</c:v>
                </c:pt>
                <c:pt idx="787">
                  <c:v>354.9</c:v>
                </c:pt>
                <c:pt idx="788">
                  <c:v>355</c:v>
                </c:pt>
                <c:pt idx="789">
                  <c:v>355</c:v>
                </c:pt>
                <c:pt idx="790">
                  <c:v>354.5</c:v>
                </c:pt>
                <c:pt idx="791">
                  <c:v>354.5</c:v>
                </c:pt>
                <c:pt idx="792">
                  <c:v>354.6</c:v>
                </c:pt>
                <c:pt idx="793">
                  <c:v>354.2</c:v>
                </c:pt>
                <c:pt idx="794">
                  <c:v>354.2</c:v>
                </c:pt>
                <c:pt idx="795">
                  <c:v>354.3</c:v>
                </c:pt>
                <c:pt idx="796">
                  <c:v>353.9</c:v>
                </c:pt>
                <c:pt idx="797">
                  <c:v>354.3</c:v>
                </c:pt>
                <c:pt idx="798">
                  <c:v>353.9</c:v>
                </c:pt>
                <c:pt idx="799">
                  <c:v>353.9</c:v>
                </c:pt>
                <c:pt idx="800">
                  <c:v>353.6</c:v>
                </c:pt>
                <c:pt idx="801">
                  <c:v>353.6</c:v>
                </c:pt>
                <c:pt idx="802">
                  <c:v>353.1</c:v>
                </c:pt>
                <c:pt idx="803">
                  <c:v>353.3</c:v>
                </c:pt>
                <c:pt idx="804">
                  <c:v>353.3</c:v>
                </c:pt>
                <c:pt idx="805">
                  <c:v>352.9</c:v>
                </c:pt>
                <c:pt idx="806">
                  <c:v>353.3</c:v>
                </c:pt>
                <c:pt idx="807">
                  <c:v>352.9</c:v>
                </c:pt>
                <c:pt idx="808">
                  <c:v>352.9</c:v>
                </c:pt>
                <c:pt idx="809">
                  <c:v>352.9</c:v>
                </c:pt>
                <c:pt idx="810">
                  <c:v>352.9</c:v>
                </c:pt>
                <c:pt idx="811">
                  <c:v>352.9</c:v>
                </c:pt>
                <c:pt idx="812">
                  <c:v>352.6</c:v>
                </c:pt>
                <c:pt idx="813">
                  <c:v>352.6</c:v>
                </c:pt>
                <c:pt idx="814">
                  <c:v>352.3</c:v>
                </c:pt>
                <c:pt idx="815">
                  <c:v>352.6</c:v>
                </c:pt>
                <c:pt idx="816">
                  <c:v>352.6</c:v>
                </c:pt>
                <c:pt idx="817">
                  <c:v>352.3</c:v>
                </c:pt>
                <c:pt idx="818">
                  <c:v>352.3</c:v>
                </c:pt>
                <c:pt idx="819">
                  <c:v>352.2</c:v>
                </c:pt>
                <c:pt idx="820">
                  <c:v>351.9</c:v>
                </c:pt>
                <c:pt idx="821">
                  <c:v>351.9</c:v>
                </c:pt>
                <c:pt idx="822">
                  <c:v>351.6</c:v>
                </c:pt>
                <c:pt idx="823">
                  <c:v>351.6</c:v>
                </c:pt>
                <c:pt idx="824">
                  <c:v>351.5</c:v>
                </c:pt>
                <c:pt idx="825">
                  <c:v>351.6</c:v>
                </c:pt>
                <c:pt idx="826">
                  <c:v>351.2</c:v>
                </c:pt>
                <c:pt idx="827">
                  <c:v>351.2</c:v>
                </c:pt>
                <c:pt idx="828">
                  <c:v>351.2</c:v>
                </c:pt>
                <c:pt idx="829">
                  <c:v>350.9</c:v>
                </c:pt>
                <c:pt idx="830">
                  <c:v>350.9</c:v>
                </c:pt>
                <c:pt idx="831">
                  <c:v>351</c:v>
                </c:pt>
                <c:pt idx="832">
                  <c:v>350.6</c:v>
                </c:pt>
                <c:pt idx="833">
                  <c:v>350.6</c:v>
                </c:pt>
                <c:pt idx="834">
                  <c:v>350.2</c:v>
                </c:pt>
                <c:pt idx="835">
                  <c:v>350.6</c:v>
                </c:pt>
                <c:pt idx="836">
                  <c:v>350.2</c:v>
                </c:pt>
                <c:pt idx="837">
                  <c:v>350.2</c:v>
                </c:pt>
                <c:pt idx="838">
                  <c:v>350.2</c:v>
                </c:pt>
                <c:pt idx="839">
                  <c:v>349.9</c:v>
                </c:pt>
                <c:pt idx="840">
                  <c:v>349.9</c:v>
                </c:pt>
                <c:pt idx="841">
                  <c:v>349.6</c:v>
                </c:pt>
                <c:pt idx="842">
                  <c:v>349.6</c:v>
                </c:pt>
                <c:pt idx="843">
                  <c:v>349.6</c:v>
                </c:pt>
                <c:pt idx="844">
                  <c:v>349.3</c:v>
                </c:pt>
                <c:pt idx="845">
                  <c:v>349.2</c:v>
                </c:pt>
                <c:pt idx="846">
                  <c:v>349.3</c:v>
                </c:pt>
                <c:pt idx="847">
                  <c:v>349.3</c:v>
                </c:pt>
                <c:pt idx="848">
                  <c:v>348.9</c:v>
                </c:pt>
                <c:pt idx="849">
                  <c:v>349.2</c:v>
                </c:pt>
                <c:pt idx="850">
                  <c:v>348.9</c:v>
                </c:pt>
                <c:pt idx="851">
                  <c:v>348.6</c:v>
                </c:pt>
                <c:pt idx="852">
                  <c:v>348.6</c:v>
                </c:pt>
                <c:pt idx="853">
                  <c:v>348.6</c:v>
                </c:pt>
                <c:pt idx="854">
                  <c:v>348.6</c:v>
                </c:pt>
                <c:pt idx="855">
                  <c:v>348.2</c:v>
                </c:pt>
                <c:pt idx="856">
                  <c:v>348.2</c:v>
                </c:pt>
                <c:pt idx="857">
                  <c:v>348.2</c:v>
                </c:pt>
                <c:pt idx="858">
                  <c:v>347.9</c:v>
                </c:pt>
                <c:pt idx="859">
                  <c:v>347.9</c:v>
                </c:pt>
                <c:pt idx="860">
                  <c:v>347.6</c:v>
                </c:pt>
                <c:pt idx="861">
                  <c:v>347.6</c:v>
                </c:pt>
                <c:pt idx="862">
                  <c:v>347.6</c:v>
                </c:pt>
                <c:pt idx="863">
                  <c:v>347.6</c:v>
                </c:pt>
                <c:pt idx="864">
                  <c:v>347.6</c:v>
                </c:pt>
                <c:pt idx="865">
                  <c:v>347.3</c:v>
                </c:pt>
                <c:pt idx="866">
                  <c:v>346.9</c:v>
                </c:pt>
                <c:pt idx="867">
                  <c:v>346.9</c:v>
                </c:pt>
                <c:pt idx="868">
                  <c:v>346.9</c:v>
                </c:pt>
                <c:pt idx="869">
                  <c:v>346.9</c:v>
                </c:pt>
                <c:pt idx="870">
                  <c:v>346.6</c:v>
                </c:pt>
                <c:pt idx="871">
                  <c:v>346.6</c:v>
                </c:pt>
                <c:pt idx="872">
                  <c:v>346.6</c:v>
                </c:pt>
                <c:pt idx="873">
                  <c:v>346.2</c:v>
                </c:pt>
                <c:pt idx="874">
                  <c:v>346.3</c:v>
                </c:pt>
                <c:pt idx="875">
                  <c:v>345.9</c:v>
                </c:pt>
                <c:pt idx="876">
                  <c:v>346.3</c:v>
                </c:pt>
                <c:pt idx="877">
                  <c:v>346.2</c:v>
                </c:pt>
                <c:pt idx="878">
                  <c:v>345.9</c:v>
                </c:pt>
                <c:pt idx="879">
                  <c:v>345.6</c:v>
                </c:pt>
                <c:pt idx="880">
                  <c:v>346</c:v>
                </c:pt>
                <c:pt idx="881">
                  <c:v>345.6</c:v>
                </c:pt>
                <c:pt idx="882">
                  <c:v>345.6</c:v>
                </c:pt>
                <c:pt idx="883">
                  <c:v>345.3</c:v>
                </c:pt>
                <c:pt idx="884">
                  <c:v>345.3</c:v>
                </c:pt>
                <c:pt idx="885">
                  <c:v>345.3</c:v>
                </c:pt>
                <c:pt idx="886">
                  <c:v>345</c:v>
                </c:pt>
                <c:pt idx="887">
                  <c:v>344.9</c:v>
                </c:pt>
                <c:pt idx="888">
                  <c:v>344.8</c:v>
                </c:pt>
                <c:pt idx="889">
                  <c:v>344.9</c:v>
                </c:pt>
                <c:pt idx="890">
                  <c:v>344.6</c:v>
                </c:pt>
                <c:pt idx="891">
                  <c:v>344.6</c:v>
                </c:pt>
                <c:pt idx="892">
                  <c:v>344.6</c:v>
                </c:pt>
                <c:pt idx="893">
                  <c:v>344.3</c:v>
                </c:pt>
                <c:pt idx="894">
                  <c:v>344.3</c:v>
                </c:pt>
                <c:pt idx="895">
                  <c:v>344.3</c:v>
                </c:pt>
                <c:pt idx="896">
                  <c:v>344</c:v>
                </c:pt>
                <c:pt idx="897">
                  <c:v>344</c:v>
                </c:pt>
                <c:pt idx="898">
                  <c:v>344</c:v>
                </c:pt>
                <c:pt idx="899">
                  <c:v>343.5</c:v>
                </c:pt>
                <c:pt idx="900">
                  <c:v>343.6</c:v>
                </c:pt>
                <c:pt idx="901">
                  <c:v>343.5</c:v>
                </c:pt>
                <c:pt idx="902">
                  <c:v>343.6</c:v>
                </c:pt>
                <c:pt idx="903">
                  <c:v>343.2</c:v>
                </c:pt>
                <c:pt idx="904">
                  <c:v>343.3</c:v>
                </c:pt>
                <c:pt idx="905">
                  <c:v>342.9</c:v>
                </c:pt>
                <c:pt idx="906">
                  <c:v>342.9</c:v>
                </c:pt>
                <c:pt idx="907">
                  <c:v>342.9</c:v>
                </c:pt>
                <c:pt idx="908">
                  <c:v>342.6</c:v>
                </c:pt>
                <c:pt idx="909">
                  <c:v>342.6</c:v>
                </c:pt>
                <c:pt idx="910">
                  <c:v>342.6</c:v>
                </c:pt>
                <c:pt idx="911">
                  <c:v>342.3</c:v>
                </c:pt>
                <c:pt idx="912">
                  <c:v>342.3</c:v>
                </c:pt>
                <c:pt idx="913">
                  <c:v>341.9</c:v>
                </c:pt>
                <c:pt idx="914">
                  <c:v>341.9</c:v>
                </c:pt>
                <c:pt idx="915">
                  <c:v>341.9</c:v>
                </c:pt>
                <c:pt idx="916">
                  <c:v>341.6</c:v>
                </c:pt>
                <c:pt idx="917">
                  <c:v>341.6</c:v>
                </c:pt>
                <c:pt idx="918">
                  <c:v>341.6</c:v>
                </c:pt>
                <c:pt idx="919">
                  <c:v>341.3</c:v>
                </c:pt>
                <c:pt idx="920">
                  <c:v>341.3</c:v>
                </c:pt>
                <c:pt idx="921">
                  <c:v>341.3</c:v>
                </c:pt>
                <c:pt idx="922">
                  <c:v>341.3</c:v>
                </c:pt>
                <c:pt idx="923">
                  <c:v>340.9</c:v>
                </c:pt>
                <c:pt idx="924">
                  <c:v>340.9</c:v>
                </c:pt>
                <c:pt idx="925">
                  <c:v>341</c:v>
                </c:pt>
                <c:pt idx="926">
                  <c:v>340.7</c:v>
                </c:pt>
                <c:pt idx="927">
                  <c:v>341</c:v>
                </c:pt>
                <c:pt idx="928">
                  <c:v>340.7</c:v>
                </c:pt>
                <c:pt idx="929">
                  <c:v>340.6</c:v>
                </c:pt>
                <c:pt idx="930">
                  <c:v>340.7</c:v>
                </c:pt>
                <c:pt idx="931">
                  <c:v>340.6</c:v>
                </c:pt>
                <c:pt idx="932">
                  <c:v>340.6</c:v>
                </c:pt>
                <c:pt idx="933">
                  <c:v>340.6</c:v>
                </c:pt>
                <c:pt idx="934">
                  <c:v>340.3</c:v>
                </c:pt>
                <c:pt idx="935">
                  <c:v>340.2</c:v>
                </c:pt>
                <c:pt idx="936">
                  <c:v>340.3</c:v>
                </c:pt>
                <c:pt idx="937">
                  <c:v>340.2</c:v>
                </c:pt>
                <c:pt idx="938">
                  <c:v>340</c:v>
                </c:pt>
                <c:pt idx="939">
                  <c:v>339.9</c:v>
                </c:pt>
                <c:pt idx="940">
                  <c:v>340</c:v>
                </c:pt>
                <c:pt idx="941">
                  <c:v>339.9</c:v>
                </c:pt>
                <c:pt idx="942">
                  <c:v>339.6</c:v>
                </c:pt>
                <c:pt idx="943">
                  <c:v>339.6</c:v>
                </c:pt>
                <c:pt idx="944">
                  <c:v>339.6</c:v>
                </c:pt>
                <c:pt idx="945">
                  <c:v>339.2</c:v>
                </c:pt>
                <c:pt idx="946">
                  <c:v>339.3</c:v>
                </c:pt>
                <c:pt idx="947">
                  <c:v>339.2</c:v>
                </c:pt>
                <c:pt idx="948">
                  <c:v>338.9</c:v>
                </c:pt>
                <c:pt idx="949">
                  <c:v>338.9</c:v>
                </c:pt>
                <c:pt idx="950">
                  <c:v>338.9</c:v>
                </c:pt>
                <c:pt idx="951">
                  <c:v>338.9</c:v>
                </c:pt>
                <c:pt idx="952">
                  <c:v>338.9</c:v>
                </c:pt>
                <c:pt idx="953">
                  <c:v>339</c:v>
                </c:pt>
                <c:pt idx="954">
                  <c:v>338.7</c:v>
                </c:pt>
                <c:pt idx="955">
                  <c:v>338.6</c:v>
                </c:pt>
                <c:pt idx="956">
                  <c:v>338.6</c:v>
                </c:pt>
                <c:pt idx="957">
                  <c:v>338.3</c:v>
                </c:pt>
                <c:pt idx="958">
                  <c:v>338.3</c:v>
                </c:pt>
                <c:pt idx="959">
                  <c:v>338.3</c:v>
                </c:pt>
                <c:pt idx="960">
                  <c:v>338</c:v>
                </c:pt>
                <c:pt idx="961">
                  <c:v>338</c:v>
                </c:pt>
                <c:pt idx="962">
                  <c:v>338</c:v>
                </c:pt>
                <c:pt idx="963">
                  <c:v>338</c:v>
                </c:pt>
                <c:pt idx="964">
                  <c:v>337.6</c:v>
                </c:pt>
                <c:pt idx="965">
                  <c:v>337.6</c:v>
                </c:pt>
                <c:pt idx="966">
                  <c:v>337.3</c:v>
                </c:pt>
                <c:pt idx="967">
                  <c:v>337.3</c:v>
                </c:pt>
                <c:pt idx="968">
                  <c:v>337</c:v>
                </c:pt>
                <c:pt idx="969">
                  <c:v>337.3</c:v>
                </c:pt>
                <c:pt idx="970">
                  <c:v>337</c:v>
                </c:pt>
                <c:pt idx="971">
                  <c:v>337</c:v>
                </c:pt>
                <c:pt idx="972">
                  <c:v>336.3</c:v>
                </c:pt>
                <c:pt idx="973">
                  <c:v>336.4</c:v>
                </c:pt>
                <c:pt idx="974">
                  <c:v>336.3</c:v>
                </c:pt>
                <c:pt idx="975">
                  <c:v>336</c:v>
                </c:pt>
                <c:pt idx="976">
                  <c:v>336.3</c:v>
                </c:pt>
                <c:pt idx="977">
                  <c:v>336</c:v>
                </c:pt>
                <c:pt idx="978">
                  <c:v>335.7</c:v>
                </c:pt>
                <c:pt idx="979">
                  <c:v>335.7</c:v>
                </c:pt>
                <c:pt idx="980">
                  <c:v>335.6</c:v>
                </c:pt>
                <c:pt idx="981">
                  <c:v>335.7</c:v>
                </c:pt>
                <c:pt idx="982">
                  <c:v>335.4</c:v>
                </c:pt>
                <c:pt idx="983">
                  <c:v>335.4</c:v>
                </c:pt>
                <c:pt idx="984">
                  <c:v>335.4</c:v>
                </c:pt>
                <c:pt idx="985">
                  <c:v>335</c:v>
                </c:pt>
                <c:pt idx="986">
                  <c:v>335</c:v>
                </c:pt>
                <c:pt idx="987">
                  <c:v>335</c:v>
                </c:pt>
                <c:pt idx="988">
                  <c:v>335</c:v>
                </c:pt>
                <c:pt idx="989">
                  <c:v>334.6</c:v>
                </c:pt>
                <c:pt idx="990">
                  <c:v>334.6</c:v>
                </c:pt>
                <c:pt idx="991">
                  <c:v>334.7</c:v>
                </c:pt>
                <c:pt idx="992">
                  <c:v>334.7</c:v>
                </c:pt>
                <c:pt idx="993">
                  <c:v>334.5</c:v>
                </c:pt>
                <c:pt idx="994">
                  <c:v>334.3</c:v>
                </c:pt>
                <c:pt idx="995">
                  <c:v>334.3</c:v>
                </c:pt>
                <c:pt idx="996">
                  <c:v>334</c:v>
                </c:pt>
                <c:pt idx="997">
                  <c:v>334</c:v>
                </c:pt>
                <c:pt idx="998">
                  <c:v>334</c:v>
                </c:pt>
                <c:pt idx="999">
                  <c:v>334</c:v>
                </c:pt>
                <c:pt idx="1000">
                  <c:v>334</c:v>
                </c:pt>
                <c:pt idx="1001">
                  <c:v>334</c:v>
                </c:pt>
                <c:pt idx="1002">
                  <c:v>334</c:v>
                </c:pt>
                <c:pt idx="1003">
                  <c:v>333.7</c:v>
                </c:pt>
                <c:pt idx="1004">
                  <c:v>333.7</c:v>
                </c:pt>
                <c:pt idx="1005">
                  <c:v>333.7</c:v>
                </c:pt>
                <c:pt idx="1006">
                  <c:v>333.7</c:v>
                </c:pt>
                <c:pt idx="1007">
                  <c:v>333.7</c:v>
                </c:pt>
                <c:pt idx="1008">
                  <c:v>333.3</c:v>
                </c:pt>
                <c:pt idx="1009">
                  <c:v>333.7</c:v>
                </c:pt>
                <c:pt idx="1010">
                  <c:v>333.3</c:v>
                </c:pt>
                <c:pt idx="1011">
                  <c:v>333.3</c:v>
                </c:pt>
                <c:pt idx="1012">
                  <c:v>333.3</c:v>
                </c:pt>
                <c:pt idx="1013">
                  <c:v>333.3</c:v>
                </c:pt>
                <c:pt idx="1014">
                  <c:v>333.3</c:v>
                </c:pt>
                <c:pt idx="1015">
                  <c:v>333.3</c:v>
                </c:pt>
                <c:pt idx="1016">
                  <c:v>333</c:v>
                </c:pt>
                <c:pt idx="1017">
                  <c:v>333</c:v>
                </c:pt>
                <c:pt idx="1018">
                  <c:v>333</c:v>
                </c:pt>
                <c:pt idx="1019">
                  <c:v>333</c:v>
                </c:pt>
                <c:pt idx="1020">
                  <c:v>333</c:v>
                </c:pt>
                <c:pt idx="1021">
                  <c:v>333</c:v>
                </c:pt>
                <c:pt idx="1022">
                  <c:v>333</c:v>
                </c:pt>
                <c:pt idx="1023">
                  <c:v>333</c:v>
                </c:pt>
                <c:pt idx="1024">
                  <c:v>332.6</c:v>
                </c:pt>
                <c:pt idx="1025">
                  <c:v>332.6</c:v>
                </c:pt>
                <c:pt idx="1026">
                  <c:v>332.6</c:v>
                </c:pt>
                <c:pt idx="1027">
                  <c:v>332.7</c:v>
                </c:pt>
                <c:pt idx="1028">
                  <c:v>332.6</c:v>
                </c:pt>
                <c:pt idx="1029">
                  <c:v>332.8</c:v>
                </c:pt>
                <c:pt idx="1030">
                  <c:v>332.7</c:v>
                </c:pt>
                <c:pt idx="1031">
                  <c:v>332.4</c:v>
                </c:pt>
                <c:pt idx="1032">
                  <c:v>332.3</c:v>
                </c:pt>
                <c:pt idx="1033">
                  <c:v>332.3</c:v>
                </c:pt>
                <c:pt idx="1034">
                  <c:v>332.3</c:v>
                </c:pt>
                <c:pt idx="1035">
                  <c:v>332.3</c:v>
                </c:pt>
                <c:pt idx="1036">
                  <c:v>332.3</c:v>
                </c:pt>
                <c:pt idx="1037">
                  <c:v>332.3</c:v>
                </c:pt>
                <c:pt idx="1038">
                  <c:v>332.3</c:v>
                </c:pt>
                <c:pt idx="1039">
                  <c:v>332.3</c:v>
                </c:pt>
                <c:pt idx="1040">
                  <c:v>332</c:v>
                </c:pt>
                <c:pt idx="1041">
                  <c:v>332</c:v>
                </c:pt>
                <c:pt idx="1042">
                  <c:v>332.1</c:v>
                </c:pt>
                <c:pt idx="1043">
                  <c:v>332</c:v>
                </c:pt>
                <c:pt idx="1044">
                  <c:v>332</c:v>
                </c:pt>
                <c:pt idx="1045">
                  <c:v>331.7</c:v>
                </c:pt>
                <c:pt idx="1046">
                  <c:v>331.7</c:v>
                </c:pt>
                <c:pt idx="1047">
                  <c:v>331.7</c:v>
                </c:pt>
                <c:pt idx="1048">
                  <c:v>331.7</c:v>
                </c:pt>
                <c:pt idx="1049">
                  <c:v>331.6</c:v>
                </c:pt>
                <c:pt idx="1050">
                  <c:v>331.7</c:v>
                </c:pt>
                <c:pt idx="1051">
                  <c:v>331.3</c:v>
                </c:pt>
                <c:pt idx="1052">
                  <c:v>331.4</c:v>
                </c:pt>
                <c:pt idx="1053">
                  <c:v>331.4</c:v>
                </c:pt>
                <c:pt idx="1054">
                  <c:v>331.4</c:v>
                </c:pt>
                <c:pt idx="1055">
                  <c:v>333.7</c:v>
                </c:pt>
                <c:pt idx="1056">
                  <c:v>334.9</c:v>
                </c:pt>
                <c:pt idx="1057">
                  <c:v>334.5</c:v>
                </c:pt>
                <c:pt idx="1058">
                  <c:v>334.8</c:v>
                </c:pt>
                <c:pt idx="1059">
                  <c:v>335</c:v>
                </c:pt>
                <c:pt idx="1060">
                  <c:v>334.7</c:v>
                </c:pt>
                <c:pt idx="1061">
                  <c:v>334.7</c:v>
                </c:pt>
                <c:pt idx="1062">
                  <c:v>334.7</c:v>
                </c:pt>
                <c:pt idx="1063">
                  <c:v>334.6</c:v>
                </c:pt>
                <c:pt idx="1064">
                  <c:v>334.6</c:v>
                </c:pt>
                <c:pt idx="1065">
                  <c:v>334.7</c:v>
                </c:pt>
                <c:pt idx="1066">
                  <c:v>334.3</c:v>
                </c:pt>
                <c:pt idx="1067">
                  <c:v>334.3</c:v>
                </c:pt>
                <c:pt idx="1068">
                  <c:v>334.3</c:v>
                </c:pt>
                <c:pt idx="1069">
                  <c:v>334.3</c:v>
                </c:pt>
                <c:pt idx="1070">
                  <c:v>334.3</c:v>
                </c:pt>
                <c:pt idx="1071">
                  <c:v>334.3</c:v>
                </c:pt>
                <c:pt idx="1072">
                  <c:v>334.3</c:v>
                </c:pt>
                <c:pt idx="1073">
                  <c:v>334</c:v>
                </c:pt>
                <c:pt idx="1074">
                  <c:v>334</c:v>
                </c:pt>
                <c:pt idx="1075">
                  <c:v>334</c:v>
                </c:pt>
                <c:pt idx="1076">
                  <c:v>334</c:v>
                </c:pt>
                <c:pt idx="1077">
                  <c:v>334</c:v>
                </c:pt>
                <c:pt idx="1078">
                  <c:v>333.7</c:v>
                </c:pt>
                <c:pt idx="1079">
                  <c:v>333.7</c:v>
                </c:pt>
                <c:pt idx="1080">
                  <c:v>333.3</c:v>
                </c:pt>
                <c:pt idx="1081">
                  <c:v>333.3</c:v>
                </c:pt>
                <c:pt idx="1082">
                  <c:v>333.3</c:v>
                </c:pt>
                <c:pt idx="1083">
                  <c:v>333</c:v>
                </c:pt>
                <c:pt idx="1084">
                  <c:v>333</c:v>
                </c:pt>
                <c:pt idx="1085">
                  <c:v>333</c:v>
                </c:pt>
                <c:pt idx="1086">
                  <c:v>332.7</c:v>
                </c:pt>
                <c:pt idx="1087">
                  <c:v>332.3</c:v>
                </c:pt>
                <c:pt idx="1088">
                  <c:v>332.2</c:v>
                </c:pt>
                <c:pt idx="1089">
                  <c:v>332.3</c:v>
                </c:pt>
                <c:pt idx="1090">
                  <c:v>332.2</c:v>
                </c:pt>
                <c:pt idx="1091">
                  <c:v>332</c:v>
                </c:pt>
                <c:pt idx="1092">
                  <c:v>332</c:v>
                </c:pt>
                <c:pt idx="1093">
                  <c:v>331.7</c:v>
                </c:pt>
                <c:pt idx="1094">
                  <c:v>331.7</c:v>
                </c:pt>
                <c:pt idx="1095">
                  <c:v>331.7</c:v>
                </c:pt>
                <c:pt idx="1096">
                  <c:v>331.4</c:v>
                </c:pt>
                <c:pt idx="1097">
                  <c:v>331.4</c:v>
                </c:pt>
                <c:pt idx="1098">
                  <c:v>331.3</c:v>
                </c:pt>
                <c:pt idx="1099">
                  <c:v>331.4</c:v>
                </c:pt>
                <c:pt idx="1100">
                  <c:v>330.7</c:v>
                </c:pt>
                <c:pt idx="1101">
                  <c:v>331.4</c:v>
                </c:pt>
                <c:pt idx="1102">
                  <c:v>331.2</c:v>
                </c:pt>
                <c:pt idx="1103">
                  <c:v>330.9</c:v>
                </c:pt>
                <c:pt idx="1104">
                  <c:v>330.7</c:v>
                </c:pt>
                <c:pt idx="1105">
                  <c:v>330.7</c:v>
                </c:pt>
                <c:pt idx="1106">
                  <c:v>330.6</c:v>
                </c:pt>
                <c:pt idx="1107">
                  <c:v>330.4</c:v>
                </c:pt>
                <c:pt idx="1108">
                  <c:v>330.4</c:v>
                </c:pt>
                <c:pt idx="1109">
                  <c:v>330.3</c:v>
                </c:pt>
                <c:pt idx="1110">
                  <c:v>330</c:v>
                </c:pt>
                <c:pt idx="1111">
                  <c:v>330</c:v>
                </c:pt>
                <c:pt idx="1112">
                  <c:v>329.8</c:v>
                </c:pt>
                <c:pt idx="1113">
                  <c:v>329.8</c:v>
                </c:pt>
                <c:pt idx="1114">
                  <c:v>329.7</c:v>
                </c:pt>
                <c:pt idx="1115">
                  <c:v>329.4</c:v>
                </c:pt>
                <c:pt idx="1116">
                  <c:v>329.4</c:v>
                </c:pt>
                <c:pt idx="1117">
                  <c:v>329.4</c:v>
                </c:pt>
                <c:pt idx="1118">
                  <c:v>329</c:v>
                </c:pt>
                <c:pt idx="1119">
                  <c:v>329.1</c:v>
                </c:pt>
                <c:pt idx="1120">
                  <c:v>328.8</c:v>
                </c:pt>
                <c:pt idx="1121">
                  <c:v>328.7</c:v>
                </c:pt>
                <c:pt idx="1122">
                  <c:v>328.7</c:v>
                </c:pt>
                <c:pt idx="1123">
                  <c:v>328.4</c:v>
                </c:pt>
                <c:pt idx="1124">
                  <c:v>328.4</c:v>
                </c:pt>
                <c:pt idx="1125">
                  <c:v>328.4</c:v>
                </c:pt>
                <c:pt idx="1126">
                  <c:v>328.4</c:v>
                </c:pt>
                <c:pt idx="1127">
                  <c:v>328.1</c:v>
                </c:pt>
                <c:pt idx="1128">
                  <c:v>327.8</c:v>
                </c:pt>
                <c:pt idx="1129">
                  <c:v>327.8</c:v>
                </c:pt>
                <c:pt idx="1130">
                  <c:v>327.39999999999998</c:v>
                </c:pt>
                <c:pt idx="1131">
                  <c:v>327.39999999999998</c:v>
                </c:pt>
                <c:pt idx="1132">
                  <c:v>327.39999999999998</c:v>
                </c:pt>
                <c:pt idx="1133">
                  <c:v>327.39999999999998</c:v>
                </c:pt>
                <c:pt idx="1134">
                  <c:v>327.10000000000002</c:v>
                </c:pt>
                <c:pt idx="1135">
                  <c:v>326.8</c:v>
                </c:pt>
                <c:pt idx="1136">
                  <c:v>326.8</c:v>
                </c:pt>
                <c:pt idx="1137">
                  <c:v>326.5</c:v>
                </c:pt>
                <c:pt idx="1138">
                  <c:v>326.5</c:v>
                </c:pt>
                <c:pt idx="1139">
                  <c:v>326.39999999999998</c:v>
                </c:pt>
                <c:pt idx="1140">
                  <c:v>326.10000000000002</c:v>
                </c:pt>
                <c:pt idx="1141">
                  <c:v>326.10000000000002</c:v>
                </c:pt>
                <c:pt idx="1142">
                  <c:v>326.2</c:v>
                </c:pt>
                <c:pt idx="1143">
                  <c:v>325.7</c:v>
                </c:pt>
                <c:pt idx="1144">
                  <c:v>325.7</c:v>
                </c:pt>
                <c:pt idx="1145">
                  <c:v>325.5</c:v>
                </c:pt>
                <c:pt idx="1146">
                  <c:v>325.39999999999998</c:v>
                </c:pt>
                <c:pt idx="1147">
                  <c:v>325.5</c:v>
                </c:pt>
                <c:pt idx="1148">
                  <c:v>325.5</c:v>
                </c:pt>
                <c:pt idx="1149">
                  <c:v>325.2</c:v>
                </c:pt>
                <c:pt idx="1150">
                  <c:v>325.10000000000002</c:v>
                </c:pt>
                <c:pt idx="1151">
                  <c:v>324.8</c:v>
                </c:pt>
                <c:pt idx="1152">
                  <c:v>324.7</c:v>
                </c:pt>
                <c:pt idx="1153">
                  <c:v>324.8</c:v>
                </c:pt>
                <c:pt idx="1154">
                  <c:v>324.39999999999998</c:v>
                </c:pt>
                <c:pt idx="1155">
                  <c:v>324.39999999999998</c:v>
                </c:pt>
                <c:pt idx="1156">
                  <c:v>324.5</c:v>
                </c:pt>
                <c:pt idx="1157">
                  <c:v>324.10000000000002</c:v>
                </c:pt>
                <c:pt idx="1158">
                  <c:v>324.10000000000002</c:v>
                </c:pt>
                <c:pt idx="1159">
                  <c:v>324.10000000000002</c:v>
                </c:pt>
                <c:pt idx="1160">
                  <c:v>323.8</c:v>
                </c:pt>
                <c:pt idx="1161">
                  <c:v>323.8</c:v>
                </c:pt>
                <c:pt idx="1162">
                  <c:v>323.8</c:v>
                </c:pt>
                <c:pt idx="1163">
                  <c:v>323.5</c:v>
                </c:pt>
                <c:pt idx="1164">
                  <c:v>323.10000000000002</c:v>
                </c:pt>
                <c:pt idx="1165">
                  <c:v>323.10000000000002</c:v>
                </c:pt>
                <c:pt idx="1166">
                  <c:v>323.10000000000002</c:v>
                </c:pt>
                <c:pt idx="1167">
                  <c:v>322.8</c:v>
                </c:pt>
                <c:pt idx="1168">
                  <c:v>322.8</c:v>
                </c:pt>
                <c:pt idx="1169">
                  <c:v>322.8</c:v>
                </c:pt>
                <c:pt idx="1170">
                  <c:v>322.8</c:v>
                </c:pt>
                <c:pt idx="1171">
                  <c:v>322.39999999999998</c:v>
                </c:pt>
                <c:pt idx="1172">
                  <c:v>322.5</c:v>
                </c:pt>
                <c:pt idx="1173">
                  <c:v>322.2</c:v>
                </c:pt>
                <c:pt idx="1174">
                  <c:v>322.2</c:v>
                </c:pt>
                <c:pt idx="1175">
                  <c:v>321.7</c:v>
                </c:pt>
                <c:pt idx="1176">
                  <c:v>321.8</c:v>
                </c:pt>
                <c:pt idx="1177">
                  <c:v>321.8</c:v>
                </c:pt>
                <c:pt idx="1178">
                  <c:v>321.5</c:v>
                </c:pt>
                <c:pt idx="1179">
                  <c:v>321.5</c:v>
                </c:pt>
                <c:pt idx="1180">
                  <c:v>321.39999999999998</c:v>
                </c:pt>
                <c:pt idx="1181">
                  <c:v>321.2</c:v>
                </c:pt>
                <c:pt idx="1182">
                  <c:v>321.2</c:v>
                </c:pt>
                <c:pt idx="1183">
                  <c:v>321.10000000000002</c:v>
                </c:pt>
                <c:pt idx="1184">
                  <c:v>320.89999999999998</c:v>
                </c:pt>
                <c:pt idx="1185">
                  <c:v>320.89999999999998</c:v>
                </c:pt>
                <c:pt idx="1186">
                  <c:v>320.60000000000002</c:v>
                </c:pt>
                <c:pt idx="1187">
                  <c:v>320.5</c:v>
                </c:pt>
                <c:pt idx="1188">
                  <c:v>320.3</c:v>
                </c:pt>
                <c:pt idx="1189">
                  <c:v>320.2</c:v>
                </c:pt>
                <c:pt idx="1190">
                  <c:v>320.2</c:v>
                </c:pt>
                <c:pt idx="1191">
                  <c:v>319.8</c:v>
                </c:pt>
                <c:pt idx="1192">
                  <c:v>319.8</c:v>
                </c:pt>
                <c:pt idx="1193">
                  <c:v>319.8</c:v>
                </c:pt>
                <c:pt idx="1194">
                  <c:v>319.8</c:v>
                </c:pt>
                <c:pt idx="1195">
                  <c:v>319.5</c:v>
                </c:pt>
                <c:pt idx="1196">
                  <c:v>319.60000000000002</c:v>
                </c:pt>
                <c:pt idx="1197">
                  <c:v>319.5</c:v>
                </c:pt>
                <c:pt idx="1198">
                  <c:v>319.2</c:v>
                </c:pt>
                <c:pt idx="1199">
                  <c:v>319.2</c:v>
                </c:pt>
                <c:pt idx="1200">
                  <c:v>318.8</c:v>
                </c:pt>
                <c:pt idx="1201">
                  <c:v>318.8</c:v>
                </c:pt>
                <c:pt idx="1202">
                  <c:v>318.8</c:v>
                </c:pt>
                <c:pt idx="1203">
                  <c:v>318.89999999999998</c:v>
                </c:pt>
                <c:pt idx="1204">
                  <c:v>318.5</c:v>
                </c:pt>
                <c:pt idx="1205">
                  <c:v>318.5</c:v>
                </c:pt>
                <c:pt idx="1206">
                  <c:v>318.5</c:v>
                </c:pt>
                <c:pt idx="1207">
                  <c:v>318.2</c:v>
                </c:pt>
                <c:pt idx="1208">
                  <c:v>318.2</c:v>
                </c:pt>
                <c:pt idx="1209">
                  <c:v>318.2</c:v>
                </c:pt>
                <c:pt idx="1210">
                  <c:v>317.89999999999998</c:v>
                </c:pt>
                <c:pt idx="1211">
                  <c:v>317.89999999999998</c:v>
                </c:pt>
                <c:pt idx="1212">
                  <c:v>317.89999999999998</c:v>
                </c:pt>
                <c:pt idx="1213">
                  <c:v>317.89999999999998</c:v>
                </c:pt>
                <c:pt idx="1214">
                  <c:v>317.60000000000002</c:v>
                </c:pt>
                <c:pt idx="1215">
                  <c:v>317.60000000000002</c:v>
                </c:pt>
                <c:pt idx="1216">
                  <c:v>317.60000000000002</c:v>
                </c:pt>
                <c:pt idx="1217">
                  <c:v>317.2</c:v>
                </c:pt>
                <c:pt idx="1218">
                  <c:v>317.2</c:v>
                </c:pt>
                <c:pt idx="1219">
                  <c:v>317.2</c:v>
                </c:pt>
                <c:pt idx="1220">
                  <c:v>316.89999999999998</c:v>
                </c:pt>
                <c:pt idx="1221">
                  <c:v>316.89999999999998</c:v>
                </c:pt>
                <c:pt idx="1222">
                  <c:v>316.89999999999998</c:v>
                </c:pt>
                <c:pt idx="1223">
                  <c:v>316.89999999999998</c:v>
                </c:pt>
                <c:pt idx="1224">
                  <c:v>316.60000000000002</c:v>
                </c:pt>
                <c:pt idx="1225">
                  <c:v>316.60000000000002</c:v>
                </c:pt>
                <c:pt idx="1226">
                  <c:v>316.5</c:v>
                </c:pt>
                <c:pt idx="1227">
                  <c:v>316.5</c:v>
                </c:pt>
                <c:pt idx="1228">
                  <c:v>316.3</c:v>
                </c:pt>
                <c:pt idx="1229">
                  <c:v>316.2</c:v>
                </c:pt>
                <c:pt idx="1230">
                  <c:v>316.2</c:v>
                </c:pt>
                <c:pt idx="1231">
                  <c:v>315.89999999999998</c:v>
                </c:pt>
                <c:pt idx="1232">
                  <c:v>315.89999999999998</c:v>
                </c:pt>
                <c:pt idx="1233">
                  <c:v>315.89999999999998</c:v>
                </c:pt>
                <c:pt idx="1234">
                  <c:v>315.89999999999998</c:v>
                </c:pt>
                <c:pt idx="1235">
                  <c:v>315.89999999999998</c:v>
                </c:pt>
                <c:pt idx="1236">
                  <c:v>315.89999999999998</c:v>
                </c:pt>
                <c:pt idx="1237">
                  <c:v>315.60000000000002</c:v>
                </c:pt>
                <c:pt idx="1238">
                  <c:v>315.60000000000002</c:v>
                </c:pt>
                <c:pt idx="1239">
                  <c:v>315.3</c:v>
                </c:pt>
                <c:pt idx="1240">
                  <c:v>315.3</c:v>
                </c:pt>
                <c:pt idx="1241">
                  <c:v>315.2</c:v>
                </c:pt>
                <c:pt idx="1242">
                  <c:v>315.3</c:v>
                </c:pt>
                <c:pt idx="1243">
                  <c:v>315.3</c:v>
                </c:pt>
                <c:pt idx="1244">
                  <c:v>314.89999999999998</c:v>
                </c:pt>
                <c:pt idx="1245">
                  <c:v>314.89999999999998</c:v>
                </c:pt>
                <c:pt idx="1246">
                  <c:v>314.60000000000002</c:v>
                </c:pt>
                <c:pt idx="1247">
                  <c:v>314.60000000000002</c:v>
                </c:pt>
                <c:pt idx="1248">
                  <c:v>314.60000000000002</c:v>
                </c:pt>
                <c:pt idx="1249">
                  <c:v>314.3</c:v>
                </c:pt>
                <c:pt idx="1250">
                  <c:v>314.2</c:v>
                </c:pt>
                <c:pt idx="1251">
                  <c:v>314.2</c:v>
                </c:pt>
                <c:pt idx="1252">
                  <c:v>314.10000000000002</c:v>
                </c:pt>
                <c:pt idx="1253">
                  <c:v>313.89999999999998</c:v>
                </c:pt>
                <c:pt idx="1254">
                  <c:v>313.60000000000002</c:v>
                </c:pt>
                <c:pt idx="1255">
                  <c:v>313.89999999999998</c:v>
                </c:pt>
                <c:pt idx="1256">
                  <c:v>313.60000000000002</c:v>
                </c:pt>
                <c:pt idx="1257">
                  <c:v>313.3</c:v>
                </c:pt>
                <c:pt idx="1258">
                  <c:v>313.3</c:v>
                </c:pt>
                <c:pt idx="1259">
                  <c:v>313.3</c:v>
                </c:pt>
                <c:pt idx="1260">
                  <c:v>312.89999999999998</c:v>
                </c:pt>
                <c:pt idx="1261">
                  <c:v>312.89999999999998</c:v>
                </c:pt>
                <c:pt idx="1262">
                  <c:v>312.89999999999998</c:v>
                </c:pt>
                <c:pt idx="1263">
                  <c:v>312.60000000000002</c:v>
                </c:pt>
                <c:pt idx="1264">
                  <c:v>312.60000000000002</c:v>
                </c:pt>
                <c:pt idx="1265">
                  <c:v>312.3</c:v>
                </c:pt>
                <c:pt idx="1266">
                  <c:v>312.3</c:v>
                </c:pt>
                <c:pt idx="1267">
                  <c:v>312.2</c:v>
                </c:pt>
                <c:pt idx="1268">
                  <c:v>311.89999999999998</c:v>
                </c:pt>
                <c:pt idx="1269">
                  <c:v>311.89999999999998</c:v>
                </c:pt>
                <c:pt idx="1270">
                  <c:v>311.7</c:v>
                </c:pt>
                <c:pt idx="1271">
                  <c:v>311.7</c:v>
                </c:pt>
                <c:pt idx="1272">
                  <c:v>311.7</c:v>
                </c:pt>
                <c:pt idx="1273">
                  <c:v>311.60000000000002</c:v>
                </c:pt>
                <c:pt idx="1274">
                  <c:v>311.3</c:v>
                </c:pt>
                <c:pt idx="1275">
                  <c:v>311.2</c:v>
                </c:pt>
                <c:pt idx="1276">
                  <c:v>311.3</c:v>
                </c:pt>
                <c:pt idx="1277">
                  <c:v>310.89999999999998</c:v>
                </c:pt>
                <c:pt idx="1278">
                  <c:v>310.60000000000002</c:v>
                </c:pt>
                <c:pt idx="1279">
                  <c:v>310.7</c:v>
                </c:pt>
                <c:pt idx="1280">
                  <c:v>310.60000000000002</c:v>
                </c:pt>
                <c:pt idx="1281">
                  <c:v>310.3</c:v>
                </c:pt>
                <c:pt idx="1282">
                  <c:v>310.2</c:v>
                </c:pt>
                <c:pt idx="1283">
                  <c:v>310.3</c:v>
                </c:pt>
                <c:pt idx="1284">
                  <c:v>310.2</c:v>
                </c:pt>
                <c:pt idx="1285">
                  <c:v>310</c:v>
                </c:pt>
                <c:pt idx="1286">
                  <c:v>309.60000000000002</c:v>
                </c:pt>
                <c:pt idx="1287">
                  <c:v>310</c:v>
                </c:pt>
                <c:pt idx="1288">
                  <c:v>309.60000000000002</c:v>
                </c:pt>
                <c:pt idx="1289">
                  <c:v>309.60000000000002</c:v>
                </c:pt>
                <c:pt idx="1290">
                  <c:v>309.3</c:v>
                </c:pt>
                <c:pt idx="1291">
                  <c:v>309.3</c:v>
                </c:pt>
                <c:pt idx="1292">
                  <c:v>309.3</c:v>
                </c:pt>
                <c:pt idx="1293">
                  <c:v>309.3</c:v>
                </c:pt>
                <c:pt idx="1294">
                  <c:v>309</c:v>
                </c:pt>
                <c:pt idx="1295">
                  <c:v>309</c:v>
                </c:pt>
                <c:pt idx="1296">
                  <c:v>308.60000000000002</c:v>
                </c:pt>
                <c:pt idx="1297">
                  <c:v>308.60000000000002</c:v>
                </c:pt>
                <c:pt idx="1298">
                  <c:v>308.3</c:v>
                </c:pt>
                <c:pt idx="1299">
                  <c:v>308.3</c:v>
                </c:pt>
                <c:pt idx="1300">
                  <c:v>308.3</c:v>
                </c:pt>
                <c:pt idx="1301">
                  <c:v>307.89999999999998</c:v>
                </c:pt>
                <c:pt idx="1302">
                  <c:v>307.89999999999998</c:v>
                </c:pt>
                <c:pt idx="1303">
                  <c:v>307.89999999999998</c:v>
                </c:pt>
                <c:pt idx="1304">
                  <c:v>307.60000000000002</c:v>
                </c:pt>
                <c:pt idx="1305">
                  <c:v>307.60000000000002</c:v>
                </c:pt>
                <c:pt idx="1306">
                  <c:v>307.60000000000002</c:v>
                </c:pt>
                <c:pt idx="1307">
                  <c:v>307.2</c:v>
                </c:pt>
                <c:pt idx="1308">
                  <c:v>307.3</c:v>
                </c:pt>
                <c:pt idx="1309">
                  <c:v>306.89999999999998</c:v>
                </c:pt>
                <c:pt idx="1310">
                  <c:v>306.89999999999998</c:v>
                </c:pt>
                <c:pt idx="1311">
                  <c:v>306.60000000000002</c:v>
                </c:pt>
                <c:pt idx="1312">
                  <c:v>306.60000000000002</c:v>
                </c:pt>
                <c:pt idx="1313">
                  <c:v>306.60000000000002</c:v>
                </c:pt>
                <c:pt idx="1314">
                  <c:v>306.60000000000002</c:v>
                </c:pt>
                <c:pt idx="1315">
                  <c:v>306.60000000000002</c:v>
                </c:pt>
                <c:pt idx="1316">
                  <c:v>305.89999999999998</c:v>
                </c:pt>
                <c:pt idx="1317">
                  <c:v>305.89999999999998</c:v>
                </c:pt>
                <c:pt idx="1318">
                  <c:v>305.89999999999998</c:v>
                </c:pt>
                <c:pt idx="1319">
                  <c:v>305.60000000000002</c:v>
                </c:pt>
                <c:pt idx="1320">
                  <c:v>305.60000000000002</c:v>
                </c:pt>
                <c:pt idx="1321">
                  <c:v>305.60000000000002</c:v>
                </c:pt>
                <c:pt idx="1322">
                  <c:v>305.2</c:v>
                </c:pt>
                <c:pt idx="1323">
                  <c:v>305.2</c:v>
                </c:pt>
                <c:pt idx="1324">
                  <c:v>305</c:v>
                </c:pt>
                <c:pt idx="1325">
                  <c:v>305</c:v>
                </c:pt>
                <c:pt idx="1326">
                  <c:v>304.60000000000002</c:v>
                </c:pt>
                <c:pt idx="1327">
                  <c:v>304.60000000000002</c:v>
                </c:pt>
                <c:pt idx="1328">
                  <c:v>304.60000000000002</c:v>
                </c:pt>
                <c:pt idx="1329">
                  <c:v>304.60000000000002</c:v>
                </c:pt>
                <c:pt idx="1330">
                  <c:v>304.3</c:v>
                </c:pt>
                <c:pt idx="1331">
                  <c:v>304</c:v>
                </c:pt>
                <c:pt idx="1332">
                  <c:v>304.3</c:v>
                </c:pt>
                <c:pt idx="1333">
                  <c:v>303.89999999999998</c:v>
                </c:pt>
                <c:pt idx="1334">
                  <c:v>303.5</c:v>
                </c:pt>
                <c:pt idx="1335">
                  <c:v>303.60000000000002</c:v>
                </c:pt>
                <c:pt idx="1336">
                  <c:v>303.60000000000002</c:v>
                </c:pt>
                <c:pt idx="1337">
                  <c:v>303.60000000000002</c:v>
                </c:pt>
                <c:pt idx="1338">
                  <c:v>303.3</c:v>
                </c:pt>
                <c:pt idx="1339">
                  <c:v>303.3</c:v>
                </c:pt>
                <c:pt idx="1340">
                  <c:v>303.3</c:v>
                </c:pt>
                <c:pt idx="1341">
                  <c:v>303</c:v>
                </c:pt>
                <c:pt idx="1342">
                  <c:v>302.89999999999998</c:v>
                </c:pt>
                <c:pt idx="1343">
                  <c:v>302.89999999999998</c:v>
                </c:pt>
                <c:pt idx="1344">
                  <c:v>302.60000000000002</c:v>
                </c:pt>
                <c:pt idx="1345">
                  <c:v>302.60000000000002</c:v>
                </c:pt>
                <c:pt idx="1346">
                  <c:v>302.3</c:v>
                </c:pt>
                <c:pt idx="1347">
                  <c:v>302.3</c:v>
                </c:pt>
                <c:pt idx="1348">
                  <c:v>302.3</c:v>
                </c:pt>
                <c:pt idx="1349">
                  <c:v>302.3</c:v>
                </c:pt>
                <c:pt idx="1350">
                  <c:v>301.89999999999998</c:v>
                </c:pt>
                <c:pt idx="1351">
                  <c:v>301.89999999999998</c:v>
                </c:pt>
                <c:pt idx="1352">
                  <c:v>301.89999999999998</c:v>
                </c:pt>
                <c:pt idx="1353">
                  <c:v>301.60000000000002</c:v>
                </c:pt>
                <c:pt idx="1354">
                  <c:v>301.60000000000002</c:v>
                </c:pt>
                <c:pt idx="1355">
                  <c:v>301.3</c:v>
                </c:pt>
                <c:pt idx="1356">
                  <c:v>301.3</c:v>
                </c:pt>
                <c:pt idx="1357">
                  <c:v>300.89999999999998</c:v>
                </c:pt>
                <c:pt idx="1358">
                  <c:v>301.3</c:v>
                </c:pt>
                <c:pt idx="1359">
                  <c:v>300.89999999999998</c:v>
                </c:pt>
                <c:pt idx="1360">
                  <c:v>300.7</c:v>
                </c:pt>
                <c:pt idx="1361">
                  <c:v>300.60000000000002</c:v>
                </c:pt>
                <c:pt idx="1362">
                  <c:v>300.3</c:v>
                </c:pt>
                <c:pt idx="1363">
                  <c:v>300.60000000000002</c:v>
                </c:pt>
                <c:pt idx="1364">
                  <c:v>300.3</c:v>
                </c:pt>
                <c:pt idx="1365">
                  <c:v>300.3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ex4_30_coolTemp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Sheet1!$E$2:$E$1770</c:f>
              <c:numCache>
                <c:formatCode>General</c:formatCode>
                <c:ptCount val="1769"/>
                <c:pt idx="606">
                  <c:v>405.3</c:v>
                </c:pt>
                <c:pt idx="607">
                  <c:v>405.3</c:v>
                </c:pt>
                <c:pt idx="608">
                  <c:v>405.3</c:v>
                </c:pt>
                <c:pt idx="609">
                  <c:v>405.3</c:v>
                </c:pt>
                <c:pt idx="610">
                  <c:v>405</c:v>
                </c:pt>
                <c:pt idx="611">
                  <c:v>405</c:v>
                </c:pt>
                <c:pt idx="612">
                  <c:v>404.9</c:v>
                </c:pt>
                <c:pt idx="613">
                  <c:v>404.6</c:v>
                </c:pt>
                <c:pt idx="614">
                  <c:v>405</c:v>
                </c:pt>
                <c:pt idx="615">
                  <c:v>404.6</c:v>
                </c:pt>
                <c:pt idx="616">
                  <c:v>404.3</c:v>
                </c:pt>
                <c:pt idx="617">
                  <c:v>404.3</c:v>
                </c:pt>
                <c:pt idx="618">
                  <c:v>404.3</c:v>
                </c:pt>
                <c:pt idx="619">
                  <c:v>403.9</c:v>
                </c:pt>
                <c:pt idx="620">
                  <c:v>404.3</c:v>
                </c:pt>
                <c:pt idx="621">
                  <c:v>403.9</c:v>
                </c:pt>
                <c:pt idx="622">
                  <c:v>403.9</c:v>
                </c:pt>
                <c:pt idx="623">
                  <c:v>403.9</c:v>
                </c:pt>
                <c:pt idx="624">
                  <c:v>403.6</c:v>
                </c:pt>
                <c:pt idx="625">
                  <c:v>403.3</c:v>
                </c:pt>
                <c:pt idx="626">
                  <c:v>403.6</c:v>
                </c:pt>
                <c:pt idx="627">
                  <c:v>403.3</c:v>
                </c:pt>
                <c:pt idx="628">
                  <c:v>403.3</c:v>
                </c:pt>
                <c:pt idx="629">
                  <c:v>402.9</c:v>
                </c:pt>
                <c:pt idx="630">
                  <c:v>403</c:v>
                </c:pt>
                <c:pt idx="631">
                  <c:v>403</c:v>
                </c:pt>
                <c:pt idx="632">
                  <c:v>402.7</c:v>
                </c:pt>
                <c:pt idx="633">
                  <c:v>402.7</c:v>
                </c:pt>
                <c:pt idx="634">
                  <c:v>402.3</c:v>
                </c:pt>
                <c:pt idx="635">
                  <c:v>402.2</c:v>
                </c:pt>
                <c:pt idx="636">
                  <c:v>402.3</c:v>
                </c:pt>
                <c:pt idx="637">
                  <c:v>402</c:v>
                </c:pt>
                <c:pt idx="638">
                  <c:v>401.9</c:v>
                </c:pt>
                <c:pt idx="639">
                  <c:v>401.9</c:v>
                </c:pt>
                <c:pt idx="640">
                  <c:v>401.6</c:v>
                </c:pt>
                <c:pt idx="641">
                  <c:v>401.7</c:v>
                </c:pt>
                <c:pt idx="642">
                  <c:v>401.6</c:v>
                </c:pt>
                <c:pt idx="643">
                  <c:v>401.6</c:v>
                </c:pt>
                <c:pt idx="644">
                  <c:v>401.2</c:v>
                </c:pt>
                <c:pt idx="645">
                  <c:v>401.2</c:v>
                </c:pt>
                <c:pt idx="646">
                  <c:v>401.2</c:v>
                </c:pt>
                <c:pt idx="647">
                  <c:v>401.2</c:v>
                </c:pt>
                <c:pt idx="648">
                  <c:v>400.9</c:v>
                </c:pt>
                <c:pt idx="649">
                  <c:v>400.9</c:v>
                </c:pt>
                <c:pt idx="650">
                  <c:v>400.9</c:v>
                </c:pt>
                <c:pt idx="651">
                  <c:v>400.6</c:v>
                </c:pt>
                <c:pt idx="652">
                  <c:v>400.4</c:v>
                </c:pt>
                <c:pt idx="653">
                  <c:v>400.3</c:v>
                </c:pt>
                <c:pt idx="654">
                  <c:v>400.6</c:v>
                </c:pt>
                <c:pt idx="655">
                  <c:v>400.3</c:v>
                </c:pt>
                <c:pt idx="656">
                  <c:v>399.6</c:v>
                </c:pt>
                <c:pt idx="657">
                  <c:v>400</c:v>
                </c:pt>
                <c:pt idx="658">
                  <c:v>399.5</c:v>
                </c:pt>
                <c:pt idx="659">
                  <c:v>399.2</c:v>
                </c:pt>
                <c:pt idx="660">
                  <c:v>399.3</c:v>
                </c:pt>
                <c:pt idx="661">
                  <c:v>399.3</c:v>
                </c:pt>
                <c:pt idx="662">
                  <c:v>399.3</c:v>
                </c:pt>
                <c:pt idx="663">
                  <c:v>399.3</c:v>
                </c:pt>
                <c:pt idx="664">
                  <c:v>399.3</c:v>
                </c:pt>
                <c:pt idx="665">
                  <c:v>399.3</c:v>
                </c:pt>
                <c:pt idx="666">
                  <c:v>399.3</c:v>
                </c:pt>
                <c:pt idx="667">
                  <c:v>398.1</c:v>
                </c:pt>
                <c:pt idx="668">
                  <c:v>398.3</c:v>
                </c:pt>
                <c:pt idx="669">
                  <c:v>398.5</c:v>
                </c:pt>
                <c:pt idx="670">
                  <c:v>397.6</c:v>
                </c:pt>
                <c:pt idx="671">
                  <c:v>398.2</c:v>
                </c:pt>
                <c:pt idx="672">
                  <c:v>397.9</c:v>
                </c:pt>
                <c:pt idx="673">
                  <c:v>397.6</c:v>
                </c:pt>
                <c:pt idx="674">
                  <c:v>397.3</c:v>
                </c:pt>
                <c:pt idx="675">
                  <c:v>397.3</c:v>
                </c:pt>
                <c:pt idx="676">
                  <c:v>397.2</c:v>
                </c:pt>
                <c:pt idx="677">
                  <c:v>396.9</c:v>
                </c:pt>
                <c:pt idx="678">
                  <c:v>396.9</c:v>
                </c:pt>
                <c:pt idx="679">
                  <c:v>396.6</c:v>
                </c:pt>
                <c:pt idx="680">
                  <c:v>396.7</c:v>
                </c:pt>
                <c:pt idx="681">
                  <c:v>396.5</c:v>
                </c:pt>
                <c:pt idx="682">
                  <c:v>396.3</c:v>
                </c:pt>
                <c:pt idx="683">
                  <c:v>396.2</c:v>
                </c:pt>
                <c:pt idx="684">
                  <c:v>395.9</c:v>
                </c:pt>
                <c:pt idx="685">
                  <c:v>395.9</c:v>
                </c:pt>
                <c:pt idx="686">
                  <c:v>395.5</c:v>
                </c:pt>
                <c:pt idx="687">
                  <c:v>395.5</c:v>
                </c:pt>
                <c:pt idx="688">
                  <c:v>395.2</c:v>
                </c:pt>
                <c:pt idx="689">
                  <c:v>394.6</c:v>
                </c:pt>
                <c:pt idx="690">
                  <c:v>395.2</c:v>
                </c:pt>
                <c:pt idx="691">
                  <c:v>394.5</c:v>
                </c:pt>
                <c:pt idx="692">
                  <c:v>394.5</c:v>
                </c:pt>
                <c:pt idx="693">
                  <c:v>394.2</c:v>
                </c:pt>
                <c:pt idx="694">
                  <c:v>394.2</c:v>
                </c:pt>
                <c:pt idx="695">
                  <c:v>394.2</c:v>
                </c:pt>
                <c:pt idx="696">
                  <c:v>394.2</c:v>
                </c:pt>
                <c:pt idx="697">
                  <c:v>394.2</c:v>
                </c:pt>
                <c:pt idx="698">
                  <c:v>394</c:v>
                </c:pt>
                <c:pt idx="699">
                  <c:v>393.9</c:v>
                </c:pt>
                <c:pt idx="700">
                  <c:v>394.2</c:v>
                </c:pt>
                <c:pt idx="701">
                  <c:v>394</c:v>
                </c:pt>
                <c:pt idx="702">
                  <c:v>393.6</c:v>
                </c:pt>
                <c:pt idx="703">
                  <c:v>393.5</c:v>
                </c:pt>
                <c:pt idx="704">
                  <c:v>393.2</c:v>
                </c:pt>
                <c:pt idx="705">
                  <c:v>393.2</c:v>
                </c:pt>
                <c:pt idx="706">
                  <c:v>392.8</c:v>
                </c:pt>
                <c:pt idx="707">
                  <c:v>392.8</c:v>
                </c:pt>
                <c:pt idx="708">
                  <c:v>392.7</c:v>
                </c:pt>
                <c:pt idx="709">
                  <c:v>392.5</c:v>
                </c:pt>
                <c:pt idx="710">
                  <c:v>392.5</c:v>
                </c:pt>
                <c:pt idx="711">
                  <c:v>392.1</c:v>
                </c:pt>
                <c:pt idx="712">
                  <c:v>391.5</c:v>
                </c:pt>
                <c:pt idx="713">
                  <c:v>392.1</c:v>
                </c:pt>
                <c:pt idx="714">
                  <c:v>391.8</c:v>
                </c:pt>
                <c:pt idx="715">
                  <c:v>391.6</c:v>
                </c:pt>
                <c:pt idx="716">
                  <c:v>391.5</c:v>
                </c:pt>
                <c:pt idx="717">
                  <c:v>391.5</c:v>
                </c:pt>
                <c:pt idx="718">
                  <c:v>391.5</c:v>
                </c:pt>
                <c:pt idx="719">
                  <c:v>391.1</c:v>
                </c:pt>
                <c:pt idx="720">
                  <c:v>391.5</c:v>
                </c:pt>
                <c:pt idx="721">
                  <c:v>391.2</c:v>
                </c:pt>
                <c:pt idx="722">
                  <c:v>390.9</c:v>
                </c:pt>
                <c:pt idx="723">
                  <c:v>390.8</c:v>
                </c:pt>
                <c:pt idx="724">
                  <c:v>390.5</c:v>
                </c:pt>
                <c:pt idx="725">
                  <c:v>390.5</c:v>
                </c:pt>
                <c:pt idx="726">
                  <c:v>390.2</c:v>
                </c:pt>
                <c:pt idx="727">
                  <c:v>390.1</c:v>
                </c:pt>
                <c:pt idx="728">
                  <c:v>389.9</c:v>
                </c:pt>
                <c:pt idx="729">
                  <c:v>389.8</c:v>
                </c:pt>
                <c:pt idx="730">
                  <c:v>389.5</c:v>
                </c:pt>
                <c:pt idx="731">
                  <c:v>389.5</c:v>
                </c:pt>
                <c:pt idx="732">
                  <c:v>389.2</c:v>
                </c:pt>
                <c:pt idx="733">
                  <c:v>389.2</c:v>
                </c:pt>
                <c:pt idx="734">
                  <c:v>389.2</c:v>
                </c:pt>
                <c:pt idx="735">
                  <c:v>388.8</c:v>
                </c:pt>
                <c:pt idx="736">
                  <c:v>388.9</c:v>
                </c:pt>
                <c:pt idx="737">
                  <c:v>388.9</c:v>
                </c:pt>
                <c:pt idx="738">
                  <c:v>388.6</c:v>
                </c:pt>
                <c:pt idx="739">
                  <c:v>388.5</c:v>
                </c:pt>
                <c:pt idx="740">
                  <c:v>388.2</c:v>
                </c:pt>
                <c:pt idx="741">
                  <c:v>388.5</c:v>
                </c:pt>
                <c:pt idx="742">
                  <c:v>388.2</c:v>
                </c:pt>
                <c:pt idx="743">
                  <c:v>388.2</c:v>
                </c:pt>
                <c:pt idx="744">
                  <c:v>387.9</c:v>
                </c:pt>
                <c:pt idx="745">
                  <c:v>387.8</c:v>
                </c:pt>
                <c:pt idx="746">
                  <c:v>388.8</c:v>
                </c:pt>
                <c:pt idx="747">
                  <c:v>388.8</c:v>
                </c:pt>
                <c:pt idx="748">
                  <c:v>388.5</c:v>
                </c:pt>
                <c:pt idx="749">
                  <c:v>388.5</c:v>
                </c:pt>
                <c:pt idx="750">
                  <c:v>388.5</c:v>
                </c:pt>
                <c:pt idx="751">
                  <c:v>388.5</c:v>
                </c:pt>
                <c:pt idx="752">
                  <c:v>388.2</c:v>
                </c:pt>
                <c:pt idx="753">
                  <c:v>388</c:v>
                </c:pt>
                <c:pt idx="754">
                  <c:v>388.2</c:v>
                </c:pt>
                <c:pt idx="755">
                  <c:v>388.2</c:v>
                </c:pt>
                <c:pt idx="756">
                  <c:v>386.6</c:v>
                </c:pt>
                <c:pt idx="757">
                  <c:v>388.2</c:v>
                </c:pt>
                <c:pt idx="758">
                  <c:v>387.5</c:v>
                </c:pt>
                <c:pt idx="759">
                  <c:v>387.2</c:v>
                </c:pt>
                <c:pt idx="760">
                  <c:v>387.8</c:v>
                </c:pt>
                <c:pt idx="761">
                  <c:v>386.9</c:v>
                </c:pt>
                <c:pt idx="762">
                  <c:v>387.5</c:v>
                </c:pt>
                <c:pt idx="763">
                  <c:v>386.9</c:v>
                </c:pt>
                <c:pt idx="764">
                  <c:v>386.9</c:v>
                </c:pt>
                <c:pt idx="765">
                  <c:v>386.9</c:v>
                </c:pt>
                <c:pt idx="766">
                  <c:v>386.9</c:v>
                </c:pt>
                <c:pt idx="767">
                  <c:v>386.3</c:v>
                </c:pt>
                <c:pt idx="768">
                  <c:v>387.2</c:v>
                </c:pt>
                <c:pt idx="769">
                  <c:v>386.3</c:v>
                </c:pt>
                <c:pt idx="770">
                  <c:v>386.2</c:v>
                </c:pt>
                <c:pt idx="771">
                  <c:v>386.9</c:v>
                </c:pt>
                <c:pt idx="772">
                  <c:v>385.6</c:v>
                </c:pt>
                <c:pt idx="773">
                  <c:v>385.9</c:v>
                </c:pt>
                <c:pt idx="774">
                  <c:v>386.9</c:v>
                </c:pt>
                <c:pt idx="775">
                  <c:v>386.5</c:v>
                </c:pt>
                <c:pt idx="776">
                  <c:v>386.6</c:v>
                </c:pt>
                <c:pt idx="777">
                  <c:v>385.6</c:v>
                </c:pt>
                <c:pt idx="778">
                  <c:v>386.6</c:v>
                </c:pt>
                <c:pt idx="779">
                  <c:v>386.6</c:v>
                </c:pt>
                <c:pt idx="780">
                  <c:v>385.1</c:v>
                </c:pt>
                <c:pt idx="781">
                  <c:v>386.3</c:v>
                </c:pt>
                <c:pt idx="782">
                  <c:v>386.6</c:v>
                </c:pt>
                <c:pt idx="783">
                  <c:v>385.6</c:v>
                </c:pt>
                <c:pt idx="784">
                  <c:v>385.8</c:v>
                </c:pt>
                <c:pt idx="785">
                  <c:v>385.9</c:v>
                </c:pt>
                <c:pt idx="786">
                  <c:v>384.7</c:v>
                </c:pt>
                <c:pt idx="787">
                  <c:v>385.9</c:v>
                </c:pt>
                <c:pt idx="788">
                  <c:v>384.9</c:v>
                </c:pt>
                <c:pt idx="789">
                  <c:v>385.9</c:v>
                </c:pt>
                <c:pt idx="790">
                  <c:v>384.8</c:v>
                </c:pt>
                <c:pt idx="791">
                  <c:v>385.5</c:v>
                </c:pt>
                <c:pt idx="792">
                  <c:v>384.9</c:v>
                </c:pt>
                <c:pt idx="793">
                  <c:v>385.1</c:v>
                </c:pt>
                <c:pt idx="794">
                  <c:v>385.2</c:v>
                </c:pt>
                <c:pt idx="795">
                  <c:v>384.9</c:v>
                </c:pt>
                <c:pt idx="796">
                  <c:v>384.9</c:v>
                </c:pt>
                <c:pt idx="797">
                  <c:v>384.6</c:v>
                </c:pt>
                <c:pt idx="798">
                  <c:v>385</c:v>
                </c:pt>
                <c:pt idx="799">
                  <c:v>384.8</c:v>
                </c:pt>
                <c:pt idx="800">
                  <c:v>384.9</c:v>
                </c:pt>
                <c:pt idx="801">
                  <c:v>384.6</c:v>
                </c:pt>
                <c:pt idx="802">
                  <c:v>384.5</c:v>
                </c:pt>
                <c:pt idx="803">
                  <c:v>384.9</c:v>
                </c:pt>
                <c:pt idx="804">
                  <c:v>384</c:v>
                </c:pt>
                <c:pt idx="805">
                  <c:v>384.6</c:v>
                </c:pt>
                <c:pt idx="806">
                  <c:v>384</c:v>
                </c:pt>
                <c:pt idx="807">
                  <c:v>384.5</c:v>
                </c:pt>
                <c:pt idx="808">
                  <c:v>384</c:v>
                </c:pt>
                <c:pt idx="809">
                  <c:v>384.2</c:v>
                </c:pt>
                <c:pt idx="810">
                  <c:v>383.6</c:v>
                </c:pt>
                <c:pt idx="811">
                  <c:v>383.9</c:v>
                </c:pt>
                <c:pt idx="812">
                  <c:v>384.2</c:v>
                </c:pt>
                <c:pt idx="813">
                  <c:v>384</c:v>
                </c:pt>
                <c:pt idx="814">
                  <c:v>383.5</c:v>
                </c:pt>
                <c:pt idx="815">
                  <c:v>383.6</c:v>
                </c:pt>
                <c:pt idx="816">
                  <c:v>383.6</c:v>
                </c:pt>
                <c:pt idx="817">
                  <c:v>383.3</c:v>
                </c:pt>
                <c:pt idx="818">
                  <c:v>383.4</c:v>
                </c:pt>
                <c:pt idx="819">
                  <c:v>383.5</c:v>
                </c:pt>
                <c:pt idx="820">
                  <c:v>383.2</c:v>
                </c:pt>
                <c:pt idx="821">
                  <c:v>383.2</c:v>
                </c:pt>
                <c:pt idx="822">
                  <c:v>383.2</c:v>
                </c:pt>
                <c:pt idx="823">
                  <c:v>383.3</c:v>
                </c:pt>
                <c:pt idx="824">
                  <c:v>383.1</c:v>
                </c:pt>
                <c:pt idx="825">
                  <c:v>382.9</c:v>
                </c:pt>
                <c:pt idx="826">
                  <c:v>382.9</c:v>
                </c:pt>
                <c:pt idx="827">
                  <c:v>382.8</c:v>
                </c:pt>
                <c:pt idx="828">
                  <c:v>382.6</c:v>
                </c:pt>
                <c:pt idx="829">
                  <c:v>382.3</c:v>
                </c:pt>
                <c:pt idx="830">
                  <c:v>382.3</c:v>
                </c:pt>
                <c:pt idx="831">
                  <c:v>381.9</c:v>
                </c:pt>
                <c:pt idx="832">
                  <c:v>381.9</c:v>
                </c:pt>
                <c:pt idx="833">
                  <c:v>381.7</c:v>
                </c:pt>
                <c:pt idx="834">
                  <c:v>381.6</c:v>
                </c:pt>
                <c:pt idx="835">
                  <c:v>381</c:v>
                </c:pt>
                <c:pt idx="836">
                  <c:v>381.3</c:v>
                </c:pt>
                <c:pt idx="837">
                  <c:v>381</c:v>
                </c:pt>
                <c:pt idx="838">
                  <c:v>381</c:v>
                </c:pt>
                <c:pt idx="839">
                  <c:v>380.9</c:v>
                </c:pt>
                <c:pt idx="840">
                  <c:v>380.7</c:v>
                </c:pt>
                <c:pt idx="841">
                  <c:v>380.6</c:v>
                </c:pt>
                <c:pt idx="842">
                  <c:v>380.3</c:v>
                </c:pt>
                <c:pt idx="843">
                  <c:v>380.2</c:v>
                </c:pt>
                <c:pt idx="844">
                  <c:v>380.1</c:v>
                </c:pt>
                <c:pt idx="845">
                  <c:v>379.9</c:v>
                </c:pt>
                <c:pt idx="846">
                  <c:v>379.6</c:v>
                </c:pt>
                <c:pt idx="847">
                  <c:v>380</c:v>
                </c:pt>
                <c:pt idx="848">
                  <c:v>379.6</c:v>
                </c:pt>
                <c:pt idx="849">
                  <c:v>379.6</c:v>
                </c:pt>
                <c:pt idx="850">
                  <c:v>379.7</c:v>
                </c:pt>
                <c:pt idx="851">
                  <c:v>379.3</c:v>
                </c:pt>
                <c:pt idx="852">
                  <c:v>379.3</c:v>
                </c:pt>
                <c:pt idx="853">
                  <c:v>379</c:v>
                </c:pt>
                <c:pt idx="854">
                  <c:v>379.3</c:v>
                </c:pt>
                <c:pt idx="855">
                  <c:v>378.9</c:v>
                </c:pt>
                <c:pt idx="856">
                  <c:v>378.6</c:v>
                </c:pt>
                <c:pt idx="857">
                  <c:v>378.6</c:v>
                </c:pt>
                <c:pt idx="858">
                  <c:v>378.6</c:v>
                </c:pt>
                <c:pt idx="859">
                  <c:v>378.3</c:v>
                </c:pt>
                <c:pt idx="860">
                  <c:v>378.3</c:v>
                </c:pt>
                <c:pt idx="861">
                  <c:v>378</c:v>
                </c:pt>
                <c:pt idx="862">
                  <c:v>378</c:v>
                </c:pt>
                <c:pt idx="863">
                  <c:v>378</c:v>
                </c:pt>
                <c:pt idx="864">
                  <c:v>377.6</c:v>
                </c:pt>
                <c:pt idx="865">
                  <c:v>377.6</c:v>
                </c:pt>
                <c:pt idx="866">
                  <c:v>377.3</c:v>
                </c:pt>
                <c:pt idx="867">
                  <c:v>377.3</c:v>
                </c:pt>
                <c:pt idx="868">
                  <c:v>377</c:v>
                </c:pt>
                <c:pt idx="869">
                  <c:v>377</c:v>
                </c:pt>
                <c:pt idx="870">
                  <c:v>377</c:v>
                </c:pt>
                <c:pt idx="871">
                  <c:v>376.6</c:v>
                </c:pt>
                <c:pt idx="872">
                  <c:v>377</c:v>
                </c:pt>
                <c:pt idx="873">
                  <c:v>376.6</c:v>
                </c:pt>
                <c:pt idx="874">
                  <c:v>376.3</c:v>
                </c:pt>
                <c:pt idx="875">
                  <c:v>376.3</c:v>
                </c:pt>
                <c:pt idx="876">
                  <c:v>376.3</c:v>
                </c:pt>
                <c:pt idx="877">
                  <c:v>376</c:v>
                </c:pt>
                <c:pt idx="878">
                  <c:v>375.9</c:v>
                </c:pt>
                <c:pt idx="879">
                  <c:v>376</c:v>
                </c:pt>
                <c:pt idx="880">
                  <c:v>375.7</c:v>
                </c:pt>
                <c:pt idx="881">
                  <c:v>375.6</c:v>
                </c:pt>
                <c:pt idx="882">
                  <c:v>375.7</c:v>
                </c:pt>
                <c:pt idx="883">
                  <c:v>375.3</c:v>
                </c:pt>
                <c:pt idx="884">
                  <c:v>375</c:v>
                </c:pt>
                <c:pt idx="885">
                  <c:v>375</c:v>
                </c:pt>
                <c:pt idx="886">
                  <c:v>374.6</c:v>
                </c:pt>
                <c:pt idx="887">
                  <c:v>374.6</c:v>
                </c:pt>
                <c:pt idx="888">
                  <c:v>374.6</c:v>
                </c:pt>
                <c:pt idx="889">
                  <c:v>374.6</c:v>
                </c:pt>
                <c:pt idx="890">
                  <c:v>374.3</c:v>
                </c:pt>
                <c:pt idx="891">
                  <c:v>374.3</c:v>
                </c:pt>
                <c:pt idx="892">
                  <c:v>374</c:v>
                </c:pt>
                <c:pt idx="893">
                  <c:v>374</c:v>
                </c:pt>
                <c:pt idx="894">
                  <c:v>373.7</c:v>
                </c:pt>
                <c:pt idx="895">
                  <c:v>373.6</c:v>
                </c:pt>
                <c:pt idx="896">
                  <c:v>373.3</c:v>
                </c:pt>
                <c:pt idx="897">
                  <c:v>373.3</c:v>
                </c:pt>
                <c:pt idx="898">
                  <c:v>373.3</c:v>
                </c:pt>
                <c:pt idx="899">
                  <c:v>373.1</c:v>
                </c:pt>
                <c:pt idx="900">
                  <c:v>373</c:v>
                </c:pt>
                <c:pt idx="901">
                  <c:v>372.7</c:v>
                </c:pt>
                <c:pt idx="902">
                  <c:v>372.7</c:v>
                </c:pt>
                <c:pt idx="903">
                  <c:v>372.7</c:v>
                </c:pt>
                <c:pt idx="904">
                  <c:v>372.3</c:v>
                </c:pt>
                <c:pt idx="905">
                  <c:v>372.3</c:v>
                </c:pt>
                <c:pt idx="906">
                  <c:v>372.3</c:v>
                </c:pt>
                <c:pt idx="907">
                  <c:v>372</c:v>
                </c:pt>
                <c:pt idx="908">
                  <c:v>372</c:v>
                </c:pt>
                <c:pt idx="909">
                  <c:v>372</c:v>
                </c:pt>
                <c:pt idx="910">
                  <c:v>372</c:v>
                </c:pt>
                <c:pt idx="911">
                  <c:v>371.7</c:v>
                </c:pt>
                <c:pt idx="912">
                  <c:v>371.7</c:v>
                </c:pt>
                <c:pt idx="913">
                  <c:v>371.6</c:v>
                </c:pt>
                <c:pt idx="914">
                  <c:v>371.4</c:v>
                </c:pt>
                <c:pt idx="915">
                  <c:v>371.3</c:v>
                </c:pt>
                <c:pt idx="916">
                  <c:v>371.4</c:v>
                </c:pt>
                <c:pt idx="917">
                  <c:v>371.3</c:v>
                </c:pt>
                <c:pt idx="918">
                  <c:v>371</c:v>
                </c:pt>
                <c:pt idx="919">
                  <c:v>371</c:v>
                </c:pt>
                <c:pt idx="920">
                  <c:v>370.7</c:v>
                </c:pt>
                <c:pt idx="921">
                  <c:v>370.6</c:v>
                </c:pt>
                <c:pt idx="922">
                  <c:v>370.7</c:v>
                </c:pt>
                <c:pt idx="923">
                  <c:v>370.3</c:v>
                </c:pt>
                <c:pt idx="924">
                  <c:v>370.3</c:v>
                </c:pt>
                <c:pt idx="925">
                  <c:v>370</c:v>
                </c:pt>
                <c:pt idx="926">
                  <c:v>369.9</c:v>
                </c:pt>
                <c:pt idx="927">
                  <c:v>370</c:v>
                </c:pt>
                <c:pt idx="928">
                  <c:v>369.6</c:v>
                </c:pt>
                <c:pt idx="929">
                  <c:v>369.6</c:v>
                </c:pt>
                <c:pt idx="930">
                  <c:v>369.3</c:v>
                </c:pt>
                <c:pt idx="931">
                  <c:v>369.3</c:v>
                </c:pt>
                <c:pt idx="932">
                  <c:v>369.3</c:v>
                </c:pt>
                <c:pt idx="933">
                  <c:v>369</c:v>
                </c:pt>
                <c:pt idx="934">
                  <c:v>369</c:v>
                </c:pt>
                <c:pt idx="935">
                  <c:v>369</c:v>
                </c:pt>
                <c:pt idx="936">
                  <c:v>368.7</c:v>
                </c:pt>
                <c:pt idx="937">
                  <c:v>368.7</c:v>
                </c:pt>
                <c:pt idx="938">
                  <c:v>368.7</c:v>
                </c:pt>
                <c:pt idx="939">
                  <c:v>368.3</c:v>
                </c:pt>
                <c:pt idx="940">
                  <c:v>368.3</c:v>
                </c:pt>
                <c:pt idx="941">
                  <c:v>368</c:v>
                </c:pt>
                <c:pt idx="942">
                  <c:v>368</c:v>
                </c:pt>
                <c:pt idx="943">
                  <c:v>367.8</c:v>
                </c:pt>
                <c:pt idx="944">
                  <c:v>367.6</c:v>
                </c:pt>
                <c:pt idx="945">
                  <c:v>367.7</c:v>
                </c:pt>
                <c:pt idx="946">
                  <c:v>367.4</c:v>
                </c:pt>
                <c:pt idx="947">
                  <c:v>367.4</c:v>
                </c:pt>
                <c:pt idx="948">
                  <c:v>367.4</c:v>
                </c:pt>
                <c:pt idx="949">
                  <c:v>367.3</c:v>
                </c:pt>
                <c:pt idx="950">
                  <c:v>367</c:v>
                </c:pt>
                <c:pt idx="951">
                  <c:v>367</c:v>
                </c:pt>
                <c:pt idx="952">
                  <c:v>367</c:v>
                </c:pt>
                <c:pt idx="953">
                  <c:v>366.6</c:v>
                </c:pt>
                <c:pt idx="954">
                  <c:v>366.6</c:v>
                </c:pt>
                <c:pt idx="955">
                  <c:v>366.3</c:v>
                </c:pt>
                <c:pt idx="956">
                  <c:v>366.3</c:v>
                </c:pt>
                <c:pt idx="957">
                  <c:v>366.3</c:v>
                </c:pt>
                <c:pt idx="958">
                  <c:v>366.3</c:v>
                </c:pt>
                <c:pt idx="959">
                  <c:v>366</c:v>
                </c:pt>
                <c:pt idx="960">
                  <c:v>366</c:v>
                </c:pt>
                <c:pt idx="961">
                  <c:v>365.7</c:v>
                </c:pt>
                <c:pt idx="962">
                  <c:v>365.7</c:v>
                </c:pt>
                <c:pt idx="963">
                  <c:v>365.7</c:v>
                </c:pt>
                <c:pt idx="964">
                  <c:v>365.4</c:v>
                </c:pt>
                <c:pt idx="965">
                  <c:v>365.4</c:v>
                </c:pt>
                <c:pt idx="966">
                  <c:v>365.1</c:v>
                </c:pt>
                <c:pt idx="967">
                  <c:v>365.1</c:v>
                </c:pt>
                <c:pt idx="968">
                  <c:v>365.1</c:v>
                </c:pt>
                <c:pt idx="969">
                  <c:v>365.1</c:v>
                </c:pt>
                <c:pt idx="970">
                  <c:v>364.7</c:v>
                </c:pt>
                <c:pt idx="971">
                  <c:v>364.7</c:v>
                </c:pt>
                <c:pt idx="972">
                  <c:v>364.7</c:v>
                </c:pt>
                <c:pt idx="973">
                  <c:v>364.4</c:v>
                </c:pt>
                <c:pt idx="974">
                  <c:v>364.4</c:v>
                </c:pt>
                <c:pt idx="975">
                  <c:v>364</c:v>
                </c:pt>
                <c:pt idx="976">
                  <c:v>364</c:v>
                </c:pt>
                <c:pt idx="977">
                  <c:v>363.8</c:v>
                </c:pt>
                <c:pt idx="978">
                  <c:v>363.7</c:v>
                </c:pt>
                <c:pt idx="979">
                  <c:v>363.7</c:v>
                </c:pt>
                <c:pt idx="980">
                  <c:v>363.5</c:v>
                </c:pt>
                <c:pt idx="981">
                  <c:v>363.5</c:v>
                </c:pt>
                <c:pt idx="982">
                  <c:v>363.4</c:v>
                </c:pt>
                <c:pt idx="983">
                  <c:v>363.1</c:v>
                </c:pt>
                <c:pt idx="984">
                  <c:v>363.1</c:v>
                </c:pt>
                <c:pt idx="985">
                  <c:v>363.1</c:v>
                </c:pt>
                <c:pt idx="986">
                  <c:v>362.8</c:v>
                </c:pt>
                <c:pt idx="987">
                  <c:v>362.8</c:v>
                </c:pt>
                <c:pt idx="988">
                  <c:v>362.8</c:v>
                </c:pt>
                <c:pt idx="989">
                  <c:v>362.8</c:v>
                </c:pt>
                <c:pt idx="990">
                  <c:v>362.5</c:v>
                </c:pt>
                <c:pt idx="991">
                  <c:v>362.5</c:v>
                </c:pt>
                <c:pt idx="992">
                  <c:v>362.2</c:v>
                </c:pt>
                <c:pt idx="993">
                  <c:v>362.2</c:v>
                </c:pt>
                <c:pt idx="994">
                  <c:v>361.7</c:v>
                </c:pt>
                <c:pt idx="995">
                  <c:v>361.8</c:v>
                </c:pt>
                <c:pt idx="996">
                  <c:v>361.8</c:v>
                </c:pt>
                <c:pt idx="997">
                  <c:v>361.1</c:v>
                </c:pt>
                <c:pt idx="998">
                  <c:v>361.8</c:v>
                </c:pt>
                <c:pt idx="999">
                  <c:v>361.1</c:v>
                </c:pt>
                <c:pt idx="1000">
                  <c:v>361.8</c:v>
                </c:pt>
                <c:pt idx="1001">
                  <c:v>360.9</c:v>
                </c:pt>
                <c:pt idx="1002">
                  <c:v>361.5</c:v>
                </c:pt>
                <c:pt idx="1003">
                  <c:v>360.9</c:v>
                </c:pt>
                <c:pt idx="1004">
                  <c:v>360.9</c:v>
                </c:pt>
                <c:pt idx="1005">
                  <c:v>360.9</c:v>
                </c:pt>
                <c:pt idx="1006">
                  <c:v>360.6</c:v>
                </c:pt>
                <c:pt idx="1007">
                  <c:v>359.8</c:v>
                </c:pt>
                <c:pt idx="1008">
                  <c:v>360.9</c:v>
                </c:pt>
                <c:pt idx="1009">
                  <c:v>359.9</c:v>
                </c:pt>
                <c:pt idx="1010">
                  <c:v>359.8</c:v>
                </c:pt>
                <c:pt idx="1011">
                  <c:v>360.4</c:v>
                </c:pt>
                <c:pt idx="1012">
                  <c:v>359.9</c:v>
                </c:pt>
                <c:pt idx="1013">
                  <c:v>360.2</c:v>
                </c:pt>
                <c:pt idx="1014">
                  <c:v>359.3</c:v>
                </c:pt>
                <c:pt idx="1015">
                  <c:v>358.9</c:v>
                </c:pt>
                <c:pt idx="1016">
                  <c:v>360.1</c:v>
                </c:pt>
                <c:pt idx="1017">
                  <c:v>359.2</c:v>
                </c:pt>
                <c:pt idx="1018">
                  <c:v>359.8</c:v>
                </c:pt>
                <c:pt idx="1019">
                  <c:v>359.8</c:v>
                </c:pt>
                <c:pt idx="1020">
                  <c:v>358.4</c:v>
                </c:pt>
                <c:pt idx="1021">
                  <c:v>359.5</c:v>
                </c:pt>
                <c:pt idx="1022">
                  <c:v>358.9</c:v>
                </c:pt>
                <c:pt idx="1023">
                  <c:v>358.2</c:v>
                </c:pt>
                <c:pt idx="1024">
                  <c:v>358.2</c:v>
                </c:pt>
                <c:pt idx="1025">
                  <c:v>357.9</c:v>
                </c:pt>
                <c:pt idx="1026">
                  <c:v>358.8</c:v>
                </c:pt>
                <c:pt idx="1027">
                  <c:v>358.9</c:v>
                </c:pt>
                <c:pt idx="1028">
                  <c:v>357.6</c:v>
                </c:pt>
                <c:pt idx="1029">
                  <c:v>358.8</c:v>
                </c:pt>
                <c:pt idx="1030">
                  <c:v>357.9</c:v>
                </c:pt>
                <c:pt idx="1031">
                  <c:v>357.6</c:v>
                </c:pt>
                <c:pt idx="1032">
                  <c:v>357.9</c:v>
                </c:pt>
                <c:pt idx="1033">
                  <c:v>357.9</c:v>
                </c:pt>
                <c:pt idx="1034">
                  <c:v>357.9</c:v>
                </c:pt>
                <c:pt idx="1035">
                  <c:v>357.5</c:v>
                </c:pt>
                <c:pt idx="1036">
                  <c:v>357.6</c:v>
                </c:pt>
                <c:pt idx="1037">
                  <c:v>357.2</c:v>
                </c:pt>
                <c:pt idx="1038">
                  <c:v>356.9</c:v>
                </c:pt>
                <c:pt idx="1039">
                  <c:v>357.2</c:v>
                </c:pt>
                <c:pt idx="1040">
                  <c:v>357.2</c:v>
                </c:pt>
                <c:pt idx="1041">
                  <c:v>356.6</c:v>
                </c:pt>
                <c:pt idx="1042">
                  <c:v>356.6</c:v>
                </c:pt>
                <c:pt idx="1043">
                  <c:v>356.5</c:v>
                </c:pt>
                <c:pt idx="1044">
                  <c:v>355.9</c:v>
                </c:pt>
                <c:pt idx="1045">
                  <c:v>355.6</c:v>
                </c:pt>
                <c:pt idx="1046">
                  <c:v>355.9</c:v>
                </c:pt>
                <c:pt idx="1047">
                  <c:v>356.2</c:v>
                </c:pt>
                <c:pt idx="1048">
                  <c:v>356</c:v>
                </c:pt>
                <c:pt idx="1049">
                  <c:v>356.1</c:v>
                </c:pt>
                <c:pt idx="1050">
                  <c:v>355.5</c:v>
                </c:pt>
                <c:pt idx="1051">
                  <c:v>355.5</c:v>
                </c:pt>
                <c:pt idx="1052">
                  <c:v>355.4</c:v>
                </c:pt>
                <c:pt idx="1053">
                  <c:v>355.2</c:v>
                </c:pt>
                <c:pt idx="1054">
                  <c:v>355.2</c:v>
                </c:pt>
                <c:pt idx="1055">
                  <c:v>355</c:v>
                </c:pt>
                <c:pt idx="1056">
                  <c:v>354.9</c:v>
                </c:pt>
                <c:pt idx="1057">
                  <c:v>354.9</c:v>
                </c:pt>
                <c:pt idx="1058">
                  <c:v>354.6</c:v>
                </c:pt>
                <c:pt idx="1059">
                  <c:v>354.5</c:v>
                </c:pt>
                <c:pt idx="1060">
                  <c:v>354.5</c:v>
                </c:pt>
                <c:pt idx="1061">
                  <c:v>354.2</c:v>
                </c:pt>
                <c:pt idx="1062">
                  <c:v>354.2</c:v>
                </c:pt>
                <c:pt idx="1063">
                  <c:v>354.2</c:v>
                </c:pt>
                <c:pt idx="1064">
                  <c:v>353.9</c:v>
                </c:pt>
                <c:pt idx="1065">
                  <c:v>353.8</c:v>
                </c:pt>
                <c:pt idx="1066">
                  <c:v>353.5</c:v>
                </c:pt>
                <c:pt idx="1067">
                  <c:v>353.5</c:v>
                </c:pt>
                <c:pt idx="1068">
                  <c:v>353.5</c:v>
                </c:pt>
                <c:pt idx="1069">
                  <c:v>353.2</c:v>
                </c:pt>
                <c:pt idx="1070">
                  <c:v>353.2</c:v>
                </c:pt>
                <c:pt idx="1071">
                  <c:v>352.8</c:v>
                </c:pt>
                <c:pt idx="1072">
                  <c:v>352.8</c:v>
                </c:pt>
                <c:pt idx="1073">
                  <c:v>352.8</c:v>
                </c:pt>
                <c:pt idx="1074">
                  <c:v>352.8</c:v>
                </c:pt>
                <c:pt idx="1075">
                  <c:v>352.5</c:v>
                </c:pt>
                <c:pt idx="1076">
                  <c:v>352.5</c:v>
                </c:pt>
                <c:pt idx="1077">
                  <c:v>352.1</c:v>
                </c:pt>
                <c:pt idx="1078">
                  <c:v>352.6</c:v>
                </c:pt>
                <c:pt idx="1079">
                  <c:v>351.9</c:v>
                </c:pt>
                <c:pt idx="1080">
                  <c:v>351.8</c:v>
                </c:pt>
                <c:pt idx="1081">
                  <c:v>352.1</c:v>
                </c:pt>
                <c:pt idx="1082">
                  <c:v>351.5</c:v>
                </c:pt>
                <c:pt idx="1083">
                  <c:v>351.5</c:v>
                </c:pt>
                <c:pt idx="1084">
                  <c:v>351.8</c:v>
                </c:pt>
                <c:pt idx="1085">
                  <c:v>351.6</c:v>
                </c:pt>
                <c:pt idx="1086">
                  <c:v>351.5</c:v>
                </c:pt>
                <c:pt idx="1087">
                  <c:v>351.5</c:v>
                </c:pt>
                <c:pt idx="1088">
                  <c:v>351.2</c:v>
                </c:pt>
                <c:pt idx="1089">
                  <c:v>351.5</c:v>
                </c:pt>
                <c:pt idx="1090">
                  <c:v>351.2</c:v>
                </c:pt>
                <c:pt idx="1091">
                  <c:v>351.2</c:v>
                </c:pt>
                <c:pt idx="1092">
                  <c:v>351.1</c:v>
                </c:pt>
                <c:pt idx="1093">
                  <c:v>350.9</c:v>
                </c:pt>
                <c:pt idx="1094">
                  <c:v>350.9</c:v>
                </c:pt>
                <c:pt idx="1095">
                  <c:v>350.9</c:v>
                </c:pt>
                <c:pt idx="1096">
                  <c:v>350.6</c:v>
                </c:pt>
                <c:pt idx="1097">
                  <c:v>350.6</c:v>
                </c:pt>
                <c:pt idx="1098">
                  <c:v>350.6</c:v>
                </c:pt>
                <c:pt idx="1099">
                  <c:v>350.2</c:v>
                </c:pt>
                <c:pt idx="1100">
                  <c:v>350.2</c:v>
                </c:pt>
                <c:pt idx="1101">
                  <c:v>350.2</c:v>
                </c:pt>
                <c:pt idx="1102">
                  <c:v>349.9</c:v>
                </c:pt>
                <c:pt idx="1103">
                  <c:v>349.9</c:v>
                </c:pt>
                <c:pt idx="1104">
                  <c:v>349.5</c:v>
                </c:pt>
                <c:pt idx="1105">
                  <c:v>349.5</c:v>
                </c:pt>
                <c:pt idx="1106">
                  <c:v>349.5</c:v>
                </c:pt>
                <c:pt idx="1107">
                  <c:v>349.5</c:v>
                </c:pt>
                <c:pt idx="1108">
                  <c:v>349.2</c:v>
                </c:pt>
                <c:pt idx="1109">
                  <c:v>349.2</c:v>
                </c:pt>
                <c:pt idx="1110">
                  <c:v>349.2</c:v>
                </c:pt>
                <c:pt idx="1111">
                  <c:v>348.8</c:v>
                </c:pt>
                <c:pt idx="1112">
                  <c:v>348.9</c:v>
                </c:pt>
                <c:pt idx="1113">
                  <c:v>348.5</c:v>
                </c:pt>
                <c:pt idx="1114">
                  <c:v>348.5</c:v>
                </c:pt>
                <c:pt idx="1115">
                  <c:v>348.5</c:v>
                </c:pt>
                <c:pt idx="1116">
                  <c:v>348.2</c:v>
                </c:pt>
                <c:pt idx="1117">
                  <c:v>348.2</c:v>
                </c:pt>
                <c:pt idx="1118">
                  <c:v>348.2</c:v>
                </c:pt>
                <c:pt idx="1119">
                  <c:v>348.2</c:v>
                </c:pt>
                <c:pt idx="1120">
                  <c:v>347.8</c:v>
                </c:pt>
                <c:pt idx="1121">
                  <c:v>347.8</c:v>
                </c:pt>
                <c:pt idx="1122">
                  <c:v>347.8</c:v>
                </c:pt>
                <c:pt idx="1123">
                  <c:v>347.5</c:v>
                </c:pt>
                <c:pt idx="1124">
                  <c:v>347.5</c:v>
                </c:pt>
                <c:pt idx="1125">
                  <c:v>347.5</c:v>
                </c:pt>
                <c:pt idx="1126">
                  <c:v>347.5</c:v>
                </c:pt>
                <c:pt idx="1127">
                  <c:v>347.2</c:v>
                </c:pt>
                <c:pt idx="1128">
                  <c:v>347</c:v>
                </c:pt>
                <c:pt idx="1129">
                  <c:v>346.9</c:v>
                </c:pt>
                <c:pt idx="1130">
                  <c:v>346.9</c:v>
                </c:pt>
                <c:pt idx="1131">
                  <c:v>346.9</c:v>
                </c:pt>
                <c:pt idx="1132">
                  <c:v>346.6</c:v>
                </c:pt>
                <c:pt idx="1133">
                  <c:v>346.6</c:v>
                </c:pt>
                <c:pt idx="1134">
                  <c:v>346.5</c:v>
                </c:pt>
                <c:pt idx="1135">
                  <c:v>346.6</c:v>
                </c:pt>
                <c:pt idx="1136">
                  <c:v>346.2</c:v>
                </c:pt>
                <c:pt idx="1137">
                  <c:v>346.2</c:v>
                </c:pt>
                <c:pt idx="1138">
                  <c:v>346.2</c:v>
                </c:pt>
                <c:pt idx="1139">
                  <c:v>345.9</c:v>
                </c:pt>
                <c:pt idx="1140">
                  <c:v>345.9</c:v>
                </c:pt>
                <c:pt idx="1141">
                  <c:v>345.9</c:v>
                </c:pt>
                <c:pt idx="1142">
                  <c:v>345.6</c:v>
                </c:pt>
                <c:pt idx="1143">
                  <c:v>345.5</c:v>
                </c:pt>
                <c:pt idx="1144">
                  <c:v>345.6</c:v>
                </c:pt>
                <c:pt idx="1145">
                  <c:v>345.2</c:v>
                </c:pt>
                <c:pt idx="1146">
                  <c:v>345.2</c:v>
                </c:pt>
                <c:pt idx="1147">
                  <c:v>345.1</c:v>
                </c:pt>
                <c:pt idx="1148">
                  <c:v>344.9</c:v>
                </c:pt>
                <c:pt idx="1149">
                  <c:v>344.9</c:v>
                </c:pt>
                <c:pt idx="1150">
                  <c:v>344.9</c:v>
                </c:pt>
                <c:pt idx="1151">
                  <c:v>344.6</c:v>
                </c:pt>
                <c:pt idx="1152">
                  <c:v>344.6</c:v>
                </c:pt>
                <c:pt idx="1153">
                  <c:v>344.5</c:v>
                </c:pt>
                <c:pt idx="1154">
                  <c:v>344.6</c:v>
                </c:pt>
                <c:pt idx="1155">
                  <c:v>344.2</c:v>
                </c:pt>
                <c:pt idx="1156">
                  <c:v>344.2</c:v>
                </c:pt>
                <c:pt idx="1157">
                  <c:v>343.9</c:v>
                </c:pt>
                <c:pt idx="1158">
                  <c:v>344.2</c:v>
                </c:pt>
                <c:pt idx="1159">
                  <c:v>343.9</c:v>
                </c:pt>
                <c:pt idx="1160">
                  <c:v>343.9</c:v>
                </c:pt>
                <c:pt idx="1161">
                  <c:v>342.8</c:v>
                </c:pt>
                <c:pt idx="1162">
                  <c:v>343.2</c:v>
                </c:pt>
                <c:pt idx="1163">
                  <c:v>342.8</c:v>
                </c:pt>
                <c:pt idx="1164">
                  <c:v>342.5</c:v>
                </c:pt>
                <c:pt idx="1165">
                  <c:v>342.6</c:v>
                </c:pt>
                <c:pt idx="1166">
                  <c:v>342.2</c:v>
                </c:pt>
                <c:pt idx="1167">
                  <c:v>341.9</c:v>
                </c:pt>
                <c:pt idx="1168">
                  <c:v>341.9</c:v>
                </c:pt>
                <c:pt idx="1169">
                  <c:v>341.6</c:v>
                </c:pt>
                <c:pt idx="1170">
                  <c:v>341.6</c:v>
                </c:pt>
                <c:pt idx="1171">
                  <c:v>341.9</c:v>
                </c:pt>
                <c:pt idx="1172">
                  <c:v>341.6</c:v>
                </c:pt>
                <c:pt idx="1173">
                  <c:v>341.6</c:v>
                </c:pt>
                <c:pt idx="1174">
                  <c:v>341.6</c:v>
                </c:pt>
                <c:pt idx="1175">
                  <c:v>341.3</c:v>
                </c:pt>
                <c:pt idx="1176">
                  <c:v>341.3</c:v>
                </c:pt>
                <c:pt idx="1177">
                  <c:v>341.3</c:v>
                </c:pt>
                <c:pt idx="1178">
                  <c:v>340.9</c:v>
                </c:pt>
                <c:pt idx="1179">
                  <c:v>340.9</c:v>
                </c:pt>
                <c:pt idx="1180">
                  <c:v>340.8</c:v>
                </c:pt>
                <c:pt idx="1181">
                  <c:v>340.9</c:v>
                </c:pt>
                <c:pt idx="1182">
                  <c:v>340.6</c:v>
                </c:pt>
                <c:pt idx="1183">
                  <c:v>340.6</c:v>
                </c:pt>
                <c:pt idx="1184">
                  <c:v>340.6</c:v>
                </c:pt>
                <c:pt idx="1185">
                  <c:v>340.5</c:v>
                </c:pt>
                <c:pt idx="1186">
                  <c:v>339.9</c:v>
                </c:pt>
                <c:pt idx="1187">
                  <c:v>340.3</c:v>
                </c:pt>
                <c:pt idx="1188">
                  <c:v>339.9</c:v>
                </c:pt>
                <c:pt idx="1189">
                  <c:v>339.9</c:v>
                </c:pt>
                <c:pt idx="1190">
                  <c:v>339.9</c:v>
                </c:pt>
                <c:pt idx="1191">
                  <c:v>340.2</c:v>
                </c:pt>
                <c:pt idx="1192">
                  <c:v>339.6</c:v>
                </c:pt>
                <c:pt idx="1193">
                  <c:v>339.9</c:v>
                </c:pt>
                <c:pt idx="1194">
                  <c:v>339.9</c:v>
                </c:pt>
                <c:pt idx="1195">
                  <c:v>339.6</c:v>
                </c:pt>
                <c:pt idx="1196">
                  <c:v>339.6</c:v>
                </c:pt>
                <c:pt idx="1197">
                  <c:v>339.6</c:v>
                </c:pt>
                <c:pt idx="1198">
                  <c:v>339.3</c:v>
                </c:pt>
                <c:pt idx="1199">
                  <c:v>339.6</c:v>
                </c:pt>
                <c:pt idx="1200">
                  <c:v>339.4</c:v>
                </c:pt>
                <c:pt idx="1201">
                  <c:v>339.2</c:v>
                </c:pt>
                <c:pt idx="1202">
                  <c:v>339.6</c:v>
                </c:pt>
                <c:pt idx="1203">
                  <c:v>339.2</c:v>
                </c:pt>
                <c:pt idx="1204">
                  <c:v>338.9</c:v>
                </c:pt>
                <c:pt idx="1205">
                  <c:v>339.2</c:v>
                </c:pt>
                <c:pt idx="1206">
                  <c:v>338.9</c:v>
                </c:pt>
                <c:pt idx="1207">
                  <c:v>338.9</c:v>
                </c:pt>
                <c:pt idx="1208">
                  <c:v>338.9</c:v>
                </c:pt>
                <c:pt idx="1209">
                  <c:v>338.9</c:v>
                </c:pt>
                <c:pt idx="1210">
                  <c:v>338.9</c:v>
                </c:pt>
                <c:pt idx="1211">
                  <c:v>338.5</c:v>
                </c:pt>
                <c:pt idx="1212">
                  <c:v>338.6</c:v>
                </c:pt>
                <c:pt idx="1213">
                  <c:v>338.3</c:v>
                </c:pt>
                <c:pt idx="1214">
                  <c:v>338.2</c:v>
                </c:pt>
                <c:pt idx="1215">
                  <c:v>338.2</c:v>
                </c:pt>
                <c:pt idx="1216">
                  <c:v>338</c:v>
                </c:pt>
                <c:pt idx="1217">
                  <c:v>337.9</c:v>
                </c:pt>
                <c:pt idx="1218">
                  <c:v>338</c:v>
                </c:pt>
                <c:pt idx="1219">
                  <c:v>338</c:v>
                </c:pt>
                <c:pt idx="1220">
                  <c:v>337.6</c:v>
                </c:pt>
                <c:pt idx="1221">
                  <c:v>337.2</c:v>
                </c:pt>
                <c:pt idx="1222">
                  <c:v>337.3</c:v>
                </c:pt>
                <c:pt idx="1223">
                  <c:v>337.3</c:v>
                </c:pt>
                <c:pt idx="1224">
                  <c:v>336.9</c:v>
                </c:pt>
                <c:pt idx="1225">
                  <c:v>337</c:v>
                </c:pt>
                <c:pt idx="1226">
                  <c:v>336.3</c:v>
                </c:pt>
                <c:pt idx="1227">
                  <c:v>336.3</c:v>
                </c:pt>
                <c:pt idx="1228">
                  <c:v>336</c:v>
                </c:pt>
                <c:pt idx="1229">
                  <c:v>336</c:v>
                </c:pt>
                <c:pt idx="1230">
                  <c:v>335.7</c:v>
                </c:pt>
                <c:pt idx="1231">
                  <c:v>335.7</c:v>
                </c:pt>
                <c:pt idx="1232">
                  <c:v>335.7</c:v>
                </c:pt>
                <c:pt idx="1233">
                  <c:v>335.7</c:v>
                </c:pt>
                <c:pt idx="1234">
                  <c:v>335.3</c:v>
                </c:pt>
                <c:pt idx="1235">
                  <c:v>335.3</c:v>
                </c:pt>
                <c:pt idx="1236">
                  <c:v>335.1</c:v>
                </c:pt>
                <c:pt idx="1237">
                  <c:v>335</c:v>
                </c:pt>
                <c:pt idx="1238">
                  <c:v>335.3</c:v>
                </c:pt>
                <c:pt idx="1239">
                  <c:v>335</c:v>
                </c:pt>
                <c:pt idx="1240">
                  <c:v>335</c:v>
                </c:pt>
                <c:pt idx="1241">
                  <c:v>335</c:v>
                </c:pt>
                <c:pt idx="1242">
                  <c:v>334.7</c:v>
                </c:pt>
                <c:pt idx="1243">
                  <c:v>335.9</c:v>
                </c:pt>
                <c:pt idx="1244">
                  <c:v>335.6</c:v>
                </c:pt>
                <c:pt idx="1245">
                  <c:v>335.4</c:v>
                </c:pt>
                <c:pt idx="1246">
                  <c:v>335.3</c:v>
                </c:pt>
                <c:pt idx="1247">
                  <c:v>335.1</c:v>
                </c:pt>
                <c:pt idx="1248">
                  <c:v>335.3</c:v>
                </c:pt>
                <c:pt idx="1249">
                  <c:v>335</c:v>
                </c:pt>
                <c:pt idx="1250">
                  <c:v>335</c:v>
                </c:pt>
                <c:pt idx="1251">
                  <c:v>335</c:v>
                </c:pt>
                <c:pt idx="1252">
                  <c:v>334.7</c:v>
                </c:pt>
                <c:pt idx="1253">
                  <c:v>334.7</c:v>
                </c:pt>
                <c:pt idx="1254">
                  <c:v>334.7</c:v>
                </c:pt>
                <c:pt idx="1255">
                  <c:v>334.3</c:v>
                </c:pt>
                <c:pt idx="1256">
                  <c:v>334.3</c:v>
                </c:pt>
                <c:pt idx="1257">
                  <c:v>334.3</c:v>
                </c:pt>
                <c:pt idx="1258">
                  <c:v>334.3</c:v>
                </c:pt>
                <c:pt idx="1259">
                  <c:v>334</c:v>
                </c:pt>
                <c:pt idx="1260">
                  <c:v>334</c:v>
                </c:pt>
                <c:pt idx="1261">
                  <c:v>334</c:v>
                </c:pt>
                <c:pt idx="1262">
                  <c:v>334</c:v>
                </c:pt>
                <c:pt idx="1263">
                  <c:v>333.9</c:v>
                </c:pt>
                <c:pt idx="1264">
                  <c:v>333.7</c:v>
                </c:pt>
                <c:pt idx="1265">
                  <c:v>333.7</c:v>
                </c:pt>
                <c:pt idx="1266">
                  <c:v>333.3</c:v>
                </c:pt>
                <c:pt idx="1267">
                  <c:v>333.3</c:v>
                </c:pt>
                <c:pt idx="1268">
                  <c:v>333.3</c:v>
                </c:pt>
                <c:pt idx="1269">
                  <c:v>333.3</c:v>
                </c:pt>
                <c:pt idx="1270">
                  <c:v>333</c:v>
                </c:pt>
                <c:pt idx="1271">
                  <c:v>333</c:v>
                </c:pt>
                <c:pt idx="1272">
                  <c:v>333</c:v>
                </c:pt>
                <c:pt idx="1273">
                  <c:v>333</c:v>
                </c:pt>
                <c:pt idx="1274">
                  <c:v>333</c:v>
                </c:pt>
                <c:pt idx="1275">
                  <c:v>332.6</c:v>
                </c:pt>
                <c:pt idx="1276">
                  <c:v>332.3</c:v>
                </c:pt>
                <c:pt idx="1277">
                  <c:v>332.6</c:v>
                </c:pt>
                <c:pt idx="1278">
                  <c:v>332.3</c:v>
                </c:pt>
                <c:pt idx="1279">
                  <c:v>332.2</c:v>
                </c:pt>
                <c:pt idx="1280">
                  <c:v>332</c:v>
                </c:pt>
                <c:pt idx="1281">
                  <c:v>331.9</c:v>
                </c:pt>
                <c:pt idx="1282">
                  <c:v>331.9</c:v>
                </c:pt>
                <c:pt idx="1283">
                  <c:v>331.9</c:v>
                </c:pt>
                <c:pt idx="1284">
                  <c:v>331.6</c:v>
                </c:pt>
                <c:pt idx="1285">
                  <c:v>331.6</c:v>
                </c:pt>
                <c:pt idx="1286">
                  <c:v>331.6</c:v>
                </c:pt>
                <c:pt idx="1287">
                  <c:v>331.3</c:v>
                </c:pt>
                <c:pt idx="1288">
                  <c:v>331.3</c:v>
                </c:pt>
                <c:pt idx="1289">
                  <c:v>331.3</c:v>
                </c:pt>
                <c:pt idx="1290">
                  <c:v>330.9</c:v>
                </c:pt>
                <c:pt idx="1291">
                  <c:v>330.9</c:v>
                </c:pt>
                <c:pt idx="1292">
                  <c:v>330.9</c:v>
                </c:pt>
                <c:pt idx="1293">
                  <c:v>330.6</c:v>
                </c:pt>
                <c:pt idx="1294">
                  <c:v>330.6</c:v>
                </c:pt>
                <c:pt idx="1295">
                  <c:v>330.6</c:v>
                </c:pt>
                <c:pt idx="1296">
                  <c:v>330.3</c:v>
                </c:pt>
                <c:pt idx="1297">
                  <c:v>330.3</c:v>
                </c:pt>
                <c:pt idx="1298">
                  <c:v>330.3</c:v>
                </c:pt>
                <c:pt idx="1299">
                  <c:v>330.3</c:v>
                </c:pt>
                <c:pt idx="1300">
                  <c:v>330</c:v>
                </c:pt>
                <c:pt idx="1301">
                  <c:v>330</c:v>
                </c:pt>
                <c:pt idx="1302">
                  <c:v>329.7</c:v>
                </c:pt>
                <c:pt idx="1303">
                  <c:v>329.7</c:v>
                </c:pt>
                <c:pt idx="1304">
                  <c:v>329.7</c:v>
                </c:pt>
                <c:pt idx="1305">
                  <c:v>329.4</c:v>
                </c:pt>
                <c:pt idx="1306">
                  <c:v>329.4</c:v>
                </c:pt>
                <c:pt idx="1307">
                  <c:v>329.4</c:v>
                </c:pt>
                <c:pt idx="1308">
                  <c:v>329.4</c:v>
                </c:pt>
                <c:pt idx="1309">
                  <c:v>329</c:v>
                </c:pt>
                <c:pt idx="1310">
                  <c:v>329</c:v>
                </c:pt>
                <c:pt idx="1311">
                  <c:v>328.7</c:v>
                </c:pt>
                <c:pt idx="1312">
                  <c:v>328.7</c:v>
                </c:pt>
                <c:pt idx="1313">
                  <c:v>328.7</c:v>
                </c:pt>
                <c:pt idx="1314">
                  <c:v>328.4</c:v>
                </c:pt>
                <c:pt idx="1315">
                  <c:v>328.4</c:v>
                </c:pt>
                <c:pt idx="1316">
                  <c:v>328.3</c:v>
                </c:pt>
                <c:pt idx="1317">
                  <c:v>328</c:v>
                </c:pt>
                <c:pt idx="1318">
                  <c:v>328.1</c:v>
                </c:pt>
                <c:pt idx="1319">
                  <c:v>328</c:v>
                </c:pt>
                <c:pt idx="1320">
                  <c:v>327.9</c:v>
                </c:pt>
                <c:pt idx="1321">
                  <c:v>327.8</c:v>
                </c:pt>
                <c:pt idx="1322">
                  <c:v>327.7</c:v>
                </c:pt>
                <c:pt idx="1323">
                  <c:v>327.39999999999998</c:v>
                </c:pt>
                <c:pt idx="1324">
                  <c:v>327.39999999999998</c:v>
                </c:pt>
                <c:pt idx="1325">
                  <c:v>327.3</c:v>
                </c:pt>
                <c:pt idx="1326">
                  <c:v>327</c:v>
                </c:pt>
                <c:pt idx="1327">
                  <c:v>327.10000000000002</c:v>
                </c:pt>
                <c:pt idx="1328">
                  <c:v>327.10000000000002</c:v>
                </c:pt>
                <c:pt idx="1329">
                  <c:v>326.8</c:v>
                </c:pt>
                <c:pt idx="1330">
                  <c:v>326.8</c:v>
                </c:pt>
                <c:pt idx="1331">
                  <c:v>326.39999999999998</c:v>
                </c:pt>
                <c:pt idx="1332">
                  <c:v>326.39999999999998</c:v>
                </c:pt>
                <c:pt idx="1333">
                  <c:v>326.3</c:v>
                </c:pt>
                <c:pt idx="1334">
                  <c:v>326.2</c:v>
                </c:pt>
                <c:pt idx="1335">
                  <c:v>326.10000000000002</c:v>
                </c:pt>
                <c:pt idx="1336">
                  <c:v>326.10000000000002</c:v>
                </c:pt>
                <c:pt idx="1337">
                  <c:v>325.7</c:v>
                </c:pt>
                <c:pt idx="1338">
                  <c:v>325.7</c:v>
                </c:pt>
                <c:pt idx="1339">
                  <c:v>325.39999999999998</c:v>
                </c:pt>
                <c:pt idx="1340">
                  <c:v>325.39999999999998</c:v>
                </c:pt>
                <c:pt idx="1341">
                  <c:v>325.5</c:v>
                </c:pt>
                <c:pt idx="1342">
                  <c:v>325.39999999999998</c:v>
                </c:pt>
                <c:pt idx="1343">
                  <c:v>325.10000000000002</c:v>
                </c:pt>
                <c:pt idx="1344">
                  <c:v>325.10000000000002</c:v>
                </c:pt>
                <c:pt idx="1345">
                  <c:v>325.10000000000002</c:v>
                </c:pt>
                <c:pt idx="1346">
                  <c:v>325.10000000000002</c:v>
                </c:pt>
                <c:pt idx="1347">
                  <c:v>324.7</c:v>
                </c:pt>
                <c:pt idx="1348">
                  <c:v>324.39999999999998</c:v>
                </c:pt>
                <c:pt idx="1349">
                  <c:v>324.39999999999998</c:v>
                </c:pt>
                <c:pt idx="1350">
                  <c:v>324.39999999999998</c:v>
                </c:pt>
                <c:pt idx="1351">
                  <c:v>324.39999999999998</c:v>
                </c:pt>
                <c:pt idx="1352">
                  <c:v>324.10000000000002</c:v>
                </c:pt>
                <c:pt idx="1353">
                  <c:v>324.10000000000002</c:v>
                </c:pt>
                <c:pt idx="1354">
                  <c:v>324.10000000000002</c:v>
                </c:pt>
                <c:pt idx="1355">
                  <c:v>324.10000000000002</c:v>
                </c:pt>
                <c:pt idx="1356">
                  <c:v>323.8</c:v>
                </c:pt>
                <c:pt idx="1357">
                  <c:v>323.8</c:v>
                </c:pt>
                <c:pt idx="1358">
                  <c:v>323.7</c:v>
                </c:pt>
                <c:pt idx="1359">
                  <c:v>323.39999999999998</c:v>
                </c:pt>
                <c:pt idx="1360">
                  <c:v>323.39999999999998</c:v>
                </c:pt>
                <c:pt idx="1361">
                  <c:v>323.39999999999998</c:v>
                </c:pt>
                <c:pt idx="1362">
                  <c:v>323.10000000000002</c:v>
                </c:pt>
                <c:pt idx="1363">
                  <c:v>323.10000000000002</c:v>
                </c:pt>
                <c:pt idx="1364">
                  <c:v>322.8</c:v>
                </c:pt>
                <c:pt idx="1365">
                  <c:v>322.8</c:v>
                </c:pt>
                <c:pt idx="1366">
                  <c:v>322.8</c:v>
                </c:pt>
                <c:pt idx="1367">
                  <c:v>322.39999999999998</c:v>
                </c:pt>
                <c:pt idx="1368">
                  <c:v>322.39999999999998</c:v>
                </c:pt>
                <c:pt idx="1369">
                  <c:v>322.39999999999998</c:v>
                </c:pt>
                <c:pt idx="1370">
                  <c:v>322.10000000000002</c:v>
                </c:pt>
                <c:pt idx="1371">
                  <c:v>322.10000000000002</c:v>
                </c:pt>
                <c:pt idx="1372">
                  <c:v>322</c:v>
                </c:pt>
                <c:pt idx="1373">
                  <c:v>321.7</c:v>
                </c:pt>
                <c:pt idx="1374">
                  <c:v>321.8</c:v>
                </c:pt>
                <c:pt idx="1375">
                  <c:v>321.8</c:v>
                </c:pt>
                <c:pt idx="1376">
                  <c:v>321.5</c:v>
                </c:pt>
                <c:pt idx="1377">
                  <c:v>321.8</c:v>
                </c:pt>
                <c:pt idx="1378">
                  <c:v>321.39999999999998</c:v>
                </c:pt>
                <c:pt idx="1379">
                  <c:v>321.2</c:v>
                </c:pt>
                <c:pt idx="1380">
                  <c:v>320.7</c:v>
                </c:pt>
                <c:pt idx="1381">
                  <c:v>320.89999999999998</c:v>
                </c:pt>
                <c:pt idx="1382">
                  <c:v>320.7</c:v>
                </c:pt>
                <c:pt idx="1383">
                  <c:v>320.89999999999998</c:v>
                </c:pt>
                <c:pt idx="1384">
                  <c:v>320.7</c:v>
                </c:pt>
                <c:pt idx="1385">
                  <c:v>320.39999999999998</c:v>
                </c:pt>
                <c:pt idx="1386">
                  <c:v>320.39999999999998</c:v>
                </c:pt>
                <c:pt idx="1387">
                  <c:v>320.2</c:v>
                </c:pt>
                <c:pt idx="1388">
                  <c:v>320.10000000000002</c:v>
                </c:pt>
                <c:pt idx="1389">
                  <c:v>319.8</c:v>
                </c:pt>
                <c:pt idx="1390">
                  <c:v>319.8</c:v>
                </c:pt>
                <c:pt idx="1391">
                  <c:v>319.8</c:v>
                </c:pt>
                <c:pt idx="1392">
                  <c:v>319.8</c:v>
                </c:pt>
                <c:pt idx="1393">
                  <c:v>319.8</c:v>
                </c:pt>
                <c:pt idx="1394">
                  <c:v>319.5</c:v>
                </c:pt>
                <c:pt idx="1395">
                  <c:v>319.5</c:v>
                </c:pt>
                <c:pt idx="1396">
                  <c:v>319.2</c:v>
                </c:pt>
                <c:pt idx="1397">
                  <c:v>319.2</c:v>
                </c:pt>
                <c:pt idx="1398">
                  <c:v>319.10000000000002</c:v>
                </c:pt>
                <c:pt idx="1399">
                  <c:v>318.8</c:v>
                </c:pt>
                <c:pt idx="1400">
                  <c:v>318.8</c:v>
                </c:pt>
                <c:pt idx="1401">
                  <c:v>318.8</c:v>
                </c:pt>
                <c:pt idx="1402">
                  <c:v>318.8</c:v>
                </c:pt>
                <c:pt idx="1403">
                  <c:v>318.5</c:v>
                </c:pt>
                <c:pt idx="1404">
                  <c:v>318.5</c:v>
                </c:pt>
                <c:pt idx="1405">
                  <c:v>318.2</c:v>
                </c:pt>
                <c:pt idx="1406">
                  <c:v>318.2</c:v>
                </c:pt>
                <c:pt idx="1407">
                  <c:v>318.2</c:v>
                </c:pt>
                <c:pt idx="1408">
                  <c:v>317.8</c:v>
                </c:pt>
                <c:pt idx="1409">
                  <c:v>317.89999999999998</c:v>
                </c:pt>
                <c:pt idx="1410">
                  <c:v>317.89999999999998</c:v>
                </c:pt>
                <c:pt idx="1411">
                  <c:v>317.89999999999998</c:v>
                </c:pt>
                <c:pt idx="1412">
                  <c:v>317.8</c:v>
                </c:pt>
                <c:pt idx="1413">
                  <c:v>317.89999999999998</c:v>
                </c:pt>
                <c:pt idx="1414">
                  <c:v>317.60000000000002</c:v>
                </c:pt>
                <c:pt idx="1415">
                  <c:v>317.5</c:v>
                </c:pt>
                <c:pt idx="1416">
                  <c:v>317.60000000000002</c:v>
                </c:pt>
                <c:pt idx="1417">
                  <c:v>317.2</c:v>
                </c:pt>
                <c:pt idx="1418">
                  <c:v>317.2</c:v>
                </c:pt>
                <c:pt idx="1419">
                  <c:v>317.10000000000002</c:v>
                </c:pt>
                <c:pt idx="1420">
                  <c:v>316.8</c:v>
                </c:pt>
                <c:pt idx="1421">
                  <c:v>316.8</c:v>
                </c:pt>
                <c:pt idx="1422">
                  <c:v>316.89999999999998</c:v>
                </c:pt>
                <c:pt idx="1423">
                  <c:v>316.89999999999998</c:v>
                </c:pt>
                <c:pt idx="1424">
                  <c:v>316.8</c:v>
                </c:pt>
                <c:pt idx="1425">
                  <c:v>316.89999999999998</c:v>
                </c:pt>
                <c:pt idx="1426">
                  <c:v>316.5</c:v>
                </c:pt>
                <c:pt idx="1427">
                  <c:v>316.39999999999998</c:v>
                </c:pt>
                <c:pt idx="1428">
                  <c:v>316.39999999999998</c:v>
                </c:pt>
                <c:pt idx="1429">
                  <c:v>316.10000000000002</c:v>
                </c:pt>
                <c:pt idx="1430">
                  <c:v>316.10000000000002</c:v>
                </c:pt>
                <c:pt idx="1431">
                  <c:v>316.10000000000002</c:v>
                </c:pt>
                <c:pt idx="1432">
                  <c:v>316.2</c:v>
                </c:pt>
                <c:pt idx="1433">
                  <c:v>315.8</c:v>
                </c:pt>
                <c:pt idx="1434">
                  <c:v>315.8</c:v>
                </c:pt>
                <c:pt idx="1435">
                  <c:v>315.8</c:v>
                </c:pt>
                <c:pt idx="1436">
                  <c:v>315.8</c:v>
                </c:pt>
                <c:pt idx="1437">
                  <c:v>315.8</c:v>
                </c:pt>
                <c:pt idx="1438">
                  <c:v>315.5</c:v>
                </c:pt>
                <c:pt idx="1439">
                  <c:v>315.5</c:v>
                </c:pt>
                <c:pt idx="1440">
                  <c:v>315.5</c:v>
                </c:pt>
                <c:pt idx="1441">
                  <c:v>315.2</c:v>
                </c:pt>
                <c:pt idx="1442">
                  <c:v>315.2</c:v>
                </c:pt>
                <c:pt idx="1443">
                  <c:v>315.2</c:v>
                </c:pt>
                <c:pt idx="1444">
                  <c:v>315.2</c:v>
                </c:pt>
                <c:pt idx="1445">
                  <c:v>314.89999999999998</c:v>
                </c:pt>
                <c:pt idx="1446">
                  <c:v>314.89999999999998</c:v>
                </c:pt>
                <c:pt idx="1447">
                  <c:v>314.89999999999998</c:v>
                </c:pt>
                <c:pt idx="1448">
                  <c:v>314.89999999999998</c:v>
                </c:pt>
                <c:pt idx="1449">
                  <c:v>314.5</c:v>
                </c:pt>
                <c:pt idx="1450">
                  <c:v>314.60000000000002</c:v>
                </c:pt>
                <c:pt idx="1451">
                  <c:v>314.5</c:v>
                </c:pt>
                <c:pt idx="1452">
                  <c:v>314.60000000000002</c:v>
                </c:pt>
                <c:pt idx="1453">
                  <c:v>314.5</c:v>
                </c:pt>
                <c:pt idx="1454">
                  <c:v>314.2</c:v>
                </c:pt>
                <c:pt idx="1455">
                  <c:v>314.2</c:v>
                </c:pt>
                <c:pt idx="1456">
                  <c:v>314.2</c:v>
                </c:pt>
                <c:pt idx="1457">
                  <c:v>313.89999999999998</c:v>
                </c:pt>
                <c:pt idx="1458">
                  <c:v>313.89999999999998</c:v>
                </c:pt>
                <c:pt idx="1459">
                  <c:v>313.89999999999998</c:v>
                </c:pt>
                <c:pt idx="1460">
                  <c:v>313.60000000000002</c:v>
                </c:pt>
                <c:pt idx="1461">
                  <c:v>313.7</c:v>
                </c:pt>
                <c:pt idx="1462">
                  <c:v>313.60000000000002</c:v>
                </c:pt>
                <c:pt idx="1463">
                  <c:v>313.60000000000002</c:v>
                </c:pt>
                <c:pt idx="1464">
                  <c:v>313.2</c:v>
                </c:pt>
                <c:pt idx="1465">
                  <c:v>313.5</c:v>
                </c:pt>
                <c:pt idx="1466">
                  <c:v>313.3</c:v>
                </c:pt>
                <c:pt idx="1467">
                  <c:v>313.3</c:v>
                </c:pt>
                <c:pt idx="1468">
                  <c:v>312.89999999999998</c:v>
                </c:pt>
                <c:pt idx="1469">
                  <c:v>312.89999999999998</c:v>
                </c:pt>
                <c:pt idx="1470">
                  <c:v>312.89999999999998</c:v>
                </c:pt>
                <c:pt idx="1471">
                  <c:v>312.89999999999998</c:v>
                </c:pt>
                <c:pt idx="1472">
                  <c:v>312.60000000000002</c:v>
                </c:pt>
                <c:pt idx="1473">
                  <c:v>312.60000000000002</c:v>
                </c:pt>
                <c:pt idx="1474">
                  <c:v>312.2</c:v>
                </c:pt>
                <c:pt idx="1475">
                  <c:v>312.60000000000002</c:v>
                </c:pt>
                <c:pt idx="1476">
                  <c:v>312.2</c:v>
                </c:pt>
                <c:pt idx="1477">
                  <c:v>312.3</c:v>
                </c:pt>
                <c:pt idx="1478">
                  <c:v>312.2</c:v>
                </c:pt>
                <c:pt idx="1479">
                  <c:v>311.8</c:v>
                </c:pt>
                <c:pt idx="1480">
                  <c:v>311.89999999999998</c:v>
                </c:pt>
                <c:pt idx="1481">
                  <c:v>311.60000000000002</c:v>
                </c:pt>
                <c:pt idx="1482">
                  <c:v>311.60000000000002</c:v>
                </c:pt>
                <c:pt idx="1483">
                  <c:v>311.5</c:v>
                </c:pt>
                <c:pt idx="1484">
                  <c:v>311.2</c:v>
                </c:pt>
                <c:pt idx="1485">
                  <c:v>311.2</c:v>
                </c:pt>
                <c:pt idx="1486">
                  <c:v>311.3</c:v>
                </c:pt>
                <c:pt idx="1487">
                  <c:v>311.2</c:v>
                </c:pt>
                <c:pt idx="1488">
                  <c:v>310.89999999999998</c:v>
                </c:pt>
                <c:pt idx="1489">
                  <c:v>311.2</c:v>
                </c:pt>
                <c:pt idx="1490">
                  <c:v>310.89999999999998</c:v>
                </c:pt>
                <c:pt idx="1491">
                  <c:v>310.89999999999998</c:v>
                </c:pt>
                <c:pt idx="1492">
                  <c:v>310.5</c:v>
                </c:pt>
                <c:pt idx="1493">
                  <c:v>310.3</c:v>
                </c:pt>
                <c:pt idx="1494">
                  <c:v>310.2</c:v>
                </c:pt>
                <c:pt idx="1495">
                  <c:v>310.2</c:v>
                </c:pt>
                <c:pt idx="1496">
                  <c:v>310.2</c:v>
                </c:pt>
                <c:pt idx="1497">
                  <c:v>309.89999999999998</c:v>
                </c:pt>
                <c:pt idx="1498">
                  <c:v>310</c:v>
                </c:pt>
                <c:pt idx="1499">
                  <c:v>309.89999999999998</c:v>
                </c:pt>
                <c:pt idx="1500">
                  <c:v>309.89999999999998</c:v>
                </c:pt>
                <c:pt idx="1501">
                  <c:v>309.60000000000002</c:v>
                </c:pt>
                <c:pt idx="1502">
                  <c:v>309.60000000000002</c:v>
                </c:pt>
                <c:pt idx="1503">
                  <c:v>309.2</c:v>
                </c:pt>
                <c:pt idx="1504">
                  <c:v>309.2</c:v>
                </c:pt>
                <c:pt idx="1505">
                  <c:v>309.3</c:v>
                </c:pt>
                <c:pt idx="1506">
                  <c:v>309.3</c:v>
                </c:pt>
                <c:pt idx="1507">
                  <c:v>309.2</c:v>
                </c:pt>
                <c:pt idx="1508">
                  <c:v>308.89999999999998</c:v>
                </c:pt>
                <c:pt idx="1509">
                  <c:v>309</c:v>
                </c:pt>
                <c:pt idx="1510">
                  <c:v>308.60000000000002</c:v>
                </c:pt>
                <c:pt idx="1511">
                  <c:v>308.60000000000002</c:v>
                </c:pt>
                <c:pt idx="1512">
                  <c:v>308.3</c:v>
                </c:pt>
                <c:pt idx="1513">
                  <c:v>308.60000000000002</c:v>
                </c:pt>
                <c:pt idx="1514">
                  <c:v>308.3</c:v>
                </c:pt>
                <c:pt idx="1515">
                  <c:v>308.2</c:v>
                </c:pt>
                <c:pt idx="1516">
                  <c:v>308.2</c:v>
                </c:pt>
                <c:pt idx="1517">
                  <c:v>307.89999999999998</c:v>
                </c:pt>
                <c:pt idx="1518">
                  <c:v>307.89999999999998</c:v>
                </c:pt>
                <c:pt idx="1519">
                  <c:v>307.8</c:v>
                </c:pt>
                <c:pt idx="1520">
                  <c:v>307.5</c:v>
                </c:pt>
                <c:pt idx="1521">
                  <c:v>307.60000000000002</c:v>
                </c:pt>
                <c:pt idx="1522">
                  <c:v>307.5</c:v>
                </c:pt>
                <c:pt idx="1523">
                  <c:v>307.2</c:v>
                </c:pt>
                <c:pt idx="1524">
                  <c:v>307.2</c:v>
                </c:pt>
                <c:pt idx="1525">
                  <c:v>307.2</c:v>
                </c:pt>
                <c:pt idx="1526">
                  <c:v>306.8</c:v>
                </c:pt>
                <c:pt idx="1527">
                  <c:v>306.89999999999998</c:v>
                </c:pt>
                <c:pt idx="1528">
                  <c:v>306.89999999999998</c:v>
                </c:pt>
                <c:pt idx="1529">
                  <c:v>306.60000000000002</c:v>
                </c:pt>
                <c:pt idx="1530">
                  <c:v>306.5</c:v>
                </c:pt>
                <c:pt idx="1531">
                  <c:v>306.5</c:v>
                </c:pt>
                <c:pt idx="1532">
                  <c:v>306.2</c:v>
                </c:pt>
                <c:pt idx="1533">
                  <c:v>306.2</c:v>
                </c:pt>
                <c:pt idx="1534">
                  <c:v>306.10000000000002</c:v>
                </c:pt>
                <c:pt idx="1535">
                  <c:v>305.8</c:v>
                </c:pt>
                <c:pt idx="1536">
                  <c:v>305.89999999999998</c:v>
                </c:pt>
                <c:pt idx="1537">
                  <c:v>305.60000000000002</c:v>
                </c:pt>
                <c:pt idx="1538">
                  <c:v>305.5</c:v>
                </c:pt>
                <c:pt idx="1539">
                  <c:v>305.39999999999998</c:v>
                </c:pt>
                <c:pt idx="1540">
                  <c:v>305.5</c:v>
                </c:pt>
                <c:pt idx="1541">
                  <c:v>305.2</c:v>
                </c:pt>
                <c:pt idx="1542">
                  <c:v>305.2</c:v>
                </c:pt>
                <c:pt idx="1543">
                  <c:v>305.2</c:v>
                </c:pt>
                <c:pt idx="1544">
                  <c:v>304.89999999999998</c:v>
                </c:pt>
                <c:pt idx="1545">
                  <c:v>304.89999999999998</c:v>
                </c:pt>
                <c:pt idx="1546">
                  <c:v>304.89999999999998</c:v>
                </c:pt>
                <c:pt idx="1547">
                  <c:v>304.5</c:v>
                </c:pt>
                <c:pt idx="1548">
                  <c:v>304.5</c:v>
                </c:pt>
                <c:pt idx="1549">
                  <c:v>304.5</c:v>
                </c:pt>
                <c:pt idx="1550">
                  <c:v>304.2</c:v>
                </c:pt>
                <c:pt idx="1551">
                  <c:v>304.2</c:v>
                </c:pt>
                <c:pt idx="1552">
                  <c:v>304.2</c:v>
                </c:pt>
                <c:pt idx="1553">
                  <c:v>303.89999999999998</c:v>
                </c:pt>
                <c:pt idx="1554">
                  <c:v>303.89999999999998</c:v>
                </c:pt>
                <c:pt idx="1555">
                  <c:v>303.5</c:v>
                </c:pt>
                <c:pt idx="1556">
                  <c:v>303.5</c:v>
                </c:pt>
                <c:pt idx="1557">
                  <c:v>303.5</c:v>
                </c:pt>
                <c:pt idx="1558">
                  <c:v>303.5</c:v>
                </c:pt>
                <c:pt idx="1559">
                  <c:v>303.3</c:v>
                </c:pt>
                <c:pt idx="1560">
                  <c:v>303.2</c:v>
                </c:pt>
                <c:pt idx="1561">
                  <c:v>303.10000000000002</c:v>
                </c:pt>
                <c:pt idx="1562">
                  <c:v>302.89999999999998</c:v>
                </c:pt>
                <c:pt idx="1563">
                  <c:v>303</c:v>
                </c:pt>
                <c:pt idx="1564">
                  <c:v>302.89999999999998</c:v>
                </c:pt>
                <c:pt idx="1565">
                  <c:v>302.60000000000002</c:v>
                </c:pt>
                <c:pt idx="1566">
                  <c:v>302.60000000000002</c:v>
                </c:pt>
                <c:pt idx="1567">
                  <c:v>302.60000000000002</c:v>
                </c:pt>
                <c:pt idx="1568">
                  <c:v>302.3</c:v>
                </c:pt>
                <c:pt idx="1569">
                  <c:v>302.3</c:v>
                </c:pt>
                <c:pt idx="1570">
                  <c:v>301.89999999999998</c:v>
                </c:pt>
                <c:pt idx="1571">
                  <c:v>301.89999999999998</c:v>
                </c:pt>
                <c:pt idx="1572">
                  <c:v>301.89999999999998</c:v>
                </c:pt>
                <c:pt idx="1573">
                  <c:v>301.89999999999998</c:v>
                </c:pt>
                <c:pt idx="1574">
                  <c:v>301.60000000000002</c:v>
                </c:pt>
                <c:pt idx="1575">
                  <c:v>301.60000000000002</c:v>
                </c:pt>
                <c:pt idx="1576">
                  <c:v>301.60000000000002</c:v>
                </c:pt>
                <c:pt idx="1577">
                  <c:v>301.3</c:v>
                </c:pt>
                <c:pt idx="1578">
                  <c:v>301.3</c:v>
                </c:pt>
                <c:pt idx="1579">
                  <c:v>301.3</c:v>
                </c:pt>
                <c:pt idx="1580">
                  <c:v>300.89999999999998</c:v>
                </c:pt>
                <c:pt idx="1581">
                  <c:v>300.60000000000002</c:v>
                </c:pt>
                <c:pt idx="1582">
                  <c:v>300.60000000000002</c:v>
                </c:pt>
                <c:pt idx="1583">
                  <c:v>300.5</c:v>
                </c:pt>
                <c:pt idx="1584">
                  <c:v>300.60000000000002</c:v>
                </c:pt>
                <c:pt idx="1585">
                  <c:v>300.5</c:v>
                </c:pt>
                <c:pt idx="1586">
                  <c:v>300.2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ex4_35_coolTemp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Sheet1!$F$2:$F$1770</c:f>
              <c:numCache>
                <c:formatCode>General</c:formatCode>
                <c:ptCount val="1769"/>
                <c:pt idx="490">
                  <c:v>375</c:v>
                </c:pt>
                <c:pt idx="491">
                  <c:v>375</c:v>
                </c:pt>
                <c:pt idx="492">
                  <c:v>375</c:v>
                </c:pt>
                <c:pt idx="493">
                  <c:v>375</c:v>
                </c:pt>
                <c:pt idx="494">
                  <c:v>375</c:v>
                </c:pt>
                <c:pt idx="495">
                  <c:v>374.9</c:v>
                </c:pt>
                <c:pt idx="496">
                  <c:v>375.1</c:v>
                </c:pt>
                <c:pt idx="497">
                  <c:v>374.9</c:v>
                </c:pt>
                <c:pt idx="498">
                  <c:v>375</c:v>
                </c:pt>
                <c:pt idx="499">
                  <c:v>374.9</c:v>
                </c:pt>
                <c:pt idx="500">
                  <c:v>375</c:v>
                </c:pt>
                <c:pt idx="501">
                  <c:v>374.6</c:v>
                </c:pt>
                <c:pt idx="502">
                  <c:v>374.6</c:v>
                </c:pt>
                <c:pt idx="503">
                  <c:v>374.6</c:v>
                </c:pt>
                <c:pt idx="504">
                  <c:v>374.6</c:v>
                </c:pt>
                <c:pt idx="505">
                  <c:v>374.6</c:v>
                </c:pt>
                <c:pt idx="506">
                  <c:v>374.6</c:v>
                </c:pt>
                <c:pt idx="507">
                  <c:v>374.3</c:v>
                </c:pt>
                <c:pt idx="508">
                  <c:v>374.3</c:v>
                </c:pt>
                <c:pt idx="509">
                  <c:v>374.3</c:v>
                </c:pt>
                <c:pt idx="510">
                  <c:v>374.3</c:v>
                </c:pt>
                <c:pt idx="511">
                  <c:v>374.3</c:v>
                </c:pt>
                <c:pt idx="512">
                  <c:v>374.3</c:v>
                </c:pt>
                <c:pt idx="513">
                  <c:v>374.3</c:v>
                </c:pt>
                <c:pt idx="514">
                  <c:v>374</c:v>
                </c:pt>
                <c:pt idx="515">
                  <c:v>374.3</c:v>
                </c:pt>
                <c:pt idx="516">
                  <c:v>374</c:v>
                </c:pt>
                <c:pt idx="517">
                  <c:v>374</c:v>
                </c:pt>
                <c:pt idx="518">
                  <c:v>374</c:v>
                </c:pt>
                <c:pt idx="519">
                  <c:v>373.9</c:v>
                </c:pt>
                <c:pt idx="520">
                  <c:v>374</c:v>
                </c:pt>
                <c:pt idx="521">
                  <c:v>373.7</c:v>
                </c:pt>
                <c:pt idx="522">
                  <c:v>373.3</c:v>
                </c:pt>
                <c:pt idx="523">
                  <c:v>373.7</c:v>
                </c:pt>
                <c:pt idx="524">
                  <c:v>373.7</c:v>
                </c:pt>
                <c:pt idx="525">
                  <c:v>373.3</c:v>
                </c:pt>
                <c:pt idx="526">
                  <c:v>373.3</c:v>
                </c:pt>
                <c:pt idx="527">
                  <c:v>373.3</c:v>
                </c:pt>
                <c:pt idx="528">
                  <c:v>373.3</c:v>
                </c:pt>
                <c:pt idx="529">
                  <c:v>373.3</c:v>
                </c:pt>
                <c:pt idx="530">
                  <c:v>373.3</c:v>
                </c:pt>
                <c:pt idx="531">
                  <c:v>373</c:v>
                </c:pt>
                <c:pt idx="532">
                  <c:v>373</c:v>
                </c:pt>
                <c:pt idx="533">
                  <c:v>373</c:v>
                </c:pt>
                <c:pt idx="534">
                  <c:v>373</c:v>
                </c:pt>
                <c:pt idx="535">
                  <c:v>373</c:v>
                </c:pt>
                <c:pt idx="536">
                  <c:v>372.9</c:v>
                </c:pt>
                <c:pt idx="537">
                  <c:v>372.7</c:v>
                </c:pt>
                <c:pt idx="538">
                  <c:v>372.7</c:v>
                </c:pt>
                <c:pt idx="539">
                  <c:v>372.7</c:v>
                </c:pt>
                <c:pt idx="540">
                  <c:v>372.6</c:v>
                </c:pt>
                <c:pt idx="541">
                  <c:v>372.2</c:v>
                </c:pt>
                <c:pt idx="542">
                  <c:v>372.4</c:v>
                </c:pt>
                <c:pt idx="543">
                  <c:v>372.4</c:v>
                </c:pt>
                <c:pt idx="544">
                  <c:v>372.4</c:v>
                </c:pt>
                <c:pt idx="545">
                  <c:v>372.1</c:v>
                </c:pt>
                <c:pt idx="546">
                  <c:v>372.4</c:v>
                </c:pt>
                <c:pt idx="547">
                  <c:v>372.1</c:v>
                </c:pt>
                <c:pt idx="548">
                  <c:v>372</c:v>
                </c:pt>
                <c:pt idx="549">
                  <c:v>372</c:v>
                </c:pt>
                <c:pt idx="550">
                  <c:v>372</c:v>
                </c:pt>
                <c:pt idx="551">
                  <c:v>372.1</c:v>
                </c:pt>
                <c:pt idx="552">
                  <c:v>371.6</c:v>
                </c:pt>
                <c:pt idx="553">
                  <c:v>371.7</c:v>
                </c:pt>
                <c:pt idx="554">
                  <c:v>371.7</c:v>
                </c:pt>
                <c:pt idx="555">
                  <c:v>371.6</c:v>
                </c:pt>
                <c:pt idx="556">
                  <c:v>371.4</c:v>
                </c:pt>
                <c:pt idx="557">
                  <c:v>371.3</c:v>
                </c:pt>
                <c:pt idx="558">
                  <c:v>371.3</c:v>
                </c:pt>
                <c:pt idx="559">
                  <c:v>371.4</c:v>
                </c:pt>
                <c:pt idx="560">
                  <c:v>371.4</c:v>
                </c:pt>
                <c:pt idx="561">
                  <c:v>371</c:v>
                </c:pt>
                <c:pt idx="562">
                  <c:v>370.7</c:v>
                </c:pt>
                <c:pt idx="563">
                  <c:v>370.6</c:v>
                </c:pt>
                <c:pt idx="564">
                  <c:v>370.7</c:v>
                </c:pt>
                <c:pt idx="565">
                  <c:v>370.3</c:v>
                </c:pt>
                <c:pt idx="566">
                  <c:v>370.3</c:v>
                </c:pt>
                <c:pt idx="567">
                  <c:v>370.3</c:v>
                </c:pt>
                <c:pt idx="568">
                  <c:v>370</c:v>
                </c:pt>
                <c:pt idx="569">
                  <c:v>370</c:v>
                </c:pt>
                <c:pt idx="570">
                  <c:v>369.7</c:v>
                </c:pt>
                <c:pt idx="571">
                  <c:v>369.7</c:v>
                </c:pt>
                <c:pt idx="572">
                  <c:v>369.4</c:v>
                </c:pt>
                <c:pt idx="573">
                  <c:v>369.5</c:v>
                </c:pt>
                <c:pt idx="574">
                  <c:v>369.3</c:v>
                </c:pt>
                <c:pt idx="575">
                  <c:v>369.3</c:v>
                </c:pt>
                <c:pt idx="576">
                  <c:v>368.9</c:v>
                </c:pt>
                <c:pt idx="577">
                  <c:v>369</c:v>
                </c:pt>
                <c:pt idx="578">
                  <c:v>369</c:v>
                </c:pt>
                <c:pt idx="579">
                  <c:v>368.7</c:v>
                </c:pt>
                <c:pt idx="580">
                  <c:v>368.7</c:v>
                </c:pt>
                <c:pt idx="581">
                  <c:v>368.4</c:v>
                </c:pt>
                <c:pt idx="582">
                  <c:v>368.3</c:v>
                </c:pt>
                <c:pt idx="583">
                  <c:v>368.3</c:v>
                </c:pt>
                <c:pt idx="584">
                  <c:v>368</c:v>
                </c:pt>
                <c:pt idx="585">
                  <c:v>368.3</c:v>
                </c:pt>
                <c:pt idx="586">
                  <c:v>368</c:v>
                </c:pt>
                <c:pt idx="587">
                  <c:v>368</c:v>
                </c:pt>
                <c:pt idx="588">
                  <c:v>367.6</c:v>
                </c:pt>
                <c:pt idx="589">
                  <c:v>367.7</c:v>
                </c:pt>
                <c:pt idx="590">
                  <c:v>367.4</c:v>
                </c:pt>
                <c:pt idx="591">
                  <c:v>367.3</c:v>
                </c:pt>
                <c:pt idx="592">
                  <c:v>367.4</c:v>
                </c:pt>
                <c:pt idx="593">
                  <c:v>367</c:v>
                </c:pt>
                <c:pt idx="594">
                  <c:v>367</c:v>
                </c:pt>
                <c:pt idx="595">
                  <c:v>367</c:v>
                </c:pt>
                <c:pt idx="596">
                  <c:v>366.6</c:v>
                </c:pt>
                <c:pt idx="597">
                  <c:v>366.8</c:v>
                </c:pt>
                <c:pt idx="598">
                  <c:v>366.3</c:v>
                </c:pt>
                <c:pt idx="599">
                  <c:v>366.3</c:v>
                </c:pt>
                <c:pt idx="600">
                  <c:v>366.4</c:v>
                </c:pt>
                <c:pt idx="601">
                  <c:v>366</c:v>
                </c:pt>
                <c:pt idx="602">
                  <c:v>366</c:v>
                </c:pt>
                <c:pt idx="603">
                  <c:v>365.7</c:v>
                </c:pt>
                <c:pt idx="604">
                  <c:v>365.7</c:v>
                </c:pt>
                <c:pt idx="605">
                  <c:v>365.7</c:v>
                </c:pt>
                <c:pt idx="606">
                  <c:v>365.4</c:v>
                </c:pt>
                <c:pt idx="607">
                  <c:v>365.4</c:v>
                </c:pt>
                <c:pt idx="608">
                  <c:v>365.4</c:v>
                </c:pt>
                <c:pt idx="609">
                  <c:v>365.1</c:v>
                </c:pt>
                <c:pt idx="610">
                  <c:v>365.1</c:v>
                </c:pt>
                <c:pt idx="611">
                  <c:v>364.7</c:v>
                </c:pt>
                <c:pt idx="612">
                  <c:v>364.7</c:v>
                </c:pt>
                <c:pt idx="613">
                  <c:v>364.4</c:v>
                </c:pt>
                <c:pt idx="614">
                  <c:v>364.4</c:v>
                </c:pt>
                <c:pt idx="615">
                  <c:v>364.4</c:v>
                </c:pt>
                <c:pt idx="616">
                  <c:v>364</c:v>
                </c:pt>
                <c:pt idx="617">
                  <c:v>364</c:v>
                </c:pt>
                <c:pt idx="618">
                  <c:v>364</c:v>
                </c:pt>
                <c:pt idx="619">
                  <c:v>363.7</c:v>
                </c:pt>
                <c:pt idx="620">
                  <c:v>363.7</c:v>
                </c:pt>
                <c:pt idx="621">
                  <c:v>363.4</c:v>
                </c:pt>
                <c:pt idx="622">
                  <c:v>363.5</c:v>
                </c:pt>
                <c:pt idx="623">
                  <c:v>363</c:v>
                </c:pt>
                <c:pt idx="624">
                  <c:v>363.1</c:v>
                </c:pt>
                <c:pt idx="625">
                  <c:v>362.8</c:v>
                </c:pt>
                <c:pt idx="626">
                  <c:v>362.8</c:v>
                </c:pt>
                <c:pt idx="627">
                  <c:v>362.7</c:v>
                </c:pt>
                <c:pt idx="628">
                  <c:v>362.5</c:v>
                </c:pt>
                <c:pt idx="629">
                  <c:v>362.4</c:v>
                </c:pt>
                <c:pt idx="630">
                  <c:v>362.1</c:v>
                </c:pt>
                <c:pt idx="631">
                  <c:v>362.2</c:v>
                </c:pt>
                <c:pt idx="632">
                  <c:v>362.1</c:v>
                </c:pt>
                <c:pt idx="633">
                  <c:v>361.8</c:v>
                </c:pt>
                <c:pt idx="634">
                  <c:v>361.8</c:v>
                </c:pt>
                <c:pt idx="635">
                  <c:v>361.8</c:v>
                </c:pt>
                <c:pt idx="636">
                  <c:v>361.8</c:v>
                </c:pt>
                <c:pt idx="637">
                  <c:v>361.8</c:v>
                </c:pt>
                <c:pt idx="638">
                  <c:v>361.5</c:v>
                </c:pt>
                <c:pt idx="639">
                  <c:v>361.5</c:v>
                </c:pt>
                <c:pt idx="640">
                  <c:v>361.2</c:v>
                </c:pt>
                <c:pt idx="641">
                  <c:v>361.1</c:v>
                </c:pt>
                <c:pt idx="642">
                  <c:v>361.1</c:v>
                </c:pt>
                <c:pt idx="643">
                  <c:v>360.9</c:v>
                </c:pt>
                <c:pt idx="644">
                  <c:v>360.9</c:v>
                </c:pt>
                <c:pt idx="645">
                  <c:v>360.4</c:v>
                </c:pt>
                <c:pt idx="646">
                  <c:v>360.9</c:v>
                </c:pt>
                <c:pt idx="647">
                  <c:v>360.4</c:v>
                </c:pt>
                <c:pt idx="648">
                  <c:v>360.1</c:v>
                </c:pt>
                <c:pt idx="649">
                  <c:v>360.1</c:v>
                </c:pt>
                <c:pt idx="650">
                  <c:v>360</c:v>
                </c:pt>
                <c:pt idx="651">
                  <c:v>359.8</c:v>
                </c:pt>
                <c:pt idx="652">
                  <c:v>359.8</c:v>
                </c:pt>
                <c:pt idx="653">
                  <c:v>359.5</c:v>
                </c:pt>
                <c:pt idx="654">
                  <c:v>359.5</c:v>
                </c:pt>
                <c:pt idx="655">
                  <c:v>359.5</c:v>
                </c:pt>
                <c:pt idx="656">
                  <c:v>359.2</c:v>
                </c:pt>
                <c:pt idx="657">
                  <c:v>359.2</c:v>
                </c:pt>
                <c:pt idx="658">
                  <c:v>358.8</c:v>
                </c:pt>
                <c:pt idx="659">
                  <c:v>358.9</c:v>
                </c:pt>
                <c:pt idx="660">
                  <c:v>358.8</c:v>
                </c:pt>
                <c:pt idx="661">
                  <c:v>358.5</c:v>
                </c:pt>
                <c:pt idx="662">
                  <c:v>358.5</c:v>
                </c:pt>
                <c:pt idx="663">
                  <c:v>358.2</c:v>
                </c:pt>
                <c:pt idx="664">
                  <c:v>358.2</c:v>
                </c:pt>
                <c:pt idx="665">
                  <c:v>357.8</c:v>
                </c:pt>
                <c:pt idx="666">
                  <c:v>357.9</c:v>
                </c:pt>
                <c:pt idx="667">
                  <c:v>357.6</c:v>
                </c:pt>
                <c:pt idx="668">
                  <c:v>357.6</c:v>
                </c:pt>
                <c:pt idx="669">
                  <c:v>357.6</c:v>
                </c:pt>
                <c:pt idx="670">
                  <c:v>357.2</c:v>
                </c:pt>
                <c:pt idx="671">
                  <c:v>357.2</c:v>
                </c:pt>
                <c:pt idx="672">
                  <c:v>356.9</c:v>
                </c:pt>
                <c:pt idx="673">
                  <c:v>356.9</c:v>
                </c:pt>
                <c:pt idx="674">
                  <c:v>356.5</c:v>
                </c:pt>
                <c:pt idx="675">
                  <c:v>356.6</c:v>
                </c:pt>
                <c:pt idx="676">
                  <c:v>356.6</c:v>
                </c:pt>
                <c:pt idx="677">
                  <c:v>356.2</c:v>
                </c:pt>
                <c:pt idx="678">
                  <c:v>356.2</c:v>
                </c:pt>
                <c:pt idx="679">
                  <c:v>355.9</c:v>
                </c:pt>
                <c:pt idx="680">
                  <c:v>355.8</c:v>
                </c:pt>
                <c:pt idx="681">
                  <c:v>355.9</c:v>
                </c:pt>
                <c:pt idx="682">
                  <c:v>355.5</c:v>
                </c:pt>
                <c:pt idx="683">
                  <c:v>355.5</c:v>
                </c:pt>
                <c:pt idx="684">
                  <c:v>355.2</c:v>
                </c:pt>
                <c:pt idx="685">
                  <c:v>355.2</c:v>
                </c:pt>
                <c:pt idx="686">
                  <c:v>355.2</c:v>
                </c:pt>
                <c:pt idx="687">
                  <c:v>354.9</c:v>
                </c:pt>
                <c:pt idx="688">
                  <c:v>354.9</c:v>
                </c:pt>
                <c:pt idx="689">
                  <c:v>354.5</c:v>
                </c:pt>
                <c:pt idx="690">
                  <c:v>354.5</c:v>
                </c:pt>
                <c:pt idx="691">
                  <c:v>354.5</c:v>
                </c:pt>
                <c:pt idx="692">
                  <c:v>354.2</c:v>
                </c:pt>
                <c:pt idx="693">
                  <c:v>354.2</c:v>
                </c:pt>
                <c:pt idx="694">
                  <c:v>354.2</c:v>
                </c:pt>
                <c:pt idx="695">
                  <c:v>353.8</c:v>
                </c:pt>
                <c:pt idx="696">
                  <c:v>353.8</c:v>
                </c:pt>
                <c:pt idx="697">
                  <c:v>353.5</c:v>
                </c:pt>
                <c:pt idx="698">
                  <c:v>353.4</c:v>
                </c:pt>
                <c:pt idx="699">
                  <c:v>353.1</c:v>
                </c:pt>
                <c:pt idx="700">
                  <c:v>353.1</c:v>
                </c:pt>
                <c:pt idx="701">
                  <c:v>353.2</c:v>
                </c:pt>
                <c:pt idx="702">
                  <c:v>352.8</c:v>
                </c:pt>
                <c:pt idx="703">
                  <c:v>352.8</c:v>
                </c:pt>
                <c:pt idx="704">
                  <c:v>352.6</c:v>
                </c:pt>
                <c:pt idx="705">
                  <c:v>352.5</c:v>
                </c:pt>
                <c:pt idx="706">
                  <c:v>352.1</c:v>
                </c:pt>
                <c:pt idx="707">
                  <c:v>352.1</c:v>
                </c:pt>
                <c:pt idx="708">
                  <c:v>352.1</c:v>
                </c:pt>
                <c:pt idx="709">
                  <c:v>352.1</c:v>
                </c:pt>
                <c:pt idx="710">
                  <c:v>351.8</c:v>
                </c:pt>
                <c:pt idx="711">
                  <c:v>351.8</c:v>
                </c:pt>
                <c:pt idx="712">
                  <c:v>351.8</c:v>
                </c:pt>
                <c:pt idx="713">
                  <c:v>351.5</c:v>
                </c:pt>
                <c:pt idx="714">
                  <c:v>351.2</c:v>
                </c:pt>
                <c:pt idx="715">
                  <c:v>351.1</c:v>
                </c:pt>
                <c:pt idx="716">
                  <c:v>351.2</c:v>
                </c:pt>
                <c:pt idx="717">
                  <c:v>351.2</c:v>
                </c:pt>
                <c:pt idx="718">
                  <c:v>351.2</c:v>
                </c:pt>
                <c:pt idx="719">
                  <c:v>351.2</c:v>
                </c:pt>
                <c:pt idx="720">
                  <c:v>350.9</c:v>
                </c:pt>
                <c:pt idx="721">
                  <c:v>350.9</c:v>
                </c:pt>
                <c:pt idx="722">
                  <c:v>350.5</c:v>
                </c:pt>
                <c:pt idx="723">
                  <c:v>350.5</c:v>
                </c:pt>
                <c:pt idx="724">
                  <c:v>350.5</c:v>
                </c:pt>
                <c:pt idx="725">
                  <c:v>350.2</c:v>
                </c:pt>
                <c:pt idx="726">
                  <c:v>350.2</c:v>
                </c:pt>
                <c:pt idx="727">
                  <c:v>350.2</c:v>
                </c:pt>
                <c:pt idx="728">
                  <c:v>350</c:v>
                </c:pt>
                <c:pt idx="729">
                  <c:v>349.9</c:v>
                </c:pt>
                <c:pt idx="730">
                  <c:v>349.9</c:v>
                </c:pt>
                <c:pt idx="731">
                  <c:v>349.5</c:v>
                </c:pt>
                <c:pt idx="732">
                  <c:v>349.5</c:v>
                </c:pt>
                <c:pt idx="733">
                  <c:v>349.5</c:v>
                </c:pt>
                <c:pt idx="734">
                  <c:v>349.2</c:v>
                </c:pt>
                <c:pt idx="735">
                  <c:v>348.9</c:v>
                </c:pt>
                <c:pt idx="736">
                  <c:v>349.2</c:v>
                </c:pt>
                <c:pt idx="737">
                  <c:v>348.9</c:v>
                </c:pt>
                <c:pt idx="738">
                  <c:v>348.5</c:v>
                </c:pt>
                <c:pt idx="739">
                  <c:v>348.5</c:v>
                </c:pt>
                <c:pt idx="740">
                  <c:v>348.5</c:v>
                </c:pt>
                <c:pt idx="741">
                  <c:v>348.2</c:v>
                </c:pt>
                <c:pt idx="742">
                  <c:v>348.2</c:v>
                </c:pt>
                <c:pt idx="743">
                  <c:v>348.2</c:v>
                </c:pt>
                <c:pt idx="744">
                  <c:v>347.8</c:v>
                </c:pt>
                <c:pt idx="745">
                  <c:v>347.8</c:v>
                </c:pt>
                <c:pt idx="746">
                  <c:v>347.8</c:v>
                </c:pt>
                <c:pt idx="747">
                  <c:v>347.5</c:v>
                </c:pt>
                <c:pt idx="748">
                  <c:v>347.5</c:v>
                </c:pt>
                <c:pt idx="749">
                  <c:v>347.5</c:v>
                </c:pt>
                <c:pt idx="750">
                  <c:v>347.5</c:v>
                </c:pt>
                <c:pt idx="751">
                  <c:v>346.9</c:v>
                </c:pt>
                <c:pt idx="752">
                  <c:v>347</c:v>
                </c:pt>
                <c:pt idx="753">
                  <c:v>346.9</c:v>
                </c:pt>
                <c:pt idx="754">
                  <c:v>346.5</c:v>
                </c:pt>
                <c:pt idx="755">
                  <c:v>346.5</c:v>
                </c:pt>
                <c:pt idx="756">
                  <c:v>346.5</c:v>
                </c:pt>
                <c:pt idx="757">
                  <c:v>346.2</c:v>
                </c:pt>
                <c:pt idx="758">
                  <c:v>346.2</c:v>
                </c:pt>
                <c:pt idx="759">
                  <c:v>346.2</c:v>
                </c:pt>
                <c:pt idx="760">
                  <c:v>345.9</c:v>
                </c:pt>
                <c:pt idx="761">
                  <c:v>345.9</c:v>
                </c:pt>
                <c:pt idx="762">
                  <c:v>345.6</c:v>
                </c:pt>
                <c:pt idx="763">
                  <c:v>345.6</c:v>
                </c:pt>
                <c:pt idx="764">
                  <c:v>345.5</c:v>
                </c:pt>
                <c:pt idx="765">
                  <c:v>345.6</c:v>
                </c:pt>
                <c:pt idx="766">
                  <c:v>345.1</c:v>
                </c:pt>
                <c:pt idx="767">
                  <c:v>345.2</c:v>
                </c:pt>
                <c:pt idx="768">
                  <c:v>345.2</c:v>
                </c:pt>
                <c:pt idx="769">
                  <c:v>344.9</c:v>
                </c:pt>
                <c:pt idx="770">
                  <c:v>344.5</c:v>
                </c:pt>
                <c:pt idx="771">
                  <c:v>344.5</c:v>
                </c:pt>
                <c:pt idx="772">
                  <c:v>344.5</c:v>
                </c:pt>
                <c:pt idx="773">
                  <c:v>344.5</c:v>
                </c:pt>
                <c:pt idx="774">
                  <c:v>344.2</c:v>
                </c:pt>
                <c:pt idx="775">
                  <c:v>344.2</c:v>
                </c:pt>
                <c:pt idx="776">
                  <c:v>343.9</c:v>
                </c:pt>
                <c:pt idx="777">
                  <c:v>343.9</c:v>
                </c:pt>
                <c:pt idx="778">
                  <c:v>343.5</c:v>
                </c:pt>
                <c:pt idx="779">
                  <c:v>343.5</c:v>
                </c:pt>
                <c:pt idx="780">
                  <c:v>343.5</c:v>
                </c:pt>
                <c:pt idx="781">
                  <c:v>343.2</c:v>
                </c:pt>
                <c:pt idx="782">
                  <c:v>343.2</c:v>
                </c:pt>
                <c:pt idx="783">
                  <c:v>343.2</c:v>
                </c:pt>
                <c:pt idx="784">
                  <c:v>342.8</c:v>
                </c:pt>
                <c:pt idx="785">
                  <c:v>342.8</c:v>
                </c:pt>
                <c:pt idx="786">
                  <c:v>342.5</c:v>
                </c:pt>
                <c:pt idx="787">
                  <c:v>342.5</c:v>
                </c:pt>
                <c:pt idx="788">
                  <c:v>342.3</c:v>
                </c:pt>
                <c:pt idx="789">
                  <c:v>342.2</c:v>
                </c:pt>
                <c:pt idx="790">
                  <c:v>342.3</c:v>
                </c:pt>
                <c:pt idx="791">
                  <c:v>342.2</c:v>
                </c:pt>
                <c:pt idx="792">
                  <c:v>341.8</c:v>
                </c:pt>
                <c:pt idx="793">
                  <c:v>341.9</c:v>
                </c:pt>
                <c:pt idx="794">
                  <c:v>341.9</c:v>
                </c:pt>
                <c:pt idx="795">
                  <c:v>341.9</c:v>
                </c:pt>
                <c:pt idx="796">
                  <c:v>341.9</c:v>
                </c:pt>
                <c:pt idx="797">
                  <c:v>341.6</c:v>
                </c:pt>
                <c:pt idx="798">
                  <c:v>341.5</c:v>
                </c:pt>
                <c:pt idx="799">
                  <c:v>341.5</c:v>
                </c:pt>
                <c:pt idx="800">
                  <c:v>341.6</c:v>
                </c:pt>
                <c:pt idx="801">
                  <c:v>341.6</c:v>
                </c:pt>
                <c:pt idx="802">
                  <c:v>341.6</c:v>
                </c:pt>
                <c:pt idx="803">
                  <c:v>341.1</c:v>
                </c:pt>
                <c:pt idx="804">
                  <c:v>341.3</c:v>
                </c:pt>
                <c:pt idx="805">
                  <c:v>341.1</c:v>
                </c:pt>
                <c:pt idx="806">
                  <c:v>341.1</c:v>
                </c:pt>
                <c:pt idx="807">
                  <c:v>341.1</c:v>
                </c:pt>
                <c:pt idx="808">
                  <c:v>340.9</c:v>
                </c:pt>
                <c:pt idx="809">
                  <c:v>340.8</c:v>
                </c:pt>
                <c:pt idx="810">
                  <c:v>340.8</c:v>
                </c:pt>
                <c:pt idx="811">
                  <c:v>340.5</c:v>
                </c:pt>
                <c:pt idx="812">
                  <c:v>340.5</c:v>
                </c:pt>
                <c:pt idx="813">
                  <c:v>340.5</c:v>
                </c:pt>
                <c:pt idx="814">
                  <c:v>340.5</c:v>
                </c:pt>
                <c:pt idx="815">
                  <c:v>340.5</c:v>
                </c:pt>
                <c:pt idx="816">
                  <c:v>340.2</c:v>
                </c:pt>
                <c:pt idx="817">
                  <c:v>340.2</c:v>
                </c:pt>
                <c:pt idx="818">
                  <c:v>340.2</c:v>
                </c:pt>
                <c:pt idx="819">
                  <c:v>340.2</c:v>
                </c:pt>
                <c:pt idx="820">
                  <c:v>339.9</c:v>
                </c:pt>
                <c:pt idx="821">
                  <c:v>339.9</c:v>
                </c:pt>
                <c:pt idx="822">
                  <c:v>339.9</c:v>
                </c:pt>
                <c:pt idx="823">
                  <c:v>339.6</c:v>
                </c:pt>
                <c:pt idx="824">
                  <c:v>339.9</c:v>
                </c:pt>
                <c:pt idx="825">
                  <c:v>339.6</c:v>
                </c:pt>
                <c:pt idx="826">
                  <c:v>339.5</c:v>
                </c:pt>
                <c:pt idx="827">
                  <c:v>339.6</c:v>
                </c:pt>
                <c:pt idx="828">
                  <c:v>339.6</c:v>
                </c:pt>
                <c:pt idx="829">
                  <c:v>339.2</c:v>
                </c:pt>
                <c:pt idx="830">
                  <c:v>339.2</c:v>
                </c:pt>
                <c:pt idx="831">
                  <c:v>339.2</c:v>
                </c:pt>
                <c:pt idx="832">
                  <c:v>339.2</c:v>
                </c:pt>
                <c:pt idx="833">
                  <c:v>339.2</c:v>
                </c:pt>
                <c:pt idx="834">
                  <c:v>339.2</c:v>
                </c:pt>
                <c:pt idx="835">
                  <c:v>339.2</c:v>
                </c:pt>
                <c:pt idx="836">
                  <c:v>339.2</c:v>
                </c:pt>
                <c:pt idx="837">
                  <c:v>338.9</c:v>
                </c:pt>
                <c:pt idx="838">
                  <c:v>338.9</c:v>
                </c:pt>
                <c:pt idx="839">
                  <c:v>338.9</c:v>
                </c:pt>
                <c:pt idx="840">
                  <c:v>338.9</c:v>
                </c:pt>
                <c:pt idx="841">
                  <c:v>338.9</c:v>
                </c:pt>
                <c:pt idx="842">
                  <c:v>338.9</c:v>
                </c:pt>
                <c:pt idx="843">
                  <c:v>338.5</c:v>
                </c:pt>
                <c:pt idx="844">
                  <c:v>338.6</c:v>
                </c:pt>
                <c:pt idx="845">
                  <c:v>338.6</c:v>
                </c:pt>
                <c:pt idx="846">
                  <c:v>338.5</c:v>
                </c:pt>
                <c:pt idx="847">
                  <c:v>338.5</c:v>
                </c:pt>
                <c:pt idx="848">
                  <c:v>338.6</c:v>
                </c:pt>
                <c:pt idx="849">
                  <c:v>338.5</c:v>
                </c:pt>
                <c:pt idx="850">
                  <c:v>338.5</c:v>
                </c:pt>
                <c:pt idx="851">
                  <c:v>338.6</c:v>
                </c:pt>
                <c:pt idx="852">
                  <c:v>338.2</c:v>
                </c:pt>
                <c:pt idx="853">
                  <c:v>338.2</c:v>
                </c:pt>
                <c:pt idx="854">
                  <c:v>338.2</c:v>
                </c:pt>
                <c:pt idx="855">
                  <c:v>338.2</c:v>
                </c:pt>
                <c:pt idx="856">
                  <c:v>337.9</c:v>
                </c:pt>
                <c:pt idx="857">
                  <c:v>338.1</c:v>
                </c:pt>
                <c:pt idx="858">
                  <c:v>337.9</c:v>
                </c:pt>
                <c:pt idx="859">
                  <c:v>337.9</c:v>
                </c:pt>
                <c:pt idx="860">
                  <c:v>337.9</c:v>
                </c:pt>
                <c:pt idx="861">
                  <c:v>337.9</c:v>
                </c:pt>
                <c:pt idx="862">
                  <c:v>338</c:v>
                </c:pt>
                <c:pt idx="863">
                  <c:v>337.9</c:v>
                </c:pt>
                <c:pt idx="864">
                  <c:v>338</c:v>
                </c:pt>
                <c:pt idx="865">
                  <c:v>337.5</c:v>
                </c:pt>
                <c:pt idx="866">
                  <c:v>337.5</c:v>
                </c:pt>
                <c:pt idx="867">
                  <c:v>337.5</c:v>
                </c:pt>
                <c:pt idx="868">
                  <c:v>337.5</c:v>
                </c:pt>
                <c:pt idx="869">
                  <c:v>337.5</c:v>
                </c:pt>
                <c:pt idx="870">
                  <c:v>337.2</c:v>
                </c:pt>
                <c:pt idx="871">
                  <c:v>337</c:v>
                </c:pt>
                <c:pt idx="872">
                  <c:v>336.5</c:v>
                </c:pt>
                <c:pt idx="873">
                  <c:v>336.2</c:v>
                </c:pt>
                <c:pt idx="874">
                  <c:v>335.9</c:v>
                </c:pt>
                <c:pt idx="875">
                  <c:v>335.6</c:v>
                </c:pt>
                <c:pt idx="876">
                  <c:v>335.6</c:v>
                </c:pt>
                <c:pt idx="877">
                  <c:v>335.3</c:v>
                </c:pt>
                <c:pt idx="878">
                  <c:v>335.3</c:v>
                </c:pt>
                <c:pt idx="879">
                  <c:v>335.3</c:v>
                </c:pt>
                <c:pt idx="880">
                  <c:v>334.9</c:v>
                </c:pt>
                <c:pt idx="881">
                  <c:v>334.9</c:v>
                </c:pt>
                <c:pt idx="882">
                  <c:v>334.6</c:v>
                </c:pt>
                <c:pt idx="883">
                  <c:v>334.6</c:v>
                </c:pt>
                <c:pt idx="884">
                  <c:v>334.6</c:v>
                </c:pt>
                <c:pt idx="885">
                  <c:v>334.2</c:v>
                </c:pt>
                <c:pt idx="886">
                  <c:v>334.3</c:v>
                </c:pt>
                <c:pt idx="887">
                  <c:v>334.2</c:v>
                </c:pt>
                <c:pt idx="888">
                  <c:v>334</c:v>
                </c:pt>
                <c:pt idx="889">
                  <c:v>333.9</c:v>
                </c:pt>
                <c:pt idx="890">
                  <c:v>333.9</c:v>
                </c:pt>
                <c:pt idx="891">
                  <c:v>333.9</c:v>
                </c:pt>
                <c:pt idx="892">
                  <c:v>333.6</c:v>
                </c:pt>
                <c:pt idx="893">
                  <c:v>333.6</c:v>
                </c:pt>
                <c:pt idx="894">
                  <c:v>333.6</c:v>
                </c:pt>
                <c:pt idx="895">
                  <c:v>333.3</c:v>
                </c:pt>
                <c:pt idx="896">
                  <c:v>333.3</c:v>
                </c:pt>
                <c:pt idx="897">
                  <c:v>333.3</c:v>
                </c:pt>
                <c:pt idx="898">
                  <c:v>332.9</c:v>
                </c:pt>
                <c:pt idx="899">
                  <c:v>333</c:v>
                </c:pt>
                <c:pt idx="900">
                  <c:v>333</c:v>
                </c:pt>
                <c:pt idx="901">
                  <c:v>332.9</c:v>
                </c:pt>
                <c:pt idx="902">
                  <c:v>332.5</c:v>
                </c:pt>
                <c:pt idx="903">
                  <c:v>332.6</c:v>
                </c:pt>
                <c:pt idx="904">
                  <c:v>332.5</c:v>
                </c:pt>
                <c:pt idx="905">
                  <c:v>332.6</c:v>
                </c:pt>
                <c:pt idx="906">
                  <c:v>332.2</c:v>
                </c:pt>
                <c:pt idx="907">
                  <c:v>332.2</c:v>
                </c:pt>
                <c:pt idx="908">
                  <c:v>332.2</c:v>
                </c:pt>
                <c:pt idx="909">
                  <c:v>331.9</c:v>
                </c:pt>
                <c:pt idx="910">
                  <c:v>331.9</c:v>
                </c:pt>
                <c:pt idx="911">
                  <c:v>331.9</c:v>
                </c:pt>
                <c:pt idx="912">
                  <c:v>331.6</c:v>
                </c:pt>
                <c:pt idx="913">
                  <c:v>331.6</c:v>
                </c:pt>
                <c:pt idx="914">
                  <c:v>331.6</c:v>
                </c:pt>
                <c:pt idx="915">
                  <c:v>331.6</c:v>
                </c:pt>
                <c:pt idx="916">
                  <c:v>331.3</c:v>
                </c:pt>
                <c:pt idx="917">
                  <c:v>331.3</c:v>
                </c:pt>
                <c:pt idx="918">
                  <c:v>331.3</c:v>
                </c:pt>
                <c:pt idx="919">
                  <c:v>331</c:v>
                </c:pt>
                <c:pt idx="920">
                  <c:v>331</c:v>
                </c:pt>
                <c:pt idx="921">
                  <c:v>330.9</c:v>
                </c:pt>
                <c:pt idx="922">
                  <c:v>330.6</c:v>
                </c:pt>
                <c:pt idx="923">
                  <c:v>330.6</c:v>
                </c:pt>
                <c:pt idx="924">
                  <c:v>330.6</c:v>
                </c:pt>
                <c:pt idx="925">
                  <c:v>330.3</c:v>
                </c:pt>
                <c:pt idx="926">
                  <c:v>330.3</c:v>
                </c:pt>
                <c:pt idx="927">
                  <c:v>330.3</c:v>
                </c:pt>
                <c:pt idx="928">
                  <c:v>330</c:v>
                </c:pt>
                <c:pt idx="929">
                  <c:v>330.3</c:v>
                </c:pt>
                <c:pt idx="930">
                  <c:v>330</c:v>
                </c:pt>
                <c:pt idx="931">
                  <c:v>329.7</c:v>
                </c:pt>
                <c:pt idx="932">
                  <c:v>329.6</c:v>
                </c:pt>
                <c:pt idx="933">
                  <c:v>329.4</c:v>
                </c:pt>
                <c:pt idx="934">
                  <c:v>329.4</c:v>
                </c:pt>
                <c:pt idx="935">
                  <c:v>329.4</c:v>
                </c:pt>
                <c:pt idx="936">
                  <c:v>329.4</c:v>
                </c:pt>
                <c:pt idx="937">
                  <c:v>329</c:v>
                </c:pt>
                <c:pt idx="938">
                  <c:v>329</c:v>
                </c:pt>
                <c:pt idx="939">
                  <c:v>329</c:v>
                </c:pt>
                <c:pt idx="940">
                  <c:v>328.7</c:v>
                </c:pt>
                <c:pt idx="941">
                  <c:v>328.7</c:v>
                </c:pt>
                <c:pt idx="942">
                  <c:v>328.4</c:v>
                </c:pt>
                <c:pt idx="943">
                  <c:v>328.4</c:v>
                </c:pt>
                <c:pt idx="944">
                  <c:v>328.4</c:v>
                </c:pt>
                <c:pt idx="945">
                  <c:v>328.1</c:v>
                </c:pt>
                <c:pt idx="946">
                  <c:v>327.8</c:v>
                </c:pt>
                <c:pt idx="947">
                  <c:v>327.7</c:v>
                </c:pt>
                <c:pt idx="948">
                  <c:v>327.7</c:v>
                </c:pt>
                <c:pt idx="949">
                  <c:v>327.39999999999998</c:v>
                </c:pt>
                <c:pt idx="950">
                  <c:v>327.39999999999998</c:v>
                </c:pt>
                <c:pt idx="951">
                  <c:v>327.39999999999998</c:v>
                </c:pt>
                <c:pt idx="952">
                  <c:v>327</c:v>
                </c:pt>
                <c:pt idx="953">
                  <c:v>327.10000000000002</c:v>
                </c:pt>
                <c:pt idx="954">
                  <c:v>326.60000000000002</c:v>
                </c:pt>
                <c:pt idx="955">
                  <c:v>327</c:v>
                </c:pt>
                <c:pt idx="956">
                  <c:v>326.60000000000002</c:v>
                </c:pt>
                <c:pt idx="957">
                  <c:v>326.60000000000002</c:v>
                </c:pt>
                <c:pt idx="958">
                  <c:v>326.3</c:v>
                </c:pt>
                <c:pt idx="959">
                  <c:v>326.39999999999998</c:v>
                </c:pt>
                <c:pt idx="960">
                  <c:v>326.10000000000002</c:v>
                </c:pt>
                <c:pt idx="961">
                  <c:v>326</c:v>
                </c:pt>
                <c:pt idx="962">
                  <c:v>326</c:v>
                </c:pt>
                <c:pt idx="963">
                  <c:v>326</c:v>
                </c:pt>
                <c:pt idx="964">
                  <c:v>325.7</c:v>
                </c:pt>
                <c:pt idx="965">
                  <c:v>325.39999999999998</c:v>
                </c:pt>
                <c:pt idx="966">
                  <c:v>325.39999999999998</c:v>
                </c:pt>
                <c:pt idx="967">
                  <c:v>325.39999999999998</c:v>
                </c:pt>
                <c:pt idx="968">
                  <c:v>325.10000000000002</c:v>
                </c:pt>
                <c:pt idx="969">
                  <c:v>324.7</c:v>
                </c:pt>
                <c:pt idx="970">
                  <c:v>325.10000000000002</c:v>
                </c:pt>
                <c:pt idx="971">
                  <c:v>324.7</c:v>
                </c:pt>
                <c:pt idx="972">
                  <c:v>324.7</c:v>
                </c:pt>
                <c:pt idx="973">
                  <c:v>324.39999999999998</c:v>
                </c:pt>
                <c:pt idx="974">
                  <c:v>324.39999999999998</c:v>
                </c:pt>
                <c:pt idx="975">
                  <c:v>324.39999999999998</c:v>
                </c:pt>
                <c:pt idx="976">
                  <c:v>324</c:v>
                </c:pt>
                <c:pt idx="977">
                  <c:v>324</c:v>
                </c:pt>
                <c:pt idx="978">
                  <c:v>323.8</c:v>
                </c:pt>
                <c:pt idx="979">
                  <c:v>323.8</c:v>
                </c:pt>
                <c:pt idx="980">
                  <c:v>323.7</c:v>
                </c:pt>
                <c:pt idx="981">
                  <c:v>323.5</c:v>
                </c:pt>
                <c:pt idx="982">
                  <c:v>323.10000000000002</c:v>
                </c:pt>
                <c:pt idx="983">
                  <c:v>323.39999999999998</c:v>
                </c:pt>
                <c:pt idx="984">
                  <c:v>323.10000000000002</c:v>
                </c:pt>
                <c:pt idx="985">
                  <c:v>322.7</c:v>
                </c:pt>
                <c:pt idx="986">
                  <c:v>322.8</c:v>
                </c:pt>
                <c:pt idx="987">
                  <c:v>322.8</c:v>
                </c:pt>
                <c:pt idx="988">
                  <c:v>322.3</c:v>
                </c:pt>
                <c:pt idx="989">
                  <c:v>322.39999999999998</c:v>
                </c:pt>
                <c:pt idx="990">
                  <c:v>322.39999999999998</c:v>
                </c:pt>
                <c:pt idx="991">
                  <c:v>322.3</c:v>
                </c:pt>
                <c:pt idx="992">
                  <c:v>321.89999999999998</c:v>
                </c:pt>
                <c:pt idx="993">
                  <c:v>321.7</c:v>
                </c:pt>
                <c:pt idx="994">
                  <c:v>321.7</c:v>
                </c:pt>
                <c:pt idx="995">
                  <c:v>321.7</c:v>
                </c:pt>
                <c:pt idx="996">
                  <c:v>321.39999999999998</c:v>
                </c:pt>
                <c:pt idx="997">
                  <c:v>321.2</c:v>
                </c:pt>
                <c:pt idx="998">
                  <c:v>321.10000000000002</c:v>
                </c:pt>
                <c:pt idx="999">
                  <c:v>320.7</c:v>
                </c:pt>
                <c:pt idx="1000">
                  <c:v>320.7</c:v>
                </c:pt>
                <c:pt idx="1001">
                  <c:v>320.7</c:v>
                </c:pt>
                <c:pt idx="1002">
                  <c:v>320.5</c:v>
                </c:pt>
                <c:pt idx="1003">
                  <c:v>320.39999999999998</c:v>
                </c:pt>
                <c:pt idx="1004">
                  <c:v>320.39999999999998</c:v>
                </c:pt>
                <c:pt idx="1005">
                  <c:v>320.10000000000002</c:v>
                </c:pt>
                <c:pt idx="1006">
                  <c:v>320.10000000000002</c:v>
                </c:pt>
                <c:pt idx="1007">
                  <c:v>319.8</c:v>
                </c:pt>
                <c:pt idx="1008">
                  <c:v>319.8</c:v>
                </c:pt>
                <c:pt idx="1009">
                  <c:v>319.8</c:v>
                </c:pt>
                <c:pt idx="1010">
                  <c:v>319.5</c:v>
                </c:pt>
                <c:pt idx="1011">
                  <c:v>319.5</c:v>
                </c:pt>
                <c:pt idx="1012">
                  <c:v>319.2</c:v>
                </c:pt>
                <c:pt idx="1013">
                  <c:v>319.2</c:v>
                </c:pt>
                <c:pt idx="1014">
                  <c:v>318.8</c:v>
                </c:pt>
                <c:pt idx="1015">
                  <c:v>318.8</c:v>
                </c:pt>
                <c:pt idx="1016">
                  <c:v>318.8</c:v>
                </c:pt>
                <c:pt idx="1017">
                  <c:v>318.8</c:v>
                </c:pt>
                <c:pt idx="1018">
                  <c:v>318.5</c:v>
                </c:pt>
                <c:pt idx="1019">
                  <c:v>318.5</c:v>
                </c:pt>
                <c:pt idx="1020">
                  <c:v>318.2</c:v>
                </c:pt>
                <c:pt idx="1021">
                  <c:v>318.2</c:v>
                </c:pt>
                <c:pt idx="1022">
                  <c:v>318</c:v>
                </c:pt>
                <c:pt idx="1023">
                  <c:v>317.8</c:v>
                </c:pt>
                <c:pt idx="1024">
                  <c:v>317.8</c:v>
                </c:pt>
                <c:pt idx="1025">
                  <c:v>317.7</c:v>
                </c:pt>
                <c:pt idx="1026">
                  <c:v>317.60000000000002</c:v>
                </c:pt>
                <c:pt idx="1027">
                  <c:v>317.5</c:v>
                </c:pt>
                <c:pt idx="1028">
                  <c:v>317.5</c:v>
                </c:pt>
                <c:pt idx="1029">
                  <c:v>317.5</c:v>
                </c:pt>
                <c:pt idx="1030">
                  <c:v>317.10000000000002</c:v>
                </c:pt>
                <c:pt idx="1031">
                  <c:v>317</c:v>
                </c:pt>
                <c:pt idx="1032">
                  <c:v>316.8</c:v>
                </c:pt>
                <c:pt idx="1033">
                  <c:v>316.8</c:v>
                </c:pt>
                <c:pt idx="1034">
                  <c:v>316.8</c:v>
                </c:pt>
                <c:pt idx="1035">
                  <c:v>316.39999999999998</c:v>
                </c:pt>
                <c:pt idx="1036">
                  <c:v>316.39999999999998</c:v>
                </c:pt>
                <c:pt idx="1037">
                  <c:v>316.39999999999998</c:v>
                </c:pt>
                <c:pt idx="1038">
                  <c:v>316.10000000000002</c:v>
                </c:pt>
                <c:pt idx="1039">
                  <c:v>316.10000000000002</c:v>
                </c:pt>
                <c:pt idx="1040">
                  <c:v>316.10000000000002</c:v>
                </c:pt>
                <c:pt idx="1041">
                  <c:v>316.2</c:v>
                </c:pt>
                <c:pt idx="1042">
                  <c:v>315.8</c:v>
                </c:pt>
                <c:pt idx="1043">
                  <c:v>315.8</c:v>
                </c:pt>
                <c:pt idx="1044">
                  <c:v>315.8</c:v>
                </c:pt>
                <c:pt idx="1045">
                  <c:v>315.8</c:v>
                </c:pt>
                <c:pt idx="1046">
                  <c:v>315.5</c:v>
                </c:pt>
                <c:pt idx="1047">
                  <c:v>315.5</c:v>
                </c:pt>
                <c:pt idx="1048">
                  <c:v>315.5</c:v>
                </c:pt>
                <c:pt idx="1049">
                  <c:v>315.8</c:v>
                </c:pt>
                <c:pt idx="1050">
                  <c:v>315.8</c:v>
                </c:pt>
                <c:pt idx="1051">
                  <c:v>315.8</c:v>
                </c:pt>
                <c:pt idx="1052">
                  <c:v>315.5</c:v>
                </c:pt>
                <c:pt idx="1053">
                  <c:v>315.5</c:v>
                </c:pt>
                <c:pt idx="1054">
                  <c:v>315.39999999999998</c:v>
                </c:pt>
                <c:pt idx="1055">
                  <c:v>315.2</c:v>
                </c:pt>
                <c:pt idx="1056">
                  <c:v>315.2</c:v>
                </c:pt>
                <c:pt idx="1057">
                  <c:v>315.2</c:v>
                </c:pt>
                <c:pt idx="1058">
                  <c:v>314.89999999999998</c:v>
                </c:pt>
                <c:pt idx="1059">
                  <c:v>314.89999999999998</c:v>
                </c:pt>
                <c:pt idx="1060">
                  <c:v>314.89999999999998</c:v>
                </c:pt>
                <c:pt idx="1061">
                  <c:v>314.89999999999998</c:v>
                </c:pt>
                <c:pt idx="1062">
                  <c:v>314.5</c:v>
                </c:pt>
                <c:pt idx="1063">
                  <c:v>314.5</c:v>
                </c:pt>
                <c:pt idx="1064">
                  <c:v>314.2</c:v>
                </c:pt>
                <c:pt idx="1065">
                  <c:v>314.2</c:v>
                </c:pt>
                <c:pt idx="1066">
                  <c:v>314.2</c:v>
                </c:pt>
                <c:pt idx="1067">
                  <c:v>314.2</c:v>
                </c:pt>
                <c:pt idx="1068">
                  <c:v>314.2</c:v>
                </c:pt>
                <c:pt idx="1069">
                  <c:v>314.2</c:v>
                </c:pt>
                <c:pt idx="1070">
                  <c:v>313.89999999999998</c:v>
                </c:pt>
                <c:pt idx="1071">
                  <c:v>313.89999999999998</c:v>
                </c:pt>
                <c:pt idx="1072">
                  <c:v>313.89999999999998</c:v>
                </c:pt>
                <c:pt idx="1073">
                  <c:v>313.89999999999998</c:v>
                </c:pt>
                <c:pt idx="1074">
                  <c:v>313.60000000000002</c:v>
                </c:pt>
                <c:pt idx="1075">
                  <c:v>313.5</c:v>
                </c:pt>
                <c:pt idx="1076">
                  <c:v>313.3</c:v>
                </c:pt>
                <c:pt idx="1077">
                  <c:v>313.2</c:v>
                </c:pt>
                <c:pt idx="1078">
                  <c:v>313.3</c:v>
                </c:pt>
                <c:pt idx="1079">
                  <c:v>313.3</c:v>
                </c:pt>
                <c:pt idx="1080">
                  <c:v>312.89999999999998</c:v>
                </c:pt>
                <c:pt idx="1081">
                  <c:v>312.89999999999998</c:v>
                </c:pt>
                <c:pt idx="1082">
                  <c:v>312.89999999999998</c:v>
                </c:pt>
                <c:pt idx="1083">
                  <c:v>312.89999999999998</c:v>
                </c:pt>
                <c:pt idx="1084">
                  <c:v>312.89999999999998</c:v>
                </c:pt>
                <c:pt idx="1085">
                  <c:v>312.60000000000002</c:v>
                </c:pt>
                <c:pt idx="1086">
                  <c:v>312.60000000000002</c:v>
                </c:pt>
                <c:pt idx="1087">
                  <c:v>312.60000000000002</c:v>
                </c:pt>
                <c:pt idx="1088">
                  <c:v>312.60000000000002</c:v>
                </c:pt>
                <c:pt idx="1089">
                  <c:v>312.60000000000002</c:v>
                </c:pt>
                <c:pt idx="1090">
                  <c:v>312.60000000000002</c:v>
                </c:pt>
                <c:pt idx="1091">
                  <c:v>312.60000000000002</c:v>
                </c:pt>
                <c:pt idx="1092">
                  <c:v>312.60000000000002</c:v>
                </c:pt>
                <c:pt idx="1093">
                  <c:v>312.2</c:v>
                </c:pt>
                <c:pt idx="1094">
                  <c:v>312.3</c:v>
                </c:pt>
                <c:pt idx="1095">
                  <c:v>312.3</c:v>
                </c:pt>
                <c:pt idx="1096">
                  <c:v>312.2</c:v>
                </c:pt>
                <c:pt idx="1097">
                  <c:v>312.2</c:v>
                </c:pt>
                <c:pt idx="1098">
                  <c:v>312.3</c:v>
                </c:pt>
                <c:pt idx="1099">
                  <c:v>312.2</c:v>
                </c:pt>
                <c:pt idx="1100">
                  <c:v>312.3</c:v>
                </c:pt>
                <c:pt idx="1101">
                  <c:v>312.3</c:v>
                </c:pt>
                <c:pt idx="1102">
                  <c:v>312.2</c:v>
                </c:pt>
                <c:pt idx="1103">
                  <c:v>311.89999999999998</c:v>
                </c:pt>
                <c:pt idx="1104">
                  <c:v>312</c:v>
                </c:pt>
                <c:pt idx="1105">
                  <c:v>311.89999999999998</c:v>
                </c:pt>
                <c:pt idx="1106">
                  <c:v>311.89999999999998</c:v>
                </c:pt>
                <c:pt idx="1107">
                  <c:v>311.89999999999998</c:v>
                </c:pt>
                <c:pt idx="1108">
                  <c:v>311.60000000000002</c:v>
                </c:pt>
                <c:pt idx="1109">
                  <c:v>311.60000000000002</c:v>
                </c:pt>
                <c:pt idx="1110">
                  <c:v>311.60000000000002</c:v>
                </c:pt>
                <c:pt idx="1111">
                  <c:v>311.60000000000002</c:v>
                </c:pt>
                <c:pt idx="1112">
                  <c:v>311.60000000000002</c:v>
                </c:pt>
                <c:pt idx="1113">
                  <c:v>311.60000000000002</c:v>
                </c:pt>
                <c:pt idx="1114">
                  <c:v>311.60000000000002</c:v>
                </c:pt>
                <c:pt idx="1115">
                  <c:v>311.5</c:v>
                </c:pt>
                <c:pt idx="1116">
                  <c:v>311.2</c:v>
                </c:pt>
                <c:pt idx="1117">
                  <c:v>311.2</c:v>
                </c:pt>
                <c:pt idx="1118">
                  <c:v>311.2</c:v>
                </c:pt>
                <c:pt idx="1119">
                  <c:v>311.2</c:v>
                </c:pt>
                <c:pt idx="1120">
                  <c:v>311.2</c:v>
                </c:pt>
                <c:pt idx="1121">
                  <c:v>311.2</c:v>
                </c:pt>
                <c:pt idx="1122">
                  <c:v>311.2</c:v>
                </c:pt>
                <c:pt idx="1123">
                  <c:v>310.89999999999998</c:v>
                </c:pt>
                <c:pt idx="1124">
                  <c:v>310.89999999999998</c:v>
                </c:pt>
                <c:pt idx="1125">
                  <c:v>310.89999999999998</c:v>
                </c:pt>
                <c:pt idx="1126">
                  <c:v>310.89999999999998</c:v>
                </c:pt>
                <c:pt idx="1127">
                  <c:v>310.5</c:v>
                </c:pt>
                <c:pt idx="1128">
                  <c:v>310.39999999999998</c:v>
                </c:pt>
                <c:pt idx="1129">
                  <c:v>310.5</c:v>
                </c:pt>
                <c:pt idx="1130">
                  <c:v>310.5</c:v>
                </c:pt>
                <c:pt idx="1131">
                  <c:v>310.5</c:v>
                </c:pt>
                <c:pt idx="1132">
                  <c:v>310.2</c:v>
                </c:pt>
                <c:pt idx="1133">
                  <c:v>310.2</c:v>
                </c:pt>
                <c:pt idx="1134">
                  <c:v>310.2</c:v>
                </c:pt>
                <c:pt idx="1135">
                  <c:v>310.2</c:v>
                </c:pt>
                <c:pt idx="1136">
                  <c:v>310.2</c:v>
                </c:pt>
                <c:pt idx="1137">
                  <c:v>310.2</c:v>
                </c:pt>
                <c:pt idx="1138">
                  <c:v>309.89999999999998</c:v>
                </c:pt>
                <c:pt idx="1139">
                  <c:v>309.89999999999998</c:v>
                </c:pt>
                <c:pt idx="1140">
                  <c:v>309.89999999999998</c:v>
                </c:pt>
                <c:pt idx="1141">
                  <c:v>309.89999999999998</c:v>
                </c:pt>
                <c:pt idx="1142">
                  <c:v>309.60000000000002</c:v>
                </c:pt>
                <c:pt idx="1143">
                  <c:v>309.5</c:v>
                </c:pt>
                <c:pt idx="1144">
                  <c:v>309.5</c:v>
                </c:pt>
                <c:pt idx="1145">
                  <c:v>309.60000000000002</c:v>
                </c:pt>
                <c:pt idx="1146">
                  <c:v>309.60000000000002</c:v>
                </c:pt>
                <c:pt idx="1147">
                  <c:v>309.5</c:v>
                </c:pt>
                <c:pt idx="1148">
                  <c:v>309.2</c:v>
                </c:pt>
                <c:pt idx="1149">
                  <c:v>309.2</c:v>
                </c:pt>
                <c:pt idx="1150">
                  <c:v>309.2</c:v>
                </c:pt>
                <c:pt idx="1151">
                  <c:v>309.2</c:v>
                </c:pt>
                <c:pt idx="1152">
                  <c:v>308.89999999999998</c:v>
                </c:pt>
                <c:pt idx="1153">
                  <c:v>309</c:v>
                </c:pt>
                <c:pt idx="1154">
                  <c:v>308.89999999999998</c:v>
                </c:pt>
                <c:pt idx="1155">
                  <c:v>308.89999999999998</c:v>
                </c:pt>
                <c:pt idx="1156">
                  <c:v>308.89999999999998</c:v>
                </c:pt>
                <c:pt idx="1157">
                  <c:v>308.89999999999998</c:v>
                </c:pt>
                <c:pt idx="1158">
                  <c:v>308.5</c:v>
                </c:pt>
                <c:pt idx="1159">
                  <c:v>308.5</c:v>
                </c:pt>
                <c:pt idx="1160">
                  <c:v>308.5</c:v>
                </c:pt>
                <c:pt idx="1161">
                  <c:v>308.60000000000002</c:v>
                </c:pt>
                <c:pt idx="1162">
                  <c:v>308.5</c:v>
                </c:pt>
                <c:pt idx="1163">
                  <c:v>308.2</c:v>
                </c:pt>
                <c:pt idx="1164">
                  <c:v>307.89999999999998</c:v>
                </c:pt>
                <c:pt idx="1165">
                  <c:v>307.8</c:v>
                </c:pt>
                <c:pt idx="1166">
                  <c:v>307.5</c:v>
                </c:pt>
                <c:pt idx="1167">
                  <c:v>307.5</c:v>
                </c:pt>
                <c:pt idx="1168">
                  <c:v>307.5</c:v>
                </c:pt>
                <c:pt idx="1169">
                  <c:v>307.2</c:v>
                </c:pt>
                <c:pt idx="1170">
                  <c:v>307.2</c:v>
                </c:pt>
                <c:pt idx="1171">
                  <c:v>307.2</c:v>
                </c:pt>
                <c:pt idx="1172">
                  <c:v>306.8</c:v>
                </c:pt>
                <c:pt idx="1173">
                  <c:v>306.89999999999998</c:v>
                </c:pt>
                <c:pt idx="1174">
                  <c:v>306.5</c:v>
                </c:pt>
                <c:pt idx="1175">
                  <c:v>306.5</c:v>
                </c:pt>
                <c:pt idx="1176">
                  <c:v>306.2</c:v>
                </c:pt>
                <c:pt idx="1177">
                  <c:v>306.5</c:v>
                </c:pt>
                <c:pt idx="1178">
                  <c:v>306.2</c:v>
                </c:pt>
                <c:pt idx="1179">
                  <c:v>306.2</c:v>
                </c:pt>
                <c:pt idx="1180">
                  <c:v>305.8</c:v>
                </c:pt>
                <c:pt idx="1181">
                  <c:v>305.8</c:v>
                </c:pt>
                <c:pt idx="1182">
                  <c:v>305.8</c:v>
                </c:pt>
                <c:pt idx="1183">
                  <c:v>305.5</c:v>
                </c:pt>
                <c:pt idx="1184">
                  <c:v>305.39999999999998</c:v>
                </c:pt>
                <c:pt idx="1185">
                  <c:v>305.10000000000002</c:v>
                </c:pt>
                <c:pt idx="1186">
                  <c:v>305.10000000000002</c:v>
                </c:pt>
                <c:pt idx="1187">
                  <c:v>305.10000000000002</c:v>
                </c:pt>
                <c:pt idx="1188">
                  <c:v>305.10000000000002</c:v>
                </c:pt>
                <c:pt idx="1189">
                  <c:v>304.8</c:v>
                </c:pt>
                <c:pt idx="1190">
                  <c:v>304.8</c:v>
                </c:pt>
                <c:pt idx="1191">
                  <c:v>304.5</c:v>
                </c:pt>
                <c:pt idx="1192">
                  <c:v>304.5</c:v>
                </c:pt>
                <c:pt idx="1193">
                  <c:v>304.5</c:v>
                </c:pt>
                <c:pt idx="1194">
                  <c:v>304.5</c:v>
                </c:pt>
                <c:pt idx="1195">
                  <c:v>304.2</c:v>
                </c:pt>
                <c:pt idx="1196">
                  <c:v>303.89999999999998</c:v>
                </c:pt>
                <c:pt idx="1197">
                  <c:v>303.89999999999998</c:v>
                </c:pt>
                <c:pt idx="1198">
                  <c:v>303.89999999999998</c:v>
                </c:pt>
                <c:pt idx="1199">
                  <c:v>303.5</c:v>
                </c:pt>
                <c:pt idx="1200">
                  <c:v>303.60000000000002</c:v>
                </c:pt>
                <c:pt idx="1201">
                  <c:v>303.5</c:v>
                </c:pt>
                <c:pt idx="1202">
                  <c:v>303.2</c:v>
                </c:pt>
                <c:pt idx="1203">
                  <c:v>303.5</c:v>
                </c:pt>
                <c:pt idx="1204">
                  <c:v>303.2</c:v>
                </c:pt>
                <c:pt idx="1205">
                  <c:v>302.89999999999998</c:v>
                </c:pt>
                <c:pt idx="1206">
                  <c:v>302.89999999999998</c:v>
                </c:pt>
                <c:pt idx="1207">
                  <c:v>302.89999999999998</c:v>
                </c:pt>
                <c:pt idx="1208">
                  <c:v>302.60000000000002</c:v>
                </c:pt>
                <c:pt idx="1209">
                  <c:v>302.60000000000002</c:v>
                </c:pt>
                <c:pt idx="1210">
                  <c:v>302.5</c:v>
                </c:pt>
                <c:pt idx="1211">
                  <c:v>302.2</c:v>
                </c:pt>
                <c:pt idx="1212">
                  <c:v>302.3</c:v>
                </c:pt>
                <c:pt idx="1213">
                  <c:v>302.3</c:v>
                </c:pt>
                <c:pt idx="1214">
                  <c:v>301.89999999999998</c:v>
                </c:pt>
                <c:pt idx="1215">
                  <c:v>301.89999999999998</c:v>
                </c:pt>
                <c:pt idx="1216">
                  <c:v>301.89999999999998</c:v>
                </c:pt>
                <c:pt idx="1217">
                  <c:v>301.60000000000002</c:v>
                </c:pt>
                <c:pt idx="1218">
                  <c:v>301.60000000000002</c:v>
                </c:pt>
                <c:pt idx="1219">
                  <c:v>301.60000000000002</c:v>
                </c:pt>
                <c:pt idx="1220">
                  <c:v>301.3</c:v>
                </c:pt>
                <c:pt idx="1221">
                  <c:v>301.3</c:v>
                </c:pt>
                <c:pt idx="1222">
                  <c:v>300.8</c:v>
                </c:pt>
                <c:pt idx="1223">
                  <c:v>300.8</c:v>
                </c:pt>
                <c:pt idx="1224">
                  <c:v>300.7</c:v>
                </c:pt>
                <c:pt idx="1225">
                  <c:v>300.60000000000002</c:v>
                </c:pt>
                <c:pt idx="1226">
                  <c:v>300.2</c:v>
                </c:pt>
                <c:pt idx="1227">
                  <c:v>300.5</c:v>
                </c:pt>
                <c:pt idx="1228">
                  <c:v>300.2</c:v>
                </c:pt>
                <c:pt idx="1229">
                  <c:v>299.89999999999998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ex4_40_coolTemp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Sheet1!$G$2:$G$1770</c:f>
              <c:numCache>
                <c:formatCode>General</c:formatCode>
                <c:ptCount val="1769"/>
                <c:pt idx="530">
                  <c:v>394.5</c:v>
                </c:pt>
                <c:pt idx="531">
                  <c:v>394.9</c:v>
                </c:pt>
                <c:pt idx="532">
                  <c:v>394.5</c:v>
                </c:pt>
                <c:pt idx="533">
                  <c:v>394.5</c:v>
                </c:pt>
                <c:pt idx="534">
                  <c:v>394.5</c:v>
                </c:pt>
                <c:pt idx="535">
                  <c:v>394.2</c:v>
                </c:pt>
                <c:pt idx="536">
                  <c:v>394.2</c:v>
                </c:pt>
                <c:pt idx="537">
                  <c:v>394.2</c:v>
                </c:pt>
                <c:pt idx="538">
                  <c:v>394.2</c:v>
                </c:pt>
                <c:pt idx="539">
                  <c:v>394.2</c:v>
                </c:pt>
                <c:pt idx="540">
                  <c:v>394.2</c:v>
                </c:pt>
                <c:pt idx="541">
                  <c:v>394.2</c:v>
                </c:pt>
                <c:pt idx="542">
                  <c:v>394.2</c:v>
                </c:pt>
                <c:pt idx="543">
                  <c:v>394.2</c:v>
                </c:pt>
                <c:pt idx="544">
                  <c:v>394.2</c:v>
                </c:pt>
                <c:pt idx="545">
                  <c:v>394.2</c:v>
                </c:pt>
                <c:pt idx="546">
                  <c:v>394.1</c:v>
                </c:pt>
                <c:pt idx="547">
                  <c:v>393.8</c:v>
                </c:pt>
                <c:pt idx="548">
                  <c:v>393.8</c:v>
                </c:pt>
                <c:pt idx="549">
                  <c:v>393.8</c:v>
                </c:pt>
                <c:pt idx="550">
                  <c:v>393.8</c:v>
                </c:pt>
                <c:pt idx="551">
                  <c:v>393.4</c:v>
                </c:pt>
                <c:pt idx="552">
                  <c:v>393.5</c:v>
                </c:pt>
                <c:pt idx="553">
                  <c:v>393.4</c:v>
                </c:pt>
                <c:pt idx="554">
                  <c:v>393.5</c:v>
                </c:pt>
                <c:pt idx="555">
                  <c:v>393.5</c:v>
                </c:pt>
                <c:pt idx="556">
                  <c:v>393.3</c:v>
                </c:pt>
                <c:pt idx="557">
                  <c:v>393.4</c:v>
                </c:pt>
                <c:pt idx="558">
                  <c:v>393.2</c:v>
                </c:pt>
                <c:pt idx="559">
                  <c:v>393.2</c:v>
                </c:pt>
                <c:pt idx="560">
                  <c:v>393.1</c:v>
                </c:pt>
                <c:pt idx="561">
                  <c:v>393.1</c:v>
                </c:pt>
                <c:pt idx="562">
                  <c:v>393.1</c:v>
                </c:pt>
                <c:pt idx="563">
                  <c:v>393.2</c:v>
                </c:pt>
                <c:pt idx="564">
                  <c:v>392.8</c:v>
                </c:pt>
                <c:pt idx="565">
                  <c:v>392.8</c:v>
                </c:pt>
                <c:pt idx="566">
                  <c:v>392.8</c:v>
                </c:pt>
                <c:pt idx="567">
                  <c:v>392.8</c:v>
                </c:pt>
                <c:pt idx="568">
                  <c:v>392.5</c:v>
                </c:pt>
                <c:pt idx="569">
                  <c:v>392.8</c:v>
                </c:pt>
                <c:pt idx="570">
                  <c:v>392.5</c:v>
                </c:pt>
                <c:pt idx="571">
                  <c:v>392.5</c:v>
                </c:pt>
                <c:pt idx="572">
                  <c:v>392.5</c:v>
                </c:pt>
                <c:pt idx="573">
                  <c:v>392.5</c:v>
                </c:pt>
                <c:pt idx="574">
                  <c:v>392.5</c:v>
                </c:pt>
                <c:pt idx="575">
                  <c:v>392.1</c:v>
                </c:pt>
                <c:pt idx="576">
                  <c:v>391.8</c:v>
                </c:pt>
                <c:pt idx="577">
                  <c:v>391.8</c:v>
                </c:pt>
                <c:pt idx="578">
                  <c:v>391.8</c:v>
                </c:pt>
                <c:pt idx="579">
                  <c:v>391.5</c:v>
                </c:pt>
                <c:pt idx="580">
                  <c:v>391.5</c:v>
                </c:pt>
                <c:pt idx="581">
                  <c:v>391.4</c:v>
                </c:pt>
                <c:pt idx="582">
                  <c:v>391.1</c:v>
                </c:pt>
                <c:pt idx="583">
                  <c:v>390.9</c:v>
                </c:pt>
                <c:pt idx="584">
                  <c:v>390.9</c:v>
                </c:pt>
                <c:pt idx="585">
                  <c:v>390.9</c:v>
                </c:pt>
                <c:pt idx="586">
                  <c:v>390.4</c:v>
                </c:pt>
                <c:pt idx="587">
                  <c:v>390.4</c:v>
                </c:pt>
                <c:pt idx="588">
                  <c:v>390</c:v>
                </c:pt>
                <c:pt idx="589">
                  <c:v>389.8</c:v>
                </c:pt>
                <c:pt idx="590">
                  <c:v>389.8</c:v>
                </c:pt>
                <c:pt idx="591">
                  <c:v>389.8</c:v>
                </c:pt>
                <c:pt idx="592">
                  <c:v>388.5</c:v>
                </c:pt>
                <c:pt idx="593">
                  <c:v>389.5</c:v>
                </c:pt>
                <c:pt idx="594">
                  <c:v>389.4</c:v>
                </c:pt>
                <c:pt idx="595">
                  <c:v>389.1</c:v>
                </c:pt>
                <c:pt idx="596">
                  <c:v>389.1</c:v>
                </c:pt>
                <c:pt idx="597">
                  <c:v>389.2</c:v>
                </c:pt>
                <c:pt idx="598">
                  <c:v>388.8</c:v>
                </c:pt>
                <c:pt idx="599">
                  <c:v>388.8</c:v>
                </c:pt>
                <c:pt idx="600">
                  <c:v>388.5</c:v>
                </c:pt>
                <c:pt idx="601">
                  <c:v>388.5</c:v>
                </c:pt>
                <c:pt idx="602">
                  <c:v>388.5</c:v>
                </c:pt>
                <c:pt idx="603">
                  <c:v>388.2</c:v>
                </c:pt>
                <c:pt idx="604">
                  <c:v>388.2</c:v>
                </c:pt>
                <c:pt idx="605">
                  <c:v>387.8</c:v>
                </c:pt>
                <c:pt idx="606">
                  <c:v>387.8</c:v>
                </c:pt>
                <c:pt idx="607">
                  <c:v>387.5</c:v>
                </c:pt>
                <c:pt idx="608">
                  <c:v>387.5</c:v>
                </c:pt>
                <c:pt idx="609">
                  <c:v>387.5</c:v>
                </c:pt>
                <c:pt idx="610">
                  <c:v>387.2</c:v>
                </c:pt>
                <c:pt idx="611">
                  <c:v>387.2</c:v>
                </c:pt>
                <c:pt idx="612">
                  <c:v>387.2</c:v>
                </c:pt>
                <c:pt idx="613">
                  <c:v>386.9</c:v>
                </c:pt>
                <c:pt idx="614">
                  <c:v>386.7</c:v>
                </c:pt>
                <c:pt idx="615">
                  <c:v>386.6</c:v>
                </c:pt>
                <c:pt idx="616">
                  <c:v>386.3</c:v>
                </c:pt>
                <c:pt idx="617">
                  <c:v>386.5</c:v>
                </c:pt>
                <c:pt idx="618">
                  <c:v>386.2</c:v>
                </c:pt>
                <c:pt idx="619">
                  <c:v>385.9</c:v>
                </c:pt>
                <c:pt idx="620">
                  <c:v>385.9</c:v>
                </c:pt>
                <c:pt idx="621">
                  <c:v>385.9</c:v>
                </c:pt>
                <c:pt idx="622">
                  <c:v>385.9</c:v>
                </c:pt>
                <c:pt idx="623">
                  <c:v>385.5</c:v>
                </c:pt>
                <c:pt idx="624">
                  <c:v>385.5</c:v>
                </c:pt>
                <c:pt idx="625">
                  <c:v>385.6</c:v>
                </c:pt>
                <c:pt idx="626">
                  <c:v>385.2</c:v>
                </c:pt>
                <c:pt idx="627">
                  <c:v>385.1</c:v>
                </c:pt>
                <c:pt idx="628">
                  <c:v>385.1</c:v>
                </c:pt>
                <c:pt idx="629">
                  <c:v>384.8</c:v>
                </c:pt>
                <c:pt idx="630">
                  <c:v>384.8</c:v>
                </c:pt>
                <c:pt idx="631">
                  <c:v>384.8</c:v>
                </c:pt>
                <c:pt idx="632">
                  <c:v>384.5</c:v>
                </c:pt>
                <c:pt idx="633">
                  <c:v>384.5</c:v>
                </c:pt>
                <c:pt idx="634">
                  <c:v>384.5</c:v>
                </c:pt>
                <c:pt idx="635">
                  <c:v>384.2</c:v>
                </c:pt>
                <c:pt idx="636">
                  <c:v>383.9</c:v>
                </c:pt>
                <c:pt idx="637">
                  <c:v>383.9</c:v>
                </c:pt>
                <c:pt idx="638">
                  <c:v>383.9</c:v>
                </c:pt>
                <c:pt idx="639">
                  <c:v>383.9</c:v>
                </c:pt>
                <c:pt idx="640">
                  <c:v>383.6</c:v>
                </c:pt>
                <c:pt idx="641">
                  <c:v>383.5</c:v>
                </c:pt>
                <c:pt idx="642">
                  <c:v>383.5</c:v>
                </c:pt>
                <c:pt idx="643">
                  <c:v>383.5</c:v>
                </c:pt>
                <c:pt idx="644">
                  <c:v>383.2</c:v>
                </c:pt>
                <c:pt idx="645">
                  <c:v>383.2</c:v>
                </c:pt>
                <c:pt idx="646">
                  <c:v>382.9</c:v>
                </c:pt>
                <c:pt idx="647">
                  <c:v>382.9</c:v>
                </c:pt>
                <c:pt idx="648">
                  <c:v>382.9</c:v>
                </c:pt>
                <c:pt idx="649">
                  <c:v>382.9</c:v>
                </c:pt>
                <c:pt idx="650">
                  <c:v>382.5</c:v>
                </c:pt>
                <c:pt idx="651">
                  <c:v>382.6</c:v>
                </c:pt>
                <c:pt idx="652">
                  <c:v>382.6</c:v>
                </c:pt>
                <c:pt idx="653">
                  <c:v>382.2</c:v>
                </c:pt>
                <c:pt idx="654">
                  <c:v>381.9</c:v>
                </c:pt>
                <c:pt idx="655">
                  <c:v>381.8</c:v>
                </c:pt>
                <c:pt idx="656">
                  <c:v>381.9</c:v>
                </c:pt>
                <c:pt idx="657">
                  <c:v>381.6</c:v>
                </c:pt>
                <c:pt idx="658">
                  <c:v>381.6</c:v>
                </c:pt>
                <c:pt idx="659">
                  <c:v>381.3</c:v>
                </c:pt>
                <c:pt idx="660">
                  <c:v>381.3</c:v>
                </c:pt>
                <c:pt idx="661">
                  <c:v>381.3</c:v>
                </c:pt>
                <c:pt idx="662">
                  <c:v>381.3</c:v>
                </c:pt>
                <c:pt idx="663">
                  <c:v>380.9</c:v>
                </c:pt>
                <c:pt idx="664">
                  <c:v>380.9</c:v>
                </c:pt>
                <c:pt idx="665">
                  <c:v>380.6</c:v>
                </c:pt>
                <c:pt idx="666">
                  <c:v>380.6</c:v>
                </c:pt>
                <c:pt idx="667">
                  <c:v>380.2</c:v>
                </c:pt>
                <c:pt idx="668">
                  <c:v>380.2</c:v>
                </c:pt>
                <c:pt idx="669">
                  <c:v>380.2</c:v>
                </c:pt>
                <c:pt idx="670">
                  <c:v>379.9</c:v>
                </c:pt>
                <c:pt idx="671">
                  <c:v>379.9</c:v>
                </c:pt>
                <c:pt idx="672">
                  <c:v>379.4</c:v>
                </c:pt>
                <c:pt idx="673">
                  <c:v>379.1</c:v>
                </c:pt>
                <c:pt idx="674">
                  <c:v>379.2</c:v>
                </c:pt>
                <c:pt idx="675">
                  <c:v>378.9</c:v>
                </c:pt>
                <c:pt idx="676">
                  <c:v>378.9</c:v>
                </c:pt>
                <c:pt idx="677">
                  <c:v>378.9</c:v>
                </c:pt>
                <c:pt idx="678">
                  <c:v>378.6</c:v>
                </c:pt>
                <c:pt idx="679">
                  <c:v>378.6</c:v>
                </c:pt>
                <c:pt idx="680">
                  <c:v>378.3</c:v>
                </c:pt>
                <c:pt idx="681">
                  <c:v>378.3</c:v>
                </c:pt>
                <c:pt idx="682">
                  <c:v>378.2</c:v>
                </c:pt>
                <c:pt idx="683">
                  <c:v>377.9</c:v>
                </c:pt>
                <c:pt idx="684">
                  <c:v>378</c:v>
                </c:pt>
                <c:pt idx="685">
                  <c:v>378</c:v>
                </c:pt>
                <c:pt idx="686">
                  <c:v>378</c:v>
                </c:pt>
                <c:pt idx="687">
                  <c:v>377.9</c:v>
                </c:pt>
                <c:pt idx="688">
                  <c:v>377.6</c:v>
                </c:pt>
                <c:pt idx="689">
                  <c:v>377.6</c:v>
                </c:pt>
                <c:pt idx="690">
                  <c:v>377.3</c:v>
                </c:pt>
                <c:pt idx="691">
                  <c:v>376.9</c:v>
                </c:pt>
                <c:pt idx="692">
                  <c:v>377</c:v>
                </c:pt>
                <c:pt idx="693">
                  <c:v>377</c:v>
                </c:pt>
                <c:pt idx="694">
                  <c:v>376.9</c:v>
                </c:pt>
                <c:pt idx="695">
                  <c:v>376.5</c:v>
                </c:pt>
                <c:pt idx="696">
                  <c:v>376.2</c:v>
                </c:pt>
                <c:pt idx="697">
                  <c:v>376.3</c:v>
                </c:pt>
                <c:pt idx="698">
                  <c:v>376.4</c:v>
                </c:pt>
                <c:pt idx="699">
                  <c:v>375.9</c:v>
                </c:pt>
                <c:pt idx="700">
                  <c:v>375.9</c:v>
                </c:pt>
                <c:pt idx="701">
                  <c:v>375.7</c:v>
                </c:pt>
                <c:pt idx="702">
                  <c:v>375.9</c:v>
                </c:pt>
                <c:pt idx="703">
                  <c:v>375.6</c:v>
                </c:pt>
                <c:pt idx="704">
                  <c:v>375.6</c:v>
                </c:pt>
                <c:pt idx="705">
                  <c:v>374.9</c:v>
                </c:pt>
                <c:pt idx="706">
                  <c:v>374.9</c:v>
                </c:pt>
                <c:pt idx="707">
                  <c:v>374.2</c:v>
                </c:pt>
                <c:pt idx="708">
                  <c:v>374.9</c:v>
                </c:pt>
                <c:pt idx="709">
                  <c:v>374.2</c:v>
                </c:pt>
                <c:pt idx="710">
                  <c:v>374.5</c:v>
                </c:pt>
                <c:pt idx="711">
                  <c:v>374.2</c:v>
                </c:pt>
                <c:pt idx="712">
                  <c:v>374.1</c:v>
                </c:pt>
                <c:pt idx="713">
                  <c:v>374.5</c:v>
                </c:pt>
                <c:pt idx="714">
                  <c:v>374.2</c:v>
                </c:pt>
                <c:pt idx="715">
                  <c:v>373.6</c:v>
                </c:pt>
                <c:pt idx="716">
                  <c:v>373.9</c:v>
                </c:pt>
                <c:pt idx="717">
                  <c:v>373.3</c:v>
                </c:pt>
                <c:pt idx="718">
                  <c:v>372.9</c:v>
                </c:pt>
                <c:pt idx="719">
                  <c:v>373.6</c:v>
                </c:pt>
                <c:pt idx="720">
                  <c:v>373.2</c:v>
                </c:pt>
                <c:pt idx="721">
                  <c:v>373.2</c:v>
                </c:pt>
                <c:pt idx="722">
                  <c:v>373</c:v>
                </c:pt>
                <c:pt idx="723">
                  <c:v>373.2</c:v>
                </c:pt>
                <c:pt idx="724">
                  <c:v>372.9</c:v>
                </c:pt>
                <c:pt idx="725">
                  <c:v>372.5</c:v>
                </c:pt>
                <c:pt idx="726">
                  <c:v>372.2</c:v>
                </c:pt>
                <c:pt idx="727">
                  <c:v>372.3</c:v>
                </c:pt>
                <c:pt idx="728">
                  <c:v>372.2</c:v>
                </c:pt>
                <c:pt idx="729">
                  <c:v>371.6</c:v>
                </c:pt>
                <c:pt idx="730">
                  <c:v>371.3</c:v>
                </c:pt>
                <c:pt idx="731">
                  <c:v>371.9</c:v>
                </c:pt>
                <c:pt idx="732">
                  <c:v>371.9</c:v>
                </c:pt>
                <c:pt idx="733">
                  <c:v>371.9</c:v>
                </c:pt>
                <c:pt idx="734">
                  <c:v>371.3</c:v>
                </c:pt>
                <c:pt idx="735">
                  <c:v>371.3</c:v>
                </c:pt>
                <c:pt idx="736">
                  <c:v>371.6</c:v>
                </c:pt>
                <c:pt idx="737">
                  <c:v>371.3</c:v>
                </c:pt>
                <c:pt idx="738">
                  <c:v>371.3</c:v>
                </c:pt>
                <c:pt idx="739">
                  <c:v>371.2</c:v>
                </c:pt>
                <c:pt idx="740">
                  <c:v>371.3</c:v>
                </c:pt>
                <c:pt idx="741">
                  <c:v>370.9</c:v>
                </c:pt>
                <c:pt idx="742">
                  <c:v>371.3</c:v>
                </c:pt>
                <c:pt idx="743">
                  <c:v>371.3</c:v>
                </c:pt>
                <c:pt idx="744">
                  <c:v>371.3</c:v>
                </c:pt>
                <c:pt idx="745">
                  <c:v>370.9</c:v>
                </c:pt>
                <c:pt idx="746">
                  <c:v>371</c:v>
                </c:pt>
                <c:pt idx="747">
                  <c:v>370.6</c:v>
                </c:pt>
                <c:pt idx="748">
                  <c:v>370.9</c:v>
                </c:pt>
                <c:pt idx="749">
                  <c:v>370.6</c:v>
                </c:pt>
                <c:pt idx="750">
                  <c:v>370.6</c:v>
                </c:pt>
                <c:pt idx="751">
                  <c:v>370.6</c:v>
                </c:pt>
                <c:pt idx="752">
                  <c:v>370.6</c:v>
                </c:pt>
                <c:pt idx="753">
                  <c:v>370.6</c:v>
                </c:pt>
                <c:pt idx="754">
                  <c:v>370.3</c:v>
                </c:pt>
                <c:pt idx="755">
                  <c:v>370.3</c:v>
                </c:pt>
                <c:pt idx="756">
                  <c:v>370.3</c:v>
                </c:pt>
                <c:pt idx="757">
                  <c:v>370.3</c:v>
                </c:pt>
                <c:pt idx="758">
                  <c:v>370</c:v>
                </c:pt>
                <c:pt idx="759">
                  <c:v>369.9</c:v>
                </c:pt>
                <c:pt idx="760">
                  <c:v>370.3</c:v>
                </c:pt>
                <c:pt idx="761">
                  <c:v>370.3</c:v>
                </c:pt>
                <c:pt idx="762">
                  <c:v>369.9</c:v>
                </c:pt>
                <c:pt idx="763">
                  <c:v>369.9</c:v>
                </c:pt>
                <c:pt idx="764">
                  <c:v>369.9</c:v>
                </c:pt>
                <c:pt idx="765">
                  <c:v>369.9</c:v>
                </c:pt>
                <c:pt idx="766">
                  <c:v>369.9</c:v>
                </c:pt>
                <c:pt idx="767">
                  <c:v>369.9</c:v>
                </c:pt>
                <c:pt idx="768">
                  <c:v>369.6</c:v>
                </c:pt>
                <c:pt idx="769">
                  <c:v>369.6</c:v>
                </c:pt>
                <c:pt idx="770">
                  <c:v>369.6</c:v>
                </c:pt>
                <c:pt idx="771">
                  <c:v>369.6</c:v>
                </c:pt>
                <c:pt idx="772">
                  <c:v>369.6</c:v>
                </c:pt>
                <c:pt idx="773">
                  <c:v>369.3</c:v>
                </c:pt>
                <c:pt idx="774">
                  <c:v>369.4</c:v>
                </c:pt>
                <c:pt idx="775">
                  <c:v>369.3</c:v>
                </c:pt>
                <c:pt idx="776">
                  <c:v>369.3</c:v>
                </c:pt>
                <c:pt idx="777">
                  <c:v>369.2</c:v>
                </c:pt>
                <c:pt idx="778">
                  <c:v>369.2</c:v>
                </c:pt>
                <c:pt idx="779">
                  <c:v>369.3</c:v>
                </c:pt>
                <c:pt idx="780">
                  <c:v>368.9</c:v>
                </c:pt>
                <c:pt idx="781">
                  <c:v>368.9</c:v>
                </c:pt>
                <c:pt idx="782">
                  <c:v>368.9</c:v>
                </c:pt>
                <c:pt idx="783">
                  <c:v>368.9</c:v>
                </c:pt>
                <c:pt idx="784">
                  <c:v>368.6</c:v>
                </c:pt>
                <c:pt idx="785">
                  <c:v>368.7</c:v>
                </c:pt>
                <c:pt idx="786">
                  <c:v>369</c:v>
                </c:pt>
                <c:pt idx="787">
                  <c:v>368.6</c:v>
                </c:pt>
                <c:pt idx="788">
                  <c:v>368.6</c:v>
                </c:pt>
                <c:pt idx="789">
                  <c:v>368.2</c:v>
                </c:pt>
                <c:pt idx="790">
                  <c:v>368.6</c:v>
                </c:pt>
                <c:pt idx="791">
                  <c:v>368.2</c:v>
                </c:pt>
                <c:pt idx="792">
                  <c:v>368.2</c:v>
                </c:pt>
                <c:pt idx="793">
                  <c:v>368.2</c:v>
                </c:pt>
                <c:pt idx="794">
                  <c:v>368.2</c:v>
                </c:pt>
                <c:pt idx="795">
                  <c:v>368.2</c:v>
                </c:pt>
                <c:pt idx="796">
                  <c:v>367.9</c:v>
                </c:pt>
                <c:pt idx="797">
                  <c:v>368.2</c:v>
                </c:pt>
                <c:pt idx="798">
                  <c:v>367.9</c:v>
                </c:pt>
                <c:pt idx="799">
                  <c:v>368</c:v>
                </c:pt>
                <c:pt idx="800">
                  <c:v>367.9</c:v>
                </c:pt>
                <c:pt idx="801">
                  <c:v>367.7</c:v>
                </c:pt>
                <c:pt idx="802">
                  <c:v>367.6</c:v>
                </c:pt>
                <c:pt idx="803">
                  <c:v>367.6</c:v>
                </c:pt>
                <c:pt idx="804">
                  <c:v>367.3</c:v>
                </c:pt>
                <c:pt idx="805">
                  <c:v>367.6</c:v>
                </c:pt>
                <c:pt idx="806">
                  <c:v>367.3</c:v>
                </c:pt>
                <c:pt idx="807">
                  <c:v>367.3</c:v>
                </c:pt>
                <c:pt idx="808">
                  <c:v>367.3</c:v>
                </c:pt>
                <c:pt idx="809">
                  <c:v>367.3</c:v>
                </c:pt>
                <c:pt idx="810">
                  <c:v>367.3</c:v>
                </c:pt>
                <c:pt idx="811">
                  <c:v>367.3</c:v>
                </c:pt>
                <c:pt idx="812">
                  <c:v>367.3</c:v>
                </c:pt>
                <c:pt idx="813">
                  <c:v>367</c:v>
                </c:pt>
                <c:pt idx="814">
                  <c:v>367</c:v>
                </c:pt>
                <c:pt idx="815">
                  <c:v>367</c:v>
                </c:pt>
                <c:pt idx="816">
                  <c:v>367</c:v>
                </c:pt>
                <c:pt idx="817">
                  <c:v>366.6</c:v>
                </c:pt>
                <c:pt idx="818">
                  <c:v>366.6</c:v>
                </c:pt>
                <c:pt idx="819">
                  <c:v>366.6</c:v>
                </c:pt>
                <c:pt idx="820">
                  <c:v>366.6</c:v>
                </c:pt>
                <c:pt idx="821">
                  <c:v>366.3</c:v>
                </c:pt>
                <c:pt idx="822">
                  <c:v>366.6</c:v>
                </c:pt>
                <c:pt idx="823">
                  <c:v>366.3</c:v>
                </c:pt>
                <c:pt idx="824">
                  <c:v>366.3</c:v>
                </c:pt>
                <c:pt idx="825">
                  <c:v>366.3</c:v>
                </c:pt>
                <c:pt idx="826">
                  <c:v>366.3</c:v>
                </c:pt>
                <c:pt idx="827">
                  <c:v>366.3</c:v>
                </c:pt>
                <c:pt idx="828">
                  <c:v>366</c:v>
                </c:pt>
                <c:pt idx="829">
                  <c:v>366</c:v>
                </c:pt>
                <c:pt idx="830">
                  <c:v>366</c:v>
                </c:pt>
                <c:pt idx="831">
                  <c:v>366</c:v>
                </c:pt>
                <c:pt idx="832">
                  <c:v>366</c:v>
                </c:pt>
                <c:pt idx="833">
                  <c:v>365.6</c:v>
                </c:pt>
                <c:pt idx="834">
                  <c:v>365.3</c:v>
                </c:pt>
                <c:pt idx="835">
                  <c:v>365.3</c:v>
                </c:pt>
                <c:pt idx="836">
                  <c:v>365</c:v>
                </c:pt>
                <c:pt idx="837">
                  <c:v>364.9</c:v>
                </c:pt>
                <c:pt idx="838">
                  <c:v>364.7</c:v>
                </c:pt>
                <c:pt idx="839">
                  <c:v>364.6</c:v>
                </c:pt>
                <c:pt idx="840">
                  <c:v>364.7</c:v>
                </c:pt>
                <c:pt idx="841">
                  <c:v>364.6</c:v>
                </c:pt>
                <c:pt idx="842">
                  <c:v>364.3</c:v>
                </c:pt>
                <c:pt idx="843">
                  <c:v>364</c:v>
                </c:pt>
                <c:pt idx="844">
                  <c:v>363.9</c:v>
                </c:pt>
                <c:pt idx="845">
                  <c:v>363.9</c:v>
                </c:pt>
                <c:pt idx="846">
                  <c:v>363.9</c:v>
                </c:pt>
                <c:pt idx="847">
                  <c:v>363.7</c:v>
                </c:pt>
                <c:pt idx="848">
                  <c:v>363.3</c:v>
                </c:pt>
                <c:pt idx="849">
                  <c:v>363.4</c:v>
                </c:pt>
                <c:pt idx="850">
                  <c:v>363.4</c:v>
                </c:pt>
                <c:pt idx="851">
                  <c:v>363</c:v>
                </c:pt>
                <c:pt idx="852">
                  <c:v>363.1</c:v>
                </c:pt>
                <c:pt idx="853">
                  <c:v>363</c:v>
                </c:pt>
                <c:pt idx="854">
                  <c:v>362.7</c:v>
                </c:pt>
                <c:pt idx="855">
                  <c:v>362.7</c:v>
                </c:pt>
                <c:pt idx="856">
                  <c:v>362.7</c:v>
                </c:pt>
                <c:pt idx="857">
                  <c:v>362.7</c:v>
                </c:pt>
                <c:pt idx="858">
                  <c:v>362.5</c:v>
                </c:pt>
                <c:pt idx="859">
                  <c:v>362.3</c:v>
                </c:pt>
                <c:pt idx="860">
                  <c:v>362</c:v>
                </c:pt>
                <c:pt idx="861">
                  <c:v>362</c:v>
                </c:pt>
                <c:pt idx="862">
                  <c:v>362</c:v>
                </c:pt>
                <c:pt idx="863">
                  <c:v>362.1</c:v>
                </c:pt>
                <c:pt idx="864">
                  <c:v>361.7</c:v>
                </c:pt>
                <c:pt idx="865">
                  <c:v>361.7</c:v>
                </c:pt>
                <c:pt idx="866">
                  <c:v>361.5</c:v>
                </c:pt>
                <c:pt idx="867">
                  <c:v>361.4</c:v>
                </c:pt>
                <c:pt idx="868">
                  <c:v>361.4</c:v>
                </c:pt>
                <c:pt idx="869">
                  <c:v>361.4</c:v>
                </c:pt>
                <c:pt idx="870">
                  <c:v>361.1</c:v>
                </c:pt>
                <c:pt idx="871">
                  <c:v>361.1</c:v>
                </c:pt>
                <c:pt idx="872">
                  <c:v>361.1</c:v>
                </c:pt>
                <c:pt idx="873">
                  <c:v>360.8</c:v>
                </c:pt>
                <c:pt idx="874">
                  <c:v>360.8</c:v>
                </c:pt>
                <c:pt idx="875">
                  <c:v>360.8</c:v>
                </c:pt>
                <c:pt idx="876">
                  <c:v>360.8</c:v>
                </c:pt>
                <c:pt idx="877">
                  <c:v>360.8</c:v>
                </c:pt>
                <c:pt idx="878">
                  <c:v>360.4</c:v>
                </c:pt>
                <c:pt idx="879">
                  <c:v>360.4</c:v>
                </c:pt>
                <c:pt idx="880">
                  <c:v>360.5</c:v>
                </c:pt>
                <c:pt idx="881">
                  <c:v>360.5</c:v>
                </c:pt>
                <c:pt idx="882">
                  <c:v>360.1</c:v>
                </c:pt>
                <c:pt idx="883">
                  <c:v>360.1</c:v>
                </c:pt>
                <c:pt idx="884">
                  <c:v>359.8</c:v>
                </c:pt>
                <c:pt idx="885">
                  <c:v>359.8</c:v>
                </c:pt>
                <c:pt idx="886">
                  <c:v>359.8</c:v>
                </c:pt>
                <c:pt idx="887">
                  <c:v>359.8</c:v>
                </c:pt>
                <c:pt idx="888">
                  <c:v>359.8</c:v>
                </c:pt>
                <c:pt idx="889">
                  <c:v>359.5</c:v>
                </c:pt>
                <c:pt idx="890">
                  <c:v>359.5</c:v>
                </c:pt>
                <c:pt idx="891">
                  <c:v>359.2</c:v>
                </c:pt>
                <c:pt idx="892">
                  <c:v>359.2</c:v>
                </c:pt>
                <c:pt idx="893">
                  <c:v>358.8</c:v>
                </c:pt>
                <c:pt idx="894">
                  <c:v>358.8</c:v>
                </c:pt>
                <c:pt idx="895">
                  <c:v>358.8</c:v>
                </c:pt>
                <c:pt idx="896">
                  <c:v>358.8</c:v>
                </c:pt>
                <c:pt idx="897">
                  <c:v>358.5</c:v>
                </c:pt>
                <c:pt idx="898">
                  <c:v>358.5</c:v>
                </c:pt>
                <c:pt idx="899">
                  <c:v>358.5</c:v>
                </c:pt>
                <c:pt idx="900">
                  <c:v>358.1</c:v>
                </c:pt>
                <c:pt idx="901">
                  <c:v>358.1</c:v>
                </c:pt>
                <c:pt idx="902">
                  <c:v>358.1</c:v>
                </c:pt>
                <c:pt idx="903">
                  <c:v>358.1</c:v>
                </c:pt>
                <c:pt idx="904">
                  <c:v>358.1</c:v>
                </c:pt>
                <c:pt idx="905">
                  <c:v>357.8</c:v>
                </c:pt>
                <c:pt idx="906">
                  <c:v>357.5</c:v>
                </c:pt>
                <c:pt idx="907">
                  <c:v>357.5</c:v>
                </c:pt>
                <c:pt idx="908">
                  <c:v>357.2</c:v>
                </c:pt>
                <c:pt idx="909">
                  <c:v>357.1</c:v>
                </c:pt>
                <c:pt idx="910">
                  <c:v>357.1</c:v>
                </c:pt>
                <c:pt idx="911">
                  <c:v>356.8</c:v>
                </c:pt>
                <c:pt idx="912">
                  <c:v>356.8</c:v>
                </c:pt>
                <c:pt idx="913">
                  <c:v>356.8</c:v>
                </c:pt>
                <c:pt idx="914">
                  <c:v>356.5</c:v>
                </c:pt>
                <c:pt idx="915">
                  <c:v>356.4</c:v>
                </c:pt>
                <c:pt idx="916">
                  <c:v>356.4</c:v>
                </c:pt>
                <c:pt idx="917">
                  <c:v>356.1</c:v>
                </c:pt>
                <c:pt idx="918">
                  <c:v>356.1</c:v>
                </c:pt>
                <c:pt idx="919">
                  <c:v>356.1</c:v>
                </c:pt>
                <c:pt idx="920">
                  <c:v>356.1</c:v>
                </c:pt>
                <c:pt idx="921">
                  <c:v>355.8</c:v>
                </c:pt>
                <c:pt idx="922">
                  <c:v>355.5</c:v>
                </c:pt>
                <c:pt idx="923">
                  <c:v>355.5</c:v>
                </c:pt>
                <c:pt idx="924">
                  <c:v>355.5</c:v>
                </c:pt>
                <c:pt idx="925">
                  <c:v>355.5</c:v>
                </c:pt>
                <c:pt idx="926">
                  <c:v>355.2</c:v>
                </c:pt>
                <c:pt idx="927">
                  <c:v>355.1</c:v>
                </c:pt>
                <c:pt idx="928">
                  <c:v>354.8</c:v>
                </c:pt>
                <c:pt idx="929">
                  <c:v>354.8</c:v>
                </c:pt>
                <c:pt idx="930">
                  <c:v>354.8</c:v>
                </c:pt>
                <c:pt idx="931">
                  <c:v>354.8</c:v>
                </c:pt>
                <c:pt idx="932">
                  <c:v>354.5</c:v>
                </c:pt>
                <c:pt idx="933">
                  <c:v>354.2</c:v>
                </c:pt>
                <c:pt idx="934">
                  <c:v>354.4</c:v>
                </c:pt>
                <c:pt idx="935">
                  <c:v>354.2</c:v>
                </c:pt>
                <c:pt idx="936">
                  <c:v>354.1</c:v>
                </c:pt>
                <c:pt idx="937">
                  <c:v>354.1</c:v>
                </c:pt>
                <c:pt idx="938">
                  <c:v>353.7</c:v>
                </c:pt>
                <c:pt idx="939">
                  <c:v>353.8</c:v>
                </c:pt>
                <c:pt idx="940">
                  <c:v>353.4</c:v>
                </c:pt>
                <c:pt idx="941">
                  <c:v>353.4</c:v>
                </c:pt>
                <c:pt idx="942">
                  <c:v>353.1</c:v>
                </c:pt>
                <c:pt idx="943">
                  <c:v>353.1</c:v>
                </c:pt>
                <c:pt idx="944">
                  <c:v>353.1</c:v>
                </c:pt>
                <c:pt idx="945">
                  <c:v>353.1</c:v>
                </c:pt>
                <c:pt idx="946">
                  <c:v>352.7</c:v>
                </c:pt>
                <c:pt idx="947">
                  <c:v>352.4</c:v>
                </c:pt>
                <c:pt idx="948">
                  <c:v>352.1</c:v>
                </c:pt>
                <c:pt idx="949">
                  <c:v>352.5</c:v>
                </c:pt>
                <c:pt idx="950">
                  <c:v>352.1</c:v>
                </c:pt>
                <c:pt idx="951">
                  <c:v>352.1</c:v>
                </c:pt>
                <c:pt idx="952">
                  <c:v>351.8</c:v>
                </c:pt>
                <c:pt idx="953">
                  <c:v>352.1</c:v>
                </c:pt>
                <c:pt idx="954">
                  <c:v>352.1</c:v>
                </c:pt>
                <c:pt idx="955">
                  <c:v>352.1</c:v>
                </c:pt>
                <c:pt idx="956">
                  <c:v>351.5</c:v>
                </c:pt>
                <c:pt idx="957">
                  <c:v>351.3</c:v>
                </c:pt>
                <c:pt idx="958">
                  <c:v>351.8</c:v>
                </c:pt>
                <c:pt idx="959">
                  <c:v>351.1</c:v>
                </c:pt>
                <c:pt idx="960">
                  <c:v>351.4</c:v>
                </c:pt>
                <c:pt idx="961">
                  <c:v>351.2</c:v>
                </c:pt>
                <c:pt idx="962">
                  <c:v>350.8</c:v>
                </c:pt>
                <c:pt idx="963">
                  <c:v>350.8</c:v>
                </c:pt>
                <c:pt idx="964">
                  <c:v>350.8</c:v>
                </c:pt>
                <c:pt idx="965">
                  <c:v>350.8</c:v>
                </c:pt>
                <c:pt idx="966">
                  <c:v>350.1</c:v>
                </c:pt>
                <c:pt idx="967">
                  <c:v>350.8</c:v>
                </c:pt>
                <c:pt idx="968">
                  <c:v>350.2</c:v>
                </c:pt>
                <c:pt idx="969">
                  <c:v>350.1</c:v>
                </c:pt>
                <c:pt idx="970">
                  <c:v>350.5</c:v>
                </c:pt>
                <c:pt idx="971">
                  <c:v>349.8</c:v>
                </c:pt>
                <c:pt idx="972">
                  <c:v>350.2</c:v>
                </c:pt>
                <c:pt idx="973">
                  <c:v>350.2</c:v>
                </c:pt>
                <c:pt idx="974">
                  <c:v>349.5</c:v>
                </c:pt>
                <c:pt idx="975">
                  <c:v>349.8</c:v>
                </c:pt>
                <c:pt idx="976">
                  <c:v>349.4</c:v>
                </c:pt>
                <c:pt idx="977">
                  <c:v>349.8</c:v>
                </c:pt>
                <c:pt idx="978">
                  <c:v>349.4</c:v>
                </c:pt>
                <c:pt idx="979">
                  <c:v>349.5</c:v>
                </c:pt>
                <c:pt idx="980">
                  <c:v>348.8</c:v>
                </c:pt>
                <c:pt idx="981">
                  <c:v>349.4</c:v>
                </c:pt>
                <c:pt idx="982">
                  <c:v>349.5</c:v>
                </c:pt>
                <c:pt idx="983">
                  <c:v>349.4</c:v>
                </c:pt>
                <c:pt idx="984">
                  <c:v>349.5</c:v>
                </c:pt>
                <c:pt idx="985">
                  <c:v>349.4</c:v>
                </c:pt>
                <c:pt idx="986">
                  <c:v>349.4</c:v>
                </c:pt>
                <c:pt idx="987">
                  <c:v>349.5</c:v>
                </c:pt>
                <c:pt idx="988">
                  <c:v>349.4</c:v>
                </c:pt>
                <c:pt idx="989">
                  <c:v>349.4</c:v>
                </c:pt>
                <c:pt idx="990">
                  <c:v>349.4</c:v>
                </c:pt>
                <c:pt idx="991">
                  <c:v>349.1</c:v>
                </c:pt>
                <c:pt idx="992">
                  <c:v>349.1</c:v>
                </c:pt>
                <c:pt idx="993">
                  <c:v>348.8</c:v>
                </c:pt>
                <c:pt idx="994">
                  <c:v>349.1</c:v>
                </c:pt>
                <c:pt idx="995">
                  <c:v>349.1</c:v>
                </c:pt>
                <c:pt idx="996">
                  <c:v>348.8</c:v>
                </c:pt>
                <c:pt idx="997">
                  <c:v>348.8</c:v>
                </c:pt>
                <c:pt idx="998">
                  <c:v>348.7</c:v>
                </c:pt>
                <c:pt idx="999">
                  <c:v>348.8</c:v>
                </c:pt>
                <c:pt idx="1000">
                  <c:v>348.6</c:v>
                </c:pt>
                <c:pt idx="1001">
                  <c:v>348.5</c:v>
                </c:pt>
                <c:pt idx="1002">
                  <c:v>348.5</c:v>
                </c:pt>
                <c:pt idx="1003">
                  <c:v>348.5</c:v>
                </c:pt>
                <c:pt idx="1004">
                  <c:v>348.5</c:v>
                </c:pt>
                <c:pt idx="1005">
                  <c:v>348.5</c:v>
                </c:pt>
                <c:pt idx="1006">
                  <c:v>348.1</c:v>
                </c:pt>
                <c:pt idx="1007">
                  <c:v>348.1</c:v>
                </c:pt>
                <c:pt idx="1008">
                  <c:v>348.2</c:v>
                </c:pt>
                <c:pt idx="1009">
                  <c:v>348.2</c:v>
                </c:pt>
                <c:pt idx="1010">
                  <c:v>347.8</c:v>
                </c:pt>
                <c:pt idx="1011">
                  <c:v>348.1</c:v>
                </c:pt>
                <c:pt idx="1012">
                  <c:v>347.8</c:v>
                </c:pt>
                <c:pt idx="1013">
                  <c:v>347.8</c:v>
                </c:pt>
                <c:pt idx="1014">
                  <c:v>347.8</c:v>
                </c:pt>
                <c:pt idx="1015">
                  <c:v>347.6</c:v>
                </c:pt>
                <c:pt idx="1016">
                  <c:v>347.5</c:v>
                </c:pt>
                <c:pt idx="1017">
                  <c:v>347.5</c:v>
                </c:pt>
                <c:pt idx="1018">
                  <c:v>347.5</c:v>
                </c:pt>
                <c:pt idx="1019">
                  <c:v>347.5</c:v>
                </c:pt>
                <c:pt idx="1020">
                  <c:v>347.5</c:v>
                </c:pt>
                <c:pt idx="1021">
                  <c:v>347.5</c:v>
                </c:pt>
                <c:pt idx="1022">
                  <c:v>347.5</c:v>
                </c:pt>
                <c:pt idx="1023">
                  <c:v>347.5</c:v>
                </c:pt>
                <c:pt idx="1024">
                  <c:v>347.5</c:v>
                </c:pt>
                <c:pt idx="1025">
                  <c:v>347.2</c:v>
                </c:pt>
                <c:pt idx="1026">
                  <c:v>347.4</c:v>
                </c:pt>
                <c:pt idx="1027">
                  <c:v>347.1</c:v>
                </c:pt>
                <c:pt idx="1028">
                  <c:v>346.8</c:v>
                </c:pt>
                <c:pt idx="1029">
                  <c:v>347.2</c:v>
                </c:pt>
                <c:pt idx="1030">
                  <c:v>346.8</c:v>
                </c:pt>
                <c:pt idx="1031">
                  <c:v>346.8</c:v>
                </c:pt>
                <c:pt idx="1032">
                  <c:v>346.9</c:v>
                </c:pt>
                <c:pt idx="1033">
                  <c:v>346.8</c:v>
                </c:pt>
                <c:pt idx="1034">
                  <c:v>346.6</c:v>
                </c:pt>
                <c:pt idx="1035">
                  <c:v>346.6</c:v>
                </c:pt>
                <c:pt idx="1036">
                  <c:v>346.4</c:v>
                </c:pt>
                <c:pt idx="1037">
                  <c:v>346.8</c:v>
                </c:pt>
                <c:pt idx="1038">
                  <c:v>346.4</c:v>
                </c:pt>
                <c:pt idx="1039">
                  <c:v>346.5</c:v>
                </c:pt>
                <c:pt idx="1040">
                  <c:v>346.5</c:v>
                </c:pt>
                <c:pt idx="1041">
                  <c:v>346.4</c:v>
                </c:pt>
                <c:pt idx="1042">
                  <c:v>346.1</c:v>
                </c:pt>
                <c:pt idx="1043">
                  <c:v>346.1</c:v>
                </c:pt>
                <c:pt idx="1044">
                  <c:v>346.1</c:v>
                </c:pt>
                <c:pt idx="1045">
                  <c:v>346.1</c:v>
                </c:pt>
                <c:pt idx="1046">
                  <c:v>345.9</c:v>
                </c:pt>
                <c:pt idx="1047">
                  <c:v>345.9</c:v>
                </c:pt>
                <c:pt idx="1048">
                  <c:v>346.1</c:v>
                </c:pt>
                <c:pt idx="1049">
                  <c:v>345.8</c:v>
                </c:pt>
                <c:pt idx="1050">
                  <c:v>345.9</c:v>
                </c:pt>
                <c:pt idx="1051">
                  <c:v>345.8</c:v>
                </c:pt>
                <c:pt idx="1052">
                  <c:v>345.8</c:v>
                </c:pt>
                <c:pt idx="1053">
                  <c:v>345.8</c:v>
                </c:pt>
                <c:pt idx="1054">
                  <c:v>345.8</c:v>
                </c:pt>
                <c:pt idx="1055">
                  <c:v>345.5</c:v>
                </c:pt>
                <c:pt idx="1056">
                  <c:v>345.5</c:v>
                </c:pt>
                <c:pt idx="1057">
                  <c:v>345.5</c:v>
                </c:pt>
                <c:pt idx="1058">
                  <c:v>345.5</c:v>
                </c:pt>
                <c:pt idx="1059">
                  <c:v>345.1</c:v>
                </c:pt>
                <c:pt idx="1060">
                  <c:v>345.1</c:v>
                </c:pt>
                <c:pt idx="1061">
                  <c:v>345.1</c:v>
                </c:pt>
                <c:pt idx="1062">
                  <c:v>345.1</c:v>
                </c:pt>
                <c:pt idx="1063">
                  <c:v>345.1</c:v>
                </c:pt>
                <c:pt idx="1064">
                  <c:v>345.1</c:v>
                </c:pt>
                <c:pt idx="1065">
                  <c:v>345.1</c:v>
                </c:pt>
                <c:pt idx="1066">
                  <c:v>344.9</c:v>
                </c:pt>
                <c:pt idx="1067">
                  <c:v>344.8</c:v>
                </c:pt>
                <c:pt idx="1068">
                  <c:v>344.8</c:v>
                </c:pt>
                <c:pt idx="1069">
                  <c:v>344.4</c:v>
                </c:pt>
                <c:pt idx="1070">
                  <c:v>344.5</c:v>
                </c:pt>
                <c:pt idx="1071">
                  <c:v>344.5</c:v>
                </c:pt>
                <c:pt idx="1072">
                  <c:v>344.5</c:v>
                </c:pt>
                <c:pt idx="1073">
                  <c:v>344.5</c:v>
                </c:pt>
                <c:pt idx="1074">
                  <c:v>344.4</c:v>
                </c:pt>
                <c:pt idx="1075">
                  <c:v>344.5</c:v>
                </c:pt>
                <c:pt idx="1076">
                  <c:v>344.5</c:v>
                </c:pt>
                <c:pt idx="1077">
                  <c:v>344.1</c:v>
                </c:pt>
                <c:pt idx="1078">
                  <c:v>343.5</c:v>
                </c:pt>
                <c:pt idx="1079">
                  <c:v>343.5</c:v>
                </c:pt>
                <c:pt idx="1080">
                  <c:v>343.5</c:v>
                </c:pt>
                <c:pt idx="1081">
                  <c:v>343.5</c:v>
                </c:pt>
                <c:pt idx="1082">
                  <c:v>343.2</c:v>
                </c:pt>
                <c:pt idx="1083">
                  <c:v>342.8</c:v>
                </c:pt>
                <c:pt idx="1084">
                  <c:v>342.7</c:v>
                </c:pt>
                <c:pt idx="1085">
                  <c:v>342.8</c:v>
                </c:pt>
                <c:pt idx="1086">
                  <c:v>342.8</c:v>
                </c:pt>
                <c:pt idx="1087">
                  <c:v>342.4</c:v>
                </c:pt>
                <c:pt idx="1088">
                  <c:v>342.3</c:v>
                </c:pt>
                <c:pt idx="1089">
                  <c:v>342.1</c:v>
                </c:pt>
                <c:pt idx="1090">
                  <c:v>342.2</c:v>
                </c:pt>
                <c:pt idx="1091">
                  <c:v>341.8</c:v>
                </c:pt>
                <c:pt idx="1092">
                  <c:v>341.8</c:v>
                </c:pt>
                <c:pt idx="1093">
                  <c:v>341.5</c:v>
                </c:pt>
                <c:pt idx="1094">
                  <c:v>341.5</c:v>
                </c:pt>
                <c:pt idx="1095">
                  <c:v>341.5</c:v>
                </c:pt>
                <c:pt idx="1096">
                  <c:v>341.5</c:v>
                </c:pt>
                <c:pt idx="1097">
                  <c:v>341.3</c:v>
                </c:pt>
                <c:pt idx="1098">
                  <c:v>341.1</c:v>
                </c:pt>
                <c:pt idx="1099">
                  <c:v>341.1</c:v>
                </c:pt>
                <c:pt idx="1100">
                  <c:v>340.8</c:v>
                </c:pt>
                <c:pt idx="1101">
                  <c:v>341</c:v>
                </c:pt>
                <c:pt idx="1102">
                  <c:v>340.8</c:v>
                </c:pt>
                <c:pt idx="1103">
                  <c:v>340.8</c:v>
                </c:pt>
                <c:pt idx="1104">
                  <c:v>340.5</c:v>
                </c:pt>
                <c:pt idx="1105">
                  <c:v>340.5</c:v>
                </c:pt>
                <c:pt idx="1106">
                  <c:v>340.2</c:v>
                </c:pt>
                <c:pt idx="1107">
                  <c:v>340.2</c:v>
                </c:pt>
                <c:pt idx="1108">
                  <c:v>340.2</c:v>
                </c:pt>
                <c:pt idx="1109">
                  <c:v>339.9</c:v>
                </c:pt>
                <c:pt idx="1110">
                  <c:v>339.9</c:v>
                </c:pt>
                <c:pt idx="1111">
                  <c:v>339.9</c:v>
                </c:pt>
                <c:pt idx="1112">
                  <c:v>339.6</c:v>
                </c:pt>
                <c:pt idx="1113">
                  <c:v>339.5</c:v>
                </c:pt>
                <c:pt idx="1114">
                  <c:v>339.6</c:v>
                </c:pt>
                <c:pt idx="1115">
                  <c:v>339.5</c:v>
                </c:pt>
                <c:pt idx="1116">
                  <c:v>339.2</c:v>
                </c:pt>
                <c:pt idx="1117">
                  <c:v>338.1</c:v>
                </c:pt>
                <c:pt idx="1118">
                  <c:v>339.2</c:v>
                </c:pt>
                <c:pt idx="1119">
                  <c:v>339.6</c:v>
                </c:pt>
                <c:pt idx="1120">
                  <c:v>338.9</c:v>
                </c:pt>
                <c:pt idx="1121">
                  <c:v>338.5</c:v>
                </c:pt>
                <c:pt idx="1122">
                  <c:v>339.1</c:v>
                </c:pt>
                <c:pt idx="1123">
                  <c:v>338.9</c:v>
                </c:pt>
                <c:pt idx="1124">
                  <c:v>338.5</c:v>
                </c:pt>
                <c:pt idx="1125">
                  <c:v>338.4</c:v>
                </c:pt>
                <c:pt idx="1126">
                  <c:v>338.5</c:v>
                </c:pt>
                <c:pt idx="1127">
                  <c:v>338.9</c:v>
                </c:pt>
                <c:pt idx="1128">
                  <c:v>338.3</c:v>
                </c:pt>
                <c:pt idx="1129">
                  <c:v>338.5</c:v>
                </c:pt>
                <c:pt idx="1130">
                  <c:v>338.2</c:v>
                </c:pt>
                <c:pt idx="1131">
                  <c:v>338.1</c:v>
                </c:pt>
                <c:pt idx="1132">
                  <c:v>337.9</c:v>
                </c:pt>
                <c:pt idx="1133">
                  <c:v>337.9</c:v>
                </c:pt>
                <c:pt idx="1134">
                  <c:v>337.8</c:v>
                </c:pt>
                <c:pt idx="1135">
                  <c:v>337.8</c:v>
                </c:pt>
                <c:pt idx="1136">
                  <c:v>337.5</c:v>
                </c:pt>
                <c:pt idx="1137">
                  <c:v>337.5</c:v>
                </c:pt>
                <c:pt idx="1138">
                  <c:v>337.5</c:v>
                </c:pt>
                <c:pt idx="1139">
                  <c:v>337.2</c:v>
                </c:pt>
                <c:pt idx="1140">
                  <c:v>337.4</c:v>
                </c:pt>
                <c:pt idx="1141">
                  <c:v>337.2</c:v>
                </c:pt>
                <c:pt idx="1142">
                  <c:v>337.2</c:v>
                </c:pt>
                <c:pt idx="1143">
                  <c:v>336.8</c:v>
                </c:pt>
                <c:pt idx="1144">
                  <c:v>336.8</c:v>
                </c:pt>
                <c:pt idx="1145">
                  <c:v>337</c:v>
                </c:pt>
                <c:pt idx="1146">
                  <c:v>336.6</c:v>
                </c:pt>
                <c:pt idx="1147">
                  <c:v>336.6</c:v>
                </c:pt>
                <c:pt idx="1148">
                  <c:v>336.2</c:v>
                </c:pt>
                <c:pt idx="1149">
                  <c:v>335.9</c:v>
                </c:pt>
                <c:pt idx="1150">
                  <c:v>335.9</c:v>
                </c:pt>
                <c:pt idx="1151">
                  <c:v>335.9</c:v>
                </c:pt>
                <c:pt idx="1152">
                  <c:v>335.6</c:v>
                </c:pt>
                <c:pt idx="1153">
                  <c:v>335.6</c:v>
                </c:pt>
                <c:pt idx="1154">
                  <c:v>335.3</c:v>
                </c:pt>
                <c:pt idx="1155">
                  <c:v>335.3</c:v>
                </c:pt>
                <c:pt idx="1156">
                  <c:v>334.9</c:v>
                </c:pt>
                <c:pt idx="1157">
                  <c:v>334.9</c:v>
                </c:pt>
                <c:pt idx="1158">
                  <c:v>334.9</c:v>
                </c:pt>
                <c:pt idx="1159">
                  <c:v>334.6</c:v>
                </c:pt>
                <c:pt idx="1160">
                  <c:v>334.3</c:v>
                </c:pt>
                <c:pt idx="1161">
                  <c:v>334.3</c:v>
                </c:pt>
                <c:pt idx="1162">
                  <c:v>333.6</c:v>
                </c:pt>
                <c:pt idx="1163">
                  <c:v>333.6</c:v>
                </c:pt>
                <c:pt idx="1164">
                  <c:v>333.9</c:v>
                </c:pt>
                <c:pt idx="1165">
                  <c:v>333.6</c:v>
                </c:pt>
                <c:pt idx="1166">
                  <c:v>333.3</c:v>
                </c:pt>
                <c:pt idx="1167">
                  <c:v>333.3</c:v>
                </c:pt>
                <c:pt idx="1168">
                  <c:v>333.3</c:v>
                </c:pt>
                <c:pt idx="1169">
                  <c:v>332.9</c:v>
                </c:pt>
                <c:pt idx="1170">
                  <c:v>332.9</c:v>
                </c:pt>
                <c:pt idx="1171">
                  <c:v>332.6</c:v>
                </c:pt>
                <c:pt idx="1172">
                  <c:v>332.7</c:v>
                </c:pt>
                <c:pt idx="1173">
                  <c:v>332.5</c:v>
                </c:pt>
                <c:pt idx="1174">
                  <c:v>332.6</c:v>
                </c:pt>
                <c:pt idx="1175">
                  <c:v>332.2</c:v>
                </c:pt>
                <c:pt idx="1176">
                  <c:v>332.2</c:v>
                </c:pt>
                <c:pt idx="1177">
                  <c:v>332.2</c:v>
                </c:pt>
                <c:pt idx="1178">
                  <c:v>332.2</c:v>
                </c:pt>
                <c:pt idx="1179">
                  <c:v>331.9</c:v>
                </c:pt>
                <c:pt idx="1180">
                  <c:v>331.9</c:v>
                </c:pt>
                <c:pt idx="1181">
                  <c:v>331.9</c:v>
                </c:pt>
                <c:pt idx="1182">
                  <c:v>331.6</c:v>
                </c:pt>
                <c:pt idx="1183">
                  <c:v>331.6</c:v>
                </c:pt>
                <c:pt idx="1184">
                  <c:v>331.6</c:v>
                </c:pt>
                <c:pt idx="1185">
                  <c:v>331.6</c:v>
                </c:pt>
                <c:pt idx="1186">
                  <c:v>331.3</c:v>
                </c:pt>
                <c:pt idx="1187">
                  <c:v>331.3</c:v>
                </c:pt>
                <c:pt idx="1188">
                  <c:v>331.2</c:v>
                </c:pt>
                <c:pt idx="1189">
                  <c:v>330.9</c:v>
                </c:pt>
                <c:pt idx="1190">
                  <c:v>330.9</c:v>
                </c:pt>
                <c:pt idx="1191">
                  <c:v>330.9</c:v>
                </c:pt>
                <c:pt idx="1192">
                  <c:v>330.6</c:v>
                </c:pt>
                <c:pt idx="1193">
                  <c:v>330.6</c:v>
                </c:pt>
                <c:pt idx="1194">
                  <c:v>330.3</c:v>
                </c:pt>
                <c:pt idx="1195">
                  <c:v>330.3</c:v>
                </c:pt>
                <c:pt idx="1196">
                  <c:v>330.3</c:v>
                </c:pt>
                <c:pt idx="1197">
                  <c:v>330.3</c:v>
                </c:pt>
                <c:pt idx="1198">
                  <c:v>330.2</c:v>
                </c:pt>
                <c:pt idx="1199">
                  <c:v>330</c:v>
                </c:pt>
                <c:pt idx="1200">
                  <c:v>330</c:v>
                </c:pt>
                <c:pt idx="1201">
                  <c:v>329.9</c:v>
                </c:pt>
                <c:pt idx="1202">
                  <c:v>329.7</c:v>
                </c:pt>
                <c:pt idx="1203">
                  <c:v>329.6</c:v>
                </c:pt>
                <c:pt idx="1204">
                  <c:v>329.5</c:v>
                </c:pt>
                <c:pt idx="1205">
                  <c:v>329.2</c:v>
                </c:pt>
                <c:pt idx="1206">
                  <c:v>329.3</c:v>
                </c:pt>
                <c:pt idx="1207">
                  <c:v>329.3</c:v>
                </c:pt>
                <c:pt idx="1208">
                  <c:v>329</c:v>
                </c:pt>
                <c:pt idx="1209">
                  <c:v>328.9</c:v>
                </c:pt>
                <c:pt idx="1210">
                  <c:v>329</c:v>
                </c:pt>
                <c:pt idx="1211">
                  <c:v>328.6</c:v>
                </c:pt>
                <c:pt idx="1212">
                  <c:v>328.7</c:v>
                </c:pt>
                <c:pt idx="1213">
                  <c:v>328.3</c:v>
                </c:pt>
                <c:pt idx="1214">
                  <c:v>328.3</c:v>
                </c:pt>
                <c:pt idx="1215">
                  <c:v>328</c:v>
                </c:pt>
                <c:pt idx="1216">
                  <c:v>327.9</c:v>
                </c:pt>
                <c:pt idx="1217">
                  <c:v>327.60000000000002</c:v>
                </c:pt>
                <c:pt idx="1218">
                  <c:v>327.60000000000002</c:v>
                </c:pt>
                <c:pt idx="1219">
                  <c:v>327.7</c:v>
                </c:pt>
                <c:pt idx="1220">
                  <c:v>327.3</c:v>
                </c:pt>
                <c:pt idx="1221">
                  <c:v>327.39999999999998</c:v>
                </c:pt>
                <c:pt idx="1222">
                  <c:v>327.3</c:v>
                </c:pt>
                <c:pt idx="1223">
                  <c:v>327.3</c:v>
                </c:pt>
                <c:pt idx="1224">
                  <c:v>327</c:v>
                </c:pt>
                <c:pt idx="1225">
                  <c:v>327</c:v>
                </c:pt>
                <c:pt idx="1226">
                  <c:v>326.89999999999998</c:v>
                </c:pt>
                <c:pt idx="1227">
                  <c:v>326.60000000000002</c:v>
                </c:pt>
                <c:pt idx="1228">
                  <c:v>326.60000000000002</c:v>
                </c:pt>
                <c:pt idx="1229">
                  <c:v>326.3</c:v>
                </c:pt>
                <c:pt idx="1230">
                  <c:v>326.3</c:v>
                </c:pt>
                <c:pt idx="1231">
                  <c:v>326.3</c:v>
                </c:pt>
                <c:pt idx="1232">
                  <c:v>326.2</c:v>
                </c:pt>
                <c:pt idx="1233">
                  <c:v>326</c:v>
                </c:pt>
                <c:pt idx="1234">
                  <c:v>325.7</c:v>
                </c:pt>
                <c:pt idx="1235">
                  <c:v>325.7</c:v>
                </c:pt>
                <c:pt idx="1236">
                  <c:v>325.7</c:v>
                </c:pt>
                <c:pt idx="1237">
                  <c:v>325.60000000000002</c:v>
                </c:pt>
                <c:pt idx="1238">
                  <c:v>325.39999999999998</c:v>
                </c:pt>
                <c:pt idx="1239">
                  <c:v>325.39999999999998</c:v>
                </c:pt>
                <c:pt idx="1240">
                  <c:v>325.39999999999998</c:v>
                </c:pt>
                <c:pt idx="1241">
                  <c:v>325.3</c:v>
                </c:pt>
                <c:pt idx="1242">
                  <c:v>325.3</c:v>
                </c:pt>
                <c:pt idx="1243">
                  <c:v>325.3</c:v>
                </c:pt>
                <c:pt idx="1244">
                  <c:v>325.39999999999998</c:v>
                </c:pt>
                <c:pt idx="1245">
                  <c:v>325</c:v>
                </c:pt>
                <c:pt idx="1246">
                  <c:v>325</c:v>
                </c:pt>
                <c:pt idx="1247">
                  <c:v>325.10000000000002</c:v>
                </c:pt>
                <c:pt idx="1248">
                  <c:v>325.10000000000002</c:v>
                </c:pt>
                <c:pt idx="1249">
                  <c:v>325</c:v>
                </c:pt>
                <c:pt idx="1250">
                  <c:v>324.7</c:v>
                </c:pt>
                <c:pt idx="1251">
                  <c:v>324.7</c:v>
                </c:pt>
                <c:pt idx="1252">
                  <c:v>324.7</c:v>
                </c:pt>
                <c:pt idx="1253">
                  <c:v>324.7</c:v>
                </c:pt>
                <c:pt idx="1254">
                  <c:v>324.7</c:v>
                </c:pt>
                <c:pt idx="1255">
                  <c:v>324.7</c:v>
                </c:pt>
                <c:pt idx="1256">
                  <c:v>324.7</c:v>
                </c:pt>
                <c:pt idx="1257">
                  <c:v>324.39999999999998</c:v>
                </c:pt>
                <c:pt idx="1258">
                  <c:v>324.39999999999998</c:v>
                </c:pt>
                <c:pt idx="1259">
                  <c:v>324.39999999999998</c:v>
                </c:pt>
                <c:pt idx="1260">
                  <c:v>324.10000000000002</c:v>
                </c:pt>
                <c:pt idx="1261">
                  <c:v>324</c:v>
                </c:pt>
                <c:pt idx="1262">
                  <c:v>324.39999999999998</c:v>
                </c:pt>
                <c:pt idx="1263">
                  <c:v>324</c:v>
                </c:pt>
                <c:pt idx="1264">
                  <c:v>324</c:v>
                </c:pt>
                <c:pt idx="1265">
                  <c:v>323.7</c:v>
                </c:pt>
                <c:pt idx="1266">
                  <c:v>323.8</c:v>
                </c:pt>
                <c:pt idx="1267">
                  <c:v>324</c:v>
                </c:pt>
                <c:pt idx="1268">
                  <c:v>323.7</c:v>
                </c:pt>
                <c:pt idx="1269">
                  <c:v>323.7</c:v>
                </c:pt>
                <c:pt idx="1270">
                  <c:v>323.7</c:v>
                </c:pt>
                <c:pt idx="1271">
                  <c:v>323.7</c:v>
                </c:pt>
                <c:pt idx="1272">
                  <c:v>323.7</c:v>
                </c:pt>
                <c:pt idx="1273">
                  <c:v>323.7</c:v>
                </c:pt>
                <c:pt idx="1274">
                  <c:v>323.7</c:v>
                </c:pt>
                <c:pt idx="1275">
                  <c:v>323.3</c:v>
                </c:pt>
                <c:pt idx="1276">
                  <c:v>323.39999999999998</c:v>
                </c:pt>
                <c:pt idx="1277">
                  <c:v>323</c:v>
                </c:pt>
                <c:pt idx="1278">
                  <c:v>323.39999999999998</c:v>
                </c:pt>
                <c:pt idx="1279">
                  <c:v>323.3</c:v>
                </c:pt>
                <c:pt idx="1280">
                  <c:v>323.10000000000002</c:v>
                </c:pt>
                <c:pt idx="1281">
                  <c:v>323</c:v>
                </c:pt>
                <c:pt idx="1282">
                  <c:v>322.7</c:v>
                </c:pt>
                <c:pt idx="1283">
                  <c:v>322.7</c:v>
                </c:pt>
                <c:pt idx="1284">
                  <c:v>322.7</c:v>
                </c:pt>
                <c:pt idx="1285">
                  <c:v>322.8</c:v>
                </c:pt>
                <c:pt idx="1286">
                  <c:v>322.7</c:v>
                </c:pt>
                <c:pt idx="1287">
                  <c:v>322.39999999999998</c:v>
                </c:pt>
                <c:pt idx="1288">
                  <c:v>322.7</c:v>
                </c:pt>
                <c:pt idx="1289">
                  <c:v>322.3</c:v>
                </c:pt>
                <c:pt idx="1290">
                  <c:v>322.3</c:v>
                </c:pt>
                <c:pt idx="1291">
                  <c:v>322.3</c:v>
                </c:pt>
                <c:pt idx="1292">
                  <c:v>322.39999999999998</c:v>
                </c:pt>
                <c:pt idx="1293">
                  <c:v>322</c:v>
                </c:pt>
                <c:pt idx="1294">
                  <c:v>322</c:v>
                </c:pt>
                <c:pt idx="1295">
                  <c:v>322.10000000000002</c:v>
                </c:pt>
                <c:pt idx="1296">
                  <c:v>322</c:v>
                </c:pt>
                <c:pt idx="1297">
                  <c:v>322</c:v>
                </c:pt>
                <c:pt idx="1298">
                  <c:v>321.7</c:v>
                </c:pt>
                <c:pt idx="1299">
                  <c:v>321.7</c:v>
                </c:pt>
                <c:pt idx="1300">
                  <c:v>321.7</c:v>
                </c:pt>
                <c:pt idx="1301">
                  <c:v>321.7</c:v>
                </c:pt>
                <c:pt idx="1302">
                  <c:v>321.7</c:v>
                </c:pt>
                <c:pt idx="1303">
                  <c:v>321.39999999999998</c:v>
                </c:pt>
                <c:pt idx="1304">
                  <c:v>321.8</c:v>
                </c:pt>
                <c:pt idx="1305">
                  <c:v>321.39999999999998</c:v>
                </c:pt>
                <c:pt idx="1306">
                  <c:v>321.5</c:v>
                </c:pt>
                <c:pt idx="1307">
                  <c:v>321.39999999999998</c:v>
                </c:pt>
                <c:pt idx="1308">
                  <c:v>321.10000000000002</c:v>
                </c:pt>
                <c:pt idx="1309">
                  <c:v>321.10000000000002</c:v>
                </c:pt>
                <c:pt idx="1310">
                  <c:v>321.10000000000002</c:v>
                </c:pt>
                <c:pt idx="1311">
                  <c:v>321.10000000000002</c:v>
                </c:pt>
                <c:pt idx="1312">
                  <c:v>321.10000000000002</c:v>
                </c:pt>
                <c:pt idx="1313">
                  <c:v>320.7</c:v>
                </c:pt>
                <c:pt idx="1314">
                  <c:v>321.10000000000002</c:v>
                </c:pt>
                <c:pt idx="1315">
                  <c:v>320.7</c:v>
                </c:pt>
                <c:pt idx="1316">
                  <c:v>320.7</c:v>
                </c:pt>
                <c:pt idx="1317">
                  <c:v>320.7</c:v>
                </c:pt>
                <c:pt idx="1318">
                  <c:v>320.5</c:v>
                </c:pt>
                <c:pt idx="1319">
                  <c:v>320.39999999999998</c:v>
                </c:pt>
                <c:pt idx="1320">
                  <c:v>320.39999999999998</c:v>
                </c:pt>
                <c:pt idx="1321">
                  <c:v>320.39999999999998</c:v>
                </c:pt>
                <c:pt idx="1322">
                  <c:v>320.39999999999998</c:v>
                </c:pt>
                <c:pt idx="1323">
                  <c:v>320.39999999999998</c:v>
                </c:pt>
                <c:pt idx="1324">
                  <c:v>320.39999999999998</c:v>
                </c:pt>
                <c:pt idx="1325">
                  <c:v>320.10000000000002</c:v>
                </c:pt>
                <c:pt idx="1326">
                  <c:v>320.10000000000002</c:v>
                </c:pt>
                <c:pt idx="1327">
                  <c:v>319.7</c:v>
                </c:pt>
                <c:pt idx="1328">
                  <c:v>319.5</c:v>
                </c:pt>
                <c:pt idx="1329">
                  <c:v>319.39999999999998</c:v>
                </c:pt>
                <c:pt idx="1330">
                  <c:v>319.2</c:v>
                </c:pt>
                <c:pt idx="1331">
                  <c:v>319.10000000000002</c:v>
                </c:pt>
                <c:pt idx="1332">
                  <c:v>319</c:v>
                </c:pt>
                <c:pt idx="1333">
                  <c:v>318.7</c:v>
                </c:pt>
                <c:pt idx="1334">
                  <c:v>318.8</c:v>
                </c:pt>
                <c:pt idx="1335">
                  <c:v>318.8</c:v>
                </c:pt>
                <c:pt idx="1336">
                  <c:v>318.10000000000002</c:v>
                </c:pt>
                <c:pt idx="1337">
                  <c:v>318.10000000000002</c:v>
                </c:pt>
                <c:pt idx="1338">
                  <c:v>318.10000000000002</c:v>
                </c:pt>
                <c:pt idx="1339">
                  <c:v>318.10000000000002</c:v>
                </c:pt>
                <c:pt idx="1340">
                  <c:v>318.10000000000002</c:v>
                </c:pt>
                <c:pt idx="1341">
                  <c:v>317.8</c:v>
                </c:pt>
                <c:pt idx="1342">
                  <c:v>317.8</c:v>
                </c:pt>
                <c:pt idx="1343">
                  <c:v>317.39999999999998</c:v>
                </c:pt>
                <c:pt idx="1344">
                  <c:v>317.39999999999998</c:v>
                </c:pt>
                <c:pt idx="1345">
                  <c:v>317.5</c:v>
                </c:pt>
                <c:pt idx="1346">
                  <c:v>317.10000000000002</c:v>
                </c:pt>
                <c:pt idx="1347">
                  <c:v>316.8</c:v>
                </c:pt>
                <c:pt idx="1348">
                  <c:v>316.8</c:v>
                </c:pt>
                <c:pt idx="1349">
                  <c:v>316.8</c:v>
                </c:pt>
                <c:pt idx="1350">
                  <c:v>316.8</c:v>
                </c:pt>
                <c:pt idx="1351">
                  <c:v>316.39999999999998</c:v>
                </c:pt>
                <c:pt idx="1352">
                  <c:v>316.39999999999998</c:v>
                </c:pt>
                <c:pt idx="1353">
                  <c:v>316.10000000000002</c:v>
                </c:pt>
                <c:pt idx="1354">
                  <c:v>316.10000000000002</c:v>
                </c:pt>
                <c:pt idx="1355">
                  <c:v>316.10000000000002</c:v>
                </c:pt>
                <c:pt idx="1356">
                  <c:v>316.10000000000002</c:v>
                </c:pt>
                <c:pt idx="1357">
                  <c:v>315.8</c:v>
                </c:pt>
                <c:pt idx="1358">
                  <c:v>315.8</c:v>
                </c:pt>
                <c:pt idx="1359">
                  <c:v>315.8</c:v>
                </c:pt>
                <c:pt idx="1360">
                  <c:v>315.5</c:v>
                </c:pt>
                <c:pt idx="1361">
                  <c:v>315.39999999999998</c:v>
                </c:pt>
                <c:pt idx="1362">
                  <c:v>315.39999999999998</c:v>
                </c:pt>
                <c:pt idx="1363">
                  <c:v>315.2</c:v>
                </c:pt>
                <c:pt idx="1364">
                  <c:v>315.2</c:v>
                </c:pt>
                <c:pt idx="1365">
                  <c:v>315.2</c:v>
                </c:pt>
                <c:pt idx="1366">
                  <c:v>314.8</c:v>
                </c:pt>
                <c:pt idx="1367">
                  <c:v>314.8</c:v>
                </c:pt>
                <c:pt idx="1368">
                  <c:v>314.5</c:v>
                </c:pt>
                <c:pt idx="1369">
                  <c:v>314.5</c:v>
                </c:pt>
                <c:pt idx="1370">
                  <c:v>314.5</c:v>
                </c:pt>
                <c:pt idx="1371">
                  <c:v>314.5</c:v>
                </c:pt>
                <c:pt idx="1372">
                  <c:v>314.5</c:v>
                </c:pt>
                <c:pt idx="1373">
                  <c:v>314.2</c:v>
                </c:pt>
                <c:pt idx="1374">
                  <c:v>314.2</c:v>
                </c:pt>
                <c:pt idx="1375">
                  <c:v>314.2</c:v>
                </c:pt>
                <c:pt idx="1376">
                  <c:v>314.2</c:v>
                </c:pt>
                <c:pt idx="1377">
                  <c:v>313.8</c:v>
                </c:pt>
                <c:pt idx="1378">
                  <c:v>313.8</c:v>
                </c:pt>
                <c:pt idx="1379">
                  <c:v>313.89999999999998</c:v>
                </c:pt>
                <c:pt idx="1380">
                  <c:v>313.8</c:v>
                </c:pt>
                <c:pt idx="1381">
                  <c:v>313.5</c:v>
                </c:pt>
                <c:pt idx="1382">
                  <c:v>313.39999999999998</c:v>
                </c:pt>
                <c:pt idx="1383">
                  <c:v>313.5</c:v>
                </c:pt>
                <c:pt idx="1384">
                  <c:v>313.2</c:v>
                </c:pt>
                <c:pt idx="1385">
                  <c:v>313.2</c:v>
                </c:pt>
                <c:pt idx="1386">
                  <c:v>313.10000000000002</c:v>
                </c:pt>
                <c:pt idx="1387">
                  <c:v>313.2</c:v>
                </c:pt>
                <c:pt idx="1388">
                  <c:v>313.2</c:v>
                </c:pt>
                <c:pt idx="1389">
                  <c:v>312.89999999999998</c:v>
                </c:pt>
                <c:pt idx="1390">
                  <c:v>312.89999999999998</c:v>
                </c:pt>
                <c:pt idx="1391">
                  <c:v>312.8</c:v>
                </c:pt>
                <c:pt idx="1392">
                  <c:v>312.5</c:v>
                </c:pt>
                <c:pt idx="1393">
                  <c:v>312.5</c:v>
                </c:pt>
                <c:pt idx="1394">
                  <c:v>312.5</c:v>
                </c:pt>
                <c:pt idx="1395">
                  <c:v>312.10000000000002</c:v>
                </c:pt>
                <c:pt idx="1396">
                  <c:v>312.10000000000002</c:v>
                </c:pt>
                <c:pt idx="1397">
                  <c:v>312.10000000000002</c:v>
                </c:pt>
                <c:pt idx="1398">
                  <c:v>312.10000000000002</c:v>
                </c:pt>
                <c:pt idx="1399">
                  <c:v>312.10000000000002</c:v>
                </c:pt>
                <c:pt idx="1400">
                  <c:v>311.8</c:v>
                </c:pt>
                <c:pt idx="1401">
                  <c:v>311.8</c:v>
                </c:pt>
                <c:pt idx="1402">
                  <c:v>311.60000000000002</c:v>
                </c:pt>
                <c:pt idx="1403">
                  <c:v>311.8</c:v>
                </c:pt>
                <c:pt idx="1404">
                  <c:v>311.5</c:v>
                </c:pt>
                <c:pt idx="1405">
                  <c:v>311.5</c:v>
                </c:pt>
                <c:pt idx="1406">
                  <c:v>311.5</c:v>
                </c:pt>
                <c:pt idx="1407">
                  <c:v>311.2</c:v>
                </c:pt>
                <c:pt idx="1408">
                  <c:v>311.2</c:v>
                </c:pt>
                <c:pt idx="1409">
                  <c:v>311.2</c:v>
                </c:pt>
                <c:pt idx="1410">
                  <c:v>311.2</c:v>
                </c:pt>
                <c:pt idx="1411">
                  <c:v>310.89999999999998</c:v>
                </c:pt>
                <c:pt idx="1412">
                  <c:v>310.89999999999998</c:v>
                </c:pt>
                <c:pt idx="1413">
                  <c:v>310.8</c:v>
                </c:pt>
                <c:pt idx="1414">
                  <c:v>310.89999999999998</c:v>
                </c:pt>
                <c:pt idx="1415">
                  <c:v>310.8</c:v>
                </c:pt>
                <c:pt idx="1416">
                  <c:v>310.5</c:v>
                </c:pt>
                <c:pt idx="1417">
                  <c:v>310.5</c:v>
                </c:pt>
                <c:pt idx="1418">
                  <c:v>310.39999999999998</c:v>
                </c:pt>
                <c:pt idx="1419">
                  <c:v>310.2</c:v>
                </c:pt>
                <c:pt idx="1420">
                  <c:v>310.2</c:v>
                </c:pt>
                <c:pt idx="1421">
                  <c:v>310.2</c:v>
                </c:pt>
                <c:pt idx="1422">
                  <c:v>310.2</c:v>
                </c:pt>
                <c:pt idx="1423">
                  <c:v>309.89999999999998</c:v>
                </c:pt>
                <c:pt idx="1424">
                  <c:v>309.8</c:v>
                </c:pt>
                <c:pt idx="1425">
                  <c:v>309.89999999999998</c:v>
                </c:pt>
                <c:pt idx="1426">
                  <c:v>309.5</c:v>
                </c:pt>
                <c:pt idx="1427">
                  <c:v>309.5</c:v>
                </c:pt>
                <c:pt idx="1428">
                  <c:v>309.5</c:v>
                </c:pt>
                <c:pt idx="1429">
                  <c:v>309.2</c:v>
                </c:pt>
                <c:pt idx="1430">
                  <c:v>309.39999999999998</c:v>
                </c:pt>
                <c:pt idx="1431">
                  <c:v>309.10000000000002</c:v>
                </c:pt>
                <c:pt idx="1432">
                  <c:v>309.2</c:v>
                </c:pt>
                <c:pt idx="1433">
                  <c:v>308.8</c:v>
                </c:pt>
                <c:pt idx="1434">
                  <c:v>308.8</c:v>
                </c:pt>
                <c:pt idx="1435">
                  <c:v>308.8</c:v>
                </c:pt>
                <c:pt idx="1436">
                  <c:v>308.60000000000002</c:v>
                </c:pt>
                <c:pt idx="1437">
                  <c:v>308.5</c:v>
                </c:pt>
                <c:pt idx="1438">
                  <c:v>308.3</c:v>
                </c:pt>
                <c:pt idx="1439">
                  <c:v>308.3</c:v>
                </c:pt>
                <c:pt idx="1440">
                  <c:v>308.2</c:v>
                </c:pt>
                <c:pt idx="1441">
                  <c:v>308.2</c:v>
                </c:pt>
                <c:pt idx="1442">
                  <c:v>307.8</c:v>
                </c:pt>
                <c:pt idx="1443">
                  <c:v>307.8</c:v>
                </c:pt>
                <c:pt idx="1444">
                  <c:v>307.8</c:v>
                </c:pt>
                <c:pt idx="1445">
                  <c:v>307.8</c:v>
                </c:pt>
                <c:pt idx="1446">
                  <c:v>307.5</c:v>
                </c:pt>
                <c:pt idx="1447">
                  <c:v>307.5</c:v>
                </c:pt>
                <c:pt idx="1448">
                  <c:v>307.39999999999998</c:v>
                </c:pt>
                <c:pt idx="1449">
                  <c:v>307.5</c:v>
                </c:pt>
                <c:pt idx="1450">
                  <c:v>307.10000000000002</c:v>
                </c:pt>
                <c:pt idx="1451">
                  <c:v>306.8</c:v>
                </c:pt>
                <c:pt idx="1452">
                  <c:v>307.2</c:v>
                </c:pt>
                <c:pt idx="1453">
                  <c:v>306.8</c:v>
                </c:pt>
                <c:pt idx="1454">
                  <c:v>306.39999999999998</c:v>
                </c:pt>
                <c:pt idx="1455">
                  <c:v>306.5</c:v>
                </c:pt>
                <c:pt idx="1456">
                  <c:v>306.5</c:v>
                </c:pt>
                <c:pt idx="1457">
                  <c:v>306.5</c:v>
                </c:pt>
                <c:pt idx="1458">
                  <c:v>306.10000000000002</c:v>
                </c:pt>
                <c:pt idx="1459">
                  <c:v>306.10000000000002</c:v>
                </c:pt>
                <c:pt idx="1460">
                  <c:v>305.8</c:v>
                </c:pt>
                <c:pt idx="1461">
                  <c:v>305.8</c:v>
                </c:pt>
                <c:pt idx="1462">
                  <c:v>305.8</c:v>
                </c:pt>
                <c:pt idx="1463">
                  <c:v>305.39999999999998</c:v>
                </c:pt>
                <c:pt idx="1464">
                  <c:v>305.39999999999998</c:v>
                </c:pt>
                <c:pt idx="1465">
                  <c:v>305.39999999999998</c:v>
                </c:pt>
                <c:pt idx="1466">
                  <c:v>305.10000000000002</c:v>
                </c:pt>
                <c:pt idx="1467">
                  <c:v>305.10000000000002</c:v>
                </c:pt>
                <c:pt idx="1468">
                  <c:v>305.10000000000002</c:v>
                </c:pt>
                <c:pt idx="1469">
                  <c:v>304.8</c:v>
                </c:pt>
                <c:pt idx="1470">
                  <c:v>304.8</c:v>
                </c:pt>
                <c:pt idx="1471">
                  <c:v>304.8</c:v>
                </c:pt>
                <c:pt idx="1472">
                  <c:v>304.8</c:v>
                </c:pt>
                <c:pt idx="1473">
                  <c:v>304.5</c:v>
                </c:pt>
                <c:pt idx="1474">
                  <c:v>304.5</c:v>
                </c:pt>
                <c:pt idx="1475">
                  <c:v>304.5</c:v>
                </c:pt>
                <c:pt idx="1476">
                  <c:v>304.2</c:v>
                </c:pt>
                <c:pt idx="1477">
                  <c:v>304.2</c:v>
                </c:pt>
                <c:pt idx="1478">
                  <c:v>303.89999999999998</c:v>
                </c:pt>
                <c:pt idx="1479">
                  <c:v>303.8</c:v>
                </c:pt>
                <c:pt idx="1480">
                  <c:v>303.5</c:v>
                </c:pt>
                <c:pt idx="1481">
                  <c:v>303.5</c:v>
                </c:pt>
                <c:pt idx="1482">
                  <c:v>303.5</c:v>
                </c:pt>
                <c:pt idx="1483">
                  <c:v>303.5</c:v>
                </c:pt>
                <c:pt idx="1484">
                  <c:v>303.2</c:v>
                </c:pt>
                <c:pt idx="1485">
                  <c:v>303.5</c:v>
                </c:pt>
                <c:pt idx="1486">
                  <c:v>303.2</c:v>
                </c:pt>
                <c:pt idx="1487">
                  <c:v>303.2</c:v>
                </c:pt>
                <c:pt idx="1488">
                  <c:v>303.2</c:v>
                </c:pt>
                <c:pt idx="1489">
                  <c:v>303.2</c:v>
                </c:pt>
                <c:pt idx="1490">
                  <c:v>302.8</c:v>
                </c:pt>
                <c:pt idx="1491">
                  <c:v>302.89999999999998</c:v>
                </c:pt>
                <c:pt idx="1492">
                  <c:v>302.8</c:v>
                </c:pt>
                <c:pt idx="1493">
                  <c:v>302.8</c:v>
                </c:pt>
                <c:pt idx="1494">
                  <c:v>302.60000000000002</c:v>
                </c:pt>
                <c:pt idx="1495">
                  <c:v>302.5</c:v>
                </c:pt>
                <c:pt idx="1496">
                  <c:v>302.5</c:v>
                </c:pt>
                <c:pt idx="1497">
                  <c:v>302.8</c:v>
                </c:pt>
                <c:pt idx="1498">
                  <c:v>302.5</c:v>
                </c:pt>
                <c:pt idx="1499">
                  <c:v>302.5</c:v>
                </c:pt>
                <c:pt idx="1500">
                  <c:v>302.5</c:v>
                </c:pt>
                <c:pt idx="1501">
                  <c:v>302.5</c:v>
                </c:pt>
                <c:pt idx="1502">
                  <c:v>302.2</c:v>
                </c:pt>
                <c:pt idx="1503">
                  <c:v>302.2</c:v>
                </c:pt>
                <c:pt idx="1504">
                  <c:v>301.89999999999998</c:v>
                </c:pt>
                <c:pt idx="1505">
                  <c:v>302.2</c:v>
                </c:pt>
                <c:pt idx="1506">
                  <c:v>302.3</c:v>
                </c:pt>
                <c:pt idx="1507">
                  <c:v>302.2</c:v>
                </c:pt>
                <c:pt idx="1508">
                  <c:v>301.89999999999998</c:v>
                </c:pt>
                <c:pt idx="1509">
                  <c:v>302.2</c:v>
                </c:pt>
                <c:pt idx="1510">
                  <c:v>301.89999999999998</c:v>
                </c:pt>
                <c:pt idx="1511">
                  <c:v>301.89999999999998</c:v>
                </c:pt>
                <c:pt idx="1512">
                  <c:v>301.89999999999998</c:v>
                </c:pt>
                <c:pt idx="1513">
                  <c:v>301.89999999999998</c:v>
                </c:pt>
                <c:pt idx="1514">
                  <c:v>301.60000000000002</c:v>
                </c:pt>
                <c:pt idx="1515">
                  <c:v>301.8</c:v>
                </c:pt>
                <c:pt idx="1516">
                  <c:v>301.5</c:v>
                </c:pt>
                <c:pt idx="1517">
                  <c:v>301.5</c:v>
                </c:pt>
                <c:pt idx="1518">
                  <c:v>301.60000000000002</c:v>
                </c:pt>
                <c:pt idx="1519">
                  <c:v>301.5</c:v>
                </c:pt>
                <c:pt idx="1520">
                  <c:v>301.3</c:v>
                </c:pt>
                <c:pt idx="1521">
                  <c:v>301.10000000000002</c:v>
                </c:pt>
                <c:pt idx="1522">
                  <c:v>301.2</c:v>
                </c:pt>
                <c:pt idx="1523">
                  <c:v>301.10000000000002</c:v>
                </c:pt>
                <c:pt idx="1524">
                  <c:v>301.2</c:v>
                </c:pt>
                <c:pt idx="1525">
                  <c:v>300.89999999999998</c:v>
                </c:pt>
                <c:pt idx="1526">
                  <c:v>301.10000000000002</c:v>
                </c:pt>
                <c:pt idx="1527">
                  <c:v>301.2</c:v>
                </c:pt>
                <c:pt idx="1528">
                  <c:v>301.2</c:v>
                </c:pt>
                <c:pt idx="1529">
                  <c:v>300.89999999999998</c:v>
                </c:pt>
                <c:pt idx="1530">
                  <c:v>300.8</c:v>
                </c:pt>
                <c:pt idx="1531">
                  <c:v>300.5</c:v>
                </c:pt>
                <c:pt idx="1532">
                  <c:v>300.8</c:v>
                </c:pt>
                <c:pt idx="1533">
                  <c:v>300.5</c:v>
                </c:pt>
                <c:pt idx="1534">
                  <c:v>300.5</c:v>
                </c:pt>
                <c:pt idx="1535">
                  <c:v>300.5</c:v>
                </c:pt>
                <c:pt idx="1536">
                  <c:v>300.5</c:v>
                </c:pt>
                <c:pt idx="1537">
                  <c:v>300.5</c:v>
                </c:pt>
                <c:pt idx="1538">
                  <c:v>300.3</c:v>
                </c:pt>
                <c:pt idx="1539">
                  <c:v>300.5</c:v>
                </c:pt>
                <c:pt idx="1540">
                  <c:v>300.2</c:v>
                </c:pt>
                <c:pt idx="1541">
                  <c:v>300.2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185368608"/>
        <c:axId val="1126433152"/>
      </c:lineChart>
      <c:catAx>
        <c:axId val="1185368608"/>
        <c:scaling>
          <c:orientation val="minMax"/>
        </c:scaling>
        <c:axPos val="b"/>
        <c:crossAx val="1126433152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126433152"/>
        <c:scaling>
          <c:orientation val="minMax"/>
          <c:min val="250"/>
        </c:scaling>
        <c:axPos val="l"/>
        <c:crossAx val="1185368608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46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시간-환경온도(ex1)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ex1_15_envTemp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Sheet1!$B$2:$B$2071</c:f>
              <c:numCache>
                <c:formatCode>General</c:formatCode>
                <c:ptCount val="2070"/>
                <c:pt idx="0">
                  <c:v>16</c:v>
                </c:pt>
                <c:pt idx="1">
                  <c:v>16</c:v>
                </c:pt>
                <c:pt idx="2">
                  <c:v>16</c:v>
                </c:pt>
                <c:pt idx="3">
                  <c:v>16</c:v>
                </c:pt>
                <c:pt idx="4">
                  <c:v>16</c:v>
                </c:pt>
                <c:pt idx="5">
                  <c:v>16</c:v>
                </c:pt>
                <c:pt idx="6">
                  <c:v>16</c:v>
                </c:pt>
                <c:pt idx="7">
                  <c:v>16</c:v>
                </c:pt>
                <c:pt idx="8">
                  <c:v>16</c:v>
                </c:pt>
                <c:pt idx="9">
                  <c:v>16</c:v>
                </c:pt>
                <c:pt idx="10">
                  <c:v>16</c:v>
                </c:pt>
                <c:pt idx="11">
                  <c:v>16</c:v>
                </c:pt>
                <c:pt idx="12">
                  <c:v>16</c:v>
                </c:pt>
                <c:pt idx="13">
                  <c:v>16</c:v>
                </c:pt>
                <c:pt idx="14">
                  <c:v>16</c:v>
                </c:pt>
                <c:pt idx="15">
                  <c:v>16</c:v>
                </c:pt>
                <c:pt idx="16">
                  <c:v>16</c:v>
                </c:pt>
                <c:pt idx="17">
                  <c:v>16</c:v>
                </c:pt>
                <c:pt idx="18">
                  <c:v>16</c:v>
                </c:pt>
                <c:pt idx="19">
                  <c:v>16</c:v>
                </c:pt>
                <c:pt idx="20">
                  <c:v>16</c:v>
                </c:pt>
                <c:pt idx="21">
                  <c:v>16</c:v>
                </c:pt>
                <c:pt idx="22">
                  <c:v>16</c:v>
                </c:pt>
                <c:pt idx="23">
                  <c:v>16</c:v>
                </c:pt>
                <c:pt idx="24">
                  <c:v>16</c:v>
                </c:pt>
                <c:pt idx="25">
                  <c:v>16</c:v>
                </c:pt>
                <c:pt idx="26">
                  <c:v>16</c:v>
                </c:pt>
                <c:pt idx="27">
                  <c:v>16</c:v>
                </c:pt>
                <c:pt idx="28">
                  <c:v>16</c:v>
                </c:pt>
                <c:pt idx="29">
                  <c:v>16</c:v>
                </c:pt>
                <c:pt idx="30">
                  <c:v>16</c:v>
                </c:pt>
                <c:pt idx="31">
                  <c:v>16</c:v>
                </c:pt>
                <c:pt idx="32">
                  <c:v>16</c:v>
                </c:pt>
                <c:pt idx="33">
                  <c:v>16</c:v>
                </c:pt>
                <c:pt idx="34">
                  <c:v>16</c:v>
                </c:pt>
                <c:pt idx="35">
                  <c:v>16</c:v>
                </c:pt>
                <c:pt idx="36">
                  <c:v>16</c:v>
                </c:pt>
                <c:pt idx="37">
                  <c:v>16</c:v>
                </c:pt>
                <c:pt idx="38">
                  <c:v>16</c:v>
                </c:pt>
                <c:pt idx="39">
                  <c:v>16</c:v>
                </c:pt>
                <c:pt idx="40">
                  <c:v>16</c:v>
                </c:pt>
                <c:pt idx="41">
                  <c:v>16</c:v>
                </c:pt>
                <c:pt idx="42">
                  <c:v>16</c:v>
                </c:pt>
                <c:pt idx="43">
                  <c:v>16</c:v>
                </c:pt>
                <c:pt idx="44">
                  <c:v>16</c:v>
                </c:pt>
                <c:pt idx="45">
                  <c:v>16</c:v>
                </c:pt>
                <c:pt idx="46">
                  <c:v>16</c:v>
                </c:pt>
                <c:pt idx="47">
                  <c:v>16</c:v>
                </c:pt>
                <c:pt idx="48">
                  <c:v>16</c:v>
                </c:pt>
                <c:pt idx="49">
                  <c:v>16</c:v>
                </c:pt>
                <c:pt idx="50">
                  <c:v>16</c:v>
                </c:pt>
                <c:pt idx="51">
                  <c:v>16</c:v>
                </c:pt>
                <c:pt idx="52">
                  <c:v>16</c:v>
                </c:pt>
                <c:pt idx="53">
                  <c:v>16</c:v>
                </c:pt>
                <c:pt idx="54">
                  <c:v>16</c:v>
                </c:pt>
                <c:pt idx="55">
                  <c:v>16</c:v>
                </c:pt>
                <c:pt idx="56">
                  <c:v>16</c:v>
                </c:pt>
                <c:pt idx="57">
                  <c:v>16</c:v>
                </c:pt>
                <c:pt idx="58">
                  <c:v>16</c:v>
                </c:pt>
                <c:pt idx="59">
                  <c:v>16</c:v>
                </c:pt>
                <c:pt idx="60">
                  <c:v>16</c:v>
                </c:pt>
                <c:pt idx="61">
                  <c:v>16</c:v>
                </c:pt>
                <c:pt idx="62">
                  <c:v>16</c:v>
                </c:pt>
                <c:pt idx="63">
                  <c:v>16</c:v>
                </c:pt>
                <c:pt idx="64">
                  <c:v>16</c:v>
                </c:pt>
                <c:pt idx="65">
                  <c:v>16</c:v>
                </c:pt>
                <c:pt idx="66">
                  <c:v>16</c:v>
                </c:pt>
                <c:pt idx="67">
                  <c:v>16</c:v>
                </c:pt>
                <c:pt idx="68">
                  <c:v>16</c:v>
                </c:pt>
                <c:pt idx="69">
                  <c:v>16</c:v>
                </c:pt>
                <c:pt idx="70">
                  <c:v>16</c:v>
                </c:pt>
                <c:pt idx="71">
                  <c:v>16</c:v>
                </c:pt>
                <c:pt idx="72">
                  <c:v>16</c:v>
                </c:pt>
                <c:pt idx="73">
                  <c:v>16</c:v>
                </c:pt>
                <c:pt idx="74">
                  <c:v>16</c:v>
                </c:pt>
                <c:pt idx="75">
                  <c:v>16</c:v>
                </c:pt>
                <c:pt idx="76">
                  <c:v>16</c:v>
                </c:pt>
                <c:pt idx="77">
                  <c:v>16</c:v>
                </c:pt>
                <c:pt idx="78">
                  <c:v>16</c:v>
                </c:pt>
                <c:pt idx="79">
                  <c:v>16</c:v>
                </c:pt>
                <c:pt idx="80">
                  <c:v>16</c:v>
                </c:pt>
                <c:pt idx="81">
                  <c:v>16</c:v>
                </c:pt>
                <c:pt idx="82">
                  <c:v>16</c:v>
                </c:pt>
                <c:pt idx="83">
                  <c:v>16</c:v>
                </c:pt>
                <c:pt idx="84">
                  <c:v>16</c:v>
                </c:pt>
                <c:pt idx="85">
                  <c:v>16</c:v>
                </c:pt>
                <c:pt idx="86">
                  <c:v>16</c:v>
                </c:pt>
                <c:pt idx="87">
                  <c:v>16</c:v>
                </c:pt>
                <c:pt idx="88">
                  <c:v>16</c:v>
                </c:pt>
                <c:pt idx="89">
                  <c:v>16</c:v>
                </c:pt>
                <c:pt idx="90">
                  <c:v>16</c:v>
                </c:pt>
                <c:pt idx="91">
                  <c:v>16</c:v>
                </c:pt>
                <c:pt idx="92">
                  <c:v>16</c:v>
                </c:pt>
                <c:pt idx="93">
                  <c:v>16</c:v>
                </c:pt>
                <c:pt idx="94">
                  <c:v>16</c:v>
                </c:pt>
                <c:pt idx="95">
                  <c:v>16</c:v>
                </c:pt>
                <c:pt idx="96">
                  <c:v>16</c:v>
                </c:pt>
                <c:pt idx="97">
                  <c:v>16</c:v>
                </c:pt>
                <c:pt idx="98">
                  <c:v>16</c:v>
                </c:pt>
                <c:pt idx="99">
                  <c:v>16</c:v>
                </c:pt>
                <c:pt idx="100">
                  <c:v>16</c:v>
                </c:pt>
                <c:pt idx="101">
                  <c:v>16</c:v>
                </c:pt>
                <c:pt idx="102">
                  <c:v>16</c:v>
                </c:pt>
                <c:pt idx="103">
                  <c:v>16</c:v>
                </c:pt>
                <c:pt idx="104">
                  <c:v>16</c:v>
                </c:pt>
                <c:pt idx="105">
                  <c:v>16</c:v>
                </c:pt>
                <c:pt idx="106">
                  <c:v>16</c:v>
                </c:pt>
                <c:pt idx="107">
                  <c:v>16</c:v>
                </c:pt>
                <c:pt idx="108">
                  <c:v>16</c:v>
                </c:pt>
                <c:pt idx="109">
                  <c:v>16</c:v>
                </c:pt>
                <c:pt idx="110">
                  <c:v>16</c:v>
                </c:pt>
                <c:pt idx="111">
                  <c:v>16</c:v>
                </c:pt>
                <c:pt idx="112">
                  <c:v>16</c:v>
                </c:pt>
                <c:pt idx="113">
                  <c:v>16</c:v>
                </c:pt>
                <c:pt idx="114">
                  <c:v>16</c:v>
                </c:pt>
                <c:pt idx="115">
                  <c:v>16</c:v>
                </c:pt>
                <c:pt idx="116">
                  <c:v>16</c:v>
                </c:pt>
                <c:pt idx="117">
                  <c:v>16</c:v>
                </c:pt>
                <c:pt idx="118">
                  <c:v>16</c:v>
                </c:pt>
                <c:pt idx="119">
                  <c:v>16</c:v>
                </c:pt>
                <c:pt idx="120">
                  <c:v>16</c:v>
                </c:pt>
                <c:pt idx="121">
                  <c:v>16</c:v>
                </c:pt>
                <c:pt idx="122">
                  <c:v>16</c:v>
                </c:pt>
                <c:pt idx="123">
                  <c:v>16</c:v>
                </c:pt>
                <c:pt idx="124">
                  <c:v>16</c:v>
                </c:pt>
                <c:pt idx="125">
                  <c:v>16</c:v>
                </c:pt>
                <c:pt idx="126">
                  <c:v>16</c:v>
                </c:pt>
                <c:pt idx="127">
                  <c:v>16</c:v>
                </c:pt>
                <c:pt idx="128">
                  <c:v>16</c:v>
                </c:pt>
                <c:pt idx="129">
                  <c:v>16</c:v>
                </c:pt>
                <c:pt idx="130">
                  <c:v>16</c:v>
                </c:pt>
                <c:pt idx="131">
                  <c:v>16</c:v>
                </c:pt>
                <c:pt idx="132">
                  <c:v>16</c:v>
                </c:pt>
                <c:pt idx="133">
                  <c:v>16</c:v>
                </c:pt>
                <c:pt idx="134">
                  <c:v>16</c:v>
                </c:pt>
                <c:pt idx="135">
                  <c:v>16</c:v>
                </c:pt>
                <c:pt idx="136">
                  <c:v>16</c:v>
                </c:pt>
                <c:pt idx="137">
                  <c:v>16</c:v>
                </c:pt>
                <c:pt idx="138">
                  <c:v>16</c:v>
                </c:pt>
                <c:pt idx="139">
                  <c:v>16</c:v>
                </c:pt>
                <c:pt idx="140">
                  <c:v>16</c:v>
                </c:pt>
                <c:pt idx="141">
                  <c:v>16</c:v>
                </c:pt>
                <c:pt idx="142">
                  <c:v>16</c:v>
                </c:pt>
                <c:pt idx="143">
                  <c:v>16</c:v>
                </c:pt>
                <c:pt idx="144">
                  <c:v>16</c:v>
                </c:pt>
                <c:pt idx="145">
                  <c:v>16</c:v>
                </c:pt>
                <c:pt idx="146">
                  <c:v>16</c:v>
                </c:pt>
                <c:pt idx="147">
                  <c:v>16</c:v>
                </c:pt>
                <c:pt idx="148">
                  <c:v>16</c:v>
                </c:pt>
                <c:pt idx="149">
                  <c:v>16</c:v>
                </c:pt>
                <c:pt idx="150">
                  <c:v>16</c:v>
                </c:pt>
                <c:pt idx="151">
                  <c:v>16</c:v>
                </c:pt>
                <c:pt idx="152">
                  <c:v>16</c:v>
                </c:pt>
                <c:pt idx="153">
                  <c:v>16</c:v>
                </c:pt>
                <c:pt idx="154">
                  <c:v>16</c:v>
                </c:pt>
                <c:pt idx="155">
                  <c:v>16</c:v>
                </c:pt>
                <c:pt idx="156">
                  <c:v>16</c:v>
                </c:pt>
                <c:pt idx="157">
                  <c:v>16</c:v>
                </c:pt>
                <c:pt idx="158">
                  <c:v>16</c:v>
                </c:pt>
                <c:pt idx="159">
                  <c:v>16</c:v>
                </c:pt>
                <c:pt idx="160">
                  <c:v>16</c:v>
                </c:pt>
                <c:pt idx="161">
                  <c:v>16</c:v>
                </c:pt>
                <c:pt idx="162">
                  <c:v>16</c:v>
                </c:pt>
                <c:pt idx="163">
                  <c:v>16</c:v>
                </c:pt>
                <c:pt idx="164">
                  <c:v>16</c:v>
                </c:pt>
                <c:pt idx="165">
                  <c:v>16</c:v>
                </c:pt>
                <c:pt idx="166">
                  <c:v>16</c:v>
                </c:pt>
                <c:pt idx="167">
                  <c:v>16</c:v>
                </c:pt>
                <c:pt idx="168">
                  <c:v>16</c:v>
                </c:pt>
                <c:pt idx="169">
                  <c:v>16</c:v>
                </c:pt>
                <c:pt idx="170">
                  <c:v>16</c:v>
                </c:pt>
                <c:pt idx="171">
                  <c:v>16</c:v>
                </c:pt>
                <c:pt idx="172">
                  <c:v>16</c:v>
                </c:pt>
                <c:pt idx="173">
                  <c:v>16</c:v>
                </c:pt>
                <c:pt idx="174">
                  <c:v>16</c:v>
                </c:pt>
                <c:pt idx="175">
                  <c:v>16</c:v>
                </c:pt>
                <c:pt idx="176">
                  <c:v>16</c:v>
                </c:pt>
                <c:pt idx="177">
                  <c:v>16</c:v>
                </c:pt>
                <c:pt idx="178">
                  <c:v>16</c:v>
                </c:pt>
                <c:pt idx="179">
                  <c:v>16</c:v>
                </c:pt>
                <c:pt idx="180">
                  <c:v>16</c:v>
                </c:pt>
                <c:pt idx="181">
                  <c:v>16</c:v>
                </c:pt>
                <c:pt idx="182">
                  <c:v>16</c:v>
                </c:pt>
                <c:pt idx="183">
                  <c:v>16</c:v>
                </c:pt>
                <c:pt idx="184">
                  <c:v>16</c:v>
                </c:pt>
                <c:pt idx="185">
                  <c:v>16</c:v>
                </c:pt>
                <c:pt idx="186">
                  <c:v>16</c:v>
                </c:pt>
                <c:pt idx="187">
                  <c:v>16</c:v>
                </c:pt>
                <c:pt idx="188">
                  <c:v>16</c:v>
                </c:pt>
                <c:pt idx="189">
                  <c:v>16</c:v>
                </c:pt>
                <c:pt idx="190">
                  <c:v>16</c:v>
                </c:pt>
                <c:pt idx="191">
                  <c:v>16</c:v>
                </c:pt>
                <c:pt idx="192">
                  <c:v>16</c:v>
                </c:pt>
                <c:pt idx="193">
                  <c:v>16</c:v>
                </c:pt>
                <c:pt idx="194">
                  <c:v>16</c:v>
                </c:pt>
                <c:pt idx="195">
                  <c:v>16</c:v>
                </c:pt>
                <c:pt idx="196">
                  <c:v>16</c:v>
                </c:pt>
                <c:pt idx="197">
                  <c:v>16</c:v>
                </c:pt>
                <c:pt idx="198">
                  <c:v>16</c:v>
                </c:pt>
                <c:pt idx="199">
                  <c:v>16</c:v>
                </c:pt>
                <c:pt idx="200">
                  <c:v>16</c:v>
                </c:pt>
                <c:pt idx="201">
                  <c:v>16</c:v>
                </c:pt>
                <c:pt idx="202">
                  <c:v>16</c:v>
                </c:pt>
                <c:pt idx="203">
                  <c:v>16</c:v>
                </c:pt>
                <c:pt idx="204">
                  <c:v>16</c:v>
                </c:pt>
                <c:pt idx="205">
                  <c:v>16</c:v>
                </c:pt>
                <c:pt idx="206">
                  <c:v>16</c:v>
                </c:pt>
                <c:pt idx="207">
                  <c:v>16</c:v>
                </c:pt>
                <c:pt idx="208">
                  <c:v>16</c:v>
                </c:pt>
                <c:pt idx="209">
                  <c:v>16</c:v>
                </c:pt>
                <c:pt idx="210">
                  <c:v>16</c:v>
                </c:pt>
                <c:pt idx="211">
                  <c:v>16</c:v>
                </c:pt>
                <c:pt idx="212">
                  <c:v>16</c:v>
                </c:pt>
                <c:pt idx="213">
                  <c:v>16</c:v>
                </c:pt>
                <c:pt idx="214">
                  <c:v>16</c:v>
                </c:pt>
                <c:pt idx="215">
                  <c:v>16</c:v>
                </c:pt>
                <c:pt idx="216">
                  <c:v>16</c:v>
                </c:pt>
                <c:pt idx="217">
                  <c:v>16</c:v>
                </c:pt>
                <c:pt idx="218">
                  <c:v>16</c:v>
                </c:pt>
                <c:pt idx="219">
                  <c:v>16</c:v>
                </c:pt>
                <c:pt idx="220">
                  <c:v>16.100000000000001</c:v>
                </c:pt>
                <c:pt idx="221">
                  <c:v>16.100000000000001</c:v>
                </c:pt>
                <c:pt idx="222">
                  <c:v>16.100000000000001</c:v>
                </c:pt>
                <c:pt idx="223">
                  <c:v>16.100000000000001</c:v>
                </c:pt>
                <c:pt idx="224">
                  <c:v>16.100000000000001</c:v>
                </c:pt>
                <c:pt idx="225">
                  <c:v>16.100000000000001</c:v>
                </c:pt>
                <c:pt idx="226">
                  <c:v>16.100000000000001</c:v>
                </c:pt>
                <c:pt idx="227">
                  <c:v>16.100000000000001</c:v>
                </c:pt>
                <c:pt idx="228">
                  <c:v>16.100000000000001</c:v>
                </c:pt>
                <c:pt idx="229">
                  <c:v>16.100000000000001</c:v>
                </c:pt>
                <c:pt idx="230">
                  <c:v>16.100000000000001</c:v>
                </c:pt>
                <c:pt idx="231">
                  <c:v>16.100000000000001</c:v>
                </c:pt>
                <c:pt idx="232">
                  <c:v>16.100000000000001</c:v>
                </c:pt>
                <c:pt idx="233">
                  <c:v>16.100000000000001</c:v>
                </c:pt>
                <c:pt idx="234">
                  <c:v>16.100000000000001</c:v>
                </c:pt>
                <c:pt idx="235">
                  <c:v>16.100000000000001</c:v>
                </c:pt>
                <c:pt idx="236">
                  <c:v>16</c:v>
                </c:pt>
                <c:pt idx="237">
                  <c:v>16</c:v>
                </c:pt>
                <c:pt idx="238">
                  <c:v>16</c:v>
                </c:pt>
                <c:pt idx="239">
                  <c:v>16</c:v>
                </c:pt>
                <c:pt idx="240">
                  <c:v>16</c:v>
                </c:pt>
                <c:pt idx="241">
                  <c:v>16</c:v>
                </c:pt>
                <c:pt idx="242">
                  <c:v>16</c:v>
                </c:pt>
                <c:pt idx="243">
                  <c:v>16</c:v>
                </c:pt>
                <c:pt idx="244">
                  <c:v>16</c:v>
                </c:pt>
                <c:pt idx="245">
                  <c:v>16</c:v>
                </c:pt>
                <c:pt idx="246">
                  <c:v>16</c:v>
                </c:pt>
                <c:pt idx="247">
                  <c:v>16</c:v>
                </c:pt>
                <c:pt idx="248">
                  <c:v>16</c:v>
                </c:pt>
                <c:pt idx="249">
                  <c:v>16</c:v>
                </c:pt>
                <c:pt idx="250">
                  <c:v>16</c:v>
                </c:pt>
                <c:pt idx="251">
                  <c:v>16</c:v>
                </c:pt>
                <c:pt idx="252">
                  <c:v>16</c:v>
                </c:pt>
                <c:pt idx="253">
                  <c:v>16</c:v>
                </c:pt>
                <c:pt idx="254">
                  <c:v>16</c:v>
                </c:pt>
                <c:pt idx="255">
                  <c:v>16</c:v>
                </c:pt>
                <c:pt idx="256">
                  <c:v>16</c:v>
                </c:pt>
                <c:pt idx="257">
                  <c:v>16</c:v>
                </c:pt>
                <c:pt idx="258">
                  <c:v>16</c:v>
                </c:pt>
                <c:pt idx="259">
                  <c:v>16</c:v>
                </c:pt>
                <c:pt idx="260">
                  <c:v>16</c:v>
                </c:pt>
                <c:pt idx="261">
                  <c:v>16</c:v>
                </c:pt>
                <c:pt idx="262">
                  <c:v>16</c:v>
                </c:pt>
                <c:pt idx="263">
                  <c:v>16</c:v>
                </c:pt>
                <c:pt idx="264">
                  <c:v>16</c:v>
                </c:pt>
                <c:pt idx="265">
                  <c:v>16</c:v>
                </c:pt>
                <c:pt idx="266">
                  <c:v>16</c:v>
                </c:pt>
                <c:pt idx="267">
                  <c:v>16</c:v>
                </c:pt>
                <c:pt idx="268">
                  <c:v>16</c:v>
                </c:pt>
                <c:pt idx="269">
                  <c:v>16</c:v>
                </c:pt>
                <c:pt idx="270">
                  <c:v>16</c:v>
                </c:pt>
                <c:pt idx="271">
                  <c:v>16</c:v>
                </c:pt>
                <c:pt idx="272">
                  <c:v>16</c:v>
                </c:pt>
                <c:pt idx="273">
                  <c:v>16</c:v>
                </c:pt>
                <c:pt idx="274">
                  <c:v>16</c:v>
                </c:pt>
                <c:pt idx="275">
                  <c:v>16</c:v>
                </c:pt>
                <c:pt idx="276">
                  <c:v>16</c:v>
                </c:pt>
                <c:pt idx="277">
                  <c:v>16</c:v>
                </c:pt>
                <c:pt idx="278">
                  <c:v>16</c:v>
                </c:pt>
                <c:pt idx="279">
                  <c:v>16</c:v>
                </c:pt>
                <c:pt idx="280">
                  <c:v>16</c:v>
                </c:pt>
                <c:pt idx="281">
                  <c:v>16</c:v>
                </c:pt>
                <c:pt idx="282">
                  <c:v>16</c:v>
                </c:pt>
                <c:pt idx="283">
                  <c:v>16</c:v>
                </c:pt>
                <c:pt idx="284">
                  <c:v>16</c:v>
                </c:pt>
                <c:pt idx="285">
                  <c:v>16</c:v>
                </c:pt>
                <c:pt idx="286">
                  <c:v>16</c:v>
                </c:pt>
                <c:pt idx="287">
                  <c:v>16</c:v>
                </c:pt>
                <c:pt idx="288">
                  <c:v>16</c:v>
                </c:pt>
                <c:pt idx="289">
                  <c:v>16</c:v>
                </c:pt>
                <c:pt idx="290">
                  <c:v>16</c:v>
                </c:pt>
                <c:pt idx="291">
                  <c:v>16</c:v>
                </c:pt>
                <c:pt idx="292">
                  <c:v>16</c:v>
                </c:pt>
                <c:pt idx="293">
                  <c:v>16</c:v>
                </c:pt>
                <c:pt idx="294">
                  <c:v>16</c:v>
                </c:pt>
                <c:pt idx="295">
                  <c:v>16</c:v>
                </c:pt>
                <c:pt idx="296">
                  <c:v>16</c:v>
                </c:pt>
                <c:pt idx="297">
                  <c:v>16</c:v>
                </c:pt>
                <c:pt idx="298">
                  <c:v>16</c:v>
                </c:pt>
                <c:pt idx="299">
                  <c:v>16</c:v>
                </c:pt>
                <c:pt idx="300">
                  <c:v>16</c:v>
                </c:pt>
                <c:pt idx="301">
                  <c:v>16</c:v>
                </c:pt>
                <c:pt idx="302">
                  <c:v>16</c:v>
                </c:pt>
                <c:pt idx="303">
                  <c:v>16</c:v>
                </c:pt>
                <c:pt idx="304">
                  <c:v>16</c:v>
                </c:pt>
                <c:pt idx="305">
                  <c:v>16</c:v>
                </c:pt>
                <c:pt idx="306">
                  <c:v>16</c:v>
                </c:pt>
                <c:pt idx="307">
                  <c:v>16</c:v>
                </c:pt>
                <c:pt idx="308">
                  <c:v>16</c:v>
                </c:pt>
                <c:pt idx="309">
                  <c:v>16</c:v>
                </c:pt>
                <c:pt idx="310">
                  <c:v>16</c:v>
                </c:pt>
                <c:pt idx="311">
                  <c:v>16</c:v>
                </c:pt>
                <c:pt idx="312">
                  <c:v>16</c:v>
                </c:pt>
                <c:pt idx="313">
                  <c:v>16</c:v>
                </c:pt>
                <c:pt idx="314">
                  <c:v>16</c:v>
                </c:pt>
                <c:pt idx="315">
                  <c:v>16</c:v>
                </c:pt>
                <c:pt idx="316">
                  <c:v>16</c:v>
                </c:pt>
                <c:pt idx="317">
                  <c:v>16</c:v>
                </c:pt>
                <c:pt idx="318">
                  <c:v>16</c:v>
                </c:pt>
                <c:pt idx="319">
                  <c:v>16</c:v>
                </c:pt>
                <c:pt idx="320">
                  <c:v>16</c:v>
                </c:pt>
                <c:pt idx="321">
                  <c:v>16</c:v>
                </c:pt>
                <c:pt idx="322">
                  <c:v>16</c:v>
                </c:pt>
                <c:pt idx="323">
                  <c:v>16</c:v>
                </c:pt>
                <c:pt idx="324">
                  <c:v>16</c:v>
                </c:pt>
                <c:pt idx="325">
                  <c:v>16</c:v>
                </c:pt>
                <c:pt idx="326">
                  <c:v>16</c:v>
                </c:pt>
                <c:pt idx="327">
                  <c:v>16</c:v>
                </c:pt>
                <c:pt idx="328">
                  <c:v>16</c:v>
                </c:pt>
                <c:pt idx="329">
                  <c:v>16</c:v>
                </c:pt>
                <c:pt idx="330">
                  <c:v>16</c:v>
                </c:pt>
                <c:pt idx="331">
                  <c:v>16</c:v>
                </c:pt>
                <c:pt idx="332">
                  <c:v>16</c:v>
                </c:pt>
                <c:pt idx="333">
                  <c:v>16</c:v>
                </c:pt>
                <c:pt idx="334">
                  <c:v>16</c:v>
                </c:pt>
                <c:pt idx="335">
                  <c:v>16</c:v>
                </c:pt>
                <c:pt idx="336">
                  <c:v>16</c:v>
                </c:pt>
                <c:pt idx="337">
                  <c:v>16</c:v>
                </c:pt>
                <c:pt idx="338">
                  <c:v>16</c:v>
                </c:pt>
                <c:pt idx="339">
                  <c:v>16</c:v>
                </c:pt>
                <c:pt idx="340">
                  <c:v>16</c:v>
                </c:pt>
                <c:pt idx="341">
                  <c:v>16</c:v>
                </c:pt>
                <c:pt idx="342">
                  <c:v>16</c:v>
                </c:pt>
                <c:pt idx="343">
                  <c:v>16</c:v>
                </c:pt>
                <c:pt idx="344">
                  <c:v>16</c:v>
                </c:pt>
                <c:pt idx="345">
                  <c:v>16</c:v>
                </c:pt>
                <c:pt idx="346">
                  <c:v>16</c:v>
                </c:pt>
                <c:pt idx="347">
                  <c:v>16</c:v>
                </c:pt>
                <c:pt idx="348">
                  <c:v>16</c:v>
                </c:pt>
                <c:pt idx="349">
                  <c:v>16</c:v>
                </c:pt>
                <c:pt idx="350">
                  <c:v>16</c:v>
                </c:pt>
                <c:pt idx="351">
                  <c:v>16.100000000000001</c:v>
                </c:pt>
                <c:pt idx="352">
                  <c:v>16.100000000000001</c:v>
                </c:pt>
                <c:pt idx="353">
                  <c:v>16.100000000000001</c:v>
                </c:pt>
                <c:pt idx="354">
                  <c:v>16.100000000000001</c:v>
                </c:pt>
                <c:pt idx="355">
                  <c:v>16.100000000000001</c:v>
                </c:pt>
                <c:pt idx="356">
                  <c:v>16.100000000000001</c:v>
                </c:pt>
                <c:pt idx="357">
                  <c:v>16.100000000000001</c:v>
                </c:pt>
                <c:pt idx="358">
                  <c:v>16.100000000000001</c:v>
                </c:pt>
                <c:pt idx="359">
                  <c:v>16.100000000000001</c:v>
                </c:pt>
                <c:pt idx="360">
                  <c:v>16.100000000000001</c:v>
                </c:pt>
                <c:pt idx="361">
                  <c:v>16.100000000000001</c:v>
                </c:pt>
                <c:pt idx="362">
                  <c:v>16.100000000000001</c:v>
                </c:pt>
                <c:pt idx="363">
                  <c:v>16.100000000000001</c:v>
                </c:pt>
                <c:pt idx="364">
                  <c:v>16.100000000000001</c:v>
                </c:pt>
                <c:pt idx="365">
                  <c:v>16.100000000000001</c:v>
                </c:pt>
                <c:pt idx="366">
                  <c:v>16.100000000000001</c:v>
                </c:pt>
                <c:pt idx="367">
                  <c:v>16</c:v>
                </c:pt>
                <c:pt idx="368">
                  <c:v>16</c:v>
                </c:pt>
                <c:pt idx="369">
                  <c:v>16</c:v>
                </c:pt>
                <c:pt idx="370">
                  <c:v>16</c:v>
                </c:pt>
                <c:pt idx="371">
                  <c:v>16</c:v>
                </c:pt>
                <c:pt idx="372">
                  <c:v>16</c:v>
                </c:pt>
                <c:pt idx="373">
                  <c:v>16</c:v>
                </c:pt>
                <c:pt idx="374">
                  <c:v>16</c:v>
                </c:pt>
                <c:pt idx="375">
                  <c:v>16</c:v>
                </c:pt>
                <c:pt idx="376">
                  <c:v>16</c:v>
                </c:pt>
                <c:pt idx="377">
                  <c:v>16</c:v>
                </c:pt>
                <c:pt idx="378">
                  <c:v>16</c:v>
                </c:pt>
                <c:pt idx="379">
                  <c:v>16</c:v>
                </c:pt>
                <c:pt idx="380">
                  <c:v>16</c:v>
                </c:pt>
                <c:pt idx="381">
                  <c:v>16</c:v>
                </c:pt>
                <c:pt idx="382">
                  <c:v>16</c:v>
                </c:pt>
                <c:pt idx="383">
                  <c:v>16</c:v>
                </c:pt>
                <c:pt idx="384">
                  <c:v>16</c:v>
                </c:pt>
                <c:pt idx="385">
                  <c:v>16</c:v>
                </c:pt>
                <c:pt idx="386">
                  <c:v>16</c:v>
                </c:pt>
                <c:pt idx="387">
                  <c:v>16</c:v>
                </c:pt>
                <c:pt idx="388">
                  <c:v>16</c:v>
                </c:pt>
                <c:pt idx="389">
                  <c:v>16</c:v>
                </c:pt>
                <c:pt idx="390">
                  <c:v>16</c:v>
                </c:pt>
                <c:pt idx="391">
                  <c:v>16</c:v>
                </c:pt>
                <c:pt idx="392">
                  <c:v>16</c:v>
                </c:pt>
                <c:pt idx="393">
                  <c:v>16</c:v>
                </c:pt>
                <c:pt idx="394">
                  <c:v>16</c:v>
                </c:pt>
                <c:pt idx="395">
                  <c:v>16</c:v>
                </c:pt>
                <c:pt idx="396">
                  <c:v>16</c:v>
                </c:pt>
                <c:pt idx="397">
                  <c:v>16</c:v>
                </c:pt>
                <c:pt idx="398">
                  <c:v>16</c:v>
                </c:pt>
                <c:pt idx="399">
                  <c:v>16</c:v>
                </c:pt>
                <c:pt idx="400">
                  <c:v>16</c:v>
                </c:pt>
                <c:pt idx="401">
                  <c:v>16</c:v>
                </c:pt>
                <c:pt idx="402">
                  <c:v>16</c:v>
                </c:pt>
                <c:pt idx="403">
                  <c:v>16</c:v>
                </c:pt>
                <c:pt idx="404">
                  <c:v>16</c:v>
                </c:pt>
                <c:pt idx="405">
                  <c:v>16</c:v>
                </c:pt>
                <c:pt idx="406">
                  <c:v>16</c:v>
                </c:pt>
                <c:pt idx="407">
                  <c:v>16</c:v>
                </c:pt>
                <c:pt idx="408">
                  <c:v>16</c:v>
                </c:pt>
                <c:pt idx="409">
                  <c:v>16</c:v>
                </c:pt>
                <c:pt idx="410">
                  <c:v>16</c:v>
                </c:pt>
                <c:pt idx="411">
                  <c:v>16</c:v>
                </c:pt>
                <c:pt idx="412">
                  <c:v>16</c:v>
                </c:pt>
                <c:pt idx="413">
                  <c:v>16</c:v>
                </c:pt>
                <c:pt idx="414">
                  <c:v>16</c:v>
                </c:pt>
                <c:pt idx="415">
                  <c:v>16</c:v>
                </c:pt>
                <c:pt idx="416">
                  <c:v>16</c:v>
                </c:pt>
                <c:pt idx="417">
                  <c:v>16</c:v>
                </c:pt>
                <c:pt idx="418">
                  <c:v>16</c:v>
                </c:pt>
                <c:pt idx="419">
                  <c:v>16</c:v>
                </c:pt>
                <c:pt idx="420">
                  <c:v>16</c:v>
                </c:pt>
                <c:pt idx="421">
                  <c:v>16</c:v>
                </c:pt>
                <c:pt idx="422">
                  <c:v>16</c:v>
                </c:pt>
                <c:pt idx="423">
                  <c:v>16</c:v>
                </c:pt>
                <c:pt idx="424">
                  <c:v>16</c:v>
                </c:pt>
                <c:pt idx="425">
                  <c:v>16</c:v>
                </c:pt>
                <c:pt idx="426">
                  <c:v>16</c:v>
                </c:pt>
                <c:pt idx="427">
                  <c:v>16</c:v>
                </c:pt>
                <c:pt idx="428">
                  <c:v>16</c:v>
                </c:pt>
                <c:pt idx="429">
                  <c:v>16</c:v>
                </c:pt>
                <c:pt idx="430">
                  <c:v>16</c:v>
                </c:pt>
                <c:pt idx="431">
                  <c:v>16</c:v>
                </c:pt>
                <c:pt idx="432">
                  <c:v>16</c:v>
                </c:pt>
                <c:pt idx="433">
                  <c:v>16</c:v>
                </c:pt>
                <c:pt idx="434">
                  <c:v>16</c:v>
                </c:pt>
                <c:pt idx="435">
                  <c:v>16</c:v>
                </c:pt>
                <c:pt idx="436">
                  <c:v>16</c:v>
                </c:pt>
                <c:pt idx="437">
                  <c:v>16</c:v>
                </c:pt>
                <c:pt idx="438">
                  <c:v>16</c:v>
                </c:pt>
                <c:pt idx="439">
                  <c:v>16</c:v>
                </c:pt>
                <c:pt idx="440">
                  <c:v>16</c:v>
                </c:pt>
                <c:pt idx="441">
                  <c:v>16</c:v>
                </c:pt>
                <c:pt idx="442">
                  <c:v>16</c:v>
                </c:pt>
                <c:pt idx="443">
                  <c:v>16</c:v>
                </c:pt>
                <c:pt idx="444">
                  <c:v>16</c:v>
                </c:pt>
                <c:pt idx="445">
                  <c:v>16</c:v>
                </c:pt>
                <c:pt idx="446">
                  <c:v>16</c:v>
                </c:pt>
                <c:pt idx="447">
                  <c:v>16</c:v>
                </c:pt>
                <c:pt idx="448">
                  <c:v>16</c:v>
                </c:pt>
                <c:pt idx="449">
                  <c:v>16</c:v>
                </c:pt>
                <c:pt idx="450">
                  <c:v>16</c:v>
                </c:pt>
                <c:pt idx="451">
                  <c:v>16</c:v>
                </c:pt>
                <c:pt idx="452">
                  <c:v>16</c:v>
                </c:pt>
                <c:pt idx="453">
                  <c:v>16</c:v>
                </c:pt>
                <c:pt idx="454">
                  <c:v>16</c:v>
                </c:pt>
                <c:pt idx="455">
                  <c:v>16</c:v>
                </c:pt>
                <c:pt idx="456">
                  <c:v>16</c:v>
                </c:pt>
                <c:pt idx="457">
                  <c:v>16</c:v>
                </c:pt>
                <c:pt idx="458">
                  <c:v>16</c:v>
                </c:pt>
                <c:pt idx="459">
                  <c:v>16</c:v>
                </c:pt>
                <c:pt idx="460">
                  <c:v>16</c:v>
                </c:pt>
                <c:pt idx="461">
                  <c:v>16</c:v>
                </c:pt>
                <c:pt idx="462">
                  <c:v>16</c:v>
                </c:pt>
                <c:pt idx="463">
                  <c:v>16</c:v>
                </c:pt>
                <c:pt idx="464">
                  <c:v>16</c:v>
                </c:pt>
                <c:pt idx="465">
                  <c:v>16</c:v>
                </c:pt>
                <c:pt idx="466">
                  <c:v>16</c:v>
                </c:pt>
                <c:pt idx="467">
                  <c:v>16</c:v>
                </c:pt>
                <c:pt idx="468">
                  <c:v>16</c:v>
                </c:pt>
                <c:pt idx="469">
                  <c:v>16</c:v>
                </c:pt>
                <c:pt idx="470">
                  <c:v>16</c:v>
                </c:pt>
                <c:pt idx="471">
                  <c:v>16</c:v>
                </c:pt>
                <c:pt idx="472">
                  <c:v>16</c:v>
                </c:pt>
                <c:pt idx="473">
                  <c:v>16</c:v>
                </c:pt>
                <c:pt idx="474">
                  <c:v>16</c:v>
                </c:pt>
                <c:pt idx="475">
                  <c:v>16</c:v>
                </c:pt>
                <c:pt idx="476">
                  <c:v>16</c:v>
                </c:pt>
                <c:pt idx="477">
                  <c:v>16</c:v>
                </c:pt>
                <c:pt idx="478">
                  <c:v>16</c:v>
                </c:pt>
                <c:pt idx="479">
                  <c:v>16</c:v>
                </c:pt>
                <c:pt idx="480">
                  <c:v>16</c:v>
                </c:pt>
                <c:pt idx="481">
                  <c:v>16</c:v>
                </c:pt>
                <c:pt idx="482">
                  <c:v>16</c:v>
                </c:pt>
                <c:pt idx="483">
                  <c:v>16</c:v>
                </c:pt>
                <c:pt idx="484">
                  <c:v>16</c:v>
                </c:pt>
                <c:pt idx="485">
                  <c:v>16</c:v>
                </c:pt>
                <c:pt idx="486">
                  <c:v>16</c:v>
                </c:pt>
                <c:pt idx="487">
                  <c:v>16</c:v>
                </c:pt>
                <c:pt idx="488">
                  <c:v>16</c:v>
                </c:pt>
                <c:pt idx="489">
                  <c:v>16</c:v>
                </c:pt>
                <c:pt idx="490">
                  <c:v>16</c:v>
                </c:pt>
                <c:pt idx="491">
                  <c:v>16</c:v>
                </c:pt>
                <c:pt idx="492">
                  <c:v>16</c:v>
                </c:pt>
                <c:pt idx="493">
                  <c:v>16</c:v>
                </c:pt>
                <c:pt idx="494">
                  <c:v>16</c:v>
                </c:pt>
                <c:pt idx="495">
                  <c:v>16</c:v>
                </c:pt>
                <c:pt idx="496">
                  <c:v>16</c:v>
                </c:pt>
                <c:pt idx="497">
                  <c:v>16</c:v>
                </c:pt>
                <c:pt idx="498">
                  <c:v>16</c:v>
                </c:pt>
                <c:pt idx="499">
                  <c:v>16</c:v>
                </c:pt>
                <c:pt idx="500">
                  <c:v>16</c:v>
                </c:pt>
                <c:pt idx="501">
                  <c:v>16</c:v>
                </c:pt>
                <c:pt idx="502">
                  <c:v>16</c:v>
                </c:pt>
                <c:pt idx="503">
                  <c:v>16</c:v>
                </c:pt>
                <c:pt idx="504">
                  <c:v>16</c:v>
                </c:pt>
                <c:pt idx="505">
                  <c:v>16</c:v>
                </c:pt>
                <c:pt idx="506">
                  <c:v>16</c:v>
                </c:pt>
                <c:pt idx="507">
                  <c:v>16</c:v>
                </c:pt>
                <c:pt idx="508">
                  <c:v>16</c:v>
                </c:pt>
                <c:pt idx="509">
                  <c:v>16</c:v>
                </c:pt>
                <c:pt idx="510">
                  <c:v>16</c:v>
                </c:pt>
                <c:pt idx="511">
                  <c:v>16</c:v>
                </c:pt>
                <c:pt idx="512">
                  <c:v>16</c:v>
                </c:pt>
                <c:pt idx="513">
                  <c:v>16</c:v>
                </c:pt>
                <c:pt idx="514">
                  <c:v>16</c:v>
                </c:pt>
                <c:pt idx="515">
                  <c:v>16</c:v>
                </c:pt>
                <c:pt idx="516">
                  <c:v>16</c:v>
                </c:pt>
                <c:pt idx="517">
                  <c:v>16</c:v>
                </c:pt>
                <c:pt idx="518">
                  <c:v>16</c:v>
                </c:pt>
                <c:pt idx="519">
                  <c:v>16</c:v>
                </c:pt>
                <c:pt idx="520">
                  <c:v>16</c:v>
                </c:pt>
                <c:pt idx="521">
                  <c:v>16</c:v>
                </c:pt>
                <c:pt idx="522">
                  <c:v>16</c:v>
                </c:pt>
                <c:pt idx="523">
                  <c:v>16</c:v>
                </c:pt>
                <c:pt idx="524">
                  <c:v>16</c:v>
                </c:pt>
                <c:pt idx="525">
                  <c:v>16</c:v>
                </c:pt>
                <c:pt idx="526">
                  <c:v>16</c:v>
                </c:pt>
                <c:pt idx="527">
                  <c:v>16</c:v>
                </c:pt>
                <c:pt idx="528">
                  <c:v>16</c:v>
                </c:pt>
                <c:pt idx="529">
                  <c:v>16</c:v>
                </c:pt>
                <c:pt idx="530">
                  <c:v>16</c:v>
                </c:pt>
                <c:pt idx="531">
                  <c:v>16</c:v>
                </c:pt>
                <c:pt idx="532">
                  <c:v>16</c:v>
                </c:pt>
                <c:pt idx="533">
                  <c:v>16</c:v>
                </c:pt>
                <c:pt idx="534">
                  <c:v>16</c:v>
                </c:pt>
                <c:pt idx="535">
                  <c:v>16</c:v>
                </c:pt>
                <c:pt idx="536">
                  <c:v>16</c:v>
                </c:pt>
                <c:pt idx="537">
                  <c:v>16</c:v>
                </c:pt>
                <c:pt idx="538">
                  <c:v>16</c:v>
                </c:pt>
                <c:pt idx="539">
                  <c:v>16</c:v>
                </c:pt>
                <c:pt idx="540">
                  <c:v>16</c:v>
                </c:pt>
                <c:pt idx="541">
                  <c:v>16</c:v>
                </c:pt>
                <c:pt idx="542">
                  <c:v>16</c:v>
                </c:pt>
                <c:pt idx="543">
                  <c:v>16</c:v>
                </c:pt>
                <c:pt idx="544">
                  <c:v>16</c:v>
                </c:pt>
                <c:pt idx="545">
                  <c:v>16</c:v>
                </c:pt>
                <c:pt idx="546">
                  <c:v>16</c:v>
                </c:pt>
                <c:pt idx="547">
                  <c:v>16</c:v>
                </c:pt>
                <c:pt idx="548">
                  <c:v>16</c:v>
                </c:pt>
                <c:pt idx="549">
                  <c:v>16</c:v>
                </c:pt>
                <c:pt idx="550">
                  <c:v>16</c:v>
                </c:pt>
                <c:pt idx="551">
                  <c:v>16</c:v>
                </c:pt>
                <c:pt idx="552">
                  <c:v>16</c:v>
                </c:pt>
                <c:pt idx="553">
                  <c:v>16</c:v>
                </c:pt>
                <c:pt idx="554">
                  <c:v>16</c:v>
                </c:pt>
                <c:pt idx="555">
                  <c:v>16</c:v>
                </c:pt>
                <c:pt idx="556">
                  <c:v>16</c:v>
                </c:pt>
                <c:pt idx="557">
                  <c:v>16</c:v>
                </c:pt>
                <c:pt idx="558">
                  <c:v>16</c:v>
                </c:pt>
                <c:pt idx="559">
                  <c:v>16</c:v>
                </c:pt>
                <c:pt idx="560">
                  <c:v>16</c:v>
                </c:pt>
                <c:pt idx="561">
                  <c:v>16</c:v>
                </c:pt>
                <c:pt idx="562">
                  <c:v>16</c:v>
                </c:pt>
                <c:pt idx="563">
                  <c:v>16</c:v>
                </c:pt>
                <c:pt idx="564">
                  <c:v>16</c:v>
                </c:pt>
                <c:pt idx="565">
                  <c:v>16</c:v>
                </c:pt>
                <c:pt idx="566">
                  <c:v>16</c:v>
                </c:pt>
                <c:pt idx="567">
                  <c:v>16</c:v>
                </c:pt>
                <c:pt idx="568">
                  <c:v>16</c:v>
                </c:pt>
                <c:pt idx="569">
                  <c:v>16</c:v>
                </c:pt>
                <c:pt idx="570">
                  <c:v>16</c:v>
                </c:pt>
                <c:pt idx="571">
                  <c:v>16</c:v>
                </c:pt>
                <c:pt idx="572">
                  <c:v>16</c:v>
                </c:pt>
                <c:pt idx="573">
                  <c:v>16</c:v>
                </c:pt>
                <c:pt idx="574">
                  <c:v>16</c:v>
                </c:pt>
                <c:pt idx="575">
                  <c:v>16</c:v>
                </c:pt>
                <c:pt idx="576">
                  <c:v>16</c:v>
                </c:pt>
                <c:pt idx="577">
                  <c:v>16</c:v>
                </c:pt>
                <c:pt idx="578">
                  <c:v>16</c:v>
                </c:pt>
                <c:pt idx="579">
                  <c:v>16</c:v>
                </c:pt>
                <c:pt idx="580">
                  <c:v>16</c:v>
                </c:pt>
                <c:pt idx="581">
                  <c:v>16</c:v>
                </c:pt>
                <c:pt idx="582">
                  <c:v>16</c:v>
                </c:pt>
                <c:pt idx="583">
                  <c:v>16</c:v>
                </c:pt>
                <c:pt idx="584">
                  <c:v>16</c:v>
                </c:pt>
                <c:pt idx="585">
                  <c:v>16</c:v>
                </c:pt>
                <c:pt idx="586">
                  <c:v>16</c:v>
                </c:pt>
                <c:pt idx="587">
                  <c:v>16</c:v>
                </c:pt>
                <c:pt idx="588">
                  <c:v>16</c:v>
                </c:pt>
                <c:pt idx="589">
                  <c:v>16</c:v>
                </c:pt>
                <c:pt idx="590">
                  <c:v>16</c:v>
                </c:pt>
                <c:pt idx="591">
                  <c:v>16</c:v>
                </c:pt>
                <c:pt idx="592">
                  <c:v>16</c:v>
                </c:pt>
                <c:pt idx="593">
                  <c:v>16</c:v>
                </c:pt>
                <c:pt idx="594">
                  <c:v>16</c:v>
                </c:pt>
                <c:pt idx="595">
                  <c:v>16</c:v>
                </c:pt>
                <c:pt idx="596">
                  <c:v>16</c:v>
                </c:pt>
                <c:pt idx="597">
                  <c:v>16</c:v>
                </c:pt>
                <c:pt idx="598">
                  <c:v>16</c:v>
                </c:pt>
                <c:pt idx="599">
                  <c:v>16</c:v>
                </c:pt>
                <c:pt idx="600">
                  <c:v>16</c:v>
                </c:pt>
                <c:pt idx="601">
                  <c:v>16</c:v>
                </c:pt>
                <c:pt idx="602">
                  <c:v>16</c:v>
                </c:pt>
                <c:pt idx="603">
                  <c:v>16</c:v>
                </c:pt>
                <c:pt idx="604">
                  <c:v>16</c:v>
                </c:pt>
                <c:pt idx="605">
                  <c:v>15.9</c:v>
                </c:pt>
                <c:pt idx="606">
                  <c:v>15.9</c:v>
                </c:pt>
                <c:pt idx="607">
                  <c:v>15.9</c:v>
                </c:pt>
                <c:pt idx="608">
                  <c:v>15.9</c:v>
                </c:pt>
                <c:pt idx="609">
                  <c:v>15.9</c:v>
                </c:pt>
                <c:pt idx="610">
                  <c:v>15.9</c:v>
                </c:pt>
                <c:pt idx="611">
                  <c:v>15.9</c:v>
                </c:pt>
                <c:pt idx="612">
                  <c:v>15.9</c:v>
                </c:pt>
                <c:pt idx="613">
                  <c:v>16</c:v>
                </c:pt>
                <c:pt idx="614">
                  <c:v>16</c:v>
                </c:pt>
                <c:pt idx="615">
                  <c:v>16</c:v>
                </c:pt>
                <c:pt idx="616">
                  <c:v>16</c:v>
                </c:pt>
                <c:pt idx="617">
                  <c:v>16</c:v>
                </c:pt>
                <c:pt idx="618">
                  <c:v>16</c:v>
                </c:pt>
                <c:pt idx="619">
                  <c:v>16</c:v>
                </c:pt>
                <c:pt idx="620">
                  <c:v>16</c:v>
                </c:pt>
                <c:pt idx="621">
                  <c:v>16</c:v>
                </c:pt>
                <c:pt idx="622">
                  <c:v>16</c:v>
                </c:pt>
                <c:pt idx="623">
                  <c:v>16</c:v>
                </c:pt>
                <c:pt idx="624">
                  <c:v>16</c:v>
                </c:pt>
                <c:pt idx="625">
                  <c:v>16</c:v>
                </c:pt>
                <c:pt idx="626">
                  <c:v>16</c:v>
                </c:pt>
                <c:pt idx="627">
                  <c:v>16</c:v>
                </c:pt>
                <c:pt idx="628">
                  <c:v>16</c:v>
                </c:pt>
                <c:pt idx="629">
                  <c:v>16</c:v>
                </c:pt>
                <c:pt idx="630">
                  <c:v>16</c:v>
                </c:pt>
                <c:pt idx="631">
                  <c:v>16</c:v>
                </c:pt>
                <c:pt idx="632">
                  <c:v>16</c:v>
                </c:pt>
                <c:pt idx="633">
                  <c:v>16</c:v>
                </c:pt>
                <c:pt idx="634">
                  <c:v>16</c:v>
                </c:pt>
                <c:pt idx="635">
                  <c:v>16</c:v>
                </c:pt>
                <c:pt idx="636">
                  <c:v>16</c:v>
                </c:pt>
                <c:pt idx="637">
                  <c:v>16</c:v>
                </c:pt>
                <c:pt idx="638">
                  <c:v>16</c:v>
                </c:pt>
                <c:pt idx="639">
                  <c:v>16</c:v>
                </c:pt>
                <c:pt idx="640">
                  <c:v>16</c:v>
                </c:pt>
                <c:pt idx="641">
                  <c:v>16</c:v>
                </c:pt>
                <c:pt idx="642">
                  <c:v>16</c:v>
                </c:pt>
                <c:pt idx="643">
                  <c:v>16</c:v>
                </c:pt>
                <c:pt idx="644">
                  <c:v>16</c:v>
                </c:pt>
                <c:pt idx="645">
                  <c:v>16</c:v>
                </c:pt>
                <c:pt idx="646">
                  <c:v>16</c:v>
                </c:pt>
                <c:pt idx="647">
                  <c:v>16</c:v>
                </c:pt>
                <c:pt idx="648">
                  <c:v>16</c:v>
                </c:pt>
                <c:pt idx="649">
                  <c:v>16</c:v>
                </c:pt>
                <c:pt idx="650">
                  <c:v>16</c:v>
                </c:pt>
                <c:pt idx="651">
                  <c:v>16</c:v>
                </c:pt>
                <c:pt idx="652">
                  <c:v>16</c:v>
                </c:pt>
                <c:pt idx="653">
                  <c:v>16</c:v>
                </c:pt>
                <c:pt idx="654">
                  <c:v>16</c:v>
                </c:pt>
                <c:pt idx="655">
                  <c:v>16</c:v>
                </c:pt>
                <c:pt idx="656">
                  <c:v>16</c:v>
                </c:pt>
                <c:pt idx="657">
                  <c:v>16</c:v>
                </c:pt>
                <c:pt idx="658">
                  <c:v>16</c:v>
                </c:pt>
                <c:pt idx="659">
                  <c:v>16</c:v>
                </c:pt>
                <c:pt idx="660">
                  <c:v>16</c:v>
                </c:pt>
                <c:pt idx="661">
                  <c:v>16</c:v>
                </c:pt>
                <c:pt idx="662">
                  <c:v>15.9</c:v>
                </c:pt>
                <c:pt idx="663">
                  <c:v>15.9</c:v>
                </c:pt>
                <c:pt idx="664">
                  <c:v>15.9</c:v>
                </c:pt>
                <c:pt idx="665">
                  <c:v>15.9</c:v>
                </c:pt>
                <c:pt idx="666">
                  <c:v>15.9</c:v>
                </c:pt>
                <c:pt idx="667">
                  <c:v>15.9</c:v>
                </c:pt>
                <c:pt idx="668">
                  <c:v>15.9</c:v>
                </c:pt>
                <c:pt idx="669">
                  <c:v>15.9</c:v>
                </c:pt>
                <c:pt idx="670">
                  <c:v>15.9</c:v>
                </c:pt>
                <c:pt idx="671">
                  <c:v>15.9</c:v>
                </c:pt>
                <c:pt idx="672">
                  <c:v>15.9</c:v>
                </c:pt>
                <c:pt idx="673">
                  <c:v>15.9</c:v>
                </c:pt>
                <c:pt idx="674">
                  <c:v>15.9</c:v>
                </c:pt>
                <c:pt idx="675">
                  <c:v>15.9</c:v>
                </c:pt>
                <c:pt idx="676">
                  <c:v>15.9</c:v>
                </c:pt>
                <c:pt idx="677">
                  <c:v>15.9</c:v>
                </c:pt>
                <c:pt idx="678">
                  <c:v>15.9</c:v>
                </c:pt>
                <c:pt idx="679">
                  <c:v>15.9</c:v>
                </c:pt>
                <c:pt idx="680">
                  <c:v>15.9</c:v>
                </c:pt>
                <c:pt idx="681">
                  <c:v>15.9</c:v>
                </c:pt>
                <c:pt idx="682">
                  <c:v>15.9</c:v>
                </c:pt>
                <c:pt idx="683">
                  <c:v>15.9</c:v>
                </c:pt>
                <c:pt idx="684">
                  <c:v>15.9</c:v>
                </c:pt>
                <c:pt idx="685">
                  <c:v>15.9</c:v>
                </c:pt>
                <c:pt idx="686">
                  <c:v>16</c:v>
                </c:pt>
                <c:pt idx="687">
                  <c:v>16</c:v>
                </c:pt>
                <c:pt idx="688">
                  <c:v>16</c:v>
                </c:pt>
                <c:pt idx="689">
                  <c:v>16</c:v>
                </c:pt>
                <c:pt idx="690">
                  <c:v>16</c:v>
                </c:pt>
                <c:pt idx="691">
                  <c:v>16</c:v>
                </c:pt>
                <c:pt idx="692">
                  <c:v>16</c:v>
                </c:pt>
                <c:pt idx="693">
                  <c:v>16</c:v>
                </c:pt>
                <c:pt idx="694">
                  <c:v>16</c:v>
                </c:pt>
                <c:pt idx="695">
                  <c:v>16</c:v>
                </c:pt>
                <c:pt idx="696">
                  <c:v>16</c:v>
                </c:pt>
                <c:pt idx="697">
                  <c:v>16</c:v>
                </c:pt>
                <c:pt idx="698">
                  <c:v>16</c:v>
                </c:pt>
                <c:pt idx="699">
                  <c:v>16</c:v>
                </c:pt>
                <c:pt idx="700">
                  <c:v>16</c:v>
                </c:pt>
                <c:pt idx="701">
                  <c:v>16</c:v>
                </c:pt>
                <c:pt idx="702">
                  <c:v>16</c:v>
                </c:pt>
                <c:pt idx="703">
                  <c:v>15.9</c:v>
                </c:pt>
                <c:pt idx="704">
                  <c:v>15.9</c:v>
                </c:pt>
                <c:pt idx="705">
                  <c:v>15.9</c:v>
                </c:pt>
                <c:pt idx="706">
                  <c:v>15.9</c:v>
                </c:pt>
                <c:pt idx="707">
                  <c:v>15.9</c:v>
                </c:pt>
                <c:pt idx="708">
                  <c:v>15.9</c:v>
                </c:pt>
                <c:pt idx="709">
                  <c:v>15.9</c:v>
                </c:pt>
                <c:pt idx="710">
                  <c:v>15.9</c:v>
                </c:pt>
                <c:pt idx="711">
                  <c:v>15.9</c:v>
                </c:pt>
                <c:pt idx="712">
                  <c:v>15.9</c:v>
                </c:pt>
                <c:pt idx="713">
                  <c:v>15.9</c:v>
                </c:pt>
                <c:pt idx="714">
                  <c:v>15.9</c:v>
                </c:pt>
                <c:pt idx="715">
                  <c:v>15.9</c:v>
                </c:pt>
                <c:pt idx="716">
                  <c:v>15.9</c:v>
                </c:pt>
                <c:pt idx="717">
                  <c:v>15.9</c:v>
                </c:pt>
                <c:pt idx="718">
                  <c:v>15.9</c:v>
                </c:pt>
                <c:pt idx="719">
                  <c:v>16</c:v>
                </c:pt>
                <c:pt idx="720">
                  <c:v>16</c:v>
                </c:pt>
                <c:pt idx="721">
                  <c:v>16</c:v>
                </c:pt>
                <c:pt idx="722">
                  <c:v>16</c:v>
                </c:pt>
                <c:pt idx="723">
                  <c:v>16</c:v>
                </c:pt>
                <c:pt idx="724">
                  <c:v>16</c:v>
                </c:pt>
                <c:pt idx="725">
                  <c:v>16</c:v>
                </c:pt>
                <c:pt idx="726">
                  <c:v>16</c:v>
                </c:pt>
                <c:pt idx="727">
                  <c:v>15.9</c:v>
                </c:pt>
                <c:pt idx="728">
                  <c:v>15.9</c:v>
                </c:pt>
                <c:pt idx="729">
                  <c:v>15.9</c:v>
                </c:pt>
                <c:pt idx="730">
                  <c:v>15.9</c:v>
                </c:pt>
                <c:pt idx="731">
                  <c:v>15.9</c:v>
                </c:pt>
                <c:pt idx="732">
                  <c:v>15.9</c:v>
                </c:pt>
                <c:pt idx="733">
                  <c:v>15.9</c:v>
                </c:pt>
                <c:pt idx="734">
                  <c:v>15.9</c:v>
                </c:pt>
                <c:pt idx="735">
                  <c:v>15.9</c:v>
                </c:pt>
                <c:pt idx="736">
                  <c:v>16</c:v>
                </c:pt>
                <c:pt idx="737">
                  <c:v>16</c:v>
                </c:pt>
                <c:pt idx="738">
                  <c:v>16</c:v>
                </c:pt>
                <c:pt idx="739">
                  <c:v>16</c:v>
                </c:pt>
                <c:pt idx="740">
                  <c:v>16</c:v>
                </c:pt>
                <c:pt idx="741">
                  <c:v>16</c:v>
                </c:pt>
                <c:pt idx="742">
                  <c:v>16</c:v>
                </c:pt>
                <c:pt idx="743">
                  <c:v>16</c:v>
                </c:pt>
                <c:pt idx="744">
                  <c:v>15.9</c:v>
                </c:pt>
                <c:pt idx="745">
                  <c:v>15.9</c:v>
                </c:pt>
                <c:pt idx="746">
                  <c:v>15.9</c:v>
                </c:pt>
                <c:pt idx="747">
                  <c:v>15.9</c:v>
                </c:pt>
                <c:pt idx="748">
                  <c:v>15.9</c:v>
                </c:pt>
                <c:pt idx="749">
                  <c:v>15.9</c:v>
                </c:pt>
                <c:pt idx="750">
                  <c:v>15.9</c:v>
                </c:pt>
                <c:pt idx="751">
                  <c:v>15.9</c:v>
                </c:pt>
                <c:pt idx="752">
                  <c:v>15.9</c:v>
                </c:pt>
                <c:pt idx="753">
                  <c:v>15.9</c:v>
                </c:pt>
                <c:pt idx="754">
                  <c:v>15.9</c:v>
                </c:pt>
                <c:pt idx="755">
                  <c:v>15.9</c:v>
                </c:pt>
                <c:pt idx="756">
                  <c:v>15.9</c:v>
                </c:pt>
                <c:pt idx="757">
                  <c:v>15.9</c:v>
                </c:pt>
                <c:pt idx="758">
                  <c:v>15.9</c:v>
                </c:pt>
                <c:pt idx="759">
                  <c:v>15.9</c:v>
                </c:pt>
                <c:pt idx="760">
                  <c:v>16</c:v>
                </c:pt>
                <c:pt idx="761">
                  <c:v>16</c:v>
                </c:pt>
                <c:pt idx="762">
                  <c:v>16</c:v>
                </c:pt>
                <c:pt idx="763">
                  <c:v>16</c:v>
                </c:pt>
                <c:pt idx="764">
                  <c:v>16</c:v>
                </c:pt>
                <c:pt idx="765">
                  <c:v>16</c:v>
                </c:pt>
                <c:pt idx="766">
                  <c:v>16</c:v>
                </c:pt>
                <c:pt idx="767">
                  <c:v>16</c:v>
                </c:pt>
                <c:pt idx="768">
                  <c:v>15.9</c:v>
                </c:pt>
                <c:pt idx="769">
                  <c:v>15.9</c:v>
                </c:pt>
                <c:pt idx="770">
                  <c:v>15.9</c:v>
                </c:pt>
                <c:pt idx="771">
                  <c:v>15.9</c:v>
                </c:pt>
                <c:pt idx="772">
                  <c:v>15.9</c:v>
                </c:pt>
                <c:pt idx="773">
                  <c:v>15.9</c:v>
                </c:pt>
                <c:pt idx="774">
                  <c:v>15.9</c:v>
                </c:pt>
                <c:pt idx="775">
                  <c:v>15.9</c:v>
                </c:pt>
                <c:pt idx="776">
                  <c:v>15.9</c:v>
                </c:pt>
                <c:pt idx="777">
                  <c:v>15.9</c:v>
                </c:pt>
                <c:pt idx="778">
                  <c:v>15.9</c:v>
                </c:pt>
                <c:pt idx="779">
                  <c:v>15.9</c:v>
                </c:pt>
                <c:pt idx="780">
                  <c:v>15.9</c:v>
                </c:pt>
                <c:pt idx="781">
                  <c:v>15.9</c:v>
                </c:pt>
                <c:pt idx="782">
                  <c:v>15.9</c:v>
                </c:pt>
                <c:pt idx="783">
                  <c:v>15.9</c:v>
                </c:pt>
                <c:pt idx="784">
                  <c:v>15.9</c:v>
                </c:pt>
                <c:pt idx="785">
                  <c:v>15.9</c:v>
                </c:pt>
                <c:pt idx="786">
                  <c:v>15.9</c:v>
                </c:pt>
                <c:pt idx="787">
                  <c:v>15.9</c:v>
                </c:pt>
                <c:pt idx="788">
                  <c:v>15.9</c:v>
                </c:pt>
                <c:pt idx="789">
                  <c:v>15.9</c:v>
                </c:pt>
                <c:pt idx="790">
                  <c:v>15.9</c:v>
                </c:pt>
                <c:pt idx="791">
                  <c:v>15.9</c:v>
                </c:pt>
                <c:pt idx="792">
                  <c:v>15.9</c:v>
                </c:pt>
                <c:pt idx="793">
                  <c:v>15.9</c:v>
                </c:pt>
                <c:pt idx="794">
                  <c:v>15.9</c:v>
                </c:pt>
                <c:pt idx="795">
                  <c:v>15.9</c:v>
                </c:pt>
                <c:pt idx="796">
                  <c:v>15.9</c:v>
                </c:pt>
                <c:pt idx="797">
                  <c:v>15.9</c:v>
                </c:pt>
                <c:pt idx="798">
                  <c:v>15.9</c:v>
                </c:pt>
                <c:pt idx="799">
                  <c:v>15.9</c:v>
                </c:pt>
                <c:pt idx="800">
                  <c:v>15.9</c:v>
                </c:pt>
                <c:pt idx="801">
                  <c:v>15.9</c:v>
                </c:pt>
                <c:pt idx="802">
                  <c:v>15.9</c:v>
                </c:pt>
                <c:pt idx="803">
                  <c:v>15.9</c:v>
                </c:pt>
                <c:pt idx="804">
                  <c:v>15.9</c:v>
                </c:pt>
                <c:pt idx="805">
                  <c:v>15.9</c:v>
                </c:pt>
                <c:pt idx="806">
                  <c:v>15.9</c:v>
                </c:pt>
                <c:pt idx="807">
                  <c:v>15.9</c:v>
                </c:pt>
                <c:pt idx="808">
                  <c:v>15.9</c:v>
                </c:pt>
                <c:pt idx="809">
                  <c:v>15.9</c:v>
                </c:pt>
                <c:pt idx="810">
                  <c:v>15.9</c:v>
                </c:pt>
                <c:pt idx="811">
                  <c:v>15.9</c:v>
                </c:pt>
                <c:pt idx="812">
                  <c:v>15.9</c:v>
                </c:pt>
                <c:pt idx="813">
                  <c:v>15.9</c:v>
                </c:pt>
                <c:pt idx="814">
                  <c:v>15.9</c:v>
                </c:pt>
                <c:pt idx="815">
                  <c:v>15.9</c:v>
                </c:pt>
                <c:pt idx="816">
                  <c:v>15.9</c:v>
                </c:pt>
                <c:pt idx="817">
                  <c:v>15.9</c:v>
                </c:pt>
                <c:pt idx="818">
                  <c:v>15.9</c:v>
                </c:pt>
                <c:pt idx="819">
                  <c:v>15.9</c:v>
                </c:pt>
                <c:pt idx="820">
                  <c:v>15.9</c:v>
                </c:pt>
                <c:pt idx="821">
                  <c:v>15.9</c:v>
                </c:pt>
                <c:pt idx="822">
                  <c:v>15.9</c:v>
                </c:pt>
                <c:pt idx="823">
                  <c:v>15.9</c:v>
                </c:pt>
                <c:pt idx="824">
                  <c:v>15.9</c:v>
                </c:pt>
                <c:pt idx="825">
                  <c:v>15.9</c:v>
                </c:pt>
                <c:pt idx="826">
                  <c:v>15.9</c:v>
                </c:pt>
                <c:pt idx="827">
                  <c:v>15.9</c:v>
                </c:pt>
                <c:pt idx="828">
                  <c:v>15.9</c:v>
                </c:pt>
                <c:pt idx="829">
                  <c:v>15.9</c:v>
                </c:pt>
                <c:pt idx="830">
                  <c:v>15.9</c:v>
                </c:pt>
                <c:pt idx="831">
                  <c:v>15.9</c:v>
                </c:pt>
                <c:pt idx="832">
                  <c:v>15.9</c:v>
                </c:pt>
                <c:pt idx="833">
                  <c:v>15.9</c:v>
                </c:pt>
                <c:pt idx="834">
                  <c:v>15.9</c:v>
                </c:pt>
                <c:pt idx="835">
                  <c:v>15.9</c:v>
                </c:pt>
                <c:pt idx="836">
                  <c:v>15.9</c:v>
                </c:pt>
                <c:pt idx="837">
                  <c:v>15.9</c:v>
                </c:pt>
                <c:pt idx="838">
                  <c:v>15.9</c:v>
                </c:pt>
                <c:pt idx="839">
                  <c:v>15.9</c:v>
                </c:pt>
                <c:pt idx="840">
                  <c:v>15.9</c:v>
                </c:pt>
                <c:pt idx="841">
                  <c:v>15.9</c:v>
                </c:pt>
                <c:pt idx="842">
                  <c:v>15.9</c:v>
                </c:pt>
                <c:pt idx="843">
                  <c:v>15.9</c:v>
                </c:pt>
                <c:pt idx="844">
                  <c:v>15.9</c:v>
                </c:pt>
                <c:pt idx="845">
                  <c:v>15.9</c:v>
                </c:pt>
                <c:pt idx="846">
                  <c:v>15.9</c:v>
                </c:pt>
                <c:pt idx="847">
                  <c:v>15.9</c:v>
                </c:pt>
                <c:pt idx="848">
                  <c:v>15.9</c:v>
                </c:pt>
                <c:pt idx="849">
                  <c:v>15.9</c:v>
                </c:pt>
                <c:pt idx="850">
                  <c:v>15.9</c:v>
                </c:pt>
                <c:pt idx="851">
                  <c:v>15.9</c:v>
                </c:pt>
                <c:pt idx="852">
                  <c:v>15.9</c:v>
                </c:pt>
                <c:pt idx="853">
                  <c:v>15.9</c:v>
                </c:pt>
                <c:pt idx="854">
                  <c:v>15.9</c:v>
                </c:pt>
                <c:pt idx="855">
                  <c:v>15.9</c:v>
                </c:pt>
                <c:pt idx="856">
                  <c:v>15.9</c:v>
                </c:pt>
                <c:pt idx="857">
                  <c:v>15.9</c:v>
                </c:pt>
                <c:pt idx="858">
                  <c:v>15.9</c:v>
                </c:pt>
                <c:pt idx="859">
                  <c:v>15.9</c:v>
                </c:pt>
                <c:pt idx="860">
                  <c:v>15.9</c:v>
                </c:pt>
                <c:pt idx="861">
                  <c:v>15.9</c:v>
                </c:pt>
                <c:pt idx="862">
                  <c:v>15.9</c:v>
                </c:pt>
                <c:pt idx="863">
                  <c:v>15.9</c:v>
                </c:pt>
                <c:pt idx="864">
                  <c:v>15.9</c:v>
                </c:pt>
                <c:pt idx="865">
                  <c:v>15.9</c:v>
                </c:pt>
                <c:pt idx="866">
                  <c:v>15.9</c:v>
                </c:pt>
                <c:pt idx="867">
                  <c:v>15.9</c:v>
                </c:pt>
                <c:pt idx="868">
                  <c:v>15.9</c:v>
                </c:pt>
                <c:pt idx="869">
                  <c:v>15.9</c:v>
                </c:pt>
                <c:pt idx="870">
                  <c:v>15.9</c:v>
                </c:pt>
                <c:pt idx="871">
                  <c:v>15.9</c:v>
                </c:pt>
                <c:pt idx="872">
                  <c:v>15.9</c:v>
                </c:pt>
                <c:pt idx="873">
                  <c:v>15.9</c:v>
                </c:pt>
                <c:pt idx="874">
                  <c:v>15.9</c:v>
                </c:pt>
                <c:pt idx="875">
                  <c:v>15.9</c:v>
                </c:pt>
                <c:pt idx="876">
                  <c:v>15.9</c:v>
                </c:pt>
                <c:pt idx="877">
                  <c:v>15.9</c:v>
                </c:pt>
                <c:pt idx="878">
                  <c:v>15.9</c:v>
                </c:pt>
                <c:pt idx="879">
                  <c:v>15.9</c:v>
                </c:pt>
                <c:pt idx="880">
                  <c:v>15.9</c:v>
                </c:pt>
                <c:pt idx="881">
                  <c:v>15.9</c:v>
                </c:pt>
                <c:pt idx="882">
                  <c:v>15.9</c:v>
                </c:pt>
                <c:pt idx="883">
                  <c:v>15.9</c:v>
                </c:pt>
                <c:pt idx="884">
                  <c:v>15.9</c:v>
                </c:pt>
                <c:pt idx="885">
                  <c:v>15.9</c:v>
                </c:pt>
                <c:pt idx="886">
                  <c:v>15.9</c:v>
                </c:pt>
                <c:pt idx="887">
                  <c:v>15.9</c:v>
                </c:pt>
                <c:pt idx="888">
                  <c:v>15.9</c:v>
                </c:pt>
                <c:pt idx="889">
                  <c:v>15.9</c:v>
                </c:pt>
                <c:pt idx="890">
                  <c:v>15.9</c:v>
                </c:pt>
                <c:pt idx="891">
                  <c:v>15.9</c:v>
                </c:pt>
                <c:pt idx="892">
                  <c:v>15.9</c:v>
                </c:pt>
                <c:pt idx="893">
                  <c:v>15.9</c:v>
                </c:pt>
                <c:pt idx="894">
                  <c:v>15.9</c:v>
                </c:pt>
                <c:pt idx="895">
                  <c:v>15.9</c:v>
                </c:pt>
                <c:pt idx="896">
                  <c:v>15.9</c:v>
                </c:pt>
                <c:pt idx="897">
                  <c:v>15.9</c:v>
                </c:pt>
                <c:pt idx="898">
                  <c:v>15.9</c:v>
                </c:pt>
                <c:pt idx="899">
                  <c:v>15.9</c:v>
                </c:pt>
                <c:pt idx="900">
                  <c:v>15.9</c:v>
                </c:pt>
                <c:pt idx="901">
                  <c:v>15.9</c:v>
                </c:pt>
                <c:pt idx="902">
                  <c:v>15.9</c:v>
                </c:pt>
                <c:pt idx="903">
                  <c:v>15.9</c:v>
                </c:pt>
                <c:pt idx="904">
                  <c:v>15.9</c:v>
                </c:pt>
                <c:pt idx="905">
                  <c:v>15.9</c:v>
                </c:pt>
                <c:pt idx="906">
                  <c:v>15.9</c:v>
                </c:pt>
                <c:pt idx="907">
                  <c:v>15.9</c:v>
                </c:pt>
                <c:pt idx="908">
                  <c:v>15.9</c:v>
                </c:pt>
                <c:pt idx="909">
                  <c:v>15.9</c:v>
                </c:pt>
                <c:pt idx="910">
                  <c:v>15.9</c:v>
                </c:pt>
                <c:pt idx="911">
                  <c:v>15.9</c:v>
                </c:pt>
                <c:pt idx="912">
                  <c:v>15.9</c:v>
                </c:pt>
                <c:pt idx="913">
                  <c:v>15.9</c:v>
                </c:pt>
                <c:pt idx="914">
                  <c:v>15.9</c:v>
                </c:pt>
                <c:pt idx="915">
                  <c:v>15.9</c:v>
                </c:pt>
                <c:pt idx="916">
                  <c:v>15.9</c:v>
                </c:pt>
                <c:pt idx="917">
                  <c:v>15.9</c:v>
                </c:pt>
                <c:pt idx="918">
                  <c:v>15.9</c:v>
                </c:pt>
                <c:pt idx="919">
                  <c:v>15.9</c:v>
                </c:pt>
                <c:pt idx="920">
                  <c:v>15.9</c:v>
                </c:pt>
                <c:pt idx="921">
                  <c:v>15.9</c:v>
                </c:pt>
                <c:pt idx="922">
                  <c:v>15.9</c:v>
                </c:pt>
                <c:pt idx="923">
                  <c:v>15.9</c:v>
                </c:pt>
                <c:pt idx="924">
                  <c:v>15.9</c:v>
                </c:pt>
                <c:pt idx="925">
                  <c:v>15.9</c:v>
                </c:pt>
                <c:pt idx="926">
                  <c:v>15.9</c:v>
                </c:pt>
                <c:pt idx="927">
                  <c:v>15.9</c:v>
                </c:pt>
                <c:pt idx="928">
                  <c:v>15.9</c:v>
                </c:pt>
                <c:pt idx="929">
                  <c:v>15.9</c:v>
                </c:pt>
                <c:pt idx="930">
                  <c:v>15.9</c:v>
                </c:pt>
                <c:pt idx="931">
                  <c:v>15.9</c:v>
                </c:pt>
                <c:pt idx="932">
                  <c:v>15.9</c:v>
                </c:pt>
                <c:pt idx="933">
                  <c:v>15.9</c:v>
                </c:pt>
                <c:pt idx="934">
                  <c:v>15.9</c:v>
                </c:pt>
                <c:pt idx="935">
                  <c:v>15.9</c:v>
                </c:pt>
                <c:pt idx="936">
                  <c:v>15.9</c:v>
                </c:pt>
                <c:pt idx="937">
                  <c:v>15.9</c:v>
                </c:pt>
                <c:pt idx="938">
                  <c:v>15.9</c:v>
                </c:pt>
                <c:pt idx="939">
                  <c:v>15.9</c:v>
                </c:pt>
                <c:pt idx="940">
                  <c:v>15.9</c:v>
                </c:pt>
                <c:pt idx="941">
                  <c:v>15.9</c:v>
                </c:pt>
                <c:pt idx="942">
                  <c:v>15.9</c:v>
                </c:pt>
                <c:pt idx="943">
                  <c:v>15.9</c:v>
                </c:pt>
                <c:pt idx="944">
                  <c:v>15.9</c:v>
                </c:pt>
                <c:pt idx="945">
                  <c:v>15.9</c:v>
                </c:pt>
                <c:pt idx="946">
                  <c:v>15.9</c:v>
                </c:pt>
                <c:pt idx="947">
                  <c:v>15.9</c:v>
                </c:pt>
                <c:pt idx="948">
                  <c:v>15.9</c:v>
                </c:pt>
                <c:pt idx="949">
                  <c:v>15.9</c:v>
                </c:pt>
                <c:pt idx="950">
                  <c:v>15.9</c:v>
                </c:pt>
                <c:pt idx="951">
                  <c:v>15.9</c:v>
                </c:pt>
                <c:pt idx="952">
                  <c:v>15.9</c:v>
                </c:pt>
                <c:pt idx="953">
                  <c:v>15.9</c:v>
                </c:pt>
                <c:pt idx="954">
                  <c:v>15.9</c:v>
                </c:pt>
                <c:pt idx="955">
                  <c:v>15.9</c:v>
                </c:pt>
                <c:pt idx="956">
                  <c:v>15.9</c:v>
                </c:pt>
                <c:pt idx="957">
                  <c:v>15.9</c:v>
                </c:pt>
                <c:pt idx="958">
                  <c:v>15.9</c:v>
                </c:pt>
                <c:pt idx="959">
                  <c:v>15.9</c:v>
                </c:pt>
                <c:pt idx="960">
                  <c:v>15.9</c:v>
                </c:pt>
                <c:pt idx="961">
                  <c:v>15.9</c:v>
                </c:pt>
                <c:pt idx="962">
                  <c:v>15.9</c:v>
                </c:pt>
                <c:pt idx="963">
                  <c:v>15.9</c:v>
                </c:pt>
                <c:pt idx="964">
                  <c:v>15.9</c:v>
                </c:pt>
                <c:pt idx="965">
                  <c:v>15.9</c:v>
                </c:pt>
                <c:pt idx="966">
                  <c:v>15.9</c:v>
                </c:pt>
                <c:pt idx="967">
                  <c:v>15.9</c:v>
                </c:pt>
                <c:pt idx="968">
                  <c:v>15.9</c:v>
                </c:pt>
                <c:pt idx="969">
                  <c:v>15.9</c:v>
                </c:pt>
                <c:pt idx="970">
                  <c:v>15.9</c:v>
                </c:pt>
                <c:pt idx="971">
                  <c:v>15.9</c:v>
                </c:pt>
                <c:pt idx="972">
                  <c:v>15.9</c:v>
                </c:pt>
                <c:pt idx="973">
                  <c:v>15.9</c:v>
                </c:pt>
                <c:pt idx="974">
                  <c:v>15.9</c:v>
                </c:pt>
                <c:pt idx="975">
                  <c:v>15.9</c:v>
                </c:pt>
                <c:pt idx="976">
                  <c:v>15.9</c:v>
                </c:pt>
                <c:pt idx="977">
                  <c:v>15.9</c:v>
                </c:pt>
                <c:pt idx="978">
                  <c:v>15.9</c:v>
                </c:pt>
                <c:pt idx="979">
                  <c:v>15.9</c:v>
                </c:pt>
                <c:pt idx="980">
                  <c:v>15.9</c:v>
                </c:pt>
                <c:pt idx="981">
                  <c:v>15.9</c:v>
                </c:pt>
                <c:pt idx="982">
                  <c:v>15.9</c:v>
                </c:pt>
                <c:pt idx="983">
                  <c:v>15.9</c:v>
                </c:pt>
                <c:pt idx="984">
                  <c:v>15.9</c:v>
                </c:pt>
                <c:pt idx="985">
                  <c:v>15.9</c:v>
                </c:pt>
                <c:pt idx="986">
                  <c:v>15.9</c:v>
                </c:pt>
                <c:pt idx="987">
                  <c:v>15.9</c:v>
                </c:pt>
                <c:pt idx="988">
                  <c:v>15.9</c:v>
                </c:pt>
                <c:pt idx="989">
                  <c:v>15.9</c:v>
                </c:pt>
                <c:pt idx="990">
                  <c:v>15.9</c:v>
                </c:pt>
                <c:pt idx="991">
                  <c:v>15.9</c:v>
                </c:pt>
                <c:pt idx="992">
                  <c:v>15.9</c:v>
                </c:pt>
                <c:pt idx="993">
                  <c:v>15.9</c:v>
                </c:pt>
                <c:pt idx="994">
                  <c:v>15.9</c:v>
                </c:pt>
                <c:pt idx="995">
                  <c:v>15.9</c:v>
                </c:pt>
                <c:pt idx="996">
                  <c:v>15.9</c:v>
                </c:pt>
                <c:pt idx="997">
                  <c:v>15.9</c:v>
                </c:pt>
                <c:pt idx="998">
                  <c:v>15.9</c:v>
                </c:pt>
                <c:pt idx="999">
                  <c:v>15.9</c:v>
                </c:pt>
                <c:pt idx="1000">
                  <c:v>15.9</c:v>
                </c:pt>
                <c:pt idx="1001">
                  <c:v>15.9</c:v>
                </c:pt>
                <c:pt idx="1002">
                  <c:v>15.9</c:v>
                </c:pt>
                <c:pt idx="1003">
                  <c:v>15.9</c:v>
                </c:pt>
                <c:pt idx="1004">
                  <c:v>15.9</c:v>
                </c:pt>
                <c:pt idx="1005">
                  <c:v>15.9</c:v>
                </c:pt>
                <c:pt idx="1006">
                  <c:v>15.9</c:v>
                </c:pt>
                <c:pt idx="1007">
                  <c:v>15.9</c:v>
                </c:pt>
                <c:pt idx="1008">
                  <c:v>15.9</c:v>
                </c:pt>
                <c:pt idx="1009">
                  <c:v>15.9</c:v>
                </c:pt>
                <c:pt idx="1010">
                  <c:v>15.9</c:v>
                </c:pt>
                <c:pt idx="1011">
                  <c:v>15.9</c:v>
                </c:pt>
                <c:pt idx="1012">
                  <c:v>15.9</c:v>
                </c:pt>
                <c:pt idx="1013">
                  <c:v>15.9</c:v>
                </c:pt>
                <c:pt idx="1014">
                  <c:v>15.9</c:v>
                </c:pt>
                <c:pt idx="1015">
                  <c:v>15.9</c:v>
                </c:pt>
                <c:pt idx="1016">
                  <c:v>15.9</c:v>
                </c:pt>
                <c:pt idx="1017">
                  <c:v>15.9</c:v>
                </c:pt>
                <c:pt idx="1018">
                  <c:v>15.9</c:v>
                </c:pt>
                <c:pt idx="1019">
                  <c:v>15.9</c:v>
                </c:pt>
                <c:pt idx="1020">
                  <c:v>15.9</c:v>
                </c:pt>
                <c:pt idx="1021">
                  <c:v>15.9</c:v>
                </c:pt>
                <c:pt idx="1022">
                  <c:v>15.9</c:v>
                </c:pt>
                <c:pt idx="1023">
                  <c:v>15.9</c:v>
                </c:pt>
                <c:pt idx="1024">
                  <c:v>15.9</c:v>
                </c:pt>
                <c:pt idx="1025">
                  <c:v>15.9</c:v>
                </c:pt>
                <c:pt idx="1026">
                  <c:v>15.9</c:v>
                </c:pt>
                <c:pt idx="1027">
                  <c:v>15.9</c:v>
                </c:pt>
                <c:pt idx="1028">
                  <c:v>15.9</c:v>
                </c:pt>
                <c:pt idx="1029">
                  <c:v>15.9</c:v>
                </c:pt>
                <c:pt idx="1030">
                  <c:v>15.9</c:v>
                </c:pt>
                <c:pt idx="1031">
                  <c:v>15.9</c:v>
                </c:pt>
                <c:pt idx="1032">
                  <c:v>15.9</c:v>
                </c:pt>
                <c:pt idx="1033">
                  <c:v>15.9</c:v>
                </c:pt>
                <c:pt idx="1034">
                  <c:v>15.9</c:v>
                </c:pt>
                <c:pt idx="1035">
                  <c:v>15.9</c:v>
                </c:pt>
                <c:pt idx="1036">
                  <c:v>15.9</c:v>
                </c:pt>
                <c:pt idx="1037">
                  <c:v>15.9</c:v>
                </c:pt>
                <c:pt idx="1038">
                  <c:v>15.9</c:v>
                </c:pt>
                <c:pt idx="1039">
                  <c:v>15.9</c:v>
                </c:pt>
                <c:pt idx="1040">
                  <c:v>15.9</c:v>
                </c:pt>
                <c:pt idx="1041">
                  <c:v>15.9</c:v>
                </c:pt>
                <c:pt idx="1042">
                  <c:v>15.9</c:v>
                </c:pt>
                <c:pt idx="1043">
                  <c:v>15.9</c:v>
                </c:pt>
                <c:pt idx="1044">
                  <c:v>15.9</c:v>
                </c:pt>
                <c:pt idx="1045">
                  <c:v>15.9</c:v>
                </c:pt>
                <c:pt idx="1046">
                  <c:v>15.9</c:v>
                </c:pt>
                <c:pt idx="1047">
                  <c:v>15.8</c:v>
                </c:pt>
                <c:pt idx="1048">
                  <c:v>15.8</c:v>
                </c:pt>
                <c:pt idx="1049">
                  <c:v>15.8</c:v>
                </c:pt>
                <c:pt idx="1050">
                  <c:v>15.8</c:v>
                </c:pt>
                <c:pt idx="1051">
                  <c:v>15.8</c:v>
                </c:pt>
                <c:pt idx="1052">
                  <c:v>15.8</c:v>
                </c:pt>
                <c:pt idx="1053">
                  <c:v>15.8</c:v>
                </c:pt>
                <c:pt idx="1054">
                  <c:v>15.8</c:v>
                </c:pt>
                <c:pt idx="1055">
                  <c:v>15.9</c:v>
                </c:pt>
                <c:pt idx="1056">
                  <c:v>15.9</c:v>
                </c:pt>
                <c:pt idx="1057">
                  <c:v>15.9</c:v>
                </c:pt>
                <c:pt idx="1058">
                  <c:v>15.9</c:v>
                </c:pt>
                <c:pt idx="1059">
                  <c:v>15.9</c:v>
                </c:pt>
                <c:pt idx="1060">
                  <c:v>15.9</c:v>
                </c:pt>
                <c:pt idx="1061">
                  <c:v>15.9</c:v>
                </c:pt>
                <c:pt idx="1062">
                  <c:v>15.9</c:v>
                </c:pt>
                <c:pt idx="1063">
                  <c:v>15.9</c:v>
                </c:pt>
                <c:pt idx="1064">
                  <c:v>15.9</c:v>
                </c:pt>
                <c:pt idx="1065">
                  <c:v>15.9</c:v>
                </c:pt>
                <c:pt idx="1066">
                  <c:v>15.9</c:v>
                </c:pt>
                <c:pt idx="1067">
                  <c:v>15.9</c:v>
                </c:pt>
                <c:pt idx="1068">
                  <c:v>15.9</c:v>
                </c:pt>
                <c:pt idx="1069">
                  <c:v>15.9</c:v>
                </c:pt>
                <c:pt idx="1070">
                  <c:v>15.9</c:v>
                </c:pt>
                <c:pt idx="1071">
                  <c:v>15.9</c:v>
                </c:pt>
                <c:pt idx="1072">
                  <c:v>15.9</c:v>
                </c:pt>
                <c:pt idx="1073">
                  <c:v>15.9</c:v>
                </c:pt>
                <c:pt idx="1074">
                  <c:v>15.9</c:v>
                </c:pt>
                <c:pt idx="1075">
                  <c:v>15.9</c:v>
                </c:pt>
                <c:pt idx="1076">
                  <c:v>15.9</c:v>
                </c:pt>
                <c:pt idx="1077">
                  <c:v>15.9</c:v>
                </c:pt>
                <c:pt idx="1078">
                  <c:v>15.9</c:v>
                </c:pt>
                <c:pt idx="1079">
                  <c:v>15.8</c:v>
                </c:pt>
                <c:pt idx="1080">
                  <c:v>15.8</c:v>
                </c:pt>
                <c:pt idx="1081">
                  <c:v>15.8</c:v>
                </c:pt>
                <c:pt idx="1082">
                  <c:v>15.8</c:v>
                </c:pt>
                <c:pt idx="1083">
                  <c:v>15.8</c:v>
                </c:pt>
                <c:pt idx="1084">
                  <c:v>15.8</c:v>
                </c:pt>
                <c:pt idx="1085">
                  <c:v>15.8</c:v>
                </c:pt>
                <c:pt idx="1086">
                  <c:v>15.8</c:v>
                </c:pt>
                <c:pt idx="1087">
                  <c:v>15.8</c:v>
                </c:pt>
                <c:pt idx="1088">
                  <c:v>15.7</c:v>
                </c:pt>
                <c:pt idx="1089">
                  <c:v>15.7</c:v>
                </c:pt>
                <c:pt idx="1090">
                  <c:v>15.7</c:v>
                </c:pt>
                <c:pt idx="1091">
                  <c:v>15.7</c:v>
                </c:pt>
                <c:pt idx="1092">
                  <c:v>15.7</c:v>
                </c:pt>
                <c:pt idx="1093">
                  <c:v>15.7</c:v>
                </c:pt>
                <c:pt idx="1094">
                  <c:v>15.7</c:v>
                </c:pt>
                <c:pt idx="1095">
                  <c:v>15.8</c:v>
                </c:pt>
                <c:pt idx="1096">
                  <c:v>15.8</c:v>
                </c:pt>
                <c:pt idx="1097">
                  <c:v>15.8</c:v>
                </c:pt>
                <c:pt idx="1098">
                  <c:v>15.8</c:v>
                </c:pt>
                <c:pt idx="1099">
                  <c:v>15.8</c:v>
                </c:pt>
                <c:pt idx="1100">
                  <c:v>15.8</c:v>
                </c:pt>
                <c:pt idx="1101">
                  <c:v>15.8</c:v>
                </c:pt>
                <c:pt idx="1102">
                  <c:v>15.8</c:v>
                </c:pt>
                <c:pt idx="1103">
                  <c:v>15.8</c:v>
                </c:pt>
                <c:pt idx="1104">
                  <c:v>15.9</c:v>
                </c:pt>
                <c:pt idx="1105">
                  <c:v>15.9</c:v>
                </c:pt>
                <c:pt idx="1106">
                  <c:v>15.9</c:v>
                </c:pt>
                <c:pt idx="1107">
                  <c:v>15.9</c:v>
                </c:pt>
                <c:pt idx="1108">
                  <c:v>15.9</c:v>
                </c:pt>
                <c:pt idx="1109">
                  <c:v>15.9</c:v>
                </c:pt>
                <c:pt idx="1110">
                  <c:v>15.9</c:v>
                </c:pt>
                <c:pt idx="1111">
                  <c:v>15.9</c:v>
                </c:pt>
                <c:pt idx="1112">
                  <c:v>15.9</c:v>
                </c:pt>
                <c:pt idx="1113">
                  <c:v>15.9</c:v>
                </c:pt>
                <c:pt idx="1114">
                  <c:v>15.9</c:v>
                </c:pt>
                <c:pt idx="1115">
                  <c:v>15.9</c:v>
                </c:pt>
                <c:pt idx="1116">
                  <c:v>15.9</c:v>
                </c:pt>
                <c:pt idx="1117">
                  <c:v>15.9</c:v>
                </c:pt>
                <c:pt idx="1118">
                  <c:v>15.9</c:v>
                </c:pt>
                <c:pt idx="1119">
                  <c:v>15.9</c:v>
                </c:pt>
                <c:pt idx="1120">
                  <c:v>15.8</c:v>
                </c:pt>
                <c:pt idx="1121">
                  <c:v>15.8</c:v>
                </c:pt>
                <c:pt idx="1122">
                  <c:v>15.8</c:v>
                </c:pt>
                <c:pt idx="1123">
                  <c:v>15.8</c:v>
                </c:pt>
                <c:pt idx="1124">
                  <c:v>15.8</c:v>
                </c:pt>
                <c:pt idx="1125">
                  <c:v>15.8</c:v>
                </c:pt>
                <c:pt idx="1126">
                  <c:v>15.8</c:v>
                </c:pt>
                <c:pt idx="1127">
                  <c:v>15.8</c:v>
                </c:pt>
                <c:pt idx="1128">
                  <c:v>15.8</c:v>
                </c:pt>
                <c:pt idx="1129">
                  <c:v>15.7</c:v>
                </c:pt>
                <c:pt idx="1130">
                  <c:v>15.7</c:v>
                </c:pt>
                <c:pt idx="1131">
                  <c:v>15.7</c:v>
                </c:pt>
                <c:pt idx="1132">
                  <c:v>15.7</c:v>
                </c:pt>
                <c:pt idx="1133">
                  <c:v>15.7</c:v>
                </c:pt>
                <c:pt idx="1134">
                  <c:v>15.7</c:v>
                </c:pt>
                <c:pt idx="1135">
                  <c:v>15.7</c:v>
                </c:pt>
                <c:pt idx="1136">
                  <c:v>15.7</c:v>
                </c:pt>
                <c:pt idx="1137">
                  <c:v>15.7</c:v>
                </c:pt>
                <c:pt idx="1138">
                  <c:v>15.7</c:v>
                </c:pt>
                <c:pt idx="1139">
                  <c:v>15.7</c:v>
                </c:pt>
                <c:pt idx="1140">
                  <c:v>15.7</c:v>
                </c:pt>
                <c:pt idx="1141">
                  <c:v>15.7</c:v>
                </c:pt>
                <c:pt idx="1142">
                  <c:v>15.7</c:v>
                </c:pt>
                <c:pt idx="1143">
                  <c:v>15.7</c:v>
                </c:pt>
                <c:pt idx="1144">
                  <c:v>15.7</c:v>
                </c:pt>
                <c:pt idx="1145">
                  <c:v>15.7</c:v>
                </c:pt>
                <c:pt idx="1146">
                  <c:v>15.7</c:v>
                </c:pt>
                <c:pt idx="1147">
                  <c:v>15.7</c:v>
                </c:pt>
                <c:pt idx="1148">
                  <c:v>15.7</c:v>
                </c:pt>
                <c:pt idx="1149">
                  <c:v>15.7</c:v>
                </c:pt>
                <c:pt idx="1150">
                  <c:v>15.7</c:v>
                </c:pt>
                <c:pt idx="1151">
                  <c:v>15.7</c:v>
                </c:pt>
                <c:pt idx="1152">
                  <c:v>15.7</c:v>
                </c:pt>
                <c:pt idx="1153">
                  <c:v>15.7</c:v>
                </c:pt>
                <c:pt idx="1154">
                  <c:v>15.7</c:v>
                </c:pt>
                <c:pt idx="1155">
                  <c:v>15.7</c:v>
                </c:pt>
                <c:pt idx="1156">
                  <c:v>15.7</c:v>
                </c:pt>
                <c:pt idx="1157">
                  <c:v>15.7</c:v>
                </c:pt>
                <c:pt idx="1158">
                  <c:v>15.7</c:v>
                </c:pt>
                <c:pt idx="1159">
                  <c:v>15.7</c:v>
                </c:pt>
                <c:pt idx="1160">
                  <c:v>15.7</c:v>
                </c:pt>
                <c:pt idx="1161">
                  <c:v>15.7</c:v>
                </c:pt>
                <c:pt idx="1162">
                  <c:v>15.7</c:v>
                </c:pt>
                <c:pt idx="1163">
                  <c:v>15.7</c:v>
                </c:pt>
                <c:pt idx="1164">
                  <c:v>15.7</c:v>
                </c:pt>
                <c:pt idx="1165">
                  <c:v>15.7</c:v>
                </c:pt>
                <c:pt idx="1166">
                  <c:v>15.7</c:v>
                </c:pt>
                <c:pt idx="1167">
                  <c:v>15.7</c:v>
                </c:pt>
                <c:pt idx="1168">
                  <c:v>15.7</c:v>
                </c:pt>
                <c:pt idx="1169">
                  <c:v>15.8</c:v>
                </c:pt>
                <c:pt idx="1170">
                  <c:v>15.8</c:v>
                </c:pt>
                <c:pt idx="1171">
                  <c:v>15.8</c:v>
                </c:pt>
                <c:pt idx="1172">
                  <c:v>15.8</c:v>
                </c:pt>
                <c:pt idx="1173">
                  <c:v>15.8</c:v>
                </c:pt>
                <c:pt idx="1174">
                  <c:v>15.8</c:v>
                </c:pt>
                <c:pt idx="1175">
                  <c:v>15.8</c:v>
                </c:pt>
                <c:pt idx="1176">
                  <c:v>15.8</c:v>
                </c:pt>
                <c:pt idx="1177">
                  <c:v>15.8</c:v>
                </c:pt>
                <c:pt idx="1178">
                  <c:v>15.9</c:v>
                </c:pt>
                <c:pt idx="1179">
                  <c:v>15.9</c:v>
                </c:pt>
                <c:pt idx="1180">
                  <c:v>15.9</c:v>
                </c:pt>
                <c:pt idx="1181">
                  <c:v>15.9</c:v>
                </c:pt>
                <c:pt idx="1182">
                  <c:v>15.9</c:v>
                </c:pt>
                <c:pt idx="1183">
                  <c:v>15.9</c:v>
                </c:pt>
                <c:pt idx="1184">
                  <c:v>15.9</c:v>
                </c:pt>
                <c:pt idx="1185">
                  <c:v>15.9</c:v>
                </c:pt>
                <c:pt idx="1186">
                  <c:v>15.9</c:v>
                </c:pt>
                <c:pt idx="1187">
                  <c:v>15.9</c:v>
                </c:pt>
                <c:pt idx="1188">
                  <c:v>15.9</c:v>
                </c:pt>
                <c:pt idx="1189">
                  <c:v>15.9</c:v>
                </c:pt>
                <c:pt idx="1190">
                  <c:v>15.9</c:v>
                </c:pt>
                <c:pt idx="1191">
                  <c:v>15.9</c:v>
                </c:pt>
                <c:pt idx="1192">
                  <c:v>15.9</c:v>
                </c:pt>
                <c:pt idx="1193">
                  <c:v>15.9</c:v>
                </c:pt>
                <c:pt idx="1194">
                  <c:v>15.9</c:v>
                </c:pt>
                <c:pt idx="1195">
                  <c:v>15.9</c:v>
                </c:pt>
                <c:pt idx="1196">
                  <c:v>15.9</c:v>
                </c:pt>
                <c:pt idx="1197">
                  <c:v>15.9</c:v>
                </c:pt>
                <c:pt idx="1198">
                  <c:v>15.9</c:v>
                </c:pt>
                <c:pt idx="1199">
                  <c:v>15.9</c:v>
                </c:pt>
                <c:pt idx="1200">
                  <c:v>15.9</c:v>
                </c:pt>
                <c:pt idx="1201">
                  <c:v>15.9</c:v>
                </c:pt>
                <c:pt idx="1202">
                  <c:v>15.9</c:v>
                </c:pt>
                <c:pt idx="1203">
                  <c:v>15.9</c:v>
                </c:pt>
                <c:pt idx="1204">
                  <c:v>15.9</c:v>
                </c:pt>
                <c:pt idx="1205">
                  <c:v>15.9</c:v>
                </c:pt>
                <c:pt idx="1206">
                  <c:v>15.9</c:v>
                </c:pt>
                <c:pt idx="1207">
                  <c:v>15.9</c:v>
                </c:pt>
                <c:pt idx="1208">
                  <c:v>15.9</c:v>
                </c:pt>
                <c:pt idx="1209">
                  <c:v>15.9</c:v>
                </c:pt>
                <c:pt idx="1210">
                  <c:v>15.7</c:v>
                </c:pt>
                <c:pt idx="1211">
                  <c:v>15.7</c:v>
                </c:pt>
                <c:pt idx="1212">
                  <c:v>15.7</c:v>
                </c:pt>
                <c:pt idx="1213">
                  <c:v>15.7</c:v>
                </c:pt>
                <c:pt idx="1214">
                  <c:v>15.7</c:v>
                </c:pt>
                <c:pt idx="1215">
                  <c:v>15.7</c:v>
                </c:pt>
                <c:pt idx="1216">
                  <c:v>15.7</c:v>
                </c:pt>
                <c:pt idx="1217">
                  <c:v>15.7</c:v>
                </c:pt>
                <c:pt idx="1218">
                  <c:v>15.7</c:v>
                </c:pt>
                <c:pt idx="1219">
                  <c:v>15.7</c:v>
                </c:pt>
                <c:pt idx="1220">
                  <c:v>15.7</c:v>
                </c:pt>
                <c:pt idx="1221">
                  <c:v>15.7</c:v>
                </c:pt>
                <c:pt idx="1222">
                  <c:v>15.7</c:v>
                </c:pt>
                <c:pt idx="1223">
                  <c:v>15.7</c:v>
                </c:pt>
                <c:pt idx="1224">
                  <c:v>15.7</c:v>
                </c:pt>
                <c:pt idx="1225">
                  <c:v>15.7</c:v>
                </c:pt>
                <c:pt idx="1226">
                  <c:v>15.7</c:v>
                </c:pt>
                <c:pt idx="1227">
                  <c:v>15.8</c:v>
                </c:pt>
                <c:pt idx="1228">
                  <c:v>15.8</c:v>
                </c:pt>
                <c:pt idx="1229">
                  <c:v>15.8</c:v>
                </c:pt>
                <c:pt idx="1230">
                  <c:v>15.8</c:v>
                </c:pt>
                <c:pt idx="1231">
                  <c:v>15.8</c:v>
                </c:pt>
                <c:pt idx="1232">
                  <c:v>15.8</c:v>
                </c:pt>
                <c:pt idx="1233">
                  <c:v>15.8</c:v>
                </c:pt>
                <c:pt idx="1234">
                  <c:v>15.9</c:v>
                </c:pt>
                <c:pt idx="1235">
                  <c:v>15.9</c:v>
                </c:pt>
                <c:pt idx="1236">
                  <c:v>15.9</c:v>
                </c:pt>
                <c:pt idx="1237">
                  <c:v>15.9</c:v>
                </c:pt>
                <c:pt idx="1238">
                  <c:v>15.9</c:v>
                </c:pt>
                <c:pt idx="1239">
                  <c:v>15.9</c:v>
                </c:pt>
                <c:pt idx="1240">
                  <c:v>15.9</c:v>
                </c:pt>
                <c:pt idx="1241">
                  <c:v>15.9</c:v>
                </c:pt>
                <c:pt idx="1242">
                  <c:v>15.9</c:v>
                </c:pt>
                <c:pt idx="1243">
                  <c:v>15.9</c:v>
                </c:pt>
                <c:pt idx="1244">
                  <c:v>15.9</c:v>
                </c:pt>
                <c:pt idx="1245">
                  <c:v>15.9</c:v>
                </c:pt>
                <c:pt idx="1246">
                  <c:v>15.9</c:v>
                </c:pt>
                <c:pt idx="1247">
                  <c:v>15.9</c:v>
                </c:pt>
                <c:pt idx="1248">
                  <c:v>15.9</c:v>
                </c:pt>
                <c:pt idx="1249">
                  <c:v>15.9</c:v>
                </c:pt>
                <c:pt idx="1250">
                  <c:v>15.9</c:v>
                </c:pt>
                <c:pt idx="1251">
                  <c:v>15.8</c:v>
                </c:pt>
                <c:pt idx="1252">
                  <c:v>15.8</c:v>
                </c:pt>
                <c:pt idx="1253">
                  <c:v>15.8</c:v>
                </c:pt>
                <c:pt idx="1254">
                  <c:v>15.8</c:v>
                </c:pt>
                <c:pt idx="1255">
                  <c:v>15.8</c:v>
                </c:pt>
                <c:pt idx="1256">
                  <c:v>15.8</c:v>
                </c:pt>
                <c:pt idx="1257">
                  <c:v>15.8</c:v>
                </c:pt>
                <c:pt idx="1258">
                  <c:v>15.8</c:v>
                </c:pt>
                <c:pt idx="1259">
                  <c:v>15.8</c:v>
                </c:pt>
                <c:pt idx="1260">
                  <c:v>15.8</c:v>
                </c:pt>
                <c:pt idx="1261">
                  <c:v>15.8</c:v>
                </c:pt>
                <c:pt idx="1262">
                  <c:v>15.8</c:v>
                </c:pt>
                <c:pt idx="1263">
                  <c:v>15.8</c:v>
                </c:pt>
                <c:pt idx="1264">
                  <c:v>15.8</c:v>
                </c:pt>
                <c:pt idx="1265">
                  <c:v>15.8</c:v>
                </c:pt>
                <c:pt idx="1266">
                  <c:v>15.8</c:v>
                </c:pt>
                <c:pt idx="1267">
                  <c:v>15.8</c:v>
                </c:pt>
                <c:pt idx="1268">
                  <c:v>15.9</c:v>
                </c:pt>
                <c:pt idx="1269">
                  <c:v>15.9</c:v>
                </c:pt>
                <c:pt idx="1270">
                  <c:v>15.9</c:v>
                </c:pt>
                <c:pt idx="1271">
                  <c:v>15.9</c:v>
                </c:pt>
                <c:pt idx="1272">
                  <c:v>15.9</c:v>
                </c:pt>
                <c:pt idx="1273">
                  <c:v>15.9</c:v>
                </c:pt>
                <c:pt idx="1274">
                  <c:v>15.9</c:v>
                </c:pt>
                <c:pt idx="1275">
                  <c:v>15.9</c:v>
                </c:pt>
                <c:pt idx="1276">
                  <c:v>15.9</c:v>
                </c:pt>
                <c:pt idx="1277">
                  <c:v>15.9</c:v>
                </c:pt>
                <c:pt idx="1278">
                  <c:v>15.9</c:v>
                </c:pt>
                <c:pt idx="1279">
                  <c:v>15.9</c:v>
                </c:pt>
                <c:pt idx="1280">
                  <c:v>15.9</c:v>
                </c:pt>
                <c:pt idx="1281">
                  <c:v>15.9</c:v>
                </c:pt>
                <c:pt idx="1282">
                  <c:v>15.9</c:v>
                </c:pt>
                <c:pt idx="1283">
                  <c:v>15.9</c:v>
                </c:pt>
                <c:pt idx="1284">
                  <c:v>15.9</c:v>
                </c:pt>
                <c:pt idx="1285">
                  <c:v>15.9</c:v>
                </c:pt>
                <c:pt idx="1286">
                  <c:v>15.9</c:v>
                </c:pt>
                <c:pt idx="1287">
                  <c:v>15.9</c:v>
                </c:pt>
                <c:pt idx="1288">
                  <c:v>15.9</c:v>
                </c:pt>
                <c:pt idx="1289">
                  <c:v>15.9</c:v>
                </c:pt>
                <c:pt idx="1290">
                  <c:v>15.9</c:v>
                </c:pt>
                <c:pt idx="1291">
                  <c:v>15.9</c:v>
                </c:pt>
                <c:pt idx="1292">
                  <c:v>15.9</c:v>
                </c:pt>
                <c:pt idx="1293">
                  <c:v>15.9</c:v>
                </c:pt>
                <c:pt idx="1294">
                  <c:v>15.9</c:v>
                </c:pt>
                <c:pt idx="1295">
                  <c:v>15.9</c:v>
                </c:pt>
                <c:pt idx="1296">
                  <c:v>15.9</c:v>
                </c:pt>
                <c:pt idx="1297">
                  <c:v>15.9</c:v>
                </c:pt>
                <c:pt idx="1298">
                  <c:v>15.9</c:v>
                </c:pt>
                <c:pt idx="1299">
                  <c:v>15.9</c:v>
                </c:pt>
                <c:pt idx="1300">
                  <c:v>15.9</c:v>
                </c:pt>
                <c:pt idx="1301">
                  <c:v>15.9</c:v>
                </c:pt>
                <c:pt idx="1302">
                  <c:v>15.9</c:v>
                </c:pt>
                <c:pt idx="1303">
                  <c:v>15.9</c:v>
                </c:pt>
                <c:pt idx="1304">
                  <c:v>15.9</c:v>
                </c:pt>
                <c:pt idx="1305">
                  <c:v>15.9</c:v>
                </c:pt>
                <c:pt idx="1306">
                  <c:v>15.9</c:v>
                </c:pt>
                <c:pt idx="1307">
                  <c:v>15.9</c:v>
                </c:pt>
                <c:pt idx="1308">
                  <c:v>15.9</c:v>
                </c:pt>
                <c:pt idx="1309">
                  <c:v>15.9</c:v>
                </c:pt>
                <c:pt idx="1310">
                  <c:v>15.9</c:v>
                </c:pt>
                <c:pt idx="1311">
                  <c:v>15.9</c:v>
                </c:pt>
                <c:pt idx="1312">
                  <c:v>15.9</c:v>
                </c:pt>
                <c:pt idx="1313">
                  <c:v>15.9</c:v>
                </c:pt>
                <c:pt idx="1314">
                  <c:v>15.9</c:v>
                </c:pt>
                <c:pt idx="1315">
                  <c:v>15.9</c:v>
                </c:pt>
                <c:pt idx="1316">
                  <c:v>15.9</c:v>
                </c:pt>
                <c:pt idx="1317">
                  <c:v>15.9</c:v>
                </c:pt>
                <c:pt idx="1318">
                  <c:v>15.9</c:v>
                </c:pt>
                <c:pt idx="1319">
                  <c:v>15.9</c:v>
                </c:pt>
                <c:pt idx="1320">
                  <c:v>15.9</c:v>
                </c:pt>
                <c:pt idx="1321">
                  <c:v>15.9</c:v>
                </c:pt>
                <c:pt idx="1322">
                  <c:v>15.9</c:v>
                </c:pt>
                <c:pt idx="1323">
                  <c:v>15.9</c:v>
                </c:pt>
                <c:pt idx="1324">
                  <c:v>15.9</c:v>
                </c:pt>
                <c:pt idx="1325">
                  <c:v>15.9</c:v>
                </c:pt>
                <c:pt idx="1326">
                  <c:v>15.9</c:v>
                </c:pt>
                <c:pt idx="1327">
                  <c:v>15.9</c:v>
                </c:pt>
                <c:pt idx="1328">
                  <c:v>15.9</c:v>
                </c:pt>
                <c:pt idx="1329">
                  <c:v>15.9</c:v>
                </c:pt>
                <c:pt idx="1330">
                  <c:v>15.9</c:v>
                </c:pt>
                <c:pt idx="1331">
                  <c:v>15.9</c:v>
                </c:pt>
                <c:pt idx="1332">
                  <c:v>15.9</c:v>
                </c:pt>
                <c:pt idx="1333">
                  <c:v>15.9</c:v>
                </c:pt>
                <c:pt idx="1334">
                  <c:v>15.9</c:v>
                </c:pt>
                <c:pt idx="1335">
                  <c:v>15.9</c:v>
                </c:pt>
                <c:pt idx="1336">
                  <c:v>15.9</c:v>
                </c:pt>
                <c:pt idx="1337">
                  <c:v>15.9</c:v>
                </c:pt>
                <c:pt idx="1338">
                  <c:v>15.9</c:v>
                </c:pt>
                <c:pt idx="1339">
                  <c:v>15.9</c:v>
                </c:pt>
                <c:pt idx="1340">
                  <c:v>15.9</c:v>
                </c:pt>
                <c:pt idx="1341">
                  <c:v>16</c:v>
                </c:pt>
                <c:pt idx="1342">
                  <c:v>16</c:v>
                </c:pt>
                <c:pt idx="1343">
                  <c:v>16</c:v>
                </c:pt>
                <c:pt idx="1344">
                  <c:v>16</c:v>
                </c:pt>
                <c:pt idx="1345">
                  <c:v>16</c:v>
                </c:pt>
                <c:pt idx="1346">
                  <c:v>16</c:v>
                </c:pt>
                <c:pt idx="1347">
                  <c:v>16</c:v>
                </c:pt>
                <c:pt idx="1348">
                  <c:v>16</c:v>
                </c:pt>
                <c:pt idx="1349">
                  <c:v>16</c:v>
                </c:pt>
                <c:pt idx="1350">
                  <c:v>16</c:v>
                </c:pt>
                <c:pt idx="1351">
                  <c:v>16</c:v>
                </c:pt>
                <c:pt idx="1352">
                  <c:v>16</c:v>
                </c:pt>
                <c:pt idx="1353">
                  <c:v>16</c:v>
                </c:pt>
                <c:pt idx="1354">
                  <c:v>16</c:v>
                </c:pt>
                <c:pt idx="1355">
                  <c:v>16</c:v>
                </c:pt>
                <c:pt idx="1356">
                  <c:v>16</c:v>
                </c:pt>
                <c:pt idx="1357">
                  <c:v>16</c:v>
                </c:pt>
                <c:pt idx="1358">
                  <c:v>16</c:v>
                </c:pt>
                <c:pt idx="1359">
                  <c:v>16</c:v>
                </c:pt>
                <c:pt idx="1360">
                  <c:v>16</c:v>
                </c:pt>
                <c:pt idx="1361">
                  <c:v>16</c:v>
                </c:pt>
                <c:pt idx="1362">
                  <c:v>16</c:v>
                </c:pt>
                <c:pt idx="1363">
                  <c:v>16</c:v>
                </c:pt>
                <c:pt idx="1364">
                  <c:v>16</c:v>
                </c:pt>
                <c:pt idx="1365">
                  <c:v>16</c:v>
                </c:pt>
                <c:pt idx="1366">
                  <c:v>16.100000000000001</c:v>
                </c:pt>
                <c:pt idx="1367">
                  <c:v>16.100000000000001</c:v>
                </c:pt>
                <c:pt idx="1368">
                  <c:v>16.100000000000001</c:v>
                </c:pt>
                <c:pt idx="1369">
                  <c:v>16.100000000000001</c:v>
                </c:pt>
                <c:pt idx="1370">
                  <c:v>16.100000000000001</c:v>
                </c:pt>
                <c:pt idx="1371">
                  <c:v>16.100000000000001</c:v>
                </c:pt>
                <c:pt idx="1372">
                  <c:v>16.100000000000001</c:v>
                </c:pt>
                <c:pt idx="1373">
                  <c:v>16.2</c:v>
                </c:pt>
                <c:pt idx="1374">
                  <c:v>16.2</c:v>
                </c:pt>
                <c:pt idx="1375">
                  <c:v>16.2</c:v>
                </c:pt>
                <c:pt idx="1376">
                  <c:v>16.2</c:v>
                </c:pt>
                <c:pt idx="1377">
                  <c:v>16.2</c:v>
                </c:pt>
                <c:pt idx="1378">
                  <c:v>16.2</c:v>
                </c:pt>
                <c:pt idx="1379">
                  <c:v>16.2</c:v>
                </c:pt>
                <c:pt idx="1380">
                  <c:v>16.2</c:v>
                </c:pt>
                <c:pt idx="1381">
                  <c:v>16.2</c:v>
                </c:pt>
                <c:pt idx="1382">
                  <c:v>16.2</c:v>
                </c:pt>
                <c:pt idx="1383">
                  <c:v>16.2</c:v>
                </c:pt>
                <c:pt idx="1384">
                  <c:v>16.2</c:v>
                </c:pt>
                <c:pt idx="1385">
                  <c:v>16.2</c:v>
                </c:pt>
                <c:pt idx="1386">
                  <c:v>16.2</c:v>
                </c:pt>
                <c:pt idx="1387">
                  <c:v>16.2</c:v>
                </c:pt>
                <c:pt idx="1388">
                  <c:v>16.2</c:v>
                </c:pt>
                <c:pt idx="1389">
                  <c:v>16.2</c:v>
                </c:pt>
                <c:pt idx="1390">
                  <c:v>16.3</c:v>
                </c:pt>
                <c:pt idx="1391">
                  <c:v>16.3</c:v>
                </c:pt>
                <c:pt idx="1392">
                  <c:v>16.3</c:v>
                </c:pt>
                <c:pt idx="1393">
                  <c:v>16.3</c:v>
                </c:pt>
                <c:pt idx="1394">
                  <c:v>16.3</c:v>
                </c:pt>
                <c:pt idx="1395">
                  <c:v>16.3</c:v>
                </c:pt>
                <c:pt idx="1396">
                  <c:v>16.3</c:v>
                </c:pt>
                <c:pt idx="1397">
                  <c:v>16.3</c:v>
                </c:pt>
                <c:pt idx="1398">
                  <c:v>16.3</c:v>
                </c:pt>
                <c:pt idx="1399">
                  <c:v>16.3</c:v>
                </c:pt>
                <c:pt idx="1400">
                  <c:v>16.3</c:v>
                </c:pt>
                <c:pt idx="1401">
                  <c:v>16.3</c:v>
                </c:pt>
                <c:pt idx="1402">
                  <c:v>16.3</c:v>
                </c:pt>
                <c:pt idx="1403">
                  <c:v>16.3</c:v>
                </c:pt>
                <c:pt idx="1404">
                  <c:v>16.3</c:v>
                </c:pt>
                <c:pt idx="1405">
                  <c:v>16.3</c:v>
                </c:pt>
                <c:pt idx="1406">
                  <c:v>16.3</c:v>
                </c:pt>
                <c:pt idx="1407">
                  <c:v>16.399999999999999</c:v>
                </c:pt>
                <c:pt idx="1408">
                  <c:v>16.399999999999999</c:v>
                </c:pt>
                <c:pt idx="1409">
                  <c:v>16.399999999999999</c:v>
                </c:pt>
                <c:pt idx="1410">
                  <c:v>16.399999999999999</c:v>
                </c:pt>
                <c:pt idx="1411">
                  <c:v>16.399999999999999</c:v>
                </c:pt>
                <c:pt idx="1412">
                  <c:v>16.399999999999999</c:v>
                </c:pt>
                <c:pt idx="1413">
                  <c:v>16.399999999999999</c:v>
                </c:pt>
                <c:pt idx="1414">
                  <c:v>16.5</c:v>
                </c:pt>
                <c:pt idx="1415">
                  <c:v>16.5</c:v>
                </c:pt>
                <c:pt idx="1416">
                  <c:v>16.5</c:v>
                </c:pt>
                <c:pt idx="1417">
                  <c:v>16.5</c:v>
                </c:pt>
                <c:pt idx="1418">
                  <c:v>16.5</c:v>
                </c:pt>
                <c:pt idx="1419">
                  <c:v>16.5</c:v>
                </c:pt>
                <c:pt idx="1420">
                  <c:v>16.5</c:v>
                </c:pt>
                <c:pt idx="1421">
                  <c:v>16.5</c:v>
                </c:pt>
                <c:pt idx="1422">
                  <c:v>16.600000000000001</c:v>
                </c:pt>
                <c:pt idx="1423">
                  <c:v>16.600000000000001</c:v>
                </c:pt>
                <c:pt idx="1424">
                  <c:v>16.600000000000001</c:v>
                </c:pt>
                <c:pt idx="1425">
                  <c:v>16.600000000000001</c:v>
                </c:pt>
                <c:pt idx="1426">
                  <c:v>16.600000000000001</c:v>
                </c:pt>
                <c:pt idx="1427">
                  <c:v>16.600000000000001</c:v>
                </c:pt>
                <c:pt idx="1428">
                  <c:v>16.600000000000001</c:v>
                </c:pt>
                <c:pt idx="1429">
                  <c:v>16.600000000000001</c:v>
                </c:pt>
                <c:pt idx="1430">
                  <c:v>16.600000000000001</c:v>
                </c:pt>
                <c:pt idx="1431">
                  <c:v>16.600000000000001</c:v>
                </c:pt>
                <c:pt idx="1432">
                  <c:v>16.600000000000001</c:v>
                </c:pt>
                <c:pt idx="1433">
                  <c:v>16.600000000000001</c:v>
                </c:pt>
                <c:pt idx="1434">
                  <c:v>16.600000000000001</c:v>
                </c:pt>
                <c:pt idx="1435">
                  <c:v>16.600000000000001</c:v>
                </c:pt>
                <c:pt idx="1436">
                  <c:v>16.600000000000001</c:v>
                </c:pt>
                <c:pt idx="1437">
                  <c:v>16.600000000000001</c:v>
                </c:pt>
                <c:pt idx="1438">
                  <c:v>16.600000000000001</c:v>
                </c:pt>
                <c:pt idx="1439">
                  <c:v>16.8</c:v>
                </c:pt>
                <c:pt idx="1440">
                  <c:v>16.8</c:v>
                </c:pt>
                <c:pt idx="1441">
                  <c:v>16.8</c:v>
                </c:pt>
                <c:pt idx="1442">
                  <c:v>16.8</c:v>
                </c:pt>
                <c:pt idx="1443">
                  <c:v>16.8</c:v>
                </c:pt>
                <c:pt idx="1444">
                  <c:v>16.8</c:v>
                </c:pt>
                <c:pt idx="1445">
                  <c:v>16.8</c:v>
                </c:pt>
                <c:pt idx="1446">
                  <c:v>16.8</c:v>
                </c:pt>
                <c:pt idx="1447">
                  <c:v>16.8</c:v>
                </c:pt>
                <c:pt idx="1448">
                  <c:v>16.8</c:v>
                </c:pt>
                <c:pt idx="1449">
                  <c:v>16.8</c:v>
                </c:pt>
                <c:pt idx="1450">
                  <c:v>16.8</c:v>
                </c:pt>
                <c:pt idx="1451">
                  <c:v>16.8</c:v>
                </c:pt>
                <c:pt idx="1452">
                  <c:v>16.8</c:v>
                </c:pt>
                <c:pt idx="1453">
                  <c:v>16.8</c:v>
                </c:pt>
                <c:pt idx="1454">
                  <c:v>16.8</c:v>
                </c:pt>
                <c:pt idx="1455">
                  <c:v>16.8</c:v>
                </c:pt>
                <c:pt idx="1456">
                  <c:v>16.8</c:v>
                </c:pt>
                <c:pt idx="1457">
                  <c:v>16.8</c:v>
                </c:pt>
                <c:pt idx="1458">
                  <c:v>16.8</c:v>
                </c:pt>
                <c:pt idx="1459">
                  <c:v>16.8</c:v>
                </c:pt>
                <c:pt idx="1460">
                  <c:v>16.8</c:v>
                </c:pt>
                <c:pt idx="1461">
                  <c:v>16.8</c:v>
                </c:pt>
                <c:pt idx="1462">
                  <c:v>16.8</c:v>
                </c:pt>
                <c:pt idx="1463">
                  <c:v>16.899999999999999</c:v>
                </c:pt>
                <c:pt idx="1464">
                  <c:v>16.899999999999999</c:v>
                </c:pt>
                <c:pt idx="1465">
                  <c:v>16.899999999999999</c:v>
                </c:pt>
                <c:pt idx="1466">
                  <c:v>16.899999999999999</c:v>
                </c:pt>
                <c:pt idx="1467">
                  <c:v>16.899999999999999</c:v>
                </c:pt>
                <c:pt idx="1468">
                  <c:v>16.899999999999999</c:v>
                </c:pt>
                <c:pt idx="1469">
                  <c:v>16.899999999999999</c:v>
                </c:pt>
                <c:pt idx="1470">
                  <c:v>16.899999999999999</c:v>
                </c:pt>
                <c:pt idx="1471">
                  <c:v>16.899999999999999</c:v>
                </c:pt>
                <c:pt idx="1472">
                  <c:v>16.899999999999999</c:v>
                </c:pt>
                <c:pt idx="1473">
                  <c:v>16.899999999999999</c:v>
                </c:pt>
                <c:pt idx="1474">
                  <c:v>16.899999999999999</c:v>
                </c:pt>
                <c:pt idx="1475">
                  <c:v>16.899999999999999</c:v>
                </c:pt>
                <c:pt idx="1476">
                  <c:v>16.899999999999999</c:v>
                </c:pt>
                <c:pt idx="1477">
                  <c:v>16.899999999999999</c:v>
                </c:pt>
                <c:pt idx="1478">
                  <c:v>16.899999999999999</c:v>
                </c:pt>
                <c:pt idx="1479">
                  <c:v>16.899999999999999</c:v>
                </c:pt>
                <c:pt idx="1480">
                  <c:v>16.899999999999999</c:v>
                </c:pt>
                <c:pt idx="1481">
                  <c:v>16.899999999999999</c:v>
                </c:pt>
                <c:pt idx="1482">
                  <c:v>16.899999999999999</c:v>
                </c:pt>
                <c:pt idx="1483">
                  <c:v>16.899999999999999</c:v>
                </c:pt>
                <c:pt idx="1484">
                  <c:v>16.899999999999999</c:v>
                </c:pt>
                <c:pt idx="1485">
                  <c:v>16.899999999999999</c:v>
                </c:pt>
                <c:pt idx="1486">
                  <c:v>16.899999999999999</c:v>
                </c:pt>
                <c:pt idx="1487">
                  <c:v>16.899999999999999</c:v>
                </c:pt>
                <c:pt idx="1488">
                  <c:v>16.899999999999999</c:v>
                </c:pt>
                <c:pt idx="1489">
                  <c:v>16.899999999999999</c:v>
                </c:pt>
                <c:pt idx="1490">
                  <c:v>16.899999999999999</c:v>
                </c:pt>
                <c:pt idx="1491">
                  <c:v>16.899999999999999</c:v>
                </c:pt>
                <c:pt idx="1492">
                  <c:v>16.899999999999999</c:v>
                </c:pt>
                <c:pt idx="1493">
                  <c:v>16.899999999999999</c:v>
                </c:pt>
                <c:pt idx="1494">
                  <c:v>16.899999999999999</c:v>
                </c:pt>
                <c:pt idx="1495">
                  <c:v>16.899999999999999</c:v>
                </c:pt>
                <c:pt idx="1496">
                  <c:v>16.899999999999999</c:v>
                </c:pt>
                <c:pt idx="1497">
                  <c:v>16.899999999999999</c:v>
                </c:pt>
                <c:pt idx="1498">
                  <c:v>16.899999999999999</c:v>
                </c:pt>
                <c:pt idx="1499">
                  <c:v>16.899999999999999</c:v>
                </c:pt>
                <c:pt idx="1500">
                  <c:v>16.899999999999999</c:v>
                </c:pt>
                <c:pt idx="1501">
                  <c:v>16.899999999999999</c:v>
                </c:pt>
                <c:pt idx="1502">
                  <c:v>17.100000000000001</c:v>
                </c:pt>
                <c:pt idx="1503">
                  <c:v>17.100000000000001</c:v>
                </c:pt>
                <c:pt idx="1504">
                  <c:v>17.100000000000001</c:v>
                </c:pt>
                <c:pt idx="1505">
                  <c:v>17.100000000000001</c:v>
                </c:pt>
                <c:pt idx="1506">
                  <c:v>17.100000000000001</c:v>
                </c:pt>
                <c:pt idx="1507">
                  <c:v>17.100000000000001</c:v>
                </c:pt>
                <c:pt idx="1508">
                  <c:v>17.100000000000001</c:v>
                </c:pt>
                <c:pt idx="1509">
                  <c:v>17.100000000000001</c:v>
                </c:pt>
                <c:pt idx="1510">
                  <c:v>17.100000000000001</c:v>
                </c:pt>
                <c:pt idx="1511">
                  <c:v>17.100000000000001</c:v>
                </c:pt>
                <c:pt idx="1512">
                  <c:v>17.100000000000001</c:v>
                </c:pt>
                <c:pt idx="1513">
                  <c:v>17.100000000000001</c:v>
                </c:pt>
                <c:pt idx="1514">
                  <c:v>17.100000000000001</c:v>
                </c:pt>
                <c:pt idx="1515">
                  <c:v>17.100000000000001</c:v>
                </c:pt>
                <c:pt idx="1516">
                  <c:v>17.100000000000001</c:v>
                </c:pt>
                <c:pt idx="1517">
                  <c:v>17.100000000000001</c:v>
                </c:pt>
                <c:pt idx="1518">
                  <c:v>17.100000000000001</c:v>
                </c:pt>
                <c:pt idx="1519">
                  <c:v>17.100000000000001</c:v>
                </c:pt>
                <c:pt idx="1520">
                  <c:v>17.100000000000001</c:v>
                </c:pt>
                <c:pt idx="1521">
                  <c:v>17.100000000000001</c:v>
                </c:pt>
                <c:pt idx="1522">
                  <c:v>17.100000000000001</c:v>
                </c:pt>
                <c:pt idx="1523">
                  <c:v>17.100000000000001</c:v>
                </c:pt>
                <c:pt idx="1524">
                  <c:v>17.100000000000001</c:v>
                </c:pt>
                <c:pt idx="1525">
                  <c:v>17.100000000000001</c:v>
                </c:pt>
                <c:pt idx="1526">
                  <c:v>17.100000000000001</c:v>
                </c:pt>
                <c:pt idx="1527">
                  <c:v>17.100000000000001</c:v>
                </c:pt>
                <c:pt idx="1528">
                  <c:v>17.100000000000001</c:v>
                </c:pt>
                <c:pt idx="1529">
                  <c:v>17.100000000000001</c:v>
                </c:pt>
                <c:pt idx="1530">
                  <c:v>17.100000000000001</c:v>
                </c:pt>
                <c:pt idx="1531">
                  <c:v>17.100000000000001</c:v>
                </c:pt>
                <c:pt idx="1532">
                  <c:v>17.100000000000001</c:v>
                </c:pt>
                <c:pt idx="1533">
                  <c:v>17.100000000000001</c:v>
                </c:pt>
                <c:pt idx="1534">
                  <c:v>17.100000000000001</c:v>
                </c:pt>
                <c:pt idx="1535">
                  <c:v>17.100000000000001</c:v>
                </c:pt>
                <c:pt idx="1536">
                  <c:v>17.100000000000001</c:v>
                </c:pt>
                <c:pt idx="1537">
                  <c:v>17.100000000000001</c:v>
                </c:pt>
                <c:pt idx="1538">
                  <c:v>17.100000000000001</c:v>
                </c:pt>
                <c:pt idx="1539">
                  <c:v>17.100000000000001</c:v>
                </c:pt>
                <c:pt idx="1540">
                  <c:v>17.100000000000001</c:v>
                </c:pt>
                <c:pt idx="1541">
                  <c:v>17.100000000000001</c:v>
                </c:pt>
                <c:pt idx="1542">
                  <c:v>17.100000000000001</c:v>
                </c:pt>
                <c:pt idx="1543">
                  <c:v>17.100000000000001</c:v>
                </c:pt>
                <c:pt idx="1544">
                  <c:v>17.100000000000001</c:v>
                </c:pt>
                <c:pt idx="1545">
                  <c:v>17.100000000000001</c:v>
                </c:pt>
                <c:pt idx="1546">
                  <c:v>17.100000000000001</c:v>
                </c:pt>
                <c:pt idx="1547">
                  <c:v>17.100000000000001</c:v>
                </c:pt>
                <c:pt idx="1548">
                  <c:v>17.100000000000001</c:v>
                </c:pt>
                <c:pt idx="1549">
                  <c:v>17.100000000000001</c:v>
                </c:pt>
                <c:pt idx="1550">
                  <c:v>17.100000000000001</c:v>
                </c:pt>
                <c:pt idx="1551">
                  <c:v>17.100000000000001</c:v>
                </c:pt>
                <c:pt idx="1552">
                  <c:v>17.100000000000001</c:v>
                </c:pt>
                <c:pt idx="1553">
                  <c:v>17.100000000000001</c:v>
                </c:pt>
                <c:pt idx="1554">
                  <c:v>17.100000000000001</c:v>
                </c:pt>
                <c:pt idx="1555">
                  <c:v>17.100000000000001</c:v>
                </c:pt>
                <c:pt idx="1556">
                  <c:v>17.100000000000001</c:v>
                </c:pt>
                <c:pt idx="1557">
                  <c:v>17.100000000000001</c:v>
                </c:pt>
                <c:pt idx="1558">
                  <c:v>17.100000000000001</c:v>
                </c:pt>
                <c:pt idx="1559">
                  <c:v>17.100000000000001</c:v>
                </c:pt>
                <c:pt idx="1560">
                  <c:v>17.100000000000001</c:v>
                </c:pt>
                <c:pt idx="1561">
                  <c:v>17.100000000000001</c:v>
                </c:pt>
                <c:pt idx="1562">
                  <c:v>17.100000000000001</c:v>
                </c:pt>
                <c:pt idx="1563">
                  <c:v>17.100000000000001</c:v>
                </c:pt>
                <c:pt idx="1564">
                  <c:v>17.100000000000001</c:v>
                </c:pt>
                <c:pt idx="1565">
                  <c:v>17.100000000000001</c:v>
                </c:pt>
                <c:pt idx="1566">
                  <c:v>17.2</c:v>
                </c:pt>
                <c:pt idx="1567">
                  <c:v>17.2</c:v>
                </c:pt>
                <c:pt idx="1568">
                  <c:v>17.2</c:v>
                </c:pt>
                <c:pt idx="1569">
                  <c:v>17.2</c:v>
                </c:pt>
                <c:pt idx="1570">
                  <c:v>17.2</c:v>
                </c:pt>
                <c:pt idx="1571">
                  <c:v>17.2</c:v>
                </c:pt>
                <c:pt idx="1572">
                  <c:v>17.2</c:v>
                </c:pt>
                <c:pt idx="1573">
                  <c:v>17.2</c:v>
                </c:pt>
                <c:pt idx="1574">
                  <c:v>17.2</c:v>
                </c:pt>
                <c:pt idx="1575">
                  <c:v>17.2</c:v>
                </c:pt>
                <c:pt idx="1576">
                  <c:v>17.2</c:v>
                </c:pt>
                <c:pt idx="1577">
                  <c:v>17.2</c:v>
                </c:pt>
                <c:pt idx="1578">
                  <c:v>17.2</c:v>
                </c:pt>
                <c:pt idx="1579">
                  <c:v>17.2</c:v>
                </c:pt>
                <c:pt idx="1580">
                  <c:v>17.2</c:v>
                </c:pt>
                <c:pt idx="1581">
                  <c:v>17.2</c:v>
                </c:pt>
                <c:pt idx="1582">
                  <c:v>17.2</c:v>
                </c:pt>
                <c:pt idx="1583">
                  <c:v>17.2</c:v>
                </c:pt>
                <c:pt idx="1584">
                  <c:v>17.2</c:v>
                </c:pt>
                <c:pt idx="1585">
                  <c:v>17.2</c:v>
                </c:pt>
                <c:pt idx="1586">
                  <c:v>17.2</c:v>
                </c:pt>
                <c:pt idx="1587">
                  <c:v>17.2</c:v>
                </c:pt>
                <c:pt idx="1588">
                  <c:v>17.2</c:v>
                </c:pt>
                <c:pt idx="1589">
                  <c:v>17.2</c:v>
                </c:pt>
                <c:pt idx="1590">
                  <c:v>17.2</c:v>
                </c:pt>
                <c:pt idx="1591">
                  <c:v>17.2</c:v>
                </c:pt>
                <c:pt idx="1592">
                  <c:v>17.2</c:v>
                </c:pt>
                <c:pt idx="1593">
                  <c:v>17.2</c:v>
                </c:pt>
                <c:pt idx="1594">
                  <c:v>17.2</c:v>
                </c:pt>
                <c:pt idx="1595">
                  <c:v>17.2</c:v>
                </c:pt>
                <c:pt idx="1596">
                  <c:v>17.2</c:v>
                </c:pt>
                <c:pt idx="1597">
                  <c:v>17.2</c:v>
                </c:pt>
                <c:pt idx="1598">
                  <c:v>17.2</c:v>
                </c:pt>
                <c:pt idx="1599">
                  <c:v>17.2</c:v>
                </c:pt>
                <c:pt idx="1600">
                  <c:v>17.2</c:v>
                </c:pt>
                <c:pt idx="1601">
                  <c:v>17.2</c:v>
                </c:pt>
                <c:pt idx="1602">
                  <c:v>17.2</c:v>
                </c:pt>
                <c:pt idx="1603">
                  <c:v>17.2</c:v>
                </c:pt>
                <c:pt idx="1604">
                  <c:v>17.2</c:v>
                </c:pt>
                <c:pt idx="1605">
                  <c:v>17.3</c:v>
                </c:pt>
                <c:pt idx="1606">
                  <c:v>17.3</c:v>
                </c:pt>
                <c:pt idx="1607">
                  <c:v>17.3</c:v>
                </c:pt>
                <c:pt idx="1608">
                  <c:v>17.3</c:v>
                </c:pt>
                <c:pt idx="1609">
                  <c:v>17.3</c:v>
                </c:pt>
                <c:pt idx="1610">
                  <c:v>17.3</c:v>
                </c:pt>
                <c:pt idx="1611">
                  <c:v>17.3</c:v>
                </c:pt>
                <c:pt idx="1612">
                  <c:v>17.3</c:v>
                </c:pt>
                <c:pt idx="1613">
                  <c:v>17.3</c:v>
                </c:pt>
                <c:pt idx="1614">
                  <c:v>17.3</c:v>
                </c:pt>
                <c:pt idx="1615">
                  <c:v>17.3</c:v>
                </c:pt>
                <c:pt idx="1616">
                  <c:v>17.3</c:v>
                </c:pt>
                <c:pt idx="1617">
                  <c:v>17.3</c:v>
                </c:pt>
                <c:pt idx="1618">
                  <c:v>17.3</c:v>
                </c:pt>
                <c:pt idx="1619">
                  <c:v>17.3</c:v>
                </c:pt>
                <c:pt idx="1620">
                  <c:v>17.3</c:v>
                </c:pt>
                <c:pt idx="1621">
                  <c:v>17.399999999999999</c:v>
                </c:pt>
                <c:pt idx="1622">
                  <c:v>17.399999999999999</c:v>
                </c:pt>
                <c:pt idx="1623">
                  <c:v>17.399999999999999</c:v>
                </c:pt>
                <c:pt idx="1624">
                  <c:v>17.399999999999999</c:v>
                </c:pt>
                <c:pt idx="1625">
                  <c:v>17.399999999999999</c:v>
                </c:pt>
                <c:pt idx="1626">
                  <c:v>17.399999999999999</c:v>
                </c:pt>
                <c:pt idx="1627">
                  <c:v>17.399999999999999</c:v>
                </c:pt>
                <c:pt idx="1628">
                  <c:v>17.399999999999999</c:v>
                </c:pt>
                <c:pt idx="1629">
                  <c:v>17.399999999999999</c:v>
                </c:pt>
                <c:pt idx="1630">
                  <c:v>17.399999999999999</c:v>
                </c:pt>
                <c:pt idx="1631">
                  <c:v>17.399999999999999</c:v>
                </c:pt>
                <c:pt idx="1632">
                  <c:v>17.399999999999999</c:v>
                </c:pt>
                <c:pt idx="1633">
                  <c:v>17.399999999999999</c:v>
                </c:pt>
                <c:pt idx="1634">
                  <c:v>17.399999999999999</c:v>
                </c:pt>
                <c:pt idx="1635">
                  <c:v>17.399999999999999</c:v>
                </c:pt>
                <c:pt idx="1636">
                  <c:v>17.399999999999999</c:v>
                </c:pt>
                <c:pt idx="1637">
                  <c:v>17.399999999999999</c:v>
                </c:pt>
                <c:pt idx="1638">
                  <c:v>17.399999999999999</c:v>
                </c:pt>
                <c:pt idx="1639">
                  <c:v>17.399999999999999</c:v>
                </c:pt>
                <c:pt idx="1640">
                  <c:v>17.399999999999999</c:v>
                </c:pt>
                <c:pt idx="1641">
                  <c:v>17.399999999999999</c:v>
                </c:pt>
                <c:pt idx="1642">
                  <c:v>17.399999999999999</c:v>
                </c:pt>
                <c:pt idx="1643">
                  <c:v>17.399999999999999</c:v>
                </c:pt>
                <c:pt idx="1644">
                  <c:v>17.399999999999999</c:v>
                </c:pt>
                <c:pt idx="1645">
                  <c:v>17.399999999999999</c:v>
                </c:pt>
                <c:pt idx="1646">
                  <c:v>17.399999999999999</c:v>
                </c:pt>
                <c:pt idx="1647">
                  <c:v>17.399999999999999</c:v>
                </c:pt>
                <c:pt idx="1648">
                  <c:v>17.399999999999999</c:v>
                </c:pt>
                <c:pt idx="1649">
                  <c:v>17.399999999999999</c:v>
                </c:pt>
                <c:pt idx="1650">
                  <c:v>17.399999999999999</c:v>
                </c:pt>
                <c:pt idx="1651">
                  <c:v>17.399999999999999</c:v>
                </c:pt>
                <c:pt idx="1652">
                  <c:v>17.399999999999999</c:v>
                </c:pt>
                <c:pt idx="1653">
                  <c:v>17.399999999999999</c:v>
                </c:pt>
                <c:pt idx="1654">
                  <c:v>17.399999999999999</c:v>
                </c:pt>
                <c:pt idx="1655">
                  <c:v>17.399999999999999</c:v>
                </c:pt>
                <c:pt idx="1656">
                  <c:v>17.399999999999999</c:v>
                </c:pt>
                <c:pt idx="1657">
                  <c:v>17.399999999999999</c:v>
                </c:pt>
                <c:pt idx="1658">
                  <c:v>17.399999999999999</c:v>
                </c:pt>
                <c:pt idx="1659">
                  <c:v>17.399999999999999</c:v>
                </c:pt>
                <c:pt idx="1660">
                  <c:v>17.399999999999999</c:v>
                </c:pt>
                <c:pt idx="1661">
                  <c:v>17.399999999999999</c:v>
                </c:pt>
                <c:pt idx="1662">
                  <c:v>17.399999999999999</c:v>
                </c:pt>
                <c:pt idx="1663">
                  <c:v>17.399999999999999</c:v>
                </c:pt>
                <c:pt idx="1664">
                  <c:v>17.399999999999999</c:v>
                </c:pt>
                <c:pt idx="1665">
                  <c:v>17.399999999999999</c:v>
                </c:pt>
                <c:pt idx="1666">
                  <c:v>17.399999999999999</c:v>
                </c:pt>
                <c:pt idx="1667">
                  <c:v>17.399999999999999</c:v>
                </c:pt>
                <c:pt idx="1668">
                  <c:v>17.5</c:v>
                </c:pt>
                <c:pt idx="1669">
                  <c:v>17.5</c:v>
                </c:pt>
                <c:pt idx="1670">
                  <c:v>17.5</c:v>
                </c:pt>
                <c:pt idx="1671">
                  <c:v>17.5</c:v>
                </c:pt>
                <c:pt idx="1672">
                  <c:v>17.5</c:v>
                </c:pt>
                <c:pt idx="1673">
                  <c:v>17.5</c:v>
                </c:pt>
                <c:pt idx="1674">
                  <c:v>17.5</c:v>
                </c:pt>
                <c:pt idx="1675">
                  <c:v>17.5</c:v>
                </c:pt>
                <c:pt idx="1676">
                  <c:v>17.5</c:v>
                </c:pt>
                <c:pt idx="1677">
                  <c:v>17.5</c:v>
                </c:pt>
                <c:pt idx="1678">
                  <c:v>17.5</c:v>
                </c:pt>
                <c:pt idx="1679">
                  <c:v>17.5</c:v>
                </c:pt>
                <c:pt idx="1680">
                  <c:v>17.5</c:v>
                </c:pt>
                <c:pt idx="1681">
                  <c:v>17.5</c:v>
                </c:pt>
                <c:pt idx="1682">
                  <c:v>17.5</c:v>
                </c:pt>
                <c:pt idx="1683">
                  <c:v>17.5</c:v>
                </c:pt>
                <c:pt idx="1684">
                  <c:v>17.5</c:v>
                </c:pt>
                <c:pt idx="1685">
                  <c:v>17.5</c:v>
                </c:pt>
                <c:pt idx="1686">
                  <c:v>17.5</c:v>
                </c:pt>
                <c:pt idx="1687">
                  <c:v>17.5</c:v>
                </c:pt>
                <c:pt idx="1688">
                  <c:v>17.5</c:v>
                </c:pt>
                <c:pt idx="1689">
                  <c:v>17.5</c:v>
                </c:pt>
                <c:pt idx="1690">
                  <c:v>17.5</c:v>
                </c:pt>
                <c:pt idx="1691">
                  <c:v>17.5</c:v>
                </c:pt>
                <c:pt idx="1692">
                  <c:v>17.5</c:v>
                </c:pt>
                <c:pt idx="1693">
                  <c:v>17.5</c:v>
                </c:pt>
                <c:pt idx="1694">
                  <c:v>17.5</c:v>
                </c:pt>
                <c:pt idx="1695">
                  <c:v>17.5</c:v>
                </c:pt>
                <c:pt idx="1696">
                  <c:v>17.5</c:v>
                </c:pt>
                <c:pt idx="1697">
                  <c:v>17.5</c:v>
                </c:pt>
                <c:pt idx="1698">
                  <c:v>17.5</c:v>
                </c:pt>
                <c:pt idx="1699">
                  <c:v>17.5</c:v>
                </c:pt>
                <c:pt idx="1700">
                  <c:v>17.5</c:v>
                </c:pt>
                <c:pt idx="1701">
                  <c:v>17.5</c:v>
                </c:pt>
                <c:pt idx="1702">
                  <c:v>17.5</c:v>
                </c:pt>
                <c:pt idx="1703">
                  <c:v>17.5</c:v>
                </c:pt>
                <c:pt idx="1704">
                  <c:v>17.5</c:v>
                </c:pt>
                <c:pt idx="1705">
                  <c:v>17.5</c:v>
                </c:pt>
                <c:pt idx="1706">
                  <c:v>17.5</c:v>
                </c:pt>
                <c:pt idx="1707">
                  <c:v>17.5</c:v>
                </c:pt>
                <c:pt idx="1708">
                  <c:v>17.5</c:v>
                </c:pt>
                <c:pt idx="1709">
                  <c:v>17.5</c:v>
                </c:pt>
                <c:pt idx="1710">
                  <c:v>17.5</c:v>
                </c:pt>
                <c:pt idx="1711">
                  <c:v>17.5</c:v>
                </c:pt>
                <c:pt idx="1712">
                  <c:v>17.5</c:v>
                </c:pt>
                <c:pt idx="1713">
                  <c:v>17.5</c:v>
                </c:pt>
                <c:pt idx="1714">
                  <c:v>17.5</c:v>
                </c:pt>
                <c:pt idx="1715">
                  <c:v>17.5</c:v>
                </c:pt>
                <c:pt idx="1716">
                  <c:v>17.5</c:v>
                </c:pt>
                <c:pt idx="1717">
                  <c:v>17.5</c:v>
                </c:pt>
                <c:pt idx="1718">
                  <c:v>17.5</c:v>
                </c:pt>
                <c:pt idx="1719">
                  <c:v>17.5</c:v>
                </c:pt>
                <c:pt idx="1720">
                  <c:v>17.5</c:v>
                </c:pt>
                <c:pt idx="1721">
                  <c:v>17.5</c:v>
                </c:pt>
                <c:pt idx="1722">
                  <c:v>17.5</c:v>
                </c:pt>
                <c:pt idx="1723">
                  <c:v>17.5</c:v>
                </c:pt>
                <c:pt idx="1724">
                  <c:v>17.5</c:v>
                </c:pt>
                <c:pt idx="1725">
                  <c:v>17.5</c:v>
                </c:pt>
                <c:pt idx="1726">
                  <c:v>17.5</c:v>
                </c:pt>
                <c:pt idx="1727">
                  <c:v>17.5</c:v>
                </c:pt>
                <c:pt idx="1728">
                  <c:v>17.5</c:v>
                </c:pt>
                <c:pt idx="1729">
                  <c:v>17.5</c:v>
                </c:pt>
                <c:pt idx="1730">
                  <c:v>17.5</c:v>
                </c:pt>
                <c:pt idx="1731">
                  <c:v>17.5</c:v>
                </c:pt>
                <c:pt idx="1732">
                  <c:v>17.5</c:v>
                </c:pt>
                <c:pt idx="1733">
                  <c:v>17.5</c:v>
                </c:pt>
                <c:pt idx="1734">
                  <c:v>17.5</c:v>
                </c:pt>
                <c:pt idx="1735">
                  <c:v>17.5</c:v>
                </c:pt>
                <c:pt idx="1736">
                  <c:v>17.5</c:v>
                </c:pt>
                <c:pt idx="1737">
                  <c:v>17.5</c:v>
                </c:pt>
                <c:pt idx="1738">
                  <c:v>17.5</c:v>
                </c:pt>
                <c:pt idx="1739">
                  <c:v>17.5</c:v>
                </c:pt>
                <c:pt idx="1740">
                  <c:v>17.5</c:v>
                </c:pt>
                <c:pt idx="1741">
                  <c:v>17.5</c:v>
                </c:pt>
                <c:pt idx="1742">
                  <c:v>17.5</c:v>
                </c:pt>
                <c:pt idx="1743">
                  <c:v>17.5</c:v>
                </c:pt>
                <c:pt idx="1744">
                  <c:v>17.5</c:v>
                </c:pt>
                <c:pt idx="1745">
                  <c:v>17.5</c:v>
                </c:pt>
                <c:pt idx="1746">
                  <c:v>17.5</c:v>
                </c:pt>
                <c:pt idx="1747">
                  <c:v>17.5</c:v>
                </c:pt>
                <c:pt idx="1748">
                  <c:v>17.5</c:v>
                </c:pt>
                <c:pt idx="1749">
                  <c:v>17.5</c:v>
                </c:pt>
                <c:pt idx="1750">
                  <c:v>17.5</c:v>
                </c:pt>
                <c:pt idx="1751">
                  <c:v>17.5</c:v>
                </c:pt>
                <c:pt idx="1752">
                  <c:v>17.5</c:v>
                </c:pt>
                <c:pt idx="1753">
                  <c:v>17.5</c:v>
                </c:pt>
                <c:pt idx="1754">
                  <c:v>17.5</c:v>
                </c:pt>
                <c:pt idx="1755">
                  <c:v>17.5</c:v>
                </c:pt>
                <c:pt idx="1756">
                  <c:v>17.5</c:v>
                </c:pt>
                <c:pt idx="1757">
                  <c:v>17.5</c:v>
                </c:pt>
                <c:pt idx="1758">
                  <c:v>17.5</c:v>
                </c:pt>
                <c:pt idx="1759">
                  <c:v>17.5</c:v>
                </c:pt>
                <c:pt idx="1760">
                  <c:v>17.5</c:v>
                </c:pt>
                <c:pt idx="1761">
                  <c:v>17.5</c:v>
                </c:pt>
                <c:pt idx="1762">
                  <c:v>17.5</c:v>
                </c:pt>
                <c:pt idx="1763">
                  <c:v>17.5</c:v>
                </c:pt>
                <c:pt idx="1764">
                  <c:v>17.5</c:v>
                </c:pt>
                <c:pt idx="1765">
                  <c:v>17.5</c:v>
                </c:pt>
                <c:pt idx="1766">
                  <c:v>17.5</c:v>
                </c:pt>
                <c:pt idx="1767">
                  <c:v>17.5</c:v>
                </c:pt>
                <c:pt idx="1768">
                  <c:v>17.5</c:v>
                </c:pt>
                <c:pt idx="1769">
                  <c:v>17.5</c:v>
                </c:pt>
                <c:pt idx="1770">
                  <c:v>17.5</c:v>
                </c:pt>
                <c:pt idx="1771">
                  <c:v>17.5</c:v>
                </c:pt>
                <c:pt idx="1772">
                  <c:v>17.5</c:v>
                </c:pt>
                <c:pt idx="1773">
                  <c:v>17.5</c:v>
                </c:pt>
                <c:pt idx="1774">
                  <c:v>17.5</c:v>
                </c:pt>
                <c:pt idx="1775">
                  <c:v>17.5</c:v>
                </c:pt>
                <c:pt idx="1776">
                  <c:v>17.5</c:v>
                </c:pt>
                <c:pt idx="1777">
                  <c:v>17.5</c:v>
                </c:pt>
                <c:pt idx="1778">
                  <c:v>17.5</c:v>
                </c:pt>
                <c:pt idx="1779">
                  <c:v>17.5</c:v>
                </c:pt>
                <c:pt idx="1780">
                  <c:v>17.5</c:v>
                </c:pt>
                <c:pt idx="1781">
                  <c:v>17.5</c:v>
                </c:pt>
                <c:pt idx="1782">
                  <c:v>17.5</c:v>
                </c:pt>
                <c:pt idx="1783">
                  <c:v>17.5</c:v>
                </c:pt>
                <c:pt idx="1784">
                  <c:v>17.5</c:v>
                </c:pt>
                <c:pt idx="1785">
                  <c:v>17.5</c:v>
                </c:pt>
                <c:pt idx="1786">
                  <c:v>17.5</c:v>
                </c:pt>
                <c:pt idx="1787">
                  <c:v>17.5</c:v>
                </c:pt>
                <c:pt idx="1788">
                  <c:v>17.5</c:v>
                </c:pt>
                <c:pt idx="1789">
                  <c:v>17.5</c:v>
                </c:pt>
                <c:pt idx="1790">
                  <c:v>17.5</c:v>
                </c:pt>
                <c:pt idx="1791">
                  <c:v>17.5</c:v>
                </c:pt>
                <c:pt idx="1792">
                  <c:v>17.5</c:v>
                </c:pt>
                <c:pt idx="1793">
                  <c:v>17.5</c:v>
                </c:pt>
                <c:pt idx="1794">
                  <c:v>17.5</c:v>
                </c:pt>
                <c:pt idx="1795">
                  <c:v>17.5</c:v>
                </c:pt>
                <c:pt idx="1796">
                  <c:v>17.5</c:v>
                </c:pt>
                <c:pt idx="1797">
                  <c:v>17.5</c:v>
                </c:pt>
                <c:pt idx="1798">
                  <c:v>17.5</c:v>
                </c:pt>
                <c:pt idx="1799">
                  <c:v>17.5</c:v>
                </c:pt>
                <c:pt idx="1800">
                  <c:v>17.5</c:v>
                </c:pt>
                <c:pt idx="1801">
                  <c:v>17.5</c:v>
                </c:pt>
                <c:pt idx="1802">
                  <c:v>17.7</c:v>
                </c:pt>
                <c:pt idx="1803">
                  <c:v>17.7</c:v>
                </c:pt>
                <c:pt idx="1804">
                  <c:v>17.7</c:v>
                </c:pt>
                <c:pt idx="1805">
                  <c:v>17.7</c:v>
                </c:pt>
                <c:pt idx="1806">
                  <c:v>17.7</c:v>
                </c:pt>
                <c:pt idx="1807">
                  <c:v>17.7</c:v>
                </c:pt>
                <c:pt idx="1808">
                  <c:v>17.7</c:v>
                </c:pt>
                <c:pt idx="1809">
                  <c:v>17.7</c:v>
                </c:pt>
                <c:pt idx="1810">
                  <c:v>17.7</c:v>
                </c:pt>
                <c:pt idx="1811">
                  <c:v>17.7</c:v>
                </c:pt>
                <c:pt idx="1812">
                  <c:v>17.7</c:v>
                </c:pt>
                <c:pt idx="1813">
                  <c:v>17.7</c:v>
                </c:pt>
                <c:pt idx="1814">
                  <c:v>17.7</c:v>
                </c:pt>
                <c:pt idx="1815">
                  <c:v>17.7</c:v>
                </c:pt>
                <c:pt idx="1816">
                  <c:v>17.7</c:v>
                </c:pt>
                <c:pt idx="1817">
                  <c:v>17.600000000000001</c:v>
                </c:pt>
                <c:pt idx="1818">
                  <c:v>17.600000000000001</c:v>
                </c:pt>
                <c:pt idx="1819">
                  <c:v>17.600000000000001</c:v>
                </c:pt>
                <c:pt idx="1820">
                  <c:v>17.600000000000001</c:v>
                </c:pt>
                <c:pt idx="1821">
                  <c:v>17.600000000000001</c:v>
                </c:pt>
                <c:pt idx="1822">
                  <c:v>17.600000000000001</c:v>
                </c:pt>
                <c:pt idx="1823">
                  <c:v>17.600000000000001</c:v>
                </c:pt>
                <c:pt idx="1824">
                  <c:v>17.600000000000001</c:v>
                </c:pt>
                <c:pt idx="1825">
                  <c:v>17.5</c:v>
                </c:pt>
                <c:pt idx="1826">
                  <c:v>17.5</c:v>
                </c:pt>
                <c:pt idx="1827">
                  <c:v>17.5</c:v>
                </c:pt>
                <c:pt idx="1828">
                  <c:v>17.5</c:v>
                </c:pt>
                <c:pt idx="1829">
                  <c:v>17.5</c:v>
                </c:pt>
                <c:pt idx="1830">
                  <c:v>17.5</c:v>
                </c:pt>
                <c:pt idx="1831">
                  <c:v>17.5</c:v>
                </c:pt>
                <c:pt idx="1832">
                  <c:v>17.5</c:v>
                </c:pt>
                <c:pt idx="1833">
                  <c:v>17.5</c:v>
                </c:pt>
                <c:pt idx="1834">
                  <c:v>17.7</c:v>
                </c:pt>
                <c:pt idx="1835">
                  <c:v>17.7</c:v>
                </c:pt>
                <c:pt idx="1836">
                  <c:v>17.7</c:v>
                </c:pt>
                <c:pt idx="1837">
                  <c:v>17.7</c:v>
                </c:pt>
                <c:pt idx="1838">
                  <c:v>17.7</c:v>
                </c:pt>
                <c:pt idx="1839">
                  <c:v>17.7</c:v>
                </c:pt>
                <c:pt idx="1840">
                  <c:v>17.7</c:v>
                </c:pt>
                <c:pt idx="1841">
                  <c:v>17.7</c:v>
                </c:pt>
                <c:pt idx="1842">
                  <c:v>17.7</c:v>
                </c:pt>
                <c:pt idx="1843">
                  <c:v>17.7</c:v>
                </c:pt>
                <c:pt idx="1844">
                  <c:v>17.7</c:v>
                </c:pt>
                <c:pt idx="1845">
                  <c:v>17.7</c:v>
                </c:pt>
                <c:pt idx="1846">
                  <c:v>17.7</c:v>
                </c:pt>
                <c:pt idx="1847">
                  <c:v>17.7</c:v>
                </c:pt>
                <c:pt idx="1848">
                  <c:v>17.7</c:v>
                </c:pt>
                <c:pt idx="1849">
                  <c:v>17.7</c:v>
                </c:pt>
                <c:pt idx="1850">
                  <c:v>17.7</c:v>
                </c:pt>
                <c:pt idx="1851">
                  <c:v>17.7</c:v>
                </c:pt>
                <c:pt idx="1852">
                  <c:v>17.7</c:v>
                </c:pt>
                <c:pt idx="1853">
                  <c:v>17.7</c:v>
                </c:pt>
                <c:pt idx="1854">
                  <c:v>17.7</c:v>
                </c:pt>
                <c:pt idx="1855">
                  <c:v>17.7</c:v>
                </c:pt>
                <c:pt idx="1856">
                  <c:v>17.7</c:v>
                </c:pt>
                <c:pt idx="1857">
                  <c:v>17.5</c:v>
                </c:pt>
                <c:pt idx="1858">
                  <c:v>17.5</c:v>
                </c:pt>
                <c:pt idx="1859">
                  <c:v>17.5</c:v>
                </c:pt>
                <c:pt idx="1860">
                  <c:v>17.5</c:v>
                </c:pt>
                <c:pt idx="1861">
                  <c:v>17.5</c:v>
                </c:pt>
                <c:pt idx="1862">
                  <c:v>17.5</c:v>
                </c:pt>
                <c:pt idx="1863">
                  <c:v>17.5</c:v>
                </c:pt>
                <c:pt idx="1864">
                  <c:v>17.5</c:v>
                </c:pt>
                <c:pt idx="1865">
                  <c:v>17.5</c:v>
                </c:pt>
                <c:pt idx="1866">
                  <c:v>17.5</c:v>
                </c:pt>
                <c:pt idx="1867">
                  <c:v>17.5</c:v>
                </c:pt>
                <c:pt idx="1868">
                  <c:v>17.5</c:v>
                </c:pt>
                <c:pt idx="1869">
                  <c:v>17.5</c:v>
                </c:pt>
                <c:pt idx="1870">
                  <c:v>17.5</c:v>
                </c:pt>
                <c:pt idx="1871">
                  <c:v>17.5</c:v>
                </c:pt>
                <c:pt idx="1872">
                  <c:v>17.5</c:v>
                </c:pt>
                <c:pt idx="1873">
                  <c:v>17.5</c:v>
                </c:pt>
                <c:pt idx="1874">
                  <c:v>17.5</c:v>
                </c:pt>
                <c:pt idx="1875">
                  <c:v>17.5</c:v>
                </c:pt>
                <c:pt idx="1876">
                  <c:v>17.5</c:v>
                </c:pt>
                <c:pt idx="1877">
                  <c:v>17.5</c:v>
                </c:pt>
                <c:pt idx="1878">
                  <c:v>17.5</c:v>
                </c:pt>
                <c:pt idx="1879">
                  <c:v>17.5</c:v>
                </c:pt>
                <c:pt idx="1880">
                  <c:v>17.5</c:v>
                </c:pt>
                <c:pt idx="1881">
                  <c:v>17.5</c:v>
                </c:pt>
                <c:pt idx="1882">
                  <c:v>17.5</c:v>
                </c:pt>
                <c:pt idx="1883">
                  <c:v>17.5</c:v>
                </c:pt>
                <c:pt idx="1884">
                  <c:v>17.5</c:v>
                </c:pt>
                <c:pt idx="1885">
                  <c:v>17.5</c:v>
                </c:pt>
                <c:pt idx="1886">
                  <c:v>17.5</c:v>
                </c:pt>
                <c:pt idx="1887">
                  <c:v>17.5</c:v>
                </c:pt>
                <c:pt idx="1888">
                  <c:v>17.5</c:v>
                </c:pt>
                <c:pt idx="1889">
                  <c:v>17.5</c:v>
                </c:pt>
                <c:pt idx="1890">
                  <c:v>17.5</c:v>
                </c:pt>
                <c:pt idx="1891">
                  <c:v>17.5</c:v>
                </c:pt>
                <c:pt idx="1892">
                  <c:v>17.5</c:v>
                </c:pt>
                <c:pt idx="1893">
                  <c:v>17.5</c:v>
                </c:pt>
                <c:pt idx="1894">
                  <c:v>17.5</c:v>
                </c:pt>
                <c:pt idx="1895">
                  <c:v>17.5</c:v>
                </c:pt>
                <c:pt idx="1896">
                  <c:v>17.5</c:v>
                </c:pt>
                <c:pt idx="1897">
                  <c:v>17.5</c:v>
                </c:pt>
                <c:pt idx="1898">
                  <c:v>17.5</c:v>
                </c:pt>
                <c:pt idx="1899">
                  <c:v>17.5</c:v>
                </c:pt>
                <c:pt idx="1900">
                  <c:v>17.5</c:v>
                </c:pt>
                <c:pt idx="1901">
                  <c:v>17.5</c:v>
                </c:pt>
                <c:pt idx="1902">
                  <c:v>17.5</c:v>
                </c:pt>
                <c:pt idx="1903">
                  <c:v>17.5</c:v>
                </c:pt>
                <c:pt idx="1904">
                  <c:v>17.5</c:v>
                </c:pt>
                <c:pt idx="1905">
                  <c:v>17.5</c:v>
                </c:pt>
                <c:pt idx="1906">
                  <c:v>17.5</c:v>
                </c:pt>
                <c:pt idx="1907">
                  <c:v>17.5</c:v>
                </c:pt>
                <c:pt idx="1908">
                  <c:v>17.5</c:v>
                </c:pt>
                <c:pt idx="1909">
                  <c:v>17.5</c:v>
                </c:pt>
                <c:pt idx="1910">
                  <c:v>17.5</c:v>
                </c:pt>
                <c:pt idx="1911">
                  <c:v>17.5</c:v>
                </c:pt>
                <c:pt idx="1912">
                  <c:v>17.5</c:v>
                </c:pt>
                <c:pt idx="1913">
                  <c:v>17.5</c:v>
                </c:pt>
                <c:pt idx="1914">
                  <c:v>17.5</c:v>
                </c:pt>
                <c:pt idx="1915">
                  <c:v>17.5</c:v>
                </c:pt>
                <c:pt idx="1916">
                  <c:v>17.5</c:v>
                </c:pt>
                <c:pt idx="1917">
                  <c:v>17.5</c:v>
                </c:pt>
                <c:pt idx="1918">
                  <c:v>17.5</c:v>
                </c:pt>
                <c:pt idx="1919">
                  <c:v>17.5</c:v>
                </c:pt>
                <c:pt idx="1920">
                  <c:v>17.5</c:v>
                </c:pt>
                <c:pt idx="1921">
                  <c:v>17.5</c:v>
                </c:pt>
                <c:pt idx="1922">
                  <c:v>17.5</c:v>
                </c:pt>
                <c:pt idx="1923">
                  <c:v>17.5</c:v>
                </c:pt>
                <c:pt idx="1924">
                  <c:v>17.5</c:v>
                </c:pt>
                <c:pt idx="1925">
                  <c:v>17.5</c:v>
                </c:pt>
                <c:pt idx="1926">
                  <c:v>17.5</c:v>
                </c:pt>
                <c:pt idx="1927">
                  <c:v>17.5</c:v>
                </c:pt>
                <c:pt idx="1928">
                  <c:v>17.5</c:v>
                </c:pt>
                <c:pt idx="1929">
                  <c:v>17.5</c:v>
                </c:pt>
                <c:pt idx="1930">
                  <c:v>17.5</c:v>
                </c:pt>
                <c:pt idx="1931">
                  <c:v>17.5</c:v>
                </c:pt>
                <c:pt idx="1932">
                  <c:v>17.5</c:v>
                </c:pt>
                <c:pt idx="1933">
                  <c:v>17.5</c:v>
                </c:pt>
                <c:pt idx="1934">
                  <c:v>17.5</c:v>
                </c:pt>
                <c:pt idx="1935">
                  <c:v>17.5</c:v>
                </c:pt>
                <c:pt idx="1936">
                  <c:v>17.5</c:v>
                </c:pt>
                <c:pt idx="1937">
                  <c:v>17.5</c:v>
                </c:pt>
                <c:pt idx="1938">
                  <c:v>17.5</c:v>
                </c:pt>
                <c:pt idx="1939">
                  <c:v>17.5</c:v>
                </c:pt>
                <c:pt idx="1940">
                  <c:v>17.5</c:v>
                </c:pt>
                <c:pt idx="1941">
                  <c:v>17.5</c:v>
                </c:pt>
                <c:pt idx="1942">
                  <c:v>17.5</c:v>
                </c:pt>
                <c:pt idx="1943">
                  <c:v>17.5</c:v>
                </c:pt>
                <c:pt idx="1944">
                  <c:v>17.5</c:v>
                </c:pt>
                <c:pt idx="1945">
                  <c:v>17.5</c:v>
                </c:pt>
                <c:pt idx="1946">
                  <c:v>17.5</c:v>
                </c:pt>
                <c:pt idx="1947">
                  <c:v>17.5</c:v>
                </c:pt>
                <c:pt idx="1948">
                  <c:v>17.5</c:v>
                </c:pt>
                <c:pt idx="1949">
                  <c:v>17.5</c:v>
                </c:pt>
                <c:pt idx="1950">
                  <c:v>17.5</c:v>
                </c:pt>
                <c:pt idx="1951">
                  <c:v>17.5</c:v>
                </c:pt>
                <c:pt idx="1952">
                  <c:v>17.5</c:v>
                </c:pt>
                <c:pt idx="1953">
                  <c:v>17.5</c:v>
                </c:pt>
                <c:pt idx="1954">
                  <c:v>17.5</c:v>
                </c:pt>
                <c:pt idx="1955">
                  <c:v>17.5</c:v>
                </c:pt>
                <c:pt idx="1956">
                  <c:v>17.5</c:v>
                </c:pt>
                <c:pt idx="1957">
                  <c:v>17.5</c:v>
                </c:pt>
                <c:pt idx="1958">
                  <c:v>17.5</c:v>
                </c:pt>
                <c:pt idx="1959">
                  <c:v>17.5</c:v>
                </c:pt>
                <c:pt idx="1960">
                  <c:v>17.5</c:v>
                </c:pt>
                <c:pt idx="1961">
                  <c:v>17.5</c:v>
                </c:pt>
                <c:pt idx="1962">
                  <c:v>17.5</c:v>
                </c:pt>
                <c:pt idx="1963">
                  <c:v>17.5</c:v>
                </c:pt>
                <c:pt idx="1964">
                  <c:v>17.5</c:v>
                </c:pt>
                <c:pt idx="1965">
                  <c:v>17.5</c:v>
                </c:pt>
                <c:pt idx="1966">
                  <c:v>17.5</c:v>
                </c:pt>
                <c:pt idx="1967">
                  <c:v>17.5</c:v>
                </c:pt>
                <c:pt idx="1968">
                  <c:v>17.5</c:v>
                </c:pt>
                <c:pt idx="1969">
                  <c:v>17.5</c:v>
                </c:pt>
                <c:pt idx="1970">
                  <c:v>17.5</c:v>
                </c:pt>
                <c:pt idx="1971">
                  <c:v>17.5</c:v>
                </c:pt>
                <c:pt idx="1972">
                  <c:v>17.5</c:v>
                </c:pt>
                <c:pt idx="1973">
                  <c:v>17.5</c:v>
                </c:pt>
                <c:pt idx="1974">
                  <c:v>17.5</c:v>
                </c:pt>
                <c:pt idx="1975">
                  <c:v>17.5</c:v>
                </c:pt>
                <c:pt idx="1976">
                  <c:v>17.5</c:v>
                </c:pt>
                <c:pt idx="1977">
                  <c:v>17.5</c:v>
                </c:pt>
                <c:pt idx="1978">
                  <c:v>17.5</c:v>
                </c:pt>
                <c:pt idx="1979">
                  <c:v>17.5</c:v>
                </c:pt>
                <c:pt idx="1980">
                  <c:v>17.5</c:v>
                </c:pt>
                <c:pt idx="1981">
                  <c:v>17.5</c:v>
                </c:pt>
                <c:pt idx="1982">
                  <c:v>17.5</c:v>
                </c:pt>
                <c:pt idx="1983">
                  <c:v>17.5</c:v>
                </c:pt>
                <c:pt idx="1984">
                  <c:v>17.5</c:v>
                </c:pt>
                <c:pt idx="1985">
                  <c:v>17.5</c:v>
                </c:pt>
                <c:pt idx="1986">
                  <c:v>17.5</c:v>
                </c:pt>
                <c:pt idx="1987">
                  <c:v>17.5</c:v>
                </c:pt>
                <c:pt idx="1988">
                  <c:v>17.5</c:v>
                </c:pt>
                <c:pt idx="1989">
                  <c:v>17.5</c:v>
                </c:pt>
                <c:pt idx="1990">
                  <c:v>17.5</c:v>
                </c:pt>
                <c:pt idx="1991">
                  <c:v>17.5</c:v>
                </c:pt>
                <c:pt idx="1992">
                  <c:v>17.5</c:v>
                </c:pt>
                <c:pt idx="1993">
                  <c:v>17.5</c:v>
                </c:pt>
                <c:pt idx="1994">
                  <c:v>17.5</c:v>
                </c:pt>
                <c:pt idx="1995">
                  <c:v>17.5</c:v>
                </c:pt>
                <c:pt idx="1996">
                  <c:v>17.5</c:v>
                </c:pt>
                <c:pt idx="1997">
                  <c:v>17.5</c:v>
                </c:pt>
                <c:pt idx="1998">
                  <c:v>17.5</c:v>
                </c:pt>
                <c:pt idx="1999">
                  <c:v>17.5</c:v>
                </c:pt>
                <c:pt idx="2000">
                  <c:v>17.5</c:v>
                </c:pt>
                <c:pt idx="2001">
                  <c:v>17.5</c:v>
                </c:pt>
                <c:pt idx="2002">
                  <c:v>17.5</c:v>
                </c:pt>
                <c:pt idx="2003">
                  <c:v>17.5</c:v>
                </c:pt>
                <c:pt idx="2004">
                  <c:v>17.5</c:v>
                </c:pt>
                <c:pt idx="2005">
                  <c:v>17.5</c:v>
                </c:pt>
                <c:pt idx="2006">
                  <c:v>17.5</c:v>
                </c:pt>
                <c:pt idx="2007">
                  <c:v>17.5</c:v>
                </c:pt>
                <c:pt idx="2008">
                  <c:v>17.5</c:v>
                </c:pt>
                <c:pt idx="2009">
                  <c:v>17.5</c:v>
                </c:pt>
                <c:pt idx="2010">
                  <c:v>17.5</c:v>
                </c:pt>
                <c:pt idx="2011">
                  <c:v>17.5</c:v>
                </c:pt>
                <c:pt idx="2012">
                  <c:v>17.5</c:v>
                </c:pt>
                <c:pt idx="2013">
                  <c:v>17.5</c:v>
                </c:pt>
                <c:pt idx="2014">
                  <c:v>17.5</c:v>
                </c:pt>
                <c:pt idx="2015">
                  <c:v>17.5</c:v>
                </c:pt>
                <c:pt idx="2016">
                  <c:v>17.5</c:v>
                </c:pt>
                <c:pt idx="2017">
                  <c:v>17.5</c:v>
                </c:pt>
                <c:pt idx="2018">
                  <c:v>17.5</c:v>
                </c:pt>
                <c:pt idx="2019">
                  <c:v>17.5</c:v>
                </c:pt>
                <c:pt idx="2020">
                  <c:v>17.5</c:v>
                </c:pt>
                <c:pt idx="2021">
                  <c:v>17.5</c:v>
                </c:pt>
                <c:pt idx="2022">
                  <c:v>17.5</c:v>
                </c:pt>
                <c:pt idx="2023">
                  <c:v>17.5</c:v>
                </c:pt>
                <c:pt idx="2024">
                  <c:v>17.5</c:v>
                </c:pt>
                <c:pt idx="2025">
                  <c:v>17.5</c:v>
                </c:pt>
                <c:pt idx="2026">
                  <c:v>17.5</c:v>
                </c:pt>
                <c:pt idx="2027">
                  <c:v>17.5</c:v>
                </c:pt>
                <c:pt idx="2028">
                  <c:v>17.5</c:v>
                </c:pt>
                <c:pt idx="2029">
                  <c:v>17.5</c:v>
                </c:pt>
                <c:pt idx="2030">
                  <c:v>17.600000000000001</c:v>
                </c:pt>
                <c:pt idx="2031">
                  <c:v>17.600000000000001</c:v>
                </c:pt>
                <c:pt idx="2032">
                  <c:v>17.600000000000001</c:v>
                </c:pt>
                <c:pt idx="2033">
                  <c:v>17.600000000000001</c:v>
                </c:pt>
                <c:pt idx="2034">
                  <c:v>17.600000000000001</c:v>
                </c:pt>
                <c:pt idx="2035">
                  <c:v>17.600000000000001</c:v>
                </c:pt>
                <c:pt idx="2036">
                  <c:v>17.600000000000001</c:v>
                </c:pt>
                <c:pt idx="2037">
                  <c:v>17.600000000000001</c:v>
                </c:pt>
                <c:pt idx="2038">
                  <c:v>17.600000000000001</c:v>
                </c:pt>
                <c:pt idx="2039">
                  <c:v>17.600000000000001</c:v>
                </c:pt>
                <c:pt idx="2040">
                  <c:v>17.600000000000001</c:v>
                </c:pt>
                <c:pt idx="2041">
                  <c:v>17.600000000000001</c:v>
                </c:pt>
                <c:pt idx="2042">
                  <c:v>17.600000000000001</c:v>
                </c:pt>
                <c:pt idx="2043">
                  <c:v>17.600000000000001</c:v>
                </c:pt>
                <c:pt idx="2044">
                  <c:v>17.600000000000001</c:v>
                </c:pt>
                <c:pt idx="2045">
                  <c:v>17.600000000000001</c:v>
                </c:pt>
                <c:pt idx="2046">
                  <c:v>17.600000000000001</c:v>
                </c:pt>
                <c:pt idx="2047">
                  <c:v>17.600000000000001</c:v>
                </c:pt>
                <c:pt idx="2048">
                  <c:v>17.600000000000001</c:v>
                </c:pt>
                <c:pt idx="2049">
                  <c:v>17.600000000000001</c:v>
                </c:pt>
                <c:pt idx="2050">
                  <c:v>17.600000000000001</c:v>
                </c:pt>
                <c:pt idx="2051">
                  <c:v>17.600000000000001</c:v>
                </c:pt>
                <c:pt idx="2052">
                  <c:v>17.600000000000001</c:v>
                </c:pt>
                <c:pt idx="2053">
                  <c:v>17.5</c:v>
                </c:pt>
                <c:pt idx="2054">
                  <c:v>17.5</c:v>
                </c:pt>
                <c:pt idx="2055">
                  <c:v>17.5</c:v>
                </c:pt>
                <c:pt idx="2056">
                  <c:v>17.5</c:v>
                </c:pt>
                <c:pt idx="2057">
                  <c:v>17.5</c:v>
                </c:pt>
                <c:pt idx="2058">
                  <c:v>17.5</c:v>
                </c:pt>
                <c:pt idx="2059">
                  <c:v>17.5</c:v>
                </c:pt>
                <c:pt idx="2060">
                  <c:v>17.5</c:v>
                </c:pt>
                <c:pt idx="2061">
                  <c:v>17.5</c:v>
                </c:pt>
                <c:pt idx="2062">
                  <c:v>17.5</c:v>
                </c:pt>
                <c:pt idx="2063">
                  <c:v>17.5</c:v>
                </c:pt>
                <c:pt idx="2064">
                  <c:v>17.5</c:v>
                </c:pt>
                <c:pt idx="2065">
                  <c:v>17.5</c:v>
                </c:pt>
                <c:pt idx="2066">
                  <c:v>17.5</c:v>
                </c:pt>
                <c:pt idx="2067">
                  <c:v>17.5</c:v>
                </c:pt>
                <c:pt idx="2068">
                  <c:v>17.5</c:v>
                </c:pt>
                <c:pt idx="2069">
                  <c:v>17.7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ex1_20_endTemp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Sheet1!$C$2:$C$2071</c:f>
              <c:numCache>
                <c:formatCode>General</c:formatCode>
                <c:ptCount val="2070"/>
                <c:pt idx="0">
                  <c:v>19.899999999999999</c:v>
                </c:pt>
                <c:pt idx="1">
                  <c:v>19.899999999999999</c:v>
                </c:pt>
                <c:pt idx="2">
                  <c:v>19.899999999999999</c:v>
                </c:pt>
                <c:pt idx="3">
                  <c:v>19.899999999999999</c:v>
                </c:pt>
                <c:pt idx="4">
                  <c:v>19.899999999999999</c:v>
                </c:pt>
                <c:pt idx="5">
                  <c:v>19.899999999999999</c:v>
                </c:pt>
                <c:pt idx="6">
                  <c:v>20.5</c:v>
                </c:pt>
                <c:pt idx="7">
                  <c:v>20.5</c:v>
                </c:pt>
                <c:pt idx="8">
                  <c:v>20.5</c:v>
                </c:pt>
                <c:pt idx="9">
                  <c:v>20.5</c:v>
                </c:pt>
                <c:pt idx="10">
                  <c:v>20.5</c:v>
                </c:pt>
                <c:pt idx="11">
                  <c:v>20.5</c:v>
                </c:pt>
                <c:pt idx="12">
                  <c:v>20.5</c:v>
                </c:pt>
                <c:pt idx="13">
                  <c:v>20.5</c:v>
                </c:pt>
                <c:pt idx="14">
                  <c:v>20.5</c:v>
                </c:pt>
                <c:pt idx="15">
                  <c:v>21.2</c:v>
                </c:pt>
                <c:pt idx="16">
                  <c:v>21.2</c:v>
                </c:pt>
                <c:pt idx="17">
                  <c:v>21.2</c:v>
                </c:pt>
                <c:pt idx="18">
                  <c:v>21.2</c:v>
                </c:pt>
                <c:pt idx="19">
                  <c:v>21.2</c:v>
                </c:pt>
                <c:pt idx="20">
                  <c:v>21.2</c:v>
                </c:pt>
                <c:pt idx="21">
                  <c:v>21.2</c:v>
                </c:pt>
                <c:pt idx="22">
                  <c:v>21.2</c:v>
                </c:pt>
                <c:pt idx="23">
                  <c:v>21.9</c:v>
                </c:pt>
                <c:pt idx="24">
                  <c:v>21.9</c:v>
                </c:pt>
                <c:pt idx="25">
                  <c:v>21.9</c:v>
                </c:pt>
                <c:pt idx="26">
                  <c:v>21.9</c:v>
                </c:pt>
                <c:pt idx="27">
                  <c:v>21.9</c:v>
                </c:pt>
                <c:pt idx="28">
                  <c:v>21.9</c:v>
                </c:pt>
                <c:pt idx="29">
                  <c:v>21.9</c:v>
                </c:pt>
                <c:pt idx="30">
                  <c:v>21.9</c:v>
                </c:pt>
                <c:pt idx="31">
                  <c:v>22.4</c:v>
                </c:pt>
                <c:pt idx="32">
                  <c:v>22.4</c:v>
                </c:pt>
                <c:pt idx="33">
                  <c:v>22.4</c:v>
                </c:pt>
                <c:pt idx="34">
                  <c:v>22.4</c:v>
                </c:pt>
                <c:pt idx="35">
                  <c:v>22.4</c:v>
                </c:pt>
                <c:pt idx="36">
                  <c:v>22.4</c:v>
                </c:pt>
                <c:pt idx="37">
                  <c:v>22.4</c:v>
                </c:pt>
                <c:pt idx="38">
                  <c:v>22.4</c:v>
                </c:pt>
                <c:pt idx="39">
                  <c:v>22.9</c:v>
                </c:pt>
                <c:pt idx="40">
                  <c:v>22.9</c:v>
                </c:pt>
                <c:pt idx="41">
                  <c:v>22.9</c:v>
                </c:pt>
                <c:pt idx="42">
                  <c:v>22.9</c:v>
                </c:pt>
                <c:pt idx="43">
                  <c:v>22.9</c:v>
                </c:pt>
                <c:pt idx="44">
                  <c:v>22.9</c:v>
                </c:pt>
                <c:pt idx="45">
                  <c:v>22.9</c:v>
                </c:pt>
                <c:pt idx="46">
                  <c:v>22.9</c:v>
                </c:pt>
                <c:pt idx="47">
                  <c:v>23.2</c:v>
                </c:pt>
                <c:pt idx="48">
                  <c:v>23.2</c:v>
                </c:pt>
                <c:pt idx="49">
                  <c:v>23.2</c:v>
                </c:pt>
                <c:pt idx="50">
                  <c:v>23.2</c:v>
                </c:pt>
                <c:pt idx="51">
                  <c:v>23.2</c:v>
                </c:pt>
                <c:pt idx="52">
                  <c:v>23.2</c:v>
                </c:pt>
                <c:pt idx="53">
                  <c:v>23.2</c:v>
                </c:pt>
                <c:pt idx="54">
                  <c:v>23.2</c:v>
                </c:pt>
                <c:pt idx="55">
                  <c:v>23.2</c:v>
                </c:pt>
                <c:pt idx="56">
                  <c:v>23.4</c:v>
                </c:pt>
                <c:pt idx="57">
                  <c:v>23.4</c:v>
                </c:pt>
                <c:pt idx="58">
                  <c:v>23.4</c:v>
                </c:pt>
                <c:pt idx="59">
                  <c:v>23.4</c:v>
                </c:pt>
                <c:pt idx="60">
                  <c:v>23.4</c:v>
                </c:pt>
                <c:pt idx="61">
                  <c:v>23.4</c:v>
                </c:pt>
                <c:pt idx="62">
                  <c:v>23.4</c:v>
                </c:pt>
                <c:pt idx="63">
                  <c:v>23.4</c:v>
                </c:pt>
                <c:pt idx="64">
                  <c:v>23.5</c:v>
                </c:pt>
                <c:pt idx="65">
                  <c:v>23.5</c:v>
                </c:pt>
                <c:pt idx="66">
                  <c:v>23.5</c:v>
                </c:pt>
                <c:pt idx="67">
                  <c:v>23.5</c:v>
                </c:pt>
                <c:pt idx="68">
                  <c:v>23.5</c:v>
                </c:pt>
                <c:pt idx="69">
                  <c:v>23.5</c:v>
                </c:pt>
                <c:pt idx="70">
                  <c:v>23.5</c:v>
                </c:pt>
                <c:pt idx="71">
                  <c:v>23.5</c:v>
                </c:pt>
                <c:pt idx="72">
                  <c:v>23.6</c:v>
                </c:pt>
                <c:pt idx="73">
                  <c:v>23.6</c:v>
                </c:pt>
                <c:pt idx="74">
                  <c:v>23.6</c:v>
                </c:pt>
                <c:pt idx="75">
                  <c:v>23.6</c:v>
                </c:pt>
                <c:pt idx="76">
                  <c:v>23.6</c:v>
                </c:pt>
                <c:pt idx="77">
                  <c:v>23.6</c:v>
                </c:pt>
                <c:pt idx="78">
                  <c:v>23.6</c:v>
                </c:pt>
                <c:pt idx="79">
                  <c:v>23.6</c:v>
                </c:pt>
                <c:pt idx="80">
                  <c:v>23.5</c:v>
                </c:pt>
                <c:pt idx="81">
                  <c:v>23.5</c:v>
                </c:pt>
                <c:pt idx="82">
                  <c:v>23.5</c:v>
                </c:pt>
                <c:pt idx="83">
                  <c:v>23.5</c:v>
                </c:pt>
                <c:pt idx="84">
                  <c:v>23.5</c:v>
                </c:pt>
                <c:pt idx="85">
                  <c:v>23.5</c:v>
                </c:pt>
                <c:pt idx="86">
                  <c:v>23.5</c:v>
                </c:pt>
                <c:pt idx="87">
                  <c:v>23.5</c:v>
                </c:pt>
                <c:pt idx="88">
                  <c:v>23.4</c:v>
                </c:pt>
                <c:pt idx="89">
                  <c:v>23.4</c:v>
                </c:pt>
                <c:pt idx="90">
                  <c:v>23.4</c:v>
                </c:pt>
                <c:pt idx="91">
                  <c:v>23.4</c:v>
                </c:pt>
                <c:pt idx="92">
                  <c:v>23.4</c:v>
                </c:pt>
                <c:pt idx="93">
                  <c:v>23.4</c:v>
                </c:pt>
                <c:pt idx="94">
                  <c:v>23.4</c:v>
                </c:pt>
                <c:pt idx="95">
                  <c:v>23.4</c:v>
                </c:pt>
                <c:pt idx="96">
                  <c:v>23.2</c:v>
                </c:pt>
                <c:pt idx="97">
                  <c:v>23.2</c:v>
                </c:pt>
                <c:pt idx="98">
                  <c:v>23.2</c:v>
                </c:pt>
                <c:pt idx="99">
                  <c:v>23.2</c:v>
                </c:pt>
                <c:pt idx="100">
                  <c:v>23.2</c:v>
                </c:pt>
                <c:pt idx="101">
                  <c:v>23.2</c:v>
                </c:pt>
                <c:pt idx="102">
                  <c:v>23.2</c:v>
                </c:pt>
                <c:pt idx="103">
                  <c:v>23.2</c:v>
                </c:pt>
                <c:pt idx="104">
                  <c:v>23.2</c:v>
                </c:pt>
                <c:pt idx="105">
                  <c:v>23</c:v>
                </c:pt>
                <c:pt idx="106">
                  <c:v>23</c:v>
                </c:pt>
                <c:pt idx="107">
                  <c:v>23</c:v>
                </c:pt>
                <c:pt idx="108">
                  <c:v>23</c:v>
                </c:pt>
                <c:pt idx="109">
                  <c:v>23</c:v>
                </c:pt>
                <c:pt idx="110">
                  <c:v>23</c:v>
                </c:pt>
                <c:pt idx="111">
                  <c:v>23</c:v>
                </c:pt>
                <c:pt idx="112">
                  <c:v>23</c:v>
                </c:pt>
                <c:pt idx="113">
                  <c:v>22.8</c:v>
                </c:pt>
                <c:pt idx="114">
                  <c:v>22.8</c:v>
                </c:pt>
                <c:pt idx="115">
                  <c:v>22.8</c:v>
                </c:pt>
                <c:pt idx="116">
                  <c:v>22.8</c:v>
                </c:pt>
                <c:pt idx="117">
                  <c:v>22.8</c:v>
                </c:pt>
                <c:pt idx="118">
                  <c:v>22.8</c:v>
                </c:pt>
                <c:pt idx="119">
                  <c:v>22.8</c:v>
                </c:pt>
                <c:pt idx="120">
                  <c:v>22.8</c:v>
                </c:pt>
                <c:pt idx="121">
                  <c:v>22.6</c:v>
                </c:pt>
                <c:pt idx="122">
                  <c:v>22.6</c:v>
                </c:pt>
                <c:pt idx="123">
                  <c:v>22.6</c:v>
                </c:pt>
                <c:pt idx="124">
                  <c:v>22.6</c:v>
                </c:pt>
                <c:pt idx="125">
                  <c:v>22.6</c:v>
                </c:pt>
                <c:pt idx="126">
                  <c:v>22.6</c:v>
                </c:pt>
                <c:pt idx="127">
                  <c:v>22.6</c:v>
                </c:pt>
                <c:pt idx="128">
                  <c:v>22.6</c:v>
                </c:pt>
                <c:pt idx="129">
                  <c:v>22.5</c:v>
                </c:pt>
                <c:pt idx="130">
                  <c:v>22.5</c:v>
                </c:pt>
                <c:pt idx="131">
                  <c:v>22.5</c:v>
                </c:pt>
                <c:pt idx="132">
                  <c:v>22.5</c:v>
                </c:pt>
                <c:pt idx="133">
                  <c:v>22.5</c:v>
                </c:pt>
                <c:pt idx="134">
                  <c:v>22.5</c:v>
                </c:pt>
                <c:pt idx="135">
                  <c:v>22.5</c:v>
                </c:pt>
                <c:pt idx="136">
                  <c:v>22.5</c:v>
                </c:pt>
                <c:pt idx="137">
                  <c:v>22.3</c:v>
                </c:pt>
                <c:pt idx="138">
                  <c:v>22.3</c:v>
                </c:pt>
                <c:pt idx="139">
                  <c:v>22.3</c:v>
                </c:pt>
                <c:pt idx="140">
                  <c:v>22.3</c:v>
                </c:pt>
                <c:pt idx="141">
                  <c:v>22.3</c:v>
                </c:pt>
                <c:pt idx="142">
                  <c:v>22.3</c:v>
                </c:pt>
                <c:pt idx="143">
                  <c:v>22.3</c:v>
                </c:pt>
                <c:pt idx="144">
                  <c:v>22.3</c:v>
                </c:pt>
                <c:pt idx="145">
                  <c:v>22.3</c:v>
                </c:pt>
                <c:pt idx="146">
                  <c:v>22.1</c:v>
                </c:pt>
                <c:pt idx="147">
                  <c:v>22.1</c:v>
                </c:pt>
                <c:pt idx="148">
                  <c:v>22.1</c:v>
                </c:pt>
                <c:pt idx="149">
                  <c:v>22.1</c:v>
                </c:pt>
                <c:pt idx="150">
                  <c:v>22.1</c:v>
                </c:pt>
                <c:pt idx="151">
                  <c:v>22.1</c:v>
                </c:pt>
                <c:pt idx="152">
                  <c:v>22.1</c:v>
                </c:pt>
                <c:pt idx="153">
                  <c:v>22.1</c:v>
                </c:pt>
                <c:pt idx="154">
                  <c:v>22</c:v>
                </c:pt>
                <c:pt idx="155">
                  <c:v>22</c:v>
                </c:pt>
                <c:pt idx="156">
                  <c:v>22</c:v>
                </c:pt>
                <c:pt idx="157">
                  <c:v>22</c:v>
                </c:pt>
                <c:pt idx="158">
                  <c:v>22</c:v>
                </c:pt>
                <c:pt idx="159">
                  <c:v>22</c:v>
                </c:pt>
                <c:pt idx="160">
                  <c:v>22</c:v>
                </c:pt>
                <c:pt idx="161">
                  <c:v>22</c:v>
                </c:pt>
                <c:pt idx="162">
                  <c:v>21.8</c:v>
                </c:pt>
                <c:pt idx="163">
                  <c:v>21.8</c:v>
                </c:pt>
                <c:pt idx="164">
                  <c:v>21.8</c:v>
                </c:pt>
                <c:pt idx="165">
                  <c:v>21.8</c:v>
                </c:pt>
                <c:pt idx="166">
                  <c:v>21.8</c:v>
                </c:pt>
                <c:pt idx="167">
                  <c:v>21.8</c:v>
                </c:pt>
                <c:pt idx="168">
                  <c:v>21.8</c:v>
                </c:pt>
                <c:pt idx="169">
                  <c:v>21.8</c:v>
                </c:pt>
                <c:pt idx="170">
                  <c:v>21.7</c:v>
                </c:pt>
                <c:pt idx="171">
                  <c:v>21.7</c:v>
                </c:pt>
                <c:pt idx="172">
                  <c:v>21.7</c:v>
                </c:pt>
                <c:pt idx="173">
                  <c:v>21.7</c:v>
                </c:pt>
                <c:pt idx="174">
                  <c:v>21.7</c:v>
                </c:pt>
                <c:pt idx="175">
                  <c:v>21.7</c:v>
                </c:pt>
                <c:pt idx="176">
                  <c:v>21.7</c:v>
                </c:pt>
                <c:pt idx="177">
                  <c:v>21.7</c:v>
                </c:pt>
                <c:pt idx="178">
                  <c:v>21.5</c:v>
                </c:pt>
                <c:pt idx="179">
                  <c:v>21.5</c:v>
                </c:pt>
                <c:pt idx="180">
                  <c:v>21.5</c:v>
                </c:pt>
                <c:pt idx="181">
                  <c:v>21.5</c:v>
                </c:pt>
                <c:pt idx="182">
                  <c:v>21.5</c:v>
                </c:pt>
                <c:pt idx="183">
                  <c:v>21.5</c:v>
                </c:pt>
                <c:pt idx="184">
                  <c:v>21.5</c:v>
                </c:pt>
                <c:pt idx="185">
                  <c:v>21.5</c:v>
                </c:pt>
                <c:pt idx="186">
                  <c:v>21.4</c:v>
                </c:pt>
                <c:pt idx="187">
                  <c:v>21.4</c:v>
                </c:pt>
                <c:pt idx="188">
                  <c:v>21.4</c:v>
                </c:pt>
                <c:pt idx="189">
                  <c:v>21.4</c:v>
                </c:pt>
                <c:pt idx="190">
                  <c:v>21.4</c:v>
                </c:pt>
                <c:pt idx="191">
                  <c:v>21.4</c:v>
                </c:pt>
                <c:pt idx="192">
                  <c:v>21.4</c:v>
                </c:pt>
                <c:pt idx="193">
                  <c:v>21.4</c:v>
                </c:pt>
                <c:pt idx="194">
                  <c:v>21.4</c:v>
                </c:pt>
                <c:pt idx="195">
                  <c:v>21.2</c:v>
                </c:pt>
                <c:pt idx="196">
                  <c:v>21.2</c:v>
                </c:pt>
                <c:pt idx="197">
                  <c:v>21.2</c:v>
                </c:pt>
                <c:pt idx="198">
                  <c:v>21.2</c:v>
                </c:pt>
                <c:pt idx="199">
                  <c:v>21.2</c:v>
                </c:pt>
                <c:pt idx="200">
                  <c:v>21.2</c:v>
                </c:pt>
                <c:pt idx="201">
                  <c:v>21.2</c:v>
                </c:pt>
                <c:pt idx="202">
                  <c:v>21.2</c:v>
                </c:pt>
                <c:pt idx="203">
                  <c:v>21.1</c:v>
                </c:pt>
                <c:pt idx="204">
                  <c:v>21.1</c:v>
                </c:pt>
                <c:pt idx="205">
                  <c:v>21.1</c:v>
                </c:pt>
                <c:pt idx="206">
                  <c:v>21.1</c:v>
                </c:pt>
                <c:pt idx="207">
                  <c:v>21.1</c:v>
                </c:pt>
                <c:pt idx="208">
                  <c:v>21.1</c:v>
                </c:pt>
                <c:pt idx="209">
                  <c:v>21.1</c:v>
                </c:pt>
                <c:pt idx="210">
                  <c:v>21.1</c:v>
                </c:pt>
                <c:pt idx="211">
                  <c:v>21</c:v>
                </c:pt>
                <c:pt idx="212">
                  <c:v>21</c:v>
                </c:pt>
                <c:pt idx="213">
                  <c:v>21</c:v>
                </c:pt>
                <c:pt idx="214">
                  <c:v>21</c:v>
                </c:pt>
                <c:pt idx="215">
                  <c:v>21</c:v>
                </c:pt>
                <c:pt idx="216">
                  <c:v>21</c:v>
                </c:pt>
                <c:pt idx="217">
                  <c:v>21</c:v>
                </c:pt>
                <c:pt idx="218">
                  <c:v>21</c:v>
                </c:pt>
                <c:pt idx="219">
                  <c:v>20.9</c:v>
                </c:pt>
                <c:pt idx="220">
                  <c:v>20.9</c:v>
                </c:pt>
                <c:pt idx="221">
                  <c:v>20.9</c:v>
                </c:pt>
                <c:pt idx="222">
                  <c:v>20.9</c:v>
                </c:pt>
                <c:pt idx="223">
                  <c:v>20.9</c:v>
                </c:pt>
                <c:pt idx="224">
                  <c:v>20.9</c:v>
                </c:pt>
                <c:pt idx="225">
                  <c:v>20.9</c:v>
                </c:pt>
                <c:pt idx="226">
                  <c:v>20.9</c:v>
                </c:pt>
                <c:pt idx="227">
                  <c:v>20.9</c:v>
                </c:pt>
                <c:pt idx="228">
                  <c:v>20.9</c:v>
                </c:pt>
                <c:pt idx="229">
                  <c:v>20.9</c:v>
                </c:pt>
                <c:pt idx="230">
                  <c:v>20.9</c:v>
                </c:pt>
                <c:pt idx="231">
                  <c:v>20.9</c:v>
                </c:pt>
                <c:pt idx="232">
                  <c:v>20.9</c:v>
                </c:pt>
                <c:pt idx="233">
                  <c:v>20.9</c:v>
                </c:pt>
                <c:pt idx="234">
                  <c:v>20.9</c:v>
                </c:pt>
                <c:pt idx="235">
                  <c:v>20.9</c:v>
                </c:pt>
                <c:pt idx="236">
                  <c:v>20.8</c:v>
                </c:pt>
                <c:pt idx="237">
                  <c:v>20.8</c:v>
                </c:pt>
                <c:pt idx="238">
                  <c:v>20.8</c:v>
                </c:pt>
                <c:pt idx="239">
                  <c:v>20.8</c:v>
                </c:pt>
                <c:pt idx="240">
                  <c:v>20.8</c:v>
                </c:pt>
                <c:pt idx="241">
                  <c:v>20.8</c:v>
                </c:pt>
                <c:pt idx="242">
                  <c:v>20.8</c:v>
                </c:pt>
                <c:pt idx="243">
                  <c:v>20.8</c:v>
                </c:pt>
                <c:pt idx="244">
                  <c:v>20.7</c:v>
                </c:pt>
                <c:pt idx="245">
                  <c:v>20.7</c:v>
                </c:pt>
                <c:pt idx="246">
                  <c:v>20.7</c:v>
                </c:pt>
                <c:pt idx="247">
                  <c:v>20.7</c:v>
                </c:pt>
                <c:pt idx="248">
                  <c:v>20.7</c:v>
                </c:pt>
                <c:pt idx="249">
                  <c:v>20.7</c:v>
                </c:pt>
                <c:pt idx="250">
                  <c:v>20.7</c:v>
                </c:pt>
                <c:pt idx="251">
                  <c:v>20.7</c:v>
                </c:pt>
                <c:pt idx="252">
                  <c:v>20.6</c:v>
                </c:pt>
                <c:pt idx="253">
                  <c:v>20.6</c:v>
                </c:pt>
                <c:pt idx="254">
                  <c:v>20.6</c:v>
                </c:pt>
                <c:pt idx="255">
                  <c:v>20.6</c:v>
                </c:pt>
                <c:pt idx="256">
                  <c:v>20.6</c:v>
                </c:pt>
                <c:pt idx="257">
                  <c:v>20.6</c:v>
                </c:pt>
                <c:pt idx="258">
                  <c:v>20.6</c:v>
                </c:pt>
                <c:pt idx="259">
                  <c:v>20.6</c:v>
                </c:pt>
                <c:pt idx="260">
                  <c:v>20.6</c:v>
                </c:pt>
                <c:pt idx="261">
                  <c:v>20.6</c:v>
                </c:pt>
                <c:pt idx="262">
                  <c:v>20.6</c:v>
                </c:pt>
                <c:pt idx="263">
                  <c:v>20.6</c:v>
                </c:pt>
                <c:pt idx="264">
                  <c:v>20.6</c:v>
                </c:pt>
                <c:pt idx="265">
                  <c:v>20.6</c:v>
                </c:pt>
                <c:pt idx="266">
                  <c:v>20.6</c:v>
                </c:pt>
                <c:pt idx="267">
                  <c:v>20.6</c:v>
                </c:pt>
                <c:pt idx="268">
                  <c:v>20.5</c:v>
                </c:pt>
                <c:pt idx="269">
                  <c:v>20.5</c:v>
                </c:pt>
                <c:pt idx="270">
                  <c:v>20.5</c:v>
                </c:pt>
                <c:pt idx="271">
                  <c:v>20.5</c:v>
                </c:pt>
                <c:pt idx="272">
                  <c:v>20.5</c:v>
                </c:pt>
                <c:pt idx="273">
                  <c:v>20.5</c:v>
                </c:pt>
                <c:pt idx="274">
                  <c:v>20.5</c:v>
                </c:pt>
                <c:pt idx="275">
                  <c:v>20.5</c:v>
                </c:pt>
                <c:pt idx="276">
                  <c:v>20.5</c:v>
                </c:pt>
                <c:pt idx="277">
                  <c:v>20.399999999999999</c:v>
                </c:pt>
                <c:pt idx="278">
                  <c:v>20.399999999999999</c:v>
                </c:pt>
                <c:pt idx="279">
                  <c:v>20.399999999999999</c:v>
                </c:pt>
                <c:pt idx="280">
                  <c:v>20.399999999999999</c:v>
                </c:pt>
                <c:pt idx="281">
                  <c:v>20.399999999999999</c:v>
                </c:pt>
                <c:pt idx="282">
                  <c:v>20.399999999999999</c:v>
                </c:pt>
                <c:pt idx="283">
                  <c:v>20.399999999999999</c:v>
                </c:pt>
                <c:pt idx="284">
                  <c:v>20.399999999999999</c:v>
                </c:pt>
                <c:pt idx="285">
                  <c:v>20.3</c:v>
                </c:pt>
                <c:pt idx="286">
                  <c:v>20.3</c:v>
                </c:pt>
                <c:pt idx="287">
                  <c:v>20.3</c:v>
                </c:pt>
                <c:pt idx="288">
                  <c:v>20.3</c:v>
                </c:pt>
                <c:pt idx="289">
                  <c:v>20.3</c:v>
                </c:pt>
                <c:pt idx="290">
                  <c:v>20.3</c:v>
                </c:pt>
                <c:pt idx="291">
                  <c:v>20.3</c:v>
                </c:pt>
                <c:pt idx="292">
                  <c:v>20.3</c:v>
                </c:pt>
                <c:pt idx="293">
                  <c:v>20.3</c:v>
                </c:pt>
                <c:pt idx="294">
                  <c:v>20.3</c:v>
                </c:pt>
                <c:pt idx="295">
                  <c:v>20.3</c:v>
                </c:pt>
                <c:pt idx="296">
                  <c:v>20.3</c:v>
                </c:pt>
                <c:pt idx="297">
                  <c:v>20.3</c:v>
                </c:pt>
                <c:pt idx="298">
                  <c:v>20.3</c:v>
                </c:pt>
                <c:pt idx="299">
                  <c:v>20.3</c:v>
                </c:pt>
                <c:pt idx="300">
                  <c:v>20.3</c:v>
                </c:pt>
                <c:pt idx="301">
                  <c:v>20.2</c:v>
                </c:pt>
                <c:pt idx="302">
                  <c:v>20.2</c:v>
                </c:pt>
                <c:pt idx="303">
                  <c:v>20.2</c:v>
                </c:pt>
                <c:pt idx="304">
                  <c:v>20.2</c:v>
                </c:pt>
                <c:pt idx="305">
                  <c:v>20.2</c:v>
                </c:pt>
                <c:pt idx="306">
                  <c:v>20.2</c:v>
                </c:pt>
                <c:pt idx="307">
                  <c:v>20.2</c:v>
                </c:pt>
                <c:pt idx="308">
                  <c:v>20.2</c:v>
                </c:pt>
                <c:pt idx="309">
                  <c:v>20.100000000000001</c:v>
                </c:pt>
                <c:pt idx="310">
                  <c:v>20.100000000000001</c:v>
                </c:pt>
                <c:pt idx="311">
                  <c:v>20.100000000000001</c:v>
                </c:pt>
                <c:pt idx="312">
                  <c:v>20.100000000000001</c:v>
                </c:pt>
                <c:pt idx="313">
                  <c:v>20.100000000000001</c:v>
                </c:pt>
                <c:pt idx="314">
                  <c:v>20.100000000000001</c:v>
                </c:pt>
                <c:pt idx="315">
                  <c:v>20.100000000000001</c:v>
                </c:pt>
                <c:pt idx="316">
                  <c:v>20.100000000000001</c:v>
                </c:pt>
                <c:pt idx="317">
                  <c:v>20.100000000000001</c:v>
                </c:pt>
                <c:pt idx="318">
                  <c:v>20.100000000000001</c:v>
                </c:pt>
                <c:pt idx="319">
                  <c:v>20.100000000000001</c:v>
                </c:pt>
                <c:pt idx="320">
                  <c:v>20.100000000000001</c:v>
                </c:pt>
                <c:pt idx="321">
                  <c:v>20.100000000000001</c:v>
                </c:pt>
                <c:pt idx="322">
                  <c:v>20.100000000000001</c:v>
                </c:pt>
                <c:pt idx="323">
                  <c:v>20.100000000000001</c:v>
                </c:pt>
                <c:pt idx="324">
                  <c:v>20.100000000000001</c:v>
                </c:pt>
                <c:pt idx="325">
                  <c:v>20.100000000000001</c:v>
                </c:pt>
                <c:pt idx="326">
                  <c:v>20.100000000000001</c:v>
                </c:pt>
                <c:pt idx="327">
                  <c:v>20.100000000000001</c:v>
                </c:pt>
                <c:pt idx="328">
                  <c:v>20.100000000000001</c:v>
                </c:pt>
                <c:pt idx="329">
                  <c:v>20.100000000000001</c:v>
                </c:pt>
                <c:pt idx="330">
                  <c:v>20.100000000000001</c:v>
                </c:pt>
                <c:pt idx="331">
                  <c:v>20.100000000000001</c:v>
                </c:pt>
                <c:pt idx="332">
                  <c:v>20.100000000000001</c:v>
                </c:pt>
                <c:pt idx="333">
                  <c:v>20.100000000000001</c:v>
                </c:pt>
                <c:pt idx="334">
                  <c:v>20.100000000000001</c:v>
                </c:pt>
                <c:pt idx="335">
                  <c:v>20.100000000000001</c:v>
                </c:pt>
                <c:pt idx="336">
                  <c:v>20.100000000000001</c:v>
                </c:pt>
                <c:pt idx="337">
                  <c:v>20.100000000000001</c:v>
                </c:pt>
                <c:pt idx="338">
                  <c:v>20.100000000000001</c:v>
                </c:pt>
                <c:pt idx="339">
                  <c:v>20.100000000000001</c:v>
                </c:pt>
                <c:pt idx="340">
                  <c:v>20.100000000000001</c:v>
                </c:pt>
                <c:pt idx="341">
                  <c:v>20.100000000000001</c:v>
                </c:pt>
                <c:pt idx="342">
                  <c:v>20</c:v>
                </c:pt>
                <c:pt idx="343">
                  <c:v>20</c:v>
                </c:pt>
                <c:pt idx="344">
                  <c:v>20</c:v>
                </c:pt>
                <c:pt idx="345">
                  <c:v>20</c:v>
                </c:pt>
                <c:pt idx="346">
                  <c:v>20</c:v>
                </c:pt>
                <c:pt idx="347">
                  <c:v>20</c:v>
                </c:pt>
                <c:pt idx="348">
                  <c:v>20</c:v>
                </c:pt>
                <c:pt idx="349">
                  <c:v>20</c:v>
                </c:pt>
                <c:pt idx="350">
                  <c:v>20</c:v>
                </c:pt>
                <c:pt idx="351">
                  <c:v>20</c:v>
                </c:pt>
                <c:pt idx="352">
                  <c:v>20</c:v>
                </c:pt>
                <c:pt idx="353">
                  <c:v>20</c:v>
                </c:pt>
                <c:pt idx="354">
                  <c:v>20</c:v>
                </c:pt>
                <c:pt idx="355">
                  <c:v>20</c:v>
                </c:pt>
                <c:pt idx="356">
                  <c:v>20</c:v>
                </c:pt>
                <c:pt idx="357">
                  <c:v>20</c:v>
                </c:pt>
                <c:pt idx="358">
                  <c:v>20</c:v>
                </c:pt>
                <c:pt idx="359">
                  <c:v>20</c:v>
                </c:pt>
                <c:pt idx="360">
                  <c:v>20</c:v>
                </c:pt>
                <c:pt idx="361">
                  <c:v>20</c:v>
                </c:pt>
                <c:pt idx="362">
                  <c:v>20</c:v>
                </c:pt>
                <c:pt idx="363">
                  <c:v>20</c:v>
                </c:pt>
                <c:pt idx="364">
                  <c:v>20</c:v>
                </c:pt>
                <c:pt idx="365">
                  <c:v>20</c:v>
                </c:pt>
                <c:pt idx="366">
                  <c:v>20</c:v>
                </c:pt>
                <c:pt idx="367">
                  <c:v>20</c:v>
                </c:pt>
                <c:pt idx="368">
                  <c:v>20</c:v>
                </c:pt>
                <c:pt idx="369">
                  <c:v>20</c:v>
                </c:pt>
                <c:pt idx="370">
                  <c:v>20</c:v>
                </c:pt>
                <c:pt idx="371">
                  <c:v>20</c:v>
                </c:pt>
                <c:pt idx="372">
                  <c:v>20</c:v>
                </c:pt>
                <c:pt idx="373">
                  <c:v>20</c:v>
                </c:pt>
                <c:pt idx="374">
                  <c:v>20</c:v>
                </c:pt>
                <c:pt idx="375">
                  <c:v>19.899999999999999</c:v>
                </c:pt>
                <c:pt idx="376">
                  <c:v>19.899999999999999</c:v>
                </c:pt>
                <c:pt idx="377">
                  <c:v>19.899999999999999</c:v>
                </c:pt>
                <c:pt idx="378">
                  <c:v>19.899999999999999</c:v>
                </c:pt>
                <c:pt idx="379">
                  <c:v>19.899999999999999</c:v>
                </c:pt>
                <c:pt idx="380">
                  <c:v>19.899999999999999</c:v>
                </c:pt>
                <c:pt idx="381">
                  <c:v>19.899999999999999</c:v>
                </c:pt>
                <c:pt idx="382">
                  <c:v>19.899999999999999</c:v>
                </c:pt>
                <c:pt idx="383">
                  <c:v>19.899999999999999</c:v>
                </c:pt>
                <c:pt idx="384">
                  <c:v>19.899999999999999</c:v>
                </c:pt>
                <c:pt idx="385">
                  <c:v>19.899999999999999</c:v>
                </c:pt>
                <c:pt idx="386">
                  <c:v>19.899999999999999</c:v>
                </c:pt>
                <c:pt idx="387">
                  <c:v>19.899999999999999</c:v>
                </c:pt>
                <c:pt idx="388">
                  <c:v>19.899999999999999</c:v>
                </c:pt>
                <c:pt idx="389">
                  <c:v>19.899999999999999</c:v>
                </c:pt>
                <c:pt idx="390">
                  <c:v>19.899999999999999</c:v>
                </c:pt>
                <c:pt idx="391">
                  <c:v>19.899999999999999</c:v>
                </c:pt>
                <c:pt idx="392">
                  <c:v>19.899999999999999</c:v>
                </c:pt>
                <c:pt idx="393">
                  <c:v>19.899999999999999</c:v>
                </c:pt>
                <c:pt idx="394">
                  <c:v>19.899999999999999</c:v>
                </c:pt>
                <c:pt idx="395">
                  <c:v>19.899999999999999</c:v>
                </c:pt>
                <c:pt idx="396">
                  <c:v>19.899999999999999</c:v>
                </c:pt>
                <c:pt idx="397">
                  <c:v>19.899999999999999</c:v>
                </c:pt>
                <c:pt idx="398">
                  <c:v>19.899999999999999</c:v>
                </c:pt>
                <c:pt idx="399">
                  <c:v>19.899999999999999</c:v>
                </c:pt>
                <c:pt idx="400">
                  <c:v>19.899999999999999</c:v>
                </c:pt>
                <c:pt idx="401">
                  <c:v>19.899999999999999</c:v>
                </c:pt>
                <c:pt idx="402">
                  <c:v>19.899999999999999</c:v>
                </c:pt>
                <c:pt idx="403">
                  <c:v>19.899999999999999</c:v>
                </c:pt>
                <c:pt idx="404">
                  <c:v>19.899999999999999</c:v>
                </c:pt>
                <c:pt idx="405">
                  <c:v>19.899999999999999</c:v>
                </c:pt>
                <c:pt idx="406">
                  <c:v>19.899999999999999</c:v>
                </c:pt>
                <c:pt idx="407">
                  <c:v>19.8</c:v>
                </c:pt>
                <c:pt idx="408">
                  <c:v>19.8</c:v>
                </c:pt>
                <c:pt idx="409">
                  <c:v>19.8</c:v>
                </c:pt>
                <c:pt idx="410">
                  <c:v>19.8</c:v>
                </c:pt>
                <c:pt idx="411">
                  <c:v>19.8</c:v>
                </c:pt>
                <c:pt idx="412">
                  <c:v>19.8</c:v>
                </c:pt>
                <c:pt idx="413">
                  <c:v>19.8</c:v>
                </c:pt>
                <c:pt idx="414">
                  <c:v>19.8</c:v>
                </c:pt>
                <c:pt idx="415">
                  <c:v>19.8</c:v>
                </c:pt>
                <c:pt idx="416">
                  <c:v>19.8</c:v>
                </c:pt>
                <c:pt idx="417">
                  <c:v>19.8</c:v>
                </c:pt>
                <c:pt idx="418">
                  <c:v>19.8</c:v>
                </c:pt>
                <c:pt idx="419">
                  <c:v>19.8</c:v>
                </c:pt>
                <c:pt idx="420">
                  <c:v>19.8</c:v>
                </c:pt>
                <c:pt idx="421">
                  <c:v>19.8</c:v>
                </c:pt>
                <c:pt idx="422">
                  <c:v>19.8</c:v>
                </c:pt>
                <c:pt idx="423">
                  <c:v>19.8</c:v>
                </c:pt>
                <c:pt idx="424">
                  <c:v>19.8</c:v>
                </c:pt>
                <c:pt idx="425">
                  <c:v>19.8</c:v>
                </c:pt>
                <c:pt idx="426">
                  <c:v>19.8</c:v>
                </c:pt>
                <c:pt idx="427">
                  <c:v>19.8</c:v>
                </c:pt>
                <c:pt idx="428">
                  <c:v>19.8</c:v>
                </c:pt>
                <c:pt idx="429">
                  <c:v>19.8</c:v>
                </c:pt>
                <c:pt idx="430">
                  <c:v>19.8</c:v>
                </c:pt>
                <c:pt idx="431">
                  <c:v>19.8</c:v>
                </c:pt>
                <c:pt idx="432">
                  <c:v>19.8</c:v>
                </c:pt>
                <c:pt idx="433">
                  <c:v>19.8</c:v>
                </c:pt>
                <c:pt idx="434">
                  <c:v>19.8</c:v>
                </c:pt>
                <c:pt idx="435">
                  <c:v>19.8</c:v>
                </c:pt>
                <c:pt idx="436">
                  <c:v>19.8</c:v>
                </c:pt>
                <c:pt idx="437">
                  <c:v>19.8</c:v>
                </c:pt>
                <c:pt idx="438">
                  <c:v>19.8</c:v>
                </c:pt>
                <c:pt idx="439">
                  <c:v>19.8</c:v>
                </c:pt>
                <c:pt idx="440">
                  <c:v>19.8</c:v>
                </c:pt>
                <c:pt idx="441">
                  <c:v>19.8</c:v>
                </c:pt>
                <c:pt idx="442">
                  <c:v>19.8</c:v>
                </c:pt>
                <c:pt idx="443">
                  <c:v>19.8</c:v>
                </c:pt>
                <c:pt idx="444">
                  <c:v>19.8</c:v>
                </c:pt>
                <c:pt idx="445">
                  <c:v>19.8</c:v>
                </c:pt>
                <c:pt idx="446">
                  <c:v>19.8</c:v>
                </c:pt>
                <c:pt idx="447">
                  <c:v>19.8</c:v>
                </c:pt>
                <c:pt idx="448">
                  <c:v>19.8</c:v>
                </c:pt>
                <c:pt idx="449">
                  <c:v>19.8</c:v>
                </c:pt>
                <c:pt idx="450">
                  <c:v>19.8</c:v>
                </c:pt>
                <c:pt idx="451">
                  <c:v>19.8</c:v>
                </c:pt>
                <c:pt idx="452">
                  <c:v>19.8</c:v>
                </c:pt>
                <c:pt idx="453">
                  <c:v>19.8</c:v>
                </c:pt>
                <c:pt idx="454">
                  <c:v>19.8</c:v>
                </c:pt>
                <c:pt idx="455">
                  <c:v>19.8</c:v>
                </c:pt>
                <c:pt idx="456">
                  <c:v>19.8</c:v>
                </c:pt>
                <c:pt idx="457">
                  <c:v>19.8</c:v>
                </c:pt>
                <c:pt idx="458">
                  <c:v>19.8</c:v>
                </c:pt>
                <c:pt idx="459">
                  <c:v>19.8</c:v>
                </c:pt>
                <c:pt idx="460">
                  <c:v>19.8</c:v>
                </c:pt>
                <c:pt idx="461">
                  <c:v>19.8</c:v>
                </c:pt>
                <c:pt idx="462">
                  <c:v>19.8</c:v>
                </c:pt>
                <c:pt idx="463">
                  <c:v>19.8</c:v>
                </c:pt>
                <c:pt idx="464">
                  <c:v>19.8</c:v>
                </c:pt>
                <c:pt idx="465">
                  <c:v>19.8</c:v>
                </c:pt>
                <c:pt idx="466">
                  <c:v>19.8</c:v>
                </c:pt>
                <c:pt idx="467">
                  <c:v>19.8</c:v>
                </c:pt>
                <c:pt idx="468">
                  <c:v>19.8</c:v>
                </c:pt>
                <c:pt idx="469">
                  <c:v>19.8</c:v>
                </c:pt>
                <c:pt idx="470">
                  <c:v>19.8</c:v>
                </c:pt>
                <c:pt idx="471">
                  <c:v>19.8</c:v>
                </c:pt>
                <c:pt idx="472">
                  <c:v>19.8</c:v>
                </c:pt>
                <c:pt idx="473">
                  <c:v>19.8</c:v>
                </c:pt>
                <c:pt idx="474">
                  <c:v>19.8</c:v>
                </c:pt>
                <c:pt idx="475">
                  <c:v>19.8</c:v>
                </c:pt>
                <c:pt idx="476">
                  <c:v>19.8</c:v>
                </c:pt>
                <c:pt idx="477">
                  <c:v>19.8</c:v>
                </c:pt>
                <c:pt idx="478">
                  <c:v>19.8</c:v>
                </c:pt>
                <c:pt idx="479">
                  <c:v>19.8</c:v>
                </c:pt>
                <c:pt idx="480">
                  <c:v>19.8</c:v>
                </c:pt>
                <c:pt idx="481">
                  <c:v>19.8</c:v>
                </c:pt>
                <c:pt idx="482">
                  <c:v>19.8</c:v>
                </c:pt>
                <c:pt idx="483">
                  <c:v>19.8</c:v>
                </c:pt>
                <c:pt idx="484">
                  <c:v>19.8</c:v>
                </c:pt>
                <c:pt idx="485">
                  <c:v>19.8</c:v>
                </c:pt>
                <c:pt idx="486">
                  <c:v>19.8</c:v>
                </c:pt>
                <c:pt idx="487">
                  <c:v>19.8</c:v>
                </c:pt>
                <c:pt idx="488">
                  <c:v>19.8</c:v>
                </c:pt>
                <c:pt idx="489">
                  <c:v>19.8</c:v>
                </c:pt>
                <c:pt idx="490">
                  <c:v>19.8</c:v>
                </c:pt>
                <c:pt idx="491">
                  <c:v>19.8</c:v>
                </c:pt>
                <c:pt idx="492">
                  <c:v>19.8</c:v>
                </c:pt>
                <c:pt idx="493">
                  <c:v>19.8</c:v>
                </c:pt>
                <c:pt idx="494">
                  <c:v>19.8</c:v>
                </c:pt>
                <c:pt idx="495">
                  <c:v>19.8</c:v>
                </c:pt>
                <c:pt idx="496">
                  <c:v>19.8</c:v>
                </c:pt>
                <c:pt idx="497">
                  <c:v>19.8</c:v>
                </c:pt>
                <c:pt idx="498">
                  <c:v>19.8</c:v>
                </c:pt>
                <c:pt idx="499">
                  <c:v>19.8</c:v>
                </c:pt>
                <c:pt idx="500">
                  <c:v>19.8</c:v>
                </c:pt>
                <c:pt idx="501">
                  <c:v>19.8</c:v>
                </c:pt>
                <c:pt idx="502">
                  <c:v>19.8</c:v>
                </c:pt>
                <c:pt idx="503">
                  <c:v>19.8</c:v>
                </c:pt>
                <c:pt idx="504">
                  <c:v>19.8</c:v>
                </c:pt>
                <c:pt idx="505">
                  <c:v>19.8</c:v>
                </c:pt>
                <c:pt idx="506">
                  <c:v>19.8</c:v>
                </c:pt>
                <c:pt idx="507">
                  <c:v>19.8</c:v>
                </c:pt>
                <c:pt idx="508">
                  <c:v>19.8</c:v>
                </c:pt>
                <c:pt idx="509">
                  <c:v>19.8</c:v>
                </c:pt>
                <c:pt idx="510">
                  <c:v>19.8</c:v>
                </c:pt>
                <c:pt idx="511">
                  <c:v>19.8</c:v>
                </c:pt>
                <c:pt idx="512">
                  <c:v>19.8</c:v>
                </c:pt>
                <c:pt idx="513">
                  <c:v>19.8</c:v>
                </c:pt>
                <c:pt idx="514">
                  <c:v>19.8</c:v>
                </c:pt>
                <c:pt idx="515">
                  <c:v>19.8</c:v>
                </c:pt>
                <c:pt idx="516">
                  <c:v>19.8</c:v>
                </c:pt>
                <c:pt idx="517">
                  <c:v>19.8</c:v>
                </c:pt>
                <c:pt idx="518">
                  <c:v>19.8</c:v>
                </c:pt>
                <c:pt idx="519">
                  <c:v>19.8</c:v>
                </c:pt>
                <c:pt idx="520">
                  <c:v>19.8</c:v>
                </c:pt>
                <c:pt idx="521">
                  <c:v>19.8</c:v>
                </c:pt>
                <c:pt idx="522">
                  <c:v>19.8</c:v>
                </c:pt>
                <c:pt idx="523">
                  <c:v>19.8</c:v>
                </c:pt>
                <c:pt idx="524">
                  <c:v>19.8</c:v>
                </c:pt>
                <c:pt idx="525">
                  <c:v>19.8</c:v>
                </c:pt>
                <c:pt idx="526">
                  <c:v>19.8</c:v>
                </c:pt>
                <c:pt idx="527">
                  <c:v>19.8</c:v>
                </c:pt>
                <c:pt idx="528">
                  <c:v>19.8</c:v>
                </c:pt>
                <c:pt idx="529">
                  <c:v>19.8</c:v>
                </c:pt>
                <c:pt idx="530">
                  <c:v>19.7</c:v>
                </c:pt>
                <c:pt idx="531">
                  <c:v>19.7</c:v>
                </c:pt>
                <c:pt idx="532">
                  <c:v>19.7</c:v>
                </c:pt>
                <c:pt idx="533">
                  <c:v>19.7</c:v>
                </c:pt>
                <c:pt idx="534">
                  <c:v>19.7</c:v>
                </c:pt>
                <c:pt idx="535">
                  <c:v>19.7</c:v>
                </c:pt>
                <c:pt idx="536">
                  <c:v>19.7</c:v>
                </c:pt>
                <c:pt idx="537">
                  <c:v>19.7</c:v>
                </c:pt>
                <c:pt idx="538">
                  <c:v>19.7</c:v>
                </c:pt>
                <c:pt idx="539">
                  <c:v>19.7</c:v>
                </c:pt>
                <c:pt idx="540">
                  <c:v>19.7</c:v>
                </c:pt>
                <c:pt idx="541">
                  <c:v>19.7</c:v>
                </c:pt>
                <c:pt idx="542">
                  <c:v>19.7</c:v>
                </c:pt>
                <c:pt idx="543">
                  <c:v>19.7</c:v>
                </c:pt>
                <c:pt idx="544">
                  <c:v>19.7</c:v>
                </c:pt>
                <c:pt idx="545">
                  <c:v>19.7</c:v>
                </c:pt>
                <c:pt idx="546">
                  <c:v>19.7</c:v>
                </c:pt>
                <c:pt idx="547">
                  <c:v>19.7</c:v>
                </c:pt>
                <c:pt idx="548">
                  <c:v>19.7</c:v>
                </c:pt>
                <c:pt idx="549">
                  <c:v>19.7</c:v>
                </c:pt>
                <c:pt idx="550">
                  <c:v>19.7</c:v>
                </c:pt>
                <c:pt idx="551">
                  <c:v>19.7</c:v>
                </c:pt>
                <c:pt idx="552">
                  <c:v>19.7</c:v>
                </c:pt>
                <c:pt idx="553">
                  <c:v>19.7</c:v>
                </c:pt>
                <c:pt idx="554">
                  <c:v>19.7</c:v>
                </c:pt>
                <c:pt idx="555">
                  <c:v>19.7</c:v>
                </c:pt>
                <c:pt idx="556">
                  <c:v>19.7</c:v>
                </c:pt>
                <c:pt idx="557">
                  <c:v>19.7</c:v>
                </c:pt>
                <c:pt idx="558">
                  <c:v>19.7</c:v>
                </c:pt>
                <c:pt idx="559">
                  <c:v>19.7</c:v>
                </c:pt>
                <c:pt idx="560">
                  <c:v>19.7</c:v>
                </c:pt>
                <c:pt idx="561">
                  <c:v>19.7</c:v>
                </c:pt>
                <c:pt idx="562">
                  <c:v>19.7</c:v>
                </c:pt>
                <c:pt idx="563">
                  <c:v>19.7</c:v>
                </c:pt>
                <c:pt idx="564">
                  <c:v>19.7</c:v>
                </c:pt>
                <c:pt idx="565">
                  <c:v>19.7</c:v>
                </c:pt>
                <c:pt idx="566">
                  <c:v>19.7</c:v>
                </c:pt>
                <c:pt idx="567">
                  <c:v>19.7</c:v>
                </c:pt>
                <c:pt idx="568">
                  <c:v>19.7</c:v>
                </c:pt>
                <c:pt idx="569">
                  <c:v>19.7</c:v>
                </c:pt>
                <c:pt idx="570">
                  <c:v>19.7</c:v>
                </c:pt>
                <c:pt idx="571">
                  <c:v>19.7</c:v>
                </c:pt>
                <c:pt idx="572">
                  <c:v>19.7</c:v>
                </c:pt>
                <c:pt idx="573">
                  <c:v>19.7</c:v>
                </c:pt>
                <c:pt idx="574">
                  <c:v>19.7</c:v>
                </c:pt>
                <c:pt idx="575">
                  <c:v>19.7</c:v>
                </c:pt>
                <c:pt idx="576">
                  <c:v>19.7</c:v>
                </c:pt>
                <c:pt idx="577">
                  <c:v>19.7</c:v>
                </c:pt>
                <c:pt idx="578">
                  <c:v>19.7</c:v>
                </c:pt>
                <c:pt idx="579">
                  <c:v>19.7</c:v>
                </c:pt>
                <c:pt idx="580">
                  <c:v>19.7</c:v>
                </c:pt>
                <c:pt idx="581">
                  <c:v>19.7</c:v>
                </c:pt>
                <c:pt idx="582">
                  <c:v>19.7</c:v>
                </c:pt>
                <c:pt idx="583">
                  <c:v>19.7</c:v>
                </c:pt>
                <c:pt idx="584">
                  <c:v>19.7</c:v>
                </c:pt>
                <c:pt idx="585">
                  <c:v>19.7</c:v>
                </c:pt>
                <c:pt idx="586">
                  <c:v>19.7</c:v>
                </c:pt>
                <c:pt idx="587">
                  <c:v>19.7</c:v>
                </c:pt>
                <c:pt idx="588">
                  <c:v>19.7</c:v>
                </c:pt>
                <c:pt idx="589">
                  <c:v>19.7</c:v>
                </c:pt>
                <c:pt idx="590">
                  <c:v>19.7</c:v>
                </c:pt>
                <c:pt idx="591">
                  <c:v>19.7</c:v>
                </c:pt>
                <c:pt idx="592">
                  <c:v>19.7</c:v>
                </c:pt>
                <c:pt idx="593">
                  <c:v>19.7</c:v>
                </c:pt>
                <c:pt idx="594">
                  <c:v>19.7</c:v>
                </c:pt>
                <c:pt idx="595">
                  <c:v>19.7</c:v>
                </c:pt>
                <c:pt idx="596">
                  <c:v>19.7</c:v>
                </c:pt>
                <c:pt idx="597">
                  <c:v>19.7</c:v>
                </c:pt>
                <c:pt idx="598">
                  <c:v>19.7</c:v>
                </c:pt>
                <c:pt idx="599">
                  <c:v>19.7</c:v>
                </c:pt>
                <c:pt idx="600">
                  <c:v>19.7</c:v>
                </c:pt>
                <c:pt idx="601">
                  <c:v>19.7</c:v>
                </c:pt>
                <c:pt idx="602">
                  <c:v>19.7</c:v>
                </c:pt>
                <c:pt idx="603">
                  <c:v>19.7</c:v>
                </c:pt>
                <c:pt idx="604">
                  <c:v>19.7</c:v>
                </c:pt>
                <c:pt idx="605">
                  <c:v>19.7</c:v>
                </c:pt>
                <c:pt idx="606">
                  <c:v>19.7</c:v>
                </c:pt>
                <c:pt idx="607">
                  <c:v>19.7</c:v>
                </c:pt>
                <c:pt idx="608">
                  <c:v>19.7</c:v>
                </c:pt>
                <c:pt idx="609">
                  <c:v>19.7</c:v>
                </c:pt>
                <c:pt idx="610">
                  <c:v>19.7</c:v>
                </c:pt>
                <c:pt idx="611">
                  <c:v>19.7</c:v>
                </c:pt>
                <c:pt idx="612">
                  <c:v>19.7</c:v>
                </c:pt>
                <c:pt idx="613">
                  <c:v>19.7</c:v>
                </c:pt>
                <c:pt idx="614">
                  <c:v>19.7</c:v>
                </c:pt>
                <c:pt idx="615">
                  <c:v>19.7</c:v>
                </c:pt>
                <c:pt idx="616">
                  <c:v>19.7</c:v>
                </c:pt>
                <c:pt idx="617">
                  <c:v>19.7</c:v>
                </c:pt>
                <c:pt idx="618">
                  <c:v>19.7</c:v>
                </c:pt>
                <c:pt idx="619">
                  <c:v>19.7</c:v>
                </c:pt>
                <c:pt idx="620">
                  <c:v>19.7</c:v>
                </c:pt>
                <c:pt idx="621">
                  <c:v>19.7</c:v>
                </c:pt>
                <c:pt idx="622">
                  <c:v>19.7</c:v>
                </c:pt>
                <c:pt idx="623">
                  <c:v>19.7</c:v>
                </c:pt>
                <c:pt idx="624">
                  <c:v>19.7</c:v>
                </c:pt>
                <c:pt idx="625">
                  <c:v>19.7</c:v>
                </c:pt>
                <c:pt idx="626">
                  <c:v>19.7</c:v>
                </c:pt>
                <c:pt idx="627">
                  <c:v>19.7</c:v>
                </c:pt>
                <c:pt idx="628">
                  <c:v>19.7</c:v>
                </c:pt>
                <c:pt idx="629">
                  <c:v>19.7</c:v>
                </c:pt>
                <c:pt idx="630">
                  <c:v>19.7</c:v>
                </c:pt>
                <c:pt idx="631">
                  <c:v>19.7</c:v>
                </c:pt>
                <c:pt idx="632">
                  <c:v>19.7</c:v>
                </c:pt>
                <c:pt idx="633">
                  <c:v>19.7</c:v>
                </c:pt>
                <c:pt idx="634">
                  <c:v>19.7</c:v>
                </c:pt>
                <c:pt idx="635">
                  <c:v>19.7</c:v>
                </c:pt>
                <c:pt idx="636">
                  <c:v>19.7</c:v>
                </c:pt>
                <c:pt idx="637">
                  <c:v>19.7</c:v>
                </c:pt>
                <c:pt idx="638">
                  <c:v>19.7</c:v>
                </c:pt>
                <c:pt idx="639">
                  <c:v>19.7</c:v>
                </c:pt>
                <c:pt idx="640">
                  <c:v>19.7</c:v>
                </c:pt>
                <c:pt idx="641">
                  <c:v>19.7</c:v>
                </c:pt>
                <c:pt idx="642">
                  <c:v>19.7</c:v>
                </c:pt>
                <c:pt idx="643">
                  <c:v>19.7</c:v>
                </c:pt>
                <c:pt idx="644">
                  <c:v>19.7</c:v>
                </c:pt>
                <c:pt idx="645">
                  <c:v>19.7</c:v>
                </c:pt>
                <c:pt idx="646">
                  <c:v>19.7</c:v>
                </c:pt>
                <c:pt idx="647">
                  <c:v>19.7</c:v>
                </c:pt>
                <c:pt idx="648">
                  <c:v>19.7</c:v>
                </c:pt>
                <c:pt idx="649">
                  <c:v>19.7</c:v>
                </c:pt>
                <c:pt idx="650">
                  <c:v>19.7</c:v>
                </c:pt>
                <c:pt idx="651">
                  <c:v>19.7</c:v>
                </c:pt>
                <c:pt idx="652">
                  <c:v>19.7</c:v>
                </c:pt>
                <c:pt idx="653">
                  <c:v>19.7</c:v>
                </c:pt>
                <c:pt idx="654">
                  <c:v>19.7</c:v>
                </c:pt>
                <c:pt idx="655">
                  <c:v>19.7</c:v>
                </c:pt>
                <c:pt idx="656">
                  <c:v>19.7</c:v>
                </c:pt>
                <c:pt idx="657">
                  <c:v>19.7</c:v>
                </c:pt>
                <c:pt idx="658">
                  <c:v>19.7</c:v>
                </c:pt>
                <c:pt idx="659">
                  <c:v>19.7</c:v>
                </c:pt>
                <c:pt idx="660">
                  <c:v>19.7</c:v>
                </c:pt>
                <c:pt idx="661">
                  <c:v>19.7</c:v>
                </c:pt>
                <c:pt idx="662">
                  <c:v>19.7</c:v>
                </c:pt>
                <c:pt idx="663">
                  <c:v>19.8</c:v>
                </c:pt>
                <c:pt idx="664">
                  <c:v>19.8</c:v>
                </c:pt>
                <c:pt idx="665">
                  <c:v>19.8</c:v>
                </c:pt>
                <c:pt idx="666">
                  <c:v>19.8</c:v>
                </c:pt>
                <c:pt idx="667">
                  <c:v>19.8</c:v>
                </c:pt>
                <c:pt idx="668">
                  <c:v>19.8</c:v>
                </c:pt>
                <c:pt idx="669">
                  <c:v>19.8</c:v>
                </c:pt>
                <c:pt idx="670">
                  <c:v>19.8</c:v>
                </c:pt>
                <c:pt idx="671">
                  <c:v>19.8</c:v>
                </c:pt>
                <c:pt idx="672">
                  <c:v>19.8</c:v>
                </c:pt>
                <c:pt idx="673">
                  <c:v>19.8</c:v>
                </c:pt>
                <c:pt idx="674">
                  <c:v>19.8</c:v>
                </c:pt>
                <c:pt idx="675">
                  <c:v>19.8</c:v>
                </c:pt>
                <c:pt idx="676">
                  <c:v>19.8</c:v>
                </c:pt>
                <c:pt idx="677">
                  <c:v>19.8</c:v>
                </c:pt>
                <c:pt idx="678">
                  <c:v>19.8</c:v>
                </c:pt>
                <c:pt idx="679">
                  <c:v>19.8</c:v>
                </c:pt>
                <c:pt idx="680">
                  <c:v>19.8</c:v>
                </c:pt>
                <c:pt idx="681">
                  <c:v>19.8</c:v>
                </c:pt>
                <c:pt idx="682">
                  <c:v>19.8</c:v>
                </c:pt>
                <c:pt idx="683">
                  <c:v>19.8</c:v>
                </c:pt>
                <c:pt idx="684">
                  <c:v>19.8</c:v>
                </c:pt>
                <c:pt idx="685">
                  <c:v>19.8</c:v>
                </c:pt>
                <c:pt idx="686">
                  <c:v>19.8</c:v>
                </c:pt>
                <c:pt idx="687">
                  <c:v>19.8</c:v>
                </c:pt>
                <c:pt idx="688">
                  <c:v>19.8</c:v>
                </c:pt>
                <c:pt idx="689">
                  <c:v>19.8</c:v>
                </c:pt>
                <c:pt idx="690">
                  <c:v>19.8</c:v>
                </c:pt>
                <c:pt idx="691">
                  <c:v>19.8</c:v>
                </c:pt>
                <c:pt idx="692">
                  <c:v>19.8</c:v>
                </c:pt>
                <c:pt idx="693">
                  <c:v>19.8</c:v>
                </c:pt>
                <c:pt idx="694">
                  <c:v>19.8</c:v>
                </c:pt>
                <c:pt idx="695">
                  <c:v>19.8</c:v>
                </c:pt>
                <c:pt idx="696">
                  <c:v>19.8</c:v>
                </c:pt>
                <c:pt idx="697">
                  <c:v>19.8</c:v>
                </c:pt>
                <c:pt idx="698">
                  <c:v>19.8</c:v>
                </c:pt>
                <c:pt idx="699">
                  <c:v>19.8</c:v>
                </c:pt>
                <c:pt idx="700">
                  <c:v>19.8</c:v>
                </c:pt>
                <c:pt idx="701">
                  <c:v>19.8</c:v>
                </c:pt>
                <c:pt idx="702">
                  <c:v>19.8</c:v>
                </c:pt>
                <c:pt idx="703">
                  <c:v>19.8</c:v>
                </c:pt>
                <c:pt idx="704">
                  <c:v>19.8</c:v>
                </c:pt>
                <c:pt idx="705">
                  <c:v>19.8</c:v>
                </c:pt>
                <c:pt idx="706">
                  <c:v>19.8</c:v>
                </c:pt>
                <c:pt idx="707">
                  <c:v>19.8</c:v>
                </c:pt>
                <c:pt idx="708">
                  <c:v>19.8</c:v>
                </c:pt>
                <c:pt idx="709">
                  <c:v>19.8</c:v>
                </c:pt>
                <c:pt idx="710">
                  <c:v>19.8</c:v>
                </c:pt>
                <c:pt idx="711">
                  <c:v>19.8</c:v>
                </c:pt>
                <c:pt idx="712">
                  <c:v>19.8</c:v>
                </c:pt>
                <c:pt idx="713">
                  <c:v>19.8</c:v>
                </c:pt>
                <c:pt idx="714">
                  <c:v>19.8</c:v>
                </c:pt>
                <c:pt idx="715">
                  <c:v>19.8</c:v>
                </c:pt>
                <c:pt idx="716">
                  <c:v>19.8</c:v>
                </c:pt>
                <c:pt idx="717">
                  <c:v>19.8</c:v>
                </c:pt>
                <c:pt idx="718">
                  <c:v>19.8</c:v>
                </c:pt>
                <c:pt idx="719">
                  <c:v>19.8</c:v>
                </c:pt>
                <c:pt idx="720">
                  <c:v>19.8</c:v>
                </c:pt>
                <c:pt idx="721">
                  <c:v>19.8</c:v>
                </c:pt>
                <c:pt idx="722">
                  <c:v>19.8</c:v>
                </c:pt>
                <c:pt idx="723">
                  <c:v>19.8</c:v>
                </c:pt>
                <c:pt idx="724">
                  <c:v>19.8</c:v>
                </c:pt>
                <c:pt idx="725">
                  <c:v>19.8</c:v>
                </c:pt>
                <c:pt idx="726">
                  <c:v>19.8</c:v>
                </c:pt>
                <c:pt idx="727">
                  <c:v>19.8</c:v>
                </c:pt>
                <c:pt idx="728">
                  <c:v>19.8</c:v>
                </c:pt>
                <c:pt idx="729">
                  <c:v>19.8</c:v>
                </c:pt>
                <c:pt idx="730">
                  <c:v>19.8</c:v>
                </c:pt>
                <c:pt idx="731">
                  <c:v>19.8</c:v>
                </c:pt>
                <c:pt idx="732">
                  <c:v>19.8</c:v>
                </c:pt>
                <c:pt idx="733">
                  <c:v>19.8</c:v>
                </c:pt>
                <c:pt idx="734">
                  <c:v>19.8</c:v>
                </c:pt>
                <c:pt idx="735">
                  <c:v>19.8</c:v>
                </c:pt>
                <c:pt idx="736">
                  <c:v>19.8</c:v>
                </c:pt>
                <c:pt idx="737">
                  <c:v>19.8</c:v>
                </c:pt>
                <c:pt idx="738">
                  <c:v>19.8</c:v>
                </c:pt>
                <c:pt idx="739">
                  <c:v>19.8</c:v>
                </c:pt>
                <c:pt idx="740">
                  <c:v>19.8</c:v>
                </c:pt>
                <c:pt idx="741">
                  <c:v>19.8</c:v>
                </c:pt>
                <c:pt idx="742">
                  <c:v>19.8</c:v>
                </c:pt>
                <c:pt idx="743">
                  <c:v>19.8</c:v>
                </c:pt>
                <c:pt idx="744">
                  <c:v>19.8</c:v>
                </c:pt>
                <c:pt idx="745">
                  <c:v>19.8</c:v>
                </c:pt>
                <c:pt idx="746">
                  <c:v>19.8</c:v>
                </c:pt>
                <c:pt idx="747">
                  <c:v>19.8</c:v>
                </c:pt>
                <c:pt idx="748">
                  <c:v>19.8</c:v>
                </c:pt>
                <c:pt idx="749">
                  <c:v>19.8</c:v>
                </c:pt>
                <c:pt idx="750">
                  <c:v>19.8</c:v>
                </c:pt>
                <c:pt idx="751">
                  <c:v>19.8</c:v>
                </c:pt>
                <c:pt idx="752">
                  <c:v>19.8</c:v>
                </c:pt>
                <c:pt idx="753">
                  <c:v>19.8</c:v>
                </c:pt>
                <c:pt idx="754">
                  <c:v>19.8</c:v>
                </c:pt>
                <c:pt idx="755">
                  <c:v>19.8</c:v>
                </c:pt>
                <c:pt idx="756">
                  <c:v>19.8</c:v>
                </c:pt>
                <c:pt idx="757">
                  <c:v>19.8</c:v>
                </c:pt>
                <c:pt idx="758">
                  <c:v>19.8</c:v>
                </c:pt>
                <c:pt idx="759">
                  <c:v>19.8</c:v>
                </c:pt>
                <c:pt idx="760">
                  <c:v>19.8</c:v>
                </c:pt>
                <c:pt idx="761">
                  <c:v>19.8</c:v>
                </c:pt>
                <c:pt idx="762">
                  <c:v>19.8</c:v>
                </c:pt>
                <c:pt idx="763">
                  <c:v>19.8</c:v>
                </c:pt>
                <c:pt idx="764">
                  <c:v>19.8</c:v>
                </c:pt>
                <c:pt idx="765">
                  <c:v>19.8</c:v>
                </c:pt>
                <c:pt idx="766">
                  <c:v>19.8</c:v>
                </c:pt>
                <c:pt idx="767">
                  <c:v>19.8</c:v>
                </c:pt>
                <c:pt idx="768">
                  <c:v>19.8</c:v>
                </c:pt>
                <c:pt idx="769">
                  <c:v>19.8</c:v>
                </c:pt>
                <c:pt idx="770">
                  <c:v>19.8</c:v>
                </c:pt>
                <c:pt idx="771">
                  <c:v>19.8</c:v>
                </c:pt>
                <c:pt idx="772">
                  <c:v>19.8</c:v>
                </c:pt>
                <c:pt idx="773">
                  <c:v>19.8</c:v>
                </c:pt>
                <c:pt idx="774">
                  <c:v>19.8</c:v>
                </c:pt>
                <c:pt idx="775">
                  <c:v>19.8</c:v>
                </c:pt>
                <c:pt idx="776">
                  <c:v>19.8</c:v>
                </c:pt>
                <c:pt idx="777">
                  <c:v>19.8</c:v>
                </c:pt>
                <c:pt idx="778">
                  <c:v>19.8</c:v>
                </c:pt>
                <c:pt idx="779">
                  <c:v>19.8</c:v>
                </c:pt>
                <c:pt idx="780">
                  <c:v>19.8</c:v>
                </c:pt>
                <c:pt idx="781">
                  <c:v>19.8</c:v>
                </c:pt>
                <c:pt idx="782">
                  <c:v>19.8</c:v>
                </c:pt>
                <c:pt idx="783">
                  <c:v>19.8</c:v>
                </c:pt>
                <c:pt idx="784">
                  <c:v>19.8</c:v>
                </c:pt>
                <c:pt idx="785">
                  <c:v>19.8</c:v>
                </c:pt>
                <c:pt idx="786">
                  <c:v>19.8</c:v>
                </c:pt>
                <c:pt idx="787">
                  <c:v>19.8</c:v>
                </c:pt>
                <c:pt idx="788">
                  <c:v>19.8</c:v>
                </c:pt>
                <c:pt idx="789">
                  <c:v>19.8</c:v>
                </c:pt>
                <c:pt idx="790">
                  <c:v>19.8</c:v>
                </c:pt>
                <c:pt idx="791">
                  <c:v>19.8</c:v>
                </c:pt>
                <c:pt idx="792">
                  <c:v>19.8</c:v>
                </c:pt>
                <c:pt idx="793">
                  <c:v>19.8</c:v>
                </c:pt>
                <c:pt idx="794">
                  <c:v>19.8</c:v>
                </c:pt>
                <c:pt idx="795">
                  <c:v>19.8</c:v>
                </c:pt>
                <c:pt idx="796">
                  <c:v>19.8</c:v>
                </c:pt>
                <c:pt idx="797">
                  <c:v>19.8</c:v>
                </c:pt>
                <c:pt idx="798">
                  <c:v>19.8</c:v>
                </c:pt>
                <c:pt idx="799">
                  <c:v>19.8</c:v>
                </c:pt>
                <c:pt idx="800">
                  <c:v>19.8</c:v>
                </c:pt>
                <c:pt idx="801">
                  <c:v>19.8</c:v>
                </c:pt>
                <c:pt idx="802">
                  <c:v>19.8</c:v>
                </c:pt>
                <c:pt idx="803">
                  <c:v>19.8</c:v>
                </c:pt>
                <c:pt idx="804">
                  <c:v>19.8</c:v>
                </c:pt>
                <c:pt idx="805">
                  <c:v>19.8</c:v>
                </c:pt>
                <c:pt idx="806">
                  <c:v>19.8</c:v>
                </c:pt>
                <c:pt idx="807">
                  <c:v>19.8</c:v>
                </c:pt>
                <c:pt idx="808">
                  <c:v>19.8</c:v>
                </c:pt>
                <c:pt idx="809">
                  <c:v>19.8</c:v>
                </c:pt>
                <c:pt idx="810">
                  <c:v>19.8</c:v>
                </c:pt>
                <c:pt idx="811">
                  <c:v>19.8</c:v>
                </c:pt>
                <c:pt idx="812">
                  <c:v>19.8</c:v>
                </c:pt>
                <c:pt idx="813">
                  <c:v>19.8</c:v>
                </c:pt>
                <c:pt idx="814">
                  <c:v>19.8</c:v>
                </c:pt>
                <c:pt idx="815">
                  <c:v>19.8</c:v>
                </c:pt>
                <c:pt idx="816">
                  <c:v>19.8</c:v>
                </c:pt>
                <c:pt idx="817">
                  <c:v>19.8</c:v>
                </c:pt>
                <c:pt idx="818">
                  <c:v>19.8</c:v>
                </c:pt>
                <c:pt idx="819">
                  <c:v>19.8</c:v>
                </c:pt>
                <c:pt idx="820">
                  <c:v>19.8</c:v>
                </c:pt>
                <c:pt idx="821">
                  <c:v>19.8</c:v>
                </c:pt>
                <c:pt idx="822">
                  <c:v>19.8</c:v>
                </c:pt>
                <c:pt idx="823">
                  <c:v>19.8</c:v>
                </c:pt>
                <c:pt idx="824">
                  <c:v>19.8</c:v>
                </c:pt>
                <c:pt idx="825">
                  <c:v>19.8</c:v>
                </c:pt>
                <c:pt idx="826">
                  <c:v>19.8</c:v>
                </c:pt>
                <c:pt idx="827">
                  <c:v>19.7</c:v>
                </c:pt>
                <c:pt idx="828">
                  <c:v>19.7</c:v>
                </c:pt>
                <c:pt idx="829">
                  <c:v>19.7</c:v>
                </c:pt>
                <c:pt idx="830">
                  <c:v>19.7</c:v>
                </c:pt>
                <c:pt idx="831">
                  <c:v>19.7</c:v>
                </c:pt>
                <c:pt idx="832">
                  <c:v>19.7</c:v>
                </c:pt>
                <c:pt idx="833">
                  <c:v>19.7</c:v>
                </c:pt>
                <c:pt idx="834">
                  <c:v>19.7</c:v>
                </c:pt>
                <c:pt idx="835">
                  <c:v>19.7</c:v>
                </c:pt>
                <c:pt idx="836">
                  <c:v>19.7</c:v>
                </c:pt>
                <c:pt idx="837">
                  <c:v>19.7</c:v>
                </c:pt>
                <c:pt idx="838">
                  <c:v>19.7</c:v>
                </c:pt>
                <c:pt idx="839">
                  <c:v>19.7</c:v>
                </c:pt>
                <c:pt idx="840">
                  <c:v>19.7</c:v>
                </c:pt>
                <c:pt idx="841">
                  <c:v>19.7</c:v>
                </c:pt>
                <c:pt idx="842">
                  <c:v>19.7</c:v>
                </c:pt>
                <c:pt idx="843">
                  <c:v>19.600000000000001</c:v>
                </c:pt>
                <c:pt idx="844">
                  <c:v>19.600000000000001</c:v>
                </c:pt>
                <c:pt idx="845">
                  <c:v>19.600000000000001</c:v>
                </c:pt>
                <c:pt idx="846">
                  <c:v>19.600000000000001</c:v>
                </c:pt>
                <c:pt idx="847">
                  <c:v>19.600000000000001</c:v>
                </c:pt>
                <c:pt idx="848">
                  <c:v>19.600000000000001</c:v>
                </c:pt>
                <c:pt idx="849">
                  <c:v>19.600000000000001</c:v>
                </c:pt>
                <c:pt idx="850">
                  <c:v>19.600000000000001</c:v>
                </c:pt>
                <c:pt idx="851">
                  <c:v>19.600000000000001</c:v>
                </c:pt>
                <c:pt idx="852">
                  <c:v>19.600000000000001</c:v>
                </c:pt>
                <c:pt idx="853">
                  <c:v>19.600000000000001</c:v>
                </c:pt>
                <c:pt idx="854">
                  <c:v>19.600000000000001</c:v>
                </c:pt>
                <c:pt idx="855">
                  <c:v>19.600000000000001</c:v>
                </c:pt>
                <c:pt idx="856">
                  <c:v>19.600000000000001</c:v>
                </c:pt>
                <c:pt idx="857">
                  <c:v>19.600000000000001</c:v>
                </c:pt>
                <c:pt idx="858">
                  <c:v>19.600000000000001</c:v>
                </c:pt>
                <c:pt idx="859">
                  <c:v>19.600000000000001</c:v>
                </c:pt>
                <c:pt idx="860">
                  <c:v>19.600000000000001</c:v>
                </c:pt>
                <c:pt idx="861">
                  <c:v>19.600000000000001</c:v>
                </c:pt>
                <c:pt idx="862">
                  <c:v>19.600000000000001</c:v>
                </c:pt>
                <c:pt idx="863">
                  <c:v>19.600000000000001</c:v>
                </c:pt>
                <c:pt idx="864">
                  <c:v>19.600000000000001</c:v>
                </c:pt>
                <c:pt idx="865">
                  <c:v>19.600000000000001</c:v>
                </c:pt>
                <c:pt idx="866">
                  <c:v>19.600000000000001</c:v>
                </c:pt>
                <c:pt idx="867">
                  <c:v>19.600000000000001</c:v>
                </c:pt>
                <c:pt idx="868">
                  <c:v>19.5</c:v>
                </c:pt>
                <c:pt idx="869">
                  <c:v>19.5</c:v>
                </c:pt>
                <c:pt idx="870">
                  <c:v>19.5</c:v>
                </c:pt>
                <c:pt idx="871">
                  <c:v>19.5</c:v>
                </c:pt>
                <c:pt idx="872">
                  <c:v>19.5</c:v>
                </c:pt>
                <c:pt idx="873">
                  <c:v>19.5</c:v>
                </c:pt>
                <c:pt idx="874">
                  <c:v>19.5</c:v>
                </c:pt>
                <c:pt idx="875">
                  <c:v>19.5</c:v>
                </c:pt>
                <c:pt idx="876">
                  <c:v>19.5</c:v>
                </c:pt>
                <c:pt idx="877">
                  <c:v>19.5</c:v>
                </c:pt>
                <c:pt idx="878">
                  <c:v>19.5</c:v>
                </c:pt>
                <c:pt idx="879">
                  <c:v>19.5</c:v>
                </c:pt>
                <c:pt idx="880">
                  <c:v>19.5</c:v>
                </c:pt>
                <c:pt idx="881">
                  <c:v>19.5</c:v>
                </c:pt>
                <c:pt idx="882">
                  <c:v>19.5</c:v>
                </c:pt>
                <c:pt idx="883">
                  <c:v>19.5</c:v>
                </c:pt>
                <c:pt idx="884">
                  <c:v>19.5</c:v>
                </c:pt>
                <c:pt idx="885">
                  <c:v>19.5</c:v>
                </c:pt>
                <c:pt idx="886">
                  <c:v>19.5</c:v>
                </c:pt>
                <c:pt idx="887">
                  <c:v>19.5</c:v>
                </c:pt>
                <c:pt idx="888">
                  <c:v>19.5</c:v>
                </c:pt>
                <c:pt idx="889">
                  <c:v>19.5</c:v>
                </c:pt>
                <c:pt idx="890">
                  <c:v>19.5</c:v>
                </c:pt>
                <c:pt idx="891">
                  <c:v>19.5</c:v>
                </c:pt>
                <c:pt idx="892">
                  <c:v>19.5</c:v>
                </c:pt>
                <c:pt idx="893">
                  <c:v>19.5</c:v>
                </c:pt>
                <c:pt idx="894">
                  <c:v>19.5</c:v>
                </c:pt>
                <c:pt idx="895">
                  <c:v>19.5</c:v>
                </c:pt>
                <c:pt idx="896">
                  <c:v>19.5</c:v>
                </c:pt>
                <c:pt idx="897">
                  <c:v>19.5</c:v>
                </c:pt>
                <c:pt idx="898">
                  <c:v>19.5</c:v>
                </c:pt>
                <c:pt idx="899">
                  <c:v>19.5</c:v>
                </c:pt>
                <c:pt idx="900">
                  <c:v>19.5</c:v>
                </c:pt>
                <c:pt idx="901">
                  <c:v>19.600000000000001</c:v>
                </c:pt>
                <c:pt idx="902">
                  <c:v>19.600000000000001</c:v>
                </c:pt>
                <c:pt idx="903">
                  <c:v>19.600000000000001</c:v>
                </c:pt>
                <c:pt idx="904">
                  <c:v>19.600000000000001</c:v>
                </c:pt>
                <c:pt idx="905">
                  <c:v>19.600000000000001</c:v>
                </c:pt>
                <c:pt idx="906">
                  <c:v>19.600000000000001</c:v>
                </c:pt>
                <c:pt idx="907">
                  <c:v>19.600000000000001</c:v>
                </c:pt>
                <c:pt idx="908">
                  <c:v>19.600000000000001</c:v>
                </c:pt>
                <c:pt idx="909">
                  <c:v>19.7</c:v>
                </c:pt>
                <c:pt idx="910">
                  <c:v>19.7</c:v>
                </c:pt>
                <c:pt idx="911">
                  <c:v>19.7</c:v>
                </c:pt>
                <c:pt idx="912">
                  <c:v>19.7</c:v>
                </c:pt>
                <c:pt idx="913">
                  <c:v>19.7</c:v>
                </c:pt>
                <c:pt idx="914">
                  <c:v>19.7</c:v>
                </c:pt>
                <c:pt idx="915">
                  <c:v>19.7</c:v>
                </c:pt>
                <c:pt idx="916">
                  <c:v>19.7</c:v>
                </c:pt>
                <c:pt idx="917">
                  <c:v>20</c:v>
                </c:pt>
                <c:pt idx="918">
                  <c:v>20</c:v>
                </c:pt>
                <c:pt idx="919">
                  <c:v>20</c:v>
                </c:pt>
                <c:pt idx="920">
                  <c:v>20</c:v>
                </c:pt>
                <c:pt idx="921">
                  <c:v>20</c:v>
                </c:pt>
                <c:pt idx="922">
                  <c:v>20</c:v>
                </c:pt>
                <c:pt idx="923">
                  <c:v>20</c:v>
                </c:pt>
                <c:pt idx="924">
                  <c:v>20</c:v>
                </c:pt>
                <c:pt idx="925">
                  <c:v>20.399999999999999</c:v>
                </c:pt>
                <c:pt idx="926">
                  <c:v>20.399999999999999</c:v>
                </c:pt>
                <c:pt idx="927">
                  <c:v>20.399999999999999</c:v>
                </c:pt>
                <c:pt idx="928">
                  <c:v>20.399999999999999</c:v>
                </c:pt>
                <c:pt idx="929">
                  <c:v>20.399999999999999</c:v>
                </c:pt>
                <c:pt idx="930">
                  <c:v>20.399999999999999</c:v>
                </c:pt>
                <c:pt idx="931">
                  <c:v>20.399999999999999</c:v>
                </c:pt>
                <c:pt idx="932">
                  <c:v>20.399999999999999</c:v>
                </c:pt>
                <c:pt idx="933">
                  <c:v>20.9</c:v>
                </c:pt>
                <c:pt idx="934">
                  <c:v>20.9</c:v>
                </c:pt>
                <c:pt idx="935">
                  <c:v>20.9</c:v>
                </c:pt>
                <c:pt idx="936">
                  <c:v>20.9</c:v>
                </c:pt>
                <c:pt idx="937">
                  <c:v>20.9</c:v>
                </c:pt>
                <c:pt idx="938">
                  <c:v>20.9</c:v>
                </c:pt>
                <c:pt idx="939">
                  <c:v>20.9</c:v>
                </c:pt>
                <c:pt idx="940">
                  <c:v>20.9</c:v>
                </c:pt>
                <c:pt idx="941">
                  <c:v>21.4</c:v>
                </c:pt>
                <c:pt idx="942">
                  <c:v>21.4</c:v>
                </c:pt>
                <c:pt idx="943">
                  <c:v>21.4</c:v>
                </c:pt>
                <c:pt idx="944">
                  <c:v>21.4</c:v>
                </c:pt>
                <c:pt idx="945">
                  <c:v>21.4</c:v>
                </c:pt>
                <c:pt idx="946">
                  <c:v>21.4</c:v>
                </c:pt>
                <c:pt idx="947">
                  <c:v>21.4</c:v>
                </c:pt>
                <c:pt idx="948">
                  <c:v>21.4</c:v>
                </c:pt>
                <c:pt idx="949">
                  <c:v>21.4</c:v>
                </c:pt>
                <c:pt idx="950">
                  <c:v>21.8</c:v>
                </c:pt>
                <c:pt idx="951">
                  <c:v>21.8</c:v>
                </c:pt>
                <c:pt idx="952">
                  <c:v>21.8</c:v>
                </c:pt>
                <c:pt idx="953">
                  <c:v>21.8</c:v>
                </c:pt>
                <c:pt idx="954">
                  <c:v>21.8</c:v>
                </c:pt>
                <c:pt idx="955">
                  <c:v>21.8</c:v>
                </c:pt>
                <c:pt idx="956">
                  <c:v>21.8</c:v>
                </c:pt>
                <c:pt idx="957">
                  <c:v>21.8</c:v>
                </c:pt>
                <c:pt idx="958">
                  <c:v>22.2</c:v>
                </c:pt>
                <c:pt idx="959">
                  <c:v>22.2</c:v>
                </c:pt>
                <c:pt idx="960">
                  <c:v>22.2</c:v>
                </c:pt>
                <c:pt idx="961">
                  <c:v>22.2</c:v>
                </c:pt>
                <c:pt idx="962">
                  <c:v>22.2</c:v>
                </c:pt>
                <c:pt idx="963">
                  <c:v>22.2</c:v>
                </c:pt>
                <c:pt idx="964">
                  <c:v>22.2</c:v>
                </c:pt>
                <c:pt idx="965">
                  <c:v>22.2</c:v>
                </c:pt>
                <c:pt idx="966">
                  <c:v>22.4</c:v>
                </c:pt>
                <c:pt idx="967">
                  <c:v>22.4</c:v>
                </c:pt>
                <c:pt idx="968">
                  <c:v>22.4</c:v>
                </c:pt>
                <c:pt idx="969">
                  <c:v>22.4</c:v>
                </c:pt>
                <c:pt idx="970">
                  <c:v>22.4</c:v>
                </c:pt>
                <c:pt idx="971">
                  <c:v>22.4</c:v>
                </c:pt>
                <c:pt idx="972">
                  <c:v>22.4</c:v>
                </c:pt>
                <c:pt idx="973">
                  <c:v>22.4</c:v>
                </c:pt>
                <c:pt idx="974">
                  <c:v>22.8</c:v>
                </c:pt>
                <c:pt idx="975">
                  <c:v>22.8</c:v>
                </c:pt>
                <c:pt idx="976">
                  <c:v>22.8</c:v>
                </c:pt>
                <c:pt idx="977">
                  <c:v>22.8</c:v>
                </c:pt>
                <c:pt idx="978">
                  <c:v>22.8</c:v>
                </c:pt>
                <c:pt idx="979">
                  <c:v>22.8</c:v>
                </c:pt>
                <c:pt idx="980">
                  <c:v>22.8</c:v>
                </c:pt>
                <c:pt idx="981">
                  <c:v>22.8</c:v>
                </c:pt>
                <c:pt idx="982">
                  <c:v>23</c:v>
                </c:pt>
                <c:pt idx="983">
                  <c:v>23</c:v>
                </c:pt>
                <c:pt idx="984">
                  <c:v>23</c:v>
                </c:pt>
                <c:pt idx="985">
                  <c:v>23</c:v>
                </c:pt>
                <c:pt idx="986">
                  <c:v>23</c:v>
                </c:pt>
                <c:pt idx="987">
                  <c:v>23</c:v>
                </c:pt>
                <c:pt idx="988">
                  <c:v>23</c:v>
                </c:pt>
                <c:pt idx="989">
                  <c:v>23</c:v>
                </c:pt>
                <c:pt idx="990">
                  <c:v>23</c:v>
                </c:pt>
                <c:pt idx="991">
                  <c:v>23.1</c:v>
                </c:pt>
                <c:pt idx="992">
                  <c:v>23.1</c:v>
                </c:pt>
                <c:pt idx="993">
                  <c:v>23.1</c:v>
                </c:pt>
                <c:pt idx="994">
                  <c:v>23.1</c:v>
                </c:pt>
                <c:pt idx="995">
                  <c:v>23.1</c:v>
                </c:pt>
                <c:pt idx="996">
                  <c:v>23.1</c:v>
                </c:pt>
                <c:pt idx="997">
                  <c:v>23.1</c:v>
                </c:pt>
                <c:pt idx="998">
                  <c:v>23.1</c:v>
                </c:pt>
                <c:pt idx="999">
                  <c:v>23.2</c:v>
                </c:pt>
                <c:pt idx="1000">
                  <c:v>23.2</c:v>
                </c:pt>
                <c:pt idx="1001">
                  <c:v>23.2</c:v>
                </c:pt>
                <c:pt idx="1002">
                  <c:v>23.2</c:v>
                </c:pt>
                <c:pt idx="1003">
                  <c:v>23.2</c:v>
                </c:pt>
                <c:pt idx="1004">
                  <c:v>23.2</c:v>
                </c:pt>
                <c:pt idx="1005">
                  <c:v>23.2</c:v>
                </c:pt>
                <c:pt idx="1006">
                  <c:v>23.2</c:v>
                </c:pt>
                <c:pt idx="1007">
                  <c:v>23.3</c:v>
                </c:pt>
                <c:pt idx="1008">
                  <c:v>23.3</c:v>
                </c:pt>
                <c:pt idx="1009">
                  <c:v>23.3</c:v>
                </c:pt>
                <c:pt idx="1010">
                  <c:v>23.3</c:v>
                </c:pt>
                <c:pt idx="1011">
                  <c:v>23.3</c:v>
                </c:pt>
                <c:pt idx="1012">
                  <c:v>23.3</c:v>
                </c:pt>
                <c:pt idx="1013">
                  <c:v>23.3</c:v>
                </c:pt>
                <c:pt idx="1014">
                  <c:v>23.3</c:v>
                </c:pt>
                <c:pt idx="1015">
                  <c:v>23.3</c:v>
                </c:pt>
                <c:pt idx="1016">
                  <c:v>23.3</c:v>
                </c:pt>
                <c:pt idx="1017">
                  <c:v>23.3</c:v>
                </c:pt>
                <c:pt idx="1018">
                  <c:v>23.3</c:v>
                </c:pt>
                <c:pt idx="1019">
                  <c:v>23.3</c:v>
                </c:pt>
                <c:pt idx="1020">
                  <c:v>23.3</c:v>
                </c:pt>
                <c:pt idx="1021">
                  <c:v>23.3</c:v>
                </c:pt>
                <c:pt idx="1022">
                  <c:v>23.3</c:v>
                </c:pt>
                <c:pt idx="1023">
                  <c:v>23.3</c:v>
                </c:pt>
                <c:pt idx="1024">
                  <c:v>23.3</c:v>
                </c:pt>
                <c:pt idx="1025">
                  <c:v>23.3</c:v>
                </c:pt>
                <c:pt idx="1026">
                  <c:v>23.3</c:v>
                </c:pt>
                <c:pt idx="1027">
                  <c:v>23.3</c:v>
                </c:pt>
                <c:pt idx="1028">
                  <c:v>23.3</c:v>
                </c:pt>
                <c:pt idx="1029">
                  <c:v>23.3</c:v>
                </c:pt>
                <c:pt idx="1030">
                  <c:v>23.3</c:v>
                </c:pt>
                <c:pt idx="1031">
                  <c:v>23.3</c:v>
                </c:pt>
                <c:pt idx="1032">
                  <c:v>23.3</c:v>
                </c:pt>
                <c:pt idx="1033">
                  <c:v>23.3</c:v>
                </c:pt>
                <c:pt idx="1034">
                  <c:v>23.3</c:v>
                </c:pt>
                <c:pt idx="1035">
                  <c:v>23.3</c:v>
                </c:pt>
                <c:pt idx="1036">
                  <c:v>23.3</c:v>
                </c:pt>
                <c:pt idx="1037">
                  <c:v>23.3</c:v>
                </c:pt>
                <c:pt idx="1038">
                  <c:v>23.3</c:v>
                </c:pt>
                <c:pt idx="1039">
                  <c:v>23.3</c:v>
                </c:pt>
                <c:pt idx="1040">
                  <c:v>23.2</c:v>
                </c:pt>
                <c:pt idx="1041">
                  <c:v>23.2</c:v>
                </c:pt>
                <c:pt idx="1042">
                  <c:v>23.2</c:v>
                </c:pt>
                <c:pt idx="1043">
                  <c:v>23.2</c:v>
                </c:pt>
                <c:pt idx="1044">
                  <c:v>23.2</c:v>
                </c:pt>
                <c:pt idx="1045">
                  <c:v>23.2</c:v>
                </c:pt>
                <c:pt idx="1046">
                  <c:v>23.2</c:v>
                </c:pt>
                <c:pt idx="1047">
                  <c:v>23.2</c:v>
                </c:pt>
                <c:pt idx="1048">
                  <c:v>23.2</c:v>
                </c:pt>
                <c:pt idx="1049">
                  <c:v>23.2</c:v>
                </c:pt>
                <c:pt idx="1050">
                  <c:v>23.2</c:v>
                </c:pt>
                <c:pt idx="1051">
                  <c:v>23.2</c:v>
                </c:pt>
                <c:pt idx="1052">
                  <c:v>23.2</c:v>
                </c:pt>
                <c:pt idx="1053">
                  <c:v>23.2</c:v>
                </c:pt>
                <c:pt idx="1054">
                  <c:v>23.2</c:v>
                </c:pt>
                <c:pt idx="1055">
                  <c:v>23.2</c:v>
                </c:pt>
                <c:pt idx="1056">
                  <c:v>23.1</c:v>
                </c:pt>
                <c:pt idx="1057">
                  <c:v>23.1</c:v>
                </c:pt>
                <c:pt idx="1058">
                  <c:v>23.1</c:v>
                </c:pt>
                <c:pt idx="1059">
                  <c:v>23.1</c:v>
                </c:pt>
                <c:pt idx="1060">
                  <c:v>23.1</c:v>
                </c:pt>
                <c:pt idx="1061">
                  <c:v>23.1</c:v>
                </c:pt>
                <c:pt idx="1062">
                  <c:v>23.1</c:v>
                </c:pt>
                <c:pt idx="1063">
                  <c:v>23.1</c:v>
                </c:pt>
                <c:pt idx="1064">
                  <c:v>23.1</c:v>
                </c:pt>
                <c:pt idx="1065">
                  <c:v>23.1</c:v>
                </c:pt>
                <c:pt idx="1066">
                  <c:v>23.1</c:v>
                </c:pt>
                <c:pt idx="1067">
                  <c:v>23.1</c:v>
                </c:pt>
                <c:pt idx="1068">
                  <c:v>23.1</c:v>
                </c:pt>
                <c:pt idx="1069">
                  <c:v>23.1</c:v>
                </c:pt>
                <c:pt idx="1070">
                  <c:v>23.1</c:v>
                </c:pt>
                <c:pt idx="1071">
                  <c:v>23.1</c:v>
                </c:pt>
                <c:pt idx="1072">
                  <c:v>23.1</c:v>
                </c:pt>
                <c:pt idx="1073">
                  <c:v>23.1</c:v>
                </c:pt>
                <c:pt idx="1074">
                  <c:v>23.1</c:v>
                </c:pt>
                <c:pt idx="1075">
                  <c:v>23.1</c:v>
                </c:pt>
                <c:pt idx="1076">
                  <c:v>23.1</c:v>
                </c:pt>
                <c:pt idx="1077">
                  <c:v>23.1</c:v>
                </c:pt>
                <c:pt idx="1078">
                  <c:v>23.1</c:v>
                </c:pt>
                <c:pt idx="1079">
                  <c:v>22.9</c:v>
                </c:pt>
                <c:pt idx="1080">
                  <c:v>22.9</c:v>
                </c:pt>
                <c:pt idx="1081">
                  <c:v>22.9</c:v>
                </c:pt>
                <c:pt idx="1082">
                  <c:v>22.9</c:v>
                </c:pt>
                <c:pt idx="1083">
                  <c:v>22.9</c:v>
                </c:pt>
                <c:pt idx="1084">
                  <c:v>22.9</c:v>
                </c:pt>
                <c:pt idx="1085">
                  <c:v>22.9</c:v>
                </c:pt>
                <c:pt idx="1086">
                  <c:v>22.9</c:v>
                </c:pt>
                <c:pt idx="1087">
                  <c:v>22.9</c:v>
                </c:pt>
                <c:pt idx="1088">
                  <c:v>22.8</c:v>
                </c:pt>
                <c:pt idx="1089">
                  <c:v>22.8</c:v>
                </c:pt>
                <c:pt idx="1090">
                  <c:v>22.8</c:v>
                </c:pt>
                <c:pt idx="1091">
                  <c:v>22.8</c:v>
                </c:pt>
                <c:pt idx="1092">
                  <c:v>22.8</c:v>
                </c:pt>
                <c:pt idx="1093">
                  <c:v>22.8</c:v>
                </c:pt>
                <c:pt idx="1094">
                  <c:v>22.8</c:v>
                </c:pt>
                <c:pt idx="1095">
                  <c:v>22.8</c:v>
                </c:pt>
                <c:pt idx="1096">
                  <c:v>22.7</c:v>
                </c:pt>
                <c:pt idx="1097">
                  <c:v>22.7</c:v>
                </c:pt>
                <c:pt idx="1098">
                  <c:v>22.7</c:v>
                </c:pt>
                <c:pt idx="1099">
                  <c:v>22.7</c:v>
                </c:pt>
                <c:pt idx="1100">
                  <c:v>22.7</c:v>
                </c:pt>
                <c:pt idx="1101">
                  <c:v>22.7</c:v>
                </c:pt>
                <c:pt idx="1102">
                  <c:v>22.7</c:v>
                </c:pt>
                <c:pt idx="1103">
                  <c:v>22.7</c:v>
                </c:pt>
                <c:pt idx="1104">
                  <c:v>22.7</c:v>
                </c:pt>
                <c:pt idx="1105">
                  <c:v>22.7</c:v>
                </c:pt>
                <c:pt idx="1106">
                  <c:v>22.7</c:v>
                </c:pt>
                <c:pt idx="1107">
                  <c:v>22.7</c:v>
                </c:pt>
                <c:pt idx="1108">
                  <c:v>22.7</c:v>
                </c:pt>
                <c:pt idx="1109">
                  <c:v>22.7</c:v>
                </c:pt>
                <c:pt idx="1110">
                  <c:v>22.7</c:v>
                </c:pt>
                <c:pt idx="1111">
                  <c:v>22.7</c:v>
                </c:pt>
                <c:pt idx="1112">
                  <c:v>22.7</c:v>
                </c:pt>
                <c:pt idx="1113">
                  <c:v>22.7</c:v>
                </c:pt>
                <c:pt idx="1114">
                  <c:v>22.7</c:v>
                </c:pt>
                <c:pt idx="1115">
                  <c:v>22.7</c:v>
                </c:pt>
                <c:pt idx="1116">
                  <c:v>22.7</c:v>
                </c:pt>
                <c:pt idx="1117">
                  <c:v>22.7</c:v>
                </c:pt>
                <c:pt idx="1118">
                  <c:v>22.7</c:v>
                </c:pt>
                <c:pt idx="1119">
                  <c:v>22.7</c:v>
                </c:pt>
                <c:pt idx="1120">
                  <c:v>22.7</c:v>
                </c:pt>
                <c:pt idx="1121">
                  <c:v>22.7</c:v>
                </c:pt>
                <c:pt idx="1122">
                  <c:v>22.7</c:v>
                </c:pt>
                <c:pt idx="1123">
                  <c:v>22.7</c:v>
                </c:pt>
                <c:pt idx="1124">
                  <c:v>22.7</c:v>
                </c:pt>
                <c:pt idx="1125">
                  <c:v>22.7</c:v>
                </c:pt>
                <c:pt idx="1126">
                  <c:v>22.7</c:v>
                </c:pt>
                <c:pt idx="1127">
                  <c:v>22.7</c:v>
                </c:pt>
                <c:pt idx="1128">
                  <c:v>22.7</c:v>
                </c:pt>
                <c:pt idx="1129">
                  <c:v>22.7</c:v>
                </c:pt>
                <c:pt idx="1130">
                  <c:v>22.7</c:v>
                </c:pt>
                <c:pt idx="1131">
                  <c:v>22.7</c:v>
                </c:pt>
                <c:pt idx="1132">
                  <c:v>22.7</c:v>
                </c:pt>
                <c:pt idx="1133">
                  <c:v>22.7</c:v>
                </c:pt>
                <c:pt idx="1134">
                  <c:v>22.7</c:v>
                </c:pt>
                <c:pt idx="1135">
                  <c:v>22.7</c:v>
                </c:pt>
                <c:pt idx="1136">
                  <c:v>22.7</c:v>
                </c:pt>
                <c:pt idx="1137">
                  <c:v>22.7</c:v>
                </c:pt>
                <c:pt idx="1138">
                  <c:v>22.7</c:v>
                </c:pt>
                <c:pt idx="1139">
                  <c:v>22.7</c:v>
                </c:pt>
                <c:pt idx="1140">
                  <c:v>22.7</c:v>
                </c:pt>
                <c:pt idx="1141">
                  <c:v>22.7</c:v>
                </c:pt>
                <c:pt idx="1142">
                  <c:v>22.7</c:v>
                </c:pt>
                <c:pt idx="1143">
                  <c:v>22.7</c:v>
                </c:pt>
                <c:pt idx="1144">
                  <c:v>22.7</c:v>
                </c:pt>
                <c:pt idx="1145">
                  <c:v>22.7</c:v>
                </c:pt>
                <c:pt idx="1146">
                  <c:v>22.7</c:v>
                </c:pt>
                <c:pt idx="1147">
                  <c:v>22.7</c:v>
                </c:pt>
                <c:pt idx="1148">
                  <c:v>22.7</c:v>
                </c:pt>
                <c:pt idx="1149">
                  <c:v>22.7</c:v>
                </c:pt>
                <c:pt idx="1150">
                  <c:v>22.7</c:v>
                </c:pt>
                <c:pt idx="1151">
                  <c:v>22.7</c:v>
                </c:pt>
                <c:pt idx="1152">
                  <c:v>22.7</c:v>
                </c:pt>
                <c:pt idx="1153">
                  <c:v>22.7</c:v>
                </c:pt>
                <c:pt idx="1154">
                  <c:v>22.7</c:v>
                </c:pt>
                <c:pt idx="1155">
                  <c:v>22.7</c:v>
                </c:pt>
                <c:pt idx="1156">
                  <c:v>22.7</c:v>
                </c:pt>
                <c:pt idx="1157">
                  <c:v>22.7</c:v>
                </c:pt>
                <c:pt idx="1158">
                  <c:v>22.7</c:v>
                </c:pt>
                <c:pt idx="1159">
                  <c:v>22.7</c:v>
                </c:pt>
                <c:pt idx="1160">
                  <c:v>22.6</c:v>
                </c:pt>
                <c:pt idx="1161">
                  <c:v>22.6</c:v>
                </c:pt>
                <c:pt idx="1162">
                  <c:v>22.6</c:v>
                </c:pt>
                <c:pt idx="1163">
                  <c:v>22.6</c:v>
                </c:pt>
                <c:pt idx="1164">
                  <c:v>22.6</c:v>
                </c:pt>
                <c:pt idx="1165">
                  <c:v>22.6</c:v>
                </c:pt>
                <c:pt idx="1166">
                  <c:v>22.6</c:v>
                </c:pt>
                <c:pt idx="1167">
                  <c:v>22.6</c:v>
                </c:pt>
                <c:pt idx="1168">
                  <c:v>22.6</c:v>
                </c:pt>
                <c:pt idx="1169">
                  <c:v>22.6</c:v>
                </c:pt>
                <c:pt idx="1170">
                  <c:v>22.6</c:v>
                </c:pt>
                <c:pt idx="1171">
                  <c:v>22.6</c:v>
                </c:pt>
                <c:pt idx="1172">
                  <c:v>22.6</c:v>
                </c:pt>
                <c:pt idx="1173">
                  <c:v>22.6</c:v>
                </c:pt>
                <c:pt idx="1174">
                  <c:v>22.6</c:v>
                </c:pt>
                <c:pt idx="1175">
                  <c:v>22.6</c:v>
                </c:pt>
                <c:pt idx="1176">
                  <c:v>22.6</c:v>
                </c:pt>
                <c:pt idx="1177">
                  <c:v>22.6</c:v>
                </c:pt>
                <c:pt idx="1178">
                  <c:v>22.6</c:v>
                </c:pt>
                <c:pt idx="1179">
                  <c:v>22.6</c:v>
                </c:pt>
                <c:pt idx="1180">
                  <c:v>22.6</c:v>
                </c:pt>
                <c:pt idx="1181">
                  <c:v>22.6</c:v>
                </c:pt>
                <c:pt idx="1182">
                  <c:v>22.6</c:v>
                </c:pt>
                <c:pt idx="1183">
                  <c:v>22.6</c:v>
                </c:pt>
                <c:pt idx="1184">
                  <c:v>22.7</c:v>
                </c:pt>
                <c:pt idx="1185">
                  <c:v>22.7</c:v>
                </c:pt>
                <c:pt idx="1186">
                  <c:v>22.7</c:v>
                </c:pt>
                <c:pt idx="1187">
                  <c:v>22.7</c:v>
                </c:pt>
                <c:pt idx="1188">
                  <c:v>22.7</c:v>
                </c:pt>
                <c:pt idx="1189">
                  <c:v>22.7</c:v>
                </c:pt>
                <c:pt idx="1190">
                  <c:v>22.7</c:v>
                </c:pt>
                <c:pt idx="1191">
                  <c:v>22.7</c:v>
                </c:pt>
                <c:pt idx="1192">
                  <c:v>22.7</c:v>
                </c:pt>
                <c:pt idx="1193">
                  <c:v>22.7</c:v>
                </c:pt>
                <c:pt idx="1194">
                  <c:v>22.7</c:v>
                </c:pt>
                <c:pt idx="1195">
                  <c:v>22.7</c:v>
                </c:pt>
                <c:pt idx="1196">
                  <c:v>22.7</c:v>
                </c:pt>
                <c:pt idx="1197">
                  <c:v>22.7</c:v>
                </c:pt>
                <c:pt idx="1198">
                  <c:v>22.7</c:v>
                </c:pt>
                <c:pt idx="1199">
                  <c:v>22.7</c:v>
                </c:pt>
                <c:pt idx="1200">
                  <c:v>22.7</c:v>
                </c:pt>
                <c:pt idx="1201">
                  <c:v>22.7</c:v>
                </c:pt>
                <c:pt idx="1202">
                  <c:v>22.7</c:v>
                </c:pt>
                <c:pt idx="1203">
                  <c:v>22.7</c:v>
                </c:pt>
                <c:pt idx="1204">
                  <c:v>22.7</c:v>
                </c:pt>
                <c:pt idx="1205">
                  <c:v>22.7</c:v>
                </c:pt>
                <c:pt idx="1206">
                  <c:v>22.7</c:v>
                </c:pt>
                <c:pt idx="1207">
                  <c:v>22.7</c:v>
                </c:pt>
                <c:pt idx="1208">
                  <c:v>22.7</c:v>
                </c:pt>
                <c:pt idx="1209">
                  <c:v>22.7</c:v>
                </c:pt>
                <c:pt idx="1210">
                  <c:v>22.7</c:v>
                </c:pt>
                <c:pt idx="1211">
                  <c:v>22.7</c:v>
                </c:pt>
                <c:pt idx="1212">
                  <c:v>22.7</c:v>
                </c:pt>
                <c:pt idx="1213">
                  <c:v>22.7</c:v>
                </c:pt>
                <c:pt idx="1214">
                  <c:v>22.7</c:v>
                </c:pt>
                <c:pt idx="1215">
                  <c:v>22.7</c:v>
                </c:pt>
                <c:pt idx="1216">
                  <c:v>22.7</c:v>
                </c:pt>
                <c:pt idx="1217">
                  <c:v>22.7</c:v>
                </c:pt>
                <c:pt idx="1218">
                  <c:v>22.7</c:v>
                </c:pt>
                <c:pt idx="1219">
                  <c:v>22.7</c:v>
                </c:pt>
                <c:pt idx="1220">
                  <c:v>22.7</c:v>
                </c:pt>
                <c:pt idx="1221">
                  <c:v>22.7</c:v>
                </c:pt>
                <c:pt idx="1222">
                  <c:v>22.7</c:v>
                </c:pt>
                <c:pt idx="1223">
                  <c:v>22.7</c:v>
                </c:pt>
                <c:pt idx="1224">
                  <c:v>22.7</c:v>
                </c:pt>
                <c:pt idx="1225">
                  <c:v>22.7</c:v>
                </c:pt>
                <c:pt idx="1226">
                  <c:v>22.7</c:v>
                </c:pt>
                <c:pt idx="1227">
                  <c:v>22.7</c:v>
                </c:pt>
                <c:pt idx="1228">
                  <c:v>22.7</c:v>
                </c:pt>
                <c:pt idx="1229">
                  <c:v>22.7</c:v>
                </c:pt>
                <c:pt idx="1230">
                  <c:v>22.7</c:v>
                </c:pt>
                <c:pt idx="1231">
                  <c:v>22.7</c:v>
                </c:pt>
                <c:pt idx="1232">
                  <c:v>22.7</c:v>
                </c:pt>
                <c:pt idx="1233">
                  <c:v>22.7</c:v>
                </c:pt>
                <c:pt idx="1234">
                  <c:v>22.7</c:v>
                </c:pt>
                <c:pt idx="1235">
                  <c:v>22.7</c:v>
                </c:pt>
                <c:pt idx="1236">
                  <c:v>22.7</c:v>
                </c:pt>
                <c:pt idx="1237">
                  <c:v>22.7</c:v>
                </c:pt>
                <c:pt idx="1238">
                  <c:v>22.7</c:v>
                </c:pt>
                <c:pt idx="1239">
                  <c:v>22.7</c:v>
                </c:pt>
                <c:pt idx="1240">
                  <c:v>22.7</c:v>
                </c:pt>
                <c:pt idx="1241">
                  <c:v>22.7</c:v>
                </c:pt>
                <c:pt idx="1242">
                  <c:v>22.7</c:v>
                </c:pt>
                <c:pt idx="1243">
                  <c:v>22.7</c:v>
                </c:pt>
                <c:pt idx="1244">
                  <c:v>22.7</c:v>
                </c:pt>
                <c:pt idx="1245">
                  <c:v>22.7</c:v>
                </c:pt>
                <c:pt idx="1246">
                  <c:v>22.7</c:v>
                </c:pt>
                <c:pt idx="1247">
                  <c:v>22.7</c:v>
                </c:pt>
                <c:pt idx="1248">
                  <c:v>22.7</c:v>
                </c:pt>
                <c:pt idx="1249">
                  <c:v>22.7</c:v>
                </c:pt>
                <c:pt idx="1250">
                  <c:v>22.7</c:v>
                </c:pt>
                <c:pt idx="1251">
                  <c:v>22.7</c:v>
                </c:pt>
                <c:pt idx="1252">
                  <c:v>22.7</c:v>
                </c:pt>
                <c:pt idx="1253">
                  <c:v>22.7</c:v>
                </c:pt>
                <c:pt idx="1254">
                  <c:v>22.7</c:v>
                </c:pt>
                <c:pt idx="1255">
                  <c:v>22.7</c:v>
                </c:pt>
                <c:pt idx="1256">
                  <c:v>22.7</c:v>
                </c:pt>
                <c:pt idx="1257">
                  <c:v>22.8</c:v>
                </c:pt>
                <c:pt idx="1258">
                  <c:v>22.8</c:v>
                </c:pt>
                <c:pt idx="1259">
                  <c:v>22.8</c:v>
                </c:pt>
                <c:pt idx="1260">
                  <c:v>22.8</c:v>
                </c:pt>
                <c:pt idx="1261">
                  <c:v>22.8</c:v>
                </c:pt>
                <c:pt idx="1262">
                  <c:v>22.8</c:v>
                </c:pt>
                <c:pt idx="1263">
                  <c:v>22.8</c:v>
                </c:pt>
                <c:pt idx="1264">
                  <c:v>22.8</c:v>
                </c:pt>
                <c:pt idx="1265">
                  <c:v>22.8</c:v>
                </c:pt>
                <c:pt idx="1266">
                  <c:v>22.8</c:v>
                </c:pt>
                <c:pt idx="1267">
                  <c:v>22.8</c:v>
                </c:pt>
                <c:pt idx="1268">
                  <c:v>22.8</c:v>
                </c:pt>
                <c:pt idx="1269">
                  <c:v>22.8</c:v>
                </c:pt>
                <c:pt idx="1270">
                  <c:v>22.8</c:v>
                </c:pt>
                <c:pt idx="1271">
                  <c:v>22.8</c:v>
                </c:pt>
                <c:pt idx="1272">
                  <c:v>22.8</c:v>
                </c:pt>
                <c:pt idx="1273">
                  <c:v>22.8</c:v>
                </c:pt>
                <c:pt idx="1274">
                  <c:v>22.8</c:v>
                </c:pt>
                <c:pt idx="1275">
                  <c:v>22.8</c:v>
                </c:pt>
                <c:pt idx="1276">
                  <c:v>22.8</c:v>
                </c:pt>
                <c:pt idx="1277">
                  <c:v>22.8</c:v>
                </c:pt>
                <c:pt idx="1278">
                  <c:v>22.8</c:v>
                </c:pt>
                <c:pt idx="1279">
                  <c:v>22.8</c:v>
                </c:pt>
                <c:pt idx="1280">
                  <c:v>22.7</c:v>
                </c:pt>
                <c:pt idx="1281">
                  <c:v>22.7</c:v>
                </c:pt>
                <c:pt idx="1282">
                  <c:v>22.7</c:v>
                </c:pt>
                <c:pt idx="1283">
                  <c:v>22.7</c:v>
                </c:pt>
                <c:pt idx="1284">
                  <c:v>22.7</c:v>
                </c:pt>
                <c:pt idx="1285">
                  <c:v>22.7</c:v>
                </c:pt>
                <c:pt idx="1286">
                  <c:v>22.7</c:v>
                </c:pt>
                <c:pt idx="1287">
                  <c:v>22.7</c:v>
                </c:pt>
                <c:pt idx="1288">
                  <c:v>22.7</c:v>
                </c:pt>
                <c:pt idx="1289">
                  <c:v>22.7</c:v>
                </c:pt>
                <c:pt idx="1290">
                  <c:v>22.7</c:v>
                </c:pt>
                <c:pt idx="1291">
                  <c:v>22.7</c:v>
                </c:pt>
                <c:pt idx="1292">
                  <c:v>22.7</c:v>
                </c:pt>
                <c:pt idx="1293">
                  <c:v>22.7</c:v>
                </c:pt>
                <c:pt idx="1294">
                  <c:v>22.7</c:v>
                </c:pt>
                <c:pt idx="1295">
                  <c:v>22.7</c:v>
                </c:pt>
                <c:pt idx="1296">
                  <c:v>22.7</c:v>
                </c:pt>
                <c:pt idx="1297">
                  <c:v>22.7</c:v>
                </c:pt>
                <c:pt idx="1298">
                  <c:v>22.7</c:v>
                </c:pt>
                <c:pt idx="1299">
                  <c:v>22.7</c:v>
                </c:pt>
                <c:pt idx="1300">
                  <c:v>22.7</c:v>
                </c:pt>
                <c:pt idx="1301">
                  <c:v>22.7</c:v>
                </c:pt>
                <c:pt idx="1302">
                  <c:v>22.7</c:v>
                </c:pt>
                <c:pt idx="1303">
                  <c:v>22.7</c:v>
                </c:pt>
                <c:pt idx="1304">
                  <c:v>22.8</c:v>
                </c:pt>
                <c:pt idx="1305">
                  <c:v>22.8</c:v>
                </c:pt>
                <c:pt idx="1306">
                  <c:v>22.8</c:v>
                </c:pt>
                <c:pt idx="1307">
                  <c:v>22.8</c:v>
                </c:pt>
                <c:pt idx="1308">
                  <c:v>22.8</c:v>
                </c:pt>
                <c:pt idx="1309">
                  <c:v>22.8</c:v>
                </c:pt>
                <c:pt idx="1310">
                  <c:v>22.8</c:v>
                </c:pt>
                <c:pt idx="1311">
                  <c:v>22.8</c:v>
                </c:pt>
                <c:pt idx="1312">
                  <c:v>22.8</c:v>
                </c:pt>
                <c:pt idx="1313">
                  <c:v>22.9</c:v>
                </c:pt>
                <c:pt idx="1314">
                  <c:v>22.9</c:v>
                </c:pt>
                <c:pt idx="1315">
                  <c:v>22.9</c:v>
                </c:pt>
                <c:pt idx="1316">
                  <c:v>22.9</c:v>
                </c:pt>
                <c:pt idx="1317">
                  <c:v>22.9</c:v>
                </c:pt>
                <c:pt idx="1318">
                  <c:v>22.9</c:v>
                </c:pt>
                <c:pt idx="1319">
                  <c:v>22.9</c:v>
                </c:pt>
                <c:pt idx="1320">
                  <c:v>22.9</c:v>
                </c:pt>
                <c:pt idx="1321">
                  <c:v>22.9</c:v>
                </c:pt>
                <c:pt idx="1322">
                  <c:v>22.9</c:v>
                </c:pt>
                <c:pt idx="1323">
                  <c:v>22.9</c:v>
                </c:pt>
                <c:pt idx="1324">
                  <c:v>22.9</c:v>
                </c:pt>
                <c:pt idx="1325">
                  <c:v>22.9</c:v>
                </c:pt>
                <c:pt idx="1326">
                  <c:v>22.9</c:v>
                </c:pt>
                <c:pt idx="1327">
                  <c:v>22.9</c:v>
                </c:pt>
                <c:pt idx="1328">
                  <c:v>22.9</c:v>
                </c:pt>
                <c:pt idx="1329">
                  <c:v>22.9</c:v>
                </c:pt>
                <c:pt idx="1330">
                  <c:v>22.9</c:v>
                </c:pt>
                <c:pt idx="1331">
                  <c:v>22.9</c:v>
                </c:pt>
                <c:pt idx="1332">
                  <c:v>22.9</c:v>
                </c:pt>
                <c:pt idx="1333">
                  <c:v>22.9</c:v>
                </c:pt>
                <c:pt idx="1334">
                  <c:v>22.9</c:v>
                </c:pt>
                <c:pt idx="1335">
                  <c:v>22.9</c:v>
                </c:pt>
                <c:pt idx="1336">
                  <c:v>22.8</c:v>
                </c:pt>
                <c:pt idx="1337">
                  <c:v>22.8</c:v>
                </c:pt>
                <c:pt idx="1338">
                  <c:v>22.8</c:v>
                </c:pt>
                <c:pt idx="1339">
                  <c:v>22.8</c:v>
                </c:pt>
                <c:pt idx="1340">
                  <c:v>22.8</c:v>
                </c:pt>
                <c:pt idx="1341">
                  <c:v>22.8</c:v>
                </c:pt>
                <c:pt idx="1342">
                  <c:v>22.8</c:v>
                </c:pt>
                <c:pt idx="1343">
                  <c:v>22.8</c:v>
                </c:pt>
                <c:pt idx="1344">
                  <c:v>22.8</c:v>
                </c:pt>
                <c:pt idx="1345">
                  <c:v>22.8</c:v>
                </c:pt>
                <c:pt idx="1346">
                  <c:v>22.8</c:v>
                </c:pt>
                <c:pt idx="1347">
                  <c:v>22.8</c:v>
                </c:pt>
                <c:pt idx="1348">
                  <c:v>22.8</c:v>
                </c:pt>
                <c:pt idx="1349">
                  <c:v>22.8</c:v>
                </c:pt>
                <c:pt idx="1350">
                  <c:v>22.8</c:v>
                </c:pt>
                <c:pt idx="1351">
                  <c:v>22.8</c:v>
                </c:pt>
                <c:pt idx="1352">
                  <c:v>22.8</c:v>
                </c:pt>
                <c:pt idx="1353">
                  <c:v>22.8</c:v>
                </c:pt>
                <c:pt idx="1354">
                  <c:v>22.8</c:v>
                </c:pt>
                <c:pt idx="1355">
                  <c:v>22.8</c:v>
                </c:pt>
                <c:pt idx="1356">
                  <c:v>22.8</c:v>
                </c:pt>
                <c:pt idx="1357">
                  <c:v>22.8</c:v>
                </c:pt>
                <c:pt idx="1358">
                  <c:v>22.8</c:v>
                </c:pt>
                <c:pt idx="1359">
                  <c:v>22.8</c:v>
                </c:pt>
                <c:pt idx="1360">
                  <c:v>22.8</c:v>
                </c:pt>
                <c:pt idx="1361">
                  <c:v>22.9</c:v>
                </c:pt>
                <c:pt idx="1362">
                  <c:v>22.9</c:v>
                </c:pt>
                <c:pt idx="1363">
                  <c:v>22.9</c:v>
                </c:pt>
                <c:pt idx="1364">
                  <c:v>22.9</c:v>
                </c:pt>
                <c:pt idx="1365">
                  <c:v>22.9</c:v>
                </c:pt>
                <c:pt idx="1366">
                  <c:v>22.9</c:v>
                </c:pt>
                <c:pt idx="1367">
                  <c:v>22.9</c:v>
                </c:pt>
                <c:pt idx="1368">
                  <c:v>22.9</c:v>
                </c:pt>
                <c:pt idx="1369">
                  <c:v>22.9</c:v>
                </c:pt>
                <c:pt idx="1370">
                  <c:v>22.9</c:v>
                </c:pt>
                <c:pt idx="1371">
                  <c:v>22.9</c:v>
                </c:pt>
                <c:pt idx="1372">
                  <c:v>22.9</c:v>
                </c:pt>
                <c:pt idx="1373">
                  <c:v>22.9</c:v>
                </c:pt>
                <c:pt idx="1374">
                  <c:v>22.9</c:v>
                </c:pt>
                <c:pt idx="1375">
                  <c:v>22.9</c:v>
                </c:pt>
                <c:pt idx="1376">
                  <c:v>22.9</c:v>
                </c:pt>
                <c:pt idx="1377">
                  <c:v>22.9</c:v>
                </c:pt>
                <c:pt idx="1378">
                  <c:v>22.9</c:v>
                </c:pt>
                <c:pt idx="1379">
                  <c:v>22.9</c:v>
                </c:pt>
                <c:pt idx="1380">
                  <c:v>22.9</c:v>
                </c:pt>
                <c:pt idx="1381">
                  <c:v>22.9</c:v>
                </c:pt>
                <c:pt idx="1382">
                  <c:v>22.9</c:v>
                </c:pt>
                <c:pt idx="1383">
                  <c:v>22.9</c:v>
                </c:pt>
                <c:pt idx="1384">
                  <c:v>22.9</c:v>
                </c:pt>
                <c:pt idx="1385">
                  <c:v>22.9</c:v>
                </c:pt>
                <c:pt idx="1386">
                  <c:v>22.9</c:v>
                </c:pt>
                <c:pt idx="1387">
                  <c:v>22.9</c:v>
                </c:pt>
                <c:pt idx="1388">
                  <c:v>22.9</c:v>
                </c:pt>
                <c:pt idx="1389">
                  <c:v>22.9</c:v>
                </c:pt>
                <c:pt idx="1390">
                  <c:v>22.9</c:v>
                </c:pt>
                <c:pt idx="1391">
                  <c:v>22.9</c:v>
                </c:pt>
                <c:pt idx="1392">
                  <c:v>22.9</c:v>
                </c:pt>
                <c:pt idx="1393">
                  <c:v>22.9</c:v>
                </c:pt>
                <c:pt idx="1394">
                  <c:v>22.9</c:v>
                </c:pt>
                <c:pt idx="1395">
                  <c:v>22.9</c:v>
                </c:pt>
                <c:pt idx="1396">
                  <c:v>22.9</c:v>
                </c:pt>
                <c:pt idx="1397">
                  <c:v>22.9</c:v>
                </c:pt>
                <c:pt idx="1398">
                  <c:v>22.9</c:v>
                </c:pt>
                <c:pt idx="1399">
                  <c:v>22.9</c:v>
                </c:pt>
                <c:pt idx="1400">
                  <c:v>22.9</c:v>
                </c:pt>
                <c:pt idx="1401">
                  <c:v>22.9</c:v>
                </c:pt>
                <c:pt idx="1402">
                  <c:v>22.9</c:v>
                </c:pt>
                <c:pt idx="1403">
                  <c:v>22.9</c:v>
                </c:pt>
                <c:pt idx="1404">
                  <c:v>22.9</c:v>
                </c:pt>
                <c:pt idx="1405">
                  <c:v>22.9</c:v>
                </c:pt>
                <c:pt idx="1406">
                  <c:v>22.9</c:v>
                </c:pt>
                <c:pt idx="1407">
                  <c:v>22.9</c:v>
                </c:pt>
                <c:pt idx="1408">
                  <c:v>22.9</c:v>
                </c:pt>
                <c:pt idx="1409">
                  <c:v>22.9</c:v>
                </c:pt>
                <c:pt idx="1410">
                  <c:v>22.9</c:v>
                </c:pt>
                <c:pt idx="1411">
                  <c:v>22.9</c:v>
                </c:pt>
                <c:pt idx="1412">
                  <c:v>22.9</c:v>
                </c:pt>
                <c:pt idx="1413">
                  <c:v>22.9</c:v>
                </c:pt>
                <c:pt idx="1414">
                  <c:v>22.9</c:v>
                </c:pt>
                <c:pt idx="1415">
                  <c:v>22.9</c:v>
                </c:pt>
                <c:pt idx="1416">
                  <c:v>22.9</c:v>
                </c:pt>
                <c:pt idx="1417">
                  <c:v>22.9</c:v>
                </c:pt>
                <c:pt idx="1418">
                  <c:v>22.9</c:v>
                </c:pt>
                <c:pt idx="1419">
                  <c:v>22.9</c:v>
                </c:pt>
                <c:pt idx="1420">
                  <c:v>22.9</c:v>
                </c:pt>
                <c:pt idx="1421">
                  <c:v>22.9</c:v>
                </c:pt>
                <c:pt idx="1422">
                  <c:v>22.9</c:v>
                </c:pt>
                <c:pt idx="1423">
                  <c:v>22.9</c:v>
                </c:pt>
                <c:pt idx="1424">
                  <c:v>22.9</c:v>
                </c:pt>
                <c:pt idx="1425">
                  <c:v>22.9</c:v>
                </c:pt>
                <c:pt idx="1426">
                  <c:v>22.9</c:v>
                </c:pt>
                <c:pt idx="1427">
                  <c:v>22.9</c:v>
                </c:pt>
                <c:pt idx="1428">
                  <c:v>22.9</c:v>
                </c:pt>
                <c:pt idx="1429">
                  <c:v>22.9</c:v>
                </c:pt>
                <c:pt idx="1430">
                  <c:v>22.9</c:v>
                </c:pt>
                <c:pt idx="1431">
                  <c:v>22.9</c:v>
                </c:pt>
                <c:pt idx="1432">
                  <c:v>22.9</c:v>
                </c:pt>
                <c:pt idx="1433">
                  <c:v>22.9</c:v>
                </c:pt>
                <c:pt idx="1434">
                  <c:v>22.9</c:v>
                </c:pt>
                <c:pt idx="1435">
                  <c:v>22.9</c:v>
                </c:pt>
                <c:pt idx="1436">
                  <c:v>22.9</c:v>
                </c:pt>
                <c:pt idx="1437">
                  <c:v>22.9</c:v>
                </c:pt>
                <c:pt idx="1438">
                  <c:v>22.9</c:v>
                </c:pt>
                <c:pt idx="1439">
                  <c:v>22.9</c:v>
                </c:pt>
                <c:pt idx="1440">
                  <c:v>22.9</c:v>
                </c:pt>
                <c:pt idx="1441">
                  <c:v>23</c:v>
                </c:pt>
                <c:pt idx="1442">
                  <c:v>23</c:v>
                </c:pt>
                <c:pt idx="1443">
                  <c:v>23</c:v>
                </c:pt>
                <c:pt idx="1444">
                  <c:v>23</c:v>
                </c:pt>
                <c:pt idx="1445">
                  <c:v>23</c:v>
                </c:pt>
                <c:pt idx="1446">
                  <c:v>23</c:v>
                </c:pt>
                <c:pt idx="1447">
                  <c:v>23</c:v>
                </c:pt>
                <c:pt idx="1448">
                  <c:v>23</c:v>
                </c:pt>
                <c:pt idx="1449">
                  <c:v>22.9</c:v>
                </c:pt>
                <c:pt idx="1450">
                  <c:v>22.9</c:v>
                </c:pt>
                <c:pt idx="1451">
                  <c:v>22.9</c:v>
                </c:pt>
                <c:pt idx="1452">
                  <c:v>22.9</c:v>
                </c:pt>
                <c:pt idx="1453">
                  <c:v>22.9</c:v>
                </c:pt>
                <c:pt idx="1454">
                  <c:v>22.9</c:v>
                </c:pt>
                <c:pt idx="1455">
                  <c:v>22.9</c:v>
                </c:pt>
                <c:pt idx="1456">
                  <c:v>22.9</c:v>
                </c:pt>
                <c:pt idx="1457">
                  <c:v>22.9</c:v>
                </c:pt>
                <c:pt idx="1458">
                  <c:v>22.9</c:v>
                </c:pt>
                <c:pt idx="1459">
                  <c:v>22.9</c:v>
                </c:pt>
                <c:pt idx="1460">
                  <c:v>22.9</c:v>
                </c:pt>
                <c:pt idx="1461">
                  <c:v>22.9</c:v>
                </c:pt>
                <c:pt idx="1462">
                  <c:v>22.9</c:v>
                </c:pt>
                <c:pt idx="1463">
                  <c:v>22.9</c:v>
                </c:pt>
                <c:pt idx="1464">
                  <c:v>22.9</c:v>
                </c:pt>
                <c:pt idx="1465">
                  <c:v>22.9</c:v>
                </c:pt>
                <c:pt idx="1466">
                  <c:v>22.9</c:v>
                </c:pt>
                <c:pt idx="1467">
                  <c:v>22.9</c:v>
                </c:pt>
                <c:pt idx="1468">
                  <c:v>22.9</c:v>
                </c:pt>
                <c:pt idx="1469">
                  <c:v>22.9</c:v>
                </c:pt>
                <c:pt idx="1470">
                  <c:v>22.9</c:v>
                </c:pt>
                <c:pt idx="1471">
                  <c:v>22.9</c:v>
                </c:pt>
                <c:pt idx="1472">
                  <c:v>22.9</c:v>
                </c:pt>
                <c:pt idx="1473">
                  <c:v>22.9</c:v>
                </c:pt>
                <c:pt idx="1474">
                  <c:v>22.9</c:v>
                </c:pt>
                <c:pt idx="1475">
                  <c:v>22.9</c:v>
                </c:pt>
                <c:pt idx="1476">
                  <c:v>22.9</c:v>
                </c:pt>
                <c:pt idx="1477">
                  <c:v>22.9</c:v>
                </c:pt>
                <c:pt idx="1478">
                  <c:v>22.9</c:v>
                </c:pt>
                <c:pt idx="1479">
                  <c:v>22.9</c:v>
                </c:pt>
                <c:pt idx="1480">
                  <c:v>22.9</c:v>
                </c:pt>
                <c:pt idx="1481">
                  <c:v>22.9</c:v>
                </c:pt>
                <c:pt idx="1482">
                  <c:v>22.9</c:v>
                </c:pt>
                <c:pt idx="1483">
                  <c:v>22.9</c:v>
                </c:pt>
                <c:pt idx="1484">
                  <c:v>22.9</c:v>
                </c:pt>
                <c:pt idx="1485">
                  <c:v>22.9</c:v>
                </c:pt>
                <c:pt idx="1486">
                  <c:v>22.9</c:v>
                </c:pt>
                <c:pt idx="1487">
                  <c:v>22.9</c:v>
                </c:pt>
                <c:pt idx="1488">
                  <c:v>22.9</c:v>
                </c:pt>
                <c:pt idx="1489">
                  <c:v>22.8</c:v>
                </c:pt>
                <c:pt idx="1490">
                  <c:v>22.8</c:v>
                </c:pt>
                <c:pt idx="1491">
                  <c:v>22.8</c:v>
                </c:pt>
                <c:pt idx="1492">
                  <c:v>22.8</c:v>
                </c:pt>
                <c:pt idx="1493">
                  <c:v>22.8</c:v>
                </c:pt>
                <c:pt idx="1494">
                  <c:v>22.8</c:v>
                </c:pt>
                <c:pt idx="1495">
                  <c:v>22.8</c:v>
                </c:pt>
                <c:pt idx="1496">
                  <c:v>22.8</c:v>
                </c:pt>
                <c:pt idx="1497">
                  <c:v>22.9</c:v>
                </c:pt>
                <c:pt idx="1498">
                  <c:v>22.9</c:v>
                </c:pt>
                <c:pt idx="1499">
                  <c:v>22.9</c:v>
                </c:pt>
                <c:pt idx="1500">
                  <c:v>22.9</c:v>
                </c:pt>
                <c:pt idx="1501">
                  <c:v>22.9</c:v>
                </c:pt>
                <c:pt idx="1502">
                  <c:v>22.9</c:v>
                </c:pt>
                <c:pt idx="1503">
                  <c:v>22.9</c:v>
                </c:pt>
                <c:pt idx="1504">
                  <c:v>22.9</c:v>
                </c:pt>
                <c:pt idx="1505">
                  <c:v>22.9</c:v>
                </c:pt>
                <c:pt idx="1506">
                  <c:v>22.9</c:v>
                </c:pt>
                <c:pt idx="1507">
                  <c:v>22.9</c:v>
                </c:pt>
                <c:pt idx="1508">
                  <c:v>22.9</c:v>
                </c:pt>
                <c:pt idx="1509">
                  <c:v>22.9</c:v>
                </c:pt>
                <c:pt idx="1510">
                  <c:v>22.9</c:v>
                </c:pt>
                <c:pt idx="1511">
                  <c:v>22.9</c:v>
                </c:pt>
                <c:pt idx="1512">
                  <c:v>22.9</c:v>
                </c:pt>
                <c:pt idx="1513">
                  <c:v>22.9</c:v>
                </c:pt>
                <c:pt idx="1514">
                  <c:v>22.9</c:v>
                </c:pt>
                <c:pt idx="1515">
                  <c:v>22.9</c:v>
                </c:pt>
                <c:pt idx="1516">
                  <c:v>22.9</c:v>
                </c:pt>
                <c:pt idx="1517">
                  <c:v>22.9</c:v>
                </c:pt>
                <c:pt idx="1518">
                  <c:v>22.9</c:v>
                </c:pt>
                <c:pt idx="1519">
                  <c:v>22.9</c:v>
                </c:pt>
                <c:pt idx="1520">
                  <c:v>22.9</c:v>
                </c:pt>
                <c:pt idx="1521">
                  <c:v>22.9</c:v>
                </c:pt>
                <c:pt idx="1522">
                  <c:v>22.9</c:v>
                </c:pt>
                <c:pt idx="1523">
                  <c:v>22.9</c:v>
                </c:pt>
                <c:pt idx="1524">
                  <c:v>22.9</c:v>
                </c:pt>
                <c:pt idx="1525">
                  <c:v>22.9</c:v>
                </c:pt>
                <c:pt idx="1526">
                  <c:v>22.9</c:v>
                </c:pt>
                <c:pt idx="1527">
                  <c:v>22.9</c:v>
                </c:pt>
                <c:pt idx="1528">
                  <c:v>22.9</c:v>
                </c:pt>
                <c:pt idx="1529">
                  <c:v>22.9</c:v>
                </c:pt>
                <c:pt idx="1530">
                  <c:v>22.9</c:v>
                </c:pt>
                <c:pt idx="1531">
                  <c:v>22.9</c:v>
                </c:pt>
                <c:pt idx="1532">
                  <c:v>22.9</c:v>
                </c:pt>
                <c:pt idx="1533">
                  <c:v>22.9</c:v>
                </c:pt>
                <c:pt idx="1534">
                  <c:v>22.9</c:v>
                </c:pt>
                <c:pt idx="1535">
                  <c:v>22.9</c:v>
                </c:pt>
                <c:pt idx="1536">
                  <c:v>22.9</c:v>
                </c:pt>
                <c:pt idx="1537">
                  <c:v>22.9</c:v>
                </c:pt>
                <c:pt idx="1538">
                  <c:v>22.9</c:v>
                </c:pt>
                <c:pt idx="1539">
                  <c:v>22.9</c:v>
                </c:pt>
                <c:pt idx="1540">
                  <c:v>22.9</c:v>
                </c:pt>
                <c:pt idx="1541">
                  <c:v>22.9</c:v>
                </c:pt>
                <c:pt idx="1542">
                  <c:v>22.9</c:v>
                </c:pt>
                <c:pt idx="1543">
                  <c:v>22.9</c:v>
                </c:pt>
                <c:pt idx="1544">
                  <c:v>22.9</c:v>
                </c:pt>
                <c:pt idx="1545">
                  <c:v>22.9</c:v>
                </c:pt>
                <c:pt idx="1546">
                  <c:v>22.9</c:v>
                </c:pt>
                <c:pt idx="1547">
                  <c:v>22.9</c:v>
                </c:pt>
                <c:pt idx="1548">
                  <c:v>22.9</c:v>
                </c:pt>
                <c:pt idx="1549">
                  <c:v>22.9</c:v>
                </c:pt>
                <c:pt idx="1550">
                  <c:v>22.9</c:v>
                </c:pt>
                <c:pt idx="1551">
                  <c:v>22.9</c:v>
                </c:pt>
                <c:pt idx="1552">
                  <c:v>22.9</c:v>
                </c:pt>
                <c:pt idx="1553">
                  <c:v>22.9</c:v>
                </c:pt>
                <c:pt idx="1554">
                  <c:v>22.9</c:v>
                </c:pt>
                <c:pt idx="1555">
                  <c:v>22.9</c:v>
                </c:pt>
                <c:pt idx="1556">
                  <c:v>22.9</c:v>
                </c:pt>
                <c:pt idx="1557">
                  <c:v>22.9</c:v>
                </c:pt>
                <c:pt idx="1558">
                  <c:v>22.9</c:v>
                </c:pt>
                <c:pt idx="1559">
                  <c:v>22.9</c:v>
                </c:pt>
                <c:pt idx="1560">
                  <c:v>22.9</c:v>
                </c:pt>
                <c:pt idx="1561">
                  <c:v>22.9</c:v>
                </c:pt>
                <c:pt idx="1562">
                  <c:v>22.9</c:v>
                </c:pt>
                <c:pt idx="1563">
                  <c:v>22.9</c:v>
                </c:pt>
                <c:pt idx="1564">
                  <c:v>22.9</c:v>
                </c:pt>
                <c:pt idx="1565">
                  <c:v>22.9</c:v>
                </c:pt>
                <c:pt idx="1566">
                  <c:v>22.9</c:v>
                </c:pt>
                <c:pt idx="1567">
                  <c:v>22.9</c:v>
                </c:pt>
                <c:pt idx="1568">
                  <c:v>22.9</c:v>
                </c:pt>
                <c:pt idx="1569">
                  <c:v>22.9</c:v>
                </c:pt>
                <c:pt idx="1570">
                  <c:v>22.9</c:v>
                </c:pt>
                <c:pt idx="1571">
                  <c:v>22.9</c:v>
                </c:pt>
                <c:pt idx="1572">
                  <c:v>22.9</c:v>
                </c:pt>
                <c:pt idx="1573">
                  <c:v>22.9</c:v>
                </c:pt>
                <c:pt idx="1574">
                  <c:v>22.9</c:v>
                </c:pt>
                <c:pt idx="1575">
                  <c:v>22.9</c:v>
                </c:pt>
                <c:pt idx="1576">
                  <c:v>22.9</c:v>
                </c:pt>
                <c:pt idx="1577">
                  <c:v>22.9</c:v>
                </c:pt>
                <c:pt idx="1578">
                  <c:v>22.9</c:v>
                </c:pt>
                <c:pt idx="1579">
                  <c:v>22.9</c:v>
                </c:pt>
                <c:pt idx="1580">
                  <c:v>22.9</c:v>
                </c:pt>
                <c:pt idx="1581">
                  <c:v>22.9</c:v>
                </c:pt>
                <c:pt idx="1582">
                  <c:v>22.9</c:v>
                </c:pt>
                <c:pt idx="1583">
                  <c:v>22.9</c:v>
                </c:pt>
                <c:pt idx="1584">
                  <c:v>22.9</c:v>
                </c:pt>
                <c:pt idx="1585">
                  <c:v>22.9</c:v>
                </c:pt>
                <c:pt idx="1586">
                  <c:v>22.9</c:v>
                </c:pt>
                <c:pt idx="1587">
                  <c:v>22.9</c:v>
                </c:pt>
                <c:pt idx="1588">
                  <c:v>22.9</c:v>
                </c:pt>
                <c:pt idx="1589">
                  <c:v>22.9</c:v>
                </c:pt>
                <c:pt idx="1590">
                  <c:v>22.9</c:v>
                </c:pt>
                <c:pt idx="1591">
                  <c:v>22.9</c:v>
                </c:pt>
                <c:pt idx="1592">
                  <c:v>22.9</c:v>
                </c:pt>
                <c:pt idx="1593">
                  <c:v>22.8</c:v>
                </c:pt>
                <c:pt idx="1594">
                  <c:v>22.8</c:v>
                </c:pt>
                <c:pt idx="1595">
                  <c:v>22.8</c:v>
                </c:pt>
                <c:pt idx="1596">
                  <c:v>22.8</c:v>
                </c:pt>
                <c:pt idx="1597">
                  <c:v>22.8</c:v>
                </c:pt>
                <c:pt idx="1598">
                  <c:v>22.8</c:v>
                </c:pt>
                <c:pt idx="1599">
                  <c:v>22.8</c:v>
                </c:pt>
                <c:pt idx="1600">
                  <c:v>22.8</c:v>
                </c:pt>
                <c:pt idx="1601">
                  <c:v>22.8</c:v>
                </c:pt>
                <c:pt idx="1602">
                  <c:v>22.8</c:v>
                </c:pt>
                <c:pt idx="1603">
                  <c:v>22.8</c:v>
                </c:pt>
                <c:pt idx="1604">
                  <c:v>22.8</c:v>
                </c:pt>
                <c:pt idx="1605">
                  <c:v>22.8</c:v>
                </c:pt>
                <c:pt idx="1606">
                  <c:v>22.8</c:v>
                </c:pt>
                <c:pt idx="1607">
                  <c:v>22.8</c:v>
                </c:pt>
                <c:pt idx="1608">
                  <c:v>22.8</c:v>
                </c:pt>
                <c:pt idx="1609">
                  <c:v>22.9</c:v>
                </c:pt>
                <c:pt idx="1610">
                  <c:v>22.9</c:v>
                </c:pt>
                <c:pt idx="1611">
                  <c:v>22.9</c:v>
                </c:pt>
                <c:pt idx="1612">
                  <c:v>22.9</c:v>
                </c:pt>
                <c:pt idx="1613">
                  <c:v>22.9</c:v>
                </c:pt>
                <c:pt idx="1614">
                  <c:v>22.9</c:v>
                </c:pt>
                <c:pt idx="1615">
                  <c:v>22.9</c:v>
                </c:pt>
                <c:pt idx="1616">
                  <c:v>22.9</c:v>
                </c:pt>
                <c:pt idx="1617">
                  <c:v>22.9</c:v>
                </c:pt>
                <c:pt idx="1618">
                  <c:v>22.9</c:v>
                </c:pt>
                <c:pt idx="1619">
                  <c:v>22.9</c:v>
                </c:pt>
                <c:pt idx="1620">
                  <c:v>22.9</c:v>
                </c:pt>
                <c:pt idx="1621">
                  <c:v>22.9</c:v>
                </c:pt>
                <c:pt idx="1622">
                  <c:v>22.9</c:v>
                </c:pt>
                <c:pt idx="1623">
                  <c:v>22.9</c:v>
                </c:pt>
                <c:pt idx="1624">
                  <c:v>22.9</c:v>
                </c:pt>
                <c:pt idx="1625">
                  <c:v>22.9</c:v>
                </c:pt>
                <c:pt idx="1626">
                  <c:v>22.9</c:v>
                </c:pt>
                <c:pt idx="1627">
                  <c:v>22.9</c:v>
                </c:pt>
                <c:pt idx="1628">
                  <c:v>22.9</c:v>
                </c:pt>
                <c:pt idx="1629">
                  <c:v>22.9</c:v>
                </c:pt>
                <c:pt idx="1630">
                  <c:v>22.9</c:v>
                </c:pt>
                <c:pt idx="1631">
                  <c:v>22.9</c:v>
                </c:pt>
                <c:pt idx="1632">
                  <c:v>22.9</c:v>
                </c:pt>
                <c:pt idx="1633">
                  <c:v>22.9</c:v>
                </c:pt>
                <c:pt idx="1634">
                  <c:v>22.8</c:v>
                </c:pt>
                <c:pt idx="1635">
                  <c:v>22.8</c:v>
                </c:pt>
                <c:pt idx="1636">
                  <c:v>22.8</c:v>
                </c:pt>
                <c:pt idx="1637">
                  <c:v>22.8</c:v>
                </c:pt>
                <c:pt idx="1638">
                  <c:v>22.8</c:v>
                </c:pt>
                <c:pt idx="1639">
                  <c:v>22.8</c:v>
                </c:pt>
                <c:pt idx="1640">
                  <c:v>22.8</c:v>
                </c:pt>
                <c:pt idx="1641">
                  <c:v>22.8</c:v>
                </c:pt>
                <c:pt idx="1642">
                  <c:v>22.8</c:v>
                </c:pt>
                <c:pt idx="1643">
                  <c:v>22.8</c:v>
                </c:pt>
                <c:pt idx="1644">
                  <c:v>22.8</c:v>
                </c:pt>
                <c:pt idx="1645">
                  <c:v>22.8</c:v>
                </c:pt>
                <c:pt idx="1646">
                  <c:v>22.8</c:v>
                </c:pt>
                <c:pt idx="1647">
                  <c:v>22.8</c:v>
                </c:pt>
                <c:pt idx="1648">
                  <c:v>22.8</c:v>
                </c:pt>
                <c:pt idx="1649">
                  <c:v>22.8</c:v>
                </c:pt>
                <c:pt idx="1650">
                  <c:v>22.8</c:v>
                </c:pt>
                <c:pt idx="1651">
                  <c:v>22.8</c:v>
                </c:pt>
                <c:pt idx="1652">
                  <c:v>22.8</c:v>
                </c:pt>
                <c:pt idx="1653">
                  <c:v>22.8</c:v>
                </c:pt>
                <c:pt idx="1654">
                  <c:v>22.8</c:v>
                </c:pt>
                <c:pt idx="1655">
                  <c:v>22.8</c:v>
                </c:pt>
                <c:pt idx="1656">
                  <c:v>22.8</c:v>
                </c:pt>
                <c:pt idx="1657">
                  <c:v>22.8</c:v>
                </c:pt>
                <c:pt idx="1658">
                  <c:v>22.9</c:v>
                </c:pt>
                <c:pt idx="1659">
                  <c:v>22.9</c:v>
                </c:pt>
                <c:pt idx="1660">
                  <c:v>22.9</c:v>
                </c:pt>
                <c:pt idx="1661">
                  <c:v>22.9</c:v>
                </c:pt>
                <c:pt idx="1662">
                  <c:v>22.9</c:v>
                </c:pt>
                <c:pt idx="1663">
                  <c:v>22.9</c:v>
                </c:pt>
                <c:pt idx="1664">
                  <c:v>22.9</c:v>
                </c:pt>
                <c:pt idx="1665">
                  <c:v>22.9</c:v>
                </c:pt>
                <c:pt idx="1666">
                  <c:v>22.9</c:v>
                </c:pt>
                <c:pt idx="1667">
                  <c:v>22.8</c:v>
                </c:pt>
                <c:pt idx="1668">
                  <c:v>22.8</c:v>
                </c:pt>
                <c:pt idx="1669">
                  <c:v>22.8</c:v>
                </c:pt>
                <c:pt idx="1670">
                  <c:v>22.8</c:v>
                </c:pt>
                <c:pt idx="1671">
                  <c:v>22.8</c:v>
                </c:pt>
                <c:pt idx="1672">
                  <c:v>22.8</c:v>
                </c:pt>
                <c:pt idx="1673">
                  <c:v>22.8</c:v>
                </c:pt>
                <c:pt idx="1674">
                  <c:v>22.8</c:v>
                </c:pt>
                <c:pt idx="1675">
                  <c:v>22.8</c:v>
                </c:pt>
                <c:pt idx="1676">
                  <c:v>22.8</c:v>
                </c:pt>
                <c:pt idx="1677">
                  <c:v>22.8</c:v>
                </c:pt>
                <c:pt idx="1678">
                  <c:v>22.8</c:v>
                </c:pt>
                <c:pt idx="1679">
                  <c:v>22.8</c:v>
                </c:pt>
                <c:pt idx="1680">
                  <c:v>22.8</c:v>
                </c:pt>
                <c:pt idx="1681">
                  <c:v>22.8</c:v>
                </c:pt>
                <c:pt idx="1682">
                  <c:v>22.8</c:v>
                </c:pt>
                <c:pt idx="1683">
                  <c:v>22.8</c:v>
                </c:pt>
                <c:pt idx="1684">
                  <c:v>22.8</c:v>
                </c:pt>
                <c:pt idx="1685">
                  <c:v>22.8</c:v>
                </c:pt>
                <c:pt idx="1686">
                  <c:v>22.8</c:v>
                </c:pt>
                <c:pt idx="1687">
                  <c:v>22.8</c:v>
                </c:pt>
                <c:pt idx="1688">
                  <c:v>22.8</c:v>
                </c:pt>
                <c:pt idx="1689">
                  <c:v>22.8</c:v>
                </c:pt>
                <c:pt idx="1690">
                  <c:v>22.8</c:v>
                </c:pt>
                <c:pt idx="1691">
                  <c:v>22.8</c:v>
                </c:pt>
                <c:pt idx="1692">
                  <c:v>22.8</c:v>
                </c:pt>
                <c:pt idx="1693">
                  <c:v>22.8</c:v>
                </c:pt>
                <c:pt idx="1694">
                  <c:v>22.8</c:v>
                </c:pt>
                <c:pt idx="1695">
                  <c:v>22.8</c:v>
                </c:pt>
                <c:pt idx="1696">
                  <c:v>22.8</c:v>
                </c:pt>
                <c:pt idx="1697">
                  <c:v>22.8</c:v>
                </c:pt>
                <c:pt idx="1698">
                  <c:v>22.8</c:v>
                </c:pt>
                <c:pt idx="1699">
                  <c:v>22.9</c:v>
                </c:pt>
                <c:pt idx="1700">
                  <c:v>22.9</c:v>
                </c:pt>
                <c:pt idx="1701">
                  <c:v>22.9</c:v>
                </c:pt>
                <c:pt idx="1702">
                  <c:v>22.9</c:v>
                </c:pt>
                <c:pt idx="1703">
                  <c:v>22.9</c:v>
                </c:pt>
                <c:pt idx="1704">
                  <c:v>22.9</c:v>
                </c:pt>
                <c:pt idx="1705">
                  <c:v>22.9</c:v>
                </c:pt>
                <c:pt idx="1706">
                  <c:v>22.9</c:v>
                </c:pt>
                <c:pt idx="1707">
                  <c:v>22.9</c:v>
                </c:pt>
                <c:pt idx="1708">
                  <c:v>22.9</c:v>
                </c:pt>
                <c:pt idx="1709">
                  <c:v>22.9</c:v>
                </c:pt>
                <c:pt idx="1710">
                  <c:v>22.9</c:v>
                </c:pt>
                <c:pt idx="1711">
                  <c:v>22.9</c:v>
                </c:pt>
                <c:pt idx="1712">
                  <c:v>22.9</c:v>
                </c:pt>
                <c:pt idx="1713">
                  <c:v>22.9</c:v>
                </c:pt>
                <c:pt idx="1714">
                  <c:v>22.9</c:v>
                </c:pt>
                <c:pt idx="1715">
                  <c:v>22.9</c:v>
                </c:pt>
                <c:pt idx="1716">
                  <c:v>22.9</c:v>
                </c:pt>
                <c:pt idx="1717">
                  <c:v>22.9</c:v>
                </c:pt>
                <c:pt idx="1718">
                  <c:v>22.9</c:v>
                </c:pt>
                <c:pt idx="1719">
                  <c:v>22.9</c:v>
                </c:pt>
                <c:pt idx="1720">
                  <c:v>22.9</c:v>
                </c:pt>
                <c:pt idx="1721">
                  <c:v>22.9</c:v>
                </c:pt>
                <c:pt idx="1722">
                  <c:v>22.9</c:v>
                </c:pt>
                <c:pt idx="1723">
                  <c:v>22.9</c:v>
                </c:pt>
                <c:pt idx="1724">
                  <c:v>22.9</c:v>
                </c:pt>
                <c:pt idx="1725">
                  <c:v>22.9</c:v>
                </c:pt>
                <c:pt idx="1726">
                  <c:v>22.9</c:v>
                </c:pt>
                <c:pt idx="1727">
                  <c:v>22.9</c:v>
                </c:pt>
                <c:pt idx="1728">
                  <c:v>22.9</c:v>
                </c:pt>
                <c:pt idx="1729">
                  <c:v>22.9</c:v>
                </c:pt>
                <c:pt idx="1730">
                  <c:v>22.9</c:v>
                </c:pt>
                <c:pt idx="1731">
                  <c:v>22.9</c:v>
                </c:pt>
                <c:pt idx="1732">
                  <c:v>22.9</c:v>
                </c:pt>
                <c:pt idx="1733">
                  <c:v>22.9</c:v>
                </c:pt>
                <c:pt idx="1734">
                  <c:v>22.9</c:v>
                </c:pt>
                <c:pt idx="1735">
                  <c:v>22.9</c:v>
                </c:pt>
                <c:pt idx="1736">
                  <c:v>22.9</c:v>
                </c:pt>
                <c:pt idx="1737">
                  <c:v>22.9</c:v>
                </c:pt>
                <c:pt idx="1738">
                  <c:v>22.8</c:v>
                </c:pt>
                <c:pt idx="1739">
                  <c:v>22.8</c:v>
                </c:pt>
                <c:pt idx="1740">
                  <c:v>22.8</c:v>
                </c:pt>
                <c:pt idx="1741">
                  <c:v>22.8</c:v>
                </c:pt>
                <c:pt idx="1742">
                  <c:v>22.8</c:v>
                </c:pt>
                <c:pt idx="1743">
                  <c:v>22.8</c:v>
                </c:pt>
                <c:pt idx="1744">
                  <c:v>22.8</c:v>
                </c:pt>
                <c:pt idx="1745">
                  <c:v>22.8</c:v>
                </c:pt>
                <c:pt idx="1746">
                  <c:v>22.8</c:v>
                </c:pt>
                <c:pt idx="1747">
                  <c:v>22.8</c:v>
                </c:pt>
                <c:pt idx="1748">
                  <c:v>22.8</c:v>
                </c:pt>
                <c:pt idx="1749">
                  <c:v>22.8</c:v>
                </c:pt>
                <c:pt idx="1750">
                  <c:v>22.8</c:v>
                </c:pt>
                <c:pt idx="1751">
                  <c:v>22.8</c:v>
                </c:pt>
                <c:pt idx="1752">
                  <c:v>22.8</c:v>
                </c:pt>
                <c:pt idx="1753">
                  <c:v>22.8</c:v>
                </c:pt>
                <c:pt idx="1754">
                  <c:v>22.8</c:v>
                </c:pt>
                <c:pt idx="1755">
                  <c:v>22.7</c:v>
                </c:pt>
                <c:pt idx="1756">
                  <c:v>22.7</c:v>
                </c:pt>
                <c:pt idx="1757">
                  <c:v>22.7</c:v>
                </c:pt>
                <c:pt idx="1758">
                  <c:v>22.7</c:v>
                </c:pt>
                <c:pt idx="1759">
                  <c:v>22.7</c:v>
                </c:pt>
                <c:pt idx="1760">
                  <c:v>22.7</c:v>
                </c:pt>
                <c:pt idx="1761">
                  <c:v>22.7</c:v>
                </c:pt>
                <c:pt idx="1762">
                  <c:v>22.7</c:v>
                </c:pt>
                <c:pt idx="1763">
                  <c:v>22.7</c:v>
                </c:pt>
                <c:pt idx="1764">
                  <c:v>22.7</c:v>
                </c:pt>
                <c:pt idx="1765">
                  <c:v>22.7</c:v>
                </c:pt>
                <c:pt idx="1766">
                  <c:v>22.7</c:v>
                </c:pt>
                <c:pt idx="1767">
                  <c:v>22.7</c:v>
                </c:pt>
                <c:pt idx="1768">
                  <c:v>22.7</c:v>
                </c:pt>
                <c:pt idx="1769">
                  <c:v>22.7</c:v>
                </c:pt>
                <c:pt idx="1770">
                  <c:v>22.7</c:v>
                </c:pt>
                <c:pt idx="1771">
                  <c:v>22.7</c:v>
                </c:pt>
                <c:pt idx="1772">
                  <c:v>22.7</c:v>
                </c:pt>
                <c:pt idx="1773">
                  <c:v>22.7</c:v>
                </c:pt>
                <c:pt idx="1774">
                  <c:v>22.7</c:v>
                </c:pt>
                <c:pt idx="1775">
                  <c:v>22.7</c:v>
                </c:pt>
                <c:pt idx="1776">
                  <c:v>22.7</c:v>
                </c:pt>
                <c:pt idx="1777">
                  <c:v>22.7</c:v>
                </c:pt>
                <c:pt idx="1778">
                  <c:v>22.7</c:v>
                </c:pt>
                <c:pt idx="1779">
                  <c:v>22.7</c:v>
                </c:pt>
                <c:pt idx="1780">
                  <c:v>22.7</c:v>
                </c:pt>
                <c:pt idx="1781">
                  <c:v>22.7</c:v>
                </c:pt>
                <c:pt idx="1782">
                  <c:v>22.7</c:v>
                </c:pt>
                <c:pt idx="1783">
                  <c:v>22.7</c:v>
                </c:pt>
                <c:pt idx="1784">
                  <c:v>22.7</c:v>
                </c:pt>
                <c:pt idx="1785">
                  <c:v>22.7</c:v>
                </c:pt>
                <c:pt idx="1786">
                  <c:v>22.7</c:v>
                </c:pt>
                <c:pt idx="1787">
                  <c:v>22.7</c:v>
                </c:pt>
                <c:pt idx="1788">
                  <c:v>22.7</c:v>
                </c:pt>
                <c:pt idx="1789">
                  <c:v>22.7</c:v>
                </c:pt>
                <c:pt idx="1790">
                  <c:v>22.7</c:v>
                </c:pt>
                <c:pt idx="1791">
                  <c:v>22.7</c:v>
                </c:pt>
                <c:pt idx="1792">
                  <c:v>22.7</c:v>
                </c:pt>
                <c:pt idx="1793">
                  <c:v>22.7</c:v>
                </c:pt>
                <c:pt idx="1794">
                  <c:v>22.7</c:v>
                </c:pt>
                <c:pt idx="1795">
                  <c:v>22.5</c:v>
                </c:pt>
                <c:pt idx="1796">
                  <c:v>22.5</c:v>
                </c:pt>
                <c:pt idx="1797">
                  <c:v>22.5</c:v>
                </c:pt>
                <c:pt idx="1798">
                  <c:v>22.5</c:v>
                </c:pt>
                <c:pt idx="1799">
                  <c:v>22.5</c:v>
                </c:pt>
                <c:pt idx="1800">
                  <c:v>22.5</c:v>
                </c:pt>
                <c:pt idx="1801">
                  <c:v>22.5</c:v>
                </c:pt>
                <c:pt idx="1802">
                  <c:v>22.5</c:v>
                </c:pt>
                <c:pt idx="1803">
                  <c:v>22.5</c:v>
                </c:pt>
                <c:pt idx="1804">
                  <c:v>22.5</c:v>
                </c:pt>
                <c:pt idx="1805">
                  <c:v>22.5</c:v>
                </c:pt>
                <c:pt idx="1806">
                  <c:v>22.5</c:v>
                </c:pt>
                <c:pt idx="1807">
                  <c:v>22.5</c:v>
                </c:pt>
                <c:pt idx="1808">
                  <c:v>22.5</c:v>
                </c:pt>
                <c:pt idx="1809">
                  <c:v>22.5</c:v>
                </c:pt>
                <c:pt idx="1810">
                  <c:v>22.5</c:v>
                </c:pt>
                <c:pt idx="1811">
                  <c:v>22.4</c:v>
                </c:pt>
                <c:pt idx="1812">
                  <c:v>22.4</c:v>
                </c:pt>
                <c:pt idx="1813">
                  <c:v>22.4</c:v>
                </c:pt>
                <c:pt idx="1814">
                  <c:v>22.4</c:v>
                </c:pt>
                <c:pt idx="1815">
                  <c:v>22.4</c:v>
                </c:pt>
                <c:pt idx="1816">
                  <c:v>22.4</c:v>
                </c:pt>
                <c:pt idx="1817">
                  <c:v>22.4</c:v>
                </c:pt>
                <c:pt idx="1818">
                  <c:v>22.4</c:v>
                </c:pt>
                <c:pt idx="1819">
                  <c:v>22.4</c:v>
                </c:pt>
                <c:pt idx="1820">
                  <c:v>22.4</c:v>
                </c:pt>
                <c:pt idx="1821">
                  <c:v>22.4</c:v>
                </c:pt>
                <c:pt idx="1822">
                  <c:v>22.4</c:v>
                </c:pt>
                <c:pt idx="1823">
                  <c:v>22.4</c:v>
                </c:pt>
                <c:pt idx="1824">
                  <c:v>22.4</c:v>
                </c:pt>
                <c:pt idx="1825">
                  <c:v>22.4</c:v>
                </c:pt>
                <c:pt idx="1826">
                  <c:v>22.4</c:v>
                </c:pt>
                <c:pt idx="1827">
                  <c:v>22.4</c:v>
                </c:pt>
                <c:pt idx="1828">
                  <c:v>22.4</c:v>
                </c:pt>
                <c:pt idx="1829">
                  <c:v>22.4</c:v>
                </c:pt>
                <c:pt idx="1830">
                  <c:v>22.4</c:v>
                </c:pt>
                <c:pt idx="1831">
                  <c:v>22.4</c:v>
                </c:pt>
                <c:pt idx="1832">
                  <c:v>22.4</c:v>
                </c:pt>
                <c:pt idx="1833">
                  <c:v>22.4</c:v>
                </c:pt>
                <c:pt idx="1834">
                  <c:v>22.4</c:v>
                </c:pt>
                <c:pt idx="1835">
                  <c:v>22.4</c:v>
                </c:pt>
                <c:pt idx="1836">
                  <c:v>22.4</c:v>
                </c:pt>
                <c:pt idx="1837">
                  <c:v>22.4</c:v>
                </c:pt>
                <c:pt idx="1838">
                  <c:v>22.4</c:v>
                </c:pt>
                <c:pt idx="1839">
                  <c:v>22.4</c:v>
                </c:pt>
                <c:pt idx="1840">
                  <c:v>22.4</c:v>
                </c:pt>
                <c:pt idx="1841">
                  <c:v>22.4</c:v>
                </c:pt>
                <c:pt idx="1842">
                  <c:v>22.4</c:v>
                </c:pt>
                <c:pt idx="1843">
                  <c:v>22.2</c:v>
                </c:pt>
                <c:pt idx="1844">
                  <c:v>22.2</c:v>
                </c:pt>
                <c:pt idx="1845">
                  <c:v>22.2</c:v>
                </c:pt>
                <c:pt idx="1846">
                  <c:v>22.2</c:v>
                </c:pt>
                <c:pt idx="1847">
                  <c:v>22.2</c:v>
                </c:pt>
                <c:pt idx="1848">
                  <c:v>22.2</c:v>
                </c:pt>
                <c:pt idx="1849">
                  <c:v>22.2</c:v>
                </c:pt>
                <c:pt idx="1850">
                  <c:v>22.2</c:v>
                </c:pt>
                <c:pt idx="1851">
                  <c:v>22.2</c:v>
                </c:pt>
                <c:pt idx="1852">
                  <c:v>22.2</c:v>
                </c:pt>
                <c:pt idx="1853">
                  <c:v>22.2</c:v>
                </c:pt>
                <c:pt idx="1854">
                  <c:v>22.2</c:v>
                </c:pt>
                <c:pt idx="1855">
                  <c:v>22.2</c:v>
                </c:pt>
                <c:pt idx="1856">
                  <c:v>22.2</c:v>
                </c:pt>
                <c:pt idx="1857">
                  <c:v>22.2</c:v>
                </c:pt>
                <c:pt idx="1858">
                  <c:v>22.2</c:v>
                </c:pt>
                <c:pt idx="1859">
                  <c:v>22.1</c:v>
                </c:pt>
                <c:pt idx="1860">
                  <c:v>22.1</c:v>
                </c:pt>
                <c:pt idx="1861">
                  <c:v>22.1</c:v>
                </c:pt>
                <c:pt idx="1862">
                  <c:v>22.1</c:v>
                </c:pt>
                <c:pt idx="1863">
                  <c:v>22.1</c:v>
                </c:pt>
                <c:pt idx="1864">
                  <c:v>22.1</c:v>
                </c:pt>
                <c:pt idx="1865">
                  <c:v>22.1</c:v>
                </c:pt>
                <c:pt idx="1866">
                  <c:v>22.1</c:v>
                </c:pt>
                <c:pt idx="1867">
                  <c:v>22</c:v>
                </c:pt>
                <c:pt idx="1868">
                  <c:v>22</c:v>
                </c:pt>
                <c:pt idx="1869">
                  <c:v>22</c:v>
                </c:pt>
                <c:pt idx="1870">
                  <c:v>22</c:v>
                </c:pt>
                <c:pt idx="1871">
                  <c:v>22</c:v>
                </c:pt>
                <c:pt idx="1872">
                  <c:v>22</c:v>
                </c:pt>
                <c:pt idx="1873">
                  <c:v>22</c:v>
                </c:pt>
                <c:pt idx="1874">
                  <c:v>22</c:v>
                </c:pt>
                <c:pt idx="1875">
                  <c:v>22</c:v>
                </c:pt>
                <c:pt idx="1876">
                  <c:v>22</c:v>
                </c:pt>
                <c:pt idx="1877">
                  <c:v>22</c:v>
                </c:pt>
                <c:pt idx="1878">
                  <c:v>22</c:v>
                </c:pt>
                <c:pt idx="1879">
                  <c:v>22</c:v>
                </c:pt>
                <c:pt idx="1880">
                  <c:v>22</c:v>
                </c:pt>
                <c:pt idx="1881">
                  <c:v>22</c:v>
                </c:pt>
                <c:pt idx="1882">
                  <c:v>22</c:v>
                </c:pt>
                <c:pt idx="1883">
                  <c:v>22</c:v>
                </c:pt>
                <c:pt idx="1884">
                  <c:v>22</c:v>
                </c:pt>
                <c:pt idx="1885">
                  <c:v>22</c:v>
                </c:pt>
                <c:pt idx="1886">
                  <c:v>22</c:v>
                </c:pt>
                <c:pt idx="1887">
                  <c:v>22</c:v>
                </c:pt>
                <c:pt idx="1888">
                  <c:v>22</c:v>
                </c:pt>
                <c:pt idx="1889">
                  <c:v>22</c:v>
                </c:pt>
                <c:pt idx="1890">
                  <c:v>22</c:v>
                </c:pt>
                <c:pt idx="1891">
                  <c:v>21.8</c:v>
                </c:pt>
                <c:pt idx="1892">
                  <c:v>21.8</c:v>
                </c:pt>
                <c:pt idx="1893">
                  <c:v>21.8</c:v>
                </c:pt>
                <c:pt idx="1894">
                  <c:v>21.8</c:v>
                </c:pt>
                <c:pt idx="1895">
                  <c:v>21.8</c:v>
                </c:pt>
                <c:pt idx="1896">
                  <c:v>21.8</c:v>
                </c:pt>
                <c:pt idx="1897">
                  <c:v>21.8</c:v>
                </c:pt>
                <c:pt idx="1898">
                  <c:v>21.8</c:v>
                </c:pt>
                <c:pt idx="1899">
                  <c:v>21.7</c:v>
                </c:pt>
                <c:pt idx="1900">
                  <c:v>21.7</c:v>
                </c:pt>
                <c:pt idx="1901">
                  <c:v>21.7</c:v>
                </c:pt>
                <c:pt idx="1902">
                  <c:v>21.7</c:v>
                </c:pt>
                <c:pt idx="1903">
                  <c:v>21.7</c:v>
                </c:pt>
                <c:pt idx="1904">
                  <c:v>21.7</c:v>
                </c:pt>
                <c:pt idx="1905">
                  <c:v>21.7</c:v>
                </c:pt>
                <c:pt idx="1906">
                  <c:v>21.7</c:v>
                </c:pt>
                <c:pt idx="1907">
                  <c:v>21.7</c:v>
                </c:pt>
                <c:pt idx="1908">
                  <c:v>21.7</c:v>
                </c:pt>
                <c:pt idx="1909">
                  <c:v>21.7</c:v>
                </c:pt>
                <c:pt idx="1910">
                  <c:v>21.7</c:v>
                </c:pt>
                <c:pt idx="1911">
                  <c:v>21.7</c:v>
                </c:pt>
                <c:pt idx="1912">
                  <c:v>21.7</c:v>
                </c:pt>
                <c:pt idx="1913">
                  <c:v>21.7</c:v>
                </c:pt>
                <c:pt idx="1914">
                  <c:v>21.7</c:v>
                </c:pt>
                <c:pt idx="1915">
                  <c:v>21.7</c:v>
                </c:pt>
                <c:pt idx="1916">
                  <c:v>21.7</c:v>
                </c:pt>
                <c:pt idx="1917">
                  <c:v>21.7</c:v>
                </c:pt>
                <c:pt idx="1918">
                  <c:v>21.7</c:v>
                </c:pt>
                <c:pt idx="1919">
                  <c:v>21.7</c:v>
                </c:pt>
                <c:pt idx="1920">
                  <c:v>21.7</c:v>
                </c:pt>
                <c:pt idx="1921">
                  <c:v>21.7</c:v>
                </c:pt>
                <c:pt idx="1922">
                  <c:v>21.7</c:v>
                </c:pt>
                <c:pt idx="1923">
                  <c:v>21.7</c:v>
                </c:pt>
                <c:pt idx="1924">
                  <c:v>21.6</c:v>
                </c:pt>
                <c:pt idx="1925">
                  <c:v>21.6</c:v>
                </c:pt>
                <c:pt idx="1926">
                  <c:v>21.6</c:v>
                </c:pt>
                <c:pt idx="1927">
                  <c:v>21.6</c:v>
                </c:pt>
                <c:pt idx="1928">
                  <c:v>21.6</c:v>
                </c:pt>
                <c:pt idx="1929">
                  <c:v>21.6</c:v>
                </c:pt>
                <c:pt idx="1930">
                  <c:v>21.6</c:v>
                </c:pt>
                <c:pt idx="1931">
                  <c:v>21.6</c:v>
                </c:pt>
                <c:pt idx="1932">
                  <c:v>21.6</c:v>
                </c:pt>
                <c:pt idx="1933">
                  <c:v>21.6</c:v>
                </c:pt>
                <c:pt idx="1934">
                  <c:v>21.6</c:v>
                </c:pt>
                <c:pt idx="1935">
                  <c:v>21.6</c:v>
                </c:pt>
                <c:pt idx="1936">
                  <c:v>21.6</c:v>
                </c:pt>
                <c:pt idx="1937">
                  <c:v>21.6</c:v>
                </c:pt>
                <c:pt idx="1938">
                  <c:v>21.6</c:v>
                </c:pt>
                <c:pt idx="1939">
                  <c:v>21.6</c:v>
                </c:pt>
                <c:pt idx="1940">
                  <c:v>21.6</c:v>
                </c:pt>
                <c:pt idx="1941">
                  <c:v>21.6</c:v>
                </c:pt>
                <c:pt idx="1942">
                  <c:v>21.6</c:v>
                </c:pt>
                <c:pt idx="1943">
                  <c:v>21.6</c:v>
                </c:pt>
                <c:pt idx="1944">
                  <c:v>21.6</c:v>
                </c:pt>
                <c:pt idx="1945">
                  <c:v>21.6</c:v>
                </c:pt>
                <c:pt idx="1946">
                  <c:v>21.4</c:v>
                </c:pt>
                <c:pt idx="1947">
                  <c:v>21.4</c:v>
                </c:pt>
                <c:pt idx="1948">
                  <c:v>21.4</c:v>
                </c:pt>
                <c:pt idx="1949">
                  <c:v>21.4</c:v>
                </c:pt>
                <c:pt idx="1950">
                  <c:v>21.4</c:v>
                </c:pt>
                <c:pt idx="1951">
                  <c:v>21.4</c:v>
                </c:pt>
                <c:pt idx="1952">
                  <c:v>21.4</c:v>
                </c:pt>
                <c:pt idx="1953">
                  <c:v>21.4</c:v>
                </c:pt>
                <c:pt idx="1954">
                  <c:v>21.4</c:v>
                </c:pt>
                <c:pt idx="1955">
                  <c:v>21.4</c:v>
                </c:pt>
                <c:pt idx="1956">
                  <c:v>21.4</c:v>
                </c:pt>
                <c:pt idx="1957">
                  <c:v>21.4</c:v>
                </c:pt>
                <c:pt idx="1958">
                  <c:v>21.4</c:v>
                </c:pt>
                <c:pt idx="1959">
                  <c:v>21.4</c:v>
                </c:pt>
                <c:pt idx="1960">
                  <c:v>21.4</c:v>
                </c:pt>
                <c:pt idx="1961">
                  <c:v>21.4</c:v>
                </c:pt>
                <c:pt idx="1962">
                  <c:v>21.4</c:v>
                </c:pt>
                <c:pt idx="1963">
                  <c:v>21.2</c:v>
                </c:pt>
                <c:pt idx="1964">
                  <c:v>21.2</c:v>
                </c:pt>
                <c:pt idx="1965">
                  <c:v>21.2</c:v>
                </c:pt>
                <c:pt idx="1966">
                  <c:v>21.2</c:v>
                </c:pt>
                <c:pt idx="1967">
                  <c:v>21.2</c:v>
                </c:pt>
                <c:pt idx="1968">
                  <c:v>21.2</c:v>
                </c:pt>
                <c:pt idx="1969">
                  <c:v>21.2</c:v>
                </c:pt>
                <c:pt idx="1970">
                  <c:v>21.2</c:v>
                </c:pt>
                <c:pt idx="1971">
                  <c:v>21.2</c:v>
                </c:pt>
                <c:pt idx="1972">
                  <c:v>21.2</c:v>
                </c:pt>
                <c:pt idx="1973">
                  <c:v>21.2</c:v>
                </c:pt>
                <c:pt idx="1974">
                  <c:v>21.2</c:v>
                </c:pt>
                <c:pt idx="1975">
                  <c:v>21.2</c:v>
                </c:pt>
                <c:pt idx="1976">
                  <c:v>21.2</c:v>
                </c:pt>
                <c:pt idx="1977">
                  <c:v>21.2</c:v>
                </c:pt>
                <c:pt idx="1978">
                  <c:v>21.2</c:v>
                </c:pt>
                <c:pt idx="1979">
                  <c:v>21.2</c:v>
                </c:pt>
                <c:pt idx="1980">
                  <c:v>21.2</c:v>
                </c:pt>
                <c:pt idx="1981">
                  <c:v>21.2</c:v>
                </c:pt>
                <c:pt idx="1982">
                  <c:v>21.2</c:v>
                </c:pt>
                <c:pt idx="1983">
                  <c:v>21.2</c:v>
                </c:pt>
                <c:pt idx="1984">
                  <c:v>21.2</c:v>
                </c:pt>
                <c:pt idx="1985">
                  <c:v>21.2</c:v>
                </c:pt>
                <c:pt idx="1986">
                  <c:v>21.2</c:v>
                </c:pt>
                <c:pt idx="1987">
                  <c:v>21.2</c:v>
                </c:pt>
                <c:pt idx="1988">
                  <c:v>21.2</c:v>
                </c:pt>
                <c:pt idx="1989">
                  <c:v>21.2</c:v>
                </c:pt>
                <c:pt idx="1990">
                  <c:v>21.2</c:v>
                </c:pt>
                <c:pt idx="1991">
                  <c:v>21.2</c:v>
                </c:pt>
                <c:pt idx="1992">
                  <c:v>21.2</c:v>
                </c:pt>
                <c:pt idx="1993">
                  <c:v>21.2</c:v>
                </c:pt>
                <c:pt idx="1994">
                  <c:v>21</c:v>
                </c:pt>
                <c:pt idx="1995">
                  <c:v>21</c:v>
                </c:pt>
                <c:pt idx="1996">
                  <c:v>21</c:v>
                </c:pt>
                <c:pt idx="1997">
                  <c:v>21</c:v>
                </c:pt>
                <c:pt idx="1998">
                  <c:v>21</c:v>
                </c:pt>
                <c:pt idx="1999">
                  <c:v>21</c:v>
                </c:pt>
                <c:pt idx="2000">
                  <c:v>21</c:v>
                </c:pt>
                <c:pt idx="2001">
                  <c:v>21</c:v>
                </c:pt>
                <c:pt idx="2002">
                  <c:v>21</c:v>
                </c:pt>
                <c:pt idx="2003">
                  <c:v>21</c:v>
                </c:pt>
                <c:pt idx="2004">
                  <c:v>21</c:v>
                </c:pt>
                <c:pt idx="2005">
                  <c:v>21</c:v>
                </c:pt>
                <c:pt idx="2006">
                  <c:v>21</c:v>
                </c:pt>
                <c:pt idx="2007">
                  <c:v>21</c:v>
                </c:pt>
                <c:pt idx="2008">
                  <c:v>21</c:v>
                </c:pt>
                <c:pt idx="2009">
                  <c:v>21</c:v>
                </c:pt>
                <c:pt idx="2010">
                  <c:v>20.9</c:v>
                </c:pt>
                <c:pt idx="2011">
                  <c:v>20.9</c:v>
                </c:pt>
                <c:pt idx="2012">
                  <c:v>20.9</c:v>
                </c:pt>
                <c:pt idx="2013">
                  <c:v>20.9</c:v>
                </c:pt>
                <c:pt idx="2014">
                  <c:v>20.9</c:v>
                </c:pt>
                <c:pt idx="2015">
                  <c:v>20.9</c:v>
                </c:pt>
                <c:pt idx="2016">
                  <c:v>20.9</c:v>
                </c:pt>
                <c:pt idx="2017">
                  <c:v>20.9</c:v>
                </c:pt>
                <c:pt idx="2018">
                  <c:v>20.9</c:v>
                </c:pt>
                <c:pt idx="2019">
                  <c:v>20.8</c:v>
                </c:pt>
                <c:pt idx="2020">
                  <c:v>20.8</c:v>
                </c:pt>
                <c:pt idx="2021">
                  <c:v>20.8</c:v>
                </c:pt>
                <c:pt idx="2022">
                  <c:v>20.8</c:v>
                </c:pt>
                <c:pt idx="2023">
                  <c:v>20.8</c:v>
                </c:pt>
                <c:pt idx="2024">
                  <c:v>20.8</c:v>
                </c:pt>
                <c:pt idx="2025">
                  <c:v>20.8</c:v>
                </c:pt>
                <c:pt idx="2026">
                  <c:v>20.8</c:v>
                </c:pt>
                <c:pt idx="2027">
                  <c:v>20.8</c:v>
                </c:pt>
                <c:pt idx="2028">
                  <c:v>20.8</c:v>
                </c:pt>
                <c:pt idx="2029">
                  <c:v>20.8</c:v>
                </c:pt>
                <c:pt idx="2030">
                  <c:v>20.8</c:v>
                </c:pt>
                <c:pt idx="2031">
                  <c:v>20.8</c:v>
                </c:pt>
                <c:pt idx="2032">
                  <c:v>20.8</c:v>
                </c:pt>
                <c:pt idx="2033">
                  <c:v>20.8</c:v>
                </c:pt>
                <c:pt idx="2034">
                  <c:v>20.8</c:v>
                </c:pt>
                <c:pt idx="2035">
                  <c:v>20.6</c:v>
                </c:pt>
                <c:pt idx="2036">
                  <c:v>20.6</c:v>
                </c:pt>
                <c:pt idx="2037">
                  <c:v>20.6</c:v>
                </c:pt>
                <c:pt idx="2038">
                  <c:v>20.6</c:v>
                </c:pt>
                <c:pt idx="2039">
                  <c:v>20.6</c:v>
                </c:pt>
                <c:pt idx="2040">
                  <c:v>20.6</c:v>
                </c:pt>
                <c:pt idx="2041">
                  <c:v>20.6</c:v>
                </c:pt>
                <c:pt idx="2042">
                  <c:v>20.6</c:v>
                </c:pt>
                <c:pt idx="2043">
                  <c:v>20.6</c:v>
                </c:pt>
                <c:pt idx="2044">
                  <c:v>20.6</c:v>
                </c:pt>
                <c:pt idx="2045">
                  <c:v>20.6</c:v>
                </c:pt>
                <c:pt idx="2046">
                  <c:v>20.6</c:v>
                </c:pt>
                <c:pt idx="2047">
                  <c:v>20.6</c:v>
                </c:pt>
                <c:pt idx="2048">
                  <c:v>20.6</c:v>
                </c:pt>
                <c:pt idx="2049">
                  <c:v>20.6</c:v>
                </c:pt>
                <c:pt idx="2050">
                  <c:v>20.6</c:v>
                </c:pt>
                <c:pt idx="2051">
                  <c:v>20.6</c:v>
                </c:pt>
                <c:pt idx="2052">
                  <c:v>20.6</c:v>
                </c:pt>
                <c:pt idx="2053">
                  <c:v>20.6</c:v>
                </c:pt>
                <c:pt idx="2054">
                  <c:v>20.6</c:v>
                </c:pt>
                <c:pt idx="2055">
                  <c:v>20.6</c:v>
                </c:pt>
                <c:pt idx="2056">
                  <c:v>20.6</c:v>
                </c:pt>
                <c:pt idx="2057">
                  <c:v>20.6</c:v>
                </c:pt>
                <c:pt idx="2058">
                  <c:v>20.6</c:v>
                </c:pt>
                <c:pt idx="2059">
                  <c:v>20.6</c:v>
                </c:pt>
                <c:pt idx="2060">
                  <c:v>20.6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ex1_25_envTemp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Sheet1!$D$2:$D$2071</c:f>
              <c:numCache>
                <c:formatCode>General</c:formatCode>
                <c:ptCount val="2070"/>
                <c:pt idx="0">
                  <c:v>25.1</c:v>
                </c:pt>
                <c:pt idx="1">
                  <c:v>25.1</c:v>
                </c:pt>
                <c:pt idx="2">
                  <c:v>25.1</c:v>
                </c:pt>
                <c:pt idx="3">
                  <c:v>25.1</c:v>
                </c:pt>
                <c:pt idx="4">
                  <c:v>25.1</c:v>
                </c:pt>
                <c:pt idx="5">
                  <c:v>25.1</c:v>
                </c:pt>
                <c:pt idx="6">
                  <c:v>25.1</c:v>
                </c:pt>
                <c:pt idx="7">
                  <c:v>25.1</c:v>
                </c:pt>
                <c:pt idx="8">
                  <c:v>25.8</c:v>
                </c:pt>
                <c:pt idx="9">
                  <c:v>25.8</c:v>
                </c:pt>
                <c:pt idx="10">
                  <c:v>25.8</c:v>
                </c:pt>
                <c:pt idx="11">
                  <c:v>25.8</c:v>
                </c:pt>
                <c:pt idx="12">
                  <c:v>25.8</c:v>
                </c:pt>
                <c:pt idx="13">
                  <c:v>25.8</c:v>
                </c:pt>
                <c:pt idx="14">
                  <c:v>25.8</c:v>
                </c:pt>
                <c:pt idx="15">
                  <c:v>25.8</c:v>
                </c:pt>
                <c:pt idx="16">
                  <c:v>26.5</c:v>
                </c:pt>
                <c:pt idx="17">
                  <c:v>26.5</c:v>
                </c:pt>
                <c:pt idx="18">
                  <c:v>26.5</c:v>
                </c:pt>
                <c:pt idx="19">
                  <c:v>26.5</c:v>
                </c:pt>
                <c:pt idx="20">
                  <c:v>26.5</c:v>
                </c:pt>
                <c:pt idx="21">
                  <c:v>26.5</c:v>
                </c:pt>
                <c:pt idx="22">
                  <c:v>26.5</c:v>
                </c:pt>
                <c:pt idx="23">
                  <c:v>26.5</c:v>
                </c:pt>
                <c:pt idx="24">
                  <c:v>27.4</c:v>
                </c:pt>
                <c:pt idx="25">
                  <c:v>27.4</c:v>
                </c:pt>
                <c:pt idx="26">
                  <c:v>27.4</c:v>
                </c:pt>
                <c:pt idx="27">
                  <c:v>27.4</c:v>
                </c:pt>
                <c:pt idx="28">
                  <c:v>27.4</c:v>
                </c:pt>
                <c:pt idx="29">
                  <c:v>27.4</c:v>
                </c:pt>
                <c:pt idx="30">
                  <c:v>27.4</c:v>
                </c:pt>
                <c:pt idx="31">
                  <c:v>27.4</c:v>
                </c:pt>
                <c:pt idx="32">
                  <c:v>27.4</c:v>
                </c:pt>
                <c:pt idx="33">
                  <c:v>28.1</c:v>
                </c:pt>
                <c:pt idx="34">
                  <c:v>28.1</c:v>
                </c:pt>
                <c:pt idx="35">
                  <c:v>28.1</c:v>
                </c:pt>
                <c:pt idx="36">
                  <c:v>28.1</c:v>
                </c:pt>
                <c:pt idx="37">
                  <c:v>28.1</c:v>
                </c:pt>
                <c:pt idx="38">
                  <c:v>28.1</c:v>
                </c:pt>
                <c:pt idx="39">
                  <c:v>28.1</c:v>
                </c:pt>
                <c:pt idx="40">
                  <c:v>28.1</c:v>
                </c:pt>
                <c:pt idx="41">
                  <c:v>28.5</c:v>
                </c:pt>
                <c:pt idx="42">
                  <c:v>28.5</c:v>
                </c:pt>
                <c:pt idx="43">
                  <c:v>28.5</c:v>
                </c:pt>
                <c:pt idx="44">
                  <c:v>28.5</c:v>
                </c:pt>
                <c:pt idx="45">
                  <c:v>28.5</c:v>
                </c:pt>
                <c:pt idx="46">
                  <c:v>28.5</c:v>
                </c:pt>
                <c:pt idx="47">
                  <c:v>28.5</c:v>
                </c:pt>
                <c:pt idx="48">
                  <c:v>28.5</c:v>
                </c:pt>
                <c:pt idx="49">
                  <c:v>28.8</c:v>
                </c:pt>
                <c:pt idx="50">
                  <c:v>28.8</c:v>
                </c:pt>
                <c:pt idx="51">
                  <c:v>28.8</c:v>
                </c:pt>
                <c:pt idx="52">
                  <c:v>28.8</c:v>
                </c:pt>
                <c:pt idx="53">
                  <c:v>28.8</c:v>
                </c:pt>
                <c:pt idx="54">
                  <c:v>28.8</c:v>
                </c:pt>
                <c:pt idx="55">
                  <c:v>28.8</c:v>
                </c:pt>
                <c:pt idx="56">
                  <c:v>28.8</c:v>
                </c:pt>
                <c:pt idx="57">
                  <c:v>29</c:v>
                </c:pt>
                <c:pt idx="58">
                  <c:v>29</c:v>
                </c:pt>
                <c:pt idx="59">
                  <c:v>29</c:v>
                </c:pt>
                <c:pt idx="60">
                  <c:v>29</c:v>
                </c:pt>
                <c:pt idx="61">
                  <c:v>29</c:v>
                </c:pt>
                <c:pt idx="62">
                  <c:v>29</c:v>
                </c:pt>
                <c:pt idx="63">
                  <c:v>29</c:v>
                </c:pt>
                <c:pt idx="64">
                  <c:v>29</c:v>
                </c:pt>
                <c:pt idx="65">
                  <c:v>29</c:v>
                </c:pt>
                <c:pt idx="66">
                  <c:v>29</c:v>
                </c:pt>
                <c:pt idx="67">
                  <c:v>29</c:v>
                </c:pt>
                <c:pt idx="68">
                  <c:v>29</c:v>
                </c:pt>
                <c:pt idx="69">
                  <c:v>29</c:v>
                </c:pt>
                <c:pt idx="70">
                  <c:v>29</c:v>
                </c:pt>
                <c:pt idx="71">
                  <c:v>29</c:v>
                </c:pt>
                <c:pt idx="72">
                  <c:v>29</c:v>
                </c:pt>
                <c:pt idx="73">
                  <c:v>29</c:v>
                </c:pt>
                <c:pt idx="74">
                  <c:v>29</c:v>
                </c:pt>
                <c:pt idx="75">
                  <c:v>29</c:v>
                </c:pt>
                <c:pt idx="76">
                  <c:v>29</c:v>
                </c:pt>
                <c:pt idx="77">
                  <c:v>29</c:v>
                </c:pt>
                <c:pt idx="78">
                  <c:v>29</c:v>
                </c:pt>
                <c:pt idx="79">
                  <c:v>29</c:v>
                </c:pt>
                <c:pt idx="80">
                  <c:v>29</c:v>
                </c:pt>
                <c:pt idx="81">
                  <c:v>29</c:v>
                </c:pt>
                <c:pt idx="82">
                  <c:v>28.8</c:v>
                </c:pt>
                <c:pt idx="83">
                  <c:v>28.8</c:v>
                </c:pt>
                <c:pt idx="84">
                  <c:v>28.8</c:v>
                </c:pt>
                <c:pt idx="85">
                  <c:v>28.8</c:v>
                </c:pt>
                <c:pt idx="86">
                  <c:v>28.8</c:v>
                </c:pt>
                <c:pt idx="87">
                  <c:v>28.8</c:v>
                </c:pt>
                <c:pt idx="88">
                  <c:v>28.8</c:v>
                </c:pt>
                <c:pt idx="89">
                  <c:v>28.8</c:v>
                </c:pt>
                <c:pt idx="90">
                  <c:v>28.6</c:v>
                </c:pt>
                <c:pt idx="91">
                  <c:v>28.6</c:v>
                </c:pt>
                <c:pt idx="92">
                  <c:v>28.6</c:v>
                </c:pt>
                <c:pt idx="93">
                  <c:v>28.6</c:v>
                </c:pt>
                <c:pt idx="94">
                  <c:v>28.6</c:v>
                </c:pt>
                <c:pt idx="95">
                  <c:v>28.6</c:v>
                </c:pt>
                <c:pt idx="96">
                  <c:v>28.6</c:v>
                </c:pt>
                <c:pt idx="97">
                  <c:v>28.6</c:v>
                </c:pt>
                <c:pt idx="98">
                  <c:v>28.3</c:v>
                </c:pt>
                <c:pt idx="99">
                  <c:v>28.3</c:v>
                </c:pt>
                <c:pt idx="100">
                  <c:v>28.3</c:v>
                </c:pt>
                <c:pt idx="101">
                  <c:v>28.3</c:v>
                </c:pt>
                <c:pt idx="102">
                  <c:v>28.3</c:v>
                </c:pt>
                <c:pt idx="103">
                  <c:v>28.3</c:v>
                </c:pt>
                <c:pt idx="104">
                  <c:v>28.3</c:v>
                </c:pt>
                <c:pt idx="105">
                  <c:v>28.3</c:v>
                </c:pt>
                <c:pt idx="106">
                  <c:v>28</c:v>
                </c:pt>
                <c:pt idx="107">
                  <c:v>28</c:v>
                </c:pt>
                <c:pt idx="108">
                  <c:v>28</c:v>
                </c:pt>
                <c:pt idx="109">
                  <c:v>28</c:v>
                </c:pt>
                <c:pt idx="110">
                  <c:v>28</c:v>
                </c:pt>
                <c:pt idx="111">
                  <c:v>28</c:v>
                </c:pt>
                <c:pt idx="112">
                  <c:v>28</c:v>
                </c:pt>
                <c:pt idx="113">
                  <c:v>28</c:v>
                </c:pt>
                <c:pt idx="114">
                  <c:v>27.7</c:v>
                </c:pt>
                <c:pt idx="115">
                  <c:v>27.7</c:v>
                </c:pt>
                <c:pt idx="116">
                  <c:v>27.7</c:v>
                </c:pt>
                <c:pt idx="117">
                  <c:v>27.7</c:v>
                </c:pt>
                <c:pt idx="118">
                  <c:v>27.7</c:v>
                </c:pt>
                <c:pt idx="119">
                  <c:v>27.7</c:v>
                </c:pt>
                <c:pt idx="120">
                  <c:v>27.7</c:v>
                </c:pt>
                <c:pt idx="121">
                  <c:v>27.7</c:v>
                </c:pt>
                <c:pt idx="122">
                  <c:v>27.7</c:v>
                </c:pt>
                <c:pt idx="123">
                  <c:v>27.5</c:v>
                </c:pt>
                <c:pt idx="124">
                  <c:v>27.5</c:v>
                </c:pt>
                <c:pt idx="125">
                  <c:v>27.5</c:v>
                </c:pt>
                <c:pt idx="126">
                  <c:v>27.5</c:v>
                </c:pt>
                <c:pt idx="127">
                  <c:v>27.5</c:v>
                </c:pt>
                <c:pt idx="128">
                  <c:v>27.5</c:v>
                </c:pt>
                <c:pt idx="129">
                  <c:v>27.5</c:v>
                </c:pt>
                <c:pt idx="130">
                  <c:v>27.5</c:v>
                </c:pt>
                <c:pt idx="131">
                  <c:v>27.2</c:v>
                </c:pt>
                <c:pt idx="132">
                  <c:v>27.2</c:v>
                </c:pt>
                <c:pt idx="133">
                  <c:v>27.2</c:v>
                </c:pt>
                <c:pt idx="134">
                  <c:v>27.2</c:v>
                </c:pt>
                <c:pt idx="135">
                  <c:v>27.2</c:v>
                </c:pt>
                <c:pt idx="136">
                  <c:v>27.2</c:v>
                </c:pt>
                <c:pt idx="137">
                  <c:v>27.2</c:v>
                </c:pt>
                <c:pt idx="138">
                  <c:v>27.2</c:v>
                </c:pt>
                <c:pt idx="139">
                  <c:v>26.9</c:v>
                </c:pt>
                <c:pt idx="140">
                  <c:v>26.9</c:v>
                </c:pt>
                <c:pt idx="141">
                  <c:v>26.9</c:v>
                </c:pt>
                <c:pt idx="142">
                  <c:v>26.9</c:v>
                </c:pt>
                <c:pt idx="143">
                  <c:v>26.9</c:v>
                </c:pt>
                <c:pt idx="144">
                  <c:v>26.9</c:v>
                </c:pt>
                <c:pt idx="145">
                  <c:v>26.9</c:v>
                </c:pt>
                <c:pt idx="146">
                  <c:v>26.9</c:v>
                </c:pt>
                <c:pt idx="147">
                  <c:v>26.5</c:v>
                </c:pt>
                <c:pt idx="148">
                  <c:v>26.5</c:v>
                </c:pt>
                <c:pt idx="149">
                  <c:v>26.5</c:v>
                </c:pt>
                <c:pt idx="150">
                  <c:v>26.5</c:v>
                </c:pt>
                <c:pt idx="151">
                  <c:v>26.5</c:v>
                </c:pt>
                <c:pt idx="152">
                  <c:v>26.5</c:v>
                </c:pt>
                <c:pt idx="153">
                  <c:v>26.5</c:v>
                </c:pt>
                <c:pt idx="154">
                  <c:v>26.5</c:v>
                </c:pt>
                <c:pt idx="155">
                  <c:v>26.2</c:v>
                </c:pt>
                <c:pt idx="156">
                  <c:v>26.2</c:v>
                </c:pt>
                <c:pt idx="157">
                  <c:v>26.2</c:v>
                </c:pt>
                <c:pt idx="158">
                  <c:v>26.2</c:v>
                </c:pt>
                <c:pt idx="159">
                  <c:v>26.2</c:v>
                </c:pt>
                <c:pt idx="160">
                  <c:v>26.2</c:v>
                </c:pt>
                <c:pt idx="161">
                  <c:v>26.2</c:v>
                </c:pt>
                <c:pt idx="162">
                  <c:v>26.2</c:v>
                </c:pt>
                <c:pt idx="163">
                  <c:v>26</c:v>
                </c:pt>
                <c:pt idx="164">
                  <c:v>26</c:v>
                </c:pt>
                <c:pt idx="165">
                  <c:v>26</c:v>
                </c:pt>
                <c:pt idx="166">
                  <c:v>26</c:v>
                </c:pt>
                <c:pt idx="167">
                  <c:v>26</c:v>
                </c:pt>
                <c:pt idx="168">
                  <c:v>26</c:v>
                </c:pt>
                <c:pt idx="169">
                  <c:v>26</c:v>
                </c:pt>
                <c:pt idx="170">
                  <c:v>26</c:v>
                </c:pt>
                <c:pt idx="171">
                  <c:v>26</c:v>
                </c:pt>
                <c:pt idx="172">
                  <c:v>25.8</c:v>
                </c:pt>
                <c:pt idx="173">
                  <c:v>25.8</c:v>
                </c:pt>
                <c:pt idx="174">
                  <c:v>25.8</c:v>
                </c:pt>
                <c:pt idx="175">
                  <c:v>25.8</c:v>
                </c:pt>
                <c:pt idx="176">
                  <c:v>25.8</c:v>
                </c:pt>
                <c:pt idx="177">
                  <c:v>25.8</c:v>
                </c:pt>
                <c:pt idx="178">
                  <c:v>25.8</c:v>
                </c:pt>
                <c:pt idx="179">
                  <c:v>25.8</c:v>
                </c:pt>
                <c:pt idx="180">
                  <c:v>25.5</c:v>
                </c:pt>
                <c:pt idx="181">
                  <c:v>25.5</c:v>
                </c:pt>
                <c:pt idx="182">
                  <c:v>25.5</c:v>
                </c:pt>
                <c:pt idx="183">
                  <c:v>25.5</c:v>
                </c:pt>
                <c:pt idx="184">
                  <c:v>25.5</c:v>
                </c:pt>
                <c:pt idx="185">
                  <c:v>25.5</c:v>
                </c:pt>
                <c:pt idx="186">
                  <c:v>25.5</c:v>
                </c:pt>
                <c:pt idx="187">
                  <c:v>25.5</c:v>
                </c:pt>
                <c:pt idx="188">
                  <c:v>25.3</c:v>
                </c:pt>
                <c:pt idx="189">
                  <c:v>25.3</c:v>
                </c:pt>
                <c:pt idx="190">
                  <c:v>25.3</c:v>
                </c:pt>
                <c:pt idx="191">
                  <c:v>25.3</c:v>
                </c:pt>
                <c:pt idx="192">
                  <c:v>25.3</c:v>
                </c:pt>
                <c:pt idx="193">
                  <c:v>25.3</c:v>
                </c:pt>
                <c:pt idx="194">
                  <c:v>25.3</c:v>
                </c:pt>
                <c:pt idx="195">
                  <c:v>25.3</c:v>
                </c:pt>
                <c:pt idx="196">
                  <c:v>25.2</c:v>
                </c:pt>
                <c:pt idx="197">
                  <c:v>25.2</c:v>
                </c:pt>
                <c:pt idx="198">
                  <c:v>25.2</c:v>
                </c:pt>
                <c:pt idx="199">
                  <c:v>25.2</c:v>
                </c:pt>
                <c:pt idx="200">
                  <c:v>25.2</c:v>
                </c:pt>
                <c:pt idx="201">
                  <c:v>25.2</c:v>
                </c:pt>
                <c:pt idx="202">
                  <c:v>25.2</c:v>
                </c:pt>
                <c:pt idx="203">
                  <c:v>25.2</c:v>
                </c:pt>
                <c:pt idx="204">
                  <c:v>24.9</c:v>
                </c:pt>
                <c:pt idx="205">
                  <c:v>24.9</c:v>
                </c:pt>
                <c:pt idx="206">
                  <c:v>24.9</c:v>
                </c:pt>
                <c:pt idx="207">
                  <c:v>24.9</c:v>
                </c:pt>
                <c:pt idx="208">
                  <c:v>24.9</c:v>
                </c:pt>
                <c:pt idx="209">
                  <c:v>24.9</c:v>
                </c:pt>
                <c:pt idx="210">
                  <c:v>24.9</c:v>
                </c:pt>
                <c:pt idx="211">
                  <c:v>24.9</c:v>
                </c:pt>
                <c:pt idx="212">
                  <c:v>24.9</c:v>
                </c:pt>
                <c:pt idx="213">
                  <c:v>24.7</c:v>
                </c:pt>
                <c:pt idx="214">
                  <c:v>24.7</c:v>
                </c:pt>
                <c:pt idx="215">
                  <c:v>24.7</c:v>
                </c:pt>
                <c:pt idx="216">
                  <c:v>24.7</c:v>
                </c:pt>
                <c:pt idx="217">
                  <c:v>24.7</c:v>
                </c:pt>
                <c:pt idx="218">
                  <c:v>24.7</c:v>
                </c:pt>
                <c:pt idx="219">
                  <c:v>24.7</c:v>
                </c:pt>
                <c:pt idx="220">
                  <c:v>24.7</c:v>
                </c:pt>
                <c:pt idx="221">
                  <c:v>24.6</c:v>
                </c:pt>
                <c:pt idx="222">
                  <c:v>24.6</c:v>
                </c:pt>
                <c:pt idx="223">
                  <c:v>24.6</c:v>
                </c:pt>
                <c:pt idx="224">
                  <c:v>24.6</c:v>
                </c:pt>
                <c:pt idx="225">
                  <c:v>24.6</c:v>
                </c:pt>
                <c:pt idx="226">
                  <c:v>24.6</c:v>
                </c:pt>
                <c:pt idx="227">
                  <c:v>24.6</c:v>
                </c:pt>
                <c:pt idx="228">
                  <c:v>24.6</c:v>
                </c:pt>
                <c:pt idx="229">
                  <c:v>24.4</c:v>
                </c:pt>
                <c:pt idx="230">
                  <c:v>24.4</c:v>
                </c:pt>
                <c:pt idx="231">
                  <c:v>24.4</c:v>
                </c:pt>
                <c:pt idx="232">
                  <c:v>24.4</c:v>
                </c:pt>
                <c:pt idx="233">
                  <c:v>24.4</c:v>
                </c:pt>
                <c:pt idx="234">
                  <c:v>24.4</c:v>
                </c:pt>
                <c:pt idx="235">
                  <c:v>24.4</c:v>
                </c:pt>
                <c:pt idx="236">
                  <c:v>24.4</c:v>
                </c:pt>
                <c:pt idx="237">
                  <c:v>24.3</c:v>
                </c:pt>
                <c:pt idx="238">
                  <c:v>24.3</c:v>
                </c:pt>
                <c:pt idx="239">
                  <c:v>24.3</c:v>
                </c:pt>
                <c:pt idx="240">
                  <c:v>24.3</c:v>
                </c:pt>
                <c:pt idx="241">
                  <c:v>24.3</c:v>
                </c:pt>
                <c:pt idx="242">
                  <c:v>24.3</c:v>
                </c:pt>
                <c:pt idx="243">
                  <c:v>24.3</c:v>
                </c:pt>
                <c:pt idx="244">
                  <c:v>24.3</c:v>
                </c:pt>
                <c:pt idx="245">
                  <c:v>24.1</c:v>
                </c:pt>
                <c:pt idx="246">
                  <c:v>24.1</c:v>
                </c:pt>
                <c:pt idx="247">
                  <c:v>24.1</c:v>
                </c:pt>
                <c:pt idx="248">
                  <c:v>24.1</c:v>
                </c:pt>
                <c:pt idx="249">
                  <c:v>24.1</c:v>
                </c:pt>
                <c:pt idx="250">
                  <c:v>24.1</c:v>
                </c:pt>
                <c:pt idx="251">
                  <c:v>24.1</c:v>
                </c:pt>
                <c:pt idx="252">
                  <c:v>24.1</c:v>
                </c:pt>
                <c:pt idx="253">
                  <c:v>24.1</c:v>
                </c:pt>
                <c:pt idx="254">
                  <c:v>24</c:v>
                </c:pt>
                <c:pt idx="255">
                  <c:v>24</c:v>
                </c:pt>
                <c:pt idx="256">
                  <c:v>24</c:v>
                </c:pt>
                <c:pt idx="257">
                  <c:v>24</c:v>
                </c:pt>
                <c:pt idx="258">
                  <c:v>24</c:v>
                </c:pt>
                <c:pt idx="259">
                  <c:v>24</c:v>
                </c:pt>
                <c:pt idx="260">
                  <c:v>24</c:v>
                </c:pt>
                <c:pt idx="261">
                  <c:v>24</c:v>
                </c:pt>
                <c:pt idx="262">
                  <c:v>24.1</c:v>
                </c:pt>
                <c:pt idx="263">
                  <c:v>24.1</c:v>
                </c:pt>
                <c:pt idx="264">
                  <c:v>24.1</c:v>
                </c:pt>
                <c:pt idx="265">
                  <c:v>24.1</c:v>
                </c:pt>
                <c:pt idx="266">
                  <c:v>24.1</c:v>
                </c:pt>
                <c:pt idx="267">
                  <c:v>24.1</c:v>
                </c:pt>
                <c:pt idx="268">
                  <c:v>24.1</c:v>
                </c:pt>
                <c:pt idx="269">
                  <c:v>24.1</c:v>
                </c:pt>
                <c:pt idx="270">
                  <c:v>24.2</c:v>
                </c:pt>
                <c:pt idx="271">
                  <c:v>24.2</c:v>
                </c:pt>
                <c:pt idx="272">
                  <c:v>24.2</c:v>
                </c:pt>
                <c:pt idx="273">
                  <c:v>24.2</c:v>
                </c:pt>
                <c:pt idx="274">
                  <c:v>24.2</c:v>
                </c:pt>
                <c:pt idx="275">
                  <c:v>24.2</c:v>
                </c:pt>
                <c:pt idx="276">
                  <c:v>24.2</c:v>
                </c:pt>
                <c:pt idx="277">
                  <c:v>24.2</c:v>
                </c:pt>
                <c:pt idx="278">
                  <c:v>24.5</c:v>
                </c:pt>
                <c:pt idx="279">
                  <c:v>24.5</c:v>
                </c:pt>
                <c:pt idx="280">
                  <c:v>24.5</c:v>
                </c:pt>
                <c:pt idx="281">
                  <c:v>24.5</c:v>
                </c:pt>
                <c:pt idx="282">
                  <c:v>24.5</c:v>
                </c:pt>
                <c:pt idx="283">
                  <c:v>24.5</c:v>
                </c:pt>
                <c:pt idx="284">
                  <c:v>24.5</c:v>
                </c:pt>
                <c:pt idx="285">
                  <c:v>24.5</c:v>
                </c:pt>
                <c:pt idx="286">
                  <c:v>25</c:v>
                </c:pt>
                <c:pt idx="287">
                  <c:v>25</c:v>
                </c:pt>
                <c:pt idx="288">
                  <c:v>25</c:v>
                </c:pt>
                <c:pt idx="289">
                  <c:v>25</c:v>
                </c:pt>
                <c:pt idx="290">
                  <c:v>25</c:v>
                </c:pt>
                <c:pt idx="291">
                  <c:v>25</c:v>
                </c:pt>
                <c:pt idx="292">
                  <c:v>25</c:v>
                </c:pt>
                <c:pt idx="293">
                  <c:v>25</c:v>
                </c:pt>
                <c:pt idx="294">
                  <c:v>25.4</c:v>
                </c:pt>
                <c:pt idx="295">
                  <c:v>25.4</c:v>
                </c:pt>
                <c:pt idx="296">
                  <c:v>25.4</c:v>
                </c:pt>
                <c:pt idx="297">
                  <c:v>25.4</c:v>
                </c:pt>
                <c:pt idx="298">
                  <c:v>25.4</c:v>
                </c:pt>
                <c:pt idx="299">
                  <c:v>25.4</c:v>
                </c:pt>
                <c:pt idx="300">
                  <c:v>25.4</c:v>
                </c:pt>
                <c:pt idx="301">
                  <c:v>25.4</c:v>
                </c:pt>
                <c:pt idx="302">
                  <c:v>25.4</c:v>
                </c:pt>
                <c:pt idx="303">
                  <c:v>26</c:v>
                </c:pt>
                <c:pt idx="304">
                  <c:v>26</c:v>
                </c:pt>
                <c:pt idx="305">
                  <c:v>26</c:v>
                </c:pt>
                <c:pt idx="306">
                  <c:v>26</c:v>
                </c:pt>
                <c:pt idx="307">
                  <c:v>26</c:v>
                </c:pt>
                <c:pt idx="308">
                  <c:v>26</c:v>
                </c:pt>
                <c:pt idx="309">
                  <c:v>26</c:v>
                </c:pt>
                <c:pt idx="310">
                  <c:v>26</c:v>
                </c:pt>
                <c:pt idx="311">
                  <c:v>26.4</c:v>
                </c:pt>
                <c:pt idx="312">
                  <c:v>26.4</c:v>
                </c:pt>
                <c:pt idx="313">
                  <c:v>26.4</c:v>
                </c:pt>
                <c:pt idx="314">
                  <c:v>26.4</c:v>
                </c:pt>
                <c:pt idx="315">
                  <c:v>26.4</c:v>
                </c:pt>
                <c:pt idx="316">
                  <c:v>26.4</c:v>
                </c:pt>
                <c:pt idx="317">
                  <c:v>26.4</c:v>
                </c:pt>
                <c:pt idx="318">
                  <c:v>26.4</c:v>
                </c:pt>
                <c:pt idx="319">
                  <c:v>26.9</c:v>
                </c:pt>
                <c:pt idx="320">
                  <c:v>26.9</c:v>
                </c:pt>
                <c:pt idx="321">
                  <c:v>26.9</c:v>
                </c:pt>
                <c:pt idx="322">
                  <c:v>26.9</c:v>
                </c:pt>
                <c:pt idx="323">
                  <c:v>26.9</c:v>
                </c:pt>
                <c:pt idx="324">
                  <c:v>26.9</c:v>
                </c:pt>
                <c:pt idx="325">
                  <c:v>26.9</c:v>
                </c:pt>
                <c:pt idx="326">
                  <c:v>26.9</c:v>
                </c:pt>
                <c:pt idx="327">
                  <c:v>27.3</c:v>
                </c:pt>
                <c:pt idx="328">
                  <c:v>27.3</c:v>
                </c:pt>
                <c:pt idx="329">
                  <c:v>27.3</c:v>
                </c:pt>
                <c:pt idx="330">
                  <c:v>27.3</c:v>
                </c:pt>
                <c:pt idx="331">
                  <c:v>27.3</c:v>
                </c:pt>
                <c:pt idx="332">
                  <c:v>27.3</c:v>
                </c:pt>
                <c:pt idx="333">
                  <c:v>27.3</c:v>
                </c:pt>
                <c:pt idx="334">
                  <c:v>27.3</c:v>
                </c:pt>
                <c:pt idx="335">
                  <c:v>27.6</c:v>
                </c:pt>
                <c:pt idx="336">
                  <c:v>27.6</c:v>
                </c:pt>
                <c:pt idx="337">
                  <c:v>27.6</c:v>
                </c:pt>
                <c:pt idx="338">
                  <c:v>27.6</c:v>
                </c:pt>
                <c:pt idx="339">
                  <c:v>27.6</c:v>
                </c:pt>
                <c:pt idx="340">
                  <c:v>27.6</c:v>
                </c:pt>
                <c:pt idx="341">
                  <c:v>27.6</c:v>
                </c:pt>
                <c:pt idx="342">
                  <c:v>27.6</c:v>
                </c:pt>
                <c:pt idx="343">
                  <c:v>27.6</c:v>
                </c:pt>
                <c:pt idx="344">
                  <c:v>27.8</c:v>
                </c:pt>
                <c:pt idx="345">
                  <c:v>27.8</c:v>
                </c:pt>
                <c:pt idx="346">
                  <c:v>27.8</c:v>
                </c:pt>
                <c:pt idx="347">
                  <c:v>27.8</c:v>
                </c:pt>
                <c:pt idx="348">
                  <c:v>27.8</c:v>
                </c:pt>
                <c:pt idx="349">
                  <c:v>27.8</c:v>
                </c:pt>
                <c:pt idx="350">
                  <c:v>27.8</c:v>
                </c:pt>
                <c:pt idx="351">
                  <c:v>27.8</c:v>
                </c:pt>
                <c:pt idx="352">
                  <c:v>27.9</c:v>
                </c:pt>
                <c:pt idx="353">
                  <c:v>27.9</c:v>
                </c:pt>
                <c:pt idx="354">
                  <c:v>27.9</c:v>
                </c:pt>
                <c:pt idx="355">
                  <c:v>27.9</c:v>
                </c:pt>
                <c:pt idx="356">
                  <c:v>27.9</c:v>
                </c:pt>
                <c:pt idx="357">
                  <c:v>27.9</c:v>
                </c:pt>
                <c:pt idx="358">
                  <c:v>27.9</c:v>
                </c:pt>
                <c:pt idx="359">
                  <c:v>27.9</c:v>
                </c:pt>
                <c:pt idx="360">
                  <c:v>27.9</c:v>
                </c:pt>
                <c:pt idx="361">
                  <c:v>27.9</c:v>
                </c:pt>
                <c:pt idx="362">
                  <c:v>27.9</c:v>
                </c:pt>
                <c:pt idx="363">
                  <c:v>27.9</c:v>
                </c:pt>
                <c:pt idx="364">
                  <c:v>27.9</c:v>
                </c:pt>
                <c:pt idx="365">
                  <c:v>27.9</c:v>
                </c:pt>
                <c:pt idx="366">
                  <c:v>27.9</c:v>
                </c:pt>
                <c:pt idx="367">
                  <c:v>27.9</c:v>
                </c:pt>
                <c:pt idx="368">
                  <c:v>27.9</c:v>
                </c:pt>
                <c:pt idx="369">
                  <c:v>27.9</c:v>
                </c:pt>
                <c:pt idx="370">
                  <c:v>27.9</c:v>
                </c:pt>
                <c:pt idx="371">
                  <c:v>27.9</c:v>
                </c:pt>
                <c:pt idx="372">
                  <c:v>27.9</c:v>
                </c:pt>
                <c:pt idx="373">
                  <c:v>27.9</c:v>
                </c:pt>
                <c:pt idx="374">
                  <c:v>27.9</c:v>
                </c:pt>
                <c:pt idx="375">
                  <c:v>27.9</c:v>
                </c:pt>
                <c:pt idx="376">
                  <c:v>27.7</c:v>
                </c:pt>
                <c:pt idx="377">
                  <c:v>27.7</c:v>
                </c:pt>
                <c:pt idx="378">
                  <c:v>27.7</c:v>
                </c:pt>
                <c:pt idx="379">
                  <c:v>27.7</c:v>
                </c:pt>
                <c:pt idx="380">
                  <c:v>27.7</c:v>
                </c:pt>
                <c:pt idx="381">
                  <c:v>27.7</c:v>
                </c:pt>
                <c:pt idx="382">
                  <c:v>27.7</c:v>
                </c:pt>
                <c:pt idx="383">
                  <c:v>27.7</c:v>
                </c:pt>
                <c:pt idx="384">
                  <c:v>27.6</c:v>
                </c:pt>
                <c:pt idx="385">
                  <c:v>27.6</c:v>
                </c:pt>
                <c:pt idx="386">
                  <c:v>27.6</c:v>
                </c:pt>
                <c:pt idx="387">
                  <c:v>27.6</c:v>
                </c:pt>
                <c:pt idx="388">
                  <c:v>27.6</c:v>
                </c:pt>
                <c:pt idx="389">
                  <c:v>27.6</c:v>
                </c:pt>
                <c:pt idx="390">
                  <c:v>27.6</c:v>
                </c:pt>
                <c:pt idx="391">
                  <c:v>27.6</c:v>
                </c:pt>
                <c:pt idx="392">
                  <c:v>27.6</c:v>
                </c:pt>
                <c:pt idx="393">
                  <c:v>27.4</c:v>
                </c:pt>
                <c:pt idx="394">
                  <c:v>27.4</c:v>
                </c:pt>
                <c:pt idx="395">
                  <c:v>27.4</c:v>
                </c:pt>
                <c:pt idx="396">
                  <c:v>27.4</c:v>
                </c:pt>
                <c:pt idx="397">
                  <c:v>27.4</c:v>
                </c:pt>
                <c:pt idx="398">
                  <c:v>27.4</c:v>
                </c:pt>
                <c:pt idx="399">
                  <c:v>27.4</c:v>
                </c:pt>
                <c:pt idx="400">
                  <c:v>27.4</c:v>
                </c:pt>
                <c:pt idx="401">
                  <c:v>27.2</c:v>
                </c:pt>
                <c:pt idx="402">
                  <c:v>27.2</c:v>
                </c:pt>
                <c:pt idx="403">
                  <c:v>27.2</c:v>
                </c:pt>
                <c:pt idx="404">
                  <c:v>27.2</c:v>
                </c:pt>
                <c:pt idx="405">
                  <c:v>27.2</c:v>
                </c:pt>
                <c:pt idx="406">
                  <c:v>27.2</c:v>
                </c:pt>
                <c:pt idx="407">
                  <c:v>27.2</c:v>
                </c:pt>
                <c:pt idx="408">
                  <c:v>27.2</c:v>
                </c:pt>
                <c:pt idx="409">
                  <c:v>26.9</c:v>
                </c:pt>
                <c:pt idx="410">
                  <c:v>26.9</c:v>
                </c:pt>
                <c:pt idx="411">
                  <c:v>26.9</c:v>
                </c:pt>
                <c:pt idx="412">
                  <c:v>26.9</c:v>
                </c:pt>
                <c:pt idx="413">
                  <c:v>26.9</c:v>
                </c:pt>
                <c:pt idx="414">
                  <c:v>26.9</c:v>
                </c:pt>
                <c:pt idx="415">
                  <c:v>26.9</c:v>
                </c:pt>
                <c:pt idx="416">
                  <c:v>26.9</c:v>
                </c:pt>
                <c:pt idx="417">
                  <c:v>26.7</c:v>
                </c:pt>
                <c:pt idx="418">
                  <c:v>26.7</c:v>
                </c:pt>
                <c:pt idx="419">
                  <c:v>26.7</c:v>
                </c:pt>
                <c:pt idx="420">
                  <c:v>26.7</c:v>
                </c:pt>
                <c:pt idx="421">
                  <c:v>26.7</c:v>
                </c:pt>
                <c:pt idx="422">
                  <c:v>26.7</c:v>
                </c:pt>
                <c:pt idx="423">
                  <c:v>26.7</c:v>
                </c:pt>
                <c:pt idx="424">
                  <c:v>26.7</c:v>
                </c:pt>
                <c:pt idx="425">
                  <c:v>26.5</c:v>
                </c:pt>
                <c:pt idx="426">
                  <c:v>26.5</c:v>
                </c:pt>
                <c:pt idx="427">
                  <c:v>26.5</c:v>
                </c:pt>
                <c:pt idx="428">
                  <c:v>26.5</c:v>
                </c:pt>
                <c:pt idx="429">
                  <c:v>26.5</c:v>
                </c:pt>
                <c:pt idx="430">
                  <c:v>26.5</c:v>
                </c:pt>
                <c:pt idx="431">
                  <c:v>26.5</c:v>
                </c:pt>
                <c:pt idx="432">
                  <c:v>26.5</c:v>
                </c:pt>
                <c:pt idx="433">
                  <c:v>26.5</c:v>
                </c:pt>
                <c:pt idx="434">
                  <c:v>26.2</c:v>
                </c:pt>
                <c:pt idx="435">
                  <c:v>26.2</c:v>
                </c:pt>
                <c:pt idx="436">
                  <c:v>26.2</c:v>
                </c:pt>
                <c:pt idx="437">
                  <c:v>26.2</c:v>
                </c:pt>
                <c:pt idx="438">
                  <c:v>26.2</c:v>
                </c:pt>
                <c:pt idx="439">
                  <c:v>26.2</c:v>
                </c:pt>
                <c:pt idx="440">
                  <c:v>26.2</c:v>
                </c:pt>
                <c:pt idx="441">
                  <c:v>26.2</c:v>
                </c:pt>
                <c:pt idx="442">
                  <c:v>26</c:v>
                </c:pt>
                <c:pt idx="443">
                  <c:v>26</c:v>
                </c:pt>
                <c:pt idx="444">
                  <c:v>26</c:v>
                </c:pt>
                <c:pt idx="445">
                  <c:v>26</c:v>
                </c:pt>
                <c:pt idx="446">
                  <c:v>26</c:v>
                </c:pt>
                <c:pt idx="447">
                  <c:v>26</c:v>
                </c:pt>
                <c:pt idx="448">
                  <c:v>26</c:v>
                </c:pt>
                <c:pt idx="449">
                  <c:v>26</c:v>
                </c:pt>
                <c:pt idx="450">
                  <c:v>25.8</c:v>
                </c:pt>
                <c:pt idx="451">
                  <c:v>25.8</c:v>
                </c:pt>
                <c:pt idx="452">
                  <c:v>25.8</c:v>
                </c:pt>
                <c:pt idx="453">
                  <c:v>25.8</c:v>
                </c:pt>
                <c:pt idx="454">
                  <c:v>25.8</c:v>
                </c:pt>
                <c:pt idx="455">
                  <c:v>25.8</c:v>
                </c:pt>
                <c:pt idx="456">
                  <c:v>25.8</c:v>
                </c:pt>
                <c:pt idx="457">
                  <c:v>25.8</c:v>
                </c:pt>
                <c:pt idx="458">
                  <c:v>25.6</c:v>
                </c:pt>
                <c:pt idx="459">
                  <c:v>25.6</c:v>
                </c:pt>
                <c:pt idx="460">
                  <c:v>25.6</c:v>
                </c:pt>
                <c:pt idx="461">
                  <c:v>25.6</c:v>
                </c:pt>
                <c:pt idx="462">
                  <c:v>25.6</c:v>
                </c:pt>
                <c:pt idx="463">
                  <c:v>25.6</c:v>
                </c:pt>
                <c:pt idx="464">
                  <c:v>25.6</c:v>
                </c:pt>
                <c:pt idx="465">
                  <c:v>25.6</c:v>
                </c:pt>
                <c:pt idx="466">
                  <c:v>25.4</c:v>
                </c:pt>
                <c:pt idx="467">
                  <c:v>25.4</c:v>
                </c:pt>
                <c:pt idx="468">
                  <c:v>25.4</c:v>
                </c:pt>
                <c:pt idx="469">
                  <c:v>25.4</c:v>
                </c:pt>
                <c:pt idx="470">
                  <c:v>25.4</c:v>
                </c:pt>
                <c:pt idx="471">
                  <c:v>25.4</c:v>
                </c:pt>
                <c:pt idx="472">
                  <c:v>25.4</c:v>
                </c:pt>
                <c:pt idx="473">
                  <c:v>25.4</c:v>
                </c:pt>
                <c:pt idx="474">
                  <c:v>25.4</c:v>
                </c:pt>
                <c:pt idx="475">
                  <c:v>25.2</c:v>
                </c:pt>
                <c:pt idx="476">
                  <c:v>25.2</c:v>
                </c:pt>
                <c:pt idx="477">
                  <c:v>25.2</c:v>
                </c:pt>
                <c:pt idx="478">
                  <c:v>25.2</c:v>
                </c:pt>
                <c:pt idx="479">
                  <c:v>25.2</c:v>
                </c:pt>
                <c:pt idx="480">
                  <c:v>25.2</c:v>
                </c:pt>
                <c:pt idx="481">
                  <c:v>25.2</c:v>
                </c:pt>
                <c:pt idx="482">
                  <c:v>25.2</c:v>
                </c:pt>
                <c:pt idx="483">
                  <c:v>25.1</c:v>
                </c:pt>
                <c:pt idx="484">
                  <c:v>25.1</c:v>
                </c:pt>
                <c:pt idx="485">
                  <c:v>25.1</c:v>
                </c:pt>
                <c:pt idx="486">
                  <c:v>25.1</c:v>
                </c:pt>
                <c:pt idx="487">
                  <c:v>25.1</c:v>
                </c:pt>
                <c:pt idx="488">
                  <c:v>25.1</c:v>
                </c:pt>
                <c:pt idx="489">
                  <c:v>25.1</c:v>
                </c:pt>
                <c:pt idx="490">
                  <c:v>25.1</c:v>
                </c:pt>
                <c:pt idx="491">
                  <c:v>24.9</c:v>
                </c:pt>
                <c:pt idx="492">
                  <c:v>24.9</c:v>
                </c:pt>
                <c:pt idx="493">
                  <c:v>24.9</c:v>
                </c:pt>
                <c:pt idx="494">
                  <c:v>24.9</c:v>
                </c:pt>
                <c:pt idx="495">
                  <c:v>24.9</c:v>
                </c:pt>
                <c:pt idx="496">
                  <c:v>24.9</c:v>
                </c:pt>
                <c:pt idx="497">
                  <c:v>24.9</c:v>
                </c:pt>
                <c:pt idx="498">
                  <c:v>24.9</c:v>
                </c:pt>
                <c:pt idx="499">
                  <c:v>24.8</c:v>
                </c:pt>
                <c:pt idx="500">
                  <c:v>24.8</c:v>
                </c:pt>
                <c:pt idx="501">
                  <c:v>24.8</c:v>
                </c:pt>
                <c:pt idx="502">
                  <c:v>24.8</c:v>
                </c:pt>
                <c:pt idx="503">
                  <c:v>24.8</c:v>
                </c:pt>
                <c:pt idx="504">
                  <c:v>24.8</c:v>
                </c:pt>
                <c:pt idx="505">
                  <c:v>24.8</c:v>
                </c:pt>
                <c:pt idx="506">
                  <c:v>24.8</c:v>
                </c:pt>
                <c:pt idx="507">
                  <c:v>24.7</c:v>
                </c:pt>
                <c:pt idx="508">
                  <c:v>24.7</c:v>
                </c:pt>
                <c:pt idx="509">
                  <c:v>24.7</c:v>
                </c:pt>
                <c:pt idx="510">
                  <c:v>24.7</c:v>
                </c:pt>
                <c:pt idx="511">
                  <c:v>24.7</c:v>
                </c:pt>
                <c:pt idx="512">
                  <c:v>24.7</c:v>
                </c:pt>
                <c:pt idx="513">
                  <c:v>24.7</c:v>
                </c:pt>
                <c:pt idx="514">
                  <c:v>24.7</c:v>
                </c:pt>
                <c:pt idx="515">
                  <c:v>24.5</c:v>
                </c:pt>
                <c:pt idx="516">
                  <c:v>24.5</c:v>
                </c:pt>
                <c:pt idx="517">
                  <c:v>24.5</c:v>
                </c:pt>
                <c:pt idx="518">
                  <c:v>24.5</c:v>
                </c:pt>
                <c:pt idx="519">
                  <c:v>24.5</c:v>
                </c:pt>
                <c:pt idx="520">
                  <c:v>24.5</c:v>
                </c:pt>
                <c:pt idx="521">
                  <c:v>24.5</c:v>
                </c:pt>
                <c:pt idx="522">
                  <c:v>24.5</c:v>
                </c:pt>
                <c:pt idx="523">
                  <c:v>24.5</c:v>
                </c:pt>
                <c:pt idx="524">
                  <c:v>24.4</c:v>
                </c:pt>
                <c:pt idx="525">
                  <c:v>24.4</c:v>
                </c:pt>
                <c:pt idx="526">
                  <c:v>24.4</c:v>
                </c:pt>
                <c:pt idx="527">
                  <c:v>24.4</c:v>
                </c:pt>
                <c:pt idx="528">
                  <c:v>24.4</c:v>
                </c:pt>
                <c:pt idx="529">
                  <c:v>24.4</c:v>
                </c:pt>
                <c:pt idx="530">
                  <c:v>24.4</c:v>
                </c:pt>
                <c:pt idx="531">
                  <c:v>24.4</c:v>
                </c:pt>
                <c:pt idx="532">
                  <c:v>24.3</c:v>
                </c:pt>
                <c:pt idx="533">
                  <c:v>24.3</c:v>
                </c:pt>
                <c:pt idx="534">
                  <c:v>24.3</c:v>
                </c:pt>
                <c:pt idx="535">
                  <c:v>24.3</c:v>
                </c:pt>
                <c:pt idx="536">
                  <c:v>24.3</c:v>
                </c:pt>
                <c:pt idx="537">
                  <c:v>24.3</c:v>
                </c:pt>
                <c:pt idx="538">
                  <c:v>24.3</c:v>
                </c:pt>
                <c:pt idx="539">
                  <c:v>24.3</c:v>
                </c:pt>
                <c:pt idx="540">
                  <c:v>24.2</c:v>
                </c:pt>
                <c:pt idx="541">
                  <c:v>24.2</c:v>
                </c:pt>
                <c:pt idx="542">
                  <c:v>24.2</c:v>
                </c:pt>
                <c:pt idx="543">
                  <c:v>24.2</c:v>
                </c:pt>
                <c:pt idx="544">
                  <c:v>24.2</c:v>
                </c:pt>
                <c:pt idx="545">
                  <c:v>24.2</c:v>
                </c:pt>
                <c:pt idx="546">
                  <c:v>24.2</c:v>
                </c:pt>
                <c:pt idx="547">
                  <c:v>24.2</c:v>
                </c:pt>
                <c:pt idx="548">
                  <c:v>24.2</c:v>
                </c:pt>
                <c:pt idx="549">
                  <c:v>24.2</c:v>
                </c:pt>
                <c:pt idx="550">
                  <c:v>24.2</c:v>
                </c:pt>
                <c:pt idx="551">
                  <c:v>24.2</c:v>
                </c:pt>
                <c:pt idx="552">
                  <c:v>24.2</c:v>
                </c:pt>
                <c:pt idx="553">
                  <c:v>24.2</c:v>
                </c:pt>
                <c:pt idx="554">
                  <c:v>24.2</c:v>
                </c:pt>
                <c:pt idx="555">
                  <c:v>24.2</c:v>
                </c:pt>
                <c:pt idx="556">
                  <c:v>24.4</c:v>
                </c:pt>
                <c:pt idx="557">
                  <c:v>24.4</c:v>
                </c:pt>
                <c:pt idx="558">
                  <c:v>24.4</c:v>
                </c:pt>
                <c:pt idx="559">
                  <c:v>24.4</c:v>
                </c:pt>
                <c:pt idx="560">
                  <c:v>24.4</c:v>
                </c:pt>
                <c:pt idx="561">
                  <c:v>24.4</c:v>
                </c:pt>
                <c:pt idx="562">
                  <c:v>24.4</c:v>
                </c:pt>
                <c:pt idx="563">
                  <c:v>24.4</c:v>
                </c:pt>
                <c:pt idx="564">
                  <c:v>24.4</c:v>
                </c:pt>
                <c:pt idx="565">
                  <c:v>24.7</c:v>
                </c:pt>
                <c:pt idx="566">
                  <c:v>24.7</c:v>
                </c:pt>
                <c:pt idx="567">
                  <c:v>24.7</c:v>
                </c:pt>
                <c:pt idx="568">
                  <c:v>24.7</c:v>
                </c:pt>
                <c:pt idx="569">
                  <c:v>24.7</c:v>
                </c:pt>
                <c:pt idx="570">
                  <c:v>24.7</c:v>
                </c:pt>
                <c:pt idx="571">
                  <c:v>24.7</c:v>
                </c:pt>
                <c:pt idx="572">
                  <c:v>24.7</c:v>
                </c:pt>
                <c:pt idx="573">
                  <c:v>25.1</c:v>
                </c:pt>
                <c:pt idx="574">
                  <c:v>25.1</c:v>
                </c:pt>
                <c:pt idx="575">
                  <c:v>25.1</c:v>
                </c:pt>
                <c:pt idx="576">
                  <c:v>25.1</c:v>
                </c:pt>
                <c:pt idx="577">
                  <c:v>25.1</c:v>
                </c:pt>
                <c:pt idx="578">
                  <c:v>25.1</c:v>
                </c:pt>
                <c:pt idx="579">
                  <c:v>25.1</c:v>
                </c:pt>
                <c:pt idx="580">
                  <c:v>25.1</c:v>
                </c:pt>
                <c:pt idx="581">
                  <c:v>25.6</c:v>
                </c:pt>
                <c:pt idx="582">
                  <c:v>25.6</c:v>
                </c:pt>
                <c:pt idx="583">
                  <c:v>25.6</c:v>
                </c:pt>
                <c:pt idx="584">
                  <c:v>25.6</c:v>
                </c:pt>
                <c:pt idx="585">
                  <c:v>25.6</c:v>
                </c:pt>
                <c:pt idx="586">
                  <c:v>25.6</c:v>
                </c:pt>
                <c:pt idx="587">
                  <c:v>25.6</c:v>
                </c:pt>
                <c:pt idx="588">
                  <c:v>25.6</c:v>
                </c:pt>
                <c:pt idx="589">
                  <c:v>26.1</c:v>
                </c:pt>
                <c:pt idx="590">
                  <c:v>26.1</c:v>
                </c:pt>
                <c:pt idx="591">
                  <c:v>26.1</c:v>
                </c:pt>
                <c:pt idx="592">
                  <c:v>26.1</c:v>
                </c:pt>
                <c:pt idx="593">
                  <c:v>26.1</c:v>
                </c:pt>
                <c:pt idx="594">
                  <c:v>26.1</c:v>
                </c:pt>
                <c:pt idx="595">
                  <c:v>26.1</c:v>
                </c:pt>
                <c:pt idx="596">
                  <c:v>26.1</c:v>
                </c:pt>
                <c:pt idx="597">
                  <c:v>26.6</c:v>
                </c:pt>
                <c:pt idx="598">
                  <c:v>26.6</c:v>
                </c:pt>
                <c:pt idx="599">
                  <c:v>26.6</c:v>
                </c:pt>
                <c:pt idx="600">
                  <c:v>26.6</c:v>
                </c:pt>
                <c:pt idx="601">
                  <c:v>26.6</c:v>
                </c:pt>
                <c:pt idx="602">
                  <c:v>26.6</c:v>
                </c:pt>
                <c:pt idx="603">
                  <c:v>26.6</c:v>
                </c:pt>
                <c:pt idx="604">
                  <c:v>26.6</c:v>
                </c:pt>
                <c:pt idx="605">
                  <c:v>26.9</c:v>
                </c:pt>
                <c:pt idx="606">
                  <c:v>26.9</c:v>
                </c:pt>
                <c:pt idx="607">
                  <c:v>26.9</c:v>
                </c:pt>
                <c:pt idx="608">
                  <c:v>26.9</c:v>
                </c:pt>
                <c:pt idx="609">
                  <c:v>26.9</c:v>
                </c:pt>
                <c:pt idx="610">
                  <c:v>26.9</c:v>
                </c:pt>
                <c:pt idx="611">
                  <c:v>26.9</c:v>
                </c:pt>
                <c:pt idx="612">
                  <c:v>26.9</c:v>
                </c:pt>
                <c:pt idx="613">
                  <c:v>26.9</c:v>
                </c:pt>
                <c:pt idx="614">
                  <c:v>27.3</c:v>
                </c:pt>
                <c:pt idx="615">
                  <c:v>27.3</c:v>
                </c:pt>
                <c:pt idx="616">
                  <c:v>27.3</c:v>
                </c:pt>
                <c:pt idx="617">
                  <c:v>27.3</c:v>
                </c:pt>
                <c:pt idx="618">
                  <c:v>27.3</c:v>
                </c:pt>
                <c:pt idx="619">
                  <c:v>27.3</c:v>
                </c:pt>
                <c:pt idx="620">
                  <c:v>27.3</c:v>
                </c:pt>
                <c:pt idx="621">
                  <c:v>27.3</c:v>
                </c:pt>
                <c:pt idx="622">
                  <c:v>27.6</c:v>
                </c:pt>
                <c:pt idx="623">
                  <c:v>27.6</c:v>
                </c:pt>
                <c:pt idx="624">
                  <c:v>27.6</c:v>
                </c:pt>
                <c:pt idx="625">
                  <c:v>27.6</c:v>
                </c:pt>
                <c:pt idx="626">
                  <c:v>27.6</c:v>
                </c:pt>
                <c:pt idx="627">
                  <c:v>27.6</c:v>
                </c:pt>
                <c:pt idx="628">
                  <c:v>27.6</c:v>
                </c:pt>
                <c:pt idx="629">
                  <c:v>27.6</c:v>
                </c:pt>
                <c:pt idx="630">
                  <c:v>27.9</c:v>
                </c:pt>
                <c:pt idx="631">
                  <c:v>27.9</c:v>
                </c:pt>
                <c:pt idx="632">
                  <c:v>27.9</c:v>
                </c:pt>
                <c:pt idx="633">
                  <c:v>27.9</c:v>
                </c:pt>
                <c:pt idx="634">
                  <c:v>27.9</c:v>
                </c:pt>
                <c:pt idx="635">
                  <c:v>27.9</c:v>
                </c:pt>
                <c:pt idx="636">
                  <c:v>27.9</c:v>
                </c:pt>
                <c:pt idx="637">
                  <c:v>27.9</c:v>
                </c:pt>
                <c:pt idx="638">
                  <c:v>28</c:v>
                </c:pt>
                <c:pt idx="639">
                  <c:v>28</c:v>
                </c:pt>
                <c:pt idx="640">
                  <c:v>28</c:v>
                </c:pt>
                <c:pt idx="641">
                  <c:v>28</c:v>
                </c:pt>
                <c:pt idx="642">
                  <c:v>28</c:v>
                </c:pt>
                <c:pt idx="643">
                  <c:v>28</c:v>
                </c:pt>
                <c:pt idx="644">
                  <c:v>28</c:v>
                </c:pt>
                <c:pt idx="645">
                  <c:v>28</c:v>
                </c:pt>
                <c:pt idx="646">
                  <c:v>28</c:v>
                </c:pt>
                <c:pt idx="647">
                  <c:v>28</c:v>
                </c:pt>
                <c:pt idx="648">
                  <c:v>28</c:v>
                </c:pt>
                <c:pt idx="649">
                  <c:v>28</c:v>
                </c:pt>
                <c:pt idx="650">
                  <c:v>28</c:v>
                </c:pt>
                <c:pt idx="651">
                  <c:v>28</c:v>
                </c:pt>
                <c:pt idx="652">
                  <c:v>28</c:v>
                </c:pt>
                <c:pt idx="653">
                  <c:v>28</c:v>
                </c:pt>
                <c:pt idx="654">
                  <c:v>28</c:v>
                </c:pt>
                <c:pt idx="655">
                  <c:v>28</c:v>
                </c:pt>
                <c:pt idx="656">
                  <c:v>28</c:v>
                </c:pt>
                <c:pt idx="657">
                  <c:v>28</c:v>
                </c:pt>
                <c:pt idx="658">
                  <c:v>28</c:v>
                </c:pt>
                <c:pt idx="659">
                  <c:v>28</c:v>
                </c:pt>
                <c:pt idx="660">
                  <c:v>28</c:v>
                </c:pt>
                <c:pt idx="661">
                  <c:v>28</c:v>
                </c:pt>
                <c:pt idx="662">
                  <c:v>28</c:v>
                </c:pt>
                <c:pt idx="663">
                  <c:v>27.9</c:v>
                </c:pt>
                <c:pt idx="664">
                  <c:v>27.9</c:v>
                </c:pt>
                <c:pt idx="665">
                  <c:v>27.9</c:v>
                </c:pt>
                <c:pt idx="666">
                  <c:v>27.9</c:v>
                </c:pt>
                <c:pt idx="667">
                  <c:v>27.9</c:v>
                </c:pt>
                <c:pt idx="668">
                  <c:v>27.9</c:v>
                </c:pt>
                <c:pt idx="669">
                  <c:v>27.9</c:v>
                </c:pt>
                <c:pt idx="670">
                  <c:v>27.9</c:v>
                </c:pt>
                <c:pt idx="671">
                  <c:v>27.8</c:v>
                </c:pt>
                <c:pt idx="672">
                  <c:v>27.8</c:v>
                </c:pt>
                <c:pt idx="673">
                  <c:v>27.8</c:v>
                </c:pt>
                <c:pt idx="674">
                  <c:v>27.8</c:v>
                </c:pt>
                <c:pt idx="675">
                  <c:v>27.8</c:v>
                </c:pt>
                <c:pt idx="676">
                  <c:v>27.8</c:v>
                </c:pt>
                <c:pt idx="677">
                  <c:v>27.8</c:v>
                </c:pt>
                <c:pt idx="678">
                  <c:v>27.8</c:v>
                </c:pt>
                <c:pt idx="679">
                  <c:v>27.6</c:v>
                </c:pt>
                <c:pt idx="680">
                  <c:v>27.6</c:v>
                </c:pt>
                <c:pt idx="681">
                  <c:v>27.6</c:v>
                </c:pt>
                <c:pt idx="682">
                  <c:v>27.6</c:v>
                </c:pt>
                <c:pt idx="683">
                  <c:v>27.6</c:v>
                </c:pt>
                <c:pt idx="684">
                  <c:v>27.6</c:v>
                </c:pt>
                <c:pt idx="685">
                  <c:v>27.6</c:v>
                </c:pt>
                <c:pt idx="686">
                  <c:v>27.6</c:v>
                </c:pt>
                <c:pt idx="687">
                  <c:v>27.5</c:v>
                </c:pt>
                <c:pt idx="688">
                  <c:v>27.5</c:v>
                </c:pt>
                <c:pt idx="689">
                  <c:v>27.5</c:v>
                </c:pt>
                <c:pt idx="690">
                  <c:v>27.5</c:v>
                </c:pt>
                <c:pt idx="691">
                  <c:v>27.5</c:v>
                </c:pt>
                <c:pt idx="692">
                  <c:v>27.5</c:v>
                </c:pt>
                <c:pt idx="693">
                  <c:v>27.5</c:v>
                </c:pt>
                <c:pt idx="694">
                  <c:v>27.5</c:v>
                </c:pt>
                <c:pt idx="695">
                  <c:v>27.5</c:v>
                </c:pt>
                <c:pt idx="696">
                  <c:v>27.4</c:v>
                </c:pt>
                <c:pt idx="697">
                  <c:v>27.4</c:v>
                </c:pt>
                <c:pt idx="698">
                  <c:v>27.4</c:v>
                </c:pt>
                <c:pt idx="699">
                  <c:v>27.4</c:v>
                </c:pt>
                <c:pt idx="700">
                  <c:v>27.4</c:v>
                </c:pt>
                <c:pt idx="701">
                  <c:v>27.4</c:v>
                </c:pt>
                <c:pt idx="702">
                  <c:v>27.4</c:v>
                </c:pt>
                <c:pt idx="703">
                  <c:v>27.4</c:v>
                </c:pt>
                <c:pt idx="704">
                  <c:v>27.3</c:v>
                </c:pt>
                <c:pt idx="705">
                  <c:v>27.3</c:v>
                </c:pt>
                <c:pt idx="706">
                  <c:v>27.3</c:v>
                </c:pt>
                <c:pt idx="707">
                  <c:v>27.3</c:v>
                </c:pt>
                <c:pt idx="708">
                  <c:v>27.3</c:v>
                </c:pt>
                <c:pt idx="709">
                  <c:v>27.3</c:v>
                </c:pt>
                <c:pt idx="710">
                  <c:v>27.3</c:v>
                </c:pt>
                <c:pt idx="711">
                  <c:v>27.3</c:v>
                </c:pt>
                <c:pt idx="712">
                  <c:v>27.2</c:v>
                </c:pt>
                <c:pt idx="713">
                  <c:v>27.2</c:v>
                </c:pt>
                <c:pt idx="714">
                  <c:v>27.2</c:v>
                </c:pt>
                <c:pt idx="715">
                  <c:v>27.2</c:v>
                </c:pt>
                <c:pt idx="716">
                  <c:v>27.2</c:v>
                </c:pt>
                <c:pt idx="717">
                  <c:v>27.2</c:v>
                </c:pt>
                <c:pt idx="718">
                  <c:v>27.2</c:v>
                </c:pt>
                <c:pt idx="719">
                  <c:v>27.2</c:v>
                </c:pt>
                <c:pt idx="720">
                  <c:v>27.1</c:v>
                </c:pt>
                <c:pt idx="721">
                  <c:v>27.1</c:v>
                </c:pt>
                <c:pt idx="722">
                  <c:v>27.1</c:v>
                </c:pt>
                <c:pt idx="723">
                  <c:v>27.1</c:v>
                </c:pt>
                <c:pt idx="724">
                  <c:v>27.1</c:v>
                </c:pt>
                <c:pt idx="725">
                  <c:v>27.1</c:v>
                </c:pt>
                <c:pt idx="726">
                  <c:v>27.1</c:v>
                </c:pt>
                <c:pt idx="727">
                  <c:v>27.1</c:v>
                </c:pt>
                <c:pt idx="728">
                  <c:v>26.9</c:v>
                </c:pt>
                <c:pt idx="729">
                  <c:v>26.9</c:v>
                </c:pt>
                <c:pt idx="730">
                  <c:v>26.9</c:v>
                </c:pt>
                <c:pt idx="731">
                  <c:v>26.9</c:v>
                </c:pt>
                <c:pt idx="732">
                  <c:v>26.9</c:v>
                </c:pt>
                <c:pt idx="733">
                  <c:v>26.9</c:v>
                </c:pt>
                <c:pt idx="734">
                  <c:v>26.9</c:v>
                </c:pt>
                <c:pt idx="735">
                  <c:v>26.9</c:v>
                </c:pt>
                <c:pt idx="736">
                  <c:v>26.8</c:v>
                </c:pt>
                <c:pt idx="737">
                  <c:v>26.8</c:v>
                </c:pt>
                <c:pt idx="738">
                  <c:v>26.8</c:v>
                </c:pt>
                <c:pt idx="739">
                  <c:v>26.8</c:v>
                </c:pt>
                <c:pt idx="740">
                  <c:v>26.8</c:v>
                </c:pt>
                <c:pt idx="741">
                  <c:v>26.8</c:v>
                </c:pt>
                <c:pt idx="742">
                  <c:v>26.8</c:v>
                </c:pt>
                <c:pt idx="743">
                  <c:v>26.8</c:v>
                </c:pt>
                <c:pt idx="744">
                  <c:v>26.8</c:v>
                </c:pt>
                <c:pt idx="745">
                  <c:v>26.7</c:v>
                </c:pt>
                <c:pt idx="746">
                  <c:v>26.7</c:v>
                </c:pt>
                <c:pt idx="747">
                  <c:v>26.7</c:v>
                </c:pt>
                <c:pt idx="748">
                  <c:v>26.7</c:v>
                </c:pt>
                <c:pt idx="749">
                  <c:v>26.7</c:v>
                </c:pt>
                <c:pt idx="750">
                  <c:v>26.7</c:v>
                </c:pt>
                <c:pt idx="751">
                  <c:v>26.7</c:v>
                </c:pt>
                <c:pt idx="752">
                  <c:v>26.7</c:v>
                </c:pt>
                <c:pt idx="753">
                  <c:v>26.6</c:v>
                </c:pt>
                <c:pt idx="754">
                  <c:v>26.6</c:v>
                </c:pt>
                <c:pt idx="755">
                  <c:v>26.6</c:v>
                </c:pt>
                <c:pt idx="756">
                  <c:v>26.6</c:v>
                </c:pt>
                <c:pt idx="757">
                  <c:v>26.6</c:v>
                </c:pt>
                <c:pt idx="758">
                  <c:v>26.6</c:v>
                </c:pt>
                <c:pt idx="759">
                  <c:v>26.6</c:v>
                </c:pt>
                <c:pt idx="760">
                  <c:v>26.6</c:v>
                </c:pt>
                <c:pt idx="761">
                  <c:v>26.5</c:v>
                </c:pt>
                <c:pt idx="762">
                  <c:v>26.5</c:v>
                </c:pt>
                <c:pt idx="763">
                  <c:v>26.5</c:v>
                </c:pt>
                <c:pt idx="764">
                  <c:v>26.5</c:v>
                </c:pt>
                <c:pt idx="765">
                  <c:v>26.5</c:v>
                </c:pt>
                <c:pt idx="766">
                  <c:v>26.5</c:v>
                </c:pt>
                <c:pt idx="767">
                  <c:v>26.5</c:v>
                </c:pt>
                <c:pt idx="768">
                  <c:v>26.5</c:v>
                </c:pt>
                <c:pt idx="769">
                  <c:v>26.4</c:v>
                </c:pt>
                <c:pt idx="770">
                  <c:v>26.4</c:v>
                </c:pt>
                <c:pt idx="771">
                  <c:v>26.4</c:v>
                </c:pt>
                <c:pt idx="772">
                  <c:v>26.4</c:v>
                </c:pt>
                <c:pt idx="773">
                  <c:v>26.4</c:v>
                </c:pt>
                <c:pt idx="774">
                  <c:v>26.4</c:v>
                </c:pt>
                <c:pt idx="775">
                  <c:v>26.4</c:v>
                </c:pt>
                <c:pt idx="776">
                  <c:v>26.4</c:v>
                </c:pt>
                <c:pt idx="777">
                  <c:v>26.3</c:v>
                </c:pt>
                <c:pt idx="778">
                  <c:v>26.3</c:v>
                </c:pt>
                <c:pt idx="779">
                  <c:v>26.3</c:v>
                </c:pt>
                <c:pt idx="780">
                  <c:v>26.3</c:v>
                </c:pt>
                <c:pt idx="781">
                  <c:v>26.3</c:v>
                </c:pt>
                <c:pt idx="782">
                  <c:v>26.3</c:v>
                </c:pt>
                <c:pt idx="783">
                  <c:v>26.3</c:v>
                </c:pt>
                <c:pt idx="784">
                  <c:v>26.3</c:v>
                </c:pt>
                <c:pt idx="785">
                  <c:v>26.3</c:v>
                </c:pt>
                <c:pt idx="786">
                  <c:v>26.1</c:v>
                </c:pt>
                <c:pt idx="787">
                  <c:v>26.1</c:v>
                </c:pt>
                <c:pt idx="788">
                  <c:v>26.1</c:v>
                </c:pt>
                <c:pt idx="789">
                  <c:v>26.1</c:v>
                </c:pt>
                <c:pt idx="790">
                  <c:v>26.1</c:v>
                </c:pt>
                <c:pt idx="791">
                  <c:v>26.1</c:v>
                </c:pt>
                <c:pt idx="792">
                  <c:v>26.1</c:v>
                </c:pt>
                <c:pt idx="793">
                  <c:v>26.1</c:v>
                </c:pt>
                <c:pt idx="794">
                  <c:v>26</c:v>
                </c:pt>
                <c:pt idx="795">
                  <c:v>26</c:v>
                </c:pt>
                <c:pt idx="796">
                  <c:v>26</c:v>
                </c:pt>
                <c:pt idx="797">
                  <c:v>26</c:v>
                </c:pt>
                <c:pt idx="798">
                  <c:v>26</c:v>
                </c:pt>
                <c:pt idx="799">
                  <c:v>26</c:v>
                </c:pt>
                <c:pt idx="800">
                  <c:v>26</c:v>
                </c:pt>
                <c:pt idx="801">
                  <c:v>26</c:v>
                </c:pt>
                <c:pt idx="802">
                  <c:v>26</c:v>
                </c:pt>
                <c:pt idx="803">
                  <c:v>26</c:v>
                </c:pt>
                <c:pt idx="804">
                  <c:v>26</c:v>
                </c:pt>
                <c:pt idx="805">
                  <c:v>26</c:v>
                </c:pt>
                <c:pt idx="806">
                  <c:v>26</c:v>
                </c:pt>
                <c:pt idx="807">
                  <c:v>26</c:v>
                </c:pt>
                <c:pt idx="808">
                  <c:v>26</c:v>
                </c:pt>
                <c:pt idx="809">
                  <c:v>26</c:v>
                </c:pt>
                <c:pt idx="810">
                  <c:v>26</c:v>
                </c:pt>
                <c:pt idx="811">
                  <c:v>26</c:v>
                </c:pt>
                <c:pt idx="812">
                  <c:v>26</c:v>
                </c:pt>
                <c:pt idx="813">
                  <c:v>26</c:v>
                </c:pt>
                <c:pt idx="814">
                  <c:v>26</c:v>
                </c:pt>
                <c:pt idx="815">
                  <c:v>26</c:v>
                </c:pt>
                <c:pt idx="816">
                  <c:v>26</c:v>
                </c:pt>
                <c:pt idx="817">
                  <c:v>26</c:v>
                </c:pt>
                <c:pt idx="818">
                  <c:v>25.6</c:v>
                </c:pt>
                <c:pt idx="819">
                  <c:v>25.6</c:v>
                </c:pt>
                <c:pt idx="820">
                  <c:v>25.6</c:v>
                </c:pt>
                <c:pt idx="821">
                  <c:v>25.6</c:v>
                </c:pt>
                <c:pt idx="822">
                  <c:v>25.6</c:v>
                </c:pt>
                <c:pt idx="823">
                  <c:v>25.6</c:v>
                </c:pt>
                <c:pt idx="824">
                  <c:v>25.6</c:v>
                </c:pt>
                <c:pt idx="825">
                  <c:v>25.6</c:v>
                </c:pt>
                <c:pt idx="826">
                  <c:v>25.6</c:v>
                </c:pt>
                <c:pt idx="827">
                  <c:v>25.6</c:v>
                </c:pt>
                <c:pt idx="828">
                  <c:v>25.6</c:v>
                </c:pt>
                <c:pt idx="829">
                  <c:v>25.6</c:v>
                </c:pt>
                <c:pt idx="830">
                  <c:v>25.6</c:v>
                </c:pt>
                <c:pt idx="831">
                  <c:v>25.6</c:v>
                </c:pt>
                <c:pt idx="832">
                  <c:v>25.6</c:v>
                </c:pt>
                <c:pt idx="833">
                  <c:v>25.6</c:v>
                </c:pt>
                <c:pt idx="834">
                  <c:v>25.5</c:v>
                </c:pt>
                <c:pt idx="835">
                  <c:v>25.5</c:v>
                </c:pt>
                <c:pt idx="836">
                  <c:v>25.5</c:v>
                </c:pt>
                <c:pt idx="837">
                  <c:v>25.5</c:v>
                </c:pt>
                <c:pt idx="838">
                  <c:v>25.5</c:v>
                </c:pt>
                <c:pt idx="839">
                  <c:v>25.5</c:v>
                </c:pt>
                <c:pt idx="840">
                  <c:v>25.5</c:v>
                </c:pt>
                <c:pt idx="841">
                  <c:v>25.5</c:v>
                </c:pt>
                <c:pt idx="842">
                  <c:v>25.4</c:v>
                </c:pt>
                <c:pt idx="843">
                  <c:v>25.4</c:v>
                </c:pt>
                <c:pt idx="844">
                  <c:v>25.4</c:v>
                </c:pt>
                <c:pt idx="845">
                  <c:v>25.4</c:v>
                </c:pt>
                <c:pt idx="846">
                  <c:v>25.4</c:v>
                </c:pt>
                <c:pt idx="847">
                  <c:v>25.4</c:v>
                </c:pt>
                <c:pt idx="848">
                  <c:v>25.4</c:v>
                </c:pt>
                <c:pt idx="849">
                  <c:v>25.4</c:v>
                </c:pt>
                <c:pt idx="850">
                  <c:v>25.4</c:v>
                </c:pt>
                <c:pt idx="851">
                  <c:v>25.4</c:v>
                </c:pt>
                <c:pt idx="852">
                  <c:v>25.4</c:v>
                </c:pt>
                <c:pt idx="853">
                  <c:v>25.4</c:v>
                </c:pt>
                <c:pt idx="854">
                  <c:v>25.4</c:v>
                </c:pt>
                <c:pt idx="855">
                  <c:v>25.4</c:v>
                </c:pt>
                <c:pt idx="856">
                  <c:v>25.4</c:v>
                </c:pt>
                <c:pt idx="857">
                  <c:v>25.4</c:v>
                </c:pt>
                <c:pt idx="858">
                  <c:v>25.3</c:v>
                </c:pt>
                <c:pt idx="859">
                  <c:v>25.3</c:v>
                </c:pt>
                <c:pt idx="860">
                  <c:v>25.3</c:v>
                </c:pt>
                <c:pt idx="861">
                  <c:v>25.3</c:v>
                </c:pt>
                <c:pt idx="862">
                  <c:v>25.3</c:v>
                </c:pt>
                <c:pt idx="863">
                  <c:v>25.3</c:v>
                </c:pt>
                <c:pt idx="864">
                  <c:v>25.3</c:v>
                </c:pt>
                <c:pt idx="865">
                  <c:v>25.3</c:v>
                </c:pt>
                <c:pt idx="866">
                  <c:v>25.3</c:v>
                </c:pt>
                <c:pt idx="867">
                  <c:v>25.2</c:v>
                </c:pt>
                <c:pt idx="868">
                  <c:v>25.2</c:v>
                </c:pt>
                <c:pt idx="869">
                  <c:v>25.2</c:v>
                </c:pt>
                <c:pt idx="870">
                  <c:v>25.2</c:v>
                </c:pt>
                <c:pt idx="871">
                  <c:v>25.2</c:v>
                </c:pt>
                <c:pt idx="872">
                  <c:v>25.2</c:v>
                </c:pt>
                <c:pt idx="873">
                  <c:v>25.2</c:v>
                </c:pt>
                <c:pt idx="874">
                  <c:v>25.2</c:v>
                </c:pt>
                <c:pt idx="875">
                  <c:v>25.2</c:v>
                </c:pt>
                <c:pt idx="876">
                  <c:v>25.2</c:v>
                </c:pt>
                <c:pt idx="877">
                  <c:v>25.2</c:v>
                </c:pt>
                <c:pt idx="878">
                  <c:v>25.2</c:v>
                </c:pt>
                <c:pt idx="879">
                  <c:v>25.2</c:v>
                </c:pt>
                <c:pt idx="880">
                  <c:v>25.2</c:v>
                </c:pt>
                <c:pt idx="881">
                  <c:v>25.2</c:v>
                </c:pt>
                <c:pt idx="882">
                  <c:v>25.2</c:v>
                </c:pt>
                <c:pt idx="883">
                  <c:v>25.2</c:v>
                </c:pt>
                <c:pt idx="884">
                  <c:v>25.2</c:v>
                </c:pt>
                <c:pt idx="885">
                  <c:v>25.2</c:v>
                </c:pt>
                <c:pt idx="886">
                  <c:v>25.2</c:v>
                </c:pt>
                <c:pt idx="887">
                  <c:v>25.2</c:v>
                </c:pt>
                <c:pt idx="888">
                  <c:v>25.2</c:v>
                </c:pt>
                <c:pt idx="889">
                  <c:v>25.2</c:v>
                </c:pt>
                <c:pt idx="890">
                  <c:v>25.2</c:v>
                </c:pt>
                <c:pt idx="891">
                  <c:v>25.1</c:v>
                </c:pt>
                <c:pt idx="892">
                  <c:v>25.1</c:v>
                </c:pt>
                <c:pt idx="893">
                  <c:v>25.1</c:v>
                </c:pt>
                <c:pt idx="894">
                  <c:v>25.1</c:v>
                </c:pt>
                <c:pt idx="895">
                  <c:v>25.1</c:v>
                </c:pt>
                <c:pt idx="896">
                  <c:v>25.1</c:v>
                </c:pt>
                <c:pt idx="897">
                  <c:v>25.1</c:v>
                </c:pt>
                <c:pt idx="898">
                  <c:v>25.1</c:v>
                </c:pt>
                <c:pt idx="899">
                  <c:v>25.1</c:v>
                </c:pt>
                <c:pt idx="900">
                  <c:v>25.1</c:v>
                </c:pt>
                <c:pt idx="901">
                  <c:v>25.1</c:v>
                </c:pt>
                <c:pt idx="902">
                  <c:v>25.1</c:v>
                </c:pt>
                <c:pt idx="903">
                  <c:v>25.1</c:v>
                </c:pt>
                <c:pt idx="904">
                  <c:v>25.1</c:v>
                </c:pt>
                <c:pt idx="905">
                  <c:v>25.1</c:v>
                </c:pt>
                <c:pt idx="906">
                  <c:v>25.1</c:v>
                </c:pt>
                <c:pt idx="907">
                  <c:v>25.1</c:v>
                </c:pt>
                <c:pt idx="908">
                  <c:v>25.1</c:v>
                </c:pt>
                <c:pt idx="909">
                  <c:v>25.1</c:v>
                </c:pt>
                <c:pt idx="910">
                  <c:v>25.1</c:v>
                </c:pt>
                <c:pt idx="911">
                  <c:v>25.1</c:v>
                </c:pt>
                <c:pt idx="912">
                  <c:v>25.1</c:v>
                </c:pt>
                <c:pt idx="913">
                  <c:v>25.1</c:v>
                </c:pt>
                <c:pt idx="914">
                  <c:v>25.1</c:v>
                </c:pt>
                <c:pt idx="915">
                  <c:v>25.1</c:v>
                </c:pt>
                <c:pt idx="916">
                  <c:v>25</c:v>
                </c:pt>
                <c:pt idx="917">
                  <c:v>25</c:v>
                </c:pt>
                <c:pt idx="918">
                  <c:v>25</c:v>
                </c:pt>
                <c:pt idx="919">
                  <c:v>25</c:v>
                </c:pt>
                <c:pt idx="920">
                  <c:v>25</c:v>
                </c:pt>
                <c:pt idx="921">
                  <c:v>25</c:v>
                </c:pt>
                <c:pt idx="922">
                  <c:v>25</c:v>
                </c:pt>
                <c:pt idx="923">
                  <c:v>25</c:v>
                </c:pt>
                <c:pt idx="924">
                  <c:v>25</c:v>
                </c:pt>
                <c:pt idx="925">
                  <c:v>25</c:v>
                </c:pt>
                <c:pt idx="926">
                  <c:v>25</c:v>
                </c:pt>
                <c:pt idx="927">
                  <c:v>25</c:v>
                </c:pt>
                <c:pt idx="928">
                  <c:v>25</c:v>
                </c:pt>
                <c:pt idx="929">
                  <c:v>25</c:v>
                </c:pt>
                <c:pt idx="930">
                  <c:v>25</c:v>
                </c:pt>
                <c:pt idx="931">
                  <c:v>25</c:v>
                </c:pt>
                <c:pt idx="932">
                  <c:v>25</c:v>
                </c:pt>
                <c:pt idx="933">
                  <c:v>25</c:v>
                </c:pt>
                <c:pt idx="934">
                  <c:v>25</c:v>
                </c:pt>
                <c:pt idx="935">
                  <c:v>25</c:v>
                </c:pt>
                <c:pt idx="936">
                  <c:v>25</c:v>
                </c:pt>
                <c:pt idx="937">
                  <c:v>25</c:v>
                </c:pt>
                <c:pt idx="938">
                  <c:v>25</c:v>
                </c:pt>
                <c:pt idx="939">
                  <c:v>25</c:v>
                </c:pt>
                <c:pt idx="940">
                  <c:v>25</c:v>
                </c:pt>
                <c:pt idx="941">
                  <c:v>25</c:v>
                </c:pt>
                <c:pt idx="942">
                  <c:v>25</c:v>
                </c:pt>
                <c:pt idx="943">
                  <c:v>25</c:v>
                </c:pt>
                <c:pt idx="944">
                  <c:v>25</c:v>
                </c:pt>
                <c:pt idx="945">
                  <c:v>25</c:v>
                </c:pt>
                <c:pt idx="946">
                  <c:v>25</c:v>
                </c:pt>
                <c:pt idx="947">
                  <c:v>25</c:v>
                </c:pt>
                <c:pt idx="948">
                  <c:v>25</c:v>
                </c:pt>
                <c:pt idx="949">
                  <c:v>24.9</c:v>
                </c:pt>
                <c:pt idx="950">
                  <c:v>24.9</c:v>
                </c:pt>
                <c:pt idx="951">
                  <c:v>24.9</c:v>
                </c:pt>
                <c:pt idx="952">
                  <c:v>24.9</c:v>
                </c:pt>
                <c:pt idx="953">
                  <c:v>24.9</c:v>
                </c:pt>
                <c:pt idx="954">
                  <c:v>24.9</c:v>
                </c:pt>
                <c:pt idx="955">
                  <c:v>24.9</c:v>
                </c:pt>
                <c:pt idx="956">
                  <c:v>24.9</c:v>
                </c:pt>
                <c:pt idx="957">
                  <c:v>24.9</c:v>
                </c:pt>
                <c:pt idx="958">
                  <c:v>24.9</c:v>
                </c:pt>
                <c:pt idx="959">
                  <c:v>24.9</c:v>
                </c:pt>
                <c:pt idx="960">
                  <c:v>24.9</c:v>
                </c:pt>
                <c:pt idx="961">
                  <c:v>24.9</c:v>
                </c:pt>
                <c:pt idx="962">
                  <c:v>24.9</c:v>
                </c:pt>
                <c:pt idx="963">
                  <c:v>24.9</c:v>
                </c:pt>
                <c:pt idx="964">
                  <c:v>24.9</c:v>
                </c:pt>
                <c:pt idx="965">
                  <c:v>24.9</c:v>
                </c:pt>
                <c:pt idx="966">
                  <c:v>24.9</c:v>
                </c:pt>
                <c:pt idx="967">
                  <c:v>24.9</c:v>
                </c:pt>
                <c:pt idx="968">
                  <c:v>24.9</c:v>
                </c:pt>
                <c:pt idx="969">
                  <c:v>24.9</c:v>
                </c:pt>
                <c:pt idx="970">
                  <c:v>24.9</c:v>
                </c:pt>
                <c:pt idx="971">
                  <c:v>24.9</c:v>
                </c:pt>
                <c:pt idx="972">
                  <c:v>24.9</c:v>
                </c:pt>
                <c:pt idx="973">
                  <c:v>24.9</c:v>
                </c:pt>
                <c:pt idx="974">
                  <c:v>24.9</c:v>
                </c:pt>
                <c:pt idx="975">
                  <c:v>24.9</c:v>
                </c:pt>
                <c:pt idx="976">
                  <c:v>24.9</c:v>
                </c:pt>
                <c:pt idx="977">
                  <c:v>24.9</c:v>
                </c:pt>
                <c:pt idx="978">
                  <c:v>24.9</c:v>
                </c:pt>
                <c:pt idx="979">
                  <c:v>24.9</c:v>
                </c:pt>
                <c:pt idx="980">
                  <c:v>24.9</c:v>
                </c:pt>
                <c:pt idx="981">
                  <c:v>24.8</c:v>
                </c:pt>
                <c:pt idx="982">
                  <c:v>24.8</c:v>
                </c:pt>
                <c:pt idx="983">
                  <c:v>24.8</c:v>
                </c:pt>
                <c:pt idx="984">
                  <c:v>24.8</c:v>
                </c:pt>
                <c:pt idx="985">
                  <c:v>24.8</c:v>
                </c:pt>
                <c:pt idx="986">
                  <c:v>24.8</c:v>
                </c:pt>
                <c:pt idx="987">
                  <c:v>24.8</c:v>
                </c:pt>
                <c:pt idx="988">
                  <c:v>24.8</c:v>
                </c:pt>
                <c:pt idx="989">
                  <c:v>24.8</c:v>
                </c:pt>
                <c:pt idx="990">
                  <c:v>24.8</c:v>
                </c:pt>
                <c:pt idx="991">
                  <c:v>24.8</c:v>
                </c:pt>
                <c:pt idx="992">
                  <c:v>24.8</c:v>
                </c:pt>
                <c:pt idx="993">
                  <c:v>24.8</c:v>
                </c:pt>
                <c:pt idx="994">
                  <c:v>24.8</c:v>
                </c:pt>
                <c:pt idx="995">
                  <c:v>24.8</c:v>
                </c:pt>
                <c:pt idx="996">
                  <c:v>24.8</c:v>
                </c:pt>
                <c:pt idx="997">
                  <c:v>24.8</c:v>
                </c:pt>
                <c:pt idx="998">
                  <c:v>24.8</c:v>
                </c:pt>
                <c:pt idx="999">
                  <c:v>24.8</c:v>
                </c:pt>
                <c:pt idx="1000">
                  <c:v>24.8</c:v>
                </c:pt>
                <c:pt idx="1001">
                  <c:v>24.8</c:v>
                </c:pt>
                <c:pt idx="1002">
                  <c:v>24.8</c:v>
                </c:pt>
                <c:pt idx="1003">
                  <c:v>24.8</c:v>
                </c:pt>
                <c:pt idx="1004">
                  <c:v>24.8</c:v>
                </c:pt>
                <c:pt idx="1005">
                  <c:v>24.8</c:v>
                </c:pt>
                <c:pt idx="1006">
                  <c:v>24.8</c:v>
                </c:pt>
                <c:pt idx="1007">
                  <c:v>24.8</c:v>
                </c:pt>
                <c:pt idx="1008">
                  <c:v>24.8</c:v>
                </c:pt>
                <c:pt idx="1009">
                  <c:v>24.8</c:v>
                </c:pt>
                <c:pt idx="1010">
                  <c:v>24.8</c:v>
                </c:pt>
                <c:pt idx="1011">
                  <c:v>24.8</c:v>
                </c:pt>
                <c:pt idx="1012">
                  <c:v>24.8</c:v>
                </c:pt>
                <c:pt idx="1013">
                  <c:v>24.8</c:v>
                </c:pt>
                <c:pt idx="1014">
                  <c:v>24.7</c:v>
                </c:pt>
                <c:pt idx="1015">
                  <c:v>24.7</c:v>
                </c:pt>
                <c:pt idx="1016">
                  <c:v>24.7</c:v>
                </c:pt>
                <c:pt idx="1017">
                  <c:v>24.7</c:v>
                </c:pt>
                <c:pt idx="1018">
                  <c:v>24.7</c:v>
                </c:pt>
                <c:pt idx="1019">
                  <c:v>24.7</c:v>
                </c:pt>
                <c:pt idx="1020">
                  <c:v>24.7</c:v>
                </c:pt>
                <c:pt idx="1021">
                  <c:v>24.7</c:v>
                </c:pt>
                <c:pt idx="1022">
                  <c:v>24.7</c:v>
                </c:pt>
                <c:pt idx="1023">
                  <c:v>24.7</c:v>
                </c:pt>
                <c:pt idx="1024">
                  <c:v>24.7</c:v>
                </c:pt>
                <c:pt idx="1025">
                  <c:v>24.7</c:v>
                </c:pt>
                <c:pt idx="1026">
                  <c:v>24.7</c:v>
                </c:pt>
                <c:pt idx="1027">
                  <c:v>24.7</c:v>
                </c:pt>
                <c:pt idx="1028">
                  <c:v>24.7</c:v>
                </c:pt>
                <c:pt idx="1029">
                  <c:v>24.7</c:v>
                </c:pt>
                <c:pt idx="1030">
                  <c:v>24.7</c:v>
                </c:pt>
                <c:pt idx="1031">
                  <c:v>24.7</c:v>
                </c:pt>
                <c:pt idx="1032">
                  <c:v>24.7</c:v>
                </c:pt>
                <c:pt idx="1033">
                  <c:v>24.7</c:v>
                </c:pt>
                <c:pt idx="1034">
                  <c:v>24.7</c:v>
                </c:pt>
                <c:pt idx="1035">
                  <c:v>24.7</c:v>
                </c:pt>
                <c:pt idx="1036">
                  <c:v>24.7</c:v>
                </c:pt>
                <c:pt idx="1037">
                  <c:v>24.7</c:v>
                </c:pt>
                <c:pt idx="1038">
                  <c:v>24.7</c:v>
                </c:pt>
                <c:pt idx="1039">
                  <c:v>24.7</c:v>
                </c:pt>
                <c:pt idx="1040">
                  <c:v>24.7</c:v>
                </c:pt>
                <c:pt idx="1041">
                  <c:v>24.7</c:v>
                </c:pt>
                <c:pt idx="1042">
                  <c:v>24.7</c:v>
                </c:pt>
                <c:pt idx="1043">
                  <c:v>24.7</c:v>
                </c:pt>
                <c:pt idx="1044">
                  <c:v>24.7</c:v>
                </c:pt>
                <c:pt idx="1045">
                  <c:v>24.7</c:v>
                </c:pt>
                <c:pt idx="1046">
                  <c:v>24.7</c:v>
                </c:pt>
                <c:pt idx="1047">
                  <c:v>24.7</c:v>
                </c:pt>
                <c:pt idx="1048">
                  <c:v>24.7</c:v>
                </c:pt>
                <c:pt idx="1049">
                  <c:v>24.7</c:v>
                </c:pt>
                <c:pt idx="1050">
                  <c:v>24.7</c:v>
                </c:pt>
                <c:pt idx="1051">
                  <c:v>24.7</c:v>
                </c:pt>
                <c:pt idx="1052">
                  <c:v>24.7</c:v>
                </c:pt>
                <c:pt idx="1053">
                  <c:v>24.7</c:v>
                </c:pt>
                <c:pt idx="1054">
                  <c:v>24.7</c:v>
                </c:pt>
                <c:pt idx="1055">
                  <c:v>24.8</c:v>
                </c:pt>
                <c:pt idx="1056">
                  <c:v>24.8</c:v>
                </c:pt>
                <c:pt idx="1057">
                  <c:v>24.8</c:v>
                </c:pt>
                <c:pt idx="1058">
                  <c:v>24.8</c:v>
                </c:pt>
                <c:pt idx="1059">
                  <c:v>24.8</c:v>
                </c:pt>
                <c:pt idx="1060">
                  <c:v>24.8</c:v>
                </c:pt>
                <c:pt idx="1061">
                  <c:v>24.8</c:v>
                </c:pt>
                <c:pt idx="1062">
                  <c:v>24.8</c:v>
                </c:pt>
                <c:pt idx="1063">
                  <c:v>24.8</c:v>
                </c:pt>
                <c:pt idx="1064">
                  <c:v>24.8</c:v>
                </c:pt>
                <c:pt idx="1065">
                  <c:v>24.8</c:v>
                </c:pt>
                <c:pt idx="1066">
                  <c:v>24.8</c:v>
                </c:pt>
                <c:pt idx="1067">
                  <c:v>24.8</c:v>
                </c:pt>
                <c:pt idx="1068">
                  <c:v>24.8</c:v>
                </c:pt>
                <c:pt idx="1069">
                  <c:v>24.8</c:v>
                </c:pt>
                <c:pt idx="1070">
                  <c:v>24.8</c:v>
                </c:pt>
                <c:pt idx="1071">
                  <c:v>24.8</c:v>
                </c:pt>
                <c:pt idx="1072">
                  <c:v>24.8</c:v>
                </c:pt>
                <c:pt idx="1073">
                  <c:v>24.8</c:v>
                </c:pt>
                <c:pt idx="1074">
                  <c:v>24.8</c:v>
                </c:pt>
                <c:pt idx="1075">
                  <c:v>24.8</c:v>
                </c:pt>
                <c:pt idx="1076">
                  <c:v>24.8</c:v>
                </c:pt>
                <c:pt idx="1077">
                  <c:v>24.8</c:v>
                </c:pt>
                <c:pt idx="1078">
                  <c:v>24.8</c:v>
                </c:pt>
                <c:pt idx="1079">
                  <c:v>24.9</c:v>
                </c:pt>
                <c:pt idx="1080">
                  <c:v>24.9</c:v>
                </c:pt>
                <c:pt idx="1081">
                  <c:v>24.9</c:v>
                </c:pt>
                <c:pt idx="1082">
                  <c:v>24.9</c:v>
                </c:pt>
                <c:pt idx="1083">
                  <c:v>24.9</c:v>
                </c:pt>
                <c:pt idx="1084">
                  <c:v>24.9</c:v>
                </c:pt>
                <c:pt idx="1085">
                  <c:v>24.9</c:v>
                </c:pt>
                <c:pt idx="1086">
                  <c:v>24.9</c:v>
                </c:pt>
                <c:pt idx="1087">
                  <c:v>24.9</c:v>
                </c:pt>
                <c:pt idx="1088">
                  <c:v>25</c:v>
                </c:pt>
                <c:pt idx="1089">
                  <c:v>25</c:v>
                </c:pt>
                <c:pt idx="1090">
                  <c:v>25</c:v>
                </c:pt>
                <c:pt idx="1091">
                  <c:v>25</c:v>
                </c:pt>
                <c:pt idx="1092">
                  <c:v>25</c:v>
                </c:pt>
                <c:pt idx="1093">
                  <c:v>25</c:v>
                </c:pt>
                <c:pt idx="1094">
                  <c:v>25</c:v>
                </c:pt>
                <c:pt idx="1095">
                  <c:v>25</c:v>
                </c:pt>
                <c:pt idx="1096">
                  <c:v>25.1</c:v>
                </c:pt>
                <c:pt idx="1097">
                  <c:v>25.1</c:v>
                </c:pt>
                <c:pt idx="1098">
                  <c:v>25.1</c:v>
                </c:pt>
                <c:pt idx="1099">
                  <c:v>25.1</c:v>
                </c:pt>
                <c:pt idx="1100">
                  <c:v>25.1</c:v>
                </c:pt>
                <c:pt idx="1101">
                  <c:v>25.1</c:v>
                </c:pt>
                <c:pt idx="1102">
                  <c:v>25.1</c:v>
                </c:pt>
                <c:pt idx="1103">
                  <c:v>25.1</c:v>
                </c:pt>
                <c:pt idx="1104">
                  <c:v>25.2</c:v>
                </c:pt>
                <c:pt idx="1105">
                  <c:v>25.2</c:v>
                </c:pt>
                <c:pt idx="1106">
                  <c:v>25.2</c:v>
                </c:pt>
                <c:pt idx="1107">
                  <c:v>25.2</c:v>
                </c:pt>
                <c:pt idx="1108">
                  <c:v>25.2</c:v>
                </c:pt>
                <c:pt idx="1109">
                  <c:v>25.2</c:v>
                </c:pt>
                <c:pt idx="1110">
                  <c:v>25.2</c:v>
                </c:pt>
                <c:pt idx="1111">
                  <c:v>25.2</c:v>
                </c:pt>
                <c:pt idx="1112">
                  <c:v>25.3</c:v>
                </c:pt>
                <c:pt idx="1113">
                  <c:v>25.3</c:v>
                </c:pt>
                <c:pt idx="1114">
                  <c:v>25.3</c:v>
                </c:pt>
                <c:pt idx="1115">
                  <c:v>25.3</c:v>
                </c:pt>
                <c:pt idx="1116">
                  <c:v>25.3</c:v>
                </c:pt>
                <c:pt idx="1117">
                  <c:v>25.3</c:v>
                </c:pt>
                <c:pt idx="1118">
                  <c:v>25.3</c:v>
                </c:pt>
                <c:pt idx="1119">
                  <c:v>25.3</c:v>
                </c:pt>
                <c:pt idx="1120">
                  <c:v>25.4</c:v>
                </c:pt>
                <c:pt idx="1121">
                  <c:v>25.4</c:v>
                </c:pt>
                <c:pt idx="1122">
                  <c:v>25.4</c:v>
                </c:pt>
                <c:pt idx="1123">
                  <c:v>25.4</c:v>
                </c:pt>
                <c:pt idx="1124">
                  <c:v>25.4</c:v>
                </c:pt>
                <c:pt idx="1125">
                  <c:v>25.4</c:v>
                </c:pt>
                <c:pt idx="1126">
                  <c:v>25.4</c:v>
                </c:pt>
                <c:pt idx="1127">
                  <c:v>25.4</c:v>
                </c:pt>
                <c:pt idx="1128">
                  <c:v>25.4</c:v>
                </c:pt>
                <c:pt idx="1129">
                  <c:v>25.5</c:v>
                </c:pt>
                <c:pt idx="1130">
                  <c:v>25.5</c:v>
                </c:pt>
                <c:pt idx="1131">
                  <c:v>25.5</c:v>
                </c:pt>
                <c:pt idx="1132">
                  <c:v>25.5</c:v>
                </c:pt>
                <c:pt idx="1133">
                  <c:v>25.5</c:v>
                </c:pt>
                <c:pt idx="1134">
                  <c:v>25.5</c:v>
                </c:pt>
                <c:pt idx="1135">
                  <c:v>25.5</c:v>
                </c:pt>
                <c:pt idx="1136">
                  <c:v>25.5</c:v>
                </c:pt>
                <c:pt idx="1137">
                  <c:v>25.5</c:v>
                </c:pt>
                <c:pt idx="1138">
                  <c:v>25.5</c:v>
                </c:pt>
                <c:pt idx="1139">
                  <c:v>25.5</c:v>
                </c:pt>
                <c:pt idx="1140">
                  <c:v>25.5</c:v>
                </c:pt>
                <c:pt idx="1141">
                  <c:v>25.5</c:v>
                </c:pt>
                <c:pt idx="1142">
                  <c:v>25.5</c:v>
                </c:pt>
                <c:pt idx="1143">
                  <c:v>25.5</c:v>
                </c:pt>
                <c:pt idx="1144">
                  <c:v>25.5</c:v>
                </c:pt>
                <c:pt idx="1145">
                  <c:v>25.6</c:v>
                </c:pt>
                <c:pt idx="1146">
                  <c:v>25.6</c:v>
                </c:pt>
                <c:pt idx="1147">
                  <c:v>25.6</c:v>
                </c:pt>
                <c:pt idx="1148">
                  <c:v>25.6</c:v>
                </c:pt>
                <c:pt idx="1149">
                  <c:v>25.6</c:v>
                </c:pt>
                <c:pt idx="1150">
                  <c:v>25.6</c:v>
                </c:pt>
                <c:pt idx="1151">
                  <c:v>25.6</c:v>
                </c:pt>
                <c:pt idx="1152">
                  <c:v>25.6</c:v>
                </c:pt>
                <c:pt idx="1153">
                  <c:v>25.5</c:v>
                </c:pt>
                <c:pt idx="1154">
                  <c:v>25.5</c:v>
                </c:pt>
                <c:pt idx="1155">
                  <c:v>25.5</c:v>
                </c:pt>
                <c:pt idx="1156">
                  <c:v>25.5</c:v>
                </c:pt>
                <c:pt idx="1157">
                  <c:v>25.5</c:v>
                </c:pt>
                <c:pt idx="1158">
                  <c:v>25.5</c:v>
                </c:pt>
                <c:pt idx="1159">
                  <c:v>25.5</c:v>
                </c:pt>
                <c:pt idx="1160">
                  <c:v>25.5</c:v>
                </c:pt>
                <c:pt idx="1161">
                  <c:v>25.5</c:v>
                </c:pt>
                <c:pt idx="1162">
                  <c:v>25.5</c:v>
                </c:pt>
                <c:pt idx="1163">
                  <c:v>25.5</c:v>
                </c:pt>
                <c:pt idx="1164">
                  <c:v>25.5</c:v>
                </c:pt>
                <c:pt idx="1165">
                  <c:v>25.5</c:v>
                </c:pt>
                <c:pt idx="1166">
                  <c:v>25.5</c:v>
                </c:pt>
                <c:pt idx="1167">
                  <c:v>25.5</c:v>
                </c:pt>
                <c:pt idx="1168">
                  <c:v>25.5</c:v>
                </c:pt>
                <c:pt idx="1169">
                  <c:v>25.5</c:v>
                </c:pt>
                <c:pt idx="1170">
                  <c:v>25.5</c:v>
                </c:pt>
                <c:pt idx="1171">
                  <c:v>25.5</c:v>
                </c:pt>
                <c:pt idx="1172">
                  <c:v>25.5</c:v>
                </c:pt>
                <c:pt idx="1173">
                  <c:v>25.5</c:v>
                </c:pt>
                <c:pt idx="1174">
                  <c:v>25.5</c:v>
                </c:pt>
                <c:pt idx="1175">
                  <c:v>25.5</c:v>
                </c:pt>
                <c:pt idx="1176">
                  <c:v>25.5</c:v>
                </c:pt>
                <c:pt idx="1177">
                  <c:v>25.5</c:v>
                </c:pt>
                <c:pt idx="1178">
                  <c:v>25.6</c:v>
                </c:pt>
                <c:pt idx="1179">
                  <c:v>25.6</c:v>
                </c:pt>
                <c:pt idx="1180">
                  <c:v>25.6</c:v>
                </c:pt>
                <c:pt idx="1181">
                  <c:v>25.6</c:v>
                </c:pt>
                <c:pt idx="1182">
                  <c:v>25.6</c:v>
                </c:pt>
                <c:pt idx="1183">
                  <c:v>25.6</c:v>
                </c:pt>
                <c:pt idx="1184">
                  <c:v>25.6</c:v>
                </c:pt>
                <c:pt idx="1185">
                  <c:v>25.6</c:v>
                </c:pt>
                <c:pt idx="1186">
                  <c:v>25.4</c:v>
                </c:pt>
                <c:pt idx="1187">
                  <c:v>25.4</c:v>
                </c:pt>
                <c:pt idx="1188">
                  <c:v>25.4</c:v>
                </c:pt>
                <c:pt idx="1189">
                  <c:v>25.4</c:v>
                </c:pt>
                <c:pt idx="1190">
                  <c:v>25.4</c:v>
                </c:pt>
                <c:pt idx="1191">
                  <c:v>25.4</c:v>
                </c:pt>
                <c:pt idx="1192">
                  <c:v>25.4</c:v>
                </c:pt>
                <c:pt idx="1193">
                  <c:v>25.4</c:v>
                </c:pt>
                <c:pt idx="1194">
                  <c:v>25.4</c:v>
                </c:pt>
                <c:pt idx="1195">
                  <c:v>25.4</c:v>
                </c:pt>
                <c:pt idx="1196">
                  <c:v>25.4</c:v>
                </c:pt>
                <c:pt idx="1197">
                  <c:v>25.4</c:v>
                </c:pt>
                <c:pt idx="1198">
                  <c:v>25.4</c:v>
                </c:pt>
                <c:pt idx="1199">
                  <c:v>25.4</c:v>
                </c:pt>
                <c:pt idx="1200">
                  <c:v>25.4</c:v>
                </c:pt>
                <c:pt idx="1201">
                  <c:v>25.4</c:v>
                </c:pt>
                <c:pt idx="1202">
                  <c:v>25.3</c:v>
                </c:pt>
                <c:pt idx="1203">
                  <c:v>25.3</c:v>
                </c:pt>
                <c:pt idx="1204">
                  <c:v>25.3</c:v>
                </c:pt>
                <c:pt idx="1205">
                  <c:v>25.3</c:v>
                </c:pt>
                <c:pt idx="1206">
                  <c:v>25.3</c:v>
                </c:pt>
                <c:pt idx="1207">
                  <c:v>25.3</c:v>
                </c:pt>
                <c:pt idx="1208">
                  <c:v>25.3</c:v>
                </c:pt>
                <c:pt idx="1209">
                  <c:v>25.3</c:v>
                </c:pt>
                <c:pt idx="1210">
                  <c:v>25.2</c:v>
                </c:pt>
                <c:pt idx="1211">
                  <c:v>25.2</c:v>
                </c:pt>
                <c:pt idx="1212">
                  <c:v>25.2</c:v>
                </c:pt>
                <c:pt idx="1213">
                  <c:v>25.2</c:v>
                </c:pt>
                <c:pt idx="1214">
                  <c:v>25.2</c:v>
                </c:pt>
                <c:pt idx="1215">
                  <c:v>25.2</c:v>
                </c:pt>
                <c:pt idx="1216">
                  <c:v>25.2</c:v>
                </c:pt>
                <c:pt idx="1217">
                  <c:v>25.2</c:v>
                </c:pt>
                <c:pt idx="1218">
                  <c:v>25.2</c:v>
                </c:pt>
                <c:pt idx="1219">
                  <c:v>25.2</c:v>
                </c:pt>
                <c:pt idx="1220">
                  <c:v>25.2</c:v>
                </c:pt>
                <c:pt idx="1221">
                  <c:v>25.2</c:v>
                </c:pt>
                <c:pt idx="1222">
                  <c:v>25.2</c:v>
                </c:pt>
                <c:pt idx="1223">
                  <c:v>25.2</c:v>
                </c:pt>
                <c:pt idx="1224">
                  <c:v>25.2</c:v>
                </c:pt>
                <c:pt idx="1225">
                  <c:v>25.2</c:v>
                </c:pt>
                <c:pt idx="1226">
                  <c:v>25.2</c:v>
                </c:pt>
                <c:pt idx="1227">
                  <c:v>25.1</c:v>
                </c:pt>
                <c:pt idx="1228">
                  <c:v>25.1</c:v>
                </c:pt>
                <c:pt idx="1229">
                  <c:v>25.1</c:v>
                </c:pt>
                <c:pt idx="1230">
                  <c:v>25.1</c:v>
                </c:pt>
                <c:pt idx="1231">
                  <c:v>25.1</c:v>
                </c:pt>
                <c:pt idx="1232">
                  <c:v>25.1</c:v>
                </c:pt>
                <c:pt idx="1233">
                  <c:v>25.1</c:v>
                </c:pt>
                <c:pt idx="1234">
                  <c:v>25.1</c:v>
                </c:pt>
                <c:pt idx="1235">
                  <c:v>25.1</c:v>
                </c:pt>
                <c:pt idx="1236">
                  <c:v>25.1</c:v>
                </c:pt>
                <c:pt idx="1237">
                  <c:v>25.1</c:v>
                </c:pt>
                <c:pt idx="1238">
                  <c:v>25.1</c:v>
                </c:pt>
                <c:pt idx="1239">
                  <c:v>25.1</c:v>
                </c:pt>
                <c:pt idx="1240">
                  <c:v>25.1</c:v>
                </c:pt>
                <c:pt idx="1241">
                  <c:v>25.1</c:v>
                </c:pt>
                <c:pt idx="1242">
                  <c:v>25.1</c:v>
                </c:pt>
                <c:pt idx="1243">
                  <c:v>25</c:v>
                </c:pt>
                <c:pt idx="1244">
                  <c:v>25</c:v>
                </c:pt>
                <c:pt idx="1245">
                  <c:v>25</c:v>
                </c:pt>
                <c:pt idx="1246">
                  <c:v>25</c:v>
                </c:pt>
                <c:pt idx="1247">
                  <c:v>25</c:v>
                </c:pt>
                <c:pt idx="1248">
                  <c:v>25</c:v>
                </c:pt>
                <c:pt idx="1249">
                  <c:v>25</c:v>
                </c:pt>
                <c:pt idx="1250">
                  <c:v>25</c:v>
                </c:pt>
                <c:pt idx="1251">
                  <c:v>25</c:v>
                </c:pt>
                <c:pt idx="1252">
                  <c:v>25</c:v>
                </c:pt>
                <c:pt idx="1253">
                  <c:v>25</c:v>
                </c:pt>
                <c:pt idx="1254">
                  <c:v>25</c:v>
                </c:pt>
                <c:pt idx="1255">
                  <c:v>25</c:v>
                </c:pt>
                <c:pt idx="1256">
                  <c:v>25</c:v>
                </c:pt>
                <c:pt idx="1257">
                  <c:v>25</c:v>
                </c:pt>
                <c:pt idx="1258">
                  <c:v>25</c:v>
                </c:pt>
                <c:pt idx="1259">
                  <c:v>24.9</c:v>
                </c:pt>
                <c:pt idx="1260">
                  <c:v>24.9</c:v>
                </c:pt>
                <c:pt idx="1261">
                  <c:v>24.9</c:v>
                </c:pt>
                <c:pt idx="1262">
                  <c:v>24.9</c:v>
                </c:pt>
                <c:pt idx="1263">
                  <c:v>24.9</c:v>
                </c:pt>
                <c:pt idx="1264">
                  <c:v>24.9</c:v>
                </c:pt>
                <c:pt idx="1265">
                  <c:v>24.9</c:v>
                </c:pt>
                <c:pt idx="1266">
                  <c:v>24.9</c:v>
                </c:pt>
                <c:pt idx="1267">
                  <c:v>24.9</c:v>
                </c:pt>
                <c:pt idx="1268">
                  <c:v>24.8</c:v>
                </c:pt>
                <c:pt idx="1269">
                  <c:v>24.8</c:v>
                </c:pt>
                <c:pt idx="1270">
                  <c:v>24.8</c:v>
                </c:pt>
                <c:pt idx="1271">
                  <c:v>24.8</c:v>
                </c:pt>
                <c:pt idx="1272">
                  <c:v>24.8</c:v>
                </c:pt>
                <c:pt idx="1273">
                  <c:v>24.8</c:v>
                </c:pt>
                <c:pt idx="1274">
                  <c:v>24.8</c:v>
                </c:pt>
                <c:pt idx="1275">
                  <c:v>24.8</c:v>
                </c:pt>
                <c:pt idx="1276">
                  <c:v>24.8</c:v>
                </c:pt>
                <c:pt idx="1277">
                  <c:v>24.8</c:v>
                </c:pt>
                <c:pt idx="1278">
                  <c:v>24.8</c:v>
                </c:pt>
                <c:pt idx="1279">
                  <c:v>24.8</c:v>
                </c:pt>
                <c:pt idx="1280">
                  <c:v>24.8</c:v>
                </c:pt>
                <c:pt idx="1281">
                  <c:v>24.8</c:v>
                </c:pt>
                <c:pt idx="1282">
                  <c:v>24.8</c:v>
                </c:pt>
                <c:pt idx="1283">
                  <c:v>24.8</c:v>
                </c:pt>
                <c:pt idx="1284">
                  <c:v>24.7</c:v>
                </c:pt>
                <c:pt idx="1285">
                  <c:v>24.7</c:v>
                </c:pt>
                <c:pt idx="1286">
                  <c:v>24.7</c:v>
                </c:pt>
                <c:pt idx="1287">
                  <c:v>24.7</c:v>
                </c:pt>
                <c:pt idx="1288">
                  <c:v>24.7</c:v>
                </c:pt>
                <c:pt idx="1289">
                  <c:v>24.7</c:v>
                </c:pt>
                <c:pt idx="1290">
                  <c:v>24.7</c:v>
                </c:pt>
                <c:pt idx="1291">
                  <c:v>24.7</c:v>
                </c:pt>
                <c:pt idx="1292">
                  <c:v>24.8</c:v>
                </c:pt>
                <c:pt idx="1293">
                  <c:v>24.8</c:v>
                </c:pt>
                <c:pt idx="1294">
                  <c:v>24.8</c:v>
                </c:pt>
                <c:pt idx="1295">
                  <c:v>24.8</c:v>
                </c:pt>
                <c:pt idx="1296">
                  <c:v>24.8</c:v>
                </c:pt>
                <c:pt idx="1297">
                  <c:v>24.8</c:v>
                </c:pt>
                <c:pt idx="1298">
                  <c:v>24.8</c:v>
                </c:pt>
                <c:pt idx="1299">
                  <c:v>24.8</c:v>
                </c:pt>
                <c:pt idx="1300">
                  <c:v>24.8</c:v>
                </c:pt>
                <c:pt idx="1301">
                  <c:v>24.8</c:v>
                </c:pt>
                <c:pt idx="1302">
                  <c:v>24.8</c:v>
                </c:pt>
                <c:pt idx="1303">
                  <c:v>24.8</c:v>
                </c:pt>
                <c:pt idx="1304">
                  <c:v>24.8</c:v>
                </c:pt>
                <c:pt idx="1305">
                  <c:v>24.8</c:v>
                </c:pt>
                <c:pt idx="1306">
                  <c:v>24.8</c:v>
                </c:pt>
                <c:pt idx="1307">
                  <c:v>24.8</c:v>
                </c:pt>
                <c:pt idx="1308">
                  <c:v>24.8</c:v>
                </c:pt>
                <c:pt idx="1309">
                  <c:v>24.8</c:v>
                </c:pt>
                <c:pt idx="1310">
                  <c:v>24.8</c:v>
                </c:pt>
                <c:pt idx="1311">
                  <c:v>24.8</c:v>
                </c:pt>
                <c:pt idx="1312">
                  <c:v>24.8</c:v>
                </c:pt>
                <c:pt idx="1313">
                  <c:v>24.8</c:v>
                </c:pt>
                <c:pt idx="1314">
                  <c:v>24.8</c:v>
                </c:pt>
                <c:pt idx="1315">
                  <c:v>24.8</c:v>
                </c:pt>
                <c:pt idx="1316">
                  <c:v>24.8</c:v>
                </c:pt>
                <c:pt idx="1317">
                  <c:v>24.8</c:v>
                </c:pt>
                <c:pt idx="1318">
                  <c:v>24.8</c:v>
                </c:pt>
                <c:pt idx="1319">
                  <c:v>24.8</c:v>
                </c:pt>
                <c:pt idx="1320">
                  <c:v>24.8</c:v>
                </c:pt>
                <c:pt idx="1321">
                  <c:v>24.8</c:v>
                </c:pt>
                <c:pt idx="1322">
                  <c:v>24.8</c:v>
                </c:pt>
                <c:pt idx="1323">
                  <c:v>24.8</c:v>
                </c:pt>
                <c:pt idx="1324">
                  <c:v>24.8</c:v>
                </c:pt>
                <c:pt idx="1325">
                  <c:v>24.9</c:v>
                </c:pt>
                <c:pt idx="1326">
                  <c:v>24.9</c:v>
                </c:pt>
                <c:pt idx="1327">
                  <c:v>24.9</c:v>
                </c:pt>
                <c:pt idx="1328">
                  <c:v>24.9</c:v>
                </c:pt>
                <c:pt idx="1329">
                  <c:v>24.9</c:v>
                </c:pt>
                <c:pt idx="1330">
                  <c:v>24.9</c:v>
                </c:pt>
                <c:pt idx="1331">
                  <c:v>24.9</c:v>
                </c:pt>
                <c:pt idx="1332">
                  <c:v>24.9</c:v>
                </c:pt>
                <c:pt idx="1333">
                  <c:v>24.9</c:v>
                </c:pt>
                <c:pt idx="1334">
                  <c:v>24.9</c:v>
                </c:pt>
                <c:pt idx="1335">
                  <c:v>24.9</c:v>
                </c:pt>
                <c:pt idx="1336">
                  <c:v>24.9</c:v>
                </c:pt>
                <c:pt idx="1337">
                  <c:v>24.9</c:v>
                </c:pt>
                <c:pt idx="1338">
                  <c:v>24.9</c:v>
                </c:pt>
                <c:pt idx="1339">
                  <c:v>24.9</c:v>
                </c:pt>
                <c:pt idx="1340">
                  <c:v>24.9</c:v>
                </c:pt>
                <c:pt idx="1341">
                  <c:v>24.9</c:v>
                </c:pt>
                <c:pt idx="1342">
                  <c:v>24.9</c:v>
                </c:pt>
                <c:pt idx="1343">
                  <c:v>24.9</c:v>
                </c:pt>
                <c:pt idx="1344">
                  <c:v>24.9</c:v>
                </c:pt>
                <c:pt idx="1345">
                  <c:v>24.9</c:v>
                </c:pt>
                <c:pt idx="1346">
                  <c:v>24.9</c:v>
                </c:pt>
                <c:pt idx="1347">
                  <c:v>24.9</c:v>
                </c:pt>
                <c:pt idx="1348">
                  <c:v>24.9</c:v>
                </c:pt>
                <c:pt idx="1349">
                  <c:v>24.9</c:v>
                </c:pt>
                <c:pt idx="1350">
                  <c:v>24.9</c:v>
                </c:pt>
                <c:pt idx="1351">
                  <c:v>24.9</c:v>
                </c:pt>
                <c:pt idx="1352">
                  <c:v>24.9</c:v>
                </c:pt>
                <c:pt idx="1353">
                  <c:v>24.9</c:v>
                </c:pt>
                <c:pt idx="1354">
                  <c:v>24.9</c:v>
                </c:pt>
                <c:pt idx="1355">
                  <c:v>24.9</c:v>
                </c:pt>
                <c:pt idx="1356">
                  <c:v>24.9</c:v>
                </c:pt>
                <c:pt idx="1357">
                  <c:v>24.9</c:v>
                </c:pt>
                <c:pt idx="1358">
                  <c:v>25</c:v>
                </c:pt>
                <c:pt idx="1359">
                  <c:v>25</c:v>
                </c:pt>
                <c:pt idx="1360">
                  <c:v>25</c:v>
                </c:pt>
                <c:pt idx="1361">
                  <c:v>25</c:v>
                </c:pt>
                <c:pt idx="1362">
                  <c:v>25</c:v>
                </c:pt>
                <c:pt idx="1363">
                  <c:v>25</c:v>
                </c:pt>
                <c:pt idx="1364">
                  <c:v>25</c:v>
                </c:pt>
                <c:pt idx="1365">
                  <c:v>25</c:v>
                </c:pt>
                <c:pt idx="1366">
                  <c:v>25.1</c:v>
                </c:pt>
                <c:pt idx="1367">
                  <c:v>25.1</c:v>
                </c:pt>
                <c:pt idx="1368">
                  <c:v>25.1</c:v>
                </c:pt>
                <c:pt idx="1369">
                  <c:v>25.1</c:v>
                </c:pt>
                <c:pt idx="1370">
                  <c:v>25.1</c:v>
                </c:pt>
                <c:pt idx="1371">
                  <c:v>25.1</c:v>
                </c:pt>
                <c:pt idx="1372">
                  <c:v>25.1</c:v>
                </c:pt>
                <c:pt idx="1373">
                  <c:v>25.1</c:v>
                </c:pt>
                <c:pt idx="1374">
                  <c:v>25.2</c:v>
                </c:pt>
                <c:pt idx="1375">
                  <c:v>25.2</c:v>
                </c:pt>
                <c:pt idx="1376">
                  <c:v>25.2</c:v>
                </c:pt>
                <c:pt idx="1377">
                  <c:v>25.2</c:v>
                </c:pt>
                <c:pt idx="1378">
                  <c:v>25.2</c:v>
                </c:pt>
                <c:pt idx="1379">
                  <c:v>25.2</c:v>
                </c:pt>
                <c:pt idx="1380">
                  <c:v>25.2</c:v>
                </c:pt>
                <c:pt idx="1381">
                  <c:v>25.2</c:v>
                </c:pt>
                <c:pt idx="1382">
                  <c:v>25.2</c:v>
                </c:pt>
                <c:pt idx="1383">
                  <c:v>25.2</c:v>
                </c:pt>
                <c:pt idx="1384">
                  <c:v>25.2</c:v>
                </c:pt>
                <c:pt idx="1385">
                  <c:v>25.2</c:v>
                </c:pt>
                <c:pt idx="1386">
                  <c:v>25.2</c:v>
                </c:pt>
                <c:pt idx="1387">
                  <c:v>25.2</c:v>
                </c:pt>
                <c:pt idx="1388">
                  <c:v>25.2</c:v>
                </c:pt>
                <c:pt idx="1389">
                  <c:v>25.2</c:v>
                </c:pt>
                <c:pt idx="1390">
                  <c:v>25.3</c:v>
                </c:pt>
                <c:pt idx="1391">
                  <c:v>25.3</c:v>
                </c:pt>
                <c:pt idx="1392">
                  <c:v>25.3</c:v>
                </c:pt>
                <c:pt idx="1393">
                  <c:v>25.3</c:v>
                </c:pt>
                <c:pt idx="1394">
                  <c:v>25.3</c:v>
                </c:pt>
                <c:pt idx="1395">
                  <c:v>25.3</c:v>
                </c:pt>
                <c:pt idx="1396">
                  <c:v>25.3</c:v>
                </c:pt>
                <c:pt idx="1397">
                  <c:v>25.3</c:v>
                </c:pt>
                <c:pt idx="1398">
                  <c:v>25.3</c:v>
                </c:pt>
                <c:pt idx="1399">
                  <c:v>25.4</c:v>
                </c:pt>
                <c:pt idx="1400">
                  <c:v>25.4</c:v>
                </c:pt>
                <c:pt idx="1401">
                  <c:v>25.4</c:v>
                </c:pt>
                <c:pt idx="1402">
                  <c:v>25.4</c:v>
                </c:pt>
                <c:pt idx="1403">
                  <c:v>25.4</c:v>
                </c:pt>
                <c:pt idx="1404">
                  <c:v>25.4</c:v>
                </c:pt>
                <c:pt idx="1405">
                  <c:v>25.4</c:v>
                </c:pt>
                <c:pt idx="1406">
                  <c:v>25.4</c:v>
                </c:pt>
                <c:pt idx="1407">
                  <c:v>25.3</c:v>
                </c:pt>
                <c:pt idx="1408">
                  <c:v>25.3</c:v>
                </c:pt>
                <c:pt idx="1409">
                  <c:v>25.3</c:v>
                </c:pt>
                <c:pt idx="1410">
                  <c:v>25.3</c:v>
                </c:pt>
                <c:pt idx="1411">
                  <c:v>25.3</c:v>
                </c:pt>
                <c:pt idx="1412">
                  <c:v>25.3</c:v>
                </c:pt>
                <c:pt idx="1413">
                  <c:v>25.3</c:v>
                </c:pt>
                <c:pt idx="1414">
                  <c:v>25.3</c:v>
                </c:pt>
                <c:pt idx="1415">
                  <c:v>25.3</c:v>
                </c:pt>
                <c:pt idx="1416">
                  <c:v>25.3</c:v>
                </c:pt>
                <c:pt idx="1417">
                  <c:v>25.3</c:v>
                </c:pt>
                <c:pt idx="1418">
                  <c:v>25.3</c:v>
                </c:pt>
                <c:pt idx="1419">
                  <c:v>25.3</c:v>
                </c:pt>
                <c:pt idx="1420">
                  <c:v>25.3</c:v>
                </c:pt>
                <c:pt idx="1421">
                  <c:v>25.3</c:v>
                </c:pt>
                <c:pt idx="1422">
                  <c:v>25.3</c:v>
                </c:pt>
                <c:pt idx="1423">
                  <c:v>25.3</c:v>
                </c:pt>
                <c:pt idx="1424">
                  <c:v>25.3</c:v>
                </c:pt>
                <c:pt idx="1425">
                  <c:v>25.3</c:v>
                </c:pt>
                <c:pt idx="1426">
                  <c:v>25.3</c:v>
                </c:pt>
                <c:pt idx="1427">
                  <c:v>25.3</c:v>
                </c:pt>
                <c:pt idx="1428">
                  <c:v>25.3</c:v>
                </c:pt>
                <c:pt idx="1429">
                  <c:v>25.3</c:v>
                </c:pt>
                <c:pt idx="1430">
                  <c:v>25.3</c:v>
                </c:pt>
                <c:pt idx="1431">
                  <c:v>25.3</c:v>
                </c:pt>
                <c:pt idx="1432">
                  <c:v>25.3</c:v>
                </c:pt>
                <c:pt idx="1433">
                  <c:v>25.3</c:v>
                </c:pt>
                <c:pt idx="1434">
                  <c:v>25.3</c:v>
                </c:pt>
                <c:pt idx="1435">
                  <c:v>25.3</c:v>
                </c:pt>
                <c:pt idx="1436">
                  <c:v>25.3</c:v>
                </c:pt>
                <c:pt idx="1437">
                  <c:v>25.3</c:v>
                </c:pt>
                <c:pt idx="1438">
                  <c:v>25.3</c:v>
                </c:pt>
                <c:pt idx="1439">
                  <c:v>25.3</c:v>
                </c:pt>
                <c:pt idx="1440">
                  <c:v>25.2</c:v>
                </c:pt>
                <c:pt idx="1441">
                  <c:v>25.2</c:v>
                </c:pt>
                <c:pt idx="1442">
                  <c:v>25.2</c:v>
                </c:pt>
                <c:pt idx="1443">
                  <c:v>25.2</c:v>
                </c:pt>
                <c:pt idx="1444">
                  <c:v>25.2</c:v>
                </c:pt>
                <c:pt idx="1445">
                  <c:v>25.2</c:v>
                </c:pt>
                <c:pt idx="1446">
                  <c:v>25.2</c:v>
                </c:pt>
                <c:pt idx="1447">
                  <c:v>25.2</c:v>
                </c:pt>
                <c:pt idx="1448">
                  <c:v>25.2</c:v>
                </c:pt>
                <c:pt idx="1449">
                  <c:v>25.2</c:v>
                </c:pt>
                <c:pt idx="1450">
                  <c:v>25.2</c:v>
                </c:pt>
                <c:pt idx="1451">
                  <c:v>25.2</c:v>
                </c:pt>
                <c:pt idx="1452">
                  <c:v>25.2</c:v>
                </c:pt>
                <c:pt idx="1453">
                  <c:v>25.2</c:v>
                </c:pt>
                <c:pt idx="1454">
                  <c:v>25.2</c:v>
                </c:pt>
                <c:pt idx="1455">
                  <c:v>25.2</c:v>
                </c:pt>
                <c:pt idx="1456">
                  <c:v>25.1</c:v>
                </c:pt>
                <c:pt idx="1457">
                  <c:v>25.1</c:v>
                </c:pt>
                <c:pt idx="1458">
                  <c:v>25.1</c:v>
                </c:pt>
                <c:pt idx="1459">
                  <c:v>25.1</c:v>
                </c:pt>
                <c:pt idx="1460">
                  <c:v>25.1</c:v>
                </c:pt>
                <c:pt idx="1461">
                  <c:v>25.1</c:v>
                </c:pt>
                <c:pt idx="1462">
                  <c:v>25.1</c:v>
                </c:pt>
                <c:pt idx="1463">
                  <c:v>25.1</c:v>
                </c:pt>
                <c:pt idx="1464">
                  <c:v>25</c:v>
                </c:pt>
                <c:pt idx="1465">
                  <c:v>25</c:v>
                </c:pt>
                <c:pt idx="1466">
                  <c:v>25</c:v>
                </c:pt>
                <c:pt idx="1467">
                  <c:v>25</c:v>
                </c:pt>
                <c:pt idx="1468">
                  <c:v>25</c:v>
                </c:pt>
                <c:pt idx="1469">
                  <c:v>25</c:v>
                </c:pt>
                <c:pt idx="1470">
                  <c:v>25</c:v>
                </c:pt>
                <c:pt idx="1471">
                  <c:v>25</c:v>
                </c:pt>
                <c:pt idx="1472">
                  <c:v>24.9</c:v>
                </c:pt>
                <c:pt idx="1473">
                  <c:v>24.9</c:v>
                </c:pt>
                <c:pt idx="1474">
                  <c:v>24.9</c:v>
                </c:pt>
                <c:pt idx="1475">
                  <c:v>24.9</c:v>
                </c:pt>
                <c:pt idx="1476">
                  <c:v>24.9</c:v>
                </c:pt>
                <c:pt idx="1477">
                  <c:v>24.9</c:v>
                </c:pt>
                <c:pt idx="1478">
                  <c:v>24.9</c:v>
                </c:pt>
                <c:pt idx="1479">
                  <c:v>24.9</c:v>
                </c:pt>
                <c:pt idx="1480">
                  <c:v>24.9</c:v>
                </c:pt>
                <c:pt idx="1481">
                  <c:v>24.8</c:v>
                </c:pt>
                <c:pt idx="1482">
                  <c:v>24.8</c:v>
                </c:pt>
                <c:pt idx="1483">
                  <c:v>24.8</c:v>
                </c:pt>
                <c:pt idx="1484">
                  <c:v>24.8</c:v>
                </c:pt>
                <c:pt idx="1485">
                  <c:v>24.8</c:v>
                </c:pt>
                <c:pt idx="1486">
                  <c:v>24.8</c:v>
                </c:pt>
                <c:pt idx="1487">
                  <c:v>24.8</c:v>
                </c:pt>
                <c:pt idx="1488">
                  <c:v>24.8</c:v>
                </c:pt>
                <c:pt idx="1489">
                  <c:v>24.7</c:v>
                </c:pt>
                <c:pt idx="1490">
                  <c:v>24.7</c:v>
                </c:pt>
                <c:pt idx="1491">
                  <c:v>24.7</c:v>
                </c:pt>
                <c:pt idx="1492">
                  <c:v>24.7</c:v>
                </c:pt>
                <c:pt idx="1493">
                  <c:v>24.7</c:v>
                </c:pt>
                <c:pt idx="1494">
                  <c:v>24.7</c:v>
                </c:pt>
                <c:pt idx="1495">
                  <c:v>24.7</c:v>
                </c:pt>
                <c:pt idx="1496">
                  <c:v>24.7</c:v>
                </c:pt>
                <c:pt idx="1497">
                  <c:v>24.6</c:v>
                </c:pt>
                <c:pt idx="1498">
                  <c:v>24.6</c:v>
                </c:pt>
                <c:pt idx="1499">
                  <c:v>24.6</c:v>
                </c:pt>
                <c:pt idx="1500">
                  <c:v>24.6</c:v>
                </c:pt>
                <c:pt idx="1501">
                  <c:v>24.6</c:v>
                </c:pt>
                <c:pt idx="1502">
                  <c:v>24.6</c:v>
                </c:pt>
                <c:pt idx="1503">
                  <c:v>24.6</c:v>
                </c:pt>
                <c:pt idx="1504">
                  <c:v>24.6</c:v>
                </c:pt>
                <c:pt idx="1505">
                  <c:v>24.5</c:v>
                </c:pt>
                <c:pt idx="1506">
                  <c:v>24.5</c:v>
                </c:pt>
                <c:pt idx="1507">
                  <c:v>24.5</c:v>
                </c:pt>
                <c:pt idx="1508">
                  <c:v>24.5</c:v>
                </c:pt>
                <c:pt idx="1509">
                  <c:v>24.5</c:v>
                </c:pt>
                <c:pt idx="1510">
                  <c:v>24.5</c:v>
                </c:pt>
                <c:pt idx="1511">
                  <c:v>24.5</c:v>
                </c:pt>
                <c:pt idx="1512">
                  <c:v>24.5</c:v>
                </c:pt>
                <c:pt idx="1513">
                  <c:v>24.4</c:v>
                </c:pt>
                <c:pt idx="1514">
                  <c:v>24.4</c:v>
                </c:pt>
                <c:pt idx="1515">
                  <c:v>24.4</c:v>
                </c:pt>
                <c:pt idx="1516">
                  <c:v>24.4</c:v>
                </c:pt>
                <c:pt idx="1517">
                  <c:v>24.4</c:v>
                </c:pt>
                <c:pt idx="1518">
                  <c:v>24.4</c:v>
                </c:pt>
                <c:pt idx="1519">
                  <c:v>24.4</c:v>
                </c:pt>
                <c:pt idx="1520">
                  <c:v>24.4</c:v>
                </c:pt>
                <c:pt idx="1521">
                  <c:v>24.3</c:v>
                </c:pt>
                <c:pt idx="1522">
                  <c:v>24.3</c:v>
                </c:pt>
                <c:pt idx="1523">
                  <c:v>24.3</c:v>
                </c:pt>
                <c:pt idx="1524">
                  <c:v>24.3</c:v>
                </c:pt>
                <c:pt idx="1525">
                  <c:v>24.3</c:v>
                </c:pt>
                <c:pt idx="1526">
                  <c:v>24.3</c:v>
                </c:pt>
                <c:pt idx="1527">
                  <c:v>24.3</c:v>
                </c:pt>
                <c:pt idx="1528">
                  <c:v>24.3</c:v>
                </c:pt>
                <c:pt idx="1529">
                  <c:v>24.3</c:v>
                </c:pt>
                <c:pt idx="1530">
                  <c:v>24.3</c:v>
                </c:pt>
                <c:pt idx="1531">
                  <c:v>24.3</c:v>
                </c:pt>
                <c:pt idx="1532">
                  <c:v>24.3</c:v>
                </c:pt>
                <c:pt idx="1533">
                  <c:v>24.3</c:v>
                </c:pt>
                <c:pt idx="1534">
                  <c:v>24.3</c:v>
                </c:pt>
                <c:pt idx="1535">
                  <c:v>24.3</c:v>
                </c:pt>
                <c:pt idx="1536">
                  <c:v>24.3</c:v>
                </c:pt>
                <c:pt idx="1537">
                  <c:v>24.3</c:v>
                </c:pt>
                <c:pt idx="1538">
                  <c:v>24.4</c:v>
                </c:pt>
                <c:pt idx="1539">
                  <c:v>24.4</c:v>
                </c:pt>
                <c:pt idx="1540">
                  <c:v>24.4</c:v>
                </c:pt>
                <c:pt idx="1541">
                  <c:v>24.4</c:v>
                </c:pt>
                <c:pt idx="1542">
                  <c:v>24.4</c:v>
                </c:pt>
                <c:pt idx="1543">
                  <c:v>24.4</c:v>
                </c:pt>
                <c:pt idx="1544">
                  <c:v>24.4</c:v>
                </c:pt>
                <c:pt idx="1545">
                  <c:v>24.4</c:v>
                </c:pt>
                <c:pt idx="1546">
                  <c:v>24.6</c:v>
                </c:pt>
                <c:pt idx="1547">
                  <c:v>24.6</c:v>
                </c:pt>
                <c:pt idx="1548">
                  <c:v>24.6</c:v>
                </c:pt>
                <c:pt idx="1549">
                  <c:v>24.6</c:v>
                </c:pt>
                <c:pt idx="1550">
                  <c:v>24.6</c:v>
                </c:pt>
                <c:pt idx="1551">
                  <c:v>24.6</c:v>
                </c:pt>
                <c:pt idx="1552">
                  <c:v>24.6</c:v>
                </c:pt>
                <c:pt idx="1553">
                  <c:v>24.6</c:v>
                </c:pt>
                <c:pt idx="1554">
                  <c:v>25</c:v>
                </c:pt>
                <c:pt idx="1555">
                  <c:v>25</c:v>
                </c:pt>
                <c:pt idx="1556">
                  <c:v>25</c:v>
                </c:pt>
                <c:pt idx="1557">
                  <c:v>25</c:v>
                </c:pt>
                <c:pt idx="1558">
                  <c:v>25</c:v>
                </c:pt>
                <c:pt idx="1559">
                  <c:v>25</c:v>
                </c:pt>
                <c:pt idx="1560">
                  <c:v>25</c:v>
                </c:pt>
                <c:pt idx="1561">
                  <c:v>25</c:v>
                </c:pt>
                <c:pt idx="1562">
                  <c:v>25.4</c:v>
                </c:pt>
                <c:pt idx="1563">
                  <c:v>25.4</c:v>
                </c:pt>
                <c:pt idx="1564">
                  <c:v>25.4</c:v>
                </c:pt>
                <c:pt idx="1565">
                  <c:v>25.4</c:v>
                </c:pt>
                <c:pt idx="1566">
                  <c:v>25.4</c:v>
                </c:pt>
                <c:pt idx="1567">
                  <c:v>25.4</c:v>
                </c:pt>
                <c:pt idx="1568">
                  <c:v>25.4</c:v>
                </c:pt>
                <c:pt idx="1569">
                  <c:v>25.4</c:v>
                </c:pt>
                <c:pt idx="1570">
                  <c:v>25.4</c:v>
                </c:pt>
                <c:pt idx="1571">
                  <c:v>26</c:v>
                </c:pt>
                <c:pt idx="1572">
                  <c:v>26</c:v>
                </c:pt>
                <c:pt idx="1573">
                  <c:v>26</c:v>
                </c:pt>
                <c:pt idx="1574">
                  <c:v>26</c:v>
                </c:pt>
                <c:pt idx="1575">
                  <c:v>26</c:v>
                </c:pt>
                <c:pt idx="1576">
                  <c:v>26</c:v>
                </c:pt>
                <c:pt idx="1577">
                  <c:v>26</c:v>
                </c:pt>
                <c:pt idx="1578">
                  <c:v>26</c:v>
                </c:pt>
                <c:pt idx="1579">
                  <c:v>26.6</c:v>
                </c:pt>
                <c:pt idx="1580">
                  <c:v>26.6</c:v>
                </c:pt>
                <c:pt idx="1581">
                  <c:v>26.6</c:v>
                </c:pt>
                <c:pt idx="1582">
                  <c:v>26.6</c:v>
                </c:pt>
                <c:pt idx="1583">
                  <c:v>26.6</c:v>
                </c:pt>
                <c:pt idx="1584">
                  <c:v>26.6</c:v>
                </c:pt>
                <c:pt idx="1585">
                  <c:v>26.6</c:v>
                </c:pt>
                <c:pt idx="1586">
                  <c:v>26.6</c:v>
                </c:pt>
                <c:pt idx="1587">
                  <c:v>27</c:v>
                </c:pt>
                <c:pt idx="1588">
                  <c:v>27</c:v>
                </c:pt>
                <c:pt idx="1589">
                  <c:v>27</c:v>
                </c:pt>
                <c:pt idx="1590">
                  <c:v>27</c:v>
                </c:pt>
                <c:pt idx="1591">
                  <c:v>27</c:v>
                </c:pt>
                <c:pt idx="1592">
                  <c:v>27</c:v>
                </c:pt>
                <c:pt idx="1593">
                  <c:v>27</c:v>
                </c:pt>
                <c:pt idx="1594">
                  <c:v>27</c:v>
                </c:pt>
                <c:pt idx="1595">
                  <c:v>27.4</c:v>
                </c:pt>
                <c:pt idx="1596">
                  <c:v>27.4</c:v>
                </c:pt>
                <c:pt idx="1597">
                  <c:v>27.4</c:v>
                </c:pt>
                <c:pt idx="1598">
                  <c:v>27.4</c:v>
                </c:pt>
                <c:pt idx="1599">
                  <c:v>27.4</c:v>
                </c:pt>
                <c:pt idx="1600">
                  <c:v>27.4</c:v>
                </c:pt>
                <c:pt idx="1601">
                  <c:v>27.4</c:v>
                </c:pt>
                <c:pt idx="1602">
                  <c:v>27.4</c:v>
                </c:pt>
                <c:pt idx="1603">
                  <c:v>27.7</c:v>
                </c:pt>
                <c:pt idx="1604">
                  <c:v>27.7</c:v>
                </c:pt>
                <c:pt idx="1605">
                  <c:v>27.7</c:v>
                </c:pt>
                <c:pt idx="1606">
                  <c:v>27.7</c:v>
                </c:pt>
                <c:pt idx="1607">
                  <c:v>27.7</c:v>
                </c:pt>
                <c:pt idx="1608">
                  <c:v>27.7</c:v>
                </c:pt>
                <c:pt idx="1609">
                  <c:v>27.7</c:v>
                </c:pt>
                <c:pt idx="1610">
                  <c:v>27.7</c:v>
                </c:pt>
                <c:pt idx="1611">
                  <c:v>28</c:v>
                </c:pt>
                <c:pt idx="1612">
                  <c:v>28</c:v>
                </c:pt>
                <c:pt idx="1613">
                  <c:v>28</c:v>
                </c:pt>
                <c:pt idx="1614">
                  <c:v>28</c:v>
                </c:pt>
                <c:pt idx="1615">
                  <c:v>28</c:v>
                </c:pt>
                <c:pt idx="1616">
                  <c:v>28</c:v>
                </c:pt>
                <c:pt idx="1617">
                  <c:v>28</c:v>
                </c:pt>
                <c:pt idx="1618">
                  <c:v>28</c:v>
                </c:pt>
                <c:pt idx="1619">
                  <c:v>28</c:v>
                </c:pt>
                <c:pt idx="1620">
                  <c:v>28.1</c:v>
                </c:pt>
                <c:pt idx="1621">
                  <c:v>28.1</c:v>
                </c:pt>
                <c:pt idx="1622">
                  <c:v>28.1</c:v>
                </c:pt>
                <c:pt idx="1623">
                  <c:v>28.1</c:v>
                </c:pt>
                <c:pt idx="1624">
                  <c:v>28.1</c:v>
                </c:pt>
                <c:pt idx="1625">
                  <c:v>28.1</c:v>
                </c:pt>
                <c:pt idx="1626">
                  <c:v>28.1</c:v>
                </c:pt>
                <c:pt idx="1627">
                  <c:v>28.1</c:v>
                </c:pt>
                <c:pt idx="1628">
                  <c:v>28.1</c:v>
                </c:pt>
                <c:pt idx="1629">
                  <c:v>28.1</c:v>
                </c:pt>
                <c:pt idx="1630">
                  <c:v>28.1</c:v>
                </c:pt>
                <c:pt idx="1631">
                  <c:v>28.1</c:v>
                </c:pt>
                <c:pt idx="1632">
                  <c:v>28.1</c:v>
                </c:pt>
                <c:pt idx="1633">
                  <c:v>28.1</c:v>
                </c:pt>
                <c:pt idx="1634">
                  <c:v>28.1</c:v>
                </c:pt>
                <c:pt idx="1635">
                  <c:v>28.1</c:v>
                </c:pt>
                <c:pt idx="1636">
                  <c:v>28.1</c:v>
                </c:pt>
                <c:pt idx="1637">
                  <c:v>28.1</c:v>
                </c:pt>
                <c:pt idx="1638">
                  <c:v>28.1</c:v>
                </c:pt>
                <c:pt idx="1639">
                  <c:v>28.1</c:v>
                </c:pt>
                <c:pt idx="1640">
                  <c:v>28.1</c:v>
                </c:pt>
                <c:pt idx="1641">
                  <c:v>28.1</c:v>
                </c:pt>
                <c:pt idx="1642">
                  <c:v>28.1</c:v>
                </c:pt>
                <c:pt idx="1643">
                  <c:v>28.1</c:v>
                </c:pt>
                <c:pt idx="1644">
                  <c:v>28.1</c:v>
                </c:pt>
                <c:pt idx="1645">
                  <c:v>28.1</c:v>
                </c:pt>
                <c:pt idx="1646">
                  <c:v>28.1</c:v>
                </c:pt>
                <c:pt idx="1647">
                  <c:v>28.1</c:v>
                </c:pt>
                <c:pt idx="1648">
                  <c:v>28.1</c:v>
                </c:pt>
                <c:pt idx="1649">
                  <c:v>28.1</c:v>
                </c:pt>
                <c:pt idx="1650">
                  <c:v>28.1</c:v>
                </c:pt>
                <c:pt idx="1651">
                  <c:v>28.1</c:v>
                </c:pt>
                <c:pt idx="1652">
                  <c:v>28</c:v>
                </c:pt>
                <c:pt idx="1653">
                  <c:v>28</c:v>
                </c:pt>
                <c:pt idx="1654">
                  <c:v>28</c:v>
                </c:pt>
                <c:pt idx="1655">
                  <c:v>28</c:v>
                </c:pt>
                <c:pt idx="1656">
                  <c:v>28</c:v>
                </c:pt>
                <c:pt idx="1657">
                  <c:v>28</c:v>
                </c:pt>
                <c:pt idx="1658">
                  <c:v>28</c:v>
                </c:pt>
                <c:pt idx="1659">
                  <c:v>28</c:v>
                </c:pt>
                <c:pt idx="1660">
                  <c:v>28</c:v>
                </c:pt>
                <c:pt idx="1661">
                  <c:v>27.9</c:v>
                </c:pt>
                <c:pt idx="1662">
                  <c:v>27.9</c:v>
                </c:pt>
                <c:pt idx="1663">
                  <c:v>27.9</c:v>
                </c:pt>
                <c:pt idx="1664">
                  <c:v>27.9</c:v>
                </c:pt>
                <c:pt idx="1665">
                  <c:v>27.9</c:v>
                </c:pt>
                <c:pt idx="1666">
                  <c:v>27.9</c:v>
                </c:pt>
                <c:pt idx="1667">
                  <c:v>27.9</c:v>
                </c:pt>
                <c:pt idx="1668">
                  <c:v>27.9</c:v>
                </c:pt>
                <c:pt idx="1669">
                  <c:v>27.7</c:v>
                </c:pt>
                <c:pt idx="1670">
                  <c:v>27.7</c:v>
                </c:pt>
                <c:pt idx="1671">
                  <c:v>27.7</c:v>
                </c:pt>
                <c:pt idx="1672">
                  <c:v>27.7</c:v>
                </c:pt>
                <c:pt idx="1673">
                  <c:v>27.7</c:v>
                </c:pt>
                <c:pt idx="1674">
                  <c:v>27.7</c:v>
                </c:pt>
                <c:pt idx="1675">
                  <c:v>27.7</c:v>
                </c:pt>
                <c:pt idx="1676">
                  <c:v>27.7</c:v>
                </c:pt>
                <c:pt idx="1677">
                  <c:v>27.6</c:v>
                </c:pt>
                <c:pt idx="1678">
                  <c:v>27.6</c:v>
                </c:pt>
                <c:pt idx="1679">
                  <c:v>27.6</c:v>
                </c:pt>
                <c:pt idx="1680">
                  <c:v>27.6</c:v>
                </c:pt>
                <c:pt idx="1681">
                  <c:v>27.6</c:v>
                </c:pt>
                <c:pt idx="1682">
                  <c:v>27.6</c:v>
                </c:pt>
                <c:pt idx="1683">
                  <c:v>27.6</c:v>
                </c:pt>
                <c:pt idx="1684">
                  <c:v>27.6</c:v>
                </c:pt>
                <c:pt idx="1685">
                  <c:v>27.4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ex1_30_envTemp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Sheet1!$E$2:$E$2071</c:f>
              <c:numCache>
                <c:formatCode>General</c:formatCode>
                <c:ptCount val="2070"/>
                <c:pt idx="0">
                  <c:v>29.2</c:v>
                </c:pt>
                <c:pt idx="1">
                  <c:v>29.2</c:v>
                </c:pt>
                <c:pt idx="2">
                  <c:v>29.2</c:v>
                </c:pt>
                <c:pt idx="3">
                  <c:v>29.2</c:v>
                </c:pt>
                <c:pt idx="4">
                  <c:v>29.2</c:v>
                </c:pt>
                <c:pt idx="5">
                  <c:v>29.2</c:v>
                </c:pt>
                <c:pt idx="6">
                  <c:v>29.2</c:v>
                </c:pt>
                <c:pt idx="7">
                  <c:v>29.8</c:v>
                </c:pt>
                <c:pt idx="8">
                  <c:v>29.8</c:v>
                </c:pt>
                <c:pt idx="9">
                  <c:v>29.8</c:v>
                </c:pt>
                <c:pt idx="10">
                  <c:v>29.8</c:v>
                </c:pt>
                <c:pt idx="11">
                  <c:v>29.8</c:v>
                </c:pt>
                <c:pt idx="12">
                  <c:v>29.8</c:v>
                </c:pt>
                <c:pt idx="13">
                  <c:v>29.8</c:v>
                </c:pt>
                <c:pt idx="14">
                  <c:v>29.8</c:v>
                </c:pt>
                <c:pt idx="15">
                  <c:v>30.4</c:v>
                </c:pt>
                <c:pt idx="16">
                  <c:v>30.4</c:v>
                </c:pt>
                <c:pt idx="17">
                  <c:v>30.4</c:v>
                </c:pt>
                <c:pt idx="18">
                  <c:v>30.4</c:v>
                </c:pt>
                <c:pt idx="19">
                  <c:v>30.4</c:v>
                </c:pt>
                <c:pt idx="20">
                  <c:v>30.4</c:v>
                </c:pt>
                <c:pt idx="21">
                  <c:v>30.4</c:v>
                </c:pt>
                <c:pt idx="22">
                  <c:v>30.4</c:v>
                </c:pt>
                <c:pt idx="23">
                  <c:v>30.4</c:v>
                </c:pt>
                <c:pt idx="24">
                  <c:v>31.1</c:v>
                </c:pt>
                <c:pt idx="25">
                  <c:v>31.1</c:v>
                </c:pt>
                <c:pt idx="26">
                  <c:v>31.1</c:v>
                </c:pt>
                <c:pt idx="27">
                  <c:v>31.1</c:v>
                </c:pt>
                <c:pt idx="28">
                  <c:v>31.1</c:v>
                </c:pt>
                <c:pt idx="29">
                  <c:v>31.1</c:v>
                </c:pt>
                <c:pt idx="30">
                  <c:v>31.1</c:v>
                </c:pt>
                <c:pt idx="31">
                  <c:v>31.1</c:v>
                </c:pt>
                <c:pt idx="32">
                  <c:v>31.7</c:v>
                </c:pt>
                <c:pt idx="33">
                  <c:v>31.7</c:v>
                </c:pt>
                <c:pt idx="34">
                  <c:v>31.7</c:v>
                </c:pt>
                <c:pt idx="35">
                  <c:v>31.7</c:v>
                </c:pt>
                <c:pt idx="36">
                  <c:v>31.7</c:v>
                </c:pt>
                <c:pt idx="37">
                  <c:v>31.7</c:v>
                </c:pt>
                <c:pt idx="38">
                  <c:v>31.7</c:v>
                </c:pt>
                <c:pt idx="39">
                  <c:v>31.7</c:v>
                </c:pt>
                <c:pt idx="40">
                  <c:v>32.200000000000003</c:v>
                </c:pt>
                <c:pt idx="41">
                  <c:v>32.200000000000003</c:v>
                </c:pt>
                <c:pt idx="42">
                  <c:v>32.200000000000003</c:v>
                </c:pt>
                <c:pt idx="43">
                  <c:v>32.200000000000003</c:v>
                </c:pt>
                <c:pt idx="44">
                  <c:v>32.200000000000003</c:v>
                </c:pt>
                <c:pt idx="45">
                  <c:v>32.200000000000003</c:v>
                </c:pt>
                <c:pt idx="46">
                  <c:v>32.200000000000003</c:v>
                </c:pt>
                <c:pt idx="47">
                  <c:v>32.200000000000003</c:v>
                </c:pt>
                <c:pt idx="48">
                  <c:v>32.700000000000003</c:v>
                </c:pt>
                <c:pt idx="49">
                  <c:v>32.700000000000003</c:v>
                </c:pt>
                <c:pt idx="50">
                  <c:v>32.700000000000003</c:v>
                </c:pt>
                <c:pt idx="51">
                  <c:v>32.700000000000003</c:v>
                </c:pt>
                <c:pt idx="52">
                  <c:v>32.700000000000003</c:v>
                </c:pt>
                <c:pt idx="53">
                  <c:v>32.700000000000003</c:v>
                </c:pt>
                <c:pt idx="54">
                  <c:v>32.700000000000003</c:v>
                </c:pt>
                <c:pt idx="55">
                  <c:v>32.700000000000003</c:v>
                </c:pt>
                <c:pt idx="56">
                  <c:v>33.1</c:v>
                </c:pt>
                <c:pt idx="57">
                  <c:v>33.1</c:v>
                </c:pt>
                <c:pt idx="58">
                  <c:v>33.1</c:v>
                </c:pt>
                <c:pt idx="59">
                  <c:v>33.1</c:v>
                </c:pt>
                <c:pt idx="60">
                  <c:v>33.1</c:v>
                </c:pt>
                <c:pt idx="61">
                  <c:v>33.1</c:v>
                </c:pt>
                <c:pt idx="62">
                  <c:v>33.1</c:v>
                </c:pt>
                <c:pt idx="63">
                  <c:v>33.1</c:v>
                </c:pt>
                <c:pt idx="64">
                  <c:v>33.299999999999997</c:v>
                </c:pt>
                <c:pt idx="65">
                  <c:v>33.299999999999997</c:v>
                </c:pt>
                <c:pt idx="66">
                  <c:v>33.299999999999997</c:v>
                </c:pt>
                <c:pt idx="67">
                  <c:v>33.299999999999997</c:v>
                </c:pt>
                <c:pt idx="68">
                  <c:v>33.299999999999997</c:v>
                </c:pt>
                <c:pt idx="69">
                  <c:v>33.299999999999997</c:v>
                </c:pt>
                <c:pt idx="70">
                  <c:v>33.299999999999997</c:v>
                </c:pt>
                <c:pt idx="71">
                  <c:v>33.299999999999997</c:v>
                </c:pt>
                <c:pt idx="72">
                  <c:v>33.299999999999997</c:v>
                </c:pt>
                <c:pt idx="73">
                  <c:v>33.4</c:v>
                </c:pt>
                <c:pt idx="74">
                  <c:v>33.4</c:v>
                </c:pt>
                <c:pt idx="75">
                  <c:v>33.4</c:v>
                </c:pt>
                <c:pt idx="76">
                  <c:v>33.4</c:v>
                </c:pt>
                <c:pt idx="77">
                  <c:v>33.4</c:v>
                </c:pt>
                <c:pt idx="78">
                  <c:v>33.4</c:v>
                </c:pt>
                <c:pt idx="79">
                  <c:v>33.4</c:v>
                </c:pt>
                <c:pt idx="80">
                  <c:v>33.4</c:v>
                </c:pt>
                <c:pt idx="81">
                  <c:v>33.299999999999997</c:v>
                </c:pt>
                <c:pt idx="82">
                  <c:v>33.299999999999997</c:v>
                </c:pt>
                <c:pt idx="83">
                  <c:v>33.299999999999997</c:v>
                </c:pt>
                <c:pt idx="84">
                  <c:v>33.299999999999997</c:v>
                </c:pt>
                <c:pt idx="85">
                  <c:v>33.299999999999997</c:v>
                </c:pt>
                <c:pt idx="86">
                  <c:v>33.299999999999997</c:v>
                </c:pt>
                <c:pt idx="87">
                  <c:v>33.299999999999997</c:v>
                </c:pt>
                <c:pt idx="88">
                  <c:v>33.299999999999997</c:v>
                </c:pt>
                <c:pt idx="89">
                  <c:v>33.200000000000003</c:v>
                </c:pt>
                <c:pt idx="90">
                  <c:v>33.200000000000003</c:v>
                </c:pt>
                <c:pt idx="91">
                  <c:v>33.200000000000003</c:v>
                </c:pt>
                <c:pt idx="92">
                  <c:v>33.200000000000003</c:v>
                </c:pt>
                <c:pt idx="93">
                  <c:v>33.200000000000003</c:v>
                </c:pt>
                <c:pt idx="94">
                  <c:v>33.200000000000003</c:v>
                </c:pt>
                <c:pt idx="95">
                  <c:v>33.200000000000003</c:v>
                </c:pt>
                <c:pt idx="96">
                  <c:v>33.200000000000003</c:v>
                </c:pt>
                <c:pt idx="97">
                  <c:v>33</c:v>
                </c:pt>
                <c:pt idx="98">
                  <c:v>33</c:v>
                </c:pt>
                <c:pt idx="99">
                  <c:v>33</c:v>
                </c:pt>
                <c:pt idx="100">
                  <c:v>33</c:v>
                </c:pt>
                <c:pt idx="101">
                  <c:v>33</c:v>
                </c:pt>
                <c:pt idx="102">
                  <c:v>33</c:v>
                </c:pt>
                <c:pt idx="103">
                  <c:v>33</c:v>
                </c:pt>
                <c:pt idx="104">
                  <c:v>33</c:v>
                </c:pt>
                <c:pt idx="105">
                  <c:v>32.700000000000003</c:v>
                </c:pt>
                <c:pt idx="106">
                  <c:v>32.700000000000003</c:v>
                </c:pt>
                <c:pt idx="107">
                  <c:v>32.700000000000003</c:v>
                </c:pt>
                <c:pt idx="108">
                  <c:v>32.700000000000003</c:v>
                </c:pt>
                <c:pt idx="109">
                  <c:v>32.700000000000003</c:v>
                </c:pt>
                <c:pt idx="110">
                  <c:v>32.700000000000003</c:v>
                </c:pt>
                <c:pt idx="111">
                  <c:v>32.700000000000003</c:v>
                </c:pt>
                <c:pt idx="112">
                  <c:v>32.700000000000003</c:v>
                </c:pt>
                <c:pt idx="113">
                  <c:v>32.700000000000003</c:v>
                </c:pt>
                <c:pt idx="114">
                  <c:v>32.299999999999997</c:v>
                </c:pt>
                <c:pt idx="115">
                  <c:v>32.299999999999997</c:v>
                </c:pt>
                <c:pt idx="116">
                  <c:v>32.299999999999997</c:v>
                </c:pt>
                <c:pt idx="117">
                  <c:v>32.299999999999997</c:v>
                </c:pt>
                <c:pt idx="118">
                  <c:v>32.299999999999997</c:v>
                </c:pt>
                <c:pt idx="119">
                  <c:v>32.299999999999997</c:v>
                </c:pt>
                <c:pt idx="120">
                  <c:v>32.299999999999997</c:v>
                </c:pt>
                <c:pt idx="121">
                  <c:v>32.299999999999997</c:v>
                </c:pt>
                <c:pt idx="122">
                  <c:v>32.1</c:v>
                </c:pt>
                <c:pt idx="123">
                  <c:v>32.1</c:v>
                </c:pt>
                <c:pt idx="124">
                  <c:v>32.1</c:v>
                </c:pt>
                <c:pt idx="125">
                  <c:v>32.1</c:v>
                </c:pt>
                <c:pt idx="126">
                  <c:v>32.1</c:v>
                </c:pt>
                <c:pt idx="127">
                  <c:v>32.1</c:v>
                </c:pt>
                <c:pt idx="128">
                  <c:v>32.1</c:v>
                </c:pt>
                <c:pt idx="129">
                  <c:v>32.1</c:v>
                </c:pt>
                <c:pt idx="130">
                  <c:v>31.7</c:v>
                </c:pt>
                <c:pt idx="131">
                  <c:v>31.7</c:v>
                </c:pt>
                <c:pt idx="132">
                  <c:v>31.7</c:v>
                </c:pt>
                <c:pt idx="133">
                  <c:v>31.7</c:v>
                </c:pt>
                <c:pt idx="134">
                  <c:v>31.7</c:v>
                </c:pt>
                <c:pt idx="135">
                  <c:v>31.7</c:v>
                </c:pt>
                <c:pt idx="136">
                  <c:v>31.7</c:v>
                </c:pt>
                <c:pt idx="137">
                  <c:v>31.7</c:v>
                </c:pt>
                <c:pt idx="138">
                  <c:v>31.4</c:v>
                </c:pt>
                <c:pt idx="139">
                  <c:v>31.4</c:v>
                </c:pt>
                <c:pt idx="140">
                  <c:v>31.4</c:v>
                </c:pt>
                <c:pt idx="141">
                  <c:v>31.4</c:v>
                </c:pt>
                <c:pt idx="142">
                  <c:v>31.4</c:v>
                </c:pt>
                <c:pt idx="143">
                  <c:v>31.4</c:v>
                </c:pt>
                <c:pt idx="144">
                  <c:v>31.4</c:v>
                </c:pt>
                <c:pt idx="145">
                  <c:v>31.4</c:v>
                </c:pt>
                <c:pt idx="146">
                  <c:v>31.2</c:v>
                </c:pt>
                <c:pt idx="147">
                  <c:v>31.2</c:v>
                </c:pt>
                <c:pt idx="148">
                  <c:v>31.2</c:v>
                </c:pt>
                <c:pt idx="149">
                  <c:v>31.2</c:v>
                </c:pt>
                <c:pt idx="150">
                  <c:v>31.2</c:v>
                </c:pt>
                <c:pt idx="151">
                  <c:v>31.2</c:v>
                </c:pt>
                <c:pt idx="152">
                  <c:v>31.2</c:v>
                </c:pt>
                <c:pt idx="153">
                  <c:v>31.2</c:v>
                </c:pt>
                <c:pt idx="154">
                  <c:v>30.8</c:v>
                </c:pt>
                <c:pt idx="155">
                  <c:v>30.8</c:v>
                </c:pt>
                <c:pt idx="156">
                  <c:v>30.8</c:v>
                </c:pt>
                <c:pt idx="157">
                  <c:v>30.8</c:v>
                </c:pt>
                <c:pt idx="158">
                  <c:v>30.8</c:v>
                </c:pt>
                <c:pt idx="159">
                  <c:v>30.8</c:v>
                </c:pt>
                <c:pt idx="160">
                  <c:v>30.8</c:v>
                </c:pt>
                <c:pt idx="161">
                  <c:v>30.8</c:v>
                </c:pt>
                <c:pt idx="162">
                  <c:v>30.8</c:v>
                </c:pt>
                <c:pt idx="163">
                  <c:v>30.5</c:v>
                </c:pt>
                <c:pt idx="164">
                  <c:v>30.5</c:v>
                </c:pt>
                <c:pt idx="165">
                  <c:v>30.5</c:v>
                </c:pt>
                <c:pt idx="166">
                  <c:v>30.5</c:v>
                </c:pt>
                <c:pt idx="167">
                  <c:v>30.5</c:v>
                </c:pt>
                <c:pt idx="168">
                  <c:v>30.5</c:v>
                </c:pt>
                <c:pt idx="169">
                  <c:v>30.5</c:v>
                </c:pt>
                <c:pt idx="170">
                  <c:v>30.5</c:v>
                </c:pt>
                <c:pt idx="171">
                  <c:v>30.2</c:v>
                </c:pt>
                <c:pt idx="172">
                  <c:v>30.2</c:v>
                </c:pt>
                <c:pt idx="173">
                  <c:v>30.2</c:v>
                </c:pt>
                <c:pt idx="174">
                  <c:v>30.2</c:v>
                </c:pt>
                <c:pt idx="175">
                  <c:v>30.2</c:v>
                </c:pt>
                <c:pt idx="176">
                  <c:v>30.2</c:v>
                </c:pt>
                <c:pt idx="177">
                  <c:v>30.2</c:v>
                </c:pt>
                <c:pt idx="178">
                  <c:v>30.2</c:v>
                </c:pt>
                <c:pt idx="179">
                  <c:v>29.9</c:v>
                </c:pt>
                <c:pt idx="180">
                  <c:v>29.9</c:v>
                </c:pt>
                <c:pt idx="181">
                  <c:v>29.9</c:v>
                </c:pt>
                <c:pt idx="182">
                  <c:v>29.9</c:v>
                </c:pt>
                <c:pt idx="183">
                  <c:v>29.9</c:v>
                </c:pt>
                <c:pt idx="184">
                  <c:v>29.9</c:v>
                </c:pt>
                <c:pt idx="185">
                  <c:v>29.9</c:v>
                </c:pt>
                <c:pt idx="186">
                  <c:v>29.9</c:v>
                </c:pt>
                <c:pt idx="187">
                  <c:v>29.6</c:v>
                </c:pt>
                <c:pt idx="188">
                  <c:v>29.6</c:v>
                </c:pt>
                <c:pt idx="189">
                  <c:v>29.6</c:v>
                </c:pt>
                <c:pt idx="190">
                  <c:v>29.6</c:v>
                </c:pt>
                <c:pt idx="191">
                  <c:v>29.6</c:v>
                </c:pt>
                <c:pt idx="192">
                  <c:v>29.6</c:v>
                </c:pt>
                <c:pt idx="193">
                  <c:v>29.6</c:v>
                </c:pt>
                <c:pt idx="194">
                  <c:v>29.6</c:v>
                </c:pt>
                <c:pt idx="195">
                  <c:v>29.4</c:v>
                </c:pt>
                <c:pt idx="196">
                  <c:v>29.4</c:v>
                </c:pt>
                <c:pt idx="197">
                  <c:v>29.4</c:v>
                </c:pt>
                <c:pt idx="198">
                  <c:v>29.4</c:v>
                </c:pt>
                <c:pt idx="199">
                  <c:v>29.4</c:v>
                </c:pt>
                <c:pt idx="200">
                  <c:v>29.4</c:v>
                </c:pt>
                <c:pt idx="201">
                  <c:v>29.4</c:v>
                </c:pt>
                <c:pt idx="202">
                  <c:v>29.4</c:v>
                </c:pt>
                <c:pt idx="203">
                  <c:v>29.4</c:v>
                </c:pt>
                <c:pt idx="204">
                  <c:v>29.2</c:v>
                </c:pt>
                <c:pt idx="205">
                  <c:v>29.2</c:v>
                </c:pt>
                <c:pt idx="206">
                  <c:v>29.2</c:v>
                </c:pt>
                <c:pt idx="207">
                  <c:v>29.2</c:v>
                </c:pt>
                <c:pt idx="208">
                  <c:v>29.2</c:v>
                </c:pt>
                <c:pt idx="209">
                  <c:v>29.2</c:v>
                </c:pt>
                <c:pt idx="210">
                  <c:v>29.2</c:v>
                </c:pt>
                <c:pt idx="211">
                  <c:v>29.2</c:v>
                </c:pt>
                <c:pt idx="212">
                  <c:v>28.9</c:v>
                </c:pt>
                <c:pt idx="213">
                  <c:v>28.9</c:v>
                </c:pt>
                <c:pt idx="214">
                  <c:v>28.9</c:v>
                </c:pt>
                <c:pt idx="215">
                  <c:v>28.9</c:v>
                </c:pt>
                <c:pt idx="216">
                  <c:v>28.9</c:v>
                </c:pt>
                <c:pt idx="217">
                  <c:v>28.9</c:v>
                </c:pt>
                <c:pt idx="218">
                  <c:v>28.9</c:v>
                </c:pt>
                <c:pt idx="219">
                  <c:v>28.9</c:v>
                </c:pt>
                <c:pt idx="220">
                  <c:v>28.8</c:v>
                </c:pt>
                <c:pt idx="221">
                  <c:v>28.8</c:v>
                </c:pt>
                <c:pt idx="222">
                  <c:v>28.8</c:v>
                </c:pt>
                <c:pt idx="223">
                  <c:v>28.8</c:v>
                </c:pt>
                <c:pt idx="224">
                  <c:v>28.8</c:v>
                </c:pt>
                <c:pt idx="225">
                  <c:v>28.8</c:v>
                </c:pt>
                <c:pt idx="226">
                  <c:v>28.8</c:v>
                </c:pt>
                <c:pt idx="227">
                  <c:v>28.8</c:v>
                </c:pt>
                <c:pt idx="228">
                  <c:v>28.8</c:v>
                </c:pt>
                <c:pt idx="229">
                  <c:v>28.8</c:v>
                </c:pt>
                <c:pt idx="230">
                  <c:v>28.8</c:v>
                </c:pt>
                <c:pt idx="231">
                  <c:v>28.8</c:v>
                </c:pt>
                <c:pt idx="232">
                  <c:v>28.8</c:v>
                </c:pt>
                <c:pt idx="233">
                  <c:v>28.8</c:v>
                </c:pt>
                <c:pt idx="234">
                  <c:v>28.8</c:v>
                </c:pt>
                <c:pt idx="235">
                  <c:v>28.8</c:v>
                </c:pt>
                <c:pt idx="236">
                  <c:v>28.9</c:v>
                </c:pt>
                <c:pt idx="237">
                  <c:v>28.9</c:v>
                </c:pt>
                <c:pt idx="238">
                  <c:v>28.9</c:v>
                </c:pt>
                <c:pt idx="239">
                  <c:v>28.9</c:v>
                </c:pt>
                <c:pt idx="240">
                  <c:v>28.9</c:v>
                </c:pt>
                <c:pt idx="241">
                  <c:v>28.9</c:v>
                </c:pt>
                <c:pt idx="242">
                  <c:v>28.9</c:v>
                </c:pt>
                <c:pt idx="243">
                  <c:v>28.9</c:v>
                </c:pt>
                <c:pt idx="244">
                  <c:v>29.1</c:v>
                </c:pt>
                <c:pt idx="245">
                  <c:v>29.1</c:v>
                </c:pt>
                <c:pt idx="246">
                  <c:v>29.1</c:v>
                </c:pt>
                <c:pt idx="247">
                  <c:v>29.1</c:v>
                </c:pt>
                <c:pt idx="248">
                  <c:v>29.1</c:v>
                </c:pt>
                <c:pt idx="249">
                  <c:v>29.1</c:v>
                </c:pt>
                <c:pt idx="250">
                  <c:v>29.1</c:v>
                </c:pt>
                <c:pt idx="251">
                  <c:v>29.1</c:v>
                </c:pt>
                <c:pt idx="252">
                  <c:v>29.1</c:v>
                </c:pt>
                <c:pt idx="253">
                  <c:v>29.4</c:v>
                </c:pt>
                <c:pt idx="254">
                  <c:v>29.4</c:v>
                </c:pt>
                <c:pt idx="255">
                  <c:v>29.4</c:v>
                </c:pt>
                <c:pt idx="256">
                  <c:v>29.4</c:v>
                </c:pt>
                <c:pt idx="257">
                  <c:v>29.4</c:v>
                </c:pt>
                <c:pt idx="258">
                  <c:v>29.4</c:v>
                </c:pt>
                <c:pt idx="259">
                  <c:v>29.4</c:v>
                </c:pt>
                <c:pt idx="260">
                  <c:v>29.4</c:v>
                </c:pt>
                <c:pt idx="261">
                  <c:v>29.8</c:v>
                </c:pt>
                <c:pt idx="262">
                  <c:v>29.8</c:v>
                </c:pt>
                <c:pt idx="263">
                  <c:v>29.8</c:v>
                </c:pt>
                <c:pt idx="264">
                  <c:v>29.8</c:v>
                </c:pt>
                <c:pt idx="265">
                  <c:v>29.8</c:v>
                </c:pt>
                <c:pt idx="266">
                  <c:v>29.8</c:v>
                </c:pt>
                <c:pt idx="267">
                  <c:v>29.8</c:v>
                </c:pt>
                <c:pt idx="268">
                  <c:v>29.8</c:v>
                </c:pt>
                <c:pt idx="269">
                  <c:v>30.2</c:v>
                </c:pt>
                <c:pt idx="270">
                  <c:v>30.2</c:v>
                </c:pt>
                <c:pt idx="271">
                  <c:v>30.2</c:v>
                </c:pt>
                <c:pt idx="272">
                  <c:v>30.2</c:v>
                </c:pt>
                <c:pt idx="273">
                  <c:v>30.2</c:v>
                </c:pt>
                <c:pt idx="274">
                  <c:v>30.2</c:v>
                </c:pt>
                <c:pt idx="275">
                  <c:v>30.2</c:v>
                </c:pt>
                <c:pt idx="276">
                  <c:v>30.2</c:v>
                </c:pt>
                <c:pt idx="277">
                  <c:v>30.7</c:v>
                </c:pt>
                <c:pt idx="278">
                  <c:v>30.7</c:v>
                </c:pt>
                <c:pt idx="279">
                  <c:v>30.7</c:v>
                </c:pt>
                <c:pt idx="280">
                  <c:v>30.7</c:v>
                </c:pt>
                <c:pt idx="281">
                  <c:v>30.7</c:v>
                </c:pt>
                <c:pt idx="282">
                  <c:v>30.7</c:v>
                </c:pt>
                <c:pt idx="283">
                  <c:v>30.7</c:v>
                </c:pt>
                <c:pt idx="284">
                  <c:v>30.7</c:v>
                </c:pt>
                <c:pt idx="285">
                  <c:v>31.3</c:v>
                </c:pt>
                <c:pt idx="286">
                  <c:v>31.3</c:v>
                </c:pt>
                <c:pt idx="287">
                  <c:v>31.3</c:v>
                </c:pt>
                <c:pt idx="288">
                  <c:v>31.3</c:v>
                </c:pt>
                <c:pt idx="289">
                  <c:v>31.3</c:v>
                </c:pt>
                <c:pt idx="290">
                  <c:v>31.3</c:v>
                </c:pt>
                <c:pt idx="291">
                  <c:v>31.3</c:v>
                </c:pt>
                <c:pt idx="292">
                  <c:v>31.3</c:v>
                </c:pt>
                <c:pt idx="293">
                  <c:v>31.3</c:v>
                </c:pt>
                <c:pt idx="294">
                  <c:v>31.8</c:v>
                </c:pt>
                <c:pt idx="295">
                  <c:v>31.8</c:v>
                </c:pt>
                <c:pt idx="296">
                  <c:v>31.8</c:v>
                </c:pt>
                <c:pt idx="297">
                  <c:v>31.8</c:v>
                </c:pt>
                <c:pt idx="298">
                  <c:v>31.8</c:v>
                </c:pt>
                <c:pt idx="299">
                  <c:v>31.8</c:v>
                </c:pt>
                <c:pt idx="300">
                  <c:v>31.8</c:v>
                </c:pt>
                <c:pt idx="301">
                  <c:v>31.8</c:v>
                </c:pt>
                <c:pt idx="302">
                  <c:v>32.200000000000003</c:v>
                </c:pt>
                <c:pt idx="303">
                  <c:v>32.200000000000003</c:v>
                </c:pt>
                <c:pt idx="304">
                  <c:v>32.200000000000003</c:v>
                </c:pt>
                <c:pt idx="305">
                  <c:v>32.200000000000003</c:v>
                </c:pt>
                <c:pt idx="306">
                  <c:v>32.200000000000003</c:v>
                </c:pt>
                <c:pt idx="307">
                  <c:v>32.200000000000003</c:v>
                </c:pt>
                <c:pt idx="308">
                  <c:v>32.200000000000003</c:v>
                </c:pt>
                <c:pt idx="309">
                  <c:v>32.200000000000003</c:v>
                </c:pt>
                <c:pt idx="310">
                  <c:v>32.6</c:v>
                </c:pt>
                <c:pt idx="311">
                  <c:v>32.6</c:v>
                </c:pt>
                <c:pt idx="312">
                  <c:v>32.6</c:v>
                </c:pt>
                <c:pt idx="313">
                  <c:v>32.6</c:v>
                </c:pt>
                <c:pt idx="314">
                  <c:v>32.6</c:v>
                </c:pt>
                <c:pt idx="315">
                  <c:v>32.6</c:v>
                </c:pt>
                <c:pt idx="316">
                  <c:v>32.6</c:v>
                </c:pt>
                <c:pt idx="317">
                  <c:v>32.6</c:v>
                </c:pt>
                <c:pt idx="318">
                  <c:v>32.799999999999997</c:v>
                </c:pt>
                <c:pt idx="319">
                  <c:v>32.799999999999997</c:v>
                </c:pt>
                <c:pt idx="320">
                  <c:v>32.799999999999997</c:v>
                </c:pt>
                <c:pt idx="321">
                  <c:v>32.799999999999997</c:v>
                </c:pt>
                <c:pt idx="322">
                  <c:v>32.799999999999997</c:v>
                </c:pt>
                <c:pt idx="323">
                  <c:v>32.799999999999997</c:v>
                </c:pt>
                <c:pt idx="324">
                  <c:v>32.799999999999997</c:v>
                </c:pt>
                <c:pt idx="325">
                  <c:v>32.799999999999997</c:v>
                </c:pt>
                <c:pt idx="326">
                  <c:v>32.9</c:v>
                </c:pt>
                <c:pt idx="327">
                  <c:v>32.9</c:v>
                </c:pt>
                <c:pt idx="328">
                  <c:v>32.9</c:v>
                </c:pt>
                <c:pt idx="329">
                  <c:v>32.9</c:v>
                </c:pt>
                <c:pt idx="330">
                  <c:v>32.9</c:v>
                </c:pt>
                <c:pt idx="331">
                  <c:v>32.9</c:v>
                </c:pt>
                <c:pt idx="332">
                  <c:v>32.9</c:v>
                </c:pt>
                <c:pt idx="333">
                  <c:v>32.9</c:v>
                </c:pt>
                <c:pt idx="334">
                  <c:v>32.9</c:v>
                </c:pt>
                <c:pt idx="335">
                  <c:v>33</c:v>
                </c:pt>
                <c:pt idx="336">
                  <c:v>33</c:v>
                </c:pt>
                <c:pt idx="337">
                  <c:v>33</c:v>
                </c:pt>
                <c:pt idx="338">
                  <c:v>33</c:v>
                </c:pt>
                <c:pt idx="339">
                  <c:v>33</c:v>
                </c:pt>
                <c:pt idx="340">
                  <c:v>33</c:v>
                </c:pt>
                <c:pt idx="341">
                  <c:v>33</c:v>
                </c:pt>
                <c:pt idx="342">
                  <c:v>33</c:v>
                </c:pt>
                <c:pt idx="343">
                  <c:v>32.799999999999997</c:v>
                </c:pt>
                <c:pt idx="344">
                  <c:v>32.799999999999997</c:v>
                </c:pt>
                <c:pt idx="345">
                  <c:v>32.799999999999997</c:v>
                </c:pt>
                <c:pt idx="346">
                  <c:v>32.799999999999997</c:v>
                </c:pt>
                <c:pt idx="347">
                  <c:v>32.799999999999997</c:v>
                </c:pt>
                <c:pt idx="348">
                  <c:v>32.799999999999997</c:v>
                </c:pt>
                <c:pt idx="349">
                  <c:v>32.799999999999997</c:v>
                </c:pt>
                <c:pt idx="350">
                  <c:v>32.799999999999997</c:v>
                </c:pt>
                <c:pt idx="351">
                  <c:v>32.700000000000003</c:v>
                </c:pt>
                <c:pt idx="352">
                  <c:v>32.700000000000003</c:v>
                </c:pt>
                <c:pt idx="353">
                  <c:v>32.700000000000003</c:v>
                </c:pt>
                <c:pt idx="354">
                  <c:v>32.700000000000003</c:v>
                </c:pt>
                <c:pt idx="355">
                  <c:v>32.700000000000003</c:v>
                </c:pt>
                <c:pt idx="356">
                  <c:v>32.700000000000003</c:v>
                </c:pt>
                <c:pt idx="357">
                  <c:v>32.700000000000003</c:v>
                </c:pt>
                <c:pt idx="358">
                  <c:v>32.700000000000003</c:v>
                </c:pt>
                <c:pt idx="359">
                  <c:v>32.4</c:v>
                </c:pt>
                <c:pt idx="360">
                  <c:v>32.4</c:v>
                </c:pt>
                <c:pt idx="361">
                  <c:v>32.4</c:v>
                </c:pt>
                <c:pt idx="362">
                  <c:v>32.4</c:v>
                </c:pt>
                <c:pt idx="363">
                  <c:v>32.4</c:v>
                </c:pt>
                <c:pt idx="364">
                  <c:v>32.4</c:v>
                </c:pt>
                <c:pt idx="365">
                  <c:v>32.4</c:v>
                </c:pt>
                <c:pt idx="366">
                  <c:v>32.4</c:v>
                </c:pt>
                <c:pt idx="367">
                  <c:v>32.1</c:v>
                </c:pt>
                <c:pt idx="368">
                  <c:v>32.1</c:v>
                </c:pt>
                <c:pt idx="369">
                  <c:v>32.1</c:v>
                </c:pt>
                <c:pt idx="370">
                  <c:v>32.1</c:v>
                </c:pt>
                <c:pt idx="371">
                  <c:v>32.1</c:v>
                </c:pt>
                <c:pt idx="372">
                  <c:v>32.1</c:v>
                </c:pt>
                <c:pt idx="373">
                  <c:v>32.1</c:v>
                </c:pt>
                <c:pt idx="374">
                  <c:v>32.1</c:v>
                </c:pt>
                <c:pt idx="375">
                  <c:v>31.8</c:v>
                </c:pt>
                <c:pt idx="376">
                  <c:v>31.8</c:v>
                </c:pt>
                <c:pt idx="377">
                  <c:v>31.8</c:v>
                </c:pt>
                <c:pt idx="378">
                  <c:v>31.8</c:v>
                </c:pt>
                <c:pt idx="379">
                  <c:v>31.8</c:v>
                </c:pt>
                <c:pt idx="380">
                  <c:v>31.8</c:v>
                </c:pt>
                <c:pt idx="381">
                  <c:v>31.8</c:v>
                </c:pt>
                <c:pt idx="382">
                  <c:v>31.8</c:v>
                </c:pt>
                <c:pt idx="383">
                  <c:v>31.8</c:v>
                </c:pt>
                <c:pt idx="384">
                  <c:v>31.5</c:v>
                </c:pt>
                <c:pt idx="385">
                  <c:v>31.5</c:v>
                </c:pt>
                <c:pt idx="386">
                  <c:v>31.5</c:v>
                </c:pt>
                <c:pt idx="387">
                  <c:v>31.5</c:v>
                </c:pt>
                <c:pt idx="388">
                  <c:v>31.5</c:v>
                </c:pt>
                <c:pt idx="389">
                  <c:v>31.5</c:v>
                </c:pt>
                <c:pt idx="390">
                  <c:v>31.5</c:v>
                </c:pt>
                <c:pt idx="391">
                  <c:v>31.5</c:v>
                </c:pt>
                <c:pt idx="392">
                  <c:v>31.2</c:v>
                </c:pt>
                <c:pt idx="393">
                  <c:v>31.2</c:v>
                </c:pt>
                <c:pt idx="394">
                  <c:v>31.2</c:v>
                </c:pt>
                <c:pt idx="395">
                  <c:v>31.2</c:v>
                </c:pt>
                <c:pt idx="396">
                  <c:v>31.2</c:v>
                </c:pt>
                <c:pt idx="397">
                  <c:v>31.2</c:v>
                </c:pt>
                <c:pt idx="398">
                  <c:v>31.2</c:v>
                </c:pt>
                <c:pt idx="399">
                  <c:v>31.2</c:v>
                </c:pt>
                <c:pt idx="400">
                  <c:v>30.9</c:v>
                </c:pt>
                <c:pt idx="401">
                  <c:v>30.9</c:v>
                </c:pt>
                <c:pt idx="402">
                  <c:v>30.9</c:v>
                </c:pt>
                <c:pt idx="403">
                  <c:v>30.9</c:v>
                </c:pt>
                <c:pt idx="404">
                  <c:v>30.9</c:v>
                </c:pt>
                <c:pt idx="405">
                  <c:v>30.9</c:v>
                </c:pt>
                <c:pt idx="406">
                  <c:v>30.9</c:v>
                </c:pt>
                <c:pt idx="407">
                  <c:v>30.9</c:v>
                </c:pt>
                <c:pt idx="408">
                  <c:v>30.7</c:v>
                </c:pt>
                <c:pt idx="409">
                  <c:v>30.7</c:v>
                </c:pt>
                <c:pt idx="410">
                  <c:v>30.7</c:v>
                </c:pt>
                <c:pt idx="411">
                  <c:v>30.7</c:v>
                </c:pt>
                <c:pt idx="412">
                  <c:v>30.7</c:v>
                </c:pt>
                <c:pt idx="413">
                  <c:v>30.7</c:v>
                </c:pt>
                <c:pt idx="414">
                  <c:v>30.7</c:v>
                </c:pt>
                <c:pt idx="415">
                  <c:v>30.7</c:v>
                </c:pt>
                <c:pt idx="416">
                  <c:v>30.4</c:v>
                </c:pt>
                <c:pt idx="417">
                  <c:v>30.4</c:v>
                </c:pt>
                <c:pt idx="418">
                  <c:v>30.4</c:v>
                </c:pt>
                <c:pt idx="419">
                  <c:v>30.4</c:v>
                </c:pt>
                <c:pt idx="420">
                  <c:v>30.4</c:v>
                </c:pt>
                <c:pt idx="421">
                  <c:v>30.4</c:v>
                </c:pt>
                <c:pt idx="422">
                  <c:v>30.4</c:v>
                </c:pt>
                <c:pt idx="423">
                  <c:v>30.4</c:v>
                </c:pt>
                <c:pt idx="424">
                  <c:v>30.4</c:v>
                </c:pt>
                <c:pt idx="425">
                  <c:v>30.1</c:v>
                </c:pt>
                <c:pt idx="426">
                  <c:v>30.1</c:v>
                </c:pt>
                <c:pt idx="427">
                  <c:v>30.1</c:v>
                </c:pt>
                <c:pt idx="428">
                  <c:v>30.1</c:v>
                </c:pt>
                <c:pt idx="429">
                  <c:v>30.1</c:v>
                </c:pt>
                <c:pt idx="430">
                  <c:v>30.1</c:v>
                </c:pt>
                <c:pt idx="431">
                  <c:v>30.1</c:v>
                </c:pt>
                <c:pt idx="432">
                  <c:v>30.1</c:v>
                </c:pt>
                <c:pt idx="433">
                  <c:v>29.9</c:v>
                </c:pt>
                <c:pt idx="434">
                  <c:v>29.9</c:v>
                </c:pt>
                <c:pt idx="435">
                  <c:v>29.9</c:v>
                </c:pt>
                <c:pt idx="436">
                  <c:v>29.9</c:v>
                </c:pt>
                <c:pt idx="437">
                  <c:v>29.9</c:v>
                </c:pt>
                <c:pt idx="438">
                  <c:v>29.9</c:v>
                </c:pt>
                <c:pt idx="439">
                  <c:v>29.9</c:v>
                </c:pt>
                <c:pt idx="440">
                  <c:v>29.9</c:v>
                </c:pt>
                <c:pt idx="441">
                  <c:v>29.6</c:v>
                </c:pt>
                <c:pt idx="442">
                  <c:v>29.6</c:v>
                </c:pt>
                <c:pt idx="443">
                  <c:v>29.6</c:v>
                </c:pt>
                <c:pt idx="444">
                  <c:v>29.6</c:v>
                </c:pt>
                <c:pt idx="445">
                  <c:v>29.6</c:v>
                </c:pt>
                <c:pt idx="446">
                  <c:v>29.6</c:v>
                </c:pt>
                <c:pt idx="447">
                  <c:v>29.6</c:v>
                </c:pt>
                <c:pt idx="448">
                  <c:v>29.3</c:v>
                </c:pt>
                <c:pt idx="449">
                  <c:v>29.3</c:v>
                </c:pt>
                <c:pt idx="450">
                  <c:v>29.3</c:v>
                </c:pt>
                <c:pt idx="451">
                  <c:v>29.3</c:v>
                </c:pt>
                <c:pt idx="452">
                  <c:v>29.3</c:v>
                </c:pt>
                <c:pt idx="453">
                  <c:v>29.3</c:v>
                </c:pt>
                <c:pt idx="454">
                  <c:v>29.3</c:v>
                </c:pt>
                <c:pt idx="455">
                  <c:v>29.3</c:v>
                </c:pt>
                <c:pt idx="456">
                  <c:v>29.3</c:v>
                </c:pt>
                <c:pt idx="457">
                  <c:v>29.2</c:v>
                </c:pt>
                <c:pt idx="458">
                  <c:v>29.2</c:v>
                </c:pt>
                <c:pt idx="459">
                  <c:v>29.2</c:v>
                </c:pt>
                <c:pt idx="460">
                  <c:v>29.2</c:v>
                </c:pt>
                <c:pt idx="461">
                  <c:v>29.2</c:v>
                </c:pt>
                <c:pt idx="462">
                  <c:v>29.2</c:v>
                </c:pt>
                <c:pt idx="463">
                  <c:v>29.2</c:v>
                </c:pt>
                <c:pt idx="464">
                  <c:v>29.2</c:v>
                </c:pt>
                <c:pt idx="465">
                  <c:v>29</c:v>
                </c:pt>
                <c:pt idx="466">
                  <c:v>29</c:v>
                </c:pt>
                <c:pt idx="467">
                  <c:v>29</c:v>
                </c:pt>
                <c:pt idx="468">
                  <c:v>29</c:v>
                </c:pt>
                <c:pt idx="469">
                  <c:v>29</c:v>
                </c:pt>
                <c:pt idx="470">
                  <c:v>29</c:v>
                </c:pt>
                <c:pt idx="471">
                  <c:v>29</c:v>
                </c:pt>
                <c:pt idx="472">
                  <c:v>29</c:v>
                </c:pt>
                <c:pt idx="473">
                  <c:v>29</c:v>
                </c:pt>
                <c:pt idx="474">
                  <c:v>28.8</c:v>
                </c:pt>
                <c:pt idx="475">
                  <c:v>28.8</c:v>
                </c:pt>
                <c:pt idx="476">
                  <c:v>28.8</c:v>
                </c:pt>
                <c:pt idx="477">
                  <c:v>28.8</c:v>
                </c:pt>
                <c:pt idx="478">
                  <c:v>28.8</c:v>
                </c:pt>
                <c:pt idx="479">
                  <c:v>28.8</c:v>
                </c:pt>
                <c:pt idx="480">
                  <c:v>28.8</c:v>
                </c:pt>
                <c:pt idx="481">
                  <c:v>28.8</c:v>
                </c:pt>
                <c:pt idx="482">
                  <c:v>28.8</c:v>
                </c:pt>
                <c:pt idx="483">
                  <c:v>28.8</c:v>
                </c:pt>
                <c:pt idx="484">
                  <c:v>28.8</c:v>
                </c:pt>
                <c:pt idx="485">
                  <c:v>28.8</c:v>
                </c:pt>
                <c:pt idx="486">
                  <c:v>28.8</c:v>
                </c:pt>
                <c:pt idx="487">
                  <c:v>28.8</c:v>
                </c:pt>
                <c:pt idx="488">
                  <c:v>28.8</c:v>
                </c:pt>
                <c:pt idx="489">
                  <c:v>28.8</c:v>
                </c:pt>
                <c:pt idx="490">
                  <c:v>29</c:v>
                </c:pt>
                <c:pt idx="491">
                  <c:v>29</c:v>
                </c:pt>
                <c:pt idx="492">
                  <c:v>29</c:v>
                </c:pt>
                <c:pt idx="493">
                  <c:v>29</c:v>
                </c:pt>
                <c:pt idx="494">
                  <c:v>29</c:v>
                </c:pt>
                <c:pt idx="495">
                  <c:v>29</c:v>
                </c:pt>
                <c:pt idx="496">
                  <c:v>29</c:v>
                </c:pt>
                <c:pt idx="497">
                  <c:v>29</c:v>
                </c:pt>
                <c:pt idx="498">
                  <c:v>29.2</c:v>
                </c:pt>
                <c:pt idx="499">
                  <c:v>29.2</c:v>
                </c:pt>
                <c:pt idx="500">
                  <c:v>29.2</c:v>
                </c:pt>
                <c:pt idx="501">
                  <c:v>29.2</c:v>
                </c:pt>
                <c:pt idx="502">
                  <c:v>29.2</c:v>
                </c:pt>
                <c:pt idx="503">
                  <c:v>29.2</c:v>
                </c:pt>
                <c:pt idx="504">
                  <c:v>29.2</c:v>
                </c:pt>
                <c:pt idx="505">
                  <c:v>29.2</c:v>
                </c:pt>
                <c:pt idx="506">
                  <c:v>29.6</c:v>
                </c:pt>
                <c:pt idx="507">
                  <c:v>29.6</c:v>
                </c:pt>
                <c:pt idx="508">
                  <c:v>29.6</c:v>
                </c:pt>
                <c:pt idx="509">
                  <c:v>29.6</c:v>
                </c:pt>
                <c:pt idx="510">
                  <c:v>29.6</c:v>
                </c:pt>
                <c:pt idx="511">
                  <c:v>29.6</c:v>
                </c:pt>
                <c:pt idx="512">
                  <c:v>29.6</c:v>
                </c:pt>
                <c:pt idx="513">
                  <c:v>29.6</c:v>
                </c:pt>
                <c:pt idx="514">
                  <c:v>29.6</c:v>
                </c:pt>
                <c:pt idx="515">
                  <c:v>30</c:v>
                </c:pt>
                <c:pt idx="516">
                  <c:v>30</c:v>
                </c:pt>
                <c:pt idx="517">
                  <c:v>30</c:v>
                </c:pt>
                <c:pt idx="518">
                  <c:v>30</c:v>
                </c:pt>
                <c:pt idx="519">
                  <c:v>30</c:v>
                </c:pt>
                <c:pt idx="520">
                  <c:v>30</c:v>
                </c:pt>
                <c:pt idx="521">
                  <c:v>30</c:v>
                </c:pt>
                <c:pt idx="522">
                  <c:v>30</c:v>
                </c:pt>
                <c:pt idx="523">
                  <c:v>30.4</c:v>
                </c:pt>
                <c:pt idx="524">
                  <c:v>30.4</c:v>
                </c:pt>
                <c:pt idx="525">
                  <c:v>30.4</c:v>
                </c:pt>
                <c:pt idx="526">
                  <c:v>30.4</c:v>
                </c:pt>
                <c:pt idx="527">
                  <c:v>30.4</c:v>
                </c:pt>
                <c:pt idx="528">
                  <c:v>30.4</c:v>
                </c:pt>
                <c:pt idx="529">
                  <c:v>30.4</c:v>
                </c:pt>
                <c:pt idx="530">
                  <c:v>30.8</c:v>
                </c:pt>
                <c:pt idx="531">
                  <c:v>30.8</c:v>
                </c:pt>
                <c:pt idx="532">
                  <c:v>30.8</c:v>
                </c:pt>
                <c:pt idx="533">
                  <c:v>30.8</c:v>
                </c:pt>
                <c:pt idx="534">
                  <c:v>30.8</c:v>
                </c:pt>
                <c:pt idx="535">
                  <c:v>30.8</c:v>
                </c:pt>
                <c:pt idx="536">
                  <c:v>30.8</c:v>
                </c:pt>
                <c:pt idx="537">
                  <c:v>30.8</c:v>
                </c:pt>
                <c:pt idx="538">
                  <c:v>30.8</c:v>
                </c:pt>
                <c:pt idx="539">
                  <c:v>31.4</c:v>
                </c:pt>
                <c:pt idx="540">
                  <c:v>31.4</c:v>
                </c:pt>
                <c:pt idx="541">
                  <c:v>31.4</c:v>
                </c:pt>
                <c:pt idx="542">
                  <c:v>31.4</c:v>
                </c:pt>
                <c:pt idx="543">
                  <c:v>31.4</c:v>
                </c:pt>
                <c:pt idx="544">
                  <c:v>31.4</c:v>
                </c:pt>
                <c:pt idx="545">
                  <c:v>31.4</c:v>
                </c:pt>
                <c:pt idx="546">
                  <c:v>31.4</c:v>
                </c:pt>
                <c:pt idx="547">
                  <c:v>31.8</c:v>
                </c:pt>
                <c:pt idx="548">
                  <c:v>31.8</c:v>
                </c:pt>
                <c:pt idx="549">
                  <c:v>31.8</c:v>
                </c:pt>
                <c:pt idx="550">
                  <c:v>31.8</c:v>
                </c:pt>
                <c:pt idx="551">
                  <c:v>31.8</c:v>
                </c:pt>
                <c:pt idx="552">
                  <c:v>31.8</c:v>
                </c:pt>
                <c:pt idx="553">
                  <c:v>31.8</c:v>
                </c:pt>
                <c:pt idx="554">
                  <c:v>31.8</c:v>
                </c:pt>
                <c:pt idx="555">
                  <c:v>32.1</c:v>
                </c:pt>
                <c:pt idx="556">
                  <c:v>32.1</c:v>
                </c:pt>
                <c:pt idx="557">
                  <c:v>32.1</c:v>
                </c:pt>
                <c:pt idx="558">
                  <c:v>32.1</c:v>
                </c:pt>
                <c:pt idx="559">
                  <c:v>32.1</c:v>
                </c:pt>
                <c:pt idx="560">
                  <c:v>32.1</c:v>
                </c:pt>
                <c:pt idx="561">
                  <c:v>32.1</c:v>
                </c:pt>
                <c:pt idx="562">
                  <c:v>32.1</c:v>
                </c:pt>
                <c:pt idx="563">
                  <c:v>32.299999999999997</c:v>
                </c:pt>
                <c:pt idx="564">
                  <c:v>32.299999999999997</c:v>
                </c:pt>
                <c:pt idx="565">
                  <c:v>32.299999999999997</c:v>
                </c:pt>
                <c:pt idx="566">
                  <c:v>32.299999999999997</c:v>
                </c:pt>
                <c:pt idx="567">
                  <c:v>32.299999999999997</c:v>
                </c:pt>
                <c:pt idx="568">
                  <c:v>32.299999999999997</c:v>
                </c:pt>
                <c:pt idx="569">
                  <c:v>32.299999999999997</c:v>
                </c:pt>
                <c:pt idx="570">
                  <c:v>32.299999999999997</c:v>
                </c:pt>
                <c:pt idx="571">
                  <c:v>32.299999999999997</c:v>
                </c:pt>
                <c:pt idx="572">
                  <c:v>32.5</c:v>
                </c:pt>
                <c:pt idx="573">
                  <c:v>32.5</c:v>
                </c:pt>
                <c:pt idx="574">
                  <c:v>32.5</c:v>
                </c:pt>
                <c:pt idx="575">
                  <c:v>32.5</c:v>
                </c:pt>
                <c:pt idx="576">
                  <c:v>32.5</c:v>
                </c:pt>
                <c:pt idx="577">
                  <c:v>32.5</c:v>
                </c:pt>
                <c:pt idx="578">
                  <c:v>32.5</c:v>
                </c:pt>
                <c:pt idx="579">
                  <c:v>32.5</c:v>
                </c:pt>
                <c:pt idx="580">
                  <c:v>32.5</c:v>
                </c:pt>
                <c:pt idx="581">
                  <c:v>32.5</c:v>
                </c:pt>
                <c:pt idx="582">
                  <c:v>32.5</c:v>
                </c:pt>
                <c:pt idx="583">
                  <c:v>32.5</c:v>
                </c:pt>
                <c:pt idx="584">
                  <c:v>32.5</c:v>
                </c:pt>
                <c:pt idx="585">
                  <c:v>32.5</c:v>
                </c:pt>
                <c:pt idx="586">
                  <c:v>32.5</c:v>
                </c:pt>
                <c:pt idx="587">
                  <c:v>32.5</c:v>
                </c:pt>
                <c:pt idx="588">
                  <c:v>32.5</c:v>
                </c:pt>
                <c:pt idx="589">
                  <c:v>32.5</c:v>
                </c:pt>
                <c:pt idx="590">
                  <c:v>32.5</c:v>
                </c:pt>
                <c:pt idx="591">
                  <c:v>32.5</c:v>
                </c:pt>
                <c:pt idx="592">
                  <c:v>32.5</c:v>
                </c:pt>
                <c:pt idx="593">
                  <c:v>32.5</c:v>
                </c:pt>
                <c:pt idx="594">
                  <c:v>32.5</c:v>
                </c:pt>
                <c:pt idx="595">
                  <c:v>32.5</c:v>
                </c:pt>
                <c:pt idx="596">
                  <c:v>32.4</c:v>
                </c:pt>
                <c:pt idx="597">
                  <c:v>32.4</c:v>
                </c:pt>
                <c:pt idx="598">
                  <c:v>32.4</c:v>
                </c:pt>
                <c:pt idx="599">
                  <c:v>32.4</c:v>
                </c:pt>
                <c:pt idx="600">
                  <c:v>32.4</c:v>
                </c:pt>
                <c:pt idx="601">
                  <c:v>32.4</c:v>
                </c:pt>
                <c:pt idx="602">
                  <c:v>32.4</c:v>
                </c:pt>
                <c:pt idx="603">
                  <c:v>32.4</c:v>
                </c:pt>
                <c:pt idx="604">
                  <c:v>32.200000000000003</c:v>
                </c:pt>
                <c:pt idx="605">
                  <c:v>32.200000000000003</c:v>
                </c:pt>
                <c:pt idx="606">
                  <c:v>32.200000000000003</c:v>
                </c:pt>
                <c:pt idx="607">
                  <c:v>32.200000000000003</c:v>
                </c:pt>
                <c:pt idx="608">
                  <c:v>32.200000000000003</c:v>
                </c:pt>
                <c:pt idx="609">
                  <c:v>32.200000000000003</c:v>
                </c:pt>
                <c:pt idx="610">
                  <c:v>32.200000000000003</c:v>
                </c:pt>
                <c:pt idx="611">
                  <c:v>32.200000000000003</c:v>
                </c:pt>
                <c:pt idx="612">
                  <c:v>32.200000000000003</c:v>
                </c:pt>
                <c:pt idx="613">
                  <c:v>32</c:v>
                </c:pt>
                <c:pt idx="614">
                  <c:v>32</c:v>
                </c:pt>
                <c:pt idx="615">
                  <c:v>32</c:v>
                </c:pt>
                <c:pt idx="616">
                  <c:v>32</c:v>
                </c:pt>
                <c:pt idx="617">
                  <c:v>32</c:v>
                </c:pt>
                <c:pt idx="618">
                  <c:v>32</c:v>
                </c:pt>
                <c:pt idx="619">
                  <c:v>32</c:v>
                </c:pt>
                <c:pt idx="620">
                  <c:v>32</c:v>
                </c:pt>
                <c:pt idx="621">
                  <c:v>31.8</c:v>
                </c:pt>
                <c:pt idx="622">
                  <c:v>31.8</c:v>
                </c:pt>
                <c:pt idx="623">
                  <c:v>31.8</c:v>
                </c:pt>
                <c:pt idx="624">
                  <c:v>31.8</c:v>
                </c:pt>
                <c:pt idx="625">
                  <c:v>31.8</c:v>
                </c:pt>
                <c:pt idx="626">
                  <c:v>31.8</c:v>
                </c:pt>
                <c:pt idx="627">
                  <c:v>31.8</c:v>
                </c:pt>
                <c:pt idx="628">
                  <c:v>31.5</c:v>
                </c:pt>
                <c:pt idx="629">
                  <c:v>31.5</c:v>
                </c:pt>
                <c:pt idx="630">
                  <c:v>31.5</c:v>
                </c:pt>
                <c:pt idx="631">
                  <c:v>31.5</c:v>
                </c:pt>
                <c:pt idx="632">
                  <c:v>31.5</c:v>
                </c:pt>
                <c:pt idx="633">
                  <c:v>31.5</c:v>
                </c:pt>
                <c:pt idx="634">
                  <c:v>31.5</c:v>
                </c:pt>
                <c:pt idx="635">
                  <c:v>31.5</c:v>
                </c:pt>
                <c:pt idx="636">
                  <c:v>31.5</c:v>
                </c:pt>
                <c:pt idx="637">
                  <c:v>31.2</c:v>
                </c:pt>
                <c:pt idx="638">
                  <c:v>31.2</c:v>
                </c:pt>
                <c:pt idx="639">
                  <c:v>31.2</c:v>
                </c:pt>
                <c:pt idx="640">
                  <c:v>31.2</c:v>
                </c:pt>
                <c:pt idx="641">
                  <c:v>31.2</c:v>
                </c:pt>
                <c:pt idx="642">
                  <c:v>31.2</c:v>
                </c:pt>
                <c:pt idx="643">
                  <c:v>31.2</c:v>
                </c:pt>
                <c:pt idx="644">
                  <c:v>31.2</c:v>
                </c:pt>
                <c:pt idx="645">
                  <c:v>31</c:v>
                </c:pt>
                <c:pt idx="646">
                  <c:v>31</c:v>
                </c:pt>
                <c:pt idx="647">
                  <c:v>31</c:v>
                </c:pt>
                <c:pt idx="648">
                  <c:v>31</c:v>
                </c:pt>
                <c:pt idx="649">
                  <c:v>31</c:v>
                </c:pt>
                <c:pt idx="650">
                  <c:v>31</c:v>
                </c:pt>
                <c:pt idx="651">
                  <c:v>31</c:v>
                </c:pt>
                <c:pt idx="652">
                  <c:v>31</c:v>
                </c:pt>
                <c:pt idx="653">
                  <c:v>31</c:v>
                </c:pt>
                <c:pt idx="654">
                  <c:v>30.7</c:v>
                </c:pt>
                <c:pt idx="655">
                  <c:v>30.7</c:v>
                </c:pt>
                <c:pt idx="656">
                  <c:v>30.7</c:v>
                </c:pt>
                <c:pt idx="657">
                  <c:v>30.7</c:v>
                </c:pt>
                <c:pt idx="658">
                  <c:v>30.7</c:v>
                </c:pt>
                <c:pt idx="659">
                  <c:v>30.7</c:v>
                </c:pt>
                <c:pt idx="660">
                  <c:v>30.7</c:v>
                </c:pt>
                <c:pt idx="661">
                  <c:v>30.5</c:v>
                </c:pt>
                <c:pt idx="662">
                  <c:v>30.5</c:v>
                </c:pt>
                <c:pt idx="663">
                  <c:v>30.5</c:v>
                </c:pt>
                <c:pt idx="664">
                  <c:v>30.5</c:v>
                </c:pt>
                <c:pt idx="665">
                  <c:v>30.5</c:v>
                </c:pt>
                <c:pt idx="666">
                  <c:v>30.5</c:v>
                </c:pt>
                <c:pt idx="667">
                  <c:v>30.5</c:v>
                </c:pt>
                <c:pt idx="668">
                  <c:v>30.5</c:v>
                </c:pt>
                <c:pt idx="669">
                  <c:v>30.3</c:v>
                </c:pt>
                <c:pt idx="670">
                  <c:v>30.3</c:v>
                </c:pt>
                <c:pt idx="671">
                  <c:v>30.3</c:v>
                </c:pt>
                <c:pt idx="672">
                  <c:v>30.3</c:v>
                </c:pt>
                <c:pt idx="673">
                  <c:v>30.3</c:v>
                </c:pt>
                <c:pt idx="674">
                  <c:v>30.3</c:v>
                </c:pt>
                <c:pt idx="675">
                  <c:v>30.3</c:v>
                </c:pt>
                <c:pt idx="676">
                  <c:v>30.3</c:v>
                </c:pt>
                <c:pt idx="677">
                  <c:v>30.3</c:v>
                </c:pt>
                <c:pt idx="678">
                  <c:v>30</c:v>
                </c:pt>
                <c:pt idx="679">
                  <c:v>30</c:v>
                </c:pt>
                <c:pt idx="680">
                  <c:v>30</c:v>
                </c:pt>
                <c:pt idx="681">
                  <c:v>30</c:v>
                </c:pt>
                <c:pt idx="682">
                  <c:v>30</c:v>
                </c:pt>
                <c:pt idx="683">
                  <c:v>30</c:v>
                </c:pt>
                <c:pt idx="684">
                  <c:v>30</c:v>
                </c:pt>
                <c:pt idx="685">
                  <c:v>30</c:v>
                </c:pt>
                <c:pt idx="686">
                  <c:v>29.8</c:v>
                </c:pt>
                <c:pt idx="687">
                  <c:v>29.8</c:v>
                </c:pt>
                <c:pt idx="688">
                  <c:v>29.8</c:v>
                </c:pt>
                <c:pt idx="689">
                  <c:v>29.8</c:v>
                </c:pt>
                <c:pt idx="690">
                  <c:v>29.8</c:v>
                </c:pt>
                <c:pt idx="691">
                  <c:v>29.8</c:v>
                </c:pt>
                <c:pt idx="692">
                  <c:v>29.8</c:v>
                </c:pt>
                <c:pt idx="693">
                  <c:v>29.8</c:v>
                </c:pt>
                <c:pt idx="694">
                  <c:v>29.6</c:v>
                </c:pt>
                <c:pt idx="695">
                  <c:v>29.6</c:v>
                </c:pt>
                <c:pt idx="696">
                  <c:v>29.6</c:v>
                </c:pt>
                <c:pt idx="697">
                  <c:v>29.6</c:v>
                </c:pt>
                <c:pt idx="698">
                  <c:v>29.6</c:v>
                </c:pt>
                <c:pt idx="699">
                  <c:v>29.6</c:v>
                </c:pt>
                <c:pt idx="700">
                  <c:v>29.6</c:v>
                </c:pt>
                <c:pt idx="701">
                  <c:v>29.6</c:v>
                </c:pt>
                <c:pt idx="702">
                  <c:v>29.3</c:v>
                </c:pt>
                <c:pt idx="703">
                  <c:v>29.3</c:v>
                </c:pt>
                <c:pt idx="704">
                  <c:v>29.3</c:v>
                </c:pt>
                <c:pt idx="705">
                  <c:v>29.3</c:v>
                </c:pt>
                <c:pt idx="706">
                  <c:v>29.3</c:v>
                </c:pt>
                <c:pt idx="707">
                  <c:v>29.3</c:v>
                </c:pt>
                <c:pt idx="708">
                  <c:v>29.3</c:v>
                </c:pt>
                <c:pt idx="709">
                  <c:v>29.3</c:v>
                </c:pt>
                <c:pt idx="710">
                  <c:v>29.2</c:v>
                </c:pt>
                <c:pt idx="711">
                  <c:v>29.2</c:v>
                </c:pt>
                <c:pt idx="712">
                  <c:v>29.2</c:v>
                </c:pt>
                <c:pt idx="713">
                  <c:v>29.2</c:v>
                </c:pt>
                <c:pt idx="714">
                  <c:v>29.2</c:v>
                </c:pt>
                <c:pt idx="715">
                  <c:v>29.2</c:v>
                </c:pt>
                <c:pt idx="716">
                  <c:v>29.2</c:v>
                </c:pt>
                <c:pt idx="717">
                  <c:v>29.2</c:v>
                </c:pt>
                <c:pt idx="718">
                  <c:v>29</c:v>
                </c:pt>
                <c:pt idx="719">
                  <c:v>29</c:v>
                </c:pt>
                <c:pt idx="720">
                  <c:v>29</c:v>
                </c:pt>
                <c:pt idx="721">
                  <c:v>29</c:v>
                </c:pt>
                <c:pt idx="722">
                  <c:v>29</c:v>
                </c:pt>
                <c:pt idx="723">
                  <c:v>29</c:v>
                </c:pt>
                <c:pt idx="724">
                  <c:v>29</c:v>
                </c:pt>
                <c:pt idx="725">
                  <c:v>29</c:v>
                </c:pt>
                <c:pt idx="726">
                  <c:v>29</c:v>
                </c:pt>
                <c:pt idx="727">
                  <c:v>29</c:v>
                </c:pt>
                <c:pt idx="728">
                  <c:v>29</c:v>
                </c:pt>
                <c:pt idx="729">
                  <c:v>29</c:v>
                </c:pt>
                <c:pt idx="730">
                  <c:v>29</c:v>
                </c:pt>
                <c:pt idx="731">
                  <c:v>29</c:v>
                </c:pt>
                <c:pt idx="732">
                  <c:v>29</c:v>
                </c:pt>
                <c:pt idx="733">
                  <c:v>29</c:v>
                </c:pt>
                <c:pt idx="734">
                  <c:v>29</c:v>
                </c:pt>
                <c:pt idx="735">
                  <c:v>29.1</c:v>
                </c:pt>
                <c:pt idx="736">
                  <c:v>29.1</c:v>
                </c:pt>
                <c:pt idx="737">
                  <c:v>29.1</c:v>
                </c:pt>
                <c:pt idx="738">
                  <c:v>29.1</c:v>
                </c:pt>
                <c:pt idx="739">
                  <c:v>29.1</c:v>
                </c:pt>
                <c:pt idx="740">
                  <c:v>29.1</c:v>
                </c:pt>
                <c:pt idx="741">
                  <c:v>29.1</c:v>
                </c:pt>
                <c:pt idx="742">
                  <c:v>29.1</c:v>
                </c:pt>
                <c:pt idx="743">
                  <c:v>29.3</c:v>
                </c:pt>
                <c:pt idx="744">
                  <c:v>29.3</c:v>
                </c:pt>
                <c:pt idx="745">
                  <c:v>29.3</c:v>
                </c:pt>
                <c:pt idx="746">
                  <c:v>29.3</c:v>
                </c:pt>
                <c:pt idx="747">
                  <c:v>29.3</c:v>
                </c:pt>
                <c:pt idx="748">
                  <c:v>29.3</c:v>
                </c:pt>
                <c:pt idx="749">
                  <c:v>29.3</c:v>
                </c:pt>
                <c:pt idx="750">
                  <c:v>29.3</c:v>
                </c:pt>
                <c:pt idx="751">
                  <c:v>29.6</c:v>
                </c:pt>
                <c:pt idx="752">
                  <c:v>29.6</c:v>
                </c:pt>
                <c:pt idx="753">
                  <c:v>29.6</c:v>
                </c:pt>
                <c:pt idx="754">
                  <c:v>29.6</c:v>
                </c:pt>
                <c:pt idx="755">
                  <c:v>29.6</c:v>
                </c:pt>
                <c:pt idx="756">
                  <c:v>29.6</c:v>
                </c:pt>
                <c:pt idx="757">
                  <c:v>29.6</c:v>
                </c:pt>
                <c:pt idx="758">
                  <c:v>29.6</c:v>
                </c:pt>
                <c:pt idx="759">
                  <c:v>29.9</c:v>
                </c:pt>
                <c:pt idx="760">
                  <c:v>29.9</c:v>
                </c:pt>
                <c:pt idx="761">
                  <c:v>29.9</c:v>
                </c:pt>
                <c:pt idx="762">
                  <c:v>29.9</c:v>
                </c:pt>
                <c:pt idx="763">
                  <c:v>29.9</c:v>
                </c:pt>
                <c:pt idx="764">
                  <c:v>29.9</c:v>
                </c:pt>
                <c:pt idx="765">
                  <c:v>29.9</c:v>
                </c:pt>
                <c:pt idx="766">
                  <c:v>29.9</c:v>
                </c:pt>
                <c:pt idx="767">
                  <c:v>29.9</c:v>
                </c:pt>
                <c:pt idx="768">
                  <c:v>30.3</c:v>
                </c:pt>
                <c:pt idx="769">
                  <c:v>30.3</c:v>
                </c:pt>
                <c:pt idx="770">
                  <c:v>30.3</c:v>
                </c:pt>
                <c:pt idx="771">
                  <c:v>30.3</c:v>
                </c:pt>
                <c:pt idx="772">
                  <c:v>30.3</c:v>
                </c:pt>
                <c:pt idx="773">
                  <c:v>30.3</c:v>
                </c:pt>
                <c:pt idx="774">
                  <c:v>30.3</c:v>
                </c:pt>
                <c:pt idx="775">
                  <c:v>30.3</c:v>
                </c:pt>
                <c:pt idx="776">
                  <c:v>30.8</c:v>
                </c:pt>
                <c:pt idx="777">
                  <c:v>30.8</c:v>
                </c:pt>
                <c:pt idx="778">
                  <c:v>30.8</c:v>
                </c:pt>
                <c:pt idx="779">
                  <c:v>30.8</c:v>
                </c:pt>
                <c:pt idx="780">
                  <c:v>30.8</c:v>
                </c:pt>
                <c:pt idx="781">
                  <c:v>30.8</c:v>
                </c:pt>
                <c:pt idx="782">
                  <c:v>30.8</c:v>
                </c:pt>
                <c:pt idx="783">
                  <c:v>30.8</c:v>
                </c:pt>
                <c:pt idx="784">
                  <c:v>31.3</c:v>
                </c:pt>
                <c:pt idx="785">
                  <c:v>31.3</c:v>
                </c:pt>
                <c:pt idx="786">
                  <c:v>31.3</c:v>
                </c:pt>
                <c:pt idx="787">
                  <c:v>31.3</c:v>
                </c:pt>
                <c:pt idx="788">
                  <c:v>31.3</c:v>
                </c:pt>
                <c:pt idx="789">
                  <c:v>31.3</c:v>
                </c:pt>
                <c:pt idx="790">
                  <c:v>31.3</c:v>
                </c:pt>
                <c:pt idx="791">
                  <c:v>31.3</c:v>
                </c:pt>
                <c:pt idx="792">
                  <c:v>31.7</c:v>
                </c:pt>
                <c:pt idx="793">
                  <c:v>31.7</c:v>
                </c:pt>
                <c:pt idx="794">
                  <c:v>31.7</c:v>
                </c:pt>
                <c:pt idx="795">
                  <c:v>31.7</c:v>
                </c:pt>
                <c:pt idx="796">
                  <c:v>31.7</c:v>
                </c:pt>
                <c:pt idx="797">
                  <c:v>31.7</c:v>
                </c:pt>
                <c:pt idx="798">
                  <c:v>31.7</c:v>
                </c:pt>
                <c:pt idx="799">
                  <c:v>31.7</c:v>
                </c:pt>
                <c:pt idx="800">
                  <c:v>32</c:v>
                </c:pt>
                <c:pt idx="801">
                  <c:v>32</c:v>
                </c:pt>
                <c:pt idx="802">
                  <c:v>32</c:v>
                </c:pt>
                <c:pt idx="803">
                  <c:v>32</c:v>
                </c:pt>
                <c:pt idx="804">
                  <c:v>32</c:v>
                </c:pt>
                <c:pt idx="805">
                  <c:v>32</c:v>
                </c:pt>
                <c:pt idx="806">
                  <c:v>32</c:v>
                </c:pt>
                <c:pt idx="807">
                  <c:v>32</c:v>
                </c:pt>
                <c:pt idx="808">
                  <c:v>32.4</c:v>
                </c:pt>
                <c:pt idx="809">
                  <c:v>32.4</c:v>
                </c:pt>
                <c:pt idx="810">
                  <c:v>32.4</c:v>
                </c:pt>
                <c:pt idx="811">
                  <c:v>32.4</c:v>
                </c:pt>
                <c:pt idx="812">
                  <c:v>32.4</c:v>
                </c:pt>
                <c:pt idx="813">
                  <c:v>32.4</c:v>
                </c:pt>
                <c:pt idx="814">
                  <c:v>32.4</c:v>
                </c:pt>
                <c:pt idx="815">
                  <c:v>32.4</c:v>
                </c:pt>
                <c:pt idx="816">
                  <c:v>32.4</c:v>
                </c:pt>
                <c:pt idx="817">
                  <c:v>32.700000000000003</c:v>
                </c:pt>
                <c:pt idx="818">
                  <c:v>32.700000000000003</c:v>
                </c:pt>
                <c:pt idx="819">
                  <c:v>32.700000000000003</c:v>
                </c:pt>
                <c:pt idx="820">
                  <c:v>32.700000000000003</c:v>
                </c:pt>
                <c:pt idx="821">
                  <c:v>32.700000000000003</c:v>
                </c:pt>
                <c:pt idx="822">
                  <c:v>32.700000000000003</c:v>
                </c:pt>
                <c:pt idx="823">
                  <c:v>32.700000000000003</c:v>
                </c:pt>
                <c:pt idx="824">
                  <c:v>32.700000000000003</c:v>
                </c:pt>
                <c:pt idx="825">
                  <c:v>32.9</c:v>
                </c:pt>
                <c:pt idx="826">
                  <c:v>32.9</c:v>
                </c:pt>
                <c:pt idx="827">
                  <c:v>32.9</c:v>
                </c:pt>
                <c:pt idx="828">
                  <c:v>32.9</c:v>
                </c:pt>
                <c:pt idx="829">
                  <c:v>32.9</c:v>
                </c:pt>
                <c:pt idx="830">
                  <c:v>32.9</c:v>
                </c:pt>
                <c:pt idx="831">
                  <c:v>32.9</c:v>
                </c:pt>
                <c:pt idx="832">
                  <c:v>32.9</c:v>
                </c:pt>
                <c:pt idx="833">
                  <c:v>33</c:v>
                </c:pt>
                <c:pt idx="834">
                  <c:v>33</c:v>
                </c:pt>
                <c:pt idx="835">
                  <c:v>33</c:v>
                </c:pt>
                <c:pt idx="836">
                  <c:v>33</c:v>
                </c:pt>
                <c:pt idx="837">
                  <c:v>33</c:v>
                </c:pt>
                <c:pt idx="838">
                  <c:v>33</c:v>
                </c:pt>
                <c:pt idx="839">
                  <c:v>33</c:v>
                </c:pt>
                <c:pt idx="840">
                  <c:v>33</c:v>
                </c:pt>
                <c:pt idx="841">
                  <c:v>33</c:v>
                </c:pt>
                <c:pt idx="842">
                  <c:v>33</c:v>
                </c:pt>
                <c:pt idx="843">
                  <c:v>33</c:v>
                </c:pt>
                <c:pt idx="844">
                  <c:v>33</c:v>
                </c:pt>
                <c:pt idx="845">
                  <c:v>33</c:v>
                </c:pt>
                <c:pt idx="846">
                  <c:v>33</c:v>
                </c:pt>
                <c:pt idx="847">
                  <c:v>33</c:v>
                </c:pt>
                <c:pt idx="848">
                  <c:v>33</c:v>
                </c:pt>
                <c:pt idx="849">
                  <c:v>32.799999999999997</c:v>
                </c:pt>
                <c:pt idx="850">
                  <c:v>32.799999999999997</c:v>
                </c:pt>
                <c:pt idx="851">
                  <c:v>32.799999999999997</c:v>
                </c:pt>
                <c:pt idx="852">
                  <c:v>32.799999999999997</c:v>
                </c:pt>
                <c:pt idx="853">
                  <c:v>32.799999999999997</c:v>
                </c:pt>
                <c:pt idx="854">
                  <c:v>32.799999999999997</c:v>
                </c:pt>
                <c:pt idx="855">
                  <c:v>32.799999999999997</c:v>
                </c:pt>
                <c:pt idx="856">
                  <c:v>32.799999999999997</c:v>
                </c:pt>
                <c:pt idx="857">
                  <c:v>32.799999999999997</c:v>
                </c:pt>
                <c:pt idx="858">
                  <c:v>32.799999999999997</c:v>
                </c:pt>
                <c:pt idx="859">
                  <c:v>32.799999999999997</c:v>
                </c:pt>
                <c:pt idx="860">
                  <c:v>32.799999999999997</c:v>
                </c:pt>
                <c:pt idx="861">
                  <c:v>32.799999999999997</c:v>
                </c:pt>
                <c:pt idx="862">
                  <c:v>32.799999999999997</c:v>
                </c:pt>
                <c:pt idx="863">
                  <c:v>32.799999999999997</c:v>
                </c:pt>
                <c:pt idx="864">
                  <c:v>32.799999999999997</c:v>
                </c:pt>
                <c:pt idx="865">
                  <c:v>32.799999999999997</c:v>
                </c:pt>
                <c:pt idx="866">
                  <c:v>32.799999999999997</c:v>
                </c:pt>
                <c:pt idx="867">
                  <c:v>32.799999999999997</c:v>
                </c:pt>
                <c:pt idx="868">
                  <c:v>32.799999999999997</c:v>
                </c:pt>
                <c:pt idx="869">
                  <c:v>32.799999999999997</c:v>
                </c:pt>
                <c:pt idx="870">
                  <c:v>32.799999999999997</c:v>
                </c:pt>
                <c:pt idx="871">
                  <c:v>32.799999999999997</c:v>
                </c:pt>
                <c:pt idx="872">
                  <c:v>32.799999999999997</c:v>
                </c:pt>
                <c:pt idx="873">
                  <c:v>32.4</c:v>
                </c:pt>
                <c:pt idx="874">
                  <c:v>32.4</c:v>
                </c:pt>
                <c:pt idx="875">
                  <c:v>32.4</c:v>
                </c:pt>
                <c:pt idx="876">
                  <c:v>32.4</c:v>
                </c:pt>
                <c:pt idx="877">
                  <c:v>32.4</c:v>
                </c:pt>
                <c:pt idx="878">
                  <c:v>32.4</c:v>
                </c:pt>
                <c:pt idx="879">
                  <c:v>32.4</c:v>
                </c:pt>
                <c:pt idx="880">
                  <c:v>32.299999999999997</c:v>
                </c:pt>
                <c:pt idx="881">
                  <c:v>32.299999999999997</c:v>
                </c:pt>
                <c:pt idx="882">
                  <c:v>32.299999999999997</c:v>
                </c:pt>
                <c:pt idx="883">
                  <c:v>32.299999999999997</c:v>
                </c:pt>
                <c:pt idx="884">
                  <c:v>32.299999999999997</c:v>
                </c:pt>
                <c:pt idx="885">
                  <c:v>32.299999999999997</c:v>
                </c:pt>
                <c:pt idx="886">
                  <c:v>32.299999999999997</c:v>
                </c:pt>
                <c:pt idx="887">
                  <c:v>32.299999999999997</c:v>
                </c:pt>
                <c:pt idx="888">
                  <c:v>32</c:v>
                </c:pt>
                <c:pt idx="889">
                  <c:v>32</c:v>
                </c:pt>
                <c:pt idx="890">
                  <c:v>32</c:v>
                </c:pt>
                <c:pt idx="891">
                  <c:v>32</c:v>
                </c:pt>
                <c:pt idx="892">
                  <c:v>32</c:v>
                </c:pt>
                <c:pt idx="893">
                  <c:v>32</c:v>
                </c:pt>
                <c:pt idx="894">
                  <c:v>32</c:v>
                </c:pt>
                <c:pt idx="895">
                  <c:v>32</c:v>
                </c:pt>
                <c:pt idx="896">
                  <c:v>31.8</c:v>
                </c:pt>
                <c:pt idx="897">
                  <c:v>31.8</c:v>
                </c:pt>
                <c:pt idx="898">
                  <c:v>31.8</c:v>
                </c:pt>
                <c:pt idx="899">
                  <c:v>31.8</c:v>
                </c:pt>
                <c:pt idx="900">
                  <c:v>31.8</c:v>
                </c:pt>
                <c:pt idx="901">
                  <c:v>31.8</c:v>
                </c:pt>
                <c:pt idx="902">
                  <c:v>31.8</c:v>
                </c:pt>
                <c:pt idx="903">
                  <c:v>31.8</c:v>
                </c:pt>
                <c:pt idx="904">
                  <c:v>31.8</c:v>
                </c:pt>
                <c:pt idx="905">
                  <c:v>31.8</c:v>
                </c:pt>
                <c:pt idx="906">
                  <c:v>31.8</c:v>
                </c:pt>
                <c:pt idx="907">
                  <c:v>31.8</c:v>
                </c:pt>
                <c:pt idx="908">
                  <c:v>31.8</c:v>
                </c:pt>
                <c:pt idx="909">
                  <c:v>31.8</c:v>
                </c:pt>
                <c:pt idx="910">
                  <c:v>31.8</c:v>
                </c:pt>
                <c:pt idx="911">
                  <c:v>31.8</c:v>
                </c:pt>
                <c:pt idx="912">
                  <c:v>31.8</c:v>
                </c:pt>
                <c:pt idx="913">
                  <c:v>31.8</c:v>
                </c:pt>
                <c:pt idx="914">
                  <c:v>31.8</c:v>
                </c:pt>
                <c:pt idx="915">
                  <c:v>31.8</c:v>
                </c:pt>
                <c:pt idx="916">
                  <c:v>31.8</c:v>
                </c:pt>
                <c:pt idx="917">
                  <c:v>31.8</c:v>
                </c:pt>
                <c:pt idx="918">
                  <c:v>31.8</c:v>
                </c:pt>
                <c:pt idx="919">
                  <c:v>31.8</c:v>
                </c:pt>
                <c:pt idx="920">
                  <c:v>31.3</c:v>
                </c:pt>
                <c:pt idx="921">
                  <c:v>31.3</c:v>
                </c:pt>
                <c:pt idx="922">
                  <c:v>31.3</c:v>
                </c:pt>
                <c:pt idx="923">
                  <c:v>31.3</c:v>
                </c:pt>
                <c:pt idx="924">
                  <c:v>31.3</c:v>
                </c:pt>
                <c:pt idx="925">
                  <c:v>31.3</c:v>
                </c:pt>
                <c:pt idx="926">
                  <c:v>31.3</c:v>
                </c:pt>
                <c:pt idx="927">
                  <c:v>31.1</c:v>
                </c:pt>
                <c:pt idx="928">
                  <c:v>31.1</c:v>
                </c:pt>
                <c:pt idx="929">
                  <c:v>31.1</c:v>
                </c:pt>
                <c:pt idx="930">
                  <c:v>31.1</c:v>
                </c:pt>
                <c:pt idx="931">
                  <c:v>31.1</c:v>
                </c:pt>
                <c:pt idx="932">
                  <c:v>31.1</c:v>
                </c:pt>
                <c:pt idx="933">
                  <c:v>31.1</c:v>
                </c:pt>
                <c:pt idx="934">
                  <c:v>31.1</c:v>
                </c:pt>
                <c:pt idx="935">
                  <c:v>30.8</c:v>
                </c:pt>
                <c:pt idx="936">
                  <c:v>30.8</c:v>
                </c:pt>
                <c:pt idx="937">
                  <c:v>30.8</c:v>
                </c:pt>
                <c:pt idx="938">
                  <c:v>30.8</c:v>
                </c:pt>
                <c:pt idx="939">
                  <c:v>30.8</c:v>
                </c:pt>
                <c:pt idx="940">
                  <c:v>30.8</c:v>
                </c:pt>
                <c:pt idx="941">
                  <c:v>30.8</c:v>
                </c:pt>
                <c:pt idx="942">
                  <c:v>30.8</c:v>
                </c:pt>
                <c:pt idx="943">
                  <c:v>30.8</c:v>
                </c:pt>
                <c:pt idx="944">
                  <c:v>30.6</c:v>
                </c:pt>
                <c:pt idx="945">
                  <c:v>30.6</c:v>
                </c:pt>
                <c:pt idx="946">
                  <c:v>30.6</c:v>
                </c:pt>
                <c:pt idx="947">
                  <c:v>30.6</c:v>
                </c:pt>
                <c:pt idx="948">
                  <c:v>30.6</c:v>
                </c:pt>
                <c:pt idx="949">
                  <c:v>30.6</c:v>
                </c:pt>
                <c:pt idx="950">
                  <c:v>30.6</c:v>
                </c:pt>
                <c:pt idx="951">
                  <c:v>30.6</c:v>
                </c:pt>
                <c:pt idx="952">
                  <c:v>30.4</c:v>
                </c:pt>
                <c:pt idx="953">
                  <c:v>30.4</c:v>
                </c:pt>
                <c:pt idx="954">
                  <c:v>30.4</c:v>
                </c:pt>
                <c:pt idx="955">
                  <c:v>30.4</c:v>
                </c:pt>
                <c:pt idx="956">
                  <c:v>30.4</c:v>
                </c:pt>
                <c:pt idx="957">
                  <c:v>30.4</c:v>
                </c:pt>
                <c:pt idx="958">
                  <c:v>30.4</c:v>
                </c:pt>
                <c:pt idx="959">
                  <c:v>30.4</c:v>
                </c:pt>
                <c:pt idx="960">
                  <c:v>30.3</c:v>
                </c:pt>
                <c:pt idx="961">
                  <c:v>30.3</c:v>
                </c:pt>
                <c:pt idx="962">
                  <c:v>30.3</c:v>
                </c:pt>
                <c:pt idx="963">
                  <c:v>30.3</c:v>
                </c:pt>
                <c:pt idx="964">
                  <c:v>30.3</c:v>
                </c:pt>
                <c:pt idx="965">
                  <c:v>30.3</c:v>
                </c:pt>
                <c:pt idx="966">
                  <c:v>30.3</c:v>
                </c:pt>
                <c:pt idx="967">
                  <c:v>30.3</c:v>
                </c:pt>
                <c:pt idx="968">
                  <c:v>30.1</c:v>
                </c:pt>
                <c:pt idx="969">
                  <c:v>30.1</c:v>
                </c:pt>
                <c:pt idx="970">
                  <c:v>30.1</c:v>
                </c:pt>
                <c:pt idx="971">
                  <c:v>30.1</c:v>
                </c:pt>
                <c:pt idx="972">
                  <c:v>30.1</c:v>
                </c:pt>
                <c:pt idx="973">
                  <c:v>30.1</c:v>
                </c:pt>
                <c:pt idx="974">
                  <c:v>30.1</c:v>
                </c:pt>
                <c:pt idx="975">
                  <c:v>30.1</c:v>
                </c:pt>
                <c:pt idx="976">
                  <c:v>30</c:v>
                </c:pt>
                <c:pt idx="977">
                  <c:v>30</c:v>
                </c:pt>
                <c:pt idx="978">
                  <c:v>30</c:v>
                </c:pt>
                <c:pt idx="979">
                  <c:v>30</c:v>
                </c:pt>
                <c:pt idx="980">
                  <c:v>30</c:v>
                </c:pt>
                <c:pt idx="981">
                  <c:v>30</c:v>
                </c:pt>
                <c:pt idx="982">
                  <c:v>30</c:v>
                </c:pt>
                <c:pt idx="983">
                  <c:v>30</c:v>
                </c:pt>
                <c:pt idx="984">
                  <c:v>29.8</c:v>
                </c:pt>
                <c:pt idx="985">
                  <c:v>29.8</c:v>
                </c:pt>
                <c:pt idx="986">
                  <c:v>29.8</c:v>
                </c:pt>
                <c:pt idx="987">
                  <c:v>29.8</c:v>
                </c:pt>
                <c:pt idx="988">
                  <c:v>29.8</c:v>
                </c:pt>
                <c:pt idx="989">
                  <c:v>29.8</c:v>
                </c:pt>
                <c:pt idx="990">
                  <c:v>29.8</c:v>
                </c:pt>
                <c:pt idx="991">
                  <c:v>29.8</c:v>
                </c:pt>
                <c:pt idx="992">
                  <c:v>29.8</c:v>
                </c:pt>
                <c:pt idx="993">
                  <c:v>29.7</c:v>
                </c:pt>
                <c:pt idx="994">
                  <c:v>29.7</c:v>
                </c:pt>
                <c:pt idx="995">
                  <c:v>29.7</c:v>
                </c:pt>
                <c:pt idx="996">
                  <c:v>29.7</c:v>
                </c:pt>
                <c:pt idx="997">
                  <c:v>29.7</c:v>
                </c:pt>
                <c:pt idx="998">
                  <c:v>29.7</c:v>
                </c:pt>
                <c:pt idx="999">
                  <c:v>29.7</c:v>
                </c:pt>
                <c:pt idx="1000">
                  <c:v>29.7</c:v>
                </c:pt>
                <c:pt idx="1001">
                  <c:v>29.6</c:v>
                </c:pt>
                <c:pt idx="1002">
                  <c:v>29.6</c:v>
                </c:pt>
                <c:pt idx="1003">
                  <c:v>29.6</c:v>
                </c:pt>
                <c:pt idx="1004">
                  <c:v>29.6</c:v>
                </c:pt>
                <c:pt idx="1005">
                  <c:v>29.6</c:v>
                </c:pt>
                <c:pt idx="1006">
                  <c:v>29.6</c:v>
                </c:pt>
                <c:pt idx="1007">
                  <c:v>29.6</c:v>
                </c:pt>
                <c:pt idx="1008">
                  <c:v>29.6</c:v>
                </c:pt>
                <c:pt idx="1009">
                  <c:v>29.4</c:v>
                </c:pt>
                <c:pt idx="1010">
                  <c:v>29.4</c:v>
                </c:pt>
                <c:pt idx="1011">
                  <c:v>29.4</c:v>
                </c:pt>
                <c:pt idx="1012">
                  <c:v>29.4</c:v>
                </c:pt>
                <c:pt idx="1013">
                  <c:v>29.4</c:v>
                </c:pt>
                <c:pt idx="1014">
                  <c:v>29.4</c:v>
                </c:pt>
                <c:pt idx="1015">
                  <c:v>29.4</c:v>
                </c:pt>
                <c:pt idx="1016">
                  <c:v>29.4</c:v>
                </c:pt>
                <c:pt idx="1017">
                  <c:v>29.3</c:v>
                </c:pt>
                <c:pt idx="1018">
                  <c:v>29.3</c:v>
                </c:pt>
                <c:pt idx="1019">
                  <c:v>29.3</c:v>
                </c:pt>
                <c:pt idx="1020">
                  <c:v>29.3</c:v>
                </c:pt>
                <c:pt idx="1021">
                  <c:v>29.3</c:v>
                </c:pt>
                <c:pt idx="1022">
                  <c:v>29.3</c:v>
                </c:pt>
                <c:pt idx="1023">
                  <c:v>29.3</c:v>
                </c:pt>
                <c:pt idx="1024">
                  <c:v>29.3</c:v>
                </c:pt>
                <c:pt idx="1025">
                  <c:v>29.3</c:v>
                </c:pt>
                <c:pt idx="1026">
                  <c:v>29.3</c:v>
                </c:pt>
                <c:pt idx="1027">
                  <c:v>29.3</c:v>
                </c:pt>
                <c:pt idx="1028">
                  <c:v>29.3</c:v>
                </c:pt>
                <c:pt idx="1029">
                  <c:v>29.3</c:v>
                </c:pt>
                <c:pt idx="1030">
                  <c:v>29.3</c:v>
                </c:pt>
                <c:pt idx="1031">
                  <c:v>29.3</c:v>
                </c:pt>
                <c:pt idx="1032">
                  <c:v>29.3</c:v>
                </c:pt>
                <c:pt idx="1033">
                  <c:v>29.3</c:v>
                </c:pt>
                <c:pt idx="1034">
                  <c:v>29.2</c:v>
                </c:pt>
                <c:pt idx="1035">
                  <c:v>29.2</c:v>
                </c:pt>
                <c:pt idx="1036">
                  <c:v>29.2</c:v>
                </c:pt>
                <c:pt idx="1037">
                  <c:v>29.2</c:v>
                </c:pt>
                <c:pt idx="1038">
                  <c:v>29.2</c:v>
                </c:pt>
                <c:pt idx="1039">
                  <c:v>29.2</c:v>
                </c:pt>
                <c:pt idx="1040">
                  <c:v>29.2</c:v>
                </c:pt>
                <c:pt idx="1041">
                  <c:v>29.2</c:v>
                </c:pt>
                <c:pt idx="1042">
                  <c:v>29.3</c:v>
                </c:pt>
                <c:pt idx="1043">
                  <c:v>29.3</c:v>
                </c:pt>
                <c:pt idx="1044">
                  <c:v>29.3</c:v>
                </c:pt>
                <c:pt idx="1045">
                  <c:v>29.3</c:v>
                </c:pt>
                <c:pt idx="1046">
                  <c:v>29.3</c:v>
                </c:pt>
                <c:pt idx="1047">
                  <c:v>29.3</c:v>
                </c:pt>
                <c:pt idx="1048">
                  <c:v>29.3</c:v>
                </c:pt>
                <c:pt idx="1049">
                  <c:v>29.3</c:v>
                </c:pt>
                <c:pt idx="1050">
                  <c:v>29.4</c:v>
                </c:pt>
                <c:pt idx="1051">
                  <c:v>29.4</c:v>
                </c:pt>
                <c:pt idx="1052">
                  <c:v>29.4</c:v>
                </c:pt>
                <c:pt idx="1053">
                  <c:v>29.4</c:v>
                </c:pt>
                <c:pt idx="1054">
                  <c:v>29.4</c:v>
                </c:pt>
                <c:pt idx="1055">
                  <c:v>29.4</c:v>
                </c:pt>
                <c:pt idx="1056">
                  <c:v>29.4</c:v>
                </c:pt>
                <c:pt idx="1057">
                  <c:v>29.4</c:v>
                </c:pt>
                <c:pt idx="1058">
                  <c:v>29.7</c:v>
                </c:pt>
                <c:pt idx="1059">
                  <c:v>29.7</c:v>
                </c:pt>
                <c:pt idx="1060">
                  <c:v>29.7</c:v>
                </c:pt>
                <c:pt idx="1061">
                  <c:v>29.7</c:v>
                </c:pt>
                <c:pt idx="1062">
                  <c:v>29.7</c:v>
                </c:pt>
                <c:pt idx="1063">
                  <c:v>29.7</c:v>
                </c:pt>
                <c:pt idx="1064">
                  <c:v>29.7</c:v>
                </c:pt>
                <c:pt idx="1065">
                  <c:v>29.7</c:v>
                </c:pt>
                <c:pt idx="1066">
                  <c:v>30</c:v>
                </c:pt>
                <c:pt idx="1067">
                  <c:v>30</c:v>
                </c:pt>
                <c:pt idx="1068">
                  <c:v>30</c:v>
                </c:pt>
                <c:pt idx="1069">
                  <c:v>30</c:v>
                </c:pt>
                <c:pt idx="1070">
                  <c:v>30</c:v>
                </c:pt>
                <c:pt idx="1071">
                  <c:v>30</c:v>
                </c:pt>
                <c:pt idx="1072">
                  <c:v>30</c:v>
                </c:pt>
                <c:pt idx="1073">
                  <c:v>30</c:v>
                </c:pt>
                <c:pt idx="1074">
                  <c:v>30</c:v>
                </c:pt>
                <c:pt idx="1075">
                  <c:v>30.4</c:v>
                </c:pt>
                <c:pt idx="1076">
                  <c:v>30.4</c:v>
                </c:pt>
                <c:pt idx="1077">
                  <c:v>30.4</c:v>
                </c:pt>
                <c:pt idx="1078">
                  <c:v>30.4</c:v>
                </c:pt>
                <c:pt idx="1079">
                  <c:v>30.4</c:v>
                </c:pt>
                <c:pt idx="1080">
                  <c:v>30.4</c:v>
                </c:pt>
                <c:pt idx="1081">
                  <c:v>30.4</c:v>
                </c:pt>
                <c:pt idx="1082">
                  <c:v>30.4</c:v>
                </c:pt>
                <c:pt idx="1083">
                  <c:v>30.9</c:v>
                </c:pt>
                <c:pt idx="1084">
                  <c:v>30.9</c:v>
                </c:pt>
                <c:pt idx="1085">
                  <c:v>30.9</c:v>
                </c:pt>
                <c:pt idx="1086">
                  <c:v>30.9</c:v>
                </c:pt>
                <c:pt idx="1087">
                  <c:v>30.9</c:v>
                </c:pt>
                <c:pt idx="1088">
                  <c:v>30.9</c:v>
                </c:pt>
                <c:pt idx="1089">
                  <c:v>30.9</c:v>
                </c:pt>
                <c:pt idx="1090">
                  <c:v>30.9</c:v>
                </c:pt>
                <c:pt idx="1091">
                  <c:v>31.4</c:v>
                </c:pt>
                <c:pt idx="1092">
                  <c:v>31.4</c:v>
                </c:pt>
                <c:pt idx="1093">
                  <c:v>31.4</c:v>
                </c:pt>
                <c:pt idx="1094">
                  <c:v>31.4</c:v>
                </c:pt>
                <c:pt idx="1095">
                  <c:v>31.4</c:v>
                </c:pt>
                <c:pt idx="1096">
                  <c:v>31.4</c:v>
                </c:pt>
                <c:pt idx="1097">
                  <c:v>31.4</c:v>
                </c:pt>
                <c:pt idx="1098">
                  <c:v>31.4</c:v>
                </c:pt>
                <c:pt idx="1099">
                  <c:v>31.8</c:v>
                </c:pt>
                <c:pt idx="1100">
                  <c:v>31.8</c:v>
                </c:pt>
                <c:pt idx="1101">
                  <c:v>31.8</c:v>
                </c:pt>
                <c:pt idx="1102">
                  <c:v>31.8</c:v>
                </c:pt>
                <c:pt idx="1103">
                  <c:v>31.8</c:v>
                </c:pt>
                <c:pt idx="1104">
                  <c:v>31.8</c:v>
                </c:pt>
                <c:pt idx="1105">
                  <c:v>31.8</c:v>
                </c:pt>
                <c:pt idx="1106">
                  <c:v>31.8</c:v>
                </c:pt>
                <c:pt idx="1107">
                  <c:v>32.299999999999997</c:v>
                </c:pt>
                <c:pt idx="1108">
                  <c:v>32.299999999999997</c:v>
                </c:pt>
                <c:pt idx="1109">
                  <c:v>32.299999999999997</c:v>
                </c:pt>
                <c:pt idx="1110">
                  <c:v>32.299999999999997</c:v>
                </c:pt>
                <c:pt idx="1111">
                  <c:v>32.299999999999997</c:v>
                </c:pt>
                <c:pt idx="1112">
                  <c:v>32.299999999999997</c:v>
                </c:pt>
                <c:pt idx="1113">
                  <c:v>32.299999999999997</c:v>
                </c:pt>
                <c:pt idx="1114">
                  <c:v>32.299999999999997</c:v>
                </c:pt>
                <c:pt idx="1115">
                  <c:v>32.6</c:v>
                </c:pt>
                <c:pt idx="1116">
                  <c:v>32.6</c:v>
                </c:pt>
                <c:pt idx="1117">
                  <c:v>32.6</c:v>
                </c:pt>
                <c:pt idx="1118">
                  <c:v>32.6</c:v>
                </c:pt>
                <c:pt idx="1119">
                  <c:v>32.6</c:v>
                </c:pt>
                <c:pt idx="1120">
                  <c:v>32.6</c:v>
                </c:pt>
                <c:pt idx="1121">
                  <c:v>32.6</c:v>
                </c:pt>
                <c:pt idx="1122">
                  <c:v>32.6</c:v>
                </c:pt>
                <c:pt idx="1123">
                  <c:v>32.6</c:v>
                </c:pt>
                <c:pt idx="1124">
                  <c:v>32.799999999999997</c:v>
                </c:pt>
                <c:pt idx="1125">
                  <c:v>32.799999999999997</c:v>
                </c:pt>
                <c:pt idx="1126">
                  <c:v>32.799999999999997</c:v>
                </c:pt>
                <c:pt idx="1127">
                  <c:v>32.799999999999997</c:v>
                </c:pt>
                <c:pt idx="1128">
                  <c:v>32.799999999999997</c:v>
                </c:pt>
                <c:pt idx="1129">
                  <c:v>32.799999999999997</c:v>
                </c:pt>
                <c:pt idx="1130">
                  <c:v>32.799999999999997</c:v>
                </c:pt>
                <c:pt idx="1131">
                  <c:v>32.799999999999997</c:v>
                </c:pt>
                <c:pt idx="1132">
                  <c:v>32.9</c:v>
                </c:pt>
                <c:pt idx="1133">
                  <c:v>32.9</c:v>
                </c:pt>
                <c:pt idx="1134">
                  <c:v>32.9</c:v>
                </c:pt>
                <c:pt idx="1135">
                  <c:v>32.9</c:v>
                </c:pt>
                <c:pt idx="1136">
                  <c:v>32.9</c:v>
                </c:pt>
                <c:pt idx="1137">
                  <c:v>32.9</c:v>
                </c:pt>
                <c:pt idx="1138">
                  <c:v>32.9</c:v>
                </c:pt>
                <c:pt idx="1139">
                  <c:v>32.9</c:v>
                </c:pt>
                <c:pt idx="1140">
                  <c:v>33</c:v>
                </c:pt>
                <c:pt idx="1141">
                  <c:v>33</c:v>
                </c:pt>
                <c:pt idx="1142">
                  <c:v>33</c:v>
                </c:pt>
                <c:pt idx="1143">
                  <c:v>33</c:v>
                </c:pt>
                <c:pt idx="1144">
                  <c:v>33</c:v>
                </c:pt>
                <c:pt idx="1145">
                  <c:v>33</c:v>
                </c:pt>
                <c:pt idx="1146">
                  <c:v>33</c:v>
                </c:pt>
                <c:pt idx="1147">
                  <c:v>33</c:v>
                </c:pt>
                <c:pt idx="1148">
                  <c:v>33</c:v>
                </c:pt>
                <c:pt idx="1149">
                  <c:v>33</c:v>
                </c:pt>
                <c:pt idx="1150">
                  <c:v>33</c:v>
                </c:pt>
                <c:pt idx="1151">
                  <c:v>33</c:v>
                </c:pt>
                <c:pt idx="1152">
                  <c:v>33</c:v>
                </c:pt>
                <c:pt idx="1153">
                  <c:v>33</c:v>
                </c:pt>
                <c:pt idx="1154">
                  <c:v>33</c:v>
                </c:pt>
                <c:pt idx="1155">
                  <c:v>33</c:v>
                </c:pt>
                <c:pt idx="1156">
                  <c:v>32.799999999999997</c:v>
                </c:pt>
                <c:pt idx="1157">
                  <c:v>32.799999999999997</c:v>
                </c:pt>
                <c:pt idx="1158">
                  <c:v>32.799999999999997</c:v>
                </c:pt>
                <c:pt idx="1159">
                  <c:v>32.799999999999997</c:v>
                </c:pt>
                <c:pt idx="1160">
                  <c:v>32.799999999999997</c:v>
                </c:pt>
                <c:pt idx="1161">
                  <c:v>32.799999999999997</c:v>
                </c:pt>
                <c:pt idx="1162">
                  <c:v>32.799999999999997</c:v>
                </c:pt>
                <c:pt idx="1163">
                  <c:v>32.799999999999997</c:v>
                </c:pt>
                <c:pt idx="1164">
                  <c:v>32.700000000000003</c:v>
                </c:pt>
                <c:pt idx="1165">
                  <c:v>32.700000000000003</c:v>
                </c:pt>
                <c:pt idx="1166">
                  <c:v>32.700000000000003</c:v>
                </c:pt>
                <c:pt idx="1167">
                  <c:v>32.700000000000003</c:v>
                </c:pt>
                <c:pt idx="1168">
                  <c:v>32.700000000000003</c:v>
                </c:pt>
                <c:pt idx="1169">
                  <c:v>32.700000000000003</c:v>
                </c:pt>
                <c:pt idx="1170">
                  <c:v>32.700000000000003</c:v>
                </c:pt>
                <c:pt idx="1171">
                  <c:v>32.700000000000003</c:v>
                </c:pt>
                <c:pt idx="1172">
                  <c:v>32.700000000000003</c:v>
                </c:pt>
                <c:pt idx="1173">
                  <c:v>32.5</c:v>
                </c:pt>
                <c:pt idx="1174">
                  <c:v>32.5</c:v>
                </c:pt>
                <c:pt idx="1175">
                  <c:v>32.5</c:v>
                </c:pt>
                <c:pt idx="1176">
                  <c:v>32.5</c:v>
                </c:pt>
                <c:pt idx="1177">
                  <c:v>32.5</c:v>
                </c:pt>
                <c:pt idx="1178">
                  <c:v>32.5</c:v>
                </c:pt>
                <c:pt idx="1179">
                  <c:v>32.5</c:v>
                </c:pt>
                <c:pt idx="1180">
                  <c:v>32.5</c:v>
                </c:pt>
                <c:pt idx="1181">
                  <c:v>32.299999999999997</c:v>
                </c:pt>
                <c:pt idx="1182">
                  <c:v>32.299999999999997</c:v>
                </c:pt>
                <c:pt idx="1183">
                  <c:v>32.299999999999997</c:v>
                </c:pt>
                <c:pt idx="1184">
                  <c:v>32.299999999999997</c:v>
                </c:pt>
                <c:pt idx="1185">
                  <c:v>32.299999999999997</c:v>
                </c:pt>
                <c:pt idx="1186">
                  <c:v>32.299999999999997</c:v>
                </c:pt>
                <c:pt idx="1187">
                  <c:v>32.299999999999997</c:v>
                </c:pt>
                <c:pt idx="1188">
                  <c:v>32.299999999999997</c:v>
                </c:pt>
                <c:pt idx="1189">
                  <c:v>32.1</c:v>
                </c:pt>
                <c:pt idx="1190">
                  <c:v>32.1</c:v>
                </c:pt>
                <c:pt idx="1191">
                  <c:v>32.1</c:v>
                </c:pt>
                <c:pt idx="1192">
                  <c:v>32.1</c:v>
                </c:pt>
                <c:pt idx="1193">
                  <c:v>32.1</c:v>
                </c:pt>
                <c:pt idx="1194">
                  <c:v>32.1</c:v>
                </c:pt>
                <c:pt idx="1195">
                  <c:v>32.1</c:v>
                </c:pt>
                <c:pt idx="1196">
                  <c:v>32.1</c:v>
                </c:pt>
                <c:pt idx="1197">
                  <c:v>31.8</c:v>
                </c:pt>
                <c:pt idx="1198">
                  <c:v>31.8</c:v>
                </c:pt>
                <c:pt idx="1199">
                  <c:v>31.8</c:v>
                </c:pt>
                <c:pt idx="1200">
                  <c:v>31.8</c:v>
                </c:pt>
                <c:pt idx="1201">
                  <c:v>31.8</c:v>
                </c:pt>
                <c:pt idx="1202">
                  <c:v>31.8</c:v>
                </c:pt>
                <c:pt idx="1203">
                  <c:v>31.8</c:v>
                </c:pt>
                <c:pt idx="1204">
                  <c:v>31.8</c:v>
                </c:pt>
                <c:pt idx="1205">
                  <c:v>31.6</c:v>
                </c:pt>
                <c:pt idx="1206">
                  <c:v>31.6</c:v>
                </c:pt>
                <c:pt idx="1207">
                  <c:v>31.6</c:v>
                </c:pt>
                <c:pt idx="1208">
                  <c:v>31.6</c:v>
                </c:pt>
                <c:pt idx="1209">
                  <c:v>31.6</c:v>
                </c:pt>
                <c:pt idx="1210">
                  <c:v>31.6</c:v>
                </c:pt>
                <c:pt idx="1211">
                  <c:v>31.6</c:v>
                </c:pt>
                <c:pt idx="1212">
                  <c:v>31.6</c:v>
                </c:pt>
                <c:pt idx="1213">
                  <c:v>31.6</c:v>
                </c:pt>
                <c:pt idx="1214">
                  <c:v>31.4</c:v>
                </c:pt>
                <c:pt idx="1215">
                  <c:v>31.4</c:v>
                </c:pt>
                <c:pt idx="1216">
                  <c:v>31.4</c:v>
                </c:pt>
                <c:pt idx="1217">
                  <c:v>31.4</c:v>
                </c:pt>
                <c:pt idx="1218">
                  <c:v>31.4</c:v>
                </c:pt>
                <c:pt idx="1219">
                  <c:v>31.4</c:v>
                </c:pt>
                <c:pt idx="1220">
                  <c:v>31.4</c:v>
                </c:pt>
                <c:pt idx="1221">
                  <c:v>31.4</c:v>
                </c:pt>
                <c:pt idx="1222">
                  <c:v>31.2</c:v>
                </c:pt>
                <c:pt idx="1223">
                  <c:v>31.2</c:v>
                </c:pt>
                <c:pt idx="1224">
                  <c:v>31.2</c:v>
                </c:pt>
                <c:pt idx="1225">
                  <c:v>31.2</c:v>
                </c:pt>
                <c:pt idx="1226">
                  <c:v>31.2</c:v>
                </c:pt>
                <c:pt idx="1227">
                  <c:v>31.2</c:v>
                </c:pt>
                <c:pt idx="1228">
                  <c:v>31.2</c:v>
                </c:pt>
                <c:pt idx="1229">
                  <c:v>31.2</c:v>
                </c:pt>
                <c:pt idx="1230">
                  <c:v>31</c:v>
                </c:pt>
                <c:pt idx="1231">
                  <c:v>31</c:v>
                </c:pt>
                <c:pt idx="1232">
                  <c:v>31</c:v>
                </c:pt>
                <c:pt idx="1233">
                  <c:v>31</c:v>
                </c:pt>
                <c:pt idx="1234">
                  <c:v>31</c:v>
                </c:pt>
                <c:pt idx="1235">
                  <c:v>31</c:v>
                </c:pt>
                <c:pt idx="1236">
                  <c:v>31</c:v>
                </c:pt>
                <c:pt idx="1237">
                  <c:v>31</c:v>
                </c:pt>
                <c:pt idx="1238">
                  <c:v>30.8</c:v>
                </c:pt>
                <c:pt idx="1239">
                  <c:v>30.8</c:v>
                </c:pt>
                <c:pt idx="1240">
                  <c:v>30.8</c:v>
                </c:pt>
                <c:pt idx="1241">
                  <c:v>30.8</c:v>
                </c:pt>
                <c:pt idx="1242">
                  <c:v>30.8</c:v>
                </c:pt>
                <c:pt idx="1243">
                  <c:v>30.8</c:v>
                </c:pt>
                <c:pt idx="1244">
                  <c:v>30.8</c:v>
                </c:pt>
                <c:pt idx="1245">
                  <c:v>30.8</c:v>
                </c:pt>
                <c:pt idx="1246">
                  <c:v>30.6</c:v>
                </c:pt>
                <c:pt idx="1247">
                  <c:v>30.6</c:v>
                </c:pt>
                <c:pt idx="1248">
                  <c:v>30.6</c:v>
                </c:pt>
                <c:pt idx="1249">
                  <c:v>30.6</c:v>
                </c:pt>
                <c:pt idx="1250">
                  <c:v>30.6</c:v>
                </c:pt>
                <c:pt idx="1251">
                  <c:v>30.6</c:v>
                </c:pt>
                <c:pt idx="1252">
                  <c:v>30.6</c:v>
                </c:pt>
                <c:pt idx="1253">
                  <c:v>30.6</c:v>
                </c:pt>
                <c:pt idx="1254">
                  <c:v>30.4</c:v>
                </c:pt>
                <c:pt idx="1255">
                  <c:v>30.4</c:v>
                </c:pt>
                <c:pt idx="1256">
                  <c:v>30.4</c:v>
                </c:pt>
                <c:pt idx="1257">
                  <c:v>30.4</c:v>
                </c:pt>
                <c:pt idx="1258">
                  <c:v>30.4</c:v>
                </c:pt>
                <c:pt idx="1259">
                  <c:v>30.4</c:v>
                </c:pt>
                <c:pt idx="1260">
                  <c:v>30.4</c:v>
                </c:pt>
                <c:pt idx="1261">
                  <c:v>30.4</c:v>
                </c:pt>
                <c:pt idx="1262">
                  <c:v>30.4</c:v>
                </c:pt>
                <c:pt idx="1263">
                  <c:v>30.3</c:v>
                </c:pt>
                <c:pt idx="1264">
                  <c:v>30.3</c:v>
                </c:pt>
                <c:pt idx="1265">
                  <c:v>30.3</c:v>
                </c:pt>
                <c:pt idx="1266">
                  <c:v>30.3</c:v>
                </c:pt>
                <c:pt idx="1267">
                  <c:v>30.3</c:v>
                </c:pt>
                <c:pt idx="1268">
                  <c:v>30.3</c:v>
                </c:pt>
                <c:pt idx="1269">
                  <c:v>30.3</c:v>
                </c:pt>
                <c:pt idx="1270">
                  <c:v>30.3</c:v>
                </c:pt>
                <c:pt idx="1271">
                  <c:v>30.1</c:v>
                </c:pt>
                <c:pt idx="1272">
                  <c:v>30.1</c:v>
                </c:pt>
                <c:pt idx="1273">
                  <c:v>30.1</c:v>
                </c:pt>
                <c:pt idx="1274">
                  <c:v>30.1</c:v>
                </c:pt>
                <c:pt idx="1275">
                  <c:v>30.1</c:v>
                </c:pt>
                <c:pt idx="1276">
                  <c:v>30.1</c:v>
                </c:pt>
                <c:pt idx="1277">
                  <c:v>30.1</c:v>
                </c:pt>
                <c:pt idx="1278">
                  <c:v>30.1</c:v>
                </c:pt>
                <c:pt idx="1279">
                  <c:v>30</c:v>
                </c:pt>
                <c:pt idx="1280">
                  <c:v>30</c:v>
                </c:pt>
                <c:pt idx="1281">
                  <c:v>30</c:v>
                </c:pt>
                <c:pt idx="1282">
                  <c:v>30</c:v>
                </c:pt>
                <c:pt idx="1283">
                  <c:v>30</c:v>
                </c:pt>
                <c:pt idx="1284">
                  <c:v>30</c:v>
                </c:pt>
                <c:pt idx="1285">
                  <c:v>30</c:v>
                </c:pt>
                <c:pt idx="1286">
                  <c:v>30</c:v>
                </c:pt>
                <c:pt idx="1287">
                  <c:v>29.8</c:v>
                </c:pt>
                <c:pt idx="1288">
                  <c:v>29.8</c:v>
                </c:pt>
                <c:pt idx="1289">
                  <c:v>29.8</c:v>
                </c:pt>
                <c:pt idx="1290">
                  <c:v>29.8</c:v>
                </c:pt>
                <c:pt idx="1291">
                  <c:v>29.8</c:v>
                </c:pt>
                <c:pt idx="1292">
                  <c:v>29.8</c:v>
                </c:pt>
                <c:pt idx="1293">
                  <c:v>29.8</c:v>
                </c:pt>
                <c:pt idx="1294">
                  <c:v>29.8</c:v>
                </c:pt>
                <c:pt idx="1295">
                  <c:v>29.8</c:v>
                </c:pt>
                <c:pt idx="1296">
                  <c:v>29.8</c:v>
                </c:pt>
                <c:pt idx="1297">
                  <c:v>29.8</c:v>
                </c:pt>
                <c:pt idx="1298">
                  <c:v>29.8</c:v>
                </c:pt>
                <c:pt idx="1299">
                  <c:v>29.8</c:v>
                </c:pt>
                <c:pt idx="1300">
                  <c:v>29.8</c:v>
                </c:pt>
                <c:pt idx="1301">
                  <c:v>29.8</c:v>
                </c:pt>
                <c:pt idx="1302">
                  <c:v>29.8</c:v>
                </c:pt>
                <c:pt idx="1303">
                  <c:v>29.8</c:v>
                </c:pt>
                <c:pt idx="1304">
                  <c:v>29.6</c:v>
                </c:pt>
                <c:pt idx="1305">
                  <c:v>29.6</c:v>
                </c:pt>
                <c:pt idx="1306">
                  <c:v>29.6</c:v>
                </c:pt>
                <c:pt idx="1307">
                  <c:v>29.6</c:v>
                </c:pt>
                <c:pt idx="1308">
                  <c:v>29.6</c:v>
                </c:pt>
                <c:pt idx="1309">
                  <c:v>29.6</c:v>
                </c:pt>
                <c:pt idx="1310">
                  <c:v>29.6</c:v>
                </c:pt>
                <c:pt idx="1311">
                  <c:v>29.6</c:v>
                </c:pt>
                <c:pt idx="1312">
                  <c:v>29.6</c:v>
                </c:pt>
                <c:pt idx="1313">
                  <c:v>29.6</c:v>
                </c:pt>
                <c:pt idx="1314">
                  <c:v>29.6</c:v>
                </c:pt>
                <c:pt idx="1315">
                  <c:v>29.6</c:v>
                </c:pt>
                <c:pt idx="1316">
                  <c:v>29.6</c:v>
                </c:pt>
                <c:pt idx="1317">
                  <c:v>29.6</c:v>
                </c:pt>
                <c:pt idx="1318">
                  <c:v>29.6</c:v>
                </c:pt>
                <c:pt idx="1319">
                  <c:v>29.6</c:v>
                </c:pt>
                <c:pt idx="1320">
                  <c:v>29.5</c:v>
                </c:pt>
                <c:pt idx="1321">
                  <c:v>29.5</c:v>
                </c:pt>
                <c:pt idx="1322">
                  <c:v>29.5</c:v>
                </c:pt>
                <c:pt idx="1323">
                  <c:v>29.5</c:v>
                </c:pt>
                <c:pt idx="1324">
                  <c:v>29.5</c:v>
                </c:pt>
                <c:pt idx="1325">
                  <c:v>29.5</c:v>
                </c:pt>
                <c:pt idx="1326">
                  <c:v>29.5</c:v>
                </c:pt>
                <c:pt idx="1327">
                  <c:v>29.5</c:v>
                </c:pt>
                <c:pt idx="1328">
                  <c:v>29.2</c:v>
                </c:pt>
                <c:pt idx="1329">
                  <c:v>29.2</c:v>
                </c:pt>
                <c:pt idx="1330">
                  <c:v>29.2</c:v>
                </c:pt>
                <c:pt idx="1331">
                  <c:v>29.2</c:v>
                </c:pt>
                <c:pt idx="1332">
                  <c:v>29.2</c:v>
                </c:pt>
                <c:pt idx="1333">
                  <c:v>29.2</c:v>
                </c:pt>
                <c:pt idx="1334">
                  <c:v>29.2</c:v>
                </c:pt>
                <c:pt idx="1335">
                  <c:v>29.2</c:v>
                </c:pt>
                <c:pt idx="1336">
                  <c:v>29.2</c:v>
                </c:pt>
                <c:pt idx="1337">
                  <c:v>29.2</c:v>
                </c:pt>
                <c:pt idx="1338">
                  <c:v>29.2</c:v>
                </c:pt>
                <c:pt idx="1339">
                  <c:v>29.2</c:v>
                </c:pt>
                <c:pt idx="1340">
                  <c:v>29.2</c:v>
                </c:pt>
                <c:pt idx="1341">
                  <c:v>29.2</c:v>
                </c:pt>
                <c:pt idx="1342">
                  <c:v>29.2</c:v>
                </c:pt>
                <c:pt idx="1343">
                  <c:v>29.2</c:v>
                </c:pt>
                <c:pt idx="1344">
                  <c:v>29.2</c:v>
                </c:pt>
                <c:pt idx="1345">
                  <c:v>29.1</c:v>
                </c:pt>
                <c:pt idx="1346">
                  <c:v>29.1</c:v>
                </c:pt>
                <c:pt idx="1347">
                  <c:v>29.1</c:v>
                </c:pt>
                <c:pt idx="1348">
                  <c:v>29.1</c:v>
                </c:pt>
                <c:pt idx="1349">
                  <c:v>29.1</c:v>
                </c:pt>
                <c:pt idx="1350">
                  <c:v>29.1</c:v>
                </c:pt>
                <c:pt idx="1351">
                  <c:v>29.1</c:v>
                </c:pt>
                <c:pt idx="1352">
                  <c:v>29.1</c:v>
                </c:pt>
                <c:pt idx="1353">
                  <c:v>29.3</c:v>
                </c:pt>
                <c:pt idx="1354">
                  <c:v>29.3</c:v>
                </c:pt>
                <c:pt idx="1355">
                  <c:v>29.3</c:v>
                </c:pt>
                <c:pt idx="1356">
                  <c:v>29.3</c:v>
                </c:pt>
                <c:pt idx="1357">
                  <c:v>29.3</c:v>
                </c:pt>
                <c:pt idx="1358">
                  <c:v>29.3</c:v>
                </c:pt>
                <c:pt idx="1359">
                  <c:v>29.3</c:v>
                </c:pt>
                <c:pt idx="1360">
                  <c:v>29.3</c:v>
                </c:pt>
                <c:pt idx="1361">
                  <c:v>29.5</c:v>
                </c:pt>
                <c:pt idx="1362">
                  <c:v>29.5</c:v>
                </c:pt>
                <c:pt idx="1363">
                  <c:v>29.5</c:v>
                </c:pt>
                <c:pt idx="1364">
                  <c:v>29.5</c:v>
                </c:pt>
                <c:pt idx="1365">
                  <c:v>29.5</c:v>
                </c:pt>
                <c:pt idx="1366">
                  <c:v>29.5</c:v>
                </c:pt>
                <c:pt idx="1367">
                  <c:v>29.5</c:v>
                </c:pt>
                <c:pt idx="1368">
                  <c:v>29.5</c:v>
                </c:pt>
                <c:pt idx="1369">
                  <c:v>29.8</c:v>
                </c:pt>
                <c:pt idx="1370">
                  <c:v>29.8</c:v>
                </c:pt>
                <c:pt idx="1371">
                  <c:v>29.8</c:v>
                </c:pt>
                <c:pt idx="1372">
                  <c:v>29.8</c:v>
                </c:pt>
                <c:pt idx="1373">
                  <c:v>29.8</c:v>
                </c:pt>
                <c:pt idx="1374">
                  <c:v>29.8</c:v>
                </c:pt>
                <c:pt idx="1375">
                  <c:v>29.8</c:v>
                </c:pt>
                <c:pt idx="1376">
                  <c:v>29.8</c:v>
                </c:pt>
                <c:pt idx="1377">
                  <c:v>30.2</c:v>
                </c:pt>
                <c:pt idx="1378">
                  <c:v>30.2</c:v>
                </c:pt>
                <c:pt idx="1379">
                  <c:v>30.2</c:v>
                </c:pt>
                <c:pt idx="1380">
                  <c:v>30.2</c:v>
                </c:pt>
                <c:pt idx="1381">
                  <c:v>30.2</c:v>
                </c:pt>
                <c:pt idx="1382">
                  <c:v>30.2</c:v>
                </c:pt>
                <c:pt idx="1383">
                  <c:v>30.2</c:v>
                </c:pt>
                <c:pt idx="1384">
                  <c:v>30.2</c:v>
                </c:pt>
                <c:pt idx="1385">
                  <c:v>30.7</c:v>
                </c:pt>
                <c:pt idx="1386">
                  <c:v>30.7</c:v>
                </c:pt>
                <c:pt idx="1387">
                  <c:v>30.7</c:v>
                </c:pt>
                <c:pt idx="1388">
                  <c:v>30.7</c:v>
                </c:pt>
                <c:pt idx="1389">
                  <c:v>30.7</c:v>
                </c:pt>
                <c:pt idx="1390">
                  <c:v>30.7</c:v>
                </c:pt>
                <c:pt idx="1391">
                  <c:v>30.7</c:v>
                </c:pt>
                <c:pt idx="1392">
                  <c:v>30.7</c:v>
                </c:pt>
                <c:pt idx="1393">
                  <c:v>30.7</c:v>
                </c:pt>
                <c:pt idx="1394">
                  <c:v>31.3</c:v>
                </c:pt>
                <c:pt idx="1395">
                  <c:v>31.3</c:v>
                </c:pt>
                <c:pt idx="1396">
                  <c:v>31.3</c:v>
                </c:pt>
                <c:pt idx="1397">
                  <c:v>31.3</c:v>
                </c:pt>
                <c:pt idx="1398">
                  <c:v>31.3</c:v>
                </c:pt>
                <c:pt idx="1399">
                  <c:v>31.3</c:v>
                </c:pt>
                <c:pt idx="1400">
                  <c:v>31.3</c:v>
                </c:pt>
                <c:pt idx="1401">
                  <c:v>31.3</c:v>
                </c:pt>
                <c:pt idx="1402">
                  <c:v>31.8</c:v>
                </c:pt>
                <c:pt idx="1403">
                  <c:v>31.8</c:v>
                </c:pt>
                <c:pt idx="1404">
                  <c:v>31.8</c:v>
                </c:pt>
                <c:pt idx="1405">
                  <c:v>31.8</c:v>
                </c:pt>
                <c:pt idx="1406">
                  <c:v>31.8</c:v>
                </c:pt>
                <c:pt idx="1407">
                  <c:v>31.8</c:v>
                </c:pt>
                <c:pt idx="1408">
                  <c:v>31.8</c:v>
                </c:pt>
                <c:pt idx="1409">
                  <c:v>31.8</c:v>
                </c:pt>
                <c:pt idx="1410">
                  <c:v>32.4</c:v>
                </c:pt>
                <c:pt idx="1411">
                  <c:v>32.4</c:v>
                </c:pt>
                <c:pt idx="1412">
                  <c:v>32.4</c:v>
                </c:pt>
                <c:pt idx="1413">
                  <c:v>32.4</c:v>
                </c:pt>
                <c:pt idx="1414">
                  <c:v>32.4</c:v>
                </c:pt>
                <c:pt idx="1415">
                  <c:v>32.4</c:v>
                </c:pt>
                <c:pt idx="1416">
                  <c:v>32.4</c:v>
                </c:pt>
                <c:pt idx="1417">
                  <c:v>32.4</c:v>
                </c:pt>
                <c:pt idx="1418">
                  <c:v>32.700000000000003</c:v>
                </c:pt>
                <c:pt idx="1419">
                  <c:v>32.700000000000003</c:v>
                </c:pt>
                <c:pt idx="1420">
                  <c:v>32.700000000000003</c:v>
                </c:pt>
                <c:pt idx="1421">
                  <c:v>32.700000000000003</c:v>
                </c:pt>
                <c:pt idx="1422">
                  <c:v>32.700000000000003</c:v>
                </c:pt>
                <c:pt idx="1423">
                  <c:v>32.700000000000003</c:v>
                </c:pt>
                <c:pt idx="1424">
                  <c:v>32.700000000000003</c:v>
                </c:pt>
                <c:pt idx="1425">
                  <c:v>32.700000000000003</c:v>
                </c:pt>
                <c:pt idx="1426">
                  <c:v>33</c:v>
                </c:pt>
                <c:pt idx="1427">
                  <c:v>33</c:v>
                </c:pt>
                <c:pt idx="1428">
                  <c:v>33</c:v>
                </c:pt>
                <c:pt idx="1429">
                  <c:v>33</c:v>
                </c:pt>
                <c:pt idx="1430">
                  <c:v>33</c:v>
                </c:pt>
                <c:pt idx="1431">
                  <c:v>33</c:v>
                </c:pt>
                <c:pt idx="1432">
                  <c:v>33</c:v>
                </c:pt>
                <c:pt idx="1433">
                  <c:v>33</c:v>
                </c:pt>
                <c:pt idx="1434">
                  <c:v>33</c:v>
                </c:pt>
                <c:pt idx="1435">
                  <c:v>33.200000000000003</c:v>
                </c:pt>
                <c:pt idx="1436">
                  <c:v>33.200000000000003</c:v>
                </c:pt>
                <c:pt idx="1437">
                  <c:v>33.200000000000003</c:v>
                </c:pt>
                <c:pt idx="1438">
                  <c:v>33.200000000000003</c:v>
                </c:pt>
                <c:pt idx="1439">
                  <c:v>33.200000000000003</c:v>
                </c:pt>
                <c:pt idx="1440">
                  <c:v>33.200000000000003</c:v>
                </c:pt>
                <c:pt idx="1441">
                  <c:v>33.200000000000003</c:v>
                </c:pt>
                <c:pt idx="1442">
                  <c:v>33.200000000000003</c:v>
                </c:pt>
                <c:pt idx="1443">
                  <c:v>33.299999999999997</c:v>
                </c:pt>
                <c:pt idx="1444">
                  <c:v>33.299999999999997</c:v>
                </c:pt>
                <c:pt idx="1445">
                  <c:v>33.299999999999997</c:v>
                </c:pt>
                <c:pt idx="1446">
                  <c:v>33.299999999999997</c:v>
                </c:pt>
                <c:pt idx="1447">
                  <c:v>33.299999999999997</c:v>
                </c:pt>
                <c:pt idx="1448">
                  <c:v>33.299999999999997</c:v>
                </c:pt>
                <c:pt idx="1449">
                  <c:v>33.299999999999997</c:v>
                </c:pt>
                <c:pt idx="1450">
                  <c:v>33.299999999999997</c:v>
                </c:pt>
                <c:pt idx="1451">
                  <c:v>33.4</c:v>
                </c:pt>
                <c:pt idx="1452">
                  <c:v>33.4</c:v>
                </c:pt>
                <c:pt idx="1453">
                  <c:v>33.4</c:v>
                </c:pt>
                <c:pt idx="1454">
                  <c:v>33.4</c:v>
                </c:pt>
                <c:pt idx="1455">
                  <c:v>33.4</c:v>
                </c:pt>
                <c:pt idx="1456">
                  <c:v>33.4</c:v>
                </c:pt>
                <c:pt idx="1457">
                  <c:v>33.4</c:v>
                </c:pt>
                <c:pt idx="1458">
                  <c:v>33.4</c:v>
                </c:pt>
                <c:pt idx="1459">
                  <c:v>33.299999999999997</c:v>
                </c:pt>
                <c:pt idx="1460">
                  <c:v>33.299999999999997</c:v>
                </c:pt>
                <c:pt idx="1461">
                  <c:v>33.299999999999997</c:v>
                </c:pt>
                <c:pt idx="1462">
                  <c:v>33.299999999999997</c:v>
                </c:pt>
                <c:pt idx="1463">
                  <c:v>33.299999999999997</c:v>
                </c:pt>
                <c:pt idx="1464">
                  <c:v>33.299999999999997</c:v>
                </c:pt>
                <c:pt idx="1465">
                  <c:v>33.299999999999997</c:v>
                </c:pt>
                <c:pt idx="1466">
                  <c:v>33.299999999999997</c:v>
                </c:pt>
                <c:pt idx="1467">
                  <c:v>33.200000000000003</c:v>
                </c:pt>
                <c:pt idx="1468">
                  <c:v>33.200000000000003</c:v>
                </c:pt>
                <c:pt idx="1469">
                  <c:v>33.200000000000003</c:v>
                </c:pt>
                <c:pt idx="1470">
                  <c:v>33.200000000000003</c:v>
                </c:pt>
                <c:pt idx="1471">
                  <c:v>33.200000000000003</c:v>
                </c:pt>
                <c:pt idx="1472">
                  <c:v>33.200000000000003</c:v>
                </c:pt>
                <c:pt idx="1473">
                  <c:v>33.200000000000003</c:v>
                </c:pt>
                <c:pt idx="1474">
                  <c:v>33.200000000000003</c:v>
                </c:pt>
                <c:pt idx="1475">
                  <c:v>33.200000000000003</c:v>
                </c:pt>
                <c:pt idx="1476">
                  <c:v>33</c:v>
                </c:pt>
                <c:pt idx="1477">
                  <c:v>33</c:v>
                </c:pt>
                <c:pt idx="1478">
                  <c:v>33</c:v>
                </c:pt>
                <c:pt idx="1479">
                  <c:v>33</c:v>
                </c:pt>
                <c:pt idx="1480">
                  <c:v>33</c:v>
                </c:pt>
                <c:pt idx="1481">
                  <c:v>33</c:v>
                </c:pt>
                <c:pt idx="1482">
                  <c:v>33</c:v>
                </c:pt>
                <c:pt idx="1483">
                  <c:v>33</c:v>
                </c:pt>
                <c:pt idx="1484">
                  <c:v>32.9</c:v>
                </c:pt>
                <c:pt idx="1485">
                  <c:v>32.9</c:v>
                </c:pt>
                <c:pt idx="1486">
                  <c:v>32.9</c:v>
                </c:pt>
                <c:pt idx="1487">
                  <c:v>32.9</c:v>
                </c:pt>
                <c:pt idx="1488">
                  <c:v>32.9</c:v>
                </c:pt>
                <c:pt idx="1489">
                  <c:v>32.9</c:v>
                </c:pt>
                <c:pt idx="1490">
                  <c:v>32.9</c:v>
                </c:pt>
                <c:pt idx="1491">
                  <c:v>32.9</c:v>
                </c:pt>
                <c:pt idx="1492">
                  <c:v>32.700000000000003</c:v>
                </c:pt>
                <c:pt idx="1493">
                  <c:v>32.700000000000003</c:v>
                </c:pt>
                <c:pt idx="1494">
                  <c:v>32.700000000000003</c:v>
                </c:pt>
                <c:pt idx="1495">
                  <c:v>32.700000000000003</c:v>
                </c:pt>
                <c:pt idx="1496">
                  <c:v>32.700000000000003</c:v>
                </c:pt>
                <c:pt idx="1497">
                  <c:v>32.700000000000003</c:v>
                </c:pt>
                <c:pt idx="1498">
                  <c:v>32.700000000000003</c:v>
                </c:pt>
                <c:pt idx="1499">
                  <c:v>32.700000000000003</c:v>
                </c:pt>
                <c:pt idx="1500">
                  <c:v>32.5</c:v>
                </c:pt>
                <c:pt idx="1501">
                  <c:v>32.5</c:v>
                </c:pt>
                <c:pt idx="1502">
                  <c:v>32.5</c:v>
                </c:pt>
                <c:pt idx="1503">
                  <c:v>32.5</c:v>
                </c:pt>
                <c:pt idx="1504">
                  <c:v>32.5</c:v>
                </c:pt>
                <c:pt idx="1505">
                  <c:v>32.5</c:v>
                </c:pt>
                <c:pt idx="1506">
                  <c:v>32.5</c:v>
                </c:pt>
                <c:pt idx="1507">
                  <c:v>32.5</c:v>
                </c:pt>
                <c:pt idx="1508">
                  <c:v>32.299999999999997</c:v>
                </c:pt>
                <c:pt idx="1509">
                  <c:v>32.299999999999997</c:v>
                </c:pt>
                <c:pt idx="1510">
                  <c:v>32.299999999999997</c:v>
                </c:pt>
                <c:pt idx="1511">
                  <c:v>32.299999999999997</c:v>
                </c:pt>
                <c:pt idx="1512">
                  <c:v>32.299999999999997</c:v>
                </c:pt>
                <c:pt idx="1513">
                  <c:v>32.299999999999997</c:v>
                </c:pt>
                <c:pt idx="1514">
                  <c:v>32.299999999999997</c:v>
                </c:pt>
                <c:pt idx="1515">
                  <c:v>32.299999999999997</c:v>
                </c:pt>
                <c:pt idx="1516">
                  <c:v>32.1</c:v>
                </c:pt>
                <c:pt idx="1517">
                  <c:v>32.1</c:v>
                </c:pt>
                <c:pt idx="1518">
                  <c:v>32.1</c:v>
                </c:pt>
                <c:pt idx="1519">
                  <c:v>32.1</c:v>
                </c:pt>
                <c:pt idx="1520">
                  <c:v>32.1</c:v>
                </c:pt>
                <c:pt idx="1521">
                  <c:v>32.1</c:v>
                </c:pt>
                <c:pt idx="1522">
                  <c:v>32.1</c:v>
                </c:pt>
                <c:pt idx="1523">
                  <c:v>32.1</c:v>
                </c:pt>
                <c:pt idx="1524">
                  <c:v>32.1</c:v>
                </c:pt>
                <c:pt idx="1525">
                  <c:v>31.9</c:v>
                </c:pt>
                <c:pt idx="1526">
                  <c:v>31.9</c:v>
                </c:pt>
                <c:pt idx="1527">
                  <c:v>31.9</c:v>
                </c:pt>
                <c:pt idx="1528">
                  <c:v>31.9</c:v>
                </c:pt>
                <c:pt idx="1529">
                  <c:v>31.9</c:v>
                </c:pt>
                <c:pt idx="1530">
                  <c:v>31.9</c:v>
                </c:pt>
                <c:pt idx="1531">
                  <c:v>31.9</c:v>
                </c:pt>
                <c:pt idx="1532">
                  <c:v>31.9</c:v>
                </c:pt>
                <c:pt idx="1533">
                  <c:v>31.7</c:v>
                </c:pt>
                <c:pt idx="1534">
                  <c:v>31.7</c:v>
                </c:pt>
                <c:pt idx="1535">
                  <c:v>31.7</c:v>
                </c:pt>
                <c:pt idx="1536">
                  <c:v>31.7</c:v>
                </c:pt>
                <c:pt idx="1537">
                  <c:v>31.7</c:v>
                </c:pt>
                <c:pt idx="1538">
                  <c:v>31.7</c:v>
                </c:pt>
                <c:pt idx="1539">
                  <c:v>31.7</c:v>
                </c:pt>
                <c:pt idx="1540">
                  <c:v>31.7</c:v>
                </c:pt>
                <c:pt idx="1541">
                  <c:v>31.5</c:v>
                </c:pt>
                <c:pt idx="1542">
                  <c:v>31.5</c:v>
                </c:pt>
                <c:pt idx="1543">
                  <c:v>31.5</c:v>
                </c:pt>
                <c:pt idx="1544">
                  <c:v>31.5</c:v>
                </c:pt>
                <c:pt idx="1545">
                  <c:v>31.5</c:v>
                </c:pt>
                <c:pt idx="1546">
                  <c:v>31.5</c:v>
                </c:pt>
                <c:pt idx="1547">
                  <c:v>31.5</c:v>
                </c:pt>
                <c:pt idx="1548">
                  <c:v>31.5</c:v>
                </c:pt>
                <c:pt idx="1549">
                  <c:v>31.3</c:v>
                </c:pt>
                <c:pt idx="1550">
                  <c:v>31.3</c:v>
                </c:pt>
                <c:pt idx="1551">
                  <c:v>31.3</c:v>
                </c:pt>
                <c:pt idx="1552">
                  <c:v>31.3</c:v>
                </c:pt>
                <c:pt idx="1553">
                  <c:v>31.3</c:v>
                </c:pt>
                <c:pt idx="1554">
                  <c:v>31.3</c:v>
                </c:pt>
                <c:pt idx="1555">
                  <c:v>31.3</c:v>
                </c:pt>
                <c:pt idx="1556">
                  <c:v>31.3</c:v>
                </c:pt>
                <c:pt idx="1557">
                  <c:v>31.1</c:v>
                </c:pt>
                <c:pt idx="1558">
                  <c:v>31.1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ex1_35_envTemp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Sheet1!$F$2:$F$2071</c:f>
              <c:numCache>
                <c:formatCode>General</c:formatCode>
                <c:ptCount val="2070"/>
                <c:pt idx="0">
                  <c:v>34.5</c:v>
                </c:pt>
                <c:pt idx="1">
                  <c:v>34.5</c:v>
                </c:pt>
                <c:pt idx="2">
                  <c:v>34.5</c:v>
                </c:pt>
                <c:pt idx="3">
                  <c:v>34.5</c:v>
                </c:pt>
                <c:pt idx="4">
                  <c:v>34.5</c:v>
                </c:pt>
                <c:pt idx="5">
                  <c:v>34.5</c:v>
                </c:pt>
                <c:pt idx="6">
                  <c:v>34.5</c:v>
                </c:pt>
                <c:pt idx="7">
                  <c:v>35.200000000000003</c:v>
                </c:pt>
                <c:pt idx="8">
                  <c:v>35.200000000000003</c:v>
                </c:pt>
                <c:pt idx="9">
                  <c:v>35.200000000000003</c:v>
                </c:pt>
                <c:pt idx="10">
                  <c:v>35.200000000000003</c:v>
                </c:pt>
                <c:pt idx="11">
                  <c:v>35.200000000000003</c:v>
                </c:pt>
                <c:pt idx="12">
                  <c:v>35.200000000000003</c:v>
                </c:pt>
                <c:pt idx="13">
                  <c:v>35.200000000000003</c:v>
                </c:pt>
                <c:pt idx="14">
                  <c:v>35.200000000000003</c:v>
                </c:pt>
                <c:pt idx="15">
                  <c:v>35.9</c:v>
                </c:pt>
                <c:pt idx="16">
                  <c:v>35.9</c:v>
                </c:pt>
                <c:pt idx="17">
                  <c:v>35.9</c:v>
                </c:pt>
                <c:pt idx="18">
                  <c:v>35.9</c:v>
                </c:pt>
                <c:pt idx="19">
                  <c:v>35.9</c:v>
                </c:pt>
                <c:pt idx="20">
                  <c:v>35.9</c:v>
                </c:pt>
                <c:pt idx="21">
                  <c:v>35.9</c:v>
                </c:pt>
                <c:pt idx="22">
                  <c:v>35.9</c:v>
                </c:pt>
                <c:pt idx="23">
                  <c:v>36.5</c:v>
                </c:pt>
                <c:pt idx="24">
                  <c:v>36.5</c:v>
                </c:pt>
                <c:pt idx="25">
                  <c:v>36.5</c:v>
                </c:pt>
                <c:pt idx="26">
                  <c:v>36.5</c:v>
                </c:pt>
                <c:pt idx="27">
                  <c:v>36.5</c:v>
                </c:pt>
                <c:pt idx="28">
                  <c:v>36.5</c:v>
                </c:pt>
                <c:pt idx="29">
                  <c:v>36.5</c:v>
                </c:pt>
                <c:pt idx="30">
                  <c:v>36.5</c:v>
                </c:pt>
                <c:pt idx="31">
                  <c:v>36.5</c:v>
                </c:pt>
                <c:pt idx="32">
                  <c:v>37.1</c:v>
                </c:pt>
                <c:pt idx="33">
                  <c:v>37.1</c:v>
                </c:pt>
                <c:pt idx="34">
                  <c:v>37.1</c:v>
                </c:pt>
                <c:pt idx="35">
                  <c:v>37.1</c:v>
                </c:pt>
                <c:pt idx="36">
                  <c:v>37.1</c:v>
                </c:pt>
                <c:pt idx="37">
                  <c:v>37.1</c:v>
                </c:pt>
                <c:pt idx="38">
                  <c:v>37.1</c:v>
                </c:pt>
                <c:pt idx="39">
                  <c:v>37.1</c:v>
                </c:pt>
                <c:pt idx="40">
                  <c:v>37.6</c:v>
                </c:pt>
                <c:pt idx="41">
                  <c:v>37.6</c:v>
                </c:pt>
                <c:pt idx="42">
                  <c:v>37.6</c:v>
                </c:pt>
                <c:pt idx="43">
                  <c:v>37.6</c:v>
                </c:pt>
                <c:pt idx="44">
                  <c:v>37.6</c:v>
                </c:pt>
                <c:pt idx="45">
                  <c:v>37.6</c:v>
                </c:pt>
                <c:pt idx="46">
                  <c:v>37.6</c:v>
                </c:pt>
                <c:pt idx="47">
                  <c:v>37.6</c:v>
                </c:pt>
                <c:pt idx="48">
                  <c:v>38.1</c:v>
                </c:pt>
                <c:pt idx="49">
                  <c:v>38.1</c:v>
                </c:pt>
                <c:pt idx="50">
                  <c:v>38.1</c:v>
                </c:pt>
                <c:pt idx="51">
                  <c:v>38.1</c:v>
                </c:pt>
                <c:pt idx="52">
                  <c:v>38.1</c:v>
                </c:pt>
                <c:pt idx="53">
                  <c:v>38.1</c:v>
                </c:pt>
                <c:pt idx="54">
                  <c:v>38.1</c:v>
                </c:pt>
                <c:pt idx="55">
                  <c:v>38.1</c:v>
                </c:pt>
                <c:pt idx="56">
                  <c:v>38.299999999999997</c:v>
                </c:pt>
                <c:pt idx="57">
                  <c:v>38.299999999999997</c:v>
                </c:pt>
                <c:pt idx="58">
                  <c:v>38.299999999999997</c:v>
                </c:pt>
                <c:pt idx="59">
                  <c:v>38.299999999999997</c:v>
                </c:pt>
                <c:pt idx="60">
                  <c:v>38.299999999999997</c:v>
                </c:pt>
                <c:pt idx="61">
                  <c:v>38.299999999999997</c:v>
                </c:pt>
                <c:pt idx="62">
                  <c:v>38.299999999999997</c:v>
                </c:pt>
                <c:pt idx="63">
                  <c:v>38.299999999999997</c:v>
                </c:pt>
                <c:pt idx="64">
                  <c:v>38.5</c:v>
                </c:pt>
                <c:pt idx="65">
                  <c:v>38.5</c:v>
                </c:pt>
                <c:pt idx="66">
                  <c:v>38.5</c:v>
                </c:pt>
                <c:pt idx="67">
                  <c:v>38.5</c:v>
                </c:pt>
                <c:pt idx="68">
                  <c:v>38.5</c:v>
                </c:pt>
                <c:pt idx="69">
                  <c:v>38.5</c:v>
                </c:pt>
                <c:pt idx="70">
                  <c:v>38.5</c:v>
                </c:pt>
                <c:pt idx="71">
                  <c:v>38.5</c:v>
                </c:pt>
                <c:pt idx="72">
                  <c:v>38.5</c:v>
                </c:pt>
                <c:pt idx="73">
                  <c:v>38.4</c:v>
                </c:pt>
                <c:pt idx="74">
                  <c:v>38.4</c:v>
                </c:pt>
                <c:pt idx="75">
                  <c:v>38.4</c:v>
                </c:pt>
                <c:pt idx="76">
                  <c:v>38.4</c:v>
                </c:pt>
                <c:pt idx="77">
                  <c:v>38.4</c:v>
                </c:pt>
                <c:pt idx="78">
                  <c:v>38.4</c:v>
                </c:pt>
                <c:pt idx="79">
                  <c:v>38.4</c:v>
                </c:pt>
                <c:pt idx="80">
                  <c:v>38.4</c:v>
                </c:pt>
                <c:pt idx="81">
                  <c:v>38.1</c:v>
                </c:pt>
                <c:pt idx="82">
                  <c:v>38.1</c:v>
                </c:pt>
                <c:pt idx="83">
                  <c:v>38.1</c:v>
                </c:pt>
                <c:pt idx="84">
                  <c:v>38.1</c:v>
                </c:pt>
                <c:pt idx="85">
                  <c:v>38.1</c:v>
                </c:pt>
                <c:pt idx="86">
                  <c:v>38.1</c:v>
                </c:pt>
                <c:pt idx="87">
                  <c:v>38.1</c:v>
                </c:pt>
                <c:pt idx="88">
                  <c:v>38.1</c:v>
                </c:pt>
                <c:pt idx="89">
                  <c:v>37.799999999999997</c:v>
                </c:pt>
                <c:pt idx="90">
                  <c:v>37.799999999999997</c:v>
                </c:pt>
                <c:pt idx="91">
                  <c:v>37.799999999999997</c:v>
                </c:pt>
                <c:pt idx="92">
                  <c:v>37.799999999999997</c:v>
                </c:pt>
                <c:pt idx="93">
                  <c:v>37.799999999999997</c:v>
                </c:pt>
                <c:pt idx="94">
                  <c:v>37.799999999999997</c:v>
                </c:pt>
                <c:pt idx="95">
                  <c:v>37.799999999999997</c:v>
                </c:pt>
                <c:pt idx="96">
                  <c:v>37.799999999999997</c:v>
                </c:pt>
                <c:pt idx="97">
                  <c:v>37.4</c:v>
                </c:pt>
                <c:pt idx="98">
                  <c:v>37.4</c:v>
                </c:pt>
                <c:pt idx="99">
                  <c:v>37.4</c:v>
                </c:pt>
                <c:pt idx="100">
                  <c:v>37.4</c:v>
                </c:pt>
                <c:pt idx="101">
                  <c:v>37.4</c:v>
                </c:pt>
                <c:pt idx="102">
                  <c:v>37.4</c:v>
                </c:pt>
                <c:pt idx="103">
                  <c:v>37.4</c:v>
                </c:pt>
                <c:pt idx="104">
                  <c:v>37.4</c:v>
                </c:pt>
                <c:pt idx="105">
                  <c:v>37</c:v>
                </c:pt>
                <c:pt idx="106">
                  <c:v>37</c:v>
                </c:pt>
                <c:pt idx="107">
                  <c:v>37</c:v>
                </c:pt>
                <c:pt idx="108">
                  <c:v>37</c:v>
                </c:pt>
                <c:pt idx="109">
                  <c:v>37</c:v>
                </c:pt>
                <c:pt idx="110">
                  <c:v>37</c:v>
                </c:pt>
                <c:pt idx="111">
                  <c:v>37</c:v>
                </c:pt>
                <c:pt idx="112">
                  <c:v>37</c:v>
                </c:pt>
                <c:pt idx="113">
                  <c:v>37</c:v>
                </c:pt>
                <c:pt idx="114">
                  <c:v>36.6</c:v>
                </c:pt>
                <c:pt idx="115">
                  <c:v>36.6</c:v>
                </c:pt>
                <c:pt idx="116">
                  <c:v>36.6</c:v>
                </c:pt>
                <c:pt idx="117">
                  <c:v>36.6</c:v>
                </c:pt>
                <c:pt idx="118">
                  <c:v>36.6</c:v>
                </c:pt>
                <c:pt idx="119">
                  <c:v>36.6</c:v>
                </c:pt>
                <c:pt idx="120">
                  <c:v>36.6</c:v>
                </c:pt>
                <c:pt idx="121">
                  <c:v>36.6</c:v>
                </c:pt>
                <c:pt idx="122">
                  <c:v>36.299999999999997</c:v>
                </c:pt>
                <c:pt idx="123">
                  <c:v>36.299999999999997</c:v>
                </c:pt>
                <c:pt idx="124">
                  <c:v>36.299999999999997</c:v>
                </c:pt>
                <c:pt idx="125">
                  <c:v>36.299999999999997</c:v>
                </c:pt>
                <c:pt idx="126">
                  <c:v>36.299999999999997</c:v>
                </c:pt>
                <c:pt idx="127">
                  <c:v>36.299999999999997</c:v>
                </c:pt>
                <c:pt idx="128">
                  <c:v>36.299999999999997</c:v>
                </c:pt>
                <c:pt idx="129">
                  <c:v>36.299999999999997</c:v>
                </c:pt>
                <c:pt idx="130">
                  <c:v>35.799999999999997</c:v>
                </c:pt>
                <c:pt idx="131">
                  <c:v>35.799999999999997</c:v>
                </c:pt>
                <c:pt idx="132">
                  <c:v>35.799999999999997</c:v>
                </c:pt>
                <c:pt idx="133">
                  <c:v>35.799999999999997</c:v>
                </c:pt>
                <c:pt idx="134">
                  <c:v>35.799999999999997</c:v>
                </c:pt>
                <c:pt idx="135">
                  <c:v>35.799999999999997</c:v>
                </c:pt>
                <c:pt idx="136">
                  <c:v>35.799999999999997</c:v>
                </c:pt>
                <c:pt idx="137">
                  <c:v>35.799999999999997</c:v>
                </c:pt>
                <c:pt idx="138">
                  <c:v>35.5</c:v>
                </c:pt>
                <c:pt idx="139">
                  <c:v>35.5</c:v>
                </c:pt>
                <c:pt idx="140">
                  <c:v>35.5</c:v>
                </c:pt>
                <c:pt idx="141">
                  <c:v>35.5</c:v>
                </c:pt>
                <c:pt idx="142">
                  <c:v>35.5</c:v>
                </c:pt>
                <c:pt idx="143">
                  <c:v>35.5</c:v>
                </c:pt>
                <c:pt idx="144">
                  <c:v>35.5</c:v>
                </c:pt>
                <c:pt idx="145">
                  <c:v>35.5</c:v>
                </c:pt>
                <c:pt idx="146">
                  <c:v>35.1</c:v>
                </c:pt>
                <c:pt idx="147">
                  <c:v>35.1</c:v>
                </c:pt>
                <c:pt idx="148">
                  <c:v>35.1</c:v>
                </c:pt>
                <c:pt idx="149">
                  <c:v>35.1</c:v>
                </c:pt>
                <c:pt idx="150">
                  <c:v>35.1</c:v>
                </c:pt>
                <c:pt idx="151">
                  <c:v>35.1</c:v>
                </c:pt>
                <c:pt idx="152">
                  <c:v>35.1</c:v>
                </c:pt>
                <c:pt idx="153">
                  <c:v>35.1</c:v>
                </c:pt>
                <c:pt idx="154">
                  <c:v>34.700000000000003</c:v>
                </c:pt>
                <c:pt idx="155">
                  <c:v>34.700000000000003</c:v>
                </c:pt>
                <c:pt idx="156">
                  <c:v>34.700000000000003</c:v>
                </c:pt>
                <c:pt idx="157">
                  <c:v>34.700000000000003</c:v>
                </c:pt>
                <c:pt idx="158">
                  <c:v>34.700000000000003</c:v>
                </c:pt>
                <c:pt idx="159">
                  <c:v>34.700000000000003</c:v>
                </c:pt>
                <c:pt idx="160">
                  <c:v>34.700000000000003</c:v>
                </c:pt>
                <c:pt idx="161">
                  <c:v>34.700000000000003</c:v>
                </c:pt>
                <c:pt idx="162">
                  <c:v>34.700000000000003</c:v>
                </c:pt>
                <c:pt idx="163">
                  <c:v>34.299999999999997</c:v>
                </c:pt>
                <c:pt idx="164">
                  <c:v>34.299999999999997</c:v>
                </c:pt>
                <c:pt idx="165">
                  <c:v>34.299999999999997</c:v>
                </c:pt>
                <c:pt idx="166">
                  <c:v>34.299999999999997</c:v>
                </c:pt>
                <c:pt idx="167">
                  <c:v>34.299999999999997</c:v>
                </c:pt>
                <c:pt idx="168">
                  <c:v>34.299999999999997</c:v>
                </c:pt>
                <c:pt idx="169">
                  <c:v>34.299999999999997</c:v>
                </c:pt>
                <c:pt idx="170">
                  <c:v>34.299999999999997</c:v>
                </c:pt>
                <c:pt idx="171">
                  <c:v>33.799999999999997</c:v>
                </c:pt>
                <c:pt idx="172">
                  <c:v>33.799999999999997</c:v>
                </c:pt>
                <c:pt idx="173">
                  <c:v>33.799999999999997</c:v>
                </c:pt>
                <c:pt idx="174">
                  <c:v>33.799999999999997</c:v>
                </c:pt>
                <c:pt idx="175">
                  <c:v>33.799999999999997</c:v>
                </c:pt>
                <c:pt idx="176">
                  <c:v>33.799999999999997</c:v>
                </c:pt>
                <c:pt idx="177">
                  <c:v>33.799999999999997</c:v>
                </c:pt>
                <c:pt idx="178">
                  <c:v>33.799999999999997</c:v>
                </c:pt>
                <c:pt idx="179">
                  <c:v>33.6</c:v>
                </c:pt>
                <c:pt idx="180">
                  <c:v>33.6</c:v>
                </c:pt>
                <c:pt idx="181">
                  <c:v>33.6</c:v>
                </c:pt>
                <c:pt idx="182">
                  <c:v>33.6</c:v>
                </c:pt>
                <c:pt idx="183">
                  <c:v>33.6</c:v>
                </c:pt>
                <c:pt idx="184">
                  <c:v>33.6</c:v>
                </c:pt>
                <c:pt idx="185">
                  <c:v>33.6</c:v>
                </c:pt>
                <c:pt idx="186">
                  <c:v>33.6</c:v>
                </c:pt>
                <c:pt idx="187">
                  <c:v>33.4</c:v>
                </c:pt>
                <c:pt idx="188">
                  <c:v>33.4</c:v>
                </c:pt>
                <c:pt idx="189">
                  <c:v>33.4</c:v>
                </c:pt>
                <c:pt idx="190">
                  <c:v>33.4</c:v>
                </c:pt>
                <c:pt idx="191">
                  <c:v>33.4</c:v>
                </c:pt>
                <c:pt idx="192">
                  <c:v>33.4</c:v>
                </c:pt>
                <c:pt idx="193">
                  <c:v>33.4</c:v>
                </c:pt>
                <c:pt idx="194">
                  <c:v>33.4</c:v>
                </c:pt>
                <c:pt idx="195">
                  <c:v>33.4</c:v>
                </c:pt>
                <c:pt idx="196">
                  <c:v>33.4</c:v>
                </c:pt>
                <c:pt idx="197">
                  <c:v>33.4</c:v>
                </c:pt>
                <c:pt idx="198">
                  <c:v>33.4</c:v>
                </c:pt>
                <c:pt idx="199">
                  <c:v>33.4</c:v>
                </c:pt>
                <c:pt idx="200">
                  <c:v>33.4</c:v>
                </c:pt>
                <c:pt idx="201">
                  <c:v>33.4</c:v>
                </c:pt>
                <c:pt idx="202">
                  <c:v>33.4</c:v>
                </c:pt>
                <c:pt idx="203">
                  <c:v>33.4</c:v>
                </c:pt>
                <c:pt idx="204">
                  <c:v>33.6</c:v>
                </c:pt>
                <c:pt idx="205">
                  <c:v>33.6</c:v>
                </c:pt>
                <c:pt idx="206">
                  <c:v>33.6</c:v>
                </c:pt>
                <c:pt idx="207">
                  <c:v>33.6</c:v>
                </c:pt>
                <c:pt idx="208">
                  <c:v>33.6</c:v>
                </c:pt>
                <c:pt idx="209">
                  <c:v>33.6</c:v>
                </c:pt>
                <c:pt idx="210">
                  <c:v>33.6</c:v>
                </c:pt>
                <c:pt idx="211">
                  <c:v>33.6</c:v>
                </c:pt>
                <c:pt idx="212">
                  <c:v>33.799999999999997</c:v>
                </c:pt>
                <c:pt idx="213">
                  <c:v>33.799999999999997</c:v>
                </c:pt>
                <c:pt idx="214">
                  <c:v>33.799999999999997</c:v>
                </c:pt>
                <c:pt idx="215">
                  <c:v>33.799999999999997</c:v>
                </c:pt>
                <c:pt idx="216">
                  <c:v>33.799999999999997</c:v>
                </c:pt>
                <c:pt idx="217">
                  <c:v>33.799999999999997</c:v>
                </c:pt>
                <c:pt idx="218">
                  <c:v>33.799999999999997</c:v>
                </c:pt>
                <c:pt idx="219">
                  <c:v>33.799999999999997</c:v>
                </c:pt>
                <c:pt idx="220">
                  <c:v>34.1</c:v>
                </c:pt>
                <c:pt idx="221">
                  <c:v>34.1</c:v>
                </c:pt>
                <c:pt idx="222">
                  <c:v>34.1</c:v>
                </c:pt>
                <c:pt idx="223">
                  <c:v>34.1</c:v>
                </c:pt>
                <c:pt idx="224">
                  <c:v>34.1</c:v>
                </c:pt>
                <c:pt idx="225">
                  <c:v>34.1</c:v>
                </c:pt>
                <c:pt idx="226">
                  <c:v>34.1</c:v>
                </c:pt>
                <c:pt idx="227">
                  <c:v>34.1</c:v>
                </c:pt>
                <c:pt idx="228">
                  <c:v>34.5</c:v>
                </c:pt>
                <c:pt idx="229">
                  <c:v>34.5</c:v>
                </c:pt>
                <c:pt idx="230">
                  <c:v>34.5</c:v>
                </c:pt>
                <c:pt idx="231">
                  <c:v>34.5</c:v>
                </c:pt>
                <c:pt idx="232">
                  <c:v>34.5</c:v>
                </c:pt>
                <c:pt idx="233">
                  <c:v>34.5</c:v>
                </c:pt>
                <c:pt idx="234">
                  <c:v>34.5</c:v>
                </c:pt>
                <c:pt idx="235">
                  <c:v>34.5</c:v>
                </c:pt>
                <c:pt idx="236">
                  <c:v>35</c:v>
                </c:pt>
                <c:pt idx="237">
                  <c:v>35</c:v>
                </c:pt>
                <c:pt idx="238">
                  <c:v>35</c:v>
                </c:pt>
                <c:pt idx="239">
                  <c:v>35</c:v>
                </c:pt>
                <c:pt idx="240">
                  <c:v>35</c:v>
                </c:pt>
                <c:pt idx="241">
                  <c:v>35</c:v>
                </c:pt>
                <c:pt idx="242">
                  <c:v>35</c:v>
                </c:pt>
                <c:pt idx="243">
                  <c:v>35</c:v>
                </c:pt>
                <c:pt idx="244">
                  <c:v>35.6</c:v>
                </c:pt>
                <c:pt idx="245">
                  <c:v>35.6</c:v>
                </c:pt>
                <c:pt idx="246">
                  <c:v>35.6</c:v>
                </c:pt>
                <c:pt idx="247">
                  <c:v>35.6</c:v>
                </c:pt>
                <c:pt idx="248">
                  <c:v>35.6</c:v>
                </c:pt>
                <c:pt idx="249">
                  <c:v>35.6</c:v>
                </c:pt>
                <c:pt idx="250">
                  <c:v>35.6</c:v>
                </c:pt>
                <c:pt idx="251">
                  <c:v>35.6</c:v>
                </c:pt>
                <c:pt idx="252">
                  <c:v>35.6</c:v>
                </c:pt>
                <c:pt idx="253">
                  <c:v>36.200000000000003</c:v>
                </c:pt>
                <c:pt idx="254">
                  <c:v>36.200000000000003</c:v>
                </c:pt>
                <c:pt idx="255">
                  <c:v>36.200000000000003</c:v>
                </c:pt>
                <c:pt idx="256">
                  <c:v>36.200000000000003</c:v>
                </c:pt>
                <c:pt idx="257">
                  <c:v>36.200000000000003</c:v>
                </c:pt>
                <c:pt idx="258">
                  <c:v>36.200000000000003</c:v>
                </c:pt>
                <c:pt idx="259">
                  <c:v>36.200000000000003</c:v>
                </c:pt>
                <c:pt idx="260">
                  <c:v>36.200000000000003</c:v>
                </c:pt>
                <c:pt idx="261">
                  <c:v>36.799999999999997</c:v>
                </c:pt>
                <c:pt idx="262">
                  <c:v>36.799999999999997</c:v>
                </c:pt>
                <c:pt idx="263">
                  <c:v>36.799999999999997</c:v>
                </c:pt>
                <c:pt idx="264">
                  <c:v>36.799999999999997</c:v>
                </c:pt>
                <c:pt idx="265">
                  <c:v>36.799999999999997</c:v>
                </c:pt>
                <c:pt idx="266">
                  <c:v>36.799999999999997</c:v>
                </c:pt>
                <c:pt idx="267">
                  <c:v>36.799999999999997</c:v>
                </c:pt>
                <c:pt idx="268">
                  <c:v>36.799999999999997</c:v>
                </c:pt>
                <c:pt idx="269">
                  <c:v>37.200000000000003</c:v>
                </c:pt>
                <c:pt idx="270">
                  <c:v>37.200000000000003</c:v>
                </c:pt>
                <c:pt idx="271">
                  <c:v>37.200000000000003</c:v>
                </c:pt>
                <c:pt idx="272">
                  <c:v>37.200000000000003</c:v>
                </c:pt>
                <c:pt idx="273">
                  <c:v>37.200000000000003</c:v>
                </c:pt>
                <c:pt idx="274">
                  <c:v>37.200000000000003</c:v>
                </c:pt>
                <c:pt idx="275">
                  <c:v>37.200000000000003</c:v>
                </c:pt>
                <c:pt idx="276">
                  <c:v>37.200000000000003</c:v>
                </c:pt>
                <c:pt idx="277">
                  <c:v>37.700000000000003</c:v>
                </c:pt>
                <c:pt idx="278">
                  <c:v>37.700000000000003</c:v>
                </c:pt>
                <c:pt idx="279">
                  <c:v>37.700000000000003</c:v>
                </c:pt>
                <c:pt idx="280">
                  <c:v>37.700000000000003</c:v>
                </c:pt>
                <c:pt idx="281">
                  <c:v>37.700000000000003</c:v>
                </c:pt>
                <c:pt idx="282">
                  <c:v>37.700000000000003</c:v>
                </c:pt>
                <c:pt idx="283">
                  <c:v>37.700000000000003</c:v>
                </c:pt>
                <c:pt idx="284">
                  <c:v>37.700000000000003</c:v>
                </c:pt>
                <c:pt idx="285">
                  <c:v>38</c:v>
                </c:pt>
                <c:pt idx="286">
                  <c:v>38</c:v>
                </c:pt>
                <c:pt idx="287">
                  <c:v>38</c:v>
                </c:pt>
                <c:pt idx="288">
                  <c:v>38</c:v>
                </c:pt>
                <c:pt idx="289">
                  <c:v>38</c:v>
                </c:pt>
                <c:pt idx="290">
                  <c:v>38</c:v>
                </c:pt>
                <c:pt idx="291">
                  <c:v>38</c:v>
                </c:pt>
                <c:pt idx="292">
                  <c:v>38</c:v>
                </c:pt>
                <c:pt idx="293">
                  <c:v>38</c:v>
                </c:pt>
                <c:pt idx="294">
                  <c:v>38.1</c:v>
                </c:pt>
                <c:pt idx="295">
                  <c:v>38.1</c:v>
                </c:pt>
                <c:pt idx="296">
                  <c:v>38.1</c:v>
                </c:pt>
                <c:pt idx="297">
                  <c:v>38.1</c:v>
                </c:pt>
                <c:pt idx="298">
                  <c:v>38.1</c:v>
                </c:pt>
                <c:pt idx="299">
                  <c:v>38.1</c:v>
                </c:pt>
                <c:pt idx="300">
                  <c:v>38.1</c:v>
                </c:pt>
                <c:pt idx="301">
                  <c:v>38.1</c:v>
                </c:pt>
                <c:pt idx="302">
                  <c:v>38.200000000000003</c:v>
                </c:pt>
                <c:pt idx="303">
                  <c:v>38.200000000000003</c:v>
                </c:pt>
                <c:pt idx="304">
                  <c:v>38.200000000000003</c:v>
                </c:pt>
                <c:pt idx="305">
                  <c:v>38.200000000000003</c:v>
                </c:pt>
                <c:pt idx="306">
                  <c:v>38.200000000000003</c:v>
                </c:pt>
                <c:pt idx="307">
                  <c:v>38.200000000000003</c:v>
                </c:pt>
                <c:pt idx="308">
                  <c:v>38.200000000000003</c:v>
                </c:pt>
                <c:pt idx="309">
                  <c:v>38.200000000000003</c:v>
                </c:pt>
                <c:pt idx="310">
                  <c:v>38.1</c:v>
                </c:pt>
                <c:pt idx="311">
                  <c:v>38.1</c:v>
                </c:pt>
                <c:pt idx="312">
                  <c:v>38.1</c:v>
                </c:pt>
                <c:pt idx="313">
                  <c:v>38.1</c:v>
                </c:pt>
                <c:pt idx="314">
                  <c:v>38.1</c:v>
                </c:pt>
                <c:pt idx="315">
                  <c:v>38.1</c:v>
                </c:pt>
                <c:pt idx="316">
                  <c:v>38.1</c:v>
                </c:pt>
                <c:pt idx="317">
                  <c:v>38.1</c:v>
                </c:pt>
                <c:pt idx="318">
                  <c:v>37.799999999999997</c:v>
                </c:pt>
                <c:pt idx="319">
                  <c:v>37.799999999999997</c:v>
                </c:pt>
                <c:pt idx="320">
                  <c:v>37.799999999999997</c:v>
                </c:pt>
                <c:pt idx="321">
                  <c:v>37.799999999999997</c:v>
                </c:pt>
                <c:pt idx="322">
                  <c:v>37.799999999999997</c:v>
                </c:pt>
                <c:pt idx="323">
                  <c:v>37.799999999999997</c:v>
                </c:pt>
                <c:pt idx="324">
                  <c:v>37.799999999999997</c:v>
                </c:pt>
                <c:pt idx="325">
                  <c:v>37.799999999999997</c:v>
                </c:pt>
                <c:pt idx="326">
                  <c:v>37.5</c:v>
                </c:pt>
                <c:pt idx="327">
                  <c:v>37.5</c:v>
                </c:pt>
                <c:pt idx="328">
                  <c:v>37.5</c:v>
                </c:pt>
                <c:pt idx="329">
                  <c:v>37.5</c:v>
                </c:pt>
                <c:pt idx="330">
                  <c:v>37.5</c:v>
                </c:pt>
                <c:pt idx="331">
                  <c:v>37.5</c:v>
                </c:pt>
                <c:pt idx="332">
                  <c:v>37.5</c:v>
                </c:pt>
                <c:pt idx="333">
                  <c:v>37.5</c:v>
                </c:pt>
                <c:pt idx="334">
                  <c:v>37.5</c:v>
                </c:pt>
                <c:pt idx="335">
                  <c:v>37.200000000000003</c:v>
                </c:pt>
                <c:pt idx="336">
                  <c:v>37.200000000000003</c:v>
                </c:pt>
                <c:pt idx="337">
                  <c:v>37.200000000000003</c:v>
                </c:pt>
                <c:pt idx="338">
                  <c:v>37.200000000000003</c:v>
                </c:pt>
                <c:pt idx="339">
                  <c:v>37.200000000000003</c:v>
                </c:pt>
                <c:pt idx="340">
                  <c:v>37.200000000000003</c:v>
                </c:pt>
                <c:pt idx="341">
                  <c:v>37.200000000000003</c:v>
                </c:pt>
                <c:pt idx="342">
                  <c:v>37.200000000000003</c:v>
                </c:pt>
                <c:pt idx="343">
                  <c:v>36.799999999999997</c:v>
                </c:pt>
                <c:pt idx="344">
                  <c:v>36.799999999999997</c:v>
                </c:pt>
                <c:pt idx="345">
                  <c:v>36.799999999999997</c:v>
                </c:pt>
                <c:pt idx="346">
                  <c:v>36.799999999999997</c:v>
                </c:pt>
                <c:pt idx="347">
                  <c:v>36.799999999999997</c:v>
                </c:pt>
                <c:pt idx="348">
                  <c:v>36.799999999999997</c:v>
                </c:pt>
                <c:pt idx="349">
                  <c:v>36.799999999999997</c:v>
                </c:pt>
                <c:pt idx="350">
                  <c:v>36.799999999999997</c:v>
                </c:pt>
                <c:pt idx="351">
                  <c:v>36.5</c:v>
                </c:pt>
                <c:pt idx="352">
                  <c:v>36.5</c:v>
                </c:pt>
                <c:pt idx="353">
                  <c:v>36.5</c:v>
                </c:pt>
                <c:pt idx="354">
                  <c:v>36.5</c:v>
                </c:pt>
                <c:pt idx="355">
                  <c:v>36.5</c:v>
                </c:pt>
                <c:pt idx="356">
                  <c:v>36.5</c:v>
                </c:pt>
                <c:pt idx="357">
                  <c:v>36.5</c:v>
                </c:pt>
                <c:pt idx="358">
                  <c:v>36.5</c:v>
                </c:pt>
                <c:pt idx="359">
                  <c:v>36.1</c:v>
                </c:pt>
                <c:pt idx="360">
                  <c:v>36.1</c:v>
                </c:pt>
                <c:pt idx="361">
                  <c:v>36.1</c:v>
                </c:pt>
                <c:pt idx="362">
                  <c:v>36.1</c:v>
                </c:pt>
                <c:pt idx="363">
                  <c:v>36.1</c:v>
                </c:pt>
                <c:pt idx="364">
                  <c:v>36.1</c:v>
                </c:pt>
                <c:pt idx="365">
                  <c:v>36.1</c:v>
                </c:pt>
                <c:pt idx="366">
                  <c:v>36.1</c:v>
                </c:pt>
                <c:pt idx="367">
                  <c:v>35.700000000000003</c:v>
                </c:pt>
                <c:pt idx="368">
                  <c:v>35.700000000000003</c:v>
                </c:pt>
                <c:pt idx="369">
                  <c:v>35.700000000000003</c:v>
                </c:pt>
                <c:pt idx="370">
                  <c:v>35.700000000000003</c:v>
                </c:pt>
                <c:pt idx="371">
                  <c:v>35.700000000000003</c:v>
                </c:pt>
                <c:pt idx="372">
                  <c:v>35.700000000000003</c:v>
                </c:pt>
                <c:pt idx="373">
                  <c:v>35.700000000000003</c:v>
                </c:pt>
                <c:pt idx="374">
                  <c:v>35.700000000000003</c:v>
                </c:pt>
                <c:pt idx="375">
                  <c:v>35.299999999999997</c:v>
                </c:pt>
                <c:pt idx="376">
                  <c:v>35.299999999999997</c:v>
                </c:pt>
                <c:pt idx="377">
                  <c:v>35.299999999999997</c:v>
                </c:pt>
                <c:pt idx="378">
                  <c:v>35.299999999999997</c:v>
                </c:pt>
                <c:pt idx="379">
                  <c:v>35.299999999999997</c:v>
                </c:pt>
                <c:pt idx="380">
                  <c:v>35.299999999999997</c:v>
                </c:pt>
                <c:pt idx="381">
                  <c:v>35.299999999999997</c:v>
                </c:pt>
                <c:pt idx="382">
                  <c:v>35.299999999999997</c:v>
                </c:pt>
                <c:pt idx="383">
                  <c:v>35.299999999999997</c:v>
                </c:pt>
                <c:pt idx="384">
                  <c:v>35</c:v>
                </c:pt>
                <c:pt idx="385">
                  <c:v>35</c:v>
                </c:pt>
                <c:pt idx="386">
                  <c:v>35</c:v>
                </c:pt>
                <c:pt idx="387">
                  <c:v>35</c:v>
                </c:pt>
                <c:pt idx="388">
                  <c:v>35</c:v>
                </c:pt>
                <c:pt idx="389">
                  <c:v>35</c:v>
                </c:pt>
                <c:pt idx="390">
                  <c:v>35</c:v>
                </c:pt>
                <c:pt idx="391">
                  <c:v>35</c:v>
                </c:pt>
                <c:pt idx="392">
                  <c:v>34.6</c:v>
                </c:pt>
                <c:pt idx="393">
                  <c:v>34.6</c:v>
                </c:pt>
                <c:pt idx="394">
                  <c:v>34.6</c:v>
                </c:pt>
                <c:pt idx="395">
                  <c:v>34.6</c:v>
                </c:pt>
                <c:pt idx="396">
                  <c:v>34.6</c:v>
                </c:pt>
                <c:pt idx="397">
                  <c:v>34.6</c:v>
                </c:pt>
                <c:pt idx="398">
                  <c:v>34.6</c:v>
                </c:pt>
                <c:pt idx="399">
                  <c:v>34.6</c:v>
                </c:pt>
                <c:pt idx="400">
                  <c:v>34.299999999999997</c:v>
                </c:pt>
                <c:pt idx="401">
                  <c:v>34.299999999999997</c:v>
                </c:pt>
                <c:pt idx="402">
                  <c:v>34.299999999999997</c:v>
                </c:pt>
                <c:pt idx="403">
                  <c:v>34.299999999999997</c:v>
                </c:pt>
                <c:pt idx="404">
                  <c:v>34.299999999999997</c:v>
                </c:pt>
                <c:pt idx="405">
                  <c:v>34.299999999999997</c:v>
                </c:pt>
                <c:pt idx="406">
                  <c:v>34.299999999999997</c:v>
                </c:pt>
                <c:pt idx="407">
                  <c:v>34.299999999999997</c:v>
                </c:pt>
                <c:pt idx="408">
                  <c:v>34</c:v>
                </c:pt>
                <c:pt idx="409">
                  <c:v>34</c:v>
                </c:pt>
                <c:pt idx="410">
                  <c:v>34</c:v>
                </c:pt>
                <c:pt idx="411">
                  <c:v>34</c:v>
                </c:pt>
                <c:pt idx="412">
                  <c:v>34</c:v>
                </c:pt>
                <c:pt idx="413">
                  <c:v>34</c:v>
                </c:pt>
                <c:pt idx="414">
                  <c:v>34</c:v>
                </c:pt>
                <c:pt idx="415">
                  <c:v>34</c:v>
                </c:pt>
                <c:pt idx="416">
                  <c:v>33.799999999999997</c:v>
                </c:pt>
                <c:pt idx="417">
                  <c:v>33.799999999999997</c:v>
                </c:pt>
                <c:pt idx="418">
                  <c:v>33.799999999999997</c:v>
                </c:pt>
                <c:pt idx="419">
                  <c:v>33.799999999999997</c:v>
                </c:pt>
                <c:pt idx="420">
                  <c:v>33.799999999999997</c:v>
                </c:pt>
                <c:pt idx="421">
                  <c:v>33.799999999999997</c:v>
                </c:pt>
                <c:pt idx="422">
                  <c:v>33.799999999999997</c:v>
                </c:pt>
                <c:pt idx="423">
                  <c:v>33.799999999999997</c:v>
                </c:pt>
                <c:pt idx="424">
                  <c:v>33.799999999999997</c:v>
                </c:pt>
                <c:pt idx="425">
                  <c:v>33.6</c:v>
                </c:pt>
                <c:pt idx="426">
                  <c:v>33.6</c:v>
                </c:pt>
                <c:pt idx="427">
                  <c:v>33.6</c:v>
                </c:pt>
                <c:pt idx="428">
                  <c:v>33.6</c:v>
                </c:pt>
                <c:pt idx="429">
                  <c:v>33.6</c:v>
                </c:pt>
                <c:pt idx="430">
                  <c:v>33.6</c:v>
                </c:pt>
                <c:pt idx="431">
                  <c:v>33.6</c:v>
                </c:pt>
                <c:pt idx="432">
                  <c:v>33.6</c:v>
                </c:pt>
                <c:pt idx="433">
                  <c:v>33.5</c:v>
                </c:pt>
                <c:pt idx="434">
                  <c:v>33.5</c:v>
                </c:pt>
                <c:pt idx="435">
                  <c:v>33.5</c:v>
                </c:pt>
                <c:pt idx="436">
                  <c:v>33.5</c:v>
                </c:pt>
                <c:pt idx="437">
                  <c:v>33.5</c:v>
                </c:pt>
                <c:pt idx="438">
                  <c:v>33.5</c:v>
                </c:pt>
                <c:pt idx="439">
                  <c:v>33.5</c:v>
                </c:pt>
                <c:pt idx="440">
                  <c:v>33.5</c:v>
                </c:pt>
                <c:pt idx="441">
                  <c:v>33.6</c:v>
                </c:pt>
                <c:pt idx="442">
                  <c:v>33.6</c:v>
                </c:pt>
                <c:pt idx="443">
                  <c:v>33.6</c:v>
                </c:pt>
                <c:pt idx="444">
                  <c:v>33.6</c:v>
                </c:pt>
                <c:pt idx="445">
                  <c:v>33.6</c:v>
                </c:pt>
                <c:pt idx="446">
                  <c:v>33.6</c:v>
                </c:pt>
                <c:pt idx="447">
                  <c:v>33.6</c:v>
                </c:pt>
                <c:pt idx="448">
                  <c:v>33.6</c:v>
                </c:pt>
                <c:pt idx="449">
                  <c:v>33.799999999999997</c:v>
                </c:pt>
                <c:pt idx="450">
                  <c:v>33.799999999999997</c:v>
                </c:pt>
                <c:pt idx="451">
                  <c:v>33.799999999999997</c:v>
                </c:pt>
                <c:pt idx="452">
                  <c:v>33.799999999999997</c:v>
                </c:pt>
                <c:pt idx="453">
                  <c:v>33.799999999999997</c:v>
                </c:pt>
                <c:pt idx="454">
                  <c:v>33.799999999999997</c:v>
                </c:pt>
                <c:pt idx="455">
                  <c:v>33.799999999999997</c:v>
                </c:pt>
                <c:pt idx="456">
                  <c:v>33.799999999999997</c:v>
                </c:pt>
                <c:pt idx="457">
                  <c:v>34.200000000000003</c:v>
                </c:pt>
                <c:pt idx="458">
                  <c:v>34.200000000000003</c:v>
                </c:pt>
                <c:pt idx="459">
                  <c:v>34.200000000000003</c:v>
                </c:pt>
                <c:pt idx="460">
                  <c:v>34.200000000000003</c:v>
                </c:pt>
                <c:pt idx="461">
                  <c:v>34.200000000000003</c:v>
                </c:pt>
                <c:pt idx="462">
                  <c:v>34.200000000000003</c:v>
                </c:pt>
                <c:pt idx="463">
                  <c:v>34.200000000000003</c:v>
                </c:pt>
                <c:pt idx="464">
                  <c:v>34.200000000000003</c:v>
                </c:pt>
                <c:pt idx="465">
                  <c:v>34.700000000000003</c:v>
                </c:pt>
                <c:pt idx="466">
                  <c:v>34.700000000000003</c:v>
                </c:pt>
                <c:pt idx="467">
                  <c:v>34.700000000000003</c:v>
                </c:pt>
                <c:pt idx="468">
                  <c:v>34.700000000000003</c:v>
                </c:pt>
                <c:pt idx="469">
                  <c:v>34.700000000000003</c:v>
                </c:pt>
                <c:pt idx="470">
                  <c:v>34.700000000000003</c:v>
                </c:pt>
                <c:pt idx="471">
                  <c:v>34.700000000000003</c:v>
                </c:pt>
                <c:pt idx="472">
                  <c:v>34.700000000000003</c:v>
                </c:pt>
                <c:pt idx="473">
                  <c:v>34.700000000000003</c:v>
                </c:pt>
                <c:pt idx="474">
                  <c:v>35.299999999999997</c:v>
                </c:pt>
                <c:pt idx="475">
                  <c:v>35.299999999999997</c:v>
                </c:pt>
                <c:pt idx="476">
                  <c:v>35.299999999999997</c:v>
                </c:pt>
                <c:pt idx="477">
                  <c:v>35.299999999999997</c:v>
                </c:pt>
                <c:pt idx="478">
                  <c:v>35.299999999999997</c:v>
                </c:pt>
                <c:pt idx="479">
                  <c:v>35.299999999999997</c:v>
                </c:pt>
                <c:pt idx="480">
                  <c:v>35.299999999999997</c:v>
                </c:pt>
                <c:pt idx="481">
                  <c:v>35.299999999999997</c:v>
                </c:pt>
                <c:pt idx="482">
                  <c:v>35.9</c:v>
                </c:pt>
                <c:pt idx="483">
                  <c:v>35.9</c:v>
                </c:pt>
                <c:pt idx="484">
                  <c:v>35.9</c:v>
                </c:pt>
                <c:pt idx="485">
                  <c:v>35.9</c:v>
                </c:pt>
                <c:pt idx="486">
                  <c:v>35.9</c:v>
                </c:pt>
                <c:pt idx="487">
                  <c:v>35.9</c:v>
                </c:pt>
                <c:pt idx="488">
                  <c:v>35.9</c:v>
                </c:pt>
                <c:pt idx="489">
                  <c:v>35.9</c:v>
                </c:pt>
                <c:pt idx="490">
                  <c:v>36.5</c:v>
                </c:pt>
                <c:pt idx="491">
                  <c:v>36.5</c:v>
                </c:pt>
                <c:pt idx="492">
                  <c:v>36.5</c:v>
                </c:pt>
                <c:pt idx="493">
                  <c:v>36.5</c:v>
                </c:pt>
                <c:pt idx="494">
                  <c:v>36.5</c:v>
                </c:pt>
                <c:pt idx="495">
                  <c:v>36.5</c:v>
                </c:pt>
                <c:pt idx="496">
                  <c:v>36.5</c:v>
                </c:pt>
                <c:pt idx="497">
                  <c:v>36.5</c:v>
                </c:pt>
                <c:pt idx="498">
                  <c:v>37.1</c:v>
                </c:pt>
                <c:pt idx="499">
                  <c:v>37.1</c:v>
                </c:pt>
                <c:pt idx="500">
                  <c:v>37.1</c:v>
                </c:pt>
                <c:pt idx="501">
                  <c:v>37.1</c:v>
                </c:pt>
                <c:pt idx="502">
                  <c:v>37.1</c:v>
                </c:pt>
                <c:pt idx="503">
                  <c:v>37.1</c:v>
                </c:pt>
                <c:pt idx="504">
                  <c:v>37.1</c:v>
                </c:pt>
                <c:pt idx="505">
                  <c:v>37.1</c:v>
                </c:pt>
                <c:pt idx="506">
                  <c:v>37.6</c:v>
                </c:pt>
                <c:pt idx="507">
                  <c:v>37.6</c:v>
                </c:pt>
                <c:pt idx="508">
                  <c:v>37.6</c:v>
                </c:pt>
                <c:pt idx="509">
                  <c:v>37.6</c:v>
                </c:pt>
                <c:pt idx="510">
                  <c:v>37.6</c:v>
                </c:pt>
                <c:pt idx="511">
                  <c:v>37.6</c:v>
                </c:pt>
                <c:pt idx="512">
                  <c:v>37.6</c:v>
                </c:pt>
                <c:pt idx="513">
                  <c:v>37.6</c:v>
                </c:pt>
                <c:pt idx="514">
                  <c:v>37.6</c:v>
                </c:pt>
                <c:pt idx="515">
                  <c:v>38</c:v>
                </c:pt>
                <c:pt idx="516">
                  <c:v>38</c:v>
                </c:pt>
                <c:pt idx="517">
                  <c:v>38</c:v>
                </c:pt>
                <c:pt idx="518">
                  <c:v>38</c:v>
                </c:pt>
                <c:pt idx="519">
                  <c:v>38</c:v>
                </c:pt>
                <c:pt idx="520">
                  <c:v>38</c:v>
                </c:pt>
                <c:pt idx="521">
                  <c:v>38</c:v>
                </c:pt>
                <c:pt idx="522">
                  <c:v>38</c:v>
                </c:pt>
                <c:pt idx="523">
                  <c:v>38.299999999999997</c:v>
                </c:pt>
                <c:pt idx="524">
                  <c:v>38.299999999999997</c:v>
                </c:pt>
                <c:pt idx="525">
                  <c:v>38.299999999999997</c:v>
                </c:pt>
                <c:pt idx="526">
                  <c:v>38.299999999999997</c:v>
                </c:pt>
                <c:pt idx="527">
                  <c:v>38.299999999999997</c:v>
                </c:pt>
                <c:pt idx="528">
                  <c:v>38.299999999999997</c:v>
                </c:pt>
                <c:pt idx="529">
                  <c:v>38.299999999999997</c:v>
                </c:pt>
                <c:pt idx="530">
                  <c:v>38.299999999999997</c:v>
                </c:pt>
                <c:pt idx="531">
                  <c:v>38.299999999999997</c:v>
                </c:pt>
                <c:pt idx="532">
                  <c:v>38.299999999999997</c:v>
                </c:pt>
                <c:pt idx="533">
                  <c:v>38.299999999999997</c:v>
                </c:pt>
                <c:pt idx="534">
                  <c:v>38.299999999999997</c:v>
                </c:pt>
                <c:pt idx="535">
                  <c:v>38.299999999999997</c:v>
                </c:pt>
                <c:pt idx="536">
                  <c:v>38.299999999999997</c:v>
                </c:pt>
                <c:pt idx="537">
                  <c:v>38.299999999999997</c:v>
                </c:pt>
                <c:pt idx="538">
                  <c:v>38.299999999999997</c:v>
                </c:pt>
                <c:pt idx="539">
                  <c:v>38.299999999999997</c:v>
                </c:pt>
                <c:pt idx="540">
                  <c:v>38.299999999999997</c:v>
                </c:pt>
                <c:pt idx="541">
                  <c:v>38.299999999999997</c:v>
                </c:pt>
                <c:pt idx="542">
                  <c:v>38.299999999999997</c:v>
                </c:pt>
                <c:pt idx="543">
                  <c:v>38.299999999999997</c:v>
                </c:pt>
                <c:pt idx="544">
                  <c:v>38.299999999999997</c:v>
                </c:pt>
                <c:pt idx="545">
                  <c:v>38.299999999999997</c:v>
                </c:pt>
                <c:pt idx="546">
                  <c:v>38.299999999999997</c:v>
                </c:pt>
                <c:pt idx="547">
                  <c:v>38.299999999999997</c:v>
                </c:pt>
                <c:pt idx="548">
                  <c:v>38.299999999999997</c:v>
                </c:pt>
                <c:pt idx="549">
                  <c:v>38.299999999999997</c:v>
                </c:pt>
                <c:pt idx="550">
                  <c:v>38.299999999999997</c:v>
                </c:pt>
                <c:pt idx="551">
                  <c:v>38.299999999999997</c:v>
                </c:pt>
                <c:pt idx="552">
                  <c:v>38.299999999999997</c:v>
                </c:pt>
                <c:pt idx="553">
                  <c:v>38.299999999999997</c:v>
                </c:pt>
                <c:pt idx="554">
                  <c:v>38.299999999999997</c:v>
                </c:pt>
                <c:pt idx="555">
                  <c:v>38.299999999999997</c:v>
                </c:pt>
                <c:pt idx="556">
                  <c:v>38.1</c:v>
                </c:pt>
                <c:pt idx="557">
                  <c:v>38.1</c:v>
                </c:pt>
                <c:pt idx="558">
                  <c:v>38.1</c:v>
                </c:pt>
                <c:pt idx="559">
                  <c:v>38.1</c:v>
                </c:pt>
                <c:pt idx="560">
                  <c:v>38.1</c:v>
                </c:pt>
                <c:pt idx="561">
                  <c:v>38.1</c:v>
                </c:pt>
                <c:pt idx="562">
                  <c:v>38.1</c:v>
                </c:pt>
                <c:pt idx="563">
                  <c:v>38.1</c:v>
                </c:pt>
                <c:pt idx="564">
                  <c:v>37.9</c:v>
                </c:pt>
                <c:pt idx="565">
                  <c:v>37.9</c:v>
                </c:pt>
                <c:pt idx="566">
                  <c:v>37.9</c:v>
                </c:pt>
                <c:pt idx="567">
                  <c:v>37.9</c:v>
                </c:pt>
                <c:pt idx="568">
                  <c:v>37.9</c:v>
                </c:pt>
                <c:pt idx="569">
                  <c:v>37.9</c:v>
                </c:pt>
                <c:pt idx="570">
                  <c:v>37.9</c:v>
                </c:pt>
                <c:pt idx="571">
                  <c:v>37.9</c:v>
                </c:pt>
                <c:pt idx="572">
                  <c:v>37.6</c:v>
                </c:pt>
                <c:pt idx="573">
                  <c:v>37.6</c:v>
                </c:pt>
                <c:pt idx="574">
                  <c:v>37.6</c:v>
                </c:pt>
                <c:pt idx="575">
                  <c:v>37.6</c:v>
                </c:pt>
                <c:pt idx="576">
                  <c:v>37.6</c:v>
                </c:pt>
                <c:pt idx="577">
                  <c:v>37.6</c:v>
                </c:pt>
                <c:pt idx="578">
                  <c:v>37.6</c:v>
                </c:pt>
                <c:pt idx="579">
                  <c:v>37.6</c:v>
                </c:pt>
                <c:pt idx="580">
                  <c:v>37.299999999999997</c:v>
                </c:pt>
                <c:pt idx="581">
                  <c:v>37.299999999999997</c:v>
                </c:pt>
                <c:pt idx="582">
                  <c:v>37.299999999999997</c:v>
                </c:pt>
                <c:pt idx="583">
                  <c:v>37.299999999999997</c:v>
                </c:pt>
                <c:pt idx="584">
                  <c:v>37.299999999999997</c:v>
                </c:pt>
                <c:pt idx="585">
                  <c:v>37.299999999999997</c:v>
                </c:pt>
                <c:pt idx="586">
                  <c:v>37.299999999999997</c:v>
                </c:pt>
                <c:pt idx="587">
                  <c:v>37.299999999999997</c:v>
                </c:pt>
                <c:pt idx="588">
                  <c:v>37.1</c:v>
                </c:pt>
                <c:pt idx="589">
                  <c:v>37.1</c:v>
                </c:pt>
                <c:pt idx="590">
                  <c:v>37.1</c:v>
                </c:pt>
                <c:pt idx="591">
                  <c:v>37.1</c:v>
                </c:pt>
                <c:pt idx="592">
                  <c:v>37.1</c:v>
                </c:pt>
                <c:pt idx="593">
                  <c:v>37.1</c:v>
                </c:pt>
                <c:pt idx="594">
                  <c:v>37.1</c:v>
                </c:pt>
                <c:pt idx="595">
                  <c:v>37.1</c:v>
                </c:pt>
                <c:pt idx="596">
                  <c:v>36.799999999999997</c:v>
                </c:pt>
                <c:pt idx="597">
                  <c:v>36.799999999999997</c:v>
                </c:pt>
                <c:pt idx="598">
                  <c:v>36.799999999999997</c:v>
                </c:pt>
                <c:pt idx="599">
                  <c:v>36.799999999999997</c:v>
                </c:pt>
                <c:pt idx="600">
                  <c:v>36.799999999999997</c:v>
                </c:pt>
                <c:pt idx="601">
                  <c:v>36.799999999999997</c:v>
                </c:pt>
                <c:pt idx="602">
                  <c:v>36.799999999999997</c:v>
                </c:pt>
                <c:pt idx="603">
                  <c:v>36.799999999999997</c:v>
                </c:pt>
                <c:pt idx="604">
                  <c:v>36.799999999999997</c:v>
                </c:pt>
                <c:pt idx="605">
                  <c:v>36.6</c:v>
                </c:pt>
                <c:pt idx="606">
                  <c:v>36.6</c:v>
                </c:pt>
                <c:pt idx="607">
                  <c:v>36.6</c:v>
                </c:pt>
                <c:pt idx="608">
                  <c:v>36.6</c:v>
                </c:pt>
                <c:pt idx="609">
                  <c:v>36.6</c:v>
                </c:pt>
                <c:pt idx="610">
                  <c:v>36.6</c:v>
                </c:pt>
                <c:pt idx="611">
                  <c:v>36.6</c:v>
                </c:pt>
                <c:pt idx="612">
                  <c:v>36.6</c:v>
                </c:pt>
                <c:pt idx="613">
                  <c:v>36.299999999999997</c:v>
                </c:pt>
                <c:pt idx="614">
                  <c:v>36.299999999999997</c:v>
                </c:pt>
                <c:pt idx="615">
                  <c:v>36.299999999999997</c:v>
                </c:pt>
                <c:pt idx="616">
                  <c:v>36.299999999999997</c:v>
                </c:pt>
                <c:pt idx="617">
                  <c:v>36.299999999999997</c:v>
                </c:pt>
                <c:pt idx="618">
                  <c:v>36.299999999999997</c:v>
                </c:pt>
                <c:pt idx="619">
                  <c:v>36.299999999999997</c:v>
                </c:pt>
                <c:pt idx="620">
                  <c:v>36.299999999999997</c:v>
                </c:pt>
                <c:pt idx="621">
                  <c:v>36.1</c:v>
                </c:pt>
                <c:pt idx="622">
                  <c:v>36.1</c:v>
                </c:pt>
                <c:pt idx="623">
                  <c:v>36.1</c:v>
                </c:pt>
                <c:pt idx="624">
                  <c:v>36.1</c:v>
                </c:pt>
                <c:pt idx="625">
                  <c:v>36.1</c:v>
                </c:pt>
                <c:pt idx="626">
                  <c:v>36.1</c:v>
                </c:pt>
                <c:pt idx="627">
                  <c:v>36.1</c:v>
                </c:pt>
                <c:pt idx="628">
                  <c:v>36.1</c:v>
                </c:pt>
                <c:pt idx="629">
                  <c:v>35.799999999999997</c:v>
                </c:pt>
                <c:pt idx="630">
                  <c:v>35.799999999999997</c:v>
                </c:pt>
                <c:pt idx="631">
                  <c:v>35.799999999999997</c:v>
                </c:pt>
                <c:pt idx="632">
                  <c:v>35.799999999999997</c:v>
                </c:pt>
                <c:pt idx="633">
                  <c:v>35.799999999999997</c:v>
                </c:pt>
                <c:pt idx="634">
                  <c:v>35.799999999999997</c:v>
                </c:pt>
                <c:pt idx="635">
                  <c:v>35.799999999999997</c:v>
                </c:pt>
                <c:pt idx="636">
                  <c:v>35.799999999999997</c:v>
                </c:pt>
                <c:pt idx="637">
                  <c:v>35.5</c:v>
                </c:pt>
                <c:pt idx="638">
                  <c:v>35.5</c:v>
                </c:pt>
                <c:pt idx="639">
                  <c:v>35.5</c:v>
                </c:pt>
                <c:pt idx="640">
                  <c:v>35.5</c:v>
                </c:pt>
                <c:pt idx="641">
                  <c:v>35.5</c:v>
                </c:pt>
                <c:pt idx="642">
                  <c:v>35.5</c:v>
                </c:pt>
                <c:pt idx="643">
                  <c:v>35.5</c:v>
                </c:pt>
                <c:pt idx="644">
                  <c:v>35.5</c:v>
                </c:pt>
                <c:pt idx="645">
                  <c:v>35.5</c:v>
                </c:pt>
                <c:pt idx="646">
                  <c:v>35.299999999999997</c:v>
                </c:pt>
                <c:pt idx="647">
                  <c:v>35.299999999999997</c:v>
                </c:pt>
                <c:pt idx="648">
                  <c:v>35.299999999999997</c:v>
                </c:pt>
                <c:pt idx="649">
                  <c:v>35.299999999999997</c:v>
                </c:pt>
                <c:pt idx="650">
                  <c:v>35.299999999999997</c:v>
                </c:pt>
                <c:pt idx="651">
                  <c:v>35.299999999999997</c:v>
                </c:pt>
                <c:pt idx="652">
                  <c:v>35.299999999999997</c:v>
                </c:pt>
                <c:pt idx="653">
                  <c:v>35.299999999999997</c:v>
                </c:pt>
                <c:pt idx="654">
                  <c:v>35.299999999999997</c:v>
                </c:pt>
                <c:pt idx="655">
                  <c:v>35.299999999999997</c:v>
                </c:pt>
                <c:pt idx="656">
                  <c:v>35.299999999999997</c:v>
                </c:pt>
                <c:pt idx="657">
                  <c:v>35.299999999999997</c:v>
                </c:pt>
                <c:pt idx="658">
                  <c:v>35.299999999999997</c:v>
                </c:pt>
                <c:pt idx="659">
                  <c:v>35.299999999999997</c:v>
                </c:pt>
                <c:pt idx="660">
                  <c:v>35.299999999999997</c:v>
                </c:pt>
                <c:pt idx="661">
                  <c:v>35.299999999999997</c:v>
                </c:pt>
                <c:pt idx="662">
                  <c:v>35.299999999999997</c:v>
                </c:pt>
                <c:pt idx="663">
                  <c:v>35.299999999999997</c:v>
                </c:pt>
                <c:pt idx="664">
                  <c:v>35.299999999999997</c:v>
                </c:pt>
                <c:pt idx="665">
                  <c:v>35.299999999999997</c:v>
                </c:pt>
                <c:pt idx="666">
                  <c:v>35.299999999999997</c:v>
                </c:pt>
                <c:pt idx="667">
                  <c:v>35.299999999999997</c:v>
                </c:pt>
                <c:pt idx="668">
                  <c:v>35.299999999999997</c:v>
                </c:pt>
                <c:pt idx="669">
                  <c:v>34.4</c:v>
                </c:pt>
                <c:pt idx="670">
                  <c:v>34.4</c:v>
                </c:pt>
                <c:pt idx="671">
                  <c:v>34.4</c:v>
                </c:pt>
                <c:pt idx="672">
                  <c:v>34.4</c:v>
                </c:pt>
                <c:pt idx="673">
                  <c:v>34.4</c:v>
                </c:pt>
                <c:pt idx="674">
                  <c:v>34.4</c:v>
                </c:pt>
                <c:pt idx="675">
                  <c:v>34.4</c:v>
                </c:pt>
                <c:pt idx="676">
                  <c:v>34.4</c:v>
                </c:pt>
                <c:pt idx="677">
                  <c:v>34.4</c:v>
                </c:pt>
                <c:pt idx="678">
                  <c:v>34.1</c:v>
                </c:pt>
                <c:pt idx="679">
                  <c:v>34.1</c:v>
                </c:pt>
                <c:pt idx="680">
                  <c:v>34.1</c:v>
                </c:pt>
                <c:pt idx="681">
                  <c:v>34.1</c:v>
                </c:pt>
                <c:pt idx="682">
                  <c:v>34.1</c:v>
                </c:pt>
                <c:pt idx="683">
                  <c:v>34.1</c:v>
                </c:pt>
                <c:pt idx="684">
                  <c:v>34.1</c:v>
                </c:pt>
                <c:pt idx="685">
                  <c:v>34.1</c:v>
                </c:pt>
                <c:pt idx="686">
                  <c:v>33.9</c:v>
                </c:pt>
                <c:pt idx="687">
                  <c:v>33.9</c:v>
                </c:pt>
                <c:pt idx="688">
                  <c:v>33.9</c:v>
                </c:pt>
                <c:pt idx="689">
                  <c:v>33.9</c:v>
                </c:pt>
                <c:pt idx="690">
                  <c:v>33.9</c:v>
                </c:pt>
                <c:pt idx="691">
                  <c:v>33.9</c:v>
                </c:pt>
                <c:pt idx="692">
                  <c:v>33.9</c:v>
                </c:pt>
                <c:pt idx="693">
                  <c:v>33.9</c:v>
                </c:pt>
                <c:pt idx="694">
                  <c:v>33.9</c:v>
                </c:pt>
                <c:pt idx="695">
                  <c:v>33.799999999999997</c:v>
                </c:pt>
                <c:pt idx="696">
                  <c:v>33.799999999999997</c:v>
                </c:pt>
                <c:pt idx="697">
                  <c:v>33.799999999999997</c:v>
                </c:pt>
                <c:pt idx="698">
                  <c:v>33.799999999999997</c:v>
                </c:pt>
                <c:pt idx="699">
                  <c:v>33.799999999999997</c:v>
                </c:pt>
                <c:pt idx="700">
                  <c:v>33.799999999999997</c:v>
                </c:pt>
                <c:pt idx="701">
                  <c:v>33.799999999999997</c:v>
                </c:pt>
                <c:pt idx="702">
                  <c:v>33.799999999999997</c:v>
                </c:pt>
                <c:pt idx="703">
                  <c:v>33.799999999999997</c:v>
                </c:pt>
                <c:pt idx="704">
                  <c:v>33.799999999999997</c:v>
                </c:pt>
                <c:pt idx="705">
                  <c:v>33.799999999999997</c:v>
                </c:pt>
                <c:pt idx="706">
                  <c:v>33.799999999999997</c:v>
                </c:pt>
                <c:pt idx="707">
                  <c:v>33.799999999999997</c:v>
                </c:pt>
                <c:pt idx="708">
                  <c:v>33.799999999999997</c:v>
                </c:pt>
                <c:pt idx="709">
                  <c:v>33.799999999999997</c:v>
                </c:pt>
                <c:pt idx="710">
                  <c:v>33.799999999999997</c:v>
                </c:pt>
                <c:pt idx="711">
                  <c:v>34</c:v>
                </c:pt>
                <c:pt idx="712">
                  <c:v>34</c:v>
                </c:pt>
                <c:pt idx="713">
                  <c:v>34</c:v>
                </c:pt>
                <c:pt idx="714">
                  <c:v>34</c:v>
                </c:pt>
                <c:pt idx="715">
                  <c:v>34</c:v>
                </c:pt>
                <c:pt idx="716">
                  <c:v>34</c:v>
                </c:pt>
                <c:pt idx="717">
                  <c:v>34</c:v>
                </c:pt>
                <c:pt idx="718">
                  <c:v>34</c:v>
                </c:pt>
                <c:pt idx="719">
                  <c:v>34.1</c:v>
                </c:pt>
                <c:pt idx="720">
                  <c:v>34.1</c:v>
                </c:pt>
                <c:pt idx="721">
                  <c:v>34.1</c:v>
                </c:pt>
                <c:pt idx="722">
                  <c:v>34.1</c:v>
                </c:pt>
                <c:pt idx="723">
                  <c:v>34.1</c:v>
                </c:pt>
                <c:pt idx="724">
                  <c:v>34.1</c:v>
                </c:pt>
                <c:pt idx="725">
                  <c:v>34.1</c:v>
                </c:pt>
                <c:pt idx="726">
                  <c:v>34.1</c:v>
                </c:pt>
                <c:pt idx="727">
                  <c:v>34.5</c:v>
                </c:pt>
                <c:pt idx="728">
                  <c:v>34.5</c:v>
                </c:pt>
                <c:pt idx="729">
                  <c:v>34.5</c:v>
                </c:pt>
                <c:pt idx="730">
                  <c:v>34.5</c:v>
                </c:pt>
                <c:pt idx="731">
                  <c:v>34.5</c:v>
                </c:pt>
                <c:pt idx="732">
                  <c:v>34.5</c:v>
                </c:pt>
                <c:pt idx="733">
                  <c:v>34.5</c:v>
                </c:pt>
                <c:pt idx="734">
                  <c:v>34.5</c:v>
                </c:pt>
                <c:pt idx="735">
                  <c:v>34.5</c:v>
                </c:pt>
                <c:pt idx="736">
                  <c:v>34.9</c:v>
                </c:pt>
                <c:pt idx="737">
                  <c:v>34.9</c:v>
                </c:pt>
                <c:pt idx="738">
                  <c:v>34.9</c:v>
                </c:pt>
                <c:pt idx="739">
                  <c:v>34.9</c:v>
                </c:pt>
                <c:pt idx="740">
                  <c:v>34.9</c:v>
                </c:pt>
                <c:pt idx="741">
                  <c:v>34.9</c:v>
                </c:pt>
                <c:pt idx="742">
                  <c:v>34.9</c:v>
                </c:pt>
                <c:pt idx="743">
                  <c:v>34.9</c:v>
                </c:pt>
                <c:pt idx="744">
                  <c:v>35.4</c:v>
                </c:pt>
                <c:pt idx="745">
                  <c:v>35.4</c:v>
                </c:pt>
                <c:pt idx="746">
                  <c:v>35.4</c:v>
                </c:pt>
                <c:pt idx="747">
                  <c:v>35.4</c:v>
                </c:pt>
                <c:pt idx="748">
                  <c:v>35.4</c:v>
                </c:pt>
                <c:pt idx="749">
                  <c:v>35.4</c:v>
                </c:pt>
                <c:pt idx="750">
                  <c:v>35.4</c:v>
                </c:pt>
                <c:pt idx="751">
                  <c:v>35.4</c:v>
                </c:pt>
                <c:pt idx="752">
                  <c:v>36</c:v>
                </c:pt>
                <c:pt idx="753">
                  <c:v>36</c:v>
                </c:pt>
                <c:pt idx="754">
                  <c:v>36</c:v>
                </c:pt>
                <c:pt idx="755">
                  <c:v>36</c:v>
                </c:pt>
                <c:pt idx="756">
                  <c:v>36</c:v>
                </c:pt>
                <c:pt idx="757">
                  <c:v>36</c:v>
                </c:pt>
                <c:pt idx="758">
                  <c:v>36</c:v>
                </c:pt>
                <c:pt idx="759">
                  <c:v>36</c:v>
                </c:pt>
                <c:pt idx="760">
                  <c:v>36.6</c:v>
                </c:pt>
                <c:pt idx="761">
                  <c:v>36.6</c:v>
                </c:pt>
                <c:pt idx="762">
                  <c:v>36.6</c:v>
                </c:pt>
                <c:pt idx="763">
                  <c:v>36.6</c:v>
                </c:pt>
                <c:pt idx="764">
                  <c:v>36.6</c:v>
                </c:pt>
                <c:pt idx="765">
                  <c:v>36.6</c:v>
                </c:pt>
                <c:pt idx="766">
                  <c:v>36.6</c:v>
                </c:pt>
                <c:pt idx="767">
                  <c:v>36.6</c:v>
                </c:pt>
                <c:pt idx="768">
                  <c:v>37.1</c:v>
                </c:pt>
                <c:pt idx="769">
                  <c:v>37.1</c:v>
                </c:pt>
                <c:pt idx="770">
                  <c:v>37.1</c:v>
                </c:pt>
                <c:pt idx="771">
                  <c:v>37.1</c:v>
                </c:pt>
                <c:pt idx="772">
                  <c:v>37.1</c:v>
                </c:pt>
                <c:pt idx="773">
                  <c:v>37.1</c:v>
                </c:pt>
                <c:pt idx="774">
                  <c:v>37.1</c:v>
                </c:pt>
                <c:pt idx="775">
                  <c:v>37.1</c:v>
                </c:pt>
                <c:pt idx="776">
                  <c:v>37.1</c:v>
                </c:pt>
                <c:pt idx="777">
                  <c:v>37.5</c:v>
                </c:pt>
                <c:pt idx="778">
                  <c:v>37.5</c:v>
                </c:pt>
                <c:pt idx="779">
                  <c:v>37.5</c:v>
                </c:pt>
                <c:pt idx="780">
                  <c:v>37.5</c:v>
                </c:pt>
                <c:pt idx="781">
                  <c:v>37.5</c:v>
                </c:pt>
                <c:pt idx="782">
                  <c:v>37.5</c:v>
                </c:pt>
                <c:pt idx="783">
                  <c:v>37.5</c:v>
                </c:pt>
                <c:pt idx="784">
                  <c:v>37.5</c:v>
                </c:pt>
                <c:pt idx="785">
                  <c:v>37.799999999999997</c:v>
                </c:pt>
                <c:pt idx="786">
                  <c:v>37.799999999999997</c:v>
                </c:pt>
                <c:pt idx="787">
                  <c:v>37.799999999999997</c:v>
                </c:pt>
                <c:pt idx="788">
                  <c:v>37.799999999999997</c:v>
                </c:pt>
                <c:pt idx="789">
                  <c:v>37.799999999999997</c:v>
                </c:pt>
                <c:pt idx="790">
                  <c:v>37.799999999999997</c:v>
                </c:pt>
                <c:pt idx="791">
                  <c:v>37.799999999999997</c:v>
                </c:pt>
                <c:pt idx="792">
                  <c:v>37.799999999999997</c:v>
                </c:pt>
                <c:pt idx="793">
                  <c:v>38.1</c:v>
                </c:pt>
                <c:pt idx="794">
                  <c:v>38.1</c:v>
                </c:pt>
                <c:pt idx="795">
                  <c:v>38.1</c:v>
                </c:pt>
                <c:pt idx="796">
                  <c:v>38.1</c:v>
                </c:pt>
                <c:pt idx="797">
                  <c:v>38.1</c:v>
                </c:pt>
                <c:pt idx="798">
                  <c:v>38.1</c:v>
                </c:pt>
                <c:pt idx="799">
                  <c:v>38.1</c:v>
                </c:pt>
                <c:pt idx="800">
                  <c:v>38.1</c:v>
                </c:pt>
                <c:pt idx="801">
                  <c:v>38.200000000000003</c:v>
                </c:pt>
                <c:pt idx="802">
                  <c:v>38.200000000000003</c:v>
                </c:pt>
                <c:pt idx="803">
                  <c:v>38.200000000000003</c:v>
                </c:pt>
                <c:pt idx="804">
                  <c:v>38.200000000000003</c:v>
                </c:pt>
                <c:pt idx="805">
                  <c:v>38.200000000000003</c:v>
                </c:pt>
                <c:pt idx="806">
                  <c:v>38.200000000000003</c:v>
                </c:pt>
                <c:pt idx="807">
                  <c:v>38.200000000000003</c:v>
                </c:pt>
                <c:pt idx="808">
                  <c:v>38.200000000000003</c:v>
                </c:pt>
                <c:pt idx="809">
                  <c:v>38.200000000000003</c:v>
                </c:pt>
                <c:pt idx="810">
                  <c:v>38.200000000000003</c:v>
                </c:pt>
                <c:pt idx="811">
                  <c:v>38.200000000000003</c:v>
                </c:pt>
                <c:pt idx="812">
                  <c:v>38.200000000000003</c:v>
                </c:pt>
                <c:pt idx="813">
                  <c:v>38.200000000000003</c:v>
                </c:pt>
                <c:pt idx="814">
                  <c:v>38.200000000000003</c:v>
                </c:pt>
                <c:pt idx="815">
                  <c:v>38.200000000000003</c:v>
                </c:pt>
                <c:pt idx="816">
                  <c:v>38.200000000000003</c:v>
                </c:pt>
                <c:pt idx="817">
                  <c:v>38.1</c:v>
                </c:pt>
                <c:pt idx="818">
                  <c:v>38.1</c:v>
                </c:pt>
                <c:pt idx="819">
                  <c:v>38.1</c:v>
                </c:pt>
                <c:pt idx="820">
                  <c:v>38.1</c:v>
                </c:pt>
                <c:pt idx="821">
                  <c:v>38.1</c:v>
                </c:pt>
                <c:pt idx="822">
                  <c:v>38.1</c:v>
                </c:pt>
                <c:pt idx="823">
                  <c:v>38.1</c:v>
                </c:pt>
                <c:pt idx="824">
                  <c:v>38.1</c:v>
                </c:pt>
                <c:pt idx="825">
                  <c:v>38.1</c:v>
                </c:pt>
                <c:pt idx="826">
                  <c:v>38</c:v>
                </c:pt>
                <c:pt idx="827">
                  <c:v>38</c:v>
                </c:pt>
                <c:pt idx="828">
                  <c:v>38</c:v>
                </c:pt>
                <c:pt idx="829">
                  <c:v>38</c:v>
                </c:pt>
                <c:pt idx="830">
                  <c:v>38</c:v>
                </c:pt>
                <c:pt idx="831">
                  <c:v>38</c:v>
                </c:pt>
                <c:pt idx="832">
                  <c:v>38</c:v>
                </c:pt>
                <c:pt idx="833">
                  <c:v>38</c:v>
                </c:pt>
                <c:pt idx="834">
                  <c:v>37.6</c:v>
                </c:pt>
                <c:pt idx="835">
                  <c:v>37.6</c:v>
                </c:pt>
                <c:pt idx="836">
                  <c:v>37.6</c:v>
                </c:pt>
                <c:pt idx="837">
                  <c:v>37.6</c:v>
                </c:pt>
                <c:pt idx="838">
                  <c:v>37.6</c:v>
                </c:pt>
                <c:pt idx="839">
                  <c:v>37.6</c:v>
                </c:pt>
                <c:pt idx="840">
                  <c:v>37.6</c:v>
                </c:pt>
                <c:pt idx="841">
                  <c:v>37.6</c:v>
                </c:pt>
                <c:pt idx="842">
                  <c:v>37.4</c:v>
                </c:pt>
                <c:pt idx="843">
                  <c:v>37.4</c:v>
                </c:pt>
                <c:pt idx="844">
                  <c:v>37.4</c:v>
                </c:pt>
                <c:pt idx="845">
                  <c:v>37.4</c:v>
                </c:pt>
                <c:pt idx="846">
                  <c:v>37.4</c:v>
                </c:pt>
                <c:pt idx="847">
                  <c:v>37.4</c:v>
                </c:pt>
                <c:pt idx="848">
                  <c:v>37.4</c:v>
                </c:pt>
                <c:pt idx="849">
                  <c:v>37.4</c:v>
                </c:pt>
                <c:pt idx="850">
                  <c:v>37.200000000000003</c:v>
                </c:pt>
                <c:pt idx="851">
                  <c:v>37.200000000000003</c:v>
                </c:pt>
                <c:pt idx="852">
                  <c:v>37.200000000000003</c:v>
                </c:pt>
                <c:pt idx="853">
                  <c:v>37.200000000000003</c:v>
                </c:pt>
                <c:pt idx="854">
                  <c:v>37.200000000000003</c:v>
                </c:pt>
                <c:pt idx="855">
                  <c:v>37.200000000000003</c:v>
                </c:pt>
                <c:pt idx="856">
                  <c:v>37.200000000000003</c:v>
                </c:pt>
                <c:pt idx="857">
                  <c:v>37.200000000000003</c:v>
                </c:pt>
                <c:pt idx="858">
                  <c:v>37</c:v>
                </c:pt>
                <c:pt idx="859">
                  <c:v>37</c:v>
                </c:pt>
                <c:pt idx="860">
                  <c:v>37</c:v>
                </c:pt>
                <c:pt idx="861">
                  <c:v>37</c:v>
                </c:pt>
                <c:pt idx="862">
                  <c:v>37</c:v>
                </c:pt>
                <c:pt idx="863">
                  <c:v>37</c:v>
                </c:pt>
                <c:pt idx="864">
                  <c:v>37</c:v>
                </c:pt>
                <c:pt idx="865">
                  <c:v>37</c:v>
                </c:pt>
                <c:pt idx="866">
                  <c:v>37</c:v>
                </c:pt>
                <c:pt idx="867">
                  <c:v>36.700000000000003</c:v>
                </c:pt>
                <c:pt idx="868">
                  <c:v>36.700000000000003</c:v>
                </c:pt>
                <c:pt idx="869">
                  <c:v>36.700000000000003</c:v>
                </c:pt>
                <c:pt idx="870">
                  <c:v>36.700000000000003</c:v>
                </c:pt>
                <c:pt idx="871">
                  <c:v>36.700000000000003</c:v>
                </c:pt>
                <c:pt idx="872">
                  <c:v>36.700000000000003</c:v>
                </c:pt>
                <c:pt idx="873">
                  <c:v>36.700000000000003</c:v>
                </c:pt>
                <c:pt idx="874">
                  <c:v>36.700000000000003</c:v>
                </c:pt>
                <c:pt idx="875">
                  <c:v>36.4</c:v>
                </c:pt>
                <c:pt idx="876">
                  <c:v>36.4</c:v>
                </c:pt>
                <c:pt idx="877">
                  <c:v>36.4</c:v>
                </c:pt>
                <c:pt idx="878">
                  <c:v>36.4</c:v>
                </c:pt>
                <c:pt idx="879">
                  <c:v>36.4</c:v>
                </c:pt>
                <c:pt idx="880">
                  <c:v>36.4</c:v>
                </c:pt>
                <c:pt idx="881">
                  <c:v>36.4</c:v>
                </c:pt>
                <c:pt idx="882">
                  <c:v>36.4</c:v>
                </c:pt>
                <c:pt idx="883">
                  <c:v>36.200000000000003</c:v>
                </c:pt>
                <c:pt idx="884">
                  <c:v>36.200000000000003</c:v>
                </c:pt>
                <c:pt idx="885">
                  <c:v>36.200000000000003</c:v>
                </c:pt>
                <c:pt idx="886">
                  <c:v>36.200000000000003</c:v>
                </c:pt>
                <c:pt idx="887">
                  <c:v>36.200000000000003</c:v>
                </c:pt>
                <c:pt idx="888">
                  <c:v>36.200000000000003</c:v>
                </c:pt>
                <c:pt idx="889">
                  <c:v>36.200000000000003</c:v>
                </c:pt>
                <c:pt idx="890">
                  <c:v>36.200000000000003</c:v>
                </c:pt>
                <c:pt idx="891">
                  <c:v>35.799999999999997</c:v>
                </c:pt>
                <c:pt idx="892">
                  <c:v>35.799999999999997</c:v>
                </c:pt>
                <c:pt idx="893">
                  <c:v>35.799999999999997</c:v>
                </c:pt>
                <c:pt idx="894">
                  <c:v>35.799999999999997</c:v>
                </c:pt>
                <c:pt idx="895">
                  <c:v>35.799999999999997</c:v>
                </c:pt>
                <c:pt idx="896">
                  <c:v>35.799999999999997</c:v>
                </c:pt>
                <c:pt idx="897">
                  <c:v>35.799999999999997</c:v>
                </c:pt>
                <c:pt idx="898">
                  <c:v>35.799999999999997</c:v>
                </c:pt>
                <c:pt idx="899">
                  <c:v>35.6</c:v>
                </c:pt>
                <c:pt idx="900">
                  <c:v>35.6</c:v>
                </c:pt>
                <c:pt idx="901">
                  <c:v>35.6</c:v>
                </c:pt>
                <c:pt idx="902">
                  <c:v>35.6</c:v>
                </c:pt>
                <c:pt idx="903">
                  <c:v>35.6</c:v>
                </c:pt>
                <c:pt idx="904">
                  <c:v>35.6</c:v>
                </c:pt>
                <c:pt idx="905">
                  <c:v>35.6</c:v>
                </c:pt>
                <c:pt idx="906">
                  <c:v>35.6</c:v>
                </c:pt>
                <c:pt idx="907">
                  <c:v>35.6</c:v>
                </c:pt>
                <c:pt idx="908">
                  <c:v>35.299999999999997</c:v>
                </c:pt>
                <c:pt idx="909">
                  <c:v>35.299999999999997</c:v>
                </c:pt>
                <c:pt idx="910">
                  <c:v>35.299999999999997</c:v>
                </c:pt>
                <c:pt idx="911">
                  <c:v>35.299999999999997</c:v>
                </c:pt>
                <c:pt idx="912">
                  <c:v>35.299999999999997</c:v>
                </c:pt>
                <c:pt idx="913">
                  <c:v>35.299999999999997</c:v>
                </c:pt>
                <c:pt idx="914">
                  <c:v>35.299999999999997</c:v>
                </c:pt>
                <c:pt idx="915">
                  <c:v>35.299999999999997</c:v>
                </c:pt>
                <c:pt idx="916">
                  <c:v>35</c:v>
                </c:pt>
                <c:pt idx="917">
                  <c:v>35</c:v>
                </c:pt>
                <c:pt idx="918">
                  <c:v>35</c:v>
                </c:pt>
                <c:pt idx="919">
                  <c:v>35</c:v>
                </c:pt>
                <c:pt idx="920">
                  <c:v>35</c:v>
                </c:pt>
                <c:pt idx="921">
                  <c:v>35</c:v>
                </c:pt>
                <c:pt idx="922">
                  <c:v>35</c:v>
                </c:pt>
                <c:pt idx="923">
                  <c:v>35</c:v>
                </c:pt>
                <c:pt idx="924">
                  <c:v>34.9</c:v>
                </c:pt>
                <c:pt idx="925">
                  <c:v>34.9</c:v>
                </c:pt>
                <c:pt idx="926">
                  <c:v>34.9</c:v>
                </c:pt>
                <c:pt idx="927">
                  <c:v>34.9</c:v>
                </c:pt>
                <c:pt idx="928">
                  <c:v>34.9</c:v>
                </c:pt>
                <c:pt idx="929">
                  <c:v>34.9</c:v>
                </c:pt>
                <c:pt idx="930">
                  <c:v>34.9</c:v>
                </c:pt>
                <c:pt idx="931">
                  <c:v>34.9</c:v>
                </c:pt>
                <c:pt idx="932">
                  <c:v>34.6</c:v>
                </c:pt>
                <c:pt idx="933">
                  <c:v>34.6</c:v>
                </c:pt>
                <c:pt idx="934">
                  <c:v>34.6</c:v>
                </c:pt>
                <c:pt idx="935">
                  <c:v>34.6</c:v>
                </c:pt>
                <c:pt idx="936">
                  <c:v>34.6</c:v>
                </c:pt>
                <c:pt idx="937">
                  <c:v>34.6</c:v>
                </c:pt>
                <c:pt idx="938">
                  <c:v>34.6</c:v>
                </c:pt>
                <c:pt idx="939">
                  <c:v>34.6</c:v>
                </c:pt>
                <c:pt idx="940">
                  <c:v>34.200000000000003</c:v>
                </c:pt>
                <c:pt idx="941">
                  <c:v>34.200000000000003</c:v>
                </c:pt>
                <c:pt idx="942">
                  <c:v>34.200000000000003</c:v>
                </c:pt>
                <c:pt idx="943">
                  <c:v>34.200000000000003</c:v>
                </c:pt>
                <c:pt idx="944">
                  <c:v>34.200000000000003</c:v>
                </c:pt>
                <c:pt idx="945">
                  <c:v>34.200000000000003</c:v>
                </c:pt>
                <c:pt idx="946">
                  <c:v>34.200000000000003</c:v>
                </c:pt>
                <c:pt idx="947">
                  <c:v>34.200000000000003</c:v>
                </c:pt>
                <c:pt idx="948">
                  <c:v>34</c:v>
                </c:pt>
                <c:pt idx="949">
                  <c:v>34</c:v>
                </c:pt>
                <c:pt idx="950">
                  <c:v>34</c:v>
                </c:pt>
                <c:pt idx="951">
                  <c:v>34</c:v>
                </c:pt>
                <c:pt idx="952">
                  <c:v>34</c:v>
                </c:pt>
                <c:pt idx="953">
                  <c:v>34</c:v>
                </c:pt>
                <c:pt idx="954">
                  <c:v>34</c:v>
                </c:pt>
                <c:pt idx="955">
                  <c:v>34</c:v>
                </c:pt>
                <c:pt idx="956">
                  <c:v>34</c:v>
                </c:pt>
                <c:pt idx="957">
                  <c:v>33.9</c:v>
                </c:pt>
                <c:pt idx="958">
                  <c:v>33.9</c:v>
                </c:pt>
                <c:pt idx="959">
                  <c:v>33.9</c:v>
                </c:pt>
                <c:pt idx="960">
                  <c:v>33.9</c:v>
                </c:pt>
                <c:pt idx="961">
                  <c:v>33.9</c:v>
                </c:pt>
                <c:pt idx="962">
                  <c:v>33.9</c:v>
                </c:pt>
                <c:pt idx="963">
                  <c:v>33.9</c:v>
                </c:pt>
                <c:pt idx="964">
                  <c:v>33.9</c:v>
                </c:pt>
                <c:pt idx="965">
                  <c:v>33.799999999999997</c:v>
                </c:pt>
                <c:pt idx="966">
                  <c:v>33.799999999999997</c:v>
                </c:pt>
                <c:pt idx="967">
                  <c:v>33.799999999999997</c:v>
                </c:pt>
                <c:pt idx="968">
                  <c:v>33.799999999999997</c:v>
                </c:pt>
                <c:pt idx="969">
                  <c:v>33.799999999999997</c:v>
                </c:pt>
                <c:pt idx="970">
                  <c:v>33.799999999999997</c:v>
                </c:pt>
                <c:pt idx="971">
                  <c:v>33.799999999999997</c:v>
                </c:pt>
                <c:pt idx="972">
                  <c:v>33.799999999999997</c:v>
                </c:pt>
                <c:pt idx="973">
                  <c:v>33.9</c:v>
                </c:pt>
                <c:pt idx="974">
                  <c:v>33.9</c:v>
                </c:pt>
                <c:pt idx="975">
                  <c:v>33.9</c:v>
                </c:pt>
                <c:pt idx="976">
                  <c:v>33.9</c:v>
                </c:pt>
                <c:pt idx="977">
                  <c:v>33.9</c:v>
                </c:pt>
                <c:pt idx="978">
                  <c:v>33.9</c:v>
                </c:pt>
                <c:pt idx="979">
                  <c:v>33.9</c:v>
                </c:pt>
                <c:pt idx="980">
                  <c:v>33.9</c:v>
                </c:pt>
                <c:pt idx="981">
                  <c:v>34.1</c:v>
                </c:pt>
                <c:pt idx="982">
                  <c:v>34.1</c:v>
                </c:pt>
                <c:pt idx="983">
                  <c:v>34.1</c:v>
                </c:pt>
                <c:pt idx="984">
                  <c:v>34.1</c:v>
                </c:pt>
                <c:pt idx="985">
                  <c:v>34.1</c:v>
                </c:pt>
                <c:pt idx="986">
                  <c:v>34.1</c:v>
                </c:pt>
                <c:pt idx="987">
                  <c:v>34.1</c:v>
                </c:pt>
                <c:pt idx="988">
                  <c:v>34.1</c:v>
                </c:pt>
                <c:pt idx="989">
                  <c:v>34.4</c:v>
                </c:pt>
                <c:pt idx="990">
                  <c:v>34.4</c:v>
                </c:pt>
                <c:pt idx="991">
                  <c:v>34.4</c:v>
                </c:pt>
                <c:pt idx="992">
                  <c:v>34.4</c:v>
                </c:pt>
                <c:pt idx="993">
                  <c:v>34.4</c:v>
                </c:pt>
                <c:pt idx="994">
                  <c:v>34.4</c:v>
                </c:pt>
                <c:pt idx="995">
                  <c:v>34.4</c:v>
                </c:pt>
                <c:pt idx="996">
                  <c:v>34.4</c:v>
                </c:pt>
                <c:pt idx="997">
                  <c:v>34.799999999999997</c:v>
                </c:pt>
                <c:pt idx="998">
                  <c:v>34.799999999999997</c:v>
                </c:pt>
                <c:pt idx="999">
                  <c:v>34.799999999999997</c:v>
                </c:pt>
                <c:pt idx="1000">
                  <c:v>34.799999999999997</c:v>
                </c:pt>
                <c:pt idx="1001">
                  <c:v>34.799999999999997</c:v>
                </c:pt>
                <c:pt idx="1002">
                  <c:v>34.799999999999997</c:v>
                </c:pt>
                <c:pt idx="1003">
                  <c:v>34.799999999999997</c:v>
                </c:pt>
                <c:pt idx="1004">
                  <c:v>34.799999999999997</c:v>
                </c:pt>
                <c:pt idx="1005">
                  <c:v>34.799999999999997</c:v>
                </c:pt>
                <c:pt idx="1006">
                  <c:v>35.299999999999997</c:v>
                </c:pt>
                <c:pt idx="1007">
                  <c:v>35.299999999999997</c:v>
                </c:pt>
                <c:pt idx="1008">
                  <c:v>35.299999999999997</c:v>
                </c:pt>
                <c:pt idx="1009">
                  <c:v>35.299999999999997</c:v>
                </c:pt>
                <c:pt idx="1010">
                  <c:v>35.299999999999997</c:v>
                </c:pt>
                <c:pt idx="1011">
                  <c:v>35.299999999999997</c:v>
                </c:pt>
                <c:pt idx="1012">
                  <c:v>35.299999999999997</c:v>
                </c:pt>
                <c:pt idx="1013">
                  <c:v>35.299999999999997</c:v>
                </c:pt>
                <c:pt idx="1014">
                  <c:v>35.700000000000003</c:v>
                </c:pt>
                <c:pt idx="1015">
                  <c:v>35.700000000000003</c:v>
                </c:pt>
                <c:pt idx="1016">
                  <c:v>35.700000000000003</c:v>
                </c:pt>
                <c:pt idx="1017">
                  <c:v>35.700000000000003</c:v>
                </c:pt>
                <c:pt idx="1018">
                  <c:v>35.700000000000003</c:v>
                </c:pt>
                <c:pt idx="1019">
                  <c:v>35.700000000000003</c:v>
                </c:pt>
                <c:pt idx="1020">
                  <c:v>35.700000000000003</c:v>
                </c:pt>
                <c:pt idx="1021">
                  <c:v>35.700000000000003</c:v>
                </c:pt>
                <c:pt idx="1022">
                  <c:v>36.299999999999997</c:v>
                </c:pt>
                <c:pt idx="1023">
                  <c:v>36.299999999999997</c:v>
                </c:pt>
                <c:pt idx="1024">
                  <c:v>36.299999999999997</c:v>
                </c:pt>
                <c:pt idx="1025">
                  <c:v>36.299999999999997</c:v>
                </c:pt>
                <c:pt idx="1026">
                  <c:v>36.299999999999997</c:v>
                </c:pt>
                <c:pt idx="1027">
                  <c:v>36.299999999999997</c:v>
                </c:pt>
                <c:pt idx="1028">
                  <c:v>36.299999999999997</c:v>
                </c:pt>
                <c:pt idx="1029">
                  <c:v>36.299999999999997</c:v>
                </c:pt>
                <c:pt idx="1030">
                  <c:v>36.799999999999997</c:v>
                </c:pt>
                <c:pt idx="1031">
                  <c:v>36.799999999999997</c:v>
                </c:pt>
                <c:pt idx="1032">
                  <c:v>36.799999999999997</c:v>
                </c:pt>
                <c:pt idx="1033">
                  <c:v>36.799999999999997</c:v>
                </c:pt>
                <c:pt idx="1034">
                  <c:v>36.799999999999997</c:v>
                </c:pt>
                <c:pt idx="1035">
                  <c:v>36.799999999999997</c:v>
                </c:pt>
                <c:pt idx="1036">
                  <c:v>36.799999999999997</c:v>
                </c:pt>
                <c:pt idx="1037">
                  <c:v>36.799999999999997</c:v>
                </c:pt>
                <c:pt idx="1038">
                  <c:v>37.299999999999997</c:v>
                </c:pt>
                <c:pt idx="1039">
                  <c:v>37.299999999999997</c:v>
                </c:pt>
                <c:pt idx="1040">
                  <c:v>37.299999999999997</c:v>
                </c:pt>
                <c:pt idx="1041">
                  <c:v>37.299999999999997</c:v>
                </c:pt>
                <c:pt idx="1042">
                  <c:v>37.299999999999997</c:v>
                </c:pt>
                <c:pt idx="1043">
                  <c:v>37.299999999999997</c:v>
                </c:pt>
                <c:pt idx="1044">
                  <c:v>37.299999999999997</c:v>
                </c:pt>
                <c:pt idx="1045">
                  <c:v>37.299999999999997</c:v>
                </c:pt>
                <c:pt idx="1046">
                  <c:v>37.299999999999997</c:v>
                </c:pt>
                <c:pt idx="1047">
                  <c:v>37.6</c:v>
                </c:pt>
                <c:pt idx="1048">
                  <c:v>37.6</c:v>
                </c:pt>
                <c:pt idx="1049">
                  <c:v>37.6</c:v>
                </c:pt>
                <c:pt idx="1050">
                  <c:v>37.6</c:v>
                </c:pt>
                <c:pt idx="1051">
                  <c:v>37.6</c:v>
                </c:pt>
                <c:pt idx="1052">
                  <c:v>37.6</c:v>
                </c:pt>
                <c:pt idx="1053">
                  <c:v>37.6</c:v>
                </c:pt>
                <c:pt idx="1054">
                  <c:v>37.6</c:v>
                </c:pt>
                <c:pt idx="1055">
                  <c:v>38</c:v>
                </c:pt>
                <c:pt idx="1056">
                  <c:v>38</c:v>
                </c:pt>
                <c:pt idx="1057">
                  <c:v>38</c:v>
                </c:pt>
                <c:pt idx="1058">
                  <c:v>38</c:v>
                </c:pt>
                <c:pt idx="1059">
                  <c:v>38</c:v>
                </c:pt>
                <c:pt idx="1060">
                  <c:v>38</c:v>
                </c:pt>
                <c:pt idx="1061">
                  <c:v>38</c:v>
                </c:pt>
                <c:pt idx="1062">
                  <c:v>38</c:v>
                </c:pt>
                <c:pt idx="1063">
                  <c:v>38.200000000000003</c:v>
                </c:pt>
                <c:pt idx="1064">
                  <c:v>38.200000000000003</c:v>
                </c:pt>
                <c:pt idx="1065">
                  <c:v>38.200000000000003</c:v>
                </c:pt>
                <c:pt idx="1066">
                  <c:v>38.200000000000003</c:v>
                </c:pt>
                <c:pt idx="1067">
                  <c:v>38.200000000000003</c:v>
                </c:pt>
                <c:pt idx="1068">
                  <c:v>38.200000000000003</c:v>
                </c:pt>
                <c:pt idx="1069">
                  <c:v>38.200000000000003</c:v>
                </c:pt>
                <c:pt idx="1070">
                  <c:v>38.200000000000003</c:v>
                </c:pt>
                <c:pt idx="1071">
                  <c:v>38.200000000000003</c:v>
                </c:pt>
                <c:pt idx="1072">
                  <c:v>38.200000000000003</c:v>
                </c:pt>
                <c:pt idx="1073">
                  <c:v>38.200000000000003</c:v>
                </c:pt>
                <c:pt idx="1074">
                  <c:v>38.200000000000003</c:v>
                </c:pt>
                <c:pt idx="1075">
                  <c:v>38.200000000000003</c:v>
                </c:pt>
                <c:pt idx="1076">
                  <c:v>38.200000000000003</c:v>
                </c:pt>
                <c:pt idx="1077">
                  <c:v>38.200000000000003</c:v>
                </c:pt>
                <c:pt idx="1078">
                  <c:v>38.200000000000003</c:v>
                </c:pt>
                <c:pt idx="1079">
                  <c:v>38.200000000000003</c:v>
                </c:pt>
                <c:pt idx="1080">
                  <c:v>38.200000000000003</c:v>
                </c:pt>
                <c:pt idx="1081">
                  <c:v>38.200000000000003</c:v>
                </c:pt>
                <c:pt idx="1082">
                  <c:v>38.200000000000003</c:v>
                </c:pt>
                <c:pt idx="1083">
                  <c:v>38.200000000000003</c:v>
                </c:pt>
                <c:pt idx="1084">
                  <c:v>38.200000000000003</c:v>
                </c:pt>
                <c:pt idx="1085">
                  <c:v>38.200000000000003</c:v>
                </c:pt>
                <c:pt idx="1086">
                  <c:v>38.200000000000003</c:v>
                </c:pt>
                <c:pt idx="1087">
                  <c:v>38.200000000000003</c:v>
                </c:pt>
                <c:pt idx="1088">
                  <c:v>38</c:v>
                </c:pt>
                <c:pt idx="1089">
                  <c:v>38</c:v>
                </c:pt>
                <c:pt idx="1090">
                  <c:v>38</c:v>
                </c:pt>
                <c:pt idx="1091">
                  <c:v>38</c:v>
                </c:pt>
                <c:pt idx="1092">
                  <c:v>38</c:v>
                </c:pt>
                <c:pt idx="1093">
                  <c:v>38</c:v>
                </c:pt>
                <c:pt idx="1094">
                  <c:v>38</c:v>
                </c:pt>
                <c:pt idx="1095">
                  <c:v>38</c:v>
                </c:pt>
                <c:pt idx="1096">
                  <c:v>37.799999999999997</c:v>
                </c:pt>
                <c:pt idx="1097">
                  <c:v>37.799999999999997</c:v>
                </c:pt>
                <c:pt idx="1098">
                  <c:v>37.799999999999997</c:v>
                </c:pt>
                <c:pt idx="1099">
                  <c:v>37.799999999999997</c:v>
                </c:pt>
                <c:pt idx="1100">
                  <c:v>37.799999999999997</c:v>
                </c:pt>
                <c:pt idx="1101">
                  <c:v>37.799999999999997</c:v>
                </c:pt>
                <c:pt idx="1102">
                  <c:v>37.799999999999997</c:v>
                </c:pt>
                <c:pt idx="1103">
                  <c:v>37.799999999999997</c:v>
                </c:pt>
                <c:pt idx="1104">
                  <c:v>37.6</c:v>
                </c:pt>
                <c:pt idx="1105">
                  <c:v>37.6</c:v>
                </c:pt>
                <c:pt idx="1106">
                  <c:v>37.6</c:v>
                </c:pt>
                <c:pt idx="1107">
                  <c:v>37.6</c:v>
                </c:pt>
                <c:pt idx="1108">
                  <c:v>37.6</c:v>
                </c:pt>
                <c:pt idx="1109">
                  <c:v>37.6</c:v>
                </c:pt>
                <c:pt idx="1110">
                  <c:v>37.6</c:v>
                </c:pt>
                <c:pt idx="1111">
                  <c:v>37.6</c:v>
                </c:pt>
                <c:pt idx="1112">
                  <c:v>37.299999999999997</c:v>
                </c:pt>
                <c:pt idx="1113">
                  <c:v>37.299999999999997</c:v>
                </c:pt>
                <c:pt idx="1114">
                  <c:v>37.299999999999997</c:v>
                </c:pt>
                <c:pt idx="1115">
                  <c:v>37.299999999999997</c:v>
                </c:pt>
                <c:pt idx="1116">
                  <c:v>37.299999999999997</c:v>
                </c:pt>
                <c:pt idx="1117">
                  <c:v>37.299999999999997</c:v>
                </c:pt>
                <c:pt idx="1118">
                  <c:v>37.299999999999997</c:v>
                </c:pt>
                <c:pt idx="1119">
                  <c:v>37.299999999999997</c:v>
                </c:pt>
                <c:pt idx="1120">
                  <c:v>37.1</c:v>
                </c:pt>
                <c:pt idx="1121">
                  <c:v>37.1</c:v>
                </c:pt>
                <c:pt idx="1122">
                  <c:v>37.1</c:v>
                </c:pt>
                <c:pt idx="1123">
                  <c:v>37.1</c:v>
                </c:pt>
                <c:pt idx="1124">
                  <c:v>37.1</c:v>
                </c:pt>
                <c:pt idx="1125">
                  <c:v>37.1</c:v>
                </c:pt>
                <c:pt idx="1126">
                  <c:v>37.1</c:v>
                </c:pt>
                <c:pt idx="1127">
                  <c:v>37.1</c:v>
                </c:pt>
                <c:pt idx="1128">
                  <c:v>36.799999999999997</c:v>
                </c:pt>
                <c:pt idx="1129">
                  <c:v>36.799999999999997</c:v>
                </c:pt>
                <c:pt idx="1130">
                  <c:v>36.799999999999997</c:v>
                </c:pt>
                <c:pt idx="1131">
                  <c:v>36.799999999999997</c:v>
                </c:pt>
                <c:pt idx="1132">
                  <c:v>36.799999999999997</c:v>
                </c:pt>
                <c:pt idx="1133">
                  <c:v>36.799999999999997</c:v>
                </c:pt>
                <c:pt idx="1134">
                  <c:v>36.799999999999997</c:v>
                </c:pt>
                <c:pt idx="1135">
                  <c:v>36.799999999999997</c:v>
                </c:pt>
                <c:pt idx="1136">
                  <c:v>36.799999999999997</c:v>
                </c:pt>
                <c:pt idx="1137">
                  <c:v>36.5</c:v>
                </c:pt>
                <c:pt idx="1138">
                  <c:v>36.5</c:v>
                </c:pt>
                <c:pt idx="1139">
                  <c:v>36.5</c:v>
                </c:pt>
                <c:pt idx="1140">
                  <c:v>36.5</c:v>
                </c:pt>
                <c:pt idx="1141">
                  <c:v>36.5</c:v>
                </c:pt>
                <c:pt idx="1142">
                  <c:v>36.5</c:v>
                </c:pt>
                <c:pt idx="1143">
                  <c:v>36.5</c:v>
                </c:pt>
                <c:pt idx="1144">
                  <c:v>36.5</c:v>
                </c:pt>
                <c:pt idx="1145">
                  <c:v>36.4</c:v>
                </c:pt>
                <c:pt idx="1146">
                  <c:v>36.4</c:v>
                </c:pt>
                <c:pt idx="1147">
                  <c:v>36.4</c:v>
                </c:pt>
                <c:pt idx="1148">
                  <c:v>36.4</c:v>
                </c:pt>
                <c:pt idx="1149">
                  <c:v>36.4</c:v>
                </c:pt>
                <c:pt idx="1150">
                  <c:v>36.4</c:v>
                </c:pt>
                <c:pt idx="1151">
                  <c:v>36.4</c:v>
                </c:pt>
                <c:pt idx="1152">
                  <c:v>36.4</c:v>
                </c:pt>
                <c:pt idx="1153">
                  <c:v>36.1</c:v>
                </c:pt>
                <c:pt idx="1154">
                  <c:v>36.1</c:v>
                </c:pt>
                <c:pt idx="1155">
                  <c:v>36.1</c:v>
                </c:pt>
                <c:pt idx="1156">
                  <c:v>36.1</c:v>
                </c:pt>
                <c:pt idx="1157">
                  <c:v>36.1</c:v>
                </c:pt>
                <c:pt idx="1158">
                  <c:v>36.1</c:v>
                </c:pt>
                <c:pt idx="1159">
                  <c:v>36.1</c:v>
                </c:pt>
                <c:pt idx="1160">
                  <c:v>36.1</c:v>
                </c:pt>
                <c:pt idx="1161">
                  <c:v>35.799999999999997</c:v>
                </c:pt>
                <c:pt idx="1162">
                  <c:v>35.799999999999997</c:v>
                </c:pt>
                <c:pt idx="1163">
                  <c:v>35.799999999999997</c:v>
                </c:pt>
                <c:pt idx="1164">
                  <c:v>35.799999999999997</c:v>
                </c:pt>
                <c:pt idx="1165">
                  <c:v>35.799999999999997</c:v>
                </c:pt>
                <c:pt idx="1166">
                  <c:v>35.799999999999997</c:v>
                </c:pt>
                <c:pt idx="1167">
                  <c:v>35.799999999999997</c:v>
                </c:pt>
                <c:pt idx="1168">
                  <c:v>35.799999999999997</c:v>
                </c:pt>
                <c:pt idx="1169">
                  <c:v>35.6</c:v>
                </c:pt>
                <c:pt idx="1170">
                  <c:v>35.6</c:v>
                </c:pt>
                <c:pt idx="1171">
                  <c:v>35.6</c:v>
                </c:pt>
                <c:pt idx="1172">
                  <c:v>35.6</c:v>
                </c:pt>
                <c:pt idx="1173">
                  <c:v>35.6</c:v>
                </c:pt>
                <c:pt idx="1174">
                  <c:v>35.6</c:v>
                </c:pt>
                <c:pt idx="1175">
                  <c:v>35.6</c:v>
                </c:pt>
                <c:pt idx="1176">
                  <c:v>35.6</c:v>
                </c:pt>
                <c:pt idx="1177">
                  <c:v>35.6</c:v>
                </c:pt>
                <c:pt idx="1178">
                  <c:v>35.299999999999997</c:v>
                </c:pt>
                <c:pt idx="1179">
                  <c:v>35.299999999999997</c:v>
                </c:pt>
                <c:pt idx="1180">
                  <c:v>35.299999999999997</c:v>
                </c:pt>
                <c:pt idx="1181">
                  <c:v>35.299999999999997</c:v>
                </c:pt>
                <c:pt idx="1182">
                  <c:v>35.299999999999997</c:v>
                </c:pt>
                <c:pt idx="1183">
                  <c:v>35.299999999999997</c:v>
                </c:pt>
                <c:pt idx="1184">
                  <c:v>35.299999999999997</c:v>
                </c:pt>
                <c:pt idx="1185">
                  <c:v>35.299999999999997</c:v>
                </c:pt>
                <c:pt idx="1186">
                  <c:v>35.1</c:v>
                </c:pt>
                <c:pt idx="1187">
                  <c:v>35.1</c:v>
                </c:pt>
                <c:pt idx="1188">
                  <c:v>35.1</c:v>
                </c:pt>
                <c:pt idx="1189">
                  <c:v>35.1</c:v>
                </c:pt>
                <c:pt idx="1190">
                  <c:v>35.1</c:v>
                </c:pt>
                <c:pt idx="1191">
                  <c:v>35.1</c:v>
                </c:pt>
                <c:pt idx="1192">
                  <c:v>35.1</c:v>
                </c:pt>
                <c:pt idx="1193">
                  <c:v>35.1</c:v>
                </c:pt>
                <c:pt idx="1194">
                  <c:v>34.799999999999997</c:v>
                </c:pt>
                <c:pt idx="1195">
                  <c:v>34.799999999999997</c:v>
                </c:pt>
                <c:pt idx="1196">
                  <c:v>34.799999999999997</c:v>
                </c:pt>
                <c:pt idx="1197">
                  <c:v>34.799999999999997</c:v>
                </c:pt>
                <c:pt idx="1198">
                  <c:v>34.799999999999997</c:v>
                </c:pt>
                <c:pt idx="1199">
                  <c:v>34.799999999999997</c:v>
                </c:pt>
                <c:pt idx="1200">
                  <c:v>34.799999999999997</c:v>
                </c:pt>
                <c:pt idx="1201">
                  <c:v>34.799999999999997</c:v>
                </c:pt>
                <c:pt idx="1202">
                  <c:v>34.700000000000003</c:v>
                </c:pt>
                <c:pt idx="1203">
                  <c:v>34.700000000000003</c:v>
                </c:pt>
                <c:pt idx="1204">
                  <c:v>34.700000000000003</c:v>
                </c:pt>
                <c:pt idx="1205">
                  <c:v>34.700000000000003</c:v>
                </c:pt>
                <c:pt idx="1206">
                  <c:v>34.700000000000003</c:v>
                </c:pt>
                <c:pt idx="1207">
                  <c:v>34.700000000000003</c:v>
                </c:pt>
                <c:pt idx="1208">
                  <c:v>34.700000000000003</c:v>
                </c:pt>
                <c:pt idx="1209">
                  <c:v>34.700000000000003</c:v>
                </c:pt>
                <c:pt idx="1210">
                  <c:v>34.4</c:v>
                </c:pt>
                <c:pt idx="1211">
                  <c:v>34.4</c:v>
                </c:pt>
                <c:pt idx="1212">
                  <c:v>34.4</c:v>
                </c:pt>
                <c:pt idx="1213">
                  <c:v>34.4</c:v>
                </c:pt>
                <c:pt idx="1214">
                  <c:v>34.4</c:v>
                </c:pt>
                <c:pt idx="1215">
                  <c:v>34.4</c:v>
                </c:pt>
                <c:pt idx="1216">
                  <c:v>34.4</c:v>
                </c:pt>
                <c:pt idx="1217">
                  <c:v>34.4</c:v>
                </c:pt>
                <c:pt idx="1218">
                  <c:v>34.200000000000003</c:v>
                </c:pt>
                <c:pt idx="1219">
                  <c:v>34.200000000000003</c:v>
                </c:pt>
                <c:pt idx="1220">
                  <c:v>34.200000000000003</c:v>
                </c:pt>
                <c:pt idx="1221">
                  <c:v>34.200000000000003</c:v>
                </c:pt>
                <c:pt idx="1222">
                  <c:v>34.200000000000003</c:v>
                </c:pt>
                <c:pt idx="1223">
                  <c:v>34.200000000000003</c:v>
                </c:pt>
                <c:pt idx="1224">
                  <c:v>34.200000000000003</c:v>
                </c:pt>
                <c:pt idx="1225">
                  <c:v>34.200000000000003</c:v>
                </c:pt>
                <c:pt idx="1226">
                  <c:v>34.200000000000003</c:v>
                </c:pt>
                <c:pt idx="1227">
                  <c:v>34</c:v>
                </c:pt>
                <c:pt idx="1228">
                  <c:v>34</c:v>
                </c:pt>
                <c:pt idx="1229">
                  <c:v>34</c:v>
                </c:pt>
                <c:pt idx="1230">
                  <c:v>34</c:v>
                </c:pt>
                <c:pt idx="1231">
                  <c:v>34</c:v>
                </c:pt>
                <c:pt idx="1232">
                  <c:v>34</c:v>
                </c:pt>
                <c:pt idx="1233">
                  <c:v>34</c:v>
                </c:pt>
                <c:pt idx="1234">
                  <c:v>34</c:v>
                </c:pt>
                <c:pt idx="1235">
                  <c:v>33.9</c:v>
                </c:pt>
                <c:pt idx="1236">
                  <c:v>33.9</c:v>
                </c:pt>
                <c:pt idx="1237">
                  <c:v>33.9</c:v>
                </c:pt>
                <c:pt idx="1238">
                  <c:v>33.9</c:v>
                </c:pt>
                <c:pt idx="1239">
                  <c:v>33.9</c:v>
                </c:pt>
                <c:pt idx="1240">
                  <c:v>33.9</c:v>
                </c:pt>
                <c:pt idx="1241">
                  <c:v>33.9</c:v>
                </c:pt>
                <c:pt idx="1242">
                  <c:v>33.9</c:v>
                </c:pt>
                <c:pt idx="1243">
                  <c:v>33.9</c:v>
                </c:pt>
                <c:pt idx="1244">
                  <c:v>33.9</c:v>
                </c:pt>
                <c:pt idx="1245">
                  <c:v>33.9</c:v>
                </c:pt>
                <c:pt idx="1246">
                  <c:v>33.9</c:v>
                </c:pt>
                <c:pt idx="1247">
                  <c:v>33.9</c:v>
                </c:pt>
                <c:pt idx="1248">
                  <c:v>33.9</c:v>
                </c:pt>
                <c:pt idx="1249">
                  <c:v>33.9</c:v>
                </c:pt>
                <c:pt idx="1250">
                  <c:v>33.9</c:v>
                </c:pt>
                <c:pt idx="1251">
                  <c:v>34</c:v>
                </c:pt>
                <c:pt idx="1252">
                  <c:v>34</c:v>
                </c:pt>
                <c:pt idx="1253">
                  <c:v>34</c:v>
                </c:pt>
                <c:pt idx="1254">
                  <c:v>34</c:v>
                </c:pt>
                <c:pt idx="1255">
                  <c:v>34</c:v>
                </c:pt>
                <c:pt idx="1256">
                  <c:v>34</c:v>
                </c:pt>
                <c:pt idx="1257">
                  <c:v>34</c:v>
                </c:pt>
                <c:pt idx="1258">
                  <c:v>34</c:v>
                </c:pt>
                <c:pt idx="1259">
                  <c:v>34.299999999999997</c:v>
                </c:pt>
                <c:pt idx="1260">
                  <c:v>34.299999999999997</c:v>
                </c:pt>
                <c:pt idx="1261">
                  <c:v>34.299999999999997</c:v>
                </c:pt>
                <c:pt idx="1262">
                  <c:v>34.299999999999997</c:v>
                </c:pt>
                <c:pt idx="1263">
                  <c:v>34.299999999999997</c:v>
                </c:pt>
                <c:pt idx="1264">
                  <c:v>34.299999999999997</c:v>
                </c:pt>
                <c:pt idx="1265">
                  <c:v>34.299999999999997</c:v>
                </c:pt>
                <c:pt idx="1266">
                  <c:v>34.299999999999997</c:v>
                </c:pt>
                <c:pt idx="1267">
                  <c:v>34.299999999999997</c:v>
                </c:pt>
                <c:pt idx="1268">
                  <c:v>34.700000000000003</c:v>
                </c:pt>
                <c:pt idx="1269">
                  <c:v>34.700000000000003</c:v>
                </c:pt>
                <c:pt idx="1270">
                  <c:v>34.700000000000003</c:v>
                </c:pt>
                <c:pt idx="1271">
                  <c:v>34.700000000000003</c:v>
                </c:pt>
                <c:pt idx="1272">
                  <c:v>34.700000000000003</c:v>
                </c:pt>
                <c:pt idx="1273">
                  <c:v>34.700000000000003</c:v>
                </c:pt>
                <c:pt idx="1274">
                  <c:v>34.700000000000003</c:v>
                </c:pt>
                <c:pt idx="1275">
                  <c:v>34.700000000000003</c:v>
                </c:pt>
                <c:pt idx="1276">
                  <c:v>35.1</c:v>
                </c:pt>
                <c:pt idx="1277">
                  <c:v>35.1</c:v>
                </c:pt>
                <c:pt idx="1278">
                  <c:v>35.1</c:v>
                </c:pt>
                <c:pt idx="1279">
                  <c:v>35.1</c:v>
                </c:pt>
                <c:pt idx="1280">
                  <c:v>35.1</c:v>
                </c:pt>
                <c:pt idx="1281">
                  <c:v>35.1</c:v>
                </c:pt>
                <c:pt idx="1282">
                  <c:v>35.1</c:v>
                </c:pt>
                <c:pt idx="1283">
                  <c:v>35.1</c:v>
                </c:pt>
                <c:pt idx="1284">
                  <c:v>35.700000000000003</c:v>
                </c:pt>
                <c:pt idx="1285">
                  <c:v>35.700000000000003</c:v>
                </c:pt>
                <c:pt idx="1286">
                  <c:v>35.700000000000003</c:v>
                </c:pt>
                <c:pt idx="1287">
                  <c:v>35.700000000000003</c:v>
                </c:pt>
                <c:pt idx="1288">
                  <c:v>35.700000000000003</c:v>
                </c:pt>
                <c:pt idx="1289">
                  <c:v>35.700000000000003</c:v>
                </c:pt>
                <c:pt idx="1290">
                  <c:v>35.700000000000003</c:v>
                </c:pt>
                <c:pt idx="1291">
                  <c:v>35.700000000000003</c:v>
                </c:pt>
                <c:pt idx="1292">
                  <c:v>36.299999999999997</c:v>
                </c:pt>
                <c:pt idx="1293">
                  <c:v>36.299999999999997</c:v>
                </c:pt>
                <c:pt idx="1294">
                  <c:v>36.299999999999997</c:v>
                </c:pt>
                <c:pt idx="1295">
                  <c:v>36.299999999999997</c:v>
                </c:pt>
                <c:pt idx="1296">
                  <c:v>36.299999999999997</c:v>
                </c:pt>
                <c:pt idx="1297">
                  <c:v>36.299999999999997</c:v>
                </c:pt>
                <c:pt idx="1298">
                  <c:v>36.299999999999997</c:v>
                </c:pt>
                <c:pt idx="1299">
                  <c:v>36.299999999999997</c:v>
                </c:pt>
                <c:pt idx="1300">
                  <c:v>36.799999999999997</c:v>
                </c:pt>
                <c:pt idx="1301">
                  <c:v>36.799999999999997</c:v>
                </c:pt>
                <c:pt idx="1302">
                  <c:v>36.799999999999997</c:v>
                </c:pt>
                <c:pt idx="1303">
                  <c:v>36.799999999999997</c:v>
                </c:pt>
                <c:pt idx="1304">
                  <c:v>36.799999999999997</c:v>
                </c:pt>
                <c:pt idx="1305">
                  <c:v>36.799999999999997</c:v>
                </c:pt>
                <c:pt idx="1306">
                  <c:v>36.799999999999997</c:v>
                </c:pt>
                <c:pt idx="1307">
                  <c:v>36.799999999999997</c:v>
                </c:pt>
                <c:pt idx="1308">
                  <c:v>36.799999999999997</c:v>
                </c:pt>
                <c:pt idx="1309">
                  <c:v>37.299999999999997</c:v>
                </c:pt>
                <c:pt idx="1310">
                  <c:v>37.299999999999997</c:v>
                </c:pt>
                <c:pt idx="1311">
                  <c:v>37.299999999999997</c:v>
                </c:pt>
                <c:pt idx="1312">
                  <c:v>37.299999999999997</c:v>
                </c:pt>
                <c:pt idx="1313">
                  <c:v>37.299999999999997</c:v>
                </c:pt>
                <c:pt idx="1314">
                  <c:v>37.299999999999997</c:v>
                </c:pt>
                <c:pt idx="1315">
                  <c:v>37.299999999999997</c:v>
                </c:pt>
                <c:pt idx="1316">
                  <c:v>37.299999999999997</c:v>
                </c:pt>
                <c:pt idx="1317">
                  <c:v>37.700000000000003</c:v>
                </c:pt>
                <c:pt idx="1318">
                  <c:v>37.700000000000003</c:v>
                </c:pt>
                <c:pt idx="1319">
                  <c:v>37.700000000000003</c:v>
                </c:pt>
                <c:pt idx="1320">
                  <c:v>37.700000000000003</c:v>
                </c:pt>
                <c:pt idx="1321">
                  <c:v>37.700000000000003</c:v>
                </c:pt>
                <c:pt idx="1322">
                  <c:v>37.700000000000003</c:v>
                </c:pt>
                <c:pt idx="1323">
                  <c:v>37.700000000000003</c:v>
                </c:pt>
                <c:pt idx="1324">
                  <c:v>37.700000000000003</c:v>
                </c:pt>
                <c:pt idx="1325">
                  <c:v>38</c:v>
                </c:pt>
                <c:pt idx="1326">
                  <c:v>38</c:v>
                </c:pt>
                <c:pt idx="1327">
                  <c:v>38</c:v>
                </c:pt>
                <c:pt idx="1328">
                  <c:v>38</c:v>
                </c:pt>
                <c:pt idx="1329">
                  <c:v>38</c:v>
                </c:pt>
                <c:pt idx="1330">
                  <c:v>38</c:v>
                </c:pt>
                <c:pt idx="1331">
                  <c:v>38</c:v>
                </c:pt>
                <c:pt idx="1332">
                  <c:v>38</c:v>
                </c:pt>
                <c:pt idx="1333">
                  <c:v>38.1</c:v>
                </c:pt>
                <c:pt idx="1334">
                  <c:v>38.1</c:v>
                </c:pt>
                <c:pt idx="1335">
                  <c:v>38.1</c:v>
                </c:pt>
                <c:pt idx="1336">
                  <c:v>38.1</c:v>
                </c:pt>
                <c:pt idx="1337">
                  <c:v>38.1</c:v>
                </c:pt>
                <c:pt idx="1338">
                  <c:v>38.1</c:v>
                </c:pt>
                <c:pt idx="1339">
                  <c:v>38.1</c:v>
                </c:pt>
                <c:pt idx="1340">
                  <c:v>38.1</c:v>
                </c:pt>
                <c:pt idx="1341">
                  <c:v>38.200000000000003</c:v>
                </c:pt>
                <c:pt idx="1342">
                  <c:v>38.200000000000003</c:v>
                </c:pt>
                <c:pt idx="1343">
                  <c:v>38.200000000000003</c:v>
                </c:pt>
                <c:pt idx="1344">
                  <c:v>38.200000000000003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ex1_40_envTemp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Sheet1!$A$2:$A$2071</c:f>
              <c:numCache>
                <c:formatCode>General</c:formatCode>
                <c:ptCount val="207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</c:v>
                </c:pt>
                <c:pt idx="9">
                  <c:v>2.25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4.04</c:v>
                </c:pt>
                <c:pt idx="17">
                  <c:v>4.26</c:v>
                </c:pt>
                <c:pt idx="18">
                  <c:v>4.51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5.28</c:v>
                </c:pt>
                <c:pt idx="22">
                  <c:v>5.53</c:v>
                </c:pt>
                <c:pt idx="23">
                  <c:v>5.78</c:v>
                </c:pt>
                <c:pt idx="24">
                  <c:v>6.03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8.2799999999999994</c:v>
                </c:pt>
                <c:pt idx="34">
                  <c:v>8.5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9.77</c:v>
                </c:pt>
                <c:pt idx="40">
                  <c:v>10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12.75</c:v>
                </c:pt>
                <c:pt idx="52">
                  <c:v>13.01</c:v>
                </c:pt>
                <c:pt idx="53">
                  <c:v>13.26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18.78</c:v>
                </c:pt>
                <c:pt idx="76">
                  <c:v>19.03</c:v>
                </c:pt>
                <c:pt idx="77">
                  <c:v>19.28</c:v>
                </c:pt>
                <c:pt idx="78">
                  <c:v>19.53</c:v>
                </c:pt>
                <c:pt idx="79">
                  <c:v>19.78</c:v>
                </c:pt>
                <c:pt idx="80">
                  <c:v>20.03</c:v>
                </c:pt>
                <c:pt idx="81">
                  <c:v>20.28</c:v>
                </c:pt>
                <c:pt idx="82">
                  <c:v>20.53</c:v>
                </c:pt>
                <c:pt idx="83">
                  <c:v>20.78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</c:v>
                </c:pt>
                <c:pt idx="95">
                  <c:v>23.75</c:v>
                </c:pt>
                <c:pt idx="96">
                  <c:v>24</c:v>
                </c:pt>
                <c:pt idx="97">
                  <c:v>24.25</c:v>
                </c:pt>
                <c:pt idx="98">
                  <c:v>24.5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29.26</c:v>
                </c:pt>
                <c:pt idx="118">
                  <c:v>29.51</c:v>
                </c:pt>
                <c:pt idx="119">
                  <c:v>29.76</c:v>
                </c:pt>
                <c:pt idx="120">
                  <c:v>30.01</c:v>
                </c:pt>
                <c:pt idx="121">
                  <c:v>30.26</c:v>
                </c:pt>
                <c:pt idx="122">
                  <c:v>30.51</c:v>
                </c:pt>
                <c:pt idx="123">
                  <c:v>30.76</c:v>
                </c:pt>
                <c:pt idx="124">
                  <c:v>31.01</c:v>
                </c:pt>
                <c:pt idx="125">
                  <c:v>31.26</c:v>
                </c:pt>
                <c:pt idx="126">
                  <c:v>31.51</c:v>
                </c:pt>
                <c:pt idx="127">
                  <c:v>31.76</c:v>
                </c:pt>
                <c:pt idx="128">
                  <c:v>32.01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37.53</c:v>
                </c:pt>
                <c:pt idx="151">
                  <c:v>37.78</c:v>
                </c:pt>
                <c:pt idx="152">
                  <c:v>38.03</c:v>
                </c:pt>
                <c:pt idx="153">
                  <c:v>38.28</c:v>
                </c:pt>
                <c:pt idx="154">
                  <c:v>38.53</c:v>
                </c:pt>
                <c:pt idx="155">
                  <c:v>38.78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50.53</c:v>
                </c:pt>
                <c:pt idx="203">
                  <c:v>50.78</c:v>
                </c:pt>
                <c:pt idx="204">
                  <c:v>51.03</c:v>
                </c:pt>
                <c:pt idx="205">
                  <c:v>51.28</c:v>
                </c:pt>
                <c:pt idx="206">
                  <c:v>51.53</c:v>
                </c:pt>
                <c:pt idx="207">
                  <c:v>51.78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53.53</c:v>
                </c:pt>
                <c:pt idx="215">
                  <c:v>53.78</c:v>
                </c:pt>
                <c:pt idx="216">
                  <c:v>54.03</c:v>
                </c:pt>
                <c:pt idx="217">
                  <c:v>54.28</c:v>
                </c:pt>
                <c:pt idx="218">
                  <c:v>54.53</c:v>
                </c:pt>
                <c:pt idx="219">
                  <c:v>54.78</c:v>
                </c:pt>
                <c:pt idx="220">
                  <c:v>55.03</c:v>
                </c:pt>
                <c:pt idx="221">
                  <c:v>55.28</c:v>
                </c:pt>
                <c:pt idx="222">
                  <c:v>55.5</c:v>
                </c:pt>
                <c:pt idx="223">
                  <c:v>55.75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64.03</c:v>
                </c:pt>
                <c:pt idx="257">
                  <c:v>64.25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68.290000000000006</c:v>
                </c:pt>
                <c:pt idx="274">
                  <c:v>68.5</c:v>
                </c:pt>
                <c:pt idx="275">
                  <c:v>68.760000000000005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86.75</c:v>
                </c:pt>
                <c:pt idx="348">
                  <c:v>87</c:v>
                </c:pt>
                <c:pt idx="349">
                  <c:v>87.25</c:v>
                </c:pt>
                <c:pt idx="350">
                  <c:v>87.5</c:v>
                </c:pt>
                <c:pt idx="351">
                  <c:v>87.75</c:v>
                </c:pt>
                <c:pt idx="352">
                  <c:v>88</c:v>
                </c:pt>
                <c:pt idx="353">
                  <c:v>88.25</c:v>
                </c:pt>
                <c:pt idx="354">
                  <c:v>88.5</c:v>
                </c:pt>
                <c:pt idx="355">
                  <c:v>88.75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</c:v>
                </c:pt>
                <c:pt idx="373">
                  <c:v>93.25</c:v>
                </c:pt>
                <c:pt idx="374">
                  <c:v>93.5</c:v>
                </c:pt>
                <c:pt idx="375">
                  <c:v>93.75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94.76</c:v>
                </c:pt>
                <c:pt idx="380">
                  <c:v>95.01</c:v>
                </c:pt>
                <c:pt idx="381">
                  <c:v>95.26</c:v>
                </c:pt>
                <c:pt idx="382">
                  <c:v>95.51</c:v>
                </c:pt>
                <c:pt idx="383">
                  <c:v>95.76</c:v>
                </c:pt>
                <c:pt idx="384">
                  <c:v>96.01</c:v>
                </c:pt>
                <c:pt idx="385">
                  <c:v>96.26</c:v>
                </c:pt>
                <c:pt idx="386">
                  <c:v>96.51</c:v>
                </c:pt>
                <c:pt idx="387">
                  <c:v>96.76</c:v>
                </c:pt>
                <c:pt idx="388">
                  <c:v>97.01</c:v>
                </c:pt>
                <c:pt idx="389">
                  <c:v>97.26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99.02</c:v>
                </c:pt>
                <c:pt idx="397">
                  <c:v>99.27</c:v>
                </c:pt>
                <c:pt idx="398">
                  <c:v>99.52</c:v>
                </c:pt>
                <c:pt idx="399">
                  <c:v>99.77</c:v>
                </c:pt>
                <c:pt idx="400">
                  <c:v>100.02</c:v>
                </c:pt>
                <c:pt idx="401">
                  <c:v>100.27</c:v>
                </c:pt>
                <c:pt idx="402">
                  <c:v>100.52</c:v>
                </c:pt>
                <c:pt idx="403">
                  <c:v>100.77</c:v>
                </c:pt>
                <c:pt idx="404">
                  <c:v>101.02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104.26</c:v>
                </c:pt>
                <c:pt idx="418">
                  <c:v>104.51</c:v>
                </c:pt>
                <c:pt idx="419">
                  <c:v>104.76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108.01</c:v>
                </c:pt>
                <c:pt idx="433">
                  <c:v>108.26</c:v>
                </c:pt>
                <c:pt idx="434">
                  <c:v>108.51</c:v>
                </c:pt>
                <c:pt idx="435">
                  <c:v>108.76</c:v>
                </c:pt>
                <c:pt idx="436">
                  <c:v>109.01</c:v>
                </c:pt>
                <c:pt idx="437">
                  <c:v>109.26</c:v>
                </c:pt>
                <c:pt idx="438">
                  <c:v>109.51</c:v>
                </c:pt>
                <c:pt idx="439">
                  <c:v>109.76</c:v>
                </c:pt>
                <c:pt idx="440">
                  <c:v>110.01</c:v>
                </c:pt>
                <c:pt idx="441">
                  <c:v>110.26</c:v>
                </c:pt>
                <c:pt idx="442">
                  <c:v>110.52</c:v>
                </c:pt>
                <c:pt idx="443">
                  <c:v>110.77</c:v>
                </c:pt>
                <c:pt idx="444">
                  <c:v>111.02</c:v>
                </c:pt>
                <c:pt idx="445">
                  <c:v>111.27</c:v>
                </c:pt>
                <c:pt idx="446">
                  <c:v>111.52</c:v>
                </c:pt>
                <c:pt idx="447">
                  <c:v>111.77</c:v>
                </c:pt>
                <c:pt idx="448">
                  <c:v>112.02</c:v>
                </c:pt>
                <c:pt idx="449">
                  <c:v>112.27</c:v>
                </c:pt>
                <c:pt idx="450">
                  <c:v>112.52</c:v>
                </c:pt>
                <c:pt idx="451">
                  <c:v>112.77</c:v>
                </c:pt>
                <c:pt idx="452">
                  <c:v>113.02</c:v>
                </c:pt>
                <c:pt idx="453">
                  <c:v>113.27</c:v>
                </c:pt>
                <c:pt idx="454">
                  <c:v>113.53</c:v>
                </c:pt>
                <c:pt idx="455">
                  <c:v>113.78</c:v>
                </c:pt>
                <c:pt idx="456">
                  <c:v>114.03</c:v>
                </c:pt>
                <c:pt idx="457">
                  <c:v>114.28</c:v>
                </c:pt>
                <c:pt idx="458">
                  <c:v>114.53</c:v>
                </c:pt>
                <c:pt idx="459">
                  <c:v>114.75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116.03</c:v>
                </c:pt>
                <c:pt idx="465">
                  <c:v>116.28</c:v>
                </c:pt>
                <c:pt idx="466">
                  <c:v>116.53</c:v>
                </c:pt>
                <c:pt idx="467">
                  <c:v>116.78</c:v>
                </c:pt>
                <c:pt idx="468">
                  <c:v>117.03</c:v>
                </c:pt>
                <c:pt idx="469">
                  <c:v>117.28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118.28</c:v>
                </c:pt>
                <c:pt idx="474">
                  <c:v>118.53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134.78</c:v>
                </c:pt>
                <c:pt idx="540">
                  <c:v>135.03</c:v>
                </c:pt>
                <c:pt idx="541">
                  <c:v>135.28</c:v>
                </c:pt>
                <c:pt idx="542">
                  <c:v>135.53</c:v>
                </c:pt>
                <c:pt idx="543">
                  <c:v>135.78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144.03</c:v>
                </c:pt>
                <c:pt idx="577">
                  <c:v>144.28</c:v>
                </c:pt>
                <c:pt idx="578">
                  <c:v>144.53</c:v>
                </c:pt>
                <c:pt idx="579">
                  <c:v>144.78</c:v>
                </c:pt>
                <c:pt idx="580">
                  <c:v>145.03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</c:v>
                </c:pt>
                <c:pt idx="585">
                  <c:v>146.26</c:v>
                </c:pt>
                <c:pt idx="586">
                  <c:v>146.51</c:v>
                </c:pt>
                <c:pt idx="587">
                  <c:v>146.76</c:v>
                </c:pt>
                <c:pt idx="588">
                  <c:v>147.01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149.26</c:v>
                </c:pt>
                <c:pt idx="598">
                  <c:v>149.51</c:v>
                </c:pt>
                <c:pt idx="599">
                  <c:v>149.76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156.53</c:v>
                </c:pt>
                <c:pt idx="627">
                  <c:v>156.78</c:v>
                </c:pt>
                <c:pt idx="628">
                  <c:v>157.03</c:v>
                </c:pt>
                <c:pt idx="629">
                  <c:v>157.28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166.02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168.02</c:v>
                </c:pt>
                <c:pt idx="673">
                  <c:v>168.27</c:v>
                </c:pt>
                <c:pt idx="674">
                  <c:v>168.52</c:v>
                </c:pt>
                <c:pt idx="675">
                  <c:v>168.77</c:v>
                </c:pt>
                <c:pt idx="676">
                  <c:v>169.02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170.02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171.28</c:v>
                </c:pt>
                <c:pt idx="686">
                  <c:v>171.53</c:v>
                </c:pt>
                <c:pt idx="687">
                  <c:v>171.78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174.52</c:v>
                </c:pt>
                <c:pt idx="699">
                  <c:v>174.77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178.53</c:v>
                </c:pt>
                <c:pt idx="715">
                  <c:v>178.78</c:v>
                </c:pt>
                <c:pt idx="716">
                  <c:v>179.03</c:v>
                </c:pt>
                <c:pt idx="717">
                  <c:v>179.28</c:v>
                </c:pt>
                <c:pt idx="718">
                  <c:v>179.53</c:v>
                </c:pt>
                <c:pt idx="719">
                  <c:v>179.78</c:v>
                </c:pt>
                <c:pt idx="720">
                  <c:v>180.03</c:v>
                </c:pt>
                <c:pt idx="721">
                  <c:v>180.28</c:v>
                </c:pt>
                <c:pt idx="722">
                  <c:v>180.53</c:v>
                </c:pt>
                <c:pt idx="723">
                  <c:v>180.78</c:v>
                </c:pt>
                <c:pt idx="724">
                  <c:v>181.03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188.26</c:v>
                </c:pt>
                <c:pt idx="754">
                  <c:v>188.51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189.77</c:v>
                </c:pt>
                <c:pt idx="760">
                  <c:v>190.02</c:v>
                </c:pt>
                <c:pt idx="761">
                  <c:v>190.27</c:v>
                </c:pt>
                <c:pt idx="762">
                  <c:v>190.52</c:v>
                </c:pt>
                <c:pt idx="763">
                  <c:v>190.77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191.78</c:v>
                </c:pt>
                <c:pt idx="768">
                  <c:v>192.03</c:v>
                </c:pt>
                <c:pt idx="769">
                  <c:v>192.28</c:v>
                </c:pt>
                <c:pt idx="770">
                  <c:v>192.53</c:v>
                </c:pt>
                <c:pt idx="771">
                  <c:v>192.78</c:v>
                </c:pt>
                <c:pt idx="772">
                  <c:v>193.03</c:v>
                </c:pt>
                <c:pt idx="773">
                  <c:v>193.28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196.27</c:v>
                </c:pt>
                <c:pt idx="786">
                  <c:v>196.52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201.77</c:v>
                </c:pt>
                <c:pt idx="808">
                  <c:v>202.02</c:v>
                </c:pt>
                <c:pt idx="809">
                  <c:v>202.27</c:v>
                </c:pt>
                <c:pt idx="810">
                  <c:v>202.52</c:v>
                </c:pt>
                <c:pt idx="811">
                  <c:v>202.77</c:v>
                </c:pt>
                <c:pt idx="812">
                  <c:v>203.02</c:v>
                </c:pt>
                <c:pt idx="813">
                  <c:v>203.27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204.28</c:v>
                </c:pt>
                <c:pt idx="818">
                  <c:v>204.53</c:v>
                </c:pt>
                <c:pt idx="819">
                  <c:v>204.75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212.26</c:v>
                </c:pt>
                <c:pt idx="850">
                  <c:v>212.51</c:v>
                </c:pt>
                <c:pt idx="851">
                  <c:v>212.76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214.78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216.78</c:v>
                </c:pt>
                <c:pt idx="868">
                  <c:v>217.05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223.02</c:v>
                </c:pt>
                <c:pt idx="893">
                  <c:v>223.27</c:v>
                </c:pt>
                <c:pt idx="894">
                  <c:v>223.52</c:v>
                </c:pt>
                <c:pt idx="895">
                  <c:v>223.77</c:v>
                </c:pt>
                <c:pt idx="896">
                  <c:v>224.02</c:v>
                </c:pt>
                <c:pt idx="897">
                  <c:v>224.27</c:v>
                </c:pt>
                <c:pt idx="898">
                  <c:v>224.52</c:v>
                </c:pt>
                <c:pt idx="899">
                  <c:v>224.77</c:v>
                </c:pt>
                <c:pt idx="900">
                  <c:v>225.02</c:v>
                </c:pt>
                <c:pt idx="901">
                  <c:v>225.27</c:v>
                </c:pt>
                <c:pt idx="902">
                  <c:v>225.52</c:v>
                </c:pt>
                <c:pt idx="903">
                  <c:v>225.77</c:v>
                </c:pt>
                <c:pt idx="904">
                  <c:v>226.02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228.51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230.75</c:v>
                </c:pt>
                <c:pt idx="924">
                  <c:v>231</c:v>
                </c:pt>
                <c:pt idx="925">
                  <c:v>231.26</c:v>
                </c:pt>
                <c:pt idx="926">
                  <c:v>231.51</c:v>
                </c:pt>
                <c:pt idx="927">
                  <c:v>231.76</c:v>
                </c:pt>
                <c:pt idx="928">
                  <c:v>232.01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237.26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238.78</c:v>
                </c:pt>
                <c:pt idx="956">
                  <c:v>239.03</c:v>
                </c:pt>
                <c:pt idx="957">
                  <c:v>239.28</c:v>
                </c:pt>
                <c:pt idx="958">
                  <c:v>239.53</c:v>
                </c:pt>
                <c:pt idx="959">
                  <c:v>239.78</c:v>
                </c:pt>
                <c:pt idx="960">
                  <c:v>240.03</c:v>
                </c:pt>
                <c:pt idx="961">
                  <c:v>240.28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246.03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247.75</c:v>
                </c:pt>
                <c:pt idx="992">
                  <c:v>248</c:v>
                </c:pt>
                <c:pt idx="993">
                  <c:v>248.25</c:v>
                </c:pt>
                <c:pt idx="994">
                  <c:v>248.5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253.52</c:v>
                </c:pt>
                <c:pt idx="1015">
                  <c:v>253.77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257.75</c:v>
                </c:pt>
                <c:pt idx="1032">
                  <c:v>258</c:v>
                </c:pt>
                <c:pt idx="1033">
                  <c:v>258.25</c:v>
                </c:pt>
                <c:pt idx="1034">
                  <c:v>258.5</c:v>
                </c:pt>
                <c:pt idx="1035">
                  <c:v>258.75</c:v>
                </c:pt>
                <c:pt idx="1036">
                  <c:v>259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262.02999999999997</c:v>
                </c:pt>
                <c:pt idx="1049">
                  <c:v>262.27999999999997</c:v>
                </c:pt>
                <c:pt idx="1050">
                  <c:v>262.52999999999997</c:v>
                </c:pt>
                <c:pt idx="1051">
                  <c:v>262.77999999999997</c:v>
                </c:pt>
                <c:pt idx="1052">
                  <c:v>263.02999999999997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264.01</c:v>
                </c:pt>
                <c:pt idx="1057">
                  <c:v>264.26</c:v>
                </c:pt>
                <c:pt idx="1058">
                  <c:v>264.51</c:v>
                </c:pt>
                <c:pt idx="1059">
                  <c:v>264.76</c:v>
                </c:pt>
                <c:pt idx="1060">
                  <c:v>265.01</c:v>
                </c:pt>
                <c:pt idx="1061">
                  <c:v>265.26</c:v>
                </c:pt>
                <c:pt idx="1062">
                  <c:v>265.51</c:v>
                </c:pt>
                <c:pt idx="1063">
                  <c:v>265.76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</c:v>
                </c:pt>
                <c:pt idx="1071">
                  <c:v>267.75</c:v>
                </c:pt>
                <c:pt idx="1072">
                  <c:v>268</c:v>
                </c:pt>
                <c:pt idx="1073">
                  <c:v>268.25</c:v>
                </c:pt>
                <c:pt idx="1074">
                  <c:v>268.5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</c:v>
                </c:pt>
                <c:pt idx="1104">
                  <c:v>276.02</c:v>
                </c:pt>
                <c:pt idx="1105">
                  <c:v>276.27</c:v>
                </c:pt>
                <c:pt idx="1106">
                  <c:v>276.5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</c:v>
                </c:pt>
                <c:pt idx="1111">
                  <c:v>277.75</c:v>
                </c:pt>
                <c:pt idx="1112">
                  <c:v>278</c:v>
                </c:pt>
                <c:pt idx="1113">
                  <c:v>278.25</c:v>
                </c:pt>
                <c:pt idx="1114">
                  <c:v>278.5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279.75</c:v>
                </c:pt>
                <c:pt idx="1120">
                  <c:v>280</c:v>
                </c:pt>
                <c:pt idx="1121">
                  <c:v>280.25</c:v>
                </c:pt>
                <c:pt idx="1122">
                  <c:v>280.5</c:v>
                </c:pt>
                <c:pt idx="1123">
                  <c:v>280.75</c:v>
                </c:pt>
                <c:pt idx="1124">
                  <c:v>281</c:v>
                </c:pt>
                <c:pt idx="1125">
                  <c:v>281.25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285.02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</c:v>
                </c:pt>
                <c:pt idx="1147">
                  <c:v>286.77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287.76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291.52999999999997</c:v>
                </c:pt>
                <c:pt idx="1167">
                  <c:v>291.77999999999997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</c:v>
                </c:pt>
                <c:pt idx="1181">
                  <c:v>295.25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302.77999999999997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305.77999999999997</c:v>
                </c:pt>
                <c:pt idx="1224">
                  <c:v>306.02999999999997</c:v>
                </c:pt>
                <c:pt idx="1225">
                  <c:v>306.25</c:v>
                </c:pt>
                <c:pt idx="1226">
                  <c:v>306.51</c:v>
                </c:pt>
                <c:pt idx="1227">
                  <c:v>306.76</c:v>
                </c:pt>
                <c:pt idx="1228">
                  <c:v>307</c:v>
                </c:pt>
                <c:pt idx="1229">
                  <c:v>307.26</c:v>
                </c:pt>
                <c:pt idx="1230">
                  <c:v>307.51</c:v>
                </c:pt>
                <c:pt idx="1231">
                  <c:v>307.76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</c:v>
                </c:pt>
                <c:pt idx="1247">
                  <c:v>311.75</c:v>
                </c:pt>
                <c:pt idx="1248">
                  <c:v>312</c:v>
                </c:pt>
                <c:pt idx="1249">
                  <c:v>312.25</c:v>
                </c:pt>
                <c:pt idx="1250">
                  <c:v>312.5</c:v>
                </c:pt>
                <c:pt idx="1251">
                  <c:v>312.75</c:v>
                </c:pt>
                <c:pt idx="1252">
                  <c:v>313</c:v>
                </c:pt>
                <c:pt idx="1253">
                  <c:v>313.25</c:v>
                </c:pt>
                <c:pt idx="1254">
                  <c:v>313.5</c:v>
                </c:pt>
                <c:pt idx="1255">
                  <c:v>313.75</c:v>
                </c:pt>
                <c:pt idx="1256">
                  <c:v>314</c:v>
                </c:pt>
                <c:pt idx="1257">
                  <c:v>314.25</c:v>
                </c:pt>
                <c:pt idx="1258">
                  <c:v>314.5</c:v>
                </c:pt>
                <c:pt idx="1259">
                  <c:v>314.75</c:v>
                </c:pt>
                <c:pt idx="1260">
                  <c:v>315.02999999999997</c:v>
                </c:pt>
                <c:pt idx="1261">
                  <c:v>315.27999999999997</c:v>
                </c:pt>
                <c:pt idx="1262">
                  <c:v>315.52999999999997</c:v>
                </c:pt>
                <c:pt idx="1263">
                  <c:v>315.77999999999997</c:v>
                </c:pt>
                <c:pt idx="1264">
                  <c:v>316.02999999999997</c:v>
                </c:pt>
                <c:pt idx="1265">
                  <c:v>316.27999999999997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317.01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318.27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319.01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322.01</c:v>
                </c:pt>
                <c:pt idx="1289">
                  <c:v>322.26</c:v>
                </c:pt>
                <c:pt idx="1290">
                  <c:v>322.51</c:v>
                </c:pt>
                <c:pt idx="1291">
                  <c:v>322.76</c:v>
                </c:pt>
                <c:pt idx="1292">
                  <c:v>323.01</c:v>
                </c:pt>
                <c:pt idx="1293">
                  <c:v>323.26</c:v>
                </c:pt>
                <c:pt idx="1294">
                  <c:v>323.51</c:v>
                </c:pt>
                <c:pt idx="1295">
                  <c:v>323.76</c:v>
                </c:pt>
                <c:pt idx="1296">
                  <c:v>324.01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326.51</c:v>
                </c:pt>
                <c:pt idx="1307">
                  <c:v>326.76</c:v>
                </c:pt>
                <c:pt idx="1308">
                  <c:v>327.01</c:v>
                </c:pt>
                <c:pt idx="1309">
                  <c:v>327.26</c:v>
                </c:pt>
                <c:pt idx="1310">
                  <c:v>327.51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329.77</c:v>
                </c:pt>
                <c:pt idx="1320">
                  <c:v>330.02</c:v>
                </c:pt>
                <c:pt idx="1321">
                  <c:v>330.27</c:v>
                </c:pt>
                <c:pt idx="1322">
                  <c:v>330.52</c:v>
                </c:pt>
                <c:pt idx="1323">
                  <c:v>330.77</c:v>
                </c:pt>
                <c:pt idx="1324">
                  <c:v>331.02</c:v>
                </c:pt>
                <c:pt idx="1325">
                  <c:v>331.27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</c:v>
                </c:pt>
                <c:pt idx="1331">
                  <c:v>332.75</c:v>
                </c:pt>
                <c:pt idx="1332">
                  <c:v>333</c:v>
                </c:pt>
                <c:pt idx="1333">
                  <c:v>333.25</c:v>
                </c:pt>
                <c:pt idx="1334">
                  <c:v>333.5</c:v>
                </c:pt>
                <c:pt idx="1335">
                  <c:v>333.75</c:v>
                </c:pt>
                <c:pt idx="1336">
                  <c:v>334</c:v>
                </c:pt>
                <c:pt idx="1337">
                  <c:v>334.25</c:v>
                </c:pt>
                <c:pt idx="1338">
                  <c:v>334.5</c:v>
                </c:pt>
                <c:pt idx="1339">
                  <c:v>334.75</c:v>
                </c:pt>
                <c:pt idx="1340">
                  <c:v>335</c:v>
                </c:pt>
                <c:pt idx="1341">
                  <c:v>335.25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341.78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345.02</c:v>
                </c:pt>
                <c:pt idx="1381">
                  <c:v>345.27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351.25</c:v>
                </c:pt>
                <c:pt idx="1406">
                  <c:v>351.5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356.78</c:v>
                </c:pt>
                <c:pt idx="1428">
                  <c:v>357.03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361.53</c:v>
                </c:pt>
                <c:pt idx="1447">
                  <c:v>361.75</c:v>
                </c:pt>
                <c:pt idx="1448">
                  <c:v>362</c:v>
                </c:pt>
                <c:pt idx="1449">
                  <c:v>362.29</c:v>
                </c:pt>
                <c:pt idx="1450">
                  <c:v>362.51</c:v>
                </c:pt>
                <c:pt idx="1451">
                  <c:v>362.75</c:v>
                </c:pt>
                <c:pt idx="1452">
                  <c:v>363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364.75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374.28</c:v>
                </c:pt>
                <c:pt idx="1498">
                  <c:v>374.53</c:v>
                </c:pt>
                <c:pt idx="1499">
                  <c:v>374.78</c:v>
                </c:pt>
                <c:pt idx="1500">
                  <c:v>375</c:v>
                </c:pt>
                <c:pt idx="1501">
                  <c:v>375.25</c:v>
                </c:pt>
                <c:pt idx="1502">
                  <c:v>375.5</c:v>
                </c:pt>
                <c:pt idx="1503">
                  <c:v>375.75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378.76</c:v>
                </c:pt>
                <c:pt idx="1516">
                  <c:v>379.01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384.52</c:v>
                </c:pt>
                <c:pt idx="1539">
                  <c:v>384.77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395.03</c:v>
                </c:pt>
                <c:pt idx="1581">
                  <c:v>395.28</c:v>
                </c:pt>
                <c:pt idx="1582">
                  <c:v>395.53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397.03</c:v>
                </c:pt>
                <c:pt idx="1589">
                  <c:v>397.28</c:v>
                </c:pt>
                <c:pt idx="1590">
                  <c:v>397.53</c:v>
                </c:pt>
                <c:pt idx="1591">
                  <c:v>397.78</c:v>
                </c:pt>
                <c:pt idx="1592">
                  <c:v>398.03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</c:v>
                </c:pt>
                <c:pt idx="1603">
                  <c:v>400.75</c:v>
                </c:pt>
                <c:pt idx="1604">
                  <c:v>401.01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401.77</c:v>
                </c:pt>
                <c:pt idx="1608">
                  <c:v>402.02</c:v>
                </c:pt>
                <c:pt idx="1609">
                  <c:v>402.27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406.53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410.25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417.53</c:v>
                </c:pt>
                <c:pt idx="1671">
                  <c:v>417.75</c:v>
                </c:pt>
                <c:pt idx="1672">
                  <c:v>418</c:v>
                </c:pt>
                <c:pt idx="1673">
                  <c:v>418.25</c:v>
                </c:pt>
                <c:pt idx="1674">
                  <c:v>418.5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423.27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424.02</c:v>
                </c:pt>
                <c:pt idx="1697">
                  <c:v>424.27</c:v>
                </c:pt>
                <c:pt idx="1698">
                  <c:v>424.52</c:v>
                </c:pt>
                <c:pt idx="1699">
                  <c:v>424.77</c:v>
                </c:pt>
                <c:pt idx="1700">
                  <c:v>425.01</c:v>
                </c:pt>
                <c:pt idx="1701">
                  <c:v>425.26</c:v>
                </c:pt>
                <c:pt idx="1702">
                  <c:v>425.51</c:v>
                </c:pt>
                <c:pt idx="1703">
                  <c:v>425.76</c:v>
                </c:pt>
                <c:pt idx="1704">
                  <c:v>426.01</c:v>
                </c:pt>
                <c:pt idx="1705">
                  <c:v>426.26</c:v>
                </c:pt>
                <c:pt idx="1706">
                  <c:v>426.51</c:v>
                </c:pt>
                <c:pt idx="1707">
                  <c:v>426.77</c:v>
                </c:pt>
                <c:pt idx="1708">
                  <c:v>427.02</c:v>
                </c:pt>
                <c:pt idx="1709">
                  <c:v>427.27</c:v>
                </c:pt>
                <c:pt idx="1710">
                  <c:v>427.52</c:v>
                </c:pt>
                <c:pt idx="1711">
                  <c:v>427.77</c:v>
                </c:pt>
                <c:pt idx="1712">
                  <c:v>428.02</c:v>
                </c:pt>
                <c:pt idx="1713">
                  <c:v>428.27</c:v>
                </c:pt>
                <c:pt idx="1714">
                  <c:v>428.52</c:v>
                </c:pt>
                <c:pt idx="1715">
                  <c:v>428.77</c:v>
                </c:pt>
                <c:pt idx="1716">
                  <c:v>429.02</c:v>
                </c:pt>
                <c:pt idx="1717">
                  <c:v>429.27</c:v>
                </c:pt>
                <c:pt idx="1718">
                  <c:v>429.52</c:v>
                </c:pt>
                <c:pt idx="1719">
                  <c:v>429.77</c:v>
                </c:pt>
                <c:pt idx="1720">
                  <c:v>430.02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431.78</c:v>
                </c:pt>
                <c:pt idx="1728">
                  <c:v>432.03</c:v>
                </c:pt>
                <c:pt idx="1729">
                  <c:v>432.28</c:v>
                </c:pt>
                <c:pt idx="1730">
                  <c:v>432.53</c:v>
                </c:pt>
                <c:pt idx="1731">
                  <c:v>432.78</c:v>
                </c:pt>
                <c:pt idx="1732">
                  <c:v>433.03</c:v>
                </c:pt>
                <c:pt idx="1733">
                  <c:v>433.28</c:v>
                </c:pt>
                <c:pt idx="1734">
                  <c:v>433.53</c:v>
                </c:pt>
                <c:pt idx="1735">
                  <c:v>433.75</c:v>
                </c:pt>
                <c:pt idx="1736">
                  <c:v>434</c:v>
                </c:pt>
                <c:pt idx="1737">
                  <c:v>434.25</c:v>
                </c:pt>
                <c:pt idx="1738">
                  <c:v>434.5</c:v>
                </c:pt>
                <c:pt idx="1739">
                  <c:v>434.75</c:v>
                </c:pt>
                <c:pt idx="1740">
                  <c:v>435.01</c:v>
                </c:pt>
                <c:pt idx="1741">
                  <c:v>435.26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441.03</c:v>
                </c:pt>
                <c:pt idx="1765">
                  <c:v>441.28</c:v>
                </c:pt>
                <c:pt idx="1766">
                  <c:v>441.53</c:v>
                </c:pt>
                <c:pt idx="1767">
                  <c:v>441.79</c:v>
                </c:pt>
                <c:pt idx="1768">
                  <c:v>442</c:v>
                </c:pt>
                <c:pt idx="1769">
                  <c:v>442.25</c:v>
                </c:pt>
                <c:pt idx="1770">
                  <c:v>442.5</c:v>
                </c:pt>
                <c:pt idx="1771">
                  <c:v>442.75</c:v>
                </c:pt>
                <c:pt idx="1772">
                  <c:v>443</c:v>
                </c:pt>
                <c:pt idx="1773">
                  <c:v>443.25</c:v>
                </c:pt>
                <c:pt idx="1774">
                  <c:v>443.51</c:v>
                </c:pt>
                <c:pt idx="1775">
                  <c:v>443.76</c:v>
                </c:pt>
                <c:pt idx="1776">
                  <c:v>444.01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444.76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446.52</c:v>
                </c:pt>
                <c:pt idx="1787">
                  <c:v>446.77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448.26</c:v>
                </c:pt>
                <c:pt idx="1794">
                  <c:v>448.51</c:v>
                </c:pt>
                <c:pt idx="1795">
                  <c:v>448.76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452.03</c:v>
                </c:pt>
                <c:pt idx="1809">
                  <c:v>452.28</c:v>
                </c:pt>
                <c:pt idx="1810">
                  <c:v>452.53</c:v>
                </c:pt>
                <c:pt idx="1811">
                  <c:v>452.78</c:v>
                </c:pt>
                <c:pt idx="1812">
                  <c:v>453.03</c:v>
                </c:pt>
                <c:pt idx="1813">
                  <c:v>453.28</c:v>
                </c:pt>
                <c:pt idx="1814">
                  <c:v>453.53</c:v>
                </c:pt>
                <c:pt idx="1815">
                  <c:v>453.78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454.76</c:v>
                </c:pt>
                <c:pt idx="1820">
                  <c:v>455.01</c:v>
                </c:pt>
                <c:pt idx="1821">
                  <c:v>455.26</c:v>
                </c:pt>
                <c:pt idx="1822">
                  <c:v>455.51</c:v>
                </c:pt>
                <c:pt idx="1823">
                  <c:v>455.76</c:v>
                </c:pt>
                <c:pt idx="1824">
                  <c:v>456.01</c:v>
                </c:pt>
                <c:pt idx="1825">
                  <c:v>456.26</c:v>
                </c:pt>
                <c:pt idx="1826">
                  <c:v>456.51</c:v>
                </c:pt>
                <c:pt idx="1827">
                  <c:v>456.76</c:v>
                </c:pt>
                <c:pt idx="1828">
                  <c:v>457.01</c:v>
                </c:pt>
                <c:pt idx="1829">
                  <c:v>457.26</c:v>
                </c:pt>
                <c:pt idx="1830">
                  <c:v>457.51</c:v>
                </c:pt>
                <c:pt idx="1831">
                  <c:v>457.76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459.01</c:v>
                </c:pt>
                <c:pt idx="1837">
                  <c:v>459.26</c:v>
                </c:pt>
                <c:pt idx="1838">
                  <c:v>459.51</c:v>
                </c:pt>
                <c:pt idx="1839">
                  <c:v>459.76</c:v>
                </c:pt>
                <c:pt idx="1840">
                  <c:v>460.01</c:v>
                </c:pt>
                <c:pt idx="1841">
                  <c:v>460.27</c:v>
                </c:pt>
                <c:pt idx="1842">
                  <c:v>460.52</c:v>
                </c:pt>
                <c:pt idx="1843">
                  <c:v>460.77</c:v>
                </c:pt>
                <c:pt idx="1844">
                  <c:v>461.02</c:v>
                </c:pt>
                <c:pt idx="1845">
                  <c:v>461.27</c:v>
                </c:pt>
                <c:pt idx="1846">
                  <c:v>461.52</c:v>
                </c:pt>
                <c:pt idx="1847">
                  <c:v>461.77</c:v>
                </c:pt>
                <c:pt idx="1848">
                  <c:v>462.02</c:v>
                </c:pt>
                <c:pt idx="1849">
                  <c:v>462.27</c:v>
                </c:pt>
                <c:pt idx="1850">
                  <c:v>462.52</c:v>
                </c:pt>
                <c:pt idx="1851">
                  <c:v>462.77</c:v>
                </c:pt>
                <c:pt idx="1852">
                  <c:v>463.02</c:v>
                </c:pt>
                <c:pt idx="1853">
                  <c:v>463.27</c:v>
                </c:pt>
                <c:pt idx="1854">
                  <c:v>463.52</c:v>
                </c:pt>
                <c:pt idx="1855">
                  <c:v>463.77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465.28</c:v>
                </c:pt>
                <c:pt idx="1862">
                  <c:v>465.53</c:v>
                </c:pt>
                <c:pt idx="1863">
                  <c:v>465.78</c:v>
                </c:pt>
                <c:pt idx="1864">
                  <c:v>466.03</c:v>
                </c:pt>
                <c:pt idx="1865">
                  <c:v>466.28</c:v>
                </c:pt>
                <c:pt idx="1866">
                  <c:v>466.51</c:v>
                </c:pt>
                <c:pt idx="1867">
                  <c:v>466.76</c:v>
                </c:pt>
                <c:pt idx="1868">
                  <c:v>467.01</c:v>
                </c:pt>
                <c:pt idx="1869">
                  <c:v>467.26</c:v>
                </c:pt>
                <c:pt idx="1870">
                  <c:v>467.51</c:v>
                </c:pt>
                <c:pt idx="1871">
                  <c:v>467.76</c:v>
                </c:pt>
                <c:pt idx="1872">
                  <c:v>468.01</c:v>
                </c:pt>
                <c:pt idx="1873">
                  <c:v>468.26</c:v>
                </c:pt>
                <c:pt idx="1874">
                  <c:v>468.51</c:v>
                </c:pt>
                <c:pt idx="1875">
                  <c:v>468.76</c:v>
                </c:pt>
                <c:pt idx="1876">
                  <c:v>469.01</c:v>
                </c:pt>
                <c:pt idx="1877">
                  <c:v>469.26</c:v>
                </c:pt>
                <c:pt idx="1878">
                  <c:v>469.51</c:v>
                </c:pt>
                <c:pt idx="1879">
                  <c:v>469.76</c:v>
                </c:pt>
                <c:pt idx="1880">
                  <c:v>470.01</c:v>
                </c:pt>
                <c:pt idx="1881">
                  <c:v>470.26</c:v>
                </c:pt>
                <c:pt idx="1882">
                  <c:v>470.51</c:v>
                </c:pt>
                <c:pt idx="1883">
                  <c:v>470.76</c:v>
                </c:pt>
                <c:pt idx="1884">
                  <c:v>471.01</c:v>
                </c:pt>
                <c:pt idx="1885">
                  <c:v>471.26</c:v>
                </c:pt>
                <c:pt idx="1886">
                  <c:v>471.51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476.52</c:v>
                </c:pt>
                <c:pt idx="1907">
                  <c:v>476.77</c:v>
                </c:pt>
                <c:pt idx="1908">
                  <c:v>477.01</c:v>
                </c:pt>
                <c:pt idx="1909">
                  <c:v>477.26</c:v>
                </c:pt>
                <c:pt idx="1910">
                  <c:v>477.51</c:v>
                </c:pt>
                <c:pt idx="1911">
                  <c:v>477.76</c:v>
                </c:pt>
                <c:pt idx="1912">
                  <c:v>478.01</c:v>
                </c:pt>
                <c:pt idx="1913">
                  <c:v>478.26</c:v>
                </c:pt>
                <c:pt idx="1914">
                  <c:v>478.51</c:v>
                </c:pt>
                <c:pt idx="1915">
                  <c:v>478.76</c:v>
                </c:pt>
                <c:pt idx="1916">
                  <c:v>479.01</c:v>
                </c:pt>
                <c:pt idx="1917">
                  <c:v>479.26</c:v>
                </c:pt>
                <c:pt idx="1918">
                  <c:v>479.51</c:v>
                </c:pt>
                <c:pt idx="1919">
                  <c:v>479.76</c:v>
                </c:pt>
                <c:pt idx="1920">
                  <c:v>480.01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482.52</c:v>
                </c:pt>
                <c:pt idx="1931">
                  <c:v>482.77</c:v>
                </c:pt>
                <c:pt idx="1932">
                  <c:v>483.02</c:v>
                </c:pt>
                <c:pt idx="1933">
                  <c:v>483.27</c:v>
                </c:pt>
                <c:pt idx="1934">
                  <c:v>483.53</c:v>
                </c:pt>
                <c:pt idx="1935">
                  <c:v>483.78</c:v>
                </c:pt>
                <c:pt idx="1936">
                  <c:v>484.03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485.52</c:v>
                </c:pt>
                <c:pt idx="1943">
                  <c:v>485.77</c:v>
                </c:pt>
                <c:pt idx="1944">
                  <c:v>486.02</c:v>
                </c:pt>
                <c:pt idx="1945">
                  <c:v>486.27</c:v>
                </c:pt>
                <c:pt idx="1946">
                  <c:v>486.52</c:v>
                </c:pt>
                <c:pt idx="1947">
                  <c:v>486.77</c:v>
                </c:pt>
                <c:pt idx="1948">
                  <c:v>487.02</c:v>
                </c:pt>
                <c:pt idx="1949">
                  <c:v>487.27</c:v>
                </c:pt>
                <c:pt idx="1950">
                  <c:v>487.52</c:v>
                </c:pt>
                <c:pt idx="1951">
                  <c:v>487.77</c:v>
                </c:pt>
                <c:pt idx="1952">
                  <c:v>488.02</c:v>
                </c:pt>
                <c:pt idx="1953">
                  <c:v>488.27</c:v>
                </c:pt>
                <c:pt idx="1954">
                  <c:v>488.52</c:v>
                </c:pt>
                <c:pt idx="1955">
                  <c:v>488.77</c:v>
                </c:pt>
                <c:pt idx="1956">
                  <c:v>489</c:v>
                </c:pt>
                <c:pt idx="1957">
                  <c:v>489.25</c:v>
                </c:pt>
                <c:pt idx="1958">
                  <c:v>489.5</c:v>
                </c:pt>
                <c:pt idx="1959">
                  <c:v>489.75</c:v>
                </c:pt>
                <c:pt idx="1960">
                  <c:v>490</c:v>
                </c:pt>
                <c:pt idx="1961">
                  <c:v>490.25</c:v>
                </c:pt>
                <c:pt idx="1962">
                  <c:v>490.5</c:v>
                </c:pt>
                <c:pt idx="1963">
                  <c:v>490.76</c:v>
                </c:pt>
                <c:pt idx="1964">
                  <c:v>491.01</c:v>
                </c:pt>
                <c:pt idx="1965">
                  <c:v>491.26</c:v>
                </c:pt>
                <c:pt idx="1966">
                  <c:v>491.51</c:v>
                </c:pt>
                <c:pt idx="1967">
                  <c:v>491.76</c:v>
                </c:pt>
                <c:pt idx="1968">
                  <c:v>492.01</c:v>
                </c:pt>
                <c:pt idx="1969">
                  <c:v>492.26</c:v>
                </c:pt>
                <c:pt idx="1970">
                  <c:v>492.51</c:v>
                </c:pt>
                <c:pt idx="1971">
                  <c:v>492.76</c:v>
                </c:pt>
                <c:pt idx="1972">
                  <c:v>493.01</c:v>
                </c:pt>
                <c:pt idx="1973">
                  <c:v>493.26</c:v>
                </c:pt>
                <c:pt idx="1974">
                  <c:v>493.51</c:v>
                </c:pt>
                <c:pt idx="1975">
                  <c:v>493.76</c:v>
                </c:pt>
                <c:pt idx="1976">
                  <c:v>494.01</c:v>
                </c:pt>
                <c:pt idx="1977">
                  <c:v>494.26</c:v>
                </c:pt>
                <c:pt idx="1978">
                  <c:v>494.51</c:v>
                </c:pt>
                <c:pt idx="1979">
                  <c:v>494.76</c:v>
                </c:pt>
                <c:pt idx="1980">
                  <c:v>495.01</c:v>
                </c:pt>
                <c:pt idx="1981">
                  <c:v>495.26</c:v>
                </c:pt>
                <c:pt idx="1982">
                  <c:v>495.51</c:v>
                </c:pt>
                <c:pt idx="1983">
                  <c:v>495.76</c:v>
                </c:pt>
                <c:pt idx="1984">
                  <c:v>496.01</c:v>
                </c:pt>
                <c:pt idx="1985">
                  <c:v>496.26</c:v>
                </c:pt>
                <c:pt idx="1986">
                  <c:v>496.51</c:v>
                </c:pt>
                <c:pt idx="1987">
                  <c:v>496.77</c:v>
                </c:pt>
                <c:pt idx="1988">
                  <c:v>497.02</c:v>
                </c:pt>
                <c:pt idx="1989">
                  <c:v>497.27</c:v>
                </c:pt>
                <c:pt idx="1990">
                  <c:v>497.52</c:v>
                </c:pt>
                <c:pt idx="1991">
                  <c:v>497.77</c:v>
                </c:pt>
                <c:pt idx="1992">
                  <c:v>498.02</c:v>
                </c:pt>
                <c:pt idx="1993">
                  <c:v>498.27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499.28</c:v>
                </c:pt>
                <c:pt idx="1998">
                  <c:v>499.53</c:v>
                </c:pt>
                <c:pt idx="1999">
                  <c:v>499.78</c:v>
                </c:pt>
                <c:pt idx="2000">
                  <c:v>500.03</c:v>
                </c:pt>
                <c:pt idx="2001">
                  <c:v>500.28</c:v>
                </c:pt>
                <c:pt idx="2002">
                  <c:v>500.53</c:v>
                </c:pt>
                <c:pt idx="2003">
                  <c:v>500.76</c:v>
                </c:pt>
                <c:pt idx="2004">
                  <c:v>501.01</c:v>
                </c:pt>
                <c:pt idx="2005">
                  <c:v>501.26</c:v>
                </c:pt>
                <c:pt idx="2006">
                  <c:v>501.51</c:v>
                </c:pt>
                <c:pt idx="2007">
                  <c:v>501.76</c:v>
                </c:pt>
                <c:pt idx="2008">
                  <c:v>502.01</c:v>
                </c:pt>
                <c:pt idx="2009">
                  <c:v>502.26</c:v>
                </c:pt>
                <c:pt idx="2010">
                  <c:v>502.51</c:v>
                </c:pt>
                <c:pt idx="2011">
                  <c:v>502.77</c:v>
                </c:pt>
                <c:pt idx="2012">
                  <c:v>503.02</c:v>
                </c:pt>
                <c:pt idx="2013">
                  <c:v>503.27</c:v>
                </c:pt>
                <c:pt idx="2014">
                  <c:v>503.52</c:v>
                </c:pt>
                <c:pt idx="2015">
                  <c:v>503.77</c:v>
                </c:pt>
                <c:pt idx="2016">
                  <c:v>504.02</c:v>
                </c:pt>
                <c:pt idx="2017">
                  <c:v>504.27</c:v>
                </c:pt>
                <c:pt idx="2018">
                  <c:v>504.52</c:v>
                </c:pt>
                <c:pt idx="2019">
                  <c:v>504.77</c:v>
                </c:pt>
                <c:pt idx="2020">
                  <c:v>505.02</c:v>
                </c:pt>
                <c:pt idx="2021">
                  <c:v>505.27</c:v>
                </c:pt>
                <c:pt idx="2022">
                  <c:v>505.52</c:v>
                </c:pt>
                <c:pt idx="2023">
                  <c:v>505.78</c:v>
                </c:pt>
                <c:pt idx="2024">
                  <c:v>506.03</c:v>
                </c:pt>
                <c:pt idx="2025">
                  <c:v>506.28</c:v>
                </c:pt>
                <c:pt idx="2026">
                  <c:v>506.53</c:v>
                </c:pt>
                <c:pt idx="2027">
                  <c:v>506.78</c:v>
                </c:pt>
                <c:pt idx="2028">
                  <c:v>507.03</c:v>
                </c:pt>
                <c:pt idx="2029">
                  <c:v>507.28</c:v>
                </c:pt>
                <c:pt idx="2030">
                  <c:v>507.53</c:v>
                </c:pt>
                <c:pt idx="2031">
                  <c:v>507.78</c:v>
                </c:pt>
                <c:pt idx="2032">
                  <c:v>508.03</c:v>
                </c:pt>
                <c:pt idx="2033">
                  <c:v>508.28</c:v>
                </c:pt>
                <c:pt idx="2034">
                  <c:v>508.53</c:v>
                </c:pt>
                <c:pt idx="2035">
                  <c:v>508.78</c:v>
                </c:pt>
                <c:pt idx="2036">
                  <c:v>509.03</c:v>
                </c:pt>
                <c:pt idx="2037">
                  <c:v>509.28</c:v>
                </c:pt>
                <c:pt idx="2038">
                  <c:v>509.53</c:v>
                </c:pt>
                <c:pt idx="2039">
                  <c:v>509.78</c:v>
                </c:pt>
                <c:pt idx="2040">
                  <c:v>510.03</c:v>
                </c:pt>
                <c:pt idx="2041">
                  <c:v>510.28</c:v>
                </c:pt>
                <c:pt idx="2042">
                  <c:v>510.53</c:v>
                </c:pt>
                <c:pt idx="2043">
                  <c:v>510.75</c:v>
                </c:pt>
                <c:pt idx="2044">
                  <c:v>511</c:v>
                </c:pt>
                <c:pt idx="2045">
                  <c:v>511.25</c:v>
                </c:pt>
                <c:pt idx="2046">
                  <c:v>511.51</c:v>
                </c:pt>
                <c:pt idx="2047">
                  <c:v>511.76</c:v>
                </c:pt>
                <c:pt idx="2048">
                  <c:v>512.01</c:v>
                </c:pt>
                <c:pt idx="2049">
                  <c:v>512.26</c:v>
                </c:pt>
                <c:pt idx="2050">
                  <c:v>512.51</c:v>
                </c:pt>
                <c:pt idx="2051">
                  <c:v>512.77</c:v>
                </c:pt>
                <c:pt idx="2052">
                  <c:v>513.02</c:v>
                </c:pt>
                <c:pt idx="2053">
                  <c:v>513.27</c:v>
                </c:pt>
                <c:pt idx="2054">
                  <c:v>513.52</c:v>
                </c:pt>
                <c:pt idx="2055">
                  <c:v>513.77</c:v>
                </c:pt>
                <c:pt idx="2056">
                  <c:v>514.02</c:v>
                </c:pt>
                <c:pt idx="2057">
                  <c:v>514.27</c:v>
                </c:pt>
                <c:pt idx="2058">
                  <c:v>514.52</c:v>
                </c:pt>
                <c:pt idx="2059">
                  <c:v>514.77</c:v>
                </c:pt>
                <c:pt idx="2060">
                  <c:v>515.02</c:v>
                </c:pt>
                <c:pt idx="2061">
                  <c:v>515.27</c:v>
                </c:pt>
                <c:pt idx="2062">
                  <c:v>515.52</c:v>
                </c:pt>
                <c:pt idx="2063">
                  <c:v>515.77</c:v>
                </c:pt>
                <c:pt idx="2064">
                  <c:v>516.02</c:v>
                </c:pt>
                <c:pt idx="2065">
                  <c:v>516.27</c:v>
                </c:pt>
                <c:pt idx="2066">
                  <c:v>516.52</c:v>
                </c:pt>
                <c:pt idx="2067">
                  <c:v>516.77</c:v>
                </c:pt>
                <c:pt idx="2068">
                  <c:v>517.02</c:v>
                </c:pt>
                <c:pt idx="2069">
                  <c:v>517.27</c:v>
                </c:pt>
              </c:numCache>
            </c:numRef>
          </c:cat>
          <c:val>
            <c:numRef>
              <c:f>Sheet1!$G$2:$G$2071</c:f>
              <c:numCache>
                <c:formatCode>General</c:formatCode>
                <c:ptCount val="2070"/>
                <c:pt idx="0">
                  <c:v>40.4</c:v>
                </c:pt>
                <c:pt idx="1">
                  <c:v>40.4</c:v>
                </c:pt>
                <c:pt idx="2">
                  <c:v>40.4</c:v>
                </c:pt>
                <c:pt idx="3">
                  <c:v>40.4</c:v>
                </c:pt>
                <c:pt idx="4">
                  <c:v>40.4</c:v>
                </c:pt>
                <c:pt idx="5">
                  <c:v>40.4</c:v>
                </c:pt>
                <c:pt idx="6">
                  <c:v>40.4</c:v>
                </c:pt>
                <c:pt idx="7">
                  <c:v>41.1</c:v>
                </c:pt>
                <c:pt idx="8">
                  <c:v>41.1</c:v>
                </c:pt>
                <c:pt idx="9">
                  <c:v>41.1</c:v>
                </c:pt>
                <c:pt idx="10">
                  <c:v>41.1</c:v>
                </c:pt>
                <c:pt idx="11">
                  <c:v>41.1</c:v>
                </c:pt>
                <c:pt idx="12">
                  <c:v>41.1</c:v>
                </c:pt>
                <c:pt idx="13">
                  <c:v>41.1</c:v>
                </c:pt>
                <c:pt idx="14">
                  <c:v>41.1</c:v>
                </c:pt>
                <c:pt idx="15">
                  <c:v>41.8</c:v>
                </c:pt>
                <c:pt idx="16">
                  <c:v>41.8</c:v>
                </c:pt>
                <c:pt idx="17">
                  <c:v>41.8</c:v>
                </c:pt>
                <c:pt idx="18">
                  <c:v>41.8</c:v>
                </c:pt>
                <c:pt idx="19">
                  <c:v>41.8</c:v>
                </c:pt>
                <c:pt idx="20">
                  <c:v>41.8</c:v>
                </c:pt>
                <c:pt idx="21">
                  <c:v>41.8</c:v>
                </c:pt>
                <c:pt idx="22">
                  <c:v>41.8</c:v>
                </c:pt>
                <c:pt idx="23">
                  <c:v>41.8</c:v>
                </c:pt>
                <c:pt idx="24">
                  <c:v>42.4</c:v>
                </c:pt>
                <c:pt idx="25">
                  <c:v>42.4</c:v>
                </c:pt>
                <c:pt idx="26">
                  <c:v>42.4</c:v>
                </c:pt>
                <c:pt idx="27">
                  <c:v>42.4</c:v>
                </c:pt>
                <c:pt idx="28">
                  <c:v>42.4</c:v>
                </c:pt>
                <c:pt idx="29">
                  <c:v>42.4</c:v>
                </c:pt>
                <c:pt idx="30">
                  <c:v>42.4</c:v>
                </c:pt>
                <c:pt idx="31">
                  <c:v>42.4</c:v>
                </c:pt>
                <c:pt idx="32">
                  <c:v>43</c:v>
                </c:pt>
                <c:pt idx="33">
                  <c:v>43</c:v>
                </c:pt>
                <c:pt idx="34">
                  <c:v>43</c:v>
                </c:pt>
                <c:pt idx="35">
                  <c:v>43</c:v>
                </c:pt>
                <c:pt idx="36">
                  <c:v>43</c:v>
                </c:pt>
                <c:pt idx="37">
                  <c:v>43</c:v>
                </c:pt>
                <c:pt idx="38">
                  <c:v>43</c:v>
                </c:pt>
                <c:pt idx="39">
                  <c:v>43</c:v>
                </c:pt>
                <c:pt idx="40">
                  <c:v>43.3</c:v>
                </c:pt>
                <c:pt idx="41">
                  <c:v>43.3</c:v>
                </c:pt>
                <c:pt idx="42">
                  <c:v>43.3</c:v>
                </c:pt>
                <c:pt idx="43">
                  <c:v>43.3</c:v>
                </c:pt>
                <c:pt idx="44">
                  <c:v>43.3</c:v>
                </c:pt>
                <c:pt idx="45">
                  <c:v>43.3</c:v>
                </c:pt>
                <c:pt idx="46">
                  <c:v>43.3</c:v>
                </c:pt>
                <c:pt idx="47">
                  <c:v>43.3</c:v>
                </c:pt>
                <c:pt idx="48">
                  <c:v>43.5</c:v>
                </c:pt>
                <c:pt idx="49">
                  <c:v>43.5</c:v>
                </c:pt>
                <c:pt idx="50">
                  <c:v>43.5</c:v>
                </c:pt>
                <c:pt idx="51">
                  <c:v>43.5</c:v>
                </c:pt>
                <c:pt idx="52">
                  <c:v>43.5</c:v>
                </c:pt>
                <c:pt idx="53">
                  <c:v>43.5</c:v>
                </c:pt>
                <c:pt idx="54">
                  <c:v>43.5</c:v>
                </c:pt>
                <c:pt idx="55">
                  <c:v>43.5</c:v>
                </c:pt>
                <c:pt idx="56">
                  <c:v>43.5</c:v>
                </c:pt>
                <c:pt idx="57">
                  <c:v>43.5</c:v>
                </c:pt>
                <c:pt idx="58">
                  <c:v>43.5</c:v>
                </c:pt>
                <c:pt idx="59">
                  <c:v>43.5</c:v>
                </c:pt>
                <c:pt idx="60">
                  <c:v>43.5</c:v>
                </c:pt>
                <c:pt idx="61">
                  <c:v>43.5</c:v>
                </c:pt>
                <c:pt idx="62">
                  <c:v>43.5</c:v>
                </c:pt>
                <c:pt idx="63">
                  <c:v>43.5</c:v>
                </c:pt>
                <c:pt idx="64">
                  <c:v>43.3</c:v>
                </c:pt>
                <c:pt idx="65">
                  <c:v>43.3</c:v>
                </c:pt>
                <c:pt idx="66">
                  <c:v>43.3</c:v>
                </c:pt>
                <c:pt idx="67">
                  <c:v>43.3</c:v>
                </c:pt>
                <c:pt idx="68">
                  <c:v>43.3</c:v>
                </c:pt>
                <c:pt idx="69">
                  <c:v>43.3</c:v>
                </c:pt>
                <c:pt idx="70">
                  <c:v>43.3</c:v>
                </c:pt>
                <c:pt idx="71">
                  <c:v>43.3</c:v>
                </c:pt>
                <c:pt idx="72">
                  <c:v>43.3</c:v>
                </c:pt>
                <c:pt idx="73">
                  <c:v>43.1</c:v>
                </c:pt>
                <c:pt idx="74">
                  <c:v>43.1</c:v>
                </c:pt>
                <c:pt idx="75">
                  <c:v>43.1</c:v>
                </c:pt>
                <c:pt idx="76">
                  <c:v>43.1</c:v>
                </c:pt>
                <c:pt idx="77">
                  <c:v>43.1</c:v>
                </c:pt>
                <c:pt idx="78">
                  <c:v>43.1</c:v>
                </c:pt>
                <c:pt idx="79">
                  <c:v>43.1</c:v>
                </c:pt>
                <c:pt idx="80">
                  <c:v>43.1</c:v>
                </c:pt>
                <c:pt idx="81">
                  <c:v>42.7</c:v>
                </c:pt>
                <c:pt idx="82">
                  <c:v>42.7</c:v>
                </c:pt>
                <c:pt idx="83">
                  <c:v>42.7</c:v>
                </c:pt>
                <c:pt idx="84">
                  <c:v>42.7</c:v>
                </c:pt>
                <c:pt idx="85">
                  <c:v>42.7</c:v>
                </c:pt>
                <c:pt idx="86">
                  <c:v>42.7</c:v>
                </c:pt>
                <c:pt idx="87">
                  <c:v>42.7</c:v>
                </c:pt>
                <c:pt idx="88">
                  <c:v>42.7</c:v>
                </c:pt>
                <c:pt idx="89">
                  <c:v>42.3</c:v>
                </c:pt>
                <c:pt idx="90">
                  <c:v>42.3</c:v>
                </c:pt>
                <c:pt idx="91">
                  <c:v>42.3</c:v>
                </c:pt>
                <c:pt idx="92">
                  <c:v>42.3</c:v>
                </c:pt>
                <c:pt idx="93">
                  <c:v>42.3</c:v>
                </c:pt>
                <c:pt idx="94">
                  <c:v>42.3</c:v>
                </c:pt>
                <c:pt idx="95">
                  <c:v>42.3</c:v>
                </c:pt>
                <c:pt idx="96">
                  <c:v>42.3</c:v>
                </c:pt>
                <c:pt idx="97">
                  <c:v>41.8</c:v>
                </c:pt>
                <c:pt idx="98">
                  <c:v>41.8</c:v>
                </c:pt>
                <c:pt idx="99">
                  <c:v>41.8</c:v>
                </c:pt>
                <c:pt idx="100">
                  <c:v>41.8</c:v>
                </c:pt>
                <c:pt idx="101">
                  <c:v>41.8</c:v>
                </c:pt>
                <c:pt idx="102">
                  <c:v>41.8</c:v>
                </c:pt>
                <c:pt idx="103">
                  <c:v>41.8</c:v>
                </c:pt>
                <c:pt idx="104">
                  <c:v>41.8</c:v>
                </c:pt>
                <c:pt idx="105">
                  <c:v>41.3</c:v>
                </c:pt>
                <c:pt idx="106">
                  <c:v>41.3</c:v>
                </c:pt>
                <c:pt idx="107">
                  <c:v>41.3</c:v>
                </c:pt>
                <c:pt idx="108">
                  <c:v>41.3</c:v>
                </c:pt>
                <c:pt idx="109">
                  <c:v>41.3</c:v>
                </c:pt>
                <c:pt idx="110">
                  <c:v>41.3</c:v>
                </c:pt>
                <c:pt idx="111">
                  <c:v>41.3</c:v>
                </c:pt>
                <c:pt idx="112">
                  <c:v>41.3</c:v>
                </c:pt>
                <c:pt idx="113">
                  <c:v>41.3</c:v>
                </c:pt>
                <c:pt idx="114">
                  <c:v>40.799999999999997</c:v>
                </c:pt>
                <c:pt idx="115">
                  <c:v>40.799999999999997</c:v>
                </c:pt>
                <c:pt idx="116">
                  <c:v>40.799999999999997</c:v>
                </c:pt>
                <c:pt idx="117">
                  <c:v>40.799999999999997</c:v>
                </c:pt>
                <c:pt idx="118">
                  <c:v>40.799999999999997</c:v>
                </c:pt>
                <c:pt idx="119">
                  <c:v>40.799999999999997</c:v>
                </c:pt>
                <c:pt idx="120">
                  <c:v>40.799999999999997</c:v>
                </c:pt>
                <c:pt idx="121">
                  <c:v>40.799999999999997</c:v>
                </c:pt>
                <c:pt idx="122">
                  <c:v>40.299999999999997</c:v>
                </c:pt>
                <c:pt idx="123">
                  <c:v>40.299999999999997</c:v>
                </c:pt>
                <c:pt idx="124">
                  <c:v>40.299999999999997</c:v>
                </c:pt>
                <c:pt idx="125">
                  <c:v>40.299999999999997</c:v>
                </c:pt>
                <c:pt idx="126">
                  <c:v>40.299999999999997</c:v>
                </c:pt>
                <c:pt idx="127">
                  <c:v>40.299999999999997</c:v>
                </c:pt>
                <c:pt idx="128">
                  <c:v>40.299999999999997</c:v>
                </c:pt>
                <c:pt idx="129">
                  <c:v>40.299999999999997</c:v>
                </c:pt>
                <c:pt idx="130">
                  <c:v>39.9</c:v>
                </c:pt>
                <c:pt idx="131">
                  <c:v>39.9</c:v>
                </c:pt>
                <c:pt idx="132">
                  <c:v>39.9</c:v>
                </c:pt>
                <c:pt idx="133">
                  <c:v>39.9</c:v>
                </c:pt>
                <c:pt idx="134">
                  <c:v>39.9</c:v>
                </c:pt>
                <c:pt idx="135">
                  <c:v>39.9</c:v>
                </c:pt>
                <c:pt idx="136">
                  <c:v>39.9</c:v>
                </c:pt>
                <c:pt idx="137">
                  <c:v>39.9</c:v>
                </c:pt>
                <c:pt idx="138">
                  <c:v>39.4</c:v>
                </c:pt>
                <c:pt idx="139">
                  <c:v>39.4</c:v>
                </c:pt>
                <c:pt idx="140">
                  <c:v>39.4</c:v>
                </c:pt>
                <c:pt idx="141">
                  <c:v>39.4</c:v>
                </c:pt>
                <c:pt idx="142">
                  <c:v>39.4</c:v>
                </c:pt>
                <c:pt idx="143">
                  <c:v>39.4</c:v>
                </c:pt>
                <c:pt idx="144">
                  <c:v>39.4</c:v>
                </c:pt>
                <c:pt idx="145">
                  <c:v>39.4</c:v>
                </c:pt>
                <c:pt idx="146">
                  <c:v>39</c:v>
                </c:pt>
                <c:pt idx="147">
                  <c:v>39</c:v>
                </c:pt>
                <c:pt idx="148">
                  <c:v>39</c:v>
                </c:pt>
                <c:pt idx="149">
                  <c:v>39</c:v>
                </c:pt>
                <c:pt idx="150">
                  <c:v>39</c:v>
                </c:pt>
                <c:pt idx="151">
                  <c:v>39</c:v>
                </c:pt>
                <c:pt idx="152">
                  <c:v>39</c:v>
                </c:pt>
                <c:pt idx="153">
                  <c:v>39</c:v>
                </c:pt>
                <c:pt idx="154">
                  <c:v>39</c:v>
                </c:pt>
                <c:pt idx="155">
                  <c:v>38.6</c:v>
                </c:pt>
                <c:pt idx="156">
                  <c:v>38.6</c:v>
                </c:pt>
                <c:pt idx="157">
                  <c:v>38.6</c:v>
                </c:pt>
                <c:pt idx="158">
                  <c:v>38.6</c:v>
                </c:pt>
                <c:pt idx="159">
                  <c:v>38.6</c:v>
                </c:pt>
                <c:pt idx="160">
                  <c:v>38.6</c:v>
                </c:pt>
                <c:pt idx="161">
                  <c:v>38.6</c:v>
                </c:pt>
                <c:pt idx="162">
                  <c:v>38.6</c:v>
                </c:pt>
                <c:pt idx="163">
                  <c:v>38.1</c:v>
                </c:pt>
                <c:pt idx="164">
                  <c:v>38.1</c:v>
                </c:pt>
                <c:pt idx="165">
                  <c:v>38.1</c:v>
                </c:pt>
                <c:pt idx="166">
                  <c:v>38.1</c:v>
                </c:pt>
                <c:pt idx="167">
                  <c:v>38.1</c:v>
                </c:pt>
                <c:pt idx="168">
                  <c:v>38.1</c:v>
                </c:pt>
                <c:pt idx="169">
                  <c:v>38.1</c:v>
                </c:pt>
                <c:pt idx="170">
                  <c:v>38.1</c:v>
                </c:pt>
                <c:pt idx="171">
                  <c:v>38</c:v>
                </c:pt>
                <c:pt idx="172">
                  <c:v>38</c:v>
                </c:pt>
                <c:pt idx="173">
                  <c:v>38</c:v>
                </c:pt>
                <c:pt idx="174">
                  <c:v>38</c:v>
                </c:pt>
                <c:pt idx="175">
                  <c:v>38</c:v>
                </c:pt>
                <c:pt idx="176">
                  <c:v>38</c:v>
                </c:pt>
                <c:pt idx="177">
                  <c:v>38</c:v>
                </c:pt>
                <c:pt idx="178">
                  <c:v>38</c:v>
                </c:pt>
                <c:pt idx="179">
                  <c:v>37.9</c:v>
                </c:pt>
                <c:pt idx="180">
                  <c:v>37.9</c:v>
                </c:pt>
                <c:pt idx="181">
                  <c:v>37.9</c:v>
                </c:pt>
                <c:pt idx="182">
                  <c:v>37.9</c:v>
                </c:pt>
                <c:pt idx="183">
                  <c:v>37.9</c:v>
                </c:pt>
                <c:pt idx="184">
                  <c:v>37.9</c:v>
                </c:pt>
                <c:pt idx="185">
                  <c:v>37.9</c:v>
                </c:pt>
                <c:pt idx="186">
                  <c:v>37.9</c:v>
                </c:pt>
                <c:pt idx="187">
                  <c:v>38</c:v>
                </c:pt>
                <c:pt idx="188">
                  <c:v>38</c:v>
                </c:pt>
                <c:pt idx="189">
                  <c:v>38</c:v>
                </c:pt>
                <c:pt idx="190">
                  <c:v>38</c:v>
                </c:pt>
                <c:pt idx="191">
                  <c:v>38</c:v>
                </c:pt>
                <c:pt idx="192">
                  <c:v>38</c:v>
                </c:pt>
                <c:pt idx="193">
                  <c:v>38</c:v>
                </c:pt>
                <c:pt idx="194">
                  <c:v>38</c:v>
                </c:pt>
                <c:pt idx="195">
                  <c:v>38.200000000000003</c:v>
                </c:pt>
                <c:pt idx="196">
                  <c:v>38.200000000000003</c:v>
                </c:pt>
                <c:pt idx="197">
                  <c:v>38.200000000000003</c:v>
                </c:pt>
                <c:pt idx="198">
                  <c:v>38.200000000000003</c:v>
                </c:pt>
                <c:pt idx="199">
                  <c:v>38.200000000000003</c:v>
                </c:pt>
                <c:pt idx="200">
                  <c:v>38.200000000000003</c:v>
                </c:pt>
                <c:pt idx="201">
                  <c:v>38.200000000000003</c:v>
                </c:pt>
                <c:pt idx="202">
                  <c:v>38.200000000000003</c:v>
                </c:pt>
                <c:pt idx="203">
                  <c:v>38.200000000000003</c:v>
                </c:pt>
                <c:pt idx="204">
                  <c:v>38.5</c:v>
                </c:pt>
                <c:pt idx="205">
                  <c:v>38.5</c:v>
                </c:pt>
                <c:pt idx="206">
                  <c:v>38.5</c:v>
                </c:pt>
                <c:pt idx="207">
                  <c:v>38.5</c:v>
                </c:pt>
                <c:pt idx="208">
                  <c:v>38.5</c:v>
                </c:pt>
                <c:pt idx="209">
                  <c:v>38.5</c:v>
                </c:pt>
                <c:pt idx="210">
                  <c:v>38.5</c:v>
                </c:pt>
                <c:pt idx="211">
                  <c:v>38.5</c:v>
                </c:pt>
                <c:pt idx="212">
                  <c:v>38.9</c:v>
                </c:pt>
                <c:pt idx="213">
                  <c:v>38.9</c:v>
                </c:pt>
                <c:pt idx="214">
                  <c:v>38.9</c:v>
                </c:pt>
                <c:pt idx="215">
                  <c:v>38.9</c:v>
                </c:pt>
                <c:pt idx="216">
                  <c:v>38.9</c:v>
                </c:pt>
                <c:pt idx="217">
                  <c:v>38.9</c:v>
                </c:pt>
                <c:pt idx="218">
                  <c:v>38.9</c:v>
                </c:pt>
                <c:pt idx="219">
                  <c:v>38.9</c:v>
                </c:pt>
                <c:pt idx="220">
                  <c:v>39.4</c:v>
                </c:pt>
                <c:pt idx="221">
                  <c:v>39.4</c:v>
                </c:pt>
                <c:pt idx="222">
                  <c:v>39.4</c:v>
                </c:pt>
                <c:pt idx="223">
                  <c:v>39.4</c:v>
                </c:pt>
                <c:pt idx="224">
                  <c:v>39.4</c:v>
                </c:pt>
                <c:pt idx="225">
                  <c:v>39.4</c:v>
                </c:pt>
                <c:pt idx="226">
                  <c:v>39.4</c:v>
                </c:pt>
                <c:pt idx="227">
                  <c:v>39.4</c:v>
                </c:pt>
                <c:pt idx="228">
                  <c:v>40</c:v>
                </c:pt>
                <c:pt idx="229">
                  <c:v>40</c:v>
                </c:pt>
                <c:pt idx="230">
                  <c:v>40</c:v>
                </c:pt>
                <c:pt idx="231">
                  <c:v>40</c:v>
                </c:pt>
                <c:pt idx="232">
                  <c:v>40</c:v>
                </c:pt>
                <c:pt idx="233">
                  <c:v>40</c:v>
                </c:pt>
                <c:pt idx="234">
                  <c:v>40</c:v>
                </c:pt>
                <c:pt idx="235">
                  <c:v>40</c:v>
                </c:pt>
                <c:pt idx="236">
                  <c:v>40.5</c:v>
                </c:pt>
                <c:pt idx="237">
                  <c:v>40.5</c:v>
                </c:pt>
                <c:pt idx="238">
                  <c:v>40.5</c:v>
                </c:pt>
                <c:pt idx="239">
                  <c:v>40.5</c:v>
                </c:pt>
                <c:pt idx="240">
                  <c:v>40.5</c:v>
                </c:pt>
                <c:pt idx="241">
                  <c:v>40.5</c:v>
                </c:pt>
                <c:pt idx="242">
                  <c:v>40.5</c:v>
                </c:pt>
                <c:pt idx="243">
                  <c:v>40.5</c:v>
                </c:pt>
                <c:pt idx="244">
                  <c:v>41.2</c:v>
                </c:pt>
                <c:pt idx="245">
                  <c:v>41.2</c:v>
                </c:pt>
                <c:pt idx="246">
                  <c:v>41.2</c:v>
                </c:pt>
                <c:pt idx="247">
                  <c:v>41.2</c:v>
                </c:pt>
                <c:pt idx="248">
                  <c:v>41.2</c:v>
                </c:pt>
                <c:pt idx="249">
                  <c:v>41.2</c:v>
                </c:pt>
                <c:pt idx="250">
                  <c:v>41.2</c:v>
                </c:pt>
                <c:pt idx="251">
                  <c:v>41.2</c:v>
                </c:pt>
                <c:pt idx="252">
                  <c:v>41.2</c:v>
                </c:pt>
                <c:pt idx="253">
                  <c:v>41.8</c:v>
                </c:pt>
                <c:pt idx="254">
                  <c:v>41.8</c:v>
                </c:pt>
                <c:pt idx="255">
                  <c:v>41.8</c:v>
                </c:pt>
                <c:pt idx="256">
                  <c:v>41.8</c:v>
                </c:pt>
                <c:pt idx="257">
                  <c:v>41.8</c:v>
                </c:pt>
                <c:pt idx="258">
                  <c:v>41.8</c:v>
                </c:pt>
                <c:pt idx="259">
                  <c:v>41.8</c:v>
                </c:pt>
                <c:pt idx="260">
                  <c:v>41.8</c:v>
                </c:pt>
                <c:pt idx="261">
                  <c:v>42.4</c:v>
                </c:pt>
                <c:pt idx="262">
                  <c:v>42.4</c:v>
                </c:pt>
                <c:pt idx="263">
                  <c:v>42.4</c:v>
                </c:pt>
                <c:pt idx="264">
                  <c:v>42.4</c:v>
                </c:pt>
                <c:pt idx="265">
                  <c:v>42.4</c:v>
                </c:pt>
                <c:pt idx="266">
                  <c:v>42.4</c:v>
                </c:pt>
                <c:pt idx="267">
                  <c:v>42.4</c:v>
                </c:pt>
                <c:pt idx="268">
                  <c:v>42.4</c:v>
                </c:pt>
                <c:pt idx="269">
                  <c:v>42.8</c:v>
                </c:pt>
                <c:pt idx="270">
                  <c:v>42.8</c:v>
                </c:pt>
                <c:pt idx="271">
                  <c:v>42.8</c:v>
                </c:pt>
                <c:pt idx="272">
                  <c:v>42.8</c:v>
                </c:pt>
                <c:pt idx="273">
                  <c:v>42.8</c:v>
                </c:pt>
                <c:pt idx="274">
                  <c:v>42.8</c:v>
                </c:pt>
                <c:pt idx="275">
                  <c:v>42.8</c:v>
                </c:pt>
                <c:pt idx="276">
                  <c:v>42.8</c:v>
                </c:pt>
                <c:pt idx="277">
                  <c:v>43.2</c:v>
                </c:pt>
                <c:pt idx="278">
                  <c:v>43.2</c:v>
                </c:pt>
                <c:pt idx="279">
                  <c:v>43.2</c:v>
                </c:pt>
                <c:pt idx="280">
                  <c:v>43.2</c:v>
                </c:pt>
                <c:pt idx="281">
                  <c:v>43.2</c:v>
                </c:pt>
                <c:pt idx="282">
                  <c:v>43.2</c:v>
                </c:pt>
                <c:pt idx="283">
                  <c:v>43.2</c:v>
                </c:pt>
                <c:pt idx="284">
                  <c:v>43.2</c:v>
                </c:pt>
                <c:pt idx="285">
                  <c:v>43.3</c:v>
                </c:pt>
                <c:pt idx="286">
                  <c:v>43.3</c:v>
                </c:pt>
                <c:pt idx="287">
                  <c:v>43.3</c:v>
                </c:pt>
                <c:pt idx="288">
                  <c:v>43.3</c:v>
                </c:pt>
                <c:pt idx="289">
                  <c:v>43.3</c:v>
                </c:pt>
                <c:pt idx="290">
                  <c:v>43.3</c:v>
                </c:pt>
                <c:pt idx="291">
                  <c:v>43.3</c:v>
                </c:pt>
                <c:pt idx="292">
                  <c:v>43.3</c:v>
                </c:pt>
                <c:pt idx="293">
                  <c:v>43.3</c:v>
                </c:pt>
                <c:pt idx="294">
                  <c:v>43.2</c:v>
                </c:pt>
                <c:pt idx="295">
                  <c:v>43.2</c:v>
                </c:pt>
                <c:pt idx="296">
                  <c:v>43.2</c:v>
                </c:pt>
                <c:pt idx="297">
                  <c:v>43.2</c:v>
                </c:pt>
                <c:pt idx="298">
                  <c:v>43.2</c:v>
                </c:pt>
                <c:pt idx="299">
                  <c:v>43.2</c:v>
                </c:pt>
                <c:pt idx="300">
                  <c:v>43.2</c:v>
                </c:pt>
                <c:pt idx="301">
                  <c:v>43.2</c:v>
                </c:pt>
                <c:pt idx="302">
                  <c:v>43</c:v>
                </c:pt>
                <c:pt idx="303">
                  <c:v>43</c:v>
                </c:pt>
                <c:pt idx="304">
                  <c:v>43</c:v>
                </c:pt>
                <c:pt idx="305">
                  <c:v>43</c:v>
                </c:pt>
                <c:pt idx="306">
                  <c:v>43</c:v>
                </c:pt>
                <c:pt idx="307">
                  <c:v>43</c:v>
                </c:pt>
                <c:pt idx="308">
                  <c:v>43</c:v>
                </c:pt>
                <c:pt idx="309">
                  <c:v>43</c:v>
                </c:pt>
                <c:pt idx="310">
                  <c:v>42.8</c:v>
                </c:pt>
                <c:pt idx="311">
                  <c:v>42.8</c:v>
                </c:pt>
                <c:pt idx="312">
                  <c:v>42.8</c:v>
                </c:pt>
                <c:pt idx="313">
                  <c:v>42.8</c:v>
                </c:pt>
                <c:pt idx="314">
                  <c:v>42.8</c:v>
                </c:pt>
                <c:pt idx="315">
                  <c:v>42.8</c:v>
                </c:pt>
                <c:pt idx="316">
                  <c:v>42.8</c:v>
                </c:pt>
                <c:pt idx="317">
                  <c:v>42.8</c:v>
                </c:pt>
                <c:pt idx="318">
                  <c:v>42.3</c:v>
                </c:pt>
                <c:pt idx="319">
                  <c:v>42.3</c:v>
                </c:pt>
                <c:pt idx="320">
                  <c:v>42.3</c:v>
                </c:pt>
                <c:pt idx="321">
                  <c:v>42.3</c:v>
                </c:pt>
                <c:pt idx="322">
                  <c:v>42.3</c:v>
                </c:pt>
                <c:pt idx="323">
                  <c:v>42.3</c:v>
                </c:pt>
                <c:pt idx="324">
                  <c:v>42.3</c:v>
                </c:pt>
                <c:pt idx="325">
                  <c:v>42.3</c:v>
                </c:pt>
                <c:pt idx="326">
                  <c:v>41.9</c:v>
                </c:pt>
                <c:pt idx="327">
                  <c:v>41.9</c:v>
                </c:pt>
                <c:pt idx="328">
                  <c:v>41.9</c:v>
                </c:pt>
                <c:pt idx="329">
                  <c:v>41.9</c:v>
                </c:pt>
                <c:pt idx="330">
                  <c:v>41.9</c:v>
                </c:pt>
                <c:pt idx="331">
                  <c:v>41.9</c:v>
                </c:pt>
                <c:pt idx="332">
                  <c:v>41.9</c:v>
                </c:pt>
                <c:pt idx="333">
                  <c:v>41.9</c:v>
                </c:pt>
                <c:pt idx="334">
                  <c:v>41.9</c:v>
                </c:pt>
                <c:pt idx="335">
                  <c:v>41.4</c:v>
                </c:pt>
                <c:pt idx="336">
                  <c:v>41.4</c:v>
                </c:pt>
                <c:pt idx="337">
                  <c:v>41.4</c:v>
                </c:pt>
                <c:pt idx="338">
                  <c:v>41.4</c:v>
                </c:pt>
                <c:pt idx="339">
                  <c:v>41.4</c:v>
                </c:pt>
                <c:pt idx="340">
                  <c:v>41.4</c:v>
                </c:pt>
                <c:pt idx="341">
                  <c:v>41.4</c:v>
                </c:pt>
                <c:pt idx="342">
                  <c:v>41.4</c:v>
                </c:pt>
                <c:pt idx="343">
                  <c:v>40.799999999999997</c:v>
                </c:pt>
                <c:pt idx="344">
                  <c:v>40.799999999999997</c:v>
                </c:pt>
                <c:pt idx="345">
                  <c:v>40.799999999999997</c:v>
                </c:pt>
                <c:pt idx="346">
                  <c:v>40.799999999999997</c:v>
                </c:pt>
                <c:pt idx="347">
                  <c:v>40.799999999999997</c:v>
                </c:pt>
                <c:pt idx="348">
                  <c:v>40.799999999999997</c:v>
                </c:pt>
                <c:pt idx="349">
                  <c:v>40.799999999999997</c:v>
                </c:pt>
                <c:pt idx="350">
                  <c:v>40.799999999999997</c:v>
                </c:pt>
                <c:pt idx="351">
                  <c:v>40.299999999999997</c:v>
                </c:pt>
                <c:pt idx="352">
                  <c:v>40.299999999999997</c:v>
                </c:pt>
                <c:pt idx="353">
                  <c:v>40.299999999999997</c:v>
                </c:pt>
                <c:pt idx="354">
                  <c:v>40.299999999999997</c:v>
                </c:pt>
                <c:pt idx="355">
                  <c:v>40.299999999999997</c:v>
                </c:pt>
                <c:pt idx="356">
                  <c:v>40.299999999999997</c:v>
                </c:pt>
                <c:pt idx="357">
                  <c:v>40.299999999999997</c:v>
                </c:pt>
                <c:pt idx="358">
                  <c:v>40.299999999999997</c:v>
                </c:pt>
                <c:pt idx="359">
                  <c:v>39.9</c:v>
                </c:pt>
                <c:pt idx="360">
                  <c:v>39.9</c:v>
                </c:pt>
                <c:pt idx="361">
                  <c:v>39.9</c:v>
                </c:pt>
                <c:pt idx="362">
                  <c:v>39.9</c:v>
                </c:pt>
                <c:pt idx="363">
                  <c:v>39.9</c:v>
                </c:pt>
                <c:pt idx="364">
                  <c:v>39.9</c:v>
                </c:pt>
                <c:pt idx="365">
                  <c:v>39.9</c:v>
                </c:pt>
                <c:pt idx="366">
                  <c:v>39.9</c:v>
                </c:pt>
                <c:pt idx="367">
                  <c:v>39.4</c:v>
                </c:pt>
                <c:pt idx="368">
                  <c:v>39.4</c:v>
                </c:pt>
                <c:pt idx="369">
                  <c:v>39.4</c:v>
                </c:pt>
                <c:pt idx="370">
                  <c:v>39.4</c:v>
                </c:pt>
                <c:pt idx="371">
                  <c:v>39.4</c:v>
                </c:pt>
                <c:pt idx="372">
                  <c:v>39.4</c:v>
                </c:pt>
                <c:pt idx="373">
                  <c:v>39.4</c:v>
                </c:pt>
                <c:pt idx="374">
                  <c:v>39.4</c:v>
                </c:pt>
                <c:pt idx="375">
                  <c:v>39.4</c:v>
                </c:pt>
                <c:pt idx="376">
                  <c:v>39</c:v>
                </c:pt>
                <c:pt idx="377">
                  <c:v>39</c:v>
                </c:pt>
                <c:pt idx="378">
                  <c:v>39</c:v>
                </c:pt>
                <c:pt idx="379">
                  <c:v>39</c:v>
                </c:pt>
                <c:pt idx="380">
                  <c:v>39</c:v>
                </c:pt>
                <c:pt idx="381">
                  <c:v>39</c:v>
                </c:pt>
                <c:pt idx="382">
                  <c:v>39</c:v>
                </c:pt>
                <c:pt idx="383">
                  <c:v>39</c:v>
                </c:pt>
                <c:pt idx="384">
                  <c:v>38.5</c:v>
                </c:pt>
                <c:pt idx="385">
                  <c:v>38.5</c:v>
                </c:pt>
                <c:pt idx="386">
                  <c:v>38.5</c:v>
                </c:pt>
                <c:pt idx="387">
                  <c:v>38.5</c:v>
                </c:pt>
                <c:pt idx="388">
                  <c:v>38.5</c:v>
                </c:pt>
                <c:pt idx="389">
                  <c:v>38.5</c:v>
                </c:pt>
                <c:pt idx="390">
                  <c:v>38.5</c:v>
                </c:pt>
                <c:pt idx="391">
                  <c:v>38.5</c:v>
                </c:pt>
                <c:pt idx="392">
                  <c:v>38.200000000000003</c:v>
                </c:pt>
                <c:pt idx="393">
                  <c:v>38.200000000000003</c:v>
                </c:pt>
                <c:pt idx="394">
                  <c:v>38.200000000000003</c:v>
                </c:pt>
                <c:pt idx="395">
                  <c:v>38.200000000000003</c:v>
                </c:pt>
                <c:pt idx="396">
                  <c:v>38.200000000000003</c:v>
                </c:pt>
                <c:pt idx="397">
                  <c:v>38.200000000000003</c:v>
                </c:pt>
                <c:pt idx="398">
                  <c:v>38.200000000000003</c:v>
                </c:pt>
                <c:pt idx="399">
                  <c:v>38.200000000000003</c:v>
                </c:pt>
                <c:pt idx="400">
                  <c:v>38.1</c:v>
                </c:pt>
                <c:pt idx="401">
                  <c:v>38.1</c:v>
                </c:pt>
                <c:pt idx="402">
                  <c:v>38.1</c:v>
                </c:pt>
                <c:pt idx="403">
                  <c:v>38.1</c:v>
                </c:pt>
                <c:pt idx="404">
                  <c:v>38.1</c:v>
                </c:pt>
                <c:pt idx="405">
                  <c:v>38.1</c:v>
                </c:pt>
                <c:pt idx="406">
                  <c:v>38.1</c:v>
                </c:pt>
                <c:pt idx="407">
                  <c:v>38.1</c:v>
                </c:pt>
                <c:pt idx="408">
                  <c:v>38.1</c:v>
                </c:pt>
                <c:pt idx="409">
                  <c:v>38.1</c:v>
                </c:pt>
                <c:pt idx="410">
                  <c:v>38.1</c:v>
                </c:pt>
                <c:pt idx="411">
                  <c:v>38.1</c:v>
                </c:pt>
                <c:pt idx="412">
                  <c:v>38.1</c:v>
                </c:pt>
                <c:pt idx="413">
                  <c:v>38.1</c:v>
                </c:pt>
                <c:pt idx="414">
                  <c:v>38.1</c:v>
                </c:pt>
                <c:pt idx="415">
                  <c:v>38.1</c:v>
                </c:pt>
                <c:pt idx="416">
                  <c:v>38.1</c:v>
                </c:pt>
                <c:pt idx="417">
                  <c:v>38.1</c:v>
                </c:pt>
                <c:pt idx="418">
                  <c:v>38.1</c:v>
                </c:pt>
                <c:pt idx="419">
                  <c:v>38.1</c:v>
                </c:pt>
                <c:pt idx="420">
                  <c:v>38.1</c:v>
                </c:pt>
                <c:pt idx="421">
                  <c:v>38.1</c:v>
                </c:pt>
                <c:pt idx="422">
                  <c:v>38.1</c:v>
                </c:pt>
                <c:pt idx="423">
                  <c:v>38.1</c:v>
                </c:pt>
                <c:pt idx="424">
                  <c:v>38.1</c:v>
                </c:pt>
                <c:pt idx="425">
                  <c:v>38.4</c:v>
                </c:pt>
                <c:pt idx="426">
                  <c:v>38.4</c:v>
                </c:pt>
                <c:pt idx="427">
                  <c:v>38.4</c:v>
                </c:pt>
                <c:pt idx="428">
                  <c:v>38.4</c:v>
                </c:pt>
                <c:pt idx="429">
                  <c:v>38.4</c:v>
                </c:pt>
                <c:pt idx="430">
                  <c:v>38.4</c:v>
                </c:pt>
                <c:pt idx="431">
                  <c:v>38.4</c:v>
                </c:pt>
                <c:pt idx="432">
                  <c:v>38.4</c:v>
                </c:pt>
                <c:pt idx="433">
                  <c:v>38.700000000000003</c:v>
                </c:pt>
                <c:pt idx="434">
                  <c:v>38.700000000000003</c:v>
                </c:pt>
                <c:pt idx="435">
                  <c:v>38.700000000000003</c:v>
                </c:pt>
                <c:pt idx="436">
                  <c:v>38.700000000000003</c:v>
                </c:pt>
                <c:pt idx="437">
                  <c:v>38.700000000000003</c:v>
                </c:pt>
                <c:pt idx="438">
                  <c:v>38.700000000000003</c:v>
                </c:pt>
                <c:pt idx="439">
                  <c:v>38.700000000000003</c:v>
                </c:pt>
                <c:pt idx="440">
                  <c:v>38.700000000000003</c:v>
                </c:pt>
                <c:pt idx="441">
                  <c:v>39.1</c:v>
                </c:pt>
                <c:pt idx="442">
                  <c:v>39.1</c:v>
                </c:pt>
                <c:pt idx="443">
                  <c:v>39.1</c:v>
                </c:pt>
                <c:pt idx="444">
                  <c:v>39.1</c:v>
                </c:pt>
                <c:pt idx="445">
                  <c:v>39.1</c:v>
                </c:pt>
                <c:pt idx="446">
                  <c:v>39.1</c:v>
                </c:pt>
                <c:pt idx="447">
                  <c:v>39.1</c:v>
                </c:pt>
                <c:pt idx="448">
                  <c:v>39.1</c:v>
                </c:pt>
                <c:pt idx="449">
                  <c:v>39.6</c:v>
                </c:pt>
                <c:pt idx="450">
                  <c:v>39.6</c:v>
                </c:pt>
                <c:pt idx="451">
                  <c:v>39.6</c:v>
                </c:pt>
                <c:pt idx="452">
                  <c:v>39.6</c:v>
                </c:pt>
                <c:pt idx="453">
                  <c:v>39.6</c:v>
                </c:pt>
                <c:pt idx="454">
                  <c:v>39.6</c:v>
                </c:pt>
                <c:pt idx="455">
                  <c:v>39.6</c:v>
                </c:pt>
                <c:pt idx="456">
                  <c:v>39.6</c:v>
                </c:pt>
                <c:pt idx="457">
                  <c:v>40.1</c:v>
                </c:pt>
                <c:pt idx="458">
                  <c:v>40.1</c:v>
                </c:pt>
                <c:pt idx="459">
                  <c:v>40.1</c:v>
                </c:pt>
                <c:pt idx="460">
                  <c:v>40.1</c:v>
                </c:pt>
                <c:pt idx="461">
                  <c:v>40.1</c:v>
                </c:pt>
                <c:pt idx="462">
                  <c:v>40.1</c:v>
                </c:pt>
                <c:pt idx="463">
                  <c:v>40.1</c:v>
                </c:pt>
                <c:pt idx="464">
                  <c:v>40.1</c:v>
                </c:pt>
                <c:pt idx="465">
                  <c:v>40.1</c:v>
                </c:pt>
                <c:pt idx="466">
                  <c:v>40.6</c:v>
                </c:pt>
                <c:pt idx="467">
                  <c:v>40.6</c:v>
                </c:pt>
                <c:pt idx="468">
                  <c:v>40.6</c:v>
                </c:pt>
                <c:pt idx="469">
                  <c:v>40.6</c:v>
                </c:pt>
                <c:pt idx="470">
                  <c:v>40.6</c:v>
                </c:pt>
                <c:pt idx="471">
                  <c:v>40.6</c:v>
                </c:pt>
                <c:pt idx="472">
                  <c:v>40.6</c:v>
                </c:pt>
                <c:pt idx="473">
                  <c:v>40.6</c:v>
                </c:pt>
                <c:pt idx="474">
                  <c:v>41.2</c:v>
                </c:pt>
                <c:pt idx="475">
                  <c:v>41.2</c:v>
                </c:pt>
                <c:pt idx="476">
                  <c:v>41.2</c:v>
                </c:pt>
                <c:pt idx="477">
                  <c:v>41.2</c:v>
                </c:pt>
                <c:pt idx="478">
                  <c:v>41.2</c:v>
                </c:pt>
                <c:pt idx="479">
                  <c:v>41.2</c:v>
                </c:pt>
                <c:pt idx="480">
                  <c:v>41.2</c:v>
                </c:pt>
                <c:pt idx="481">
                  <c:v>41.2</c:v>
                </c:pt>
                <c:pt idx="482">
                  <c:v>41.8</c:v>
                </c:pt>
                <c:pt idx="483">
                  <c:v>41.8</c:v>
                </c:pt>
                <c:pt idx="484">
                  <c:v>41.8</c:v>
                </c:pt>
                <c:pt idx="485">
                  <c:v>41.8</c:v>
                </c:pt>
                <c:pt idx="486">
                  <c:v>41.8</c:v>
                </c:pt>
                <c:pt idx="487">
                  <c:v>41.8</c:v>
                </c:pt>
                <c:pt idx="488">
                  <c:v>41.8</c:v>
                </c:pt>
                <c:pt idx="489">
                  <c:v>41.8</c:v>
                </c:pt>
                <c:pt idx="490">
                  <c:v>42.4</c:v>
                </c:pt>
                <c:pt idx="491">
                  <c:v>42.4</c:v>
                </c:pt>
                <c:pt idx="492">
                  <c:v>42.4</c:v>
                </c:pt>
                <c:pt idx="493">
                  <c:v>42.4</c:v>
                </c:pt>
                <c:pt idx="494">
                  <c:v>42.4</c:v>
                </c:pt>
                <c:pt idx="495">
                  <c:v>42.4</c:v>
                </c:pt>
                <c:pt idx="496">
                  <c:v>42.4</c:v>
                </c:pt>
                <c:pt idx="497">
                  <c:v>42.4</c:v>
                </c:pt>
                <c:pt idx="498">
                  <c:v>42.8</c:v>
                </c:pt>
                <c:pt idx="499">
                  <c:v>42.8</c:v>
                </c:pt>
                <c:pt idx="500">
                  <c:v>42.8</c:v>
                </c:pt>
                <c:pt idx="501">
                  <c:v>42.8</c:v>
                </c:pt>
                <c:pt idx="502">
                  <c:v>42.8</c:v>
                </c:pt>
                <c:pt idx="503">
                  <c:v>42.8</c:v>
                </c:pt>
                <c:pt idx="504">
                  <c:v>42.8</c:v>
                </c:pt>
                <c:pt idx="505">
                  <c:v>42.8</c:v>
                </c:pt>
                <c:pt idx="506">
                  <c:v>43.1</c:v>
                </c:pt>
                <c:pt idx="507">
                  <c:v>43.1</c:v>
                </c:pt>
                <c:pt idx="508">
                  <c:v>43.1</c:v>
                </c:pt>
                <c:pt idx="509">
                  <c:v>43.1</c:v>
                </c:pt>
                <c:pt idx="510">
                  <c:v>43.1</c:v>
                </c:pt>
                <c:pt idx="511">
                  <c:v>43.1</c:v>
                </c:pt>
                <c:pt idx="512">
                  <c:v>43.1</c:v>
                </c:pt>
                <c:pt idx="513">
                  <c:v>43.1</c:v>
                </c:pt>
                <c:pt idx="514">
                  <c:v>43.1</c:v>
                </c:pt>
                <c:pt idx="515">
                  <c:v>43.3</c:v>
                </c:pt>
                <c:pt idx="516">
                  <c:v>43.3</c:v>
                </c:pt>
                <c:pt idx="517">
                  <c:v>43.3</c:v>
                </c:pt>
                <c:pt idx="518">
                  <c:v>43.3</c:v>
                </c:pt>
                <c:pt idx="519">
                  <c:v>43.3</c:v>
                </c:pt>
                <c:pt idx="520">
                  <c:v>43.3</c:v>
                </c:pt>
                <c:pt idx="521">
                  <c:v>43.3</c:v>
                </c:pt>
                <c:pt idx="522">
                  <c:v>43.3</c:v>
                </c:pt>
                <c:pt idx="523">
                  <c:v>43.2</c:v>
                </c:pt>
                <c:pt idx="524">
                  <c:v>43.2</c:v>
                </c:pt>
                <c:pt idx="525">
                  <c:v>43.2</c:v>
                </c:pt>
                <c:pt idx="526">
                  <c:v>43.2</c:v>
                </c:pt>
                <c:pt idx="527">
                  <c:v>43.2</c:v>
                </c:pt>
                <c:pt idx="528">
                  <c:v>43.2</c:v>
                </c:pt>
                <c:pt idx="529">
                  <c:v>43.2</c:v>
                </c:pt>
                <c:pt idx="530">
                  <c:v>43.2</c:v>
                </c:pt>
                <c:pt idx="531">
                  <c:v>43.1</c:v>
                </c:pt>
                <c:pt idx="532">
                  <c:v>43.1</c:v>
                </c:pt>
                <c:pt idx="533">
                  <c:v>43.1</c:v>
                </c:pt>
                <c:pt idx="534">
                  <c:v>43.1</c:v>
                </c:pt>
                <c:pt idx="535">
                  <c:v>43.1</c:v>
                </c:pt>
                <c:pt idx="536">
                  <c:v>43.1</c:v>
                </c:pt>
                <c:pt idx="537">
                  <c:v>43.1</c:v>
                </c:pt>
                <c:pt idx="538">
                  <c:v>43.1</c:v>
                </c:pt>
                <c:pt idx="539">
                  <c:v>42.8</c:v>
                </c:pt>
                <c:pt idx="540">
                  <c:v>42.8</c:v>
                </c:pt>
                <c:pt idx="541">
                  <c:v>42.8</c:v>
                </c:pt>
                <c:pt idx="542">
                  <c:v>42.8</c:v>
                </c:pt>
                <c:pt idx="543">
                  <c:v>42.8</c:v>
                </c:pt>
                <c:pt idx="544">
                  <c:v>42.8</c:v>
                </c:pt>
                <c:pt idx="545">
                  <c:v>42.8</c:v>
                </c:pt>
                <c:pt idx="546">
                  <c:v>42.8</c:v>
                </c:pt>
                <c:pt idx="547">
                  <c:v>42.5</c:v>
                </c:pt>
                <c:pt idx="548">
                  <c:v>42.5</c:v>
                </c:pt>
                <c:pt idx="549">
                  <c:v>42.5</c:v>
                </c:pt>
                <c:pt idx="550">
                  <c:v>42.5</c:v>
                </c:pt>
                <c:pt idx="551">
                  <c:v>42.5</c:v>
                </c:pt>
                <c:pt idx="552">
                  <c:v>42.5</c:v>
                </c:pt>
                <c:pt idx="553">
                  <c:v>42.5</c:v>
                </c:pt>
                <c:pt idx="554">
                  <c:v>42.5</c:v>
                </c:pt>
                <c:pt idx="555">
                  <c:v>42.5</c:v>
                </c:pt>
                <c:pt idx="556">
                  <c:v>42.2</c:v>
                </c:pt>
                <c:pt idx="557">
                  <c:v>42.2</c:v>
                </c:pt>
                <c:pt idx="558">
                  <c:v>42.2</c:v>
                </c:pt>
                <c:pt idx="559">
                  <c:v>42.2</c:v>
                </c:pt>
                <c:pt idx="560">
                  <c:v>42.2</c:v>
                </c:pt>
                <c:pt idx="561">
                  <c:v>42.2</c:v>
                </c:pt>
                <c:pt idx="562">
                  <c:v>42.2</c:v>
                </c:pt>
                <c:pt idx="563">
                  <c:v>42.2</c:v>
                </c:pt>
                <c:pt idx="564">
                  <c:v>41.9</c:v>
                </c:pt>
                <c:pt idx="565">
                  <c:v>41.9</c:v>
                </c:pt>
                <c:pt idx="566">
                  <c:v>41.9</c:v>
                </c:pt>
                <c:pt idx="567">
                  <c:v>41.9</c:v>
                </c:pt>
                <c:pt idx="568">
                  <c:v>41.9</c:v>
                </c:pt>
                <c:pt idx="569">
                  <c:v>41.9</c:v>
                </c:pt>
                <c:pt idx="570">
                  <c:v>41.9</c:v>
                </c:pt>
                <c:pt idx="571">
                  <c:v>41.9</c:v>
                </c:pt>
                <c:pt idx="572">
                  <c:v>41.5</c:v>
                </c:pt>
                <c:pt idx="573">
                  <c:v>41.5</c:v>
                </c:pt>
                <c:pt idx="574">
                  <c:v>41.5</c:v>
                </c:pt>
                <c:pt idx="575">
                  <c:v>41.5</c:v>
                </c:pt>
                <c:pt idx="576">
                  <c:v>41.5</c:v>
                </c:pt>
                <c:pt idx="577">
                  <c:v>41.5</c:v>
                </c:pt>
                <c:pt idx="578">
                  <c:v>41.5</c:v>
                </c:pt>
                <c:pt idx="579">
                  <c:v>41.5</c:v>
                </c:pt>
                <c:pt idx="580">
                  <c:v>41.2</c:v>
                </c:pt>
                <c:pt idx="581">
                  <c:v>41.2</c:v>
                </c:pt>
                <c:pt idx="582">
                  <c:v>41.2</c:v>
                </c:pt>
                <c:pt idx="583">
                  <c:v>41.2</c:v>
                </c:pt>
                <c:pt idx="584">
                  <c:v>41.2</c:v>
                </c:pt>
                <c:pt idx="585">
                  <c:v>41.2</c:v>
                </c:pt>
                <c:pt idx="586">
                  <c:v>41.2</c:v>
                </c:pt>
                <c:pt idx="587">
                  <c:v>41.2</c:v>
                </c:pt>
                <c:pt idx="588">
                  <c:v>40.9</c:v>
                </c:pt>
                <c:pt idx="589">
                  <c:v>40.9</c:v>
                </c:pt>
                <c:pt idx="590">
                  <c:v>40.9</c:v>
                </c:pt>
                <c:pt idx="591">
                  <c:v>40.9</c:v>
                </c:pt>
                <c:pt idx="592">
                  <c:v>40.9</c:v>
                </c:pt>
                <c:pt idx="593">
                  <c:v>40.9</c:v>
                </c:pt>
                <c:pt idx="594">
                  <c:v>40.9</c:v>
                </c:pt>
                <c:pt idx="595">
                  <c:v>40.9</c:v>
                </c:pt>
                <c:pt idx="596">
                  <c:v>40.5</c:v>
                </c:pt>
                <c:pt idx="597">
                  <c:v>40.5</c:v>
                </c:pt>
                <c:pt idx="598">
                  <c:v>40.5</c:v>
                </c:pt>
                <c:pt idx="599">
                  <c:v>40.5</c:v>
                </c:pt>
                <c:pt idx="600">
                  <c:v>40.5</c:v>
                </c:pt>
                <c:pt idx="601">
                  <c:v>40.5</c:v>
                </c:pt>
                <c:pt idx="602">
                  <c:v>40.5</c:v>
                </c:pt>
                <c:pt idx="603">
                  <c:v>40.5</c:v>
                </c:pt>
                <c:pt idx="604">
                  <c:v>40.5</c:v>
                </c:pt>
                <c:pt idx="605">
                  <c:v>40.200000000000003</c:v>
                </c:pt>
                <c:pt idx="606">
                  <c:v>40.200000000000003</c:v>
                </c:pt>
                <c:pt idx="607">
                  <c:v>40.200000000000003</c:v>
                </c:pt>
                <c:pt idx="608">
                  <c:v>40.200000000000003</c:v>
                </c:pt>
                <c:pt idx="609">
                  <c:v>40.200000000000003</c:v>
                </c:pt>
                <c:pt idx="610">
                  <c:v>40.200000000000003</c:v>
                </c:pt>
                <c:pt idx="611">
                  <c:v>40.200000000000003</c:v>
                </c:pt>
                <c:pt idx="612">
                  <c:v>40.200000000000003</c:v>
                </c:pt>
                <c:pt idx="613">
                  <c:v>39.799999999999997</c:v>
                </c:pt>
                <c:pt idx="614">
                  <c:v>39.799999999999997</c:v>
                </c:pt>
                <c:pt idx="615">
                  <c:v>39.799999999999997</c:v>
                </c:pt>
                <c:pt idx="616">
                  <c:v>39.799999999999997</c:v>
                </c:pt>
                <c:pt idx="617">
                  <c:v>39.799999999999997</c:v>
                </c:pt>
                <c:pt idx="618">
                  <c:v>39.799999999999997</c:v>
                </c:pt>
                <c:pt idx="619">
                  <c:v>39.799999999999997</c:v>
                </c:pt>
                <c:pt idx="620">
                  <c:v>39.799999999999997</c:v>
                </c:pt>
                <c:pt idx="621">
                  <c:v>39.799999999999997</c:v>
                </c:pt>
                <c:pt idx="622">
                  <c:v>39.799999999999997</c:v>
                </c:pt>
                <c:pt idx="623">
                  <c:v>39.799999999999997</c:v>
                </c:pt>
                <c:pt idx="624">
                  <c:v>39.799999999999997</c:v>
                </c:pt>
                <c:pt idx="625">
                  <c:v>39.799999999999997</c:v>
                </c:pt>
                <c:pt idx="626">
                  <c:v>39.799999999999997</c:v>
                </c:pt>
                <c:pt idx="627">
                  <c:v>39.799999999999997</c:v>
                </c:pt>
                <c:pt idx="628">
                  <c:v>39.799999999999997</c:v>
                </c:pt>
                <c:pt idx="629">
                  <c:v>39.799999999999997</c:v>
                </c:pt>
                <c:pt idx="630">
                  <c:v>39.799999999999997</c:v>
                </c:pt>
                <c:pt idx="631">
                  <c:v>39.799999999999997</c:v>
                </c:pt>
                <c:pt idx="632">
                  <c:v>39.799999999999997</c:v>
                </c:pt>
                <c:pt idx="633">
                  <c:v>39.799999999999997</c:v>
                </c:pt>
                <c:pt idx="634">
                  <c:v>39.799999999999997</c:v>
                </c:pt>
                <c:pt idx="635">
                  <c:v>38.799999999999997</c:v>
                </c:pt>
                <c:pt idx="636">
                  <c:v>38.799999999999997</c:v>
                </c:pt>
                <c:pt idx="637">
                  <c:v>38.799999999999997</c:v>
                </c:pt>
                <c:pt idx="638">
                  <c:v>38.799999999999997</c:v>
                </c:pt>
                <c:pt idx="639">
                  <c:v>38.799999999999997</c:v>
                </c:pt>
                <c:pt idx="640">
                  <c:v>38.799999999999997</c:v>
                </c:pt>
                <c:pt idx="641">
                  <c:v>38.799999999999997</c:v>
                </c:pt>
                <c:pt idx="642">
                  <c:v>38.799999999999997</c:v>
                </c:pt>
                <c:pt idx="643">
                  <c:v>38.5</c:v>
                </c:pt>
                <c:pt idx="644">
                  <c:v>38.5</c:v>
                </c:pt>
                <c:pt idx="645">
                  <c:v>38.5</c:v>
                </c:pt>
                <c:pt idx="646">
                  <c:v>38.5</c:v>
                </c:pt>
                <c:pt idx="647">
                  <c:v>38.5</c:v>
                </c:pt>
                <c:pt idx="648">
                  <c:v>38.5</c:v>
                </c:pt>
                <c:pt idx="649">
                  <c:v>38.5</c:v>
                </c:pt>
                <c:pt idx="650">
                  <c:v>38.5</c:v>
                </c:pt>
                <c:pt idx="651">
                  <c:v>38.5</c:v>
                </c:pt>
                <c:pt idx="652">
                  <c:v>38.299999999999997</c:v>
                </c:pt>
                <c:pt idx="653">
                  <c:v>38.299999999999997</c:v>
                </c:pt>
                <c:pt idx="654">
                  <c:v>38.299999999999997</c:v>
                </c:pt>
                <c:pt idx="655">
                  <c:v>38.299999999999997</c:v>
                </c:pt>
                <c:pt idx="656">
                  <c:v>38.299999999999997</c:v>
                </c:pt>
                <c:pt idx="657">
                  <c:v>38.299999999999997</c:v>
                </c:pt>
                <c:pt idx="658">
                  <c:v>38.299999999999997</c:v>
                </c:pt>
                <c:pt idx="659">
                  <c:v>38.299999999999997</c:v>
                </c:pt>
                <c:pt idx="660">
                  <c:v>38.299999999999997</c:v>
                </c:pt>
                <c:pt idx="661">
                  <c:v>38.299999999999997</c:v>
                </c:pt>
                <c:pt idx="662">
                  <c:v>38.299999999999997</c:v>
                </c:pt>
                <c:pt idx="663">
                  <c:v>38.299999999999997</c:v>
                </c:pt>
                <c:pt idx="664">
                  <c:v>38.299999999999997</c:v>
                </c:pt>
                <c:pt idx="665">
                  <c:v>38.299999999999997</c:v>
                </c:pt>
                <c:pt idx="666">
                  <c:v>38.299999999999997</c:v>
                </c:pt>
                <c:pt idx="667">
                  <c:v>38.299999999999997</c:v>
                </c:pt>
                <c:pt idx="668">
                  <c:v>38.4</c:v>
                </c:pt>
                <c:pt idx="669">
                  <c:v>38.4</c:v>
                </c:pt>
                <c:pt idx="670">
                  <c:v>38.4</c:v>
                </c:pt>
                <c:pt idx="671">
                  <c:v>38.4</c:v>
                </c:pt>
                <c:pt idx="672">
                  <c:v>38.4</c:v>
                </c:pt>
                <c:pt idx="673">
                  <c:v>38.4</c:v>
                </c:pt>
                <c:pt idx="674">
                  <c:v>38.4</c:v>
                </c:pt>
                <c:pt idx="675">
                  <c:v>38.4</c:v>
                </c:pt>
                <c:pt idx="676">
                  <c:v>38.799999999999997</c:v>
                </c:pt>
                <c:pt idx="677">
                  <c:v>38.799999999999997</c:v>
                </c:pt>
                <c:pt idx="678">
                  <c:v>38.799999999999997</c:v>
                </c:pt>
                <c:pt idx="679">
                  <c:v>38.799999999999997</c:v>
                </c:pt>
                <c:pt idx="680">
                  <c:v>38.799999999999997</c:v>
                </c:pt>
                <c:pt idx="681">
                  <c:v>38.799999999999997</c:v>
                </c:pt>
                <c:pt idx="682">
                  <c:v>38.799999999999997</c:v>
                </c:pt>
                <c:pt idx="683">
                  <c:v>38.799999999999997</c:v>
                </c:pt>
                <c:pt idx="684">
                  <c:v>39.1</c:v>
                </c:pt>
                <c:pt idx="685">
                  <c:v>39.1</c:v>
                </c:pt>
                <c:pt idx="686">
                  <c:v>39.1</c:v>
                </c:pt>
                <c:pt idx="687">
                  <c:v>39.1</c:v>
                </c:pt>
                <c:pt idx="688">
                  <c:v>39.1</c:v>
                </c:pt>
                <c:pt idx="689">
                  <c:v>39.1</c:v>
                </c:pt>
                <c:pt idx="690">
                  <c:v>39.1</c:v>
                </c:pt>
                <c:pt idx="691">
                  <c:v>39.1</c:v>
                </c:pt>
                <c:pt idx="692">
                  <c:v>39.1</c:v>
                </c:pt>
                <c:pt idx="693">
                  <c:v>39.6</c:v>
                </c:pt>
                <c:pt idx="694">
                  <c:v>39.6</c:v>
                </c:pt>
                <c:pt idx="695">
                  <c:v>39.6</c:v>
                </c:pt>
                <c:pt idx="696">
                  <c:v>39.6</c:v>
                </c:pt>
                <c:pt idx="697">
                  <c:v>39.6</c:v>
                </c:pt>
                <c:pt idx="698">
                  <c:v>39.6</c:v>
                </c:pt>
                <c:pt idx="699">
                  <c:v>39.6</c:v>
                </c:pt>
                <c:pt idx="700">
                  <c:v>39.6</c:v>
                </c:pt>
                <c:pt idx="701">
                  <c:v>40</c:v>
                </c:pt>
                <c:pt idx="702">
                  <c:v>40</c:v>
                </c:pt>
                <c:pt idx="703">
                  <c:v>40</c:v>
                </c:pt>
                <c:pt idx="704">
                  <c:v>40</c:v>
                </c:pt>
                <c:pt idx="705">
                  <c:v>40</c:v>
                </c:pt>
                <c:pt idx="706">
                  <c:v>40</c:v>
                </c:pt>
                <c:pt idx="707">
                  <c:v>40</c:v>
                </c:pt>
                <c:pt idx="708">
                  <c:v>40</c:v>
                </c:pt>
                <c:pt idx="709">
                  <c:v>40.5</c:v>
                </c:pt>
                <c:pt idx="710">
                  <c:v>40.5</c:v>
                </c:pt>
                <c:pt idx="711">
                  <c:v>40.5</c:v>
                </c:pt>
                <c:pt idx="712">
                  <c:v>40.5</c:v>
                </c:pt>
                <c:pt idx="713">
                  <c:v>40.5</c:v>
                </c:pt>
                <c:pt idx="714">
                  <c:v>40.5</c:v>
                </c:pt>
                <c:pt idx="715">
                  <c:v>40.5</c:v>
                </c:pt>
                <c:pt idx="716">
                  <c:v>40.5</c:v>
                </c:pt>
                <c:pt idx="717">
                  <c:v>41.1</c:v>
                </c:pt>
                <c:pt idx="718">
                  <c:v>41.1</c:v>
                </c:pt>
                <c:pt idx="719">
                  <c:v>41.1</c:v>
                </c:pt>
                <c:pt idx="720">
                  <c:v>41.1</c:v>
                </c:pt>
                <c:pt idx="721">
                  <c:v>41.1</c:v>
                </c:pt>
                <c:pt idx="722">
                  <c:v>41.1</c:v>
                </c:pt>
                <c:pt idx="723">
                  <c:v>41.1</c:v>
                </c:pt>
                <c:pt idx="724">
                  <c:v>41.1</c:v>
                </c:pt>
                <c:pt idx="725">
                  <c:v>41.7</c:v>
                </c:pt>
                <c:pt idx="726">
                  <c:v>41.7</c:v>
                </c:pt>
                <c:pt idx="727">
                  <c:v>41.7</c:v>
                </c:pt>
                <c:pt idx="728">
                  <c:v>41.7</c:v>
                </c:pt>
                <c:pt idx="729">
                  <c:v>41.7</c:v>
                </c:pt>
                <c:pt idx="730">
                  <c:v>41.7</c:v>
                </c:pt>
                <c:pt idx="731">
                  <c:v>41.7</c:v>
                </c:pt>
                <c:pt idx="732">
                  <c:v>41.7</c:v>
                </c:pt>
                <c:pt idx="733">
                  <c:v>41.7</c:v>
                </c:pt>
                <c:pt idx="734">
                  <c:v>42.3</c:v>
                </c:pt>
                <c:pt idx="735">
                  <c:v>42.3</c:v>
                </c:pt>
                <c:pt idx="736">
                  <c:v>42.3</c:v>
                </c:pt>
                <c:pt idx="737">
                  <c:v>42.3</c:v>
                </c:pt>
                <c:pt idx="738">
                  <c:v>42.3</c:v>
                </c:pt>
                <c:pt idx="739">
                  <c:v>42.3</c:v>
                </c:pt>
                <c:pt idx="740">
                  <c:v>42.3</c:v>
                </c:pt>
                <c:pt idx="741">
                  <c:v>42.3</c:v>
                </c:pt>
                <c:pt idx="742">
                  <c:v>42.8</c:v>
                </c:pt>
                <c:pt idx="743">
                  <c:v>42.8</c:v>
                </c:pt>
                <c:pt idx="744">
                  <c:v>42.8</c:v>
                </c:pt>
                <c:pt idx="745">
                  <c:v>42.8</c:v>
                </c:pt>
                <c:pt idx="746">
                  <c:v>42.8</c:v>
                </c:pt>
                <c:pt idx="747">
                  <c:v>42.8</c:v>
                </c:pt>
                <c:pt idx="748">
                  <c:v>42.8</c:v>
                </c:pt>
                <c:pt idx="749">
                  <c:v>42.8</c:v>
                </c:pt>
                <c:pt idx="750">
                  <c:v>43.1</c:v>
                </c:pt>
                <c:pt idx="751">
                  <c:v>43.1</c:v>
                </c:pt>
                <c:pt idx="752">
                  <c:v>43.1</c:v>
                </c:pt>
                <c:pt idx="753">
                  <c:v>43.1</c:v>
                </c:pt>
                <c:pt idx="754">
                  <c:v>43.1</c:v>
                </c:pt>
                <c:pt idx="755">
                  <c:v>43.1</c:v>
                </c:pt>
                <c:pt idx="756">
                  <c:v>43.1</c:v>
                </c:pt>
                <c:pt idx="757">
                  <c:v>43.1</c:v>
                </c:pt>
                <c:pt idx="758">
                  <c:v>43.4</c:v>
                </c:pt>
                <c:pt idx="759">
                  <c:v>43.4</c:v>
                </c:pt>
                <c:pt idx="760">
                  <c:v>43.4</c:v>
                </c:pt>
                <c:pt idx="761">
                  <c:v>43.4</c:v>
                </c:pt>
                <c:pt idx="762">
                  <c:v>43.4</c:v>
                </c:pt>
                <c:pt idx="763">
                  <c:v>43.4</c:v>
                </c:pt>
                <c:pt idx="764">
                  <c:v>43.4</c:v>
                </c:pt>
                <c:pt idx="765">
                  <c:v>43.4</c:v>
                </c:pt>
                <c:pt idx="766">
                  <c:v>43.3</c:v>
                </c:pt>
                <c:pt idx="767">
                  <c:v>43.3</c:v>
                </c:pt>
                <c:pt idx="768">
                  <c:v>43.3</c:v>
                </c:pt>
                <c:pt idx="769">
                  <c:v>43.3</c:v>
                </c:pt>
                <c:pt idx="770">
                  <c:v>43.3</c:v>
                </c:pt>
                <c:pt idx="771">
                  <c:v>43.3</c:v>
                </c:pt>
                <c:pt idx="772">
                  <c:v>43.3</c:v>
                </c:pt>
                <c:pt idx="773">
                  <c:v>43.3</c:v>
                </c:pt>
                <c:pt idx="774">
                  <c:v>43.3</c:v>
                </c:pt>
                <c:pt idx="775">
                  <c:v>43.3</c:v>
                </c:pt>
                <c:pt idx="776">
                  <c:v>43.3</c:v>
                </c:pt>
                <c:pt idx="777">
                  <c:v>43.3</c:v>
                </c:pt>
                <c:pt idx="778">
                  <c:v>43.3</c:v>
                </c:pt>
                <c:pt idx="779">
                  <c:v>43.3</c:v>
                </c:pt>
                <c:pt idx="780">
                  <c:v>43.3</c:v>
                </c:pt>
                <c:pt idx="781">
                  <c:v>43.3</c:v>
                </c:pt>
                <c:pt idx="782">
                  <c:v>43.3</c:v>
                </c:pt>
                <c:pt idx="783">
                  <c:v>43</c:v>
                </c:pt>
                <c:pt idx="784">
                  <c:v>43</c:v>
                </c:pt>
                <c:pt idx="785">
                  <c:v>43</c:v>
                </c:pt>
                <c:pt idx="786">
                  <c:v>43</c:v>
                </c:pt>
                <c:pt idx="787">
                  <c:v>43</c:v>
                </c:pt>
                <c:pt idx="788">
                  <c:v>43</c:v>
                </c:pt>
                <c:pt idx="789">
                  <c:v>43</c:v>
                </c:pt>
                <c:pt idx="790">
                  <c:v>43</c:v>
                </c:pt>
                <c:pt idx="791">
                  <c:v>42.7</c:v>
                </c:pt>
                <c:pt idx="792">
                  <c:v>42.7</c:v>
                </c:pt>
                <c:pt idx="793">
                  <c:v>42.7</c:v>
                </c:pt>
                <c:pt idx="794">
                  <c:v>42.7</c:v>
                </c:pt>
                <c:pt idx="795">
                  <c:v>42.7</c:v>
                </c:pt>
                <c:pt idx="796">
                  <c:v>42.7</c:v>
                </c:pt>
                <c:pt idx="797">
                  <c:v>42.7</c:v>
                </c:pt>
                <c:pt idx="798">
                  <c:v>42.7</c:v>
                </c:pt>
                <c:pt idx="799">
                  <c:v>42.4</c:v>
                </c:pt>
                <c:pt idx="800">
                  <c:v>42.4</c:v>
                </c:pt>
                <c:pt idx="801">
                  <c:v>42.4</c:v>
                </c:pt>
                <c:pt idx="802">
                  <c:v>42.4</c:v>
                </c:pt>
                <c:pt idx="803">
                  <c:v>42.4</c:v>
                </c:pt>
                <c:pt idx="804">
                  <c:v>42.4</c:v>
                </c:pt>
                <c:pt idx="805">
                  <c:v>42.4</c:v>
                </c:pt>
                <c:pt idx="806">
                  <c:v>42.4</c:v>
                </c:pt>
                <c:pt idx="807">
                  <c:v>42.1</c:v>
                </c:pt>
                <c:pt idx="808">
                  <c:v>42.1</c:v>
                </c:pt>
                <c:pt idx="809">
                  <c:v>42.1</c:v>
                </c:pt>
                <c:pt idx="810">
                  <c:v>42.1</c:v>
                </c:pt>
                <c:pt idx="811">
                  <c:v>42.1</c:v>
                </c:pt>
                <c:pt idx="812">
                  <c:v>42.1</c:v>
                </c:pt>
                <c:pt idx="813">
                  <c:v>42.1</c:v>
                </c:pt>
                <c:pt idx="814">
                  <c:v>42.1</c:v>
                </c:pt>
                <c:pt idx="815">
                  <c:v>41.7</c:v>
                </c:pt>
                <c:pt idx="816">
                  <c:v>41.7</c:v>
                </c:pt>
                <c:pt idx="817">
                  <c:v>41.7</c:v>
                </c:pt>
                <c:pt idx="818">
                  <c:v>41.7</c:v>
                </c:pt>
                <c:pt idx="819">
                  <c:v>41.7</c:v>
                </c:pt>
                <c:pt idx="820">
                  <c:v>41.7</c:v>
                </c:pt>
                <c:pt idx="821">
                  <c:v>41.7</c:v>
                </c:pt>
                <c:pt idx="822">
                  <c:v>41.7</c:v>
                </c:pt>
                <c:pt idx="823">
                  <c:v>41.7</c:v>
                </c:pt>
                <c:pt idx="824">
                  <c:v>41.3</c:v>
                </c:pt>
                <c:pt idx="825">
                  <c:v>41.3</c:v>
                </c:pt>
                <c:pt idx="826">
                  <c:v>41.3</c:v>
                </c:pt>
                <c:pt idx="827">
                  <c:v>41.3</c:v>
                </c:pt>
                <c:pt idx="828">
                  <c:v>41.3</c:v>
                </c:pt>
                <c:pt idx="829">
                  <c:v>41.3</c:v>
                </c:pt>
                <c:pt idx="830">
                  <c:v>41.3</c:v>
                </c:pt>
                <c:pt idx="831">
                  <c:v>41.3</c:v>
                </c:pt>
                <c:pt idx="832">
                  <c:v>40.9</c:v>
                </c:pt>
                <c:pt idx="833">
                  <c:v>40.9</c:v>
                </c:pt>
                <c:pt idx="834">
                  <c:v>40.9</c:v>
                </c:pt>
                <c:pt idx="835">
                  <c:v>40.9</c:v>
                </c:pt>
                <c:pt idx="836">
                  <c:v>40.9</c:v>
                </c:pt>
                <c:pt idx="837">
                  <c:v>40.9</c:v>
                </c:pt>
                <c:pt idx="838">
                  <c:v>40.9</c:v>
                </c:pt>
                <c:pt idx="839">
                  <c:v>40.9</c:v>
                </c:pt>
                <c:pt idx="840">
                  <c:v>40.6</c:v>
                </c:pt>
                <c:pt idx="841">
                  <c:v>40.6</c:v>
                </c:pt>
                <c:pt idx="842">
                  <c:v>40.6</c:v>
                </c:pt>
                <c:pt idx="843">
                  <c:v>40.6</c:v>
                </c:pt>
                <c:pt idx="844">
                  <c:v>40.6</c:v>
                </c:pt>
                <c:pt idx="845">
                  <c:v>40.6</c:v>
                </c:pt>
                <c:pt idx="846">
                  <c:v>40.6</c:v>
                </c:pt>
                <c:pt idx="847">
                  <c:v>40.6</c:v>
                </c:pt>
                <c:pt idx="848">
                  <c:v>40.299999999999997</c:v>
                </c:pt>
                <c:pt idx="849">
                  <c:v>40.299999999999997</c:v>
                </c:pt>
                <c:pt idx="850">
                  <c:v>40.299999999999997</c:v>
                </c:pt>
                <c:pt idx="851">
                  <c:v>40.299999999999997</c:v>
                </c:pt>
                <c:pt idx="852">
                  <c:v>40.299999999999997</c:v>
                </c:pt>
                <c:pt idx="853">
                  <c:v>40.299999999999997</c:v>
                </c:pt>
                <c:pt idx="854">
                  <c:v>40.299999999999997</c:v>
                </c:pt>
                <c:pt idx="855">
                  <c:v>40.299999999999997</c:v>
                </c:pt>
                <c:pt idx="856">
                  <c:v>39.9</c:v>
                </c:pt>
                <c:pt idx="857">
                  <c:v>39.9</c:v>
                </c:pt>
                <c:pt idx="858">
                  <c:v>39.9</c:v>
                </c:pt>
                <c:pt idx="859">
                  <c:v>39.9</c:v>
                </c:pt>
                <c:pt idx="860">
                  <c:v>39.9</c:v>
                </c:pt>
                <c:pt idx="861">
                  <c:v>39.9</c:v>
                </c:pt>
                <c:pt idx="862">
                  <c:v>39.9</c:v>
                </c:pt>
                <c:pt idx="863">
                  <c:v>39.9</c:v>
                </c:pt>
                <c:pt idx="864">
                  <c:v>39.9</c:v>
                </c:pt>
                <c:pt idx="865">
                  <c:v>39.6</c:v>
                </c:pt>
                <c:pt idx="866">
                  <c:v>39.6</c:v>
                </c:pt>
                <c:pt idx="867">
                  <c:v>39.6</c:v>
                </c:pt>
                <c:pt idx="868">
                  <c:v>39.6</c:v>
                </c:pt>
                <c:pt idx="869">
                  <c:v>39.6</c:v>
                </c:pt>
                <c:pt idx="870">
                  <c:v>39.6</c:v>
                </c:pt>
                <c:pt idx="871">
                  <c:v>39.6</c:v>
                </c:pt>
                <c:pt idx="872">
                  <c:v>39.6</c:v>
                </c:pt>
                <c:pt idx="873">
                  <c:v>39.299999999999997</c:v>
                </c:pt>
                <c:pt idx="874">
                  <c:v>39.299999999999997</c:v>
                </c:pt>
                <c:pt idx="875">
                  <c:v>39.299999999999997</c:v>
                </c:pt>
                <c:pt idx="876">
                  <c:v>39.299999999999997</c:v>
                </c:pt>
                <c:pt idx="877">
                  <c:v>39.299999999999997</c:v>
                </c:pt>
                <c:pt idx="878">
                  <c:v>39.299999999999997</c:v>
                </c:pt>
                <c:pt idx="879">
                  <c:v>39.299999999999997</c:v>
                </c:pt>
                <c:pt idx="880">
                  <c:v>39.299999999999997</c:v>
                </c:pt>
                <c:pt idx="881">
                  <c:v>39</c:v>
                </c:pt>
                <c:pt idx="882">
                  <c:v>39</c:v>
                </c:pt>
                <c:pt idx="883">
                  <c:v>39</c:v>
                </c:pt>
                <c:pt idx="884">
                  <c:v>39</c:v>
                </c:pt>
                <c:pt idx="885">
                  <c:v>39</c:v>
                </c:pt>
                <c:pt idx="886">
                  <c:v>39</c:v>
                </c:pt>
                <c:pt idx="887">
                  <c:v>39</c:v>
                </c:pt>
                <c:pt idx="888">
                  <c:v>39</c:v>
                </c:pt>
                <c:pt idx="889">
                  <c:v>38.700000000000003</c:v>
                </c:pt>
                <c:pt idx="890">
                  <c:v>38.700000000000003</c:v>
                </c:pt>
                <c:pt idx="891">
                  <c:v>38.700000000000003</c:v>
                </c:pt>
                <c:pt idx="892">
                  <c:v>38.700000000000003</c:v>
                </c:pt>
                <c:pt idx="893">
                  <c:v>38.700000000000003</c:v>
                </c:pt>
                <c:pt idx="894">
                  <c:v>38.700000000000003</c:v>
                </c:pt>
                <c:pt idx="895">
                  <c:v>38.700000000000003</c:v>
                </c:pt>
                <c:pt idx="896">
                  <c:v>38.700000000000003</c:v>
                </c:pt>
                <c:pt idx="897">
                  <c:v>38.6</c:v>
                </c:pt>
                <c:pt idx="898">
                  <c:v>38.6</c:v>
                </c:pt>
                <c:pt idx="899">
                  <c:v>38.6</c:v>
                </c:pt>
                <c:pt idx="900">
                  <c:v>38.6</c:v>
                </c:pt>
                <c:pt idx="901">
                  <c:v>38.6</c:v>
                </c:pt>
                <c:pt idx="902">
                  <c:v>38.6</c:v>
                </c:pt>
                <c:pt idx="903">
                  <c:v>38.6</c:v>
                </c:pt>
                <c:pt idx="904">
                  <c:v>38.6</c:v>
                </c:pt>
                <c:pt idx="905">
                  <c:v>38.700000000000003</c:v>
                </c:pt>
                <c:pt idx="906">
                  <c:v>38.700000000000003</c:v>
                </c:pt>
                <c:pt idx="907">
                  <c:v>38.700000000000003</c:v>
                </c:pt>
                <c:pt idx="908">
                  <c:v>38.700000000000003</c:v>
                </c:pt>
                <c:pt idx="909">
                  <c:v>38.700000000000003</c:v>
                </c:pt>
                <c:pt idx="910">
                  <c:v>38.700000000000003</c:v>
                </c:pt>
                <c:pt idx="911">
                  <c:v>38.700000000000003</c:v>
                </c:pt>
                <c:pt idx="912">
                  <c:v>38.700000000000003</c:v>
                </c:pt>
                <c:pt idx="913">
                  <c:v>38.700000000000003</c:v>
                </c:pt>
                <c:pt idx="914">
                  <c:v>38.799999999999997</c:v>
                </c:pt>
                <c:pt idx="915">
                  <c:v>38.799999999999997</c:v>
                </c:pt>
                <c:pt idx="916">
                  <c:v>38.799999999999997</c:v>
                </c:pt>
                <c:pt idx="917">
                  <c:v>38.799999999999997</c:v>
                </c:pt>
                <c:pt idx="918">
                  <c:v>38.799999999999997</c:v>
                </c:pt>
                <c:pt idx="919">
                  <c:v>38.799999999999997</c:v>
                </c:pt>
                <c:pt idx="920">
                  <c:v>38.799999999999997</c:v>
                </c:pt>
                <c:pt idx="921">
                  <c:v>38.799999999999997</c:v>
                </c:pt>
                <c:pt idx="922">
                  <c:v>39.1</c:v>
                </c:pt>
                <c:pt idx="923">
                  <c:v>39.1</c:v>
                </c:pt>
                <c:pt idx="924">
                  <c:v>39.1</c:v>
                </c:pt>
                <c:pt idx="925">
                  <c:v>39.1</c:v>
                </c:pt>
                <c:pt idx="926">
                  <c:v>39.1</c:v>
                </c:pt>
                <c:pt idx="927">
                  <c:v>39.1</c:v>
                </c:pt>
                <c:pt idx="928">
                  <c:v>39.1</c:v>
                </c:pt>
                <c:pt idx="929">
                  <c:v>39.1</c:v>
                </c:pt>
                <c:pt idx="930">
                  <c:v>39.4</c:v>
                </c:pt>
                <c:pt idx="931">
                  <c:v>39.4</c:v>
                </c:pt>
                <c:pt idx="932">
                  <c:v>39.4</c:v>
                </c:pt>
                <c:pt idx="933">
                  <c:v>39.4</c:v>
                </c:pt>
                <c:pt idx="934">
                  <c:v>39.4</c:v>
                </c:pt>
                <c:pt idx="935">
                  <c:v>39.4</c:v>
                </c:pt>
                <c:pt idx="936">
                  <c:v>39.4</c:v>
                </c:pt>
                <c:pt idx="937">
                  <c:v>39.4</c:v>
                </c:pt>
                <c:pt idx="938">
                  <c:v>39.799999999999997</c:v>
                </c:pt>
                <c:pt idx="939">
                  <c:v>39.799999999999997</c:v>
                </c:pt>
                <c:pt idx="940">
                  <c:v>39.799999999999997</c:v>
                </c:pt>
                <c:pt idx="941">
                  <c:v>39.799999999999997</c:v>
                </c:pt>
                <c:pt idx="942">
                  <c:v>39.799999999999997</c:v>
                </c:pt>
                <c:pt idx="943">
                  <c:v>39.799999999999997</c:v>
                </c:pt>
                <c:pt idx="944">
                  <c:v>39.799999999999997</c:v>
                </c:pt>
                <c:pt idx="945">
                  <c:v>39.799999999999997</c:v>
                </c:pt>
                <c:pt idx="946">
                  <c:v>40.299999999999997</c:v>
                </c:pt>
                <c:pt idx="947">
                  <c:v>40.299999999999997</c:v>
                </c:pt>
                <c:pt idx="948">
                  <c:v>40.299999999999997</c:v>
                </c:pt>
                <c:pt idx="949">
                  <c:v>40.299999999999997</c:v>
                </c:pt>
                <c:pt idx="950">
                  <c:v>40.299999999999997</c:v>
                </c:pt>
                <c:pt idx="951">
                  <c:v>40.299999999999997</c:v>
                </c:pt>
                <c:pt idx="952">
                  <c:v>40.299999999999997</c:v>
                </c:pt>
                <c:pt idx="953">
                  <c:v>40.299999999999997</c:v>
                </c:pt>
                <c:pt idx="954">
                  <c:v>40.299999999999997</c:v>
                </c:pt>
                <c:pt idx="955">
                  <c:v>40.799999999999997</c:v>
                </c:pt>
                <c:pt idx="956">
                  <c:v>40.799999999999997</c:v>
                </c:pt>
                <c:pt idx="957">
                  <c:v>40.799999999999997</c:v>
                </c:pt>
                <c:pt idx="958">
                  <c:v>40.799999999999997</c:v>
                </c:pt>
                <c:pt idx="959">
                  <c:v>40.799999999999997</c:v>
                </c:pt>
                <c:pt idx="960">
                  <c:v>40.799999999999997</c:v>
                </c:pt>
                <c:pt idx="961">
                  <c:v>40.799999999999997</c:v>
                </c:pt>
                <c:pt idx="962">
                  <c:v>40.799999999999997</c:v>
                </c:pt>
                <c:pt idx="963">
                  <c:v>41.4</c:v>
                </c:pt>
                <c:pt idx="964">
                  <c:v>41.4</c:v>
                </c:pt>
                <c:pt idx="965">
                  <c:v>41.4</c:v>
                </c:pt>
                <c:pt idx="966">
                  <c:v>41.4</c:v>
                </c:pt>
                <c:pt idx="967">
                  <c:v>41.4</c:v>
                </c:pt>
                <c:pt idx="968">
                  <c:v>41.4</c:v>
                </c:pt>
                <c:pt idx="969">
                  <c:v>41.4</c:v>
                </c:pt>
                <c:pt idx="970">
                  <c:v>41.4</c:v>
                </c:pt>
                <c:pt idx="971">
                  <c:v>42</c:v>
                </c:pt>
                <c:pt idx="972">
                  <c:v>42</c:v>
                </c:pt>
                <c:pt idx="973">
                  <c:v>42</c:v>
                </c:pt>
                <c:pt idx="974">
                  <c:v>42</c:v>
                </c:pt>
                <c:pt idx="975">
                  <c:v>42</c:v>
                </c:pt>
                <c:pt idx="976">
                  <c:v>42</c:v>
                </c:pt>
                <c:pt idx="977">
                  <c:v>42</c:v>
                </c:pt>
                <c:pt idx="978">
                  <c:v>42</c:v>
                </c:pt>
                <c:pt idx="979">
                  <c:v>42.5</c:v>
                </c:pt>
                <c:pt idx="980">
                  <c:v>42.5</c:v>
                </c:pt>
                <c:pt idx="981">
                  <c:v>42.5</c:v>
                </c:pt>
                <c:pt idx="982">
                  <c:v>42.5</c:v>
                </c:pt>
                <c:pt idx="983">
                  <c:v>42.5</c:v>
                </c:pt>
                <c:pt idx="984">
                  <c:v>42.5</c:v>
                </c:pt>
                <c:pt idx="985">
                  <c:v>42.5</c:v>
                </c:pt>
                <c:pt idx="986">
                  <c:v>42.5</c:v>
                </c:pt>
                <c:pt idx="987">
                  <c:v>42.9</c:v>
                </c:pt>
                <c:pt idx="988">
                  <c:v>42.9</c:v>
                </c:pt>
                <c:pt idx="989">
                  <c:v>42.9</c:v>
                </c:pt>
                <c:pt idx="990">
                  <c:v>42.9</c:v>
                </c:pt>
                <c:pt idx="991">
                  <c:v>42.9</c:v>
                </c:pt>
                <c:pt idx="992">
                  <c:v>42.9</c:v>
                </c:pt>
                <c:pt idx="993">
                  <c:v>42.9</c:v>
                </c:pt>
                <c:pt idx="994">
                  <c:v>42.9</c:v>
                </c:pt>
                <c:pt idx="995">
                  <c:v>42.9</c:v>
                </c:pt>
                <c:pt idx="996">
                  <c:v>43.2</c:v>
                </c:pt>
                <c:pt idx="997">
                  <c:v>43.2</c:v>
                </c:pt>
                <c:pt idx="998">
                  <c:v>43.2</c:v>
                </c:pt>
                <c:pt idx="999">
                  <c:v>43.2</c:v>
                </c:pt>
                <c:pt idx="1000">
                  <c:v>43.2</c:v>
                </c:pt>
                <c:pt idx="1001">
                  <c:v>43.2</c:v>
                </c:pt>
                <c:pt idx="1002">
                  <c:v>43.2</c:v>
                </c:pt>
                <c:pt idx="1003">
                  <c:v>43.2</c:v>
                </c:pt>
                <c:pt idx="1004">
                  <c:v>43.2</c:v>
                </c:pt>
                <c:pt idx="1005">
                  <c:v>43.2</c:v>
                </c:pt>
                <c:pt idx="1006">
                  <c:v>43.2</c:v>
                </c:pt>
                <c:pt idx="1007">
                  <c:v>43.2</c:v>
                </c:pt>
                <c:pt idx="1008">
                  <c:v>43.2</c:v>
                </c:pt>
                <c:pt idx="1009">
                  <c:v>43.2</c:v>
                </c:pt>
                <c:pt idx="1010">
                  <c:v>43.2</c:v>
                </c:pt>
                <c:pt idx="1011">
                  <c:v>43.2</c:v>
                </c:pt>
                <c:pt idx="1012">
                  <c:v>43.2</c:v>
                </c:pt>
                <c:pt idx="1013">
                  <c:v>43.2</c:v>
                </c:pt>
                <c:pt idx="1014">
                  <c:v>43.2</c:v>
                </c:pt>
                <c:pt idx="1015">
                  <c:v>43.2</c:v>
                </c:pt>
                <c:pt idx="1016">
                  <c:v>43.2</c:v>
                </c:pt>
                <c:pt idx="1017">
                  <c:v>43.2</c:v>
                </c:pt>
                <c:pt idx="1018">
                  <c:v>43.2</c:v>
                </c:pt>
                <c:pt idx="1019">
                  <c:v>43.2</c:v>
                </c:pt>
                <c:pt idx="1020">
                  <c:v>43.1</c:v>
                </c:pt>
                <c:pt idx="1021">
                  <c:v>43.1</c:v>
                </c:pt>
                <c:pt idx="1022">
                  <c:v>43.1</c:v>
                </c:pt>
                <c:pt idx="1023">
                  <c:v>43.1</c:v>
                </c:pt>
                <c:pt idx="1024">
                  <c:v>43.1</c:v>
                </c:pt>
                <c:pt idx="1025">
                  <c:v>43.1</c:v>
                </c:pt>
                <c:pt idx="1026">
                  <c:v>43.1</c:v>
                </c:pt>
                <c:pt idx="1027">
                  <c:v>43.1</c:v>
                </c:pt>
                <c:pt idx="1028">
                  <c:v>42.8</c:v>
                </c:pt>
                <c:pt idx="1029">
                  <c:v>42.8</c:v>
                </c:pt>
                <c:pt idx="1030">
                  <c:v>42.8</c:v>
                </c:pt>
                <c:pt idx="1031">
                  <c:v>42.8</c:v>
                </c:pt>
                <c:pt idx="1032">
                  <c:v>42.8</c:v>
                </c:pt>
                <c:pt idx="1033">
                  <c:v>42.8</c:v>
                </c:pt>
                <c:pt idx="1034">
                  <c:v>42.8</c:v>
                </c:pt>
                <c:pt idx="1035">
                  <c:v>42.8</c:v>
                </c:pt>
                <c:pt idx="1036">
                  <c:v>42.5</c:v>
                </c:pt>
                <c:pt idx="1037">
                  <c:v>42.5</c:v>
                </c:pt>
                <c:pt idx="1038">
                  <c:v>42.5</c:v>
                </c:pt>
                <c:pt idx="1039">
                  <c:v>42.5</c:v>
                </c:pt>
                <c:pt idx="1040">
                  <c:v>42.5</c:v>
                </c:pt>
                <c:pt idx="1041">
                  <c:v>42.5</c:v>
                </c:pt>
                <c:pt idx="1042">
                  <c:v>42.5</c:v>
                </c:pt>
                <c:pt idx="1043">
                  <c:v>42.5</c:v>
                </c:pt>
                <c:pt idx="1044">
                  <c:v>42.5</c:v>
                </c:pt>
                <c:pt idx="1045">
                  <c:v>42.1</c:v>
                </c:pt>
                <c:pt idx="1046">
                  <c:v>42.1</c:v>
                </c:pt>
                <c:pt idx="1047">
                  <c:v>42.1</c:v>
                </c:pt>
                <c:pt idx="1048">
                  <c:v>42.1</c:v>
                </c:pt>
                <c:pt idx="1049">
                  <c:v>42.1</c:v>
                </c:pt>
                <c:pt idx="1050">
                  <c:v>42.1</c:v>
                </c:pt>
                <c:pt idx="1051">
                  <c:v>42.1</c:v>
                </c:pt>
                <c:pt idx="1052">
                  <c:v>42.1</c:v>
                </c:pt>
                <c:pt idx="1053">
                  <c:v>41.7</c:v>
                </c:pt>
                <c:pt idx="1054">
                  <c:v>41.7</c:v>
                </c:pt>
                <c:pt idx="1055">
                  <c:v>41.7</c:v>
                </c:pt>
                <c:pt idx="1056">
                  <c:v>41.7</c:v>
                </c:pt>
                <c:pt idx="1057">
                  <c:v>41.7</c:v>
                </c:pt>
                <c:pt idx="1058">
                  <c:v>41.7</c:v>
                </c:pt>
                <c:pt idx="1059">
                  <c:v>41.7</c:v>
                </c:pt>
                <c:pt idx="1060">
                  <c:v>41.3</c:v>
                </c:pt>
                <c:pt idx="1061">
                  <c:v>41.3</c:v>
                </c:pt>
                <c:pt idx="1062">
                  <c:v>41.3</c:v>
                </c:pt>
                <c:pt idx="1063">
                  <c:v>41.3</c:v>
                </c:pt>
                <c:pt idx="1064">
                  <c:v>41.3</c:v>
                </c:pt>
                <c:pt idx="1065">
                  <c:v>41.3</c:v>
                </c:pt>
                <c:pt idx="1066">
                  <c:v>41.3</c:v>
                </c:pt>
                <c:pt idx="1067">
                  <c:v>41.3</c:v>
                </c:pt>
                <c:pt idx="1068">
                  <c:v>41.3</c:v>
                </c:pt>
                <c:pt idx="1069">
                  <c:v>40.9</c:v>
                </c:pt>
                <c:pt idx="1070">
                  <c:v>40.9</c:v>
                </c:pt>
                <c:pt idx="1071">
                  <c:v>40.9</c:v>
                </c:pt>
                <c:pt idx="1072">
                  <c:v>40.9</c:v>
                </c:pt>
                <c:pt idx="1073">
                  <c:v>40.9</c:v>
                </c:pt>
                <c:pt idx="1074">
                  <c:v>40.9</c:v>
                </c:pt>
                <c:pt idx="1075">
                  <c:v>40.9</c:v>
                </c:pt>
                <c:pt idx="1076">
                  <c:v>40.9</c:v>
                </c:pt>
                <c:pt idx="1077">
                  <c:v>40.4</c:v>
                </c:pt>
                <c:pt idx="1078">
                  <c:v>40.4</c:v>
                </c:pt>
                <c:pt idx="1079">
                  <c:v>40.4</c:v>
                </c:pt>
                <c:pt idx="1080">
                  <c:v>40.4</c:v>
                </c:pt>
                <c:pt idx="1081">
                  <c:v>40.4</c:v>
                </c:pt>
                <c:pt idx="1082">
                  <c:v>40.4</c:v>
                </c:pt>
                <c:pt idx="1083">
                  <c:v>40.4</c:v>
                </c:pt>
                <c:pt idx="1084">
                  <c:v>40.4</c:v>
                </c:pt>
                <c:pt idx="1085">
                  <c:v>40</c:v>
                </c:pt>
                <c:pt idx="1086">
                  <c:v>40</c:v>
                </c:pt>
                <c:pt idx="1087">
                  <c:v>40</c:v>
                </c:pt>
                <c:pt idx="1088">
                  <c:v>40</c:v>
                </c:pt>
                <c:pt idx="1089">
                  <c:v>40</c:v>
                </c:pt>
                <c:pt idx="1090">
                  <c:v>40</c:v>
                </c:pt>
                <c:pt idx="1091">
                  <c:v>40</c:v>
                </c:pt>
                <c:pt idx="1092">
                  <c:v>40</c:v>
                </c:pt>
                <c:pt idx="1093">
                  <c:v>40</c:v>
                </c:pt>
                <c:pt idx="1094">
                  <c:v>39.6</c:v>
                </c:pt>
                <c:pt idx="1095">
                  <c:v>39.6</c:v>
                </c:pt>
                <c:pt idx="1096">
                  <c:v>39.6</c:v>
                </c:pt>
                <c:pt idx="1097">
                  <c:v>39.6</c:v>
                </c:pt>
                <c:pt idx="1098">
                  <c:v>39.6</c:v>
                </c:pt>
                <c:pt idx="1099">
                  <c:v>39.6</c:v>
                </c:pt>
                <c:pt idx="1100">
                  <c:v>39.6</c:v>
                </c:pt>
                <c:pt idx="1101">
                  <c:v>39.299999999999997</c:v>
                </c:pt>
                <c:pt idx="1102">
                  <c:v>39.299999999999997</c:v>
                </c:pt>
                <c:pt idx="1103">
                  <c:v>39.299999999999997</c:v>
                </c:pt>
                <c:pt idx="1104">
                  <c:v>39.299999999999997</c:v>
                </c:pt>
                <c:pt idx="1105">
                  <c:v>39.299999999999997</c:v>
                </c:pt>
                <c:pt idx="1106">
                  <c:v>39.299999999999997</c:v>
                </c:pt>
                <c:pt idx="1107">
                  <c:v>39.299999999999997</c:v>
                </c:pt>
                <c:pt idx="1108">
                  <c:v>39.299999999999997</c:v>
                </c:pt>
                <c:pt idx="1109">
                  <c:v>39.299999999999997</c:v>
                </c:pt>
                <c:pt idx="1110">
                  <c:v>38.9</c:v>
                </c:pt>
                <c:pt idx="1111">
                  <c:v>38.9</c:v>
                </c:pt>
                <c:pt idx="1112">
                  <c:v>38.9</c:v>
                </c:pt>
                <c:pt idx="1113">
                  <c:v>38.9</c:v>
                </c:pt>
                <c:pt idx="1114">
                  <c:v>38.9</c:v>
                </c:pt>
                <c:pt idx="1115">
                  <c:v>38.9</c:v>
                </c:pt>
                <c:pt idx="1116">
                  <c:v>38.9</c:v>
                </c:pt>
                <c:pt idx="1117">
                  <c:v>38.700000000000003</c:v>
                </c:pt>
                <c:pt idx="1118">
                  <c:v>38.700000000000003</c:v>
                </c:pt>
                <c:pt idx="1119">
                  <c:v>38.700000000000003</c:v>
                </c:pt>
                <c:pt idx="1120">
                  <c:v>38.700000000000003</c:v>
                </c:pt>
                <c:pt idx="1121">
                  <c:v>38.700000000000003</c:v>
                </c:pt>
                <c:pt idx="1122">
                  <c:v>38.700000000000003</c:v>
                </c:pt>
                <c:pt idx="1123">
                  <c:v>38.700000000000003</c:v>
                </c:pt>
                <c:pt idx="1124">
                  <c:v>38.700000000000003</c:v>
                </c:pt>
                <c:pt idx="1125">
                  <c:v>38.700000000000003</c:v>
                </c:pt>
                <c:pt idx="1126">
                  <c:v>38.5</c:v>
                </c:pt>
                <c:pt idx="1127">
                  <c:v>38.5</c:v>
                </c:pt>
                <c:pt idx="1128">
                  <c:v>38.5</c:v>
                </c:pt>
                <c:pt idx="1129">
                  <c:v>38.5</c:v>
                </c:pt>
                <c:pt idx="1130">
                  <c:v>38.5</c:v>
                </c:pt>
                <c:pt idx="1131">
                  <c:v>38.5</c:v>
                </c:pt>
                <c:pt idx="1132">
                  <c:v>38.5</c:v>
                </c:pt>
                <c:pt idx="1133">
                  <c:v>38.5</c:v>
                </c:pt>
                <c:pt idx="1134">
                  <c:v>38.5</c:v>
                </c:pt>
                <c:pt idx="1135">
                  <c:v>38.5</c:v>
                </c:pt>
                <c:pt idx="1136">
                  <c:v>38.5</c:v>
                </c:pt>
                <c:pt idx="1137">
                  <c:v>38.5</c:v>
                </c:pt>
                <c:pt idx="1138">
                  <c:v>38.5</c:v>
                </c:pt>
                <c:pt idx="1139">
                  <c:v>38.5</c:v>
                </c:pt>
                <c:pt idx="1140">
                  <c:v>38.5</c:v>
                </c:pt>
                <c:pt idx="1141">
                  <c:v>38.5</c:v>
                </c:pt>
                <c:pt idx="1142">
                  <c:v>38.700000000000003</c:v>
                </c:pt>
                <c:pt idx="1143">
                  <c:v>38.700000000000003</c:v>
                </c:pt>
                <c:pt idx="1144">
                  <c:v>38.700000000000003</c:v>
                </c:pt>
                <c:pt idx="1145">
                  <c:v>38.700000000000003</c:v>
                </c:pt>
                <c:pt idx="1146">
                  <c:v>38.700000000000003</c:v>
                </c:pt>
                <c:pt idx="1147">
                  <c:v>38.700000000000003</c:v>
                </c:pt>
                <c:pt idx="1148">
                  <c:v>38.700000000000003</c:v>
                </c:pt>
                <c:pt idx="1149">
                  <c:v>38.700000000000003</c:v>
                </c:pt>
                <c:pt idx="1150">
                  <c:v>38.9</c:v>
                </c:pt>
                <c:pt idx="1151">
                  <c:v>38.9</c:v>
                </c:pt>
                <c:pt idx="1152">
                  <c:v>38.9</c:v>
                </c:pt>
                <c:pt idx="1153">
                  <c:v>38.9</c:v>
                </c:pt>
                <c:pt idx="1154">
                  <c:v>38.9</c:v>
                </c:pt>
                <c:pt idx="1155">
                  <c:v>38.9</c:v>
                </c:pt>
                <c:pt idx="1156">
                  <c:v>38.9</c:v>
                </c:pt>
                <c:pt idx="1157">
                  <c:v>38.9</c:v>
                </c:pt>
                <c:pt idx="1158">
                  <c:v>38.9</c:v>
                </c:pt>
                <c:pt idx="1159">
                  <c:v>39.299999999999997</c:v>
                </c:pt>
                <c:pt idx="1160">
                  <c:v>39.299999999999997</c:v>
                </c:pt>
                <c:pt idx="1161">
                  <c:v>39.299999999999997</c:v>
                </c:pt>
                <c:pt idx="1162">
                  <c:v>39.299999999999997</c:v>
                </c:pt>
                <c:pt idx="1163">
                  <c:v>39.299999999999997</c:v>
                </c:pt>
                <c:pt idx="1164">
                  <c:v>39.299999999999997</c:v>
                </c:pt>
                <c:pt idx="1165">
                  <c:v>39.299999999999997</c:v>
                </c:pt>
                <c:pt idx="1166">
                  <c:v>39.799999999999997</c:v>
                </c:pt>
                <c:pt idx="1167">
                  <c:v>39.799999999999997</c:v>
                </c:pt>
                <c:pt idx="1168">
                  <c:v>39.799999999999997</c:v>
                </c:pt>
                <c:pt idx="1169">
                  <c:v>39.799999999999997</c:v>
                </c:pt>
                <c:pt idx="1170">
                  <c:v>39.799999999999997</c:v>
                </c:pt>
                <c:pt idx="1171">
                  <c:v>39.799999999999997</c:v>
                </c:pt>
                <c:pt idx="1172">
                  <c:v>39.799999999999997</c:v>
                </c:pt>
                <c:pt idx="1173">
                  <c:v>39.799999999999997</c:v>
                </c:pt>
                <c:pt idx="1174">
                  <c:v>39.799999999999997</c:v>
                </c:pt>
                <c:pt idx="1175">
                  <c:v>39.799999999999997</c:v>
                </c:pt>
                <c:pt idx="1176">
                  <c:v>40.299999999999997</c:v>
                </c:pt>
                <c:pt idx="1177">
                  <c:v>40.299999999999997</c:v>
                </c:pt>
                <c:pt idx="1178">
                  <c:v>40.299999999999997</c:v>
                </c:pt>
                <c:pt idx="1179">
                  <c:v>40.299999999999997</c:v>
                </c:pt>
                <c:pt idx="1180">
                  <c:v>40.299999999999997</c:v>
                </c:pt>
                <c:pt idx="1181">
                  <c:v>40.299999999999997</c:v>
                </c:pt>
                <c:pt idx="1182">
                  <c:v>40.299999999999997</c:v>
                </c:pt>
                <c:pt idx="1183">
                  <c:v>40.9</c:v>
                </c:pt>
                <c:pt idx="1184">
                  <c:v>40.9</c:v>
                </c:pt>
                <c:pt idx="1185">
                  <c:v>40.9</c:v>
                </c:pt>
                <c:pt idx="1186">
                  <c:v>40.9</c:v>
                </c:pt>
                <c:pt idx="1187">
                  <c:v>40.9</c:v>
                </c:pt>
                <c:pt idx="1188">
                  <c:v>40.9</c:v>
                </c:pt>
                <c:pt idx="1189">
                  <c:v>40.9</c:v>
                </c:pt>
                <c:pt idx="1190">
                  <c:v>40.9</c:v>
                </c:pt>
                <c:pt idx="1191">
                  <c:v>41.5</c:v>
                </c:pt>
                <c:pt idx="1192">
                  <c:v>41.5</c:v>
                </c:pt>
                <c:pt idx="1193">
                  <c:v>41.5</c:v>
                </c:pt>
                <c:pt idx="1194">
                  <c:v>41.5</c:v>
                </c:pt>
                <c:pt idx="1195">
                  <c:v>41.5</c:v>
                </c:pt>
                <c:pt idx="1196">
                  <c:v>41.5</c:v>
                </c:pt>
                <c:pt idx="1197">
                  <c:v>41.5</c:v>
                </c:pt>
                <c:pt idx="1198">
                  <c:v>41.5</c:v>
                </c:pt>
                <c:pt idx="1199">
                  <c:v>42</c:v>
                </c:pt>
                <c:pt idx="1200">
                  <c:v>42</c:v>
                </c:pt>
                <c:pt idx="1201">
                  <c:v>42</c:v>
                </c:pt>
                <c:pt idx="1202">
                  <c:v>42</c:v>
                </c:pt>
                <c:pt idx="1203">
                  <c:v>42</c:v>
                </c:pt>
                <c:pt idx="1204">
                  <c:v>42</c:v>
                </c:pt>
                <c:pt idx="1205">
                  <c:v>42</c:v>
                </c:pt>
                <c:pt idx="1206">
                  <c:v>42</c:v>
                </c:pt>
                <c:pt idx="1207">
                  <c:v>42</c:v>
                </c:pt>
                <c:pt idx="1208">
                  <c:v>42.5</c:v>
                </c:pt>
                <c:pt idx="1209">
                  <c:v>42.5</c:v>
                </c:pt>
                <c:pt idx="1210">
                  <c:v>42.5</c:v>
                </c:pt>
                <c:pt idx="1211">
                  <c:v>42.5</c:v>
                </c:pt>
                <c:pt idx="1212">
                  <c:v>42.5</c:v>
                </c:pt>
                <c:pt idx="1213">
                  <c:v>42.5</c:v>
                </c:pt>
                <c:pt idx="1214">
                  <c:v>42.5</c:v>
                </c:pt>
                <c:pt idx="1215">
                  <c:v>42.5</c:v>
                </c:pt>
                <c:pt idx="1216">
                  <c:v>42.9</c:v>
                </c:pt>
                <c:pt idx="1217">
                  <c:v>42.9</c:v>
                </c:pt>
                <c:pt idx="1218">
                  <c:v>42.9</c:v>
                </c:pt>
                <c:pt idx="1219">
                  <c:v>42.9</c:v>
                </c:pt>
                <c:pt idx="1220">
                  <c:v>42.9</c:v>
                </c:pt>
                <c:pt idx="1221">
                  <c:v>42.9</c:v>
                </c:pt>
                <c:pt idx="1222">
                  <c:v>42.9</c:v>
                </c:pt>
                <c:pt idx="1223">
                  <c:v>42.9</c:v>
                </c:pt>
                <c:pt idx="1224">
                  <c:v>43.2</c:v>
                </c:pt>
                <c:pt idx="1225">
                  <c:v>43.2</c:v>
                </c:pt>
                <c:pt idx="1226">
                  <c:v>43.2</c:v>
                </c:pt>
                <c:pt idx="1227">
                  <c:v>43.2</c:v>
                </c:pt>
                <c:pt idx="1228">
                  <c:v>43.2</c:v>
                </c:pt>
                <c:pt idx="1229">
                  <c:v>43.2</c:v>
                </c:pt>
                <c:pt idx="1230">
                  <c:v>43.2</c:v>
                </c:pt>
                <c:pt idx="1231">
                  <c:v>43.2</c:v>
                </c:pt>
                <c:pt idx="1232">
                  <c:v>43.4</c:v>
                </c:pt>
                <c:pt idx="1233">
                  <c:v>43.4</c:v>
                </c:pt>
                <c:pt idx="1234">
                  <c:v>43.4</c:v>
                </c:pt>
                <c:pt idx="1235">
                  <c:v>43.4</c:v>
                </c:pt>
                <c:pt idx="1236">
                  <c:v>43.4</c:v>
                </c:pt>
                <c:pt idx="1237">
                  <c:v>43.4</c:v>
                </c:pt>
                <c:pt idx="1238">
                  <c:v>43.4</c:v>
                </c:pt>
                <c:pt idx="1239">
                  <c:v>43.4</c:v>
                </c:pt>
                <c:pt idx="1240">
                  <c:v>43.3</c:v>
                </c:pt>
                <c:pt idx="1241">
                  <c:v>43.3</c:v>
                </c:pt>
                <c:pt idx="1242">
                  <c:v>43.3</c:v>
                </c:pt>
                <c:pt idx="1243">
                  <c:v>43.3</c:v>
                </c:pt>
                <c:pt idx="1244">
                  <c:v>43.3</c:v>
                </c:pt>
                <c:pt idx="1245">
                  <c:v>43.3</c:v>
                </c:pt>
                <c:pt idx="1246">
                  <c:v>43.3</c:v>
                </c:pt>
                <c:pt idx="1247">
                  <c:v>43.3</c:v>
                </c:pt>
                <c:pt idx="1248">
                  <c:v>43.1</c:v>
                </c:pt>
                <c:pt idx="1249">
                  <c:v>43.1</c:v>
                </c:pt>
                <c:pt idx="1250">
                  <c:v>43.1</c:v>
                </c:pt>
                <c:pt idx="1251">
                  <c:v>43.1</c:v>
                </c:pt>
                <c:pt idx="1252">
                  <c:v>43.1</c:v>
                </c:pt>
                <c:pt idx="1253">
                  <c:v>43.1</c:v>
                </c:pt>
                <c:pt idx="1254">
                  <c:v>43.1</c:v>
                </c:pt>
                <c:pt idx="1255">
                  <c:v>43.1</c:v>
                </c:pt>
                <c:pt idx="1256">
                  <c:v>43.1</c:v>
                </c:pt>
                <c:pt idx="1257">
                  <c:v>42.9</c:v>
                </c:pt>
                <c:pt idx="1258">
                  <c:v>42.9</c:v>
                </c:pt>
                <c:pt idx="1259">
                  <c:v>42.9</c:v>
                </c:pt>
                <c:pt idx="1260">
                  <c:v>42.9</c:v>
                </c:pt>
                <c:pt idx="1261">
                  <c:v>42.9</c:v>
                </c:pt>
                <c:pt idx="1262">
                  <c:v>42.9</c:v>
                </c:pt>
                <c:pt idx="1263">
                  <c:v>42.9</c:v>
                </c:pt>
                <c:pt idx="1264">
                  <c:v>42.9</c:v>
                </c:pt>
                <c:pt idx="1265">
                  <c:v>42.9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555746816"/>
        <c:axId val="1555992624"/>
      </c:lineChart>
      <c:catAx>
        <c:axId val="1555746816"/>
        <c:scaling>
          <c:orientation val="minMax"/>
        </c:scaling>
        <c:axPos val="b"/>
        <c:crossAx val="155599262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555992624"/>
        <c:scaling>
          <c:orientation val="minMax"/>
          <c:min val="15"/>
        </c:scaling>
        <c:axPos val="l"/>
        <c:crossAx val="1555746816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47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시간-환경온도(ex2)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ex2_15_envTemp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Sheet1!$B$2:$B$2011</c:f>
              <c:numCache>
                <c:formatCode>General</c:formatCode>
                <c:ptCount val="2010"/>
                <c:pt idx="0">
                  <c:v>15.7</c:v>
                </c:pt>
                <c:pt idx="1">
                  <c:v>15.7</c:v>
                </c:pt>
                <c:pt idx="2">
                  <c:v>15.7</c:v>
                </c:pt>
                <c:pt idx="3">
                  <c:v>15.7</c:v>
                </c:pt>
                <c:pt idx="4">
                  <c:v>15.7</c:v>
                </c:pt>
                <c:pt idx="5">
                  <c:v>15.7</c:v>
                </c:pt>
                <c:pt idx="6">
                  <c:v>15.7</c:v>
                </c:pt>
                <c:pt idx="7">
                  <c:v>15.7</c:v>
                </c:pt>
                <c:pt idx="8">
                  <c:v>15.7</c:v>
                </c:pt>
                <c:pt idx="9">
                  <c:v>15.7</c:v>
                </c:pt>
                <c:pt idx="10">
                  <c:v>15.7</c:v>
                </c:pt>
                <c:pt idx="11">
                  <c:v>15.7</c:v>
                </c:pt>
                <c:pt idx="12">
                  <c:v>15.7</c:v>
                </c:pt>
                <c:pt idx="13">
                  <c:v>15.7</c:v>
                </c:pt>
                <c:pt idx="14">
                  <c:v>15.7</c:v>
                </c:pt>
                <c:pt idx="15">
                  <c:v>15.7</c:v>
                </c:pt>
                <c:pt idx="16">
                  <c:v>15.7</c:v>
                </c:pt>
                <c:pt idx="17">
                  <c:v>15.7</c:v>
                </c:pt>
                <c:pt idx="18">
                  <c:v>15.7</c:v>
                </c:pt>
                <c:pt idx="19">
                  <c:v>15.7</c:v>
                </c:pt>
                <c:pt idx="20">
                  <c:v>15.7</c:v>
                </c:pt>
                <c:pt idx="21">
                  <c:v>15.7</c:v>
                </c:pt>
                <c:pt idx="22">
                  <c:v>15.7</c:v>
                </c:pt>
                <c:pt idx="23">
                  <c:v>15.7</c:v>
                </c:pt>
                <c:pt idx="24">
                  <c:v>15.7</c:v>
                </c:pt>
                <c:pt idx="25">
                  <c:v>15.7</c:v>
                </c:pt>
                <c:pt idx="26">
                  <c:v>15.7</c:v>
                </c:pt>
                <c:pt idx="27">
                  <c:v>15.7</c:v>
                </c:pt>
                <c:pt idx="28">
                  <c:v>15.7</c:v>
                </c:pt>
                <c:pt idx="29">
                  <c:v>15.7</c:v>
                </c:pt>
                <c:pt idx="30">
                  <c:v>15.7</c:v>
                </c:pt>
                <c:pt idx="31">
                  <c:v>15.7</c:v>
                </c:pt>
                <c:pt idx="32">
                  <c:v>15.7</c:v>
                </c:pt>
                <c:pt idx="33">
                  <c:v>15.7</c:v>
                </c:pt>
                <c:pt idx="34">
                  <c:v>15.6</c:v>
                </c:pt>
                <c:pt idx="35">
                  <c:v>15.6</c:v>
                </c:pt>
                <c:pt idx="36">
                  <c:v>15.6</c:v>
                </c:pt>
                <c:pt idx="37">
                  <c:v>15.6</c:v>
                </c:pt>
                <c:pt idx="38">
                  <c:v>15.6</c:v>
                </c:pt>
                <c:pt idx="39">
                  <c:v>15.6</c:v>
                </c:pt>
                <c:pt idx="40">
                  <c:v>15.6</c:v>
                </c:pt>
                <c:pt idx="41">
                  <c:v>15.6</c:v>
                </c:pt>
                <c:pt idx="42">
                  <c:v>15.6</c:v>
                </c:pt>
                <c:pt idx="43">
                  <c:v>15.6</c:v>
                </c:pt>
                <c:pt idx="44">
                  <c:v>15.6</c:v>
                </c:pt>
                <c:pt idx="45">
                  <c:v>15.6</c:v>
                </c:pt>
                <c:pt idx="46">
                  <c:v>15.6</c:v>
                </c:pt>
                <c:pt idx="47">
                  <c:v>15.6</c:v>
                </c:pt>
                <c:pt idx="48">
                  <c:v>15.6</c:v>
                </c:pt>
                <c:pt idx="49">
                  <c:v>15.6</c:v>
                </c:pt>
                <c:pt idx="50">
                  <c:v>15.6</c:v>
                </c:pt>
                <c:pt idx="51">
                  <c:v>15.6</c:v>
                </c:pt>
                <c:pt idx="52">
                  <c:v>15.6</c:v>
                </c:pt>
                <c:pt idx="53">
                  <c:v>15.6</c:v>
                </c:pt>
                <c:pt idx="54">
                  <c:v>15.6</c:v>
                </c:pt>
                <c:pt idx="55">
                  <c:v>15.6</c:v>
                </c:pt>
                <c:pt idx="56">
                  <c:v>15.6</c:v>
                </c:pt>
                <c:pt idx="57">
                  <c:v>15.6</c:v>
                </c:pt>
                <c:pt idx="58">
                  <c:v>15.6</c:v>
                </c:pt>
                <c:pt idx="59">
                  <c:v>15.6</c:v>
                </c:pt>
                <c:pt idx="60">
                  <c:v>15.6</c:v>
                </c:pt>
                <c:pt idx="61">
                  <c:v>15.6</c:v>
                </c:pt>
                <c:pt idx="62">
                  <c:v>15.6</c:v>
                </c:pt>
                <c:pt idx="63">
                  <c:v>15.6</c:v>
                </c:pt>
                <c:pt idx="64">
                  <c:v>15.6</c:v>
                </c:pt>
                <c:pt idx="65">
                  <c:v>15.6</c:v>
                </c:pt>
                <c:pt idx="66">
                  <c:v>15.6</c:v>
                </c:pt>
                <c:pt idx="67">
                  <c:v>15.6</c:v>
                </c:pt>
                <c:pt idx="68">
                  <c:v>15.6</c:v>
                </c:pt>
                <c:pt idx="69">
                  <c:v>15.6</c:v>
                </c:pt>
                <c:pt idx="70">
                  <c:v>15.6</c:v>
                </c:pt>
                <c:pt idx="71">
                  <c:v>15.6</c:v>
                </c:pt>
                <c:pt idx="72">
                  <c:v>15.6</c:v>
                </c:pt>
                <c:pt idx="73">
                  <c:v>15.6</c:v>
                </c:pt>
                <c:pt idx="74">
                  <c:v>15.6</c:v>
                </c:pt>
                <c:pt idx="75">
                  <c:v>15.6</c:v>
                </c:pt>
                <c:pt idx="76">
                  <c:v>15.6</c:v>
                </c:pt>
                <c:pt idx="77">
                  <c:v>15.6</c:v>
                </c:pt>
                <c:pt idx="78">
                  <c:v>15.6</c:v>
                </c:pt>
                <c:pt idx="79">
                  <c:v>15.6</c:v>
                </c:pt>
                <c:pt idx="80">
                  <c:v>15.6</c:v>
                </c:pt>
                <c:pt idx="81">
                  <c:v>15.6</c:v>
                </c:pt>
                <c:pt idx="82">
                  <c:v>15.6</c:v>
                </c:pt>
                <c:pt idx="83">
                  <c:v>15.6</c:v>
                </c:pt>
                <c:pt idx="84">
                  <c:v>15.6</c:v>
                </c:pt>
                <c:pt idx="85">
                  <c:v>15.6</c:v>
                </c:pt>
                <c:pt idx="86">
                  <c:v>15.6</c:v>
                </c:pt>
                <c:pt idx="87">
                  <c:v>15.6</c:v>
                </c:pt>
                <c:pt idx="88">
                  <c:v>15.6</c:v>
                </c:pt>
                <c:pt idx="89">
                  <c:v>15.6</c:v>
                </c:pt>
                <c:pt idx="90">
                  <c:v>15.6</c:v>
                </c:pt>
                <c:pt idx="91">
                  <c:v>15.6</c:v>
                </c:pt>
                <c:pt idx="92">
                  <c:v>15.6</c:v>
                </c:pt>
                <c:pt idx="93">
                  <c:v>15.6</c:v>
                </c:pt>
                <c:pt idx="94">
                  <c:v>15.6</c:v>
                </c:pt>
                <c:pt idx="95">
                  <c:v>15.6</c:v>
                </c:pt>
                <c:pt idx="96">
                  <c:v>15.6</c:v>
                </c:pt>
                <c:pt idx="97">
                  <c:v>15.6</c:v>
                </c:pt>
                <c:pt idx="98">
                  <c:v>15.6</c:v>
                </c:pt>
                <c:pt idx="99">
                  <c:v>15.6</c:v>
                </c:pt>
                <c:pt idx="100">
                  <c:v>15.6</c:v>
                </c:pt>
                <c:pt idx="101">
                  <c:v>15.6</c:v>
                </c:pt>
                <c:pt idx="102">
                  <c:v>15.6</c:v>
                </c:pt>
                <c:pt idx="103">
                  <c:v>15.6</c:v>
                </c:pt>
                <c:pt idx="104">
                  <c:v>15.6</c:v>
                </c:pt>
                <c:pt idx="105">
                  <c:v>15.6</c:v>
                </c:pt>
                <c:pt idx="106">
                  <c:v>15.6</c:v>
                </c:pt>
                <c:pt idx="107">
                  <c:v>15.6</c:v>
                </c:pt>
                <c:pt idx="108">
                  <c:v>15.5</c:v>
                </c:pt>
                <c:pt idx="109">
                  <c:v>15.5</c:v>
                </c:pt>
                <c:pt idx="110">
                  <c:v>15.5</c:v>
                </c:pt>
                <c:pt idx="111">
                  <c:v>15.5</c:v>
                </c:pt>
                <c:pt idx="112">
                  <c:v>15.5</c:v>
                </c:pt>
                <c:pt idx="113">
                  <c:v>15.5</c:v>
                </c:pt>
                <c:pt idx="114">
                  <c:v>15.5</c:v>
                </c:pt>
                <c:pt idx="115">
                  <c:v>15.5</c:v>
                </c:pt>
                <c:pt idx="116">
                  <c:v>15.4</c:v>
                </c:pt>
                <c:pt idx="117">
                  <c:v>15.4</c:v>
                </c:pt>
                <c:pt idx="118">
                  <c:v>15.4</c:v>
                </c:pt>
                <c:pt idx="119">
                  <c:v>15.4</c:v>
                </c:pt>
                <c:pt idx="120">
                  <c:v>15.4</c:v>
                </c:pt>
                <c:pt idx="121">
                  <c:v>15.4</c:v>
                </c:pt>
                <c:pt idx="122">
                  <c:v>15.4</c:v>
                </c:pt>
                <c:pt idx="123">
                  <c:v>15.4</c:v>
                </c:pt>
                <c:pt idx="124">
                  <c:v>15.4</c:v>
                </c:pt>
                <c:pt idx="125">
                  <c:v>15.4</c:v>
                </c:pt>
                <c:pt idx="126">
                  <c:v>15.4</c:v>
                </c:pt>
                <c:pt idx="127">
                  <c:v>15.4</c:v>
                </c:pt>
                <c:pt idx="128">
                  <c:v>15.4</c:v>
                </c:pt>
                <c:pt idx="129">
                  <c:v>15.4</c:v>
                </c:pt>
                <c:pt idx="130">
                  <c:v>15.4</c:v>
                </c:pt>
                <c:pt idx="131">
                  <c:v>15.4</c:v>
                </c:pt>
                <c:pt idx="132">
                  <c:v>15.4</c:v>
                </c:pt>
                <c:pt idx="133">
                  <c:v>15.4</c:v>
                </c:pt>
                <c:pt idx="134">
                  <c:v>15.4</c:v>
                </c:pt>
                <c:pt idx="135">
                  <c:v>15.4</c:v>
                </c:pt>
                <c:pt idx="136">
                  <c:v>15.4</c:v>
                </c:pt>
                <c:pt idx="137">
                  <c:v>15.4</c:v>
                </c:pt>
                <c:pt idx="138">
                  <c:v>15.4</c:v>
                </c:pt>
                <c:pt idx="139">
                  <c:v>15.4</c:v>
                </c:pt>
                <c:pt idx="140">
                  <c:v>15.4</c:v>
                </c:pt>
                <c:pt idx="141">
                  <c:v>15.4</c:v>
                </c:pt>
                <c:pt idx="142">
                  <c:v>15.4</c:v>
                </c:pt>
                <c:pt idx="143">
                  <c:v>15.4</c:v>
                </c:pt>
                <c:pt idx="144">
                  <c:v>15.4</c:v>
                </c:pt>
                <c:pt idx="145">
                  <c:v>15.4</c:v>
                </c:pt>
                <c:pt idx="146">
                  <c:v>15.4</c:v>
                </c:pt>
                <c:pt idx="147">
                  <c:v>15.4</c:v>
                </c:pt>
                <c:pt idx="148">
                  <c:v>15.4</c:v>
                </c:pt>
                <c:pt idx="149">
                  <c:v>15.4</c:v>
                </c:pt>
                <c:pt idx="150">
                  <c:v>15.4</c:v>
                </c:pt>
                <c:pt idx="151">
                  <c:v>15.4</c:v>
                </c:pt>
                <c:pt idx="152">
                  <c:v>15.4</c:v>
                </c:pt>
                <c:pt idx="153">
                  <c:v>15.4</c:v>
                </c:pt>
                <c:pt idx="154">
                  <c:v>15.4</c:v>
                </c:pt>
                <c:pt idx="155">
                  <c:v>15.4</c:v>
                </c:pt>
                <c:pt idx="156">
                  <c:v>15.4</c:v>
                </c:pt>
                <c:pt idx="157">
                  <c:v>15.4</c:v>
                </c:pt>
                <c:pt idx="158">
                  <c:v>15.4</c:v>
                </c:pt>
                <c:pt idx="159">
                  <c:v>15.4</c:v>
                </c:pt>
                <c:pt idx="160">
                  <c:v>15.4</c:v>
                </c:pt>
                <c:pt idx="161">
                  <c:v>15.4</c:v>
                </c:pt>
                <c:pt idx="162">
                  <c:v>15.4</c:v>
                </c:pt>
                <c:pt idx="163">
                  <c:v>15.4</c:v>
                </c:pt>
                <c:pt idx="164">
                  <c:v>15.4</c:v>
                </c:pt>
                <c:pt idx="165">
                  <c:v>15.4</c:v>
                </c:pt>
                <c:pt idx="166">
                  <c:v>15.4</c:v>
                </c:pt>
                <c:pt idx="167">
                  <c:v>15.4</c:v>
                </c:pt>
                <c:pt idx="168">
                  <c:v>15.4</c:v>
                </c:pt>
                <c:pt idx="169">
                  <c:v>15.4</c:v>
                </c:pt>
                <c:pt idx="170">
                  <c:v>15.4</c:v>
                </c:pt>
                <c:pt idx="171">
                  <c:v>15.4</c:v>
                </c:pt>
                <c:pt idx="172">
                  <c:v>15.4</c:v>
                </c:pt>
                <c:pt idx="173">
                  <c:v>15.4</c:v>
                </c:pt>
                <c:pt idx="174">
                  <c:v>15.4</c:v>
                </c:pt>
                <c:pt idx="175">
                  <c:v>15.4</c:v>
                </c:pt>
                <c:pt idx="176">
                  <c:v>15.4</c:v>
                </c:pt>
                <c:pt idx="177">
                  <c:v>15.4</c:v>
                </c:pt>
                <c:pt idx="178">
                  <c:v>15.4</c:v>
                </c:pt>
                <c:pt idx="179">
                  <c:v>15.4</c:v>
                </c:pt>
                <c:pt idx="180">
                  <c:v>15.4</c:v>
                </c:pt>
                <c:pt idx="181">
                  <c:v>15.4</c:v>
                </c:pt>
                <c:pt idx="182">
                  <c:v>15.4</c:v>
                </c:pt>
                <c:pt idx="183">
                  <c:v>15.4</c:v>
                </c:pt>
                <c:pt idx="184">
                  <c:v>15.4</c:v>
                </c:pt>
                <c:pt idx="185">
                  <c:v>15.4</c:v>
                </c:pt>
                <c:pt idx="186">
                  <c:v>15.4</c:v>
                </c:pt>
                <c:pt idx="187">
                  <c:v>15.4</c:v>
                </c:pt>
                <c:pt idx="188">
                  <c:v>15.4</c:v>
                </c:pt>
                <c:pt idx="189">
                  <c:v>15.4</c:v>
                </c:pt>
                <c:pt idx="190">
                  <c:v>15.4</c:v>
                </c:pt>
                <c:pt idx="191">
                  <c:v>15.4</c:v>
                </c:pt>
                <c:pt idx="192">
                  <c:v>15.4</c:v>
                </c:pt>
                <c:pt idx="193">
                  <c:v>15.4</c:v>
                </c:pt>
                <c:pt idx="194">
                  <c:v>15.4</c:v>
                </c:pt>
                <c:pt idx="195">
                  <c:v>15.4</c:v>
                </c:pt>
                <c:pt idx="196">
                  <c:v>15.4</c:v>
                </c:pt>
                <c:pt idx="197">
                  <c:v>15.4</c:v>
                </c:pt>
                <c:pt idx="198">
                  <c:v>15.4</c:v>
                </c:pt>
                <c:pt idx="199">
                  <c:v>15.4</c:v>
                </c:pt>
                <c:pt idx="200">
                  <c:v>15.4</c:v>
                </c:pt>
                <c:pt idx="201">
                  <c:v>15.4</c:v>
                </c:pt>
                <c:pt idx="202">
                  <c:v>15.4</c:v>
                </c:pt>
                <c:pt idx="203">
                  <c:v>15.4</c:v>
                </c:pt>
                <c:pt idx="204">
                  <c:v>15.4</c:v>
                </c:pt>
                <c:pt idx="205">
                  <c:v>15.4</c:v>
                </c:pt>
                <c:pt idx="206">
                  <c:v>15.4</c:v>
                </c:pt>
                <c:pt idx="207">
                  <c:v>15.4</c:v>
                </c:pt>
                <c:pt idx="208">
                  <c:v>15.4</c:v>
                </c:pt>
                <c:pt idx="209">
                  <c:v>15.4</c:v>
                </c:pt>
                <c:pt idx="210">
                  <c:v>15.4</c:v>
                </c:pt>
                <c:pt idx="211">
                  <c:v>15.4</c:v>
                </c:pt>
                <c:pt idx="212">
                  <c:v>15.4</c:v>
                </c:pt>
                <c:pt idx="213">
                  <c:v>15.4</c:v>
                </c:pt>
                <c:pt idx="214">
                  <c:v>15.4</c:v>
                </c:pt>
                <c:pt idx="215">
                  <c:v>15.4</c:v>
                </c:pt>
                <c:pt idx="216">
                  <c:v>15.4</c:v>
                </c:pt>
                <c:pt idx="217">
                  <c:v>15.4</c:v>
                </c:pt>
                <c:pt idx="218">
                  <c:v>15.4</c:v>
                </c:pt>
                <c:pt idx="219">
                  <c:v>15.4</c:v>
                </c:pt>
                <c:pt idx="220">
                  <c:v>15.4</c:v>
                </c:pt>
                <c:pt idx="221">
                  <c:v>15.4</c:v>
                </c:pt>
                <c:pt idx="222">
                  <c:v>15.4</c:v>
                </c:pt>
                <c:pt idx="223">
                  <c:v>15.4</c:v>
                </c:pt>
                <c:pt idx="224">
                  <c:v>15.4</c:v>
                </c:pt>
                <c:pt idx="225">
                  <c:v>15.4</c:v>
                </c:pt>
                <c:pt idx="226">
                  <c:v>15.4</c:v>
                </c:pt>
                <c:pt idx="227">
                  <c:v>15.4</c:v>
                </c:pt>
                <c:pt idx="228">
                  <c:v>15.4</c:v>
                </c:pt>
                <c:pt idx="229">
                  <c:v>15.4</c:v>
                </c:pt>
                <c:pt idx="230">
                  <c:v>15.4</c:v>
                </c:pt>
                <c:pt idx="231">
                  <c:v>15.4</c:v>
                </c:pt>
                <c:pt idx="232">
                  <c:v>15.4</c:v>
                </c:pt>
                <c:pt idx="233">
                  <c:v>15.4</c:v>
                </c:pt>
                <c:pt idx="234">
                  <c:v>15.4</c:v>
                </c:pt>
                <c:pt idx="235">
                  <c:v>15.4</c:v>
                </c:pt>
                <c:pt idx="236">
                  <c:v>15.4</c:v>
                </c:pt>
                <c:pt idx="237">
                  <c:v>15.4</c:v>
                </c:pt>
                <c:pt idx="238">
                  <c:v>15.4</c:v>
                </c:pt>
                <c:pt idx="239">
                  <c:v>15.4</c:v>
                </c:pt>
                <c:pt idx="240">
                  <c:v>15.4</c:v>
                </c:pt>
                <c:pt idx="241">
                  <c:v>15.4</c:v>
                </c:pt>
                <c:pt idx="242">
                  <c:v>15.4</c:v>
                </c:pt>
                <c:pt idx="243">
                  <c:v>15.4</c:v>
                </c:pt>
                <c:pt idx="244">
                  <c:v>15.4</c:v>
                </c:pt>
                <c:pt idx="245">
                  <c:v>15.4</c:v>
                </c:pt>
                <c:pt idx="246">
                  <c:v>15.4</c:v>
                </c:pt>
                <c:pt idx="247">
                  <c:v>15.3</c:v>
                </c:pt>
                <c:pt idx="248">
                  <c:v>15.3</c:v>
                </c:pt>
                <c:pt idx="249">
                  <c:v>15.3</c:v>
                </c:pt>
                <c:pt idx="250">
                  <c:v>15.3</c:v>
                </c:pt>
                <c:pt idx="251">
                  <c:v>15.3</c:v>
                </c:pt>
                <c:pt idx="252">
                  <c:v>15.3</c:v>
                </c:pt>
                <c:pt idx="253">
                  <c:v>15.3</c:v>
                </c:pt>
                <c:pt idx="254">
                  <c:v>15.3</c:v>
                </c:pt>
                <c:pt idx="255">
                  <c:v>15.3</c:v>
                </c:pt>
                <c:pt idx="256">
                  <c:v>15.3</c:v>
                </c:pt>
                <c:pt idx="257">
                  <c:v>15.3</c:v>
                </c:pt>
                <c:pt idx="258">
                  <c:v>15.3</c:v>
                </c:pt>
                <c:pt idx="259">
                  <c:v>15.3</c:v>
                </c:pt>
                <c:pt idx="260">
                  <c:v>15.3</c:v>
                </c:pt>
                <c:pt idx="261">
                  <c:v>15.3</c:v>
                </c:pt>
                <c:pt idx="262">
                  <c:v>15.3</c:v>
                </c:pt>
                <c:pt idx="263">
                  <c:v>15.3</c:v>
                </c:pt>
                <c:pt idx="264">
                  <c:v>15.3</c:v>
                </c:pt>
                <c:pt idx="265">
                  <c:v>15.3</c:v>
                </c:pt>
                <c:pt idx="266">
                  <c:v>15.3</c:v>
                </c:pt>
                <c:pt idx="267">
                  <c:v>15.3</c:v>
                </c:pt>
                <c:pt idx="268">
                  <c:v>15.3</c:v>
                </c:pt>
                <c:pt idx="269">
                  <c:v>15.3</c:v>
                </c:pt>
                <c:pt idx="270">
                  <c:v>15.3</c:v>
                </c:pt>
                <c:pt idx="271">
                  <c:v>15.3</c:v>
                </c:pt>
                <c:pt idx="272">
                  <c:v>15.3</c:v>
                </c:pt>
                <c:pt idx="273">
                  <c:v>15.3</c:v>
                </c:pt>
                <c:pt idx="274">
                  <c:v>15.3</c:v>
                </c:pt>
                <c:pt idx="275">
                  <c:v>15.3</c:v>
                </c:pt>
                <c:pt idx="276">
                  <c:v>15.3</c:v>
                </c:pt>
                <c:pt idx="277">
                  <c:v>15.3</c:v>
                </c:pt>
                <c:pt idx="278">
                  <c:v>15.3</c:v>
                </c:pt>
                <c:pt idx="279">
                  <c:v>15.3</c:v>
                </c:pt>
                <c:pt idx="280">
                  <c:v>15.3</c:v>
                </c:pt>
                <c:pt idx="281">
                  <c:v>15.3</c:v>
                </c:pt>
                <c:pt idx="282">
                  <c:v>15.3</c:v>
                </c:pt>
                <c:pt idx="283">
                  <c:v>15.3</c:v>
                </c:pt>
                <c:pt idx="284">
                  <c:v>15.3</c:v>
                </c:pt>
                <c:pt idx="285">
                  <c:v>15.3</c:v>
                </c:pt>
                <c:pt idx="286">
                  <c:v>15.3</c:v>
                </c:pt>
                <c:pt idx="287">
                  <c:v>15.3</c:v>
                </c:pt>
                <c:pt idx="288">
                  <c:v>15.3</c:v>
                </c:pt>
                <c:pt idx="289">
                  <c:v>15.3</c:v>
                </c:pt>
                <c:pt idx="290">
                  <c:v>15.3</c:v>
                </c:pt>
                <c:pt idx="291">
                  <c:v>15.3</c:v>
                </c:pt>
                <c:pt idx="292">
                  <c:v>15.3</c:v>
                </c:pt>
                <c:pt idx="293">
                  <c:v>15.3</c:v>
                </c:pt>
                <c:pt idx="294">
                  <c:v>15.3</c:v>
                </c:pt>
                <c:pt idx="295">
                  <c:v>15.3</c:v>
                </c:pt>
                <c:pt idx="296">
                  <c:v>15.3</c:v>
                </c:pt>
                <c:pt idx="297">
                  <c:v>15.3</c:v>
                </c:pt>
                <c:pt idx="298">
                  <c:v>15.3</c:v>
                </c:pt>
                <c:pt idx="299">
                  <c:v>15.3</c:v>
                </c:pt>
                <c:pt idx="300">
                  <c:v>15.3</c:v>
                </c:pt>
                <c:pt idx="301">
                  <c:v>15.3</c:v>
                </c:pt>
                <c:pt idx="302">
                  <c:v>15.3</c:v>
                </c:pt>
                <c:pt idx="303">
                  <c:v>15.3</c:v>
                </c:pt>
                <c:pt idx="304">
                  <c:v>15.3</c:v>
                </c:pt>
                <c:pt idx="305">
                  <c:v>15.3</c:v>
                </c:pt>
                <c:pt idx="306">
                  <c:v>15.3</c:v>
                </c:pt>
                <c:pt idx="307">
                  <c:v>15.3</c:v>
                </c:pt>
                <c:pt idx="308">
                  <c:v>15.3</c:v>
                </c:pt>
                <c:pt idx="309">
                  <c:v>15.3</c:v>
                </c:pt>
                <c:pt idx="310">
                  <c:v>15.3</c:v>
                </c:pt>
                <c:pt idx="311">
                  <c:v>15.3</c:v>
                </c:pt>
                <c:pt idx="312">
                  <c:v>15.3</c:v>
                </c:pt>
                <c:pt idx="313">
                  <c:v>15.3</c:v>
                </c:pt>
                <c:pt idx="314">
                  <c:v>15.3</c:v>
                </c:pt>
                <c:pt idx="315">
                  <c:v>15.3</c:v>
                </c:pt>
                <c:pt idx="316">
                  <c:v>15.3</c:v>
                </c:pt>
                <c:pt idx="317">
                  <c:v>15.3</c:v>
                </c:pt>
                <c:pt idx="318">
                  <c:v>15.3</c:v>
                </c:pt>
                <c:pt idx="319">
                  <c:v>15.3</c:v>
                </c:pt>
                <c:pt idx="320">
                  <c:v>15.3</c:v>
                </c:pt>
                <c:pt idx="321">
                  <c:v>15.3</c:v>
                </c:pt>
                <c:pt idx="322">
                  <c:v>15.3</c:v>
                </c:pt>
                <c:pt idx="323">
                  <c:v>15.3</c:v>
                </c:pt>
                <c:pt idx="324">
                  <c:v>15.3</c:v>
                </c:pt>
                <c:pt idx="325">
                  <c:v>15.3</c:v>
                </c:pt>
                <c:pt idx="326">
                  <c:v>15.3</c:v>
                </c:pt>
                <c:pt idx="327">
                  <c:v>15.3</c:v>
                </c:pt>
                <c:pt idx="328">
                  <c:v>15.3</c:v>
                </c:pt>
                <c:pt idx="329">
                  <c:v>15.3</c:v>
                </c:pt>
                <c:pt idx="330">
                  <c:v>15.3</c:v>
                </c:pt>
                <c:pt idx="331">
                  <c:v>15.3</c:v>
                </c:pt>
                <c:pt idx="332">
                  <c:v>15.3</c:v>
                </c:pt>
                <c:pt idx="333">
                  <c:v>15.3</c:v>
                </c:pt>
                <c:pt idx="334">
                  <c:v>15.3</c:v>
                </c:pt>
                <c:pt idx="335">
                  <c:v>15.3</c:v>
                </c:pt>
                <c:pt idx="336">
                  <c:v>15.3</c:v>
                </c:pt>
                <c:pt idx="337">
                  <c:v>15.3</c:v>
                </c:pt>
                <c:pt idx="338">
                  <c:v>15.3</c:v>
                </c:pt>
                <c:pt idx="339">
                  <c:v>15.3</c:v>
                </c:pt>
                <c:pt idx="340">
                  <c:v>15.3</c:v>
                </c:pt>
                <c:pt idx="341">
                  <c:v>15.3</c:v>
                </c:pt>
                <c:pt idx="342">
                  <c:v>15.3</c:v>
                </c:pt>
                <c:pt idx="343">
                  <c:v>15.3</c:v>
                </c:pt>
                <c:pt idx="344">
                  <c:v>15.3</c:v>
                </c:pt>
                <c:pt idx="345">
                  <c:v>15.3</c:v>
                </c:pt>
                <c:pt idx="346">
                  <c:v>15.3</c:v>
                </c:pt>
                <c:pt idx="347">
                  <c:v>15.3</c:v>
                </c:pt>
                <c:pt idx="348">
                  <c:v>15.3</c:v>
                </c:pt>
                <c:pt idx="349">
                  <c:v>15.3</c:v>
                </c:pt>
                <c:pt idx="350">
                  <c:v>15.3</c:v>
                </c:pt>
                <c:pt idx="351">
                  <c:v>15.3</c:v>
                </c:pt>
                <c:pt idx="352">
                  <c:v>15.3</c:v>
                </c:pt>
                <c:pt idx="353">
                  <c:v>15.3</c:v>
                </c:pt>
                <c:pt idx="354">
                  <c:v>15.3</c:v>
                </c:pt>
                <c:pt idx="355">
                  <c:v>15.3</c:v>
                </c:pt>
                <c:pt idx="356">
                  <c:v>15.3</c:v>
                </c:pt>
                <c:pt idx="357">
                  <c:v>15.3</c:v>
                </c:pt>
                <c:pt idx="358">
                  <c:v>15.3</c:v>
                </c:pt>
                <c:pt idx="359">
                  <c:v>15.3</c:v>
                </c:pt>
                <c:pt idx="360">
                  <c:v>15.3</c:v>
                </c:pt>
                <c:pt idx="361">
                  <c:v>15.3</c:v>
                </c:pt>
                <c:pt idx="362">
                  <c:v>15.3</c:v>
                </c:pt>
                <c:pt idx="363">
                  <c:v>15.3</c:v>
                </c:pt>
                <c:pt idx="364">
                  <c:v>15.3</c:v>
                </c:pt>
                <c:pt idx="365">
                  <c:v>15.3</c:v>
                </c:pt>
                <c:pt idx="366">
                  <c:v>15.3</c:v>
                </c:pt>
                <c:pt idx="367">
                  <c:v>15.3</c:v>
                </c:pt>
                <c:pt idx="368">
                  <c:v>15.3</c:v>
                </c:pt>
                <c:pt idx="369">
                  <c:v>15.3</c:v>
                </c:pt>
                <c:pt idx="370">
                  <c:v>15.3</c:v>
                </c:pt>
                <c:pt idx="371">
                  <c:v>15.3</c:v>
                </c:pt>
                <c:pt idx="372">
                  <c:v>15.3</c:v>
                </c:pt>
                <c:pt idx="373">
                  <c:v>15.3</c:v>
                </c:pt>
                <c:pt idx="374">
                  <c:v>15.3</c:v>
                </c:pt>
                <c:pt idx="375">
                  <c:v>15.3</c:v>
                </c:pt>
                <c:pt idx="376">
                  <c:v>15.3</c:v>
                </c:pt>
                <c:pt idx="377">
                  <c:v>15.3</c:v>
                </c:pt>
                <c:pt idx="378">
                  <c:v>15.3</c:v>
                </c:pt>
                <c:pt idx="379">
                  <c:v>15.3</c:v>
                </c:pt>
                <c:pt idx="380">
                  <c:v>15.3</c:v>
                </c:pt>
                <c:pt idx="381">
                  <c:v>15.3</c:v>
                </c:pt>
                <c:pt idx="382">
                  <c:v>15.3</c:v>
                </c:pt>
                <c:pt idx="383">
                  <c:v>15.3</c:v>
                </c:pt>
                <c:pt idx="384">
                  <c:v>15.3</c:v>
                </c:pt>
                <c:pt idx="385">
                  <c:v>15.3</c:v>
                </c:pt>
                <c:pt idx="386">
                  <c:v>15.3</c:v>
                </c:pt>
                <c:pt idx="387">
                  <c:v>15.3</c:v>
                </c:pt>
                <c:pt idx="388">
                  <c:v>15.3</c:v>
                </c:pt>
                <c:pt idx="389">
                  <c:v>15.3</c:v>
                </c:pt>
                <c:pt idx="390">
                  <c:v>15.3</c:v>
                </c:pt>
                <c:pt idx="391">
                  <c:v>15.3</c:v>
                </c:pt>
                <c:pt idx="392">
                  <c:v>15.3</c:v>
                </c:pt>
                <c:pt idx="393">
                  <c:v>15.3</c:v>
                </c:pt>
                <c:pt idx="394">
                  <c:v>15.3</c:v>
                </c:pt>
                <c:pt idx="395">
                  <c:v>15.3</c:v>
                </c:pt>
                <c:pt idx="396">
                  <c:v>15.3</c:v>
                </c:pt>
                <c:pt idx="397">
                  <c:v>15.3</c:v>
                </c:pt>
                <c:pt idx="398">
                  <c:v>15.3</c:v>
                </c:pt>
                <c:pt idx="399">
                  <c:v>15.3</c:v>
                </c:pt>
                <c:pt idx="400">
                  <c:v>15.3</c:v>
                </c:pt>
                <c:pt idx="401">
                  <c:v>15.3</c:v>
                </c:pt>
                <c:pt idx="402">
                  <c:v>15.3</c:v>
                </c:pt>
                <c:pt idx="403">
                  <c:v>15.3</c:v>
                </c:pt>
                <c:pt idx="404">
                  <c:v>15.3</c:v>
                </c:pt>
                <c:pt idx="405">
                  <c:v>15.3</c:v>
                </c:pt>
                <c:pt idx="406">
                  <c:v>15.3</c:v>
                </c:pt>
                <c:pt idx="407">
                  <c:v>15.3</c:v>
                </c:pt>
                <c:pt idx="408">
                  <c:v>15.3</c:v>
                </c:pt>
                <c:pt idx="409">
                  <c:v>15.3</c:v>
                </c:pt>
                <c:pt idx="410">
                  <c:v>15.3</c:v>
                </c:pt>
                <c:pt idx="411">
                  <c:v>15.3</c:v>
                </c:pt>
                <c:pt idx="412">
                  <c:v>15.3</c:v>
                </c:pt>
                <c:pt idx="413">
                  <c:v>15.3</c:v>
                </c:pt>
                <c:pt idx="414">
                  <c:v>15.3</c:v>
                </c:pt>
                <c:pt idx="415">
                  <c:v>15.3</c:v>
                </c:pt>
                <c:pt idx="416">
                  <c:v>15.3</c:v>
                </c:pt>
                <c:pt idx="417">
                  <c:v>15.3</c:v>
                </c:pt>
                <c:pt idx="418">
                  <c:v>15.3</c:v>
                </c:pt>
                <c:pt idx="419">
                  <c:v>15.3</c:v>
                </c:pt>
                <c:pt idx="420">
                  <c:v>15.3</c:v>
                </c:pt>
                <c:pt idx="421">
                  <c:v>15.3</c:v>
                </c:pt>
                <c:pt idx="422">
                  <c:v>15.3</c:v>
                </c:pt>
                <c:pt idx="423">
                  <c:v>15.3</c:v>
                </c:pt>
                <c:pt idx="424">
                  <c:v>15.3</c:v>
                </c:pt>
                <c:pt idx="425">
                  <c:v>15.3</c:v>
                </c:pt>
                <c:pt idx="426">
                  <c:v>15.3</c:v>
                </c:pt>
                <c:pt idx="427">
                  <c:v>15.3</c:v>
                </c:pt>
                <c:pt idx="428">
                  <c:v>15.3</c:v>
                </c:pt>
                <c:pt idx="429">
                  <c:v>15.3</c:v>
                </c:pt>
                <c:pt idx="430">
                  <c:v>15.3</c:v>
                </c:pt>
                <c:pt idx="431">
                  <c:v>15.3</c:v>
                </c:pt>
                <c:pt idx="432">
                  <c:v>15.3</c:v>
                </c:pt>
                <c:pt idx="433">
                  <c:v>15.3</c:v>
                </c:pt>
                <c:pt idx="434">
                  <c:v>15.3</c:v>
                </c:pt>
                <c:pt idx="435">
                  <c:v>15.3</c:v>
                </c:pt>
                <c:pt idx="436">
                  <c:v>15.3</c:v>
                </c:pt>
                <c:pt idx="437">
                  <c:v>15.3</c:v>
                </c:pt>
                <c:pt idx="438">
                  <c:v>15.3</c:v>
                </c:pt>
                <c:pt idx="439">
                  <c:v>15.3</c:v>
                </c:pt>
                <c:pt idx="440">
                  <c:v>15.3</c:v>
                </c:pt>
                <c:pt idx="441">
                  <c:v>15.3</c:v>
                </c:pt>
                <c:pt idx="442">
                  <c:v>15.3</c:v>
                </c:pt>
                <c:pt idx="443">
                  <c:v>15.3</c:v>
                </c:pt>
                <c:pt idx="444">
                  <c:v>15.3</c:v>
                </c:pt>
                <c:pt idx="445">
                  <c:v>15.3</c:v>
                </c:pt>
                <c:pt idx="446">
                  <c:v>15.3</c:v>
                </c:pt>
                <c:pt idx="447">
                  <c:v>15.3</c:v>
                </c:pt>
                <c:pt idx="448">
                  <c:v>15.3</c:v>
                </c:pt>
                <c:pt idx="449">
                  <c:v>15.3</c:v>
                </c:pt>
                <c:pt idx="450">
                  <c:v>15.3</c:v>
                </c:pt>
                <c:pt idx="451">
                  <c:v>15.3</c:v>
                </c:pt>
                <c:pt idx="452">
                  <c:v>15.3</c:v>
                </c:pt>
                <c:pt idx="453">
                  <c:v>15.3</c:v>
                </c:pt>
                <c:pt idx="454">
                  <c:v>15.3</c:v>
                </c:pt>
                <c:pt idx="455">
                  <c:v>15.3</c:v>
                </c:pt>
                <c:pt idx="456">
                  <c:v>15.3</c:v>
                </c:pt>
                <c:pt idx="457">
                  <c:v>15.3</c:v>
                </c:pt>
                <c:pt idx="458">
                  <c:v>15.3</c:v>
                </c:pt>
                <c:pt idx="459">
                  <c:v>15.3</c:v>
                </c:pt>
                <c:pt idx="460">
                  <c:v>15.3</c:v>
                </c:pt>
                <c:pt idx="461">
                  <c:v>15.3</c:v>
                </c:pt>
                <c:pt idx="462">
                  <c:v>15.3</c:v>
                </c:pt>
                <c:pt idx="463">
                  <c:v>15.3</c:v>
                </c:pt>
                <c:pt idx="464">
                  <c:v>15.3</c:v>
                </c:pt>
                <c:pt idx="465">
                  <c:v>15.3</c:v>
                </c:pt>
                <c:pt idx="466">
                  <c:v>15.3</c:v>
                </c:pt>
                <c:pt idx="467">
                  <c:v>15.3</c:v>
                </c:pt>
                <c:pt idx="468">
                  <c:v>15.3</c:v>
                </c:pt>
                <c:pt idx="469">
                  <c:v>15.3</c:v>
                </c:pt>
                <c:pt idx="470">
                  <c:v>15.3</c:v>
                </c:pt>
                <c:pt idx="471">
                  <c:v>15.3</c:v>
                </c:pt>
                <c:pt idx="472">
                  <c:v>15.3</c:v>
                </c:pt>
                <c:pt idx="473">
                  <c:v>15.3</c:v>
                </c:pt>
                <c:pt idx="474">
                  <c:v>15.3</c:v>
                </c:pt>
                <c:pt idx="475">
                  <c:v>15.3</c:v>
                </c:pt>
                <c:pt idx="476">
                  <c:v>15.3</c:v>
                </c:pt>
                <c:pt idx="477">
                  <c:v>15.3</c:v>
                </c:pt>
                <c:pt idx="478">
                  <c:v>15.3</c:v>
                </c:pt>
                <c:pt idx="479">
                  <c:v>15.3</c:v>
                </c:pt>
                <c:pt idx="480">
                  <c:v>15.3</c:v>
                </c:pt>
                <c:pt idx="481">
                  <c:v>15.3</c:v>
                </c:pt>
                <c:pt idx="482">
                  <c:v>15.3</c:v>
                </c:pt>
                <c:pt idx="483">
                  <c:v>15.3</c:v>
                </c:pt>
                <c:pt idx="484">
                  <c:v>15.3</c:v>
                </c:pt>
                <c:pt idx="485">
                  <c:v>15.3</c:v>
                </c:pt>
                <c:pt idx="486">
                  <c:v>15.3</c:v>
                </c:pt>
                <c:pt idx="487">
                  <c:v>15.3</c:v>
                </c:pt>
                <c:pt idx="488">
                  <c:v>15.3</c:v>
                </c:pt>
                <c:pt idx="489">
                  <c:v>15.3</c:v>
                </c:pt>
                <c:pt idx="490">
                  <c:v>15.3</c:v>
                </c:pt>
                <c:pt idx="491">
                  <c:v>15.3</c:v>
                </c:pt>
                <c:pt idx="492">
                  <c:v>15.3</c:v>
                </c:pt>
                <c:pt idx="493">
                  <c:v>15.3</c:v>
                </c:pt>
                <c:pt idx="494">
                  <c:v>15.3</c:v>
                </c:pt>
                <c:pt idx="495">
                  <c:v>15.3</c:v>
                </c:pt>
                <c:pt idx="496">
                  <c:v>15.3</c:v>
                </c:pt>
                <c:pt idx="497">
                  <c:v>15.3</c:v>
                </c:pt>
                <c:pt idx="498">
                  <c:v>15.3</c:v>
                </c:pt>
                <c:pt idx="499">
                  <c:v>15.3</c:v>
                </c:pt>
                <c:pt idx="500">
                  <c:v>15.3</c:v>
                </c:pt>
                <c:pt idx="501">
                  <c:v>15.3</c:v>
                </c:pt>
                <c:pt idx="502">
                  <c:v>15.3</c:v>
                </c:pt>
                <c:pt idx="503">
                  <c:v>15.3</c:v>
                </c:pt>
                <c:pt idx="504">
                  <c:v>15.3</c:v>
                </c:pt>
                <c:pt idx="505">
                  <c:v>15.3</c:v>
                </c:pt>
                <c:pt idx="506">
                  <c:v>15.3</c:v>
                </c:pt>
                <c:pt idx="507">
                  <c:v>15.3</c:v>
                </c:pt>
                <c:pt idx="508">
                  <c:v>15.3</c:v>
                </c:pt>
                <c:pt idx="509">
                  <c:v>15.3</c:v>
                </c:pt>
                <c:pt idx="510">
                  <c:v>15.3</c:v>
                </c:pt>
                <c:pt idx="511">
                  <c:v>15.3</c:v>
                </c:pt>
                <c:pt idx="512">
                  <c:v>15.3</c:v>
                </c:pt>
                <c:pt idx="513">
                  <c:v>15.3</c:v>
                </c:pt>
                <c:pt idx="514">
                  <c:v>15.3</c:v>
                </c:pt>
                <c:pt idx="515">
                  <c:v>15.3</c:v>
                </c:pt>
                <c:pt idx="516">
                  <c:v>15.3</c:v>
                </c:pt>
                <c:pt idx="517">
                  <c:v>15.3</c:v>
                </c:pt>
                <c:pt idx="518">
                  <c:v>15.3</c:v>
                </c:pt>
                <c:pt idx="519">
                  <c:v>15.3</c:v>
                </c:pt>
                <c:pt idx="520">
                  <c:v>15.3</c:v>
                </c:pt>
                <c:pt idx="521">
                  <c:v>15.3</c:v>
                </c:pt>
                <c:pt idx="522">
                  <c:v>15.3</c:v>
                </c:pt>
                <c:pt idx="523">
                  <c:v>15.3</c:v>
                </c:pt>
                <c:pt idx="524">
                  <c:v>15.3</c:v>
                </c:pt>
                <c:pt idx="525">
                  <c:v>15.3</c:v>
                </c:pt>
                <c:pt idx="526">
                  <c:v>15.3</c:v>
                </c:pt>
                <c:pt idx="527">
                  <c:v>15.3</c:v>
                </c:pt>
                <c:pt idx="528">
                  <c:v>15.3</c:v>
                </c:pt>
                <c:pt idx="529">
                  <c:v>15.3</c:v>
                </c:pt>
                <c:pt idx="530">
                  <c:v>15.3</c:v>
                </c:pt>
                <c:pt idx="531">
                  <c:v>15.3</c:v>
                </c:pt>
                <c:pt idx="532">
                  <c:v>15.3</c:v>
                </c:pt>
                <c:pt idx="533">
                  <c:v>15.3</c:v>
                </c:pt>
                <c:pt idx="534">
                  <c:v>15.3</c:v>
                </c:pt>
                <c:pt idx="535">
                  <c:v>15.3</c:v>
                </c:pt>
                <c:pt idx="536">
                  <c:v>15.3</c:v>
                </c:pt>
                <c:pt idx="537">
                  <c:v>15.3</c:v>
                </c:pt>
                <c:pt idx="538">
                  <c:v>15.3</c:v>
                </c:pt>
                <c:pt idx="539">
                  <c:v>15.3</c:v>
                </c:pt>
                <c:pt idx="540">
                  <c:v>15.3</c:v>
                </c:pt>
                <c:pt idx="541">
                  <c:v>15.3</c:v>
                </c:pt>
                <c:pt idx="542">
                  <c:v>15.3</c:v>
                </c:pt>
                <c:pt idx="543">
                  <c:v>15.3</c:v>
                </c:pt>
                <c:pt idx="544">
                  <c:v>15.3</c:v>
                </c:pt>
                <c:pt idx="545">
                  <c:v>15.3</c:v>
                </c:pt>
                <c:pt idx="546">
                  <c:v>15.3</c:v>
                </c:pt>
                <c:pt idx="547">
                  <c:v>15.3</c:v>
                </c:pt>
                <c:pt idx="548">
                  <c:v>15.3</c:v>
                </c:pt>
                <c:pt idx="549">
                  <c:v>15.3</c:v>
                </c:pt>
                <c:pt idx="550">
                  <c:v>15.3</c:v>
                </c:pt>
                <c:pt idx="551">
                  <c:v>15.3</c:v>
                </c:pt>
                <c:pt idx="552">
                  <c:v>15.3</c:v>
                </c:pt>
                <c:pt idx="553">
                  <c:v>15.3</c:v>
                </c:pt>
                <c:pt idx="554">
                  <c:v>15.3</c:v>
                </c:pt>
                <c:pt idx="555">
                  <c:v>15.3</c:v>
                </c:pt>
                <c:pt idx="556">
                  <c:v>15.3</c:v>
                </c:pt>
                <c:pt idx="557">
                  <c:v>15.3</c:v>
                </c:pt>
                <c:pt idx="558">
                  <c:v>15.3</c:v>
                </c:pt>
                <c:pt idx="559">
                  <c:v>15.3</c:v>
                </c:pt>
                <c:pt idx="560">
                  <c:v>15.3</c:v>
                </c:pt>
                <c:pt idx="561">
                  <c:v>15.3</c:v>
                </c:pt>
                <c:pt idx="562">
                  <c:v>15.3</c:v>
                </c:pt>
                <c:pt idx="563">
                  <c:v>15.3</c:v>
                </c:pt>
                <c:pt idx="564">
                  <c:v>15.3</c:v>
                </c:pt>
                <c:pt idx="565">
                  <c:v>15.3</c:v>
                </c:pt>
                <c:pt idx="566">
                  <c:v>15.3</c:v>
                </c:pt>
                <c:pt idx="567">
                  <c:v>15.3</c:v>
                </c:pt>
                <c:pt idx="568">
                  <c:v>15.3</c:v>
                </c:pt>
                <c:pt idx="569">
                  <c:v>15.3</c:v>
                </c:pt>
                <c:pt idx="570">
                  <c:v>15.3</c:v>
                </c:pt>
                <c:pt idx="571">
                  <c:v>15.3</c:v>
                </c:pt>
                <c:pt idx="572">
                  <c:v>15.3</c:v>
                </c:pt>
                <c:pt idx="573">
                  <c:v>15.3</c:v>
                </c:pt>
                <c:pt idx="574">
                  <c:v>15.2</c:v>
                </c:pt>
                <c:pt idx="575">
                  <c:v>15.2</c:v>
                </c:pt>
                <c:pt idx="576">
                  <c:v>15.2</c:v>
                </c:pt>
                <c:pt idx="577">
                  <c:v>15.2</c:v>
                </c:pt>
                <c:pt idx="578">
                  <c:v>15.2</c:v>
                </c:pt>
                <c:pt idx="579">
                  <c:v>15.2</c:v>
                </c:pt>
                <c:pt idx="580">
                  <c:v>15.2</c:v>
                </c:pt>
                <c:pt idx="581">
                  <c:v>15.2</c:v>
                </c:pt>
                <c:pt idx="582">
                  <c:v>15.2</c:v>
                </c:pt>
                <c:pt idx="583">
                  <c:v>15.2</c:v>
                </c:pt>
                <c:pt idx="584">
                  <c:v>15.2</c:v>
                </c:pt>
                <c:pt idx="585">
                  <c:v>15.2</c:v>
                </c:pt>
                <c:pt idx="586">
                  <c:v>15.2</c:v>
                </c:pt>
                <c:pt idx="587">
                  <c:v>15.2</c:v>
                </c:pt>
                <c:pt idx="588">
                  <c:v>15.2</c:v>
                </c:pt>
                <c:pt idx="589">
                  <c:v>15.2</c:v>
                </c:pt>
                <c:pt idx="590">
                  <c:v>15.2</c:v>
                </c:pt>
                <c:pt idx="591">
                  <c:v>15.2</c:v>
                </c:pt>
                <c:pt idx="592">
                  <c:v>15.2</c:v>
                </c:pt>
                <c:pt idx="593">
                  <c:v>15.2</c:v>
                </c:pt>
                <c:pt idx="594">
                  <c:v>15.2</c:v>
                </c:pt>
                <c:pt idx="595">
                  <c:v>15.2</c:v>
                </c:pt>
                <c:pt idx="596">
                  <c:v>15.2</c:v>
                </c:pt>
                <c:pt idx="597">
                  <c:v>15.2</c:v>
                </c:pt>
                <c:pt idx="598">
                  <c:v>15.2</c:v>
                </c:pt>
                <c:pt idx="599">
                  <c:v>15.1</c:v>
                </c:pt>
                <c:pt idx="600">
                  <c:v>15.1</c:v>
                </c:pt>
                <c:pt idx="601">
                  <c:v>15.1</c:v>
                </c:pt>
                <c:pt idx="602">
                  <c:v>15.1</c:v>
                </c:pt>
                <c:pt idx="603">
                  <c:v>15.1</c:v>
                </c:pt>
                <c:pt idx="604">
                  <c:v>15.1</c:v>
                </c:pt>
                <c:pt idx="605">
                  <c:v>15.1</c:v>
                </c:pt>
                <c:pt idx="606">
                  <c:v>15.1</c:v>
                </c:pt>
                <c:pt idx="607">
                  <c:v>15.1</c:v>
                </c:pt>
                <c:pt idx="608">
                  <c:v>15.1</c:v>
                </c:pt>
                <c:pt idx="609">
                  <c:v>15.1</c:v>
                </c:pt>
                <c:pt idx="610">
                  <c:v>15.1</c:v>
                </c:pt>
                <c:pt idx="611">
                  <c:v>15.1</c:v>
                </c:pt>
                <c:pt idx="612">
                  <c:v>15.1</c:v>
                </c:pt>
                <c:pt idx="613">
                  <c:v>15.1</c:v>
                </c:pt>
                <c:pt idx="614">
                  <c:v>15.1</c:v>
                </c:pt>
                <c:pt idx="615">
                  <c:v>15.1</c:v>
                </c:pt>
                <c:pt idx="616">
                  <c:v>15.1</c:v>
                </c:pt>
                <c:pt idx="617">
                  <c:v>15.1</c:v>
                </c:pt>
                <c:pt idx="618">
                  <c:v>15.1</c:v>
                </c:pt>
                <c:pt idx="619">
                  <c:v>15.1</c:v>
                </c:pt>
                <c:pt idx="620">
                  <c:v>15.1</c:v>
                </c:pt>
                <c:pt idx="621">
                  <c:v>15.1</c:v>
                </c:pt>
                <c:pt idx="622">
                  <c:v>15.1</c:v>
                </c:pt>
                <c:pt idx="623">
                  <c:v>15.1</c:v>
                </c:pt>
                <c:pt idx="624">
                  <c:v>15.1</c:v>
                </c:pt>
                <c:pt idx="625">
                  <c:v>15.1</c:v>
                </c:pt>
                <c:pt idx="626">
                  <c:v>15.1</c:v>
                </c:pt>
                <c:pt idx="627">
                  <c:v>15.1</c:v>
                </c:pt>
                <c:pt idx="628">
                  <c:v>15.1</c:v>
                </c:pt>
                <c:pt idx="629">
                  <c:v>15.1</c:v>
                </c:pt>
                <c:pt idx="630">
                  <c:v>15.1</c:v>
                </c:pt>
                <c:pt idx="631">
                  <c:v>15.1</c:v>
                </c:pt>
                <c:pt idx="632">
                  <c:v>15.3</c:v>
                </c:pt>
                <c:pt idx="633">
                  <c:v>15.3</c:v>
                </c:pt>
                <c:pt idx="634">
                  <c:v>15.3</c:v>
                </c:pt>
                <c:pt idx="635">
                  <c:v>15.3</c:v>
                </c:pt>
                <c:pt idx="636">
                  <c:v>15.3</c:v>
                </c:pt>
                <c:pt idx="637">
                  <c:v>15.3</c:v>
                </c:pt>
                <c:pt idx="638">
                  <c:v>15.3</c:v>
                </c:pt>
                <c:pt idx="639">
                  <c:v>15.3</c:v>
                </c:pt>
                <c:pt idx="640">
                  <c:v>15.3</c:v>
                </c:pt>
                <c:pt idx="641">
                  <c:v>15.3</c:v>
                </c:pt>
                <c:pt idx="642">
                  <c:v>15.3</c:v>
                </c:pt>
                <c:pt idx="643">
                  <c:v>15.3</c:v>
                </c:pt>
                <c:pt idx="644">
                  <c:v>15.3</c:v>
                </c:pt>
                <c:pt idx="645">
                  <c:v>15.3</c:v>
                </c:pt>
                <c:pt idx="646">
                  <c:v>15.3</c:v>
                </c:pt>
                <c:pt idx="647">
                  <c:v>15.3</c:v>
                </c:pt>
                <c:pt idx="648">
                  <c:v>15.3</c:v>
                </c:pt>
                <c:pt idx="649">
                  <c:v>15.3</c:v>
                </c:pt>
                <c:pt idx="650">
                  <c:v>15.3</c:v>
                </c:pt>
                <c:pt idx="651">
                  <c:v>15.3</c:v>
                </c:pt>
                <c:pt idx="652">
                  <c:v>15.3</c:v>
                </c:pt>
                <c:pt idx="653">
                  <c:v>15.3</c:v>
                </c:pt>
                <c:pt idx="654">
                  <c:v>15.3</c:v>
                </c:pt>
                <c:pt idx="655">
                  <c:v>15.3</c:v>
                </c:pt>
                <c:pt idx="656">
                  <c:v>15.2</c:v>
                </c:pt>
                <c:pt idx="657">
                  <c:v>15.2</c:v>
                </c:pt>
                <c:pt idx="658">
                  <c:v>15.2</c:v>
                </c:pt>
                <c:pt idx="659">
                  <c:v>15.2</c:v>
                </c:pt>
                <c:pt idx="660">
                  <c:v>15.2</c:v>
                </c:pt>
                <c:pt idx="661">
                  <c:v>15.2</c:v>
                </c:pt>
                <c:pt idx="662">
                  <c:v>15.2</c:v>
                </c:pt>
                <c:pt idx="663">
                  <c:v>15.2</c:v>
                </c:pt>
                <c:pt idx="664">
                  <c:v>15.2</c:v>
                </c:pt>
                <c:pt idx="665">
                  <c:v>15.2</c:v>
                </c:pt>
                <c:pt idx="666">
                  <c:v>15.2</c:v>
                </c:pt>
                <c:pt idx="667">
                  <c:v>15.2</c:v>
                </c:pt>
                <c:pt idx="668">
                  <c:v>15.2</c:v>
                </c:pt>
                <c:pt idx="669">
                  <c:v>15.2</c:v>
                </c:pt>
                <c:pt idx="670">
                  <c:v>15.2</c:v>
                </c:pt>
                <c:pt idx="671">
                  <c:v>15.2</c:v>
                </c:pt>
                <c:pt idx="672">
                  <c:v>15.2</c:v>
                </c:pt>
                <c:pt idx="673">
                  <c:v>15.3</c:v>
                </c:pt>
                <c:pt idx="674">
                  <c:v>15.3</c:v>
                </c:pt>
                <c:pt idx="675">
                  <c:v>15.3</c:v>
                </c:pt>
                <c:pt idx="676">
                  <c:v>15.3</c:v>
                </c:pt>
                <c:pt idx="677">
                  <c:v>15.3</c:v>
                </c:pt>
                <c:pt idx="678">
                  <c:v>15.3</c:v>
                </c:pt>
                <c:pt idx="679">
                  <c:v>15.3</c:v>
                </c:pt>
                <c:pt idx="680">
                  <c:v>15.3</c:v>
                </c:pt>
                <c:pt idx="681">
                  <c:v>15.2</c:v>
                </c:pt>
                <c:pt idx="682">
                  <c:v>15.2</c:v>
                </c:pt>
                <c:pt idx="683">
                  <c:v>15.2</c:v>
                </c:pt>
                <c:pt idx="684">
                  <c:v>15.2</c:v>
                </c:pt>
                <c:pt idx="685">
                  <c:v>15.2</c:v>
                </c:pt>
                <c:pt idx="686">
                  <c:v>15.2</c:v>
                </c:pt>
                <c:pt idx="687">
                  <c:v>15.2</c:v>
                </c:pt>
                <c:pt idx="688">
                  <c:v>15.2</c:v>
                </c:pt>
                <c:pt idx="689">
                  <c:v>15.1</c:v>
                </c:pt>
                <c:pt idx="690">
                  <c:v>15.1</c:v>
                </c:pt>
                <c:pt idx="691">
                  <c:v>15.1</c:v>
                </c:pt>
                <c:pt idx="692">
                  <c:v>15.1</c:v>
                </c:pt>
                <c:pt idx="693">
                  <c:v>15.1</c:v>
                </c:pt>
                <c:pt idx="694">
                  <c:v>15.1</c:v>
                </c:pt>
                <c:pt idx="695">
                  <c:v>15.1</c:v>
                </c:pt>
                <c:pt idx="696">
                  <c:v>15.1</c:v>
                </c:pt>
                <c:pt idx="697">
                  <c:v>15.1</c:v>
                </c:pt>
                <c:pt idx="698">
                  <c:v>15.1</c:v>
                </c:pt>
                <c:pt idx="699">
                  <c:v>15.1</c:v>
                </c:pt>
                <c:pt idx="700">
                  <c:v>15.1</c:v>
                </c:pt>
                <c:pt idx="701">
                  <c:v>15.1</c:v>
                </c:pt>
                <c:pt idx="702">
                  <c:v>15.1</c:v>
                </c:pt>
                <c:pt idx="703">
                  <c:v>15.1</c:v>
                </c:pt>
                <c:pt idx="704">
                  <c:v>15.1</c:v>
                </c:pt>
                <c:pt idx="705">
                  <c:v>15.1</c:v>
                </c:pt>
                <c:pt idx="706">
                  <c:v>15.1</c:v>
                </c:pt>
                <c:pt idx="707">
                  <c:v>15.1</c:v>
                </c:pt>
                <c:pt idx="708">
                  <c:v>15.1</c:v>
                </c:pt>
                <c:pt idx="709">
                  <c:v>15.1</c:v>
                </c:pt>
                <c:pt idx="710">
                  <c:v>15.1</c:v>
                </c:pt>
                <c:pt idx="711">
                  <c:v>15.1</c:v>
                </c:pt>
                <c:pt idx="712">
                  <c:v>15.1</c:v>
                </c:pt>
                <c:pt idx="713">
                  <c:v>15.1</c:v>
                </c:pt>
                <c:pt idx="714">
                  <c:v>15.1</c:v>
                </c:pt>
                <c:pt idx="715">
                  <c:v>15.1</c:v>
                </c:pt>
                <c:pt idx="716">
                  <c:v>15.1</c:v>
                </c:pt>
                <c:pt idx="717">
                  <c:v>15.1</c:v>
                </c:pt>
                <c:pt idx="718">
                  <c:v>15.1</c:v>
                </c:pt>
                <c:pt idx="719">
                  <c:v>15.1</c:v>
                </c:pt>
                <c:pt idx="720">
                  <c:v>15.1</c:v>
                </c:pt>
                <c:pt idx="721">
                  <c:v>15.1</c:v>
                </c:pt>
                <c:pt idx="722">
                  <c:v>15.1</c:v>
                </c:pt>
                <c:pt idx="723">
                  <c:v>15.1</c:v>
                </c:pt>
                <c:pt idx="724">
                  <c:v>15.1</c:v>
                </c:pt>
                <c:pt idx="725">
                  <c:v>15.1</c:v>
                </c:pt>
                <c:pt idx="726">
                  <c:v>15.1</c:v>
                </c:pt>
                <c:pt idx="727">
                  <c:v>15.1</c:v>
                </c:pt>
                <c:pt idx="728">
                  <c:v>15.1</c:v>
                </c:pt>
                <c:pt idx="729">
                  <c:v>15.1</c:v>
                </c:pt>
                <c:pt idx="730">
                  <c:v>15.1</c:v>
                </c:pt>
                <c:pt idx="731">
                  <c:v>15.1</c:v>
                </c:pt>
                <c:pt idx="732">
                  <c:v>15.1</c:v>
                </c:pt>
                <c:pt idx="733">
                  <c:v>15.1</c:v>
                </c:pt>
                <c:pt idx="734">
                  <c:v>15.1</c:v>
                </c:pt>
                <c:pt idx="735">
                  <c:v>15.1</c:v>
                </c:pt>
                <c:pt idx="736">
                  <c:v>15.1</c:v>
                </c:pt>
                <c:pt idx="737">
                  <c:v>15.1</c:v>
                </c:pt>
                <c:pt idx="738">
                  <c:v>15.1</c:v>
                </c:pt>
                <c:pt idx="739">
                  <c:v>15.1</c:v>
                </c:pt>
                <c:pt idx="740">
                  <c:v>15.1</c:v>
                </c:pt>
                <c:pt idx="741">
                  <c:v>15.1</c:v>
                </c:pt>
                <c:pt idx="742">
                  <c:v>15.1</c:v>
                </c:pt>
                <c:pt idx="743">
                  <c:v>15.1</c:v>
                </c:pt>
                <c:pt idx="744">
                  <c:v>15.1</c:v>
                </c:pt>
                <c:pt idx="745">
                  <c:v>15.1</c:v>
                </c:pt>
                <c:pt idx="746">
                  <c:v>15.1</c:v>
                </c:pt>
                <c:pt idx="747">
                  <c:v>15.1</c:v>
                </c:pt>
                <c:pt idx="748">
                  <c:v>15.1</c:v>
                </c:pt>
                <c:pt idx="749">
                  <c:v>15.1</c:v>
                </c:pt>
                <c:pt idx="750">
                  <c:v>15.1</c:v>
                </c:pt>
                <c:pt idx="751">
                  <c:v>15.1</c:v>
                </c:pt>
                <c:pt idx="752">
                  <c:v>15.1</c:v>
                </c:pt>
                <c:pt idx="753">
                  <c:v>15.1</c:v>
                </c:pt>
                <c:pt idx="754">
                  <c:v>15.1</c:v>
                </c:pt>
                <c:pt idx="755">
                  <c:v>15.1</c:v>
                </c:pt>
                <c:pt idx="756">
                  <c:v>15.1</c:v>
                </c:pt>
                <c:pt idx="757">
                  <c:v>15.1</c:v>
                </c:pt>
                <c:pt idx="758">
                  <c:v>15.1</c:v>
                </c:pt>
                <c:pt idx="759">
                  <c:v>15.1</c:v>
                </c:pt>
                <c:pt idx="760">
                  <c:v>15.1</c:v>
                </c:pt>
                <c:pt idx="761">
                  <c:v>15.1</c:v>
                </c:pt>
                <c:pt idx="762">
                  <c:v>15.1</c:v>
                </c:pt>
                <c:pt idx="763">
                  <c:v>15.1</c:v>
                </c:pt>
                <c:pt idx="764">
                  <c:v>15.1</c:v>
                </c:pt>
                <c:pt idx="765">
                  <c:v>15.1</c:v>
                </c:pt>
                <c:pt idx="766">
                  <c:v>15.1</c:v>
                </c:pt>
                <c:pt idx="767">
                  <c:v>15.1</c:v>
                </c:pt>
                <c:pt idx="768">
                  <c:v>15.1</c:v>
                </c:pt>
                <c:pt idx="769">
                  <c:v>15.1</c:v>
                </c:pt>
                <c:pt idx="770">
                  <c:v>15.1</c:v>
                </c:pt>
                <c:pt idx="771">
                  <c:v>15.1</c:v>
                </c:pt>
                <c:pt idx="772">
                  <c:v>15.1</c:v>
                </c:pt>
                <c:pt idx="773">
                  <c:v>15.1</c:v>
                </c:pt>
                <c:pt idx="774">
                  <c:v>15.1</c:v>
                </c:pt>
                <c:pt idx="775">
                  <c:v>15.1</c:v>
                </c:pt>
                <c:pt idx="776">
                  <c:v>15.1</c:v>
                </c:pt>
                <c:pt idx="777">
                  <c:v>15.1</c:v>
                </c:pt>
                <c:pt idx="778">
                  <c:v>15.1</c:v>
                </c:pt>
                <c:pt idx="779">
                  <c:v>15.1</c:v>
                </c:pt>
                <c:pt idx="780">
                  <c:v>15.1</c:v>
                </c:pt>
                <c:pt idx="781">
                  <c:v>15.1</c:v>
                </c:pt>
                <c:pt idx="782">
                  <c:v>15.1</c:v>
                </c:pt>
                <c:pt idx="783">
                  <c:v>15.1</c:v>
                </c:pt>
                <c:pt idx="784">
                  <c:v>15.1</c:v>
                </c:pt>
                <c:pt idx="785">
                  <c:v>15.1</c:v>
                </c:pt>
                <c:pt idx="786">
                  <c:v>15.1</c:v>
                </c:pt>
                <c:pt idx="787">
                  <c:v>15.1</c:v>
                </c:pt>
                <c:pt idx="788">
                  <c:v>15.1</c:v>
                </c:pt>
                <c:pt idx="789">
                  <c:v>15.1</c:v>
                </c:pt>
                <c:pt idx="790">
                  <c:v>15.1</c:v>
                </c:pt>
                <c:pt idx="791">
                  <c:v>15.1</c:v>
                </c:pt>
                <c:pt idx="792">
                  <c:v>15.1</c:v>
                </c:pt>
                <c:pt idx="793">
                  <c:v>15.1</c:v>
                </c:pt>
                <c:pt idx="794">
                  <c:v>15.1</c:v>
                </c:pt>
                <c:pt idx="795">
                  <c:v>15.1</c:v>
                </c:pt>
                <c:pt idx="796">
                  <c:v>15.1</c:v>
                </c:pt>
                <c:pt idx="797">
                  <c:v>15.1</c:v>
                </c:pt>
                <c:pt idx="798">
                  <c:v>15.1</c:v>
                </c:pt>
                <c:pt idx="799">
                  <c:v>15.1</c:v>
                </c:pt>
                <c:pt idx="800">
                  <c:v>15.1</c:v>
                </c:pt>
                <c:pt idx="801">
                  <c:v>15.1</c:v>
                </c:pt>
                <c:pt idx="802">
                  <c:v>15.1</c:v>
                </c:pt>
                <c:pt idx="803">
                  <c:v>15.1</c:v>
                </c:pt>
                <c:pt idx="804">
                  <c:v>15.1</c:v>
                </c:pt>
                <c:pt idx="805">
                  <c:v>15.1</c:v>
                </c:pt>
                <c:pt idx="806">
                  <c:v>15.1</c:v>
                </c:pt>
                <c:pt idx="807">
                  <c:v>15.1</c:v>
                </c:pt>
                <c:pt idx="808">
                  <c:v>15.1</c:v>
                </c:pt>
                <c:pt idx="809">
                  <c:v>15.1</c:v>
                </c:pt>
                <c:pt idx="810">
                  <c:v>15.1</c:v>
                </c:pt>
                <c:pt idx="811">
                  <c:v>15.1</c:v>
                </c:pt>
                <c:pt idx="812">
                  <c:v>15.1</c:v>
                </c:pt>
                <c:pt idx="813">
                  <c:v>15.1</c:v>
                </c:pt>
                <c:pt idx="814">
                  <c:v>15.1</c:v>
                </c:pt>
                <c:pt idx="815">
                  <c:v>15.1</c:v>
                </c:pt>
                <c:pt idx="816">
                  <c:v>15.1</c:v>
                </c:pt>
                <c:pt idx="817">
                  <c:v>15.1</c:v>
                </c:pt>
                <c:pt idx="818">
                  <c:v>15.1</c:v>
                </c:pt>
                <c:pt idx="819">
                  <c:v>15.1</c:v>
                </c:pt>
                <c:pt idx="820">
                  <c:v>15.1</c:v>
                </c:pt>
                <c:pt idx="821">
                  <c:v>15.1</c:v>
                </c:pt>
                <c:pt idx="822">
                  <c:v>15.1</c:v>
                </c:pt>
                <c:pt idx="823">
                  <c:v>15.1</c:v>
                </c:pt>
                <c:pt idx="824">
                  <c:v>15.1</c:v>
                </c:pt>
                <c:pt idx="825">
                  <c:v>15.1</c:v>
                </c:pt>
                <c:pt idx="826">
                  <c:v>15.1</c:v>
                </c:pt>
                <c:pt idx="827">
                  <c:v>15.1</c:v>
                </c:pt>
                <c:pt idx="828">
                  <c:v>15.1</c:v>
                </c:pt>
                <c:pt idx="829">
                  <c:v>15.1</c:v>
                </c:pt>
                <c:pt idx="830">
                  <c:v>15.1</c:v>
                </c:pt>
                <c:pt idx="831">
                  <c:v>15.1</c:v>
                </c:pt>
                <c:pt idx="832">
                  <c:v>15.1</c:v>
                </c:pt>
                <c:pt idx="833">
                  <c:v>15.1</c:v>
                </c:pt>
                <c:pt idx="834">
                  <c:v>15.1</c:v>
                </c:pt>
                <c:pt idx="835">
                  <c:v>15.1</c:v>
                </c:pt>
                <c:pt idx="836">
                  <c:v>15.1</c:v>
                </c:pt>
                <c:pt idx="837">
                  <c:v>15.1</c:v>
                </c:pt>
                <c:pt idx="838">
                  <c:v>15.1</c:v>
                </c:pt>
                <c:pt idx="839">
                  <c:v>15.1</c:v>
                </c:pt>
                <c:pt idx="840">
                  <c:v>15.1</c:v>
                </c:pt>
                <c:pt idx="841">
                  <c:v>15.1</c:v>
                </c:pt>
                <c:pt idx="842">
                  <c:v>15.1</c:v>
                </c:pt>
                <c:pt idx="843">
                  <c:v>15.1</c:v>
                </c:pt>
                <c:pt idx="844">
                  <c:v>15.1</c:v>
                </c:pt>
                <c:pt idx="845">
                  <c:v>15.1</c:v>
                </c:pt>
                <c:pt idx="846">
                  <c:v>15.1</c:v>
                </c:pt>
                <c:pt idx="847">
                  <c:v>15.1</c:v>
                </c:pt>
                <c:pt idx="848">
                  <c:v>15.1</c:v>
                </c:pt>
                <c:pt idx="849">
                  <c:v>15.1</c:v>
                </c:pt>
                <c:pt idx="850">
                  <c:v>15.1</c:v>
                </c:pt>
                <c:pt idx="851">
                  <c:v>15.1</c:v>
                </c:pt>
                <c:pt idx="852">
                  <c:v>15.1</c:v>
                </c:pt>
                <c:pt idx="853">
                  <c:v>15.1</c:v>
                </c:pt>
                <c:pt idx="854">
                  <c:v>15.1</c:v>
                </c:pt>
                <c:pt idx="855">
                  <c:v>15.1</c:v>
                </c:pt>
                <c:pt idx="856">
                  <c:v>15.1</c:v>
                </c:pt>
                <c:pt idx="857">
                  <c:v>15.1</c:v>
                </c:pt>
                <c:pt idx="858">
                  <c:v>15.1</c:v>
                </c:pt>
                <c:pt idx="859">
                  <c:v>15.1</c:v>
                </c:pt>
                <c:pt idx="860">
                  <c:v>15.1</c:v>
                </c:pt>
                <c:pt idx="861">
                  <c:v>15.1</c:v>
                </c:pt>
                <c:pt idx="862">
                  <c:v>15.1</c:v>
                </c:pt>
                <c:pt idx="863">
                  <c:v>15.1</c:v>
                </c:pt>
                <c:pt idx="864">
                  <c:v>15.1</c:v>
                </c:pt>
                <c:pt idx="865">
                  <c:v>15.1</c:v>
                </c:pt>
                <c:pt idx="866">
                  <c:v>15.1</c:v>
                </c:pt>
                <c:pt idx="867">
                  <c:v>15.1</c:v>
                </c:pt>
                <c:pt idx="868">
                  <c:v>15.1</c:v>
                </c:pt>
                <c:pt idx="869">
                  <c:v>15.1</c:v>
                </c:pt>
                <c:pt idx="870">
                  <c:v>15.1</c:v>
                </c:pt>
                <c:pt idx="871">
                  <c:v>15.1</c:v>
                </c:pt>
                <c:pt idx="872">
                  <c:v>15.1</c:v>
                </c:pt>
                <c:pt idx="873">
                  <c:v>15.1</c:v>
                </c:pt>
                <c:pt idx="874">
                  <c:v>15.1</c:v>
                </c:pt>
                <c:pt idx="875">
                  <c:v>15.1</c:v>
                </c:pt>
                <c:pt idx="876">
                  <c:v>15.1</c:v>
                </c:pt>
                <c:pt idx="877">
                  <c:v>15.1</c:v>
                </c:pt>
                <c:pt idx="878">
                  <c:v>15.1</c:v>
                </c:pt>
                <c:pt idx="879">
                  <c:v>15.1</c:v>
                </c:pt>
                <c:pt idx="880">
                  <c:v>15.1</c:v>
                </c:pt>
                <c:pt idx="881">
                  <c:v>15.1</c:v>
                </c:pt>
                <c:pt idx="882">
                  <c:v>15.1</c:v>
                </c:pt>
                <c:pt idx="883">
                  <c:v>15.1</c:v>
                </c:pt>
                <c:pt idx="884">
                  <c:v>15.1</c:v>
                </c:pt>
                <c:pt idx="885">
                  <c:v>15.1</c:v>
                </c:pt>
                <c:pt idx="886">
                  <c:v>15.1</c:v>
                </c:pt>
                <c:pt idx="887">
                  <c:v>15.1</c:v>
                </c:pt>
                <c:pt idx="888">
                  <c:v>15.1</c:v>
                </c:pt>
                <c:pt idx="889">
                  <c:v>15.1</c:v>
                </c:pt>
                <c:pt idx="890">
                  <c:v>15.1</c:v>
                </c:pt>
                <c:pt idx="891">
                  <c:v>15.1</c:v>
                </c:pt>
                <c:pt idx="892">
                  <c:v>15.1</c:v>
                </c:pt>
                <c:pt idx="893">
                  <c:v>15.1</c:v>
                </c:pt>
                <c:pt idx="894">
                  <c:v>15.1</c:v>
                </c:pt>
                <c:pt idx="895">
                  <c:v>15.1</c:v>
                </c:pt>
                <c:pt idx="896">
                  <c:v>15.1</c:v>
                </c:pt>
                <c:pt idx="897">
                  <c:v>15.1</c:v>
                </c:pt>
                <c:pt idx="898">
                  <c:v>15.1</c:v>
                </c:pt>
                <c:pt idx="899">
                  <c:v>15.1</c:v>
                </c:pt>
                <c:pt idx="900">
                  <c:v>15.1</c:v>
                </c:pt>
                <c:pt idx="901">
                  <c:v>15.1</c:v>
                </c:pt>
                <c:pt idx="902">
                  <c:v>15.1</c:v>
                </c:pt>
                <c:pt idx="903">
                  <c:v>15.1</c:v>
                </c:pt>
                <c:pt idx="904">
                  <c:v>15.1</c:v>
                </c:pt>
                <c:pt idx="905">
                  <c:v>15.1</c:v>
                </c:pt>
                <c:pt idx="906">
                  <c:v>15.1</c:v>
                </c:pt>
                <c:pt idx="907">
                  <c:v>15.1</c:v>
                </c:pt>
                <c:pt idx="908">
                  <c:v>15.1</c:v>
                </c:pt>
                <c:pt idx="909">
                  <c:v>15.1</c:v>
                </c:pt>
                <c:pt idx="910">
                  <c:v>15.1</c:v>
                </c:pt>
                <c:pt idx="911">
                  <c:v>15.1</c:v>
                </c:pt>
                <c:pt idx="912">
                  <c:v>15.1</c:v>
                </c:pt>
                <c:pt idx="913">
                  <c:v>15.1</c:v>
                </c:pt>
                <c:pt idx="914">
                  <c:v>15.1</c:v>
                </c:pt>
                <c:pt idx="915">
                  <c:v>15.1</c:v>
                </c:pt>
                <c:pt idx="916">
                  <c:v>15.1</c:v>
                </c:pt>
                <c:pt idx="917">
                  <c:v>15.1</c:v>
                </c:pt>
                <c:pt idx="918">
                  <c:v>15.1</c:v>
                </c:pt>
                <c:pt idx="919">
                  <c:v>15.1</c:v>
                </c:pt>
                <c:pt idx="920">
                  <c:v>15.1</c:v>
                </c:pt>
                <c:pt idx="921">
                  <c:v>15.1</c:v>
                </c:pt>
                <c:pt idx="922">
                  <c:v>15.1</c:v>
                </c:pt>
                <c:pt idx="923">
                  <c:v>15.1</c:v>
                </c:pt>
                <c:pt idx="924">
                  <c:v>15.1</c:v>
                </c:pt>
                <c:pt idx="925">
                  <c:v>15.1</c:v>
                </c:pt>
                <c:pt idx="926">
                  <c:v>15.1</c:v>
                </c:pt>
                <c:pt idx="927">
                  <c:v>15.1</c:v>
                </c:pt>
                <c:pt idx="928">
                  <c:v>15.1</c:v>
                </c:pt>
                <c:pt idx="929">
                  <c:v>15.1</c:v>
                </c:pt>
                <c:pt idx="930">
                  <c:v>15.1</c:v>
                </c:pt>
                <c:pt idx="931">
                  <c:v>15.1</c:v>
                </c:pt>
                <c:pt idx="932">
                  <c:v>15.1</c:v>
                </c:pt>
                <c:pt idx="933">
                  <c:v>15.1</c:v>
                </c:pt>
                <c:pt idx="934">
                  <c:v>15.1</c:v>
                </c:pt>
                <c:pt idx="935">
                  <c:v>15.1</c:v>
                </c:pt>
                <c:pt idx="936">
                  <c:v>15.1</c:v>
                </c:pt>
                <c:pt idx="937">
                  <c:v>15.1</c:v>
                </c:pt>
                <c:pt idx="938">
                  <c:v>15.1</c:v>
                </c:pt>
                <c:pt idx="939">
                  <c:v>15.1</c:v>
                </c:pt>
                <c:pt idx="940">
                  <c:v>15.1</c:v>
                </c:pt>
                <c:pt idx="941">
                  <c:v>15.1</c:v>
                </c:pt>
                <c:pt idx="942">
                  <c:v>15.1</c:v>
                </c:pt>
                <c:pt idx="943">
                  <c:v>15.1</c:v>
                </c:pt>
                <c:pt idx="944">
                  <c:v>15.1</c:v>
                </c:pt>
                <c:pt idx="945">
                  <c:v>15.1</c:v>
                </c:pt>
                <c:pt idx="946">
                  <c:v>15.1</c:v>
                </c:pt>
                <c:pt idx="947">
                  <c:v>15.1</c:v>
                </c:pt>
                <c:pt idx="948">
                  <c:v>15.1</c:v>
                </c:pt>
                <c:pt idx="949">
                  <c:v>15.1</c:v>
                </c:pt>
                <c:pt idx="950">
                  <c:v>15.1</c:v>
                </c:pt>
                <c:pt idx="951">
                  <c:v>15.1</c:v>
                </c:pt>
                <c:pt idx="952">
                  <c:v>15.1</c:v>
                </c:pt>
                <c:pt idx="953">
                  <c:v>15.1</c:v>
                </c:pt>
                <c:pt idx="954">
                  <c:v>15.1</c:v>
                </c:pt>
                <c:pt idx="955">
                  <c:v>15.1</c:v>
                </c:pt>
                <c:pt idx="956">
                  <c:v>15.1</c:v>
                </c:pt>
                <c:pt idx="957">
                  <c:v>15.1</c:v>
                </c:pt>
                <c:pt idx="958">
                  <c:v>15.1</c:v>
                </c:pt>
                <c:pt idx="959">
                  <c:v>15.1</c:v>
                </c:pt>
                <c:pt idx="960">
                  <c:v>15.1</c:v>
                </c:pt>
                <c:pt idx="961">
                  <c:v>15.1</c:v>
                </c:pt>
                <c:pt idx="962">
                  <c:v>15.1</c:v>
                </c:pt>
                <c:pt idx="963">
                  <c:v>15.1</c:v>
                </c:pt>
                <c:pt idx="964">
                  <c:v>15.1</c:v>
                </c:pt>
                <c:pt idx="965">
                  <c:v>15.1</c:v>
                </c:pt>
                <c:pt idx="966">
                  <c:v>15.1</c:v>
                </c:pt>
                <c:pt idx="967">
                  <c:v>15.1</c:v>
                </c:pt>
                <c:pt idx="968">
                  <c:v>15.1</c:v>
                </c:pt>
                <c:pt idx="969">
                  <c:v>15.1</c:v>
                </c:pt>
                <c:pt idx="970">
                  <c:v>15.1</c:v>
                </c:pt>
                <c:pt idx="971">
                  <c:v>15.1</c:v>
                </c:pt>
                <c:pt idx="972">
                  <c:v>15.1</c:v>
                </c:pt>
                <c:pt idx="973">
                  <c:v>15.1</c:v>
                </c:pt>
                <c:pt idx="974">
                  <c:v>15.1</c:v>
                </c:pt>
                <c:pt idx="975">
                  <c:v>15.1</c:v>
                </c:pt>
                <c:pt idx="976">
                  <c:v>15.1</c:v>
                </c:pt>
                <c:pt idx="977">
                  <c:v>15.1</c:v>
                </c:pt>
                <c:pt idx="978">
                  <c:v>15.1</c:v>
                </c:pt>
                <c:pt idx="979">
                  <c:v>15.1</c:v>
                </c:pt>
                <c:pt idx="980">
                  <c:v>15.1</c:v>
                </c:pt>
                <c:pt idx="981">
                  <c:v>15.1</c:v>
                </c:pt>
                <c:pt idx="982">
                  <c:v>15.1</c:v>
                </c:pt>
                <c:pt idx="983">
                  <c:v>15.1</c:v>
                </c:pt>
                <c:pt idx="984">
                  <c:v>15.1</c:v>
                </c:pt>
                <c:pt idx="985">
                  <c:v>15.1</c:v>
                </c:pt>
                <c:pt idx="986">
                  <c:v>15.1</c:v>
                </c:pt>
                <c:pt idx="987">
                  <c:v>15.1</c:v>
                </c:pt>
                <c:pt idx="988">
                  <c:v>15.1</c:v>
                </c:pt>
                <c:pt idx="989">
                  <c:v>15.1</c:v>
                </c:pt>
                <c:pt idx="990">
                  <c:v>15.1</c:v>
                </c:pt>
                <c:pt idx="991">
                  <c:v>15.1</c:v>
                </c:pt>
                <c:pt idx="992">
                  <c:v>15.1</c:v>
                </c:pt>
                <c:pt idx="993">
                  <c:v>15.1</c:v>
                </c:pt>
                <c:pt idx="994">
                  <c:v>15.1</c:v>
                </c:pt>
                <c:pt idx="995">
                  <c:v>15.1</c:v>
                </c:pt>
                <c:pt idx="996">
                  <c:v>15.1</c:v>
                </c:pt>
                <c:pt idx="997">
                  <c:v>15.1</c:v>
                </c:pt>
                <c:pt idx="998">
                  <c:v>15.1</c:v>
                </c:pt>
                <c:pt idx="999">
                  <c:v>15.1</c:v>
                </c:pt>
                <c:pt idx="1000">
                  <c:v>15.1</c:v>
                </c:pt>
                <c:pt idx="1001">
                  <c:v>15.1</c:v>
                </c:pt>
                <c:pt idx="1002">
                  <c:v>15.1</c:v>
                </c:pt>
                <c:pt idx="1003">
                  <c:v>15.1</c:v>
                </c:pt>
                <c:pt idx="1004">
                  <c:v>15.1</c:v>
                </c:pt>
                <c:pt idx="1005">
                  <c:v>15.1</c:v>
                </c:pt>
                <c:pt idx="1006">
                  <c:v>15.1</c:v>
                </c:pt>
                <c:pt idx="1007">
                  <c:v>15.1</c:v>
                </c:pt>
                <c:pt idx="1008">
                  <c:v>15.1</c:v>
                </c:pt>
                <c:pt idx="1009">
                  <c:v>15.1</c:v>
                </c:pt>
                <c:pt idx="1010">
                  <c:v>15.1</c:v>
                </c:pt>
                <c:pt idx="1011">
                  <c:v>15.1</c:v>
                </c:pt>
                <c:pt idx="1012">
                  <c:v>15.1</c:v>
                </c:pt>
                <c:pt idx="1013">
                  <c:v>15.1</c:v>
                </c:pt>
                <c:pt idx="1014">
                  <c:v>15.1</c:v>
                </c:pt>
                <c:pt idx="1015">
                  <c:v>15.1</c:v>
                </c:pt>
                <c:pt idx="1016">
                  <c:v>15.1</c:v>
                </c:pt>
                <c:pt idx="1017">
                  <c:v>15.1</c:v>
                </c:pt>
                <c:pt idx="1018">
                  <c:v>15.1</c:v>
                </c:pt>
                <c:pt idx="1019">
                  <c:v>15.1</c:v>
                </c:pt>
                <c:pt idx="1020">
                  <c:v>15.1</c:v>
                </c:pt>
                <c:pt idx="1021">
                  <c:v>15.1</c:v>
                </c:pt>
                <c:pt idx="1022">
                  <c:v>15.1</c:v>
                </c:pt>
                <c:pt idx="1023">
                  <c:v>15.1</c:v>
                </c:pt>
                <c:pt idx="1024">
                  <c:v>15.1</c:v>
                </c:pt>
                <c:pt idx="1025">
                  <c:v>15.1</c:v>
                </c:pt>
                <c:pt idx="1026">
                  <c:v>15.1</c:v>
                </c:pt>
                <c:pt idx="1027">
                  <c:v>15.1</c:v>
                </c:pt>
                <c:pt idx="1028">
                  <c:v>15.1</c:v>
                </c:pt>
                <c:pt idx="1029">
                  <c:v>15.1</c:v>
                </c:pt>
                <c:pt idx="1030">
                  <c:v>15.1</c:v>
                </c:pt>
                <c:pt idx="1031">
                  <c:v>15.1</c:v>
                </c:pt>
                <c:pt idx="1032">
                  <c:v>15.1</c:v>
                </c:pt>
                <c:pt idx="1033">
                  <c:v>15.1</c:v>
                </c:pt>
                <c:pt idx="1034">
                  <c:v>15.1</c:v>
                </c:pt>
                <c:pt idx="1035">
                  <c:v>15.1</c:v>
                </c:pt>
                <c:pt idx="1036">
                  <c:v>15.1</c:v>
                </c:pt>
                <c:pt idx="1037">
                  <c:v>15.1</c:v>
                </c:pt>
                <c:pt idx="1038">
                  <c:v>15.1</c:v>
                </c:pt>
                <c:pt idx="1039">
                  <c:v>15.1</c:v>
                </c:pt>
                <c:pt idx="1040">
                  <c:v>15.1</c:v>
                </c:pt>
                <c:pt idx="1041">
                  <c:v>15.1</c:v>
                </c:pt>
                <c:pt idx="1042">
                  <c:v>15.1</c:v>
                </c:pt>
                <c:pt idx="1043">
                  <c:v>15.1</c:v>
                </c:pt>
                <c:pt idx="1044">
                  <c:v>15.1</c:v>
                </c:pt>
                <c:pt idx="1045">
                  <c:v>15.1</c:v>
                </c:pt>
                <c:pt idx="1046">
                  <c:v>15.1</c:v>
                </c:pt>
                <c:pt idx="1047">
                  <c:v>15.1</c:v>
                </c:pt>
                <c:pt idx="1048">
                  <c:v>15.1</c:v>
                </c:pt>
                <c:pt idx="1049">
                  <c:v>15.1</c:v>
                </c:pt>
                <c:pt idx="1050">
                  <c:v>15.1</c:v>
                </c:pt>
                <c:pt idx="1051">
                  <c:v>15.1</c:v>
                </c:pt>
                <c:pt idx="1052">
                  <c:v>15.1</c:v>
                </c:pt>
                <c:pt idx="1053">
                  <c:v>15.1</c:v>
                </c:pt>
                <c:pt idx="1054">
                  <c:v>15.1</c:v>
                </c:pt>
                <c:pt idx="1055">
                  <c:v>15.1</c:v>
                </c:pt>
                <c:pt idx="1056">
                  <c:v>15.1</c:v>
                </c:pt>
                <c:pt idx="1057">
                  <c:v>15.1</c:v>
                </c:pt>
                <c:pt idx="1058">
                  <c:v>15.1</c:v>
                </c:pt>
                <c:pt idx="1059">
                  <c:v>15.1</c:v>
                </c:pt>
                <c:pt idx="1060">
                  <c:v>15.1</c:v>
                </c:pt>
                <c:pt idx="1061">
                  <c:v>15.1</c:v>
                </c:pt>
                <c:pt idx="1062">
                  <c:v>15.1</c:v>
                </c:pt>
                <c:pt idx="1063">
                  <c:v>15.1</c:v>
                </c:pt>
                <c:pt idx="1064">
                  <c:v>15.1</c:v>
                </c:pt>
                <c:pt idx="1065">
                  <c:v>15</c:v>
                </c:pt>
                <c:pt idx="1066">
                  <c:v>15</c:v>
                </c:pt>
                <c:pt idx="1067">
                  <c:v>15</c:v>
                </c:pt>
                <c:pt idx="1068">
                  <c:v>15</c:v>
                </c:pt>
                <c:pt idx="1069">
                  <c:v>15</c:v>
                </c:pt>
                <c:pt idx="1070">
                  <c:v>15</c:v>
                </c:pt>
                <c:pt idx="1071">
                  <c:v>15</c:v>
                </c:pt>
                <c:pt idx="1072">
                  <c:v>15</c:v>
                </c:pt>
                <c:pt idx="1073">
                  <c:v>15</c:v>
                </c:pt>
                <c:pt idx="1074">
                  <c:v>15</c:v>
                </c:pt>
                <c:pt idx="1075">
                  <c:v>15</c:v>
                </c:pt>
                <c:pt idx="1076">
                  <c:v>15</c:v>
                </c:pt>
                <c:pt idx="1077">
                  <c:v>15</c:v>
                </c:pt>
                <c:pt idx="1078">
                  <c:v>15</c:v>
                </c:pt>
                <c:pt idx="1079">
                  <c:v>15</c:v>
                </c:pt>
                <c:pt idx="1080">
                  <c:v>15</c:v>
                </c:pt>
                <c:pt idx="1081">
                  <c:v>15</c:v>
                </c:pt>
                <c:pt idx="1082">
                  <c:v>15.1</c:v>
                </c:pt>
                <c:pt idx="1083">
                  <c:v>15.1</c:v>
                </c:pt>
                <c:pt idx="1084">
                  <c:v>15.1</c:v>
                </c:pt>
                <c:pt idx="1085">
                  <c:v>15.1</c:v>
                </c:pt>
                <c:pt idx="1086">
                  <c:v>15.1</c:v>
                </c:pt>
                <c:pt idx="1087">
                  <c:v>15.1</c:v>
                </c:pt>
                <c:pt idx="1088">
                  <c:v>15.1</c:v>
                </c:pt>
                <c:pt idx="1089">
                  <c:v>15.1</c:v>
                </c:pt>
                <c:pt idx="1090">
                  <c:v>15.1</c:v>
                </c:pt>
                <c:pt idx="1091">
                  <c:v>15.1</c:v>
                </c:pt>
                <c:pt idx="1092">
                  <c:v>15.1</c:v>
                </c:pt>
                <c:pt idx="1093">
                  <c:v>15.1</c:v>
                </c:pt>
                <c:pt idx="1094">
                  <c:v>15.1</c:v>
                </c:pt>
                <c:pt idx="1095">
                  <c:v>15.1</c:v>
                </c:pt>
                <c:pt idx="1096">
                  <c:v>15.1</c:v>
                </c:pt>
                <c:pt idx="1097">
                  <c:v>15.1</c:v>
                </c:pt>
                <c:pt idx="1098">
                  <c:v>15.1</c:v>
                </c:pt>
                <c:pt idx="1099">
                  <c:v>15.1</c:v>
                </c:pt>
                <c:pt idx="1100">
                  <c:v>15.1</c:v>
                </c:pt>
                <c:pt idx="1101">
                  <c:v>15.1</c:v>
                </c:pt>
                <c:pt idx="1102">
                  <c:v>15.1</c:v>
                </c:pt>
                <c:pt idx="1103">
                  <c:v>15.1</c:v>
                </c:pt>
                <c:pt idx="1104">
                  <c:v>15.1</c:v>
                </c:pt>
                <c:pt idx="1105">
                  <c:v>15.1</c:v>
                </c:pt>
                <c:pt idx="1106">
                  <c:v>15.1</c:v>
                </c:pt>
                <c:pt idx="1107">
                  <c:v>15.1</c:v>
                </c:pt>
                <c:pt idx="1108">
                  <c:v>15.1</c:v>
                </c:pt>
                <c:pt idx="1109">
                  <c:v>15.1</c:v>
                </c:pt>
                <c:pt idx="1110">
                  <c:v>15.1</c:v>
                </c:pt>
                <c:pt idx="1111">
                  <c:v>15.1</c:v>
                </c:pt>
                <c:pt idx="1112">
                  <c:v>15.1</c:v>
                </c:pt>
                <c:pt idx="1113">
                  <c:v>15.1</c:v>
                </c:pt>
                <c:pt idx="1114">
                  <c:v>15.1</c:v>
                </c:pt>
                <c:pt idx="1115">
                  <c:v>15.1</c:v>
                </c:pt>
                <c:pt idx="1116">
                  <c:v>15.1</c:v>
                </c:pt>
                <c:pt idx="1117">
                  <c:v>15.1</c:v>
                </c:pt>
                <c:pt idx="1118">
                  <c:v>15.1</c:v>
                </c:pt>
                <c:pt idx="1119">
                  <c:v>15.1</c:v>
                </c:pt>
                <c:pt idx="1120">
                  <c:v>15.1</c:v>
                </c:pt>
                <c:pt idx="1121">
                  <c:v>15.1</c:v>
                </c:pt>
                <c:pt idx="1122">
                  <c:v>15.1</c:v>
                </c:pt>
                <c:pt idx="1123">
                  <c:v>15.1</c:v>
                </c:pt>
                <c:pt idx="1124">
                  <c:v>15.1</c:v>
                </c:pt>
                <c:pt idx="1125">
                  <c:v>15.1</c:v>
                </c:pt>
                <c:pt idx="1126">
                  <c:v>15.1</c:v>
                </c:pt>
                <c:pt idx="1127">
                  <c:v>15.1</c:v>
                </c:pt>
                <c:pt idx="1128">
                  <c:v>15.1</c:v>
                </c:pt>
                <c:pt idx="1129">
                  <c:v>15.1</c:v>
                </c:pt>
                <c:pt idx="1130">
                  <c:v>15.1</c:v>
                </c:pt>
                <c:pt idx="1131">
                  <c:v>15.1</c:v>
                </c:pt>
                <c:pt idx="1132">
                  <c:v>15.1</c:v>
                </c:pt>
                <c:pt idx="1133">
                  <c:v>15.1</c:v>
                </c:pt>
                <c:pt idx="1134">
                  <c:v>15.1</c:v>
                </c:pt>
                <c:pt idx="1135">
                  <c:v>15.1</c:v>
                </c:pt>
                <c:pt idx="1136">
                  <c:v>15.1</c:v>
                </c:pt>
                <c:pt idx="1137">
                  <c:v>15.1</c:v>
                </c:pt>
                <c:pt idx="1138">
                  <c:v>15.1</c:v>
                </c:pt>
                <c:pt idx="1139">
                  <c:v>15.1</c:v>
                </c:pt>
                <c:pt idx="1140">
                  <c:v>15.1</c:v>
                </c:pt>
                <c:pt idx="1141">
                  <c:v>15.1</c:v>
                </c:pt>
                <c:pt idx="1142">
                  <c:v>15.1</c:v>
                </c:pt>
                <c:pt idx="1143">
                  <c:v>15.1</c:v>
                </c:pt>
                <c:pt idx="1144">
                  <c:v>15.1</c:v>
                </c:pt>
                <c:pt idx="1145">
                  <c:v>15.1</c:v>
                </c:pt>
                <c:pt idx="1146">
                  <c:v>15.1</c:v>
                </c:pt>
                <c:pt idx="1147">
                  <c:v>15.1</c:v>
                </c:pt>
                <c:pt idx="1148">
                  <c:v>15.1</c:v>
                </c:pt>
                <c:pt idx="1149">
                  <c:v>15.1</c:v>
                </c:pt>
                <c:pt idx="1150">
                  <c:v>15.1</c:v>
                </c:pt>
                <c:pt idx="1151">
                  <c:v>15.1</c:v>
                </c:pt>
                <c:pt idx="1152">
                  <c:v>15.1</c:v>
                </c:pt>
                <c:pt idx="1153">
                  <c:v>15.1</c:v>
                </c:pt>
                <c:pt idx="1154">
                  <c:v>15.1</c:v>
                </c:pt>
                <c:pt idx="1155">
                  <c:v>15.1</c:v>
                </c:pt>
                <c:pt idx="1156">
                  <c:v>15.1</c:v>
                </c:pt>
                <c:pt idx="1157">
                  <c:v>15.1</c:v>
                </c:pt>
                <c:pt idx="1158">
                  <c:v>15.1</c:v>
                </c:pt>
                <c:pt idx="1159">
                  <c:v>15.1</c:v>
                </c:pt>
                <c:pt idx="1160">
                  <c:v>15.1</c:v>
                </c:pt>
                <c:pt idx="1161">
                  <c:v>15.1</c:v>
                </c:pt>
                <c:pt idx="1162">
                  <c:v>15.1</c:v>
                </c:pt>
                <c:pt idx="1163">
                  <c:v>15.1</c:v>
                </c:pt>
                <c:pt idx="1164">
                  <c:v>15.1</c:v>
                </c:pt>
                <c:pt idx="1165">
                  <c:v>15.1</c:v>
                </c:pt>
                <c:pt idx="1166">
                  <c:v>15.1</c:v>
                </c:pt>
                <c:pt idx="1167">
                  <c:v>15.1</c:v>
                </c:pt>
                <c:pt idx="1168">
                  <c:v>15.1</c:v>
                </c:pt>
                <c:pt idx="1169">
                  <c:v>15.1</c:v>
                </c:pt>
                <c:pt idx="1170">
                  <c:v>15.1</c:v>
                </c:pt>
                <c:pt idx="1171">
                  <c:v>15.1</c:v>
                </c:pt>
                <c:pt idx="1172">
                  <c:v>15.1</c:v>
                </c:pt>
                <c:pt idx="1173">
                  <c:v>15.1</c:v>
                </c:pt>
                <c:pt idx="1174">
                  <c:v>15.1</c:v>
                </c:pt>
                <c:pt idx="1175">
                  <c:v>15.1</c:v>
                </c:pt>
                <c:pt idx="1176">
                  <c:v>15.1</c:v>
                </c:pt>
                <c:pt idx="1177">
                  <c:v>15.1</c:v>
                </c:pt>
                <c:pt idx="1178">
                  <c:v>15.1</c:v>
                </c:pt>
                <c:pt idx="1179">
                  <c:v>15.1</c:v>
                </c:pt>
                <c:pt idx="1180">
                  <c:v>15.1</c:v>
                </c:pt>
                <c:pt idx="1181">
                  <c:v>15.1</c:v>
                </c:pt>
                <c:pt idx="1182">
                  <c:v>15.1</c:v>
                </c:pt>
                <c:pt idx="1183">
                  <c:v>15.1</c:v>
                </c:pt>
                <c:pt idx="1184">
                  <c:v>15.1</c:v>
                </c:pt>
                <c:pt idx="1185">
                  <c:v>15.1</c:v>
                </c:pt>
                <c:pt idx="1186">
                  <c:v>15.1</c:v>
                </c:pt>
                <c:pt idx="1187">
                  <c:v>15.1</c:v>
                </c:pt>
                <c:pt idx="1188">
                  <c:v>15.1</c:v>
                </c:pt>
                <c:pt idx="1189">
                  <c:v>15.1</c:v>
                </c:pt>
                <c:pt idx="1190">
                  <c:v>15.1</c:v>
                </c:pt>
                <c:pt idx="1191">
                  <c:v>15.1</c:v>
                </c:pt>
                <c:pt idx="1192">
                  <c:v>15.1</c:v>
                </c:pt>
                <c:pt idx="1193">
                  <c:v>15.1</c:v>
                </c:pt>
                <c:pt idx="1194">
                  <c:v>15.1</c:v>
                </c:pt>
                <c:pt idx="1195">
                  <c:v>15.1</c:v>
                </c:pt>
                <c:pt idx="1196">
                  <c:v>15.1</c:v>
                </c:pt>
                <c:pt idx="1197">
                  <c:v>15.1</c:v>
                </c:pt>
                <c:pt idx="1198">
                  <c:v>15.1</c:v>
                </c:pt>
                <c:pt idx="1199">
                  <c:v>15.1</c:v>
                </c:pt>
                <c:pt idx="1200">
                  <c:v>15.1</c:v>
                </c:pt>
                <c:pt idx="1201">
                  <c:v>15.1</c:v>
                </c:pt>
                <c:pt idx="1202">
                  <c:v>15.1</c:v>
                </c:pt>
                <c:pt idx="1203">
                  <c:v>15.1</c:v>
                </c:pt>
                <c:pt idx="1204">
                  <c:v>15.1</c:v>
                </c:pt>
                <c:pt idx="1205">
                  <c:v>15.1</c:v>
                </c:pt>
                <c:pt idx="1206">
                  <c:v>15.1</c:v>
                </c:pt>
                <c:pt idx="1207">
                  <c:v>15.1</c:v>
                </c:pt>
                <c:pt idx="1208">
                  <c:v>15.1</c:v>
                </c:pt>
                <c:pt idx="1209">
                  <c:v>15.1</c:v>
                </c:pt>
                <c:pt idx="1210">
                  <c:v>15.1</c:v>
                </c:pt>
                <c:pt idx="1211">
                  <c:v>15.1</c:v>
                </c:pt>
                <c:pt idx="1212">
                  <c:v>15.1</c:v>
                </c:pt>
                <c:pt idx="1213">
                  <c:v>15.1</c:v>
                </c:pt>
                <c:pt idx="1214">
                  <c:v>15.1</c:v>
                </c:pt>
                <c:pt idx="1215">
                  <c:v>15.1</c:v>
                </c:pt>
                <c:pt idx="1216">
                  <c:v>15.1</c:v>
                </c:pt>
                <c:pt idx="1217">
                  <c:v>15.1</c:v>
                </c:pt>
                <c:pt idx="1218">
                  <c:v>15.1</c:v>
                </c:pt>
                <c:pt idx="1219">
                  <c:v>15.1</c:v>
                </c:pt>
                <c:pt idx="1220">
                  <c:v>15.1</c:v>
                </c:pt>
                <c:pt idx="1221">
                  <c:v>15.2</c:v>
                </c:pt>
                <c:pt idx="1222">
                  <c:v>15.2</c:v>
                </c:pt>
                <c:pt idx="1223">
                  <c:v>15.2</c:v>
                </c:pt>
                <c:pt idx="1224">
                  <c:v>15.2</c:v>
                </c:pt>
                <c:pt idx="1225">
                  <c:v>15.2</c:v>
                </c:pt>
                <c:pt idx="1226">
                  <c:v>15.2</c:v>
                </c:pt>
                <c:pt idx="1227">
                  <c:v>15.2</c:v>
                </c:pt>
                <c:pt idx="1228">
                  <c:v>15.2</c:v>
                </c:pt>
                <c:pt idx="1229">
                  <c:v>15.2</c:v>
                </c:pt>
                <c:pt idx="1230">
                  <c:v>15.2</c:v>
                </c:pt>
                <c:pt idx="1231">
                  <c:v>15.2</c:v>
                </c:pt>
                <c:pt idx="1232">
                  <c:v>15.2</c:v>
                </c:pt>
                <c:pt idx="1233">
                  <c:v>15.2</c:v>
                </c:pt>
                <c:pt idx="1234">
                  <c:v>15.2</c:v>
                </c:pt>
                <c:pt idx="1235">
                  <c:v>15.2</c:v>
                </c:pt>
                <c:pt idx="1236">
                  <c:v>15.2</c:v>
                </c:pt>
                <c:pt idx="1237">
                  <c:v>15.3</c:v>
                </c:pt>
                <c:pt idx="1238">
                  <c:v>15.3</c:v>
                </c:pt>
                <c:pt idx="1239">
                  <c:v>15.3</c:v>
                </c:pt>
                <c:pt idx="1240">
                  <c:v>15.3</c:v>
                </c:pt>
                <c:pt idx="1241">
                  <c:v>15.3</c:v>
                </c:pt>
                <c:pt idx="1242">
                  <c:v>15.3</c:v>
                </c:pt>
                <c:pt idx="1243">
                  <c:v>15.3</c:v>
                </c:pt>
                <c:pt idx="1244">
                  <c:v>15.3</c:v>
                </c:pt>
                <c:pt idx="1245">
                  <c:v>15.3</c:v>
                </c:pt>
                <c:pt idx="1246">
                  <c:v>15.3</c:v>
                </c:pt>
                <c:pt idx="1247">
                  <c:v>15.3</c:v>
                </c:pt>
                <c:pt idx="1248">
                  <c:v>15.3</c:v>
                </c:pt>
                <c:pt idx="1249">
                  <c:v>15.3</c:v>
                </c:pt>
                <c:pt idx="1250">
                  <c:v>15.3</c:v>
                </c:pt>
                <c:pt idx="1251">
                  <c:v>15.3</c:v>
                </c:pt>
                <c:pt idx="1252">
                  <c:v>15.3</c:v>
                </c:pt>
                <c:pt idx="1253">
                  <c:v>15.3</c:v>
                </c:pt>
                <c:pt idx="1254">
                  <c:v>15.3</c:v>
                </c:pt>
                <c:pt idx="1255">
                  <c:v>15.3</c:v>
                </c:pt>
                <c:pt idx="1256">
                  <c:v>15.3</c:v>
                </c:pt>
                <c:pt idx="1257">
                  <c:v>15.3</c:v>
                </c:pt>
                <c:pt idx="1258">
                  <c:v>15.3</c:v>
                </c:pt>
                <c:pt idx="1259">
                  <c:v>15.3</c:v>
                </c:pt>
                <c:pt idx="1260">
                  <c:v>15.3</c:v>
                </c:pt>
                <c:pt idx="1261">
                  <c:v>15.3</c:v>
                </c:pt>
                <c:pt idx="1262">
                  <c:v>15.3</c:v>
                </c:pt>
                <c:pt idx="1263">
                  <c:v>15.3</c:v>
                </c:pt>
                <c:pt idx="1264">
                  <c:v>15.3</c:v>
                </c:pt>
                <c:pt idx="1265">
                  <c:v>15.3</c:v>
                </c:pt>
                <c:pt idx="1266">
                  <c:v>15.3</c:v>
                </c:pt>
                <c:pt idx="1267">
                  <c:v>15.3</c:v>
                </c:pt>
                <c:pt idx="1268">
                  <c:v>15.3</c:v>
                </c:pt>
                <c:pt idx="1269">
                  <c:v>15.3</c:v>
                </c:pt>
                <c:pt idx="1270">
                  <c:v>15.3</c:v>
                </c:pt>
                <c:pt idx="1271">
                  <c:v>15.3</c:v>
                </c:pt>
                <c:pt idx="1272">
                  <c:v>15.3</c:v>
                </c:pt>
                <c:pt idx="1273">
                  <c:v>15.3</c:v>
                </c:pt>
                <c:pt idx="1274">
                  <c:v>15.3</c:v>
                </c:pt>
                <c:pt idx="1275">
                  <c:v>15.3</c:v>
                </c:pt>
                <c:pt idx="1276">
                  <c:v>15.3</c:v>
                </c:pt>
                <c:pt idx="1277">
                  <c:v>15.3</c:v>
                </c:pt>
                <c:pt idx="1278">
                  <c:v>15.3</c:v>
                </c:pt>
                <c:pt idx="1279">
                  <c:v>15.3</c:v>
                </c:pt>
                <c:pt idx="1280">
                  <c:v>15.3</c:v>
                </c:pt>
                <c:pt idx="1281">
                  <c:v>15.3</c:v>
                </c:pt>
                <c:pt idx="1282">
                  <c:v>15.3</c:v>
                </c:pt>
                <c:pt idx="1283">
                  <c:v>15.3</c:v>
                </c:pt>
                <c:pt idx="1284">
                  <c:v>15.3</c:v>
                </c:pt>
                <c:pt idx="1285">
                  <c:v>15.3</c:v>
                </c:pt>
                <c:pt idx="1286">
                  <c:v>15.4</c:v>
                </c:pt>
                <c:pt idx="1287">
                  <c:v>15.4</c:v>
                </c:pt>
                <c:pt idx="1288">
                  <c:v>15.4</c:v>
                </c:pt>
                <c:pt idx="1289">
                  <c:v>15.4</c:v>
                </c:pt>
                <c:pt idx="1290">
                  <c:v>15.4</c:v>
                </c:pt>
                <c:pt idx="1291">
                  <c:v>15.4</c:v>
                </c:pt>
                <c:pt idx="1292">
                  <c:v>15.4</c:v>
                </c:pt>
                <c:pt idx="1293">
                  <c:v>15.4</c:v>
                </c:pt>
                <c:pt idx="1294">
                  <c:v>15.4</c:v>
                </c:pt>
                <c:pt idx="1295">
                  <c:v>15.4</c:v>
                </c:pt>
                <c:pt idx="1296">
                  <c:v>15.4</c:v>
                </c:pt>
                <c:pt idx="1297">
                  <c:v>15.4</c:v>
                </c:pt>
                <c:pt idx="1298">
                  <c:v>15.4</c:v>
                </c:pt>
                <c:pt idx="1299">
                  <c:v>15.4</c:v>
                </c:pt>
                <c:pt idx="1300">
                  <c:v>15.4</c:v>
                </c:pt>
                <c:pt idx="1301">
                  <c:v>15.4</c:v>
                </c:pt>
                <c:pt idx="1302">
                  <c:v>15.4</c:v>
                </c:pt>
                <c:pt idx="1303">
                  <c:v>15.4</c:v>
                </c:pt>
                <c:pt idx="1304">
                  <c:v>15.4</c:v>
                </c:pt>
                <c:pt idx="1305">
                  <c:v>15.4</c:v>
                </c:pt>
                <c:pt idx="1306">
                  <c:v>15.4</c:v>
                </c:pt>
                <c:pt idx="1307">
                  <c:v>15.4</c:v>
                </c:pt>
                <c:pt idx="1308">
                  <c:v>15.4</c:v>
                </c:pt>
                <c:pt idx="1309">
                  <c:v>15.4</c:v>
                </c:pt>
                <c:pt idx="1310">
                  <c:v>15.4</c:v>
                </c:pt>
                <c:pt idx="1311">
                  <c:v>15.6</c:v>
                </c:pt>
                <c:pt idx="1312">
                  <c:v>15.6</c:v>
                </c:pt>
                <c:pt idx="1313">
                  <c:v>15.6</c:v>
                </c:pt>
                <c:pt idx="1314">
                  <c:v>15.6</c:v>
                </c:pt>
                <c:pt idx="1315">
                  <c:v>15.6</c:v>
                </c:pt>
                <c:pt idx="1316">
                  <c:v>15.6</c:v>
                </c:pt>
                <c:pt idx="1317">
                  <c:v>15.6</c:v>
                </c:pt>
                <c:pt idx="1318">
                  <c:v>15.6</c:v>
                </c:pt>
                <c:pt idx="1319">
                  <c:v>15.6</c:v>
                </c:pt>
                <c:pt idx="1320">
                  <c:v>15.6</c:v>
                </c:pt>
                <c:pt idx="1321">
                  <c:v>15.6</c:v>
                </c:pt>
                <c:pt idx="1322">
                  <c:v>15.6</c:v>
                </c:pt>
                <c:pt idx="1323">
                  <c:v>15.6</c:v>
                </c:pt>
                <c:pt idx="1324">
                  <c:v>15.6</c:v>
                </c:pt>
                <c:pt idx="1325">
                  <c:v>15.6</c:v>
                </c:pt>
                <c:pt idx="1326">
                  <c:v>15.6</c:v>
                </c:pt>
                <c:pt idx="1327">
                  <c:v>15.7</c:v>
                </c:pt>
                <c:pt idx="1328">
                  <c:v>15.7</c:v>
                </c:pt>
                <c:pt idx="1329">
                  <c:v>15.7</c:v>
                </c:pt>
                <c:pt idx="1330">
                  <c:v>15.7</c:v>
                </c:pt>
                <c:pt idx="1331">
                  <c:v>15.7</c:v>
                </c:pt>
                <c:pt idx="1332">
                  <c:v>15.7</c:v>
                </c:pt>
                <c:pt idx="1333">
                  <c:v>15.7</c:v>
                </c:pt>
                <c:pt idx="1334">
                  <c:v>15.7</c:v>
                </c:pt>
                <c:pt idx="1335">
                  <c:v>15.7</c:v>
                </c:pt>
                <c:pt idx="1336">
                  <c:v>15.7</c:v>
                </c:pt>
                <c:pt idx="1337">
                  <c:v>15.7</c:v>
                </c:pt>
                <c:pt idx="1338">
                  <c:v>15.7</c:v>
                </c:pt>
                <c:pt idx="1339">
                  <c:v>15.7</c:v>
                </c:pt>
                <c:pt idx="1340">
                  <c:v>15.7</c:v>
                </c:pt>
                <c:pt idx="1341">
                  <c:v>15.7</c:v>
                </c:pt>
                <c:pt idx="1342">
                  <c:v>15.7</c:v>
                </c:pt>
                <c:pt idx="1343">
                  <c:v>15.7</c:v>
                </c:pt>
                <c:pt idx="1344">
                  <c:v>15.8</c:v>
                </c:pt>
                <c:pt idx="1345">
                  <c:v>15.8</c:v>
                </c:pt>
                <c:pt idx="1346">
                  <c:v>15.8</c:v>
                </c:pt>
                <c:pt idx="1347">
                  <c:v>15.8</c:v>
                </c:pt>
                <c:pt idx="1348">
                  <c:v>15.8</c:v>
                </c:pt>
                <c:pt idx="1349">
                  <c:v>15.8</c:v>
                </c:pt>
                <c:pt idx="1350">
                  <c:v>15.8</c:v>
                </c:pt>
                <c:pt idx="1351">
                  <c:v>15.8</c:v>
                </c:pt>
                <c:pt idx="1352">
                  <c:v>15.9</c:v>
                </c:pt>
                <c:pt idx="1353">
                  <c:v>15.9</c:v>
                </c:pt>
                <c:pt idx="1354">
                  <c:v>15.9</c:v>
                </c:pt>
                <c:pt idx="1355">
                  <c:v>15.9</c:v>
                </c:pt>
                <c:pt idx="1356">
                  <c:v>15.9</c:v>
                </c:pt>
                <c:pt idx="1357">
                  <c:v>15.9</c:v>
                </c:pt>
                <c:pt idx="1358">
                  <c:v>15.9</c:v>
                </c:pt>
                <c:pt idx="1359">
                  <c:v>15.9</c:v>
                </c:pt>
                <c:pt idx="1360">
                  <c:v>16</c:v>
                </c:pt>
                <c:pt idx="1361">
                  <c:v>16</c:v>
                </c:pt>
                <c:pt idx="1362">
                  <c:v>16</c:v>
                </c:pt>
                <c:pt idx="1363">
                  <c:v>16</c:v>
                </c:pt>
                <c:pt idx="1364">
                  <c:v>16</c:v>
                </c:pt>
                <c:pt idx="1365">
                  <c:v>16</c:v>
                </c:pt>
                <c:pt idx="1366">
                  <c:v>16</c:v>
                </c:pt>
                <c:pt idx="1367">
                  <c:v>16</c:v>
                </c:pt>
                <c:pt idx="1368">
                  <c:v>16</c:v>
                </c:pt>
                <c:pt idx="1369">
                  <c:v>16</c:v>
                </c:pt>
                <c:pt idx="1370">
                  <c:v>16</c:v>
                </c:pt>
                <c:pt idx="1371">
                  <c:v>16</c:v>
                </c:pt>
                <c:pt idx="1372">
                  <c:v>16</c:v>
                </c:pt>
                <c:pt idx="1373">
                  <c:v>16</c:v>
                </c:pt>
                <c:pt idx="1374">
                  <c:v>16</c:v>
                </c:pt>
                <c:pt idx="1375">
                  <c:v>16</c:v>
                </c:pt>
                <c:pt idx="1376">
                  <c:v>16.2</c:v>
                </c:pt>
                <c:pt idx="1377">
                  <c:v>16.2</c:v>
                </c:pt>
                <c:pt idx="1378">
                  <c:v>16.2</c:v>
                </c:pt>
                <c:pt idx="1379">
                  <c:v>16.2</c:v>
                </c:pt>
                <c:pt idx="1380">
                  <c:v>16.2</c:v>
                </c:pt>
                <c:pt idx="1381">
                  <c:v>16.2</c:v>
                </c:pt>
                <c:pt idx="1382">
                  <c:v>16.2</c:v>
                </c:pt>
                <c:pt idx="1383">
                  <c:v>16.2</c:v>
                </c:pt>
                <c:pt idx="1384">
                  <c:v>16.2</c:v>
                </c:pt>
                <c:pt idx="1385">
                  <c:v>16.2</c:v>
                </c:pt>
                <c:pt idx="1386">
                  <c:v>16.2</c:v>
                </c:pt>
                <c:pt idx="1387">
                  <c:v>16.2</c:v>
                </c:pt>
                <c:pt idx="1388">
                  <c:v>16.2</c:v>
                </c:pt>
                <c:pt idx="1389">
                  <c:v>16.2</c:v>
                </c:pt>
                <c:pt idx="1390">
                  <c:v>16.2</c:v>
                </c:pt>
                <c:pt idx="1391">
                  <c:v>16.2</c:v>
                </c:pt>
                <c:pt idx="1392">
                  <c:v>16.2</c:v>
                </c:pt>
                <c:pt idx="1393">
                  <c:v>16.2</c:v>
                </c:pt>
                <c:pt idx="1394">
                  <c:v>16.2</c:v>
                </c:pt>
                <c:pt idx="1395">
                  <c:v>16.2</c:v>
                </c:pt>
                <c:pt idx="1396">
                  <c:v>16.2</c:v>
                </c:pt>
                <c:pt idx="1397">
                  <c:v>16.2</c:v>
                </c:pt>
                <c:pt idx="1398">
                  <c:v>16.2</c:v>
                </c:pt>
                <c:pt idx="1399">
                  <c:v>16.2</c:v>
                </c:pt>
                <c:pt idx="1400">
                  <c:v>16.2</c:v>
                </c:pt>
                <c:pt idx="1401">
                  <c:v>16.3</c:v>
                </c:pt>
                <c:pt idx="1402">
                  <c:v>16.3</c:v>
                </c:pt>
                <c:pt idx="1403">
                  <c:v>16.3</c:v>
                </c:pt>
                <c:pt idx="1404">
                  <c:v>16.3</c:v>
                </c:pt>
                <c:pt idx="1405">
                  <c:v>16.3</c:v>
                </c:pt>
                <c:pt idx="1406">
                  <c:v>16.3</c:v>
                </c:pt>
                <c:pt idx="1407">
                  <c:v>16.3</c:v>
                </c:pt>
                <c:pt idx="1408">
                  <c:v>16.3</c:v>
                </c:pt>
                <c:pt idx="1409">
                  <c:v>16.3</c:v>
                </c:pt>
                <c:pt idx="1410">
                  <c:v>16.3</c:v>
                </c:pt>
                <c:pt idx="1411">
                  <c:v>16.3</c:v>
                </c:pt>
                <c:pt idx="1412">
                  <c:v>16.3</c:v>
                </c:pt>
                <c:pt idx="1413">
                  <c:v>16.3</c:v>
                </c:pt>
                <c:pt idx="1414">
                  <c:v>16.3</c:v>
                </c:pt>
                <c:pt idx="1415">
                  <c:v>16.3</c:v>
                </c:pt>
                <c:pt idx="1416">
                  <c:v>16.3</c:v>
                </c:pt>
                <c:pt idx="1417">
                  <c:v>16.3</c:v>
                </c:pt>
                <c:pt idx="1418">
                  <c:v>16.3</c:v>
                </c:pt>
                <c:pt idx="1419">
                  <c:v>16.3</c:v>
                </c:pt>
                <c:pt idx="1420">
                  <c:v>16.3</c:v>
                </c:pt>
                <c:pt idx="1421">
                  <c:v>16.3</c:v>
                </c:pt>
                <c:pt idx="1422">
                  <c:v>16.3</c:v>
                </c:pt>
                <c:pt idx="1423">
                  <c:v>16.3</c:v>
                </c:pt>
                <c:pt idx="1424">
                  <c:v>16.3</c:v>
                </c:pt>
                <c:pt idx="1425">
                  <c:v>16.3</c:v>
                </c:pt>
                <c:pt idx="1426">
                  <c:v>16.3</c:v>
                </c:pt>
                <c:pt idx="1427">
                  <c:v>16.3</c:v>
                </c:pt>
                <c:pt idx="1428">
                  <c:v>16.3</c:v>
                </c:pt>
                <c:pt idx="1429">
                  <c:v>16.3</c:v>
                </c:pt>
                <c:pt idx="1430">
                  <c:v>16.3</c:v>
                </c:pt>
                <c:pt idx="1431">
                  <c:v>16.3</c:v>
                </c:pt>
                <c:pt idx="1432">
                  <c:v>16.3</c:v>
                </c:pt>
                <c:pt idx="1433">
                  <c:v>16.3</c:v>
                </c:pt>
                <c:pt idx="1434">
                  <c:v>16.3</c:v>
                </c:pt>
                <c:pt idx="1435">
                  <c:v>16.3</c:v>
                </c:pt>
                <c:pt idx="1436">
                  <c:v>16.3</c:v>
                </c:pt>
                <c:pt idx="1437">
                  <c:v>16.3</c:v>
                </c:pt>
                <c:pt idx="1438">
                  <c:v>16.3</c:v>
                </c:pt>
                <c:pt idx="1439">
                  <c:v>16.3</c:v>
                </c:pt>
                <c:pt idx="1440">
                  <c:v>16.3</c:v>
                </c:pt>
                <c:pt idx="1441">
                  <c:v>16.3</c:v>
                </c:pt>
                <c:pt idx="1442">
                  <c:v>16.3</c:v>
                </c:pt>
                <c:pt idx="1443">
                  <c:v>16.3</c:v>
                </c:pt>
                <c:pt idx="1444">
                  <c:v>16.3</c:v>
                </c:pt>
                <c:pt idx="1445">
                  <c:v>16.3</c:v>
                </c:pt>
                <c:pt idx="1446">
                  <c:v>16.3</c:v>
                </c:pt>
                <c:pt idx="1447">
                  <c:v>16.3</c:v>
                </c:pt>
                <c:pt idx="1448">
                  <c:v>16.399999999999999</c:v>
                </c:pt>
                <c:pt idx="1449">
                  <c:v>16.399999999999999</c:v>
                </c:pt>
                <c:pt idx="1450">
                  <c:v>16.399999999999999</c:v>
                </c:pt>
                <c:pt idx="1451">
                  <c:v>16.399999999999999</c:v>
                </c:pt>
                <c:pt idx="1452">
                  <c:v>16.399999999999999</c:v>
                </c:pt>
                <c:pt idx="1453">
                  <c:v>16.399999999999999</c:v>
                </c:pt>
                <c:pt idx="1454">
                  <c:v>16.399999999999999</c:v>
                </c:pt>
                <c:pt idx="1455">
                  <c:v>16.399999999999999</c:v>
                </c:pt>
                <c:pt idx="1456">
                  <c:v>16.5</c:v>
                </c:pt>
                <c:pt idx="1457">
                  <c:v>16.5</c:v>
                </c:pt>
                <c:pt idx="1458">
                  <c:v>16.5</c:v>
                </c:pt>
                <c:pt idx="1459">
                  <c:v>16.5</c:v>
                </c:pt>
                <c:pt idx="1460">
                  <c:v>16.5</c:v>
                </c:pt>
                <c:pt idx="1461">
                  <c:v>16.5</c:v>
                </c:pt>
                <c:pt idx="1462">
                  <c:v>16.5</c:v>
                </c:pt>
                <c:pt idx="1463">
                  <c:v>16.5</c:v>
                </c:pt>
                <c:pt idx="1464">
                  <c:v>16.5</c:v>
                </c:pt>
                <c:pt idx="1465">
                  <c:v>16.5</c:v>
                </c:pt>
                <c:pt idx="1466">
                  <c:v>16.5</c:v>
                </c:pt>
                <c:pt idx="1467">
                  <c:v>16.5</c:v>
                </c:pt>
                <c:pt idx="1468">
                  <c:v>16.5</c:v>
                </c:pt>
                <c:pt idx="1469">
                  <c:v>16.5</c:v>
                </c:pt>
                <c:pt idx="1470">
                  <c:v>16.5</c:v>
                </c:pt>
                <c:pt idx="1471">
                  <c:v>16.5</c:v>
                </c:pt>
                <c:pt idx="1472">
                  <c:v>16.5</c:v>
                </c:pt>
                <c:pt idx="1473">
                  <c:v>16.5</c:v>
                </c:pt>
                <c:pt idx="1474">
                  <c:v>16.5</c:v>
                </c:pt>
                <c:pt idx="1475">
                  <c:v>16.5</c:v>
                </c:pt>
                <c:pt idx="1476">
                  <c:v>16.5</c:v>
                </c:pt>
                <c:pt idx="1477">
                  <c:v>16.5</c:v>
                </c:pt>
                <c:pt idx="1478">
                  <c:v>16.5</c:v>
                </c:pt>
                <c:pt idx="1479">
                  <c:v>16.5</c:v>
                </c:pt>
                <c:pt idx="1480">
                  <c:v>16.5</c:v>
                </c:pt>
                <c:pt idx="1481">
                  <c:v>16.5</c:v>
                </c:pt>
                <c:pt idx="1482">
                  <c:v>16.5</c:v>
                </c:pt>
                <c:pt idx="1483">
                  <c:v>16.5</c:v>
                </c:pt>
                <c:pt idx="1484">
                  <c:v>16.5</c:v>
                </c:pt>
                <c:pt idx="1485">
                  <c:v>16.5</c:v>
                </c:pt>
                <c:pt idx="1486">
                  <c:v>16.5</c:v>
                </c:pt>
                <c:pt idx="1487">
                  <c:v>16.5</c:v>
                </c:pt>
                <c:pt idx="1488">
                  <c:v>16.5</c:v>
                </c:pt>
                <c:pt idx="1489">
                  <c:v>16.5</c:v>
                </c:pt>
                <c:pt idx="1490">
                  <c:v>16.5</c:v>
                </c:pt>
                <c:pt idx="1491">
                  <c:v>16.5</c:v>
                </c:pt>
                <c:pt idx="1492">
                  <c:v>16.5</c:v>
                </c:pt>
                <c:pt idx="1493">
                  <c:v>16.5</c:v>
                </c:pt>
                <c:pt idx="1494">
                  <c:v>16.5</c:v>
                </c:pt>
                <c:pt idx="1495">
                  <c:v>16.5</c:v>
                </c:pt>
                <c:pt idx="1496">
                  <c:v>16.5</c:v>
                </c:pt>
                <c:pt idx="1497">
                  <c:v>16.5</c:v>
                </c:pt>
                <c:pt idx="1498">
                  <c:v>16.5</c:v>
                </c:pt>
                <c:pt idx="1499">
                  <c:v>16.5</c:v>
                </c:pt>
                <c:pt idx="1500">
                  <c:v>16.5</c:v>
                </c:pt>
                <c:pt idx="1501">
                  <c:v>16.5</c:v>
                </c:pt>
                <c:pt idx="1502">
                  <c:v>16.5</c:v>
                </c:pt>
                <c:pt idx="1503">
                  <c:v>16.5</c:v>
                </c:pt>
                <c:pt idx="1504">
                  <c:v>16.5</c:v>
                </c:pt>
                <c:pt idx="1505">
                  <c:v>16.5</c:v>
                </c:pt>
                <c:pt idx="1506">
                  <c:v>16.5</c:v>
                </c:pt>
                <c:pt idx="1507">
                  <c:v>16.5</c:v>
                </c:pt>
                <c:pt idx="1508">
                  <c:v>16.5</c:v>
                </c:pt>
                <c:pt idx="1509">
                  <c:v>16.5</c:v>
                </c:pt>
                <c:pt idx="1510">
                  <c:v>16.5</c:v>
                </c:pt>
                <c:pt idx="1511">
                  <c:v>16.5</c:v>
                </c:pt>
                <c:pt idx="1512">
                  <c:v>16.5</c:v>
                </c:pt>
                <c:pt idx="1513">
                  <c:v>16.5</c:v>
                </c:pt>
                <c:pt idx="1514">
                  <c:v>16.5</c:v>
                </c:pt>
                <c:pt idx="1515">
                  <c:v>16.5</c:v>
                </c:pt>
                <c:pt idx="1516">
                  <c:v>16.5</c:v>
                </c:pt>
                <c:pt idx="1517">
                  <c:v>16.5</c:v>
                </c:pt>
                <c:pt idx="1518">
                  <c:v>16.5</c:v>
                </c:pt>
                <c:pt idx="1519">
                  <c:v>16.5</c:v>
                </c:pt>
                <c:pt idx="1520">
                  <c:v>16.5</c:v>
                </c:pt>
                <c:pt idx="1521">
                  <c:v>16.5</c:v>
                </c:pt>
                <c:pt idx="1522">
                  <c:v>16.5</c:v>
                </c:pt>
                <c:pt idx="1523">
                  <c:v>16.5</c:v>
                </c:pt>
                <c:pt idx="1524">
                  <c:v>16.5</c:v>
                </c:pt>
                <c:pt idx="1525">
                  <c:v>16.5</c:v>
                </c:pt>
                <c:pt idx="1526">
                  <c:v>16.5</c:v>
                </c:pt>
                <c:pt idx="1527">
                  <c:v>16.5</c:v>
                </c:pt>
                <c:pt idx="1528">
                  <c:v>16.5</c:v>
                </c:pt>
                <c:pt idx="1529">
                  <c:v>16.5</c:v>
                </c:pt>
                <c:pt idx="1530">
                  <c:v>16.5</c:v>
                </c:pt>
                <c:pt idx="1531">
                  <c:v>16.5</c:v>
                </c:pt>
                <c:pt idx="1532">
                  <c:v>16.5</c:v>
                </c:pt>
                <c:pt idx="1533">
                  <c:v>16.5</c:v>
                </c:pt>
                <c:pt idx="1534">
                  <c:v>16.600000000000001</c:v>
                </c:pt>
                <c:pt idx="1535">
                  <c:v>16.600000000000001</c:v>
                </c:pt>
                <c:pt idx="1536">
                  <c:v>16.600000000000001</c:v>
                </c:pt>
                <c:pt idx="1537">
                  <c:v>16.600000000000001</c:v>
                </c:pt>
                <c:pt idx="1538">
                  <c:v>16.600000000000001</c:v>
                </c:pt>
                <c:pt idx="1539">
                  <c:v>16.600000000000001</c:v>
                </c:pt>
                <c:pt idx="1540">
                  <c:v>16.600000000000001</c:v>
                </c:pt>
                <c:pt idx="1541">
                  <c:v>16.600000000000001</c:v>
                </c:pt>
                <c:pt idx="1542">
                  <c:v>16.600000000000001</c:v>
                </c:pt>
                <c:pt idx="1543">
                  <c:v>16.600000000000001</c:v>
                </c:pt>
                <c:pt idx="1544">
                  <c:v>16.600000000000001</c:v>
                </c:pt>
                <c:pt idx="1545">
                  <c:v>16.600000000000001</c:v>
                </c:pt>
                <c:pt idx="1546">
                  <c:v>16.600000000000001</c:v>
                </c:pt>
                <c:pt idx="1547">
                  <c:v>16.600000000000001</c:v>
                </c:pt>
                <c:pt idx="1548">
                  <c:v>16.600000000000001</c:v>
                </c:pt>
                <c:pt idx="1549">
                  <c:v>16.600000000000001</c:v>
                </c:pt>
                <c:pt idx="1550">
                  <c:v>16.600000000000001</c:v>
                </c:pt>
                <c:pt idx="1551">
                  <c:v>16.600000000000001</c:v>
                </c:pt>
                <c:pt idx="1552">
                  <c:v>16.600000000000001</c:v>
                </c:pt>
                <c:pt idx="1553">
                  <c:v>16.600000000000001</c:v>
                </c:pt>
                <c:pt idx="1554">
                  <c:v>16.600000000000001</c:v>
                </c:pt>
                <c:pt idx="1555">
                  <c:v>16.600000000000001</c:v>
                </c:pt>
                <c:pt idx="1556">
                  <c:v>16.600000000000001</c:v>
                </c:pt>
                <c:pt idx="1557">
                  <c:v>16.600000000000001</c:v>
                </c:pt>
                <c:pt idx="1558">
                  <c:v>16.600000000000001</c:v>
                </c:pt>
                <c:pt idx="1559">
                  <c:v>16.600000000000001</c:v>
                </c:pt>
                <c:pt idx="1560">
                  <c:v>16.600000000000001</c:v>
                </c:pt>
                <c:pt idx="1561">
                  <c:v>16.600000000000001</c:v>
                </c:pt>
                <c:pt idx="1562">
                  <c:v>16.600000000000001</c:v>
                </c:pt>
                <c:pt idx="1563">
                  <c:v>16.600000000000001</c:v>
                </c:pt>
                <c:pt idx="1564">
                  <c:v>16.600000000000001</c:v>
                </c:pt>
                <c:pt idx="1565">
                  <c:v>16.600000000000001</c:v>
                </c:pt>
                <c:pt idx="1566">
                  <c:v>16.600000000000001</c:v>
                </c:pt>
                <c:pt idx="1567">
                  <c:v>16.600000000000001</c:v>
                </c:pt>
                <c:pt idx="1568">
                  <c:v>16.600000000000001</c:v>
                </c:pt>
                <c:pt idx="1569">
                  <c:v>16.600000000000001</c:v>
                </c:pt>
                <c:pt idx="1570">
                  <c:v>16.600000000000001</c:v>
                </c:pt>
                <c:pt idx="1571">
                  <c:v>16.600000000000001</c:v>
                </c:pt>
                <c:pt idx="1572">
                  <c:v>16.600000000000001</c:v>
                </c:pt>
                <c:pt idx="1573">
                  <c:v>16.600000000000001</c:v>
                </c:pt>
                <c:pt idx="1574">
                  <c:v>16.600000000000001</c:v>
                </c:pt>
                <c:pt idx="1575">
                  <c:v>16.600000000000001</c:v>
                </c:pt>
                <c:pt idx="1576">
                  <c:v>16.600000000000001</c:v>
                </c:pt>
                <c:pt idx="1577">
                  <c:v>16.600000000000001</c:v>
                </c:pt>
                <c:pt idx="1578">
                  <c:v>16.600000000000001</c:v>
                </c:pt>
                <c:pt idx="1579">
                  <c:v>16.600000000000001</c:v>
                </c:pt>
                <c:pt idx="1580">
                  <c:v>16.600000000000001</c:v>
                </c:pt>
                <c:pt idx="1581">
                  <c:v>16.600000000000001</c:v>
                </c:pt>
                <c:pt idx="1582">
                  <c:v>16.600000000000001</c:v>
                </c:pt>
                <c:pt idx="1583">
                  <c:v>16.600000000000001</c:v>
                </c:pt>
                <c:pt idx="1584">
                  <c:v>16.600000000000001</c:v>
                </c:pt>
                <c:pt idx="1585">
                  <c:v>16.600000000000001</c:v>
                </c:pt>
                <c:pt idx="1586">
                  <c:v>16.600000000000001</c:v>
                </c:pt>
                <c:pt idx="1587">
                  <c:v>16.600000000000001</c:v>
                </c:pt>
                <c:pt idx="1588">
                  <c:v>16.600000000000001</c:v>
                </c:pt>
                <c:pt idx="1589">
                  <c:v>16.7</c:v>
                </c:pt>
                <c:pt idx="1590">
                  <c:v>16.7</c:v>
                </c:pt>
                <c:pt idx="1591">
                  <c:v>16.7</c:v>
                </c:pt>
                <c:pt idx="1592">
                  <c:v>16.7</c:v>
                </c:pt>
                <c:pt idx="1593">
                  <c:v>16.7</c:v>
                </c:pt>
                <c:pt idx="1594">
                  <c:v>16.7</c:v>
                </c:pt>
                <c:pt idx="1595">
                  <c:v>16.7</c:v>
                </c:pt>
                <c:pt idx="1596">
                  <c:v>16.7</c:v>
                </c:pt>
                <c:pt idx="1597">
                  <c:v>16.8</c:v>
                </c:pt>
                <c:pt idx="1598">
                  <c:v>16.8</c:v>
                </c:pt>
                <c:pt idx="1599">
                  <c:v>16.8</c:v>
                </c:pt>
                <c:pt idx="1600">
                  <c:v>16.8</c:v>
                </c:pt>
                <c:pt idx="1601">
                  <c:v>16.8</c:v>
                </c:pt>
                <c:pt idx="1602">
                  <c:v>16.8</c:v>
                </c:pt>
                <c:pt idx="1603">
                  <c:v>16.8</c:v>
                </c:pt>
                <c:pt idx="1604">
                  <c:v>16.8</c:v>
                </c:pt>
                <c:pt idx="1605">
                  <c:v>16.8</c:v>
                </c:pt>
                <c:pt idx="1606">
                  <c:v>16.8</c:v>
                </c:pt>
                <c:pt idx="1607">
                  <c:v>16.8</c:v>
                </c:pt>
                <c:pt idx="1608">
                  <c:v>16.8</c:v>
                </c:pt>
                <c:pt idx="1609">
                  <c:v>16.8</c:v>
                </c:pt>
                <c:pt idx="1610">
                  <c:v>16.8</c:v>
                </c:pt>
                <c:pt idx="1611">
                  <c:v>16.8</c:v>
                </c:pt>
                <c:pt idx="1612">
                  <c:v>16.8</c:v>
                </c:pt>
                <c:pt idx="1613">
                  <c:v>16.8</c:v>
                </c:pt>
                <c:pt idx="1614">
                  <c:v>16.8</c:v>
                </c:pt>
                <c:pt idx="1615">
                  <c:v>16.8</c:v>
                </c:pt>
                <c:pt idx="1616">
                  <c:v>16.8</c:v>
                </c:pt>
                <c:pt idx="1617">
                  <c:v>16.8</c:v>
                </c:pt>
                <c:pt idx="1618">
                  <c:v>16.8</c:v>
                </c:pt>
                <c:pt idx="1619">
                  <c:v>16.8</c:v>
                </c:pt>
                <c:pt idx="1620">
                  <c:v>16.8</c:v>
                </c:pt>
                <c:pt idx="1621">
                  <c:v>16.8</c:v>
                </c:pt>
                <c:pt idx="1622">
                  <c:v>16.8</c:v>
                </c:pt>
                <c:pt idx="1623">
                  <c:v>16.8</c:v>
                </c:pt>
                <c:pt idx="1624">
                  <c:v>16.8</c:v>
                </c:pt>
                <c:pt idx="1625">
                  <c:v>16.8</c:v>
                </c:pt>
                <c:pt idx="1626">
                  <c:v>16.8</c:v>
                </c:pt>
                <c:pt idx="1627">
                  <c:v>16.8</c:v>
                </c:pt>
                <c:pt idx="1628">
                  <c:v>16.8</c:v>
                </c:pt>
                <c:pt idx="1629">
                  <c:v>16.8</c:v>
                </c:pt>
                <c:pt idx="1630">
                  <c:v>16.8</c:v>
                </c:pt>
                <c:pt idx="1631">
                  <c:v>16.8</c:v>
                </c:pt>
                <c:pt idx="1632">
                  <c:v>16.8</c:v>
                </c:pt>
                <c:pt idx="1633">
                  <c:v>16.8</c:v>
                </c:pt>
                <c:pt idx="1634">
                  <c:v>16.8</c:v>
                </c:pt>
                <c:pt idx="1635">
                  <c:v>16.8</c:v>
                </c:pt>
                <c:pt idx="1636">
                  <c:v>16.8</c:v>
                </c:pt>
                <c:pt idx="1637">
                  <c:v>16.8</c:v>
                </c:pt>
                <c:pt idx="1638">
                  <c:v>16.8</c:v>
                </c:pt>
                <c:pt idx="1639">
                  <c:v>16.8</c:v>
                </c:pt>
                <c:pt idx="1640">
                  <c:v>16.8</c:v>
                </c:pt>
                <c:pt idx="1641">
                  <c:v>16.8</c:v>
                </c:pt>
                <c:pt idx="1642">
                  <c:v>16.8</c:v>
                </c:pt>
                <c:pt idx="1643">
                  <c:v>16.8</c:v>
                </c:pt>
                <c:pt idx="1644">
                  <c:v>16.8</c:v>
                </c:pt>
                <c:pt idx="1645">
                  <c:v>16.8</c:v>
                </c:pt>
                <c:pt idx="1646">
                  <c:v>16.8</c:v>
                </c:pt>
                <c:pt idx="1647">
                  <c:v>16.8</c:v>
                </c:pt>
                <c:pt idx="1648">
                  <c:v>16.8</c:v>
                </c:pt>
                <c:pt idx="1649">
                  <c:v>16.8</c:v>
                </c:pt>
                <c:pt idx="1650">
                  <c:v>16.8</c:v>
                </c:pt>
                <c:pt idx="1651">
                  <c:v>16.8</c:v>
                </c:pt>
                <c:pt idx="1652">
                  <c:v>16.8</c:v>
                </c:pt>
                <c:pt idx="1653">
                  <c:v>16.8</c:v>
                </c:pt>
                <c:pt idx="1654">
                  <c:v>16.8</c:v>
                </c:pt>
                <c:pt idx="1655">
                  <c:v>16.8</c:v>
                </c:pt>
                <c:pt idx="1656">
                  <c:v>16.8</c:v>
                </c:pt>
                <c:pt idx="1657">
                  <c:v>16.8</c:v>
                </c:pt>
                <c:pt idx="1658">
                  <c:v>16.8</c:v>
                </c:pt>
                <c:pt idx="1659">
                  <c:v>16.8</c:v>
                </c:pt>
                <c:pt idx="1660">
                  <c:v>16.8</c:v>
                </c:pt>
                <c:pt idx="1661">
                  <c:v>16.8</c:v>
                </c:pt>
                <c:pt idx="1662">
                  <c:v>16.8</c:v>
                </c:pt>
                <c:pt idx="1663">
                  <c:v>16.8</c:v>
                </c:pt>
                <c:pt idx="1664">
                  <c:v>16.8</c:v>
                </c:pt>
                <c:pt idx="1665">
                  <c:v>16.8</c:v>
                </c:pt>
                <c:pt idx="1666">
                  <c:v>16.8</c:v>
                </c:pt>
                <c:pt idx="1667">
                  <c:v>16.8</c:v>
                </c:pt>
                <c:pt idx="1668">
                  <c:v>16.8</c:v>
                </c:pt>
                <c:pt idx="1669">
                  <c:v>16.8</c:v>
                </c:pt>
                <c:pt idx="1670">
                  <c:v>16.8</c:v>
                </c:pt>
                <c:pt idx="1671">
                  <c:v>16.8</c:v>
                </c:pt>
                <c:pt idx="1672">
                  <c:v>16.8</c:v>
                </c:pt>
                <c:pt idx="1673">
                  <c:v>16.8</c:v>
                </c:pt>
                <c:pt idx="1674">
                  <c:v>16.8</c:v>
                </c:pt>
                <c:pt idx="1675">
                  <c:v>16.8</c:v>
                </c:pt>
                <c:pt idx="1676">
                  <c:v>16.8</c:v>
                </c:pt>
                <c:pt idx="1677">
                  <c:v>16.8</c:v>
                </c:pt>
                <c:pt idx="1678">
                  <c:v>16.8</c:v>
                </c:pt>
                <c:pt idx="1679">
                  <c:v>16.8</c:v>
                </c:pt>
                <c:pt idx="1680">
                  <c:v>16.8</c:v>
                </c:pt>
                <c:pt idx="1681">
                  <c:v>16.8</c:v>
                </c:pt>
                <c:pt idx="1682">
                  <c:v>16.8</c:v>
                </c:pt>
                <c:pt idx="1683">
                  <c:v>16.8</c:v>
                </c:pt>
                <c:pt idx="1684">
                  <c:v>16.8</c:v>
                </c:pt>
                <c:pt idx="1685">
                  <c:v>16.8</c:v>
                </c:pt>
                <c:pt idx="1686">
                  <c:v>16.8</c:v>
                </c:pt>
                <c:pt idx="1687">
                  <c:v>16.8</c:v>
                </c:pt>
                <c:pt idx="1688">
                  <c:v>16.8</c:v>
                </c:pt>
                <c:pt idx="1689">
                  <c:v>16.8</c:v>
                </c:pt>
                <c:pt idx="1690">
                  <c:v>16.8</c:v>
                </c:pt>
                <c:pt idx="1691">
                  <c:v>16.8</c:v>
                </c:pt>
                <c:pt idx="1692">
                  <c:v>16.8</c:v>
                </c:pt>
                <c:pt idx="1693">
                  <c:v>16.8</c:v>
                </c:pt>
                <c:pt idx="1694">
                  <c:v>16.8</c:v>
                </c:pt>
                <c:pt idx="1695">
                  <c:v>16.8</c:v>
                </c:pt>
                <c:pt idx="1696">
                  <c:v>16.8</c:v>
                </c:pt>
                <c:pt idx="1697">
                  <c:v>16.8</c:v>
                </c:pt>
                <c:pt idx="1698">
                  <c:v>16.8</c:v>
                </c:pt>
                <c:pt idx="1699">
                  <c:v>16.8</c:v>
                </c:pt>
                <c:pt idx="1700">
                  <c:v>16.8</c:v>
                </c:pt>
                <c:pt idx="1701">
                  <c:v>16.8</c:v>
                </c:pt>
                <c:pt idx="1702">
                  <c:v>16.8</c:v>
                </c:pt>
                <c:pt idx="1703">
                  <c:v>16.8</c:v>
                </c:pt>
                <c:pt idx="1704">
                  <c:v>16.8</c:v>
                </c:pt>
                <c:pt idx="1705">
                  <c:v>16.8</c:v>
                </c:pt>
                <c:pt idx="1706">
                  <c:v>16.8</c:v>
                </c:pt>
                <c:pt idx="1707">
                  <c:v>16.8</c:v>
                </c:pt>
                <c:pt idx="1708">
                  <c:v>16.8</c:v>
                </c:pt>
                <c:pt idx="1709">
                  <c:v>16.8</c:v>
                </c:pt>
                <c:pt idx="1710">
                  <c:v>16.8</c:v>
                </c:pt>
                <c:pt idx="1711">
                  <c:v>16.8</c:v>
                </c:pt>
                <c:pt idx="1712">
                  <c:v>16.8</c:v>
                </c:pt>
                <c:pt idx="1713">
                  <c:v>16.8</c:v>
                </c:pt>
                <c:pt idx="1714">
                  <c:v>16.8</c:v>
                </c:pt>
                <c:pt idx="1715">
                  <c:v>16.8</c:v>
                </c:pt>
                <c:pt idx="1716">
                  <c:v>16.8</c:v>
                </c:pt>
                <c:pt idx="1717">
                  <c:v>16.8</c:v>
                </c:pt>
                <c:pt idx="1718">
                  <c:v>16.8</c:v>
                </c:pt>
                <c:pt idx="1719">
                  <c:v>16.8</c:v>
                </c:pt>
                <c:pt idx="1720">
                  <c:v>16.8</c:v>
                </c:pt>
                <c:pt idx="1721">
                  <c:v>16.8</c:v>
                </c:pt>
                <c:pt idx="1722">
                  <c:v>16.8</c:v>
                </c:pt>
                <c:pt idx="1723">
                  <c:v>16.8</c:v>
                </c:pt>
                <c:pt idx="1724">
                  <c:v>16.8</c:v>
                </c:pt>
                <c:pt idx="1725">
                  <c:v>16.8</c:v>
                </c:pt>
                <c:pt idx="1726">
                  <c:v>16.8</c:v>
                </c:pt>
                <c:pt idx="1727">
                  <c:v>16.8</c:v>
                </c:pt>
                <c:pt idx="1728">
                  <c:v>16.8</c:v>
                </c:pt>
                <c:pt idx="1729">
                  <c:v>16.8</c:v>
                </c:pt>
                <c:pt idx="1730">
                  <c:v>16.899999999999999</c:v>
                </c:pt>
                <c:pt idx="1731">
                  <c:v>16.899999999999999</c:v>
                </c:pt>
                <c:pt idx="1732">
                  <c:v>16.899999999999999</c:v>
                </c:pt>
                <c:pt idx="1733">
                  <c:v>16.899999999999999</c:v>
                </c:pt>
                <c:pt idx="1734">
                  <c:v>16.899999999999999</c:v>
                </c:pt>
                <c:pt idx="1735">
                  <c:v>16.899999999999999</c:v>
                </c:pt>
                <c:pt idx="1736">
                  <c:v>16.899999999999999</c:v>
                </c:pt>
                <c:pt idx="1737">
                  <c:v>16.899999999999999</c:v>
                </c:pt>
                <c:pt idx="1738">
                  <c:v>16.899999999999999</c:v>
                </c:pt>
                <c:pt idx="1739">
                  <c:v>16.899999999999999</c:v>
                </c:pt>
                <c:pt idx="1740">
                  <c:v>16.899999999999999</c:v>
                </c:pt>
                <c:pt idx="1741">
                  <c:v>16.899999999999999</c:v>
                </c:pt>
                <c:pt idx="1742">
                  <c:v>16.899999999999999</c:v>
                </c:pt>
                <c:pt idx="1743">
                  <c:v>16.899999999999999</c:v>
                </c:pt>
                <c:pt idx="1744">
                  <c:v>16.899999999999999</c:v>
                </c:pt>
                <c:pt idx="1745">
                  <c:v>16.899999999999999</c:v>
                </c:pt>
                <c:pt idx="1746">
                  <c:v>16.899999999999999</c:v>
                </c:pt>
                <c:pt idx="1747">
                  <c:v>16.899999999999999</c:v>
                </c:pt>
                <c:pt idx="1748">
                  <c:v>16.899999999999999</c:v>
                </c:pt>
                <c:pt idx="1749">
                  <c:v>16.899999999999999</c:v>
                </c:pt>
                <c:pt idx="1750">
                  <c:v>16.899999999999999</c:v>
                </c:pt>
                <c:pt idx="1751">
                  <c:v>16.899999999999999</c:v>
                </c:pt>
                <c:pt idx="1752">
                  <c:v>16.899999999999999</c:v>
                </c:pt>
                <c:pt idx="1753">
                  <c:v>16.899999999999999</c:v>
                </c:pt>
                <c:pt idx="1754">
                  <c:v>16.899999999999999</c:v>
                </c:pt>
                <c:pt idx="1755">
                  <c:v>16.899999999999999</c:v>
                </c:pt>
                <c:pt idx="1756">
                  <c:v>16.899999999999999</c:v>
                </c:pt>
                <c:pt idx="1757">
                  <c:v>16.899999999999999</c:v>
                </c:pt>
                <c:pt idx="1758">
                  <c:v>16.899999999999999</c:v>
                </c:pt>
                <c:pt idx="1759">
                  <c:v>16.899999999999999</c:v>
                </c:pt>
                <c:pt idx="1760">
                  <c:v>16.899999999999999</c:v>
                </c:pt>
                <c:pt idx="1761">
                  <c:v>16.899999999999999</c:v>
                </c:pt>
                <c:pt idx="1762">
                  <c:v>16.899999999999999</c:v>
                </c:pt>
                <c:pt idx="1763">
                  <c:v>16.899999999999999</c:v>
                </c:pt>
                <c:pt idx="1764">
                  <c:v>16.899999999999999</c:v>
                </c:pt>
                <c:pt idx="1765">
                  <c:v>16.899999999999999</c:v>
                </c:pt>
                <c:pt idx="1766">
                  <c:v>16.899999999999999</c:v>
                </c:pt>
                <c:pt idx="1767">
                  <c:v>16.899999999999999</c:v>
                </c:pt>
                <c:pt idx="1768">
                  <c:v>16.899999999999999</c:v>
                </c:pt>
                <c:pt idx="1769">
                  <c:v>16.899999999999999</c:v>
                </c:pt>
                <c:pt idx="1770">
                  <c:v>16.899999999999999</c:v>
                </c:pt>
                <c:pt idx="1771">
                  <c:v>16.899999999999999</c:v>
                </c:pt>
                <c:pt idx="1772">
                  <c:v>16.899999999999999</c:v>
                </c:pt>
                <c:pt idx="1773">
                  <c:v>16.899999999999999</c:v>
                </c:pt>
                <c:pt idx="1774">
                  <c:v>16.899999999999999</c:v>
                </c:pt>
                <c:pt idx="1775">
                  <c:v>16.899999999999999</c:v>
                </c:pt>
                <c:pt idx="1776">
                  <c:v>16.899999999999999</c:v>
                </c:pt>
                <c:pt idx="1777">
                  <c:v>16.899999999999999</c:v>
                </c:pt>
                <c:pt idx="1778">
                  <c:v>16.899999999999999</c:v>
                </c:pt>
                <c:pt idx="1779">
                  <c:v>16.899999999999999</c:v>
                </c:pt>
                <c:pt idx="1780">
                  <c:v>16.899999999999999</c:v>
                </c:pt>
                <c:pt idx="1781">
                  <c:v>16.899999999999999</c:v>
                </c:pt>
                <c:pt idx="1782">
                  <c:v>16.899999999999999</c:v>
                </c:pt>
                <c:pt idx="1783">
                  <c:v>16.899999999999999</c:v>
                </c:pt>
                <c:pt idx="1784">
                  <c:v>16.899999999999999</c:v>
                </c:pt>
                <c:pt idx="1785">
                  <c:v>16.899999999999999</c:v>
                </c:pt>
                <c:pt idx="1786">
                  <c:v>16.899999999999999</c:v>
                </c:pt>
                <c:pt idx="1787">
                  <c:v>16.899999999999999</c:v>
                </c:pt>
                <c:pt idx="1788">
                  <c:v>16.899999999999999</c:v>
                </c:pt>
                <c:pt idx="1789">
                  <c:v>16.899999999999999</c:v>
                </c:pt>
                <c:pt idx="1790">
                  <c:v>16.899999999999999</c:v>
                </c:pt>
                <c:pt idx="1791">
                  <c:v>16.899999999999999</c:v>
                </c:pt>
                <c:pt idx="1792">
                  <c:v>16.899999999999999</c:v>
                </c:pt>
                <c:pt idx="1793">
                  <c:v>16.899999999999999</c:v>
                </c:pt>
                <c:pt idx="1794">
                  <c:v>16.899999999999999</c:v>
                </c:pt>
                <c:pt idx="1795">
                  <c:v>16.899999999999999</c:v>
                </c:pt>
                <c:pt idx="1796">
                  <c:v>16.899999999999999</c:v>
                </c:pt>
                <c:pt idx="1797">
                  <c:v>16.899999999999999</c:v>
                </c:pt>
                <c:pt idx="1798">
                  <c:v>16.899999999999999</c:v>
                </c:pt>
                <c:pt idx="1799">
                  <c:v>16.899999999999999</c:v>
                </c:pt>
                <c:pt idx="1800">
                  <c:v>16.899999999999999</c:v>
                </c:pt>
                <c:pt idx="1801">
                  <c:v>16.899999999999999</c:v>
                </c:pt>
                <c:pt idx="1802">
                  <c:v>16.899999999999999</c:v>
                </c:pt>
                <c:pt idx="1803">
                  <c:v>16.899999999999999</c:v>
                </c:pt>
                <c:pt idx="1804">
                  <c:v>16.899999999999999</c:v>
                </c:pt>
                <c:pt idx="1805">
                  <c:v>16.899999999999999</c:v>
                </c:pt>
                <c:pt idx="1806">
                  <c:v>16.899999999999999</c:v>
                </c:pt>
                <c:pt idx="1807">
                  <c:v>16.899999999999999</c:v>
                </c:pt>
                <c:pt idx="1808">
                  <c:v>16.899999999999999</c:v>
                </c:pt>
                <c:pt idx="1809">
                  <c:v>16.899999999999999</c:v>
                </c:pt>
                <c:pt idx="1810">
                  <c:v>16.899999999999999</c:v>
                </c:pt>
                <c:pt idx="1811">
                  <c:v>16.899999999999999</c:v>
                </c:pt>
                <c:pt idx="1812">
                  <c:v>16.899999999999999</c:v>
                </c:pt>
                <c:pt idx="1813">
                  <c:v>16.899999999999999</c:v>
                </c:pt>
                <c:pt idx="1814">
                  <c:v>16.899999999999999</c:v>
                </c:pt>
                <c:pt idx="1815">
                  <c:v>16.899999999999999</c:v>
                </c:pt>
                <c:pt idx="1816">
                  <c:v>16.899999999999999</c:v>
                </c:pt>
                <c:pt idx="1817">
                  <c:v>16.899999999999999</c:v>
                </c:pt>
                <c:pt idx="1818">
                  <c:v>16.899999999999999</c:v>
                </c:pt>
                <c:pt idx="1819">
                  <c:v>16.899999999999999</c:v>
                </c:pt>
                <c:pt idx="1820">
                  <c:v>16.899999999999999</c:v>
                </c:pt>
                <c:pt idx="1821">
                  <c:v>16.899999999999999</c:v>
                </c:pt>
                <c:pt idx="1822">
                  <c:v>16.899999999999999</c:v>
                </c:pt>
                <c:pt idx="1823">
                  <c:v>16.899999999999999</c:v>
                </c:pt>
                <c:pt idx="1824">
                  <c:v>16.899999999999999</c:v>
                </c:pt>
                <c:pt idx="1825">
                  <c:v>16.899999999999999</c:v>
                </c:pt>
                <c:pt idx="1826">
                  <c:v>16.899999999999999</c:v>
                </c:pt>
                <c:pt idx="1827">
                  <c:v>16.899999999999999</c:v>
                </c:pt>
                <c:pt idx="1828">
                  <c:v>16.899999999999999</c:v>
                </c:pt>
                <c:pt idx="1829">
                  <c:v>16.899999999999999</c:v>
                </c:pt>
                <c:pt idx="1830">
                  <c:v>16.899999999999999</c:v>
                </c:pt>
                <c:pt idx="1831">
                  <c:v>16.899999999999999</c:v>
                </c:pt>
                <c:pt idx="1832">
                  <c:v>16.899999999999999</c:v>
                </c:pt>
                <c:pt idx="1833">
                  <c:v>16.899999999999999</c:v>
                </c:pt>
                <c:pt idx="1834">
                  <c:v>16.899999999999999</c:v>
                </c:pt>
                <c:pt idx="1835">
                  <c:v>16.899999999999999</c:v>
                </c:pt>
                <c:pt idx="1836">
                  <c:v>16.899999999999999</c:v>
                </c:pt>
                <c:pt idx="1837">
                  <c:v>16.899999999999999</c:v>
                </c:pt>
                <c:pt idx="1838">
                  <c:v>16.899999999999999</c:v>
                </c:pt>
                <c:pt idx="1839">
                  <c:v>16.899999999999999</c:v>
                </c:pt>
                <c:pt idx="1840">
                  <c:v>16.899999999999999</c:v>
                </c:pt>
                <c:pt idx="1841">
                  <c:v>16.899999999999999</c:v>
                </c:pt>
                <c:pt idx="1842">
                  <c:v>16.899999999999999</c:v>
                </c:pt>
                <c:pt idx="1843">
                  <c:v>16.899999999999999</c:v>
                </c:pt>
                <c:pt idx="1844">
                  <c:v>16.899999999999999</c:v>
                </c:pt>
                <c:pt idx="1845">
                  <c:v>16.899999999999999</c:v>
                </c:pt>
                <c:pt idx="1846">
                  <c:v>16.899999999999999</c:v>
                </c:pt>
                <c:pt idx="1847">
                  <c:v>16.899999999999999</c:v>
                </c:pt>
                <c:pt idx="1848">
                  <c:v>16.899999999999999</c:v>
                </c:pt>
                <c:pt idx="1849">
                  <c:v>16.899999999999999</c:v>
                </c:pt>
                <c:pt idx="1850">
                  <c:v>16.899999999999999</c:v>
                </c:pt>
                <c:pt idx="1851">
                  <c:v>16.899999999999999</c:v>
                </c:pt>
                <c:pt idx="1852">
                  <c:v>16.899999999999999</c:v>
                </c:pt>
                <c:pt idx="1853">
                  <c:v>16.899999999999999</c:v>
                </c:pt>
                <c:pt idx="1854">
                  <c:v>16.899999999999999</c:v>
                </c:pt>
                <c:pt idx="1855">
                  <c:v>16.899999999999999</c:v>
                </c:pt>
                <c:pt idx="1856">
                  <c:v>16.899999999999999</c:v>
                </c:pt>
                <c:pt idx="1857">
                  <c:v>16.899999999999999</c:v>
                </c:pt>
                <c:pt idx="1858">
                  <c:v>16.899999999999999</c:v>
                </c:pt>
                <c:pt idx="1859">
                  <c:v>16.8</c:v>
                </c:pt>
                <c:pt idx="1860">
                  <c:v>16.8</c:v>
                </c:pt>
                <c:pt idx="1861">
                  <c:v>16.8</c:v>
                </c:pt>
                <c:pt idx="1862">
                  <c:v>16.8</c:v>
                </c:pt>
                <c:pt idx="1863">
                  <c:v>16.8</c:v>
                </c:pt>
                <c:pt idx="1864">
                  <c:v>16.8</c:v>
                </c:pt>
                <c:pt idx="1865">
                  <c:v>16.8</c:v>
                </c:pt>
                <c:pt idx="1866">
                  <c:v>16.8</c:v>
                </c:pt>
                <c:pt idx="1867">
                  <c:v>16.8</c:v>
                </c:pt>
                <c:pt idx="1868">
                  <c:v>16.8</c:v>
                </c:pt>
                <c:pt idx="1869">
                  <c:v>16.8</c:v>
                </c:pt>
                <c:pt idx="1870">
                  <c:v>16.8</c:v>
                </c:pt>
                <c:pt idx="1871">
                  <c:v>16.8</c:v>
                </c:pt>
                <c:pt idx="1872">
                  <c:v>16.8</c:v>
                </c:pt>
                <c:pt idx="1873">
                  <c:v>16.8</c:v>
                </c:pt>
                <c:pt idx="1874">
                  <c:v>16.8</c:v>
                </c:pt>
                <c:pt idx="1875">
                  <c:v>16.8</c:v>
                </c:pt>
                <c:pt idx="1876">
                  <c:v>16.8</c:v>
                </c:pt>
                <c:pt idx="1877">
                  <c:v>16.8</c:v>
                </c:pt>
                <c:pt idx="1878">
                  <c:v>16.8</c:v>
                </c:pt>
                <c:pt idx="1879">
                  <c:v>16.8</c:v>
                </c:pt>
                <c:pt idx="1880">
                  <c:v>16.8</c:v>
                </c:pt>
                <c:pt idx="1881">
                  <c:v>16.8</c:v>
                </c:pt>
                <c:pt idx="1882">
                  <c:v>16.8</c:v>
                </c:pt>
                <c:pt idx="1883">
                  <c:v>16.8</c:v>
                </c:pt>
                <c:pt idx="1884">
                  <c:v>16.8</c:v>
                </c:pt>
                <c:pt idx="1885">
                  <c:v>16.8</c:v>
                </c:pt>
                <c:pt idx="1886">
                  <c:v>16.8</c:v>
                </c:pt>
                <c:pt idx="1887">
                  <c:v>16.8</c:v>
                </c:pt>
                <c:pt idx="1888">
                  <c:v>16.8</c:v>
                </c:pt>
                <c:pt idx="1889">
                  <c:v>16.8</c:v>
                </c:pt>
                <c:pt idx="1890">
                  <c:v>16.8</c:v>
                </c:pt>
                <c:pt idx="1891">
                  <c:v>16.8</c:v>
                </c:pt>
                <c:pt idx="1892">
                  <c:v>16.8</c:v>
                </c:pt>
                <c:pt idx="1893">
                  <c:v>16.8</c:v>
                </c:pt>
                <c:pt idx="1894">
                  <c:v>16.8</c:v>
                </c:pt>
                <c:pt idx="1895">
                  <c:v>16.8</c:v>
                </c:pt>
                <c:pt idx="1896">
                  <c:v>16.8</c:v>
                </c:pt>
                <c:pt idx="1897">
                  <c:v>16.8</c:v>
                </c:pt>
                <c:pt idx="1898">
                  <c:v>16.8</c:v>
                </c:pt>
                <c:pt idx="1899">
                  <c:v>16.8</c:v>
                </c:pt>
                <c:pt idx="1900">
                  <c:v>16.8</c:v>
                </c:pt>
                <c:pt idx="1901">
                  <c:v>16.8</c:v>
                </c:pt>
                <c:pt idx="1902">
                  <c:v>16.8</c:v>
                </c:pt>
                <c:pt idx="1903">
                  <c:v>16.8</c:v>
                </c:pt>
                <c:pt idx="1904">
                  <c:v>16.8</c:v>
                </c:pt>
                <c:pt idx="1905">
                  <c:v>16.8</c:v>
                </c:pt>
                <c:pt idx="1906">
                  <c:v>16.8</c:v>
                </c:pt>
                <c:pt idx="1907">
                  <c:v>16.8</c:v>
                </c:pt>
                <c:pt idx="1908">
                  <c:v>16.8</c:v>
                </c:pt>
                <c:pt idx="1909">
                  <c:v>16.8</c:v>
                </c:pt>
                <c:pt idx="1910">
                  <c:v>16.8</c:v>
                </c:pt>
                <c:pt idx="1911">
                  <c:v>16.8</c:v>
                </c:pt>
                <c:pt idx="1912">
                  <c:v>16.8</c:v>
                </c:pt>
                <c:pt idx="1913">
                  <c:v>16.8</c:v>
                </c:pt>
                <c:pt idx="1914">
                  <c:v>16.8</c:v>
                </c:pt>
                <c:pt idx="1915">
                  <c:v>16.8</c:v>
                </c:pt>
                <c:pt idx="1916">
                  <c:v>16.8</c:v>
                </c:pt>
                <c:pt idx="1917">
                  <c:v>16.8</c:v>
                </c:pt>
                <c:pt idx="1918">
                  <c:v>16.8</c:v>
                </c:pt>
                <c:pt idx="1919">
                  <c:v>16.8</c:v>
                </c:pt>
                <c:pt idx="1920">
                  <c:v>16.8</c:v>
                </c:pt>
                <c:pt idx="1921">
                  <c:v>16.8</c:v>
                </c:pt>
                <c:pt idx="1922">
                  <c:v>16.8</c:v>
                </c:pt>
                <c:pt idx="1923">
                  <c:v>16.8</c:v>
                </c:pt>
                <c:pt idx="1924">
                  <c:v>16.8</c:v>
                </c:pt>
                <c:pt idx="1925">
                  <c:v>16.8</c:v>
                </c:pt>
                <c:pt idx="1926">
                  <c:v>16.8</c:v>
                </c:pt>
                <c:pt idx="1927">
                  <c:v>16.8</c:v>
                </c:pt>
                <c:pt idx="1928">
                  <c:v>16.8</c:v>
                </c:pt>
                <c:pt idx="1929">
                  <c:v>16.8</c:v>
                </c:pt>
                <c:pt idx="1930">
                  <c:v>16.8</c:v>
                </c:pt>
                <c:pt idx="1931">
                  <c:v>16.8</c:v>
                </c:pt>
                <c:pt idx="1932">
                  <c:v>16.8</c:v>
                </c:pt>
                <c:pt idx="1933">
                  <c:v>16.8</c:v>
                </c:pt>
                <c:pt idx="1934">
                  <c:v>16.8</c:v>
                </c:pt>
                <c:pt idx="1935">
                  <c:v>16.8</c:v>
                </c:pt>
                <c:pt idx="1936">
                  <c:v>16.8</c:v>
                </c:pt>
                <c:pt idx="1937">
                  <c:v>16.8</c:v>
                </c:pt>
                <c:pt idx="1938">
                  <c:v>16.8</c:v>
                </c:pt>
                <c:pt idx="1939">
                  <c:v>16.8</c:v>
                </c:pt>
                <c:pt idx="1940">
                  <c:v>16.8</c:v>
                </c:pt>
                <c:pt idx="1941">
                  <c:v>16.8</c:v>
                </c:pt>
                <c:pt idx="1942">
                  <c:v>16.8</c:v>
                </c:pt>
                <c:pt idx="1943">
                  <c:v>16.8</c:v>
                </c:pt>
                <c:pt idx="1944">
                  <c:v>16.8</c:v>
                </c:pt>
                <c:pt idx="1945">
                  <c:v>16.8</c:v>
                </c:pt>
                <c:pt idx="1946">
                  <c:v>16.8</c:v>
                </c:pt>
                <c:pt idx="1947">
                  <c:v>16.8</c:v>
                </c:pt>
                <c:pt idx="1948">
                  <c:v>16.8</c:v>
                </c:pt>
                <c:pt idx="1949">
                  <c:v>16.8</c:v>
                </c:pt>
                <c:pt idx="1950">
                  <c:v>16.8</c:v>
                </c:pt>
                <c:pt idx="1951">
                  <c:v>16.8</c:v>
                </c:pt>
                <c:pt idx="1952">
                  <c:v>16.8</c:v>
                </c:pt>
                <c:pt idx="1953">
                  <c:v>16.8</c:v>
                </c:pt>
                <c:pt idx="1954">
                  <c:v>16.8</c:v>
                </c:pt>
                <c:pt idx="1955">
                  <c:v>16.8</c:v>
                </c:pt>
                <c:pt idx="1956">
                  <c:v>16.8</c:v>
                </c:pt>
                <c:pt idx="1957">
                  <c:v>16.8</c:v>
                </c:pt>
                <c:pt idx="1958">
                  <c:v>16.8</c:v>
                </c:pt>
                <c:pt idx="1959">
                  <c:v>16.8</c:v>
                </c:pt>
                <c:pt idx="1960">
                  <c:v>16.8</c:v>
                </c:pt>
                <c:pt idx="1961">
                  <c:v>16.8</c:v>
                </c:pt>
                <c:pt idx="1962">
                  <c:v>16.8</c:v>
                </c:pt>
                <c:pt idx="1963">
                  <c:v>16.8</c:v>
                </c:pt>
                <c:pt idx="1964">
                  <c:v>16.8</c:v>
                </c:pt>
                <c:pt idx="1965">
                  <c:v>16.8</c:v>
                </c:pt>
                <c:pt idx="1966">
                  <c:v>16.8</c:v>
                </c:pt>
                <c:pt idx="1967">
                  <c:v>16.8</c:v>
                </c:pt>
                <c:pt idx="1968">
                  <c:v>16.8</c:v>
                </c:pt>
                <c:pt idx="1969">
                  <c:v>16.8</c:v>
                </c:pt>
                <c:pt idx="1970">
                  <c:v>16.8</c:v>
                </c:pt>
                <c:pt idx="1971">
                  <c:v>16.8</c:v>
                </c:pt>
                <c:pt idx="1972">
                  <c:v>16.8</c:v>
                </c:pt>
                <c:pt idx="1973">
                  <c:v>16.8</c:v>
                </c:pt>
                <c:pt idx="1974">
                  <c:v>16.8</c:v>
                </c:pt>
                <c:pt idx="1975">
                  <c:v>16.8</c:v>
                </c:pt>
                <c:pt idx="1976">
                  <c:v>16.8</c:v>
                </c:pt>
                <c:pt idx="1977">
                  <c:v>16.8</c:v>
                </c:pt>
                <c:pt idx="1978">
                  <c:v>16.8</c:v>
                </c:pt>
                <c:pt idx="1979">
                  <c:v>16.8</c:v>
                </c:pt>
                <c:pt idx="1980">
                  <c:v>16.8</c:v>
                </c:pt>
                <c:pt idx="1981">
                  <c:v>16.8</c:v>
                </c:pt>
                <c:pt idx="1982">
                  <c:v>16.8</c:v>
                </c:pt>
                <c:pt idx="1983">
                  <c:v>16.8</c:v>
                </c:pt>
                <c:pt idx="1984">
                  <c:v>16.8</c:v>
                </c:pt>
                <c:pt idx="1985">
                  <c:v>16.8</c:v>
                </c:pt>
                <c:pt idx="1986">
                  <c:v>16.8</c:v>
                </c:pt>
                <c:pt idx="1987">
                  <c:v>16.8</c:v>
                </c:pt>
                <c:pt idx="1988">
                  <c:v>16.8</c:v>
                </c:pt>
                <c:pt idx="1989">
                  <c:v>16.8</c:v>
                </c:pt>
                <c:pt idx="1990">
                  <c:v>16.8</c:v>
                </c:pt>
                <c:pt idx="1991">
                  <c:v>16.8</c:v>
                </c:pt>
                <c:pt idx="1992">
                  <c:v>16.8</c:v>
                </c:pt>
                <c:pt idx="1993">
                  <c:v>16.8</c:v>
                </c:pt>
                <c:pt idx="1994">
                  <c:v>16.8</c:v>
                </c:pt>
                <c:pt idx="1995">
                  <c:v>16.8</c:v>
                </c:pt>
                <c:pt idx="1996">
                  <c:v>16.8</c:v>
                </c:pt>
                <c:pt idx="1997">
                  <c:v>16.8</c:v>
                </c:pt>
                <c:pt idx="1998">
                  <c:v>16.8</c:v>
                </c:pt>
                <c:pt idx="1999">
                  <c:v>16.8</c:v>
                </c:pt>
                <c:pt idx="2000">
                  <c:v>16.8</c:v>
                </c:pt>
                <c:pt idx="2001">
                  <c:v>16.8</c:v>
                </c:pt>
                <c:pt idx="2002">
                  <c:v>16.8</c:v>
                </c:pt>
                <c:pt idx="2003">
                  <c:v>16.8</c:v>
                </c:pt>
                <c:pt idx="2004">
                  <c:v>16.8</c:v>
                </c:pt>
                <c:pt idx="2005">
                  <c:v>16.8</c:v>
                </c:pt>
                <c:pt idx="2006">
                  <c:v>16.8</c:v>
                </c:pt>
                <c:pt idx="2007">
                  <c:v>16.8</c:v>
                </c:pt>
                <c:pt idx="2008">
                  <c:v>16.8</c:v>
                </c:pt>
                <c:pt idx="2009">
                  <c:v>16.8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ex2_20_envTemp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Sheet1!$C$2:$C$2011</c:f>
              <c:numCache>
                <c:formatCode>General</c:formatCode>
                <c:ptCount val="2010"/>
                <c:pt idx="0">
                  <c:v>21</c:v>
                </c:pt>
                <c:pt idx="1">
                  <c:v>21</c:v>
                </c:pt>
                <c:pt idx="2">
                  <c:v>21</c:v>
                </c:pt>
                <c:pt idx="3">
                  <c:v>21</c:v>
                </c:pt>
                <c:pt idx="4">
                  <c:v>21</c:v>
                </c:pt>
                <c:pt idx="5">
                  <c:v>21</c:v>
                </c:pt>
                <c:pt idx="6">
                  <c:v>21</c:v>
                </c:pt>
                <c:pt idx="7">
                  <c:v>21.1</c:v>
                </c:pt>
                <c:pt idx="8">
                  <c:v>21.1</c:v>
                </c:pt>
                <c:pt idx="9">
                  <c:v>21.1</c:v>
                </c:pt>
                <c:pt idx="10">
                  <c:v>21.1</c:v>
                </c:pt>
                <c:pt idx="11">
                  <c:v>21.1</c:v>
                </c:pt>
                <c:pt idx="12">
                  <c:v>21.1</c:v>
                </c:pt>
                <c:pt idx="13">
                  <c:v>21.1</c:v>
                </c:pt>
                <c:pt idx="14">
                  <c:v>21.1</c:v>
                </c:pt>
                <c:pt idx="15">
                  <c:v>21.1</c:v>
                </c:pt>
                <c:pt idx="16">
                  <c:v>21.1</c:v>
                </c:pt>
                <c:pt idx="17">
                  <c:v>21.1</c:v>
                </c:pt>
                <c:pt idx="18">
                  <c:v>21.1</c:v>
                </c:pt>
                <c:pt idx="19">
                  <c:v>21.1</c:v>
                </c:pt>
                <c:pt idx="20">
                  <c:v>21.1</c:v>
                </c:pt>
                <c:pt idx="21">
                  <c:v>21.1</c:v>
                </c:pt>
                <c:pt idx="22">
                  <c:v>21.1</c:v>
                </c:pt>
                <c:pt idx="23">
                  <c:v>21.1</c:v>
                </c:pt>
                <c:pt idx="24">
                  <c:v>21.1</c:v>
                </c:pt>
                <c:pt idx="25">
                  <c:v>21.1</c:v>
                </c:pt>
                <c:pt idx="26">
                  <c:v>21.1</c:v>
                </c:pt>
                <c:pt idx="27">
                  <c:v>21.1</c:v>
                </c:pt>
                <c:pt idx="28">
                  <c:v>21.1</c:v>
                </c:pt>
                <c:pt idx="29">
                  <c:v>21.1</c:v>
                </c:pt>
                <c:pt idx="30">
                  <c:v>21.1</c:v>
                </c:pt>
                <c:pt idx="31">
                  <c:v>21.1</c:v>
                </c:pt>
                <c:pt idx="32">
                  <c:v>20.9</c:v>
                </c:pt>
                <c:pt idx="33">
                  <c:v>20.9</c:v>
                </c:pt>
                <c:pt idx="34">
                  <c:v>20.9</c:v>
                </c:pt>
                <c:pt idx="35">
                  <c:v>20.9</c:v>
                </c:pt>
                <c:pt idx="36">
                  <c:v>20.9</c:v>
                </c:pt>
                <c:pt idx="37">
                  <c:v>20.9</c:v>
                </c:pt>
                <c:pt idx="38">
                  <c:v>20.9</c:v>
                </c:pt>
                <c:pt idx="39">
                  <c:v>20.9</c:v>
                </c:pt>
                <c:pt idx="40">
                  <c:v>20.9</c:v>
                </c:pt>
                <c:pt idx="41">
                  <c:v>20.9</c:v>
                </c:pt>
                <c:pt idx="42">
                  <c:v>20.9</c:v>
                </c:pt>
                <c:pt idx="43">
                  <c:v>20.9</c:v>
                </c:pt>
                <c:pt idx="44">
                  <c:v>20.9</c:v>
                </c:pt>
                <c:pt idx="45">
                  <c:v>20.9</c:v>
                </c:pt>
                <c:pt idx="46">
                  <c:v>20.9</c:v>
                </c:pt>
                <c:pt idx="47">
                  <c:v>20.9</c:v>
                </c:pt>
                <c:pt idx="48">
                  <c:v>21</c:v>
                </c:pt>
                <c:pt idx="49">
                  <c:v>21</c:v>
                </c:pt>
                <c:pt idx="50">
                  <c:v>21</c:v>
                </c:pt>
                <c:pt idx="51">
                  <c:v>21</c:v>
                </c:pt>
                <c:pt idx="52">
                  <c:v>21</c:v>
                </c:pt>
                <c:pt idx="53">
                  <c:v>21</c:v>
                </c:pt>
                <c:pt idx="54">
                  <c:v>21</c:v>
                </c:pt>
                <c:pt idx="55">
                  <c:v>21</c:v>
                </c:pt>
                <c:pt idx="56">
                  <c:v>20.8</c:v>
                </c:pt>
                <c:pt idx="57">
                  <c:v>20.8</c:v>
                </c:pt>
                <c:pt idx="58">
                  <c:v>20.8</c:v>
                </c:pt>
                <c:pt idx="59">
                  <c:v>20.8</c:v>
                </c:pt>
                <c:pt idx="60">
                  <c:v>20.8</c:v>
                </c:pt>
                <c:pt idx="61">
                  <c:v>20.8</c:v>
                </c:pt>
                <c:pt idx="62">
                  <c:v>20.8</c:v>
                </c:pt>
                <c:pt idx="63">
                  <c:v>20.8</c:v>
                </c:pt>
                <c:pt idx="64">
                  <c:v>20.8</c:v>
                </c:pt>
                <c:pt idx="65">
                  <c:v>20.8</c:v>
                </c:pt>
                <c:pt idx="66">
                  <c:v>20.8</c:v>
                </c:pt>
                <c:pt idx="67">
                  <c:v>20.8</c:v>
                </c:pt>
                <c:pt idx="68">
                  <c:v>20.8</c:v>
                </c:pt>
                <c:pt idx="69">
                  <c:v>20.8</c:v>
                </c:pt>
                <c:pt idx="70">
                  <c:v>20.8</c:v>
                </c:pt>
                <c:pt idx="71">
                  <c:v>20.8</c:v>
                </c:pt>
                <c:pt idx="72">
                  <c:v>20.8</c:v>
                </c:pt>
                <c:pt idx="73">
                  <c:v>20.8</c:v>
                </c:pt>
                <c:pt idx="74">
                  <c:v>20.8</c:v>
                </c:pt>
                <c:pt idx="75">
                  <c:v>20.8</c:v>
                </c:pt>
                <c:pt idx="76">
                  <c:v>20.8</c:v>
                </c:pt>
                <c:pt idx="77">
                  <c:v>20.8</c:v>
                </c:pt>
                <c:pt idx="78">
                  <c:v>20.8</c:v>
                </c:pt>
                <c:pt idx="79">
                  <c:v>20.8</c:v>
                </c:pt>
                <c:pt idx="80">
                  <c:v>20.8</c:v>
                </c:pt>
                <c:pt idx="81">
                  <c:v>20.8</c:v>
                </c:pt>
                <c:pt idx="82">
                  <c:v>20.8</c:v>
                </c:pt>
                <c:pt idx="83">
                  <c:v>20.8</c:v>
                </c:pt>
                <c:pt idx="84">
                  <c:v>20.8</c:v>
                </c:pt>
                <c:pt idx="85">
                  <c:v>20.8</c:v>
                </c:pt>
                <c:pt idx="86">
                  <c:v>20.8</c:v>
                </c:pt>
                <c:pt idx="87">
                  <c:v>20.8</c:v>
                </c:pt>
                <c:pt idx="88">
                  <c:v>20.8</c:v>
                </c:pt>
                <c:pt idx="89">
                  <c:v>20.7</c:v>
                </c:pt>
                <c:pt idx="90">
                  <c:v>20.7</c:v>
                </c:pt>
                <c:pt idx="91">
                  <c:v>20.7</c:v>
                </c:pt>
                <c:pt idx="92">
                  <c:v>20.7</c:v>
                </c:pt>
                <c:pt idx="93">
                  <c:v>20.7</c:v>
                </c:pt>
                <c:pt idx="94">
                  <c:v>20.7</c:v>
                </c:pt>
                <c:pt idx="95">
                  <c:v>20.7</c:v>
                </c:pt>
                <c:pt idx="96">
                  <c:v>20.7</c:v>
                </c:pt>
                <c:pt idx="97">
                  <c:v>20.7</c:v>
                </c:pt>
                <c:pt idx="98">
                  <c:v>20.7</c:v>
                </c:pt>
                <c:pt idx="99">
                  <c:v>20.7</c:v>
                </c:pt>
                <c:pt idx="100">
                  <c:v>20.7</c:v>
                </c:pt>
                <c:pt idx="101">
                  <c:v>20.7</c:v>
                </c:pt>
                <c:pt idx="102">
                  <c:v>20.7</c:v>
                </c:pt>
                <c:pt idx="103">
                  <c:v>20.7</c:v>
                </c:pt>
                <c:pt idx="104">
                  <c:v>20.7</c:v>
                </c:pt>
                <c:pt idx="105">
                  <c:v>20.6</c:v>
                </c:pt>
                <c:pt idx="106">
                  <c:v>20.6</c:v>
                </c:pt>
                <c:pt idx="107">
                  <c:v>20.6</c:v>
                </c:pt>
                <c:pt idx="108">
                  <c:v>20.6</c:v>
                </c:pt>
                <c:pt idx="109">
                  <c:v>20.6</c:v>
                </c:pt>
                <c:pt idx="110">
                  <c:v>20.6</c:v>
                </c:pt>
                <c:pt idx="111">
                  <c:v>20.6</c:v>
                </c:pt>
                <c:pt idx="112">
                  <c:v>20.6</c:v>
                </c:pt>
                <c:pt idx="113">
                  <c:v>20.6</c:v>
                </c:pt>
                <c:pt idx="114">
                  <c:v>20.5</c:v>
                </c:pt>
                <c:pt idx="115">
                  <c:v>20.5</c:v>
                </c:pt>
                <c:pt idx="116">
                  <c:v>20.5</c:v>
                </c:pt>
                <c:pt idx="117">
                  <c:v>20.5</c:v>
                </c:pt>
                <c:pt idx="118">
                  <c:v>20.5</c:v>
                </c:pt>
                <c:pt idx="119">
                  <c:v>20.5</c:v>
                </c:pt>
                <c:pt idx="120">
                  <c:v>20.5</c:v>
                </c:pt>
                <c:pt idx="121">
                  <c:v>20.5</c:v>
                </c:pt>
                <c:pt idx="122">
                  <c:v>20.5</c:v>
                </c:pt>
                <c:pt idx="123">
                  <c:v>20.5</c:v>
                </c:pt>
                <c:pt idx="124">
                  <c:v>20.5</c:v>
                </c:pt>
                <c:pt idx="125">
                  <c:v>20.5</c:v>
                </c:pt>
                <c:pt idx="126">
                  <c:v>20.5</c:v>
                </c:pt>
                <c:pt idx="127">
                  <c:v>20.5</c:v>
                </c:pt>
                <c:pt idx="128">
                  <c:v>20.5</c:v>
                </c:pt>
                <c:pt idx="129">
                  <c:v>20.5</c:v>
                </c:pt>
                <c:pt idx="130">
                  <c:v>20.399999999999999</c:v>
                </c:pt>
                <c:pt idx="131">
                  <c:v>20.399999999999999</c:v>
                </c:pt>
                <c:pt idx="132">
                  <c:v>20.399999999999999</c:v>
                </c:pt>
                <c:pt idx="133">
                  <c:v>20.399999999999999</c:v>
                </c:pt>
                <c:pt idx="134">
                  <c:v>20.399999999999999</c:v>
                </c:pt>
                <c:pt idx="135">
                  <c:v>20.399999999999999</c:v>
                </c:pt>
                <c:pt idx="136">
                  <c:v>20.399999999999999</c:v>
                </c:pt>
                <c:pt idx="137">
                  <c:v>20.399999999999999</c:v>
                </c:pt>
                <c:pt idx="138">
                  <c:v>20.399999999999999</c:v>
                </c:pt>
                <c:pt idx="139">
                  <c:v>20.399999999999999</c:v>
                </c:pt>
                <c:pt idx="140">
                  <c:v>20.399999999999999</c:v>
                </c:pt>
                <c:pt idx="141">
                  <c:v>20.399999999999999</c:v>
                </c:pt>
                <c:pt idx="142">
                  <c:v>20.399999999999999</c:v>
                </c:pt>
                <c:pt idx="143">
                  <c:v>20.399999999999999</c:v>
                </c:pt>
                <c:pt idx="144">
                  <c:v>20.399999999999999</c:v>
                </c:pt>
                <c:pt idx="145">
                  <c:v>20.399999999999999</c:v>
                </c:pt>
                <c:pt idx="146">
                  <c:v>20.3</c:v>
                </c:pt>
                <c:pt idx="147">
                  <c:v>20.3</c:v>
                </c:pt>
                <c:pt idx="148">
                  <c:v>20.3</c:v>
                </c:pt>
                <c:pt idx="149">
                  <c:v>20.3</c:v>
                </c:pt>
                <c:pt idx="150">
                  <c:v>20.3</c:v>
                </c:pt>
                <c:pt idx="151">
                  <c:v>20.3</c:v>
                </c:pt>
                <c:pt idx="152">
                  <c:v>20.3</c:v>
                </c:pt>
                <c:pt idx="153">
                  <c:v>20.3</c:v>
                </c:pt>
                <c:pt idx="154">
                  <c:v>20.2</c:v>
                </c:pt>
                <c:pt idx="155">
                  <c:v>20.2</c:v>
                </c:pt>
                <c:pt idx="156">
                  <c:v>20.2</c:v>
                </c:pt>
                <c:pt idx="157">
                  <c:v>20.2</c:v>
                </c:pt>
                <c:pt idx="158">
                  <c:v>20.2</c:v>
                </c:pt>
                <c:pt idx="159">
                  <c:v>20.2</c:v>
                </c:pt>
                <c:pt idx="160">
                  <c:v>20.2</c:v>
                </c:pt>
                <c:pt idx="161">
                  <c:v>20.2</c:v>
                </c:pt>
                <c:pt idx="162">
                  <c:v>20.2</c:v>
                </c:pt>
                <c:pt idx="163">
                  <c:v>20.2</c:v>
                </c:pt>
                <c:pt idx="164">
                  <c:v>20.2</c:v>
                </c:pt>
                <c:pt idx="165">
                  <c:v>20.2</c:v>
                </c:pt>
                <c:pt idx="166">
                  <c:v>20.2</c:v>
                </c:pt>
                <c:pt idx="167">
                  <c:v>20.2</c:v>
                </c:pt>
                <c:pt idx="168">
                  <c:v>20.2</c:v>
                </c:pt>
                <c:pt idx="169">
                  <c:v>20.2</c:v>
                </c:pt>
                <c:pt idx="170">
                  <c:v>20.2</c:v>
                </c:pt>
                <c:pt idx="171">
                  <c:v>20.2</c:v>
                </c:pt>
                <c:pt idx="172">
                  <c:v>20.2</c:v>
                </c:pt>
                <c:pt idx="173">
                  <c:v>20.2</c:v>
                </c:pt>
                <c:pt idx="174">
                  <c:v>20.2</c:v>
                </c:pt>
                <c:pt idx="175">
                  <c:v>20.2</c:v>
                </c:pt>
                <c:pt idx="176">
                  <c:v>20.2</c:v>
                </c:pt>
                <c:pt idx="177">
                  <c:v>20.2</c:v>
                </c:pt>
                <c:pt idx="178">
                  <c:v>20.100000000000001</c:v>
                </c:pt>
                <c:pt idx="179">
                  <c:v>20.100000000000001</c:v>
                </c:pt>
                <c:pt idx="180">
                  <c:v>20.100000000000001</c:v>
                </c:pt>
                <c:pt idx="181">
                  <c:v>20.100000000000001</c:v>
                </c:pt>
                <c:pt idx="182">
                  <c:v>20.100000000000001</c:v>
                </c:pt>
                <c:pt idx="183">
                  <c:v>20.100000000000001</c:v>
                </c:pt>
                <c:pt idx="184">
                  <c:v>20.100000000000001</c:v>
                </c:pt>
                <c:pt idx="185">
                  <c:v>20.100000000000001</c:v>
                </c:pt>
                <c:pt idx="186">
                  <c:v>20.100000000000001</c:v>
                </c:pt>
                <c:pt idx="187">
                  <c:v>20.100000000000001</c:v>
                </c:pt>
                <c:pt idx="188">
                  <c:v>20.100000000000001</c:v>
                </c:pt>
                <c:pt idx="189">
                  <c:v>20.100000000000001</c:v>
                </c:pt>
                <c:pt idx="190">
                  <c:v>20.100000000000001</c:v>
                </c:pt>
                <c:pt idx="191">
                  <c:v>20.100000000000001</c:v>
                </c:pt>
                <c:pt idx="192">
                  <c:v>20.100000000000001</c:v>
                </c:pt>
                <c:pt idx="193">
                  <c:v>20.100000000000001</c:v>
                </c:pt>
                <c:pt idx="194">
                  <c:v>20.100000000000001</c:v>
                </c:pt>
                <c:pt idx="195">
                  <c:v>20.100000000000001</c:v>
                </c:pt>
                <c:pt idx="196">
                  <c:v>20.100000000000001</c:v>
                </c:pt>
                <c:pt idx="197">
                  <c:v>20.100000000000001</c:v>
                </c:pt>
                <c:pt idx="198">
                  <c:v>20.100000000000001</c:v>
                </c:pt>
                <c:pt idx="199">
                  <c:v>20.100000000000001</c:v>
                </c:pt>
                <c:pt idx="200">
                  <c:v>20.100000000000001</c:v>
                </c:pt>
                <c:pt idx="201">
                  <c:v>20.100000000000001</c:v>
                </c:pt>
                <c:pt idx="202">
                  <c:v>19.899999999999999</c:v>
                </c:pt>
                <c:pt idx="203">
                  <c:v>19.899999999999999</c:v>
                </c:pt>
                <c:pt idx="204">
                  <c:v>19.899999999999999</c:v>
                </c:pt>
                <c:pt idx="205">
                  <c:v>19.899999999999999</c:v>
                </c:pt>
                <c:pt idx="206">
                  <c:v>19.899999999999999</c:v>
                </c:pt>
                <c:pt idx="207">
                  <c:v>19.899999999999999</c:v>
                </c:pt>
                <c:pt idx="208">
                  <c:v>19.899999999999999</c:v>
                </c:pt>
                <c:pt idx="209">
                  <c:v>19.899999999999999</c:v>
                </c:pt>
                <c:pt idx="210">
                  <c:v>19.899999999999999</c:v>
                </c:pt>
                <c:pt idx="211">
                  <c:v>19.8</c:v>
                </c:pt>
                <c:pt idx="212">
                  <c:v>19.8</c:v>
                </c:pt>
                <c:pt idx="213">
                  <c:v>19.8</c:v>
                </c:pt>
                <c:pt idx="214">
                  <c:v>19.8</c:v>
                </c:pt>
                <c:pt idx="215">
                  <c:v>19.8</c:v>
                </c:pt>
                <c:pt idx="216">
                  <c:v>19.8</c:v>
                </c:pt>
                <c:pt idx="217">
                  <c:v>19.8</c:v>
                </c:pt>
                <c:pt idx="218">
                  <c:v>19.8</c:v>
                </c:pt>
                <c:pt idx="219">
                  <c:v>19.8</c:v>
                </c:pt>
                <c:pt idx="220">
                  <c:v>19.8</c:v>
                </c:pt>
                <c:pt idx="221">
                  <c:v>19.8</c:v>
                </c:pt>
                <c:pt idx="222">
                  <c:v>19.8</c:v>
                </c:pt>
                <c:pt idx="223">
                  <c:v>19.8</c:v>
                </c:pt>
                <c:pt idx="224">
                  <c:v>19.8</c:v>
                </c:pt>
                <c:pt idx="225">
                  <c:v>19.8</c:v>
                </c:pt>
                <c:pt idx="226">
                  <c:v>19.8</c:v>
                </c:pt>
                <c:pt idx="227">
                  <c:v>19.8</c:v>
                </c:pt>
                <c:pt idx="228">
                  <c:v>19.8</c:v>
                </c:pt>
                <c:pt idx="229">
                  <c:v>19.8</c:v>
                </c:pt>
                <c:pt idx="230">
                  <c:v>19.8</c:v>
                </c:pt>
                <c:pt idx="231">
                  <c:v>19.8</c:v>
                </c:pt>
                <c:pt idx="232">
                  <c:v>19.8</c:v>
                </c:pt>
                <c:pt idx="233">
                  <c:v>19.8</c:v>
                </c:pt>
                <c:pt idx="234">
                  <c:v>19.8</c:v>
                </c:pt>
                <c:pt idx="235">
                  <c:v>19.7</c:v>
                </c:pt>
                <c:pt idx="236">
                  <c:v>19.7</c:v>
                </c:pt>
                <c:pt idx="237">
                  <c:v>19.7</c:v>
                </c:pt>
                <c:pt idx="238">
                  <c:v>19.7</c:v>
                </c:pt>
                <c:pt idx="239">
                  <c:v>19.7</c:v>
                </c:pt>
                <c:pt idx="240">
                  <c:v>19.7</c:v>
                </c:pt>
                <c:pt idx="241">
                  <c:v>19.7</c:v>
                </c:pt>
                <c:pt idx="242">
                  <c:v>19.7</c:v>
                </c:pt>
                <c:pt idx="243">
                  <c:v>19.600000000000001</c:v>
                </c:pt>
                <c:pt idx="244">
                  <c:v>19.600000000000001</c:v>
                </c:pt>
                <c:pt idx="245">
                  <c:v>19.600000000000001</c:v>
                </c:pt>
                <c:pt idx="246">
                  <c:v>19.600000000000001</c:v>
                </c:pt>
                <c:pt idx="247">
                  <c:v>19.600000000000001</c:v>
                </c:pt>
                <c:pt idx="248">
                  <c:v>19.600000000000001</c:v>
                </c:pt>
                <c:pt idx="249">
                  <c:v>19.600000000000001</c:v>
                </c:pt>
                <c:pt idx="250">
                  <c:v>19.600000000000001</c:v>
                </c:pt>
                <c:pt idx="251">
                  <c:v>19.600000000000001</c:v>
                </c:pt>
                <c:pt idx="252">
                  <c:v>19.600000000000001</c:v>
                </c:pt>
                <c:pt idx="253">
                  <c:v>19.600000000000001</c:v>
                </c:pt>
                <c:pt idx="254">
                  <c:v>19.600000000000001</c:v>
                </c:pt>
                <c:pt idx="255">
                  <c:v>19.600000000000001</c:v>
                </c:pt>
                <c:pt idx="256">
                  <c:v>19.600000000000001</c:v>
                </c:pt>
                <c:pt idx="257">
                  <c:v>19.600000000000001</c:v>
                </c:pt>
                <c:pt idx="258">
                  <c:v>19.600000000000001</c:v>
                </c:pt>
                <c:pt idx="259">
                  <c:v>19.600000000000001</c:v>
                </c:pt>
                <c:pt idx="260">
                  <c:v>19.5</c:v>
                </c:pt>
                <c:pt idx="261">
                  <c:v>19.5</c:v>
                </c:pt>
                <c:pt idx="262">
                  <c:v>19.5</c:v>
                </c:pt>
                <c:pt idx="263">
                  <c:v>19.5</c:v>
                </c:pt>
                <c:pt idx="264">
                  <c:v>19.5</c:v>
                </c:pt>
                <c:pt idx="265">
                  <c:v>19.5</c:v>
                </c:pt>
                <c:pt idx="266">
                  <c:v>19.5</c:v>
                </c:pt>
                <c:pt idx="267">
                  <c:v>19.5</c:v>
                </c:pt>
                <c:pt idx="268">
                  <c:v>19.5</c:v>
                </c:pt>
                <c:pt idx="269">
                  <c:v>19.5</c:v>
                </c:pt>
                <c:pt idx="270">
                  <c:v>19.5</c:v>
                </c:pt>
                <c:pt idx="271">
                  <c:v>19.5</c:v>
                </c:pt>
                <c:pt idx="272">
                  <c:v>19.5</c:v>
                </c:pt>
                <c:pt idx="273">
                  <c:v>19.5</c:v>
                </c:pt>
                <c:pt idx="274">
                  <c:v>19.5</c:v>
                </c:pt>
                <c:pt idx="275">
                  <c:v>19.5</c:v>
                </c:pt>
                <c:pt idx="276">
                  <c:v>19.399999999999999</c:v>
                </c:pt>
                <c:pt idx="277">
                  <c:v>19.399999999999999</c:v>
                </c:pt>
                <c:pt idx="278">
                  <c:v>19.399999999999999</c:v>
                </c:pt>
                <c:pt idx="279">
                  <c:v>19.399999999999999</c:v>
                </c:pt>
                <c:pt idx="280">
                  <c:v>19.399999999999999</c:v>
                </c:pt>
                <c:pt idx="281">
                  <c:v>19.399999999999999</c:v>
                </c:pt>
                <c:pt idx="282">
                  <c:v>19.399999999999999</c:v>
                </c:pt>
                <c:pt idx="283">
                  <c:v>19.399999999999999</c:v>
                </c:pt>
                <c:pt idx="284">
                  <c:v>19.3</c:v>
                </c:pt>
                <c:pt idx="285">
                  <c:v>19.3</c:v>
                </c:pt>
                <c:pt idx="286">
                  <c:v>19.3</c:v>
                </c:pt>
                <c:pt idx="287">
                  <c:v>19.3</c:v>
                </c:pt>
                <c:pt idx="288">
                  <c:v>19.3</c:v>
                </c:pt>
                <c:pt idx="289">
                  <c:v>19.3</c:v>
                </c:pt>
                <c:pt idx="290">
                  <c:v>19.3</c:v>
                </c:pt>
                <c:pt idx="291">
                  <c:v>19.3</c:v>
                </c:pt>
                <c:pt idx="292">
                  <c:v>19.3</c:v>
                </c:pt>
                <c:pt idx="293">
                  <c:v>19.3</c:v>
                </c:pt>
                <c:pt idx="294">
                  <c:v>19.3</c:v>
                </c:pt>
                <c:pt idx="295">
                  <c:v>19.3</c:v>
                </c:pt>
                <c:pt idx="296">
                  <c:v>19.3</c:v>
                </c:pt>
                <c:pt idx="297">
                  <c:v>19.3</c:v>
                </c:pt>
                <c:pt idx="298">
                  <c:v>19.3</c:v>
                </c:pt>
                <c:pt idx="299">
                  <c:v>19.3</c:v>
                </c:pt>
                <c:pt idx="300">
                  <c:v>19.3</c:v>
                </c:pt>
                <c:pt idx="301">
                  <c:v>19.399999999999999</c:v>
                </c:pt>
                <c:pt idx="302">
                  <c:v>19.399999999999999</c:v>
                </c:pt>
                <c:pt idx="303">
                  <c:v>19.399999999999999</c:v>
                </c:pt>
                <c:pt idx="304">
                  <c:v>19.399999999999999</c:v>
                </c:pt>
                <c:pt idx="305">
                  <c:v>19.399999999999999</c:v>
                </c:pt>
                <c:pt idx="306">
                  <c:v>19.399999999999999</c:v>
                </c:pt>
                <c:pt idx="307">
                  <c:v>19.399999999999999</c:v>
                </c:pt>
                <c:pt idx="308">
                  <c:v>19.399999999999999</c:v>
                </c:pt>
                <c:pt idx="309">
                  <c:v>19.7</c:v>
                </c:pt>
                <c:pt idx="310">
                  <c:v>19.7</c:v>
                </c:pt>
                <c:pt idx="311">
                  <c:v>19.7</c:v>
                </c:pt>
                <c:pt idx="312">
                  <c:v>19.7</c:v>
                </c:pt>
                <c:pt idx="313">
                  <c:v>19.7</c:v>
                </c:pt>
                <c:pt idx="314">
                  <c:v>19.7</c:v>
                </c:pt>
                <c:pt idx="315">
                  <c:v>19.7</c:v>
                </c:pt>
                <c:pt idx="316">
                  <c:v>19.7</c:v>
                </c:pt>
                <c:pt idx="317">
                  <c:v>20</c:v>
                </c:pt>
                <c:pt idx="318">
                  <c:v>20</c:v>
                </c:pt>
                <c:pt idx="319">
                  <c:v>20</c:v>
                </c:pt>
                <c:pt idx="320">
                  <c:v>20</c:v>
                </c:pt>
                <c:pt idx="321">
                  <c:v>20</c:v>
                </c:pt>
                <c:pt idx="322">
                  <c:v>20</c:v>
                </c:pt>
                <c:pt idx="323">
                  <c:v>20</c:v>
                </c:pt>
                <c:pt idx="324">
                  <c:v>20</c:v>
                </c:pt>
                <c:pt idx="325">
                  <c:v>20.399999999999999</c:v>
                </c:pt>
                <c:pt idx="326">
                  <c:v>20.399999999999999</c:v>
                </c:pt>
                <c:pt idx="327">
                  <c:v>20.399999999999999</c:v>
                </c:pt>
                <c:pt idx="328">
                  <c:v>20.399999999999999</c:v>
                </c:pt>
                <c:pt idx="329">
                  <c:v>20.399999999999999</c:v>
                </c:pt>
                <c:pt idx="330">
                  <c:v>20.399999999999999</c:v>
                </c:pt>
                <c:pt idx="331">
                  <c:v>20.399999999999999</c:v>
                </c:pt>
                <c:pt idx="332">
                  <c:v>20.399999999999999</c:v>
                </c:pt>
                <c:pt idx="333">
                  <c:v>20.8</c:v>
                </c:pt>
                <c:pt idx="334">
                  <c:v>20.8</c:v>
                </c:pt>
                <c:pt idx="335">
                  <c:v>20.8</c:v>
                </c:pt>
                <c:pt idx="336">
                  <c:v>20.8</c:v>
                </c:pt>
                <c:pt idx="337">
                  <c:v>20.8</c:v>
                </c:pt>
                <c:pt idx="338">
                  <c:v>20.8</c:v>
                </c:pt>
                <c:pt idx="339">
                  <c:v>20.8</c:v>
                </c:pt>
                <c:pt idx="340">
                  <c:v>20.8</c:v>
                </c:pt>
                <c:pt idx="341">
                  <c:v>20.8</c:v>
                </c:pt>
                <c:pt idx="342">
                  <c:v>21.3</c:v>
                </c:pt>
                <c:pt idx="343">
                  <c:v>21.3</c:v>
                </c:pt>
                <c:pt idx="344">
                  <c:v>21.3</c:v>
                </c:pt>
                <c:pt idx="345">
                  <c:v>21.3</c:v>
                </c:pt>
                <c:pt idx="346">
                  <c:v>21.3</c:v>
                </c:pt>
                <c:pt idx="347">
                  <c:v>21.3</c:v>
                </c:pt>
                <c:pt idx="348">
                  <c:v>21.3</c:v>
                </c:pt>
                <c:pt idx="349">
                  <c:v>21.3</c:v>
                </c:pt>
                <c:pt idx="350">
                  <c:v>21.7</c:v>
                </c:pt>
                <c:pt idx="351">
                  <c:v>21.7</c:v>
                </c:pt>
                <c:pt idx="352">
                  <c:v>21.7</c:v>
                </c:pt>
                <c:pt idx="353">
                  <c:v>21.7</c:v>
                </c:pt>
                <c:pt idx="354">
                  <c:v>21.7</c:v>
                </c:pt>
                <c:pt idx="355">
                  <c:v>21.7</c:v>
                </c:pt>
                <c:pt idx="356">
                  <c:v>21.7</c:v>
                </c:pt>
                <c:pt idx="357">
                  <c:v>21.7</c:v>
                </c:pt>
                <c:pt idx="358">
                  <c:v>22.1</c:v>
                </c:pt>
                <c:pt idx="359">
                  <c:v>22.1</c:v>
                </c:pt>
                <c:pt idx="360">
                  <c:v>22.1</c:v>
                </c:pt>
                <c:pt idx="361">
                  <c:v>22.1</c:v>
                </c:pt>
                <c:pt idx="362">
                  <c:v>22.1</c:v>
                </c:pt>
                <c:pt idx="363">
                  <c:v>22.1</c:v>
                </c:pt>
                <c:pt idx="364">
                  <c:v>22.1</c:v>
                </c:pt>
                <c:pt idx="365">
                  <c:v>22.1</c:v>
                </c:pt>
                <c:pt idx="366">
                  <c:v>22.4</c:v>
                </c:pt>
                <c:pt idx="367">
                  <c:v>22.4</c:v>
                </c:pt>
                <c:pt idx="368">
                  <c:v>22.4</c:v>
                </c:pt>
                <c:pt idx="369">
                  <c:v>22.4</c:v>
                </c:pt>
                <c:pt idx="370">
                  <c:v>22.4</c:v>
                </c:pt>
                <c:pt idx="371">
                  <c:v>22.4</c:v>
                </c:pt>
                <c:pt idx="372">
                  <c:v>22.4</c:v>
                </c:pt>
                <c:pt idx="373">
                  <c:v>22.4</c:v>
                </c:pt>
                <c:pt idx="374">
                  <c:v>22.7</c:v>
                </c:pt>
                <c:pt idx="375">
                  <c:v>22.7</c:v>
                </c:pt>
                <c:pt idx="376">
                  <c:v>22.7</c:v>
                </c:pt>
                <c:pt idx="377">
                  <c:v>22.7</c:v>
                </c:pt>
                <c:pt idx="378">
                  <c:v>22.7</c:v>
                </c:pt>
                <c:pt idx="379">
                  <c:v>22.7</c:v>
                </c:pt>
                <c:pt idx="380">
                  <c:v>22.7</c:v>
                </c:pt>
                <c:pt idx="381">
                  <c:v>22.7</c:v>
                </c:pt>
                <c:pt idx="382">
                  <c:v>22.9</c:v>
                </c:pt>
                <c:pt idx="383">
                  <c:v>22.9</c:v>
                </c:pt>
                <c:pt idx="384">
                  <c:v>22.9</c:v>
                </c:pt>
                <c:pt idx="385">
                  <c:v>22.9</c:v>
                </c:pt>
                <c:pt idx="386">
                  <c:v>22.9</c:v>
                </c:pt>
                <c:pt idx="387">
                  <c:v>22.9</c:v>
                </c:pt>
                <c:pt idx="388">
                  <c:v>22.9</c:v>
                </c:pt>
                <c:pt idx="389">
                  <c:v>22.9</c:v>
                </c:pt>
                <c:pt idx="390">
                  <c:v>22.9</c:v>
                </c:pt>
                <c:pt idx="391">
                  <c:v>22.9</c:v>
                </c:pt>
                <c:pt idx="392">
                  <c:v>22.9</c:v>
                </c:pt>
                <c:pt idx="393">
                  <c:v>22.9</c:v>
                </c:pt>
                <c:pt idx="394">
                  <c:v>22.9</c:v>
                </c:pt>
                <c:pt idx="395">
                  <c:v>22.9</c:v>
                </c:pt>
                <c:pt idx="396">
                  <c:v>22.9</c:v>
                </c:pt>
                <c:pt idx="397">
                  <c:v>22.9</c:v>
                </c:pt>
                <c:pt idx="398">
                  <c:v>22.9</c:v>
                </c:pt>
                <c:pt idx="399">
                  <c:v>23</c:v>
                </c:pt>
                <c:pt idx="400">
                  <c:v>23</c:v>
                </c:pt>
                <c:pt idx="401">
                  <c:v>23</c:v>
                </c:pt>
                <c:pt idx="402">
                  <c:v>23</c:v>
                </c:pt>
                <c:pt idx="403">
                  <c:v>23</c:v>
                </c:pt>
                <c:pt idx="404">
                  <c:v>23</c:v>
                </c:pt>
                <c:pt idx="405">
                  <c:v>23</c:v>
                </c:pt>
                <c:pt idx="406">
                  <c:v>23</c:v>
                </c:pt>
                <c:pt idx="407">
                  <c:v>23</c:v>
                </c:pt>
                <c:pt idx="408">
                  <c:v>23</c:v>
                </c:pt>
                <c:pt idx="409">
                  <c:v>23</c:v>
                </c:pt>
                <c:pt idx="410">
                  <c:v>23</c:v>
                </c:pt>
                <c:pt idx="411">
                  <c:v>23</c:v>
                </c:pt>
                <c:pt idx="412">
                  <c:v>23</c:v>
                </c:pt>
                <c:pt idx="413">
                  <c:v>23</c:v>
                </c:pt>
                <c:pt idx="414">
                  <c:v>23</c:v>
                </c:pt>
                <c:pt idx="415">
                  <c:v>22.9</c:v>
                </c:pt>
                <c:pt idx="416">
                  <c:v>22.9</c:v>
                </c:pt>
                <c:pt idx="417">
                  <c:v>22.9</c:v>
                </c:pt>
                <c:pt idx="418">
                  <c:v>22.9</c:v>
                </c:pt>
                <c:pt idx="419">
                  <c:v>22.9</c:v>
                </c:pt>
                <c:pt idx="420">
                  <c:v>22.9</c:v>
                </c:pt>
                <c:pt idx="421">
                  <c:v>22.9</c:v>
                </c:pt>
                <c:pt idx="422">
                  <c:v>22.9</c:v>
                </c:pt>
                <c:pt idx="423">
                  <c:v>22.8</c:v>
                </c:pt>
                <c:pt idx="424">
                  <c:v>22.8</c:v>
                </c:pt>
                <c:pt idx="425">
                  <c:v>22.8</c:v>
                </c:pt>
                <c:pt idx="426">
                  <c:v>22.8</c:v>
                </c:pt>
                <c:pt idx="427">
                  <c:v>22.8</c:v>
                </c:pt>
                <c:pt idx="428">
                  <c:v>22.8</c:v>
                </c:pt>
                <c:pt idx="429">
                  <c:v>22.8</c:v>
                </c:pt>
                <c:pt idx="430">
                  <c:v>22.8</c:v>
                </c:pt>
                <c:pt idx="431">
                  <c:v>22.7</c:v>
                </c:pt>
                <c:pt idx="432">
                  <c:v>22.7</c:v>
                </c:pt>
                <c:pt idx="433">
                  <c:v>22.7</c:v>
                </c:pt>
                <c:pt idx="434">
                  <c:v>22.7</c:v>
                </c:pt>
                <c:pt idx="435">
                  <c:v>22.7</c:v>
                </c:pt>
                <c:pt idx="436">
                  <c:v>22.7</c:v>
                </c:pt>
                <c:pt idx="437">
                  <c:v>22.7</c:v>
                </c:pt>
                <c:pt idx="438">
                  <c:v>22.7</c:v>
                </c:pt>
                <c:pt idx="439">
                  <c:v>22.7</c:v>
                </c:pt>
                <c:pt idx="440">
                  <c:v>22.6</c:v>
                </c:pt>
                <c:pt idx="441">
                  <c:v>22.6</c:v>
                </c:pt>
                <c:pt idx="442">
                  <c:v>22.6</c:v>
                </c:pt>
                <c:pt idx="443">
                  <c:v>22.6</c:v>
                </c:pt>
                <c:pt idx="444">
                  <c:v>22.6</c:v>
                </c:pt>
                <c:pt idx="445">
                  <c:v>22.6</c:v>
                </c:pt>
                <c:pt idx="446">
                  <c:v>22.6</c:v>
                </c:pt>
                <c:pt idx="447">
                  <c:v>22.6</c:v>
                </c:pt>
                <c:pt idx="448">
                  <c:v>22.5</c:v>
                </c:pt>
                <c:pt idx="449">
                  <c:v>22.5</c:v>
                </c:pt>
                <c:pt idx="450">
                  <c:v>22.5</c:v>
                </c:pt>
                <c:pt idx="451">
                  <c:v>22.5</c:v>
                </c:pt>
                <c:pt idx="452">
                  <c:v>22.5</c:v>
                </c:pt>
                <c:pt idx="453">
                  <c:v>22.5</c:v>
                </c:pt>
                <c:pt idx="454">
                  <c:v>22.5</c:v>
                </c:pt>
                <c:pt idx="455">
                  <c:v>22.5</c:v>
                </c:pt>
                <c:pt idx="456">
                  <c:v>22.4</c:v>
                </c:pt>
                <c:pt idx="457">
                  <c:v>22.4</c:v>
                </c:pt>
                <c:pt idx="458">
                  <c:v>22.4</c:v>
                </c:pt>
                <c:pt idx="459">
                  <c:v>22.4</c:v>
                </c:pt>
                <c:pt idx="460">
                  <c:v>22.4</c:v>
                </c:pt>
                <c:pt idx="461">
                  <c:v>22.4</c:v>
                </c:pt>
                <c:pt idx="462">
                  <c:v>22.4</c:v>
                </c:pt>
                <c:pt idx="463">
                  <c:v>22.4</c:v>
                </c:pt>
                <c:pt idx="464">
                  <c:v>22.3</c:v>
                </c:pt>
                <c:pt idx="465">
                  <c:v>22.3</c:v>
                </c:pt>
                <c:pt idx="466">
                  <c:v>22.3</c:v>
                </c:pt>
                <c:pt idx="467">
                  <c:v>22.3</c:v>
                </c:pt>
                <c:pt idx="468">
                  <c:v>22.3</c:v>
                </c:pt>
                <c:pt idx="469">
                  <c:v>22.3</c:v>
                </c:pt>
                <c:pt idx="470">
                  <c:v>22.3</c:v>
                </c:pt>
                <c:pt idx="471">
                  <c:v>22.3</c:v>
                </c:pt>
                <c:pt idx="472">
                  <c:v>22.2</c:v>
                </c:pt>
                <c:pt idx="473">
                  <c:v>22.2</c:v>
                </c:pt>
                <c:pt idx="474">
                  <c:v>22.2</c:v>
                </c:pt>
                <c:pt idx="475">
                  <c:v>22.2</c:v>
                </c:pt>
                <c:pt idx="476">
                  <c:v>22.2</c:v>
                </c:pt>
                <c:pt idx="477">
                  <c:v>22.2</c:v>
                </c:pt>
                <c:pt idx="478">
                  <c:v>22.2</c:v>
                </c:pt>
                <c:pt idx="479">
                  <c:v>22.2</c:v>
                </c:pt>
                <c:pt idx="480">
                  <c:v>22.2</c:v>
                </c:pt>
                <c:pt idx="481">
                  <c:v>22.2</c:v>
                </c:pt>
                <c:pt idx="482">
                  <c:v>22.2</c:v>
                </c:pt>
                <c:pt idx="483">
                  <c:v>22.2</c:v>
                </c:pt>
                <c:pt idx="484">
                  <c:v>22.2</c:v>
                </c:pt>
                <c:pt idx="485">
                  <c:v>22.2</c:v>
                </c:pt>
                <c:pt idx="486">
                  <c:v>22.2</c:v>
                </c:pt>
                <c:pt idx="487">
                  <c:v>22.2</c:v>
                </c:pt>
                <c:pt idx="488">
                  <c:v>22.2</c:v>
                </c:pt>
                <c:pt idx="489">
                  <c:v>22.1</c:v>
                </c:pt>
                <c:pt idx="490">
                  <c:v>22.1</c:v>
                </c:pt>
                <c:pt idx="491">
                  <c:v>22.1</c:v>
                </c:pt>
                <c:pt idx="492">
                  <c:v>22.1</c:v>
                </c:pt>
                <c:pt idx="493">
                  <c:v>22.1</c:v>
                </c:pt>
                <c:pt idx="494">
                  <c:v>22.1</c:v>
                </c:pt>
                <c:pt idx="495">
                  <c:v>22.1</c:v>
                </c:pt>
                <c:pt idx="496">
                  <c:v>22.1</c:v>
                </c:pt>
                <c:pt idx="497">
                  <c:v>22.1</c:v>
                </c:pt>
                <c:pt idx="498">
                  <c:v>22.1</c:v>
                </c:pt>
                <c:pt idx="499">
                  <c:v>22.1</c:v>
                </c:pt>
                <c:pt idx="500">
                  <c:v>22.1</c:v>
                </c:pt>
                <c:pt idx="501">
                  <c:v>22.1</c:v>
                </c:pt>
                <c:pt idx="502">
                  <c:v>22.1</c:v>
                </c:pt>
                <c:pt idx="503">
                  <c:v>22.1</c:v>
                </c:pt>
                <c:pt idx="504">
                  <c:v>22.1</c:v>
                </c:pt>
                <c:pt idx="505">
                  <c:v>22</c:v>
                </c:pt>
                <c:pt idx="506">
                  <c:v>22</c:v>
                </c:pt>
                <c:pt idx="507">
                  <c:v>22</c:v>
                </c:pt>
                <c:pt idx="508">
                  <c:v>22</c:v>
                </c:pt>
                <c:pt idx="509">
                  <c:v>22</c:v>
                </c:pt>
                <c:pt idx="510">
                  <c:v>22</c:v>
                </c:pt>
                <c:pt idx="511">
                  <c:v>22</c:v>
                </c:pt>
                <c:pt idx="512">
                  <c:v>22</c:v>
                </c:pt>
                <c:pt idx="513">
                  <c:v>21.9</c:v>
                </c:pt>
                <c:pt idx="514">
                  <c:v>21.9</c:v>
                </c:pt>
                <c:pt idx="515">
                  <c:v>21.9</c:v>
                </c:pt>
                <c:pt idx="516">
                  <c:v>21.9</c:v>
                </c:pt>
                <c:pt idx="517">
                  <c:v>21.9</c:v>
                </c:pt>
                <c:pt idx="518">
                  <c:v>21.9</c:v>
                </c:pt>
                <c:pt idx="519">
                  <c:v>21.9</c:v>
                </c:pt>
                <c:pt idx="520">
                  <c:v>21.9</c:v>
                </c:pt>
                <c:pt idx="521">
                  <c:v>21.9</c:v>
                </c:pt>
                <c:pt idx="522">
                  <c:v>21.8</c:v>
                </c:pt>
                <c:pt idx="523">
                  <c:v>21.8</c:v>
                </c:pt>
                <c:pt idx="524">
                  <c:v>21.8</c:v>
                </c:pt>
                <c:pt idx="525">
                  <c:v>21.8</c:v>
                </c:pt>
                <c:pt idx="526">
                  <c:v>21.8</c:v>
                </c:pt>
                <c:pt idx="527">
                  <c:v>21.8</c:v>
                </c:pt>
                <c:pt idx="528">
                  <c:v>21.8</c:v>
                </c:pt>
                <c:pt idx="529">
                  <c:v>21.8</c:v>
                </c:pt>
                <c:pt idx="530">
                  <c:v>21.8</c:v>
                </c:pt>
                <c:pt idx="531">
                  <c:v>21.8</c:v>
                </c:pt>
                <c:pt idx="532">
                  <c:v>21.8</c:v>
                </c:pt>
                <c:pt idx="533">
                  <c:v>21.8</c:v>
                </c:pt>
                <c:pt idx="534">
                  <c:v>21.8</c:v>
                </c:pt>
                <c:pt idx="535">
                  <c:v>21.8</c:v>
                </c:pt>
                <c:pt idx="536">
                  <c:v>21.8</c:v>
                </c:pt>
                <c:pt idx="537">
                  <c:v>21.8</c:v>
                </c:pt>
                <c:pt idx="538">
                  <c:v>21.7</c:v>
                </c:pt>
                <c:pt idx="539">
                  <c:v>21.7</c:v>
                </c:pt>
                <c:pt idx="540">
                  <c:v>21.7</c:v>
                </c:pt>
                <c:pt idx="541">
                  <c:v>21.7</c:v>
                </c:pt>
                <c:pt idx="542">
                  <c:v>21.7</c:v>
                </c:pt>
                <c:pt idx="543">
                  <c:v>21.7</c:v>
                </c:pt>
                <c:pt idx="544">
                  <c:v>21.7</c:v>
                </c:pt>
                <c:pt idx="545">
                  <c:v>21.7</c:v>
                </c:pt>
                <c:pt idx="546">
                  <c:v>21.7</c:v>
                </c:pt>
                <c:pt idx="547">
                  <c:v>21.7</c:v>
                </c:pt>
                <c:pt idx="548">
                  <c:v>21.7</c:v>
                </c:pt>
                <c:pt idx="549">
                  <c:v>21.7</c:v>
                </c:pt>
                <c:pt idx="550">
                  <c:v>21.7</c:v>
                </c:pt>
                <c:pt idx="551">
                  <c:v>21.7</c:v>
                </c:pt>
                <c:pt idx="552">
                  <c:v>21.7</c:v>
                </c:pt>
                <c:pt idx="553">
                  <c:v>21.7</c:v>
                </c:pt>
                <c:pt idx="554">
                  <c:v>21.7</c:v>
                </c:pt>
                <c:pt idx="555">
                  <c:v>21.7</c:v>
                </c:pt>
                <c:pt idx="556">
                  <c:v>21.7</c:v>
                </c:pt>
                <c:pt idx="557">
                  <c:v>21.7</c:v>
                </c:pt>
                <c:pt idx="558">
                  <c:v>21.7</c:v>
                </c:pt>
                <c:pt idx="559">
                  <c:v>21.7</c:v>
                </c:pt>
                <c:pt idx="560">
                  <c:v>21.7</c:v>
                </c:pt>
                <c:pt idx="561">
                  <c:v>21.7</c:v>
                </c:pt>
                <c:pt idx="562">
                  <c:v>21.7</c:v>
                </c:pt>
                <c:pt idx="563">
                  <c:v>21.7</c:v>
                </c:pt>
                <c:pt idx="564">
                  <c:v>21.7</c:v>
                </c:pt>
                <c:pt idx="565">
                  <c:v>21.7</c:v>
                </c:pt>
                <c:pt idx="566">
                  <c:v>21.7</c:v>
                </c:pt>
                <c:pt idx="567">
                  <c:v>21.7</c:v>
                </c:pt>
                <c:pt idx="568">
                  <c:v>21.7</c:v>
                </c:pt>
                <c:pt idx="569">
                  <c:v>21.7</c:v>
                </c:pt>
                <c:pt idx="570">
                  <c:v>21.7</c:v>
                </c:pt>
                <c:pt idx="571">
                  <c:v>21.7</c:v>
                </c:pt>
                <c:pt idx="572">
                  <c:v>21.7</c:v>
                </c:pt>
                <c:pt idx="573">
                  <c:v>21.7</c:v>
                </c:pt>
                <c:pt idx="574">
                  <c:v>21.7</c:v>
                </c:pt>
                <c:pt idx="575">
                  <c:v>21.7</c:v>
                </c:pt>
                <c:pt idx="576">
                  <c:v>21.7</c:v>
                </c:pt>
                <c:pt idx="577">
                  <c:v>21.7</c:v>
                </c:pt>
                <c:pt idx="578">
                  <c:v>21.7</c:v>
                </c:pt>
                <c:pt idx="579">
                  <c:v>21.6</c:v>
                </c:pt>
                <c:pt idx="580">
                  <c:v>21.6</c:v>
                </c:pt>
                <c:pt idx="581">
                  <c:v>21.6</c:v>
                </c:pt>
                <c:pt idx="582">
                  <c:v>21.6</c:v>
                </c:pt>
                <c:pt idx="583">
                  <c:v>21.6</c:v>
                </c:pt>
                <c:pt idx="584">
                  <c:v>21.6</c:v>
                </c:pt>
                <c:pt idx="585">
                  <c:v>21.6</c:v>
                </c:pt>
                <c:pt idx="586">
                  <c:v>21.6</c:v>
                </c:pt>
                <c:pt idx="587">
                  <c:v>21.6</c:v>
                </c:pt>
                <c:pt idx="588">
                  <c:v>21.6</c:v>
                </c:pt>
                <c:pt idx="589">
                  <c:v>21.6</c:v>
                </c:pt>
                <c:pt idx="590">
                  <c:v>21.6</c:v>
                </c:pt>
                <c:pt idx="591">
                  <c:v>21.6</c:v>
                </c:pt>
                <c:pt idx="592">
                  <c:v>21.6</c:v>
                </c:pt>
                <c:pt idx="593">
                  <c:v>21.6</c:v>
                </c:pt>
                <c:pt idx="594">
                  <c:v>21.6</c:v>
                </c:pt>
                <c:pt idx="595">
                  <c:v>21.6</c:v>
                </c:pt>
                <c:pt idx="596">
                  <c:v>21.6</c:v>
                </c:pt>
                <c:pt idx="597">
                  <c:v>21.6</c:v>
                </c:pt>
                <c:pt idx="598">
                  <c:v>21.6</c:v>
                </c:pt>
                <c:pt idx="599">
                  <c:v>21.6</c:v>
                </c:pt>
                <c:pt idx="600">
                  <c:v>21.6</c:v>
                </c:pt>
                <c:pt idx="601">
                  <c:v>21.6</c:v>
                </c:pt>
                <c:pt idx="602">
                  <c:v>21.6</c:v>
                </c:pt>
                <c:pt idx="603">
                  <c:v>21.5</c:v>
                </c:pt>
                <c:pt idx="604">
                  <c:v>21.5</c:v>
                </c:pt>
                <c:pt idx="605">
                  <c:v>21.5</c:v>
                </c:pt>
                <c:pt idx="606">
                  <c:v>21.5</c:v>
                </c:pt>
                <c:pt idx="607">
                  <c:v>21.5</c:v>
                </c:pt>
                <c:pt idx="608">
                  <c:v>21.5</c:v>
                </c:pt>
                <c:pt idx="609">
                  <c:v>21.5</c:v>
                </c:pt>
                <c:pt idx="610">
                  <c:v>21.5</c:v>
                </c:pt>
                <c:pt idx="611">
                  <c:v>21.5</c:v>
                </c:pt>
                <c:pt idx="612">
                  <c:v>21.5</c:v>
                </c:pt>
                <c:pt idx="613">
                  <c:v>21.5</c:v>
                </c:pt>
                <c:pt idx="614">
                  <c:v>21.5</c:v>
                </c:pt>
                <c:pt idx="615">
                  <c:v>21.5</c:v>
                </c:pt>
                <c:pt idx="616">
                  <c:v>21.5</c:v>
                </c:pt>
                <c:pt idx="617">
                  <c:v>21.5</c:v>
                </c:pt>
                <c:pt idx="618">
                  <c:v>21.5</c:v>
                </c:pt>
                <c:pt idx="619">
                  <c:v>21.5</c:v>
                </c:pt>
                <c:pt idx="620">
                  <c:v>21.5</c:v>
                </c:pt>
                <c:pt idx="621">
                  <c:v>21.5</c:v>
                </c:pt>
                <c:pt idx="622">
                  <c:v>21.5</c:v>
                </c:pt>
                <c:pt idx="623">
                  <c:v>21.5</c:v>
                </c:pt>
                <c:pt idx="624">
                  <c:v>21.5</c:v>
                </c:pt>
                <c:pt idx="625">
                  <c:v>21.5</c:v>
                </c:pt>
                <c:pt idx="626">
                  <c:v>21.5</c:v>
                </c:pt>
                <c:pt idx="627">
                  <c:v>21.5</c:v>
                </c:pt>
                <c:pt idx="628">
                  <c:v>21.5</c:v>
                </c:pt>
                <c:pt idx="629">
                  <c:v>21.5</c:v>
                </c:pt>
                <c:pt idx="630">
                  <c:v>21.5</c:v>
                </c:pt>
                <c:pt idx="631">
                  <c:v>21.5</c:v>
                </c:pt>
                <c:pt idx="632">
                  <c:v>21.5</c:v>
                </c:pt>
                <c:pt idx="633">
                  <c:v>21.5</c:v>
                </c:pt>
                <c:pt idx="634">
                  <c:v>21.5</c:v>
                </c:pt>
                <c:pt idx="635">
                  <c:v>21.5</c:v>
                </c:pt>
                <c:pt idx="636">
                  <c:v>21.4</c:v>
                </c:pt>
                <c:pt idx="637">
                  <c:v>21.4</c:v>
                </c:pt>
                <c:pt idx="638">
                  <c:v>21.4</c:v>
                </c:pt>
                <c:pt idx="639">
                  <c:v>21.4</c:v>
                </c:pt>
                <c:pt idx="640">
                  <c:v>21.4</c:v>
                </c:pt>
                <c:pt idx="641">
                  <c:v>21.4</c:v>
                </c:pt>
                <c:pt idx="642">
                  <c:v>21.4</c:v>
                </c:pt>
                <c:pt idx="643">
                  <c:v>21.4</c:v>
                </c:pt>
                <c:pt idx="644">
                  <c:v>21.4</c:v>
                </c:pt>
                <c:pt idx="645">
                  <c:v>21.4</c:v>
                </c:pt>
                <c:pt idx="646">
                  <c:v>21.4</c:v>
                </c:pt>
                <c:pt idx="647">
                  <c:v>21.4</c:v>
                </c:pt>
                <c:pt idx="648">
                  <c:v>21.4</c:v>
                </c:pt>
                <c:pt idx="649">
                  <c:v>21.4</c:v>
                </c:pt>
                <c:pt idx="650">
                  <c:v>21.4</c:v>
                </c:pt>
                <c:pt idx="651">
                  <c:v>21.4</c:v>
                </c:pt>
                <c:pt idx="652">
                  <c:v>21.4</c:v>
                </c:pt>
                <c:pt idx="653">
                  <c:v>21.4</c:v>
                </c:pt>
                <c:pt idx="654">
                  <c:v>21.4</c:v>
                </c:pt>
                <c:pt idx="655">
                  <c:v>21.4</c:v>
                </c:pt>
                <c:pt idx="656">
                  <c:v>21.4</c:v>
                </c:pt>
                <c:pt idx="657">
                  <c:v>21.4</c:v>
                </c:pt>
                <c:pt idx="658">
                  <c:v>21.4</c:v>
                </c:pt>
                <c:pt idx="659">
                  <c:v>21.4</c:v>
                </c:pt>
                <c:pt idx="660">
                  <c:v>21.4</c:v>
                </c:pt>
                <c:pt idx="661">
                  <c:v>21.4</c:v>
                </c:pt>
                <c:pt idx="662">
                  <c:v>21.4</c:v>
                </c:pt>
                <c:pt idx="663">
                  <c:v>21.4</c:v>
                </c:pt>
                <c:pt idx="664">
                  <c:v>21.4</c:v>
                </c:pt>
                <c:pt idx="665">
                  <c:v>21.4</c:v>
                </c:pt>
                <c:pt idx="666">
                  <c:v>21.4</c:v>
                </c:pt>
                <c:pt idx="667">
                  <c:v>21.4</c:v>
                </c:pt>
                <c:pt idx="668">
                  <c:v>21.4</c:v>
                </c:pt>
                <c:pt idx="669">
                  <c:v>21.4</c:v>
                </c:pt>
                <c:pt idx="670">
                  <c:v>21.4</c:v>
                </c:pt>
                <c:pt idx="671">
                  <c:v>21.4</c:v>
                </c:pt>
                <c:pt idx="672">
                  <c:v>21.4</c:v>
                </c:pt>
                <c:pt idx="673">
                  <c:v>21.4</c:v>
                </c:pt>
                <c:pt idx="674">
                  <c:v>21.4</c:v>
                </c:pt>
                <c:pt idx="675">
                  <c:v>21.4</c:v>
                </c:pt>
                <c:pt idx="676">
                  <c:v>21.4</c:v>
                </c:pt>
                <c:pt idx="677">
                  <c:v>21.3</c:v>
                </c:pt>
                <c:pt idx="678">
                  <c:v>21.3</c:v>
                </c:pt>
                <c:pt idx="679">
                  <c:v>21.3</c:v>
                </c:pt>
                <c:pt idx="680">
                  <c:v>21.3</c:v>
                </c:pt>
                <c:pt idx="681">
                  <c:v>21.3</c:v>
                </c:pt>
                <c:pt idx="682">
                  <c:v>21.3</c:v>
                </c:pt>
                <c:pt idx="683">
                  <c:v>21.3</c:v>
                </c:pt>
                <c:pt idx="684">
                  <c:v>21.3</c:v>
                </c:pt>
                <c:pt idx="685">
                  <c:v>21.4</c:v>
                </c:pt>
                <c:pt idx="686">
                  <c:v>21.4</c:v>
                </c:pt>
                <c:pt idx="687">
                  <c:v>21.4</c:v>
                </c:pt>
                <c:pt idx="688">
                  <c:v>21.4</c:v>
                </c:pt>
                <c:pt idx="689">
                  <c:v>21.4</c:v>
                </c:pt>
                <c:pt idx="690">
                  <c:v>21.4</c:v>
                </c:pt>
                <c:pt idx="691">
                  <c:v>21.4</c:v>
                </c:pt>
                <c:pt idx="692">
                  <c:v>21.4</c:v>
                </c:pt>
                <c:pt idx="693">
                  <c:v>21.4</c:v>
                </c:pt>
                <c:pt idx="694">
                  <c:v>21.4</c:v>
                </c:pt>
                <c:pt idx="695">
                  <c:v>21.4</c:v>
                </c:pt>
                <c:pt idx="696">
                  <c:v>21.4</c:v>
                </c:pt>
                <c:pt idx="697">
                  <c:v>21.4</c:v>
                </c:pt>
                <c:pt idx="698">
                  <c:v>21.4</c:v>
                </c:pt>
                <c:pt idx="699">
                  <c:v>21.4</c:v>
                </c:pt>
                <c:pt idx="700">
                  <c:v>21.4</c:v>
                </c:pt>
                <c:pt idx="701">
                  <c:v>21.4</c:v>
                </c:pt>
                <c:pt idx="702">
                  <c:v>21.4</c:v>
                </c:pt>
                <c:pt idx="703">
                  <c:v>21.4</c:v>
                </c:pt>
                <c:pt idx="704">
                  <c:v>21.4</c:v>
                </c:pt>
                <c:pt idx="705">
                  <c:v>21.4</c:v>
                </c:pt>
                <c:pt idx="706">
                  <c:v>21.4</c:v>
                </c:pt>
                <c:pt idx="707">
                  <c:v>21.4</c:v>
                </c:pt>
                <c:pt idx="708">
                  <c:v>21.4</c:v>
                </c:pt>
                <c:pt idx="709">
                  <c:v>21.4</c:v>
                </c:pt>
                <c:pt idx="710">
                  <c:v>21.3</c:v>
                </c:pt>
                <c:pt idx="711">
                  <c:v>21.3</c:v>
                </c:pt>
                <c:pt idx="712">
                  <c:v>21.3</c:v>
                </c:pt>
                <c:pt idx="713">
                  <c:v>21.3</c:v>
                </c:pt>
                <c:pt idx="714">
                  <c:v>21.3</c:v>
                </c:pt>
                <c:pt idx="715">
                  <c:v>21.3</c:v>
                </c:pt>
                <c:pt idx="716">
                  <c:v>21.3</c:v>
                </c:pt>
                <c:pt idx="717">
                  <c:v>21.3</c:v>
                </c:pt>
                <c:pt idx="718">
                  <c:v>21.3</c:v>
                </c:pt>
                <c:pt idx="719">
                  <c:v>21.3</c:v>
                </c:pt>
                <c:pt idx="720">
                  <c:v>21.3</c:v>
                </c:pt>
                <c:pt idx="721">
                  <c:v>21.3</c:v>
                </c:pt>
                <c:pt idx="722">
                  <c:v>21.3</c:v>
                </c:pt>
                <c:pt idx="723">
                  <c:v>21.3</c:v>
                </c:pt>
                <c:pt idx="724">
                  <c:v>21.3</c:v>
                </c:pt>
                <c:pt idx="725">
                  <c:v>21.3</c:v>
                </c:pt>
                <c:pt idx="726">
                  <c:v>21.4</c:v>
                </c:pt>
                <c:pt idx="727">
                  <c:v>21.4</c:v>
                </c:pt>
                <c:pt idx="728">
                  <c:v>21.4</c:v>
                </c:pt>
                <c:pt idx="729">
                  <c:v>21.4</c:v>
                </c:pt>
                <c:pt idx="730">
                  <c:v>21.4</c:v>
                </c:pt>
                <c:pt idx="731">
                  <c:v>21.4</c:v>
                </c:pt>
                <c:pt idx="732">
                  <c:v>21.4</c:v>
                </c:pt>
                <c:pt idx="733">
                  <c:v>21.4</c:v>
                </c:pt>
                <c:pt idx="734">
                  <c:v>21.4</c:v>
                </c:pt>
                <c:pt idx="735">
                  <c:v>21.4</c:v>
                </c:pt>
                <c:pt idx="736">
                  <c:v>21.4</c:v>
                </c:pt>
                <c:pt idx="737">
                  <c:v>21.4</c:v>
                </c:pt>
                <c:pt idx="738">
                  <c:v>21.4</c:v>
                </c:pt>
                <c:pt idx="739">
                  <c:v>21.4</c:v>
                </c:pt>
                <c:pt idx="740">
                  <c:v>21.4</c:v>
                </c:pt>
                <c:pt idx="741">
                  <c:v>21.4</c:v>
                </c:pt>
                <c:pt idx="742">
                  <c:v>21.4</c:v>
                </c:pt>
                <c:pt idx="743">
                  <c:v>21.5</c:v>
                </c:pt>
                <c:pt idx="744">
                  <c:v>21.5</c:v>
                </c:pt>
                <c:pt idx="745">
                  <c:v>21.5</c:v>
                </c:pt>
                <c:pt idx="746">
                  <c:v>21.5</c:v>
                </c:pt>
                <c:pt idx="747">
                  <c:v>21.5</c:v>
                </c:pt>
                <c:pt idx="748">
                  <c:v>21.5</c:v>
                </c:pt>
                <c:pt idx="749">
                  <c:v>21.5</c:v>
                </c:pt>
                <c:pt idx="750">
                  <c:v>21.5</c:v>
                </c:pt>
                <c:pt idx="751">
                  <c:v>21.5</c:v>
                </c:pt>
                <c:pt idx="752">
                  <c:v>21.5</c:v>
                </c:pt>
                <c:pt idx="753">
                  <c:v>21.5</c:v>
                </c:pt>
                <c:pt idx="754">
                  <c:v>21.5</c:v>
                </c:pt>
                <c:pt idx="755">
                  <c:v>21.5</c:v>
                </c:pt>
                <c:pt idx="756">
                  <c:v>21.5</c:v>
                </c:pt>
                <c:pt idx="757">
                  <c:v>21.5</c:v>
                </c:pt>
                <c:pt idx="758">
                  <c:v>21.5</c:v>
                </c:pt>
                <c:pt idx="759">
                  <c:v>21.6</c:v>
                </c:pt>
                <c:pt idx="760">
                  <c:v>21.6</c:v>
                </c:pt>
                <c:pt idx="761">
                  <c:v>21.6</c:v>
                </c:pt>
                <c:pt idx="762">
                  <c:v>21.6</c:v>
                </c:pt>
                <c:pt idx="763">
                  <c:v>21.6</c:v>
                </c:pt>
                <c:pt idx="764">
                  <c:v>21.6</c:v>
                </c:pt>
                <c:pt idx="765">
                  <c:v>21.6</c:v>
                </c:pt>
                <c:pt idx="766">
                  <c:v>21.6</c:v>
                </c:pt>
                <c:pt idx="767">
                  <c:v>21.6</c:v>
                </c:pt>
                <c:pt idx="768">
                  <c:v>21.6</c:v>
                </c:pt>
                <c:pt idx="769">
                  <c:v>21.6</c:v>
                </c:pt>
                <c:pt idx="770">
                  <c:v>21.6</c:v>
                </c:pt>
                <c:pt idx="771">
                  <c:v>21.6</c:v>
                </c:pt>
                <c:pt idx="772">
                  <c:v>21.6</c:v>
                </c:pt>
                <c:pt idx="773">
                  <c:v>21.6</c:v>
                </c:pt>
                <c:pt idx="774">
                  <c:v>21.6</c:v>
                </c:pt>
                <c:pt idx="775">
                  <c:v>21.7</c:v>
                </c:pt>
                <c:pt idx="776">
                  <c:v>21.7</c:v>
                </c:pt>
                <c:pt idx="777">
                  <c:v>21.7</c:v>
                </c:pt>
                <c:pt idx="778">
                  <c:v>21.7</c:v>
                </c:pt>
                <c:pt idx="779">
                  <c:v>21.7</c:v>
                </c:pt>
                <c:pt idx="780">
                  <c:v>21.7</c:v>
                </c:pt>
                <c:pt idx="781">
                  <c:v>21.7</c:v>
                </c:pt>
                <c:pt idx="782">
                  <c:v>21.7</c:v>
                </c:pt>
                <c:pt idx="783">
                  <c:v>21.7</c:v>
                </c:pt>
                <c:pt idx="784">
                  <c:v>21.8</c:v>
                </c:pt>
                <c:pt idx="785">
                  <c:v>21.8</c:v>
                </c:pt>
                <c:pt idx="786">
                  <c:v>21.8</c:v>
                </c:pt>
                <c:pt idx="787">
                  <c:v>21.8</c:v>
                </c:pt>
                <c:pt idx="788">
                  <c:v>21.8</c:v>
                </c:pt>
                <c:pt idx="789">
                  <c:v>21.8</c:v>
                </c:pt>
                <c:pt idx="790">
                  <c:v>21.8</c:v>
                </c:pt>
                <c:pt idx="791">
                  <c:v>21.8</c:v>
                </c:pt>
                <c:pt idx="792">
                  <c:v>21.9</c:v>
                </c:pt>
                <c:pt idx="793">
                  <c:v>21.9</c:v>
                </c:pt>
                <c:pt idx="794">
                  <c:v>21.9</c:v>
                </c:pt>
                <c:pt idx="795">
                  <c:v>21.9</c:v>
                </c:pt>
                <c:pt idx="796">
                  <c:v>21.9</c:v>
                </c:pt>
                <c:pt idx="797">
                  <c:v>21.9</c:v>
                </c:pt>
                <c:pt idx="798">
                  <c:v>21.9</c:v>
                </c:pt>
                <c:pt idx="799">
                  <c:v>21.9</c:v>
                </c:pt>
                <c:pt idx="800">
                  <c:v>21.9</c:v>
                </c:pt>
                <c:pt idx="801">
                  <c:v>21.9</c:v>
                </c:pt>
                <c:pt idx="802">
                  <c:v>21.9</c:v>
                </c:pt>
                <c:pt idx="803">
                  <c:v>21.9</c:v>
                </c:pt>
                <c:pt idx="804">
                  <c:v>21.9</c:v>
                </c:pt>
                <c:pt idx="805">
                  <c:v>21.9</c:v>
                </c:pt>
                <c:pt idx="806">
                  <c:v>21.9</c:v>
                </c:pt>
                <c:pt idx="807">
                  <c:v>21.9</c:v>
                </c:pt>
                <c:pt idx="808">
                  <c:v>22</c:v>
                </c:pt>
                <c:pt idx="809">
                  <c:v>22</c:v>
                </c:pt>
                <c:pt idx="810">
                  <c:v>22</c:v>
                </c:pt>
                <c:pt idx="811">
                  <c:v>22</c:v>
                </c:pt>
                <c:pt idx="812">
                  <c:v>22</c:v>
                </c:pt>
                <c:pt idx="813">
                  <c:v>22</c:v>
                </c:pt>
                <c:pt idx="814">
                  <c:v>22</c:v>
                </c:pt>
                <c:pt idx="815">
                  <c:v>22</c:v>
                </c:pt>
                <c:pt idx="816">
                  <c:v>22.1</c:v>
                </c:pt>
                <c:pt idx="817">
                  <c:v>22.1</c:v>
                </c:pt>
                <c:pt idx="818">
                  <c:v>22.1</c:v>
                </c:pt>
                <c:pt idx="819">
                  <c:v>22.1</c:v>
                </c:pt>
                <c:pt idx="820">
                  <c:v>22.1</c:v>
                </c:pt>
                <c:pt idx="821">
                  <c:v>22.1</c:v>
                </c:pt>
                <c:pt idx="822">
                  <c:v>22.1</c:v>
                </c:pt>
                <c:pt idx="823">
                  <c:v>22.1</c:v>
                </c:pt>
                <c:pt idx="824">
                  <c:v>22.2</c:v>
                </c:pt>
                <c:pt idx="825">
                  <c:v>22.2</c:v>
                </c:pt>
                <c:pt idx="826">
                  <c:v>22.2</c:v>
                </c:pt>
                <c:pt idx="827">
                  <c:v>22.2</c:v>
                </c:pt>
                <c:pt idx="828">
                  <c:v>22.2</c:v>
                </c:pt>
                <c:pt idx="829">
                  <c:v>22.2</c:v>
                </c:pt>
                <c:pt idx="830">
                  <c:v>22.2</c:v>
                </c:pt>
                <c:pt idx="831">
                  <c:v>22.2</c:v>
                </c:pt>
                <c:pt idx="832">
                  <c:v>22.2</c:v>
                </c:pt>
                <c:pt idx="833">
                  <c:v>22.2</c:v>
                </c:pt>
                <c:pt idx="834">
                  <c:v>22.2</c:v>
                </c:pt>
                <c:pt idx="835">
                  <c:v>22.2</c:v>
                </c:pt>
                <c:pt idx="836">
                  <c:v>22.2</c:v>
                </c:pt>
                <c:pt idx="837">
                  <c:v>22.2</c:v>
                </c:pt>
                <c:pt idx="838">
                  <c:v>22.2</c:v>
                </c:pt>
                <c:pt idx="839">
                  <c:v>22.2</c:v>
                </c:pt>
                <c:pt idx="840">
                  <c:v>22.2</c:v>
                </c:pt>
                <c:pt idx="841">
                  <c:v>22.3</c:v>
                </c:pt>
                <c:pt idx="842">
                  <c:v>22.3</c:v>
                </c:pt>
                <c:pt idx="843">
                  <c:v>22.3</c:v>
                </c:pt>
                <c:pt idx="844">
                  <c:v>22.3</c:v>
                </c:pt>
                <c:pt idx="845">
                  <c:v>22.3</c:v>
                </c:pt>
                <c:pt idx="846">
                  <c:v>22.3</c:v>
                </c:pt>
                <c:pt idx="847">
                  <c:v>22.3</c:v>
                </c:pt>
                <c:pt idx="848">
                  <c:v>22.3</c:v>
                </c:pt>
                <c:pt idx="849">
                  <c:v>22.3</c:v>
                </c:pt>
                <c:pt idx="850">
                  <c:v>22.3</c:v>
                </c:pt>
                <c:pt idx="851">
                  <c:v>22.3</c:v>
                </c:pt>
                <c:pt idx="852">
                  <c:v>22.3</c:v>
                </c:pt>
                <c:pt idx="853">
                  <c:v>22.3</c:v>
                </c:pt>
                <c:pt idx="854">
                  <c:v>22.3</c:v>
                </c:pt>
                <c:pt idx="855">
                  <c:v>22.3</c:v>
                </c:pt>
                <c:pt idx="856">
                  <c:v>22.3</c:v>
                </c:pt>
                <c:pt idx="857">
                  <c:v>22.3</c:v>
                </c:pt>
                <c:pt idx="858">
                  <c:v>22.3</c:v>
                </c:pt>
                <c:pt idx="859">
                  <c:v>22.3</c:v>
                </c:pt>
                <c:pt idx="860">
                  <c:v>22.3</c:v>
                </c:pt>
                <c:pt idx="861">
                  <c:v>22.3</c:v>
                </c:pt>
                <c:pt idx="862">
                  <c:v>22.3</c:v>
                </c:pt>
                <c:pt idx="863">
                  <c:v>22.3</c:v>
                </c:pt>
                <c:pt idx="864">
                  <c:v>22.3</c:v>
                </c:pt>
                <c:pt idx="865">
                  <c:v>22.3</c:v>
                </c:pt>
                <c:pt idx="866">
                  <c:v>22.3</c:v>
                </c:pt>
                <c:pt idx="867">
                  <c:v>22.3</c:v>
                </c:pt>
                <c:pt idx="868">
                  <c:v>22.3</c:v>
                </c:pt>
                <c:pt idx="869">
                  <c:v>22.3</c:v>
                </c:pt>
                <c:pt idx="870">
                  <c:v>22.3</c:v>
                </c:pt>
                <c:pt idx="871">
                  <c:v>22.3</c:v>
                </c:pt>
                <c:pt idx="872">
                  <c:v>22.3</c:v>
                </c:pt>
                <c:pt idx="873">
                  <c:v>22.3</c:v>
                </c:pt>
                <c:pt idx="874">
                  <c:v>22.3</c:v>
                </c:pt>
                <c:pt idx="875">
                  <c:v>22.3</c:v>
                </c:pt>
                <c:pt idx="876">
                  <c:v>22.3</c:v>
                </c:pt>
                <c:pt idx="877">
                  <c:v>22.3</c:v>
                </c:pt>
                <c:pt idx="878">
                  <c:v>22.3</c:v>
                </c:pt>
                <c:pt idx="879">
                  <c:v>22.3</c:v>
                </c:pt>
                <c:pt idx="880">
                  <c:v>22.3</c:v>
                </c:pt>
                <c:pt idx="881">
                  <c:v>22.3</c:v>
                </c:pt>
                <c:pt idx="882">
                  <c:v>22.3</c:v>
                </c:pt>
                <c:pt idx="883">
                  <c:v>22.3</c:v>
                </c:pt>
                <c:pt idx="884">
                  <c:v>22.3</c:v>
                </c:pt>
                <c:pt idx="885">
                  <c:v>22.3</c:v>
                </c:pt>
                <c:pt idx="886">
                  <c:v>22.3</c:v>
                </c:pt>
                <c:pt idx="887">
                  <c:v>22.3</c:v>
                </c:pt>
                <c:pt idx="888">
                  <c:v>22.4</c:v>
                </c:pt>
                <c:pt idx="889">
                  <c:v>22.4</c:v>
                </c:pt>
                <c:pt idx="890">
                  <c:v>22.4</c:v>
                </c:pt>
                <c:pt idx="891">
                  <c:v>22.4</c:v>
                </c:pt>
                <c:pt idx="892">
                  <c:v>22.4</c:v>
                </c:pt>
                <c:pt idx="893">
                  <c:v>22.4</c:v>
                </c:pt>
                <c:pt idx="894">
                  <c:v>22.4</c:v>
                </c:pt>
                <c:pt idx="895">
                  <c:v>22.4</c:v>
                </c:pt>
                <c:pt idx="896">
                  <c:v>22.4</c:v>
                </c:pt>
                <c:pt idx="897">
                  <c:v>22.4</c:v>
                </c:pt>
                <c:pt idx="898">
                  <c:v>22.4</c:v>
                </c:pt>
                <c:pt idx="899">
                  <c:v>22.4</c:v>
                </c:pt>
                <c:pt idx="900">
                  <c:v>22.4</c:v>
                </c:pt>
                <c:pt idx="901">
                  <c:v>22.4</c:v>
                </c:pt>
                <c:pt idx="902">
                  <c:v>22.4</c:v>
                </c:pt>
                <c:pt idx="903">
                  <c:v>22.4</c:v>
                </c:pt>
                <c:pt idx="904">
                  <c:v>22.4</c:v>
                </c:pt>
                <c:pt idx="905">
                  <c:v>22.4</c:v>
                </c:pt>
                <c:pt idx="906">
                  <c:v>22.4</c:v>
                </c:pt>
                <c:pt idx="907">
                  <c:v>22.4</c:v>
                </c:pt>
                <c:pt idx="908">
                  <c:v>22.4</c:v>
                </c:pt>
                <c:pt idx="909">
                  <c:v>22.4</c:v>
                </c:pt>
                <c:pt idx="910">
                  <c:v>22.4</c:v>
                </c:pt>
                <c:pt idx="911">
                  <c:v>22.4</c:v>
                </c:pt>
                <c:pt idx="912">
                  <c:v>22.5</c:v>
                </c:pt>
                <c:pt idx="913">
                  <c:v>22.5</c:v>
                </c:pt>
                <c:pt idx="914">
                  <c:v>22.5</c:v>
                </c:pt>
                <c:pt idx="915">
                  <c:v>22.5</c:v>
                </c:pt>
                <c:pt idx="916">
                  <c:v>22.5</c:v>
                </c:pt>
                <c:pt idx="917">
                  <c:v>22.5</c:v>
                </c:pt>
                <c:pt idx="918">
                  <c:v>22.5</c:v>
                </c:pt>
                <c:pt idx="919">
                  <c:v>22.5</c:v>
                </c:pt>
                <c:pt idx="920">
                  <c:v>22.5</c:v>
                </c:pt>
                <c:pt idx="921">
                  <c:v>22.5</c:v>
                </c:pt>
                <c:pt idx="922">
                  <c:v>22.5</c:v>
                </c:pt>
                <c:pt idx="923">
                  <c:v>22.5</c:v>
                </c:pt>
                <c:pt idx="924">
                  <c:v>22.5</c:v>
                </c:pt>
                <c:pt idx="925">
                  <c:v>22.5</c:v>
                </c:pt>
                <c:pt idx="926">
                  <c:v>22.5</c:v>
                </c:pt>
                <c:pt idx="927">
                  <c:v>22.5</c:v>
                </c:pt>
                <c:pt idx="928">
                  <c:v>22.5</c:v>
                </c:pt>
                <c:pt idx="929">
                  <c:v>22.5</c:v>
                </c:pt>
                <c:pt idx="930">
                  <c:v>22.5</c:v>
                </c:pt>
                <c:pt idx="931">
                  <c:v>22.5</c:v>
                </c:pt>
                <c:pt idx="932">
                  <c:v>22.5</c:v>
                </c:pt>
                <c:pt idx="933">
                  <c:v>22.5</c:v>
                </c:pt>
                <c:pt idx="934">
                  <c:v>22.5</c:v>
                </c:pt>
                <c:pt idx="935">
                  <c:v>22.5</c:v>
                </c:pt>
                <c:pt idx="936">
                  <c:v>22.6</c:v>
                </c:pt>
                <c:pt idx="937">
                  <c:v>22.6</c:v>
                </c:pt>
                <c:pt idx="938">
                  <c:v>22.6</c:v>
                </c:pt>
                <c:pt idx="939">
                  <c:v>22.6</c:v>
                </c:pt>
                <c:pt idx="940">
                  <c:v>22.6</c:v>
                </c:pt>
                <c:pt idx="941">
                  <c:v>22.6</c:v>
                </c:pt>
                <c:pt idx="942">
                  <c:v>22.6</c:v>
                </c:pt>
                <c:pt idx="943">
                  <c:v>22.6</c:v>
                </c:pt>
                <c:pt idx="944">
                  <c:v>22.6</c:v>
                </c:pt>
                <c:pt idx="945">
                  <c:v>22.6</c:v>
                </c:pt>
                <c:pt idx="946">
                  <c:v>22.6</c:v>
                </c:pt>
                <c:pt idx="947">
                  <c:v>22.6</c:v>
                </c:pt>
                <c:pt idx="948">
                  <c:v>22.6</c:v>
                </c:pt>
                <c:pt idx="949">
                  <c:v>22.6</c:v>
                </c:pt>
                <c:pt idx="950">
                  <c:v>22.6</c:v>
                </c:pt>
                <c:pt idx="951">
                  <c:v>22.6</c:v>
                </c:pt>
                <c:pt idx="952">
                  <c:v>22.6</c:v>
                </c:pt>
                <c:pt idx="953">
                  <c:v>22.6</c:v>
                </c:pt>
                <c:pt idx="954">
                  <c:v>22.6</c:v>
                </c:pt>
                <c:pt idx="955">
                  <c:v>22.6</c:v>
                </c:pt>
                <c:pt idx="956">
                  <c:v>22.6</c:v>
                </c:pt>
                <c:pt idx="957">
                  <c:v>22.6</c:v>
                </c:pt>
                <c:pt idx="958">
                  <c:v>22.6</c:v>
                </c:pt>
                <c:pt idx="959">
                  <c:v>22.7</c:v>
                </c:pt>
                <c:pt idx="960">
                  <c:v>22.7</c:v>
                </c:pt>
                <c:pt idx="961">
                  <c:v>22.7</c:v>
                </c:pt>
                <c:pt idx="962">
                  <c:v>22.7</c:v>
                </c:pt>
                <c:pt idx="963">
                  <c:v>22.7</c:v>
                </c:pt>
                <c:pt idx="964">
                  <c:v>22.7</c:v>
                </c:pt>
                <c:pt idx="965">
                  <c:v>22.7</c:v>
                </c:pt>
                <c:pt idx="966">
                  <c:v>22.7</c:v>
                </c:pt>
                <c:pt idx="967">
                  <c:v>22.7</c:v>
                </c:pt>
                <c:pt idx="968">
                  <c:v>22.7</c:v>
                </c:pt>
                <c:pt idx="969">
                  <c:v>22.7</c:v>
                </c:pt>
                <c:pt idx="970">
                  <c:v>22.7</c:v>
                </c:pt>
                <c:pt idx="971">
                  <c:v>22.7</c:v>
                </c:pt>
                <c:pt idx="972">
                  <c:v>22.7</c:v>
                </c:pt>
                <c:pt idx="973">
                  <c:v>22.7</c:v>
                </c:pt>
                <c:pt idx="974">
                  <c:v>22.7</c:v>
                </c:pt>
                <c:pt idx="975">
                  <c:v>22.7</c:v>
                </c:pt>
                <c:pt idx="976">
                  <c:v>22.7</c:v>
                </c:pt>
                <c:pt idx="977">
                  <c:v>22.7</c:v>
                </c:pt>
                <c:pt idx="978">
                  <c:v>22.7</c:v>
                </c:pt>
                <c:pt idx="979">
                  <c:v>22.7</c:v>
                </c:pt>
                <c:pt idx="980">
                  <c:v>22.7</c:v>
                </c:pt>
                <c:pt idx="981">
                  <c:v>22.7</c:v>
                </c:pt>
                <c:pt idx="982">
                  <c:v>22.7</c:v>
                </c:pt>
                <c:pt idx="983">
                  <c:v>22.7</c:v>
                </c:pt>
                <c:pt idx="984">
                  <c:v>22.7</c:v>
                </c:pt>
                <c:pt idx="985">
                  <c:v>22.7</c:v>
                </c:pt>
                <c:pt idx="986">
                  <c:v>22.7</c:v>
                </c:pt>
                <c:pt idx="987">
                  <c:v>22.7</c:v>
                </c:pt>
                <c:pt idx="988">
                  <c:v>22.7</c:v>
                </c:pt>
                <c:pt idx="989">
                  <c:v>22.7</c:v>
                </c:pt>
                <c:pt idx="990">
                  <c:v>22.8</c:v>
                </c:pt>
                <c:pt idx="991">
                  <c:v>22.8</c:v>
                </c:pt>
                <c:pt idx="992">
                  <c:v>22.8</c:v>
                </c:pt>
                <c:pt idx="993">
                  <c:v>22.8</c:v>
                </c:pt>
                <c:pt idx="994">
                  <c:v>22.8</c:v>
                </c:pt>
                <c:pt idx="995">
                  <c:v>22.8</c:v>
                </c:pt>
                <c:pt idx="996">
                  <c:v>22.8</c:v>
                </c:pt>
                <c:pt idx="997">
                  <c:v>22.8</c:v>
                </c:pt>
                <c:pt idx="998">
                  <c:v>22.9</c:v>
                </c:pt>
                <c:pt idx="999">
                  <c:v>22.9</c:v>
                </c:pt>
                <c:pt idx="1000">
                  <c:v>22.9</c:v>
                </c:pt>
                <c:pt idx="1001">
                  <c:v>22.9</c:v>
                </c:pt>
                <c:pt idx="1002">
                  <c:v>22.9</c:v>
                </c:pt>
                <c:pt idx="1003">
                  <c:v>22.9</c:v>
                </c:pt>
                <c:pt idx="1004">
                  <c:v>22.9</c:v>
                </c:pt>
                <c:pt idx="1005">
                  <c:v>22.9</c:v>
                </c:pt>
                <c:pt idx="1006">
                  <c:v>22.9</c:v>
                </c:pt>
                <c:pt idx="1007">
                  <c:v>22.9</c:v>
                </c:pt>
                <c:pt idx="1008">
                  <c:v>22.9</c:v>
                </c:pt>
                <c:pt idx="1009">
                  <c:v>22.9</c:v>
                </c:pt>
                <c:pt idx="1010">
                  <c:v>22.9</c:v>
                </c:pt>
                <c:pt idx="1011">
                  <c:v>22.9</c:v>
                </c:pt>
                <c:pt idx="1012">
                  <c:v>22.9</c:v>
                </c:pt>
                <c:pt idx="1013">
                  <c:v>22.9</c:v>
                </c:pt>
                <c:pt idx="1014">
                  <c:v>22.9</c:v>
                </c:pt>
                <c:pt idx="1015">
                  <c:v>23</c:v>
                </c:pt>
                <c:pt idx="1016">
                  <c:v>23</c:v>
                </c:pt>
                <c:pt idx="1017">
                  <c:v>23</c:v>
                </c:pt>
                <c:pt idx="1018">
                  <c:v>23</c:v>
                </c:pt>
                <c:pt idx="1019">
                  <c:v>23</c:v>
                </c:pt>
                <c:pt idx="1020">
                  <c:v>23</c:v>
                </c:pt>
                <c:pt idx="1021">
                  <c:v>23</c:v>
                </c:pt>
                <c:pt idx="1022">
                  <c:v>23</c:v>
                </c:pt>
                <c:pt idx="1023">
                  <c:v>23</c:v>
                </c:pt>
                <c:pt idx="1024">
                  <c:v>23</c:v>
                </c:pt>
                <c:pt idx="1025">
                  <c:v>23</c:v>
                </c:pt>
                <c:pt idx="1026">
                  <c:v>23</c:v>
                </c:pt>
                <c:pt idx="1027">
                  <c:v>23</c:v>
                </c:pt>
                <c:pt idx="1028">
                  <c:v>23</c:v>
                </c:pt>
                <c:pt idx="1029">
                  <c:v>23</c:v>
                </c:pt>
                <c:pt idx="1030">
                  <c:v>23</c:v>
                </c:pt>
                <c:pt idx="1031">
                  <c:v>23</c:v>
                </c:pt>
                <c:pt idx="1032">
                  <c:v>23</c:v>
                </c:pt>
                <c:pt idx="1033">
                  <c:v>23</c:v>
                </c:pt>
                <c:pt idx="1034">
                  <c:v>23</c:v>
                </c:pt>
                <c:pt idx="1035">
                  <c:v>23</c:v>
                </c:pt>
                <c:pt idx="1036">
                  <c:v>23</c:v>
                </c:pt>
                <c:pt idx="1037">
                  <c:v>22.9</c:v>
                </c:pt>
                <c:pt idx="1038">
                  <c:v>22.9</c:v>
                </c:pt>
                <c:pt idx="1039">
                  <c:v>22.9</c:v>
                </c:pt>
                <c:pt idx="1040">
                  <c:v>22.9</c:v>
                </c:pt>
                <c:pt idx="1041">
                  <c:v>22.9</c:v>
                </c:pt>
                <c:pt idx="1042">
                  <c:v>22.9</c:v>
                </c:pt>
                <c:pt idx="1043">
                  <c:v>22.9</c:v>
                </c:pt>
                <c:pt idx="1044">
                  <c:v>22.9</c:v>
                </c:pt>
                <c:pt idx="1045">
                  <c:v>23</c:v>
                </c:pt>
                <c:pt idx="1046">
                  <c:v>23</c:v>
                </c:pt>
                <c:pt idx="1047">
                  <c:v>23</c:v>
                </c:pt>
                <c:pt idx="1048">
                  <c:v>23</c:v>
                </c:pt>
                <c:pt idx="1049">
                  <c:v>23</c:v>
                </c:pt>
                <c:pt idx="1050">
                  <c:v>23</c:v>
                </c:pt>
                <c:pt idx="1051">
                  <c:v>23</c:v>
                </c:pt>
                <c:pt idx="1052">
                  <c:v>23</c:v>
                </c:pt>
                <c:pt idx="1053">
                  <c:v>23</c:v>
                </c:pt>
                <c:pt idx="1054">
                  <c:v>23</c:v>
                </c:pt>
                <c:pt idx="1055">
                  <c:v>23</c:v>
                </c:pt>
                <c:pt idx="1056">
                  <c:v>23</c:v>
                </c:pt>
                <c:pt idx="1057">
                  <c:v>23</c:v>
                </c:pt>
                <c:pt idx="1058">
                  <c:v>23</c:v>
                </c:pt>
                <c:pt idx="1059">
                  <c:v>23</c:v>
                </c:pt>
                <c:pt idx="1060">
                  <c:v>23</c:v>
                </c:pt>
                <c:pt idx="1061">
                  <c:v>23</c:v>
                </c:pt>
                <c:pt idx="1062">
                  <c:v>23</c:v>
                </c:pt>
                <c:pt idx="1063">
                  <c:v>23</c:v>
                </c:pt>
                <c:pt idx="1064">
                  <c:v>23</c:v>
                </c:pt>
                <c:pt idx="1065">
                  <c:v>23</c:v>
                </c:pt>
                <c:pt idx="1066">
                  <c:v>23</c:v>
                </c:pt>
                <c:pt idx="1067">
                  <c:v>23</c:v>
                </c:pt>
                <c:pt idx="1068">
                  <c:v>23</c:v>
                </c:pt>
                <c:pt idx="1069">
                  <c:v>23</c:v>
                </c:pt>
                <c:pt idx="1070">
                  <c:v>23</c:v>
                </c:pt>
                <c:pt idx="1071">
                  <c:v>23</c:v>
                </c:pt>
                <c:pt idx="1072">
                  <c:v>23</c:v>
                </c:pt>
                <c:pt idx="1073">
                  <c:v>23</c:v>
                </c:pt>
                <c:pt idx="1074">
                  <c:v>23</c:v>
                </c:pt>
                <c:pt idx="1075">
                  <c:v>23</c:v>
                </c:pt>
                <c:pt idx="1076">
                  <c:v>23</c:v>
                </c:pt>
                <c:pt idx="1077">
                  <c:v>23</c:v>
                </c:pt>
                <c:pt idx="1078">
                  <c:v>23</c:v>
                </c:pt>
                <c:pt idx="1079">
                  <c:v>23</c:v>
                </c:pt>
                <c:pt idx="1080">
                  <c:v>23</c:v>
                </c:pt>
                <c:pt idx="1081">
                  <c:v>23</c:v>
                </c:pt>
                <c:pt idx="1082">
                  <c:v>23</c:v>
                </c:pt>
                <c:pt idx="1083">
                  <c:v>23</c:v>
                </c:pt>
                <c:pt idx="1084">
                  <c:v>23</c:v>
                </c:pt>
                <c:pt idx="1085">
                  <c:v>23</c:v>
                </c:pt>
                <c:pt idx="1086">
                  <c:v>22.9</c:v>
                </c:pt>
                <c:pt idx="1087">
                  <c:v>22.9</c:v>
                </c:pt>
                <c:pt idx="1088">
                  <c:v>22.9</c:v>
                </c:pt>
                <c:pt idx="1089">
                  <c:v>22.9</c:v>
                </c:pt>
                <c:pt idx="1090">
                  <c:v>22.9</c:v>
                </c:pt>
                <c:pt idx="1091">
                  <c:v>22.9</c:v>
                </c:pt>
                <c:pt idx="1092">
                  <c:v>22.9</c:v>
                </c:pt>
                <c:pt idx="1093">
                  <c:v>22.9</c:v>
                </c:pt>
                <c:pt idx="1094">
                  <c:v>22.9</c:v>
                </c:pt>
                <c:pt idx="1095">
                  <c:v>22.9</c:v>
                </c:pt>
                <c:pt idx="1096">
                  <c:v>22.9</c:v>
                </c:pt>
                <c:pt idx="1097">
                  <c:v>22.9</c:v>
                </c:pt>
                <c:pt idx="1098">
                  <c:v>22.9</c:v>
                </c:pt>
                <c:pt idx="1099">
                  <c:v>22.9</c:v>
                </c:pt>
                <c:pt idx="1100">
                  <c:v>22.9</c:v>
                </c:pt>
                <c:pt idx="1101">
                  <c:v>22.9</c:v>
                </c:pt>
                <c:pt idx="1102">
                  <c:v>22.9</c:v>
                </c:pt>
                <c:pt idx="1103">
                  <c:v>22.9</c:v>
                </c:pt>
                <c:pt idx="1104">
                  <c:v>22.9</c:v>
                </c:pt>
                <c:pt idx="1105">
                  <c:v>22.9</c:v>
                </c:pt>
                <c:pt idx="1106">
                  <c:v>22.9</c:v>
                </c:pt>
                <c:pt idx="1107">
                  <c:v>22.9</c:v>
                </c:pt>
                <c:pt idx="1108">
                  <c:v>22.9</c:v>
                </c:pt>
                <c:pt idx="1109">
                  <c:v>22.8</c:v>
                </c:pt>
                <c:pt idx="1110">
                  <c:v>22.8</c:v>
                </c:pt>
                <c:pt idx="1111">
                  <c:v>22.8</c:v>
                </c:pt>
                <c:pt idx="1112">
                  <c:v>22.8</c:v>
                </c:pt>
                <c:pt idx="1113">
                  <c:v>22.8</c:v>
                </c:pt>
                <c:pt idx="1114">
                  <c:v>22.8</c:v>
                </c:pt>
                <c:pt idx="1115">
                  <c:v>22.8</c:v>
                </c:pt>
                <c:pt idx="1116">
                  <c:v>22.8</c:v>
                </c:pt>
                <c:pt idx="1117">
                  <c:v>22.8</c:v>
                </c:pt>
                <c:pt idx="1118">
                  <c:v>22.8</c:v>
                </c:pt>
                <c:pt idx="1119">
                  <c:v>22.8</c:v>
                </c:pt>
                <c:pt idx="1120">
                  <c:v>22.8</c:v>
                </c:pt>
                <c:pt idx="1121">
                  <c:v>22.8</c:v>
                </c:pt>
                <c:pt idx="1122">
                  <c:v>22.8</c:v>
                </c:pt>
                <c:pt idx="1123">
                  <c:v>22.8</c:v>
                </c:pt>
                <c:pt idx="1124">
                  <c:v>22.8</c:v>
                </c:pt>
                <c:pt idx="1125">
                  <c:v>22.8</c:v>
                </c:pt>
                <c:pt idx="1126">
                  <c:v>22.8</c:v>
                </c:pt>
                <c:pt idx="1127">
                  <c:v>22.8</c:v>
                </c:pt>
                <c:pt idx="1128">
                  <c:v>22.8</c:v>
                </c:pt>
                <c:pt idx="1129">
                  <c:v>22.8</c:v>
                </c:pt>
                <c:pt idx="1130">
                  <c:v>22.8</c:v>
                </c:pt>
                <c:pt idx="1131">
                  <c:v>22.8</c:v>
                </c:pt>
                <c:pt idx="1132">
                  <c:v>22.8</c:v>
                </c:pt>
                <c:pt idx="1133">
                  <c:v>22.8</c:v>
                </c:pt>
                <c:pt idx="1134">
                  <c:v>22.8</c:v>
                </c:pt>
                <c:pt idx="1135">
                  <c:v>22.8</c:v>
                </c:pt>
                <c:pt idx="1136">
                  <c:v>22.8</c:v>
                </c:pt>
                <c:pt idx="1137">
                  <c:v>22.8</c:v>
                </c:pt>
                <c:pt idx="1138">
                  <c:v>22.8</c:v>
                </c:pt>
                <c:pt idx="1139">
                  <c:v>22.8</c:v>
                </c:pt>
                <c:pt idx="1140">
                  <c:v>22.7</c:v>
                </c:pt>
                <c:pt idx="1141">
                  <c:v>22.7</c:v>
                </c:pt>
                <c:pt idx="1142">
                  <c:v>22.7</c:v>
                </c:pt>
                <c:pt idx="1143">
                  <c:v>22.7</c:v>
                </c:pt>
                <c:pt idx="1144">
                  <c:v>22.7</c:v>
                </c:pt>
                <c:pt idx="1145">
                  <c:v>22.7</c:v>
                </c:pt>
                <c:pt idx="1146">
                  <c:v>22.7</c:v>
                </c:pt>
                <c:pt idx="1147">
                  <c:v>22.7</c:v>
                </c:pt>
                <c:pt idx="1148">
                  <c:v>22.6</c:v>
                </c:pt>
                <c:pt idx="1149">
                  <c:v>22.6</c:v>
                </c:pt>
                <c:pt idx="1150">
                  <c:v>22.6</c:v>
                </c:pt>
                <c:pt idx="1151">
                  <c:v>22.6</c:v>
                </c:pt>
                <c:pt idx="1152">
                  <c:v>22.6</c:v>
                </c:pt>
                <c:pt idx="1153">
                  <c:v>22.6</c:v>
                </c:pt>
                <c:pt idx="1154">
                  <c:v>22.6</c:v>
                </c:pt>
                <c:pt idx="1155">
                  <c:v>22.6</c:v>
                </c:pt>
                <c:pt idx="1156">
                  <c:v>22.5</c:v>
                </c:pt>
                <c:pt idx="1157">
                  <c:v>22.5</c:v>
                </c:pt>
                <c:pt idx="1158">
                  <c:v>22.5</c:v>
                </c:pt>
                <c:pt idx="1159">
                  <c:v>22.5</c:v>
                </c:pt>
                <c:pt idx="1160">
                  <c:v>22.5</c:v>
                </c:pt>
                <c:pt idx="1161">
                  <c:v>22.5</c:v>
                </c:pt>
                <c:pt idx="1162">
                  <c:v>22.5</c:v>
                </c:pt>
                <c:pt idx="1163">
                  <c:v>22.5</c:v>
                </c:pt>
                <c:pt idx="1164">
                  <c:v>22.5</c:v>
                </c:pt>
                <c:pt idx="1165">
                  <c:v>22.5</c:v>
                </c:pt>
                <c:pt idx="1166">
                  <c:v>22.5</c:v>
                </c:pt>
                <c:pt idx="1167">
                  <c:v>22.5</c:v>
                </c:pt>
                <c:pt idx="1168">
                  <c:v>22.5</c:v>
                </c:pt>
                <c:pt idx="1169">
                  <c:v>22.5</c:v>
                </c:pt>
                <c:pt idx="1170">
                  <c:v>22.5</c:v>
                </c:pt>
                <c:pt idx="1171">
                  <c:v>22.5</c:v>
                </c:pt>
                <c:pt idx="1172">
                  <c:v>22.5</c:v>
                </c:pt>
                <c:pt idx="1173">
                  <c:v>22.5</c:v>
                </c:pt>
                <c:pt idx="1174">
                  <c:v>22.5</c:v>
                </c:pt>
                <c:pt idx="1175">
                  <c:v>22.5</c:v>
                </c:pt>
                <c:pt idx="1176">
                  <c:v>22.5</c:v>
                </c:pt>
                <c:pt idx="1177">
                  <c:v>22.5</c:v>
                </c:pt>
                <c:pt idx="1178">
                  <c:v>22.5</c:v>
                </c:pt>
                <c:pt idx="1179">
                  <c:v>22.5</c:v>
                </c:pt>
                <c:pt idx="1180">
                  <c:v>22.5</c:v>
                </c:pt>
                <c:pt idx="1181">
                  <c:v>22.5</c:v>
                </c:pt>
                <c:pt idx="1182">
                  <c:v>22.5</c:v>
                </c:pt>
                <c:pt idx="1183">
                  <c:v>22.5</c:v>
                </c:pt>
                <c:pt idx="1184">
                  <c:v>22.5</c:v>
                </c:pt>
                <c:pt idx="1185">
                  <c:v>22.5</c:v>
                </c:pt>
                <c:pt idx="1186">
                  <c:v>22.5</c:v>
                </c:pt>
                <c:pt idx="1187">
                  <c:v>22.5</c:v>
                </c:pt>
                <c:pt idx="1188">
                  <c:v>22.3</c:v>
                </c:pt>
                <c:pt idx="1189">
                  <c:v>22.3</c:v>
                </c:pt>
                <c:pt idx="1190">
                  <c:v>22.3</c:v>
                </c:pt>
                <c:pt idx="1191">
                  <c:v>22.3</c:v>
                </c:pt>
                <c:pt idx="1192">
                  <c:v>22.3</c:v>
                </c:pt>
                <c:pt idx="1193">
                  <c:v>22.3</c:v>
                </c:pt>
                <c:pt idx="1194">
                  <c:v>22.3</c:v>
                </c:pt>
                <c:pt idx="1195">
                  <c:v>22.2</c:v>
                </c:pt>
                <c:pt idx="1196">
                  <c:v>22.2</c:v>
                </c:pt>
                <c:pt idx="1197">
                  <c:v>22.2</c:v>
                </c:pt>
                <c:pt idx="1198">
                  <c:v>22.2</c:v>
                </c:pt>
                <c:pt idx="1199">
                  <c:v>22.2</c:v>
                </c:pt>
                <c:pt idx="1200">
                  <c:v>22.2</c:v>
                </c:pt>
                <c:pt idx="1201">
                  <c:v>22.2</c:v>
                </c:pt>
                <c:pt idx="1202">
                  <c:v>22.2</c:v>
                </c:pt>
                <c:pt idx="1203">
                  <c:v>22.2</c:v>
                </c:pt>
                <c:pt idx="1204">
                  <c:v>22.2</c:v>
                </c:pt>
                <c:pt idx="1205">
                  <c:v>22.2</c:v>
                </c:pt>
                <c:pt idx="1206">
                  <c:v>22.2</c:v>
                </c:pt>
                <c:pt idx="1207">
                  <c:v>22.2</c:v>
                </c:pt>
                <c:pt idx="1208">
                  <c:v>22.2</c:v>
                </c:pt>
                <c:pt idx="1209">
                  <c:v>22.2</c:v>
                </c:pt>
                <c:pt idx="1210">
                  <c:v>22.2</c:v>
                </c:pt>
                <c:pt idx="1211">
                  <c:v>22.1</c:v>
                </c:pt>
                <c:pt idx="1212">
                  <c:v>22.1</c:v>
                </c:pt>
                <c:pt idx="1213">
                  <c:v>22.1</c:v>
                </c:pt>
                <c:pt idx="1214">
                  <c:v>22.1</c:v>
                </c:pt>
                <c:pt idx="1215">
                  <c:v>22.1</c:v>
                </c:pt>
                <c:pt idx="1216">
                  <c:v>22.1</c:v>
                </c:pt>
                <c:pt idx="1217">
                  <c:v>22.1</c:v>
                </c:pt>
                <c:pt idx="1218">
                  <c:v>22.1</c:v>
                </c:pt>
                <c:pt idx="1219">
                  <c:v>22.1</c:v>
                </c:pt>
                <c:pt idx="1220">
                  <c:v>22.1</c:v>
                </c:pt>
                <c:pt idx="1221">
                  <c:v>22.1</c:v>
                </c:pt>
                <c:pt idx="1222">
                  <c:v>22.1</c:v>
                </c:pt>
                <c:pt idx="1223">
                  <c:v>22.1</c:v>
                </c:pt>
                <c:pt idx="1224">
                  <c:v>22.1</c:v>
                </c:pt>
                <c:pt idx="1225">
                  <c:v>22.1</c:v>
                </c:pt>
                <c:pt idx="1226">
                  <c:v>22.1</c:v>
                </c:pt>
                <c:pt idx="1227">
                  <c:v>22.1</c:v>
                </c:pt>
                <c:pt idx="1228">
                  <c:v>22.1</c:v>
                </c:pt>
                <c:pt idx="1229">
                  <c:v>22.1</c:v>
                </c:pt>
                <c:pt idx="1230">
                  <c:v>22.1</c:v>
                </c:pt>
                <c:pt idx="1231">
                  <c:v>22.1</c:v>
                </c:pt>
                <c:pt idx="1232">
                  <c:v>22.1</c:v>
                </c:pt>
                <c:pt idx="1233">
                  <c:v>22.1</c:v>
                </c:pt>
                <c:pt idx="1234">
                  <c:v>22.1</c:v>
                </c:pt>
                <c:pt idx="1235">
                  <c:v>22.1</c:v>
                </c:pt>
                <c:pt idx="1236">
                  <c:v>22.1</c:v>
                </c:pt>
                <c:pt idx="1237">
                  <c:v>22.1</c:v>
                </c:pt>
                <c:pt idx="1238">
                  <c:v>22.1</c:v>
                </c:pt>
                <c:pt idx="1239">
                  <c:v>22.1</c:v>
                </c:pt>
                <c:pt idx="1240">
                  <c:v>22.1</c:v>
                </c:pt>
                <c:pt idx="1241">
                  <c:v>22.1</c:v>
                </c:pt>
                <c:pt idx="1242">
                  <c:v>21.8</c:v>
                </c:pt>
                <c:pt idx="1243">
                  <c:v>21.8</c:v>
                </c:pt>
                <c:pt idx="1244">
                  <c:v>21.8</c:v>
                </c:pt>
                <c:pt idx="1245">
                  <c:v>21.8</c:v>
                </c:pt>
                <c:pt idx="1246">
                  <c:v>21.8</c:v>
                </c:pt>
                <c:pt idx="1247">
                  <c:v>21.8</c:v>
                </c:pt>
                <c:pt idx="1248">
                  <c:v>21.8</c:v>
                </c:pt>
                <c:pt idx="1249">
                  <c:v>21.8</c:v>
                </c:pt>
                <c:pt idx="1250">
                  <c:v>21.8</c:v>
                </c:pt>
                <c:pt idx="1251">
                  <c:v>21.8</c:v>
                </c:pt>
                <c:pt idx="1252">
                  <c:v>21.8</c:v>
                </c:pt>
                <c:pt idx="1253">
                  <c:v>21.8</c:v>
                </c:pt>
                <c:pt idx="1254">
                  <c:v>21.8</c:v>
                </c:pt>
                <c:pt idx="1255">
                  <c:v>21.8</c:v>
                </c:pt>
                <c:pt idx="1256">
                  <c:v>21.8</c:v>
                </c:pt>
                <c:pt idx="1257">
                  <c:v>21.8</c:v>
                </c:pt>
                <c:pt idx="1258">
                  <c:v>21.7</c:v>
                </c:pt>
                <c:pt idx="1259">
                  <c:v>21.7</c:v>
                </c:pt>
                <c:pt idx="1260">
                  <c:v>21.7</c:v>
                </c:pt>
                <c:pt idx="1261">
                  <c:v>21.7</c:v>
                </c:pt>
                <c:pt idx="1262">
                  <c:v>21.7</c:v>
                </c:pt>
                <c:pt idx="1263">
                  <c:v>21.7</c:v>
                </c:pt>
                <c:pt idx="1264">
                  <c:v>21.7</c:v>
                </c:pt>
                <c:pt idx="1265">
                  <c:v>21.7</c:v>
                </c:pt>
                <c:pt idx="1266">
                  <c:v>21.7</c:v>
                </c:pt>
                <c:pt idx="1267">
                  <c:v>21.7</c:v>
                </c:pt>
                <c:pt idx="1268">
                  <c:v>21.7</c:v>
                </c:pt>
                <c:pt idx="1269">
                  <c:v>21.7</c:v>
                </c:pt>
                <c:pt idx="1270">
                  <c:v>21.7</c:v>
                </c:pt>
                <c:pt idx="1271">
                  <c:v>21.7</c:v>
                </c:pt>
                <c:pt idx="1272">
                  <c:v>21.7</c:v>
                </c:pt>
                <c:pt idx="1273">
                  <c:v>21.7</c:v>
                </c:pt>
                <c:pt idx="1274">
                  <c:v>21.7</c:v>
                </c:pt>
                <c:pt idx="1275">
                  <c:v>21.7</c:v>
                </c:pt>
                <c:pt idx="1276">
                  <c:v>21.7</c:v>
                </c:pt>
                <c:pt idx="1277">
                  <c:v>21.7</c:v>
                </c:pt>
                <c:pt idx="1278">
                  <c:v>21.7</c:v>
                </c:pt>
                <c:pt idx="1279">
                  <c:v>21.7</c:v>
                </c:pt>
                <c:pt idx="1280">
                  <c:v>21.7</c:v>
                </c:pt>
                <c:pt idx="1281">
                  <c:v>21.7</c:v>
                </c:pt>
                <c:pt idx="1282">
                  <c:v>21.7</c:v>
                </c:pt>
                <c:pt idx="1283">
                  <c:v>21.7</c:v>
                </c:pt>
                <c:pt idx="1284">
                  <c:v>21.7</c:v>
                </c:pt>
                <c:pt idx="1285">
                  <c:v>21.7</c:v>
                </c:pt>
                <c:pt idx="1286">
                  <c:v>21.7</c:v>
                </c:pt>
                <c:pt idx="1287">
                  <c:v>21.7</c:v>
                </c:pt>
                <c:pt idx="1288">
                  <c:v>21.7</c:v>
                </c:pt>
                <c:pt idx="1289">
                  <c:v>21.4</c:v>
                </c:pt>
                <c:pt idx="1290">
                  <c:v>21.4</c:v>
                </c:pt>
                <c:pt idx="1291">
                  <c:v>21.4</c:v>
                </c:pt>
                <c:pt idx="1292">
                  <c:v>21.4</c:v>
                </c:pt>
                <c:pt idx="1293">
                  <c:v>21.4</c:v>
                </c:pt>
                <c:pt idx="1294">
                  <c:v>21.4</c:v>
                </c:pt>
                <c:pt idx="1295">
                  <c:v>21.4</c:v>
                </c:pt>
                <c:pt idx="1296">
                  <c:v>21.4</c:v>
                </c:pt>
                <c:pt idx="1297">
                  <c:v>21.4</c:v>
                </c:pt>
                <c:pt idx="1298">
                  <c:v>21.4</c:v>
                </c:pt>
                <c:pt idx="1299">
                  <c:v>21.4</c:v>
                </c:pt>
                <c:pt idx="1300">
                  <c:v>21.4</c:v>
                </c:pt>
                <c:pt idx="1301">
                  <c:v>21.4</c:v>
                </c:pt>
                <c:pt idx="1302">
                  <c:v>21.4</c:v>
                </c:pt>
                <c:pt idx="1303">
                  <c:v>21.4</c:v>
                </c:pt>
                <c:pt idx="1304">
                  <c:v>21.4</c:v>
                </c:pt>
                <c:pt idx="1305">
                  <c:v>21.3</c:v>
                </c:pt>
                <c:pt idx="1306">
                  <c:v>21.3</c:v>
                </c:pt>
                <c:pt idx="1307">
                  <c:v>21.3</c:v>
                </c:pt>
                <c:pt idx="1308">
                  <c:v>21.3</c:v>
                </c:pt>
                <c:pt idx="1309">
                  <c:v>21.3</c:v>
                </c:pt>
                <c:pt idx="1310">
                  <c:v>21.3</c:v>
                </c:pt>
                <c:pt idx="1311">
                  <c:v>21.3</c:v>
                </c:pt>
                <c:pt idx="1312">
                  <c:v>21.3</c:v>
                </c:pt>
                <c:pt idx="1313">
                  <c:v>21.2</c:v>
                </c:pt>
                <c:pt idx="1314">
                  <c:v>21.2</c:v>
                </c:pt>
                <c:pt idx="1315">
                  <c:v>21.2</c:v>
                </c:pt>
                <c:pt idx="1316">
                  <c:v>21.2</c:v>
                </c:pt>
                <c:pt idx="1317">
                  <c:v>21.2</c:v>
                </c:pt>
                <c:pt idx="1318">
                  <c:v>21.2</c:v>
                </c:pt>
                <c:pt idx="1319">
                  <c:v>21.2</c:v>
                </c:pt>
                <c:pt idx="1320">
                  <c:v>21.2</c:v>
                </c:pt>
                <c:pt idx="1321">
                  <c:v>21.2</c:v>
                </c:pt>
                <c:pt idx="1322">
                  <c:v>21.2</c:v>
                </c:pt>
                <c:pt idx="1323">
                  <c:v>21.2</c:v>
                </c:pt>
                <c:pt idx="1324">
                  <c:v>21.2</c:v>
                </c:pt>
                <c:pt idx="1325">
                  <c:v>21.2</c:v>
                </c:pt>
                <c:pt idx="1326">
                  <c:v>21.2</c:v>
                </c:pt>
                <c:pt idx="1327">
                  <c:v>21.2</c:v>
                </c:pt>
                <c:pt idx="1328">
                  <c:v>21.2</c:v>
                </c:pt>
                <c:pt idx="1329">
                  <c:v>21.2</c:v>
                </c:pt>
                <c:pt idx="1330">
                  <c:v>21.2</c:v>
                </c:pt>
                <c:pt idx="1331">
                  <c:v>21.2</c:v>
                </c:pt>
                <c:pt idx="1332">
                  <c:v>21.2</c:v>
                </c:pt>
                <c:pt idx="1333">
                  <c:v>21.2</c:v>
                </c:pt>
                <c:pt idx="1334">
                  <c:v>21.2</c:v>
                </c:pt>
                <c:pt idx="1335">
                  <c:v>21.2</c:v>
                </c:pt>
                <c:pt idx="1336">
                  <c:v>21</c:v>
                </c:pt>
                <c:pt idx="1337">
                  <c:v>21</c:v>
                </c:pt>
                <c:pt idx="1338">
                  <c:v>21</c:v>
                </c:pt>
                <c:pt idx="1339">
                  <c:v>21</c:v>
                </c:pt>
                <c:pt idx="1340">
                  <c:v>21</c:v>
                </c:pt>
                <c:pt idx="1341">
                  <c:v>21</c:v>
                </c:pt>
                <c:pt idx="1342">
                  <c:v>21</c:v>
                </c:pt>
                <c:pt idx="1343">
                  <c:v>21</c:v>
                </c:pt>
                <c:pt idx="1344">
                  <c:v>21</c:v>
                </c:pt>
                <c:pt idx="1345">
                  <c:v>21</c:v>
                </c:pt>
                <c:pt idx="1346">
                  <c:v>21</c:v>
                </c:pt>
                <c:pt idx="1347">
                  <c:v>21</c:v>
                </c:pt>
                <c:pt idx="1348">
                  <c:v>21</c:v>
                </c:pt>
                <c:pt idx="1349">
                  <c:v>21</c:v>
                </c:pt>
                <c:pt idx="1350">
                  <c:v>21</c:v>
                </c:pt>
                <c:pt idx="1351">
                  <c:v>21</c:v>
                </c:pt>
                <c:pt idx="1352">
                  <c:v>20.9</c:v>
                </c:pt>
                <c:pt idx="1353">
                  <c:v>20.9</c:v>
                </c:pt>
                <c:pt idx="1354">
                  <c:v>20.9</c:v>
                </c:pt>
                <c:pt idx="1355">
                  <c:v>20.9</c:v>
                </c:pt>
                <c:pt idx="1356">
                  <c:v>20.9</c:v>
                </c:pt>
                <c:pt idx="1357">
                  <c:v>20.9</c:v>
                </c:pt>
                <c:pt idx="1358">
                  <c:v>20.9</c:v>
                </c:pt>
                <c:pt idx="1359">
                  <c:v>20.9</c:v>
                </c:pt>
                <c:pt idx="1360">
                  <c:v>20.8</c:v>
                </c:pt>
                <c:pt idx="1361">
                  <c:v>20.8</c:v>
                </c:pt>
                <c:pt idx="1362">
                  <c:v>20.8</c:v>
                </c:pt>
                <c:pt idx="1363">
                  <c:v>20.8</c:v>
                </c:pt>
                <c:pt idx="1364">
                  <c:v>20.8</c:v>
                </c:pt>
                <c:pt idx="1365">
                  <c:v>20.8</c:v>
                </c:pt>
                <c:pt idx="1366">
                  <c:v>20.8</c:v>
                </c:pt>
                <c:pt idx="1367">
                  <c:v>20.8</c:v>
                </c:pt>
                <c:pt idx="1368">
                  <c:v>20.8</c:v>
                </c:pt>
                <c:pt idx="1369">
                  <c:v>20.8</c:v>
                </c:pt>
                <c:pt idx="1370">
                  <c:v>20.8</c:v>
                </c:pt>
                <c:pt idx="1371">
                  <c:v>20.8</c:v>
                </c:pt>
                <c:pt idx="1372">
                  <c:v>20.8</c:v>
                </c:pt>
                <c:pt idx="1373">
                  <c:v>20.8</c:v>
                </c:pt>
                <c:pt idx="1374">
                  <c:v>20.8</c:v>
                </c:pt>
                <c:pt idx="1375">
                  <c:v>20.8</c:v>
                </c:pt>
                <c:pt idx="1376">
                  <c:v>20.8</c:v>
                </c:pt>
                <c:pt idx="1377">
                  <c:v>20.7</c:v>
                </c:pt>
                <c:pt idx="1378">
                  <c:v>20.7</c:v>
                </c:pt>
                <c:pt idx="1379">
                  <c:v>20.7</c:v>
                </c:pt>
                <c:pt idx="1380">
                  <c:v>20.7</c:v>
                </c:pt>
                <c:pt idx="1381">
                  <c:v>20.7</c:v>
                </c:pt>
                <c:pt idx="1382">
                  <c:v>20.7</c:v>
                </c:pt>
                <c:pt idx="1383">
                  <c:v>20.7</c:v>
                </c:pt>
                <c:pt idx="1384">
                  <c:v>20.7</c:v>
                </c:pt>
                <c:pt idx="1385">
                  <c:v>20.7</c:v>
                </c:pt>
                <c:pt idx="1386">
                  <c:v>20.7</c:v>
                </c:pt>
                <c:pt idx="1387">
                  <c:v>20.7</c:v>
                </c:pt>
                <c:pt idx="1388">
                  <c:v>20.7</c:v>
                </c:pt>
                <c:pt idx="1389">
                  <c:v>20.7</c:v>
                </c:pt>
                <c:pt idx="1390">
                  <c:v>20.7</c:v>
                </c:pt>
                <c:pt idx="1391">
                  <c:v>20.7</c:v>
                </c:pt>
                <c:pt idx="1392">
                  <c:v>20.7</c:v>
                </c:pt>
                <c:pt idx="1393">
                  <c:v>20.6</c:v>
                </c:pt>
                <c:pt idx="1394">
                  <c:v>20.6</c:v>
                </c:pt>
                <c:pt idx="1395">
                  <c:v>20.6</c:v>
                </c:pt>
                <c:pt idx="1396">
                  <c:v>20.6</c:v>
                </c:pt>
                <c:pt idx="1397">
                  <c:v>20.6</c:v>
                </c:pt>
                <c:pt idx="1398">
                  <c:v>20.6</c:v>
                </c:pt>
                <c:pt idx="1399">
                  <c:v>20.6</c:v>
                </c:pt>
                <c:pt idx="1400">
                  <c:v>20.6</c:v>
                </c:pt>
                <c:pt idx="1401">
                  <c:v>20.5</c:v>
                </c:pt>
                <c:pt idx="1402">
                  <c:v>20.5</c:v>
                </c:pt>
                <c:pt idx="1403">
                  <c:v>20.5</c:v>
                </c:pt>
                <c:pt idx="1404">
                  <c:v>20.5</c:v>
                </c:pt>
                <c:pt idx="1405">
                  <c:v>20.5</c:v>
                </c:pt>
                <c:pt idx="1406">
                  <c:v>20.5</c:v>
                </c:pt>
                <c:pt idx="1407">
                  <c:v>20.5</c:v>
                </c:pt>
                <c:pt idx="1408">
                  <c:v>20.5</c:v>
                </c:pt>
                <c:pt idx="1409">
                  <c:v>20.5</c:v>
                </c:pt>
                <c:pt idx="1410">
                  <c:v>20.5</c:v>
                </c:pt>
                <c:pt idx="1411">
                  <c:v>20.5</c:v>
                </c:pt>
                <c:pt idx="1412">
                  <c:v>20.5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ex2_25_envTemp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Sheet1!$D$2:$D$2011</c:f>
              <c:numCache>
                <c:formatCode>General</c:formatCode>
                <c:ptCount val="2010"/>
                <c:pt idx="0">
                  <c:v>25.4</c:v>
                </c:pt>
                <c:pt idx="1">
                  <c:v>25.4</c:v>
                </c:pt>
                <c:pt idx="2">
                  <c:v>25.4</c:v>
                </c:pt>
                <c:pt idx="3">
                  <c:v>25.4</c:v>
                </c:pt>
                <c:pt idx="4">
                  <c:v>25.4</c:v>
                </c:pt>
                <c:pt idx="5">
                  <c:v>25.4</c:v>
                </c:pt>
                <c:pt idx="6">
                  <c:v>25.4</c:v>
                </c:pt>
                <c:pt idx="7">
                  <c:v>25.4</c:v>
                </c:pt>
                <c:pt idx="8">
                  <c:v>25.4</c:v>
                </c:pt>
                <c:pt idx="9">
                  <c:v>25.4</c:v>
                </c:pt>
                <c:pt idx="10">
                  <c:v>25.4</c:v>
                </c:pt>
                <c:pt idx="11">
                  <c:v>25.4</c:v>
                </c:pt>
                <c:pt idx="12">
                  <c:v>25.4</c:v>
                </c:pt>
                <c:pt idx="13">
                  <c:v>25.4</c:v>
                </c:pt>
                <c:pt idx="14">
                  <c:v>25.4</c:v>
                </c:pt>
                <c:pt idx="15">
                  <c:v>25.4</c:v>
                </c:pt>
                <c:pt idx="16">
                  <c:v>25.4</c:v>
                </c:pt>
                <c:pt idx="17">
                  <c:v>25.4</c:v>
                </c:pt>
                <c:pt idx="18">
                  <c:v>25.1</c:v>
                </c:pt>
                <c:pt idx="19">
                  <c:v>25.1</c:v>
                </c:pt>
                <c:pt idx="20">
                  <c:v>25.1</c:v>
                </c:pt>
                <c:pt idx="21">
                  <c:v>25.1</c:v>
                </c:pt>
                <c:pt idx="22">
                  <c:v>25.1</c:v>
                </c:pt>
                <c:pt idx="23">
                  <c:v>25.1</c:v>
                </c:pt>
                <c:pt idx="24">
                  <c:v>25.1</c:v>
                </c:pt>
                <c:pt idx="25">
                  <c:v>25.1</c:v>
                </c:pt>
                <c:pt idx="26">
                  <c:v>25</c:v>
                </c:pt>
                <c:pt idx="27">
                  <c:v>25</c:v>
                </c:pt>
                <c:pt idx="28">
                  <c:v>25</c:v>
                </c:pt>
                <c:pt idx="29">
                  <c:v>25</c:v>
                </c:pt>
                <c:pt idx="30">
                  <c:v>25</c:v>
                </c:pt>
                <c:pt idx="31">
                  <c:v>25</c:v>
                </c:pt>
                <c:pt idx="32">
                  <c:v>25</c:v>
                </c:pt>
                <c:pt idx="33">
                  <c:v>25</c:v>
                </c:pt>
                <c:pt idx="34">
                  <c:v>25</c:v>
                </c:pt>
                <c:pt idx="35">
                  <c:v>24.8</c:v>
                </c:pt>
                <c:pt idx="36">
                  <c:v>24.8</c:v>
                </c:pt>
                <c:pt idx="37">
                  <c:v>24.8</c:v>
                </c:pt>
                <c:pt idx="38">
                  <c:v>24.8</c:v>
                </c:pt>
                <c:pt idx="39">
                  <c:v>24.8</c:v>
                </c:pt>
                <c:pt idx="40">
                  <c:v>24.8</c:v>
                </c:pt>
                <c:pt idx="41">
                  <c:v>24.8</c:v>
                </c:pt>
                <c:pt idx="42">
                  <c:v>24.8</c:v>
                </c:pt>
                <c:pt idx="43">
                  <c:v>24.7</c:v>
                </c:pt>
                <c:pt idx="44">
                  <c:v>24.7</c:v>
                </c:pt>
                <c:pt idx="45">
                  <c:v>24.7</c:v>
                </c:pt>
                <c:pt idx="46">
                  <c:v>24.7</c:v>
                </c:pt>
                <c:pt idx="47">
                  <c:v>24.7</c:v>
                </c:pt>
                <c:pt idx="48">
                  <c:v>24.7</c:v>
                </c:pt>
                <c:pt idx="49">
                  <c:v>24.7</c:v>
                </c:pt>
                <c:pt idx="50">
                  <c:v>24.7</c:v>
                </c:pt>
                <c:pt idx="51">
                  <c:v>24.7</c:v>
                </c:pt>
                <c:pt idx="52">
                  <c:v>24.7</c:v>
                </c:pt>
                <c:pt idx="53">
                  <c:v>24.7</c:v>
                </c:pt>
                <c:pt idx="54">
                  <c:v>24.7</c:v>
                </c:pt>
                <c:pt idx="55">
                  <c:v>24.7</c:v>
                </c:pt>
                <c:pt idx="56">
                  <c:v>24.7</c:v>
                </c:pt>
                <c:pt idx="57">
                  <c:v>24.7</c:v>
                </c:pt>
                <c:pt idx="58">
                  <c:v>24.7</c:v>
                </c:pt>
                <c:pt idx="59">
                  <c:v>24.6</c:v>
                </c:pt>
                <c:pt idx="60">
                  <c:v>24.6</c:v>
                </c:pt>
                <c:pt idx="61">
                  <c:v>24.6</c:v>
                </c:pt>
                <c:pt idx="62">
                  <c:v>24.6</c:v>
                </c:pt>
                <c:pt idx="63">
                  <c:v>24.6</c:v>
                </c:pt>
                <c:pt idx="64">
                  <c:v>24.6</c:v>
                </c:pt>
                <c:pt idx="65">
                  <c:v>24.6</c:v>
                </c:pt>
                <c:pt idx="66">
                  <c:v>24.6</c:v>
                </c:pt>
                <c:pt idx="67">
                  <c:v>24.5</c:v>
                </c:pt>
                <c:pt idx="68">
                  <c:v>24.5</c:v>
                </c:pt>
                <c:pt idx="69">
                  <c:v>24.5</c:v>
                </c:pt>
                <c:pt idx="70">
                  <c:v>24.5</c:v>
                </c:pt>
                <c:pt idx="71">
                  <c:v>24.5</c:v>
                </c:pt>
                <c:pt idx="72">
                  <c:v>24.5</c:v>
                </c:pt>
                <c:pt idx="73">
                  <c:v>24.5</c:v>
                </c:pt>
                <c:pt idx="74">
                  <c:v>24.5</c:v>
                </c:pt>
                <c:pt idx="75">
                  <c:v>24.4</c:v>
                </c:pt>
                <c:pt idx="76">
                  <c:v>24.4</c:v>
                </c:pt>
                <c:pt idx="77">
                  <c:v>24.4</c:v>
                </c:pt>
                <c:pt idx="78">
                  <c:v>24.4</c:v>
                </c:pt>
                <c:pt idx="79">
                  <c:v>24.4</c:v>
                </c:pt>
                <c:pt idx="80">
                  <c:v>24.4</c:v>
                </c:pt>
                <c:pt idx="81">
                  <c:v>24.4</c:v>
                </c:pt>
                <c:pt idx="82">
                  <c:v>24.4</c:v>
                </c:pt>
                <c:pt idx="83">
                  <c:v>24.4</c:v>
                </c:pt>
                <c:pt idx="84">
                  <c:v>24.3</c:v>
                </c:pt>
                <c:pt idx="85">
                  <c:v>24.3</c:v>
                </c:pt>
                <c:pt idx="86">
                  <c:v>24.3</c:v>
                </c:pt>
                <c:pt idx="87">
                  <c:v>24.3</c:v>
                </c:pt>
                <c:pt idx="88">
                  <c:v>24.3</c:v>
                </c:pt>
                <c:pt idx="89">
                  <c:v>24.3</c:v>
                </c:pt>
                <c:pt idx="90">
                  <c:v>24.3</c:v>
                </c:pt>
                <c:pt idx="91">
                  <c:v>24.3</c:v>
                </c:pt>
                <c:pt idx="92">
                  <c:v>24.3</c:v>
                </c:pt>
                <c:pt idx="93">
                  <c:v>24.3</c:v>
                </c:pt>
                <c:pt idx="94">
                  <c:v>24.3</c:v>
                </c:pt>
                <c:pt idx="95">
                  <c:v>24.3</c:v>
                </c:pt>
                <c:pt idx="96">
                  <c:v>24.3</c:v>
                </c:pt>
                <c:pt idx="97">
                  <c:v>24.3</c:v>
                </c:pt>
                <c:pt idx="98">
                  <c:v>24.3</c:v>
                </c:pt>
                <c:pt idx="99">
                  <c:v>24.3</c:v>
                </c:pt>
                <c:pt idx="100">
                  <c:v>24.4</c:v>
                </c:pt>
                <c:pt idx="101">
                  <c:v>24.4</c:v>
                </c:pt>
                <c:pt idx="102">
                  <c:v>24.4</c:v>
                </c:pt>
                <c:pt idx="103">
                  <c:v>24.4</c:v>
                </c:pt>
                <c:pt idx="104">
                  <c:v>24.4</c:v>
                </c:pt>
                <c:pt idx="105">
                  <c:v>24.4</c:v>
                </c:pt>
                <c:pt idx="106">
                  <c:v>24.4</c:v>
                </c:pt>
                <c:pt idx="107">
                  <c:v>24.4</c:v>
                </c:pt>
                <c:pt idx="108">
                  <c:v>24.8</c:v>
                </c:pt>
                <c:pt idx="109">
                  <c:v>24.8</c:v>
                </c:pt>
                <c:pt idx="110">
                  <c:v>24.8</c:v>
                </c:pt>
                <c:pt idx="111">
                  <c:v>24.8</c:v>
                </c:pt>
                <c:pt idx="112">
                  <c:v>24.8</c:v>
                </c:pt>
                <c:pt idx="113">
                  <c:v>24.8</c:v>
                </c:pt>
                <c:pt idx="114">
                  <c:v>24.8</c:v>
                </c:pt>
                <c:pt idx="115">
                  <c:v>24.8</c:v>
                </c:pt>
                <c:pt idx="116">
                  <c:v>25.1</c:v>
                </c:pt>
                <c:pt idx="117">
                  <c:v>25.1</c:v>
                </c:pt>
                <c:pt idx="118">
                  <c:v>25.1</c:v>
                </c:pt>
                <c:pt idx="119">
                  <c:v>25.1</c:v>
                </c:pt>
                <c:pt idx="120">
                  <c:v>25.1</c:v>
                </c:pt>
                <c:pt idx="121">
                  <c:v>25.1</c:v>
                </c:pt>
                <c:pt idx="122">
                  <c:v>25.1</c:v>
                </c:pt>
                <c:pt idx="123">
                  <c:v>25.1</c:v>
                </c:pt>
                <c:pt idx="124">
                  <c:v>25.1</c:v>
                </c:pt>
                <c:pt idx="125">
                  <c:v>25.6</c:v>
                </c:pt>
                <c:pt idx="126">
                  <c:v>25.6</c:v>
                </c:pt>
                <c:pt idx="127">
                  <c:v>25.6</c:v>
                </c:pt>
                <c:pt idx="128">
                  <c:v>25.6</c:v>
                </c:pt>
                <c:pt idx="129">
                  <c:v>25.6</c:v>
                </c:pt>
                <c:pt idx="130">
                  <c:v>25.6</c:v>
                </c:pt>
                <c:pt idx="131">
                  <c:v>25.6</c:v>
                </c:pt>
                <c:pt idx="132">
                  <c:v>25.6</c:v>
                </c:pt>
                <c:pt idx="133">
                  <c:v>26</c:v>
                </c:pt>
                <c:pt idx="134">
                  <c:v>26</c:v>
                </c:pt>
                <c:pt idx="135">
                  <c:v>26</c:v>
                </c:pt>
                <c:pt idx="136">
                  <c:v>26</c:v>
                </c:pt>
                <c:pt idx="137">
                  <c:v>26</c:v>
                </c:pt>
                <c:pt idx="138">
                  <c:v>26</c:v>
                </c:pt>
                <c:pt idx="139">
                  <c:v>26</c:v>
                </c:pt>
                <c:pt idx="140">
                  <c:v>26</c:v>
                </c:pt>
                <c:pt idx="141">
                  <c:v>26.5</c:v>
                </c:pt>
                <c:pt idx="142">
                  <c:v>26.5</c:v>
                </c:pt>
                <c:pt idx="143">
                  <c:v>26.5</c:v>
                </c:pt>
                <c:pt idx="144">
                  <c:v>26.5</c:v>
                </c:pt>
                <c:pt idx="145">
                  <c:v>26.5</c:v>
                </c:pt>
                <c:pt idx="146">
                  <c:v>26.5</c:v>
                </c:pt>
                <c:pt idx="147">
                  <c:v>26.5</c:v>
                </c:pt>
                <c:pt idx="148">
                  <c:v>26.5</c:v>
                </c:pt>
                <c:pt idx="149">
                  <c:v>26.9</c:v>
                </c:pt>
                <c:pt idx="150">
                  <c:v>26.9</c:v>
                </c:pt>
                <c:pt idx="151">
                  <c:v>26.9</c:v>
                </c:pt>
                <c:pt idx="152">
                  <c:v>26.9</c:v>
                </c:pt>
                <c:pt idx="153">
                  <c:v>26.9</c:v>
                </c:pt>
                <c:pt idx="154">
                  <c:v>26.9</c:v>
                </c:pt>
                <c:pt idx="155">
                  <c:v>26.9</c:v>
                </c:pt>
                <c:pt idx="156">
                  <c:v>26.9</c:v>
                </c:pt>
                <c:pt idx="157">
                  <c:v>27.2</c:v>
                </c:pt>
                <c:pt idx="158">
                  <c:v>27.2</c:v>
                </c:pt>
                <c:pt idx="159">
                  <c:v>27.2</c:v>
                </c:pt>
                <c:pt idx="160">
                  <c:v>27.2</c:v>
                </c:pt>
                <c:pt idx="161">
                  <c:v>27.2</c:v>
                </c:pt>
                <c:pt idx="162">
                  <c:v>27.2</c:v>
                </c:pt>
                <c:pt idx="163">
                  <c:v>27.2</c:v>
                </c:pt>
                <c:pt idx="164">
                  <c:v>27.2</c:v>
                </c:pt>
                <c:pt idx="165">
                  <c:v>27.2</c:v>
                </c:pt>
                <c:pt idx="166">
                  <c:v>27.6</c:v>
                </c:pt>
                <c:pt idx="167">
                  <c:v>27.6</c:v>
                </c:pt>
                <c:pt idx="168">
                  <c:v>27.6</c:v>
                </c:pt>
                <c:pt idx="169">
                  <c:v>27.6</c:v>
                </c:pt>
                <c:pt idx="170">
                  <c:v>27.6</c:v>
                </c:pt>
                <c:pt idx="171">
                  <c:v>27.6</c:v>
                </c:pt>
                <c:pt idx="172">
                  <c:v>27.6</c:v>
                </c:pt>
                <c:pt idx="173">
                  <c:v>27.6</c:v>
                </c:pt>
                <c:pt idx="174">
                  <c:v>27.8</c:v>
                </c:pt>
                <c:pt idx="175">
                  <c:v>27.8</c:v>
                </c:pt>
                <c:pt idx="176">
                  <c:v>27.8</c:v>
                </c:pt>
                <c:pt idx="177">
                  <c:v>27.8</c:v>
                </c:pt>
                <c:pt idx="178">
                  <c:v>27.8</c:v>
                </c:pt>
                <c:pt idx="179">
                  <c:v>27.8</c:v>
                </c:pt>
                <c:pt idx="180">
                  <c:v>27.8</c:v>
                </c:pt>
                <c:pt idx="181">
                  <c:v>27.8</c:v>
                </c:pt>
                <c:pt idx="182">
                  <c:v>27.9</c:v>
                </c:pt>
                <c:pt idx="183">
                  <c:v>27.9</c:v>
                </c:pt>
                <c:pt idx="184">
                  <c:v>27.9</c:v>
                </c:pt>
                <c:pt idx="185">
                  <c:v>27.9</c:v>
                </c:pt>
                <c:pt idx="186">
                  <c:v>27.9</c:v>
                </c:pt>
                <c:pt idx="187">
                  <c:v>27.9</c:v>
                </c:pt>
                <c:pt idx="188">
                  <c:v>27.9</c:v>
                </c:pt>
                <c:pt idx="189">
                  <c:v>27.9</c:v>
                </c:pt>
                <c:pt idx="190">
                  <c:v>28</c:v>
                </c:pt>
                <c:pt idx="191">
                  <c:v>28</c:v>
                </c:pt>
                <c:pt idx="192">
                  <c:v>28</c:v>
                </c:pt>
                <c:pt idx="193">
                  <c:v>28</c:v>
                </c:pt>
                <c:pt idx="194">
                  <c:v>28</c:v>
                </c:pt>
                <c:pt idx="195">
                  <c:v>28</c:v>
                </c:pt>
                <c:pt idx="196">
                  <c:v>28</c:v>
                </c:pt>
                <c:pt idx="197">
                  <c:v>28</c:v>
                </c:pt>
                <c:pt idx="198">
                  <c:v>27.9</c:v>
                </c:pt>
                <c:pt idx="199">
                  <c:v>27.9</c:v>
                </c:pt>
                <c:pt idx="200">
                  <c:v>27.9</c:v>
                </c:pt>
                <c:pt idx="201">
                  <c:v>27.9</c:v>
                </c:pt>
                <c:pt idx="202">
                  <c:v>27.9</c:v>
                </c:pt>
                <c:pt idx="203">
                  <c:v>27.9</c:v>
                </c:pt>
                <c:pt idx="204">
                  <c:v>27.9</c:v>
                </c:pt>
                <c:pt idx="205">
                  <c:v>27.9</c:v>
                </c:pt>
                <c:pt idx="206">
                  <c:v>27.8</c:v>
                </c:pt>
                <c:pt idx="207">
                  <c:v>27.8</c:v>
                </c:pt>
                <c:pt idx="208">
                  <c:v>27.8</c:v>
                </c:pt>
                <c:pt idx="209">
                  <c:v>27.8</c:v>
                </c:pt>
                <c:pt idx="210">
                  <c:v>27.8</c:v>
                </c:pt>
                <c:pt idx="211">
                  <c:v>27.8</c:v>
                </c:pt>
                <c:pt idx="212">
                  <c:v>27.8</c:v>
                </c:pt>
                <c:pt idx="213">
                  <c:v>27.8</c:v>
                </c:pt>
                <c:pt idx="214">
                  <c:v>27.8</c:v>
                </c:pt>
                <c:pt idx="215">
                  <c:v>27.7</c:v>
                </c:pt>
                <c:pt idx="216">
                  <c:v>27.7</c:v>
                </c:pt>
                <c:pt idx="217">
                  <c:v>27.7</c:v>
                </c:pt>
                <c:pt idx="218">
                  <c:v>27.7</c:v>
                </c:pt>
                <c:pt idx="219">
                  <c:v>27.7</c:v>
                </c:pt>
                <c:pt idx="220">
                  <c:v>27.7</c:v>
                </c:pt>
                <c:pt idx="221">
                  <c:v>27.7</c:v>
                </c:pt>
                <c:pt idx="222">
                  <c:v>27.7</c:v>
                </c:pt>
                <c:pt idx="223">
                  <c:v>27.6</c:v>
                </c:pt>
                <c:pt idx="224">
                  <c:v>27.6</c:v>
                </c:pt>
                <c:pt idx="225">
                  <c:v>27.6</c:v>
                </c:pt>
                <c:pt idx="226">
                  <c:v>27.6</c:v>
                </c:pt>
                <c:pt idx="227">
                  <c:v>27.6</c:v>
                </c:pt>
                <c:pt idx="228">
                  <c:v>27.6</c:v>
                </c:pt>
                <c:pt idx="229">
                  <c:v>27.6</c:v>
                </c:pt>
                <c:pt idx="230">
                  <c:v>27.6</c:v>
                </c:pt>
                <c:pt idx="231">
                  <c:v>27.4</c:v>
                </c:pt>
                <c:pt idx="232">
                  <c:v>27.4</c:v>
                </c:pt>
                <c:pt idx="233">
                  <c:v>27.4</c:v>
                </c:pt>
                <c:pt idx="234">
                  <c:v>27.4</c:v>
                </c:pt>
                <c:pt idx="235">
                  <c:v>27.4</c:v>
                </c:pt>
                <c:pt idx="236">
                  <c:v>27.4</c:v>
                </c:pt>
                <c:pt idx="237">
                  <c:v>27.4</c:v>
                </c:pt>
                <c:pt idx="238">
                  <c:v>27.4</c:v>
                </c:pt>
                <c:pt idx="239">
                  <c:v>27.2</c:v>
                </c:pt>
                <c:pt idx="240">
                  <c:v>27.2</c:v>
                </c:pt>
                <c:pt idx="241">
                  <c:v>27.2</c:v>
                </c:pt>
                <c:pt idx="242">
                  <c:v>27.2</c:v>
                </c:pt>
                <c:pt idx="243">
                  <c:v>27.2</c:v>
                </c:pt>
                <c:pt idx="244">
                  <c:v>27.2</c:v>
                </c:pt>
                <c:pt idx="245">
                  <c:v>27.2</c:v>
                </c:pt>
                <c:pt idx="246">
                  <c:v>27.2</c:v>
                </c:pt>
                <c:pt idx="247">
                  <c:v>27</c:v>
                </c:pt>
                <c:pt idx="248">
                  <c:v>27</c:v>
                </c:pt>
                <c:pt idx="249">
                  <c:v>27</c:v>
                </c:pt>
                <c:pt idx="250">
                  <c:v>27</c:v>
                </c:pt>
                <c:pt idx="251">
                  <c:v>27</c:v>
                </c:pt>
                <c:pt idx="252">
                  <c:v>27</c:v>
                </c:pt>
                <c:pt idx="253">
                  <c:v>27</c:v>
                </c:pt>
                <c:pt idx="254">
                  <c:v>27</c:v>
                </c:pt>
                <c:pt idx="255">
                  <c:v>27</c:v>
                </c:pt>
                <c:pt idx="256">
                  <c:v>26.8</c:v>
                </c:pt>
                <c:pt idx="257">
                  <c:v>26.8</c:v>
                </c:pt>
                <c:pt idx="258">
                  <c:v>26.8</c:v>
                </c:pt>
                <c:pt idx="259">
                  <c:v>26.8</c:v>
                </c:pt>
                <c:pt idx="260">
                  <c:v>26.8</c:v>
                </c:pt>
                <c:pt idx="261">
                  <c:v>26.8</c:v>
                </c:pt>
                <c:pt idx="262">
                  <c:v>26.8</c:v>
                </c:pt>
                <c:pt idx="263">
                  <c:v>26.8</c:v>
                </c:pt>
                <c:pt idx="264">
                  <c:v>26.6</c:v>
                </c:pt>
                <c:pt idx="265">
                  <c:v>26.6</c:v>
                </c:pt>
                <c:pt idx="266">
                  <c:v>26.6</c:v>
                </c:pt>
                <c:pt idx="267">
                  <c:v>26.6</c:v>
                </c:pt>
                <c:pt idx="268">
                  <c:v>26.6</c:v>
                </c:pt>
                <c:pt idx="269">
                  <c:v>26.6</c:v>
                </c:pt>
                <c:pt idx="270">
                  <c:v>26.6</c:v>
                </c:pt>
                <c:pt idx="271">
                  <c:v>26.6</c:v>
                </c:pt>
                <c:pt idx="272">
                  <c:v>26.4</c:v>
                </c:pt>
                <c:pt idx="273">
                  <c:v>26.4</c:v>
                </c:pt>
                <c:pt idx="274">
                  <c:v>26.4</c:v>
                </c:pt>
                <c:pt idx="275">
                  <c:v>26.4</c:v>
                </c:pt>
                <c:pt idx="276">
                  <c:v>26.4</c:v>
                </c:pt>
                <c:pt idx="277">
                  <c:v>26.4</c:v>
                </c:pt>
                <c:pt idx="278">
                  <c:v>26.4</c:v>
                </c:pt>
                <c:pt idx="279">
                  <c:v>26.4</c:v>
                </c:pt>
                <c:pt idx="280">
                  <c:v>26.3</c:v>
                </c:pt>
                <c:pt idx="281">
                  <c:v>26.3</c:v>
                </c:pt>
                <c:pt idx="282">
                  <c:v>26.3</c:v>
                </c:pt>
                <c:pt idx="283">
                  <c:v>26.3</c:v>
                </c:pt>
                <c:pt idx="284">
                  <c:v>26.3</c:v>
                </c:pt>
                <c:pt idx="285">
                  <c:v>26.3</c:v>
                </c:pt>
                <c:pt idx="286">
                  <c:v>26.3</c:v>
                </c:pt>
                <c:pt idx="287">
                  <c:v>26.3</c:v>
                </c:pt>
                <c:pt idx="288">
                  <c:v>26.1</c:v>
                </c:pt>
                <c:pt idx="289">
                  <c:v>26.1</c:v>
                </c:pt>
                <c:pt idx="290">
                  <c:v>26.1</c:v>
                </c:pt>
                <c:pt idx="291">
                  <c:v>26.1</c:v>
                </c:pt>
                <c:pt idx="292">
                  <c:v>26.1</c:v>
                </c:pt>
                <c:pt idx="293">
                  <c:v>26.1</c:v>
                </c:pt>
                <c:pt idx="294">
                  <c:v>26.1</c:v>
                </c:pt>
                <c:pt idx="295">
                  <c:v>26.1</c:v>
                </c:pt>
                <c:pt idx="296">
                  <c:v>26.1</c:v>
                </c:pt>
                <c:pt idx="297">
                  <c:v>26</c:v>
                </c:pt>
                <c:pt idx="298">
                  <c:v>26</c:v>
                </c:pt>
                <c:pt idx="299">
                  <c:v>26</c:v>
                </c:pt>
                <c:pt idx="300">
                  <c:v>26</c:v>
                </c:pt>
                <c:pt idx="301">
                  <c:v>26</c:v>
                </c:pt>
                <c:pt idx="302">
                  <c:v>26</c:v>
                </c:pt>
                <c:pt idx="303">
                  <c:v>26</c:v>
                </c:pt>
                <c:pt idx="304">
                  <c:v>26</c:v>
                </c:pt>
                <c:pt idx="305">
                  <c:v>25.8</c:v>
                </c:pt>
                <c:pt idx="306">
                  <c:v>25.8</c:v>
                </c:pt>
                <c:pt idx="307">
                  <c:v>25.8</c:v>
                </c:pt>
                <c:pt idx="308">
                  <c:v>25.8</c:v>
                </c:pt>
                <c:pt idx="309">
                  <c:v>25.8</c:v>
                </c:pt>
                <c:pt idx="310">
                  <c:v>25.8</c:v>
                </c:pt>
                <c:pt idx="311">
                  <c:v>25.8</c:v>
                </c:pt>
                <c:pt idx="312">
                  <c:v>25.8</c:v>
                </c:pt>
                <c:pt idx="313">
                  <c:v>25.7</c:v>
                </c:pt>
                <c:pt idx="314">
                  <c:v>25.7</c:v>
                </c:pt>
                <c:pt idx="315">
                  <c:v>25.7</c:v>
                </c:pt>
                <c:pt idx="316">
                  <c:v>25.7</c:v>
                </c:pt>
                <c:pt idx="317">
                  <c:v>25.7</c:v>
                </c:pt>
                <c:pt idx="318">
                  <c:v>25.7</c:v>
                </c:pt>
                <c:pt idx="319">
                  <c:v>25.7</c:v>
                </c:pt>
                <c:pt idx="320">
                  <c:v>25.7</c:v>
                </c:pt>
                <c:pt idx="321">
                  <c:v>25.6</c:v>
                </c:pt>
                <c:pt idx="322">
                  <c:v>25.6</c:v>
                </c:pt>
                <c:pt idx="323">
                  <c:v>25.6</c:v>
                </c:pt>
                <c:pt idx="324">
                  <c:v>25.6</c:v>
                </c:pt>
                <c:pt idx="325">
                  <c:v>25.6</c:v>
                </c:pt>
                <c:pt idx="326">
                  <c:v>25.6</c:v>
                </c:pt>
                <c:pt idx="327">
                  <c:v>25.6</c:v>
                </c:pt>
                <c:pt idx="328">
                  <c:v>25.6</c:v>
                </c:pt>
                <c:pt idx="329">
                  <c:v>25.4</c:v>
                </c:pt>
                <c:pt idx="330">
                  <c:v>25.4</c:v>
                </c:pt>
                <c:pt idx="331">
                  <c:v>25.4</c:v>
                </c:pt>
                <c:pt idx="332">
                  <c:v>25.4</c:v>
                </c:pt>
                <c:pt idx="333">
                  <c:v>25.4</c:v>
                </c:pt>
                <c:pt idx="334">
                  <c:v>25.4</c:v>
                </c:pt>
                <c:pt idx="335">
                  <c:v>25.4</c:v>
                </c:pt>
                <c:pt idx="336">
                  <c:v>25.4</c:v>
                </c:pt>
                <c:pt idx="337">
                  <c:v>25.3</c:v>
                </c:pt>
                <c:pt idx="338">
                  <c:v>25.3</c:v>
                </c:pt>
                <c:pt idx="339">
                  <c:v>25.3</c:v>
                </c:pt>
                <c:pt idx="340">
                  <c:v>25.3</c:v>
                </c:pt>
                <c:pt idx="341">
                  <c:v>25.3</c:v>
                </c:pt>
                <c:pt idx="342">
                  <c:v>25.3</c:v>
                </c:pt>
                <c:pt idx="343">
                  <c:v>25.3</c:v>
                </c:pt>
                <c:pt idx="344">
                  <c:v>25.3</c:v>
                </c:pt>
                <c:pt idx="345">
                  <c:v>25.3</c:v>
                </c:pt>
                <c:pt idx="346">
                  <c:v>25.2</c:v>
                </c:pt>
                <c:pt idx="347">
                  <c:v>25.2</c:v>
                </c:pt>
                <c:pt idx="348">
                  <c:v>25.2</c:v>
                </c:pt>
                <c:pt idx="349">
                  <c:v>25.2</c:v>
                </c:pt>
                <c:pt idx="350">
                  <c:v>25.2</c:v>
                </c:pt>
                <c:pt idx="351">
                  <c:v>25.2</c:v>
                </c:pt>
                <c:pt idx="352">
                  <c:v>25.2</c:v>
                </c:pt>
                <c:pt idx="353">
                  <c:v>25.2</c:v>
                </c:pt>
                <c:pt idx="354">
                  <c:v>25.1</c:v>
                </c:pt>
                <c:pt idx="355">
                  <c:v>25.1</c:v>
                </c:pt>
                <c:pt idx="356">
                  <c:v>25.1</c:v>
                </c:pt>
                <c:pt idx="357">
                  <c:v>25.1</c:v>
                </c:pt>
                <c:pt idx="358">
                  <c:v>25.1</c:v>
                </c:pt>
                <c:pt idx="359">
                  <c:v>25.1</c:v>
                </c:pt>
                <c:pt idx="360">
                  <c:v>25.1</c:v>
                </c:pt>
                <c:pt idx="361">
                  <c:v>25.1</c:v>
                </c:pt>
                <c:pt idx="362">
                  <c:v>25</c:v>
                </c:pt>
                <c:pt idx="363">
                  <c:v>25</c:v>
                </c:pt>
                <c:pt idx="364">
                  <c:v>25</c:v>
                </c:pt>
                <c:pt idx="365">
                  <c:v>25</c:v>
                </c:pt>
                <c:pt idx="366">
                  <c:v>25</c:v>
                </c:pt>
                <c:pt idx="367">
                  <c:v>25</c:v>
                </c:pt>
                <c:pt idx="368">
                  <c:v>25</c:v>
                </c:pt>
                <c:pt idx="369">
                  <c:v>25</c:v>
                </c:pt>
                <c:pt idx="370">
                  <c:v>24.9</c:v>
                </c:pt>
                <c:pt idx="371">
                  <c:v>24.9</c:v>
                </c:pt>
                <c:pt idx="372">
                  <c:v>24.9</c:v>
                </c:pt>
                <c:pt idx="373">
                  <c:v>24.9</c:v>
                </c:pt>
                <c:pt idx="374">
                  <c:v>24.9</c:v>
                </c:pt>
                <c:pt idx="375">
                  <c:v>24.9</c:v>
                </c:pt>
                <c:pt idx="376">
                  <c:v>24.9</c:v>
                </c:pt>
                <c:pt idx="377">
                  <c:v>24.9</c:v>
                </c:pt>
                <c:pt idx="378">
                  <c:v>24.9</c:v>
                </c:pt>
                <c:pt idx="379">
                  <c:v>24.9</c:v>
                </c:pt>
                <c:pt idx="380">
                  <c:v>24.9</c:v>
                </c:pt>
                <c:pt idx="381">
                  <c:v>24.9</c:v>
                </c:pt>
                <c:pt idx="382">
                  <c:v>24.9</c:v>
                </c:pt>
                <c:pt idx="383">
                  <c:v>24.9</c:v>
                </c:pt>
                <c:pt idx="384">
                  <c:v>24.9</c:v>
                </c:pt>
                <c:pt idx="385">
                  <c:v>24.9</c:v>
                </c:pt>
                <c:pt idx="386">
                  <c:v>24.9</c:v>
                </c:pt>
                <c:pt idx="387">
                  <c:v>24.8</c:v>
                </c:pt>
                <c:pt idx="388">
                  <c:v>24.8</c:v>
                </c:pt>
                <c:pt idx="389">
                  <c:v>24.8</c:v>
                </c:pt>
                <c:pt idx="390">
                  <c:v>24.8</c:v>
                </c:pt>
                <c:pt idx="391">
                  <c:v>24.8</c:v>
                </c:pt>
                <c:pt idx="392">
                  <c:v>24.8</c:v>
                </c:pt>
                <c:pt idx="393">
                  <c:v>24.8</c:v>
                </c:pt>
                <c:pt idx="394">
                  <c:v>24.8</c:v>
                </c:pt>
                <c:pt idx="395">
                  <c:v>24.7</c:v>
                </c:pt>
                <c:pt idx="396">
                  <c:v>24.7</c:v>
                </c:pt>
                <c:pt idx="397">
                  <c:v>24.7</c:v>
                </c:pt>
                <c:pt idx="398">
                  <c:v>24.7</c:v>
                </c:pt>
                <c:pt idx="399">
                  <c:v>24.7</c:v>
                </c:pt>
                <c:pt idx="400">
                  <c:v>24.7</c:v>
                </c:pt>
                <c:pt idx="401">
                  <c:v>24.7</c:v>
                </c:pt>
                <c:pt idx="402">
                  <c:v>24.7</c:v>
                </c:pt>
                <c:pt idx="403">
                  <c:v>24.6</c:v>
                </c:pt>
                <c:pt idx="404">
                  <c:v>24.6</c:v>
                </c:pt>
                <c:pt idx="405">
                  <c:v>24.6</c:v>
                </c:pt>
                <c:pt idx="406">
                  <c:v>24.6</c:v>
                </c:pt>
                <c:pt idx="407">
                  <c:v>24.6</c:v>
                </c:pt>
                <c:pt idx="408">
                  <c:v>24.6</c:v>
                </c:pt>
                <c:pt idx="409">
                  <c:v>24.6</c:v>
                </c:pt>
                <c:pt idx="410">
                  <c:v>24.6</c:v>
                </c:pt>
                <c:pt idx="411">
                  <c:v>24.6</c:v>
                </c:pt>
                <c:pt idx="412">
                  <c:v>24.6</c:v>
                </c:pt>
                <c:pt idx="413">
                  <c:v>24.6</c:v>
                </c:pt>
                <c:pt idx="414">
                  <c:v>24.6</c:v>
                </c:pt>
                <c:pt idx="415">
                  <c:v>24.6</c:v>
                </c:pt>
                <c:pt idx="416">
                  <c:v>24.6</c:v>
                </c:pt>
                <c:pt idx="417">
                  <c:v>24.6</c:v>
                </c:pt>
                <c:pt idx="418">
                  <c:v>24.6</c:v>
                </c:pt>
                <c:pt idx="419">
                  <c:v>24.5</c:v>
                </c:pt>
                <c:pt idx="420">
                  <c:v>24.5</c:v>
                </c:pt>
                <c:pt idx="421">
                  <c:v>24.5</c:v>
                </c:pt>
                <c:pt idx="422">
                  <c:v>24.5</c:v>
                </c:pt>
                <c:pt idx="423">
                  <c:v>24.5</c:v>
                </c:pt>
                <c:pt idx="424">
                  <c:v>24.5</c:v>
                </c:pt>
                <c:pt idx="425">
                  <c:v>24.5</c:v>
                </c:pt>
                <c:pt idx="426">
                  <c:v>24.5</c:v>
                </c:pt>
                <c:pt idx="427">
                  <c:v>24.4</c:v>
                </c:pt>
                <c:pt idx="428">
                  <c:v>24.4</c:v>
                </c:pt>
                <c:pt idx="429">
                  <c:v>24.4</c:v>
                </c:pt>
                <c:pt idx="430">
                  <c:v>24.4</c:v>
                </c:pt>
                <c:pt idx="431">
                  <c:v>24.4</c:v>
                </c:pt>
                <c:pt idx="432">
                  <c:v>24.4</c:v>
                </c:pt>
                <c:pt idx="433">
                  <c:v>24.4</c:v>
                </c:pt>
                <c:pt idx="434">
                  <c:v>24.4</c:v>
                </c:pt>
                <c:pt idx="435">
                  <c:v>24.4</c:v>
                </c:pt>
                <c:pt idx="436">
                  <c:v>24.3</c:v>
                </c:pt>
                <c:pt idx="437">
                  <c:v>24.3</c:v>
                </c:pt>
                <c:pt idx="438">
                  <c:v>24.3</c:v>
                </c:pt>
                <c:pt idx="439">
                  <c:v>24.3</c:v>
                </c:pt>
                <c:pt idx="440">
                  <c:v>24.3</c:v>
                </c:pt>
                <c:pt idx="441">
                  <c:v>24.3</c:v>
                </c:pt>
                <c:pt idx="442">
                  <c:v>24.3</c:v>
                </c:pt>
                <c:pt idx="443">
                  <c:v>24.3</c:v>
                </c:pt>
                <c:pt idx="444">
                  <c:v>24.3</c:v>
                </c:pt>
                <c:pt idx="445">
                  <c:v>24.3</c:v>
                </c:pt>
                <c:pt idx="446">
                  <c:v>24.3</c:v>
                </c:pt>
                <c:pt idx="447">
                  <c:v>24.3</c:v>
                </c:pt>
                <c:pt idx="448">
                  <c:v>24.3</c:v>
                </c:pt>
                <c:pt idx="449">
                  <c:v>24.3</c:v>
                </c:pt>
                <c:pt idx="450">
                  <c:v>24.3</c:v>
                </c:pt>
                <c:pt idx="451">
                  <c:v>24.3</c:v>
                </c:pt>
                <c:pt idx="452">
                  <c:v>24.5</c:v>
                </c:pt>
                <c:pt idx="453">
                  <c:v>24.5</c:v>
                </c:pt>
                <c:pt idx="454">
                  <c:v>24.5</c:v>
                </c:pt>
                <c:pt idx="455">
                  <c:v>24.5</c:v>
                </c:pt>
                <c:pt idx="456">
                  <c:v>24.5</c:v>
                </c:pt>
                <c:pt idx="457">
                  <c:v>24.5</c:v>
                </c:pt>
                <c:pt idx="458">
                  <c:v>24.5</c:v>
                </c:pt>
                <c:pt idx="459">
                  <c:v>24.5</c:v>
                </c:pt>
                <c:pt idx="460">
                  <c:v>24.7</c:v>
                </c:pt>
                <c:pt idx="461">
                  <c:v>24.7</c:v>
                </c:pt>
                <c:pt idx="462">
                  <c:v>24.7</c:v>
                </c:pt>
                <c:pt idx="463">
                  <c:v>24.7</c:v>
                </c:pt>
                <c:pt idx="464">
                  <c:v>24.7</c:v>
                </c:pt>
                <c:pt idx="465">
                  <c:v>24.7</c:v>
                </c:pt>
                <c:pt idx="466">
                  <c:v>24.7</c:v>
                </c:pt>
                <c:pt idx="467">
                  <c:v>24.7</c:v>
                </c:pt>
                <c:pt idx="468">
                  <c:v>25</c:v>
                </c:pt>
                <c:pt idx="469">
                  <c:v>25</c:v>
                </c:pt>
                <c:pt idx="470">
                  <c:v>25</c:v>
                </c:pt>
                <c:pt idx="471">
                  <c:v>25</c:v>
                </c:pt>
                <c:pt idx="472">
                  <c:v>25</c:v>
                </c:pt>
                <c:pt idx="473">
                  <c:v>25</c:v>
                </c:pt>
                <c:pt idx="474">
                  <c:v>25</c:v>
                </c:pt>
                <c:pt idx="475">
                  <c:v>25</c:v>
                </c:pt>
                <c:pt idx="476">
                  <c:v>25</c:v>
                </c:pt>
                <c:pt idx="477">
                  <c:v>25.5</c:v>
                </c:pt>
                <c:pt idx="478">
                  <c:v>25.5</c:v>
                </c:pt>
                <c:pt idx="479">
                  <c:v>25.5</c:v>
                </c:pt>
                <c:pt idx="480">
                  <c:v>25.5</c:v>
                </c:pt>
                <c:pt idx="481">
                  <c:v>25.5</c:v>
                </c:pt>
                <c:pt idx="482">
                  <c:v>25.5</c:v>
                </c:pt>
                <c:pt idx="483">
                  <c:v>25.5</c:v>
                </c:pt>
                <c:pt idx="484">
                  <c:v>25.5</c:v>
                </c:pt>
                <c:pt idx="485">
                  <c:v>25.9</c:v>
                </c:pt>
                <c:pt idx="486">
                  <c:v>25.9</c:v>
                </c:pt>
                <c:pt idx="487">
                  <c:v>25.9</c:v>
                </c:pt>
                <c:pt idx="488">
                  <c:v>25.9</c:v>
                </c:pt>
                <c:pt idx="489">
                  <c:v>25.9</c:v>
                </c:pt>
                <c:pt idx="490">
                  <c:v>25.9</c:v>
                </c:pt>
                <c:pt idx="491">
                  <c:v>25.9</c:v>
                </c:pt>
                <c:pt idx="492">
                  <c:v>25.9</c:v>
                </c:pt>
                <c:pt idx="493">
                  <c:v>26.4</c:v>
                </c:pt>
                <c:pt idx="494">
                  <c:v>26.4</c:v>
                </c:pt>
                <c:pt idx="495">
                  <c:v>26.4</c:v>
                </c:pt>
                <c:pt idx="496">
                  <c:v>26.4</c:v>
                </c:pt>
                <c:pt idx="497">
                  <c:v>26.4</c:v>
                </c:pt>
                <c:pt idx="498">
                  <c:v>26.4</c:v>
                </c:pt>
                <c:pt idx="499">
                  <c:v>26.4</c:v>
                </c:pt>
                <c:pt idx="500">
                  <c:v>26.4</c:v>
                </c:pt>
                <c:pt idx="501">
                  <c:v>27</c:v>
                </c:pt>
                <c:pt idx="502">
                  <c:v>27</c:v>
                </c:pt>
                <c:pt idx="503">
                  <c:v>27</c:v>
                </c:pt>
                <c:pt idx="504">
                  <c:v>27</c:v>
                </c:pt>
                <c:pt idx="505">
                  <c:v>27</c:v>
                </c:pt>
                <c:pt idx="506">
                  <c:v>27</c:v>
                </c:pt>
                <c:pt idx="507">
                  <c:v>27</c:v>
                </c:pt>
                <c:pt idx="508">
                  <c:v>27</c:v>
                </c:pt>
                <c:pt idx="509">
                  <c:v>27.4</c:v>
                </c:pt>
                <c:pt idx="510">
                  <c:v>27.4</c:v>
                </c:pt>
                <c:pt idx="511">
                  <c:v>27.4</c:v>
                </c:pt>
                <c:pt idx="512">
                  <c:v>27.4</c:v>
                </c:pt>
                <c:pt idx="513">
                  <c:v>27.4</c:v>
                </c:pt>
                <c:pt idx="514">
                  <c:v>27.4</c:v>
                </c:pt>
                <c:pt idx="515">
                  <c:v>27.4</c:v>
                </c:pt>
                <c:pt idx="516">
                  <c:v>27.4</c:v>
                </c:pt>
                <c:pt idx="517">
                  <c:v>27.7</c:v>
                </c:pt>
                <c:pt idx="518">
                  <c:v>27.7</c:v>
                </c:pt>
                <c:pt idx="519">
                  <c:v>27.7</c:v>
                </c:pt>
                <c:pt idx="520">
                  <c:v>27.7</c:v>
                </c:pt>
                <c:pt idx="521">
                  <c:v>27.7</c:v>
                </c:pt>
                <c:pt idx="522">
                  <c:v>27.7</c:v>
                </c:pt>
                <c:pt idx="523">
                  <c:v>27.7</c:v>
                </c:pt>
                <c:pt idx="524">
                  <c:v>27.7</c:v>
                </c:pt>
                <c:pt idx="525">
                  <c:v>27.7</c:v>
                </c:pt>
                <c:pt idx="526">
                  <c:v>27.9</c:v>
                </c:pt>
                <c:pt idx="527">
                  <c:v>27.9</c:v>
                </c:pt>
                <c:pt idx="528">
                  <c:v>27.9</c:v>
                </c:pt>
                <c:pt idx="529">
                  <c:v>27.9</c:v>
                </c:pt>
                <c:pt idx="530">
                  <c:v>27.9</c:v>
                </c:pt>
                <c:pt idx="531">
                  <c:v>27.9</c:v>
                </c:pt>
                <c:pt idx="532">
                  <c:v>27.9</c:v>
                </c:pt>
                <c:pt idx="533">
                  <c:v>27.9</c:v>
                </c:pt>
                <c:pt idx="534">
                  <c:v>28</c:v>
                </c:pt>
                <c:pt idx="535">
                  <c:v>28</c:v>
                </c:pt>
                <c:pt idx="536">
                  <c:v>28</c:v>
                </c:pt>
                <c:pt idx="537">
                  <c:v>28</c:v>
                </c:pt>
                <c:pt idx="538">
                  <c:v>28</c:v>
                </c:pt>
                <c:pt idx="539">
                  <c:v>28</c:v>
                </c:pt>
                <c:pt idx="540">
                  <c:v>28</c:v>
                </c:pt>
                <c:pt idx="541">
                  <c:v>28</c:v>
                </c:pt>
                <c:pt idx="542">
                  <c:v>28.1</c:v>
                </c:pt>
                <c:pt idx="543">
                  <c:v>28.1</c:v>
                </c:pt>
                <c:pt idx="544">
                  <c:v>28.1</c:v>
                </c:pt>
                <c:pt idx="545">
                  <c:v>28.1</c:v>
                </c:pt>
                <c:pt idx="546">
                  <c:v>28.1</c:v>
                </c:pt>
                <c:pt idx="547">
                  <c:v>28.1</c:v>
                </c:pt>
                <c:pt idx="548">
                  <c:v>28.1</c:v>
                </c:pt>
                <c:pt idx="549">
                  <c:v>28.1</c:v>
                </c:pt>
                <c:pt idx="550">
                  <c:v>28.1</c:v>
                </c:pt>
                <c:pt idx="551">
                  <c:v>28.1</c:v>
                </c:pt>
                <c:pt idx="552">
                  <c:v>28.1</c:v>
                </c:pt>
                <c:pt idx="553">
                  <c:v>28.1</c:v>
                </c:pt>
                <c:pt idx="554">
                  <c:v>28.1</c:v>
                </c:pt>
                <c:pt idx="555">
                  <c:v>28.1</c:v>
                </c:pt>
                <c:pt idx="556">
                  <c:v>28.1</c:v>
                </c:pt>
                <c:pt idx="557">
                  <c:v>28.1</c:v>
                </c:pt>
                <c:pt idx="558">
                  <c:v>28</c:v>
                </c:pt>
                <c:pt idx="559">
                  <c:v>28</c:v>
                </c:pt>
                <c:pt idx="560">
                  <c:v>28</c:v>
                </c:pt>
                <c:pt idx="561">
                  <c:v>28</c:v>
                </c:pt>
                <c:pt idx="562">
                  <c:v>28</c:v>
                </c:pt>
                <c:pt idx="563">
                  <c:v>28</c:v>
                </c:pt>
                <c:pt idx="564">
                  <c:v>28</c:v>
                </c:pt>
                <c:pt idx="565">
                  <c:v>28</c:v>
                </c:pt>
                <c:pt idx="566">
                  <c:v>28</c:v>
                </c:pt>
                <c:pt idx="567">
                  <c:v>27.9</c:v>
                </c:pt>
                <c:pt idx="568">
                  <c:v>27.9</c:v>
                </c:pt>
                <c:pt idx="569">
                  <c:v>27.9</c:v>
                </c:pt>
                <c:pt idx="570">
                  <c:v>27.9</c:v>
                </c:pt>
                <c:pt idx="571">
                  <c:v>27.9</c:v>
                </c:pt>
                <c:pt idx="572">
                  <c:v>27.9</c:v>
                </c:pt>
                <c:pt idx="573">
                  <c:v>27.9</c:v>
                </c:pt>
                <c:pt idx="574">
                  <c:v>27.9</c:v>
                </c:pt>
                <c:pt idx="575">
                  <c:v>27.8</c:v>
                </c:pt>
                <c:pt idx="576">
                  <c:v>27.8</c:v>
                </c:pt>
                <c:pt idx="577">
                  <c:v>27.8</c:v>
                </c:pt>
                <c:pt idx="578">
                  <c:v>27.8</c:v>
                </c:pt>
                <c:pt idx="579">
                  <c:v>27.8</c:v>
                </c:pt>
                <c:pt idx="580">
                  <c:v>27.8</c:v>
                </c:pt>
                <c:pt idx="581">
                  <c:v>27.8</c:v>
                </c:pt>
                <c:pt idx="582">
                  <c:v>27.8</c:v>
                </c:pt>
                <c:pt idx="583">
                  <c:v>27.6</c:v>
                </c:pt>
                <c:pt idx="584">
                  <c:v>27.6</c:v>
                </c:pt>
                <c:pt idx="585">
                  <c:v>27.6</c:v>
                </c:pt>
                <c:pt idx="586">
                  <c:v>27.6</c:v>
                </c:pt>
                <c:pt idx="587">
                  <c:v>27.6</c:v>
                </c:pt>
                <c:pt idx="588">
                  <c:v>27.6</c:v>
                </c:pt>
                <c:pt idx="589">
                  <c:v>27.6</c:v>
                </c:pt>
                <c:pt idx="590">
                  <c:v>27.6</c:v>
                </c:pt>
                <c:pt idx="591">
                  <c:v>27.5</c:v>
                </c:pt>
                <c:pt idx="592">
                  <c:v>27.5</c:v>
                </c:pt>
                <c:pt idx="593">
                  <c:v>27.5</c:v>
                </c:pt>
                <c:pt idx="594">
                  <c:v>27.5</c:v>
                </c:pt>
                <c:pt idx="595">
                  <c:v>27.5</c:v>
                </c:pt>
                <c:pt idx="596">
                  <c:v>27.5</c:v>
                </c:pt>
                <c:pt idx="597">
                  <c:v>27.5</c:v>
                </c:pt>
                <c:pt idx="598">
                  <c:v>27.5</c:v>
                </c:pt>
                <c:pt idx="599">
                  <c:v>27.3</c:v>
                </c:pt>
                <c:pt idx="600">
                  <c:v>27.3</c:v>
                </c:pt>
                <c:pt idx="601">
                  <c:v>27.3</c:v>
                </c:pt>
                <c:pt idx="602">
                  <c:v>27.3</c:v>
                </c:pt>
                <c:pt idx="603">
                  <c:v>27.3</c:v>
                </c:pt>
                <c:pt idx="604">
                  <c:v>27.3</c:v>
                </c:pt>
                <c:pt idx="605">
                  <c:v>27.3</c:v>
                </c:pt>
                <c:pt idx="606">
                  <c:v>27.3</c:v>
                </c:pt>
                <c:pt idx="607">
                  <c:v>27.3</c:v>
                </c:pt>
                <c:pt idx="608">
                  <c:v>27.2</c:v>
                </c:pt>
                <c:pt idx="609">
                  <c:v>27.2</c:v>
                </c:pt>
                <c:pt idx="610">
                  <c:v>27.2</c:v>
                </c:pt>
                <c:pt idx="611">
                  <c:v>27.2</c:v>
                </c:pt>
                <c:pt idx="612">
                  <c:v>27.2</c:v>
                </c:pt>
                <c:pt idx="613">
                  <c:v>27.2</c:v>
                </c:pt>
                <c:pt idx="614">
                  <c:v>27.2</c:v>
                </c:pt>
                <c:pt idx="615">
                  <c:v>27.2</c:v>
                </c:pt>
                <c:pt idx="616">
                  <c:v>27.1</c:v>
                </c:pt>
                <c:pt idx="617">
                  <c:v>27.1</c:v>
                </c:pt>
                <c:pt idx="618">
                  <c:v>27.1</c:v>
                </c:pt>
                <c:pt idx="619">
                  <c:v>27.1</c:v>
                </c:pt>
                <c:pt idx="620">
                  <c:v>27.1</c:v>
                </c:pt>
                <c:pt idx="621">
                  <c:v>27.1</c:v>
                </c:pt>
                <c:pt idx="622">
                  <c:v>27.1</c:v>
                </c:pt>
                <c:pt idx="623">
                  <c:v>27.1</c:v>
                </c:pt>
                <c:pt idx="624">
                  <c:v>27</c:v>
                </c:pt>
                <c:pt idx="625">
                  <c:v>27</c:v>
                </c:pt>
                <c:pt idx="626">
                  <c:v>27</c:v>
                </c:pt>
                <c:pt idx="627">
                  <c:v>27</c:v>
                </c:pt>
                <c:pt idx="628">
                  <c:v>27</c:v>
                </c:pt>
                <c:pt idx="629">
                  <c:v>27</c:v>
                </c:pt>
                <c:pt idx="630">
                  <c:v>27</c:v>
                </c:pt>
                <c:pt idx="631">
                  <c:v>27</c:v>
                </c:pt>
                <c:pt idx="632">
                  <c:v>26.9</c:v>
                </c:pt>
                <c:pt idx="633">
                  <c:v>26.9</c:v>
                </c:pt>
                <c:pt idx="634">
                  <c:v>26.9</c:v>
                </c:pt>
                <c:pt idx="635">
                  <c:v>26.9</c:v>
                </c:pt>
                <c:pt idx="636">
                  <c:v>26.9</c:v>
                </c:pt>
                <c:pt idx="637">
                  <c:v>26.9</c:v>
                </c:pt>
                <c:pt idx="638">
                  <c:v>26.9</c:v>
                </c:pt>
                <c:pt idx="639">
                  <c:v>26.9</c:v>
                </c:pt>
                <c:pt idx="640">
                  <c:v>26.9</c:v>
                </c:pt>
                <c:pt idx="641">
                  <c:v>26.9</c:v>
                </c:pt>
                <c:pt idx="642">
                  <c:v>26.9</c:v>
                </c:pt>
                <c:pt idx="643">
                  <c:v>26.9</c:v>
                </c:pt>
                <c:pt idx="644">
                  <c:v>26.9</c:v>
                </c:pt>
                <c:pt idx="645">
                  <c:v>26.9</c:v>
                </c:pt>
                <c:pt idx="646">
                  <c:v>26.9</c:v>
                </c:pt>
                <c:pt idx="647">
                  <c:v>26.9</c:v>
                </c:pt>
                <c:pt idx="648">
                  <c:v>26.8</c:v>
                </c:pt>
                <c:pt idx="649">
                  <c:v>26.8</c:v>
                </c:pt>
                <c:pt idx="650">
                  <c:v>26.8</c:v>
                </c:pt>
                <c:pt idx="651">
                  <c:v>26.8</c:v>
                </c:pt>
                <c:pt idx="652">
                  <c:v>26.8</c:v>
                </c:pt>
                <c:pt idx="653">
                  <c:v>26.8</c:v>
                </c:pt>
                <c:pt idx="654">
                  <c:v>26.8</c:v>
                </c:pt>
                <c:pt idx="655">
                  <c:v>26.8</c:v>
                </c:pt>
                <c:pt idx="656">
                  <c:v>26.8</c:v>
                </c:pt>
                <c:pt idx="657">
                  <c:v>26.8</c:v>
                </c:pt>
                <c:pt idx="658">
                  <c:v>26.8</c:v>
                </c:pt>
                <c:pt idx="659">
                  <c:v>26.8</c:v>
                </c:pt>
                <c:pt idx="660">
                  <c:v>26.8</c:v>
                </c:pt>
                <c:pt idx="661">
                  <c:v>26.8</c:v>
                </c:pt>
                <c:pt idx="662">
                  <c:v>26.8</c:v>
                </c:pt>
                <c:pt idx="663">
                  <c:v>26.8</c:v>
                </c:pt>
                <c:pt idx="664">
                  <c:v>26.8</c:v>
                </c:pt>
                <c:pt idx="665">
                  <c:v>26.7</c:v>
                </c:pt>
                <c:pt idx="666">
                  <c:v>26.7</c:v>
                </c:pt>
                <c:pt idx="667">
                  <c:v>26.7</c:v>
                </c:pt>
                <c:pt idx="668">
                  <c:v>26.7</c:v>
                </c:pt>
                <c:pt idx="669">
                  <c:v>26.7</c:v>
                </c:pt>
                <c:pt idx="670">
                  <c:v>26.7</c:v>
                </c:pt>
                <c:pt idx="671">
                  <c:v>26.7</c:v>
                </c:pt>
                <c:pt idx="672">
                  <c:v>26.7</c:v>
                </c:pt>
                <c:pt idx="673">
                  <c:v>26.6</c:v>
                </c:pt>
                <c:pt idx="674">
                  <c:v>26.6</c:v>
                </c:pt>
                <c:pt idx="675">
                  <c:v>26.6</c:v>
                </c:pt>
                <c:pt idx="676">
                  <c:v>26.6</c:v>
                </c:pt>
                <c:pt idx="677">
                  <c:v>26.6</c:v>
                </c:pt>
                <c:pt idx="678">
                  <c:v>26.6</c:v>
                </c:pt>
                <c:pt idx="679">
                  <c:v>26.6</c:v>
                </c:pt>
                <c:pt idx="680">
                  <c:v>26.6</c:v>
                </c:pt>
                <c:pt idx="681">
                  <c:v>26.6</c:v>
                </c:pt>
                <c:pt idx="682">
                  <c:v>26.6</c:v>
                </c:pt>
                <c:pt idx="683">
                  <c:v>26.6</c:v>
                </c:pt>
                <c:pt idx="684">
                  <c:v>26.6</c:v>
                </c:pt>
                <c:pt idx="685">
                  <c:v>26.6</c:v>
                </c:pt>
                <c:pt idx="686">
                  <c:v>26.6</c:v>
                </c:pt>
                <c:pt idx="687">
                  <c:v>26.6</c:v>
                </c:pt>
                <c:pt idx="688">
                  <c:v>26.6</c:v>
                </c:pt>
                <c:pt idx="689">
                  <c:v>26.6</c:v>
                </c:pt>
                <c:pt idx="690">
                  <c:v>26.6</c:v>
                </c:pt>
                <c:pt idx="691">
                  <c:v>26.6</c:v>
                </c:pt>
                <c:pt idx="692">
                  <c:v>26.6</c:v>
                </c:pt>
                <c:pt idx="693">
                  <c:v>26.6</c:v>
                </c:pt>
                <c:pt idx="694">
                  <c:v>26.6</c:v>
                </c:pt>
                <c:pt idx="695">
                  <c:v>26.6</c:v>
                </c:pt>
                <c:pt idx="696">
                  <c:v>26.6</c:v>
                </c:pt>
                <c:pt idx="697">
                  <c:v>26.6</c:v>
                </c:pt>
                <c:pt idx="698">
                  <c:v>26.5</c:v>
                </c:pt>
                <c:pt idx="699">
                  <c:v>26.5</c:v>
                </c:pt>
                <c:pt idx="700">
                  <c:v>26.5</c:v>
                </c:pt>
                <c:pt idx="701">
                  <c:v>26.5</c:v>
                </c:pt>
                <c:pt idx="702">
                  <c:v>26.5</c:v>
                </c:pt>
                <c:pt idx="703">
                  <c:v>26.5</c:v>
                </c:pt>
                <c:pt idx="704">
                  <c:v>26.5</c:v>
                </c:pt>
                <c:pt idx="705">
                  <c:v>26.5</c:v>
                </c:pt>
                <c:pt idx="706">
                  <c:v>26.4</c:v>
                </c:pt>
                <c:pt idx="707">
                  <c:v>26.4</c:v>
                </c:pt>
                <c:pt idx="708">
                  <c:v>26.4</c:v>
                </c:pt>
                <c:pt idx="709">
                  <c:v>26.4</c:v>
                </c:pt>
                <c:pt idx="710">
                  <c:v>26.4</c:v>
                </c:pt>
                <c:pt idx="711">
                  <c:v>26.4</c:v>
                </c:pt>
                <c:pt idx="712">
                  <c:v>26.4</c:v>
                </c:pt>
                <c:pt idx="713">
                  <c:v>26.4</c:v>
                </c:pt>
                <c:pt idx="714">
                  <c:v>26.4</c:v>
                </c:pt>
                <c:pt idx="715">
                  <c:v>26.4</c:v>
                </c:pt>
                <c:pt idx="716">
                  <c:v>26.4</c:v>
                </c:pt>
                <c:pt idx="717">
                  <c:v>26.4</c:v>
                </c:pt>
                <c:pt idx="718">
                  <c:v>26.4</c:v>
                </c:pt>
                <c:pt idx="719">
                  <c:v>26.4</c:v>
                </c:pt>
                <c:pt idx="720">
                  <c:v>26.4</c:v>
                </c:pt>
                <c:pt idx="721">
                  <c:v>26.4</c:v>
                </c:pt>
                <c:pt idx="722">
                  <c:v>26.3</c:v>
                </c:pt>
                <c:pt idx="723">
                  <c:v>26.3</c:v>
                </c:pt>
                <c:pt idx="724">
                  <c:v>26.3</c:v>
                </c:pt>
                <c:pt idx="725">
                  <c:v>26.3</c:v>
                </c:pt>
                <c:pt idx="726">
                  <c:v>26.3</c:v>
                </c:pt>
                <c:pt idx="727">
                  <c:v>26.3</c:v>
                </c:pt>
                <c:pt idx="728">
                  <c:v>26.3</c:v>
                </c:pt>
                <c:pt idx="729">
                  <c:v>26.3</c:v>
                </c:pt>
                <c:pt idx="730">
                  <c:v>26.2</c:v>
                </c:pt>
                <c:pt idx="731">
                  <c:v>26.2</c:v>
                </c:pt>
                <c:pt idx="732">
                  <c:v>26.2</c:v>
                </c:pt>
                <c:pt idx="733">
                  <c:v>26.2</c:v>
                </c:pt>
                <c:pt idx="734">
                  <c:v>26.2</c:v>
                </c:pt>
                <c:pt idx="735">
                  <c:v>26.2</c:v>
                </c:pt>
                <c:pt idx="736">
                  <c:v>26.2</c:v>
                </c:pt>
                <c:pt idx="737">
                  <c:v>26.2</c:v>
                </c:pt>
                <c:pt idx="738">
                  <c:v>26.2</c:v>
                </c:pt>
                <c:pt idx="739">
                  <c:v>26.2</c:v>
                </c:pt>
                <c:pt idx="740">
                  <c:v>26.2</c:v>
                </c:pt>
                <c:pt idx="741">
                  <c:v>26.2</c:v>
                </c:pt>
                <c:pt idx="742">
                  <c:v>26.2</c:v>
                </c:pt>
                <c:pt idx="743">
                  <c:v>26.2</c:v>
                </c:pt>
                <c:pt idx="744">
                  <c:v>26.2</c:v>
                </c:pt>
                <c:pt idx="745">
                  <c:v>26.2</c:v>
                </c:pt>
                <c:pt idx="746">
                  <c:v>26.2</c:v>
                </c:pt>
                <c:pt idx="747">
                  <c:v>26.2</c:v>
                </c:pt>
                <c:pt idx="748">
                  <c:v>26.2</c:v>
                </c:pt>
                <c:pt idx="749">
                  <c:v>26.2</c:v>
                </c:pt>
                <c:pt idx="750">
                  <c:v>26.2</c:v>
                </c:pt>
                <c:pt idx="751">
                  <c:v>26.2</c:v>
                </c:pt>
                <c:pt idx="752">
                  <c:v>26.2</c:v>
                </c:pt>
                <c:pt idx="753">
                  <c:v>26.2</c:v>
                </c:pt>
                <c:pt idx="754">
                  <c:v>26.2</c:v>
                </c:pt>
                <c:pt idx="755">
                  <c:v>26.2</c:v>
                </c:pt>
                <c:pt idx="756">
                  <c:v>26.2</c:v>
                </c:pt>
                <c:pt idx="757">
                  <c:v>26.2</c:v>
                </c:pt>
                <c:pt idx="758">
                  <c:v>26.2</c:v>
                </c:pt>
                <c:pt idx="759">
                  <c:v>26.2</c:v>
                </c:pt>
                <c:pt idx="760">
                  <c:v>26.2</c:v>
                </c:pt>
                <c:pt idx="761">
                  <c:v>26.2</c:v>
                </c:pt>
                <c:pt idx="762">
                  <c:v>26</c:v>
                </c:pt>
                <c:pt idx="763">
                  <c:v>26</c:v>
                </c:pt>
                <c:pt idx="764">
                  <c:v>26</c:v>
                </c:pt>
                <c:pt idx="765">
                  <c:v>26</c:v>
                </c:pt>
                <c:pt idx="766">
                  <c:v>26</c:v>
                </c:pt>
                <c:pt idx="767">
                  <c:v>26</c:v>
                </c:pt>
                <c:pt idx="768">
                  <c:v>26</c:v>
                </c:pt>
                <c:pt idx="769">
                  <c:v>26</c:v>
                </c:pt>
                <c:pt idx="770">
                  <c:v>26</c:v>
                </c:pt>
                <c:pt idx="771">
                  <c:v>25.9</c:v>
                </c:pt>
                <c:pt idx="772">
                  <c:v>25.9</c:v>
                </c:pt>
                <c:pt idx="773">
                  <c:v>25.9</c:v>
                </c:pt>
                <c:pt idx="774">
                  <c:v>25.9</c:v>
                </c:pt>
                <c:pt idx="775">
                  <c:v>25.9</c:v>
                </c:pt>
                <c:pt idx="776">
                  <c:v>25.9</c:v>
                </c:pt>
                <c:pt idx="777">
                  <c:v>25.9</c:v>
                </c:pt>
                <c:pt idx="778">
                  <c:v>25.9</c:v>
                </c:pt>
                <c:pt idx="779">
                  <c:v>25.9</c:v>
                </c:pt>
                <c:pt idx="780">
                  <c:v>25.9</c:v>
                </c:pt>
                <c:pt idx="781">
                  <c:v>25.9</c:v>
                </c:pt>
                <c:pt idx="782">
                  <c:v>25.9</c:v>
                </c:pt>
                <c:pt idx="783">
                  <c:v>25.9</c:v>
                </c:pt>
                <c:pt idx="784">
                  <c:v>25.9</c:v>
                </c:pt>
                <c:pt idx="785">
                  <c:v>25.9</c:v>
                </c:pt>
                <c:pt idx="786">
                  <c:v>25.9</c:v>
                </c:pt>
                <c:pt idx="787">
                  <c:v>25.9</c:v>
                </c:pt>
                <c:pt idx="788">
                  <c:v>25.9</c:v>
                </c:pt>
                <c:pt idx="789">
                  <c:v>25.9</c:v>
                </c:pt>
                <c:pt idx="790">
                  <c:v>25.9</c:v>
                </c:pt>
                <c:pt idx="791">
                  <c:v>25.9</c:v>
                </c:pt>
                <c:pt idx="792">
                  <c:v>25.9</c:v>
                </c:pt>
                <c:pt idx="793">
                  <c:v>25.9</c:v>
                </c:pt>
                <c:pt idx="794">
                  <c:v>25.9</c:v>
                </c:pt>
                <c:pt idx="795">
                  <c:v>25.9</c:v>
                </c:pt>
                <c:pt idx="796">
                  <c:v>25.9</c:v>
                </c:pt>
                <c:pt idx="797">
                  <c:v>25.9</c:v>
                </c:pt>
                <c:pt idx="798">
                  <c:v>25.9</c:v>
                </c:pt>
                <c:pt idx="799">
                  <c:v>25.9</c:v>
                </c:pt>
                <c:pt idx="800">
                  <c:v>25.9</c:v>
                </c:pt>
                <c:pt idx="801">
                  <c:v>25.9</c:v>
                </c:pt>
                <c:pt idx="802">
                  <c:v>25.9</c:v>
                </c:pt>
                <c:pt idx="803">
                  <c:v>25.9</c:v>
                </c:pt>
                <c:pt idx="804">
                  <c:v>25.9</c:v>
                </c:pt>
                <c:pt idx="805">
                  <c:v>25.9</c:v>
                </c:pt>
                <c:pt idx="806">
                  <c:v>25.9</c:v>
                </c:pt>
                <c:pt idx="807">
                  <c:v>25.9</c:v>
                </c:pt>
                <c:pt idx="808">
                  <c:v>25.9</c:v>
                </c:pt>
                <c:pt idx="809">
                  <c:v>25.9</c:v>
                </c:pt>
                <c:pt idx="810">
                  <c:v>25.9</c:v>
                </c:pt>
                <c:pt idx="811">
                  <c:v>25.9</c:v>
                </c:pt>
                <c:pt idx="812">
                  <c:v>25.9</c:v>
                </c:pt>
                <c:pt idx="813">
                  <c:v>25.9</c:v>
                </c:pt>
                <c:pt idx="814">
                  <c:v>25.9</c:v>
                </c:pt>
                <c:pt idx="815">
                  <c:v>25.9</c:v>
                </c:pt>
                <c:pt idx="816">
                  <c:v>25.9</c:v>
                </c:pt>
                <c:pt idx="817">
                  <c:v>25.9</c:v>
                </c:pt>
                <c:pt idx="818">
                  <c:v>25.9</c:v>
                </c:pt>
                <c:pt idx="819">
                  <c:v>25.9</c:v>
                </c:pt>
                <c:pt idx="820">
                  <c:v>25.8</c:v>
                </c:pt>
                <c:pt idx="821">
                  <c:v>25.8</c:v>
                </c:pt>
                <c:pt idx="822">
                  <c:v>25.8</c:v>
                </c:pt>
                <c:pt idx="823">
                  <c:v>25.8</c:v>
                </c:pt>
                <c:pt idx="824">
                  <c:v>25.8</c:v>
                </c:pt>
                <c:pt idx="825">
                  <c:v>25.8</c:v>
                </c:pt>
                <c:pt idx="826">
                  <c:v>25.8</c:v>
                </c:pt>
                <c:pt idx="827">
                  <c:v>25.8</c:v>
                </c:pt>
                <c:pt idx="828">
                  <c:v>25.8</c:v>
                </c:pt>
                <c:pt idx="829">
                  <c:v>25.8</c:v>
                </c:pt>
                <c:pt idx="830">
                  <c:v>25.8</c:v>
                </c:pt>
                <c:pt idx="831">
                  <c:v>25.8</c:v>
                </c:pt>
                <c:pt idx="832">
                  <c:v>25.8</c:v>
                </c:pt>
                <c:pt idx="833">
                  <c:v>25.8</c:v>
                </c:pt>
                <c:pt idx="834">
                  <c:v>25.8</c:v>
                </c:pt>
                <c:pt idx="835">
                  <c:v>25.8</c:v>
                </c:pt>
                <c:pt idx="836">
                  <c:v>25.8</c:v>
                </c:pt>
                <c:pt idx="837">
                  <c:v>25.8</c:v>
                </c:pt>
                <c:pt idx="838">
                  <c:v>25.8</c:v>
                </c:pt>
                <c:pt idx="839">
                  <c:v>25.8</c:v>
                </c:pt>
                <c:pt idx="840">
                  <c:v>25.8</c:v>
                </c:pt>
                <c:pt idx="841">
                  <c:v>25.8</c:v>
                </c:pt>
                <c:pt idx="842">
                  <c:v>25.8</c:v>
                </c:pt>
                <c:pt idx="843">
                  <c:v>25.8</c:v>
                </c:pt>
                <c:pt idx="844">
                  <c:v>25.8</c:v>
                </c:pt>
                <c:pt idx="845">
                  <c:v>25.8</c:v>
                </c:pt>
                <c:pt idx="846">
                  <c:v>25.8</c:v>
                </c:pt>
                <c:pt idx="847">
                  <c:v>25.8</c:v>
                </c:pt>
                <c:pt idx="848">
                  <c:v>25.8</c:v>
                </c:pt>
                <c:pt idx="849">
                  <c:v>25.8</c:v>
                </c:pt>
                <c:pt idx="850">
                  <c:v>25.8</c:v>
                </c:pt>
                <c:pt idx="851">
                  <c:v>25.8</c:v>
                </c:pt>
                <c:pt idx="852">
                  <c:v>25.8</c:v>
                </c:pt>
                <c:pt idx="853">
                  <c:v>25.8</c:v>
                </c:pt>
                <c:pt idx="854">
                  <c:v>25.8</c:v>
                </c:pt>
                <c:pt idx="855">
                  <c:v>25.8</c:v>
                </c:pt>
                <c:pt idx="856">
                  <c:v>25.8</c:v>
                </c:pt>
                <c:pt idx="857">
                  <c:v>25.8</c:v>
                </c:pt>
                <c:pt idx="858">
                  <c:v>25.8</c:v>
                </c:pt>
                <c:pt idx="859">
                  <c:v>25.8</c:v>
                </c:pt>
                <c:pt idx="860">
                  <c:v>25.8</c:v>
                </c:pt>
                <c:pt idx="861">
                  <c:v>25.8</c:v>
                </c:pt>
                <c:pt idx="862">
                  <c:v>25.8</c:v>
                </c:pt>
                <c:pt idx="863">
                  <c:v>25.8</c:v>
                </c:pt>
                <c:pt idx="864">
                  <c:v>25.8</c:v>
                </c:pt>
                <c:pt idx="865">
                  <c:v>25.8</c:v>
                </c:pt>
                <c:pt idx="866">
                  <c:v>25.8</c:v>
                </c:pt>
                <c:pt idx="867">
                  <c:v>25.8</c:v>
                </c:pt>
                <c:pt idx="868">
                  <c:v>25.8</c:v>
                </c:pt>
                <c:pt idx="869">
                  <c:v>25.8</c:v>
                </c:pt>
                <c:pt idx="870">
                  <c:v>25.8</c:v>
                </c:pt>
                <c:pt idx="871">
                  <c:v>25.8</c:v>
                </c:pt>
                <c:pt idx="872">
                  <c:v>25.8</c:v>
                </c:pt>
                <c:pt idx="873">
                  <c:v>25.8</c:v>
                </c:pt>
                <c:pt idx="874">
                  <c:v>25.8</c:v>
                </c:pt>
                <c:pt idx="875">
                  <c:v>25.8</c:v>
                </c:pt>
                <c:pt idx="876">
                  <c:v>25.8</c:v>
                </c:pt>
                <c:pt idx="877">
                  <c:v>25.8</c:v>
                </c:pt>
                <c:pt idx="878">
                  <c:v>25.8</c:v>
                </c:pt>
                <c:pt idx="879">
                  <c:v>25.8</c:v>
                </c:pt>
                <c:pt idx="880">
                  <c:v>25.8</c:v>
                </c:pt>
                <c:pt idx="881">
                  <c:v>25.8</c:v>
                </c:pt>
                <c:pt idx="882">
                  <c:v>25.8</c:v>
                </c:pt>
                <c:pt idx="883">
                  <c:v>25.8</c:v>
                </c:pt>
                <c:pt idx="884">
                  <c:v>25.8</c:v>
                </c:pt>
                <c:pt idx="885">
                  <c:v>25.8</c:v>
                </c:pt>
                <c:pt idx="886">
                  <c:v>25.8</c:v>
                </c:pt>
                <c:pt idx="887">
                  <c:v>25.8</c:v>
                </c:pt>
                <c:pt idx="888">
                  <c:v>25.8</c:v>
                </c:pt>
                <c:pt idx="889">
                  <c:v>25.8</c:v>
                </c:pt>
                <c:pt idx="890">
                  <c:v>25.8</c:v>
                </c:pt>
                <c:pt idx="891">
                  <c:v>25.8</c:v>
                </c:pt>
                <c:pt idx="892">
                  <c:v>25.8</c:v>
                </c:pt>
                <c:pt idx="893">
                  <c:v>25.8</c:v>
                </c:pt>
                <c:pt idx="894">
                  <c:v>25.8</c:v>
                </c:pt>
                <c:pt idx="895">
                  <c:v>25.8</c:v>
                </c:pt>
                <c:pt idx="896">
                  <c:v>25.8</c:v>
                </c:pt>
                <c:pt idx="897">
                  <c:v>25.8</c:v>
                </c:pt>
                <c:pt idx="898">
                  <c:v>25.8</c:v>
                </c:pt>
                <c:pt idx="899">
                  <c:v>25.8</c:v>
                </c:pt>
                <c:pt idx="900">
                  <c:v>25.8</c:v>
                </c:pt>
                <c:pt idx="901">
                  <c:v>25.8</c:v>
                </c:pt>
                <c:pt idx="902">
                  <c:v>25.8</c:v>
                </c:pt>
                <c:pt idx="903">
                  <c:v>25.8</c:v>
                </c:pt>
                <c:pt idx="904">
                  <c:v>25.8</c:v>
                </c:pt>
                <c:pt idx="905">
                  <c:v>25.8</c:v>
                </c:pt>
                <c:pt idx="906">
                  <c:v>25.8</c:v>
                </c:pt>
                <c:pt idx="907">
                  <c:v>25.8</c:v>
                </c:pt>
                <c:pt idx="908">
                  <c:v>25.8</c:v>
                </c:pt>
                <c:pt idx="909">
                  <c:v>25.8</c:v>
                </c:pt>
                <c:pt idx="910">
                  <c:v>25.8</c:v>
                </c:pt>
                <c:pt idx="911">
                  <c:v>25.8</c:v>
                </c:pt>
                <c:pt idx="912">
                  <c:v>25.8</c:v>
                </c:pt>
                <c:pt idx="913">
                  <c:v>25.8</c:v>
                </c:pt>
                <c:pt idx="914">
                  <c:v>25.8</c:v>
                </c:pt>
                <c:pt idx="915">
                  <c:v>25.8</c:v>
                </c:pt>
                <c:pt idx="916">
                  <c:v>25.8</c:v>
                </c:pt>
                <c:pt idx="917">
                  <c:v>25.8</c:v>
                </c:pt>
                <c:pt idx="918">
                  <c:v>25.7</c:v>
                </c:pt>
                <c:pt idx="919">
                  <c:v>25.7</c:v>
                </c:pt>
                <c:pt idx="920">
                  <c:v>25.7</c:v>
                </c:pt>
                <c:pt idx="921">
                  <c:v>25.7</c:v>
                </c:pt>
                <c:pt idx="922">
                  <c:v>25.7</c:v>
                </c:pt>
                <c:pt idx="923">
                  <c:v>25.7</c:v>
                </c:pt>
                <c:pt idx="924">
                  <c:v>25.7</c:v>
                </c:pt>
                <c:pt idx="925">
                  <c:v>25.7</c:v>
                </c:pt>
                <c:pt idx="926">
                  <c:v>25.7</c:v>
                </c:pt>
                <c:pt idx="927">
                  <c:v>25.7</c:v>
                </c:pt>
                <c:pt idx="928">
                  <c:v>25.7</c:v>
                </c:pt>
                <c:pt idx="929">
                  <c:v>25.7</c:v>
                </c:pt>
                <c:pt idx="930">
                  <c:v>25.7</c:v>
                </c:pt>
                <c:pt idx="931">
                  <c:v>25.7</c:v>
                </c:pt>
                <c:pt idx="932">
                  <c:v>25.7</c:v>
                </c:pt>
                <c:pt idx="933">
                  <c:v>25.7</c:v>
                </c:pt>
                <c:pt idx="934">
                  <c:v>25.7</c:v>
                </c:pt>
                <c:pt idx="935">
                  <c:v>25.7</c:v>
                </c:pt>
                <c:pt idx="936">
                  <c:v>25.7</c:v>
                </c:pt>
                <c:pt idx="937">
                  <c:v>25.7</c:v>
                </c:pt>
                <c:pt idx="938">
                  <c:v>25.7</c:v>
                </c:pt>
                <c:pt idx="939">
                  <c:v>25.7</c:v>
                </c:pt>
                <c:pt idx="940">
                  <c:v>25.7</c:v>
                </c:pt>
                <c:pt idx="941">
                  <c:v>25.7</c:v>
                </c:pt>
                <c:pt idx="942">
                  <c:v>25.7</c:v>
                </c:pt>
                <c:pt idx="943">
                  <c:v>25.7</c:v>
                </c:pt>
                <c:pt idx="944">
                  <c:v>25.7</c:v>
                </c:pt>
                <c:pt idx="945">
                  <c:v>25.7</c:v>
                </c:pt>
                <c:pt idx="946">
                  <c:v>25.7</c:v>
                </c:pt>
                <c:pt idx="947">
                  <c:v>25.7</c:v>
                </c:pt>
                <c:pt idx="948">
                  <c:v>25.7</c:v>
                </c:pt>
                <c:pt idx="949">
                  <c:v>25.7</c:v>
                </c:pt>
                <c:pt idx="950">
                  <c:v>25.7</c:v>
                </c:pt>
                <c:pt idx="951">
                  <c:v>25.7</c:v>
                </c:pt>
                <c:pt idx="952">
                  <c:v>25.7</c:v>
                </c:pt>
                <c:pt idx="953">
                  <c:v>25.7</c:v>
                </c:pt>
                <c:pt idx="954">
                  <c:v>25.7</c:v>
                </c:pt>
                <c:pt idx="955">
                  <c:v>25.7</c:v>
                </c:pt>
                <c:pt idx="956">
                  <c:v>25.7</c:v>
                </c:pt>
                <c:pt idx="957">
                  <c:v>25.7</c:v>
                </c:pt>
                <c:pt idx="958">
                  <c:v>25.7</c:v>
                </c:pt>
                <c:pt idx="959">
                  <c:v>25.7</c:v>
                </c:pt>
                <c:pt idx="960">
                  <c:v>25.7</c:v>
                </c:pt>
                <c:pt idx="961">
                  <c:v>25.7</c:v>
                </c:pt>
                <c:pt idx="962">
                  <c:v>25.7</c:v>
                </c:pt>
                <c:pt idx="963">
                  <c:v>25.7</c:v>
                </c:pt>
                <c:pt idx="964">
                  <c:v>25.7</c:v>
                </c:pt>
                <c:pt idx="965">
                  <c:v>25.7</c:v>
                </c:pt>
                <c:pt idx="966">
                  <c:v>25.7</c:v>
                </c:pt>
                <c:pt idx="967">
                  <c:v>25.7</c:v>
                </c:pt>
                <c:pt idx="968">
                  <c:v>25.7</c:v>
                </c:pt>
                <c:pt idx="969">
                  <c:v>25.7</c:v>
                </c:pt>
                <c:pt idx="970">
                  <c:v>25.7</c:v>
                </c:pt>
                <c:pt idx="971">
                  <c:v>25.7</c:v>
                </c:pt>
                <c:pt idx="972">
                  <c:v>25.7</c:v>
                </c:pt>
                <c:pt idx="973">
                  <c:v>25.7</c:v>
                </c:pt>
                <c:pt idx="974">
                  <c:v>25.7</c:v>
                </c:pt>
                <c:pt idx="975">
                  <c:v>25.7</c:v>
                </c:pt>
                <c:pt idx="976">
                  <c:v>25.7</c:v>
                </c:pt>
                <c:pt idx="977">
                  <c:v>25.7</c:v>
                </c:pt>
                <c:pt idx="978">
                  <c:v>25.7</c:v>
                </c:pt>
                <c:pt idx="979">
                  <c:v>25.7</c:v>
                </c:pt>
                <c:pt idx="980">
                  <c:v>25.7</c:v>
                </c:pt>
                <c:pt idx="981">
                  <c:v>25.7</c:v>
                </c:pt>
                <c:pt idx="982">
                  <c:v>25.7</c:v>
                </c:pt>
                <c:pt idx="983">
                  <c:v>25.7</c:v>
                </c:pt>
                <c:pt idx="984">
                  <c:v>25.6</c:v>
                </c:pt>
                <c:pt idx="985">
                  <c:v>25.6</c:v>
                </c:pt>
                <c:pt idx="986">
                  <c:v>25.6</c:v>
                </c:pt>
                <c:pt idx="987">
                  <c:v>25.6</c:v>
                </c:pt>
                <c:pt idx="988">
                  <c:v>25.6</c:v>
                </c:pt>
                <c:pt idx="989">
                  <c:v>25.6</c:v>
                </c:pt>
                <c:pt idx="990">
                  <c:v>25.6</c:v>
                </c:pt>
                <c:pt idx="991">
                  <c:v>25.6</c:v>
                </c:pt>
                <c:pt idx="992">
                  <c:v>25.7</c:v>
                </c:pt>
                <c:pt idx="993">
                  <c:v>25.7</c:v>
                </c:pt>
                <c:pt idx="994">
                  <c:v>25.7</c:v>
                </c:pt>
                <c:pt idx="995">
                  <c:v>25.7</c:v>
                </c:pt>
                <c:pt idx="996">
                  <c:v>25.7</c:v>
                </c:pt>
                <c:pt idx="997">
                  <c:v>25.7</c:v>
                </c:pt>
                <c:pt idx="998">
                  <c:v>25.7</c:v>
                </c:pt>
                <c:pt idx="999">
                  <c:v>25.7</c:v>
                </c:pt>
                <c:pt idx="1000">
                  <c:v>25.6</c:v>
                </c:pt>
                <c:pt idx="1001">
                  <c:v>25.6</c:v>
                </c:pt>
                <c:pt idx="1002">
                  <c:v>25.6</c:v>
                </c:pt>
                <c:pt idx="1003">
                  <c:v>25.6</c:v>
                </c:pt>
                <c:pt idx="1004">
                  <c:v>25.6</c:v>
                </c:pt>
                <c:pt idx="1005">
                  <c:v>25.6</c:v>
                </c:pt>
                <c:pt idx="1006">
                  <c:v>25.6</c:v>
                </c:pt>
                <c:pt idx="1007">
                  <c:v>25.6</c:v>
                </c:pt>
                <c:pt idx="1008">
                  <c:v>25.6</c:v>
                </c:pt>
                <c:pt idx="1009">
                  <c:v>25.6</c:v>
                </c:pt>
                <c:pt idx="1010">
                  <c:v>25.6</c:v>
                </c:pt>
                <c:pt idx="1011">
                  <c:v>25.6</c:v>
                </c:pt>
                <c:pt idx="1012">
                  <c:v>25.6</c:v>
                </c:pt>
                <c:pt idx="1013">
                  <c:v>25.6</c:v>
                </c:pt>
                <c:pt idx="1014">
                  <c:v>25.6</c:v>
                </c:pt>
                <c:pt idx="1015">
                  <c:v>25.6</c:v>
                </c:pt>
                <c:pt idx="1016">
                  <c:v>25.6</c:v>
                </c:pt>
                <c:pt idx="1017">
                  <c:v>25.6</c:v>
                </c:pt>
                <c:pt idx="1018">
                  <c:v>25.6</c:v>
                </c:pt>
                <c:pt idx="1019">
                  <c:v>25.6</c:v>
                </c:pt>
                <c:pt idx="1020">
                  <c:v>25.6</c:v>
                </c:pt>
                <c:pt idx="1021">
                  <c:v>25.6</c:v>
                </c:pt>
                <c:pt idx="1022">
                  <c:v>25.6</c:v>
                </c:pt>
                <c:pt idx="1023">
                  <c:v>25.6</c:v>
                </c:pt>
                <c:pt idx="1024">
                  <c:v>25.6</c:v>
                </c:pt>
                <c:pt idx="1025">
                  <c:v>25.6</c:v>
                </c:pt>
                <c:pt idx="1026">
                  <c:v>25.6</c:v>
                </c:pt>
                <c:pt idx="1027">
                  <c:v>25.6</c:v>
                </c:pt>
                <c:pt idx="1028">
                  <c:v>25.6</c:v>
                </c:pt>
                <c:pt idx="1029">
                  <c:v>25.6</c:v>
                </c:pt>
                <c:pt idx="1030">
                  <c:v>25.6</c:v>
                </c:pt>
                <c:pt idx="1031">
                  <c:v>25.6</c:v>
                </c:pt>
                <c:pt idx="1032">
                  <c:v>25.6</c:v>
                </c:pt>
                <c:pt idx="1033">
                  <c:v>25.6</c:v>
                </c:pt>
                <c:pt idx="1034">
                  <c:v>25.6</c:v>
                </c:pt>
                <c:pt idx="1035">
                  <c:v>25.6</c:v>
                </c:pt>
                <c:pt idx="1036">
                  <c:v>25.6</c:v>
                </c:pt>
                <c:pt idx="1037">
                  <c:v>25.6</c:v>
                </c:pt>
                <c:pt idx="1038">
                  <c:v>25.6</c:v>
                </c:pt>
                <c:pt idx="1039">
                  <c:v>25.6</c:v>
                </c:pt>
                <c:pt idx="1040">
                  <c:v>25.6</c:v>
                </c:pt>
                <c:pt idx="1041">
                  <c:v>25.6</c:v>
                </c:pt>
                <c:pt idx="1042">
                  <c:v>25.6</c:v>
                </c:pt>
                <c:pt idx="1043">
                  <c:v>25.6</c:v>
                </c:pt>
                <c:pt idx="1044">
                  <c:v>25.6</c:v>
                </c:pt>
                <c:pt idx="1045">
                  <c:v>25.6</c:v>
                </c:pt>
                <c:pt idx="1046">
                  <c:v>25.6</c:v>
                </c:pt>
                <c:pt idx="1047">
                  <c:v>25.6</c:v>
                </c:pt>
                <c:pt idx="1048">
                  <c:v>25.6</c:v>
                </c:pt>
                <c:pt idx="1049">
                  <c:v>25.6</c:v>
                </c:pt>
                <c:pt idx="1050">
                  <c:v>25.6</c:v>
                </c:pt>
                <c:pt idx="1051">
                  <c:v>25.6</c:v>
                </c:pt>
                <c:pt idx="1052">
                  <c:v>25.6</c:v>
                </c:pt>
                <c:pt idx="1053">
                  <c:v>25.6</c:v>
                </c:pt>
                <c:pt idx="1054">
                  <c:v>25.6</c:v>
                </c:pt>
                <c:pt idx="1055">
                  <c:v>25.6</c:v>
                </c:pt>
                <c:pt idx="1056">
                  <c:v>25.6</c:v>
                </c:pt>
                <c:pt idx="1057">
                  <c:v>25.6</c:v>
                </c:pt>
                <c:pt idx="1058">
                  <c:v>25.6</c:v>
                </c:pt>
                <c:pt idx="1059">
                  <c:v>25.6</c:v>
                </c:pt>
                <c:pt idx="1060">
                  <c:v>25.6</c:v>
                </c:pt>
                <c:pt idx="1061">
                  <c:v>25.6</c:v>
                </c:pt>
                <c:pt idx="1062">
                  <c:v>25.6</c:v>
                </c:pt>
                <c:pt idx="1063">
                  <c:v>25.6</c:v>
                </c:pt>
                <c:pt idx="1064">
                  <c:v>25.6</c:v>
                </c:pt>
                <c:pt idx="1065">
                  <c:v>25.5</c:v>
                </c:pt>
                <c:pt idx="1066">
                  <c:v>25.5</c:v>
                </c:pt>
                <c:pt idx="1067">
                  <c:v>25.5</c:v>
                </c:pt>
                <c:pt idx="1068">
                  <c:v>25.5</c:v>
                </c:pt>
                <c:pt idx="1069">
                  <c:v>25.5</c:v>
                </c:pt>
                <c:pt idx="1070">
                  <c:v>25.5</c:v>
                </c:pt>
                <c:pt idx="1071">
                  <c:v>25.5</c:v>
                </c:pt>
                <c:pt idx="1072">
                  <c:v>25.5</c:v>
                </c:pt>
                <c:pt idx="1073">
                  <c:v>25.5</c:v>
                </c:pt>
                <c:pt idx="1074">
                  <c:v>25.5</c:v>
                </c:pt>
                <c:pt idx="1075">
                  <c:v>25.5</c:v>
                </c:pt>
                <c:pt idx="1076">
                  <c:v>25.5</c:v>
                </c:pt>
                <c:pt idx="1077">
                  <c:v>25.5</c:v>
                </c:pt>
                <c:pt idx="1078">
                  <c:v>25.5</c:v>
                </c:pt>
                <c:pt idx="1079">
                  <c:v>25.5</c:v>
                </c:pt>
                <c:pt idx="1080">
                  <c:v>25.5</c:v>
                </c:pt>
                <c:pt idx="1081">
                  <c:v>25.5</c:v>
                </c:pt>
                <c:pt idx="1082">
                  <c:v>25.5</c:v>
                </c:pt>
                <c:pt idx="1083">
                  <c:v>25.5</c:v>
                </c:pt>
                <c:pt idx="1084">
                  <c:v>25.5</c:v>
                </c:pt>
                <c:pt idx="1085">
                  <c:v>25.5</c:v>
                </c:pt>
                <c:pt idx="1086">
                  <c:v>25.5</c:v>
                </c:pt>
                <c:pt idx="1087">
                  <c:v>25.5</c:v>
                </c:pt>
                <c:pt idx="1088">
                  <c:v>25.5</c:v>
                </c:pt>
                <c:pt idx="1089">
                  <c:v>25.5</c:v>
                </c:pt>
                <c:pt idx="1090">
                  <c:v>25.5</c:v>
                </c:pt>
                <c:pt idx="1091">
                  <c:v>25.5</c:v>
                </c:pt>
                <c:pt idx="1092">
                  <c:v>25.5</c:v>
                </c:pt>
                <c:pt idx="1093">
                  <c:v>25.5</c:v>
                </c:pt>
                <c:pt idx="1094">
                  <c:v>25.5</c:v>
                </c:pt>
                <c:pt idx="1095">
                  <c:v>25.5</c:v>
                </c:pt>
                <c:pt idx="1096">
                  <c:v>25.5</c:v>
                </c:pt>
                <c:pt idx="1097">
                  <c:v>25.5</c:v>
                </c:pt>
                <c:pt idx="1098">
                  <c:v>25.5</c:v>
                </c:pt>
                <c:pt idx="1099">
                  <c:v>25.5</c:v>
                </c:pt>
                <c:pt idx="1100">
                  <c:v>25.5</c:v>
                </c:pt>
                <c:pt idx="1101">
                  <c:v>25.5</c:v>
                </c:pt>
                <c:pt idx="1102">
                  <c:v>25.5</c:v>
                </c:pt>
                <c:pt idx="1103">
                  <c:v>25.5</c:v>
                </c:pt>
                <c:pt idx="1104">
                  <c:v>25.5</c:v>
                </c:pt>
                <c:pt idx="1105">
                  <c:v>25.5</c:v>
                </c:pt>
                <c:pt idx="1106">
                  <c:v>25.5</c:v>
                </c:pt>
                <c:pt idx="1107">
                  <c:v>25.6</c:v>
                </c:pt>
                <c:pt idx="1108">
                  <c:v>25.6</c:v>
                </c:pt>
                <c:pt idx="1109">
                  <c:v>25.6</c:v>
                </c:pt>
                <c:pt idx="1110">
                  <c:v>25.6</c:v>
                </c:pt>
                <c:pt idx="1111">
                  <c:v>25.6</c:v>
                </c:pt>
                <c:pt idx="1112">
                  <c:v>25.6</c:v>
                </c:pt>
                <c:pt idx="1113">
                  <c:v>25.6</c:v>
                </c:pt>
                <c:pt idx="1114">
                  <c:v>25.5</c:v>
                </c:pt>
                <c:pt idx="1115">
                  <c:v>25.5</c:v>
                </c:pt>
                <c:pt idx="1116">
                  <c:v>25.5</c:v>
                </c:pt>
                <c:pt idx="1117">
                  <c:v>25.5</c:v>
                </c:pt>
                <c:pt idx="1118">
                  <c:v>25.5</c:v>
                </c:pt>
                <c:pt idx="1119">
                  <c:v>25.5</c:v>
                </c:pt>
                <c:pt idx="1120">
                  <c:v>25.5</c:v>
                </c:pt>
                <c:pt idx="1121">
                  <c:v>25.5</c:v>
                </c:pt>
                <c:pt idx="1122">
                  <c:v>25.5</c:v>
                </c:pt>
                <c:pt idx="1123">
                  <c:v>25.5</c:v>
                </c:pt>
                <c:pt idx="1124">
                  <c:v>25.5</c:v>
                </c:pt>
                <c:pt idx="1125">
                  <c:v>25.5</c:v>
                </c:pt>
                <c:pt idx="1126">
                  <c:v>25.5</c:v>
                </c:pt>
                <c:pt idx="1127">
                  <c:v>25.5</c:v>
                </c:pt>
                <c:pt idx="1128">
                  <c:v>25.5</c:v>
                </c:pt>
                <c:pt idx="1129">
                  <c:v>25.5</c:v>
                </c:pt>
                <c:pt idx="1130">
                  <c:v>25.5</c:v>
                </c:pt>
                <c:pt idx="1131">
                  <c:v>25.5</c:v>
                </c:pt>
                <c:pt idx="1132">
                  <c:v>25.5</c:v>
                </c:pt>
                <c:pt idx="1133">
                  <c:v>25.5</c:v>
                </c:pt>
                <c:pt idx="1134">
                  <c:v>25.5</c:v>
                </c:pt>
                <c:pt idx="1135">
                  <c:v>25.5</c:v>
                </c:pt>
                <c:pt idx="1136">
                  <c:v>25.5</c:v>
                </c:pt>
                <c:pt idx="1137">
                  <c:v>25.5</c:v>
                </c:pt>
                <c:pt idx="1138">
                  <c:v>25.5</c:v>
                </c:pt>
                <c:pt idx="1139">
                  <c:v>25.5</c:v>
                </c:pt>
                <c:pt idx="1140">
                  <c:v>25.5</c:v>
                </c:pt>
                <c:pt idx="1141">
                  <c:v>25.5</c:v>
                </c:pt>
                <c:pt idx="1142">
                  <c:v>25.5</c:v>
                </c:pt>
                <c:pt idx="1143">
                  <c:v>25.5</c:v>
                </c:pt>
                <c:pt idx="1144">
                  <c:v>25.5</c:v>
                </c:pt>
                <c:pt idx="1145">
                  <c:v>25.5</c:v>
                </c:pt>
                <c:pt idx="1146">
                  <c:v>25.5</c:v>
                </c:pt>
                <c:pt idx="1147">
                  <c:v>25.5</c:v>
                </c:pt>
                <c:pt idx="1148">
                  <c:v>25.5</c:v>
                </c:pt>
                <c:pt idx="1149">
                  <c:v>25.5</c:v>
                </c:pt>
                <c:pt idx="1150">
                  <c:v>25.5</c:v>
                </c:pt>
                <c:pt idx="1151">
                  <c:v>25.5</c:v>
                </c:pt>
                <c:pt idx="1152">
                  <c:v>25.5</c:v>
                </c:pt>
                <c:pt idx="1153">
                  <c:v>25.5</c:v>
                </c:pt>
                <c:pt idx="1154">
                  <c:v>25.5</c:v>
                </c:pt>
                <c:pt idx="1155">
                  <c:v>25.5</c:v>
                </c:pt>
                <c:pt idx="1156">
                  <c:v>25.5</c:v>
                </c:pt>
                <c:pt idx="1157">
                  <c:v>25.5</c:v>
                </c:pt>
                <c:pt idx="1158">
                  <c:v>25.5</c:v>
                </c:pt>
                <c:pt idx="1159">
                  <c:v>25.5</c:v>
                </c:pt>
                <c:pt idx="1160">
                  <c:v>25.5</c:v>
                </c:pt>
                <c:pt idx="1161">
                  <c:v>25.5</c:v>
                </c:pt>
                <c:pt idx="1162">
                  <c:v>25.5</c:v>
                </c:pt>
                <c:pt idx="1163">
                  <c:v>25.5</c:v>
                </c:pt>
                <c:pt idx="1164">
                  <c:v>25.5</c:v>
                </c:pt>
                <c:pt idx="1165">
                  <c:v>25.5</c:v>
                </c:pt>
                <c:pt idx="1166">
                  <c:v>25.5</c:v>
                </c:pt>
                <c:pt idx="1167">
                  <c:v>25.5</c:v>
                </c:pt>
                <c:pt idx="1168">
                  <c:v>25.5</c:v>
                </c:pt>
                <c:pt idx="1169">
                  <c:v>25.5</c:v>
                </c:pt>
                <c:pt idx="1170">
                  <c:v>25.5</c:v>
                </c:pt>
                <c:pt idx="1171">
                  <c:v>25.5</c:v>
                </c:pt>
                <c:pt idx="1172">
                  <c:v>25.5</c:v>
                </c:pt>
                <c:pt idx="1173">
                  <c:v>25.5</c:v>
                </c:pt>
                <c:pt idx="1174">
                  <c:v>25.5</c:v>
                </c:pt>
                <c:pt idx="1175">
                  <c:v>25.5</c:v>
                </c:pt>
                <c:pt idx="1176">
                  <c:v>25.5</c:v>
                </c:pt>
                <c:pt idx="1177">
                  <c:v>25.5</c:v>
                </c:pt>
                <c:pt idx="1178">
                  <c:v>25.5</c:v>
                </c:pt>
                <c:pt idx="1179">
                  <c:v>25.5</c:v>
                </c:pt>
                <c:pt idx="1180">
                  <c:v>25.4</c:v>
                </c:pt>
                <c:pt idx="1181">
                  <c:v>25.4</c:v>
                </c:pt>
                <c:pt idx="1182">
                  <c:v>25.4</c:v>
                </c:pt>
                <c:pt idx="1183">
                  <c:v>25.4</c:v>
                </c:pt>
                <c:pt idx="1184">
                  <c:v>25.4</c:v>
                </c:pt>
                <c:pt idx="1185">
                  <c:v>25.4</c:v>
                </c:pt>
                <c:pt idx="1186">
                  <c:v>25.4</c:v>
                </c:pt>
                <c:pt idx="1187">
                  <c:v>25.4</c:v>
                </c:pt>
                <c:pt idx="1188">
                  <c:v>25.4</c:v>
                </c:pt>
                <c:pt idx="1189">
                  <c:v>25.4</c:v>
                </c:pt>
                <c:pt idx="1190">
                  <c:v>25.4</c:v>
                </c:pt>
                <c:pt idx="1191">
                  <c:v>25.4</c:v>
                </c:pt>
                <c:pt idx="1192">
                  <c:v>25.4</c:v>
                </c:pt>
                <c:pt idx="1193">
                  <c:v>25.4</c:v>
                </c:pt>
                <c:pt idx="1194">
                  <c:v>25.4</c:v>
                </c:pt>
                <c:pt idx="1195">
                  <c:v>25.4</c:v>
                </c:pt>
                <c:pt idx="1196">
                  <c:v>25.4</c:v>
                </c:pt>
                <c:pt idx="1197">
                  <c:v>25.4</c:v>
                </c:pt>
                <c:pt idx="1198">
                  <c:v>25.4</c:v>
                </c:pt>
                <c:pt idx="1199">
                  <c:v>25.4</c:v>
                </c:pt>
                <c:pt idx="1200">
                  <c:v>25.4</c:v>
                </c:pt>
                <c:pt idx="1201">
                  <c:v>25.4</c:v>
                </c:pt>
                <c:pt idx="1202">
                  <c:v>25.4</c:v>
                </c:pt>
                <c:pt idx="1203">
                  <c:v>25.4</c:v>
                </c:pt>
                <c:pt idx="1204">
                  <c:v>25.4</c:v>
                </c:pt>
                <c:pt idx="1205">
                  <c:v>25.4</c:v>
                </c:pt>
                <c:pt idx="1206">
                  <c:v>25.4</c:v>
                </c:pt>
                <c:pt idx="1207">
                  <c:v>25.4</c:v>
                </c:pt>
                <c:pt idx="1208">
                  <c:v>25.4</c:v>
                </c:pt>
                <c:pt idx="1209">
                  <c:v>25.4</c:v>
                </c:pt>
                <c:pt idx="1210">
                  <c:v>25.4</c:v>
                </c:pt>
                <c:pt idx="1211">
                  <c:v>25.4</c:v>
                </c:pt>
                <c:pt idx="1212">
                  <c:v>25.5</c:v>
                </c:pt>
                <c:pt idx="1213">
                  <c:v>25.5</c:v>
                </c:pt>
                <c:pt idx="1214">
                  <c:v>25.5</c:v>
                </c:pt>
                <c:pt idx="1215">
                  <c:v>25.5</c:v>
                </c:pt>
                <c:pt idx="1216">
                  <c:v>25.5</c:v>
                </c:pt>
                <c:pt idx="1217">
                  <c:v>25.5</c:v>
                </c:pt>
                <c:pt idx="1218">
                  <c:v>25.5</c:v>
                </c:pt>
                <c:pt idx="1219">
                  <c:v>25.5</c:v>
                </c:pt>
                <c:pt idx="1220">
                  <c:v>25.5</c:v>
                </c:pt>
                <c:pt idx="1221">
                  <c:v>25.4</c:v>
                </c:pt>
                <c:pt idx="1222">
                  <c:v>25.4</c:v>
                </c:pt>
                <c:pt idx="1223">
                  <c:v>25.4</c:v>
                </c:pt>
                <c:pt idx="1224">
                  <c:v>25.4</c:v>
                </c:pt>
                <c:pt idx="1225">
                  <c:v>25.4</c:v>
                </c:pt>
                <c:pt idx="1226">
                  <c:v>25.4</c:v>
                </c:pt>
                <c:pt idx="1227">
                  <c:v>25.4</c:v>
                </c:pt>
                <c:pt idx="1228">
                  <c:v>25.4</c:v>
                </c:pt>
                <c:pt idx="1229">
                  <c:v>25.4</c:v>
                </c:pt>
                <c:pt idx="1230">
                  <c:v>25.5</c:v>
                </c:pt>
                <c:pt idx="1231">
                  <c:v>25.5</c:v>
                </c:pt>
                <c:pt idx="1232">
                  <c:v>25.5</c:v>
                </c:pt>
                <c:pt idx="1233">
                  <c:v>25.5</c:v>
                </c:pt>
                <c:pt idx="1234">
                  <c:v>25.5</c:v>
                </c:pt>
                <c:pt idx="1235">
                  <c:v>25.5</c:v>
                </c:pt>
                <c:pt idx="1236">
                  <c:v>25.5</c:v>
                </c:pt>
                <c:pt idx="1237">
                  <c:v>25.5</c:v>
                </c:pt>
                <c:pt idx="1238">
                  <c:v>25.4</c:v>
                </c:pt>
                <c:pt idx="1239">
                  <c:v>25.4</c:v>
                </c:pt>
                <c:pt idx="1240">
                  <c:v>25.4</c:v>
                </c:pt>
                <c:pt idx="1241">
                  <c:v>25.4</c:v>
                </c:pt>
                <c:pt idx="1242">
                  <c:v>25.4</c:v>
                </c:pt>
                <c:pt idx="1243">
                  <c:v>25.4</c:v>
                </c:pt>
                <c:pt idx="1244">
                  <c:v>25.4</c:v>
                </c:pt>
                <c:pt idx="1245">
                  <c:v>25.4</c:v>
                </c:pt>
                <c:pt idx="1246">
                  <c:v>25.4</c:v>
                </c:pt>
                <c:pt idx="1247">
                  <c:v>25.4</c:v>
                </c:pt>
                <c:pt idx="1248">
                  <c:v>25.4</c:v>
                </c:pt>
                <c:pt idx="1249">
                  <c:v>25.4</c:v>
                </c:pt>
                <c:pt idx="1250">
                  <c:v>25.4</c:v>
                </c:pt>
                <c:pt idx="1251">
                  <c:v>25.4</c:v>
                </c:pt>
                <c:pt idx="1252">
                  <c:v>25.4</c:v>
                </c:pt>
                <c:pt idx="1253">
                  <c:v>25.4</c:v>
                </c:pt>
                <c:pt idx="1254">
                  <c:v>25.4</c:v>
                </c:pt>
                <c:pt idx="1255">
                  <c:v>25.4</c:v>
                </c:pt>
                <c:pt idx="1256">
                  <c:v>25.4</c:v>
                </c:pt>
                <c:pt idx="1257">
                  <c:v>25.4</c:v>
                </c:pt>
                <c:pt idx="1258">
                  <c:v>25.4</c:v>
                </c:pt>
                <c:pt idx="1259">
                  <c:v>25.4</c:v>
                </c:pt>
                <c:pt idx="1260">
                  <c:v>25.4</c:v>
                </c:pt>
                <c:pt idx="1261">
                  <c:v>25.4</c:v>
                </c:pt>
                <c:pt idx="1262">
                  <c:v>25.3</c:v>
                </c:pt>
                <c:pt idx="1263">
                  <c:v>25.3</c:v>
                </c:pt>
                <c:pt idx="1264">
                  <c:v>25.3</c:v>
                </c:pt>
                <c:pt idx="1265">
                  <c:v>25.3</c:v>
                </c:pt>
                <c:pt idx="1266">
                  <c:v>25.3</c:v>
                </c:pt>
                <c:pt idx="1267">
                  <c:v>25.3</c:v>
                </c:pt>
                <c:pt idx="1268">
                  <c:v>25.3</c:v>
                </c:pt>
                <c:pt idx="1269">
                  <c:v>25.3</c:v>
                </c:pt>
                <c:pt idx="1270">
                  <c:v>25.3</c:v>
                </c:pt>
                <c:pt idx="1271">
                  <c:v>25.3</c:v>
                </c:pt>
                <c:pt idx="1272">
                  <c:v>25.3</c:v>
                </c:pt>
                <c:pt idx="1273">
                  <c:v>25.3</c:v>
                </c:pt>
                <c:pt idx="1274">
                  <c:v>25.3</c:v>
                </c:pt>
                <c:pt idx="1275">
                  <c:v>25.3</c:v>
                </c:pt>
                <c:pt idx="1276">
                  <c:v>25.3</c:v>
                </c:pt>
                <c:pt idx="1277">
                  <c:v>25.3</c:v>
                </c:pt>
                <c:pt idx="1278">
                  <c:v>25.2</c:v>
                </c:pt>
                <c:pt idx="1279">
                  <c:v>25.2</c:v>
                </c:pt>
                <c:pt idx="1280">
                  <c:v>25.2</c:v>
                </c:pt>
                <c:pt idx="1281">
                  <c:v>25.2</c:v>
                </c:pt>
                <c:pt idx="1282">
                  <c:v>25.2</c:v>
                </c:pt>
                <c:pt idx="1283">
                  <c:v>25.2</c:v>
                </c:pt>
                <c:pt idx="1284">
                  <c:v>25.2</c:v>
                </c:pt>
                <c:pt idx="1285">
                  <c:v>25.2</c:v>
                </c:pt>
                <c:pt idx="1286">
                  <c:v>25.1</c:v>
                </c:pt>
                <c:pt idx="1287">
                  <c:v>25.1</c:v>
                </c:pt>
                <c:pt idx="1288">
                  <c:v>25.1</c:v>
                </c:pt>
                <c:pt idx="1289">
                  <c:v>25.1</c:v>
                </c:pt>
                <c:pt idx="1290">
                  <c:v>25.1</c:v>
                </c:pt>
                <c:pt idx="1291">
                  <c:v>25.1</c:v>
                </c:pt>
                <c:pt idx="1292">
                  <c:v>25.1</c:v>
                </c:pt>
                <c:pt idx="1293">
                  <c:v>25.1</c:v>
                </c:pt>
                <c:pt idx="1294">
                  <c:v>25.1</c:v>
                </c:pt>
                <c:pt idx="1295">
                  <c:v>25</c:v>
                </c:pt>
                <c:pt idx="1296">
                  <c:v>25</c:v>
                </c:pt>
                <c:pt idx="1297">
                  <c:v>25</c:v>
                </c:pt>
                <c:pt idx="1298">
                  <c:v>25</c:v>
                </c:pt>
                <c:pt idx="1299">
                  <c:v>25</c:v>
                </c:pt>
                <c:pt idx="1300">
                  <c:v>25</c:v>
                </c:pt>
                <c:pt idx="1301">
                  <c:v>25</c:v>
                </c:pt>
                <c:pt idx="1302">
                  <c:v>25</c:v>
                </c:pt>
                <c:pt idx="1303">
                  <c:v>25</c:v>
                </c:pt>
                <c:pt idx="1304">
                  <c:v>25</c:v>
                </c:pt>
                <c:pt idx="1305">
                  <c:v>25</c:v>
                </c:pt>
                <c:pt idx="1306">
                  <c:v>25</c:v>
                </c:pt>
                <c:pt idx="1307">
                  <c:v>25</c:v>
                </c:pt>
                <c:pt idx="1308">
                  <c:v>25</c:v>
                </c:pt>
                <c:pt idx="1309">
                  <c:v>25</c:v>
                </c:pt>
                <c:pt idx="1310">
                  <c:v>25</c:v>
                </c:pt>
                <c:pt idx="1311">
                  <c:v>24.9</c:v>
                </c:pt>
                <c:pt idx="1312">
                  <c:v>24.9</c:v>
                </c:pt>
                <c:pt idx="1313">
                  <c:v>24.9</c:v>
                </c:pt>
                <c:pt idx="1314">
                  <c:v>24.9</c:v>
                </c:pt>
                <c:pt idx="1315">
                  <c:v>24.9</c:v>
                </c:pt>
                <c:pt idx="1316">
                  <c:v>24.9</c:v>
                </c:pt>
                <c:pt idx="1317">
                  <c:v>24.9</c:v>
                </c:pt>
                <c:pt idx="1318">
                  <c:v>24.9</c:v>
                </c:pt>
                <c:pt idx="1319">
                  <c:v>24.9</c:v>
                </c:pt>
                <c:pt idx="1320">
                  <c:v>24.9</c:v>
                </c:pt>
                <c:pt idx="1321">
                  <c:v>24.9</c:v>
                </c:pt>
                <c:pt idx="1322">
                  <c:v>24.9</c:v>
                </c:pt>
                <c:pt idx="1323">
                  <c:v>24.9</c:v>
                </c:pt>
                <c:pt idx="1324">
                  <c:v>24.9</c:v>
                </c:pt>
                <c:pt idx="1325">
                  <c:v>24.9</c:v>
                </c:pt>
                <c:pt idx="1326">
                  <c:v>24.9</c:v>
                </c:pt>
                <c:pt idx="1327">
                  <c:v>24.8</c:v>
                </c:pt>
                <c:pt idx="1328">
                  <c:v>24.8</c:v>
                </c:pt>
                <c:pt idx="1329">
                  <c:v>24.8</c:v>
                </c:pt>
                <c:pt idx="1330">
                  <c:v>24.8</c:v>
                </c:pt>
                <c:pt idx="1331">
                  <c:v>24.8</c:v>
                </c:pt>
                <c:pt idx="1332">
                  <c:v>24.8</c:v>
                </c:pt>
                <c:pt idx="1333">
                  <c:v>24.8</c:v>
                </c:pt>
                <c:pt idx="1334">
                  <c:v>24.8</c:v>
                </c:pt>
                <c:pt idx="1335">
                  <c:v>24.8</c:v>
                </c:pt>
                <c:pt idx="1336">
                  <c:v>24.8</c:v>
                </c:pt>
                <c:pt idx="1337">
                  <c:v>24.8</c:v>
                </c:pt>
                <c:pt idx="1338">
                  <c:v>24.8</c:v>
                </c:pt>
                <c:pt idx="1339">
                  <c:v>24.8</c:v>
                </c:pt>
                <c:pt idx="1340">
                  <c:v>24.8</c:v>
                </c:pt>
                <c:pt idx="1341">
                  <c:v>24.8</c:v>
                </c:pt>
                <c:pt idx="1342">
                  <c:v>24.8</c:v>
                </c:pt>
                <c:pt idx="1343">
                  <c:v>24.8</c:v>
                </c:pt>
                <c:pt idx="1344">
                  <c:v>24.8</c:v>
                </c:pt>
                <c:pt idx="1345">
                  <c:v>24.8</c:v>
                </c:pt>
                <c:pt idx="1346">
                  <c:v>24.8</c:v>
                </c:pt>
                <c:pt idx="1347">
                  <c:v>24.8</c:v>
                </c:pt>
                <c:pt idx="1348">
                  <c:v>24.8</c:v>
                </c:pt>
                <c:pt idx="1349">
                  <c:v>24.8</c:v>
                </c:pt>
                <c:pt idx="1350">
                  <c:v>24.8</c:v>
                </c:pt>
                <c:pt idx="1351">
                  <c:v>24.8</c:v>
                </c:pt>
                <c:pt idx="1352">
                  <c:v>24.8</c:v>
                </c:pt>
                <c:pt idx="1353">
                  <c:v>24.8</c:v>
                </c:pt>
                <c:pt idx="1354">
                  <c:v>24.8</c:v>
                </c:pt>
                <c:pt idx="1355">
                  <c:v>24.8</c:v>
                </c:pt>
                <c:pt idx="1356">
                  <c:v>24.8</c:v>
                </c:pt>
                <c:pt idx="1357">
                  <c:v>24.8</c:v>
                </c:pt>
                <c:pt idx="1358">
                  <c:v>24.8</c:v>
                </c:pt>
                <c:pt idx="1359">
                  <c:v>24.8</c:v>
                </c:pt>
                <c:pt idx="1360">
                  <c:v>24.8</c:v>
                </c:pt>
                <c:pt idx="1361">
                  <c:v>24.8</c:v>
                </c:pt>
                <c:pt idx="1362">
                  <c:v>24.8</c:v>
                </c:pt>
                <c:pt idx="1363">
                  <c:v>24.8</c:v>
                </c:pt>
                <c:pt idx="1364">
                  <c:v>24.8</c:v>
                </c:pt>
                <c:pt idx="1365">
                  <c:v>24.8</c:v>
                </c:pt>
                <c:pt idx="1366">
                  <c:v>24.8</c:v>
                </c:pt>
                <c:pt idx="1367">
                  <c:v>24.8</c:v>
                </c:pt>
                <c:pt idx="1368">
                  <c:v>24.7</c:v>
                </c:pt>
                <c:pt idx="1369">
                  <c:v>24.7</c:v>
                </c:pt>
                <c:pt idx="1370">
                  <c:v>24.7</c:v>
                </c:pt>
                <c:pt idx="1371">
                  <c:v>24.7</c:v>
                </c:pt>
                <c:pt idx="1372">
                  <c:v>24.7</c:v>
                </c:pt>
                <c:pt idx="1373">
                  <c:v>24.7</c:v>
                </c:pt>
                <c:pt idx="1374">
                  <c:v>24.7</c:v>
                </c:pt>
                <c:pt idx="1375">
                  <c:v>24.7</c:v>
                </c:pt>
                <c:pt idx="1376">
                  <c:v>24.6</c:v>
                </c:pt>
                <c:pt idx="1377">
                  <c:v>24.6</c:v>
                </c:pt>
                <c:pt idx="1378">
                  <c:v>24.6</c:v>
                </c:pt>
                <c:pt idx="1379">
                  <c:v>24.6</c:v>
                </c:pt>
                <c:pt idx="1380">
                  <c:v>24.6</c:v>
                </c:pt>
                <c:pt idx="1381">
                  <c:v>24.6</c:v>
                </c:pt>
                <c:pt idx="1382">
                  <c:v>24.6</c:v>
                </c:pt>
                <c:pt idx="1383">
                  <c:v>24.6</c:v>
                </c:pt>
                <c:pt idx="1384">
                  <c:v>24.6</c:v>
                </c:pt>
                <c:pt idx="1385">
                  <c:v>24.6</c:v>
                </c:pt>
                <c:pt idx="1386">
                  <c:v>24.6</c:v>
                </c:pt>
                <c:pt idx="1387">
                  <c:v>24.6</c:v>
                </c:pt>
                <c:pt idx="1388">
                  <c:v>24.6</c:v>
                </c:pt>
                <c:pt idx="1389">
                  <c:v>24.6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ex2_30_envTemp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Sheet1!$E$2:$E$2011</c:f>
              <c:numCache>
                <c:formatCode>General</c:formatCode>
                <c:ptCount val="2010"/>
                <c:pt idx="0">
                  <c:v>29.2</c:v>
                </c:pt>
                <c:pt idx="1">
                  <c:v>29.2</c:v>
                </c:pt>
                <c:pt idx="2">
                  <c:v>29.2</c:v>
                </c:pt>
                <c:pt idx="3">
                  <c:v>29.2</c:v>
                </c:pt>
                <c:pt idx="4">
                  <c:v>29.2</c:v>
                </c:pt>
                <c:pt idx="5">
                  <c:v>29.2</c:v>
                </c:pt>
                <c:pt idx="6">
                  <c:v>29.2</c:v>
                </c:pt>
                <c:pt idx="7">
                  <c:v>29.2</c:v>
                </c:pt>
                <c:pt idx="8">
                  <c:v>29.2</c:v>
                </c:pt>
                <c:pt idx="9">
                  <c:v>29.2</c:v>
                </c:pt>
                <c:pt idx="10">
                  <c:v>29.2</c:v>
                </c:pt>
                <c:pt idx="11">
                  <c:v>29.2</c:v>
                </c:pt>
                <c:pt idx="12">
                  <c:v>29.2</c:v>
                </c:pt>
                <c:pt idx="13">
                  <c:v>29.2</c:v>
                </c:pt>
                <c:pt idx="14">
                  <c:v>29.2</c:v>
                </c:pt>
                <c:pt idx="15">
                  <c:v>29.2</c:v>
                </c:pt>
                <c:pt idx="16">
                  <c:v>29.2</c:v>
                </c:pt>
                <c:pt idx="17">
                  <c:v>29.2</c:v>
                </c:pt>
                <c:pt idx="18">
                  <c:v>29.2</c:v>
                </c:pt>
                <c:pt idx="19">
                  <c:v>30.3</c:v>
                </c:pt>
                <c:pt idx="20">
                  <c:v>30.3</c:v>
                </c:pt>
                <c:pt idx="21">
                  <c:v>30.3</c:v>
                </c:pt>
                <c:pt idx="22">
                  <c:v>30.3</c:v>
                </c:pt>
                <c:pt idx="23">
                  <c:v>30.3</c:v>
                </c:pt>
                <c:pt idx="24">
                  <c:v>30.3</c:v>
                </c:pt>
                <c:pt idx="25">
                  <c:v>30.3</c:v>
                </c:pt>
                <c:pt idx="26">
                  <c:v>30.3</c:v>
                </c:pt>
                <c:pt idx="27">
                  <c:v>30.8</c:v>
                </c:pt>
                <c:pt idx="28">
                  <c:v>30.8</c:v>
                </c:pt>
                <c:pt idx="29">
                  <c:v>30.8</c:v>
                </c:pt>
                <c:pt idx="30">
                  <c:v>30.8</c:v>
                </c:pt>
                <c:pt idx="31">
                  <c:v>30.8</c:v>
                </c:pt>
                <c:pt idx="32">
                  <c:v>30.8</c:v>
                </c:pt>
                <c:pt idx="33">
                  <c:v>30.8</c:v>
                </c:pt>
                <c:pt idx="34">
                  <c:v>30.8</c:v>
                </c:pt>
                <c:pt idx="35">
                  <c:v>30.8</c:v>
                </c:pt>
                <c:pt idx="36">
                  <c:v>31.3</c:v>
                </c:pt>
                <c:pt idx="37">
                  <c:v>31.3</c:v>
                </c:pt>
                <c:pt idx="38">
                  <c:v>31.3</c:v>
                </c:pt>
                <c:pt idx="39">
                  <c:v>31.3</c:v>
                </c:pt>
                <c:pt idx="40">
                  <c:v>31.3</c:v>
                </c:pt>
                <c:pt idx="41">
                  <c:v>31.3</c:v>
                </c:pt>
                <c:pt idx="42">
                  <c:v>31.3</c:v>
                </c:pt>
                <c:pt idx="43">
                  <c:v>31.3</c:v>
                </c:pt>
                <c:pt idx="44">
                  <c:v>31.7</c:v>
                </c:pt>
                <c:pt idx="45">
                  <c:v>31.7</c:v>
                </c:pt>
                <c:pt idx="46">
                  <c:v>31.7</c:v>
                </c:pt>
                <c:pt idx="47">
                  <c:v>31.7</c:v>
                </c:pt>
                <c:pt idx="48">
                  <c:v>31.7</c:v>
                </c:pt>
                <c:pt idx="49">
                  <c:v>31.7</c:v>
                </c:pt>
                <c:pt idx="50">
                  <c:v>31.7</c:v>
                </c:pt>
                <c:pt idx="51">
                  <c:v>31.7</c:v>
                </c:pt>
                <c:pt idx="52">
                  <c:v>32</c:v>
                </c:pt>
                <c:pt idx="53">
                  <c:v>32</c:v>
                </c:pt>
                <c:pt idx="54">
                  <c:v>32</c:v>
                </c:pt>
                <c:pt idx="55">
                  <c:v>32</c:v>
                </c:pt>
                <c:pt idx="56">
                  <c:v>32</c:v>
                </c:pt>
                <c:pt idx="57">
                  <c:v>32</c:v>
                </c:pt>
                <c:pt idx="58">
                  <c:v>32</c:v>
                </c:pt>
                <c:pt idx="59">
                  <c:v>32</c:v>
                </c:pt>
                <c:pt idx="60">
                  <c:v>32.299999999999997</c:v>
                </c:pt>
                <c:pt idx="61">
                  <c:v>32.299999999999997</c:v>
                </c:pt>
                <c:pt idx="62">
                  <c:v>32.299999999999997</c:v>
                </c:pt>
                <c:pt idx="63">
                  <c:v>32.299999999999997</c:v>
                </c:pt>
                <c:pt idx="64">
                  <c:v>32.299999999999997</c:v>
                </c:pt>
                <c:pt idx="65">
                  <c:v>32.299999999999997</c:v>
                </c:pt>
                <c:pt idx="66">
                  <c:v>32.299999999999997</c:v>
                </c:pt>
                <c:pt idx="67">
                  <c:v>32.299999999999997</c:v>
                </c:pt>
                <c:pt idx="68">
                  <c:v>32.5</c:v>
                </c:pt>
                <c:pt idx="69">
                  <c:v>32.5</c:v>
                </c:pt>
                <c:pt idx="70">
                  <c:v>32.5</c:v>
                </c:pt>
                <c:pt idx="71">
                  <c:v>32.5</c:v>
                </c:pt>
                <c:pt idx="72">
                  <c:v>32.5</c:v>
                </c:pt>
                <c:pt idx="73">
                  <c:v>32.5</c:v>
                </c:pt>
                <c:pt idx="74">
                  <c:v>32.5</c:v>
                </c:pt>
                <c:pt idx="75">
                  <c:v>32.5</c:v>
                </c:pt>
                <c:pt idx="76">
                  <c:v>32.5</c:v>
                </c:pt>
                <c:pt idx="77">
                  <c:v>32.5</c:v>
                </c:pt>
                <c:pt idx="78">
                  <c:v>32.5</c:v>
                </c:pt>
                <c:pt idx="79">
                  <c:v>32.5</c:v>
                </c:pt>
                <c:pt idx="80">
                  <c:v>32.5</c:v>
                </c:pt>
                <c:pt idx="81">
                  <c:v>32.5</c:v>
                </c:pt>
                <c:pt idx="82">
                  <c:v>32.5</c:v>
                </c:pt>
                <c:pt idx="83">
                  <c:v>32.5</c:v>
                </c:pt>
                <c:pt idx="84">
                  <c:v>32.5</c:v>
                </c:pt>
                <c:pt idx="85">
                  <c:v>32.5</c:v>
                </c:pt>
                <c:pt idx="86">
                  <c:v>32.5</c:v>
                </c:pt>
                <c:pt idx="87">
                  <c:v>32.5</c:v>
                </c:pt>
                <c:pt idx="88">
                  <c:v>32.5</c:v>
                </c:pt>
                <c:pt idx="89">
                  <c:v>32.5</c:v>
                </c:pt>
                <c:pt idx="90">
                  <c:v>32.5</c:v>
                </c:pt>
                <c:pt idx="91">
                  <c:v>32.5</c:v>
                </c:pt>
                <c:pt idx="92">
                  <c:v>32.5</c:v>
                </c:pt>
                <c:pt idx="93">
                  <c:v>32.5</c:v>
                </c:pt>
                <c:pt idx="94">
                  <c:v>32.4</c:v>
                </c:pt>
                <c:pt idx="95">
                  <c:v>32.4</c:v>
                </c:pt>
                <c:pt idx="96">
                  <c:v>32.4</c:v>
                </c:pt>
                <c:pt idx="97">
                  <c:v>32.4</c:v>
                </c:pt>
                <c:pt idx="98">
                  <c:v>32.4</c:v>
                </c:pt>
                <c:pt idx="99">
                  <c:v>32.4</c:v>
                </c:pt>
                <c:pt idx="100">
                  <c:v>32.4</c:v>
                </c:pt>
                <c:pt idx="101">
                  <c:v>32.4</c:v>
                </c:pt>
                <c:pt idx="102">
                  <c:v>32.200000000000003</c:v>
                </c:pt>
                <c:pt idx="103">
                  <c:v>32.200000000000003</c:v>
                </c:pt>
                <c:pt idx="104">
                  <c:v>32.200000000000003</c:v>
                </c:pt>
                <c:pt idx="105">
                  <c:v>32.200000000000003</c:v>
                </c:pt>
                <c:pt idx="106">
                  <c:v>32.200000000000003</c:v>
                </c:pt>
                <c:pt idx="107">
                  <c:v>32.200000000000003</c:v>
                </c:pt>
                <c:pt idx="108">
                  <c:v>32.200000000000003</c:v>
                </c:pt>
                <c:pt idx="109">
                  <c:v>32.200000000000003</c:v>
                </c:pt>
                <c:pt idx="110">
                  <c:v>32.200000000000003</c:v>
                </c:pt>
                <c:pt idx="111">
                  <c:v>32.1</c:v>
                </c:pt>
                <c:pt idx="112">
                  <c:v>32.1</c:v>
                </c:pt>
                <c:pt idx="113">
                  <c:v>32.1</c:v>
                </c:pt>
                <c:pt idx="114">
                  <c:v>32.1</c:v>
                </c:pt>
                <c:pt idx="115">
                  <c:v>32.1</c:v>
                </c:pt>
                <c:pt idx="116">
                  <c:v>32.1</c:v>
                </c:pt>
                <c:pt idx="117">
                  <c:v>32.1</c:v>
                </c:pt>
                <c:pt idx="118">
                  <c:v>32.1</c:v>
                </c:pt>
                <c:pt idx="119">
                  <c:v>31.8</c:v>
                </c:pt>
                <c:pt idx="120">
                  <c:v>31.8</c:v>
                </c:pt>
                <c:pt idx="121">
                  <c:v>31.8</c:v>
                </c:pt>
                <c:pt idx="122">
                  <c:v>31.8</c:v>
                </c:pt>
                <c:pt idx="123">
                  <c:v>31.8</c:v>
                </c:pt>
                <c:pt idx="124">
                  <c:v>31.8</c:v>
                </c:pt>
                <c:pt idx="125">
                  <c:v>31.8</c:v>
                </c:pt>
                <c:pt idx="126">
                  <c:v>31.8</c:v>
                </c:pt>
                <c:pt idx="127">
                  <c:v>31.6</c:v>
                </c:pt>
                <c:pt idx="128">
                  <c:v>31.6</c:v>
                </c:pt>
                <c:pt idx="129">
                  <c:v>31.6</c:v>
                </c:pt>
                <c:pt idx="130">
                  <c:v>31.6</c:v>
                </c:pt>
                <c:pt idx="131">
                  <c:v>31.6</c:v>
                </c:pt>
                <c:pt idx="132">
                  <c:v>31.6</c:v>
                </c:pt>
                <c:pt idx="133">
                  <c:v>31.6</c:v>
                </c:pt>
                <c:pt idx="134">
                  <c:v>31.6</c:v>
                </c:pt>
                <c:pt idx="135">
                  <c:v>31.3</c:v>
                </c:pt>
                <c:pt idx="136">
                  <c:v>31.3</c:v>
                </c:pt>
                <c:pt idx="137">
                  <c:v>31.3</c:v>
                </c:pt>
                <c:pt idx="138">
                  <c:v>31.3</c:v>
                </c:pt>
                <c:pt idx="139">
                  <c:v>31.3</c:v>
                </c:pt>
                <c:pt idx="140">
                  <c:v>31.3</c:v>
                </c:pt>
                <c:pt idx="141">
                  <c:v>31.3</c:v>
                </c:pt>
                <c:pt idx="142">
                  <c:v>31.3</c:v>
                </c:pt>
                <c:pt idx="143">
                  <c:v>31.2</c:v>
                </c:pt>
                <c:pt idx="144">
                  <c:v>31.2</c:v>
                </c:pt>
                <c:pt idx="145">
                  <c:v>31.2</c:v>
                </c:pt>
                <c:pt idx="146">
                  <c:v>31.2</c:v>
                </c:pt>
                <c:pt idx="147">
                  <c:v>31.2</c:v>
                </c:pt>
                <c:pt idx="148">
                  <c:v>31.2</c:v>
                </c:pt>
                <c:pt idx="149">
                  <c:v>31.2</c:v>
                </c:pt>
                <c:pt idx="150">
                  <c:v>31.2</c:v>
                </c:pt>
                <c:pt idx="151">
                  <c:v>30.9</c:v>
                </c:pt>
                <c:pt idx="152">
                  <c:v>30.9</c:v>
                </c:pt>
                <c:pt idx="153">
                  <c:v>30.9</c:v>
                </c:pt>
                <c:pt idx="154">
                  <c:v>30.9</c:v>
                </c:pt>
                <c:pt idx="155">
                  <c:v>30.9</c:v>
                </c:pt>
                <c:pt idx="156">
                  <c:v>30.9</c:v>
                </c:pt>
                <c:pt idx="157">
                  <c:v>30.9</c:v>
                </c:pt>
                <c:pt idx="158">
                  <c:v>30.9</c:v>
                </c:pt>
                <c:pt idx="159">
                  <c:v>30.9</c:v>
                </c:pt>
                <c:pt idx="160">
                  <c:v>30.6</c:v>
                </c:pt>
                <c:pt idx="161">
                  <c:v>30.6</c:v>
                </c:pt>
                <c:pt idx="162">
                  <c:v>30.6</c:v>
                </c:pt>
                <c:pt idx="163">
                  <c:v>30.6</c:v>
                </c:pt>
                <c:pt idx="164">
                  <c:v>30.6</c:v>
                </c:pt>
                <c:pt idx="165">
                  <c:v>30.6</c:v>
                </c:pt>
                <c:pt idx="166">
                  <c:v>30.6</c:v>
                </c:pt>
                <c:pt idx="167">
                  <c:v>30.6</c:v>
                </c:pt>
                <c:pt idx="168">
                  <c:v>30.3</c:v>
                </c:pt>
                <c:pt idx="169">
                  <c:v>30.3</c:v>
                </c:pt>
                <c:pt idx="170">
                  <c:v>30.3</c:v>
                </c:pt>
                <c:pt idx="171">
                  <c:v>30.3</c:v>
                </c:pt>
                <c:pt idx="172">
                  <c:v>30.3</c:v>
                </c:pt>
                <c:pt idx="173">
                  <c:v>30.3</c:v>
                </c:pt>
                <c:pt idx="174">
                  <c:v>30.3</c:v>
                </c:pt>
                <c:pt idx="175">
                  <c:v>30.3</c:v>
                </c:pt>
                <c:pt idx="176">
                  <c:v>30.1</c:v>
                </c:pt>
                <c:pt idx="177">
                  <c:v>30.1</c:v>
                </c:pt>
                <c:pt idx="178">
                  <c:v>30.1</c:v>
                </c:pt>
                <c:pt idx="179">
                  <c:v>30.1</c:v>
                </c:pt>
                <c:pt idx="180">
                  <c:v>30.1</c:v>
                </c:pt>
                <c:pt idx="181">
                  <c:v>30.1</c:v>
                </c:pt>
                <c:pt idx="182">
                  <c:v>30.1</c:v>
                </c:pt>
                <c:pt idx="183">
                  <c:v>30.1</c:v>
                </c:pt>
                <c:pt idx="184">
                  <c:v>29.9</c:v>
                </c:pt>
                <c:pt idx="185">
                  <c:v>29.9</c:v>
                </c:pt>
                <c:pt idx="186">
                  <c:v>29.9</c:v>
                </c:pt>
                <c:pt idx="187">
                  <c:v>29.9</c:v>
                </c:pt>
                <c:pt idx="188">
                  <c:v>29.9</c:v>
                </c:pt>
                <c:pt idx="189">
                  <c:v>29.9</c:v>
                </c:pt>
                <c:pt idx="190">
                  <c:v>29.9</c:v>
                </c:pt>
                <c:pt idx="191">
                  <c:v>29.9</c:v>
                </c:pt>
                <c:pt idx="192">
                  <c:v>29.7</c:v>
                </c:pt>
                <c:pt idx="193">
                  <c:v>29.7</c:v>
                </c:pt>
                <c:pt idx="194">
                  <c:v>29.7</c:v>
                </c:pt>
                <c:pt idx="195">
                  <c:v>29.7</c:v>
                </c:pt>
                <c:pt idx="196">
                  <c:v>29.7</c:v>
                </c:pt>
                <c:pt idx="197">
                  <c:v>29.7</c:v>
                </c:pt>
                <c:pt idx="198">
                  <c:v>29.7</c:v>
                </c:pt>
                <c:pt idx="199">
                  <c:v>29.7</c:v>
                </c:pt>
                <c:pt idx="200">
                  <c:v>29.7</c:v>
                </c:pt>
                <c:pt idx="201">
                  <c:v>29.5</c:v>
                </c:pt>
                <c:pt idx="202">
                  <c:v>29.5</c:v>
                </c:pt>
                <c:pt idx="203">
                  <c:v>29.5</c:v>
                </c:pt>
                <c:pt idx="204">
                  <c:v>29.5</c:v>
                </c:pt>
                <c:pt idx="205">
                  <c:v>29.5</c:v>
                </c:pt>
                <c:pt idx="206">
                  <c:v>29.5</c:v>
                </c:pt>
                <c:pt idx="207">
                  <c:v>29.5</c:v>
                </c:pt>
                <c:pt idx="208">
                  <c:v>29.5</c:v>
                </c:pt>
                <c:pt idx="209">
                  <c:v>29.3</c:v>
                </c:pt>
                <c:pt idx="210">
                  <c:v>29.3</c:v>
                </c:pt>
                <c:pt idx="211">
                  <c:v>29.3</c:v>
                </c:pt>
                <c:pt idx="212">
                  <c:v>29.3</c:v>
                </c:pt>
                <c:pt idx="213">
                  <c:v>29.3</c:v>
                </c:pt>
                <c:pt idx="214">
                  <c:v>29.3</c:v>
                </c:pt>
                <c:pt idx="215">
                  <c:v>29.3</c:v>
                </c:pt>
                <c:pt idx="216">
                  <c:v>29.3</c:v>
                </c:pt>
                <c:pt idx="217">
                  <c:v>29.2</c:v>
                </c:pt>
                <c:pt idx="218">
                  <c:v>29.2</c:v>
                </c:pt>
                <c:pt idx="219">
                  <c:v>29.2</c:v>
                </c:pt>
                <c:pt idx="220">
                  <c:v>29.2</c:v>
                </c:pt>
                <c:pt idx="221">
                  <c:v>29.2</c:v>
                </c:pt>
                <c:pt idx="222">
                  <c:v>29.2</c:v>
                </c:pt>
                <c:pt idx="223">
                  <c:v>29.2</c:v>
                </c:pt>
                <c:pt idx="224">
                  <c:v>29.2</c:v>
                </c:pt>
                <c:pt idx="225">
                  <c:v>29</c:v>
                </c:pt>
                <c:pt idx="226">
                  <c:v>29</c:v>
                </c:pt>
                <c:pt idx="227">
                  <c:v>29</c:v>
                </c:pt>
                <c:pt idx="228">
                  <c:v>29</c:v>
                </c:pt>
                <c:pt idx="229">
                  <c:v>29</c:v>
                </c:pt>
                <c:pt idx="230">
                  <c:v>29</c:v>
                </c:pt>
                <c:pt idx="231">
                  <c:v>29</c:v>
                </c:pt>
                <c:pt idx="232">
                  <c:v>29</c:v>
                </c:pt>
                <c:pt idx="233">
                  <c:v>29</c:v>
                </c:pt>
                <c:pt idx="234">
                  <c:v>29</c:v>
                </c:pt>
                <c:pt idx="235">
                  <c:v>29</c:v>
                </c:pt>
                <c:pt idx="236">
                  <c:v>29</c:v>
                </c:pt>
                <c:pt idx="237">
                  <c:v>29</c:v>
                </c:pt>
                <c:pt idx="238">
                  <c:v>29</c:v>
                </c:pt>
                <c:pt idx="239">
                  <c:v>29</c:v>
                </c:pt>
                <c:pt idx="240">
                  <c:v>29</c:v>
                </c:pt>
                <c:pt idx="241">
                  <c:v>29</c:v>
                </c:pt>
                <c:pt idx="242">
                  <c:v>29</c:v>
                </c:pt>
                <c:pt idx="243">
                  <c:v>29</c:v>
                </c:pt>
                <c:pt idx="244">
                  <c:v>29</c:v>
                </c:pt>
                <c:pt idx="245">
                  <c:v>29</c:v>
                </c:pt>
                <c:pt idx="246">
                  <c:v>29</c:v>
                </c:pt>
                <c:pt idx="247">
                  <c:v>29</c:v>
                </c:pt>
                <c:pt idx="248">
                  <c:v>29</c:v>
                </c:pt>
                <c:pt idx="249">
                  <c:v>29</c:v>
                </c:pt>
                <c:pt idx="250">
                  <c:v>29.2</c:v>
                </c:pt>
                <c:pt idx="251">
                  <c:v>29.2</c:v>
                </c:pt>
                <c:pt idx="252">
                  <c:v>29.2</c:v>
                </c:pt>
                <c:pt idx="253">
                  <c:v>29.2</c:v>
                </c:pt>
                <c:pt idx="254">
                  <c:v>29.2</c:v>
                </c:pt>
                <c:pt idx="255">
                  <c:v>29.2</c:v>
                </c:pt>
                <c:pt idx="256">
                  <c:v>29.2</c:v>
                </c:pt>
                <c:pt idx="257">
                  <c:v>29.2</c:v>
                </c:pt>
                <c:pt idx="258">
                  <c:v>29.6</c:v>
                </c:pt>
                <c:pt idx="259">
                  <c:v>29.6</c:v>
                </c:pt>
                <c:pt idx="260">
                  <c:v>29.6</c:v>
                </c:pt>
                <c:pt idx="261">
                  <c:v>29.6</c:v>
                </c:pt>
                <c:pt idx="262">
                  <c:v>29.6</c:v>
                </c:pt>
                <c:pt idx="263">
                  <c:v>29.6</c:v>
                </c:pt>
                <c:pt idx="264">
                  <c:v>29.6</c:v>
                </c:pt>
                <c:pt idx="265">
                  <c:v>29.6</c:v>
                </c:pt>
                <c:pt idx="266">
                  <c:v>30</c:v>
                </c:pt>
                <c:pt idx="267">
                  <c:v>30</c:v>
                </c:pt>
                <c:pt idx="268">
                  <c:v>30</c:v>
                </c:pt>
                <c:pt idx="269">
                  <c:v>30</c:v>
                </c:pt>
                <c:pt idx="270">
                  <c:v>30</c:v>
                </c:pt>
                <c:pt idx="271">
                  <c:v>30</c:v>
                </c:pt>
                <c:pt idx="272">
                  <c:v>30</c:v>
                </c:pt>
                <c:pt idx="273">
                  <c:v>30</c:v>
                </c:pt>
                <c:pt idx="274">
                  <c:v>30.4</c:v>
                </c:pt>
                <c:pt idx="275">
                  <c:v>30.4</c:v>
                </c:pt>
                <c:pt idx="276">
                  <c:v>30.4</c:v>
                </c:pt>
                <c:pt idx="277">
                  <c:v>30.4</c:v>
                </c:pt>
                <c:pt idx="278">
                  <c:v>30.4</c:v>
                </c:pt>
                <c:pt idx="279">
                  <c:v>30.4</c:v>
                </c:pt>
                <c:pt idx="280">
                  <c:v>30.4</c:v>
                </c:pt>
                <c:pt idx="281">
                  <c:v>30.4</c:v>
                </c:pt>
                <c:pt idx="282">
                  <c:v>31</c:v>
                </c:pt>
                <c:pt idx="283">
                  <c:v>31</c:v>
                </c:pt>
                <c:pt idx="284">
                  <c:v>31</c:v>
                </c:pt>
                <c:pt idx="285">
                  <c:v>31</c:v>
                </c:pt>
                <c:pt idx="286">
                  <c:v>31</c:v>
                </c:pt>
                <c:pt idx="287">
                  <c:v>31</c:v>
                </c:pt>
                <c:pt idx="288">
                  <c:v>31</c:v>
                </c:pt>
                <c:pt idx="289">
                  <c:v>31</c:v>
                </c:pt>
                <c:pt idx="290">
                  <c:v>31</c:v>
                </c:pt>
                <c:pt idx="291">
                  <c:v>31.5</c:v>
                </c:pt>
                <c:pt idx="292">
                  <c:v>31.5</c:v>
                </c:pt>
                <c:pt idx="293">
                  <c:v>31.5</c:v>
                </c:pt>
                <c:pt idx="294">
                  <c:v>31.5</c:v>
                </c:pt>
                <c:pt idx="295">
                  <c:v>31.5</c:v>
                </c:pt>
                <c:pt idx="296">
                  <c:v>31.5</c:v>
                </c:pt>
                <c:pt idx="297">
                  <c:v>31.5</c:v>
                </c:pt>
                <c:pt idx="298">
                  <c:v>31.5</c:v>
                </c:pt>
                <c:pt idx="299">
                  <c:v>31.8</c:v>
                </c:pt>
                <c:pt idx="300">
                  <c:v>31.8</c:v>
                </c:pt>
                <c:pt idx="301">
                  <c:v>31.8</c:v>
                </c:pt>
                <c:pt idx="302">
                  <c:v>31.8</c:v>
                </c:pt>
                <c:pt idx="303">
                  <c:v>31.8</c:v>
                </c:pt>
                <c:pt idx="304">
                  <c:v>31.8</c:v>
                </c:pt>
                <c:pt idx="305">
                  <c:v>31.8</c:v>
                </c:pt>
                <c:pt idx="306">
                  <c:v>31.8</c:v>
                </c:pt>
                <c:pt idx="307">
                  <c:v>32.200000000000003</c:v>
                </c:pt>
                <c:pt idx="308">
                  <c:v>32.200000000000003</c:v>
                </c:pt>
                <c:pt idx="309">
                  <c:v>32.200000000000003</c:v>
                </c:pt>
                <c:pt idx="310">
                  <c:v>32.200000000000003</c:v>
                </c:pt>
                <c:pt idx="311">
                  <c:v>32.200000000000003</c:v>
                </c:pt>
                <c:pt idx="312">
                  <c:v>32.200000000000003</c:v>
                </c:pt>
                <c:pt idx="313">
                  <c:v>32.200000000000003</c:v>
                </c:pt>
                <c:pt idx="314">
                  <c:v>32.200000000000003</c:v>
                </c:pt>
                <c:pt idx="315">
                  <c:v>32.5</c:v>
                </c:pt>
                <c:pt idx="316">
                  <c:v>32.5</c:v>
                </c:pt>
                <c:pt idx="317">
                  <c:v>32.5</c:v>
                </c:pt>
                <c:pt idx="318">
                  <c:v>32.5</c:v>
                </c:pt>
                <c:pt idx="319">
                  <c:v>32.5</c:v>
                </c:pt>
                <c:pt idx="320">
                  <c:v>32.5</c:v>
                </c:pt>
                <c:pt idx="321">
                  <c:v>32.5</c:v>
                </c:pt>
                <c:pt idx="322">
                  <c:v>32.5</c:v>
                </c:pt>
                <c:pt idx="323">
                  <c:v>32.700000000000003</c:v>
                </c:pt>
                <c:pt idx="324">
                  <c:v>32.700000000000003</c:v>
                </c:pt>
                <c:pt idx="325">
                  <c:v>32.700000000000003</c:v>
                </c:pt>
                <c:pt idx="326">
                  <c:v>32.700000000000003</c:v>
                </c:pt>
                <c:pt idx="327">
                  <c:v>32.700000000000003</c:v>
                </c:pt>
                <c:pt idx="328">
                  <c:v>32.700000000000003</c:v>
                </c:pt>
                <c:pt idx="329">
                  <c:v>32.700000000000003</c:v>
                </c:pt>
                <c:pt idx="330">
                  <c:v>32.700000000000003</c:v>
                </c:pt>
                <c:pt idx="331">
                  <c:v>32.700000000000003</c:v>
                </c:pt>
                <c:pt idx="332">
                  <c:v>32.799999999999997</c:v>
                </c:pt>
                <c:pt idx="333">
                  <c:v>32.799999999999997</c:v>
                </c:pt>
                <c:pt idx="334">
                  <c:v>32.799999999999997</c:v>
                </c:pt>
                <c:pt idx="335">
                  <c:v>32.799999999999997</c:v>
                </c:pt>
                <c:pt idx="336">
                  <c:v>32.799999999999997</c:v>
                </c:pt>
                <c:pt idx="337">
                  <c:v>32.799999999999997</c:v>
                </c:pt>
                <c:pt idx="338">
                  <c:v>32.799999999999997</c:v>
                </c:pt>
                <c:pt idx="339">
                  <c:v>32.799999999999997</c:v>
                </c:pt>
                <c:pt idx="340">
                  <c:v>32.799999999999997</c:v>
                </c:pt>
                <c:pt idx="341">
                  <c:v>32.799999999999997</c:v>
                </c:pt>
                <c:pt idx="342">
                  <c:v>32.799999999999997</c:v>
                </c:pt>
                <c:pt idx="343">
                  <c:v>32.799999999999997</c:v>
                </c:pt>
                <c:pt idx="344">
                  <c:v>32.799999999999997</c:v>
                </c:pt>
                <c:pt idx="345">
                  <c:v>32.799999999999997</c:v>
                </c:pt>
                <c:pt idx="346">
                  <c:v>32.799999999999997</c:v>
                </c:pt>
                <c:pt idx="347">
                  <c:v>32.799999999999997</c:v>
                </c:pt>
                <c:pt idx="348">
                  <c:v>32.700000000000003</c:v>
                </c:pt>
                <c:pt idx="349">
                  <c:v>32.700000000000003</c:v>
                </c:pt>
                <c:pt idx="350">
                  <c:v>32.700000000000003</c:v>
                </c:pt>
                <c:pt idx="351">
                  <c:v>32.700000000000003</c:v>
                </c:pt>
                <c:pt idx="352">
                  <c:v>32.700000000000003</c:v>
                </c:pt>
                <c:pt idx="353">
                  <c:v>32.700000000000003</c:v>
                </c:pt>
                <c:pt idx="354">
                  <c:v>32.700000000000003</c:v>
                </c:pt>
                <c:pt idx="355">
                  <c:v>32.700000000000003</c:v>
                </c:pt>
                <c:pt idx="356">
                  <c:v>32.5</c:v>
                </c:pt>
                <c:pt idx="357">
                  <c:v>32.5</c:v>
                </c:pt>
                <c:pt idx="358">
                  <c:v>32.5</c:v>
                </c:pt>
                <c:pt idx="359">
                  <c:v>32.5</c:v>
                </c:pt>
                <c:pt idx="360">
                  <c:v>32.5</c:v>
                </c:pt>
                <c:pt idx="361">
                  <c:v>32.5</c:v>
                </c:pt>
                <c:pt idx="362">
                  <c:v>32.5</c:v>
                </c:pt>
                <c:pt idx="363">
                  <c:v>32.5</c:v>
                </c:pt>
                <c:pt idx="364">
                  <c:v>32.299999999999997</c:v>
                </c:pt>
                <c:pt idx="365">
                  <c:v>32.299999999999997</c:v>
                </c:pt>
                <c:pt idx="366">
                  <c:v>32.299999999999997</c:v>
                </c:pt>
                <c:pt idx="367">
                  <c:v>32.299999999999997</c:v>
                </c:pt>
                <c:pt idx="368">
                  <c:v>32.299999999999997</c:v>
                </c:pt>
                <c:pt idx="369">
                  <c:v>32.299999999999997</c:v>
                </c:pt>
                <c:pt idx="370">
                  <c:v>32.299999999999997</c:v>
                </c:pt>
                <c:pt idx="371">
                  <c:v>32.299999999999997</c:v>
                </c:pt>
                <c:pt idx="372">
                  <c:v>32.1</c:v>
                </c:pt>
                <c:pt idx="373">
                  <c:v>32.1</c:v>
                </c:pt>
                <c:pt idx="374">
                  <c:v>32.1</c:v>
                </c:pt>
                <c:pt idx="375">
                  <c:v>32.1</c:v>
                </c:pt>
                <c:pt idx="376">
                  <c:v>32.1</c:v>
                </c:pt>
                <c:pt idx="377">
                  <c:v>32.1</c:v>
                </c:pt>
                <c:pt idx="378">
                  <c:v>32.1</c:v>
                </c:pt>
                <c:pt idx="379">
                  <c:v>32.1</c:v>
                </c:pt>
                <c:pt idx="380">
                  <c:v>32.1</c:v>
                </c:pt>
                <c:pt idx="381">
                  <c:v>31.8</c:v>
                </c:pt>
                <c:pt idx="382">
                  <c:v>31.8</c:v>
                </c:pt>
                <c:pt idx="383">
                  <c:v>31.8</c:v>
                </c:pt>
                <c:pt idx="384">
                  <c:v>31.8</c:v>
                </c:pt>
                <c:pt idx="385">
                  <c:v>31.8</c:v>
                </c:pt>
                <c:pt idx="386">
                  <c:v>31.8</c:v>
                </c:pt>
                <c:pt idx="387">
                  <c:v>31.8</c:v>
                </c:pt>
                <c:pt idx="388">
                  <c:v>31.8</c:v>
                </c:pt>
                <c:pt idx="389">
                  <c:v>31.6</c:v>
                </c:pt>
                <c:pt idx="390">
                  <c:v>31.6</c:v>
                </c:pt>
                <c:pt idx="391">
                  <c:v>31.6</c:v>
                </c:pt>
                <c:pt idx="392">
                  <c:v>31.6</c:v>
                </c:pt>
                <c:pt idx="393">
                  <c:v>31.6</c:v>
                </c:pt>
                <c:pt idx="394">
                  <c:v>31.6</c:v>
                </c:pt>
                <c:pt idx="395">
                  <c:v>31.6</c:v>
                </c:pt>
                <c:pt idx="396">
                  <c:v>31.6</c:v>
                </c:pt>
                <c:pt idx="397">
                  <c:v>31.4</c:v>
                </c:pt>
                <c:pt idx="398">
                  <c:v>31.4</c:v>
                </c:pt>
                <c:pt idx="399">
                  <c:v>31.4</c:v>
                </c:pt>
                <c:pt idx="400">
                  <c:v>31.4</c:v>
                </c:pt>
                <c:pt idx="401">
                  <c:v>31.4</c:v>
                </c:pt>
                <c:pt idx="402">
                  <c:v>31.4</c:v>
                </c:pt>
                <c:pt idx="403">
                  <c:v>31.4</c:v>
                </c:pt>
                <c:pt idx="404">
                  <c:v>31.2</c:v>
                </c:pt>
                <c:pt idx="405">
                  <c:v>31.2</c:v>
                </c:pt>
                <c:pt idx="406">
                  <c:v>31.2</c:v>
                </c:pt>
                <c:pt idx="407">
                  <c:v>31.2</c:v>
                </c:pt>
                <c:pt idx="408">
                  <c:v>31.2</c:v>
                </c:pt>
                <c:pt idx="409">
                  <c:v>31.2</c:v>
                </c:pt>
                <c:pt idx="410">
                  <c:v>31.2</c:v>
                </c:pt>
                <c:pt idx="411">
                  <c:v>31.2</c:v>
                </c:pt>
                <c:pt idx="412">
                  <c:v>30.9</c:v>
                </c:pt>
                <c:pt idx="413">
                  <c:v>30.9</c:v>
                </c:pt>
                <c:pt idx="414">
                  <c:v>30.9</c:v>
                </c:pt>
                <c:pt idx="415">
                  <c:v>30.9</c:v>
                </c:pt>
                <c:pt idx="416">
                  <c:v>30.9</c:v>
                </c:pt>
                <c:pt idx="417">
                  <c:v>30.9</c:v>
                </c:pt>
                <c:pt idx="418">
                  <c:v>30.9</c:v>
                </c:pt>
                <c:pt idx="419">
                  <c:v>30.9</c:v>
                </c:pt>
                <c:pt idx="420">
                  <c:v>30.7</c:v>
                </c:pt>
                <c:pt idx="421">
                  <c:v>30.7</c:v>
                </c:pt>
                <c:pt idx="422">
                  <c:v>30.7</c:v>
                </c:pt>
                <c:pt idx="423">
                  <c:v>30.7</c:v>
                </c:pt>
                <c:pt idx="424">
                  <c:v>30.7</c:v>
                </c:pt>
                <c:pt idx="425">
                  <c:v>30.7</c:v>
                </c:pt>
                <c:pt idx="426">
                  <c:v>30.7</c:v>
                </c:pt>
                <c:pt idx="427">
                  <c:v>30.7</c:v>
                </c:pt>
                <c:pt idx="428">
                  <c:v>30.5</c:v>
                </c:pt>
                <c:pt idx="429">
                  <c:v>30.5</c:v>
                </c:pt>
                <c:pt idx="430">
                  <c:v>30.5</c:v>
                </c:pt>
                <c:pt idx="431">
                  <c:v>30.5</c:v>
                </c:pt>
                <c:pt idx="432">
                  <c:v>30.5</c:v>
                </c:pt>
                <c:pt idx="433">
                  <c:v>30.5</c:v>
                </c:pt>
                <c:pt idx="434">
                  <c:v>30.5</c:v>
                </c:pt>
                <c:pt idx="435">
                  <c:v>30.5</c:v>
                </c:pt>
                <c:pt idx="436">
                  <c:v>30.5</c:v>
                </c:pt>
                <c:pt idx="437">
                  <c:v>30.3</c:v>
                </c:pt>
                <c:pt idx="438">
                  <c:v>30.3</c:v>
                </c:pt>
                <c:pt idx="439">
                  <c:v>30.3</c:v>
                </c:pt>
                <c:pt idx="440">
                  <c:v>30.3</c:v>
                </c:pt>
                <c:pt idx="441">
                  <c:v>30.3</c:v>
                </c:pt>
                <c:pt idx="442">
                  <c:v>30.3</c:v>
                </c:pt>
                <c:pt idx="443">
                  <c:v>30.3</c:v>
                </c:pt>
                <c:pt idx="444">
                  <c:v>30.3</c:v>
                </c:pt>
                <c:pt idx="445">
                  <c:v>30.1</c:v>
                </c:pt>
                <c:pt idx="446">
                  <c:v>30.1</c:v>
                </c:pt>
                <c:pt idx="447">
                  <c:v>30.1</c:v>
                </c:pt>
                <c:pt idx="448">
                  <c:v>30.1</c:v>
                </c:pt>
                <c:pt idx="449">
                  <c:v>30.1</c:v>
                </c:pt>
                <c:pt idx="450">
                  <c:v>30.1</c:v>
                </c:pt>
                <c:pt idx="451">
                  <c:v>30.1</c:v>
                </c:pt>
                <c:pt idx="452">
                  <c:v>30.1</c:v>
                </c:pt>
                <c:pt idx="453">
                  <c:v>29.8</c:v>
                </c:pt>
                <c:pt idx="454">
                  <c:v>29.8</c:v>
                </c:pt>
                <c:pt idx="455">
                  <c:v>29.8</c:v>
                </c:pt>
                <c:pt idx="456">
                  <c:v>29.8</c:v>
                </c:pt>
                <c:pt idx="457">
                  <c:v>29.8</c:v>
                </c:pt>
                <c:pt idx="458">
                  <c:v>29.8</c:v>
                </c:pt>
                <c:pt idx="459">
                  <c:v>29.8</c:v>
                </c:pt>
                <c:pt idx="460">
                  <c:v>29.8</c:v>
                </c:pt>
                <c:pt idx="461">
                  <c:v>29.8</c:v>
                </c:pt>
                <c:pt idx="462">
                  <c:v>29.8</c:v>
                </c:pt>
                <c:pt idx="463">
                  <c:v>29.8</c:v>
                </c:pt>
                <c:pt idx="464">
                  <c:v>29.8</c:v>
                </c:pt>
                <c:pt idx="465">
                  <c:v>29.8</c:v>
                </c:pt>
                <c:pt idx="466">
                  <c:v>29.8</c:v>
                </c:pt>
                <c:pt idx="467">
                  <c:v>29.8</c:v>
                </c:pt>
                <c:pt idx="468">
                  <c:v>29.8</c:v>
                </c:pt>
                <c:pt idx="469">
                  <c:v>29.5</c:v>
                </c:pt>
                <c:pt idx="470">
                  <c:v>29.5</c:v>
                </c:pt>
                <c:pt idx="471">
                  <c:v>29.5</c:v>
                </c:pt>
                <c:pt idx="472">
                  <c:v>29.5</c:v>
                </c:pt>
                <c:pt idx="473">
                  <c:v>29.5</c:v>
                </c:pt>
                <c:pt idx="474">
                  <c:v>29.5</c:v>
                </c:pt>
                <c:pt idx="475">
                  <c:v>29.5</c:v>
                </c:pt>
                <c:pt idx="476">
                  <c:v>29.5</c:v>
                </c:pt>
                <c:pt idx="477">
                  <c:v>29.5</c:v>
                </c:pt>
                <c:pt idx="478">
                  <c:v>29.3</c:v>
                </c:pt>
                <c:pt idx="479">
                  <c:v>29.3</c:v>
                </c:pt>
                <c:pt idx="480">
                  <c:v>29.3</c:v>
                </c:pt>
                <c:pt idx="481">
                  <c:v>29.3</c:v>
                </c:pt>
                <c:pt idx="482">
                  <c:v>29.3</c:v>
                </c:pt>
                <c:pt idx="483">
                  <c:v>29.3</c:v>
                </c:pt>
                <c:pt idx="484">
                  <c:v>29.3</c:v>
                </c:pt>
                <c:pt idx="485">
                  <c:v>29.3</c:v>
                </c:pt>
                <c:pt idx="486">
                  <c:v>29.2</c:v>
                </c:pt>
                <c:pt idx="487">
                  <c:v>29.2</c:v>
                </c:pt>
                <c:pt idx="488">
                  <c:v>29.2</c:v>
                </c:pt>
                <c:pt idx="489">
                  <c:v>29.2</c:v>
                </c:pt>
                <c:pt idx="490">
                  <c:v>29.2</c:v>
                </c:pt>
                <c:pt idx="491">
                  <c:v>29.2</c:v>
                </c:pt>
                <c:pt idx="492">
                  <c:v>29.2</c:v>
                </c:pt>
                <c:pt idx="493">
                  <c:v>29.2</c:v>
                </c:pt>
                <c:pt idx="494">
                  <c:v>29</c:v>
                </c:pt>
                <c:pt idx="495">
                  <c:v>29</c:v>
                </c:pt>
                <c:pt idx="496">
                  <c:v>29</c:v>
                </c:pt>
                <c:pt idx="497">
                  <c:v>29</c:v>
                </c:pt>
                <c:pt idx="498">
                  <c:v>29</c:v>
                </c:pt>
                <c:pt idx="499">
                  <c:v>29</c:v>
                </c:pt>
                <c:pt idx="500">
                  <c:v>29</c:v>
                </c:pt>
                <c:pt idx="501">
                  <c:v>29</c:v>
                </c:pt>
                <c:pt idx="502">
                  <c:v>29</c:v>
                </c:pt>
                <c:pt idx="503">
                  <c:v>29</c:v>
                </c:pt>
                <c:pt idx="504">
                  <c:v>29</c:v>
                </c:pt>
                <c:pt idx="505">
                  <c:v>29</c:v>
                </c:pt>
                <c:pt idx="506">
                  <c:v>29</c:v>
                </c:pt>
                <c:pt idx="507">
                  <c:v>29</c:v>
                </c:pt>
                <c:pt idx="508">
                  <c:v>29</c:v>
                </c:pt>
                <c:pt idx="509">
                  <c:v>29</c:v>
                </c:pt>
                <c:pt idx="510">
                  <c:v>29.2</c:v>
                </c:pt>
                <c:pt idx="511">
                  <c:v>29.2</c:v>
                </c:pt>
                <c:pt idx="512">
                  <c:v>29.2</c:v>
                </c:pt>
                <c:pt idx="513">
                  <c:v>29.2</c:v>
                </c:pt>
                <c:pt idx="514">
                  <c:v>29.2</c:v>
                </c:pt>
                <c:pt idx="515">
                  <c:v>29.2</c:v>
                </c:pt>
                <c:pt idx="516">
                  <c:v>29.2</c:v>
                </c:pt>
                <c:pt idx="517">
                  <c:v>29.2</c:v>
                </c:pt>
                <c:pt idx="518">
                  <c:v>29.2</c:v>
                </c:pt>
                <c:pt idx="519">
                  <c:v>29.5</c:v>
                </c:pt>
                <c:pt idx="520">
                  <c:v>29.5</c:v>
                </c:pt>
                <c:pt idx="521">
                  <c:v>29.5</c:v>
                </c:pt>
                <c:pt idx="522">
                  <c:v>29.5</c:v>
                </c:pt>
                <c:pt idx="523">
                  <c:v>29.5</c:v>
                </c:pt>
                <c:pt idx="524">
                  <c:v>29.5</c:v>
                </c:pt>
                <c:pt idx="525">
                  <c:v>29.5</c:v>
                </c:pt>
                <c:pt idx="526">
                  <c:v>29.5</c:v>
                </c:pt>
                <c:pt idx="527">
                  <c:v>29.8</c:v>
                </c:pt>
                <c:pt idx="528">
                  <c:v>29.8</c:v>
                </c:pt>
                <c:pt idx="529">
                  <c:v>29.8</c:v>
                </c:pt>
                <c:pt idx="530">
                  <c:v>29.8</c:v>
                </c:pt>
                <c:pt idx="531">
                  <c:v>29.8</c:v>
                </c:pt>
                <c:pt idx="532">
                  <c:v>29.8</c:v>
                </c:pt>
                <c:pt idx="533">
                  <c:v>29.8</c:v>
                </c:pt>
                <c:pt idx="534">
                  <c:v>29.8</c:v>
                </c:pt>
                <c:pt idx="535">
                  <c:v>30.2</c:v>
                </c:pt>
                <c:pt idx="536">
                  <c:v>30.2</c:v>
                </c:pt>
                <c:pt idx="537">
                  <c:v>30.2</c:v>
                </c:pt>
                <c:pt idx="538">
                  <c:v>30.2</c:v>
                </c:pt>
                <c:pt idx="539">
                  <c:v>30.2</c:v>
                </c:pt>
                <c:pt idx="540">
                  <c:v>30.2</c:v>
                </c:pt>
                <c:pt idx="541">
                  <c:v>30.2</c:v>
                </c:pt>
                <c:pt idx="542">
                  <c:v>30.2</c:v>
                </c:pt>
                <c:pt idx="543">
                  <c:v>30.7</c:v>
                </c:pt>
                <c:pt idx="544">
                  <c:v>30.7</c:v>
                </c:pt>
                <c:pt idx="545">
                  <c:v>30.7</c:v>
                </c:pt>
                <c:pt idx="546">
                  <c:v>30.7</c:v>
                </c:pt>
                <c:pt idx="547">
                  <c:v>30.7</c:v>
                </c:pt>
                <c:pt idx="548">
                  <c:v>30.7</c:v>
                </c:pt>
                <c:pt idx="549">
                  <c:v>30.7</c:v>
                </c:pt>
                <c:pt idx="550">
                  <c:v>30.7</c:v>
                </c:pt>
                <c:pt idx="551">
                  <c:v>31.2</c:v>
                </c:pt>
                <c:pt idx="552">
                  <c:v>31.2</c:v>
                </c:pt>
                <c:pt idx="553">
                  <c:v>31.2</c:v>
                </c:pt>
                <c:pt idx="554">
                  <c:v>31.2</c:v>
                </c:pt>
                <c:pt idx="555">
                  <c:v>31.2</c:v>
                </c:pt>
                <c:pt idx="556">
                  <c:v>31.2</c:v>
                </c:pt>
                <c:pt idx="557">
                  <c:v>31.2</c:v>
                </c:pt>
                <c:pt idx="558">
                  <c:v>31.2</c:v>
                </c:pt>
                <c:pt idx="559">
                  <c:v>31.7</c:v>
                </c:pt>
                <c:pt idx="560">
                  <c:v>31.7</c:v>
                </c:pt>
                <c:pt idx="561">
                  <c:v>31.7</c:v>
                </c:pt>
                <c:pt idx="562">
                  <c:v>31.7</c:v>
                </c:pt>
                <c:pt idx="563">
                  <c:v>31.7</c:v>
                </c:pt>
                <c:pt idx="564">
                  <c:v>31.7</c:v>
                </c:pt>
                <c:pt idx="565">
                  <c:v>31.7</c:v>
                </c:pt>
                <c:pt idx="566">
                  <c:v>31.7</c:v>
                </c:pt>
                <c:pt idx="567">
                  <c:v>31.7</c:v>
                </c:pt>
                <c:pt idx="568">
                  <c:v>32.200000000000003</c:v>
                </c:pt>
                <c:pt idx="569">
                  <c:v>32.200000000000003</c:v>
                </c:pt>
                <c:pt idx="570">
                  <c:v>32.200000000000003</c:v>
                </c:pt>
                <c:pt idx="571">
                  <c:v>32.200000000000003</c:v>
                </c:pt>
                <c:pt idx="572">
                  <c:v>32.200000000000003</c:v>
                </c:pt>
                <c:pt idx="573">
                  <c:v>32.200000000000003</c:v>
                </c:pt>
                <c:pt idx="574">
                  <c:v>32.200000000000003</c:v>
                </c:pt>
                <c:pt idx="575">
                  <c:v>32.200000000000003</c:v>
                </c:pt>
                <c:pt idx="576">
                  <c:v>32.6</c:v>
                </c:pt>
                <c:pt idx="577">
                  <c:v>32.6</c:v>
                </c:pt>
                <c:pt idx="578">
                  <c:v>32.6</c:v>
                </c:pt>
                <c:pt idx="579">
                  <c:v>32.6</c:v>
                </c:pt>
                <c:pt idx="580">
                  <c:v>32.6</c:v>
                </c:pt>
                <c:pt idx="581">
                  <c:v>32.6</c:v>
                </c:pt>
                <c:pt idx="582">
                  <c:v>32.6</c:v>
                </c:pt>
                <c:pt idx="583">
                  <c:v>32.6</c:v>
                </c:pt>
                <c:pt idx="584">
                  <c:v>32.9</c:v>
                </c:pt>
                <c:pt idx="585">
                  <c:v>32.9</c:v>
                </c:pt>
                <c:pt idx="586">
                  <c:v>32.9</c:v>
                </c:pt>
                <c:pt idx="587">
                  <c:v>32.9</c:v>
                </c:pt>
                <c:pt idx="588">
                  <c:v>32.9</c:v>
                </c:pt>
                <c:pt idx="589">
                  <c:v>32.9</c:v>
                </c:pt>
                <c:pt idx="590">
                  <c:v>32.9</c:v>
                </c:pt>
                <c:pt idx="591">
                  <c:v>32.9</c:v>
                </c:pt>
                <c:pt idx="592">
                  <c:v>33.1</c:v>
                </c:pt>
                <c:pt idx="593">
                  <c:v>33.1</c:v>
                </c:pt>
                <c:pt idx="594">
                  <c:v>33.1</c:v>
                </c:pt>
                <c:pt idx="595">
                  <c:v>33.1</c:v>
                </c:pt>
                <c:pt idx="596">
                  <c:v>33.1</c:v>
                </c:pt>
                <c:pt idx="597">
                  <c:v>33.1</c:v>
                </c:pt>
                <c:pt idx="598">
                  <c:v>33.1</c:v>
                </c:pt>
                <c:pt idx="599">
                  <c:v>33.1</c:v>
                </c:pt>
                <c:pt idx="600">
                  <c:v>33.200000000000003</c:v>
                </c:pt>
                <c:pt idx="601">
                  <c:v>33.200000000000003</c:v>
                </c:pt>
                <c:pt idx="602">
                  <c:v>33.200000000000003</c:v>
                </c:pt>
                <c:pt idx="603">
                  <c:v>33.200000000000003</c:v>
                </c:pt>
                <c:pt idx="604">
                  <c:v>33.200000000000003</c:v>
                </c:pt>
                <c:pt idx="605">
                  <c:v>33.200000000000003</c:v>
                </c:pt>
                <c:pt idx="606">
                  <c:v>33.200000000000003</c:v>
                </c:pt>
                <c:pt idx="607">
                  <c:v>33.200000000000003</c:v>
                </c:pt>
                <c:pt idx="608">
                  <c:v>33.200000000000003</c:v>
                </c:pt>
                <c:pt idx="609">
                  <c:v>33.299999999999997</c:v>
                </c:pt>
                <c:pt idx="610">
                  <c:v>33.299999999999997</c:v>
                </c:pt>
                <c:pt idx="611">
                  <c:v>33.299999999999997</c:v>
                </c:pt>
                <c:pt idx="612">
                  <c:v>33.299999999999997</c:v>
                </c:pt>
                <c:pt idx="613">
                  <c:v>33.299999999999997</c:v>
                </c:pt>
                <c:pt idx="614">
                  <c:v>33.299999999999997</c:v>
                </c:pt>
                <c:pt idx="615">
                  <c:v>33.299999999999997</c:v>
                </c:pt>
                <c:pt idx="616">
                  <c:v>33.299999999999997</c:v>
                </c:pt>
                <c:pt idx="617">
                  <c:v>33.200000000000003</c:v>
                </c:pt>
                <c:pt idx="618">
                  <c:v>33.200000000000003</c:v>
                </c:pt>
                <c:pt idx="619">
                  <c:v>33.200000000000003</c:v>
                </c:pt>
                <c:pt idx="620">
                  <c:v>33.200000000000003</c:v>
                </c:pt>
                <c:pt idx="621">
                  <c:v>33.200000000000003</c:v>
                </c:pt>
                <c:pt idx="622">
                  <c:v>33.200000000000003</c:v>
                </c:pt>
                <c:pt idx="623">
                  <c:v>33.200000000000003</c:v>
                </c:pt>
                <c:pt idx="624">
                  <c:v>33.200000000000003</c:v>
                </c:pt>
                <c:pt idx="625">
                  <c:v>33.1</c:v>
                </c:pt>
                <c:pt idx="626">
                  <c:v>33.1</c:v>
                </c:pt>
                <c:pt idx="627">
                  <c:v>33.1</c:v>
                </c:pt>
                <c:pt idx="628">
                  <c:v>33.1</c:v>
                </c:pt>
                <c:pt idx="629">
                  <c:v>33.1</c:v>
                </c:pt>
                <c:pt idx="630">
                  <c:v>33.1</c:v>
                </c:pt>
                <c:pt idx="631">
                  <c:v>33.1</c:v>
                </c:pt>
                <c:pt idx="632">
                  <c:v>33.1</c:v>
                </c:pt>
                <c:pt idx="633">
                  <c:v>33</c:v>
                </c:pt>
                <c:pt idx="634">
                  <c:v>33</c:v>
                </c:pt>
                <c:pt idx="635">
                  <c:v>33</c:v>
                </c:pt>
                <c:pt idx="636">
                  <c:v>33</c:v>
                </c:pt>
                <c:pt idx="637">
                  <c:v>33</c:v>
                </c:pt>
                <c:pt idx="638">
                  <c:v>33</c:v>
                </c:pt>
                <c:pt idx="639">
                  <c:v>33</c:v>
                </c:pt>
                <c:pt idx="640">
                  <c:v>33</c:v>
                </c:pt>
                <c:pt idx="641">
                  <c:v>32.799999999999997</c:v>
                </c:pt>
                <c:pt idx="642">
                  <c:v>32.799999999999997</c:v>
                </c:pt>
                <c:pt idx="643">
                  <c:v>32.799999999999997</c:v>
                </c:pt>
                <c:pt idx="644">
                  <c:v>32.799999999999997</c:v>
                </c:pt>
                <c:pt idx="645">
                  <c:v>32.799999999999997</c:v>
                </c:pt>
                <c:pt idx="646">
                  <c:v>32.799999999999997</c:v>
                </c:pt>
                <c:pt idx="647">
                  <c:v>32.799999999999997</c:v>
                </c:pt>
                <c:pt idx="648">
                  <c:v>32.799999999999997</c:v>
                </c:pt>
                <c:pt idx="649">
                  <c:v>32.700000000000003</c:v>
                </c:pt>
                <c:pt idx="650">
                  <c:v>32.700000000000003</c:v>
                </c:pt>
                <c:pt idx="651">
                  <c:v>32.700000000000003</c:v>
                </c:pt>
                <c:pt idx="652">
                  <c:v>32.700000000000003</c:v>
                </c:pt>
                <c:pt idx="653">
                  <c:v>32.700000000000003</c:v>
                </c:pt>
                <c:pt idx="654">
                  <c:v>32.700000000000003</c:v>
                </c:pt>
                <c:pt idx="655">
                  <c:v>32.700000000000003</c:v>
                </c:pt>
                <c:pt idx="656">
                  <c:v>32.700000000000003</c:v>
                </c:pt>
                <c:pt idx="657">
                  <c:v>32.700000000000003</c:v>
                </c:pt>
                <c:pt idx="658">
                  <c:v>32.4</c:v>
                </c:pt>
                <c:pt idx="659">
                  <c:v>32.4</c:v>
                </c:pt>
                <c:pt idx="660">
                  <c:v>32.4</c:v>
                </c:pt>
                <c:pt idx="661">
                  <c:v>32.4</c:v>
                </c:pt>
                <c:pt idx="662">
                  <c:v>32.4</c:v>
                </c:pt>
                <c:pt idx="663">
                  <c:v>32.4</c:v>
                </c:pt>
                <c:pt idx="664">
                  <c:v>32.4</c:v>
                </c:pt>
                <c:pt idx="665">
                  <c:v>32.4</c:v>
                </c:pt>
                <c:pt idx="666">
                  <c:v>32.200000000000003</c:v>
                </c:pt>
                <c:pt idx="667">
                  <c:v>32.200000000000003</c:v>
                </c:pt>
                <c:pt idx="668">
                  <c:v>32.200000000000003</c:v>
                </c:pt>
                <c:pt idx="669">
                  <c:v>32.200000000000003</c:v>
                </c:pt>
                <c:pt idx="670">
                  <c:v>32.200000000000003</c:v>
                </c:pt>
                <c:pt idx="671">
                  <c:v>32.200000000000003</c:v>
                </c:pt>
                <c:pt idx="672">
                  <c:v>32.200000000000003</c:v>
                </c:pt>
                <c:pt idx="673">
                  <c:v>32.200000000000003</c:v>
                </c:pt>
                <c:pt idx="674">
                  <c:v>32.200000000000003</c:v>
                </c:pt>
                <c:pt idx="675">
                  <c:v>32.200000000000003</c:v>
                </c:pt>
                <c:pt idx="676">
                  <c:v>32.200000000000003</c:v>
                </c:pt>
                <c:pt idx="677">
                  <c:v>32.200000000000003</c:v>
                </c:pt>
                <c:pt idx="678">
                  <c:v>32.200000000000003</c:v>
                </c:pt>
                <c:pt idx="679">
                  <c:v>32.200000000000003</c:v>
                </c:pt>
                <c:pt idx="680">
                  <c:v>32.200000000000003</c:v>
                </c:pt>
                <c:pt idx="681">
                  <c:v>32.200000000000003</c:v>
                </c:pt>
                <c:pt idx="682">
                  <c:v>32.200000000000003</c:v>
                </c:pt>
                <c:pt idx="683">
                  <c:v>32.200000000000003</c:v>
                </c:pt>
                <c:pt idx="684">
                  <c:v>32.200000000000003</c:v>
                </c:pt>
                <c:pt idx="685">
                  <c:v>32.200000000000003</c:v>
                </c:pt>
                <c:pt idx="686">
                  <c:v>32.200000000000003</c:v>
                </c:pt>
                <c:pt idx="687">
                  <c:v>32.200000000000003</c:v>
                </c:pt>
                <c:pt idx="688">
                  <c:v>32.200000000000003</c:v>
                </c:pt>
                <c:pt idx="689">
                  <c:v>32.200000000000003</c:v>
                </c:pt>
                <c:pt idx="690">
                  <c:v>31.6</c:v>
                </c:pt>
                <c:pt idx="691">
                  <c:v>31.6</c:v>
                </c:pt>
                <c:pt idx="692">
                  <c:v>31.6</c:v>
                </c:pt>
                <c:pt idx="693">
                  <c:v>31.6</c:v>
                </c:pt>
                <c:pt idx="694">
                  <c:v>31.6</c:v>
                </c:pt>
                <c:pt idx="695">
                  <c:v>31.6</c:v>
                </c:pt>
                <c:pt idx="696">
                  <c:v>31.6</c:v>
                </c:pt>
                <c:pt idx="697">
                  <c:v>31.6</c:v>
                </c:pt>
                <c:pt idx="698">
                  <c:v>31.4</c:v>
                </c:pt>
                <c:pt idx="699">
                  <c:v>31.4</c:v>
                </c:pt>
                <c:pt idx="700">
                  <c:v>31.4</c:v>
                </c:pt>
                <c:pt idx="701">
                  <c:v>31.4</c:v>
                </c:pt>
                <c:pt idx="702">
                  <c:v>31.4</c:v>
                </c:pt>
                <c:pt idx="703">
                  <c:v>31.4</c:v>
                </c:pt>
                <c:pt idx="704">
                  <c:v>31.4</c:v>
                </c:pt>
                <c:pt idx="705">
                  <c:v>31.4</c:v>
                </c:pt>
                <c:pt idx="706">
                  <c:v>31.3</c:v>
                </c:pt>
                <c:pt idx="707">
                  <c:v>31.3</c:v>
                </c:pt>
                <c:pt idx="708">
                  <c:v>31.3</c:v>
                </c:pt>
                <c:pt idx="709">
                  <c:v>31.3</c:v>
                </c:pt>
                <c:pt idx="710">
                  <c:v>31.3</c:v>
                </c:pt>
                <c:pt idx="711">
                  <c:v>31.3</c:v>
                </c:pt>
                <c:pt idx="712">
                  <c:v>31.3</c:v>
                </c:pt>
                <c:pt idx="713">
                  <c:v>31.3</c:v>
                </c:pt>
                <c:pt idx="714">
                  <c:v>31.1</c:v>
                </c:pt>
                <c:pt idx="715">
                  <c:v>31.1</c:v>
                </c:pt>
                <c:pt idx="716">
                  <c:v>31.1</c:v>
                </c:pt>
                <c:pt idx="717">
                  <c:v>31.1</c:v>
                </c:pt>
                <c:pt idx="718">
                  <c:v>31.1</c:v>
                </c:pt>
                <c:pt idx="719">
                  <c:v>31.1</c:v>
                </c:pt>
                <c:pt idx="720">
                  <c:v>31.1</c:v>
                </c:pt>
                <c:pt idx="721">
                  <c:v>31.1</c:v>
                </c:pt>
                <c:pt idx="722">
                  <c:v>31.1</c:v>
                </c:pt>
                <c:pt idx="723">
                  <c:v>31.1</c:v>
                </c:pt>
                <c:pt idx="724">
                  <c:v>31.1</c:v>
                </c:pt>
                <c:pt idx="725">
                  <c:v>31.1</c:v>
                </c:pt>
                <c:pt idx="726">
                  <c:v>31.1</c:v>
                </c:pt>
                <c:pt idx="727">
                  <c:v>31.1</c:v>
                </c:pt>
                <c:pt idx="728">
                  <c:v>31.1</c:v>
                </c:pt>
                <c:pt idx="729">
                  <c:v>31.1</c:v>
                </c:pt>
                <c:pt idx="730">
                  <c:v>31.1</c:v>
                </c:pt>
                <c:pt idx="731">
                  <c:v>31.1</c:v>
                </c:pt>
                <c:pt idx="732">
                  <c:v>31.1</c:v>
                </c:pt>
                <c:pt idx="733">
                  <c:v>31.1</c:v>
                </c:pt>
                <c:pt idx="734">
                  <c:v>31.1</c:v>
                </c:pt>
                <c:pt idx="735">
                  <c:v>31.1</c:v>
                </c:pt>
                <c:pt idx="736">
                  <c:v>31.1</c:v>
                </c:pt>
                <c:pt idx="737">
                  <c:v>30.7</c:v>
                </c:pt>
                <c:pt idx="738">
                  <c:v>30.7</c:v>
                </c:pt>
                <c:pt idx="739">
                  <c:v>30.7</c:v>
                </c:pt>
                <c:pt idx="740">
                  <c:v>30.7</c:v>
                </c:pt>
                <c:pt idx="741">
                  <c:v>30.7</c:v>
                </c:pt>
                <c:pt idx="742">
                  <c:v>30.7</c:v>
                </c:pt>
                <c:pt idx="743">
                  <c:v>30.7</c:v>
                </c:pt>
                <c:pt idx="744">
                  <c:v>30.7</c:v>
                </c:pt>
                <c:pt idx="745">
                  <c:v>30.7</c:v>
                </c:pt>
                <c:pt idx="746">
                  <c:v>30.5</c:v>
                </c:pt>
                <c:pt idx="747">
                  <c:v>30.5</c:v>
                </c:pt>
                <c:pt idx="748">
                  <c:v>30.5</c:v>
                </c:pt>
                <c:pt idx="749">
                  <c:v>30.5</c:v>
                </c:pt>
                <c:pt idx="750">
                  <c:v>30.5</c:v>
                </c:pt>
                <c:pt idx="751">
                  <c:v>30.5</c:v>
                </c:pt>
                <c:pt idx="752">
                  <c:v>30.5</c:v>
                </c:pt>
                <c:pt idx="753">
                  <c:v>30.5</c:v>
                </c:pt>
                <c:pt idx="754">
                  <c:v>30.4</c:v>
                </c:pt>
                <c:pt idx="755">
                  <c:v>30.4</c:v>
                </c:pt>
                <c:pt idx="756">
                  <c:v>30.4</c:v>
                </c:pt>
                <c:pt idx="757">
                  <c:v>30.4</c:v>
                </c:pt>
                <c:pt idx="758">
                  <c:v>30.4</c:v>
                </c:pt>
                <c:pt idx="759">
                  <c:v>30.4</c:v>
                </c:pt>
                <c:pt idx="760">
                  <c:v>30.4</c:v>
                </c:pt>
                <c:pt idx="761">
                  <c:v>30.4</c:v>
                </c:pt>
                <c:pt idx="762">
                  <c:v>30.4</c:v>
                </c:pt>
                <c:pt idx="763">
                  <c:v>30.4</c:v>
                </c:pt>
                <c:pt idx="764">
                  <c:v>30.4</c:v>
                </c:pt>
                <c:pt idx="765">
                  <c:v>30.4</c:v>
                </c:pt>
                <c:pt idx="766">
                  <c:v>30.4</c:v>
                </c:pt>
                <c:pt idx="767">
                  <c:v>30.4</c:v>
                </c:pt>
                <c:pt idx="768">
                  <c:v>30.4</c:v>
                </c:pt>
                <c:pt idx="769">
                  <c:v>30.4</c:v>
                </c:pt>
                <c:pt idx="770">
                  <c:v>30.3</c:v>
                </c:pt>
                <c:pt idx="771">
                  <c:v>30.3</c:v>
                </c:pt>
                <c:pt idx="772">
                  <c:v>30.3</c:v>
                </c:pt>
                <c:pt idx="773">
                  <c:v>30.3</c:v>
                </c:pt>
                <c:pt idx="774">
                  <c:v>30.3</c:v>
                </c:pt>
                <c:pt idx="775">
                  <c:v>30.3</c:v>
                </c:pt>
                <c:pt idx="776">
                  <c:v>30.3</c:v>
                </c:pt>
                <c:pt idx="777">
                  <c:v>30.3</c:v>
                </c:pt>
                <c:pt idx="778">
                  <c:v>30.2</c:v>
                </c:pt>
                <c:pt idx="779">
                  <c:v>30.2</c:v>
                </c:pt>
                <c:pt idx="780">
                  <c:v>30.2</c:v>
                </c:pt>
                <c:pt idx="781">
                  <c:v>30.2</c:v>
                </c:pt>
                <c:pt idx="782">
                  <c:v>30.2</c:v>
                </c:pt>
                <c:pt idx="783">
                  <c:v>30.2</c:v>
                </c:pt>
                <c:pt idx="784">
                  <c:v>30.2</c:v>
                </c:pt>
                <c:pt idx="785">
                  <c:v>30.2</c:v>
                </c:pt>
                <c:pt idx="786">
                  <c:v>30.2</c:v>
                </c:pt>
                <c:pt idx="787">
                  <c:v>30.1</c:v>
                </c:pt>
                <c:pt idx="788">
                  <c:v>30.1</c:v>
                </c:pt>
                <c:pt idx="789">
                  <c:v>30.1</c:v>
                </c:pt>
                <c:pt idx="790">
                  <c:v>30.1</c:v>
                </c:pt>
                <c:pt idx="791">
                  <c:v>30.1</c:v>
                </c:pt>
                <c:pt idx="792">
                  <c:v>30.1</c:v>
                </c:pt>
                <c:pt idx="793">
                  <c:v>30.1</c:v>
                </c:pt>
                <c:pt idx="794">
                  <c:v>30.1</c:v>
                </c:pt>
                <c:pt idx="795">
                  <c:v>30.1</c:v>
                </c:pt>
                <c:pt idx="796">
                  <c:v>30.1</c:v>
                </c:pt>
                <c:pt idx="797">
                  <c:v>30.1</c:v>
                </c:pt>
                <c:pt idx="798">
                  <c:v>30.1</c:v>
                </c:pt>
                <c:pt idx="799">
                  <c:v>30.1</c:v>
                </c:pt>
                <c:pt idx="800">
                  <c:v>30.1</c:v>
                </c:pt>
                <c:pt idx="801">
                  <c:v>30.1</c:v>
                </c:pt>
                <c:pt idx="802">
                  <c:v>30.1</c:v>
                </c:pt>
                <c:pt idx="803">
                  <c:v>29.9</c:v>
                </c:pt>
                <c:pt idx="804">
                  <c:v>29.9</c:v>
                </c:pt>
                <c:pt idx="805">
                  <c:v>29.9</c:v>
                </c:pt>
                <c:pt idx="806">
                  <c:v>29.9</c:v>
                </c:pt>
                <c:pt idx="807">
                  <c:v>29.9</c:v>
                </c:pt>
                <c:pt idx="808">
                  <c:v>29.9</c:v>
                </c:pt>
                <c:pt idx="809">
                  <c:v>29.9</c:v>
                </c:pt>
                <c:pt idx="810">
                  <c:v>29.9</c:v>
                </c:pt>
                <c:pt idx="811">
                  <c:v>29.9</c:v>
                </c:pt>
                <c:pt idx="812">
                  <c:v>29.9</c:v>
                </c:pt>
                <c:pt idx="813">
                  <c:v>29.9</c:v>
                </c:pt>
                <c:pt idx="814">
                  <c:v>29.9</c:v>
                </c:pt>
                <c:pt idx="815">
                  <c:v>29.9</c:v>
                </c:pt>
                <c:pt idx="816">
                  <c:v>29.9</c:v>
                </c:pt>
                <c:pt idx="817">
                  <c:v>29.9</c:v>
                </c:pt>
                <c:pt idx="818">
                  <c:v>29.9</c:v>
                </c:pt>
                <c:pt idx="819">
                  <c:v>29.8</c:v>
                </c:pt>
                <c:pt idx="820">
                  <c:v>29.8</c:v>
                </c:pt>
                <c:pt idx="821">
                  <c:v>29.8</c:v>
                </c:pt>
                <c:pt idx="822">
                  <c:v>29.8</c:v>
                </c:pt>
                <c:pt idx="823">
                  <c:v>29.8</c:v>
                </c:pt>
                <c:pt idx="824">
                  <c:v>29.8</c:v>
                </c:pt>
                <c:pt idx="825">
                  <c:v>29.8</c:v>
                </c:pt>
                <c:pt idx="826">
                  <c:v>29.8</c:v>
                </c:pt>
                <c:pt idx="827">
                  <c:v>29.8</c:v>
                </c:pt>
                <c:pt idx="828">
                  <c:v>29.8</c:v>
                </c:pt>
                <c:pt idx="829">
                  <c:v>29.8</c:v>
                </c:pt>
                <c:pt idx="830">
                  <c:v>29.8</c:v>
                </c:pt>
                <c:pt idx="831">
                  <c:v>29.8</c:v>
                </c:pt>
                <c:pt idx="832">
                  <c:v>29.8</c:v>
                </c:pt>
                <c:pt idx="833">
                  <c:v>29.8</c:v>
                </c:pt>
                <c:pt idx="834">
                  <c:v>29.8</c:v>
                </c:pt>
                <c:pt idx="835">
                  <c:v>29.8</c:v>
                </c:pt>
                <c:pt idx="836">
                  <c:v>29.8</c:v>
                </c:pt>
                <c:pt idx="837">
                  <c:v>29.8</c:v>
                </c:pt>
                <c:pt idx="838">
                  <c:v>29.8</c:v>
                </c:pt>
                <c:pt idx="839">
                  <c:v>29.8</c:v>
                </c:pt>
                <c:pt idx="840">
                  <c:v>29.8</c:v>
                </c:pt>
                <c:pt idx="841">
                  <c:v>29.8</c:v>
                </c:pt>
                <c:pt idx="842">
                  <c:v>29.8</c:v>
                </c:pt>
                <c:pt idx="843">
                  <c:v>29.8</c:v>
                </c:pt>
                <c:pt idx="844">
                  <c:v>29.6</c:v>
                </c:pt>
                <c:pt idx="845">
                  <c:v>29.6</c:v>
                </c:pt>
                <c:pt idx="846">
                  <c:v>29.6</c:v>
                </c:pt>
                <c:pt idx="847">
                  <c:v>29.6</c:v>
                </c:pt>
                <c:pt idx="848">
                  <c:v>29.6</c:v>
                </c:pt>
                <c:pt idx="849">
                  <c:v>29.6</c:v>
                </c:pt>
                <c:pt idx="850">
                  <c:v>29.6</c:v>
                </c:pt>
                <c:pt idx="851">
                  <c:v>29.6</c:v>
                </c:pt>
                <c:pt idx="852">
                  <c:v>29.6</c:v>
                </c:pt>
                <c:pt idx="853">
                  <c:v>29.6</c:v>
                </c:pt>
                <c:pt idx="854">
                  <c:v>29.6</c:v>
                </c:pt>
                <c:pt idx="855">
                  <c:v>29.6</c:v>
                </c:pt>
                <c:pt idx="856">
                  <c:v>29.6</c:v>
                </c:pt>
                <c:pt idx="857">
                  <c:v>29.6</c:v>
                </c:pt>
                <c:pt idx="858">
                  <c:v>29.6</c:v>
                </c:pt>
                <c:pt idx="859">
                  <c:v>29.6</c:v>
                </c:pt>
                <c:pt idx="860">
                  <c:v>29.5</c:v>
                </c:pt>
                <c:pt idx="861">
                  <c:v>29.5</c:v>
                </c:pt>
                <c:pt idx="862">
                  <c:v>29.5</c:v>
                </c:pt>
                <c:pt idx="863">
                  <c:v>29.5</c:v>
                </c:pt>
                <c:pt idx="864">
                  <c:v>29.5</c:v>
                </c:pt>
                <c:pt idx="865">
                  <c:v>29.5</c:v>
                </c:pt>
                <c:pt idx="866">
                  <c:v>29.5</c:v>
                </c:pt>
                <c:pt idx="867">
                  <c:v>29.5</c:v>
                </c:pt>
                <c:pt idx="868">
                  <c:v>29.5</c:v>
                </c:pt>
                <c:pt idx="869">
                  <c:v>29.5</c:v>
                </c:pt>
                <c:pt idx="870">
                  <c:v>29.5</c:v>
                </c:pt>
                <c:pt idx="871">
                  <c:v>29.5</c:v>
                </c:pt>
                <c:pt idx="872">
                  <c:v>29.5</c:v>
                </c:pt>
                <c:pt idx="873">
                  <c:v>29.5</c:v>
                </c:pt>
                <c:pt idx="874">
                  <c:v>29.5</c:v>
                </c:pt>
                <c:pt idx="875">
                  <c:v>29.5</c:v>
                </c:pt>
                <c:pt idx="876">
                  <c:v>29.5</c:v>
                </c:pt>
                <c:pt idx="877">
                  <c:v>29.4</c:v>
                </c:pt>
                <c:pt idx="878">
                  <c:v>29.4</c:v>
                </c:pt>
                <c:pt idx="879">
                  <c:v>29.4</c:v>
                </c:pt>
                <c:pt idx="880">
                  <c:v>29.4</c:v>
                </c:pt>
                <c:pt idx="881">
                  <c:v>29.4</c:v>
                </c:pt>
                <c:pt idx="882">
                  <c:v>29.4</c:v>
                </c:pt>
                <c:pt idx="883">
                  <c:v>29.4</c:v>
                </c:pt>
                <c:pt idx="884">
                  <c:v>29.4</c:v>
                </c:pt>
                <c:pt idx="885">
                  <c:v>29.6</c:v>
                </c:pt>
                <c:pt idx="886">
                  <c:v>29.6</c:v>
                </c:pt>
                <c:pt idx="887">
                  <c:v>29.6</c:v>
                </c:pt>
                <c:pt idx="888">
                  <c:v>29.6</c:v>
                </c:pt>
                <c:pt idx="889">
                  <c:v>29.6</c:v>
                </c:pt>
                <c:pt idx="890">
                  <c:v>29.6</c:v>
                </c:pt>
                <c:pt idx="891">
                  <c:v>29.6</c:v>
                </c:pt>
                <c:pt idx="892">
                  <c:v>29.6</c:v>
                </c:pt>
                <c:pt idx="893">
                  <c:v>29.9</c:v>
                </c:pt>
                <c:pt idx="894">
                  <c:v>29.9</c:v>
                </c:pt>
                <c:pt idx="895">
                  <c:v>29.9</c:v>
                </c:pt>
                <c:pt idx="896">
                  <c:v>29.9</c:v>
                </c:pt>
                <c:pt idx="897">
                  <c:v>29.9</c:v>
                </c:pt>
                <c:pt idx="898">
                  <c:v>29.9</c:v>
                </c:pt>
                <c:pt idx="899">
                  <c:v>29.9</c:v>
                </c:pt>
                <c:pt idx="900">
                  <c:v>29.9</c:v>
                </c:pt>
                <c:pt idx="901">
                  <c:v>30.2</c:v>
                </c:pt>
                <c:pt idx="902">
                  <c:v>30.2</c:v>
                </c:pt>
                <c:pt idx="903">
                  <c:v>30.2</c:v>
                </c:pt>
                <c:pt idx="904">
                  <c:v>30.2</c:v>
                </c:pt>
                <c:pt idx="905">
                  <c:v>30.2</c:v>
                </c:pt>
                <c:pt idx="906">
                  <c:v>30.2</c:v>
                </c:pt>
                <c:pt idx="907">
                  <c:v>30.2</c:v>
                </c:pt>
                <c:pt idx="908">
                  <c:v>30.2</c:v>
                </c:pt>
                <c:pt idx="909">
                  <c:v>30.6</c:v>
                </c:pt>
                <c:pt idx="910">
                  <c:v>30.6</c:v>
                </c:pt>
                <c:pt idx="911">
                  <c:v>30.6</c:v>
                </c:pt>
                <c:pt idx="912">
                  <c:v>30.6</c:v>
                </c:pt>
                <c:pt idx="913">
                  <c:v>30.6</c:v>
                </c:pt>
                <c:pt idx="914">
                  <c:v>30.6</c:v>
                </c:pt>
                <c:pt idx="915">
                  <c:v>30.6</c:v>
                </c:pt>
                <c:pt idx="916">
                  <c:v>30.6</c:v>
                </c:pt>
                <c:pt idx="917">
                  <c:v>31.1</c:v>
                </c:pt>
                <c:pt idx="918">
                  <c:v>31.1</c:v>
                </c:pt>
                <c:pt idx="919">
                  <c:v>31.1</c:v>
                </c:pt>
                <c:pt idx="920">
                  <c:v>31.1</c:v>
                </c:pt>
                <c:pt idx="921">
                  <c:v>31.1</c:v>
                </c:pt>
                <c:pt idx="922">
                  <c:v>31.1</c:v>
                </c:pt>
                <c:pt idx="923">
                  <c:v>31.1</c:v>
                </c:pt>
                <c:pt idx="924">
                  <c:v>31.1</c:v>
                </c:pt>
                <c:pt idx="925">
                  <c:v>31.1</c:v>
                </c:pt>
                <c:pt idx="926">
                  <c:v>31.6</c:v>
                </c:pt>
                <c:pt idx="927">
                  <c:v>31.6</c:v>
                </c:pt>
                <c:pt idx="928">
                  <c:v>31.6</c:v>
                </c:pt>
                <c:pt idx="929">
                  <c:v>31.6</c:v>
                </c:pt>
                <c:pt idx="930">
                  <c:v>31.6</c:v>
                </c:pt>
                <c:pt idx="931">
                  <c:v>31.6</c:v>
                </c:pt>
                <c:pt idx="932">
                  <c:v>31.6</c:v>
                </c:pt>
                <c:pt idx="933">
                  <c:v>31.6</c:v>
                </c:pt>
                <c:pt idx="934">
                  <c:v>32.1</c:v>
                </c:pt>
                <c:pt idx="935">
                  <c:v>32.1</c:v>
                </c:pt>
                <c:pt idx="936">
                  <c:v>32.1</c:v>
                </c:pt>
                <c:pt idx="937">
                  <c:v>32.1</c:v>
                </c:pt>
                <c:pt idx="938">
                  <c:v>32.1</c:v>
                </c:pt>
                <c:pt idx="939">
                  <c:v>32.1</c:v>
                </c:pt>
                <c:pt idx="940">
                  <c:v>32.1</c:v>
                </c:pt>
                <c:pt idx="941">
                  <c:v>32.1</c:v>
                </c:pt>
                <c:pt idx="942">
                  <c:v>32.4</c:v>
                </c:pt>
                <c:pt idx="943">
                  <c:v>32.4</c:v>
                </c:pt>
                <c:pt idx="944">
                  <c:v>32.4</c:v>
                </c:pt>
                <c:pt idx="945">
                  <c:v>32.4</c:v>
                </c:pt>
                <c:pt idx="946">
                  <c:v>32.4</c:v>
                </c:pt>
                <c:pt idx="947">
                  <c:v>32.4</c:v>
                </c:pt>
                <c:pt idx="948">
                  <c:v>32.4</c:v>
                </c:pt>
                <c:pt idx="949">
                  <c:v>32.4</c:v>
                </c:pt>
                <c:pt idx="950">
                  <c:v>32.799999999999997</c:v>
                </c:pt>
                <c:pt idx="951">
                  <c:v>32.799999999999997</c:v>
                </c:pt>
                <c:pt idx="952">
                  <c:v>32.799999999999997</c:v>
                </c:pt>
                <c:pt idx="953">
                  <c:v>32.799999999999997</c:v>
                </c:pt>
                <c:pt idx="954">
                  <c:v>32.799999999999997</c:v>
                </c:pt>
                <c:pt idx="955">
                  <c:v>32.799999999999997</c:v>
                </c:pt>
                <c:pt idx="956">
                  <c:v>32.799999999999997</c:v>
                </c:pt>
                <c:pt idx="957">
                  <c:v>32.799999999999997</c:v>
                </c:pt>
                <c:pt idx="958">
                  <c:v>32.9</c:v>
                </c:pt>
                <c:pt idx="959">
                  <c:v>32.9</c:v>
                </c:pt>
                <c:pt idx="960">
                  <c:v>32.9</c:v>
                </c:pt>
                <c:pt idx="961">
                  <c:v>32.9</c:v>
                </c:pt>
                <c:pt idx="962">
                  <c:v>32.9</c:v>
                </c:pt>
                <c:pt idx="963">
                  <c:v>32.9</c:v>
                </c:pt>
                <c:pt idx="964">
                  <c:v>32.9</c:v>
                </c:pt>
                <c:pt idx="965">
                  <c:v>32.9</c:v>
                </c:pt>
                <c:pt idx="966">
                  <c:v>32.9</c:v>
                </c:pt>
                <c:pt idx="967">
                  <c:v>33</c:v>
                </c:pt>
                <c:pt idx="968">
                  <c:v>33</c:v>
                </c:pt>
                <c:pt idx="969">
                  <c:v>33</c:v>
                </c:pt>
                <c:pt idx="970">
                  <c:v>33</c:v>
                </c:pt>
                <c:pt idx="971">
                  <c:v>33</c:v>
                </c:pt>
                <c:pt idx="972">
                  <c:v>33</c:v>
                </c:pt>
                <c:pt idx="973">
                  <c:v>33</c:v>
                </c:pt>
                <c:pt idx="974">
                  <c:v>33</c:v>
                </c:pt>
                <c:pt idx="975">
                  <c:v>33</c:v>
                </c:pt>
                <c:pt idx="976">
                  <c:v>33</c:v>
                </c:pt>
                <c:pt idx="977">
                  <c:v>33</c:v>
                </c:pt>
                <c:pt idx="978">
                  <c:v>33</c:v>
                </c:pt>
                <c:pt idx="979">
                  <c:v>33</c:v>
                </c:pt>
                <c:pt idx="980">
                  <c:v>33</c:v>
                </c:pt>
                <c:pt idx="981">
                  <c:v>33</c:v>
                </c:pt>
                <c:pt idx="982">
                  <c:v>33</c:v>
                </c:pt>
                <c:pt idx="983">
                  <c:v>33</c:v>
                </c:pt>
                <c:pt idx="984">
                  <c:v>33</c:v>
                </c:pt>
                <c:pt idx="985">
                  <c:v>33</c:v>
                </c:pt>
                <c:pt idx="986">
                  <c:v>33</c:v>
                </c:pt>
                <c:pt idx="987">
                  <c:v>33</c:v>
                </c:pt>
                <c:pt idx="988">
                  <c:v>33</c:v>
                </c:pt>
                <c:pt idx="989">
                  <c:v>33</c:v>
                </c:pt>
                <c:pt idx="990">
                  <c:v>33</c:v>
                </c:pt>
                <c:pt idx="991">
                  <c:v>32.799999999999997</c:v>
                </c:pt>
                <c:pt idx="992">
                  <c:v>32.799999999999997</c:v>
                </c:pt>
                <c:pt idx="993">
                  <c:v>32.799999999999997</c:v>
                </c:pt>
                <c:pt idx="994">
                  <c:v>32.799999999999997</c:v>
                </c:pt>
                <c:pt idx="995">
                  <c:v>32.799999999999997</c:v>
                </c:pt>
                <c:pt idx="996">
                  <c:v>32.799999999999997</c:v>
                </c:pt>
                <c:pt idx="997">
                  <c:v>32.799999999999997</c:v>
                </c:pt>
                <c:pt idx="998">
                  <c:v>32.799999999999997</c:v>
                </c:pt>
                <c:pt idx="999">
                  <c:v>32.700000000000003</c:v>
                </c:pt>
                <c:pt idx="1000">
                  <c:v>32.700000000000003</c:v>
                </c:pt>
                <c:pt idx="1001">
                  <c:v>32.700000000000003</c:v>
                </c:pt>
                <c:pt idx="1002">
                  <c:v>32.700000000000003</c:v>
                </c:pt>
                <c:pt idx="1003">
                  <c:v>32.700000000000003</c:v>
                </c:pt>
                <c:pt idx="1004">
                  <c:v>32.700000000000003</c:v>
                </c:pt>
                <c:pt idx="1005">
                  <c:v>32.700000000000003</c:v>
                </c:pt>
                <c:pt idx="1006">
                  <c:v>32.700000000000003</c:v>
                </c:pt>
                <c:pt idx="1007">
                  <c:v>32.700000000000003</c:v>
                </c:pt>
                <c:pt idx="1008">
                  <c:v>32.5</c:v>
                </c:pt>
                <c:pt idx="1009">
                  <c:v>32.5</c:v>
                </c:pt>
                <c:pt idx="1010">
                  <c:v>32.5</c:v>
                </c:pt>
                <c:pt idx="1011">
                  <c:v>32.5</c:v>
                </c:pt>
                <c:pt idx="1012">
                  <c:v>32.5</c:v>
                </c:pt>
                <c:pt idx="1013">
                  <c:v>32.5</c:v>
                </c:pt>
                <c:pt idx="1014">
                  <c:v>32.5</c:v>
                </c:pt>
                <c:pt idx="1015">
                  <c:v>32.5</c:v>
                </c:pt>
                <c:pt idx="1016">
                  <c:v>32.4</c:v>
                </c:pt>
                <c:pt idx="1017">
                  <c:v>32.4</c:v>
                </c:pt>
                <c:pt idx="1018">
                  <c:v>32.4</c:v>
                </c:pt>
                <c:pt idx="1019">
                  <c:v>32.4</c:v>
                </c:pt>
                <c:pt idx="1020">
                  <c:v>32.4</c:v>
                </c:pt>
                <c:pt idx="1021">
                  <c:v>32.4</c:v>
                </c:pt>
                <c:pt idx="1022">
                  <c:v>32.4</c:v>
                </c:pt>
                <c:pt idx="1023">
                  <c:v>32.4</c:v>
                </c:pt>
                <c:pt idx="1024">
                  <c:v>32.200000000000003</c:v>
                </c:pt>
                <c:pt idx="1025">
                  <c:v>32.200000000000003</c:v>
                </c:pt>
                <c:pt idx="1026">
                  <c:v>32.200000000000003</c:v>
                </c:pt>
                <c:pt idx="1027">
                  <c:v>32.200000000000003</c:v>
                </c:pt>
                <c:pt idx="1028">
                  <c:v>32.200000000000003</c:v>
                </c:pt>
                <c:pt idx="1029">
                  <c:v>32.200000000000003</c:v>
                </c:pt>
                <c:pt idx="1030">
                  <c:v>32.200000000000003</c:v>
                </c:pt>
                <c:pt idx="1031">
                  <c:v>32.200000000000003</c:v>
                </c:pt>
                <c:pt idx="1032">
                  <c:v>32.1</c:v>
                </c:pt>
                <c:pt idx="1033">
                  <c:v>32.1</c:v>
                </c:pt>
                <c:pt idx="1034">
                  <c:v>32.1</c:v>
                </c:pt>
                <c:pt idx="1035">
                  <c:v>32.1</c:v>
                </c:pt>
                <c:pt idx="1036">
                  <c:v>32.1</c:v>
                </c:pt>
                <c:pt idx="1037">
                  <c:v>32.1</c:v>
                </c:pt>
                <c:pt idx="1038">
                  <c:v>32.1</c:v>
                </c:pt>
                <c:pt idx="1039">
                  <c:v>32.1</c:v>
                </c:pt>
                <c:pt idx="1040">
                  <c:v>31.9</c:v>
                </c:pt>
                <c:pt idx="1041">
                  <c:v>31.9</c:v>
                </c:pt>
                <c:pt idx="1042">
                  <c:v>31.9</c:v>
                </c:pt>
                <c:pt idx="1043">
                  <c:v>31.9</c:v>
                </c:pt>
                <c:pt idx="1044">
                  <c:v>31.9</c:v>
                </c:pt>
                <c:pt idx="1045">
                  <c:v>31.9</c:v>
                </c:pt>
                <c:pt idx="1046">
                  <c:v>31.9</c:v>
                </c:pt>
                <c:pt idx="1047">
                  <c:v>31.9</c:v>
                </c:pt>
                <c:pt idx="1048">
                  <c:v>31.8</c:v>
                </c:pt>
                <c:pt idx="1049">
                  <c:v>31.8</c:v>
                </c:pt>
                <c:pt idx="1050">
                  <c:v>31.8</c:v>
                </c:pt>
                <c:pt idx="1051">
                  <c:v>31.8</c:v>
                </c:pt>
                <c:pt idx="1052">
                  <c:v>31.8</c:v>
                </c:pt>
                <c:pt idx="1053">
                  <c:v>31.8</c:v>
                </c:pt>
                <c:pt idx="1054">
                  <c:v>31.8</c:v>
                </c:pt>
                <c:pt idx="1055">
                  <c:v>31.8</c:v>
                </c:pt>
                <c:pt idx="1056">
                  <c:v>31.8</c:v>
                </c:pt>
                <c:pt idx="1057">
                  <c:v>31.5</c:v>
                </c:pt>
                <c:pt idx="1058">
                  <c:v>31.5</c:v>
                </c:pt>
                <c:pt idx="1059">
                  <c:v>31.5</c:v>
                </c:pt>
                <c:pt idx="1060">
                  <c:v>31.5</c:v>
                </c:pt>
                <c:pt idx="1061">
                  <c:v>31.5</c:v>
                </c:pt>
                <c:pt idx="1062">
                  <c:v>31.5</c:v>
                </c:pt>
                <c:pt idx="1063">
                  <c:v>31.5</c:v>
                </c:pt>
                <c:pt idx="1064">
                  <c:v>31.5</c:v>
                </c:pt>
                <c:pt idx="1065">
                  <c:v>31.3</c:v>
                </c:pt>
                <c:pt idx="1066">
                  <c:v>31.3</c:v>
                </c:pt>
                <c:pt idx="1067">
                  <c:v>31.3</c:v>
                </c:pt>
                <c:pt idx="1068">
                  <c:v>31.3</c:v>
                </c:pt>
                <c:pt idx="1069">
                  <c:v>31.3</c:v>
                </c:pt>
                <c:pt idx="1070">
                  <c:v>31.3</c:v>
                </c:pt>
                <c:pt idx="1071">
                  <c:v>31.3</c:v>
                </c:pt>
                <c:pt idx="1072">
                  <c:v>31.3</c:v>
                </c:pt>
                <c:pt idx="1073">
                  <c:v>31.2</c:v>
                </c:pt>
                <c:pt idx="1074">
                  <c:v>31.2</c:v>
                </c:pt>
                <c:pt idx="1075">
                  <c:v>31.2</c:v>
                </c:pt>
                <c:pt idx="1076">
                  <c:v>31.2</c:v>
                </c:pt>
                <c:pt idx="1077">
                  <c:v>31.2</c:v>
                </c:pt>
                <c:pt idx="1078">
                  <c:v>31.2</c:v>
                </c:pt>
                <c:pt idx="1079">
                  <c:v>31.2</c:v>
                </c:pt>
                <c:pt idx="1080">
                  <c:v>31.2</c:v>
                </c:pt>
                <c:pt idx="1081">
                  <c:v>30.9</c:v>
                </c:pt>
                <c:pt idx="1082">
                  <c:v>30.9</c:v>
                </c:pt>
                <c:pt idx="1083">
                  <c:v>30.9</c:v>
                </c:pt>
                <c:pt idx="1084">
                  <c:v>30.9</c:v>
                </c:pt>
                <c:pt idx="1085">
                  <c:v>30.9</c:v>
                </c:pt>
                <c:pt idx="1086">
                  <c:v>30.9</c:v>
                </c:pt>
                <c:pt idx="1087">
                  <c:v>30.9</c:v>
                </c:pt>
                <c:pt idx="1088">
                  <c:v>30.9</c:v>
                </c:pt>
                <c:pt idx="1089">
                  <c:v>30.7</c:v>
                </c:pt>
                <c:pt idx="1090">
                  <c:v>30.7</c:v>
                </c:pt>
                <c:pt idx="1091">
                  <c:v>30.7</c:v>
                </c:pt>
                <c:pt idx="1092">
                  <c:v>30.7</c:v>
                </c:pt>
                <c:pt idx="1093">
                  <c:v>30.7</c:v>
                </c:pt>
                <c:pt idx="1094">
                  <c:v>30.7</c:v>
                </c:pt>
                <c:pt idx="1095">
                  <c:v>30.7</c:v>
                </c:pt>
                <c:pt idx="1096">
                  <c:v>30.7</c:v>
                </c:pt>
                <c:pt idx="1097">
                  <c:v>30.7</c:v>
                </c:pt>
                <c:pt idx="1098">
                  <c:v>30.6</c:v>
                </c:pt>
                <c:pt idx="1099">
                  <c:v>30.6</c:v>
                </c:pt>
                <c:pt idx="1100">
                  <c:v>30.6</c:v>
                </c:pt>
                <c:pt idx="1101">
                  <c:v>30.6</c:v>
                </c:pt>
                <c:pt idx="1102">
                  <c:v>30.6</c:v>
                </c:pt>
                <c:pt idx="1103">
                  <c:v>30.6</c:v>
                </c:pt>
                <c:pt idx="1104">
                  <c:v>30.6</c:v>
                </c:pt>
                <c:pt idx="1105">
                  <c:v>30.6</c:v>
                </c:pt>
                <c:pt idx="1106">
                  <c:v>30.4</c:v>
                </c:pt>
                <c:pt idx="1107">
                  <c:v>30.4</c:v>
                </c:pt>
                <c:pt idx="1108">
                  <c:v>30.4</c:v>
                </c:pt>
                <c:pt idx="1109">
                  <c:v>30.4</c:v>
                </c:pt>
                <c:pt idx="1110">
                  <c:v>30.4</c:v>
                </c:pt>
                <c:pt idx="1111">
                  <c:v>30.4</c:v>
                </c:pt>
                <c:pt idx="1112">
                  <c:v>30.4</c:v>
                </c:pt>
                <c:pt idx="1113">
                  <c:v>30.4</c:v>
                </c:pt>
                <c:pt idx="1114">
                  <c:v>30.3</c:v>
                </c:pt>
                <c:pt idx="1115">
                  <c:v>30.3</c:v>
                </c:pt>
                <c:pt idx="1116">
                  <c:v>30.3</c:v>
                </c:pt>
                <c:pt idx="1117">
                  <c:v>30.3</c:v>
                </c:pt>
                <c:pt idx="1118">
                  <c:v>30.3</c:v>
                </c:pt>
                <c:pt idx="1119">
                  <c:v>30.3</c:v>
                </c:pt>
                <c:pt idx="1120">
                  <c:v>30.3</c:v>
                </c:pt>
                <c:pt idx="1121">
                  <c:v>30.3</c:v>
                </c:pt>
                <c:pt idx="1122">
                  <c:v>30.1</c:v>
                </c:pt>
                <c:pt idx="1123">
                  <c:v>30.1</c:v>
                </c:pt>
                <c:pt idx="1124">
                  <c:v>30.1</c:v>
                </c:pt>
                <c:pt idx="1125">
                  <c:v>30.1</c:v>
                </c:pt>
                <c:pt idx="1126">
                  <c:v>30.1</c:v>
                </c:pt>
                <c:pt idx="1127">
                  <c:v>30.1</c:v>
                </c:pt>
                <c:pt idx="1128">
                  <c:v>30.1</c:v>
                </c:pt>
                <c:pt idx="1129">
                  <c:v>30.1</c:v>
                </c:pt>
                <c:pt idx="1130">
                  <c:v>30.1</c:v>
                </c:pt>
                <c:pt idx="1131">
                  <c:v>30.1</c:v>
                </c:pt>
                <c:pt idx="1132">
                  <c:v>30.1</c:v>
                </c:pt>
                <c:pt idx="1133">
                  <c:v>30.1</c:v>
                </c:pt>
                <c:pt idx="1134">
                  <c:v>30.1</c:v>
                </c:pt>
                <c:pt idx="1135">
                  <c:v>30.1</c:v>
                </c:pt>
                <c:pt idx="1136">
                  <c:v>30.1</c:v>
                </c:pt>
                <c:pt idx="1137">
                  <c:v>30.1</c:v>
                </c:pt>
                <c:pt idx="1138">
                  <c:v>29.9</c:v>
                </c:pt>
                <c:pt idx="1139">
                  <c:v>29.9</c:v>
                </c:pt>
                <c:pt idx="1140">
                  <c:v>29.9</c:v>
                </c:pt>
                <c:pt idx="1141">
                  <c:v>29.9</c:v>
                </c:pt>
                <c:pt idx="1142">
                  <c:v>29.9</c:v>
                </c:pt>
                <c:pt idx="1143">
                  <c:v>29.9</c:v>
                </c:pt>
                <c:pt idx="1144">
                  <c:v>29.9</c:v>
                </c:pt>
                <c:pt idx="1145">
                  <c:v>29.9</c:v>
                </c:pt>
                <c:pt idx="1146">
                  <c:v>29.9</c:v>
                </c:pt>
                <c:pt idx="1147">
                  <c:v>29.9</c:v>
                </c:pt>
                <c:pt idx="1148">
                  <c:v>29.9</c:v>
                </c:pt>
                <c:pt idx="1149">
                  <c:v>29.9</c:v>
                </c:pt>
                <c:pt idx="1150">
                  <c:v>29.9</c:v>
                </c:pt>
                <c:pt idx="1151">
                  <c:v>29.9</c:v>
                </c:pt>
                <c:pt idx="1152">
                  <c:v>29.9</c:v>
                </c:pt>
                <c:pt idx="1153">
                  <c:v>29.9</c:v>
                </c:pt>
                <c:pt idx="1154">
                  <c:v>29.9</c:v>
                </c:pt>
                <c:pt idx="1155">
                  <c:v>29.8</c:v>
                </c:pt>
                <c:pt idx="1156">
                  <c:v>29.8</c:v>
                </c:pt>
                <c:pt idx="1157">
                  <c:v>29.8</c:v>
                </c:pt>
                <c:pt idx="1158">
                  <c:v>29.8</c:v>
                </c:pt>
                <c:pt idx="1159">
                  <c:v>29.8</c:v>
                </c:pt>
                <c:pt idx="1160">
                  <c:v>29.8</c:v>
                </c:pt>
                <c:pt idx="1161">
                  <c:v>29.8</c:v>
                </c:pt>
                <c:pt idx="1162">
                  <c:v>29.8</c:v>
                </c:pt>
                <c:pt idx="1163">
                  <c:v>29.8</c:v>
                </c:pt>
                <c:pt idx="1164">
                  <c:v>29.8</c:v>
                </c:pt>
                <c:pt idx="1165">
                  <c:v>29.8</c:v>
                </c:pt>
                <c:pt idx="1166">
                  <c:v>29.8</c:v>
                </c:pt>
                <c:pt idx="1167">
                  <c:v>29.8</c:v>
                </c:pt>
                <c:pt idx="1168">
                  <c:v>29.8</c:v>
                </c:pt>
                <c:pt idx="1169">
                  <c:v>29.8</c:v>
                </c:pt>
                <c:pt idx="1170">
                  <c:v>29.8</c:v>
                </c:pt>
                <c:pt idx="1171">
                  <c:v>29.8</c:v>
                </c:pt>
                <c:pt idx="1172">
                  <c:v>29.8</c:v>
                </c:pt>
                <c:pt idx="1173">
                  <c:v>29.8</c:v>
                </c:pt>
                <c:pt idx="1174">
                  <c:v>29.8</c:v>
                </c:pt>
                <c:pt idx="1175">
                  <c:v>29.8</c:v>
                </c:pt>
                <c:pt idx="1176">
                  <c:v>29.8</c:v>
                </c:pt>
                <c:pt idx="1177">
                  <c:v>29.8</c:v>
                </c:pt>
                <c:pt idx="1178">
                  <c:v>29.8</c:v>
                </c:pt>
                <c:pt idx="1179">
                  <c:v>29.7</c:v>
                </c:pt>
                <c:pt idx="1180">
                  <c:v>29.7</c:v>
                </c:pt>
                <c:pt idx="1181">
                  <c:v>29.7</c:v>
                </c:pt>
                <c:pt idx="1182">
                  <c:v>29.7</c:v>
                </c:pt>
                <c:pt idx="1183">
                  <c:v>29.7</c:v>
                </c:pt>
                <c:pt idx="1184">
                  <c:v>29.7</c:v>
                </c:pt>
                <c:pt idx="1185">
                  <c:v>29.7</c:v>
                </c:pt>
                <c:pt idx="1186">
                  <c:v>29.7</c:v>
                </c:pt>
                <c:pt idx="1187">
                  <c:v>29.7</c:v>
                </c:pt>
                <c:pt idx="1188">
                  <c:v>29.6</c:v>
                </c:pt>
                <c:pt idx="1189">
                  <c:v>29.6</c:v>
                </c:pt>
                <c:pt idx="1190">
                  <c:v>29.6</c:v>
                </c:pt>
                <c:pt idx="1191">
                  <c:v>29.6</c:v>
                </c:pt>
                <c:pt idx="1192">
                  <c:v>29.6</c:v>
                </c:pt>
                <c:pt idx="1193">
                  <c:v>29.6</c:v>
                </c:pt>
                <c:pt idx="1194">
                  <c:v>29.6</c:v>
                </c:pt>
                <c:pt idx="1195">
                  <c:v>29.6</c:v>
                </c:pt>
                <c:pt idx="1196">
                  <c:v>29.6</c:v>
                </c:pt>
                <c:pt idx="1197">
                  <c:v>29.6</c:v>
                </c:pt>
                <c:pt idx="1198">
                  <c:v>29.6</c:v>
                </c:pt>
                <c:pt idx="1199">
                  <c:v>29.6</c:v>
                </c:pt>
                <c:pt idx="1200">
                  <c:v>29.6</c:v>
                </c:pt>
                <c:pt idx="1201">
                  <c:v>29.6</c:v>
                </c:pt>
                <c:pt idx="1202">
                  <c:v>29.6</c:v>
                </c:pt>
                <c:pt idx="1203">
                  <c:v>29.6</c:v>
                </c:pt>
                <c:pt idx="1204">
                  <c:v>29.6</c:v>
                </c:pt>
                <c:pt idx="1205">
                  <c:v>29.6</c:v>
                </c:pt>
                <c:pt idx="1206">
                  <c:v>29.6</c:v>
                </c:pt>
                <c:pt idx="1207">
                  <c:v>29.6</c:v>
                </c:pt>
                <c:pt idx="1208">
                  <c:v>29.6</c:v>
                </c:pt>
                <c:pt idx="1209">
                  <c:v>29.6</c:v>
                </c:pt>
                <c:pt idx="1210">
                  <c:v>29.6</c:v>
                </c:pt>
                <c:pt idx="1211">
                  <c:v>29.6</c:v>
                </c:pt>
                <c:pt idx="1212">
                  <c:v>29.5</c:v>
                </c:pt>
                <c:pt idx="1213">
                  <c:v>29.5</c:v>
                </c:pt>
                <c:pt idx="1214">
                  <c:v>29.5</c:v>
                </c:pt>
                <c:pt idx="1215">
                  <c:v>29.5</c:v>
                </c:pt>
                <c:pt idx="1216">
                  <c:v>29.5</c:v>
                </c:pt>
                <c:pt idx="1217">
                  <c:v>29.5</c:v>
                </c:pt>
                <c:pt idx="1218">
                  <c:v>29.5</c:v>
                </c:pt>
                <c:pt idx="1219">
                  <c:v>29.5</c:v>
                </c:pt>
                <c:pt idx="1220">
                  <c:v>29.5</c:v>
                </c:pt>
                <c:pt idx="1221">
                  <c:v>29.5</c:v>
                </c:pt>
                <c:pt idx="1222">
                  <c:v>29.5</c:v>
                </c:pt>
                <c:pt idx="1223">
                  <c:v>29.5</c:v>
                </c:pt>
                <c:pt idx="1224">
                  <c:v>29.5</c:v>
                </c:pt>
                <c:pt idx="1225">
                  <c:v>29.5</c:v>
                </c:pt>
                <c:pt idx="1226">
                  <c:v>29.5</c:v>
                </c:pt>
                <c:pt idx="1227">
                  <c:v>29.5</c:v>
                </c:pt>
                <c:pt idx="1228">
                  <c:v>29.5</c:v>
                </c:pt>
                <c:pt idx="1229">
                  <c:v>29.4</c:v>
                </c:pt>
                <c:pt idx="1230">
                  <c:v>29.4</c:v>
                </c:pt>
                <c:pt idx="1231">
                  <c:v>29.4</c:v>
                </c:pt>
                <c:pt idx="1232">
                  <c:v>29.4</c:v>
                </c:pt>
                <c:pt idx="1233">
                  <c:v>29.4</c:v>
                </c:pt>
                <c:pt idx="1234">
                  <c:v>29.4</c:v>
                </c:pt>
                <c:pt idx="1235">
                  <c:v>29.4</c:v>
                </c:pt>
                <c:pt idx="1236">
                  <c:v>29.4</c:v>
                </c:pt>
                <c:pt idx="1237">
                  <c:v>29.7</c:v>
                </c:pt>
                <c:pt idx="1238">
                  <c:v>29.7</c:v>
                </c:pt>
                <c:pt idx="1239">
                  <c:v>29.7</c:v>
                </c:pt>
                <c:pt idx="1240">
                  <c:v>29.7</c:v>
                </c:pt>
                <c:pt idx="1241">
                  <c:v>29.7</c:v>
                </c:pt>
                <c:pt idx="1242">
                  <c:v>29.7</c:v>
                </c:pt>
                <c:pt idx="1243">
                  <c:v>29.7</c:v>
                </c:pt>
                <c:pt idx="1244">
                  <c:v>29.7</c:v>
                </c:pt>
                <c:pt idx="1245">
                  <c:v>29.9</c:v>
                </c:pt>
                <c:pt idx="1246">
                  <c:v>29.9</c:v>
                </c:pt>
                <c:pt idx="1247">
                  <c:v>29.9</c:v>
                </c:pt>
                <c:pt idx="1248">
                  <c:v>29.9</c:v>
                </c:pt>
                <c:pt idx="1249">
                  <c:v>29.9</c:v>
                </c:pt>
                <c:pt idx="1250">
                  <c:v>29.9</c:v>
                </c:pt>
                <c:pt idx="1251">
                  <c:v>29.9</c:v>
                </c:pt>
                <c:pt idx="1252">
                  <c:v>29.9</c:v>
                </c:pt>
                <c:pt idx="1253">
                  <c:v>30.3</c:v>
                </c:pt>
                <c:pt idx="1254">
                  <c:v>30.3</c:v>
                </c:pt>
                <c:pt idx="1255">
                  <c:v>30.3</c:v>
                </c:pt>
                <c:pt idx="1256">
                  <c:v>30.3</c:v>
                </c:pt>
                <c:pt idx="1257">
                  <c:v>30.3</c:v>
                </c:pt>
                <c:pt idx="1258">
                  <c:v>30.3</c:v>
                </c:pt>
                <c:pt idx="1259">
                  <c:v>30.3</c:v>
                </c:pt>
                <c:pt idx="1260">
                  <c:v>30.3</c:v>
                </c:pt>
                <c:pt idx="1261">
                  <c:v>30.7</c:v>
                </c:pt>
                <c:pt idx="1262">
                  <c:v>30.7</c:v>
                </c:pt>
                <c:pt idx="1263">
                  <c:v>30.7</c:v>
                </c:pt>
                <c:pt idx="1264">
                  <c:v>30.7</c:v>
                </c:pt>
                <c:pt idx="1265">
                  <c:v>30.7</c:v>
                </c:pt>
                <c:pt idx="1266">
                  <c:v>30.7</c:v>
                </c:pt>
                <c:pt idx="1267">
                  <c:v>30.7</c:v>
                </c:pt>
                <c:pt idx="1268">
                  <c:v>30.7</c:v>
                </c:pt>
                <c:pt idx="1269">
                  <c:v>31.2</c:v>
                </c:pt>
                <c:pt idx="1270">
                  <c:v>31.2</c:v>
                </c:pt>
                <c:pt idx="1271">
                  <c:v>31.2</c:v>
                </c:pt>
                <c:pt idx="1272">
                  <c:v>31.2</c:v>
                </c:pt>
                <c:pt idx="1273">
                  <c:v>31.2</c:v>
                </c:pt>
                <c:pt idx="1274">
                  <c:v>31.2</c:v>
                </c:pt>
                <c:pt idx="1275">
                  <c:v>31.2</c:v>
                </c:pt>
                <c:pt idx="1276">
                  <c:v>31.2</c:v>
                </c:pt>
                <c:pt idx="1277">
                  <c:v>31.2</c:v>
                </c:pt>
                <c:pt idx="1278">
                  <c:v>31.6</c:v>
                </c:pt>
                <c:pt idx="1279">
                  <c:v>31.6</c:v>
                </c:pt>
                <c:pt idx="1280">
                  <c:v>31.6</c:v>
                </c:pt>
                <c:pt idx="1281">
                  <c:v>31.6</c:v>
                </c:pt>
                <c:pt idx="1282">
                  <c:v>31.6</c:v>
                </c:pt>
                <c:pt idx="1283">
                  <c:v>31.6</c:v>
                </c:pt>
                <c:pt idx="1284">
                  <c:v>31.6</c:v>
                </c:pt>
                <c:pt idx="1285">
                  <c:v>31.6</c:v>
                </c:pt>
                <c:pt idx="1286">
                  <c:v>32.200000000000003</c:v>
                </c:pt>
                <c:pt idx="1287">
                  <c:v>32.200000000000003</c:v>
                </c:pt>
                <c:pt idx="1288">
                  <c:v>32.200000000000003</c:v>
                </c:pt>
                <c:pt idx="1289">
                  <c:v>32.200000000000003</c:v>
                </c:pt>
                <c:pt idx="1290">
                  <c:v>32.200000000000003</c:v>
                </c:pt>
                <c:pt idx="1291">
                  <c:v>32.200000000000003</c:v>
                </c:pt>
                <c:pt idx="1292">
                  <c:v>32.200000000000003</c:v>
                </c:pt>
                <c:pt idx="1293">
                  <c:v>32.200000000000003</c:v>
                </c:pt>
                <c:pt idx="1294">
                  <c:v>32.6</c:v>
                </c:pt>
                <c:pt idx="1295">
                  <c:v>32.6</c:v>
                </c:pt>
                <c:pt idx="1296">
                  <c:v>32.6</c:v>
                </c:pt>
                <c:pt idx="1297">
                  <c:v>32.6</c:v>
                </c:pt>
                <c:pt idx="1298">
                  <c:v>32.6</c:v>
                </c:pt>
                <c:pt idx="1299">
                  <c:v>32.6</c:v>
                </c:pt>
                <c:pt idx="1300">
                  <c:v>32.6</c:v>
                </c:pt>
                <c:pt idx="1301">
                  <c:v>32.6</c:v>
                </c:pt>
                <c:pt idx="1302">
                  <c:v>32.9</c:v>
                </c:pt>
                <c:pt idx="1303">
                  <c:v>32.9</c:v>
                </c:pt>
                <c:pt idx="1304">
                  <c:v>32.9</c:v>
                </c:pt>
                <c:pt idx="1305">
                  <c:v>32.9</c:v>
                </c:pt>
                <c:pt idx="1306">
                  <c:v>32.9</c:v>
                </c:pt>
                <c:pt idx="1307">
                  <c:v>32.9</c:v>
                </c:pt>
                <c:pt idx="1308">
                  <c:v>32.9</c:v>
                </c:pt>
                <c:pt idx="1309">
                  <c:v>32.9</c:v>
                </c:pt>
                <c:pt idx="1310">
                  <c:v>33.1</c:v>
                </c:pt>
                <c:pt idx="1311">
                  <c:v>33.1</c:v>
                </c:pt>
                <c:pt idx="1312">
                  <c:v>33.1</c:v>
                </c:pt>
                <c:pt idx="1313">
                  <c:v>33.1</c:v>
                </c:pt>
                <c:pt idx="1314">
                  <c:v>33.1</c:v>
                </c:pt>
                <c:pt idx="1315">
                  <c:v>33.1</c:v>
                </c:pt>
                <c:pt idx="1316">
                  <c:v>33.1</c:v>
                </c:pt>
                <c:pt idx="1317">
                  <c:v>33.1</c:v>
                </c:pt>
                <c:pt idx="1318">
                  <c:v>33.299999999999997</c:v>
                </c:pt>
                <c:pt idx="1319">
                  <c:v>33.299999999999997</c:v>
                </c:pt>
                <c:pt idx="1320">
                  <c:v>33.299999999999997</c:v>
                </c:pt>
                <c:pt idx="1321">
                  <c:v>33.299999999999997</c:v>
                </c:pt>
                <c:pt idx="1322">
                  <c:v>33.299999999999997</c:v>
                </c:pt>
                <c:pt idx="1323">
                  <c:v>33.299999999999997</c:v>
                </c:pt>
                <c:pt idx="1324">
                  <c:v>33.299999999999997</c:v>
                </c:pt>
                <c:pt idx="1325">
                  <c:v>33.299999999999997</c:v>
                </c:pt>
                <c:pt idx="1326">
                  <c:v>33.299999999999997</c:v>
                </c:pt>
                <c:pt idx="1327">
                  <c:v>33.299999999999997</c:v>
                </c:pt>
                <c:pt idx="1328">
                  <c:v>33.299999999999997</c:v>
                </c:pt>
                <c:pt idx="1329">
                  <c:v>33.299999999999997</c:v>
                </c:pt>
                <c:pt idx="1330">
                  <c:v>33.299999999999997</c:v>
                </c:pt>
                <c:pt idx="1331">
                  <c:v>33.299999999999997</c:v>
                </c:pt>
                <c:pt idx="1332">
                  <c:v>33.299999999999997</c:v>
                </c:pt>
                <c:pt idx="1333">
                  <c:v>33.299999999999997</c:v>
                </c:pt>
                <c:pt idx="1334">
                  <c:v>33.299999999999997</c:v>
                </c:pt>
                <c:pt idx="1335">
                  <c:v>33.200000000000003</c:v>
                </c:pt>
                <c:pt idx="1336">
                  <c:v>33.200000000000003</c:v>
                </c:pt>
                <c:pt idx="1337">
                  <c:v>33.200000000000003</c:v>
                </c:pt>
                <c:pt idx="1338">
                  <c:v>33.200000000000003</c:v>
                </c:pt>
                <c:pt idx="1339">
                  <c:v>33.200000000000003</c:v>
                </c:pt>
                <c:pt idx="1340">
                  <c:v>33.200000000000003</c:v>
                </c:pt>
                <c:pt idx="1341">
                  <c:v>33.200000000000003</c:v>
                </c:pt>
                <c:pt idx="1342">
                  <c:v>33.200000000000003</c:v>
                </c:pt>
                <c:pt idx="1343">
                  <c:v>33.1</c:v>
                </c:pt>
                <c:pt idx="1344">
                  <c:v>33.1</c:v>
                </c:pt>
                <c:pt idx="1345">
                  <c:v>33.1</c:v>
                </c:pt>
                <c:pt idx="1346">
                  <c:v>33.1</c:v>
                </c:pt>
                <c:pt idx="1347">
                  <c:v>33.1</c:v>
                </c:pt>
                <c:pt idx="1348">
                  <c:v>33.1</c:v>
                </c:pt>
                <c:pt idx="1349">
                  <c:v>33.1</c:v>
                </c:pt>
                <c:pt idx="1350">
                  <c:v>33.1</c:v>
                </c:pt>
                <c:pt idx="1351">
                  <c:v>33</c:v>
                </c:pt>
                <c:pt idx="1352">
                  <c:v>33</c:v>
                </c:pt>
                <c:pt idx="1353">
                  <c:v>33</c:v>
                </c:pt>
                <c:pt idx="1354">
                  <c:v>33</c:v>
                </c:pt>
                <c:pt idx="1355">
                  <c:v>33</c:v>
                </c:pt>
                <c:pt idx="1356">
                  <c:v>33</c:v>
                </c:pt>
                <c:pt idx="1357">
                  <c:v>33</c:v>
                </c:pt>
                <c:pt idx="1358">
                  <c:v>33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ex2_35_envTemp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Sheet1!$F$2:$F$2011</c:f>
              <c:numCache>
                <c:formatCode>General</c:formatCode>
                <c:ptCount val="2010"/>
                <c:pt idx="0">
                  <c:v>33.799999999999997</c:v>
                </c:pt>
                <c:pt idx="1">
                  <c:v>33.799999999999997</c:v>
                </c:pt>
                <c:pt idx="2">
                  <c:v>33.799999999999997</c:v>
                </c:pt>
                <c:pt idx="3">
                  <c:v>33.799999999999997</c:v>
                </c:pt>
                <c:pt idx="4">
                  <c:v>33.799999999999997</c:v>
                </c:pt>
                <c:pt idx="5">
                  <c:v>33.799999999999997</c:v>
                </c:pt>
                <c:pt idx="6">
                  <c:v>33.799999999999997</c:v>
                </c:pt>
                <c:pt idx="7">
                  <c:v>33.799999999999997</c:v>
                </c:pt>
                <c:pt idx="8">
                  <c:v>33.799999999999997</c:v>
                </c:pt>
                <c:pt idx="9">
                  <c:v>33.799999999999997</c:v>
                </c:pt>
                <c:pt idx="10">
                  <c:v>33.799999999999997</c:v>
                </c:pt>
                <c:pt idx="11">
                  <c:v>33.799999999999997</c:v>
                </c:pt>
                <c:pt idx="12">
                  <c:v>33.799999999999997</c:v>
                </c:pt>
                <c:pt idx="13">
                  <c:v>33.799999999999997</c:v>
                </c:pt>
                <c:pt idx="14">
                  <c:v>33.799999999999997</c:v>
                </c:pt>
                <c:pt idx="15">
                  <c:v>33.799999999999997</c:v>
                </c:pt>
                <c:pt idx="16">
                  <c:v>33.799999999999997</c:v>
                </c:pt>
                <c:pt idx="17">
                  <c:v>33.799999999999997</c:v>
                </c:pt>
                <c:pt idx="18">
                  <c:v>33.799999999999997</c:v>
                </c:pt>
                <c:pt idx="19">
                  <c:v>33.799999999999997</c:v>
                </c:pt>
                <c:pt idx="20">
                  <c:v>33.799999999999997</c:v>
                </c:pt>
                <c:pt idx="21">
                  <c:v>33.799999999999997</c:v>
                </c:pt>
                <c:pt idx="22">
                  <c:v>33.799999999999997</c:v>
                </c:pt>
                <c:pt idx="23">
                  <c:v>33.799999999999997</c:v>
                </c:pt>
                <c:pt idx="24">
                  <c:v>33.799999999999997</c:v>
                </c:pt>
                <c:pt idx="25">
                  <c:v>33.799999999999997</c:v>
                </c:pt>
                <c:pt idx="26">
                  <c:v>33.799999999999997</c:v>
                </c:pt>
                <c:pt idx="27">
                  <c:v>33.799999999999997</c:v>
                </c:pt>
                <c:pt idx="28">
                  <c:v>33.799999999999997</c:v>
                </c:pt>
                <c:pt idx="29">
                  <c:v>33.799999999999997</c:v>
                </c:pt>
                <c:pt idx="30">
                  <c:v>33.799999999999997</c:v>
                </c:pt>
                <c:pt idx="31">
                  <c:v>33.799999999999997</c:v>
                </c:pt>
                <c:pt idx="32">
                  <c:v>34.1</c:v>
                </c:pt>
                <c:pt idx="33">
                  <c:v>34.1</c:v>
                </c:pt>
                <c:pt idx="34">
                  <c:v>34.1</c:v>
                </c:pt>
                <c:pt idx="35">
                  <c:v>34.1</c:v>
                </c:pt>
                <c:pt idx="36">
                  <c:v>34.1</c:v>
                </c:pt>
                <c:pt idx="37">
                  <c:v>34.1</c:v>
                </c:pt>
                <c:pt idx="38">
                  <c:v>34.1</c:v>
                </c:pt>
                <c:pt idx="39">
                  <c:v>34.1</c:v>
                </c:pt>
                <c:pt idx="40">
                  <c:v>34.4</c:v>
                </c:pt>
                <c:pt idx="41">
                  <c:v>34.4</c:v>
                </c:pt>
                <c:pt idx="42">
                  <c:v>34.4</c:v>
                </c:pt>
                <c:pt idx="43">
                  <c:v>34.4</c:v>
                </c:pt>
                <c:pt idx="44">
                  <c:v>34.4</c:v>
                </c:pt>
                <c:pt idx="45">
                  <c:v>34.4</c:v>
                </c:pt>
                <c:pt idx="46">
                  <c:v>34.4</c:v>
                </c:pt>
                <c:pt idx="47">
                  <c:v>34.4</c:v>
                </c:pt>
                <c:pt idx="48">
                  <c:v>34.799999999999997</c:v>
                </c:pt>
                <c:pt idx="49">
                  <c:v>34.799999999999997</c:v>
                </c:pt>
                <c:pt idx="50">
                  <c:v>34.799999999999997</c:v>
                </c:pt>
                <c:pt idx="51">
                  <c:v>34.799999999999997</c:v>
                </c:pt>
                <c:pt idx="52">
                  <c:v>34.799999999999997</c:v>
                </c:pt>
                <c:pt idx="53">
                  <c:v>34.799999999999997</c:v>
                </c:pt>
                <c:pt idx="54">
                  <c:v>34.799999999999997</c:v>
                </c:pt>
                <c:pt idx="55">
                  <c:v>34.799999999999997</c:v>
                </c:pt>
                <c:pt idx="56">
                  <c:v>34.799999999999997</c:v>
                </c:pt>
                <c:pt idx="57">
                  <c:v>35.299999999999997</c:v>
                </c:pt>
                <c:pt idx="58">
                  <c:v>35.299999999999997</c:v>
                </c:pt>
                <c:pt idx="59">
                  <c:v>35.299999999999997</c:v>
                </c:pt>
                <c:pt idx="60">
                  <c:v>35.299999999999997</c:v>
                </c:pt>
                <c:pt idx="61">
                  <c:v>35.299999999999997</c:v>
                </c:pt>
                <c:pt idx="62">
                  <c:v>35.299999999999997</c:v>
                </c:pt>
                <c:pt idx="63">
                  <c:v>35.299999999999997</c:v>
                </c:pt>
                <c:pt idx="64">
                  <c:v>35.299999999999997</c:v>
                </c:pt>
                <c:pt idx="65">
                  <c:v>35.9</c:v>
                </c:pt>
                <c:pt idx="66">
                  <c:v>35.9</c:v>
                </c:pt>
                <c:pt idx="67">
                  <c:v>35.9</c:v>
                </c:pt>
                <c:pt idx="68">
                  <c:v>35.9</c:v>
                </c:pt>
                <c:pt idx="69">
                  <c:v>35.9</c:v>
                </c:pt>
                <c:pt idx="70">
                  <c:v>35.9</c:v>
                </c:pt>
                <c:pt idx="71">
                  <c:v>35.9</c:v>
                </c:pt>
                <c:pt idx="72">
                  <c:v>35.9</c:v>
                </c:pt>
                <c:pt idx="73">
                  <c:v>36.5</c:v>
                </c:pt>
                <c:pt idx="74">
                  <c:v>36.5</c:v>
                </c:pt>
                <c:pt idx="75">
                  <c:v>36.5</c:v>
                </c:pt>
                <c:pt idx="76">
                  <c:v>36.5</c:v>
                </c:pt>
                <c:pt idx="77">
                  <c:v>36.5</c:v>
                </c:pt>
                <c:pt idx="78">
                  <c:v>36.5</c:v>
                </c:pt>
                <c:pt idx="79">
                  <c:v>36.5</c:v>
                </c:pt>
                <c:pt idx="80">
                  <c:v>36.5</c:v>
                </c:pt>
                <c:pt idx="81">
                  <c:v>36.9</c:v>
                </c:pt>
                <c:pt idx="82">
                  <c:v>36.9</c:v>
                </c:pt>
                <c:pt idx="83">
                  <c:v>36.9</c:v>
                </c:pt>
                <c:pt idx="84">
                  <c:v>36.9</c:v>
                </c:pt>
                <c:pt idx="85">
                  <c:v>36.9</c:v>
                </c:pt>
                <c:pt idx="86">
                  <c:v>36.9</c:v>
                </c:pt>
                <c:pt idx="87">
                  <c:v>36.9</c:v>
                </c:pt>
                <c:pt idx="88">
                  <c:v>36.9</c:v>
                </c:pt>
                <c:pt idx="89">
                  <c:v>37.299999999999997</c:v>
                </c:pt>
                <c:pt idx="90">
                  <c:v>37.299999999999997</c:v>
                </c:pt>
                <c:pt idx="91">
                  <c:v>37.299999999999997</c:v>
                </c:pt>
                <c:pt idx="92">
                  <c:v>37.299999999999997</c:v>
                </c:pt>
                <c:pt idx="93">
                  <c:v>37.299999999999997</c:v>
                </c:pt>
                <c:pt idx="94">
                  <c:v>37.299999999999997</c:v>
                </c:pt>
                <c:pt idx="95">
                  <c:v>37.299999999999997</c:v>
                </c:pt>
                <c:pt idx="96">
                  <c:v>37.299999999999997</c:v>
                </c:pt>
                <c:pt idx="97">
                  <c:v>37.6</c:v>
                </c:pt>
                <c:pt idx="98">
                  <c:v>37.6</c:v>
                </c:pt>
                <c:pt idx="99">
                  <c:v>37.6</c:v>
                </c:pt>
                <c:pt idx="100">
                  <c:v>37.6</c:v>
                </c:pt>
                <c:pt idx="101">
                  <c:v>37.6</c:v>
                </c:pt>
                <c:pt idx="102">
                  <c:v>37.6</c:v>
                </c:pt>
                <c:pt idx="103">
                  <c:v>37.6</c:v>
                </c:pt>
                <c:pt idx="104">
                  <c:v>37.6</c:v>
                </c:pt>
                <c:pt idx="105">
                  <c:v>37.6</c:v>
                </c:pt>
                <c:pt idx="106">
                  <c:v>37.700000000000003</c:v>
                </c:pt>
                <c:pt idx="107">
                  <c:v>37.700000000000003</c:v>
                </c:pt>
                <c:pt idx="108">
                  <c:v>37.700000000000003</c:v>
                </c:pt>
                <c:pt idx="109">
                  <c:v>37.700000000000003</c:v>
                </c:pt>
                <c:pt idx="110">
                  <c:v>37.700000000000003</c:v>
                </c:pt>
                <c:pt idx="111">
                  <c:v>37.700000000000003</c:v>
                </c:pt>
                <c:pt idx="112">
                  <c:v>37.700000000000003</c:v>
                </c:pt>
                <c:pt idx="113">
                  <c:v>37.700000000000003</c:v>
                </c:pt>
                <c:pt idx="114">
                  <c:v>37.799999999999997</c:v>
                </c:pt>
                <c:pt idx="115">
                  <c:v>37.799999999999997</c:v>
                </c:pt>
                <c:pt idx="116">
                  <c:v>37.799999999999997</c:v>
                </c:pt>
                <c:pt idx="117">
                  <c:v>37.799999999999997</c:v>
                </c:pt>
                <c:pt idx="118">
                  <c:v>37.799999999999997</c:v>
                </c:pt>
                <c:pt idx="119">
                  <c:v>37.799999999999997</c:v>
                </c:pt>
                <c:pt idx="120">
                  <c:v>37.799999999999997</c:v>
                </c:pt>
                <c:pt idx="121">
                  <c:v>37.799999999999997</c:v>
                </c:pt>
                <c:pt idx="122">
                  <c:v>37.799999999999997</c:v>
                </c:pt>
                <c:pt idx="123">
                  <c:v>37.799999999999997</c:v>
                </c:pt>
                <c:pt idx="124">
                  <c:v>37.799999999999997</c:v>
                </c:pt>
                <c:pt idx="125">
                  <c:v>37.799999999999997</c:v>
                </c:pt>
                <c:pt idx="126">
                  <c:v>37.799999999999997</c:v>
                </c:pt>
                <c:pt idx="127">
                  <c:v>37.799999999999997</c:v>
                </c:pt>
                <c:pt idx="128">
                  <c:v>37.799999999999997</c:v>
                </c:pt>
                <c:pt idx="129">
                  <c:v>37.799999999999997</c:v>
                </c:pt>
                <c:pt idx="130">
                  <c:v>37.700000000000003</c:v>
                </c:pt>
                <c:pt idx="131">
                  <c:v>37.700000000000003</c:v>
                </c:pt>
                <c:pt idx="132">
                  <c:v>37.700000000000003</c:v>
                </c:pt>
                <c:pt idx="133">
                  <c:v>37.700000000000003</c:v>
                </c:pt>
                <c:pt idx="134">
                  <c:v>37.700000000000003</c:v>
                </c:pt>
                <c:pt idx="135">
                  <c:v>37.700000000000003</c:v>
                </c:pt>
                <c:pt idx="136">
                  <c:v>37.700000000000003</c:v>
                </c:pt>
                <c:pt idx="137">
                  <c:v>37.700000000000003</c:v>
                </c:pt>
                <c:pt idx="138">
                  <c:v>37.5</c:v>
                </c:pt>
                <c:pt idx="139">
                  <c:v>37.5</c:v>
                </c:pt>
                <c:pt idx="140">
                  <c:v>37.5</c:v>
                </c:pt>
                <c:pt idx="141">
                  <c:v>37.5</c:v>
                </c:pt>
                <c:pt idx="142">
                  <c:v>37.5</c:v>
                </c:pt>
                <c:pt idx="143">
                  <c:v>37.5</c:v>
                </c:pt>
                <c:pt idx="144">
                  <c:v>37.5</c:v>
                </c:pt>
                <c:pt idx="145">
                  <c:v>37.5</c:v>
                </c:pt>
                <c:pt idx="146">
                  <c:v>37.5</c:v>
                </c:pt>
                <c:pt idx="147">
                  <c:v>37.200000000000003</c:v>
                </c:pt>
                <c:pt idx="148">
                  <c:v>37.200000000000003</c:v>
                </c:pt>
                <c:pt idx="149">
                  <c:v>37.200000000000003</c:v>
                </c:pt>
                <c:pt idx="150">
                  <c:v>37.200000000000003</c:v>
                </c:pt>
                <c:pt idx="151">
                  <c:v>37.200000000000003</c:v>
                </c:pt>
                <c:pt idx="152">
                  <c:v>37.200000000000003</c:v>
                </c:pt>
                <c:pt idx="153">
                  <c:v>37.200000000000003</c:v>
                </c:pt>
                <c:pt idx="154">
                  <c:v>37.200000000000003</c:v>
                </c:pt>
                <c:pt idx="155">
                  <c:v>36.9</c:v>
                </c:pt>
                <c:pt idx="156">
                  <c:v>36.9</c:v>
                </c:pt>
                <c:pt idx="157">
                  <c:v>36.9</c:v>
                </c:pt>
                <c:pt idx="158">
                  <c:v>36.9</c:v>
                </c:pt>
                <c:pt idx="159">
                  <c:v>36.9</c:v>
                </c:pt>
                <c:pt idx="160">
                  <c:v>36.9</c:v>
                </c:pt>
                <c:pt idx="161">
                  <c:v>36.9</c:v>
                </c:pt>
                <c:pt idx="162">
                  <c:v>36.9</c:v>
                </c:pt>
                <c:pt idx="163">
                  <c:v>36.6</c:v>
                </c:pt>
                <c:pt idx="164">
                  <c:v>36.6</c:v>
                </c:pt>
                <c:pt idx="165">
                  <c:v>36.6</c:v>
                </c:pt>
                <c:pt idx="166">
                  <c:v>36.6</c:v>
                </c:pt>
                <c:pt idx="167">
                  <c:v>36.6</c:v>
                </c:pt>
                <c:pt idx="168">
                  <c:v>36.6</c:v>
                </c:pt>
                <c:pt idx="169">
                  <c:v>36.6</c:v>
                </c:pt>
                <c:pt idx="170">
                  <c:v>36.6</c:v>
                </c:pt>
                <c:pt idx="171">
                  <c:v>36.200000000000003</c:v>
                </c:pt>
                <c:pt idx="172">
                  <c:v>36.200000000000003</c:v>
                </c:pt>
                <c:pt idx="173">
                  <c:v>36.200000000000003</c:v>
                </c:pt>
                <c:pt idx="174">
                  <c:v>36.200000000000003</c:v>
                </c:pt>
                <c:pt idx="175">
                  <c:v>36.200000000000003</c:v>
                </c:pt>
                <c:pt idx="176">
                  <c:v>36.200000000000003</c:v>
                </c:pt>
                <c:pt idx="177">
                  <c:v>36.200000000000003</c:v>
                </c:pt>
                <c:pt idx="178">
                  <c:v>36.200000000000003</c:v>
                </c:pt>
                <c:pt idx="179">
                  <c:v>35.9</c:v>
                </c:pt>
                <c:pt idx="180">
                  <c:v>35.9</c:v>
                </c:pt>
                <c:pt idx="181">
                  <c:v>35.9</c:v>
                </c:pt>
                <c:pt idx="182">
                  <c:v>35.9</c:v>
                </c:pt>
                <c:pt idx="183">
                  <c:v>35.9</c:v>
                </c:pt>
                <c:pt idx="184">
                  <c:v>35.9</c:v>
                </c:pt>
                <c:pt idx="185">
                  <c:v>35.9</c:v>
                </c:pt>
                <c:pt idx="186">
                  <c:v>35.9</c:v>
                </c:pt>
                <c:pt idx="187">
                  <c:v>35.5</c:v>
                </c:pt>
                <c:pt idx="188">
                  <c:v>35.5</c:v>
                </c:pt>
                <c:pt idx="189">
                  <c:v>35.5</c:v>
                </c:pt>
                <c:pt idx="190">
                  <c:v>35.5</c:v>
                </c:pt>
                <c:pt idx="191">
                  <c:v>35.5</c:v>
                </c:pt>
                <c:pt idx="192">
                  <c:v>35.5</c:v>
                </c:pt>
                <c:pt idx="193">
                  <c:v>35.5</c:v>
                </c:pt>
                <c:pt idx="194">
                  <c:v>35.5</c:v>
                </c:pt>
                <c:pt idx="195">
                  <c:v>35.5</c:v>
                </c:pt>
                <c:pt idx="196">
                  <c:v>35.299999999999997</c:v>
                </c:pt>
                <c:pt idx="197">
                  <c:v>35.299999999999997</c:v>
                </c:pt>
                <c:pt idx="198">
                  <c:v>35.299999999999997</c:v>
                </c:pt>
                <c:pt idx="199">
                  <c:v>35.299999999999997</c:v>
                </c:pt>
                <c:pt idx="200">
                  <c:v>35.299999999999997</c:v>
                </c:pt>
                <c:pt idx="201">
                  <c:v>35.299999999999997</c:v>
                </c:pt>
                <c:pt idx="202">
                  <c:v>35.299999999999997</c:v>
                </c:pt>
                <c:pt idx="203">
                  <c:v>35.299999999999997</c:v>
                </c:pt>
                <c:pt idx="204">
                  <c:v>35</c:v>
                </c:pt>
                <c:pt idx="205">
                  <c:v>35</c:v>
                </c:pt>
                <c:pt idx="206">
                  <c:v>35</c:v>
                </c:pt>
                <c:pt idx="207">
                  <c:v>35</c:v>
                </c:pt>
                <c:pt idx="208">
                  <c:v>35</c:v>
                </c:pt>
                <c:pt idx="209">
                  <c:v>35</c:v>
                </c:pt>
                <c:pt idx="210">
                  <c:v>35</c:v>
                </c:pt>
                <c:pt idx="211">
                  <c:v>35</c:v>
                </c:pt>
                <c:pt idx="212">
                  <c:v>34.700000000000003</c:v>
                </c:pt>
                <c:pt idx="213">
                  <c:v>34.700000000000003</c:v>
                </c:pt>
                <c:pt idx="214">
                  <c:v>34.700000000000003</c:v>
                </c:pt>
                <c:pt idx="215">
                  <c:v>34.700000000000003</c:v>
                </c:pt>
                <c:pt idx="216">
                  <c:v>34.700000000000003</c:v>
                </c:pt>
                <c:pt idx="217">
                  <c:v>34.700000000000003</c:v>
                </c:pt>
                <c:pt idx="218">
                  <c:v>34.700000000000003</c:v>
                </c:pt>
                <c:pt idx="219">
                  <c:v>34.700000000000003</c:v>
                </c:pt>
                <c:pt idx="220">
                  <c:v>34.4</c:v>
                </c:pt>
                <c:pt idx="221">
                  <c:v>34.4</c:v>
                </c:pt>
                <c:pt idx="222">
                  <c:v>34.4</c:v>
                </c:pt>
                <c:pt idx="223">
                  <c:v>34.4</c:v>
                </c:pt>
                <c:pt idx="224">
                  <c:v>34.4</c:v>
                </c:pt>
                <c:pt idx="225">
                  <c:v>34.4</c:v>
                </c:pt>
                <c:pt idx="226">
                  <c:v>34.4</c:v>
                </c:pt>
                <c:pt idx="227">
                  <c:v>34.4</c:v>
                </c:pt>
                <c:pt idx="228">
                  <c:v>34.1</c:v>
                </c:pt>
                <c:pt idx="229">
                  <c:v>34.1</c:v>
                </c:pt>
                <c:pt idx="230">
                  <c:v>34.1</c:v>
                </c:pt>
                <c:pt idx="231">
                  <c:v>34.1</c:v>
                </c:pt>
                <c:pt idx="232">
                  <c:v>34.1</c:v>
                </c:pt>
                <c:pt idx="233">
                  <c:v>34.1</c:v>
                </c:pt>
                <c:pt idx="234">
                  <c:v>34.1</c:v>
                </c:pt>
                <c:pt idx="235">
                  <c:v>34.1</c:v>
                </c:pt>
                <c:pt idx="236">
                  <c:v>34.1</c:v>
                </c:pt>
                <c:pt idx="237">
                  <c:v>33.799999999999997</c:v>
                </c:pt>
                <c:pt idx="238">
                  <c:v>33.799999999999997</c:v>
                </c:pt>
                <c:pt idx="239">
                  <c:v>33.799999999999997</c:v>
                </c:pt>
                <c:pt idx="240">
                  <c:v>33.799999999999997</c:v>
                </c:pt>
                <c:pt idx="241">
                  <c:v>33.799999999999997</c:v>
                </c:pt>
                <c:pt idx="242">
                  <c:v>33.799999999999997</c:v>
                </c:pt>
                <c:pt idx="243">
                  <c:v>33.799999999999997</c:v>
                </c:pt>
                <c:pt idx="244">
                  <c:v>33.799999999999997</c:v>
                </c:pt>
                <c:pt idx="245">
                  <c:v>33.6</c:v>
                </c:pt>
                <c:pt idx="246">
                  <c:v>33.6</c:v>
                </c:pt>
                <c:pt idx="247">
                  <c:v>33.6</c:v>
                </c:pt>
                <c:pt idx="248">
                  <c:v>33.6</c:v>
                </c:pt>
                <c:pt idx="249">
                  <c:v>33.6</c:v>
                </c:pt>
                <c:pt idx="250">
                  <c:v>33.6</c:v>
                </c:pt>
                <c:pt idx="251">
                  <c:v>33.6</c:v>
                </c:pt>
                <c:pt idx="252">
                  <c:v>33.6</c:v>
                </c:pt>
                <c:pt idx="253">
                  <c:v>33.6</c:v>
                </c:pt>
                <c:pt idx="254">
                  <c:v>33.6</c:v>
                </c:pt>
                <c:pt idx="255">
                  <c:v>33.6</c:v>
                </c:pt>
                <c:pt idx="256">
                  <c:v>33.6</c:v>
                </c:pt>
                <c:pt idx="257">
                  <c:v>33.6</c:v>
                </c:pt>
                <c:pt idx="258">
                  <c:v>33.6</c:v>
                </c:pt>
                <c:pt idx="259">
                  <c:v>33.6</c:v>
                </c:pt>
                <c:pt idx="260">
                  <c:v>33.6</c:v>
                </c:pt>
                <c:pt idx="261">
                  <c:v>33.700000000000003</c:v>
                </c:pt>
                <c:pt idx="262">
                  <c:v>33.700000000000003</c:v>
                </c:pt>
                <c:pt idx="263">
                  <c:v>33.700000000000003</c:v>
                </c:pt>
                <c:pt idx="264">
                  <c:v>33.700000000000003</c:v>
                </c:pt>
                <c:pt idx="265">
                  <c:v>33.700000000000003</c:v>
                </c:pt>
                <c:pt idx="266">
                  <c:v>33.700000000000003</c:v>
                </c:pt>
                <c:pt idx="267">
                  <c:v>33.700000000000003</c:v>
                </c:pt>
                <c:pt idx="268">
                  <c:v>33.700000000000003</c:v>
                </c:pt>
                <c:pt idx="269">
                  <c:v>33.9</c:v>
                </c:pt>
                <c:pt idx="270">
                  <c:v>33.9</c:v>
                </c:pt>
                <c:pt idx="271">
                  <c:v>33.9</c:v>
                </c:pt>
                <c:pt idx="272">
                  <c:v>33.9</c:v>
                </c:pt>
                <c:pt idx="273">
                  <c:v>33.9</c:v>
                </c:pt>
                <c:pt idx="274">
                  <c:v>33.9</c:v>
                </c:pt>
                <c:pt idx="275">
                  <c:v>33.9</c:v>
                </c:pt>
                <c:pt idx="276">
                  <c:v>33.9</c:v>
                </c:pt>
                <c:pt idx="277">
                  <c:v>33.9</c:v>
                </c:pt>
                <c:pt idx="278">
                  <c:v>34.299999999999997</c:v>
                </c:pt>
                <c:pt idx="279">
                  <c:v>34.299999999999997</c:v>
                </c:pt>
                <c:pt idx="280">
                  <c:v>34.299999999999997</c:v>
                </c:pt>
                <c:pt idx="281">
                  <c:v>34.299999999999997</c:v>
                </c:pt>
                <c:pt idx="282">
                  <c:v>34.299999999999997</c:v>
                </c:pt>
                <c:pt idx="283">
                  <c:v>34.299999999999997</c:v>
                </c:pt>
                <c:pt idx="284">
                  <c:v>34.299999999999997</c:v>
                </c:pt>
                <c:pt idx="285">
                  <c:v>34.299999999999997</c:v>
                </c:pt>
                <c:pt idx="286">
                  <c:v>34.799999999999997</c:v>
                </c:pt>
                <c:pt idx="287">
                  <c:v>34.799999999999997</c:v>
                </c:pt>
                <c:pt idx="288">
                  <c:v>34.799999999999997</c:v>
                </c:pt>
                <c:pt idx="289">
                  <c:v>34.799999999999997</c:v>
                </c:pt>
                <c:pt idx="290">
                  <c:v>34.799999999999997</c:v>
                </c:pt>
                <c:pt idx="291">
                  <c:v>34.799999999999997</c:v>
                </c:pt>
                <c:pt idx="292">
                  <c:v>34.799999999999997</c:v>
                </c:pt>
                <c:pt idx="293">
                  <c:v>34.799999999999997</c:v>
                </c:pt>
                <c:pt idx="294">
                  <c:v>35.299999999999997</c:v>
                </c:pt>
                <c:pt idx="295">
                  <c:v>35.299999999999997</c:v>
                </c:pt>
                <c:pt idx="296">
                  <c:v>35.299999999999997</c:v>
                </c:pt>
                <c:pt idx="297">
                  <c:v>35.299999999999997</c:v>
                </c:pt>
                <c:pt idx="298">
                  <c:v>35.299999999999997</c:v>
                </c:pt>
                <c:pt idx="299">
                  <c:v>35.299999999999997</c:v>
                </c:pt>
                <c:pt idx="300">
                  <c:v>35.299999999999997</c:v>
                </c:pt>
                <c:pt idx="301">
                  <c:v>35.299999999999997</c:v>
                </c:pt>
                <c:pt idx="302">
                  <c:v>35.799999999999997</c:v>
                </c:pt>
                <c:pt idx="303">
                  <c:v>35.799999999999997</c:v>
                </c:pt>
                <c:pt idx="304">
                  <c:v>35.799999999999997</c:v>
                </c:pt>
                <c:pt idx="305">
                  <c:v>35.799999999999997</c:v>
                </c:pt>
                <c:pt idx="306">
                  <c:v>35.799999999999997</c:v>
                </c:pt>
                <c:pt idx="307">
                  <c:v>35.799999999999997</c:v>
                </c:pt>
                <c:pt idx="308">
                  <c:v>35.799999999999997</c:v>
                </c:pt>
                <c:pt idx="309">
                  <c:v>35.799999999999997</c:v>
                </c:pt>
                <c:pt idx="310">
                  <c:v>36.299999999999997</c:v>
                </c:pt>
                <c:pt idx="311">
                  <c:v>36.299999999999997</c:v>
                </c:pt>
                <c:pt idx="312">
                  <c:v>36.299999999999997</c:v>
                </c:pt>
                <c:pt idx="313">
                  <c:v>36.299999999999997</c:v>
                </c:pt>
                <c:pt idx="314">
                  <c:v>36.299999999999997</c:v>
                </c:pt>
                <c:pt idx="315">
                  <c:v>36.299999999999997</c:v>
                </c:pt>
                <c:pt idx="316">
                  <c:v>36.299999999999997</c:v>
                </c:pt>
                <c:pt idx="317">
                  <c:v>36.299999999999997</c:v>
                </c:pt>
                <c:pt idx="318">
                  <c:v>36.9</c:v>
                </c:pt>
                <c:pt idx="319">
                  <c:v>36.9</c:v>
                </c:pt>
                <c:pt idx="320">
                  <c:v>36.9</c:v>
                </c:pt>
                <c:pt idx="321">
                  <c:v>36.9</c:v>
                </c:pt>
                <c:pt idx="322">
                  <c:v>36.9</c:v>
                </c:pt>
                <c:pt idx="323">
                  <c:v>36.9</c:v>
                </c:pt>
                <c:pt idx="324">
                  <c:v>36.9</c:v>
                </c:pt>
                <c:pt idx="325">
                  <c:v>36.9</c:v>
                </c:pt>
                <c:pt idx="326">
                  <c:v>36.9</c:v>
                </c:pt>
                <c:pt idx="327">
                  <c:v>37.299999999999997</c:v>
                </c:pt>
                <c:pt idx="328">
                  <c:v>37.299999999999997</c:v>
                </c:pt>
                <c:pt idx="329">
                  <c:v>37.299999999999997</c:v>
                </c:pt>
                <c:pt idx="330">
                  <c:v>37.299999999999997</c:v>
                </c:pt>
                <c:pt idx="331">
                  <c:v>37.299999999999997</c:v>
                </c:pt>
                <c:pt idx="332">
                  <c:v>37.299999999999997</c:v>
                </c:pt>
                <c:pt idx="333">
                  <c:v>37.299999999999997</c:v>
                </c:pt>
                <c:pt idx="334">
                  <c:v>37.299999999999997</c:v>
                </c:pt>
                <c:pt idx="335">
                  <c:v>37.700000000000003</c:v>
                </c:pt>
                <c:pt idx="336">
                  <c:v>37.700000000000003</c:v>
                </c:pt>
                <c:pt idx="337">
                  <c:v>37.700000000000003</c:v>
                </c:pt>
                <c:pt idx="338">
                  <c:v>37.700000000000003</c:v>
                </c:pt>
                <c:pt idx="339">
                  <c:v>37.700000000000003</c:v>
                </c:pt>
                <c:pt idx="340">
                  <c:v>37.700000000000003</c:v>
                </c:pt>
                <c:pt idx="341">
                  <c:v>37.700000000000003</c:v>
                </c:pt>
                <c:pt idx="342">
                  <c:v>37.700000000000003</c:v>
                </c:pt>
                <c:pt idx="343">
                  <c:v>38</c:v>
                </c:pt>
                <c:pt idx="344">
                  <c:v>38</c:v>
                </c:pt>
                <c:pt idx="345">
                  <c:v>38</c:v>
                </c:pt>
                <c:pt idx="346">
                  <c:v>38</c:v>
                </c:pt>
                <c:pt idx="347">
                  <c:v>38</c:v>
                </c:pt>
                <c:pt idx="348">
                  <c:v>38</c:v>
                </c:pt>
                <c:pt idx="349">
                  <c:v>38</c:v>
                </c:pt>
                <c:pt idx="350">
                  <c:v>38</c:v>
                </c:pt>
                <c:pt idx="351">
                  <c:v>38.1</c:v>
                </c:pt>
                <c:pt idx="352">
                  <c:v>38.1</c:v>
                </c:pt>
                <c:pt idx="353">
                  <c:v>38.1</c:v>
                </c:pt>
                <c:pt idx="354">
                  <c:v>38.1</c:v>
                </c:pt>
                <c:pt idx="355">
                  <c:v>38.1</c:v>
                </c:pt>
                <c:pt idx="356">
                  <c:v>38.1</c:v>
                </c:pt>
                <c:pt idx="357">
                  <c:v>38.1</c:v>
                </c:pt>
                <c:pt idx="358">
                  <c:v>38.1</c:v>
                </c:pt>
                <c:pt idx="359">
                  <c:v>38</c:v>
                </c:pt>
                <c:pt idx="360">
                  <c:v>38</c:v>
                </c:pt>
                <c:pt idx="361">
                  <c:v>38</c:v>
                </c:pt>
                <c:pt idx="362">
                  <c:v>38</c:v>
                </c:pt>
                <c:pt idx="363">
                  <c:v>38</c:v>
                </c:pt>
                <c:pt idx="364">
                  <c:v>38</c:v>
                </c:pt>
                <c:pt idx="365">
                  <c:v>38</c:v>
                </c:pt>
                <c:pt idx="366">
                  <c:v>38</c:v>
                </c:pt>
                <c:pt idx="367">
                  <c:v>38</c:v>
                </c:pt>
                <c:pt idx="368">
                  <c:v>37.799999999999997</c:v>
                </c:pt>
                <c:pt idx="369">
                  <c:v>37.799999999999997</c:v>
                </c:pt>
                <c:pt idx="370">
                  <c:v>37.799999999999997</c:v>
                </c:pt>
                <c:pt idx="371">
                  <c:v>37.799999999999997</c:v>
                </c:pt>
                <c:pt idx="372">
                  <c:v>37.799999999999997</c:v>
                </c:pt>
                <c:pt idx="373">
                  <c:v>37.799999999999997</c:v>
                </c:pt>
                <c:pt idx="374">
                  <c:v>37.799999999999997</c:v>
                </c:pt>
                <c:pt idx="375">
                  <c:v>37.799999999999997</c:v>
                </c:pt>
                <c:pt idx="376">
                  <c:v>37.6</c:v>
                </c:pt>
                <c:pt idx="377">
                  <c:v>37.6</c:v>
                </c:pt>
                <c:pt idx="378">
                  <c:v>37.6</c:v>
                </c:pt>
                <c:pt idx="379">
                  <c:v>37.6</c:v>
                </c:pt>
                <c:pt idx="380">
                  <c:v>37.6</c:v>
                </c:pt>
                <c:pt idx="381">
                  <c:v>37.6</c:v>
                </c:pt>
                <c:pt idx="382">
                  <c:v>37.6</c:v>
                </c:pt>
                <c:pt idx="383">
                  <c:v>37.6</c:v>
                </c:pt>
                <c:pt idx="384">
                  <c:v>37.299999999999997</c:v>
                </c:pt>
                <c:pt idx="385">
                  <c:v>37.299999999999997</c:v>
                </c:pt>
                <c:pt idx="386">
                  <c:v>37.299999999999997</c:v>
                </c:pt>
                <c:pt idx="387">
                  <c:v>37.299999999999997</c:v>
                </c:pt>
                <c:pt idx="388">
                  <c:v>37.299999999999997</c:v>
                </c:pt>
                <c:pt idx="389">
                  <c:v>37.299999999999997</c:v>
                </c:pt>
                <c:pt idx="390">
                  <c:v>37.299999999999997</c:v>
                </c:pt>
                <c:pt idx="391">
                  <c:v>37.299999999999997</c:v>
                </c:pt>
                <c:pt idx="392">
                  <c:v>37</c:v>
                </c:pt>
                <c:pt idx="393">
                  <c:v>37</c:v>
                </c:pt>
                <c:pt idx="394">
                  <c:v>37</c:v>
                </c:pt>
                <c:pt idx="395">
                  <c:v>37</c:v>
                </c:pt>
                <c:pt idx="396">
                  <c:v>37</c:v>
                </c:pt>
                <c:pt idx="397">
                  <c:v>37</c:v>
                </c:pt>
                <c:pt idx="398">
                  <c:v>37</c:v>
                </c:pt>
                <c:pt idx="399">
                  <c:v>37</c:v>
                </c:pt>
                <c:pt idx="400">
                  <c:v>36.700000000000003</c:v>
                </c:pt>
                <c:pt idx="401">
                  <c:v>36.700000000000003</c:v>
                </c:pt>
                <c:pt idx="402">
                  <c:v>36.700000000000003</c:v>
                </c:pt>
                <c:pt idx="403">
                  <c:v>36.700000000000003</c:v>
                </c:pt>
                <c:pt idx="404">
                  <c:v>36.700000000000003</c:v>
                </c:pt>
                <c:pt idx="405">
                  <c:v>36.700000000000003</c:v>
                </c:pt>
                <c:pt idx="406">
                  <c:v>36.700000000000003</c:v>
                </c:pt>
                <c:pt idx="407">
                  <c:v>36.700000000000003</c:v>
                </c:pt>
                <c:pt idx="408">
                  <c:v>36.4</c:v>
                </c:pt>
                <c:pt idx="409">
                  <c:v>36.4</c:v>
                </c:pt>
                <c:pt idx="410">
                  <c:v>36.4</c:v>
                </c:pt>
                <c:pt idx="411">
                  <c:v>36.4</c:v>
                </c:pt>
                <c:pt idx="412">
                  <c:v>36.4</c:v>
                </c:pt>
                <c:pt idx="413">
                  <c:v>36.4</c:v>
                </c:pt>
                <c:pt idx="414">
                  <c:v>36.4</c:v>
                </c:pt>
                <c:pt idx="415">
                  <c:v>36.4</c:v>
                </c:pt>
                <c:pt idx="416">
                  <c:v>36.4</c:v>
                </c:pt>
                <c:pt idx="417">
                  <c:v>36.1</c:v>
                </c:pt>
                <c:pt idx="418">
                  <c:v>36.1</c:v>
                </c:pt>
                <c:pt idx="419">
                  <c:v>36.1</c:v>
                </c:pt>
                <c:pt idx="420">
                  <c:v>36.1</c:v>
                </c:pt>
                <c:pt idx="421">
                  <c:v>36.1</c:v>
                </c:pt>
                <c:pt idx="422">
                  <c:v>36.1</c:v>
                </c:pt>
                <c:pt idx="423">
                  <c:v>36.1</c:v>
                </c:pt>
                <c:pt idx="424">
                  <c:v>36.1</c:v>
                </c:pt>
                <c:pt idx="425">
                  <c:v>35.799999999999997</c:v>
                </c:pt>
                <c:pt idx="426">
                  <c:v>35.799999999999997</c:v>
                </c:pt>
                <c:pt idx="427">
                  <c:v>35.799999999999997</c:v>
                </c:pt>
                <c:pt idx="428">
                  <c:v>35.799999999999997</c:v>
                </c:pt>
                <c:pt idx="429">
                  <c:v>35.799999999999997</c:v>
                </c:pt>
                <c:pt idx="430">
                  <c:v>35.799999999999997</c:v>
                </c:pt>
                <c:pt idx="431">
                  <c:v>35.799999999999997</c:v>
                </c:pt>
                <c:pt idx="432">
                  <c:v>35.799999999999997</c:v>
                </c:pt>
                <c:pt idx="433">
                  <c:v>35.5</c:v>
                </c:pt>
                <c:pt idx="434">
                  <c:v>35.5</c:v>
                </c:pt>
                <c:pt idx="435">
                  <c:v>35.5</c:v>
                </c:pt>
                <c:pt idx="436">
                  <c:v>35.5</c:v>
                </c:pt>
                <c:pt idx="437">
                  <c:v>35.5</c:v>
                </c:pt>
                <c:pt idx="438">
                  <c:v>35.5</c:v>
                </c:pt>
                <c:pt idx="439">
                  <c:v>35.5</c:v>
                </c:pt>
                <c:pt idx="440">
                  <c:v>35.5</c:v>
                </c:pt>
                <c:pt idx="441">
                  <c:v>35.200000000000003</c:v>
                </c:pt>
                <c:pt idx="442">
                  <c:v>35.200000000000003</c:v>
                </c:pt>
                <c:pt idx="443">
                  <c:v>35.200000000000003</c:v>
                </c:pt>
                <c:pt idx="444">
                  <c:v>35.200000000000003</c:v>
                </c:pt>
                <c:pt idx="445">
                  <c:v>35.200000000000003</c:v>
                </c:pt>
                <c:pt idx="446">
                  <c:v>35.200000000000003</c:v>
                </c:pt>
                <c:pt idx="447">
                  <c:v>35.200000000000003</c:v>
                </c:pt>
                <c:pt idx="448">
                  <c:v>35.200000000000003</c:v>
                </c:pt>
                <c:pt idx="449">
                  <c:v>34.9</c:v>
                </c:pt>
                <c:pt idx="450">
                  <c:v>34.9</c:v>
                </c:pt>
                <c:pt idx="451">
                  <c:v>34.9</c:v>
                </c:pt>
                <c:pt idx="452">
                  <c:v>34.9</c:v>
                </c:pt>
                <c:pt idx="453">
                  <c:v>34.9</c:v>
                </c:pt>
                <c:pt idx="454">
                  <c:v>34.9</c:v>
                </c:pt>
                <c:pt idx="455">
                  <c:v>34.9</c:v>
                </c:pt>
                <c:pt idx="456">
                  <c:v>34.9</c:v>
                </c:pt>
                <c:pt idx="457">
                  <c:v>34.9</c:v>
                </c:pt>
                <c:pt idx="458">
                  <c:v>34.6</c:v>
                </c:pt>
                <c:pt idx="459">
                  <c:v>34.6</c:v>
                </c:pt>
                <c:pt idx="460">
                  <c:v>34.6</c:v>
                </c:pt>
                <c:pt idx="461">
                  <c:v>34.6</c:v>
                </c:pt>
                <c:pt idx="462">
                  <c:v>34.6</c:v>
                </c:pt>
                <c:pt idx="463">
                  <c:v>34.6</c:v>
                </c:pt>
                <c:pt idx="464">
                  <c:v>34.6</c:v>
                </c:pt>
                <c:pt idx="465">
                  <c:v>34.6</c:v>
                </c:pt>
                <c:pt idx="466">
                  <c:v>34.299999999999997</c:v>
                </c:pt>
                <c:pt idx="467">
                  <c:v>34.299999999999997</c:v>
                </c:pt>
                <c:pt idx="468">
                  <c:v>34.299999999999997</c:v>
                </c:pt>
                <c:pt idx="469">
                  <c:v>34.299999999999997</c:v>
                </c:pt>
                <c:pt idx="470">
                  <c:v>34.299999999999997</c:v>
                </c:pt>
                <c:pt idx="471">
                  <c:v>34.299999999999997</c:v>
                </c:pt>
                <c:pt idx="472">
                  <c:v>34.299999999999997</c:v>
                </c:pt>
                <c:pt idx="473">
                  <c:v>34.299999999999997</c:v>
                </c:pt>
                <c:pt idx="474">
                  <c:v>34.1</c:v>
                </c:pt>
                <c:pt idx="475">
                  <c:v>34.1</c:v>
                </c:pt>
                <c:pt idx="476">
                  <c:v>34.1</c:v>
                </c:pt>
                <c:pt idx="477">
                  <c:v>34.1</c:v>
                </c:pt>
                <c:pt idx="478">
                  <c:v>34.1</c:v>
                </c:pt>
                <c:pt idx="479">
                  <c:v>34.1</c:v>
                </c:pt>
                <c:pt idx="480">
                  <c:v>34.1</c:v>
                </c:pt>
                <c:pt idx="481">
                  <c:v>34.1</c:v>
                </c:pt>
                <c:pt idx="482">
                  <c:v>33.799999999999997</c:v>
                </c:pt>
                <c:pt idx="483">
                  <c:v>33.799999999999997</c:v>
                </c:pt>
                <c:pt idx="484">
                  <c:v>33.799999999999997</c:v>
                </c:pt>
                <c:pt idx="485">
                  <c:v>33.799999999999997</c:v>
                </c:pt>
                <c:pt idx="486">
                  <c:v>33.799999999999997</c:v>
                </c:pt>
                <c:pt idx="487">
                  <c:v>33.799999999999997</c:v>
                </c:pt>
                <c:pt idx="488">
                  <c:v>33.799999999999997</c:v>
                </c:pt>
                <c:pt idx="489">
                  <c:v>33.799999999999997</c:v>
                </c:pt>
                <c:pt idx="490">
                  <c:v>33.700000000000003</c:v>
                </c:pt>
                <c:pt idx="491">
                  <c:v>33.700000000000003</c:v>
                </c:pt>
                <c:pt idx="492">
                  <c:v>33.700000000000003</c:v>
                </c:pt>
                <c:pt idx="493">
                  <c:v>33.700000000000003</c:v>
                </c:pt>
                <c:pt idx="494">
                  <c:v>33.700000000000003</c:v>
                </c:pt>
                <c:pt idx="495">
                  <c:v>33.700000000000003</c:v>
                </c:pt>
                <c:pt idx="496">
                  <c:v>33.700000000000003</c:v>
                </c:pt>
                <c:pt idx="497">
                  <c:v>33.700000000000003</c:v>
                </c:pt>
                <c:pt idx="498">
                  <c:v>33.700000000000003</c:v>
                </c:pt>
                <c:pt idx="499">
                  <c:v>33.799999999999997</c:v>
                </c:pt>
                <c:pt idx="500">
                  <c:v>33.799999999999997</c:v>
                </c:pt>
                <c:pt idx="501">
                  <c:v>33.799999999999997</c:v>
                </c:pt>
                <c:pt idx="502">
                  <c:v>33.799999999999997</c:v>
                </c:pt>
                <c:pt idx="503">
                  <c:v>33.799999999999997</c:v>
                </c:pt>
                <c:pt idx="504">
                  <c:v>33.799999999999997</c:v>
                </c:pt>
                <c:pt idx="505">
                  <c:v>33.799999999999997</c:v>
                </c:pt>
                <c:pt idx="506">
                  <c:v>33.799999999999997</c:v>
                </c:pt>
                <c:pt idx="507">
                  <c:v>34</c:v>
                </c:pt>
                <c:pt idx="508">
                  <c:v>34</c:v>
                </c:pt>
                <c:pt idx="509">
                  <c:v>34</c:v>
                </c:pt>
                <c:pt idx="510">
                  <c:v>34</c:v>
                </c:pt>
                <c:pt idx="511">
                  <c:v>34</c:v>
                </c:pt>
                <c:pt idx="512">
                  <c:v>34</c:v>
                </c:pt>
                <c:pt idx="513">
                  <c:v>34</c:v>
                </c:pt>
                <c:pt idx="514">
                  <c:v>34</c:v>
                </c:pt>
                <c:pt idx="515">
                  <c:v>34.4</c:v>
                </c:pt>
                <c:pt idx="516">
                  <c:v>34.4</c:v>
                </c:pt>
                <c:pt idx="517">
                  <c:v>34.4</c:v>
                </c:pt>
                <c:pt idx="518">
                  <c:v>34.4</c:v>
                </c:pt>
                <c:pt idx="519">
                  <c:v>34.4</c:v>
                </c:pt>
                <c:pt idx="520">
                  <c:v>34.4</c:v>
                </c:pt>
                <c:pt idx="521">
                  <c:v>34.4</c:v>
                </c:pt>
                <c:pt idx="522">
                  <c:v>34.4</c:v>
                </c:pt>
                <c:pt idx="523">
                  <c:v>34.799999999999997</c:v>
                </c:pt>
                <c:pt idx="524">
                  <c:v>34.799999999999997</c:v>
                </c:pt>
                <c:pt idx="525">
                  <c:v>34.799999999999997</c:v>
                </c:pt>
                <c:pt idx="526">
                  <c:v>34.799999999999997</c:v>
                </c:pt>
                <c:pt idx="527">
                  <c:v>34.799999999999997</c:v>
                </c:pt>
                <c:pt idx="528">
                  <c:v>34.799999999999997</c:v>
                </c:pt>
                <c:pt idx="529">
                  <c:v>34.799999999999997</c:v>
                </c:pt>
                <c:pt idx="530">
                  <c:v>34.799999999999997</c:v>
                </c:pt>
                <c:pt idx="531">
                  <c:v>35.299999999999997</c:v>
                </c:pt>
                <c:pt idx="532">
                  <c:v>35.299999999999997</c:v>
                </c:pt>
                <c:pt idx="533">
                  <c:v>35.299999999999997</c:v>
                </c:pt>
                <c:pt idx="534">
                  <c:v>35.299999999999997</c:v>
                </c:pt>
                <c:pt idx="535">
                  <c:v>35.299999999999997</c:v>
                </c:pt>
                <c:pt idx="536">
                  <c:v>35.299999999999997</c:v>
                </c:pt>
                <c:pt idx="537">
                  <c:v>35.299999999999997</c:v>
                </c:pt>
                <c:pt idx="538">
                  <c:v>35.299999999999997</c:v>
                </c:pt>
                <c:pt idx="539">
                  <c:v>35.299999999999997</c:v>
                </c:pt>
                <c:pt idx="540">
                  <c:v>35.9</c:v>
                </c:pt>
                <c:pt idx="541">
                  <c:v>35.9</c:v>
                </c:pt>
                <c:pt idx="542">
                  <c:v>35.9</c:v>
                </c:pt>
                <c:pt idx="543">
                  <c:v>35.9</c:v>
                </c:pt>
                <c:pt idx="544">
                  <c:v>35.9</c:v>
                </c:pt>
                <c:pt idx="545">
                  <c:v>35.9</c:v>
                </c:pt>
                <c:pt idx="546">
                  <c:v>35.9</c:v>
                </c:pt>
                <c:pt idx="547">
                  <c:v>35.9</c:v>
                </c:pt>
                <c:pt idx="548">
                  <c:v>36.5</c:v>
                </c:pt>
                <c:pt idx="549">
                  <c:v>36.5</c:v>
                </c:pt>
                <c:pt idx="550">
                  <c:v>36.5</c:v>
                </c:pt>
                <c:pt idx="551">
                  <c:v>36.5</c:v>
                </c:pt>
                <c:pt idx="552">
                  <c:v>36.5</c:v>
                </c:pt>
                <c:pt idx="553">
                  <c:v>36.5</c:v>
                </c:pt>
                <c:pt idx="554">
                  <c:v>36.5</c:v>
                </c:pt>
                <c:pt idx="555">
                  <c:v>36.5</c:v>
                </c:pt>
                <c:pt idx="556">
                  <c:v>37.1</c:v>
                </c:pt>
                <c:pt idx="557">
                  <c:v>37.1</c:v>
                </c:pt>
                <c:pt idx="558">
                  <c:v>37.1</c:v>
                </c:pt>
                <c:pt idx="559">
                  <c:v>37.1</c:v>
                </c:pt>
                <c:pt idx="560">
                  <c:v>37.1</c:v>
                </c:pt>
                <c:pt idx="561">
                  <c:v>37.1</c:v>
                </c:pt>
                <c:pt idx="562">
                  <c:v>37.1</c:v>
                </c:pt>
                <c:pt idx="563">
                  <c:v>37.1</c:v>
                </c:pt>
                <c:pt idx="564">
                  <c:v>37.700000000000003</c:v>
                </c:pt>
                <c:pt idx="565">
                  <c:v>37.700000000000003</c:v>
                </c:pt>
                <c:pt idx="566">
                  <c:v>37.700000000000003</c:v>
                </c:pt>
                <c:pt idx="567">
                  <c:v>37.700000000000003</c:v>
                </c:pt>
                <c:pt idx="568">
                  <c:v>37.700000000000003</c:v>
                </c:pt>
                <c:pt idx="569">
                  <c:v>37.700000000000003</c:v>
                </c:pt>
                <c:pt idx="570">
                  <c:v>37.700000000000003</c:v>
                </c:pt>
                <c:pt idx="571">
                  <c:v>37.700000000000003</c:v>
                </c:pt>
                <c:pt idx="572">
                  <c:v>38.1</c:v>
                </c:pt>
                <c:pt idx="573">
                  <c:v>38.1</c:v>
                </c:pt>
                <c:pt idx="574">
                  <c:v>38.1</c:v>
                </c:pt>
                <c:pt idx="575">
                  <c:v>38.1</c:v>
                </c:pt>
                <c:pt idx="576">
                  <c:v>38.1</c:v>
                </c:pt>
                <c:pt idx="577">
                  <c:v>38.1</c:v>
                </c:pt>
                <c:pt idx="578">
                  <c:v>38.1</c:v>
                </c:pt>
                <c:pt idx="579">
                  <c:v>38.1</c:v>
                </c:pt>
                <c:pt idx="580">
                  <c:v>38.4</c:v>
                </c:pt>
                <c:pt idx="581">
                  <c:v>38.4</c:v>
                </c:pt>
                <c:pt idx="582">
                  <c:v>38.4</c:v>
                </c:pt>
                <c:pt idx="583">
                  <c:v>38.4</c:v>
                </c:pt>
                <c:pt idx="584">
                  <c:v>38.4</c:v>
                </c:pt>
                <c:pt idx="585">
                  <c:v>38.4</c:v>
                </c:pt>
                <c:pt idx="586">
                  <c:v>38.4</c:v>
                </c:pt>
                <c:pt idx="587">
                  <c:v>38.4</c:v>
                </c:pt>
                <c:pt idx="588">
                  <c:v>38.4</c:v>
                </c:pt>
                <c:pt idx="589">
                  <c:v>38.5</c:v>
                </c:pt>
                <c:pt idx="590">
                  <c:v>38.5</c:v>
                </c:pt>
                <c:pt idx="591">
                  <c:v>38.5</c:v>
                </c:pt>
                <c:pt idx="592">
                  <c:v>38.5</c:v>
                </c:pt>
                <c:pt idx="593">
                  <c:v>38.5</c:v>
                </c:pt>
                <c:pt idx="594">
                  <c:v>38.5</c:v>
                </c:pt>
                <c:pt idx="595">
                  <c:v>38.5</c:v>
                </c:pt>
                <c:pt idx="596">
                  <c:v>38.5</c:v>
                </c:pt>
                <c:pt idx="597">
                  <c:v>38.6</c:v>
                </c:pt>
                <c:pt idx="598">
                  <c:v>38.6</c:v>
                </c:pt>
                <c:pt idx="599">
                  <c:v>38.6</c:v>
                </c:pt>
                <c:pt idx="600">
                  <c:v>38.6</c:v>
                </c:pt>
                <c:pt idx="601">
                  <c:v>38.6</c:v>
                </c:pt>
                <c:pt idx="602">
                  <c:v>38.6</c:v>
                </c:pt>
                <c:pt idx="603">
                  <c:v>38.6</c:v>
                </c:pt>
                <c:pt idx="604">
                  <c:v>38.6</c:v>
                </c:pt>
                <c:pt idx="605">
                  <c:v>38.5</c:v>
                </c:pt>
                <c:pt idx="606">
                  <c:v>38.5</c:v>
                </c:pt>
                <c:pt idx="607">
                  <c:v>38.5</c:v>
                </c:pt>
                <c:pt idx="608">
                  <c:v>38.5</c:v>
                </c:pt>
                <c:pt idx="609">
                  <c:v>38.5</c:v>
                </c:pt>
                <c:pt idx="610">
                  <c:v>38.5</c:v>
                </c:pt>
                <c:pt idx="611">
                  <c:v>38.5</c:v>
                </c:pt>
                <c:pt idx="612">
                  <c:v>38.5</c:v>
                </c:pt>
                <c:pt idx="613">
                  <c:v>38.299999999999997</c:v>
                </c:pt>
                <c:pt idx="614">
                  <c:v>38.299999999999997</c:v>
                </c:pt>
                <c:pt idx="615">
                  <c:v>38.299999999999997</c:v>
                </c:pt>
                <c:pt idx="616">
                  <c:v>38.299999999999997</c:v>
                </c:pt>
                <c:pt idx="617">
                  <c:v>38.299999999999997</c:v>
                </c:pt>
                <c:pt idx="618">
                  <c:v>38.299999999999997</c:v>
                </c:pt>
                <c:pt idx="619">
                  <c:v>38.299999999999997</c:v>
                </c:pt>
                <c:pt idx="620">
                  <c:v>38.299999999999997</c:v>
                </c:pt>
                <c:pt idx="621">
                  <c:v>38.1</c:v>
                </c:pt>
                <c:pt idx="622">
                  <c:v>38.1</c:v>
                </c:pt>
                <c:pt idx="623">
                  <c:v>38.1</c:v>
                </c:pt>
                <c:pt idx="624">
                  <c:v>38.1</c:v>
                </c:pt>
                <c:pt idx="625">
                  <c:v>38.1</c:v>
                </c:pt>
                <c:pt idx="626">
                  <c:v>38.1</c:v>
                </c:pt>
                <c:pt idx="627">
                  <c:v>38.1</c:v>
                </c:pt>
                <c:pt idx="628">
                  <c:v>38.1</c:v>
                </c:pt>
                <c:pt idx="629">
                  <c:v>38.1</c:v>
                </c:pt>
                <c:pt idx="630">
                  <c:v>37.9</c:v>
                </c:pt>
                <c:pt idx="631">
                  <c:v>37.9</c:v>
                </c:pt>
                <c:pt idx="632">
                  <c:v>37.9</c:v>
                </c:pt>
                <c:pt idx="633">
                  <c:v>37.9</c:v>
                </c:pt>
                <c:pt idx="634">
                  <c:v>37.9</c:v>
                </c:pt>
                <c:pt idx="635">
                  <c:v>37.9</c:v>
                </c:pt>
                <c:pt idx="636">
                  <c:v>37.9</c:v>
                </c:pt>
                <c:pt idx="637">
                  <c:v>37.9</c:v>
                </c:pt>
                <c:pt idx="638">
                  <c:v>37.9</c:v>
                </c:pt>
                <c:pt idx="639">
                  <c:v>37.9</c:v>
                </c:pt>
                <c:pt idx="640">
                  <c:v>37.9</c:v>
                </c:pt>
                <c:pt idx="641">
                  <c:v>37.9</c:v>
                </c:pt>
                <c:pt idx="642">
                  <c:v>37.9</c:v>
                </c:pt>
                <c:pt idx="643">
                  <c:v>37.9</c:v>
                </c:pt>
                <c:pt idx="644">
                  <c:v>37.9</c:v>
                </c:pt>
                <c:pt idx="645">
                  <c:v>37.9</c:v>
                </c:pt>
                <c:pt idx="646">
                  <c:v>37.9</c:v>
                </c:pt>
                <c:pt idx="647">
                  <c:v>37.9</c:v>
                </c:pt>
                <c:pt idx="648">
                  <c:v>37.9</c:v>
                </c:pt>
                <c:pt idx="649">
                  <c:v>37.9</c:v>
                </c:pt>
                <c:pt idx="650">
                  <c:v>37.9</c:v>
                </c:pt>
                <c:pt idx="651">
                  <c:v>37.9</c:v>
                </c:pt>
                <c:pt idx="652">
                  <c:v>37.9</c:v>
                </c:pt>
                <c:pt idx="653">
                  <c:v>37.1</c:v>
                </c:pt>
                <c:pt idx="654">
                  <c:v>37.1</c:v>
                </c:pt>
                <c:pt idx="655">
                  <c:v>37.1</c:v>
                </c:pt>
                <c:pt idx="656">
                  <c:v>37.1</c:v>
                </c:pt>
                <c:pt idx="657">
                  <c:v>37.1</c:v>
                </c:pt>
                <c:pt idx="658">
                  <c:v>37.1</c:v>
                </c:pt>
                <c:pt idx="659">
                  <c:v>37.1</c:v>
                </c:pt>
                <c:pt idx="660">
                  <c:v>37.1</c:v>
                </c:pt>
                <c:pt idx="661">
                  <c:v>36.799999999999997</c:v>
                </c:pt>
                <c:pt idx="662">
                  <c:v>36.799999999999997</c:v>
                </c:pt>
                <c:pt idx="663">
                  <c:v>36.799999999999997</c:v>
                </c:pt>
                <c:pt idx="664">
                  <c:v>36.799999999999997</c:v>
                </c:pt>
                <c:pt idx="665">
                  <c:v>36.799999999999997</c:v>
                </c:pt>
                <c:pt idx="666">
                  <c:v>36.799999999999997</c:v>
                </c:pt>
                <c:pt idx="667">
                  <c:v>36.799999999999997</c:v>
                </c:pt>
                <c:pt idx="668">
                  <c:v>36.799999999999997</c:v>
                </c:pt>
                <c:pt idx="669">
                  <c:v>36.5</c:v>
                </c:pt>
                <c:pt idx="670">
                  <c:v>36.5</c:v>
                </c:pt>
                <c:pt idx="671">
                  <c:v>36.5</c:v>
                </c:pt>
                <c:pt idx="672">
                  <c:v>36.5</c:v>
                </c:pt>
                <c:pt idx="673">
                  <c:v>36.5</c:v>
                </c:pt>
                <c:pt idx="674">
                  <c:v>36.5</c:v>
                </c:pt>
                <c:pt idx="675">
                  <c:v>36.5</c:v>
                </c:pt>
                <c:pt idx="676">
                  <c:v>36.5</c:v>
                </c:pt>
                <c:pt idx="677">
                  <c:v>36.200000000000003</c:v>
                </c:pt>
                <c:pt idx="678">
                  <c:v>36.200000000000003</c:v>
                </c:pt>
                <c:pt idx="679">
                  <c:v>36.200000000000003</c:v>
                </c:pt>
                <c:pt idx="680">
                  <c:v>36.200000000000003</c:v>
                </c:pt>
                <c:pt idx="681">
                  <c:v>36.200000000000003</c:v>
                </c:pt>
                <c:pt idx="682">
                  <c:v>36.200000000000003</c:v>
                </c:pt>
                <c:pt idx="683">
                  <c:v>36.200000000000003</c:v>
                </c:pt>
                <c:pt idx="684">
                  <c:v>36.200000000000003</c:v>
                </c:pt>
                <c:pt idx="685">
                  <c:v>36.200000000000003</c:v>
                </c:pt>
                <c:pt idx="686">
                  <c:v>36</c:v>
                </c:pt>
                <c:pt idx="687">
                  <c:v>36</c:v>
                </c:pt>
                <c:pt idx="688">
                  <c:v>36</c:v>
                </c:pt>
                <c:pt idx="689">
                  <c:v>36</c:v>
                </c:pt>
                <c:pt idx="690">
                  <c:v>36</c:v>
                </c:pt>
                <c:pt idx="691">
                  <c:v>36</c:v>
                </c:pt>
                <c:pt idx="692">
                  <c:v>36</c:v>
                </c:pt>
                <c:pt idx="693">
                  <c:v>36</c:v>
                </c:pt>
                <c:pt idx="694">
                  <c:v>36</c:v>
                </c:pt>
                <c:pt idx="695">
                  <c:v>36</c:v>
                </c:pt>
                <c:pt idx="696">
                  <c:v>36</c:v>
                </c:pt>
                <c:pt idx="697">
                  <c:v>36</c:v>
                </c:pt>
                <c:pt idx="698">
                  <c:v>36</c:v>
                </c:pt>
                <c:pt idx="699">
                  <c:v>36</c:v>
                </c:pt>
                <c:pt idx="700">
                  <c:v>36</c:v>
                </c:pt>
                <c:pt idx="701">
                  <c:v>36</c:v>
                </c:pt>
                <c:pt idx="702">
                  <c:v>36</c:v>
                </c:pt>
                <c:pt idx="703">
                  <c:v>36</c:v>
                </c:pt>
                <c:pt idx="704">
                  <c:v>36</c:v>
                </c:pt>
                <c:pt idx="705">
                  <c:v>36</c:v>
                </c:pt>
                <c:pt idx="706">
                  <c:v>36</c:v>
                </c:pt>
                <c:pt idx="707">
                  <c:v>36</c:v>
                </c:pt>
                <c:pt idx="708">
                  <c:v>36</c:v>
                </c:pt>
                <c:pt idx="709">
                  <c:v>35.4</c:v>
                </c:pt>
                <c:pt idx="710">
                  <c:v>35.4</c:v>
                </c:pt>
                <c:pt idx="711">
                  <c:v>35.4</c:v>
                </c:pt>
                <c:pt idx="712">
                  <c:v>35.4</c:v>
                </c:pt>
                <c:pt idx="713">
                  <c:v>35.4</c:v>
                </c:pt>
                <c:pt idx="714">
                  <c:v>35.4</c:v>
                </c:pt>
                <c:pt idx="715">
                  <c:v>35.4</c:v>
                </c:pt>
                <c:pt idx="716">
                  <c:v>35.4</c:v>
                </c:pt>
                <c:pt idx="717">
                  <c:v>35.4</c:v>
                </c:pt>
                <c:pt idx="718">
                  <c:v>35.200000000000003</c:v>
                </c:pt>
                <c:pt idx="719">
                  <c:v>35.200000000000003</c:v>
                </c:pt>
                <c:pt idx="720">
                  <c:v>35.200000000000003</c:v>
                </c:pt>
                <c:pt idx="721">
                  <c:v>35.200000000000003</c:v>
                </c:pt>
                <c:pt idx="722">
                  <c:v>35.200000000000003</c:v>
                </c:pt>
                <c:pt idx="723">
                  <c:v>35.200000000000003</c:v>
                </c:pt>
                <c:pt idx="724">
                  <c:v>35.200000000000003</c:v>
                </c:pt>
                <c:pt idx="725">
                  <c:v>35.200000000000003</c:v>
                </c:pt>
                <c:pt idx="726">
                  <c:v>35</c:v>
                </c:pt>
                <c:pt idx="727">
                  <c:v>35</c:v>
                </c:pt>
                <c:pt idx="728">
                  <c:v>35</c:v>
                </c:pt>
                <c:pt idx="729">
                  <c:v>35</c:v>
                </c:pt>
                <c:pt idx="730">
                  <c:v>35</c:v>
                </c:pt>
                <c:pt idx="731">
                  <c:v>35</c:v>
                </c:pt>
                <c:pt idx="732">
                  <c:v>35</c:v>
                </c:pt>
                <c:pt idx="733">
                  <c:v>35</c:v>
                </c:pt>
                <c:pt idx="734">
                  <c:v>34.799999999999997</c:v>
                </c:pt>
                <c:pt idx="735">
                  <c:v>34.799999999999997</c:v>
                </c:pt>
                <c:pt idx="736">
                  <c:v>34.799999999999997</c:v>
                </c:pt>
                <c:pt idx="737">
                  <c:v>34.799999999999997</c:v>
                </c:pt>
                <c:pt idx="738">
                  <c:v>34.799999999999997</c:v>
                </c:pt>
                <c:pt idx="739">
                  <c:v>34.799999999999997</c:v>
                </c:pt>
                <c:pt idx="740">
                  <c:v>34.799999999999997</c:v>
                </c:pt>
                <c:pt idx="741">
                  <c:v>34.799999999999997</c:v>
                </c:pt>
                <c:pt idx="742">
                  <c:v>34.700000000000003</c:v>
                </c:pt>
                <c:pt idx="743">
                  <c:v>34.700000000000003</c:v>
                </c:pt>
                <c:pt idx="744">
                  <c:v>34.700000000000003</c:v>
                </c:pt>
                <c:pt idx="745">
                  <c:v>34.700000000000003</c:v>
                </c:pt>
                <c:pt idx="746">
                  <c:v>34.700000000000003</c:v>
                </c:pt>
                <c:pt idx="747">
                  <c:v>34.700000000000003</c:v>
                </c:pt>
                <c:pt idx="748">
                  <c:v>34.700000000000003</c:v>
                </c:pt>
                <c:pt idx="749">
                  <c:v>34.700000000000003</c:v>
                </c:pt>
                <c:pt idx="750">
                  <c:v>34.5</c:v>
                </c:pt>
                <c:pt idx="751">
                  <c:v>34.5</c:v>
                </c:pt>
                <c:pt idx="752">
                  <c:v>34.5</c:v>
                </c:pt>
                <c:pt idx="753">
                  <c:v>34.5</c:v>
                </c:pt>
                <c:pt idx="754">
                  <c:v>34.5</c:v>
                </c:pt>
                <c:pt idx="755">
                  <c:v>34.5</c:v>
                </c:pt>
                <c:pt idx="756">
                  <c:v>34.5</c:v>
                </c:pt>
                <c:pt idx="757">
                  <c:v>34.5</c:v>
                </c:pt>
                <c:pt idx="758">
                  <c:v>34.299999999999997</c:v>
                </c:pt>
                <c:pt idx="759">
                  <c:v>34.299999999999997</c:v>
                </c:pt>
                <c:pt idx="760">
                  <c:v>34.299999999999997</c:v>
                </c:pt>
                <c:pt idx="761">
                  <c:v>34.299999999999997</c:v>
                </c:pt>
                <c:pt idx="762">
                  <c:v>34.299999999999997</c:v>
                </c:pt>
                <c:pt idx="763">
                  <c:v>34.299999999999997</c:v>
                </c:pt>
                <c:pt idx="764">
                  <c:v>34.299999999999997</c:v>
                </c:pt>
                <c:pt idx="765">
                  <c:v>34.299999999999997</c:v>
                </c:pt>
                <c:pt idx="766">
                  <c:v>34.299999999999997</c:v>
                </c:pt>
                <c:pt idx="767">
                  <c:v>34.200000000000003</c:v>
                </c:pt>
                <c:pt idx="768">
                  <c:v>34.200000000000003</c:v>
                </c:pt>
                <c:pt idx="769">
                  <c:v>34.200000000000003</c:v>
                </c:pt>
                <c:pt idx="770">
                  <c:v>34.200000000000003</c:v>
                </c:pt>
                <c:pt idx="771">
                  <c:v>34.200000000000003</c:v>
                </c:pt>
                <c:pt idx="772">
                  <c:v>34.200000000000003</c:v>
                </c:pt>
                <c:pt idx="773">
                  <c:v>34.200000000000003</c:v>
                </c:pt>
                <c:pt idx="774">
                  <c:v>34.200000000000003</c:v>
                </c:pt>
                <c:pt idx="775">
                  <c:v>34.200000000000003</c:v>
                </c:pt>
                <c:pt idx="776">
                  <c:v>34.200000000000003</c:v>
                </c:pt>
                <c:pt idx="777">
                  <c:v>34.200000000000003</c:v>
                </c:pt>
                <c:pt idx="778">
                  <c:v>34.200000000000003</c:v>
                </c:pt>
                <c:pt idx="779">
                  <c:v>34.200000000000003</c:v>
                </c:pt>
                <c:pt idx="780">
                  <c:v>34.200000000000003</c:v>
                </c:pt>
                <c:pt idx="781">
                  <c:v>34.200000000000003</c:v>
                </c:pt>
                <c:pt idx="782">
                  <c:v>34.200000000000003</c:v>
                </c:pt>
                <c:pt idx="783">
                  <c:v>34.200000000000003</c:v>
                </c:pt>
                <c:pt idx="784">
                  <c:v>34.200000000000003</c:v>
                </c:pt>
                <c:pt idx="785">
                  <c:v>34.200000000000003</c:v>
                </c:pt>
                <c:pt idx="786">
                  <c:v>34.200000000000003</c:v>
                </c:pt>
                <c:pt idx="787">
                  <c:v>34.200000000000003</c:v>
                </c:pt>
                <c:pt idx="788">
                  <c:v>34.200000000000003</c:v>
                </c:pt>
                <c:pt idx="789">
                  <c:v>34.200000000000003</c:v>
                </c:pt>
                <c:pt idx="790">
                  <c:v>34.200000000000003</c:v>
                </c:pt>
                <c:pt idx="791">
                  <c:v>34.200000000000003</c:v>
                </c:pt>
                <c:pt idx="792">
                  <c:v>34.299999999999997</c:v>
                </c:pt>
                <c:pt idx="793">
                  <c:v>34.299999999999997</c:v>
                </c:pt>
                <c:pt idx="794">
                  <c:v>34.299999999999997</c:v>
                </c:pt>
                <c:pt idx="795">
                  <c:v>34.299999999999997</c:v>
                </c:pt>
                <c:pt idx="796">
                  <c:v>34.299999999999997</c:v>
                </c:pt>
                <c:pt idx="797">
                  <c:v>34.299999999999997</c:v>
                </c:pt>
                <c:pt idx="798">
                  <c:v>34.299999999999997</c:v>
                </c:pt>
                <c:pt idx="799">
                  <c:v>34.299999999999997</c:v>
                </c:pt>
                <c:pt idx="800">
                  <c:v>34.5</c:v>
                </c:pt>
                <c:pt idx="801">
                  <c:v>34.5</c:v>
                </c:pt>
                <c:pt idx="802">
                  <c:v>34.5</c:v>
                </c:pt>
                <c:pt idx="803">
                  <c:v>34.5</c:v>
                </c:pt>
                <c:pt idx="804">
                  <c:v>34.5</c:v>
                </c:pt>
                <c:pt idx="805">
                  <c:v>34.5</c:v>
                </c:pt>
                <c:pt idx="806">
                  <c:v>34.5</c:v>
                </c:pt>
                <c:pt idx="807">
                  <c:v>34.5</c:v>
                </c:pt>
                <c:pt idx="808">
                  <c:v>34.799999999999997</c:v>
                </c:pt>
                <c:pt idx="809">
                  <c:v>34.799999999999997</c:v>
                </c:pt>
                <c:pt idx="810">
                  <c:v>34.799999999999997</c:v>
                </c:pt>
                <c:pt idx="811">
                  <c:v>34.799999999999997</c:v>
                </c:pt>
                <c:pt idx="812">
                  <c:v>34.799999999999997</c:v>
                </c:pt>
                <c:pt idx="813">
                  <c:v>34.799999999999997</c:v>
                </c:pt>
                <c:pt idx="814">
                  <c:v>34.799999999999997</c:v>
                </c:pt>
                <c:pt idx="815">
                  <c:v>34.799999999999997</c:v>
                </c:pt>
                <c:pt idx="816">
                  <c:v>34.799999999999997</c:v>
                </c:pt>
                <c:pt idx="817">
                  <c:v>35.299999999999997</c:v>
                </c:pt>
                <c:pt idx="818">
                  <c:v>35.299999999999997</c:v>
                </c:pt>
                <c:pt idx="819">
                  <c:v>35.299999999999997</c:v>
                </c:pt>
                <c:pt idx="820">
                  <c:v>35.299999999999997</c:v>
                </c:pt>
                <c:pt idx="821">
                  <c:v>35.299999999999997</c:v>
                </c:pt>
                <c:pt idx="822">
                  <c:v>35.299999999999997</c:v>
                </c:pt>
                <c:pt idx="823">
                  <c:v>35.299999999999997</c:v>
                </c:pt>
                <c:pt idx="824">
                  <c:v>35.299999999999997</c:v>
                </c:pt>
                <c:pt idx="825">
                  <c:v>35.9</c:v>
                </c:pt>
                <c:pt idx="826">
                  <c:v>35.9</c:v>
                </c:pt>
                <c:pt idx="827">
                  <c:v>35.9</c:v>
                </c:pt>
                <c:pt idx="828">
                  <c:v>35.9</c:v>
                </c:pt>
                <c:pt idx="829">
                  <c:v>35.9</c:v>
                </c:pt>
                <c:pt idx="830">
                  <c:v>35.9</c:v>
                </c:pt>
                <c:pt idx="831">
                  <c:v>35.9</c:v>
                </c:pt>
                <c:pt idx="832">
                  <c:v>35.9</c:v>
                </c:pt>
                <c:pt idx="833">
                  <c:v>36.4</c:v>
                </c:pt>
                <c:pt idx="834">
                  <c:v>36.4</c:v>
                </c:pt>
                <c:pt idx="835">
                  <c:v>36.4</c:v>
                </c:pt>
                <c:pt idx="836">
                  <c:v>36.4</c:v>
                </c:pt>
                <c:pt idx="837">
                  <c:v>36.4</c:v>
                </c:pt>
                <c:pt idx="838">
                  <c:v>36.4</c:v>
                </c:pt>
                <c:pt idx="839">
                  <c:v>36.4</c:v>
                </c:pt>
                <c:pt idx="840">
                  <c:v>36.4</c:v>
                </c:pt>
                <c:pt idx="841">
                  <c:v>36.9</c:v>
                </c:pt>
                <c:pt idx="842">
                  <c:v>36.9</c:v>
                </c:pt>
                <c:pt idx="843">
                  <c:v>36.9</c:v>
                </c:pt>
                <c:pt idx="844">
                  <c:v>36.9</c:v>
                </c:pt>
                <c:pt idx="845">
                  <c:v>36.9</c:v>
                </c:pt>
                <c:pt idx="846">
                  <c:v>36.9</c:v>
                </c:pt>
                <c:pt idx="847">
                  <c:v>36.9</c:v>
                </c:pt>
                <c:pt idx="848">
                  <c:v>36.9</c:v>
                </c:pt>
                <c:pt idx="849">
                  <c:v>37.299999999999997</c:v>
                </c:pt>
                <c:pt idx="850">
                  <c:v>37.299999999999997</c:v>
                </c:pt>
                <c:pt idx="851">
                  <c:v>37.299999999999997</c:v>
                </c:pt>
                <c:pt idx="852">
                  <c:v>37.299999999999997</c:v>
                </c:pt>
                <c:pt idx="853">
                  <c:v>37.299999999999997</c:v>
                </c:pt>
                <c:pt idx="854">
                  <c:v>37.299999999999997</c:v>
                </c:pt>
                <c:pt idx="855">
                  <c:v>37.299999999999997</c:v>
                </c:pt>
                <c:pt idx="856">
                  <c:v>37.299999999999997</c:v>
                </c:pt>
                <c:pt idx="857">
                  <c:v>37.6</c:v>
                </c:pt>
                <c:pt idx="858">
                  <c:v>37.6</c:v>
                </c:pt>
                <c:pt idx="859">
                  <c:v>37.6</c:v>
                </c:pt>
                <c:pt idx="860">
                  <c:v>37.6</c:v>
                </c:pt>
                <c:pt idx="861">
                  <c:v>37.6</c:v>
                </c:pt>
                <c:pt idx="862">
                  <c:v>37.6</c:v>
                </c:pt>
                <c:pt idx="863">
                  <c:v>37.6</c:v>
                </c:pt>
                <c:pt idx="864">
                  <c:v>37.6</c:v>
                </c:pt>
                <c:pt idx="865">
                  <c:v>37.6</c:v>
                </c:pt>
                <c:pt idx="866">
                  <c:v>37.9</c:v>
                </c:pt>
                <c:pt idx="867">
                  <c:v>37.9</c:v>
                </c:pt>
                <c:pt idx="868">
                  <c:v>37.9</c:v>
                </c:pt>
                <c:pt idx="869">
                  <c:v>37.9</c:v>
                </c:pt>
                <c:pt idx="870">
                  <c:v>37.9</c:v>
                </c:pt>
                <c:pt idx="871">
                  <c:v>37.9</c:v>
                </c:pt>
                <c:pt idx="872">
                  <c:v>37.9</c:v>
                </c:pt>
                <c:pt idx="873">
                  <c:v>37.9</c:v>
                </c:pt>
                <c:pt idx="874">
                  <c:v>38</c:v>
                </c:pt>
                <c:pt idx="875">
                  <c:v>38</c:v>
                </c:pt>
                <c:pt idx="876">
                  <c:v>38</c:v>
                </c:pt>
                <c:pt idx="877">
                  <c:v>38</c:v>
                </c:pt>
                <c:pt idx="878">
                  <c:v>38</c:v>
                </c:pt>
                <c:pt idx="879">
                  <c:v>38</c:v>
                </c:pt>
                <c:pt idx="880">
                  <c:v>38</c:v>
                </c:pt>
                <c:pt idx="881">
                  <c:v>38</c:v>
                </c:pt>
                <c:pt idx="882">
                  <c:v>38</c:v>
                </c:pt>
                <c:pt idx="883">
                  <c:v>38</c:v>
                </c:pt>
                <c:pt idx="884">
                  <c:v>38</c:v>
                </c:pt>
                <c:pt idx="885">
                  <c:v>38</c:v>
                </c:pt>
                <c:pt idx="886">
                  <c:v>38</c:v>
                </c:pt>
                <c:pt idx="887">
                  <c:v>38</c:v>
                </c:pt>
                <c:pt idx="888">
                  <c:v>38</c:v>
                </c:pt>
                <c:pt idx="889">
                  <c:v>38</c:v>
                </c:pt>
                <c:pt idx="890">
                  <c:v>38</c:v>
                </c:pt>
                <c:pt idx="891">
                  <c:v>38</c:v>
                </c:pt>
                <c:pt idx="892">
                  <c:v>38</c:v>
                </c:pt>
                <c:pt idx="893">
                  <c:v>38</c:v>
                </c:pt>
                <c:pt idx="894">
                  <c:v>38</c:v>
                </c:pt>
                <c:pt idx="895">
                  <c:v>38</c:v>
                </c:pt>
                <c:pt idx="896">
                  <c:v>38</c:v>
                </c:pt>
                <c:pt idx="897">
                  <c:v>38</c:v>
                </c:pt>
                <c:pt idx="898">
                  <c:v>37.9</c:v>
                </c:pt>
                <c:pt idx="899">
                  <c:v>37.9</c:v>
                </c:pt>
                <c:pt idx="900">
                  <c:v>37.9</c:v>
                </c:pt>
                <c:pt idx="901">
                  <c:v>37.9</c:v>
                </c:pt>
                <c:pt idx="902">
                  <c:v>37.9</c:v>
                </c:pt>
                <c:pt idx="903">
                  <c:v>37.9</c:v>
                </c:pt>
                <c:pt idx="904">
                  <c:v>37.9</c:v>
                </c:pt>
                <c:pt idx="905">
                  <c:v>37.9</c:v>
                </c:pt>
                <c:pt idx="906">
                  <c:v>37.6</c:v>
                </c:pt>
                <c:pt idx="907">
                  <c:v>37.6</c:v>
                </c:pt>
                <c:pt idx="908">
                  <c:v>37.6</c:v>
                </c:pt>
                <c:pt idx="909">
                  <c:v>37.6</c:v>
                </c:pt>
                <c:pt idx="910">
                  <c:v>37.6</c:v>
                </c:pt>
                <c:pt idx="911">
                  <c:v>37.6</c:v>
                </c:pt>
                <c:pt idx="912">
                  <c:v>37.6</c:v>
                </c:pt>
                <c:pt idx="913">
                  <c:v>37.6</c:v>
                </c:pt>
                <c:pt idx="914">
                  <c:v>37.6</c:v>
                </c:pt>
                <c:pt idx="915">
                  <c:v>37.4</c:v>
                </c:pt>
                <c:pt idx="916">
                  <c:v>37.4</c:v>
                </c:pt>
                <c:pt idx="917">
                  <c:v>37.4</c:v>
                </c:pt>
                <c:pt idx="918">
                  <c:v>37.4</c:v>
                </c:pt>
                <c:pt idx="919">
                  <c:v>37.4</c:v>
                </c:pt>
                <c:pt idx="920">
                  <c:v>37.4</c:v>
                </c:pt>
                <c:pt idx="921">
                  <c:v>37.4</c:v>
                </c:pt>
                <c:pt idx="922">
                  <c:v>37.4</c:v>
                </c:pt>
                <c:pt idx="923">
                  <c:v>37.200000000000003</c:v>
                </c:pt>
                <c:pt idx="924">
                  <c:v>37.200000000000003</c:v>
                </c:pt>
                <c:pt idx="925">
                  <c:v>37.200000000000003</c:v>
                </c:pt>
                <c:pt idx="926">
                  <c:v>37.200000000000003</c:v>
                </c:pt>
                <c:pt idx="927">
                  <c:v>37.200000000000003</c:v>
                </c:pt>
                <c:pt idx="928">
                  <c:v>37.200000000000003</c:v>
                </c:pt>
                <c:pt idx="929">
                  <c:v>37.200000000000003</c:v>
                </c:pt>
                <c:pt idx="930">
                  <c:v>37.200000000000003</c:v>
                </c:pt>
                <c:pt idx="931">
                  <c:v>36.9</c:v>
                </c:pt>
                <c:pt idx="932">
                  <c:v>36.9</c:v>
                </c:pt>
                <c:pt idx="933">
                  <c:v>36.9</c:v>
                </c:pt>
                <c:pt idx="934">
                  <c:v>36.9</c:v>
                </c:pt>
                <c:pt idx="935">
                  <c:v>36.9</c:v>
                </c:pt>
                <c:pt idx="936">
                  <c:v>36.9</c:v>
                </c:pt>
                <c:pt idx="937">
                  <c:v>36.9</c:v>
                </c:pt>
                <c:pt idx="938">
                  <c:v>36.9</c:v>
                </c:pt>
                <c:pt idx="939">
                  <c:v>36.700000000000003</c:v>
                </c:pt>
                <c:pt idx="940">
                  <c:v>36.700000000000003</c:v>
                </c:pt>
                <c:pt idx="941">
                  <c:v>36.700000000000003</c:v>
                </c:pt>
                <c:pt idx="942">
                  <c:v>36.700000000000003</c:v>
                </c:pt>
                <c:pt idx="943">
                  <c:v>36.700000000000003</c:v>
                </c:pt>
                <c:pt idx="944">
                  <c:v>36.700000000000003</c:v>
                </c:pt>
                <c:pt idx="945">
                  <c:v>36.700000000000003</c:v>
                </c:pt>
                <c:pt idx="946">
                  <c:v>36.700000000000003</c:v>
                </c:pt>
                <c:pt idx="947">
                  <c:v>36.4</c:v>
                </c:pt>
                <c:pt idx="948">
                  <c:v>36.4</c:v>
                </c:pt>
                <c:pt idx="949">
                  <c:v>36.4</c:v>
                </c:pt>
                <c:pt idx="950">
                  <c:v>36.4</c:v>
                </c:pt>
                <c:pt idx="951">
                  <c:v>36.4</c:v>
                </c:pt>
                <c:pt idx="952">
                  <c:v>36.4</c:v>
                </c:pt>
                <c:pt idx="953">
                  <c:v>36.4</c:v>
                </c:pt>
                <c:pt idx="954">
                  <c:v>36.4</c:v>
                </c:pt>
                <c:pt idx="955">
                  <c:v>36.4</c:v>
                </c:pt>
                <c:pt idx="956">
                  <c:v>36.200000000000003</c:v>
                </c:pt>
                <c:pt idx="957">
                  <c:v>36.200000000000003</c:v>
                </c:pt>
                <c:pt idx="958">
                  <c:v>36.200000000000003</c:v>
                </c:pt>
                <c:pt idx="959">
                  <c:v>36.200000000000003</c:v>
                </c:pt>
                <c:pt idx="960">
                  <c:v>36.200000000000003</c:v>
                </c:pt>
                <c:pt idx="961">
                  <c:v>36.200000000000003</c:v>
                </c:pt>
                <c:pt idx="962">
                  <c:v>36.200000000000003</c:v>
                </c:pt>
                <c:pt idx="963">
                  <c:v>36.200000000000003</c:v>
                </c:pt>
                <c:pt idx="964">
                  <c:v>36</c:v>
                </c:pt>
                <c:pt idx="965">
                  <c:v>36</c:v>
                </c:pt>
                <c:pt idx="966">
                  <c:v>36</c:v>
                </c:pt>
                <c:pt idx="967">
                  <c:v>36</c:v>
                </c:pt>
                <c:pt idx="968">
                  <c:v>36</c:v>
                </c:pt>
                <c:pt idx="969">
                  <c:v>36</c:v>
                </c:pt>
                <c:pt idx="970">
                  <c:v>36</c:v>
                </c:pt>
                <c:pt idx="971">
                  <c:v>36</c:v>
                </c:pt>
                <c:pt idx="972">
                  <c:v>35.700000000000003</c:v>
                </c:pt>
                <c:pt idx="973">
                  <c:v>35.700000000000003</c:v>
                </c:pt>
                <c:pt idx="974">
                  <c:v>35.700000000000003</c:v>
                </c:pt>
                <c:pt idx="975">
                  <c:v>35.700000000000003</c:v>
                </c:pt>
                <c:pt idx="976">
                  <c:v>35.700000000000003</c:v>
                </c:pt>
                <c:pt idx="977">
                  <c:v>35.700000000000003</c:v>
                </c:pt>
                <c:pt idx="978">
                  <c:v>35.700000000000003</c:v>
                </c:pt>
                <c:pt idx="979">
                  <c:v>35.700000000000003</c:v>
                </c:pt>
                <c:pt idx="980">
                  <c:v>35.6</c:v>
                </c:pt>
                <c:pt idx="981">
                  <c:v>35.6</c:v>
                </c:pt>
                <c:pt idx="982">
                  <c:v>35.6</c:v>
                </c:pt>
                <c:pt idx="983">
                  <c:v>35.6</c:v>
                </c:pt>
                <c:pt idx="984">
                  <c:v>35.6</c:v>
                </c:pt>
                <c:pt idx="985">
                  <c:v>35.6</c:v>
                </c:pt>
                <c:pt idx="986">
                  <c:v>35.6</c:v>
                </c:pt>
                <c:pt idx="987">
                  <c:v>35.6</c:v>
                </c:pt>
                <c:pt idx="988">
                  <c:v>35.299999999999997</c:v>
                </c:pt>
                <c:pt idx="989">
                  <c:v>35.299999999999997</c:v>
                </c:pt>
                <c:pt idx="990">
                  <c:v>35.299999999999997</c:v>
                </c:pt>
                <c:pt idx="991">
                  <c:v>35.299999999999997</c:v>
                </c:pt>
                <c:pt idx="992">
                  <c:v>35.299999999999997</c:v>
                </c:pt>
                <c:pt idx="993">
                  <c:v>35.299999999999997</c:v>
                </c:pt>
                <c:pt idx="994">
                  <c:v>35.299999999999997</c:v>
                </c:pt>
                <c:pt idx="995">
                  <c:v>35.299999999999997</c:v>
                </c:pt>
                <c:pt idx="996">
                  <c:v>35</c:v>
                </c:pt>
                <c:pt idx="997">
                  <c:v>35</c:v>
                </c:pt>
                <c:pt idx="998">
                  <c:v>35</c:v>
                </c:pt>
                <c:pt idx="999">
                  <c:v>35</c:v>
                </c:pt>
                <c:pt idx="1000">
                  <c:v>35</c:v>
                </c:pt>
                <c:pt idx="1001">
                  <c:v>35</c:v>
                </c:pt>
                <c:pt idx="1002">
                  <c:v>35</c:v>
                </c:pt>
                <c:pt idx="1003">
                  <c:v>35</c:v>
                </c:pt>
                <c:pt idx="1004">
                  <c:v>35</c:v>
                </c:pt>
                <c:pt idx="1005">
                  <c:v>34.799999999999997</c:v>
                </c:pt>
                <c:pt idx="1006">
                  <c:v>34.799999999999997</c:v>
                </c:pt>
                <c:pt idx="1007">
                  <c:v>34.799999999999997</c:v>
                </c:pt>
                <c:pt idx="1008">
                  <c:v>34.799999999999997</c:v>
                </c:pt>
                <c:pt idx="1009">
                  <c:v>34.799999999999997</c:v>
                </c:pt>
                <c:pt idx="1010">
                  <c:v>34.799999999999997</c:v>
                </c:pt>
                <c:pt idx="1011">
                  <c:v>34.799999999999997</c:v>
                </c:pt>
                <c:pt idx="1012">
                  <c:v>34.799999999999997</c:v>
                </c:pt>
                <c:pt idx="1013">
                  <c:v>34.700000000000003</c:v>
                </c:pt>
                <c:pt idx="1014">
                  <c:v>34.700000000000003</c:v>
                </c:pt>
                <c:pt idx="1015">
                  <c:v>34.700000000000003</c:v>
                </c:pt>
                <c:pt idx="1016">
                  <c:v>34.700000000000003</c:v>
                </c:pt>
                <c:pt idx="1017">
                  <c:v>34.700000000000003</c:v>
                </c:pt>
                <c:pt idx="1018">
                  <c:v>34.700000000000003</c:v>
                </c:pt>
                <c:pt idx="1019">
                  <c:v>34.700000000000003</c:v>
                </c:pt>
                <c:pt idx="1020">
                  <c:v>34.700000000000003</c:v>
                </c:pt>
                <c:pt idx="1021">
                  <c:v>34.5</c:v>
                </c:pt>
                <c:pt idx="1022">
                  <c:v>34.5</c:v>
                </c:pt>
                <c:pt idx="1023">
                  <c:v>34.5</c:v>
                </c:pt>
                <c:pt idx="1024">
                  <c:v>34.5</c:v>
                </c:pt>
                <c:pt idx="1025">
                  <c:v>34.5</c:v>
                </c:pt>
                <c:pt idx="1026">
                  <c:v>34.5</c:v>
                </c:pt>
                <c:pt idx="1027">
                  <c:v>34.5</c:v>
                </c:pt>
                <c:pt idx="1028">
                  <c:v>34.5</c:v>
                </c:pt>
                <c:pt idx="1029">
                  <c:v>34.299999999999997</c:v>
                </c:pt>
                <c:pt idx="1030">
                  <c:v>34.299999999999997</c:v>
                </c:pt>
                <c:pt idx="1031">
                  <c:v>34.299999999999997</c:v>
                </c:pt>
                <c:pt idx="1032">
                  <c:v>34.299999999999997</c:v>
                </c:pt>
                <c:pt idx="1033">
                  <c:v>34.299999999999997</c:v>
                </c:pt>
                <c:pt idx="1034">
                  <c:v>34.299999999999997</c:v>
                </c:pt>
                <c:pt idx="1035">
                  <c:v>34.299999999999997</c:v>
                </c:pt>
                <c:pt idx="1036">
                  <c:v>34.299999999999997</c:v>
                </c:pt>
                <c:pt idx="1037">
                  <c:v>34.200000000000003</c:v>
                </c:pt>
                <c:pt idx="1038">
                  <c:v>34.200000000000003</c:v>
                </c:pt>
                <c:pt idx="1039">
                  <c:v>34.200000000000003</c:v>
                </c:pt>
                <c:pt idx="1040">
                  <c:v>34.200000000000003</c:v>
                </c:pt>
                <c:pt idx="1041">
                  <c:v>34.200000000000003</c:v>
                </c:pt>
                <c:pt idx="1042">
                  <c:v>34.200000000000003</c:v>
                </c:pt>
                <c:pt idx="1043">
                  <c:v>34.200000000000003</c:v>
                </c:pt>
                <c:pt idx="1044">
                  <c:v>34.200000000000003</c:v>
                </c:pt>
                <c:pt idx="1045">
                  <c:v>34.200000000000003</c:v>
                </c:pt>
                <c:pt idx="1046">
                  <c:v>34.1</c:v>
                </c:pt>
                <c:pt idx="1047">
                  <c:v>34.1</c:v>
                </c:pt>
                <c:pt idx="1048">
                  <c:v>34.1</c:v>
                </c:pt>
                <c:pt idx="1049">
                  <c:v>34.1</c:v>
                </c:pt>
                <c:pt idx="1050">
                  <c:v>34.1</c:v>
                </c:pt>
                <c:pt idx="1051">
                  <c:v>34.1</c:v>
                </c:pt>
                <c:pt idx="1052">
                  <c:v>34.1</c:v>
                </c:pt>
                <c:pt idx="1053">
                  <c:v>34.1</c:v>
                </c:pt>
                <c:pt idx="1054">
                  <c:v>34.1</c:v>
                </c:pt>
                <c:pt idx="1055">
                  <c:v>34.1</c:v>
                </c:pt>
                <c:pt idx="1056">
                  <c:v>34.1</c:v>
                </c:pt>
                <c:pt idx="1057">
                  <c:v>34.1</c:v>
                </c:pt>
                <c:pt idx="1058">
                  <c:v>34.1</c:v>
                </c:pt>
                <c:pt idx="1059">
                  <c:v>34.1</c:v>
                </c:pt>
                <c:pt idx="1060">
                  <c:v>34.1</c:v>
                </c:pt>
                <c:pt idx="1061">
                  <c:v>34.1</c:v>
                </c:pt>
                <c:pt idx="1062">
                  <c:v>34.299999999999997</c:v>
                </c:pt>
                <c:pt idx="1063">
                  <c:v>34.299999999999997</c:v>
                </c:pt>
                <c:pt idx="1064">
                  <c:v>34.299999999999997</c:v>
                </c:pt>
                <c:pt idx="1065">
                  <c:v>34.299999999999997</c:v>
                </c:pt>
                <c:pt idx="1066">
                  <c:v>34.299999999999997</c:v>
                </c:pt>
                <c:pt idx="1067">
                  <c:v>34.299999999999997</c:v>
                </c:pt>
                <c:pt idx="1068">
                  <c:v>34.299999999999997</c:v>
                </c:pt>
                <c:pt idx="1069">
                  <c:v>34.299999999999997</c:v>
                </c:pt>
                <c:pt idx="1070">
                  <c:v>34.6</c:v>
                </c:pt>
                <c:pt idx="1071">
                  <c:v>34.6</c:v>
                </c:pt>
                <c:pt idx="1072">
                  <c:v>34.6</c:v>
                </c:pt>
                <c:pt idx="1073">
                  <c:v>34.6</c:v>
                </c:pt>
                <c:pt idx="1074">
                  <c:v>34.6</c:v>
                </c:pt>
                <c:pt idx="1075">
                  <c:v>34.6</c:v>
                </c:pt>
                <c:pt idx="1076">
                  <c:v>34.6</c:v>
                </c:pt>
                <c:pt idx="1077">
                  <c:v>34.6</c:v>
                </c:pt>
                <c:pt idx="1078">
                  <c:v>35</c:v>
                </c:pt>
                <c:pt idx="1079">
                  <c:v>35</c:v>
                </c:pt>
                <c:pt idx="1080">
                  <c:v>35</c:v>
                </c:pt>
                <c:pt idx="1081">
                  <c:v>35</c:v>
                </c:pt>
                <c:pt idx="1082">
                  <c:v>35</c:v>
                </c:pt>
                <c:pt idx="1083">
                  <c:v>35</c:v>
                </c:pt>
                <c:pt idx="1084">
                  <c:v>35</c:v>
                </c:pt>
                <c:pt idx="1085">
                  <c:v>35</c:v>
                </c:pt>
                <c:pt idx="1086">
                  <c:v>35</c:v>
                </c:pt>
                <c:pt idx="1087">
                  <c:v>35.299999999999997</c:v>
                </c:pt>
                <c:pt idx="1088">
                  <c:v>35.299999999999997</c:v>
                </c:pt>
                <c:pt idx="1089">
                  <c:v>35.299999999999997</c:v>
                </c:pt>
                <c:pt idx="1090">
                  <c:v>35.299999999999997</c:v>
                </c:pt>
                <c:pt idx="1091">
                  <c:v>35.299999999999997</c:v>
                </c:pt>
                <c:pt idx="1092">
                  <c:v>35.299999999999997</c:v>
                </c:pt>
                <c:pt idx="1093">
                  <c:v>35.299999999999997</c:v>
                </c:pt>
                <c:pt idx="1094">
                  <c:v>35.299999999999997</c:v>
                </c:pt>
                <c:pt idx="1095">
                  <c:v>35.799999999999997</c:v>
                </c:pt>
                <c:pt idx="1096">
                  <c:v>35.799999999999997</c:v>
                </c:pt>
                <c:pt idx="1097">
                  <c:v>35.799999999999997</c:v>
                </c:pt>
                <c:pt idx="1098">
                  <c:v>35.799999999999997</c:v>
                </c:pt>
                <c:pt idx="1099">
                  <c:v>35.799999999999997</c:v>
                </c:pt>
                <c:pt idx="1100">
                  <c:v>35.799999999999997</c:v>
                </c:pt>
                <c:pt idx="1101">
                  <c:v>35.799999999999997</c:v>
                </c:pt>
                <c:pt idx="1102">
                  <c:v>35.799999999999997</c:v>
                </c:pt>
                <c:pt idx="1103">
                  <c:v>36.299999999999997</c:v>
                </c:pt>
                <c:pt idx="1104">
                  <c:v>36.299999999999997</c:v>
                </c:pt>
                <c:pt idx="1105">
                  <c:v>36.299999999999997</c:v>
                </c:pt>
                <c:pt idx="1106">
                  <c:v>36.299999999999997</c:v>
                </c:pt>
                <c:pt idx="1107">
                  <c:v>36.299999999999997</c:v>
                </c:pt>
                <c:pt idx="1108">
                  <c:v>36.299999999999997</c:v>
                </c:pt>
                <c:pt idx="1109">
                  <c:v>36.299999999999997</c:v>
                </c:pt>
                <c:pt idx="1110">
                  <c:v>36.299999999999997</c:v>
                </c:pt>
                <c:pt idx="1111">
                  <c:v>36.799999999999997</c:v>
                </c:pt>
                <c:pt idx="1112">
                  <c:v>36.799999999999997</c:v>
                </c:pt>
                <c:pt idx="1113">
                  <c:v>36.799999999999997</c:v>
                </c:pt>
                <c:pt idx="1114">
                  <c:v>36.799999999999997</c:v>
                </c:pt>
                <c:pt idx="1115">
                  <c:v>36.799999999999997</c:v>
                </c:pt>
                <c:pt idx="1116">
                  <c:v>36.799999999999997</c:v>
                </c:pt>
                <c:pt idx="1117">
                  <c:v>36.799999999999997</c:v>
                </c:pt>
                <c:pt idx="1118">
                  <c:v>36.799999999999997</c:v>
                </c:pt>
                <c:pt idx="1119">
                  <c:v>37.200000000000003</c:v>
                </c:pt>
                <c:pt idx="1120">
                  <c:v>37.200000000000003</c:v>
                </c:pt>
                <c:pt idx="1121">
                  <c:v>37.200000000000003</c:v>
                </c:pt>
                <c:pt idx="1122">
                  <c:v>37.200000000000003</c:v>
                </c:pt>
                <c:pt idx="1123">
                  <c:v>37.200000000000003</c:v>
                </c:pt>
                <c:pt idx="1124">
                  <c:v>37.200000000000003</c:v>
                </c:pt>
                <c:pt idx="1125">
                  <c:v>37.200000000000003</c:v>
                </c:pt>
                <c:pt idx="1126">
                  <c:v>37.200000000000003</c:v>
                </c:pt>
                <c:pt idx="1127">
                  <c:v>37.200000000000003</c:v>
                </c:pt>
                <c:pt idx="1128">
                  <c:v>37.5</c:v>
                </c:pt>
                <c:pt idx="1129">
                  <c:v>37.5</c:v>
                </c:pt>
                <c:pt idx="1130">
                  <c:v>37.5</c:v>
                </c:pt>
                <c:pt idx="1131">
                  <c:v>37.5</c:v>
                </c:pt>
                <c:pt idx="1132">
                  <c:v>37.5</c:v>
                </c:pt>
                <c:pt idx="1133">
                  <c:v>37.5</c:v>
                </c:pt>
                <c:pt idx="1134">
                  <c:v>37.5</c:v>
                </c:pt>
                <c:pt idx="1135">
                  <c:v>37.5</c:v>
                </c:pt>
                <c:pt idx="1136">
                  <c:v>37.799999999999997</c:v>
                </c:pt>
                <c:pt idx="1137">
                  <c:v>37.799999999999997</c:v>
                </c:pt>
                <c:pt idx="1138">
                  <c:v>37.799999999999997</c:v>
                </c:pt>
                <c:pt idx="1139">
                  <c:v>37.799999999999997</c:v>
                </c:pt>
                <c:pt idx="1140">
                  <c:v>37.799999999999997</c:v>
                </c:pt>
                <c:pt idx="1141">
                  <c:v>37.799999999999997</c:v>
                </c:pt>
                <c:pt idx="1142">
                  <c:v>37.799999999999997</c:v>
                </c:pt>
                <c:pt idx="1143">
                  <c:v>37.799999999999997</c:v>
                </c:pt>
                <c:pt idx="1144">
                  <c:v>37.9</c:v>
                </c:pt>
                <c:pt idx="1145">
                  <c:v>37.9</c:v>
                </c:pt>
                <c:pt idx="1146">
                  <c:v>37.9</c:v>
                </c:pt>
                <c:pt idx="1147">
                  <c:v>37.9</c:v>
                </c:pt>
                <c:pt idx="1148">
                  <c:v>37.9</c:v>
                </c:pt>
                <c:pt idx="1149">
                  <c:v>37.9</c:v>
                </c:pt>
                <c:pt idx="1150">
                  <c:v>37.9</c:v>
                </c:pt>
                <c:pt idx="1151">
                  <c:v>37.9</c:v>
                </c:pt>
                <c:pt idx="1152">
                  <c:v>37.9</c:v>
                </c:pt>
                <c:pt idx="1153">
                  <c:v>37.9</c:v>
                </c:pt>
                <c:pt idx="1154">
                  <c:v>37.9</c:v>
                </c:pt>
                <c:pt idx="1155">
                  <c:v>37.9</c:v>
                </c:pt>
                <c:pt idx="1156">
                  <c:v>37.9</c:v>
                </c:pt>
                <c:pt idx="1157">
                  <c:v>37.9</c:v>
                </c:pt>
                <c:pt idx="1158">
                  <c:v>37.9</c:v>
                </c:pt>
                <c:pt idx="1159">
                  <c:v>37.9</c:v>
                </c:pt>
                <c:pt idx="1160">
                  <c:v>37.9</c:v>
                </c:pt>
                <c:pt idx="1161">
                  <c:v>37.9</c:v>
                </c:pt>
                <c:pt idx="1162">
                  <c:v>37.9</c:v>
                </c:pt>
                <c:pt idx="1163">
                  <c:v>37.9</c:v>
                </c:pt>
                <c:pt idx="1164">
                  <c:v>37.9</c:v>
                </c:pt>
                <c:pt idx="1165">
                  <c:v>37.9</c:v>
                </c:pt>
                <c:pt idx="1166">
                  <c:v>37.9</c:v>
                </c:pt>
                <c:pt idx="1167">
                  <c:v>37.9</c:v>
                </c:pt>
                <c:pt idx="1168">
                  <c:v>37.700000000000003</c:v>
                </c:pt>
                <c:pt idx="1169">
                  <c:v>37.700000000000003</c:v>
                </c:pt>
                <c:pt idx="1170">
                  <c:v>37.700000000000003</c:v>
                </c:pt>
                <c:pt idx="1171">
                  <c:v>37.700000000000003</c:v>
                </c:pt>
                <c:pt idx="1172">
                  <c:v>37.700000000000003</c:v>
                </c:pt>
                <c:pt idx="1173">
                  <c:v>37.700000000000003</c:v>
                </c:pt>
                <c:pt idx="1174">
                  <c:v>37.700000000000003</c:v>
                </c:pt>
                <c:pt idx="1175">
                  <c:v>37.700000000000003</c:v>
                </c:pt>
                <c:pt idx="1176">
                  <c:v>37.700000000000003</c:v>
                </c:pt>
                <c:pt idx="1177">
                  <c:v>37.6</c:v>
                </c:pt>
                <c:pt idx="1178">
                  <c:v>37.6</c:v>
                </c:pt>
                <c:pt idx="1179">
                  <c:v>37.6</c:v>
                </c:pt>
                <c:pt idx="1180">
                  <c:v>37.6</c:v>
                </c:pt>
                <c:pt idx="1181">
                  <c:v>37.6</c:v>
                </c:pt>
                <c:pt idx="1182">
                  <c:v>37.6</c:v>
                </c:pt>
                <c:pt idx="1183">
                  <c:v>37.6</c:v>
                </c:pt>
                <c:pt idx="1184">
                  <c:v>37.6</c:v>
                </c:pt>
                <c:pt idx="1185">
                  <c:v>37.4</c:v>
                </c:pt>
                <c:pt idx="1186">
                  <c:v>37.4</c:v>
                </c:pt>
                <c:pt idx="1187">
                  <c:v>37.4</c:v>
                </c:pt>
                <c:pt idx="1188">
                  <c:v>37.4</c:v>
                </c:pt>
                <c:pt idx="1189">
                  <c:v>37.4</c:v>
                </c:pt>
                <c:pt idx="1190">
                  <c:v>37.4</c:v>
                </c:pt>
                <c:pt idx="1191">
                  <c:v>37.4</c:v>
                </c:pt>
                <c:pt idx="1192">
                  <c:v>37.4</c:v>
                </c:pt>
                <c:pt idx="1193">
                  <c:v>37.200000000000003</c:v>
                </c:pt>
                <c:pt idx="1194">
                  <c:v>37.200000000000003</c:v>
                </c:pt>
                <c:pt idx="1195">
                  <c:v>37.200000000000003</c:v>
                </c:pt>
                <c:pt idx="1196">
                  <c:v>37.200000000000003</c:v>
                </c:pt>
                <c:pt idx="1197">
                  <c:v>37.200000000000003</c:v>
                </c:pt>
                <c:pt idx="1198">
                  <c:v>37.200000000000003</c:v>
                </c:pt>
                <c:pt idx="1199">
                  <c:v>37.200000000000003</c:v>
                </c:pt>
                <c:pt idx="1200">
                  <c:v>37.200000000000003</c:v>
                </c:pt>
                <c:pt idx="1201">
                  <c:v>37</c:v>
                </c:pt>
                <c:pt idx="1202">
                  <c:v>37</c:v>
                </c:pt>
                <c:pt idx="1203">
                  <c:v>37</c:v>
                </c:pt>
                <c:pt idx="1204">
                  <c:v>37</c:v>
                </c:pt>
                <c:pt idx="1205">
                  <c:v>37</c:v>
                </c:pt>
                <c:pt idx="1206">
                  <c:v>37</c:v>
                </c:pt>
                <c:pt idx="1207">
                  <c:v>37</c:v>
                </c:pt>
                <c:pt idx="1208">
                  <c:v>37</c:v>
                </c:pt>
                <c:pt idx="1209">
                  <c:v>36.700000000000003</c:v>
                </c:pt>
                <c:pt idx="1210">
                  <c:v>36.700000000000003</c:v>
                </c:pt>
                <c:pt idx="1211">
                  <c:v>36.700000000000003</c:v>
                </c:pt>
                <c:pt idx="1212">
                  <c:v>36.700000000000003</c:v>
                </c:pt>
                <c:pt idx="1213">
                  <c:v>36.700000000000003</c:v>
                </c:pt>
                <c:pt idx="1214">
                  <c:v>36.700000000000003</c:v>
                </c:pt>
                <c:pt idx="1215">
                  <c:v>36.700000000000003</c:v>
                </c:pt>
                <c:pt idx="1216">
                  <c:v>36.700000000000003</c:v>
                </c:pt>
                <c:pt idx="1217">
                  <c:v>36.700000000000003</c:v>
                </c:pt>
                <c:pt idx="1218">
                  <c:v>36.5</c:v>
                </c:pt>
                <c:pt idx="1219">
                  <c:v>36.5</c:v>
                </c:pt>
                <c:pt idx="1220">
                  <c:v>36.5</c:v>
                </c:pt>
                <c:pt idx="1221">
                  <c:v>36.5</c:v>
                </c:pt>
                <c:pt idx="1222">
                  <c:v>36.5</c:v>
                </c:pt>
                <c:pt idx="1223">
                  <c:v>36.5</c:v>
                </c:pt>
                <c:pt idx="1224">
                  <c:v>36.5</c:v>
                </c:pt>
                <c:pt idx="1225">
                  <c:v>36.5</c:v>
                </c:pt>
                <c:pt idx="1226">
                  <c:v>36.299999999999997</c:v>
                </c:pt>
                <c:pt idx="1227">
                  <c:v>36.299999999999997</c:v>
                </c:pt>
                <c:pt idx="1228">
                  <c:v>36.299999999999997</c:v>
                </c:pt>
                <c:pt idx="1229">
                  <c:v>36.299999999999997</c:v>
                </c:pt>
                <c:pt idx="1230">
                  <c:v>36.299999999999997</c:v>
                </c:pt>
                <c:pt idx="1231">
                  <c:v>36.299999999999997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ex2_40_envTemp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Sheet1!$A$2:$A$2011</c:f>
              <c:numCache>
                <c:formatCode>General</c:formatCode>
                <c:ptCount val="2010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1.25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2.5299999999999998</c:v>
                </c:pt>
                <c:pt idx="11">
                  <c:v>2.78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11.27</c:v>
                </c:pt>
                <c:pt idx="46">
                  <c:v>11.52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13.03</c:v>
                </c:pt>
                <c:pt idx="53">
                  <c:v>13.28</c:v>
                </c:pt>
                <c:pt idx="54">
                  <c:v>13.53</c:v>
                </c:pt>
                <c:pt idx="55">
                  <c:v>13.78</c:v>
                </c:pt>
                <c:pt idx="56">
                  <c:v>14.03</c:v>
                </c:pt>
                <c:pt idx="57">
                  <c:v>14.28</c:v>
                </c:pt>
                <c:pt idx="58">
                  <c:v>14.53</c:v>
                </c:pt>
                <c:pt idx="59">
                  <c:v>14.78</c:v>
                </c:pt>
                <c:pt idx="60">
                  <c:v>15.03</c:v>
                </c:pt>
                <c:pt idx="61">
                  <c:v>15.28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17.27</c:v>
                </c:pt>
                <c:pt idx="70">
                  <c:v>17.52</c:v>
                </c:pt>
                <c:pt idx="71">
                  <c:v>17.77</c:v>
                </c:pt>
                <c:pt idx="72">
                  <c:v>18.03</c:v>
                </c:pt>
                <c:pt idx="73">
                  <c:v>18.28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26.53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28.03</c:v>
                </c:pt>
                <c:pt idx="113">
                  <c:v>28.25</c:v>
                </c:pt>
                <c:pt idx="114">
                  <c:v>28.5</c:v>
                </c:pt>
                <c:pt idx="115">
                  <c:v>28.75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33.270000000000003</c:v>
                </c:pt>
                <c:pt idx="134">
                  <c:v>33.520000000000003</c:v>
                </c:pt>
                <c:pt idx="135">
                  <c:v>33.770000000000003</c:v>
                </c:pt>
                <c:pt idx="136">
                  <c:v>34.020000000000003</c:v>
                </c:pt>
                <c:pt idx="137">
                  <c:v>34.270000000000003</c:v>
                </c:pt>
                <c:pt idx="138">
                  <c:v>34.520000000000003</c:v>
                </c:pt>
                <c:pt idx="139">
                  <c:v>34.770000000000003</c:v>
                </c:pt>
                <c:pt idx="140">
                  <c:v>35.020000000000003</c:v>
                </c:pt>
                <c:pt idx="141">
                  <c:v>35.270000000000003</c:v>
                </c:pt>
                <c:pt idx="142">
                  <c:v>35.520000000000003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43.25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47.28</c:v>
                </c:pt>
                <c:pt idx="190">
                  <c:v>47.53</c:v>
                </c:pt>
                <c:pt idx="191">
                  <c:v>47.78</c:v>
                </c:pt>
                <c:pt idx="192">
                  <c:v>48.03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</c:v>
                </c:pt>
                <c:pt idx="211">
                  <c:v>52.75</c:v>
                </c:pt>
                <c:pt idx="212">
                  <c:v>53.03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57.02</c:v>
                </c:pt>
                <c:pt idx="229">
                  <c:v>57.27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62.53</c:v>
                </c:pt>
                <c:pt idx="251">
                  <c:v>62.75</c:v>
                </c:pt>
                <c:pt idx="252">
                  <c:v>63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66.010000000000005</c:v>
                </c:pt>
                <c:pt idx="265">
                  <c:v>66.260000000000005</c:v>
                </c:pt>
                <c:pt idx="266">
                  <c:v>66.510000000000005</c:v>
                </c:pt>
                <c:pt idx="267">
                  <c:v>66.760000000000005</c:v>
                </c:pt>
                <c:pt idx="268">
                  <c:v>67.010000000000005</c:v>
                </c:pt>
                <c:pt idx="269">
                  <c:v>67.260000000000005</c:v>
                </c:pt>
                <c:pt idx="270">
                  <c:v>67.510000000000005</c:v>
                </c:pt>
                <c:pt idx="271">
                  <c:v>67.760000000000005</c:v>
                </c:pt>
                <c:pt idx="272">
                  <c:v>68.010000000000005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71.760000000000005</c:v>
                </c:pt>
                <c:pt idx="288">
                  <c:v>72.010000000000005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75.78</c:v>
                </c:pt>
                <c:pt idx="304">
                  <c:v>76.03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78.010000000000005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79.27</c:v>
                </c:pt>
                <c:pt idx="318">
                  <c:v>79.52</c:v>
                </c:pt>
                <c:pt idx="319">
                  <c:v>79.77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84.54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89.27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90.52</c:v>
                </c:pt>
                <c:pt idx="363">
                  <c:v>90.77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94.03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95.78</c:v>
                </c:pt>
                <c:pt idx="384">
                  <c:v>96.03</c:v>
                </c:pt>
                <c:pt idx="385">
                  <c:v>96.28</c:v>
                </c:pt>
                <c:pt idx="386">
                  <c:v>96.53</c:v>
                </c:pt>
                <c:pt idx="387">
                  <c:v>96.78</c:v>
                </c:pt>
                <c:pt idx="388">
                  <c:v>97.03</c:v>
                </c:pt>
                <c:pt idx="389">
                  <c:v>97.28</c:v>
                </c:pt>
                <c:pt idx="390">
                  <c:v>97.53</c:v>
                </c:pt>
                <c:pt idx="391">
                  <c:v>97.78</c:v>
                </c:pt>
                <c:pt idx="392">
                  <c:v>98.03</c:v>
                </c:pt>
                <c:pt idx="393">
                  <c:v>98.25</c:v>
                </c:pt>
                <c:pt idx="394">
                  <c:v>98.5</c:v>
                </c:pt>
                <c:pt idx="395">
                  <c:v>98.75</c:v>
                </c:pt>
                <c:pt idx="396">
                  <c:v>99</c:v>
                </c:pt>
                <c:pt idx="397">
                  <c:v>99.25</c:v>
                </c:pt>
                <c:pt idx="398">
                  <c:v>99.5</c:v>
                </c:pt>
                <c:pt idx="399">
                  <c:v>99.75</c:v>
                </c:pt>
                <c:pt idx="400">
                  <c:v>100</c:v>
                </c:pt>
                <c:pt idx="401">
                  <c:v>100.25</c:v>
                </c:pt>
                <c:pt idx="402">
                  <c:v>100.5</c:v>
                </c:pt>
                <c:pt idx="403">
                  <c:v>100.75</c:v>
                </c:pt>
                <c:pt idx="404">
                  <c:v>101</c:v>
                </c:pt>
                <c:pt idx="405">
                  <c:v>101.25</c:v>
                </c:pt>
                <c:pt idx="406">
                  <c:v>101.5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102.51</c:v>
                </c:pt>
                <c:pt idx="411">
                  <c:v>102.76</c:v>
                </c:pt>
                <c:pt idx="412">
                  <c:v>103.01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104.02</c:v>
                </c:pt>
                <c:pt idx="417">
                  <c:v>104.27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105.52</c:v>
                </c:pt>
                <c:pt idx="423">
                  <c:v>105.77</c:v>
                </c:pt>
                <c:pt idx="424">
                  <c:v>106.02</c:v>
                </c:pt>
                <c:pt idx="425">
                  <c:v>106.27</c:v>
                </c:pt>
                <c:pt idx="426">
                  <c:v>106.52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110.02</c:v>
                </c:pt>
                <c:pt idx="441">
                  <c:v>110.27</c:v>
                </c:pt>
                <c:pt idx="442">
                  <c:v>110.52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115.01</c:v>
                </c:pt>
                <c:pt idx="461">
                  <c:v>115.26</c:v>
                </c:pt>
                <c:pt idx="462">
                  <c:v>115.51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119.54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126.03</c:v>
                </c:pt>
                <c:pt idx="505">
                  <c:v>126.28</c:v>
                </c:pt>
                <c:pt idx="506">
                  <c:v>126.53</c:v>
                </c:pt>
                <c:pt idx="507">
                  <c:v>126.78</c:v>
                </c:pt>
                <c:pt idx="508">
                  <c:v>127.03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131.51</c:v>
                </c:pt>
                <c:pt idx="527">
                  <c:v>131.76</c:v>
                </c:pt>
                <c:pt idx="528">
                  <c:v>132.01</c:v>
                </c:pt>
                <c:pt idx="529">
                  <c:v>132.26</c:v>
                </c:pt>
                <c:pt idx="530">
                  <c:v>132.51</c:v>
                </c:pt>
                <c:pt idx="531">
                  <c:v>132.76</c:v>
                </c:pt>
                <c:pt idx="532">
                  <c:v>133.01</c:v>
                </c:pt>
                <c:pt idx="533">
                  <c:v>133.26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135.02000000000001</c:v>
                </c:pt>
                <c:pt idx="541">
                  <c:v>135.27000000000001</c:v>
                </c:pt>
                <c:pt idx="542">
                  <c:v>135.52000000000001</c:v>
                </c:pt>
                <c:pt idx="543">
                  <c:v>135.77000000000001</c:v>
                </c:pt>
                <c:pt idx="544">
                  <c:v>136.02000000000001</c:v>
                </c:pt>
                <c:pt idx="545">
                  <c:v>136.27000000000001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138.28</c:v>
                </c:pt>
                <c:pt idx="554">
                  <c:v>138.53</c:v>
                </c:pt>
                <c:pt idx="555">
                  <c:v>138.78</c:v>
                </c:pt>
                <c:pt idx="556">
                  <c:v>139.03</c:v>
                </c:pt>
                <c:pt idx="557">
                  <c:v>139.28</c:v>
                </c:pt>
                <c:pt idx="558">
                  <c:v>139.53</c:v>
                </c:pt>
                <c:pt idx="559">
                  <c:v>139.78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146.28</c:v>
                </c:pt>
                <c:pt idx="586">
                  <c:v>146.53</c:v>
                </c:pt>
                <c:pt idx="587">
                  <c:v>146.78</c:v>
                </c:pt>
                <c:pt idx="588">
                  <c:v>147.03</c:v>
                </c:pt>
                <c:pt idx="589">
                  <c:v>147.28</c:v>
                </c:pt>
                <c:pt idx="590">
                  <c:v>147.53</c:v>
                </c:pt>
                <c:pt idx="591">
                  <c:v>147.78</c:v>
                </c:pt>
                <c:pt idx="592">
                  <c:v>148.03</c:v>
                </c:pt>
                <c:pt idx="593">
                  <c:v>148.28</c:v>
                </c:pt>
                <c:pt idx="594">
                  <c:v>148.53</c:v>
                </c:pt>
                <c:pt idx="595">
                  <c:v>148.78</c:v>
                </c:pt>
                <c:pt idx="596">
                  <c:v>149.03</c:v>
                </c:pt>
                <c:pt idx="597">
                  <c:v>149.28</c:v>
                </c:pt>
                <c:pt idx="598">
                  <c:v>149.53</c:v>
                </c:pt>
                <c:pt idx="599">
                  <c:v>149.78</c:v>
                </c:pt>
                <c:pt idx="600">
                  <c:v>150.01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155.02000000000001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156.27000000000001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157.53</c:v>
                </c:pt>
                <c:pt idx="631">
                  <c:v>157.78</c:v>
                </c:pt>
                <c:pt idx="632">
                  <c:v>158.03</c:v>
                </c:pt>
                <c:pt idx="633">
                  <c:v>158.28</c:v>
                </c:pt>
                <c:pt idx="634">
                  <c:v>158.53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161.75</c:v>
                </c:pt>
                <c:pt idx="648">
                  <c:v>162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165.01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166.26</c:v>
                </c:pt>
                <c:pt idx="666">
                  <c:v>166.51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168.53</c:v>
                </c:pt>
                <c:pt idx="675">
                  <c:v>168.78</c:v>
                </c:pt>
                <c:pt idx="676">
                  <c:v>169.03</c:v>
                </c:pt>
                <c:pt idx="677">
                  <c:v>169.28</c:v>
                </c:pt>
                <c:pt idx="678">
                  <c:v>169.53</c:v>
                </c:pt>
                <c:pt idx="679">
                  <c:v>169.78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174.75</c:v>
                </c:pt>
                <c:pt idx="700">
                  <c:v>175</c:v>
                </c:pt>
                <c:pt idx="701">
                  <c:v>175.25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178.77</c:v>
                </c:pt>
                <c:pt idx="716">
                  <c:v>179.02</c:v>
                </c:pt>
                <c:pt idx="717">
                  <c:v>179.27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181.78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184.75</c:v>
                </c:pt>
                <c:pt idx="740">
                  <c:v>185</c:v>
                </c:pt>
                <c:pt idx="741">
                  <c:v>185.25</c:v>
                </c:pt>
                <c:pt idx="742">
                  <c:v>185.5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188.77</c:v>
                </c:pt>
                <c:pt idx="756">
                  <c:v>189.02</c:v>
                </c:pt>
                <c:pt idx="757">
                  <c:v>189.27</c:v>
                </c:pt>
                <c:pt idx="758">
                  <c:v>189.52</c:v>
                </c:pt>
                <c:pt idx="759">
                  <c:v>189.77</c:v>
                </c:pt>
                <c:pt idx="760">
                  <c:v>190.03</c:v>
                </c:pt>
                <c:pt idx="761">
                  <c:v>190.28</c:v>
                </c:pt>
                <c:pt idx="762">
                  <c:v>190.52</c:v>
                </c:pt>
                <c:pt idx="763">
                  <c:v>190.78</c:v>
                </c:pt>
                <c:pt idx="764">
                  <c:v>191.02</c:v>
                </c:pt>
                <c:pt idx="765">
                  <c:v>191.28</c:v>
                </c:pt>
                <c:pt idx="766">
                  <c:v>191.53</c:v>
                </c:pt>
                <c:pt idx="767">
                  <c:v>191.75</c:v>
                </c:pt>
                <c:pt idx="768">
                  <c:v>192</c:v>
                </c:pt>
                <c:pt idx="769">
                  <c:v>192.25</c:v>
                </c:pt>
                <c:pt idx="770">
                  <c:v>192.5</c:v>
                </c:pt>
                <c:pt idx="771">
                  <c:v>192.75</c:v>
                </c:pt>
                <c:pt idx="772">
                  <c:v>193</c:v>
                </c:pt>
                <c:pt idx="773">
                  <c:v>193.25</c:v>
                </c:pt>
                <c:pt idx="774">
                  <c:v>193.5</c:v>
                </c:pt>
                <c:pt idx="775">
                  <c:v>193.75</c:v>
                </c:pt>
                <c:pt idx="776">
                  <c:v>194</c:v>
                </c:pt>
                <c:pt idx="777">
                  <c:v>194.25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197.77</c:v>
                </c:pt>
                <c:pt idx="792">
                  <c:v>198.02</c:v>
                </c:pt>
                <c:pt idx="793">
                  <c:v>198.27</c:v>
                </c:pt>
                <c:pt idx="794">
                  <c:v>198.52</c:v>
                </c:pt>
                <c:pt idx="795">
                  <c:v>198.77</c:v>
                </c:pt>
                <c:pt idx="796">
                  <c:v>199.02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201.27</c:v>
                </c:pt>
                <c:pt idx="806">
                  <c:v>201.52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202.75</c:v>
                </c:pt>
                <c:pt idx="812">
                  <c:v>203</c:v>
                </c:pt>
                <c:pt idx="813">
                  <c:v>203.28</c:v>
                </c:pt>
                <c:pt idx="814">
                  <c:v>203.5</c:v>
                </c:pt>
                <c:pt idx="815">
                  <c:v>203.75</c:v>
                </c:pt>
                <c:pt idx="816">
                  <c:v>204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208.01</c:v>
                </c:pt>
                <c:pt idx="833">
                  <c:v>208.26</c:v>
                </c:pt>
                <c:pt idx="834">
                  <c:v>208.51</c:v>
                </c:pt>
                <c:pt idx="835">
                  <c:v>208.76</c:v>
                </c:pt>
                <c:pt idx="836">
                  <c:v>209.01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214.27</c:v>
                </c:pt>
                <c:pt idx="858">
                  <c:v>214.52</c:v>
                </c:pt>
                <c:pt idx="859">
                  <c:v>214.77</c:v>
                </c:pt>
                <c:pt idx="860">
                  <c:v>215.02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216.28</c:v>
                </c:pt>
                <c:pt idx="866">
                  <c:v>216.53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225.26</c:v>
                </c:pt>
                <c:pt idx="902">
                  <c:v>225.51</c:v>
                </c:pt>
                <c:pt idx="903">
                  <c:v>225.77</c:v>
                </c:pt>
                <c:pt idx="904">
                  <c:v>226.01</c:v>
                </c:pt>
                <c:pt idx="905">
                  <c:v>226.27</c:v>
                </c:pt>
                <c:pt idx="906">
                  <c:v>226.52</c:v>
                </c:pt>
                <c:pt idx="907">
                  <c:v>226.77</c:v>
                </c:pt>
                <c:pt idx="908">
                  <c:v>227.02</c:v>
                </c:pt>
                <c:pt idx="909">
                  <c:v>227.27</c:v>
                </c:pt>
                <c:pt idx="910">
                  <c:v>227.52</c:v>
                </c:pt>
                <c:pt idx="911">
                  <c:v>227.77</c:v>
                </c:pt>
                <c:pt idx="912">
                  <c:v>228.02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229.28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230.28</c:v>
                </c:pt>
                <c:pt idx="922">
                  <c:v>230.53</c:v>
                </c:pt>
                <c:pt idx="923">
                  <c:v>230.78</c:v>
                </c:pt>
                <c:pt idx="924">
                  <c:v>231.03</c:v>
                </c:pt>
                <c:pt idx="925">
                  <c:v>231.28</c:v>
                </c:pt>
                <c:pt idx="926">
                  <c:v>231.53</c:v>
                </c:pt>
                <c:pt idx="927">
                  <c:v>231.78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232.75</c:v>
                </c:pt>
                <c:pt idx="932">
                  <c:v>233</c:v>
                </c:pt>
                <c:pt idx="933">
                  <c:v>233.25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236.27</c:v>
                </c:pt>
                <c:pt idx="946">
                  <c:v>236.52</c:v>
                </c:pt>
                <c:pt idx="947">
                  <c:v>236.77</c:v>
                </c:pt>
                <c:pt idx="948">
                  <c:v>237.02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242.03</c:v>
                </c:pt>
                <c:pt idx="969">
                  <c:v>242.28</c:v>
                </c:pt>
                <c:pt idx="970">
                  <c:v>242.53</c:v>
                </c:pt>
                <c:pt idx="971">
                  <c:v>242.75</c:v>
                </c:pt>
                <c:pt idx="972">
                  <c:v>243</c:v>
                </c:pt>
                <c:pt idx="973">
                  <c:v>243.25</c:v>
                </c:pt>
                <c:pt idx="974">
                  <c:v>243.53</c:v>
                </c:pt>
                <c:pt idx="975">
                  <c:v>243.75</c:v>
                </c:pt>
                <c:pt idx="976">
                  <c:v>244</c:v>
                </c:pt>
                <c:pt idx="977">
                  <c:v>244.25</c:v>
                </c:pt>
                <c:pt idx="978">
                  <c:v>244.5</c:v>
                </c:pt>
                <c:pt idx="979">
                  <c:v>244.78</c:v>
                </c:pt>
                <c:pt idx="980">
                  <c:v>245</c:v>
                </c:pt>
                <c:pt idx="981">
                  <c:v>245.28</c:v>
                </c:pt>
                <c:pt idx="982">
                  <c:v>245.53</c:v>
                </c:pt>
                <c:pt idx="983">
                  <c:v>245.75</c:v>
                </c:pt>
                <c:pt idx="984">
                  <c:v>246</c:v>
                </c:pt>
                <c:pt idx="985">
                  <c:v>246.25</c:v>
                </c:pt>
                <c:pt idx="986">
                  <c:v>246.5</c:v>
                </c:pt>
                <c:pt idx="987">
                  <c:v>246.75</c:v>
                </c:pt>
                <c:pt idx="988">
                  <c:v>247.01</c:v>
                </c:pt>
                <c:pt idx="989">
                  <c:v>247.26</c:v>
                </c:pt>
                <c:pt idx="990">
                  <c:v>247.51</c:v>
                </c:pt>
                <c:pt idx="991">
                  <c:v>247.77</c:v>
                </c:pt>
                <c:pt idx="992">
                  <c:v>248.02</c:v>
                </c:pt>
                <c:pt idx="993">
                  <c:v>248.27</c:v>
                </c:pt>
                <c:pt idx="994">
                  <c:v>248.52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249.76</c:v>
                </c:pt>
                <c:pt idx="1000">
                  <c:v>250.01</c:v>
                </c:pt>
                <c:pt idx="1001">
                  <c:v>250.26</c:v>
                </c:pt>
                <c:pt idx="1002">
                  <c:v>250.51</c:v>
                </c:pt>
                <c:pt idx="1003">
                  <c:v>250.76</c:v>
                </c:pt>
                <c:pt idx="1004">
                  <c:v>251.01</c:v>
                </c:pt>
                <c:pt idx="1005">
                  <c:v>251.26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252.02</c:v>
                </c:pt>
                <c:pt idx="1009">
                  <c:v>252.27</c:v>
                </c:pt>
                <c:pt idx="1010">
                  <c:v>252.53</c:v>
                </c:pt>
                <c:pt idx="1011">
                  <c:v>252.78</c:v>
                </c:pt>
                <c:pt idx="1012">
                  <c:v>253.03</c:v>
                </c:pt>
                <c:pt idx="1013">
                  <c:v>253.28</c:v>
                </c:pt>
                <c:pt idx="1014">
                  <c:v>253.53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256.52</c:v>
                </c:pt>
                <c:pt idx="1027">
                  <c:v>256.77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258.52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266.26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267.02</c:v>
                </c:pt>
                <c:pt idx="1069">
                  <c:v>267.27</c:v>
                </c:pt>
                <c:pt idx="1070">
                  <c:v>267.52</c:v>
                </c:pt>
                <c:pt idx="1071">
                  <c:v>267.77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269.02999999999997</c:v>
                </c:pt>
                <c:pt idx="1077">
                  <c:v>269.27999999999997</c:v>
                </c:pt>
                <c:pt idx="1078">
                  <c:v>269.52999999999997</c:v>
                </c:pt>
                <c:pt idx="1079">
                  <c:v>269.77999999999997</c:v>
                </c:pt>
                <c:pt idx="1080">
                  <c:v>270.02999999999997</c:v>
                </c:pt>
                <c:pt idx="1081">
                  <c:v>270.27999999999997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272.01</c:v>
                </c:pt>
                <c:pt idx="1089">
                  <c:v>272.26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274.26</c:v>
                </c:pt>
                <c:pt idx="1098">
                  <c:v>274.51</c:v>
                </c:pt>
                <c:pt idx="1099">
                  <c:v>274.76</c:v>
                </c:pt>
                <c:pt idx="1100">
                  <c:v>275.01</c:v>
                </c:pt>
                <c:pt idx="1101">
                  <c:v>275.26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276.76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279.02999999999997</c:v>
                </c:pt>
                <c:pt idx="1117">
                  <c:v>279.27999999999997</c:v>
                </c:pt>
                <c:pt idx="1118">
                  <c:v>279.52999999999997</c:v>
                </c:pt>
                <c:pt idx="1119">
                  <c:v>279.77999999999997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281.77999999999997</c:v>
                </c:pt>
                <c:pt idx="1128">
                  <c:v>282.01</c:v>
                </c:pt>
                <c:pt idx="1129">
                  <c:v>282.26</c:v>
                </c:pt>
                <c:pt idx="1130">
                  <c:v>282.51</c:v>
                </c:pt>
                <c:pt idx="1131">
                  <c:v>282.75</c:v>
                </c:pt>
                <c:pt idx="1132">
                  <c:v>283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285.27</c:v>
                </c:pt>
                <c:pt idx="1142">
                  <c:v>285.52</c:v>
                </c:pt>
                <c:pt idx="1143">
                  <c:v>285.77</c:v>
                </c:pt>
                <c:pt idx="1144">
                  <c:v>286.02</c:v>
                </c:pt>
                <c:pt idx="1145">
                  <c:v>286.27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287.52</c:v>
                </c:pt>
                <c:pt idx="1151">
                  <c:v>287.77</c:v>
                </c:pt>
                <c:pt idx="1152">
                  <c:v>288.02</c:v>
                </c:pt>
                <c:pt idx="1153">
                  <c:v>288.27</c:v>
                </c:pt>
                <c:pt idx="1154">
                  <c:v>288.52</c:v>
                </c:pt>
                <c:pt idx="1155">
                  <c:v>288.77</c:v>
                </c:pt>
                <c:pt idx="1156">
                  <c:v>289.02</c:v>
                </c:pt>
                <c:pt idx="1157">
                  <c:v>289.27</c:v>
                </c:pt>
                <c:pt idx="1158">
                  <c:v>289.52</c:v>
                </c:pt>
                <c:pt idx="1159">
                  <c:v>289.77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292.02999999999997</c:v>
                </c:pt>
                <c:pt idx="1169">
                  <c:v>292.27999999999997</c:v>
                </c:pt>
                <c:pt idx="1170">
                  <c:v>292.52999999999997</c:v>
                </c:pt>
                <c:pt idx="1171">
                  <c:v>292.77999999999997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293.52999999999997</c:v>
                </c:pt>
                <c:pt idx="1175">
                  <c:v>293.77999999999997</c:v>
                </c:pt>
                <c:pt idx="1176">
                  <c:v>294.02999999999997</c:v>
                </c:pt>
                <c:pt idx="1177">
                  <c:v>294.27999999999997</c:v>
                </c:pt>
                <c:pt idx="1178">
                  <c:v>294.52999999999997</c:v>
                </c:pt>
                <c:pt idx="1179">
                  <c:v>294.77999999999997</c:v>
                </c:pt>
                <c:pt idx="1180">
                  <c:v>295.02999999999997</c:v>
                </c:pt>
                <c:pt idx="1181">
                  <c:v>295.27999999999997</c:v>
                </c:pt>
                <c:pt idx="1182">
                  <c:v>295.52999999999997</c:v>
                </c:pt>
                <c:pt idx="1183">
                  <c:v>295.77999999999997</c:v>
                </c:pt>
                <c:pt idx="1184">
                  <c:v>296.02999999999997</c:v>
                </c:pt>
                <c:pt idx="1185">
                  <c:v>296.27999999999997</c:v>
                </c:pt>
                <c:pt idx="1186">
                  <c:v>296.52999999999997</c:v>
                </c:pt>
                <c:pt idx="1187">
                  <c:v>296.77999999999997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298.01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298.76</c:v>
                </c:pt>
                <c:pt idx="1196">
                  <c:v>299.01</c:v>
                </c:pt>
                <c:pt idx="1197">
                  <c:v>299.26</c:v>
                </c:pt>
                <c:pt idx="1198">
                  <c:v>299.51</c:v>
                </c:pt>
                <c:pt idx="1199">
                  <c:v>299.76</c:v>
                </c:pt>
                <c:pt idx="1200">
                  <c:v>300.01</c:v>
                </c:pt>
                <c:pt idx="1201">
                  <c:v>300.26</c:v>
                </c:pt>
                <c:pt idx="1202">
                  <c:v>300.51</c:v>
                </c:pt>
                <c:pt idx="1203">
                  <c:v>300.76</c:v>
                </c:pt>
                <c:pt idx="1204">
                  <c:v>301.01</c:v>
                </c:pt>
                <c:pt idx="1205">
                  <c:v>301.26</c:v>
                </c:pt>
                <c:pt idx="1206">
                  <c:v>301.51</c:v>
                </c:pt>
                <c:pt idx="1207">
                  <c:v>301.76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302.54000000000002</c:v>
                </c:pt>
                <c:pt idx="1211">
                  <c:v>302.77</c:v>
                </c:pt>
                <c:pt idx="1212">
                  <c:v>303.02</c:v>
                </c:pt>
                <c:pt idx="1213">
                  <c:v>303.27</c:v>
                </c:pt>
                <c:pt idx="1214">
                  <c:v>303.52</c:v>
                </c:pt>
                <c:pt idx="1215">
                  <c:v>303.77</c:v>
                </c:pt>
                <c:pt idx="1216">
                  <c:v>304.02</c:v>
                </c:pt>
                <c:pt idx="1217">
                  <c:v>304.27</c:v>
                </c:pt>
                <c:pt idx="1218">
                  <c:v>304.52</c:v>
                </c:pt>
                <c:pt idx="1219">
                  <c:v>304.77</c:v>
                </c:pt>
                <c:pt idx="1220">
                  <c:v>305.02</c:v>
                </c:pt>
                <c:pt idx="1221">
                  <c:v>305.27</c:v>
                </c:pt>
                <c:pt idx="1222">
                  <c:v>305.52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309.26</c:v>
                </c:pt>
                <c:pt idx="1238">
                  <c:v>309.51</c:v>
                </c:pt>
                <c:pt idx="1239">
                  <c:v>309.76</c:v>
                </c:pt>
                <c:pt idx="1240">
                  <c:v>310.01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</c:v>
                </c:pt>
                <c:pt idx="1255">
                  <c:v>313.77</c:v>
                </c:pt>
                <c:pt idx="1256">
                  <c:v>314.02</c:v>
                </c:pt>
                <c:pt idx="1257">
                  <c:v>314.27</c:v>
                </c:pt>
                <c:pt idx="1258">
                  <c:v>314.52</c:v>
                </c:pt>
                <c:pt idx="1259">
                  <c:v>314.77</c:v>
                </c:pt>
                <c:pt idx="1260">
                  <c:v>315.02</c:v>
                </c:pt>
                <c:pt idx="1261">
                  <c:v>315.27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317.02999999999997</c:v>
                </c:pt>
                <c:pt idx="1269">
                  <c:v>317.27999999999997</c:v>
                </c:pt>
                <c:pt idx="1270">
                  <c:v>317.52999999999997</c:v>
                </c:pt>
                <c:pt idx="1271">
                  <c:v>317.77999999999997</c:v>
                </c:pt>
                <c:pt idx="1272">
                  <c:v>318</c:v>
                </c:pt>
                <c:pt idx="1273">
                  <c:v>318.26</c:v>
                </c:pt>
                <c:pt idx="1274">
                  <c:v>318.51</c:v>
                </c:pt>
                <c:pt idx="1275">
                  <c:v>318.76</c:v>
                </c:pt>
                <c:pt idx="1276">
                  <c:v>319.01</c:v>
                </c:pt>
                <c:pt idx="1277">
                  <c:v>319.26</c:v>
                </c:pt>
                <c:pt idx="1278">
                  <c:v>319.51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321.51</c:v>
                </c:pt>
                <c:pt idx="1287">
                  <c:v>321.76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</c:v>
                </c:pt>
                <c:pt idx="1291">
                  <c:v>322.77</c:v>
                </c:pt>
                <c:pt idx="1292">
                  <c:v>323.02</c:v>
                </c:pt>
                <c:pt idx="1293">
                  <c:v>323.27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324.77</c:v>
                </c:pt>
                <c:pt idx="1300">
                  <c:v>325.02</c:v>
                </c:pt>
                <c:pt idx="1301">
                  <c:v>325.27</c:v>
                </c:pt>
                <c:pt idx="1302">
                  <c:v>325.52</c:v>
                </c:pt>
                <c:pt idx="1303">
                  <c:v>325.77</c:v>
                </c:pt>
                <c:pt idx="1304">
                  <c:v>326.02</c:v>
                </c:pt>
                <c:pt idx="1305">
                  <c:v>326.27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327.54000000000002</c:v>
                </c:pt>
                <c:pt idx="1311">
                  <c:v>327.76</c:v>
                </c:pt>
                <c:pt idx="1312">
                  <c:v>328.01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332.27</c:v>
                </c:pt>
                <c:pt idx="1330">
                  <c:v>332.52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335.01</c:v>
                </c:pt>
                <c:pt idx="1341">
                  <c:v>335.26</c:v>
                </c:pt>
                <c:pt idx="1342">
                  <c:v>335.51</c:v>
                </c:pt>
                <c:pt idx="1343">
                  <c:v>335.76</c:v>
                </c:pt>
                <c:pt idx="1344">
                  <c:v>336.01</c:v>
                </c:pt>
                <c:pt idx="1345">
                  <c:v>336.26</c:v>
                </c:pt>
                <c:pt idx="1346">
                  <c:v>336.51</c:v>
                </c:pt>
                <c:pt idx="1347">
                  <c:v>336.76</c:v>
                </c:pt>
                <c:pt idx="1348">
                  <c:v>337.01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342.78</c:v>
                </c:pt>
                <c:pt idx="1372">
                  <c:v>343.03</c:v>
                </c:pt>
                <c:pt idx="1373">
                  <c:v>343.28</c:v>
                </c:pt>
                <c:pt idx="1374">
                  <c:v>343.53</c:v>
                </c:pt>
                <c:pt idx="1375">
                  <c:v>343.78</c:v>
                </c:pt>
                <c:pt idx="1376">
                  <c:v>344.03</c:v>
                </c:pt>
                <c:pt idx="1377">
                  <c:v>344.28</c:v>
                </c:pt>
                <c:pt idx="1378">
                  <c:v>344.53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346.27</c:v>
                </c:pt>
                <c:pt idx="1386">
                  <c:v>346.53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348.25</c:v>
                </c:pt>
                <c:pt idx="1394">
                  <c:v>348.5</c:v>
                </c:pt>
                <c:pt idx="1395">
                  <c:v>348.75</c:v>
                </c:pt>
                <c:pt idx="1396">
                  <c:v>349</c:v>
                </c:pt>
                <c:pt idx="1397">
                  <c:v>349.25</c:v>
                </c:pt>
                <c:pt idx="1398">
                  <c:v>349.5</c:v>
                </c:pt>
                <c:pt idx="1399">
                  <c:v>349.75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350.76</c:v>
                </c:pt>
                <c:pt idx="1404">
                  <c:v>351.01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352.27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354.76</c:v>
                </c:pt>
                <c:pt idx="1420">
                  <c:v>355.01</c:v>
                </c:pt>
                <c:pt idx="1421">
                  <c:v>355.26</c:v>
                </c:pt>
                <c:pt idx="1422">
                  <c:v>355.51</c:v>
                </c:pt>
                <c:pt idx="1423">
                  <c:v>355.76</c:v>
                </c:pt>
                <c:pt idx="1424">
                  <c:v>356.01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357.28</c:v>
                </c:pt>
                <c:pt idx="1430">
                  <c:v>357.53</c:v>
                </c:pt>
                <c:pt idx="1431">
                  <c:v>357.78</c:v>
                </c:pt>
                <c:pt idx="1432">
                  <c:v>358.03</c:v>
                </c:pt>
                <c:pt idx="1433">
                  <c:v>358.28</c:v>
                </c:pt>
                <c:pt idx="1434">
                  <c:v>358.53</c:v>
                </c:pt>
                <c:pt idx="1435">
                  <c:v>358.78</c:v>
                </c:pt>
                <c:pt idx="1436">
                  <c:v>359.03</c:v>
                </c:pt>
                <c:pt idx="1437">
                  <c:v>359.28</c:v>
                </c:pt>
                <c:pt idx="1438">
                  <c:v>359.53</c:v>
                </c:pt>
                <c:pt idx="1439">
                  <c:v>359.78</c:v>
                </c:pt>
                <c:pt idx="1440">
                  <c:v>360.03</c:v>
                </c:pt>
                <c:pt idx="1441">
                  <c:v>360.28</c:v>
                </c:pt>
                <c:pt idx="1442">
                  <c:v>360.53</c:v>
                </c:pt>
                <c:pt idx="1443">
                  <c:v>360.78</c:v>
                </c:pt>
                <c:pt idx="1444">
                  <c:v>361.03</c:v>
                </c:pt>
                <c:pt idx="1445">
                  <c:v>361.28</c:v>
                </c:pt>
                <c:pt idx="1446">
                  <c:v>361.5</c:v>
                </c:pt>
                <c:pt idx="1447">
                  <c:v>361.75</c:v>
                </c:pt>
                <c:pt idx="1448">
                  <c:v>362</c:v>
                </c:pt>
                <c:pt idx="1449">
                  <c:v>362.26</c:v>
                </c:pt>
                <c:pt idx="1450">
                  <c:v>362.51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365.02</c:v>
                </c:pt>
                <c:pt idx="1461">
                  <c:v>365.27</c:v>
                </c:pt>
                <c:pt idx="1462">
                  <c:v>365.52</c:v>
                </c:pt>
                <c:pt idx="1463">
                  <c:v>365.77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366.53</c:v>
                </c:pt>
                <c:pt idx="1467">
                  <c:v>366.78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367.75</c:v>
                </c:pt>
                <c:pt idx="1472">
                  <c:v>368</c:v>
                </c:pt>
                <c:pt idx="1473">
                  <c:v>368.25</c:v>
                </c:pt>
                <c:pt idx="1474">
                  <c:v>368.5</c:v>
                </c:pt>
                <c:pt idx="1475">
                  <c:v>368.75</c:v>
                </c:pt>
                <c:pt idx="1476">
                  <c:v>369.01</c:v>
                </c:pt>
                <c:pt idx="1477">
                  <c:v>369.26</c:v>
                </c:pt>
                <c:pt idx="1478">
                  <c:v>369.51</c:v>
                </c:pt>
                <c:pt idx="1479">
                  <c:v>369.76</c:v>
                </c:pt>
                <c:pt idx="1480">
                  <c:v>370.01</c:v>
                </c:pt>
                <c:pt idx="1481">
                  <c:v>370.26</c:v>
                </c:pt>
                <c:pt idx="1482">
                  <c:v>370.51</c:v>
                </c:pt>
                <c:pt idx="1483">
                  <c:v>370.76</c:v>
                </c:pt>
                <c:pt idx="1484">
                  <c:v>371.01</c:v>
                </c:pt>
                <c:pt idx="1485">
                  <c:v>371.26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372.51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375.76</c:v>
                </c:pt>
                <c:pt idx="1504">
                  <c:v>376.01</c:v>
                </c:pt>
                <c:pt idx="1505">
                  <c:v>376.25</c:v>
                </c:pt>
                <c:pt idx="1506">
                  <c:v>376.51</c:v>
                </c:pt>
                <c:pt idx="1507">
                  <c:v>376.76</c:v>
                </c:pt>
                <c:pt idx="1508">
                  <c:v>377.01</c:v>
                </c:pt>
                <c:pt idx="1509">
                  <c:v>377.26</c:v>
                </c:pt>
                <c:pt idx="1510">
                  <c:v>377.51</c:v>
                </c:pt>
                <c:pt idx="1511">
                  <c:v>377.76</c:v>
                </c:pt>
                <c:pt idx="1512">
                  <c:v>378.01</c:v>
                </c:pt>
                <c:pt idx="1513">
                  <c:v>378.26</c:v>
                </c:pt>
                <c:pt idx="1514">
                  <c:v>378.51</c:v>
                </c:pt>
                <c:pt idx="1515">
                  <c:v>378.77</c:v>
                </c:pt>
                <c:pt idx="1516">
                  <c:v>379.02</c:v>
                </c:pt>
                <c:pt idx="1517">
                  <c:v>379.27</c:v>
                </c:pt>
                <c:pt idx="1518">
                  <c:v>379.52</c:v>
                </c:pt>
                <c:pt idx="1519">
                  <c:v>379.77</c:v>
                </c:pt>
                <c:pt idx="1520">
                  <c:v>380.02</c:v>
                </c:pt>
                <c:pt idx="1521">
                  <c:v>380.27</c:v>
                </c:pt>
                <c:pt idx="1522">
                  <c:v>380.52</c:v>
                </c:pt>
                <c:pt idx="1523">
                  <c:v>380.77</c:v>
                </c:pt>
                <c:pt idx="1524">
                  <c:v>381.02</c:v>
                </c:pt>
                <c:pt idx="1525">
                  <c:v>381.27</c:v>
                </c:pt>
                <c:pt idx="1526">
                  <c:v>381.52</c:v>
                </c:pt>
                <c:pt idx="1527">
                  <c:v>381.77</c:v>
                </c:pt>
                <c:pt idx="1528">
                  <c:v>382.02</c:v>
                </c:pt>
                <c:pt idx="1529">
                  <c:v>382.27</c:v>
                </c:pt>
                <c:pt idx="1530">
                  <c:v>382.52</c:v>
                </c:pt>
                <c:pt idx="1531">
                  <c:v>382.77</c:v>
                </c:pt>
                <c:pt idx="1532">
                  <c:v>383.02</c:v>
                </c:pt>
                <c:pt idx="1533">
                  <c:v>383.27</c:v>
                </c:pt>
                <c:pt idx="1534">
                  <c:v>383.53</c:v>
                </c:pt>
                <c:pt idx="1535">
                  <c:v>383.78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385.03</c:v>
                </c:pt>
                <c:pt idx="1541">
                  <c:v>385.28</c:v>
                </c:pt>
                <c:pt idx="1542">
                  <c:v>385.53</c:v>
                </c:pt>
                <c:pt idx="1543">
                  <c:v>385.78</c:v>
                </c:pt>
                <c:pt idx="1544">
                  <c:v>386.03</c:v>
                </c:pt>
                <c:pt idx="1545">
                  <c:v>386.28</c:v>
                </c:pt>
                <c:pt idx="1546">
                  <c:v>386.54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388.76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389.51</c:v>
                </c:pt>
                <c:pt idx="1559">
                  <c:v>389.76</c:v>
                </c:pt>
                <c:pt idx="1560">
                  <c:v>390.01</c:v>
                </c:pt>
                <c:pt idx="1561">
                  <c:v>390.26</c:v>
                </c:pt>
                <c:pt idx="1562">
                  <c:v>390.51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394.26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401.26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403.26</c:v>
                </c:pt>
                <c:pt idx="1614">
                  <c:v>403.51</c:v>
                </c:pt>
                <c:pt idx="1615">
                  <c:v>403.76</c:v>
                </c:pt>
                <c:pt idx="1616">
                  <c:v>404.01</c:v>
                </c:pt>
                <c:pt idx="1617">
                  <c:v>404.26</c:v>
                </c:pt>
                <c:pt idx="1618">
                  <c:v>404.51</c:v>
                </c:pt>
                <c:pt idx="1619">
                  <c:v>404.76</c:v>
                </c:pt>
                <c:pt idx="1620">
                  <c:v>405.01</c:v>
                </c:pt>
                <c:pt idx="1621">
                  <c:v>405.26</c:v>
                </c:pt>
                <c:pt idx="1622">
                  <c:v>405.51</c:v>
                </c:pt>
                <c:pt idx="1623">
                  <c:v>405.76</c:v>
                </c:pt>
                <c:pt idx="1624">
                  <c:v>406.01</c:v>
                </c:pt>
                <c:pt idx="1625">
                  <c:v>406.26</c:v>
                </c:pt>
                <c:pt idx="1626">
                  <c:v>406.51</c:v>
                </c:pt>
                <c:pt idx="1627">
                  <c:v>406.76</c:v>
                </c:pt>
                <c:pt idx="1628">
                  <c:v>407.01</c:v>
                </c:pt>
                <c:pt idx="1629">
                  <c:v>407.26</c:v>
                </c:pt>
                <c:pt idx="1630">
                  <c:v>407.51</c:v>
                </c:pt>
                <c:pt idx="1631">
                  <c:v>407.76</c:v>
                </c:pt>
                <c:pt idx="1632">
                  <c:v>408.01</c:v>
                </c:pt>
                <c:pt idx="1633">
                  <c:v>408.26</c:v>
                </c:pt>
                <c:pt idx="1634">
                  <c:v>408.51</c:v>
                </c:pt>
                <c:pt idx="1635">
                  <c:v>408.76</c:v>
                </c:pt>
                <c:pt idx="1636">
                  <c:v>409.01</c:v>
                </c:pt>
                <c:pt idx="1637">
                  <c:v>409.26</c:v>
                </c:pt>
                <c:pt idx="1638">
                  <c:v>409.51</c:v>
                </c:pt>
                <c:pt idx="1639">
                  <c:v>409.76</c:v>
                </c:pt>
                <c:pt idx="1640">
                  <c:v>410.01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411.26</c:v>
                </c:pt>
                <c:pt idx="1646">
                  <c:v>411.51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415.78</c:v>
                </c:pt>
                <c:pt idx="1664">
                  <c:v>416.03</c:v>
                </c:pt>
                <c:pt idx="1665">
                  <c:v>416.26</c:v>
                </c:pt>
                <c:pt idx="1666">
                  <c:v>416.51</c:v>
                </c:pt>
                <c:pt idx="1667">
                  <c:v>416.76</c:v>
                </c:pt>
                <c:pt idx="1668">
                  <c:v>417.01</c:v>
                </c:pt>
                <c:pt idx="1669">
                  <c:v>417.26</c:v>
                </c:pt>
                <c:pt idx="1670">
                  <c:v>417.51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418.51</c:v>
                </c:pt>
                <c:pt idx="1675">
                  <c:v>418.76</c:v>
                </c:pt>
                <c:pt idx="1676">
                  <c:v>419.01</c:v>
                </c:pt>
                <c:pt idx="1677">
                  <c:v>419.26</c:v>
                </c:pt>
                <c:pt idx="1678">
                  <c:v>419.51</c:v>
                </c:pt>
                <c:pt idx="1679">
                  <c:v>419.76</c:v>
                </c:pt>
                <c:pt idx="1680">
                  <c:v>420.01</c:v>
                </c:pt>
                <c:pt idx="1681">
                  <c:v>420.26</c:v>
                </c:pt>
                <c:pt idx="1682">
                  <c:v>420.51</c:v>
                </c:pt>
                <c:pt idx="1683">
                  <c:v>420.76</c:v>
                </c:pt>
                <c:pt idx="1684">
                  <c:v>421.01</c:v>
                </c:pt>
                <c:pt idx="1685">
                  <c:v>421.26</c:v>
                </c:pt>
                <c:pt idx="1686">
                  <c:v>421.51</c:v>
                </c:pt>
                <c:pt idx="1687">
                  <c:v>421.77</c:v>
                </c:pt>
                <c:pt idx="1688">
                  <c:v>422.02</c:v>
                </c:pt>
                <c:pt idx="1689">
                  <c:v>422.27</c:v>
                </c:pt>
                <c:pt idx="1690">
                  <c:v>422.52</c:v>
                </c:pt>
                <c:pt idx="1691">
                  <c:v>422.77</c:v>
                </c:pt>
                <c:pt idx="1692">
                  <c:v>423.02</c:v>
                </c:pt>
                <c:pt idx="1693">
                  <c:v>423.28</c:v>
                </c:pt>
                <c:pt idx="1694">
                  <c:v>423.53</c:v>
                </c:pt>
                <c:pt idx="1695">
                  <c:v>423.78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426.27</c:v>
                </c:pt>
                <c:pt idx="1706">
                  <c:v>426.52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427.28</c:v>
                </c:pt>
                <c:pt idx="1710">
                  <c:v>427.53</c:v>
                </c:pt>
                <c:pt idx="1711">
                  <c:v>427.78</c:v>
                </c:pt>
                <c:pt idx="1712">
                  <c:v>428.03</c:v>
                </c:pt>
                <c:pt idx="1713">
                  <c:v>428.28</c:v>
                </c:pt>
                <c:pt idx="1714">
                  <c:v>428.53</c:v>
                </c:pt>
                <c:pt idx="1715">
                  <c:v>428.78</c:v>
                </c:pt>
                <c:pt idx="1716">
                  <c:v>429.03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430.28</c:v>
                </c:pt>
                <c:pt idx="1722">
                  <c:v>430.53</c:v>
                </c:pt>
                <c:pt idx="1723">
                  <c:v>430.78</c:v>
                </c:pt>
                <c:pt idx="1724">
                  <c:v>431.03</c:v>
                </c:pt>
                <c:pt idx="1725">
                  <c:v>431.28</c:v>
                </c:pt>
                <c:pt idx="1726">
                  <c:v>431.53</c:v>
                </c:pt>
                <c:pt idx="1727">
                  <c:v>431.75</c:v>
                </c:pt>
                <c:pt idx="1728">
                  <c:v>432</c:v>
                </c:pt>
                <c:pt idx="1729">
                  <c:v>432.25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433.51</c:v>
                </c:pt>
                <c:pt idx="1735">
                  <c:v>433.76</c:v>
                </c:pt>
                <c:pt idx="1736">
                  <c:v>434.01</c:v>
                </c:pt>
                <c:pt idx="1737">
                  <c:v>434.26</c:v>
                </c:pt>
                <c:pt idx="1738">
                  <c:v>434.52</c:v>
                </c:pt>
                <c:pt idx="1739">
                  <c:v>434.77</c:v>
                </c:pt>
                <c:pt idx="1740">
                  <c:v>435.02</c:v>
                </c:pt>
                <c:pt idx="1741">
                  <c:v>435.27</c:v>
                </c:pt>
                <c:pt idx="1742">
                  <c:v>435.52</c:v>
                </c:pt>
                <c:pt idx="1743">
                  <c:v>435.77</c:v>
                </c:pt>
                <c:pt idx="1744">
                  <c:v>436.02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439.01</c:v>
                </c:pt>
                <c:pt idx="1757">
                  <c:v>439.26</c:v>
                </c:pt>
                <c:pt idx="1758">
                  <c:v>439.51</c:v>
                </c:pt>
                <c:pt idx="1759">
                  <c:v>439.76</c:v>
                </c:pt>
                <c:pt idx="1760">
                  <c:v>440.01</c:v>
                </c:pt>
                <c:pt idx="1761">
                  <c:v>440.26</c:v>
                </c:pt>
                <c:pt idx="1762">
                  <c:v>440.51</c:v>
                </c:pt>
                <c:pt idx="1763">
                  <c:v>440.76</c:v>
                </c:pt>
                <c:pt idx="1764">
                  <c:v>441.01</c:v>
                </c:pt>
                <c:pt idx="1765">
                  <c:v>441.26</c:v>
                </c:pt>
                <c:pt idx="1766">
                  <c:v>441.51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443.77</c:v>
                </c:pt>
                <c:pt idx="1776">
                  <c:v>444.02</c:v>
                </c:pt>
                <c:pt idx="1777">
                  <c:v>444.27</c:v>
                </c:pt>
                <c:pt idx="1778">
                  <c:v>444.52</c:v>
                </c:pt>
                <c:pt idx="1779">
                  <c:v>444.77</c:v>
                </c:pt>
                <c:pt idx="1780">
                  <c:v>445.02</c:v>
                </c:pt>
                <c:pt idx="1781">
                  <c:v>445.27</c:v>
                </c:pt>
                <c:pt idx="1782">
                  <c:v>445.52</c:v>
                </c:pt>
                <c:pt idx="1783">
                  <c:v>445.77</c:v>
                </c:pt>
                <c:pt idx="1784">
                  <c:v>446.02</c:v>
                </c:pt>
                <c:pt idx="1785">
                  <c:v>446.27</c:v>
                </c:pt>
                <c:pt idx="1786">
                  <c:v>446.53</c:v>
                </c:pt>
                <c:pt idx="1787">
                  <c:v>446.78</c:v>
                </c:pt>
                <c:pt idx="1788">
                  <c:v>447.03</c:v>
                </c:pt>
                <c:pt idx="1789">
                  <c:v>447.28</c:v>
                </c:pt>
                <c:pt idx="1790">
                  <c:v>447.53</c:v>
                </c:pt>
                <c:pt idx="1791">
                  <c:v>447.78</c:v>
                </c:pt>
                <c:pt idx="1792">
                  <c:v>448.03</c:v>
                </c:pt>
                <c:pt idx="1793">
                  <c:v>448.28</c:v>
                </c:pt>
                <c:pt idx="1794">
                  <c:v>448.53</c:v>
                </c:pt>
                <c:pt idx="1795">
                  <c:v>448.78</c:v>
                </c:pt>
                <c:pt idx="1796">
                  <c:v>449</c:v>
                </c:pt>
                <c:pt idx="1797">
                  <c:v>449.25</c:v>
                </c:pt>
                <c:pt idx="1798">
                  <c:v>449.5</c:v>
                </c:pt>
                <c:pt idx="1799">
                  <c:v>449.75</c:v>
                </c:pt>
                <c:pt idx="1800">
                  <c:v>450</c:v>
                </c:pt>
                <c:pt idx="1801">
                  <c:v>450.25</c:v>
                </c:pt>
                <c:pt idx="1802">
                  <c:v>450.5</c:v>
                </c:pt>
                <c:pt idx="1803">
                  <c:v>450.75</c:v>
                </c:pt>
                <c:pt idx="1804">
                  <c:v>451</c:v>
                </c:pt>
                <c:pt idx="1805">
                  <c:v>451.25</c:v>
                </c:pt>
                <c:pt idx="1806">
                  <c:v>451.5</c:v>
                </c:pt>
                <c:pt idx="1807">
                  <c:v>451.76</c:v>
                </c:pt>
                <c:pt idx="1808">
                  <c:v>452.01</c:v>
                </c:pt>
                <c:pt idx="1809">
                  <c:v>452.26</c:v>
                </c:pt>
                <c:pt idx="1810">
                  <c:v>452.51</c:v>
                </c:pt>
                <c:pt idx="1811">
                  <c:v>452.76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454.02</c:v>
                </c:pt>
                <c:pt idx="1817">
                  <c:v>454.27</c:v>
                </c:pt>
                <c:pt idx="1818">
                  <c:v>454.52</c:v>
                </c:pt>
                <c:pt idx="1819">
                  <c:v>454.77</c:v>
                </c:pt>
                <c:pt idx="1820">
                  <c:v>455.02</c:v>
                </c:pt>
                <c:pt idx="1821">
                  <c:v>455.27</c:v>
                </c:pt>
                <c:pt idx="1822">
                  <c:v>455.52</c:v>
                </c:pt>
                <c:pt idx="1823">
                  <c:v>455.77</c:v>
                </c:pt>
                <c:pt idx="1824">
                  <c:v>456.02</c:v>
                </c:pt>
                <c:pt idx="1825">
                  <c:v>456.27</c:v>
                </c:pt>
                <c:pt idx="1826">
                  <c:v>456.52</c:v>
                </c:pt>
                <c:pt idx="1827">
                  <c:v>456.75</c:v>
                </c:pt>
                <c:pt idx="1828">
                  <c:v>457</c:v>
                </c:pt>
                <c:pt idx="1829">
                  <c:v>457.25</c:v>
                </c:pt>
                <c:pt idx="1830">
                  <c:v>457.5</c:v>
                </c:pt>
                <c:pt idx="1831">
                  <c:v>457.75</c:v>
                </c:pt>
                <c:pt idx="1832">
                  <c:v>458</c:v>
                </c:pt>
                <c:pt idx="1833">
                  <c:v>458.25</c:v>
                </c:pt>
                <c:pt idx="1834">
                  <c:v>458.5</c:v>
                </c:pt>
                <c:pt idx="1835">
                  <c:v>458.75</c:v>
                </c:pt>
                <c:pt idx="1836">
                  <c:v>459</c:v>
                </c:pt>
                <c:pt idx="1837">
                  <c:v>459.25</c:v>
                </c:pt>
                <c:pt idx="1838">
                  <c:v>459.5</c:v>
                </c:pt>
                <c:pt idx="1839">
                  <c:v>459.75</c:v>
                </c:pt>
                <c:pt idx="1840">
                  <c:v>460</c:v>
                </c:pt>
                <c:pt idx="1841">
                  <c:v>460.25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464.01</c:v>
                </c:pt>
                <c:pt idx="1857">
                  <c:v>464.26</c:v>
                </c:pt>
                <c:pt idx="1858">
                  <c:v>464.51</c:v>
                </c:pt>
                <c:pt idx="1859">
                  <c:v>464.76</c:v>
                </c:pt>
                <c:pt idx="1860">
                  <c:v>465.01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466.75</c:v>
                </c:pt>
                <c:pt idx="1868">
                  <c:v>467</c:v>
                </c:pt>
                <c:pt idx="1869">
                  <c:v>467.25</c:v>
                </c:pt>
                <c:pt idx="1870">
                  <c:v>467.5</c:v>
                </c:pt>
                <c:pt idx="1871">
                  <c:v>467.75</c:v>
                </c:pt>
                <c:pt idx="1872">
                  <c:v>468</c:v>
                </c:pt>
                <c:pt idx="1873">
                  <c:v>468.25</c:v>
                </c:pt>
                <c:pt idx="1874">
                  <c:v>468.5</c:v>
                </c:pt>
                <c:pt idx="1875">
                  <c:v>468.75</c:v>
                </c:pt>
                <c:pt idx="1876">
                  <c:v>469</c:v>
                </c:pt>
                <c:pt idx="1877">
                  <c:v>469.25</c:v>
                </c:pt>
                <c:pt idx="1878">
                  <c:v>469.5</c:v>
                </c:pt>
                <c:pt idx="1879">
                  <c:v>469.75</c:v>
                </c:pt>
                <c:pt idx="1880">
                  <c:v>470</c:v>
                </c:pt>
                <c:pt idx="1881">
                  <c:v>470.25</c:v>
                </c:pt>
                <c:pt idx="1882">
                  <c:v>470.5</c:v>
                </c:pt>
                <c:pt idx="1883">
                  <c:v>470.75</c:v>
                </c:pt>
                <c:pt idx="1884">
                  <c:v>471</c:v>
                </c:pt>
                <c:pt idx="1885">
                  <c:v>471.25</c:v>
                </c:pt>
                <c:pt idx="1886">
                  <c:v>471.5</c:v>
                </c:pt>
                <c:pt idx="1887">
                  <c:v>471.76</c:v>
                </c:pt>
                <c:pt idx="1888">
                  <c:v>472.01</c:v>
                </c:pt>
                <c:pt idx="1889">
                  <c:v>472.26</c:v>
                </c:pt>
                <c:pt idx="1890">
                  <c:v>472.51</c:v>
                </c:pt>
                <c:pt idx="1891">
                  <c:v>472.76</c:v>
                </c:pt>
                <c:pt idx="1892">
                  <c:v>473.01</c:v>
                </c:pt>
                <c:pt idx="1893">
                  <c:v>473.26</c:v>
                </c:pt>
                <c:pt idx="1894">
                  <c:v>473.51</c:v>
                </c:pt>
                <c:pt idx="1895">
                  <c:v>473.76</c:v>
                </c:pt>
                <c:pt idx="1896">
                  <c:v>474.01</c:v>
                </c:pt>
                <c:pt idx="1897">
                  <c:v>474.26</c:v>
                </c:pt>
                <c:pt idx="1898">
                  <c:v>474.51</c:v>
                </c:pt>
                <c:pt idx="1899">
                  <c:v>474.76</c:v>
                </c:pt>
                <c:pt idx="1900">
                  <c:v>475.01</c:v>
                </c:pt>
                <c:pt idx="1901">
                  <c:v>475.26</c:v>
                </c:pt>
                <c:pt idx="1902">
                  <c:v>475.51</c:v>
                </c:pt>
                <c:pt idx="1903">
                  <c:v>475.76</c:v>
                </c:pt>
                <c:pt idx="1904">
                  <c:v>476.01</c:v>
                </c:pt>
                <c:pt idx="1905">
                  <c:v>476.26</c:v>
                </c:pt>
                <c:pt idx="1906">
                  <c:v>476.51</c:v>
                </c:pt>
                <c:pt idx="1907">
                  <c:v>476.77</c:v>
                </c:pt>
                <c:pt idx="1908">
                  <c:v>477.02</c:v>
                </c:pt>
                <c:pt idx="1909">
                  <c:v>477.27</c:v>
                </c:pt>
                <c:pt idx="1910">
                  <c:v>477.52</c:v>
                </c:pt>
                <c:pt idx="1911">
                  <c:v>477.77</c:v>
                </c:pt>
                <c:pt idx="1912">
                  <c:v>478.02</c:v>
                </c:pt>
                <c:pt idx="1913">
                  <c:v>478.27</c:v>
                </c:pt>
                <c:pt idx="1914">
                  <c:v>478.52</c:v>
                </c:pt>
                <c:pt idx="1915">
                  <c:v>478.77</c:v>
                </c:pt>
                <c:pt idx="1916">
                  <c:v>479.02</c:v>
                </c:pt>
                <c:pt idx="1917">
                  <c:v>479.27</c:v>
                </c:pt>
                <c:pt idx="1918">
                  <c:v>479.52</c:v>
                </c:pt>
                <c:pt idx="1919">
                  <c:v>479.77</c:v>
                </c:pt>
                <c:pt idx="1920">
                  <c:v>480.02</c:v>
                </c:pt>
                <c:pt idx="1921">
                  <c:v>480.27</c:v>
                </c:pt>
                <c:pt idx="1922">
                  <c:v>480.52</c:v>
                </c:pt>
                <c:pt idx="1923">
                  <c:v>480.77</c:v>
                </c:pt>
                <c:pt idx="1924">
                  <c:v>481.02</c:v>
                </c:pt>
                <c:pt idx="1925">
                  <c:v>481.27</c:v>
                </c:pt>
                <c:pt idx="1926">
                  <c:v>481.53</c:v>
                </c:pt>
                <c:pt idx="1927">
                  <c:v>481.78</c:v>
                </c:pt>
                <c:pt idx="1928">
                  <c:v>482.03</c:v>
                </c:pt>
                <c:pt idx="1929">
                  <c:v>482.28</c:v>
                </c:pt>
                <c:pt idx="1930">
                  <c:v>482.53</c:v>
                </c:pt>
                <c:pt idx="1931">
                  <c:v>482.75</c:v>
                </c:pt>
                <c:pt idx="1932">
                  <c:v>483</c:v>
                </c:pt>
                <c:pt idx="1933">
                  <c:v>483.27</c:v>
                </c:pt>
                <c:pt idx="1934">
                  <c:v>483.52</c:v>
                </c:pt>
                <c:pt idx="1935">
                  <c:v>483.77</c:v>
                </c:pt>
                <c:pt idx="1936">
                  <c:v>484.02</c:v>
                </c:pt>
                <c:pt idx="1937">
                  <c:v>484.28</c:v>
                </c:pt>
                <c:pt idx="1938">
                  <c:v>484.53</c:v>
                </c:pt>
                <c:pt idx="1939">
                  <c:v>484.78</c:v>
                </c:pt>
                <c:pt idx="1940">
                  <c:v>485.03</c:v>
                </c:pt>
                <c:pt idx="1941">
                  <c:v>485.28</c:v>
                </c:pt>
                <c:pt idx="1942">
                  <c:v>485.53</c:v>
                </c:pt>
                <c:pt idx="1943">
                  <c:v>485.78</c:v>
                </c:pt>
                <c:pt idx="1944">
                  <c:v>486.03</c:v>
                </c:pt>
                <c:pt idx="1945">
                  <c:v>486.28</c:v>
                </c:pt>
                <c:pt idx="1946">
                  <c:v>486.53</c:v>
                </c:pt>
                <c:pt idx="1947">
                  <c:v>486.78</c:v>
                </c:pt>
                <c:pt idx="1948">
                  <c:v>487</c:v>
                </c:pt>
                <c:pt idx="1949">
                  <c:v>487.25</c:v>
                </c:pt>
                <c:pt idx="1950">
                  <c:v>487.5</c:v>
                </c:pt>
                <c:pt idx="1951">
                  <c:v>487.75</c:v>
                </c:pt>
                <c:pt idx="1952">
                  <c:v>488</c:v>
                </c:pt>
                <c:pt idx="1953">
                  <c:v>488.25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489.01</c:v>
                </c:pt>
                <c:pt idx="1957">
                  <c:v>489.26</c:v>
                </c:pt>
                <c:pt idx="1958">
                  <c:v>489.51</c:v>
                </c:pt>
                <c:pt idx="1959">
                  <c:v>489.76</c:v>
                </c:pt>
                <c:pt idx="1960">
                  <c:v>490.01</c:v>
                </c:pt>
                <c:pt idx="1961">
                  <c:v>490.26</c:v>
                </c:pt>
                <c:pt idx="1962">
                  <c:v>490.51</c:v>
                </c:pt>
                <c:pt idx="1963">
                  <c:v>490.76</c:v>
                </c:pt>
                <c:pt idx="1964">
                  <c:v>491.02</c:v>
                </c:pt>
                <c:pt idx="1965">
                  <c:v>491.27</c:v>
                </c:pt>
                <c:pt idx="1966">
                  <c:v>491.52</c:v>
                </c:pt>
                <c:pt idx="1967">
                  <c:v>491.77</c:v>
                </c:pt>
                <c:pt idx="1968">
                  <c:v>492.02</c:v>
                </c:pt>
                <c:pt idx="1969">
                  <c:v>492.27</c:v>
                </c:pt>
                <c:pt idx="1970">
                  <c:v>492.52</c:v>
                </c:pt>
                <c:pt idx="1971">
                  <c:v>492.77</c:v>
                </c:pt>
                <c:pt idx="1972">
                  <c:v>493.02</c:v>
                </c:pt>
                <c:pt idx="1973">
                  <c:v>493.27</c:v>
                </c:pt>
                <c:pt idx="1974">
                  <c:v>493.53</c:v>
                </c:pt>
                <c:pt idx="1975">
                  <c:v>493.78</c:v>
                </c:pt>
                <c:pt idx="1976">
                  <c:v>494.03</c:v>
                </c:pt>
                <c:pt idx="1977">
                  <c:v>494.28</c:v>
                </c:pt>
                <c:pt idx="1978">
                  <c:v>494.53</c:v>
                </c:pt>
                <c:pt idx="1979">
                  <c:v>494.78</c:v>
                </c:pt>
                <c:pt idx="1980">
                  <c:v>495.03</c:v>
                </c:pt>
                <c:pt idx="1981">
                  <c:v>495.28</c:v>
                </c:pt>
                <c:pt idx="1982">
                  <c:v>495.53</c:v>
                </c:pt>
                <c:pt idx="1983">
                  <c:v>495.78</c:v>
                </c:pt>
                <c:pt idx="1984">
                  <c:v>496.03</c:v>
                </c:pt>
                <c:pt idx="1985">
                  <c:v>496.25</c:v>
                </c:pt>
                <c:pt idx="1986">
                  <c:v>496.5</c:v>
                </c:pt>
                <c:pt idx="1987">
                  <c:v>496.75</c:v>
                </c:pt>
                <c:pt idx="1988">
                  <c:v>497</c:v>
                </c:pt>
                <c:pt idx="1989">
                  <c:v>497.25</c:v>
                </c:pt>
                <c:pt idx="1990">
                  <c:v>497.5</c:v>
                </c:pt>
                <c:pt idx="1991">
                  <c:v>497.75</c:v>
                </c:pt>
                <c:pt idx="1992">
                  <c:v>498.01</c:v>
                </c:pt>
                <c:pt idx="1993">
                  <c:v>498.26</c:v>
                </c:pt>
                <c:pt idx="1994">
                  <c:v>498.52</c:v>
                </c:pt>
                <c:pt idx="1995">
                  <c:v>498.77</c:v>
                </c:pt>
                <c:pt idx="1996">
                  <c:v>499.02</c:v>
                </c:pt>
                <c:pt idx="1997">
                  <c:v>499.27</c:v>
                </c:pt>
                <c:pt idx="1998">
                  <c:v>499.52</c:v>
                </c:pt>
                <c:pt idx="1999">
                  <c:v>499.77</c:v>
                </c:pt>
                <c:pt idx="2000">
                  <c:v>500.02</c:v>
                </c:pt>
                <c:pt idx="2001">
                  <c:v>500.27</c:v>
                </c:pt>
                <c:pt idx="2002">
                  <c:v>500.52</c:v>
                </c:pt>
                <c:pt idx="2003">
                  <c:v>500.77</c:v>
                </c:pt>
                <c:pt idx="2004">
                  <c:v>501.02</c:v>
                </c:pt>
                <c:pt idx="2005">
                  <c:v>501.27</c:v>
                </c:pt>
                <c:pt idx="2006">
                  <c:v>501.52</c:v>
                </c:pt>
                <c:pt idx="2007">
                  <c:v>501.77</c:v>
                </c:pt>
                <c:pt idx="2008">
                  <c:v>502.02</c:v>
                </c:pt>
                <c:pt idx="2009">
                  <c:v>502.27</c:v>
                </c:pt>
              </c:numCache>
            </c:numRef>
          </c:cat>
          <c:val>
            <c:numRef>
              <c:f>Sheet1!$G$2:$G$2011</c:f>
              <c:numCache>
                <c:formatCode>General</c:formatCode>
                <c:ptCount val="2010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  <c:pt idx="6">
                  <c:v>40.5</c:v>
                </c:pt>
                <c:pt idx="7">
                  <c:v>40.5</c:v>
                </c:pt>
                <c:pt idx="8">
                  <c:v>40.5</c:v>
                </c:pt>
                <c:pt idx="9">
                  <c:v>40.5</c:v>
                </c:pt>
                <c:pt idx="10">
                  <c:v>40.5</c:v>
                </c:pt>
                <c:pt idx="11">
                  <c:v>40.5</c:v>
                </c:pt>
                <c:pt idx="12">
                  <c:v>40.5</c:v>
                </c:pt>
                <c:pt idx="13">
                  <c:v>40.5</c:v>
                </c:pt>
                <c:pt idx="14">
                  <c:v>40.5</c:v>
                </c:pt>
                <c:pt idx="15">
                  <c:v>41</c:v>
                </c:pt>
                <c:pt idx="16">
                  <c:v>41</c:v>
                </c:pt>
                <c:pt idx="17">
                  <c:v>41</c:v>
                </c:pt>
                <c:pt idx="18">
                  <c:v>41</c:v>
                </c:pt>
                <c:pt idx="19">
                  <c:v>41</c:v>
                </c:pt>
                <c:pt idx="20">
                  <c:v>41</c:v>
                </c:pt>
                <c:pt idx="21">
                  <c:v>41</c:v>
                </c:pt>
                <c:pt idx="22">
                  <c:v>41</c:v>
                </c:pt>
                <c:pt idx="23">
                  <c:v>41.7</c:v>
                </c:pt>
                <c:pt idx="24">
                  <c:v>41.7</c:v>
                </c:pt>
                <c:pt idx="25">
                  <c:v>41.7</c:v>
                </c:pt>
                <c:pt idx="26">
                  <c:v>41.7</c:v>
                </c:pt>
                <c:pt idx="27">
                  <c:v>41.7</c:v>
                </c:pt>
                <c:pt idx="28">
                  <c:v>41.7</c:v>
                </c:pt>
                <c:pt idx="29">
                  <c:v>41.7</c:v>
                </c:pt>
                <c:pt idx="30">
                  <c:v>41.7</c:v>
                </c:pt>
                <c:pt idx="31">
                  <c:v>42.2</c:v>
                </c:pt>
                <c:pt idx="32">
                  <c:v>42.2</c:v>
                </c:pt>
                <c:pt idx="33">
                  <c:v>42.2</c:v>
                </c:pt>
                <c:pt idx="34">
                  <c:v>42.2</c:v>
                </c:pt>
                <c:pt idx="35">
                  <c:v>42.2</c:v>
                </c:pt>
                <c:pt idx="36">
                  <c:v>42.2</c:v>
                </c:pt>
                <c:pt idx="37">
                  <c:v>42.2</c:v>
                </c:pt>
                <c:pt idx="38">
                  <c:v>42.2</c:v>
                </c:pt>
                <c:pt idx="39">
                  <c:v>42.6</c:v>
                </c:pt>
                <c:pt idx="40">
                  <c:v>42.6</c:v>
                </c:pt>
                <c:pt idx="41">
                  <c:v>42.6</c:v>
                </c:pt>
                <c:pt idx="42">
                  <c:v>42.6</c:v>
                </c:pt>
                <c:pt idx="43">
                  <c:v>42.6</c:v>
                </c:pt>
                <c:pt idx="44">
                  <c:v>42.6</c:v>
                </c:pt>
                <c:pt idx="45">
                  <c:v>42.6</c:v>
                </c:pt>
                <c:pt idx="46">
                  <c:v>42.6</c:v>
                </c:pt>
                <c:pt idx="47">
                  <c:v>42.9</c:v>
                </c:pt>
                <c:pt idx="48">
                  <c:v>42.9</c:v>
                </c:pt>
                <c:pt idx="49">
                  <c:v>42.9</c:v>
                </c:pt>
                <c:pt idx="50">
                  <c:v>42.9</c:v>
                </c:pt>
                <c:pt idx="51">
                  <c:v>42.9</c:v>
                </c:pt>
                <c:pt idx="52">
                  <c:v>42.9</c:v>
                </c:pt>
                <c:pt idx="53">
                  <c:v>42.9</c:v>
                </c:pt>
                <c:pt idx="54">
                  <c:v>42.9</c:v>
                </c:pt>
                <c:pt idx="55">
                  <c:v>43.1</c:v>
                </c:pt>
                <c:pt idx="56">
                  <c:v>43.1</c:v>
                </c:pt>
                <c:pt idx="57">
                  <c:v>43.1</c:v>
                </c:pt>
                <c:pt idx="58">
                  <c:v>43.1</c:v>
                </c:pt>
                <c:pt idx="59">
                  <c:v>43.1</c:v>
                </c:pt>
                <c:pt idx="60">
                  <c:v>43.1</c:v>
                </c:pt>
                <c:pt idx="61">
                  <c:v>43.1</c:v>
                </c:pt>
                <c:pt idx="62">
                  <c:v>43.1</c:v>
                </c:pt>
                <c:pt idx="63">
                  <c:v>43.1</c:v>
                </c:pt>
                <c:pt idx="64">
                  <c:v>43.1</c:v>
                </c:pt>
                <c:pt idx="65">
                  <c:v>43.1</c:v>
                </c:pt>
                <c:pt idx="66">
                  <c:v>43.1</c:v>
                </c:pt>
                <c:pt idx="67">
                  <c:v>43.1</c:v>
                </c:pt>
                <c:pt idx="68">
                  <c:v>43.1</c:v>
                </c:pt>
                <c:pt idx="69">
                  <c:v>43.1</c:v>
                </c:pt>
                <c:pt idx="70">
                  <c:v>43.1</c:v>
                </c:pt>
                <c:pt idx="71">
                  <c:v>43.1</c:v>
                </c:pt>
                <c:pt idx="72">
                  <c:v>43</c:v>
                </c:pt>
                <c:pt idx="73">
                  <c:v>43</c:v>
                </c:pt>
                <c:pt idx="74">
                  <c:v>43</c:v>
                </c:pt>
                <c:pt idx="75">
                  <c:v>43</c:v>
                </c:pt>
                <c:pt idx="76">
                  <c:v>43</c:v>
                </c:pt>
                <c:pt idx="77">
                  <c:v>43</c:v>
                </c:pt>
                <c:pt idx="78">
                  <c:v>43</c:v>
                </c:pt>
                <c:pt idx="79">
                  <c:v>43</c:v>
                </c:pt>
                <c:pt idx="80">
                  <c:v>42.6</c:v>
                </c:pt>
                <c:pt idx="81">
                  <c:v>42.6</c:v>
                </c:pt>
                <c:pt idx="82">
                  <c:v>42.6</c:v>
                </c:pt>
                <c:pt idx="83">
                  <c:v>42.6</c:v>
                </c:pt>
                <c:pt idx="84">
                  <c:v>42.6</c:v>
                </c:pt>
                <c:pt idx="85">
                  <c:v>42.6</c:v>
                </c:pt>
                <c:pt idx="86">
                  <c:v>42.6</c:v>
                </c:pt>
                <c:pt idx="87">
                  <c:v>42.6</c:v>
                </c:pt>
                <c:pt idx="88">
                  <c:v>42.3</c:v>
                </c:pt>
                <c:pt idx="89">
                  <c:v>42.3</c:v>
                </c:pt>
                <c:pt idx="90">
                  <c:v>42.3</c:v>
                </c:pt>
                <c:pt idx="91">
                  <c:v>42.3</c:v>
                </c:pt>
                <c:pt idx="92">
                  <c:v>42.3</c:v>
                </c:pt>
                <c:pt idx="93">
                  <c:v>42.3</c:v>
                </c:pt>
                <c:pt idx="94">
                  <c:v>42.3</c:v>
                </c:pt>
                <c:pt idx="95">
                  <c:v>42.3</c:v>
                </c:pt>
                <c:pt idx="96">
                  <c:v>41.9</c:v>
                </c:pt>
                <c:pt idx="97">
                  <c:v>41.9</c:v>
                </c:pt>
                <c:pt idx="98">
                  <c:v>41.9</c:v>
                </c:pt>
                <c:pt idx="99">
                  <c:v>41.9</c:v>
                </c:pt>
                <c:pt idx="100">
                  <c:v>41.9</c:v>
                </c:pt>
                <c:pt idx="101">
                  <c:v>41.9</c:v>
                </c:pt>
                <c:pt idx="102">
                  <c:v>41.9</c:v>
                </c:pt>
                <c:pt idx="103">
                  <c:v>41.9</c:v>
                </c:pt>
                <c:pt idx="104">
                  <c:v>41.9</c:v>
                </c:pt>
                <c:pt idx="105">
                  <c:v>41.4</c:v>
                </c:pt>
                <c:pt idx="106">
                  <c:v>41.4</c:v>
                </c:pt>
                <c:pt idx="107">
                  <c:v>41.4</c:v>
                </c:pt>
                <c:pt idx="108">
                  <c:v>41.4</c:v>
                </c:pt>
                <c:pt idx="109">
                  <c:v>41.4</c:v>
                </c:pt>
                <c:pt idx="110">
                  <c:v>41.4</c:v>
                </c:pt>
                <c:pt idx="111">
                  <c:v>41.4</c:v>
                </c:pt>
                <c:pt idx="112">
                  <c:v>41.4</c:v>
                </c:pt>
                <c:pt idx="113">
                  <c:v>41</c:v>
                </c:pt>
                <c:pt idx="114">
                  <c:v>41</c:v>
                </c:pt>
                <c:pt idx="115">
                  <c:v>41</c:v>
                </c:pt>
                <c:pt idx="116">
                  <c:v>41</c:v>
                </c:pt>
                <c:pt idx="117">
                  <c:v>41</c:v>
                </c:pt>
                <c:pt idx="118">
                  <c:v>41</c:v>
                </c:pt>
                <c:pt idx="119">
                  <c:v>41</c:v>
                </c:pt>
                <c:pt idx="120">
                  <c:v>41</c:v>
                </c:pt>
                <c:pt idx="121">
                  <c:v>40.6</c:v>
                </c:pt>
                <c:pt idx="122">
                  <c:v>40.6</c:v>
                </c:pt>
                <c:pt idx="123">
                  <c:v>40.6</c:v>
                </c:pt>
                <c:pt idx="124">
                  <c:v>40.6</c:v>
                </c:pt>
                <c:pt idx="125">
                  <c:v>40.6</c:v>
                </c:pt>
                <c:pt idx="126">
                  <c:v>40.6</c:v>
                </c:pt>
                <c:pt idx="127">
                  <c:v>40.6</c:v>
                </c:pt>
                <c:pt idx="128">
                  <c:v>40.6</c:v>
                </c:pt>
                <c:pt idx="129">
                  <c:v>40.200000000000003</c:v>
                </c:pt>
                <c:pt idx="130">
                  <c:v>40.200000000000003</c:v>
                </c:pt>
                <c:pt idx="131">
                  <c:v>40.200000000000003</c:v>
                </c:pt>
                <c:pt idx="132">
                  <c:v>40.200000000000003</c:v>
                </c:pt>
                <c:pt idx="133">
                  <c:v>40.200000000000003</c:v>
                </c:pt>
                <c:pt idx="134">
                  <c:v>40.200000000000003</c:v>
                </c:pt>
                <c:pt idx="135">
                  <c:v>40.200000000000003</c:v>
                </c:pt>
                <c:pt idx="136">
                  <c:v>40.200000000000003</c:v>
                </c:pt>
                <c:pt idx="137">
                  <c:v>39.799999999999997</c:v>
                </c:pt>
                <c:pt idx="138">
                  <c:v>39.799999999999997</c:v>
                </c:pt>
                <c:pt idx="139">
                  <c:v>39.799999999999997</c:v>
                </c:pt>
                <c:pt idx="140">
                  <c:v>39.799999999999997</c:v>
                </c:pt>
                <c:pt idx="141">
                  <c:v>39.799999999999997</c:v>
                </c:pt>
                <c:pt idx="142">
                  <c:v>39.799999999999997</c:v>
                </c:pt>
                <c:pt idx="143">
                  <c:v>39.799999999999997</c:v>
                </c:pt>
                <c:pt idx="144">
                  <c:v>39.799999999999997</c:v>
                </c:pt>
                <c:pt idx="145">
                  <c:v>39.799999999999997</c:v>
                </c:pt>
                <c:pt idx="146">
                  <c:v>39.299999999999997</c:v>
                </c:pt>
                <c:pt idx="147">
                  <c:v>39.299999999999997</c:v>
                </c:pt>
                <c:pt idx="148">
                  <c:v>39.299999999999997</c:v>
                </c:pt>
                <c:pt idx="149">
                  <c:v>39.299999999999997</c:v>
                </c:pt>
                <c:pt idx="150">
                  <c:v>39.299999999999997</c:v>
                </c:pt>
                <c:pt idx="151">
                  <c:v>39.299999999999997</c:v>
                </c:pt>
                <c:pt idx="152">
                  <c:v>39.299999999999997</c:v>
                </c:pt>
                <c:pt idx="153">
                  <c:v>39.299999999999997</c:v>
                </c:pt>
                <c:pt idx="154">
                  <c:v>38.799999999999997</c:v>
                </c:pt>
                <c:pt idx="155">
                  <c:v>38.799999999999997</c:v>
                </c:pt>
                <c:pt idx="156">
                  <c:v>38.799999999999997</c:v>
                </c:pt>
                <c:pt idx="157">
                  <c:v>38.799999999999997</c:v>
                </c:pt>
                <c:pt idx="158">
                  <c:v>38.799999999999997</c:v>
                </c:pt>
                <c:pt idx="159">
                  <c:v>38.799999999999997</c:v>
                </c:pt>
                <c:pt idx="160">
                  <c:v>38.799999999999997</c:v>
                </c:pt>
                <c:pt idx="161">
                  <c:v>38.799999999999997</c:v>
                </c:pt>
                <c:pt idx="162">
                  <c:v>38.5</c:v>
                </c:pt>
                <c:pt idx="163">
                  <c:v>38.5</c:v>
                </c:pt>
                <c:pt idx="164">
                  <c:v>38.5</c:v>
                </c:pt>
                <c:pt idx="165">
                  <c:v>38.5</c:v>
                </c:pt>
                <c:pt idx="166">
                  <c:v>38.5</c:v>
                </c:pt>
                <c:pt idx="167">
                  <c:v>38.5</c:v>
                </c:pt>
                <c:pt idx="168">
                  <c:v>38.5</c:v>
                </c:pt>
                <c:pt idx="169">
                  <c:v>38.5</c:v>
                </c:pt>
                <c:pt idx="170">
                  <c:v>38.299999999999997</c:v>
                </c:pt>
                <c:pt idx="171">
                  <c:v>38.299999999999997</c:v>
                </c:pt>
                <c:pt idx="172">
                  <c:v>38.299999999999997</c:v>
                </c:pt>
                <c:pt idx="173">
                  <c:v>38.299999999999997</c:v>
                </c:pt>
                <c:pt idx="174">
                  <c:v>38.299999999999997</c:v>
                </c:pt>
                <c:pt idx="175">
                  <c:v>38.299999999999997</c:v>
                </c:pt>
                <c:pt idx="176">
                  <c:v>38.299999999999997</c:v>
                </c:pt>
                <c:pt idx="177">
                  <c:v>38.299999999999997</c:v>
                </c:pt>
                <c:pt idx="178">
                  <c:v>38.200000000000003</c:v>
                </c:pt>
                <c:pt idx="179">
                  <c:v>38.200000000000003</c:v>
                </c:pt>
                <c:pt idx="180">
                  <c:v>38.200000000000003</c:v>
                </c:pt>
                <c:pt idx="181">
                  <c:v>38.200000000000003</c:v>
                </c:pt>
                <c:pt idx="182">
                  <c:v>38.200000000000003</c:v>
                </c:pt>
                <c:pt idx="183">
                  <c:v>38.200000000000003</c:v>
                </c:pt>
                <c:pt idx="184">
                  <c:v>38.200000000000003</c:v>
                </c:pt>
                <c:pt idx="185">
                  <c:v>38.200000000000003</c:v>
                </c:pt>
                <c:pt idx="186">
                  <c:v>38.299999999999997</c:v>
                </c:pt>
                <c:pt idx="187">
                  <c:v>38.299999999999997</c:v>
                </c:pt>
                <c:pt idx="188">
                  <c:v>38.299999999999997</c:v>
                </c:pt>
                <c:pt idx="189">
                  <c:v>38.299999999999997</c:v>
                </c:pt>
                <c:pt idx="190">
                  <c:v>38.299999999999997</c:v>
                </c:pt>
                <c:pt idx="191">
                  <c:v>38.299999999999997</c:v>
                </c:pt>
                <c:pt idx="192">
                  <c:v>38.299999999999997</c:v>
                </c:pt>
                <c:pt idx="193">
                  <c:v>38.299999999999997</c:v>
                </c:pt>
                <c:pt idx="194">
                  <c:v>38.299999999999997</c:v>
                </c:pt>
                <c:pt idx="195">
                  <c:v>38.5</c:v>
                </c:pt>
                <c:pt idx="196">
                  <c:v>38.5</c:v>
                </c:pt>
                <c:pt idx="197">
                  <c:v>38.5</c:v>
                </c:pt>
                <c:pt idx="198">
                  <c:v>38.5</c:v>
                </c:pt>
                <c:pt idx="199">
                  <c:v>38.5</c:v>
                </c:pt>
                <c:pt idx="200">
                  <c:v>38.5</c:v>
                </c:pt>
                <c:pt idx="201">
                  <c:v>38.5</c:v>
                </c:pt>
                <c:pt idx="202">
                  <c:v>38.5</c:v>
                </c:pt>
                <c:pt idx="203">
                  <c:v>38.799999999999997</c:v>
                </c:pt>
                <c:pt idx="204">
                  <c:v>38.799999999999997</c:v>
                </c:pt>
                <c:pt idx="205">
                  <c:v>38.799999999999997</c:v>
                </c:pt>
                <c:pt idx="206">
                  <c:v>38.799999999999997</c:v>
                </c:pt>
                <c:pt idx="207">
                  <c:v>38.799999999999997</c:v>
                </c:pt>
                <c:pt idx="208">
                  <c:v>38.799999999999997</c:v>
                </c:pt>
                <c:pt idx="209">
                  <c:v>38.799999999999997</c:v>
                </c:pt>
                <c:pt idx="210">
                  <c:v>38.799999999999997</c:v>
                </c:pt>
                <c:pt idx="211">
                  <c:v>39.200000000000003</c:v>
                </c:pt>
                <c:pt idx="212">
                  <c:v>39.200000000000003</c:v>
                </c:pt>
                <c:pt idx="213">
                  <c:v>39.200000000000003</c:v>
                </c:pt>
                <c:pt idx="214">
                  <c:v>39.200000000000003</c:v>
                </c:pt>
                <c:pt idx="215">
                  <c:v>39.200000000000003</c:v>
                </c:pt>
                <c:pt idx="216">
                  <c:v>39.200000000000003</c:v>
                </c:pt>
                <c:pt idx="217">
                  <c:v>39.200000000000003</c:v>
                </c:pt>
                <c:pt idx="218">
                  <c:v>39.200000000000003</c:v>
                </c:pt>
                <c:pt idx="219">
                  <c:v>39.700000000000003</c:v>
                </c:pt>
                <c:pt idx="220">
                  <c:v>39.700000000000003</c:v>
                </c:pt>
                <c:pt idx="221">
                  <c:v>39.700000000000003</c:v>
                </c:pt>
                <c:pt idx="222">
                  <c:v>39.700000000000003</c:v>
                </c:pt>
                <c:pt idx="223">
                  <c:v>39.700000000000003</c:v>
                </c:pt>
                <c:pt idx="224">
                  <c:v>39.700000000000003</c:v>
                </c:pt>
                <c:pt idx="225">
                  <c:v>39.700000000000003</c:v>
                </c:pt>
                <c:pt idx="226">
                  <c:v>39.700000000000003</c:v>
                </c:pt>
                <c:pt idx="227">
                  <c:v>40.200000000000003</c:v>
                </c:pt>
                <c:pt idx="228">
                  <c:v>40.200000000000003</c:v>
                </c:pt>
                <c:pt idx="229">
                  <c:v>40.200000000000003</c:v>
                </c:pt>
                <c:pt idx="230">
                  <c:v>40.200000000000003</c:v>
                </c:pt>
                <c:pt idx="231">
                  <c:v>40.200000000000003</c:v>
                </c:pt>
                <c:pt idx="232">
                  <c:v>40.200000000000003</c:v>
                </c:pt>
                <c:pt idx="233">
                  <c:v>40.200000000000003</c:v>
                </c:pt>
                <c:pt idx="234">
                  <c:v>40.200000000000003</c:v>
                </c:pt>
                <c:pt idx="235">
                  <c:v>40.200000000000003</c:v>
                </c:pt>
                <c:pt idx="236">
                  <c:v>40.799999999999997</c:v>
                </c:pt>
                <c:pt idx="237">
                  <c:v>40.799999999999997</c:v>
                </c:pt>
                <c:pt idx="238">
                  <c:v>40.799999999999997</c:v>
                </c:pt>
                <c:pt idx="239">
                  <c:v>40.799999999999997</c:v>
                </c:pt>
                <c:pt idx="240">
                  <c:v>40.799999999999997</c:v>
                </c:pt>
                <c:pt idx="241">
                  <c:v>40.799999999999997</c:v>
                </c:pt>
                <c:pt idx="242">
                  <c:v>40.799999999999997</c:v>
                </c:pt>
                <c:pt idx="243">
                  <c:v>40.799999999999997</c:v>
                </c:pt>
                <c:pt idx="244">
                  <c:v>41.4</c:v>
                </c:pt>
                <c:pt idx="245">
                  <c:v>41.4</c:v>
                </c:pt>
                <c:pt idx="246">
                  <c:v>41.4</c:v>
                </c:pt>
                <c:pt idx="247">
                  <c:v>41.4</c:v>
                </c:pt>
                <c:pt idx="248">
                  <c:v>41.4</c:v>
                </c:pt>
                <c:pt idx="249">
                  <c:v>41.4</c:v>
                </c:pt>
                <c:pt idx="250">
                  <c:v>41.4</c:v>
                </c:pt>
                <c:pt idx="251">
                  <c:v>41.4</c:v>
                </c:pt>
                <c:pt idx="252">
                  <c:v>42</c:v>
                </c:pt>
                <c:pt idx="253">
                  <c:v>42</c:v>
                </c:pt>
                <c:pt idx="254">
                  <c:v>42</c:v>
                </c:pt>
                <c:pt idx="255">
                  <c:v>42</c:v>
                </c:pt>
                <c:pt idx="256">
                  <c:v>42</c:v>
                </c:pt>
                <c:pt idx="257">
                  <c:v>42</c:v>
                </c:pt>
                <c:pt idx="258">
                  <c:v>42</c:v>
                </c:pt>
                <c:pt idx="259">
                  <c:v>42</c:v>
                </c:pt>
                <c:pt idx="260">
                  <c:v>42.4</c:v>
                </c:pt>
                <c:pt idx="261">
                  <c:v>42.4</c:v>
                </c:pt>
                <c:pt idx="262">
                  <c:v>42.4</c:v>
                </c:pt>
                <c:pt idx="263">
                  <c:v>42.4</c:v>
                </c:pt>
                <c:pt idx="264">
                  <c:v>42.4</c:v>
                </c:pt>
                <c:pt idx="265">
                  <c:v>42.4</c:v>
                </c:pt>
                <c:pt idx="266">
                  <c:v>42.4</c:v>
                </c:pt>
                <c:pt idx="267">
                  <c:v>42.4</c:v>
                </c:pt>
                <c:pt idx="268">
                  <c:v>42.8</c:v>
                </c:pt>
                <c:pt idx="269">
                  <c:v>42.8</c:v>
                </c:pt>
                <c:pt idx="270">
                  <c:v>42.8</c:v>
                </c:pt>
                <c:pt idx="271">
                  <c:v>42.8</c:v>
                </c:pt>
                <c:pt idx="272">
                  <c:v>42.8</c:v>
                </c:pt>
                <c:pt idx="273">
                  <c:v>42.8</c:v>
                </c:pt>
                <c:pt idx="274">
                  <c:v>42.8</c:v>
                </c:pt>
                <c:pt idx="275">
                  <c:v>42.8</c:v>
                </c:pt>
                <c:pt idx="276">
                  <c:v>43.1</c:v>
                </c:pt>
                <c:pt idx="277">
                  <c:v>43.1</c:v>
                </c:pt>
                <c:pt idx="278">
                  <c:v>43.1</c:v>
                </c:pt>
                <c:pt idx="279">
                  <c:v>43.1</c:v>
                </c:pt>
                <c:pt idx="280">
                  <c:v>43.1</c:v>
                </c:pt>
                <c:pt idx="281">
                  <c:v>43.1</c:v>
                </c:pt>
                <c:pt idx="282">
                  <c:v>43.1</c:v>
                </c:pt>
                <c:pt idx="283">
                  <c:v>43.1</c:v>
                </c:pt>
                <c:pt idx="284">
                  <c:v>43.1</c:v>
                </c:pt>
                <c:pt idx="285">
                  <c:v>43.2</c:v>
                </c:pt>
                <c:pt idx="286">
                  <c:v>43.2</c:v>
                </c:pt>
                <c:pt idx="287">
                  <c:v>43.2</c:v>
                </c:pt>
                <c:pt idx="288">
                  <c:v>43.2</c:v>
                </c:pt>
                <c:pt idx="289">
                  <c:v>43.2</c:v>
                </c:pt>
                <c:pt idx="290">
                  <c:v>43.2</c:v>
                </c:pt>
                <c:pt idx="291">
                  <c:v>43.2</c:v>
                </c:pt>
                <c:pt idx="292">
                  <c:v>43.2</c:v>
                </c:pt>
                <c:pt idx="293">
                  <c:v>43.2</c:v>
                </c:pt>
                <c:pt idx="294">
                  <c:v>43.2</c:v>
                </c:pt>
                <c:pt idx="295">
                  <c:v>43.2</c:v>
                </c:pt>
                <c:pt idx="296">
                  <c:v>43.2</c:v>
                </c:pt>
                <c:pt idx="297">
                  <c:v>43.2</c:v>
                </c:pt>
                <c:pt idx="298">
                  <c:v>43.2</c:v>
                </c:pt>
                <c:pt idx="299">
                  <c:v>43.2</c:v>
                </c:pt>
                <c:pt idx="300">
                  <c:v>43.2</c:v>
                </c:pt>
                <c:pt idx="301">
                  <c:v>42.9</c:v>
                </c:pt>
                <c:pt idx="302">
                  <c:v>42.9</c:v>
                </c:pt>
                <c:pt idx="303">
                  <c:v>42.9</c:v>
                </c:pt>
                <c:pt idx="304">
                  <c:v>42.9</c:v>
                </c:pt>
                <c:pt idx="305">
                  <c:v>42.9</c:v>
                </c:pt>
                <c:pt idx="306">
                  <c:v>42.9</c:v>
                </c:pt>
                <c:pt idx="307">
                  <c:v>42.9</c:v>
                </c:pt>
                <c:pt idx="308">
                  <c:v>42.9</c:v>
                </c:pt>
                <c:pt idx="309">
                  <c:v>42.6</c:v>
                </c:pt>
                <c:pt idx="310">
                  <c:v>42.6</c:v>
                </c:pt>
                <c:pt idx="311">
                  <c:v>42.6</c:v>
                </c:pt>
                <c:pt idx="312">
                  <c:v>42.6</c:v>
                </c:pt>
                <c:pt idx="313">
                  <c:v>42.6</c:v>
                </c:pt>
                <c:pt idx="314">
                  <c:v>42.6</c:v>
                </c:pt>
                <c:pt idx="315">
                  <c:v>42.6</c:v>
                </c:pt>
                <c:pt idx="316">
                  <c:v>42.6</c:v>
                </c:pt>
                <c:pt idx="317">
                  <c:v>42.2</c:v>
                </c:pt>
                <c:pt idx="318">
                  <c:v>42.2</c:v>
                </c:pt>
                <c:pt idx="319">
                  <c:v>42.2</c:v>
                </c:pt>
                <c:pt idx="320">
                  <c:v>42.2</c:v>
                </c:pt>
                <c:pt idx="321">
                  <c:v>42.2</c:v>
                </c:pt>
                <c:pt idx="322">
                  <c:v>42.2</c:v>
                </c:pt>
                <c:pt idx="323">
                  <c:v>42.2</c:v>
                </c:pt>
                <c:pt idx="324">
                  <c:v>42.2</c:v>
                </c:pt>
                <c:pt idx="325">
                  <c:v>42.2</c:v>
                </c:pt>
                <c:pt idx="326">
                  <c:v>41.7</c:v>
                </c:pt>
                <c:pt idx="327">
                  <c:v>41.7</c:v>
                </c:pt>
                <c:pt idx="328">
                  <c:v>41.7</c:v>
                </c:pt>
                <c:pt idx="329">
                  <c:v>41.7</c:v>
                </c:pt>
                <c:pt idx="330">
                  <c:v>41.7</c:v>
                </c:pt>
                <c:pt idx="331">
                  <c:v>41.7</c:v>
                </c:pt>
                <c:pt idx="332">
                  <c:v>41.7</c:v>
                </c:pt>
                <c:pt idx="333">
                  <c:v>41.7</c:v>
                </c:pt>
                <c:pt idx="334">
                  <c:v>41.3</c:v>
                </c:pt>
                <c:pt idx="335">
                  <c:v>41.3</c:v>
                </c:pt>
                <c:pt idx="336">
                  <c:v>41.3</c:v>
                </c:pt>
                <c:pt idx="337">
                  <c:v>41.3</c:v>
                </c:pt>
                <c:pt idx="338">
                  <c:v>41.3</c:v>
                </c:pt>
                <c:pt idx="339">
                  <c:v>41.3</c:v>
                </c:pt>
                <c:pt idx="340">
                  <c:v>41.3</c:v>
                </c:pt>
                <c:pt idx="341">
                  <c:v>41.3</c:v>
                </c:pt>
                <c:pt idx="342">
                  <c:v>40.799999999999997</c:v>
                </c:pt>
                <c:pt idx="343">
                  <c:v>40.799999999999997</c:v>
                </c:pt>
                <c:pt idx="344">
                  <c:v>40.799999999999997</c:v>
                </c:pt>
                <c:pt idx="345">
                  <c:v>40.799999999999997</c:v>
                </c:pt>
                <c:pt idx="346">
                  <c:v>40.799999999999997</c:v>
                </c:pt>
                <c:pt idx="347">
                  <c:v>40.799999999999997</c:v>
                </c:pt>
                <c:pt idx="348">
                  <c:v>40.799999999999997</c:v>
                </c:pt>
                <c:pt idx="349">
                  <c:v>40.799999999999997</c:v>
                </c:pt>
                <c:pt idx="350">
                  <c:v>40.4</c:v>
                </c:pt>
                <c:pt idx="351">
                  <c:v>40.4</c:v>
                </c:pt>
                <c:pt idx="352">
                  <c:v>40.4</c:v>
                </c:pt>
                <c:pt idx="353">
                  <c:v>40.4</c:v>
                </c:pt>
                <c:pt idx="354">
                  <c:v>40.4</c:v>
                </c:pt>
                <c:pt idx="355">
                  <c:v>40.4</c:v>
                </c:pt>
                <c:pt idx="356">
                  <c:v>40.4</c:v>
                </c:pt>
                <c:pt idx="357">
                  <c:v>40.4</c:v>
                </c:pt>
                <c:pt idx="358">
                  <c:v>39.9</c:v>
                </c:pt>
                <c:pt idx="359">
                  <c:v>39.9</c:v>
                </c:pt>
                <c:pt idx="360">
                  <c:v>39.9</c:v>
                </c:pt>
                <c:pt idx="361">
                  <c:v>39.9</c:v>
                </c:pt>
                <c:pt idx="362">
                  <c:v>39.9</c:v>
                </c:pt>
                <c:pt idx="363">
                  <c:v>39.9</c:v>
                </c:pt>
                <c:pt idx="364">
                  <c:v>39.9</c:v>
                </c:pt>
                <c:pt idx="365">
                  <c:v>39.9</c:v>
                </c:pt>
                <c:pt idx="366">
                  <c:v>39.5</c:v>
                </c:pt>
                <c:pt idx="367">
                  <c:v>39.5</c:v>
                </c:pt>
                <c:pt idx="368">
                  <c:v>39.5</c:v>
                </c:pt>
                <c:pt idx="369">
                  <c:v>39.5</c:v>
                </c:pt>
                <c:pt idx="370">
                  <c:v>39.5</c:v>
                </c:pt>
                <c:pt idx="371">
                  <c:v>39.5</c:v>
                </c:pt>
                <c:pt idx="372">
                  <c:v>39.5</c:v>
                </c:pt>
                <c:pt idx="373">
                  <c:v>39.5</c:v>
                </c:pt>
                <c:pt idx="374">
                  <c:v>39.5</c:v>
                </c:pt>
                <c:pt idx="375">
                  <c:v>39</c:v>
                </c:pt>
                <c:pt idx="376">
                  <c:v>39</c:v>
                </c:pt>
                <c:pt idx="377">
                  <c:v>39</c:v>
                </c:pt>
                <c:pt idx="378">
                  <c:v>39</c:v>
                </c:pt>
                <c:pt idx="379">
                  <c:v>39</c:v>
                </c:pt>
                <c:pt idx="380">
                  <c:v>39</c:v>
                </c:pt>
                <c:pt idx="381">
                  <c:v>39</c:v>
                </c:pt>
                <c:pt idx="382">
                  <c:v>39</c:v>
                </c:pt>
                <c:pt idx="383">
                  <c:v>38.6</c:v>
                </c:pt>
                <c:pt idx="384">
                  <c:v>38.6</c:v>
                </c:pt>
                <c:pt idx="385">
                  <c:v>38.6</c:v>
                </c:pt>
                <c:pt idx="386">
                  <c:v>38.6</c:v>
                </c:pt>
                <c:pt idx="387">
                  <c:v>38.6</c:v>
                </c:pt>
                <c:pt idx="388">
                  <c:v>38.6</c:v>
                </c:pt>
                <c:pt idx="389">
                  <c:v>38.6</c:v>
                </c:pt>
                <c:pt idx="390">
                  <c:v>38.6</c:v>
                </c:pt>
                <c:pt idx="391">
                  <c:v>38.299999999999997</c:v>
                </c:pt>
                <c:pt idx="392">
                  <c:v>38.299999999999997</c:v>
                </c:pt>
                <c:pt idx="393">
                  <c:v>38.299999999999997</c:v>
                </c:pt>
                <c:pt idx="394">
                  <c:v>38.299999999999997</c:v>
                </c:pt>
                <c:pt idx="395">
                  <c:v>38.299999999999997</c:v>
                </c:pt>
                <c:pt idx="396">
                  <c:v>38.299999999999997</c:v>
                </c:pt>
                <c:pt idx="397">
                  <c:v>38.299999999999997</c:v>
                </c:pt>
                <c:pt idx="398">
                  <c:v>38.299999999999997</c:v>
                </c:pt>
                <c:pt idx="399">
                  <c:v>38.200000000000003</c:v>
                </c:pt>
                <c:pt idx="400">
                  <c:v>38.200000000000003</c:v>
                </c:pt>
                <c:pt idx="401">
                  <c:v>38.200000000000003</c:v>
                </c:pt>
                <c:pt idx="402">
                  <c:v>38.200000000000003</c:v>
                </c:pt>
                <c:pt idx="403">
                  <c:v>38.200000000000003</c:v>
                </c:pt>
                <c:pt idx="404">
                  <c:v>38.200000000000003</c:v>
                </c:pt>
                <c:pt idx="405">
                  <c:v>38.200000000000003</c:v>
                </c:pt>
                <c:pt idx="406">
                  <c:v>38.200000000000003</c:v>
                </c:pt>
                <c:pt idx="407">
                  <c:v>38.200000000000003</c:v>
                </c:pt>
                <c:pt idx="408">
                  <c:v>38.200000000000003</c:v>
                </c:pt>
                <c:pt idx="409">
                  <c:v>38.200000000000003</c:v>
                </c:pt>
                <c:pt idx="410">
                  <c:v>38.200000000000003</c:v>
                </c:pt>
                <c:pt idx="411">
                  <c:v>38.200000000000003</c:v>
                </c:pt>
                <c:pt idx="412">
                  <c:v>38.200000000000003</c:v>
                </c:pt>
                <c:pt idx="413">
                  <c:v>38.200000000000003</c:v>
                </c:pt>
                <c:pt idx="414">
                  <c:v>38.200000000000003</c:v>
                </c:pt>
                <c:pt idx="415">
                  <c:v>38.200000000000003</c:v>
                </c:pt>
                <c:pt idx="416">
                  <c:v>38.299999999999997</c:v>
                </c:pt>
                <c:pt idx="417">
                  <c:v>38.299999999999997</c:v>
                </c:pt>
                <c:pt idx="418">
                  <c:v>38.299999999999997</c:v>
                </c:pt>
                <c:pt idx="419">
                  <c:v>38.299999999999997</c:v>
                </c:pt>
                <c:pt idx="420">
                  <c:v>38.299999999999997</c:v>
                </c:pt>
                <c:pt idx="421">
                  <c:v>38.299999999999997</c:v>
                </c:pt>
                <c:pt idx="422">
                  <c:v>38.299999999999997</c:v>
                </c:pt>
                <c:pt idx="423">
                  <c:v>38.299999999999997</c:v>
                </c:pt>
                <c:pt idx="424">
                  <c:v>38.6</c:v>
                </c:pt>
                <c:pt idx="425">
                  <c:v>38.6</c:v>
                </c:pt>
                <c:pt idx="426">
                  <c:v>38.6</c:v>
                </c:pt>
                <c:pt idx="427">
                  <c:v>38.6</c:v>
                </c:pt>
                <c:pt idx="428">
                  <c:v>38.6</c:v>
                </c:pt>
                <c:pt idx="429">
                  <c:v>38.6</c:v>
                </c:pt>
                <c:pt idx="430">
                  <c:v>38.6</c:v>
                </c:pt>
                <c:pt idx="431">
                  <c:v>38.6</c:v>
                </c:pt>
                <c:pt idx="432">
                  <c:v>39</c:v>
                </c:pt>
                <c:pt idx="433">
                  <c:v>39</c:v>
                </c:pt>
                <c:pt idx="434">
                  <c:v>39</c:v>
                </c:pt>
                <c:pt idx="435">
                  <c:v>39</c:v>
                </c:pt>
                <c:pt idx="436">
                  <c:v>39</c:v>
                </c:pt>
                <c:pt idx="437">
                  <c:v>39</c:v>
                </c:pt>
                <c:pt idx="438">
                  <c:v>39</c:v>
                </c:pt>
                <c:pt idx="439">
                  <c:v>39</c:v>
                </c:pt>
                <c:pt idx="440">
                  <c:v>39.4</c:v>
                </c:pt>
                <c:pt idx="441">
                  <c:v>39.4</c:v>
                </c:pt>
                <c:pt idx="442">
                  <c:v>39.4</c:v>
                </c:pt>
                <c:pt idx="443">
                  <c:v>39.4</c:v>
                </c:pt>
                <c:pt idx="444">
                  <c:v>39.4</c:v>
                </c:pt>
                <c:pt idx="445">
                  <c:v>39.4</c:v>
                </c:pt>
                <c:pt idx="446">
                  <c:v>39.4</c:v>
                </c:pt>
                <c:pt idx="447">
                  <c:v>39.4</c:v>
                </c:pt>
                <c:pt idx="448">
                  <c:v>39.9</c:v>
                </c:pt>
                <c:pt idx="449">
                  <c:v>39.9</c:v>
                </c:pt>
                <c:pt idx="450">
                  <c:v>39.9</c:v>
                </c:pt>
                <c:pt idx="451">
                  <c:v>39.9</c:v>
                </c:pt>
                <c:pt idx="452">
                  <c:v>39.9</c:v>
                </c:pt>
                <c:pt idx="453">
                  <c:v>39.9</c:v>
                </c:pt>
                <c:pt idx="454">
                  <c:v>39.9</c:v>
                </c:pt>
                <c:pt idx="455">
                  <c:v>39.9</c:v>
                </c:pt>
                <c:pt idx="456">
                  <c:v>39.9</c:v>
                </c:pt>
                <c:pt idx="457">
                  <c:v>40.5</c:v>
                </c:pt>
                <c:pt idx="458">
                  <c:v>40.5</c:v>
                </c:pt>
                <c:pt idx="459">
                  <c:v>40.5</c:v>
                </c:pt>
                <c:pt idx="460">
                  <c:v>40.5</c:v>
                </c:pt>
                <c:pt idx="461">
                  <c:v>40.5</c:v>
                </c:pt>
                <c:pt idx="462">
                  <c:v>40.5</c:v>
                </c:pt>
                <c:pt idx="463">
                  <c:v>40.5</c:v>
                </c:pt>
                <c:pt idx="464">
                  <c:v>40.5</c:v>
                </c:pt>
                <c:pt idx="465">
                  <c:v>41.1</c:v>
                </c:pt>
                <c:pt idx="466">
                  <c:v>41.1</c:v>
                </c:pt>
                <c:pt idx="467">
                  <c:v>41.1</c:v>
                </c:pt>
                <c:pt idx="468">
                  <c:v>41.1</c:v>
                </c:pt>
                <c:pt idx="469">
                  <c:v>41.1</c:v>
                </c:pt>
                <c:pt idx="470">
                  <c:v>41.1</c:v>
                </c:pt>
                <c:pt idx="471">
                  <c:v>41.1</c:v>
                </c:pt>
                <c:pt idx="472">
                  <c:v>41.1</c:v>
                </c:pt>
                <c:pt idx="473">
                  <c:v>41.8</c:v>
                </c:pt>
                <c:pt idx="474">
                  <c:v>41.8</c:v>
                </c:pt>
                <c:pt idx="475">
                  <c:v>41.8</c:v>
                </c:pt>
                <c:pt idx="476">
                  <c:v>41.8</c:v>
                </c:pt>
                <c:pt idx="477">
                  <c:v>41.8</c:v>
                </c:pt>
                <c:pt idx="478">
                  <c:v>41.8</c:v>
                </c:pt>
                <c:pt idx="479">
                  <c:v>41.8</c:v>
                </c:pt>
                <c:pt idx="480">
                  <c:v>41.8</c:v>
                </c:pt>
                <c:pt idx="481">
                  <c:v>42.3</c:v>
                </c:pt>
                <c:pt idx="482">
                  <c:v>42.3</c:v>
                </c:pt>
                <c:pt idx="483">
                  <c:v>42.3</c:v>
                </c:pt>
                <c:pt idx="484">
                  <c:v>42.3</c:v>
                </c:pt>
                <c:pt idx="485">
                  <c:v>42.3</c:v>
                </c:pt>
                <c:pt idx="486">
                  <c:v>42.3</c:v>
                </c:pt>
                <c:pt idx="487">
                  <c:v>42.3</c:v>
                </c:pt>
                <c:pt idx="488">
                  <c:v>42.3</c:v>
                </c:pt>
                <c:pt idx="489">
                  <c:v>42.9</c:v>
                </c:pt>
                <c:pt idx="490">
                  <c:v>42.9</c:v>
                </c:pt>
                <c:pt idx="491">
                  <c:v>42.9</c:v>
                </c:pt>
                <c:pt idx="492">
                  <c:v>42.9</c:v>
                </c:pt>
                <c:pt idx="493">
                  <c:v>42.9</c:v>
                </c:pt>
                <c:pt idx="494">
                  <c:v>42.9</c:v>
                </c:pt>
                <c:pt idx="495">
                  <c:v>42.9</c:v>
                </c:pt>
                <c:pt idx="496">
                  <c:v>42.9</c:v>
                </c:pt>
                <c:pt idx="497">
                  <c:v>43.2</c:v>
                </c:pt>
                <c:pt idx="498">
                  <c:v>43.2</c:v>
                </c:pt>
                <c:pt idx="499">
                  <c:v>43.2</c:v>
                </c:pt>
                <c:pt idx="500">
                  <c:v>43.2</c:v>
                </c:pt>
                <c:pt idx="501">
                  <c:v>43.2</c:v>
                </c:pt>
                <c:pt idx="502">
                  <c:v>43.2</c:v>
                </c:pt>
                <c:pt idx="503">
                  <c:v>43.2</c:v>
                </c:pt>
                <c:pt idx="504">
                  <c:v>43.2</c:v>
                </c:pt>
                <c:pt idx="505">
                  <c:v>43.2</c:v>
                </c:pt>
                <c:pt idx="506">
                  <c:v>43.5</c:v>
                </c:pt>
                <c:pt idx="507">
                  <c:v>43.5</c:v>
                </c:pt>
                <c:pt idx="508">
                  <c:v>43.5</c:v>
                </c:pt>
                <c:pt idx="509">
                  <c:v>43.5</c:v>
                </c:pt>
                <c:pt idx="510">
                  <c:v>43.5</c:v>
                </c:pt>
                <c:pt idx="511">
                  <c:v>43.5</c:v>
                </c:pt>
                <c:pt idx="512">
                  <c:v>43.5</c:v>
                </c:pt>
                <c:pt idx="513">
                  <c:v>43.5</c:v>
                </c:pt>
                <c:pt idx="514">
                  <c:v>43.5</c:v>
                </c:pt>
                <c:pt idx="515">
                  <c:v>43.5</c:v>
                </c:pt>
                <c:pt idx="516">
                  <c:v>43.5</c:v>
                </c:pt>
                <c:pt idx="517">
                  <c:v>43.5</c:v>
                </c:pt>
                <c:pt idx="518">
                  <c:v>43.5</c:v>
                </c:pt>
                <c:pt idx="519">
                  <c:v>43.5</c:v>
                </c:pt>
                <c:pt idx="520">
                  <c:v>43.5</c:v>
                </c:pt>
                <c:pt idx="521">
                  <c:v>43.5</c:v>
                </c:pt>
                <c:pt idx="522">
                  <c:v>43.5</c:v>
                </c:pt>
                <c:pt idx="523">
                  <c:v>43.5</c:v>
                </c:pt>
                <c:pt idx="524">
                  <c:v>43.5</c:v>
                </c:pt>
                <c:pt idx="525">
                  <c:v>43.5</c:v>
                </c:pt>
                <c:pt idx="526">
                  <c:v>43.5</c:v>
                </c:pt>
                <c:pt idx="527">
                  <c:v>43.5</c:v>
                </c:pt>
                <c:pt idx="528">
                  <c:v>43.5</c:v>
                </c:pt>
                <c:pt idx="529">
                  <c:v>43.5</c:v>
                </c:pt>
                <c:pt idx="530">
                  <c:v>43.3</c:v>
                </c:pt>
                <c:pt idx="531">
                  <c:v>43.3</c:v>
                </c:pt>
                <c:pt idx="532">
                  <c:v>43.3</c:v>
                </c:pt>
                <c:pt idx="533">
                  <c:v>43.3</c:v>
                </c:pt>
                <c:pt idx="534">
                  <c:v>43.3</c:v>
                </c:pt>
                <c:pt idx="535">
                  <c:v>43.3</c:v>
                </c:pt>
                <c:pt idx="536">
                  <c:v>43.3</c:v>
                </c:pt>
                <c:pt idx="537">
                  <c:v>43.3</c:v>
                </c:pt>
                <c:pt idx="538">
                  <c:v>43</c:v>
                </c:pt>
                <c:pt idx="539">
                  <c:v>43</c:v>
                </c:pt>
                <c:pt idx="540">
                  <c:v>43</c:v>
                </c:pt>
                <c:pt idx="541">
                  <c:v>43</c:v>
                </c:pt>
                <c:pt idx="542">
                  <c:v>43</c:v>
                </c:pt>
                <c:pt idx="543">
                  <c:v>43</c:v>
                </c:pt>
                <c:pt idx="544">
                  <c:v>43</c:v>
                </c:pt>
                <c:pt idx="545">
                  <c:v>43</c:v>
                </c:pt>
                <c:pt idx="546">
                  <c:v>43</c:v>
                </c:pt>
                <c:pt idx="547">
                  <c:v>42.7</c:v>
                </c:pt>
                <c:pt idx="548">
                  <c:v>42.7</c:v>
                </c:pt>
                <c:pt idx="549">
                  <c:v>42.7</c:v>
                </c:pt>
                <c:pt idx="550">
                  <c:v>42.7</c:v>
                </c:pt>
                <c:pt idx="551">
                  <c:v>42.7</c:v>
                </c:pt>
                <c:pt idx="552">
                  <c:v>42.7</c:v>
                </c:pt>
                <c:pt idx="553">
                  <c:v>42.7</c:v>
                </c:pt>
                <c:pt idx="554">
                  <c:v>42.7</c:v>
                </c:pt>
                <c:pt idx="555">
                  <c:v>42.4</c:v>
                </c:pt>
                <c:pt idx="556">
                  <c:v>42.4</c:v>
                </c:pt>
                <c:pt idx="557">
                  <c:v>42.4</c:v>
                </c:pt>
                <c:pt idx="558">
                  <c:v>42.4</c:v>
                </c:pt>
                <c:pt idx="559">
                  <c:v>42.4</c:v>
                </c:pt>
                <c:pt idx="560">
                  <c:v>42.4</c:v>
                </c:pt>
                <c:pt idx="561">
                  <c:v>42.4</c:v>
                </c:pt>
                <c:pt idx="562">
                  <c:v>42.4</c:v>
                </c:pt>
                <c:pt idx="563">
                  <c:v>42.1</c:v>
                </c:pt>
                <c:pt idx="564">
                  <c:v>42.1</c:v>
                </c:pt>
                <c:pt idx="565">
                  <c:v>42.1</c:v>
                </c:pt>
                <c:pt idx="566">
                  <c:v>42.1</c:v>
                </c:pt>
                <c:pt idx="567">
                  <c:v>42.1</c:v>
                </c:pt>
                <c:pt idx="568">
                  <c:v>42.1</c:v>
                </c:pt>
                <c:pt idx="569">
                  <c:v>42.1</c:v>
                </c:pt>
                <c:pt idx="570">
                  <c:v>42.1</c:v>
                </c:pt>
                <c:pt idx="571">
                  <c:v>41.8</c:v>
                </c:pt>
                <c:pt idx="572">
                  <c:v>41.8</c:v>
                </c:pt>
                <c:pt idx="573">
                  <c:v>41.8</c:v>
                </c:pt>
                <c:pt idx="574">
                  <c:v>41.8</c:v>
                </c:pt>
                <c:pt idx="575">
                  <c:v>41.8</c:v>
                </c:pt>
                <c:pt idx="576">
                  <c:v>41.8</c:v>
                </c:pt>
                <c:pt idx="577">
                  <c:v>41.8</c:v>
                </c:pt>
                <c:pt idx="578">
                  <c:v>41.8</c:v>
                </c:pt>
                <c:pt idx="579">
                  <c:v>41.5</c:v>
                </c:pt>
                <c:pt idx="580">
                  <c:v>41.5</c:v>
                </c:pt>
                <c:pt idx="581">
                  <c:v>41.5</c:v>
                </c:pt>
                <c:pt idx="582">
                  <c:v>41.5</c:v>
                </c:pt>
                <c:pt idx="583">
                  <c:v>41.5</c:v>
                </c:pt>
                <c:pt idx="584">
                  <c:v>41.5</c:v>
                </c:pt>
                <c:pt idx="585">
                  <c:v>41.5</c:v>
                </c:pt>
                <c:pt idx="586">
                  <c:v>41.5</c:v>
                </c:pt>
                <c:pt idx="587">
                  <c:v>41.1</c:v>
                </c:pt>
                <c:pt idx="588">
                  <c:v>41.1</c:v>
                </c:pt>
                <c:pt idx="589">
                  <c:v>41.1</c:v>
                </c:pt>
                <c:pt idx="590">
                  <c:v>41.1</c:v>
                </c:pt>
                <c:pt idx="591">
                  <c:v>41.1</c:v>
                </c:pt>
                <c:pt idx="592">
                  <c:v>41.1</c:v>
                </c:pt>
                <c:pt idx="593">
                  <c:v>41.1</c:v>
                </c:pt>
                <c:pt idx="594">
                  <c:v>41.1</c:v>
                </c:pt>
                <c:pt idx="595">
                  <c:v>41.1</c:v>
                </c:pt>
                <c:pt idx="596">
                  <c:v>40.799999999999997</c:v>
                </c:pt>
                <c:pt idx="597">
                  <c:v>40.799999999999997</c:v>
                </c:pt>
                <c:pt idx="598">
                  <c:v>40.799999999999997</c:v>
                </c:pt>
                <c:pt idx="599">
                  <c:v>40.799999999999997</c:v>
                </c:pt>
                <c:pt idx="600">
                  <c:v>40.799999999999997</c:v>
                </c:pt>
                <c:pt idx="601">
                  <c:v>40.799999999999997</c:v>
                </c:pt>
                <c:pt idx="602">
                  <c:v>40.799999999999997</c:v>
                </c:pt>
                <c:pt idx="603">
                  <c:v>40.799999999999997</c:v>
                </c:pt>
                <c:pt idx="604">
                  <c:v>40.4</c:v>
                </c:pt>
                <c:pt idx="605">
                  <c:v>40.4</c:v>
                </c:pt>
                <c:pt idx="606">
                  <c:v>40.4</c:v>
                </c:pt>
                <c:pt idx="607">
                  <c:v>40.4</c:v>
                </c:pt>
                <c:pt idx="608">
                  <c:v>40.4</c:v>
                </c:pt>
                <c:pt idx="609">
                  <c:v>40.4</c:v>
                </c:pt>
                <c:pt idx="610">
                  <c:v>40.4</c:v>
                </c:pt>
                <c:pt idx="611">
                  <c:v>40.4</c:v>
                </c:pt>
                <c:pt idx="612">
                  <c:v>40</c:v>
                </c:pt>
                <c:pt idx="613">
                  <c:v>40</c:v>
                </c:pt>
                <c:pt idx="614">
                  <c:v>40</c:v>
                </c:pt>
                <c:pt idx="615">
                  <c:v>40</c:v>
                </c:pt>
                <c:pt idx="616">
                  <c:v>40</c:v>
                </c:pt>
                <c:pt idx="617">
                  <c:v>40</c:v>
                </c:pt>
                <c:pt idx="618">
                  <c:v>40</c:v>
                </c:pt>
                <c:pt idx="619">
                  <c:v>40</c:v>
                </c:pt>
                <c:pt idx="620">
                  <c:v>39.700000000000003</c:v>
                </c:pt>
                <c:pt idx="621">
                  <c:v>39.700000000000003</c:v>
                </c:pt>
                <c:pt idx="622">
                  <c:v>39.700000000000003</c:v>
                </c:pt>
                <c:pt idx="623">
                  <c:v>39.700000000000003</c:v>
                </c:pt>
                <c:pt idx="624">
                  <c:v>39.700000000000003</c:v>
                </c:pt>
                <c:pt idx="625">
                  <c:v>39.700000000000003</c:v>
                </c:pt>
                <c:pt idx="626">
                  <c:v>39.700000000000003</c:v>
                </c:pt>
                <c:pt idx="627">
                  <c:v>39.700000000000003</c:v>
                </c:pt>
                <c:pt idx="628">
                  <c:v>39.700000000000003</c:v>
                </c:pt>
                <c:pt idx="629">
                  <c:v>39.700000000000003</c:v>
                </c:pt>
                <c:pt idx="630">
                  <c:v>39.700000000000003</c:v>
                </c:pt>
                <c:pt idx="631">
                  <c:v>39.700000000000003</c:v>
                </c:pt>
                <c:pt idx="632">
                  <c:v>39.700000000000003</c:v>
                </c:pt>
                <c:pt idx="633">
                  <c:v>39.700000000000003</c:v>
                </c:pt>
                <c:pt idx="634">
                  <c:v>39.700000000000003</c:v>
                </c:pt>
                <c:pt idx="635">
                  <c:v>39.700000000000003</c:v>
                </c:pt>
                <c:pt idx="636">
                  <c:v>39.700000000000003</c:v>
                </c:pt>
                <c:pt idx="637">
                  <c:v>39.700000000000003</c:v>
                </c:pt>
                <c:pt idx="638">
                  <c:v>39.700000000000003</c:v>
                </c:pt>
                <c:pt idx="639">
                  <c:v>39.700000000000003</c:v>
                </c:pt>
                <c:pt idx="640">
                  <c:v>39.700000000000003</c:v>
                </c:pt>
                <c:pt idx="641">
                  <c:v>39.700000000000003</c:v>
                </c:pt>
                <c:pt idx="642">
                  <c:v>39.700000000000003</c:v>
                </c:pt>
                <c:pt idx="643">
                  <c:v>39.700000000000003</c:v>
                </c:pt>
                <c:pt idx="644">
                  <c:v>38.799999999999997</c:v>
                </c:pt>
                <c:pt idx="645">
                  <c:v>38.799999999999997</c:v>
                </c:pt>
                <c:pt idx="646">
                  <c:v>38.799999999999997</c:v>
                </c:pt>
                <c:pt idx="647">
                  <c:v>38.799999999999997</c:v>
                </c:pt>
                <c:pt idx="648">
                  <c:v>38.799999999999997</c:v>
                </c:pt>
                <c:pt idx="649">
                  <c:v>38.799999999999997</c:v>
                </c:pt>
                <c:pt idx="650">
                  <c:v>38.799999999999997</c:v>
                </c:pt>
                <c:pt idx="651">
                  <c:v>38.799999999999997</c:v>
                </c:pt>
                <c:pt idx="652">
                  <c:v>38.6</c:v>
                </c:pt>
                <c:pt idx="653">
                  <c:v>38.6</c:v>
                </c:pt>
                <c:pt idx="654">
                  <c:v>38.6</c:v>
                </c:pt>
                <c:pt idx="655">
                  <c:v>38.6</c:v>
                </c:pt>
                <c:pt idx="656">
                  <c:v>38.6</c:v>
                </c:pt>
                <c:pt idx="657">
                  <c:v>38.6</c:v>
                </c:pt>
                <c:pt idx="658">
                  <c:v>38.6</c:v>
                </c:pt>
                <c:pt idx="659">
                  <c:v>38.6</c:v>
                </c:pt>
                <c:pt idx="660">
                  <c:v>38.5</c:v>
                </c:pt>
                <c:pt idx="661">
                  <c:v>38.5</c:v>
                </c:pt>
                <c:pt idx="662">
                  <c:v>38.5</c:v>
                </c:pt>
                <c:pt idx="663">
                  <c:v>38.5</c:v>
                </c:pt>
                <c:pt idx="664">
                  <c:v>38.5</c:v>
                </c:pt>
                <c:pt idx="665">
                  <c:v>38.5</c:v>
                </c:pt>
                <c:pt idx="666">
                  <c:v>38.5</c:v>
                </c:pt>
                <c:pt idx="667">
                  <c:v>38.5</c:v>
                </c:pt>
                <c:pt idx="668">
                  <c:v>38.6</c:v>
                </c:pt>
                <c:pt idx="669">
                  <c:v>38.6</c:v>
                </c:pt>
                <c:pt idx="670">
                  <c:v>38.6</c:v>
                </c:pt>
                <c:pt idx="671">
                  <c:v>38.6</c:v>
                </c:pt>
                <c:pt idx="672">
                  <c:v>38.6</c:v>
                </c:pt>
                <c:pt idx="673">
                  <c:v>38.6</c:v>
                </c:pt>
                <c:pt idx="674">
                  <c:v>38.6</c:v>
                </c:pt>
                <c:pt idx="675">
                  <c:v>38.6</c:v>
                </c:pt>
                <c:pt idx="676">
                  <c:v>38.799999999999997</c:v>
                </c:pt>
                <c:pt idx="677">
                  <c:v>38.799999999999997</c:v>
                </c:pt>
                <c:pt idx="678">
                  <c:v>38.799999999999997</c:v>
                </c:pt>
                <c:pt idx="679">
                  <c:v>38.799999999999997</c:v>
                </c:pt>
                <c:pt idx="680">
                  <c:v>38.799999999999997</c:v>
                </c:pt>
                <c:pt idx="681">
                  <c:v>38.799999999999997</c:v>
                </c:pt>
                <c:pt idx="682">
                  <c:v>38.799999999999997</c:v>
                </c:pt>
                <c:pt idx="683">
                  <c:v>38.799999999999997</c:v>
                </c:pt>
                <c:pt idx="684">
                  <c:v>39.1</c:v>
                </c:pt>
                <c:pt idx="685">
                  <c:v>39.1</c:v>
                </c:pt>
                <c:pt idx="686">
                  <c:v>39.1</c:v>
                </c:pt>
                <c:pt idx="687">
                  <c:v>39.1</c:v>
                </c:pt>
                <c:pt idx="688">
                  <c:v>39.1</c:v>
                </c:pt>
                <c:pt idx="689">
                  <c:v>39.1</c:v>
                </c:pt>
                <c:pt idx="690">
                  <c:v>39.1</c:v>
                </c:pt>
                <c:pt idx="691">
                  <c:v>39.1</c:v>
                </c:pt>
                <c:pt idx="692">
                  <c:v>39.1</c:v>
                </c:pt>
                <c:pt idx="693">
                  <c:v>39.5</c:v>
                </c:pt>
                <c:pt idx="694">
                  <c:v>39.5</c:v>
                </c:pt>
                <c:pt idx="695">
                  <c:v>39.5</c:v>
                </c:pt>
                <c:pt idx="696">
                  <c:v>39.5</c:v>
                </c:pt>
                <c:pt idx="697">
                  <c:v>39.5</c:v>
                </c:pt>
                <c:pt idx="698">
                  <c:v>39.5</c:v>
                </c:pt>
                <c:pt idx="699">
                  <c:v>39.5</c:v>
                </c:pt>
                <c:pt idx="700">
                  <c:v>39.5</c:v>
                </c:pt>
                <c:pt idx="701">
                  <c:v>39.9</c:v>
                </c:pt>
                <c:pt idx="702">
                  <c:v>39.9</c:v>
                </c:pt>
                <c:pt idx="703">
                  <c:v>39.9</c:v>
                </c:pt>
                <c:pt idx="704">
                  <c:v>39.9</c:v>
                </c:pt>
                <c:pt idx="705">
                  <c:v>39.9</c:v>
                </c:pt>
                <c:pt idx="706">
                  <c:v>39.9</c:v>
                </c:pt>
                <c:pt idx="707">
                  <c:v>39.9</c:v>
                </c:pt>
                <c:pt idx="708">
                  <c:v>39.9</c:v>
                </c:pt>
                <c:pt idx="709">
                  <c:v>40.4</c:v>
                </c:pt>
                <c:pt idx="710">
                  <c:v>40.4</c:v>
                </c:pt>
                <c:pt idx="711">
                  <c:v>40.4</c:v>
                </c:pt>
                <c:pt idx="712">
                  <c:v>40.4</c:v>
                </c:pt>
                <c:pt idx="713">
                  <c:v>40.4</c:v>
                </c:pt>
                <c:pt idx="714">
                  <c:v>40.4</c:v>
                </c:pt>
                <c:pt idx="715">
                  <c:v>40.4</c:v>
                </c:pt>
                <c:pt idx="716">
                  <c:v>40.4</c:v>
                </c:pt>
                <c:pt idx="717">
                  <c:v>41</c:v>
                </c:pt>
                <c:pt idx="718">
                  <c:v>41</c:v>
                </c:pt>
                <c:pt idx="719">
                  <c:v>41</c:v>
                </c:pt>
                <c:pt idx="720">
                  <c:v>41</c:v>
                </c:pt>
                <c:pt idx="721">
                  <c:v>41</c:v>
                </c:pt>
                <c:pt idx="722">
                  <c:v>41</c:v>
                </c:pt>
                <c:pt idx="723">
                  <c:v>41</c:v>
                </c:pt>
                <c:pt idx="724">
                  <c:v>41</c:v>
                </c:pt>
                <c:pt idx="725">
                  <c:v>41.6</c:v>
                </c:pt>
                <c:pt idx="726">
                  <c:v>41.6</c:v>
                </c:pt>
                <c:pt idx="727">
                  <c:v>41.6</c:v>
                </c:pt>
                <c:pt idx="728">
                  <c:v>41.6</c:v>
                </c:pt>
                <c:pt idx="729">
                  <c:v>41.6</c:v>
                </c:pt>
                <c:pt idx="730">
                  <c:v>41.6</c:v>
                </c:pt>
                <c:pt idx="731">
                  <c:v>41.6</c:v>
                </c:pt>
                <c:pt idx="732">
                  <c:v>41.6</c:v>
                </c:pt>
                <c:pt idx="733">
                  <c:v>41.6</c:v>
                </c:pt>
                <c:pt idx="734">
                  <c:v>42.1</c:v>
                </c:pt>
                <c:pt idx="735">
                  <c:v>42.1</c:v>
                </c:pt>
                <c:pt idx="736">
                  <c:v>42.1</c:v>
                </c:pt>
                <c:pt idx="737">
                  <c:v>42.1</c:v>
                </c:pt>
                <c:pt idx="738">
                  <c:v>42.1</c:v>
                </c:pt>
                <c:pt idx="739">
                  <c:v>42.1</c:v>
                </c:pt>
                <c:pt idx="740">
                  <c:v>42.1</c:v>
                </c:pt>
                <c:pt idx="741">
                  <c:v>42.1</c:v>
                </c:pt>
                <c:pt idx="742">
                  <c:v>42.6</c:v>
                </c:pt>
                <c:pt idx="743">
                  <c:v>42.6</c:v>
                </c:pt>
                <c:pt idx="744">
                  <c:v>42.6</c:v>
                </c:pt>
                <c:pt idx="745">
                  <c:v>42.6</c:v>
                </c:pt>
                <c:pt idx="746">
                  <c:v>42.6</c:v>
                </c:pt>
                <c:pt idx="747">
                  <c:v>42.6</c:v>
                </c:pt>
                <c:pt idx="748">
                  <c:v>42.6</c:v>
                </c:pt>
                <c:pt idx="749">
                  <c:v>42.6</c:v>
                </c:pt>
                <c:pt idx="750">
                  <c:v>42.9</c:v>
                </c:pt>
                <c:pt idx="751">
                  <c:v>42.9</c:v>
                </c:pt>
                <c:pt idx="752">
                  <c:v>42.9</c:v>
                </c:pt>
                <c:pt idx="753">
                  <c:v>42.9</c:v>
                </c:pt>
                <c:pt idx="754">
                  <c:v>42.9</c:v>
                </c:pt>
                <c:pt idx="755">
                  <c:v>42.9</c:v>
                </c:pt>
                <c:pt idx="756">
                  <c:v>42.9</c:v>
                </c:pt>
                <c:pt idx="757">
                  <c:v>42.9</c:v>
                </c:pt>
                <c:pt idx="758">
                  <c:v>43.1</c:v>
                </c:pt>
                <c:pt idx="759">
                  <c:v>43.1</c:v>
                </c:pt>
                <c:pt idx="760">
                  <c:v>43.1</c:v>
                </c:pt>
                <c:pt idx="761">
                  <c:v>43.1</c:v>
                </c:pt>
                <c:pt idx="762">
                  <c:v>43.1</c:v>
                </c:pt>
                <c:pt idx="763">
                  <c:v>43.1</c:v>
                </c:pt>
                <c:pt idx="764">
                  <c:v>43.1</c:v>
                </c:pt>
                <c:pt idx="765">
                  <c:v>43.1</c:v>
                </c:pt>
                <c:pt idx="766">
                  <c:v>43.1</c:v>
                </c:pt>
                <c:pt idx="767">
                  <c:v>43.1</c:v>
                </c:pt>
                <c:pt idx="768">
                  <c:v>43.1</c:v>
                </c:pt>
                <c:pt idx="769">
                  <c:v>43.1</c:v>
                </c:pt>
                <c:pt idx="770">
                  <c:v>43.1</c:v>
                </c:pt>
                <c:pt idx="771">
                  <c:v>43.1</c:v>
                </c:pt>
                <c:pt idx="772">
                  <c:v>43.1</c:v>
                </c:pt>
                <c:pt idx="773">
                  <c:v>43.1</c:v>
                </c:pt>
                <c:pt idx="774">
                  <c:v>43.1</c:v>
                </c:pt>
                <c:pt idx="775">
                  <c:v>43.1</c:v>
                </c:pt>
                <c:pt idx="776">
                  <c:v>43.1</c:v>
                </c:pt>
                <c:pt idx="777">
                  <c:v>43.1</c:v>
                </c:pt>
                <c:pt idx="778">
                  <c:v>43.1</c:v>
                </c:pt>
                <c:pt idx="779">
                  <c:v>43.1</c:v>
                </c:pt>
                <c:pt idx="780">
                  <c:v>43.1</c:v>
                </c:pt>
                <c:pt idx="781">
                  <c:v>43.1</c:v>
                </c:pt>
                <c:pt idx="782">
                  <c:v>43.1</c:v>
                </c:pt>
                <c:pt idx="783">
                  <c:v>43</c:v>
                </c:pt>
                <c:pt idx="784">
                  <c:v>43</c:v>
                </c:pt>
                <c:pt idx="785">
                  <c:v>43</c:v>
                </c:pt>
                <c:pt idx="786">
                  <c:v>43</c:v>
                </c:pt>
                <c:pt idx="787">
                  <c:v>43</c:v>
                </c:pt>
                <c:pt idx="788">
                  <c:v>43</c:v>
                </c:pt>
                <c:pt idx="789">
                  <c:v>43</c:v>
                </c:pt>
                <c:pt idx="790">
                  <c:v>43</c:v>
                </c:pt>
                <c:pt idx="791">
                  <c:v>42.7</c:v>
                </c:pt>
                <c:pt idx="792">
                  <c:v>42.7</c:v>
                </c:pt>
                <c:pt idx="793">
                  <c:v>42.7</c:v>
                </c:pt>
                <c:pt idx="794">
                  <c:v>42.7</c:v>
                </c:pt>
                <c:pt idx="795">
                  <c:v>42.7</c:v>
                </c:pt>
                <c:pt idx="796">
                  <c:v>42.7</c:v>
                </c:pt>
                <c:pt idx="797">
                  <c:v>42.7</c:v>
                </c:pt>
                <c:pt idx="798">
                  <c:v>42.7</c:v>
                </c:pt>
                <c:pt idx="799">
                  <c:v>42.5</c:v>
                </c:pt>
                <c:pt idx="800">
                  <c:v>42.5</c:v>
                </c:pt>
                <c:pt idx="801">
                  <c:v>42.5</c:v>
                </c:pt>
                <c:pt idx="802">
                  <c:v>42.5</c:v>
                </c:pt>
                <c:pt idx="803">
                  <c:v>42.5</c:v>
                </c:pt>
                <c:pt idx="804">
                  <c:v>42.5</c:v>
                </c:pt>
                <c:pt idx="805">
                  <c:v>42.5</c:v>
                </c:pt>
                <c:pt idx="806">
                  <c:v>42.5</c:v>
                </c:pt>
                <c:pt idx="807">
                  <c:v>42.2</c:v>
                </c:pt>
                <c:pt idx="808">
                  <c:v>42.2</c:v>
                </c:pt>
                <c:pt idx="809">
                  <c:v>42.2</c:v>
                </c:pt>
                <c:pt idx="810">
                  <c:v>42.2</c:v>
                </c:pt>
                <c:pt idx="811">
                  <c:v>42.2</c:v>
                </c:pt>
                <c:pt idx="812">
                  <c:v>42.2</c:v>
                </c:pt>
                <c:pt idx="813">
                  <c:v>42.2</c:v>
                </c:pt>
                <c:pt idx="814">
                  <c:v>42.2</c:v>
                </c:pt>
                <c:pt idx="815">
                  <c:v>41.8</c:v>
                </c:pt>
                <c:pt idx="816">
                  <c:v>41.8</c:v>
                </c:pt>
                <c:pt idx="817">
                  <c:v>41.8</c:v>
                </c:pt>
                <c:pt idx="818">
                  <c:v>41.8</c:v>
                </c:pt>
                <c:pt idx="819">
                  <c:v>41.8</c:v>
                </c:pt>
                <c:pt idx="820">
                  <c:v>41.8</c:v>
                </c:pt>
                <c:pt idx="821">
                  <c:v>41.8</c:v>
                </c:pt>
                <c:pt idx="822">
                  <c:v>41.8</c:v>
                </c:pt>
                <c:pt idx="823">
                  <c:v>41.8</c:v>
                </c:pt>
                <c:pt idx="824">
                  <c:v>41.4</c:v>
                </c:pt>
                <c:pt idx="825">
                  <c:v>41.4</c:v>
                </c:pt>
                <c:pt idx="826">
                  <c:v>41.4</c:v>
                </c:pt>
                <c:pt idx="827">
                  <c:v>41.4</c:v>
                </c:pt>
                <c:pt idx="828">
                  <c:v>41.4</c:v>
                </c:pt>
                <c:pt idx="829">
                  <c:v>41.4</c:v>
                </c:pt>
                <c:pt idx="830">
                  <c:v>41.4</c:v>
                </c:pt>
                <c:pt idx="831">
                  <c:v>41.4</c:v>
                </c:pt>
                <c:pt idx="832">
                  <c:v>41.1</c:v>
                </c:pt>
                <c:pt idx="833">
                  <c:v>41.1</c:v>
                </c:pt>
                <c:pt idx="834">
                  <c:v>41.1</c:v>
                </c:pt>
                <c:pt idx="835">
                  <c:v>41.1</c:v>
                </c:pt>
                <c:pt idx="836">
                  <c:v>41.1</c:v>
                </c:pt>
                <c:pt idx="837">
                  <c:v>41.1</c:v>
                </c:pt>
                <c:pt idx="838">
                  <c:v>41.1</c:v>
                </c:pt>
                <c:pt idx="839">
                  <c:v>41.1</c:v>
                </c:pt>
                <c:pt idx="840">
                  <c:v>40.700000000000003</c:v>
                </c:pt>
                <c:pt idx="841">
                  <c:v>40.700000000000003</c:v>
                </c:pt>
                <c:pt idx="842">
                  <c:v>40.700000000000003</c:v>
                </c:pt>
                <c:pt idx="843">
                  <c:v>40.700000000000003</c:v>
                </c:pt>
                <c:pt idx="844">
                  <c:v>40.700000000000003</c:v>
                </c:pt>
                <c:pt idx="845">
                  <c:v>40.700000000000003</c:v>
                </c:pt>
                <c:pt idx="846">
                  <c:v>40.700000000000003</c:v>
                </c:pt>
                <c:pt idx="847">
                  <c:v>40.700000000000003</c:v>
                </c:pt>
                <c:pt idx="848">
                  <c:v>40.5</c:v>
                </c:pt>
                <c:pt idx="849">
                  <c:v>40.5</c:v>
                </c:pt>
                <c:pt idx="850">
                  <c:v>40.5</c:v>
                </c:pt>
                <c:pt idx="851">
                  <c:v>40.5</c:v>
                </c:pt>
                <c:pt idx="852">
                  <c:v>40.5</c:v>
                </c:pt>
                <c:pt idx="853">
                  <c:v>40.5</c:v>
                </c:pt>
                <c:pt idx="854">
                  <c:v>40.5</c:v>
                </c:pt>
                <c:pt idx="855">
                  <c:v>40.5</c:v>
                </c:pt>
                <c:pt idx="856">
                  <c:v>40.200000000000003</c:v>
                </c:pt>
                <c:pt idx="857">
                  <c:v>40.200000000000003</c:v>
                </c:pt>
                <c:pt idx="858">
                  <c:v>40.200000000000003</c:v>
                </c:pt>
                <c:pt idx="859">
                  <c:v>40.200000000000003</c:v>
                </c:pt>
                <c:pt idx="860">
                  <c:v>40.200000000000003</c:v>
                </c:pt>
                <c:pt idx="861">
                  <c:v>40.200000000000003</c:v>
                </c:pt>
                <c:pt idx="862">
                  <c:v>40.200000000000003</c:v>
                </c:pt>
                <c:pt idx="863">
                  <c:v>40.200000000000003</c:v>
                </c:pt>
                <c:pt idx="864">
                  <c:v>39.799999999999997</c:v>
                </c:pt>
                <c:pt idx="865">
                  <c:v>39.799999999999997</c:v>
                </c:pt>
                <c:pt idx="866">
                  <c:v>39.799999999999997</c:v>
                </c:pt>
                <c:pt idx="867">
                  <c:v>39.799999999999997</c:v>
                </c:pt>
                <c:pt idx="868">
                  <c:v>39.799999999999997</c:v>
                </c:pt>
                <c:pt idx="869">
                  <c:v>39.799999999999997</c:v>
                </c:pt>
                <c:pt idx="870">
                  <c:v>39.799999999999997</c:v>
                </c:pt>
                <c:pt idx="871">
                  <c:v>39.799999999999997</c:v>
                </c:pt>
                <c:pt idx="872">
                  <c:v>39.799999999999997</c:v>
                </c:pt>
                <c:pt idx="873">
                  <c:v>39.5</c:v>
                </c:pt>
                <c:pt idx="874">
                  <c:v>39.5</c:v>
                </c:pt>
                <c:pt idx="875">
                  <c:v>39.5</c:v>
                </c:pt>
                <c:pt idx="876">
                  <c:v>39.5</c:v>
                </c:pt>
                <c:pt idx="877">
                  <c:v>39.5</c:v>
                </c:pt>
                <c:pt idx="878">
                  <c:v>39.5</c:v>
                </c:pt>
                <c:pt idx="879">
                  <c:v>39.5</c:v>
                </c:pt>
                <c:pt idx="880">
                  <c:v>39.5</c:v>
                </c:pt>
                <c:pt idx="881">
                  <c:v>39.200000000000003</c:v>
                </c:pt>
                <c:pt idx="882">
                  <c:v>39.200000000000003</c:v>
                </c:pt>
                <c:pt idx="883">
                  <c:v>39.200000000000003</c:v>
                </c:pt>
                <c:pt idx="884">
                  <c:v>39.200000000000003</c:v>
                </c:pt>
                <c:pt idx="885">
                  <c:v>39.200000000000003</c:v>
                </c:pt>
                <c:pt idx="886">
                  <c:v>39.200000000000003</c:v>
                </c:pt>
                <c:pt idx="887">
                  <c:v>39.200000000000003</c:v>
                </c:pt>
                <c:pt idx="888">
                  <c:v>39.200000000000003</c:v>
                </c:pt>
                <c:pt idx="889">
                  <c:v>38.9</c:v>
                </c:pt>
                <c:pt idx="890">
                  <c:v>38.9</c:v>
                </c:pt>
                <c:pt idx="891">
                  <c:v>38.9</c:v>
                </c:pt>
                <c:pt idx="892">
                  <c:v>38.9</c:v>
                </c:pt>
                <c:pt idx="893">
                  <c:v>38.9</c:v>
                </c:pt>
                <c:pt idx="894">
                  <c:v>38.9</c:v>
                </c:pt>
                <c:pt idx="895">
                  <c:v>38.9</c:v>
                </c:pt>
                <c:pt idx="896">
                  <c:v>38.9</c:v>
                </c:pt>
                <c:pt idx="897">
                  <c:v>38.700000000000003</c:v>
                </c:pt>
                <c:pt idx="898">
                  <c:v>38.700000000000003</c:v>
                </c:pt>
                <c:pt idx="899">
                  <c:v>38.700000000000003</c:v>
                </c:pt>
                <c:pt idx="900">
                  <c:v>38.700000000000003</c:v>
                </c:pt>
                <c:pt idx="901">
                  <c:v>38.700000000000003</c:v>
                </c:pt>
                <c:pt idx="902">
                  <c:v>38.700000000000003</c:v>
                </c:pt>
                <c:pt idx="903">
                  <c:v>38.700000000000003</c:v>
                </c:pt>
                <c:pt idx="904">
                  <c:v>38.700000000000003</c:v>
                </c:pt>
                <c:pt idx="905">
                  <c:v>38.5</c:v>
                </c:pt>
                <c:pt idx="906">
                  <c:v>38.5</c:v>
                </c:pt>
                <c:pt idx="907">
                  <c:v>38.5</c:v>
                </c:pt>
                <c:pt idx="908">
                  <c:v>38.5</c:v>
                </c:pt>
                <c:pt idx="909">
                  <c:v>38.5</c:v>
                </c:pt>
                <c:pt idx="910">
                  <c:v>38.5</c:v>
                </c:pt>
                <c:pt idx="911">
                  <c:v>38.5</c:v>
                </c:pt>
                <c:pt idx="912">
                  <c:v>38.5</c:v>
                </c:pt>
                <c:pt idx="913">
                  <c:v>38.5</c:v>
                </c:pt>
                <c:pt idx="914">
                  <c:v>38.5</c:v>
                </c:pt>
                <c:pt idx="915">
                  <c:v>38.5</c:v>
                </c:pt>
                <c:pt idx="916">
                  <c:v>38.5</c:v>
                </c:pt>
                <c:pt idx="917">
                  <c:v>38.5</c:v>
                </c:pt>
                <c:pt idx="918">
                  <c:v>38.5</c:v>
                </c:pt>
                <c:pt idx="919">
                  <c:v>38.5</c:v>
                </c:pt>
                <c:pt idx="920">
                  <c:v>38.5</c:v>
                </c:pt>
                <c:pt idx="921">
                  <c:v>38.5</c:v>
                </c:pt>
                <c:pt idx="922">
                  <c:v>38.700000000000003</c:v>
                </c:pt>
                <c:pt idx="923">
                  <c:v>38.700000000000003</c:v>
                </c:pt>
                <c:pt idx="924">
                  <c:v>38.700000000000003</c:v>
                </c:pt>
                <c:pt idx="925">
                  <c:v>38.700000000000003</c:v>
                </c:pt>
                <c:pt idx="926">
                  <c:v>38.700000000000003</c:v>
                </c:pt>
                <c:pt idx="927">
                  <c:v>38.700000000000003</c:v>
                </c:pt>
                <c:pt idx="928">
                  <c:v>38.700000000000003</c:v>
                </c:pt>
                <c:pt idx="929">
                  <c:v>38.700000000000003</c:v>
                </c:pt>
                <c:pt idx="930">
                  <c:v>39</c:v>
                </c:pt>
                <c:pt idx="931">
                  <c:v>39</c:v>
                </c:pt>
                <c:pt idx="932">
                  <c:v>39</c:v>
                </c:pt>
                <c:pt idx="933">
                  <c:v>39</c:v>
                </c:pt>
                <c:pt idx="934">
                  <c:v>39</c:v>
                </c:pt>
                <c:pt idx="935">
                  <c:v>39</c:v>
                </c:pt>
                <c:pt idx="936">
                  <c:v>39</c:v>
                </c:pt>
                <c:pt idx="937">
                  <c:v>39</c:v>
                </c:pt>
                <c:pt idx="938">
                  <c:v>39.4</c:v>
                </c:pt>
                <c:pt idx="939">
                  <c:v>39.4</c:v>
                </c:pt>
                <c:pt idx="940">
                  <c:v>39.4</c:v>
                </c:pt>
                <c:pt idx="941">
                  <c:v>39.4</c:v>
                </c:pt>
                <c:pt idx="942">
                  <c:v>39.4</c:v>
                </c:pt>
                <c:pt idx="943">
                  <c:v>39.4</c:v>
                </c:pt>
                <c:pt idx="944">
                  <c:v>39.4</c:v>
                </c:pt>
                <c:pt idx="945">
                  <c:v>39.4</c:v>
                </c:pt>
                <c:pt idx="946">
                  <c:v>39.799999999999997</c:v>
                </c:pt>
                <c:pt idx="947">
                  <c:v>39.799999999999997</c:v>
                </c:pt>
                <c:pt idx="948">
                  <c:v>39.799999999999997</c:v>
                </c:pt>
                <c:pt idx="949">
                  <c:v>39.799999999999997</c:v>
                </c:pt>
                <c:pt idx="950">
                  <c:v>39.799999999999997</c:v>
                </c:pt>
                <c:pt idx="951">
                  <c:v>39.799999999999997</c:v>
                </c:pt>
                <c:pt idx="952">
                  <c:v>39.799999999999997</c:v>
                </c:pt>
                <c:pt idx="953">
                  <c:v>39.799999999999997</c:v>
                </c:pt>
                <c:pt idx="954">
                  <c:v>39.799999999999997</c:v>
                </c:pt>
                <c:pt idx="955">
                  <c:v>40.299999999999997</c:v>
                </c:pt>
                <c:pt idx="956">
                  <c:v>40.299999999999997</c:v>
                </c:pt>
                <c:pt idx="957">
                  <c:v>40.299999999999997</c:v>
                </c:pt>
                <c:pt idx="958">
                  <c:v>40.299999999999997</c:v>
                </c:pt>
                <c:pt idx="959">
                  <c:v>40.299999999999997</c:v>
                </c:pt>
                <c:pt idx="960">
                  <c:v>40.299999999999997</c:v>
                </c:pt>
                <c:pt idx="961">
                  <c:v>40.299999999999997</c:v>
                </c:pt>
                <c:pt idx="962">
                  <c:v>40.299999999999997</c:v>
                </c:pt>
                <c:pt idx="963">
                  <c:v>40.799999999999997</c:v>
                </c:pt>
                <c:pt idx="964">
                  <c:v>40.799999999999997</c:v>
                </c:pt>
                <c:pt idx="965">
                  <c:v>40.799999999999997</c:v>
                </c:pt>
                <c:pt idx="966">
                  <c:v>40.799999999999997</c:v>
                </c:pt>
                <c:pt idx="967">
                  <c:v>40.799999999999997</c:v>
                </c:pt>
                <c:pt idx="968">
                  <c:v>40.799999999999997</c:v>
                </c:pt>
                <c:pt idx="969">
                  <c:v>40.799999999999997</c:v>
                </c:pt>
                <c:pt idx="970">
                  <c:v>40.799999999999997</c:v>
                </c:pt>
                <c:pt idx="971">
                  <c:v>41.4</c:v>
                </c:pt>
                <c:pt idx="972">
                  <c:v>41.4</c:v>
                </c:pt>
                <c:pt idx="973">
                  <c:v>41.4</c:v>
                </c:pt>
                <c:pt idx="974">
                  <c:v>41.4</c:v>
                </c:pt>
                <c:pt idx="975">
                  <c:v>41.4</c:v>
                </c:pt>
                <c:pt idx="976">
                  <c:v>41.4</c:v>
                </c:pt>
                <c:pt idx="977">
                  <c:v>41.4</c:v>
                </c:pt>
                <c:pt idx="978">
                  <c:v>41.4</c:v>
                </c:pt>
                <c:pt idx="979">
                  <c:v>41.8</c:v>
                </c:pt>
                <c:pt idx="980">
                  <c:v>41.8</c:v>
                </c:pt>
                <c:pt idx="981">
                  <c:v>41.8</c:v>
                </c:pt>
                <c:pt idx="982">
                  <c:v>41.8</c:v>
                </c:pt>
                <c:pt idx="983">
                  <c:v>41.8</c:v>
                </c:pt>
                <c:pt idx="984">
                  <c:v>41.8</c:v>
                </c:pt>
                <c:pt idx="985">
                  <c:v>41.8</c:v>
                </c:pt>
                <c:pt idx="986">
                  <c:v>41.8</c:v>
                </c:pt>
                <c:pt idx="987">
                  <c:v>42.3</c:v>
                </c:pt>
                <c:pt idx="988">
                  <c:v>42.3</c:v>
                </c:pt>
                <c:pt idx="989">
                  <c:v>42.3</c:v>
                </c:pt>
                <c:pt idx="990">
                  <c:v>42.3</c:v>
                </c:pt>
                <c:pt idx="991">
                  <c:v>42.3</c:v>
                </c:pt>
                <c:pt idx="992">
                  <c:v>42.3</c:v>
                </c:pt>
                <c:pt idx="993">
                  <c:v>42.3</c:v>
                </c:pt>
                <c:pt idx="994">
                  <c:v>42.3</c:v>
                </c:pt>
                <c:pt idx="995">
                  <c:v>42.3</c:v>
                </c:pt>
                <c:pt idx="996">
                  <c:v>42.7</c:v>
                </c:pt>
                <c:pt idx="997">
                  <c:v>42.7</c:v>
                </c:pt>
                <c:pt idx="998">
                  <c:v>42.7</c:v>
                </c:pt>
                <c:pt idx="999">
                  <c:v>42.7</c:v>
                </c:pt>
                <c:pt idx="1000">
                  <c:v>42.7</c:v>
                </c:pt>
                <c:pt idx="1001">
                  <c:v>42.7</c:v>
                </c:pt>
                <c:pt idx="1002">
                  <c:v>42.7</c:v>
                </c:pt>
                <c:pt idx="1003">
                  <c:v>42.7</c:v>
                </c:pt>
                <c:pt idx="1004">
                  <c:v>42.9</c:v>
                </c:pt>
                <c:pt idx="1005">
                  <c:v>42.9</c:v>
                </c:pt>
                <c:pt idx="1006">
                  <c:v>42.9</c:v>
                </c:pt>
                <c:pt idx="1007">
                  <c:v>42.9</c:v>
                </c:pt>
                <c:pt idx="1008">
                  <c:v>42.9</c:v>
                </c:pt>
                <c:pt idx="1009">
                  <c:v>42.9</c:v>
                </c:pt>
                <c:pt idx="1010">
                  <c:v>42.9</c:v>
                </c:pt>
                <c:pt idx="1011">
                  <c:v>42.9</c:v>
                </c:pt>
                <c:pt idx="1012">
                  <c:v>43</c:v>
                </c:pt>
                <c:pt idx="1013">
                  <c:v>43</c:v>
                </c:pt>
                <c:pt idx="1014">
                  <c:v>43</c:v>
                </c:pt>
                <c:pt idx="1015">
                  <c:v>43</c:v>
                </c:pt>
                <c:pt idx="1016">
                  <c:v>43</c:v>
                </c:pt>
                <c:pt idx="1017">
                  <c:v>43</c:v>
                </c:pt>
                <c:pt idx="1018">
                  <c:v>43</c:v>
                </c:pt>
                <c:pt idx="1019">
                  <c:v>43</c:v>
                </c:pt>
                <c:pt idx="1020">
                  <c:v>43</c:v>
                </c:pt>
                <c:pt idx="1021">
                  <c:v>43</c:v>
                </c:pt>
                <c:pt idx="1022">
                  <c:v>43</c:v>
                </c:pt>
                <c:pt idx="1023">
                  <c:v>43</c:v>
                </c:pt>
                <c:pt idx="1024">
                  <c:v>43</c:v>
                </c:pt>
                <c:pt idx="1025">
                  <c:v>43</c:v>
                </c:pt>
                <c:pt idx="1026">
                  <c:v>43</c:v>
                </c:pt>
                <c:pt idx="1027">
                  <c:v>43</c:v>
                </c:pt>
                <c:pt idx="1028">
                  <c:v>42.8</c:v>
                </c:pt>
                <c:pt idx="1029">
                  <c:v>42.8</c:v>
                </c:pt>
                <c:pt idx="1030">
                  <c:v>42.8</c:v>
                </c:pt>
                <c:pt idx="1031">
                  <c:v>42.8</c:v>
                </c:pt>
                <c:pt idx="1032">
                  <c:v>42.8</c:v>
                </c:pt>
                <c:pt idx="1033">
                  <c:v>42.8</c:v>
                </c:pt>
                <c:pt idx="1034">
                  <c:v>42.8</c:v>
                </c:pt>
                <c:pt idx="1035">
                  <c:v>42.8</c:v>
                </c:pt>
                <c:pt idx="1036">
                  <c:v>42.6</c:v>
                </c:pt>
                <c:pt idx="1037">
                  <c:v>42.6</c:v>
                </c:pt>
                <c:pt idx="1038">
                  <c:v>42.6</c:v>
                </c:pt>
                <c:pt idx="1039">
                  <c:v>42.6</c:v>
                </c:pt>
                <c:pt idx="1040">
                  <c:v>42.6</c:v>
                </c:pt>
                <c:pt idx="1041">
                  <c:v>42.6</c:v>
                </c:pt>
                <c:pt idx="1042">
                  <c:v>42.6</c:v>
                </c:pt>
                <c:pt idx="1043">
                  <c:v>42.6</c:v>
                </c:pt>
                <c:pt idx="1044">
                  <c:v>42.6</c:v>
                </c:pt>
                <c:pt idx="1045">
                  <c:v>42.3</c:v>
                </c:pt>
                <c:pt idx="1046">
                  <c:v>42.3</c:v>
                </c:pt>
                <c:pt idx="1047">
                  <c:v>42.3</c:v>
                </c:pt>
                <c:pt idx="1048">
                  <c:v>42.3</c:v>
                </c:pt>
                <c:pt idx="1049">
                  <c:v>42.3</c:v>
                </c:pt>
                <c:pt idx="1050">
                  <c:v>42.3</c:v>
                </c:pt>
                <c:pt idx="1051">
                  <c:v>42.3</c:v>
                </c:pt>
                <c:pt idx="1052">
                  <c:v>42.3</c:v>
                </c:pt>
                <c:pt idx="1053">
                  <c:v>42</c:v>
                </c:pt>
                <c:pt idx="1054">
                  <c:v>42</c:v>
                </c:pt>
                <c:pt idx="1055">
                  <c:v>42</c:v>
                </c:pt>
                <c:pt idx="1056">
                  <c:v>42</c:v>
                </c:pt>
                <c:pt idx="1057">
                  <c:v>42</c:v>
                </c:pt>
                <c:pt idx="1058">
                  <c:v>42</c:v>
                </c:pt>
                <c:pt idx="1059">
                  <c:v>42</c:v>
                </c:pt>
                <c:pt idx="1060">
                  <c:v>42</c:v>
                </c:pt>
                <c:pt idx="1061">
                  <c:v>41.7</c:v>
                </c:pt>
                <c:pt idx="1062">
                  <c:v>41.7</c:v>
                </c:pt>
                <c:pt idx="1063">
                  <c:v>41.7</c:v>
                </c:pt>
                <c:pt idx="1064">
                  <c:v>41.7</c:v>
                </c:pt>
                <c:pt idx="1065">
                  <c:v>41.7</c:v>
                </c:pt>
                <c:pt idx="1066">
                  <c:v>41.7</c:v>
                </c:pt>
                <c:pt idx="1067">
                  <c:v>41.7</c:v>
                </c:pt>
                <c:pt idx="1068">
                  <c:v>41.7</c:v>
                </c:pt>
                <c:pt idx="1069">
                  <c:v>41.4</c:v>
                </c:pt>
                <c:pt idx="1070">
                  <c:v>41.4</c:v>
                </c:pt>
                <c:pt idx="1071">
                  <c:v>41.4</c:v>
                </c:pt>
                <c:pt idx="1072">
                  <c:v>41.4</c:v>
                </c:pt>
                <c:pt idx="1073">
                  <c:v>41.4</c:v>
                </c:pt>
                <c:pt idx="1074">
                  <c:v>41.4</c:v>
                </c:pt>
                <c:pt idx="1075">
                  <c:v>41.4</c:v>
                </c:pt>
                <c:pt idx="1076">
                  <c:v>41.4</c:v>
                </c:pt>
                <c:pt idx="1077">
                  <c:v>41.1</c:v>
                </c:pt>
                <c:pt idx="1078">
                  <c:v>41.1</c:v>
                </c:pt>
                <c:pt idx="1079">
                  <c:v>41.1</c:v>
                </c:pt>
                <c:pt idx="1080">
                  <c:v>41.1</c:v>
                </c:pt>
                <c:pt idx="1081">
                  <c:v>41.1</c:v>
                </c:pt>
                <c:pt idx="1082">
                  <c:v>41.1</c:v>
                </c:pt>
                <c:pt idx="1083">
                  <c:v>41.1</c:v>
                </c:pt>
                <c:pt idx="1084">
                  <c:v>41.1</c:v>
                </c:pt>
                <c:pt idx="1085">
                  <c:v>41.1</c:v>
                </c:pt>
                <c:pt idx="1086">
                  <c:v>40.799999999999997</c:v>
                </c:pt>
                <c:pt idx="1087">
                  <c:v>40.799999999999997</c:v>
                </c:pt>
                <c:pt idx="1088">
                  <c:v>40.799999999999997</c:v>
                </c:pt>
                <c:pt idx="1089">
                  <c:v>40.799999999999997</c:v>
                </c:pt>
                <c:pt idx="1090">
                  <c:v>40.799999999999997</c:v>
                </c:pt>
                <c:pt idx="1091">
                  <c:v>40.799999999999997</c:v>
                </c:pt>
                <c:pt idx="1092">
                  <c:v>40.799999999999997</c:v>
                </c:pt>
                <c:pt idx="1093">
                  <c:v>40.799999999999997</c:v>
                </c:pt>
                <c:pt idx="1094">
                  <c:v>40.5</c:v>
                </c:pt>
                <c:pt idx="1095">
                  <c:v>40.5</c:v>
                </c:pt>
                <c:pt idx="1096">
                  <c:v>40.5</c:v>
                </c:pt>
                <c:pt idx="1097">
                  <c:v>40.5</c:v>
                </c:pt>
                <c:pt idx="1098">
                  <c:v>40.5</c:v>
                </c:pt>
                <c:pt idx="1099">
                  <c:v>40.5</c:v>
                </c:pt>
                <c:pt idx="1100">
                  <c:v>40.5</c:v>
                </c:pt>
                <c:pt idx="1101">
                  <c:v>40.5</c:v>
                </c:pt>
                <c:pt idx="1102">
                  <c:v>40.200000000000003</c:v>
                </c:pt>
                <c:pt idx="1103">
                  <c:v>40.200000000000003</c:v>
                </c:pt>
                <c:pt idx="1104">
                  <c:v>40.200000000000003</c:v>
                </c:pt>
                <c:pt idx="1105">
                  <c:v>40.200000000000003</c:v>
                </c:pt>
                <c:pt idx="1106">
                  <c:v>40.200000000000003</c:v>
                </c:pt>
                <c:pt idx="1107">
                  <c:v>40.200000000000003</c:v>
                </c:pt>
                <c:pt idx="1108">
                  <c:v>40.200000000000003</c:v>
                </c:pt>
                <c:pt idx="1109">
                  <c:v>40.200000000000003</c:v>
                </c:pt>
                <c:pt idx="1110">
                  <c:v>39.799999999999997</c:v>
                </c:pt>
                <c:pt idx="1111">
                  <c:v>39.799999999999997</c:v>
                </c:pt>
                <c:pt idx="1112">
                  <c:v>39.799999999999997</c:v>
                </c:pt>
                <c:pt idx="1113">
                  <c:v>39.799999999999997</c:v>
                </c:pt>
                <c:pt idx="1114">
                  <c:v>39.799999999999997</c:v>
                </c:pt>
                <c:pt idx="1115">
                  <c:v>39.799999999999997</c:v>
                </c:pt>
                <c:pt idx="1116">
                  <c:v>39.799999999999997</c:v>
                </c:pt>
                <c:pt idx="1117">
                  <c:v>39.799999999999997</c:v>
                </c:pt>
                <c:pt idx="1118">
                  <c:v>39.6</c:v>
                </c:pt>
                <c:pt idx="1119">
                  <c:v>39.6</c:v>
                </c:pt>
                <c:pt idx="1120">
                  <c:v>39.6</c:v>
                </c:pt>
                <c:pt idx="1121">
                  <c:v>39.6</c:v>
                </c:pt>
                <c:pt idx="1122">
                  <c:v>39.6</c:v>
                </c:pt>
                <c:pt idx="1123">
                  <c:v>39.6</c:v>
                </c:pt>
                <c:pt idx="1124">
                  <c:v>39.6</c:v>
                </c:pt>
                <c:pt idx="1125">
                  <c:v>39.6</c:v>
                </c:pt>
                <c:pt idx="1126">
                  <c:v>39.299999999999997</c:v>
                </c:pt>
                <c:pt idx="1127">
                  <c:v>39.299999999999997</c:v>
                </c:pt>
                <c:pt idx="1128">
                  <c:v>39.299999999999997</c:v>
                </c:pt>
                <c:pt idx="1129">
                  <c:v>39.299999999999997</c:v>
                </c:pt>
                <c:pt idx="1130">
                  <c:v>39.299999999999997</c:v>
                </c:pt>
                <c:pt idx="1131">
                  <c:v>39.299999999999997</c:v>
                </c:pt>
                <c:pt idx="1132">
                  <c:v>39.299999999999997</c:v>
                </c:pt>
                <c:pt idx="1133">
                  <c:v>39.299999999999997</c:v>
                </c:pt>
                <c:pt idx="1134">
                  <c:v>39.299999999999997</c:v>
                </c:pt>
                <c:pt idx="1135">
                  <c:v>39</c:v>
                </c:pt>
                <c:pt idx="1136">
                  <c:v>39</c:v>
                </c:pt>
                <c:pt idx="1137">
                  <c:v>39</c:v>
                </c:pt>
                <c:pt idx="1138">
                  <c:v>39</c:v>
                </c:pt>
                <c:pt idx="1139">
                  <c:v>39</c:v>
                </c:pt>
                <c:pt idx="1140">
                  <c:v>39</c:v>
                </c:pt>
                <c:pt idx="1141">
                  <c:v>39</c:v>
                </c:pt>
                <c:pt idx="1142">
                  <c:v>39</c:v>
                </c:pt>
                <c:pt idx="1143">
                  <c:v>38.799999999999997</c:v>
                </c:pt>
                <c:pt idx="1144">
                  <c:v>38.799999999999997</c:v>
                </c:pt>
                <c:pt idx="1145">
                  <c:v>38.799999999999997</c:v>
                </c:pt>
                <c:pt idx="1146">
                  <c:v>38.799999999999997</c:v>
                </c:pt>
                <c:pt idx="1147">
                  <c:v>38.799999999999997</c:v>
                </c:pt>
                <c:pt idx="1148">
                  <c:v>38.799999999999997</c:v>
                </c:pt>
                <c:pt idx="1149">
                  <c:v>38.799999999999997</c:v>
                </c:pt>
                <c:pt idx="1150">
                  <c:v>38.799999999999997</c:v>
                </c:pt>
                <c:pt idx="1151">
                  <c:v>38.700000000000003</c:v>
                </c:pt>
                <c:pt idx="1152">
                  <c:v>38.700000000000003</c:v>
                </c:pt>
                <c:pt idx="1153">
                  <c:v>38.700000000000003</c:v>
                </c:pt>
                <c:pt idx="1154">
                  <c:v>38.700000000000003</c:v>
                </c:pt>
                <c:pt idx="1155">
                  <c:v>38.700000000000003</c:v>
                </c:pt>
                <c:pt idx="1156">
                  <c:v>38.700000000000003</c:v>
                </c:pt>
                <c:pt idx="1157">
                  <c:v>38.700000000000003</c:v>
                </c:pt>
                <c:pt idx="1158">
                  <c:v>38.700000000000003</c:v>
                </c:pt>
                <c:pt idx="1159">
                  <c:v>38.799999999999997</c:v>
                </c:pt>
                <c:pt idx="1160">
                  <c:v>38.799999999999997</c:v>
                </c:pt>
                <c:pt idx="1161">
                  <c:v>38.799999999999997</c:v>
                </c:pt>
                <c:pt idx="1162">
                  <c:v>38.799999999999997</c:v>
                </c:pt>
                <c:pt idx="1163">
                  <c:v>38.799999999999997</c:v>
                </c:pt>
                <c:pt idx="1164">
                  <c:v>38.799999999999997</c:v>
                </c:pt>
                <c:pt idx="1165">
                  <c:v>38.799999999999997</c:v>
                </c:pt>
                <c:pt idx="1166">
                  <c:v>38.799999999999997</c:v>
                </c:pt>
                <c:pt idx="1167">
                  <c:v>39</c:v>
                </c:pt>
                <c:pt idx="1168">
                  <c:v>39</c:v>
                </c:pt>
                <c:pt idx="1169">
                  <c:v>39</c:v>
                </c:pt>
                <c:pt idx="1170">
                  <c:v>39</c:v>
                </c:pt>
                <c:pt idx="1171">
                  <c:v>39</c:v>
                </c:pt>
                <c:pt idx="1172">
                  <c:v>39</c:v>
                </c:pt>
                <c:pt idx="1173">
                  <c:v>39</c:v>
                </c:pt>
                <c:pt idx="1174">
                  <c:v>39</c:v>
                </c:pt>
                <c:pt idx="1175">
                  <c:v>39.299999999999997</c:v>
                </c:pt>
                <c:pt idx="1176">
                  <c:v>39.299999999999997</c:v>
                </c:pt>
                <c:pt idx="1177">
                  <c:v>39.299999999999997</c:v>
                </c:pt>
                <c:pt idx="1178">
                  <c:v>39.299999999999997</c:v>
                </c:pt>
                <c:pt idx="1179">
                  <c:v>39.299999999999997</c:v>
                </c:pt>
                <c:pt idx="1180">
                  <c:v>39.299999999999997</c:v>
                </c:pt>
                <c:pt idx="1181">
                  <c:v>39.299999999999997</c:v>
                </c:pt>
                <c:pt idx="1182">
                  <c:v>39.299999999999997</c:v>
                </c:pt>
                <c:pt idx="1183">
                  <c:v>39.299999999999997</c:v>
                </c:pt>
                <c:pt idx="1184">
                  <c:v>39.700000000000003</c:v>
                </c:pt>
                <c:pt idx="1185">
                  <c:v>39.700000000000003</c:v>
                </c:pt>
                <c:pt idx="1186">
                  <c:v>39.700000000000003</c:v>
                </c:pt>
                <c:pt idx="1187">
                  <c:v>39.700000000000003</c:v>
                </c:pt>
                <c:pt idx="1188">
                  <c:v>39.700000000000003</c:v>
                </c:pt>
                <c:pt idx="1189">
                  <c:v>39.700000000000003</c:v>
                </c:pt>
                <c:pt idx="1190">
                  <c:v>39.700000000000003</c:v>
                </c:pt>
                <c:pt idx="1191">
                  <c:v>39.700000000000003</c:v>
                </c:pt>
                <c:pt idx="1192">
                  <c:v>40.200000000000003</c:v>
                </c:pt>
                <c:pt idx="1193">
                  <c:v>40.200000000000003</c:v>
                </c:pt>
                <c:pt idx="1194">
                  <c:v>40.200000000000003</c:v>
                </c:pt>
                <c:pt idx="1195">
                  <c:v>40.200000000000003</c:v>
                </c:pt>
                <c:pt idx="1196">
                  <c:v>40.200000000000003</c:v>
                </c:pt>
                <c:pt idx="1197">
                  <c:v>40.200000000000003</c:v>
                </c:pt>
                <c:pt idx="1198">
                  <c:v>40.200000000000003</c:v>
                </c:pt>
                <c:pt idx="1199">
                  <c:v>40.200000000000003</c:v>
                </c:pt>
                <c:pt idx="1200">
                  <c:v>40.799999999999997</c:v>
                </c:pt>
                <c:pt idx="1201">
                  <c:v>40.799999999999997</c:v>
                </c:pt>
                <c:pt idx="1202">
                  <c:v>40.799999999999997</c:v>
                </c:pt>
                <c:pt idx="1203">
                  <c:v>40.799999999999997</c:v>
                </c:pt>
                <c:pt idx="1204">
                  <c:v>40.799999999999997</c:v>
                </c:pt>
                <c:pt idx="1205">
                  <c:v>40.799999999999997</c:v>
                </c:pt>
                <c:pt idx="1206">
                  <c:v>40.799999999999997</c:v>
                </c:pt>
                <c:pt idx="1207">
                  <c:v>40.799999999999997</c:v>
                </c:pt>
                <c:pt idx="1208">
                  <c:v>41.5</c:v>
                </c:pt>
                <c:pt idx="1209">
                  <c:v>41.5</c:v>
                </c:pt>
                <c:pt idx="1210">
                  <c:v>41.5</c:v>
                </c:pt>
                <c:pt idx="1211">
                  <c:v>41.5</c:v>
                </c:pt>
                <c:pt idx="1212">
                  <c:v>41.5</c:v>
                </c:pt>
                <c:pt idx="1213">
                  <c:v>41.5</c:v>
                </c:pt>
                <c:pt idx="1214">
                  <c:v>41.5</c:v>
                </c:pt>
                <c:pt idx="1215">
                  <c:v>41.5</c:v>
                </c:pt>
                <c:pt idx="1216">
                  <c:v>42</c:v>
                </c:pt>
                <c:pt idx="1217">
                  <c:v>42</c:v>
                </c:pt>
                <c:pt idx="1218">
                  <c:v>42</c:v>
                </c:pt>
                <c:pt idx="1219">
                  <c:v>42</c:v>
                </c:pt>
                <c:pt idx="1220">
                  <c:v>42</c:v>
                </c:pt>
                <c:pt idx="1221">
                  <c:v>42</c:v>
                </c:pt>
                <c:pt idx="1222">
                  <c:v>42</c:v>
                </c:pt>
                <c:pt idx="1223">
                  <c:v>42</c:v>
                </c:pt>
                <c:pt idx="1224">
                  <c:v>42</c:v>
                </c:pt>
                <c:pt idx="1225">
                  <c:v>42.6</c:v>
                </c:pt>
                <c:pt idx="1226">
                  <c:v>42.6</c:v>
                </c:pt>
                <c:pt idx="1227">
                  <c:v>42.6</c:v>
                </c:pt>
                <c:pt idx="1228">
                  <c:v>42.6</c:v>
                </c:pt>
                <c:pt idx="1229">
                  <c:v>42.6</c:v>
                </c:pt>
                <c:pt idx="1230">
                  <c:v>42.6</c:v>
                </c:pt>
                <c:pt idx="1231">
                  <c:v>42.6</c:v>
                </c:pt>
                <c:pt idx="1232">
                  <c:v>42.6</c:v>
                </c:pt>
                <c:pt idx="1233">
                  <c:v>43.1</c:v>
                </c:pt>
                <c:pt idx="1234">
                  <c:v>43.1</c:v>
                </c:pt>
                <c:pt idx="1235">
                  <c:v>43.1</c:v>
                </c:pt>
                <c:pt idx="1236">
                  <c:v>43.1</c:v>
                </c:pt>
                <c:pt idx="1237">
                  <c:v>43.1</c:v>
                </c:pt>
                <c:pt idx="1238">
                  <c:v>43.1</c:v>
                </c:pt>
                <c:pt idx="1239">
                  <c:v>43.1</c:v>
                </c:pt>
                <c:pt idx="1240">
                  <c:v>43.1</c:v>
                </c:pt>
                <c:pt idx="1241">
                  <c:v>43.3</c:v>
                </c:pt>
                <c:pt idx="1242">
                  <c:v>43.3</c:v>
                </c:pt>
                <c:pt idx="1243">
                  <c:v>43.3</c:v>
                </c:pt>
                <c:pt idx="1244">
                  <c:v>43.3</c:v>
                </c:pt>
                <c:pt idx="1245">
                  <c:v>43.3</c:v>
                </c:pt>
                <c:pt idx="1246">
                  <c:v>43.3</c:v>
                </c:pt>
                <c:pt idx="1247">
                  <c:v>43.3</c:v>
                </c:pt>
                <c:pt idx="1248">
                  <c:v>43.3</c:v>
                </c:pt>
                <c:pt idx="1249">
                  <c:v>43.4</c:v>
                </c:pt>
                <c:pt idx="1250">
                  <c:v>43.4</c:v>
                </c:pt>
                <c:pt idx="1251">
                  <c:v>43.4</c:v>
                </c:pt>
                <c:pt idx="1252">
                  <c:v>43.4</c:v>
                </c:pt>
                <c:pt idx="1253">
                  <c:v>43.4</c:v>
                </c:pt>
                <c:pt idx="1254">
                  <c:v>43.4</c:v>
                </c:pt>
                <c:pt idx="1255">
                  <c:v>43.4</c:v>
                </c:pt>
                <c:pt idx="1256">
                  <c:v>43.4</c:v>
                </c:pt>
                <c:pt idx="1257">
                  <c:v>43.4</c:v>
                </c:pt>
                <c:pt idx="1258">
                  <c:v>43.4</c:v>
                </c:pt>
                <c:pt idx="1259">
                  <c:v>43.4</c:v>
                </c:pt>
                <c:pt idx="1260">
                  <c:v>43.4</c:v>
                </c:pt>
                <c:pt idx="1261">
                  <c:v>43.4</c:v>
                </c:pt>
                <c:pt idx="1262">
                  <c:v>43.4</c:v>
                </c:pt>
                <c:pt idx="1263">
                  <c:v>43.4</c:v>
                </c:pt>
                <c:pt idx="1264">
                  <c:v>43.4</c:v>
                </c:pt>
                <c:pt idx="1265">
                  <c:v>43.4</c:v>
                </c:pt>
                <c:pt idx="1266">
                  <c:v>43.3</c:v>
                </c:pt>
                <c:pt idx="1267">
                  <c:v>43.3</c:v>
                </c:pt>
                <c:pt idx="1268">
                  <c:v>43.3</c:v>
                </c:pt>
                <c:pt idx="1269">
                  <c:v>43.3</c:v>
                </c:pt>
                <c:pt idx="1270">
                  <c:v>43.3</c:v>
                </c:pt>
                <c:pt idx="1271">
                  <c:v>43.3</c:v>
                </c:pt>
                <c:pt idx="1272">
                  <c:v>43.3</c:v>
                </c:pt>
                <c:pt idx="1273">
                  <c:v>43.3</c:v>
                </c:pt>
                <c:pt idx="1274">
                  <c:v>43</c:v>
                </c:pt>
                <c:pt idx="1275">
                  <c:v>43</c:v>
                </c:pt>
                <c:pt idx="1276">
                  <c:v>43</c:v>
                </c:pt>
                <c:pt idx="1277">
                  <c:v>43</c:v>
                </c:pt>
                <c:pt idx="1278">
                  <c:v>43</c:v>
                </c:pt>
                <c:pt idx="1279">
                  <c:v>43</c:v>
                </c:pt>
                <c:pt idx="1280">
                  <c:v>43</c:v>
                </c:pt>
                <c:pt idx="1281">
                  <c:v>43</c:v>
                </c:pt>
                <c:pt idx="1282">
                  <c:v>42.8</c:v>
                </c:pt>
                <c:pt idx="1283">
                  <c:v>42.8</c:v>
                </c:pt>
                <c:pt idx="1284">
                  <c:v>42.8</c:v>
                </c:pt>
                <c:pt idx="1285">
                  <c:v>42.8</c:v>
                </c:pt>
                <c:pt idx="1286">
                  <c:v>42.8</c:v>
                </c:pt>
                <c:pt idx="1287">
                  <c:v>42.8</c:v>
                </c:pt>
                <c:pt idx="1288">
                  <c:v>42.8</c:v>
                </c:pt>
                <c:pt idx="1289">
                  <c:v>42.8</c:v>
                </c:pt>
                <c:pt idx="1290">
                  <c:v>42.4</c:v>
                </c:pt>
                <c:pt idx="1291">
                  <c:v>42.4</c:v>
                </c:pt>
                <c:pt idx="1292">
                  <c:v>42.4</c:v>
                </c:pt>
                <c:pt idx="1293">
                  <c:v>42.4</c:v>
                </c:pt>
                <c:pt idx="1294">
                  <c:v>42.4</c:v>
                </c:pt>
                <c:pt idx="1295">
                  <c:v>42.4</c:v>
                </c:pt>
                <c:pt idx="1296">
                  <c:v>42.4</c:v>
                </c:pt>
                <c:pt idx="1297">
                  <c:v>42.4</c:v>
                </c:pt>
                <c:pt idx="1298">
                  <c:v>42</c:v>
                </c:pt>
                <c:pt idx="1299">
                  <c:v>42</c:v>
                </c:pt>
                <c:pt idx="1300">
                  <c:v>42</c:v>
                </c:pt>
                <c:pt idx="1301">
                  <c:v>42</c:v>
                </c:pt>
                <c:pt idx="1302">
                  <c:v>42</c:v>
                </c:pt>
                <c:pt idx="1303">
                  <c:v>42</c:v>
                </c:pt>
                <c:pt idx="1304">
                  <c:v>42</c:v>
                </c:pt>
                <c:pt idx="1305">
                  <c:v>42</c:v>
                </c:pt>
                <c:pt idx="1306">
                  <c:v>42</c:v>
                </c:pt>
                <c:pt idx="1307">
                  <c:v>41.6</c:v>
                </c:pt>
                <c:pt idx="1308">
                  <c:v>41.6</c:v>
                </c:pt>
                <c:pt idx="1309">
                  <c:v>41.6</c:v>
                </c:pt>
                <c:pt idx="1310">
                  <c:v>41.6</c:v>
                </c:pt>
                <c:pt idx="1311">
                  <c:v>41.6</c:v>
                </c:pt>
                <c:pt idx="1312">
                  <c:v>41.6</c:v>
                </c:pt>
                <c:pt idx="1313">
                  <c:v>41.6</c:v>
                </c:pt>
                <c:pt idx="1314">
                  <c:v>41.6</c:v>
                </c:pt>
                <c:pt idx="1315">
                  <c:v>41.3</c:v>
                </c:pt>
                <c:pt idx="1316">
                  <c:v>41.3</c:v>
                </c:pt>
                <c:pt idx="1317">
                  <c:v>41.3</c:v>
                </c:pt>
                <c:pt idx="1318">
                  <c:v>41.3</c:v>
                </c:pt>
                <c:pt idx="1319">
                  <c:v>41.3</c:v>
                </c:pt>
                <c:pt idx="1320">
                  <c:v>41.3</c:v>
                </c:pt>
                <c:pt idx="1321">
                  <c:v>41.3</c:v>
                </c:pt>
                <c:pt idx="1322">
                  <c:v>41.3</c:v>
                </c:pt>
                <c:pt idx="1323">
                  <c:v>41</c:v>
                </c:pt>
                <c:pt idx="1324">
                  <c:v>41</c:v>
                </c:pt>
                <c:pt idx="1325">
                  <c:v>41</c:v>
                </c:pt>
                <c:pt idx="1326">
                  <c:v>41</c:v>
                </c:pt>
                <c:pt idx="1327">
                  <c:v>41</c:v>
                </c:pt>
                <c:pt idx="1328">
                  <c:v>41</c:v>
                </c:pt>
                <c:pt idx="1329">
                  <c:v>41</c:v>
                </c:pt>
                <c:pt idx="1330">
                  <c:v>41</c:v>
                </c:pt>
                <c:pt idx="1331">
                  <c:v>40.6</c:v>
                </c:pt>
                <c:pt idx="1332">
                  <c:v>40.6</c:v>
                </c:pt>
                <c:pt idx="1333">
                  <c:v>40.6</c:v>
                </c:pt>
                <c:pt idx="1334">
                  <c:v>40.6</c:v>
                </c:pt>
                <c:pt idx="1335">
                  <c:v>40.6</c:v>
                </c:pt>
                <c:pt idx="1336">
                  <c:v>40.6</c:v>
                </c:pt>
                <c:pt idx="1337">
                  <c:v>40.6</c:v>
                </c:pt>
                <c:pt idx="1338">
                  <c:v>40.6</c:v>
                </c:pt>
                <c:pt idx="1339">
                  <c:v>40.299999999999997</c:v>
                </c:pt>
                <c:pt idx="1340">
                  <c:v>40.299999999999997</c:v>
                </c:pt>
                <c:pt idx="1341">
                  <c:v>40.299999999999997</c:v>
                </c:pt>
                <c:pt idx="1342">
                  <c:v>40.299999999999997</c:v>
                </c:pt>
                <c:pt idx="1343">
                  <c:v>40.299999999999997</c:v>
                </c:pt>
                <c:pt idx="1344">
                  <c:v>40.299999999999997</c:v>
                </c:pt>
                <c:pt idx="1345">
                  <c:v>40.299999999999997</c:v>
                </c:pt>
                <c:pt idx="1346">
                  <c:v>40.299999999999997</c:v>
                </c:pt>
                <c:pt idx="1347">
                  <c:v>40</c:v>
                </c:pt>
                <c:pt idx="1348">
                  <c:v>40</c:v>
                </c:pt>
                <c:pt idx="1349">
                  <c:v>40</c:v>
                </c:pt>
                <c:pt idx="1350">
                  <c:v>40</c:v>
                </c:pt>
                <c:pt idx="1351">
                  <c:v>40</c:v>
                </c:pt>
                <c:pt idx="1352">
                  <c:v>40</c:v>
                </c:pt>
                <c:pt idx="1353">
                  <c:v>40</c:v>
                </c:pt>
                <c:pt idx="1354">
                  <c:v>40</c:v>
                </c:pt>
                <c:pt idx="1355">
                  <c:v>40</c:v>
                </c:pt>
                <c:pt idx="1356">
                  <c:v>39.700000000000003</c:v>
                </c:pt>
                <c:pt idx="1357">
                  <c:v>39.700000000000003</c:v>
                </c:pt>
                <c:pt idx="1358">
                  <c:v>39.700000000000003</c:v>
                </c:pt>
                <c:pt idx="1359">
                  <c:v>39.700000000000003</c:v>
                </c:pt>
                <c:pt idx="1360">
                  <c:v>39.700000000000003</c:v>
                </c:pt>
                <c:pt idx="1361">
                  <c:v>39.700000000000003</c:v>
                </c:pt>
                <c:pt idx="1362">
                  <c:v>39.700000000000003</c:v>
                </c:pt>
                <c:pt idx="1363">
                  <c:v>39.700000000000003</c:v>
                </c:pt>
                <c:pt idx="1364">
                  <c:v>39.4</c:v>
                </c:pt>
                <c:pt idx="1365">
                  <c:v>39.4</c:v>
                </c:pt>
                <c:pt idx="1366">
                  <c:v>39.4</c:v>
                </c:pt>
                <c:pt idx="1367">
                  <c:v>39.4</c:v>
                </c:pt>
                <c:pt idx="1368">
                  <c:v>39.4</c:v>
                </c:pt>
                <c:pt idx="1369">
                  <c:v>39.4</c:v>
                </c:pt>
                <c:pt idx="1370">
                  <c:v>39.4</c:v>
                </c:pt>
                <c:pt idx="1371">
                  <c:v>39.4</c:v>
                </c:pt>
                <c:pt idx="1372">
                  <c:v>39.1</c:v>
                </c:pt>
                <c:pt idx="1373">
                  <c:v>39.1</c:v>
                </c:pt>
                <c:pt idx="1374">
                  <c:v>39.1</c:v>
                </c:pt>
                <c:pt idx="1375">
                  <c:v>39.1</c:v>
                </c:pt>
                <c:pt idx="1376">
                  <c:v>39.1</c:v>
                </c:pt>
                <c:pt idx="1377">
                  <c:v>39.1</c:v>
                </c:pt>
                <c:pt idx="1378">
                  <c:v>39.1</c:v>
                </c:pt>
                <c:pt idx="1379">
                  <c:v>39.1</c:v>
                </c:pt>
                <c:pt idx="1380">
                  <c:v>38.799999999999997</c:v>
                </c:pt>
                <c:pt idx="1381">
                  <c:v>38.799999999999997</c:v>
                </c:pt>
                <c:pt idx="1382">
                  <c:v>38.799999999999997</c:v>
                </c:pt>
                <c:pt idx="1383">
                  <c:v>38.799999999999997</c:v>
                </c:pt>
                <c:pt idx="1384">
                  <c:v>38.799999999999997</c:v>
                </c:pt>
                <c:pt idx="1385">
                  <c:v>38.799999999999997</c:v>
                </c:pt>
                <c:pt idx="1386">
                  <c:v>38.799999999999997</c:v>
                </c:pt>
                <c:pt idx="1387">
                  <c:v>38.799999999999997</c:v>
                </c:pt>
                <c:pt idx="1388">
                  <c:v>38.6</c:v>
                </c:pt>
                <c:pt idx="1389">
                  <c:v>38.6</c:v>
                </c:pt>
                <c:pt idx="1390">
                  <c:v>38.6</c:v>
                </c:pt>
                <c:pt idx="1391">
                  <c:v>38.6</c:v>
                </c:pt>
                <c:pt idx="1392">
                  <c:v>38.6</c:v>
                </c:pt>
                <c:pt idx="1393">
                  <c:v>38.6</c:v>
                </c:pt>
                <c:pt idx="1394">
                  <c:v>38.6</c:v>
                </c:pt>
                <c:pt idx="1395">
                  <c:v>38.6</c:v>
                </c:pt>
                <c:pt idx="1396">
                  <c:v>38.6</c:v>
                </c:pt>
                <c:pt idx="1397">
                  <c:v>38.6</c:v>
                </c:pt>
                <c:pt idx="1398">
                  <c:v>38.6</c:v>
                </c:pt>
                <c:pt idx="1399">
                  <c:v>38.6</c:v>
                </c:pt>
                <c:pt idx="1400">
                  <c:v>38.6</c:v>
                </c:pt>
                <c:pt idx="1401">
                  <c:v>38.6</c:v>
                </c:pt>
                <c:pt idx="1402">
                  <c:v>38.6</c:v>
                </c:pt>
                <c:pt idx="1403">
                  <c:v>38.6</c:v>
                </c:pt>
                <c:pt idx="1404">
                  <c:v>38.6</c:v>
                </c:pt>
                <c:pt idx="1405">
                  <c:v>38.700000000000003</c:v>
                </c:pt>
                <c:pt idx="1406">
                  <c:v>38.700000000000003</c:v>
                </c:pt>
                <c:pt idx="1407">
                  <c:v>38.700000000000003</c:v>
                </c:pt>
                <c:pt idx="1408">
                  <c:v>38.700000000000003</c:v>
                </c:pt>
                <c:pt idx="1409">
                  <c:v>38.700000000000003</c:v>
                </c:pt>
                <c:pt idx="1410">
                  <c:v>38.700000000000003</c:v>
                </c:pt>
                <c:pt idx="1411">
                  <c:v>38.700000000000003</c:v>
                </c:pt>
                <c:pt idx="1412">
                  <c:v>38.700000000000003</c:v>
                </c:pt>
                <c:pt idx="1413">
                  <c:v>39</c:v>
                </c:pt>
                <c:pt idx="1414">
                  <c:v>39</c:v>
                </c:pt>
                <c:pt idx="1415">
                  <c:v>39</c:v>
                </c:pt>
                <c:pt idx="1416">
                  <c:v>39</c:v>
                </c:pt>
                <c:pt idx="1417">
                  <c:v>39</c:v>
                </c:pt>
                <c:pt idx="1418">
                  <c:v>39</c:v>
                </c:pt>
                <c:pt idx="1419">
                  <c:v>39</c:v>
                </c:pt>
                <c:pt idx="1420">
                  <c:v>39</c:v>
                </c:pt>
                <c:pt idx="1421">
                  <c:v>39.4</c:v>
                </c:pt>
                <c:pt idx="1422">
                  <c:v>39.4</c:v>
                </c:pt>
                <c:pt idx="1423">
                  <c:v>39.4</c:v>
                </c:pt>
                <c:pt idx="1424">
                  <c:v>39.4</c:v>
                </c:pt>
                <c:pt idx="1425">
                  <c:v>39.4</c:v>
                </c:pt>
                <c:pt idx="1426">
                  <c:v>39.4</c:v>
                </c:pt>
                <c:pt idx="1427">
                  <c:v>39.4</c:v>
                </c:pt>
                <c:pt idx="1428">
                  <c:v>39.4</c:v>
                </c:pt>
                <c:pt idx="1429">
                  <c:v>39.9</c:v>
                </c:pt>
                <c:pt idx="1430">
                  <c:v>39.9</c:v>
                </c:pt>
                <c:pt idx="1431">
                  <c:v>39.9</c:v>
                </c:pt>
                <c:pt idx="1432">
                  <c:v>39.9</c:v>
                </c:pt>
                <c:pt idx="1433">
                  <c:v>39.9</c:v>
                </c:pt>
                <c:pt idx="1434">
                  <c:v>39.9</c:v>
                </c:pt>
                <c:pt idx="1435">
                  <c:v>39.9</c:v>
                </c:pt>
                <c:pt idx="1436">
                  <c:v>39.9</c:v>
                </c:pt>
                <c:pt idx="1437">
                  <c:v>40.5</c:v>
                </c:pt>
                <c:pt idx="1438">
                  <c:v>40.5</c:v>
                </c:pt>
                <c:pt idx="1439">
                  <c:v>40.5</c:v>
                </c:pt>
                <c:pt idx="1440">
                  <c:v>40.5</c:v>
                </c:pt>
                <c:pt idx="1441">
                  <c:v>40.5</c:v>
                </c:pt>
                <c:pt idx="1442">
                  <c:v>40.5</c:v>
                </c:pt>
                <c:pt idx="1443">
                  <c:v>40.5</c:v>
                </c:pt>
                <c:pt idx="1444">
                  <c:v>40.5</c:v>
                </c:pt>
                <c:pt idx="1445">
                  <c:v>40.5</c:v>
                </c:pt>
                <c:pt idx="1446">
                  <c:v>41</c:v>
                </c:pt>
                <c:pt idx="1447">
                  <c:v>41</c:v>
                </c:pt>
                <c:pt idx="1448">
                  <c:v>41</c:v>
                </c:pt>
                <c:pt idx="1449">
                  <c:v>41</c:v>
                </c:pt>
                <c:pt idx="1450">
                  <c:v>41</c:v>
                </c:pt>
                <c:pt idx="1451">
                  <c:v>41</c:v>
                </c:pt>
                <c:pt idx="1452">
                  <c:v>41</c:v>
                </c:pt>
                <c:pt idx="1453">
                  <c:v>41</c:v>
                </c:pt>
                <c:pt idx="1454">
                  <c:v>41.6</c:v>
                </c:pt>
                <c:pt idx="1455">
                  <c:v>41.6</c:v>
                </c:pt>
                <c:pt idx="1456">
                  <c:v>41.6</c:v>
                </c:pt>
                <c:pt idx="1457">
                  <c:v>41.6</c:v>
                </c:pt>
                <c:pt idx="1458">
                  <c:v>41.6</c:v>
                </c:pt>
                <c:pt idx="1459">
                  <c:v>41.6</c:v>
                </c:pt>
                <c:pt idx="1460">
                  <c:v>41.6</c:v>
                </c:pt>
                <c:pt idx="1461">
                  <c:v>41.6</c:v>
                </c:pt>
                <c:pt idx="1462">
                  <c:v>42.3</c:v>
                </c:pt>
                <c:pt idx="1463">
                  <c:v>42.3</c:v>
                </c:pt>
                <c:pt idx="1464">
                  <c:v>42.3</c:v>
                </c:pt>
                <c:pt idx="1465">
                  <c:v>42.3</c:v>
                </c:pt>
                <c:pt idx="1466">
                  <c:v>42.3</c:v>
                </c:pt>
                <c:pt idx="1467">
                  <c:v>42.3</c:v>
                </c:pt>
                <c:pt idx="1468">
                  <c:v>42.3</c:v>
                </c:pt>
                <c:pt idx="1469">
                  <c:v>42.3</c:v>
                </c:pt>
                <c:pt idx="1470">
                  <c:v>42.8</c:v>
                </c:pt>
                <c:pt idx="1471">
                  <c:v>42.8</c:v>
                </c:pt>
                <c:pt idx="1472">
                  <c:v>42.8</c:v>
                </c:pt>
                <c:pt idx="1473">
                  <c:v>42.8</c:v>
                </c:pt>
                <c:pt idx="1474">
                  <c:v>42.8</c:v>
                </c:pt>
                <c:pt idx="1475">
                  <c:v>42.8</c:v>
                </c:pt>
                <c:pt idx="1476">
                  <c:v>42.8</c:v>
                </c:pt>
                <c:pt idx="1477">
                  <c:v>42.8</c:v>
                </c:pt>
                <c:pt idx="1478">
                  <c:v>43.2</c:v>
                </c:pt>
                <c:pt idx="1479">
                  <c:v>43.2</c:v>
                </c:pt>
                <c:pt idx="1480">
                  <c:v>43.2</c:v>
                </c:pt>
                <c:pt idx="1481">
                  <c:v>43.2</c:v>
                </c:pt>
                <c:pt idx="1482">
                  <c:v>43.2</c:v>
                </c:pt>
                <c:pt idx="1483">
                  <c:v>43.2</c:v>
                </c:pt>
                <c:pt idx="1484">
                  <c:v>43.2</c:v>
                </c:pt>
                <c:pt idx="1485">
                  <c:v>43.2</c:v>
                </c:pt>
                <c:pt idx="1486">
                  <c:v>43.2</c:v>
                </c:pt>
                <c:pt idx="1487">
                  <c:v>43.4</c:v>
                </c:pt>
                <c:pt idx="1488">
                  <c:v>43.4</c:v>
                </c:pt>
                <c:pt idx="1489">
                  <c:v>43.4</c:v>
                </c:pt>
                <c:pt idx="1490">
                  <c:v>43.4</c:v>
                </c:pt>
                <c:pt idx="1491">
                  <c:v>43.4</c:v>
                </c:pt>
                <c:pt idx="1492">
                  <c:v>43.4</c:v>
                </c:pt>
                <c:pt idx="1493">
                  <c:v>43.4</c:v>
                </c:pt>
                <c:pt idx="1494">
                  <c:v>43.4</c:v>
                </c:pt>
                <c:pt idx="1495">
                  <c:v>43.5</c:v>
                </c:pt>
                <c:pt idx="1496">
                  <c:v>43.5</c:v>
                </c:pt>
                <c:pt idx="1497">
                  <c:v>43.5</c:v>
                </c:pt>
                <c:pt idx="1498">
                  <c:v>43.5</c:v>
                </c:pt>
                <c:pt idx="1499">
                  <c:v>43.5</c:v>
                </c:pt>
                <c:pt idx="1500">
                  <c:v>43.5</c:v>
                </c:pt>
                <c:pt idx="1501">
                  <c:v>43.5</c:v>
                </c:pt>
                <c:pt idx="1502">
                  <c:v>43.5</c:v>
                </c:pt>
                <c:pt idx="1503">
                  <c:v>43.5</c:v>
                </c:pt>
                <c:pt idx="1504">
                  <c:v>43.5</c:v>
                </c:pt>
                <c:pt idx="1505">
                  <c:v>43.5</c:v>
                </c:pt>
                <c:pt idx="1506">
                  <c:v>43.5</c:v>
                </c:pt>
                <c:pt idx="1507">
                  <c:v>43.5</c:v>
                </c:pt>
                <c:pt idx="1508">
                  <c:v>43.5</c:v>
                </c:pt>
                <c:pt idx="1509">
                  <c:v>43.5</c:v>
                </c:pt>
                <c:pt idx="1510">
                  <c:v>43.5</c:v>
                </c:pt>
                <c:pt idx="1511">
                  <c:v>43.3</c:v>
                </c:pt>
                <c:pt idx="1512">
                  <c:v>43.3</c:v>
                </c:pt>
                <c:pt idx="1513">
                  <c:v>43.3</c:v>
                </c:pt>
                <c:pt idx="1514">
                  <c:v>43.3</c:v>
                </c:pt>
                <c:pt idx="1515">
                  <c:v>43.3</c:v>
                </c:pt>
                <c:pt idx="1516">
                  <c:v>43.3</c:v>
                </c:pt>
                <c:pt idx="1517">
                  <c:v>43.3</c:v>
                </c:pt>
                <c:pt idx="1518">
                  <c:v>43.3</c:v>
                </c:pt>
                <c:pt idx="1519">
                  <c:v>43.1</c:v>
                </c:pt>
                <c:pt idx="1520">
                  <c:v>43.1</c:v>
                </c:pt>
                <c:pt idx="1521">
                  <c:v>43.1</c:v>
                </c:pt>
                <c:pt idx="1522">
                  <c:v>43.1</c:v>
                </c:pt>
                <c:pt idx="1523">
                  <c:v>43.1</c:v>
                </c:pt>
                <c:pt idx="1524">
                  <c:v>43.1</c:v>
                </c:pt>
                <c:pt idx="1525">
                  <c:v>43.1</c:v>
                </c:pt>
                <c:pt idx="1526">
                  <c:v>43.1</c:v>
                </c:pt>
                <c:pt idx="1527">
                  <c:v>42.7</c:v>
                </c:pt>
                <c:pt idx="1528">
                  <c:v>42.7</c:v>
                </c:pt>
                <c:pt idx="1529">
                  <c:v>42.7</c:v>
                </c:pt>
                <c:pt idx="1530">
                  <c:v>42.7</c:v>
                </c:pt>
                <c:pt idx="1531">
                  <c:v>42.7</c:v>
                </c:pt>
                <c:pt idx="1532">
                  <c:v>42.7</c:v>
                </c:pt>
                <c:pt idx="1533">
                  <c:v>42.7</c:v>
                </c:pt>
                <c:pt idx="1534">
                  <c:v>42.7</c:v>
                </c:pt>
                <c:pt idx="1535">
                  <c:v>42.7</c:v>
                </c:pt>
                <c:pt idx="1536">
                  <c:v>42.4</c:v>
                </c:pt>
                <c:pt idx="1537">
                  <c:v>42.4</c:v>
                </c:pt>
                <c:pt idx="1538">
                  <c:v>42.4</c:v>
                </c:pt>
                <c:pt idx="1539">
                  <c:v>42.4</c:v>
                </c:pt>
                <c:pt idx="1540">
                  <c:v>42.4</c:v>
                </c:pt>
                <c:pt idx="1541">
                  <c:v>42.4</c:v>
                </c:pt>
                <c:pt idx="1542">
                  <c:v>42.4</c:v>
                </c:pt>
                <c:pt idx="1543">
                  <c:v>42.4</c:v>
                </c:pt>
                <c:pt idx="1544">
                  <c:v>42</c:v>
                </c:pt>
                <c:pt idx="1545">
                  <c:v>42</c:v>
                </c:pt>
                <c:pt idx="1546">
                  <c:v>42</c:v>
                </c:pt>
                <c:pt idx="1547">
                  <c:v>42</c:v>
                </c:pt>
                <c:pt idx="1548">
                  <c:v>42</c:v>
                </c:pt>
                <c:pt idx="1549">
                  <c:v>42</c:v>
                </c:pt>
                <c:pt idx="1550">
                  <c:v>42</c:v>
                </c:pt>
                <c:pt idx="1551">
                  <c:v>42</c:v>
                </c:pt>
                <c:pt idx="1552">
                  <c:v>41.7</c:v>
                </c:pt>
                <c:pt idx="1553">
                  <c:v>41.7</c:v>
                </c:pt>
                <c:pt idx="1554">
                  <c:v>41.7</c:v>
                </c:pt>
                <c:pt idx="1555">
                  <c:v>41.7</c:v>
                </c:pt>
                <c:pt idx="1556">
                  <c:v>41.7</c:v>
                </c:pt>
                <c:pt idx="1557">
                  <c:v>41.7</c:v>
                </c:pt>
                <c:pt idx="1558">
                  <c:v>41.7</c:v>
                </c:pt>
                <c:pt idx="1559">
                  <c:v>41.7</c:v>
                </c:pt>
                <c:pt idx="1560">
                  <c:v>41.3</c:v>
                </c:pt>
                <c:pt idx="1561">
                  <c:v>41.3</c:v>
                </c:pt>
                <c:pt idx="1562">
                  <c:v>41.3</c:v>
                </c:pt>
                <c:pt idx="1563">
                  <c:v>41.3</c:v>
                </c:pt>
                <c:pt idx="1564">
                  <c:v>41.3</c:v>
                </c:pt>
                <c:pt idx="1565">
                  <c:v>41.3</c:v>
                </c:pt>
                <c:pt idx="1566">
                  <c:v>41.3</c:v>
                </c:pt>
                <c:pt idx="1567">
                  <c:v>41.3</c:v>
                </c:pt>
                <c:pt idx="1568">
                  <c:v>40.9</c:v>
                </c:pt>
                <c:pt idx="1569">
                  <c:v>40.9</c:v>
                </c:pt>
                <c:pt idx="1570">
                  <c:v>40.9</c:v>
                </c:pt>
                <c:pt idx="1571">
                  <c:v>40.9</c:v>
                </c:pt>
                <c:pt idx="1572">
                  <c:v>40.9</c:v>
                </c:pt>
                <c:pt idx="1573">
                  <c:v>40.9</c:v>
                </c:pt>
                <c:pt idx="1574">
                  <c:v>40.9</c:v>
                </c:pt>
                <c:pt idx="1575">
                  <c:v>40.9</c:v>
                </c:pt>
                <c:pt idx="1576">
                  <c:v>40.9</c:v>
                </c:pt>
                <c:pt idx="1577">
                  <c:v>40.5</c:v>
                </c:pt>
                <c:pt idx="1578">
                  <c:v>40.5</c:v>
                </c:pt>
                <c:pt idx="1579">
                  <c:v>40.5</c:v>
                </c:pt>
                <c:pt idx="1580">
                  <c:v>40.5</c:v>
                </c:pt>
                <c:pt idx="1581">
                  <c:v>40.5</c:v>
                </c:pt>
                <c:pt idx="1582">
                  <c:v>40.5</c:v>
                </c:pt>
                <c:pt idx="1583">
                  <c:v>40.5</c:v>
                </c:pt>
                <c:pt idx="1584">
                  <c:v>40.5</c:v>
                </c:pt>
                <c:pt idx="1585">
                  <c:v>40.200000000000003</c:v>
                </c:pt>
                <c:pt idx="1586">
                  <c:v>40.200000000000003</c:v>
                </c:pt>
                <c:pt idx="1587">
                  <c:v>40.200000000000003</c:v>
                </c:pt>
                <c:pt idx="1588">
                  <c:v>40.200000000000003</c:v>
                </c:pt>
                <c:pt idx="1589">
                  <c:v>40.200000000000003</c:v>
                </c:pt>
                <c:pt idx="1590">
                  <c:v>40.200000000000003</c:v>
                </c:pt>
                <c:pt idx="1591">
                  <c:v>40.200000000000003</c:v>
                </c:pt>
                <c:pt idx="1592">
                  <c:v>40.200000000000003</c:v>
                </c:pt>
                <c:pt idx="1593">
                  <c:v>39.9</c:v>
                </c:pt>
                <c:pt idx="1594">
                  <c:v>39.9</c:v>
                </c:pt>
                <c:pt idx="1595">
                  <c:v>39.9</c:v>
                </c:pt>
                <c:pt idx="1596">
                  <c:v>39.9</c:v>
                </c:pt>
                <c:pt idx="1597">
                  <c:v>39.9</c:v>
                </c:pt>
                <c:pt idx="1598">
                  <c:v>39.9</c:v>
                </c:pt>
                <c:pt idx="1599">
                  <c:v>39.9</c:v>
                </c:pt>
                <c:pt idx="1600">
                  <c:v>39.9</c:v>
                </c:pt>
                <c:pt idx="1601">
                  <c:v>39.5</c:v>
                </c:pt>
                <c:pt idx="1602">
                  <c:v>39.5</c:v>
                </c:pt>
                <c:pt idx="1603">
                  <c:v>39.5</c:v>
                </c:pt>
                <c:pt idx="1604">
                  <c:v>39.5</c:v>
                </c:pt>
                <c:pt idx="1605">
                  <c:v>39.5</c:v>
                </c:pt>
                <c:pt idx="1606">
                  <c:v>39.5</c:v>
                </c:pt>
                <c:pt idx="1607">
                  <c:v>39.5</c:v>
                </c:pt>
                <c:pt idx="1608">
                  <c:v>39.5</c:v>
                </c:pt>
                <c:pt idx="1609">
                  <c:v>39.299999999999997</c:v>
                </c:pt>
                <c:pt idx="1610">
                  <c:v>39.299999999999997</c:v>
                </c:pt>
                <c:pt idx="1611">
                  <c:v>39.299999999999997</c:v>
                </c:pt>
                <c:pt idx="1612">
                  <c:v>39.299999999999997</c:v>
                </c:pt>
                <c:pt idx="1613">
                  <c:v>39.299999999999997</c:v>
                </c:pt>
                <c:pt idx="1614">
                  <c:v>39.299999999999997</c:v>
                </c:pt>
                <c:pt idx="1615">
                  <c:v>39.299999999999997</c:v>
                </c:pt>
                <c:pt idx="1616">
                  <c:v>39.299999999999997</c:v>
                </c:pt>
                <c:pt idx="1617">
                  <c:v>38.9</c:v>
                </c:pt>
                <c:pt idx="1618">
                  <c:v>38.9</c:v>
                </c:pt>
                <c:pt idx="1619">
                  <c:v>38.9</c:v>
                </c:pt>
                <c:pt idx="1620">
                  <c:v>38.9</c:v>
                </c:pt>
                <c:pt idx="1621">
                  <c:v>38.9</c:v>
                </c:pt>
                <c:pt idx="1622">
                  <c:v>38.9</c:v>
                </c:pt>
                <c:pt idx="1623">
                  <c:v>38.9</c:v>
                </c:pt>
                <c:pt idx="1624">
                  <c:v>38.9</c:v>
                </c:pt>
                <c:pt idx="1625">
                  <c:v>38.9</c:v>
                </c:pt>
                <c:pt idx="1626">
                  <c:v>38.700000000000003</c:v>
                </c:pt>
                <c:pt idx="1627">
                  <c:v>38.700000000000003</c:v>
                </c:pt>
                <c:pt idx="1628">
                  <c:v>38.700000000000003</c:v>
                </c:pt>
                <c:pt idx="1629">
                  <c:v>38.700000000000003</c:v>
                </c:pt>
                <c:pt idx="1630">
                  <c:v>38.700000000000003</c:v>
                </c:pt>
                <c:pt idx="1631">
                  <c:v>38.700000000000003</c:v>
                </c:pt>
                <c:pt idx="1632">
                  <c:v>38.700000000000003</c:v>
                </c:pt>
                <c:pt idx="1633">
                  <c:v>38.700000000000003</c:v>
                </c:pt>
                <c:pt idx="1634">
                  <c:v>38.6</c:v>
                </c:pt>
                <c:pt idx="1635">
                  <c:v>38.6</c:v>
                </c:pt>
                <c:pt idx="1636">
                  <c:v>38.6</c:v>
                </c:pt>
                <c:pt idx="1637">
                  <c:v>38.6</c:v>
                </c:pt>
                <c:pt idx="1638">
                  <c:v>38.6</c:v>
                </c:pt>
                <c:pt idx="1639">
                  <c:v>38.6</c:v>
                </c:pt>
                <c:pt idx="1640">
                  <c:v>38.6</c:v>
                </c:pt>
                <c:pt idx="1641">
                  <c:v>38.6</c:v>
                </c:pt>
                <c:pt idx="1642">
                  <c:v>38.6</c:v>
                </c:pt>
                <c:pt idx="1643">
                  <c:v>38.6</c:v>
                </c:pt>
                <c:pt idx="1644">
                  <c:v>38.6</c:v>
                </c:pt>
                <c:pt idx="1645">
                  <c:v>38.6</c:v>
                </c:pt>
                <c:pt idx="1646">
                  <c:v>38.6</c:v>
                </c:pt>
                <c:pt idx="1647">
                  <c:v>38.6</c:v>
                </c:pt>
                <c:pt idx="1648">
                  <c:v>38.6</c:v>
                </c:pt>
                <c:pt idx="1649">
                  <c:v>38.6</c:v>
                </c:pt>
                <c:pt idx="1650">
                  <c:v>38.700000000000003</c:v>
                </c:pt>
                <c:pt idx="1651">
                  <c:v>38.700000000000003</c:v>
                </c:pt>
                <c:pt idx="1652">
                  <c:v>38.700000000000003</c:v>
                </c:pt>
                <c:pt idx="1653">
                  <c:v>38.700000000000003</c:v>
                </c:pt>
                <c:pt idx="1654">
                  <c:v>38.700000000000003</c:v>
                </c:pt>
                <c:pt idx="1655">
                  <c:v>38.700000000000003</c:v>
                </c:pt>
                <c:pt idx="1656">
                  <c:v>38.700000000000003</c:v>
                </c:pt>
                <c:pt idx="1657">
                  <c:v>38.700000000000003</c:v>
                </c:pt>
                <c:pt idx="1658">
                  <c:v>38.9</c:v>
                </c:pt>
                <c:pt idx="1659">
                  <c:v>38.9</c:v>
                </c:pt>
                <c:pt idx="1660">
                  <c:v>38.9</c:v>
                </c:pt>
                <c:pt idx="1661">
                  <c:v>38.9</c:v>
                </c:pt>
                <c:pt idx="1662">
                  <c:v>38.9</c:v>
                </c:pt>
                <c:pt idx="1663">
                  <c:v>38.9</c:v>
                </c:pt>
                <c:pt idx="1664">
                  <c:v>38.9</c:v>
                </c:pt>
                <c:pt idx="1665">
                  <c:v>38.9</c:v>
                </c:pt>
                <c:pt idx="1666">
                  <c:v>38.9</c:v>
                </c:pt>
                <c:pt idx="1667">
                  <c:v>39.299999999999997</c:v>
                </c:pt>
                <c:pt idx="1668">
                  <c:v>39.299999999999997</c:v>
                </c:pt>
                <c:pt idx="1669">
                  <c:v>39.299999999999997</c:v>
                </c:pt>
                <c:pt idx="1670">
                  <c:v>39.299999999999997</c:v>
                </c:pt>
                <c:pt idx="1671">
                  <c:v>39.299999999999997</c:v>
                </c:pt>
                <c:pt idx="1672">
                  <c:v>39.299999999999997</c:v>
                </c:pt>
                <c:pt idx="1673">
                  <c:v>39.299999999999997</c:v>
                </c:pt>
                <c:pt idx="1674">
                  <c:v>39.299999999999997</c:v>
                </c:pt>
                <c:pt idx="1675">
                  <c:v>39.9</c:v>
                </c:pt>
                <c:pt idx="1676">
                  <c:v>39.9</c:v>
                </c:pt>
                <c:pt idx="1677">
                  <c:v>39.9</c:v>
                </c:pt>
                <c:pt idx="1678">
                  <c:v>39.9</c:v>
                </c:pt>
                <c:pt idx="1679">
                  <c:v>39.9</c:v>
                </c:pt>
                <c:pt idx="1680">
                  <c:v>39.9</c:v>
                </c:pt>
                <c:pt idx="1681">
                  <c:v>39.9</c:v>
                </c:pt>
                <c:pt idx="1682">
                  <c:v>39.9</c:v>
                </c:pt>
                <c:pt idx="1683">
                  <c:v>40.5</c:v>
                </c:pt>
                <c:pt idx="1684">
                  <c:v>40.5</c:v>
                </c:pt>
                <c:pt idx="1685">
                  <c:v>40.5</c:v>
                </c:pt>
                <c:pt idx="1686">
                  <c:v>40.5</c:v>
                </c:pt>
                <c:pt idx="1687">
                  <c:v>40.5</c:v>
                </c:pt>
                <c:pt idx="1688">
                  <c:v>40.5</c:v>
                </c:pt>
                <c:pt idx="1689">
                  <c:v>40.5</c:v>
                </c:pt>
                <c:pt idx="1690">
                  <c:v>40.5</c:v>
                </c:pt>
                <c:pt idx="1691">
                  <c:v>41.1</c:v>
                </c:pt>
                <c:pt idx="1692">
                  <c:v>41.1</c:v>
                </c:pt>
                <c:pt idx="1693">
                  <c:v>41.1</c:v>
                </c:pt>
                <c:pt idx="1694">
                  <c:v>41.1</c:v>
                </c:pt>
                <c:pt idx="1695">
                  <c:v>41.1</c:v>
                </c:pt>
                <c:pt idx="1696">
                  <c:v>41.1</c:v>
                </c:pt>
                <c:pt idx="1697">
                  <c:v>41.1</c:v>
                </c:pt>
                <c:pt idx="1698">
                  <c:v>41.1</c:v>
                </c:pt>
                <c:pt idx="1699">
                  <c:v>41.7</c:v>
                </c:pt>
                <c:pt idx="1700">
                  <c:v>41.7</c:v>
                </c:pt>
                <c:pt idx="1701">
                  <c:v>41.7</c:v>
                </c:pt>
                <c:pt idx="1702">
                  <c:v>41.7</c:v>
                </c:pt>
                <c:pt idx="1703">
                  <c:v>41.7</c:v>
                </c:pt>
                <c:pt idx="1704">
                  <c:v>41.7</c:v>
                </c:pt>
                <c:pt idx="1705">
                  <c:v>41.7</c:v>
                </c:pt>
                <c:pt idx="1706">
                  <c:v>41.7</c:v>
                </c:pt>
                <c:pt idx="1707">
                  <c:v>41.7</c:v>
                </c:pt>
                <c:pt idx="1708">
                  <c:v>42.2</c:v>
                </c:pt>
                <c:pt idx="1709">
                  <c:v>42.2</c:v>
                </c:pt>
                <c:pt idx="1710">
                  <c:v>42.2</c:v>
                </c:pt>
                <c:pt idx="1711">
                  <c:v>42.2</c:v>
                </c:pt>
                <c:pt idx="1712">
                  <c:v>42.2</c:v>
                </c:pt>
                <c:pt idx="1713">
                  <c:v>42.2</c:v>
                </c:pt>
                <c:pt idx="1714">
                  <c:v>42.2</c:v>
                </c:pt>
                <c:pt idx="1715">
                  <c:v>42.2</c:v>
                </c:pt>
                <c:pt idx="1716">
                  <c:v>42.7</c:v>
                </c:pt>
                <c:pt idx="1717">
                  <c:v>42.7</c:v>
                </c:pt>
                <c:pt idx="1718">
                  <c:v>42.7</c:v>
                </c:pt>
                <c:pt idx="1719">
                  <c:v>42.7</c:v>
                </c:pt>
                <c:pt idx="1720">
                  <c:v>42.7</c:v>
                </c:pt>
                <c:pt idx="1721">
                  <c:v>42.7</c:v>
                </c:pt>
                <c:pt idx="1722">
                  <c:v>42.7</c:v>
                </c:pt>
                <c:pt idx="1723">
                  <c:v>42.7</c:v>
                </c:pt>
                <c:pt idx="1724">
                  <c:v>43.1</c:v>
                </c:pt>
                <c:pt idx="1725">
                  <c:v>43.1</c:v>
                </c:pt>
                <c:pt idx="1726">
                  <c:v>43.1</c:v>
                </c:pt>
                <c:pt idx="1727">
                  <c:v>43.1</c:v>
                </c:pt>
                <c:pt idx="1728">
                  <c:v>43.1</c:v>
                </c:pt>
                <c:pt idx="1729">
                  <c:v>43.1</c:v>
                </c:pt>
                <c:pt idx="1730">
                  <c:v>43.1</c:v>
                </c:pt>
                <c:pt idx="1731">
                  <c:v>43.1</c:v>
                </c:pt>
                <c:pt idx="1732">
                  <c:v>43.3</c:v>
                </c:pt>
                <c:pt idx="1733">
                  <c:v>43.3</c:v>
                </c:pt>
                <c:pt idx="1734">
                  <c:v>43.3</c:v>
                </c:pt>
                <c:pt idx="1735">
                  <c:v>43.3</c:v>
                </c:pt>
                <c:pt idx="1736">
                  <c:v>43.3</c:v>
                </c:pt>
                <c:pt idx="1737">
                  <c:v>43.3</c:v>
                </c:pt>
                <c:pt idx="1738">
                  <c:v>43.3</c:v>
                </c:pt>
                <c:pt idx="1739">
                  <c:v>43.3</c:v>
                </c:pt>
                <c:pt idx="1740">
                  <c:v>43.4</c:v>
                </c:pt>
                <c:pt idx="1741">
                  <c:v>43.4</c:v>
                </c:pt>
                <c:pt idx="1742">
                  <c:v>43.4</c:v>
                </c:pt>
                <c:pt idx="1743">
                  <c:v>43.4</c:v>
                </c:pt>
                <c:pt idx="1744">
                  <c:v>43.4</c:v>
                </c:pt>
                <c:pt idx="1745">
                  <c:v>43.4</c:v>
                </c:pt>
                <c:pt idx="1746">
                  <c:v>43.4</c:v>
                </c:pt>
                <c:pt idx="1747">
                  <c:v>43.4</c:v>
                </c:pt>
                <c:pt idx="1748">
                  <c:v>43.3</c:v>
                </c:pt>
                <c:pt idx="1749">
                  <c:v>43.3</c:v>
                </c:pt>
                <c:pt idx="1750">
                  <c:v>43.3</c:v>
                </c:pt>
                <c:pt idx="1751">
                  <c:v>43.3</c:v>
                </c:pt>
                <c:pt idx="1752">
                  <c:v>43.3</c:v>
                </c:pt>
                <c:pt idx="1753">
                  <c:v>43.3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677742032"/>
        <c:axId val="1671625840"/>
      </c:lineChart>
      <c:catAx>
        <c:axId val="1677742032"/>
        <c:scaling>
          <c:orientation val="minMax"/>
        </c:scaling>
        <c:axPos val="b"/>
        <c:crossAx val="1671625840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671625840"/>
        <c:scaling>
          <c:orientation val="minMax"/>
          <c:max val="50"/>
          <c:min val="15"/>
        </c:scaling>
        <c:axPos val="l"/>
        <c:crossAx val="1677742032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48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시간-환경온도(ex4)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ex4_15_envTemp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Sheet1!$B$2:$B$1770</c:f>
              <c:numCache>
                <c:formatCode>General</c:formatCode>
                <c:ptCount val="1769"/>
                <c:pt idx="0">
                  <c:v>15.6</c:v>
                </c:pt>
                <c:pt idx="1">
                  <c:v>15.6</c:v>
                </c:pt>
                <c:pt idx="2">
                  <c:v>15.6</c:v>
                </c:pt>
                <c:pt idx="3">
                  <c:v>15.6</c:v>
                </c:pt>
                <c:pt idx="4">
                  <c:v>15.6</c:v>
                </c:pt>
                <c:pt idx="5">
                  <c:v>15.6</c:v>
                </c:pt>
                <c:pt idx="6">
                  <c:v>15.6</c:v>
                </c:pt>
                <c:pt idx="7">
                  <c:v>15.6</c:v>
                </c:pt>
                <c:pt idx="8">
                  <c:v>15.6</c:v>
                </c:pt>
                <c:pt idx="9">
                  <c:v>15.6</c:v>
                </c:pt>
                <c:pt idx="10">
                  <c:v>15.6</c:v>
                </c:pt>
                <c:pt idx="11">
                  <c:v>15.6</c:v>
                </c:pt>
                <c:pt idx="12">
                  <c:v>15.6</c:v>
                </c:pt>
                <c:pt idx="13">
                  <c:v>15.6</c:v>
                </c:pt>
                <c:pt idx="14">
                  <c:v>15.6</c:v>
                </c:pt>
                <c:pt idx="15">
                  <c:v>15.6</c:v>
                </c:pt>
                <c:pt idx="16">
                  <c:v>15.6</c:v>
                </c:pt>
                <c:pt idx="17">
                  <c:v>15.6</c:v>
                </c:pt>
                <c:pt idx="18">
                  <c:v>15.4</c:v>
                </c:pt>
                <c:pt idx="19">
                  <c:v>15.4</c:v>
                </c:pt>
                <c:pt idx="20">
                  <c:v>15.4</c:v>
                </c:pt>
                <c:pt idx="21">
                  <c:v>15.4</c:v>
                </c:pt>
                <c:pt idx="22">
                  <c:v>15.4</c:v>
                </c:pt>
                <c:pt idx="23">
                  <c:v>15.4</c:v>
                </c:pt>
                <c:pt idx="24">
                  <c:v>15.4</c:v>
                </c:pt>
                <c:pt idx="25">
                  <c:v>15.4</c:v>
                </c:pt>
                <c:pt idx="26">
                  <c:v>15.4</c:v>
                </c:pt>
                <c:pt idx="27">
                  <c:v>15.4</c:v>
                </c:pt>
                <c:pt idx="28">
                  <c:v>15.4</c:v>
                </c:pt>
                <c:pt idx="29">
                  <c:v>15.4</c:v>
                </c:pt>
                <c:pt idx="30">
                  <c:v>15.4</c:v>
                </c:pt>
                <c:pt idx="31">
                  <c:v>15.4</c:v>
                </c:pt>
                <c:pt idx="32">
                  <c:v>15.4</c:v>
                </c:pt>
                <c:pt idx="33">
                  <c:v>15.4</c:v>
                </c:pt>
                <c:pt idx="34">
                  <c:v>15.4</c:v>
                </c:pt>
                <c:pt idx="35">
                  <c:v>15.4</c:v>
                </c:pt>
                <c:pt idx="36">
                  <c:v>15.4</c:v>
                </c:pt>
                <c:pt idx="37">
                  <c:v>15.4</c:v>
                </c:pt>
                <c:pt idx="38">
                  <c:v>15.4</c:v>
                </c:pt>
                <c:pt idx="39">
                  <c:v>15.4</c:v>
                </c:pt>
                <c:pt idx="40">
                  <c:v>15.4</c:v>
                </c:pt>
                <c:pt idx="41">
                  <c:v>15.4</c:v>
                </c:pt>
                <c:pt idx="42">
                  <c:v>15.4</c:v>
                </c:pt>
                <c:pt idx="43">
                  <c:v>15.4</c:v>
                </c:pt>
                <c:pt idx="44">
                  <c:v>15.4</c:v>
                </c:pt>
                <c:pt idx="45">
                  <c:v>15.4</c:v>
                </c:pt>
                <c:pt idx="46">
                  <c:v>15.4</c:v>
                </c:pt>
                <c:pt idx="47">
                  <c:v>15.4</c:v>
                </c:pt>
                <c:pt idx="48">
                  <c:v>15.4</c:v>
                </c:pt>
                <c:pt idx="49">
                  <c:v>15.4</c:v>
                </c:pt>
                <c:pt idx="50">
                  <c:v>15.4</c:v>
                </c:pt>
                <c:pt idx="51">
                  <c:v>15.4</c:v>
                </c:pt>
                <c:pt idx="52">
                  <c:v>15.3</c:v>
                </c:pt>
                <c:pt idx="53">
                  <c:v>15.3</c:v>
                </c:pt>
                <c:pt idx="54">
                  <c:v>15.3</c:v>
                </c:pt>
                <c:pt idx="55">
                  <c:v>15.3</c:v>
                </c:pt>
                <c:pt idx="56">
                  <c:v>15.3</c:v>
                </c:pt>
                <c:pt idx="57">
                  <c:v>15.3</c:v>
                </c:pt>
                <c:pt idx="58">
                  <c:v>15.3</c:v>
                </c:pt>
                <c:pt idx="59">
                  <c:v>15.3</c:v>
                </c:pt>
                <c:pt idx="60">
                  <c:v>15.3</c:v>
                </c:pt>
                <c:pt idx="61">
                  <c:v>15.3</c:v>
                </c:pt>
                <c:pt idx="62">
                  <c:v>15.3</c:v>
                </c:pt>
                <c:pt idx="63">
                  <c:v>15.3</c:v>
                </c:pt>
                <c:pt idx="64">
                  <c:v>15.3</c:v>
                </c:pt>
                <c:pt idx="65">
                  <c:v>15.3</c:v>
                </c:pt>
                <c:pt idx="66">
                  <c:v>15.3</c:v>
                </c:pt>
                <c:pt idx="67">
                  <c:v>15.3</c:v>
                </c:pt>
                <c:pt idx="68">
                  <c:v>15.3</c:v>
                </c:pt>
                <c:pt idx="69">
                  <c:v>15.3</c:v>
                </c:pt>
                <c:pt idx="70">
                  <c:v>15.3</c:v>
                </c:pt>
                <c:pt idx="71">
                  <c:v>15.3</c:v>
                </c:pt>
                <c:pt idx="72">
                  <c:v>15.3</c:v>
                </c:pt>
                <c:pt idx="73">
                  <c:v>15.3</c:v>
                </c:pt>
                <c:pt idx="74">
                  <c:v>15.3</c:v>
                </c:pt>
                <c:pt idx="75">
                  <c:v>15.3</c:v>
                </c:pt>
                <c:pt idx="76">
                  <c:v>15.3</c:v>
                </c:pt>
                <c:pt idx="77">
                  <c:v>15.3</c:v>
                </c:pt>
                <c:pt idx="78">
                  <c:v>15.3</c:v>
                </c:pt>
                <c:pt idx="79">
                  <c:v>15.3</c:v>
                </c:pt>
                <c:pt idx="80">
                  <c:v>15.3</c:v>
                </c:pt>
                <c:pt idx="81">
                  <c:v>15.3</c:v>
                </c:pt>
                <c:pt idx="82">
                  <c:v>15.3</c:v>
                </c:pt>
                <c:pt idx="83">
                  <c:v>15.3</c:v>
                </c:pt>
                <c:pt idx="84">
                  <c:v>15.3</c:v>
                </c:pt>
                <c:pt idx="85">
                  <c:v>15.3</c:v>
                </c:pt>
                <c:pt idx="86">
                  <c:v>15.3</c:v>
                </c:pt>
                <c:pt idx="87">
                  <c:v>15.3</c:v>
                </c:pt>
                <c:pt idx="88">
                  <c:v>15.3</c:v>
                </c:pt>
                <c:pt idx="89">
                  <c:v>15.3</c:v>
                </c:pt>
                <c:pt idx="90">
                  <c:v>15.3</c:v>
                </c:pt>
                <c:pt idx="91">
                  <c:v>15.3</c:v>
                </c:pt>
                <c:pt idx="92">
                  <c:v>15.3</c:v>
                </c:pt>
                <c:pt idx="93">
                  <c:v>15.3</c:v>
                </c:pt>
                <c:pt idx="94">
                  <c:v>15.3</c:v>
                </c:pt>
                <c:pt idx="95">
                  <c:v>15.3</c:v>
                </c:pt>
                <c:pt idx="96">
                  <c:v>15.3</c:v>
                </c:pt>
                <c:pt idx="97">
                  <c:v>15.3</c:v>
                </c:pt>
                <c:pt idx="98">
                  <c:v>15.3</c:v>
                </c:pt>
                <c:pt idx="99">
                  <c:v>15.3</c:v>
                </c:pt>
                <c:pt idx="100">
                  <c:v>15.3</c:v>
                </c:pt>
                <c:pt idx="101">
                  <c:v>15.3</c:v>
                </c:pt>
                <c:pt idx="102">
                  <c:v>15.3</c:v>
                </c:pt>
                <c:pt idx="103">
                  <c:v>15.3</c:v>
                </c:pt>
                <c:pt idx="104">
                  <c:v>15.3</c:v>
                </c:pt>
                <c:pt idx="105">
                  <c:v>15.3</c:v>
                </c:pt>
                <c:pt idx="106">
                  <c:v>15.3</c:v>
                </c:pt>
                <c:pt idx="107">
                  <c:v>15.3</c:v>
                </c:pt>
                <c:pt idx="108">
                  <c:v>15.3</c:v>
                </c:pt>
                <c:pt idx="109">
                  <c:v>15.3</c:v>
                </c:pt>
                <c:pt idx="110">
                  <c:v>15.3</c:v>
                </c:pt>
                <c:pt idx="111">
                  <c:v>15.3</c:v>
                </c:pt>
                <c:pt idx="112">
                  <c:v>15.3</c:v>
                </c:pt>
                <c:pt idx="113">
                  <c:v>15.3</c:v>
                </c:pt>
                <c:pt idx="114">
                  <c:v>15.3</c:v>
                </c:pt>
                <c:pt idx="115">
                  <c:v>15.3</c:v>
                </c:pt>
                <c:pt idx="116">
                  <c:v>15.3</c:v>
                </c:pt>
                <c:pt idx="117">
                  <c:v>15.2</c:v>
                </c:pt>
                <c:pt idx="118">
                  <c:v>15.2</c:v>
                </c:pt>
                <c:pt idx="119">
                  <c:v>15.2</c:v>
                </c:pt>
                <c:pt idx="120">
                  <c:v>15.2</c:v>
                </c:pt>
                <c:pt idx="121">
                  <c:v>15.2</c:v>
                </c:pt>
                <c:pt idx="122">
                  <c:v>15.2</c:v>
                </c:pt>
                <c:pt idx="123">
                  <c:v>15.2</c:v>
                </c:pt>
                <c:pt idx="124">
                  <c:v>15.2</c:v>
                </c:pt>
                <c:pt idx="125">
                  <c:v>15.3</c:v>
                </c:pt>
                <c:pt idx="126">
                  <c:v>15.3</c:v>
                </c:pt>
                <c:pt idx="127">
                  <c:v>15.3</c:v>
                </c:pt>
                <c:pt idx="128">
                  <c:v>15.3</c:v>
                </c:pt>
                <c:pt idx="129">
                  <c:v>15.3</c:v>
                </c:pt>
                <c:pt idx="130">
                  <c:v>15.3</c:v>
                </c:pt>
                <c:pt idx="131">
                  <c:v>15.3</c:v>
                </c:pt>
                <c:pt idx="132">
                  <c:v>15.3</c:v>
                </c:pt>
                <c:pt idx="133">
                  <c:v>15.3</c:v>
                </c:pt>
                <c:pt idx="134">
                  <c:v>15.1</c:v>
                </c:pt>
                <c:pt idx="135">
                  <c:v>15.1</c:v>
                </c:pt>
                <c:pt idx="136">
                  <c:v>15.1</c:v>
                </c:pt>
                <c:pt idx="137">
                  <c:v>15.1</c:v>
                </c:pt>
                <c:pt idx="138">
                  <c:v>15.1</c:v>
                </c:pt>
                <c:pt idx="139">
                  <c:v>15.1</c:v>
                </c:pt>
                <c:pt idx="140">
                  <c:v>15.1</c:v>
                </c:pt>
                <c:pt idx="141">
                  <c:v>15.1</c:v>
                </c:pt>
                <c:pt idx="142">
                  <c:v>15.1</c:v>
                </c:pt>
                <c:pt idx="143">
                  <c:v>15.1</c:v>
                </c:pt>
                <c:pt idx="144">
                  <c:v>15.1</c:v>
                </c:pt>
                <c:pt idx="145">
                  <c:v>15.1</c:v>
                </c:pt>
                <c:pt idx="146">
                  <c:v>15.1</c:v>
                </c:pt>
                <c:pt idx="147">
                  <c:v>15.1</c:v>
                </c:pt>
                <c:pt idx="148">
                  <c:v>15.1</c:v>
                </c:pt>
                <c:pt idx="149">
                  <c:v>15.1</c:v>
                </c:pt>
                <c:pt idx="150">
                  <c:v>15.1</c:v>
                </c:pt>
                <c:pt idx="151">
                  <c:v>15.1</c:v>
                </c:pt>
                <c:pt idx="152">
                  <c:v>15.1</c:v>
                </c:pt>
                <c:pt idx="153">
                  <c:v>15.1</c:v>
                </c:pt>
                <c:pt idx="154">
                  <c:v>15.1</c:v>
                </c:pt>
                <c:pt idx="155">
                  <c:v>15.1</c:v>
                </c:pt>
                <c:pt idx="156">
                  <c:v>15.1</c:v>
                </c:pt>
                <c:pt idx="157">
                  <c:v>15.1</c:v>
                </c:pt>
                <c:pt idx="158">
                  <c:v>15.1</c:v>
                </c:pt>
                <c:pt idx="159">
                  <c:v>15.1</c:v>
                </c:pt>
                <c:pt idx="160">
                  <c:v>15.1</c:v>
                </c:pt>
                <c:pt idx="161">
                  <c:v>15.1</c:v>
                </c:pt>
                <c:pt idx="162">
                  <c:v>15.1</c:v>
                </c:pt>
                <c:pt idx="163">
                  <c:v>15.1</c:v>
                </c:pt>
                <c:pt idx="164">
                  <c:v>15.1</c:v>
                </c:pt>
                <c:pt idx="165">
                  <c:v>15.1</c:v>
                </c:pt>
                <c:pt idx="166">
                  <c:v>15.1</c:v>
                </c:pt>
                <c:pt idx="167">
                  <c:v>15.1</c:v>
                </c:pt>
                <c:pt idx="168">
                  <c:v>15.1</c:v>
                </c:pt>
                <c:pt idx="169">
                  <c:v>15.1</c:v>
                </c:pt>
                <c:pt idx="170">
                  <c:v>15.1</c:v>
                </c:pt>
                <c:pt idx="171">
                  <c:v>15.1</c:v>
                </c:pt>
                <c:pt idx="172">
                  <c:v>15.1</c:v>
                </c:pt>
                <c:pt idx="173">
                  <c:v>15.1</c:v>
                </c:pt>
                <c:pt idx="174">
                  <c:v>15.1</c:v>
                </c:pt>
                <c:pt idx="175">
                  <c:v>15.1</c:v>
                </c:pt>
                <c:pt idx="176">
                  <c:v>15.1</c:v>
                </c:pt>
                <c:pt idx="177">
                  <c:v>15.1</c:v>
                </c:pt>
                <c:pt idx="178">
                  <c:v>15.1</c:v>
                </c:pt>
                <c:pt idx="179">
                  <c:v>15.1</c:v>
                </c:pt>
                <c:pt idx="180">
                  <c:v>15.1</c:v>
                </c:pt>
                <c:pt idx="181">
                  <c:v>15.1</c:v>
                </c:pt>
                <c:pt idx="182">
                  <c:v>15.1</c:v>
                </c:pt>
                <c:pt idx="183">
                  <c:v>15.1</c:v>
                </c:pt>
                <c:pt idx="184">
                  <c:v>15.1</c:v>
                </c:pt>
                <c:pt idx="185">
                  <c:v>15.1</c:v>
                </c:pt>
                <c:pt idx="186">
                  <c:v>15.1</c:v>
                </c:pt>
                <c:pt idx="187">
                  <c:v>15.1</c:v>
                </c:pt>
                <c:pt idx="188">
                  <c:v>15.1</c:v>
                </c:pt>
                <c:pt idx="189">
                  <c:v>15.1</c:v>
                </c:pt>
                <c:pt idx="190">
                  <c:v>15.1</c:v>
                </c:pt>
                <c:pt idx="191">
                  <c:v>15.1</c:v>
                </c:pt>
                <c:pt idx="192">
                  <c:v>15.1</c:v>
                </c:pt>
                <c:pt idx="193">
                  <c:v>15.1</c:v>
                </c:pt>
                <c:pt idx="194">
                  <c:v>15.1</c:v>
                </c:pt>
                <c:pt idx="195">
                  <c:v>15.1</c:v>
                </c:pt>
                <c:pt idx="196">
                  <c:v>15.1</c:v>
                </c:pt>
                <c:pt idx="197">
                  <c:v>15.1</c:v>
                </c:pt>
                <c:pt idx="198">
                  <c:v>15.1</c:v>
                </c:pt>
                <c:pt idx="199">
                  <c:v>15.1</c:v>
                </c:pt>
                <c:pt idx="200">
                  <c:v>15.1</c:v>
                </c:pt>
                <c:pt idx="201">
                  <c:v>15.1</c:v>
                </c:pt>
                <c:pt idx="202">
                  <c:v>15.1</c:v>
                </c:pt>
                <c:pt idx="203">
                  <c:v>15.1</c:v>
                </c:pt>
                <c:pt idx="204">
                  <c:v>15.1</c:v>
                </c:pt>
                <c:pt idx="205">
                  <c:v>15.1</c:v>
                </c:pt>
                <c:pt idx="206">
                  <c:v>15.1</c:v>
                </c:pt>
                <c:pt idx="207">
                  <c:v>15.1</c:v>
                </c:pt>
                <c:pt idx="208">
                  <c:v>15.1</c:v>
                </c:pt>
                <c:pt idx="209">
                  <c:v>15.1</c:v>
                </c:pt>
                <c:pt idx="210">
                  <c:v>15.1</c:v>
                </c:pt>
                <c:pt idx="211">
                  <c:v>15.1</c:v>
                </c:pt>
                <c:pt idx="212">
                  <c:v>15.1</c:v>
                </c:pt>
                <c:pt idx="213">
                  <c:v>15.1</c:v>
                </c:pt>
                <c:pt idx="214">
                  <c:v>15.1</c:v>
                </c:pt>
                <c:pt idx="215">
                  <c:v>15.1</c:v>
                </c:pt>
                <c:pt idx="216">
                  <c:v>15.1</c:v>
                </c:pt>
                <c:pt idx="217">
                  <c:v>15.1</c:v>
                </c:pt>
                <c:pt idx="218">
                  <c:v>15.1</c:v>
                </c:pt>
                <c:pt idx="219">
                  <c:v>15.1</c:v>
                </c:pt>
                <c:pt idx="220">
                  <c:v>15.1</c:v>
                </c:pt>
                <c:pt idx="221">
                  <c:v>15.1</c:v>
                </c:pt>
                <c:pt idx="222">
                  <c:v>15.1</c:v>
                </c:pt>
                <c:pt idx="223">
                  <c:v>15.1</c:v>
                </c:pt>
                <c:pt idx="224">
                  <c:v>15.1</c:v>
                </c:pt>
                <c:pt idx="225">
                  <c:v>15.1</c:v>
                </c:pt>
                <c:pt idx="226">
                  <c:v>15.1</c:v>
                </c:pt>
                <c:pt idx="227">
                  <c:v>15.1</c:v>
                </c:pt>
                <c:pt idx="228">
                  <c:v>15.1</c:v>
                </c:pt>
                <c:pt idx="229">
                  <c:v>15.1</c:v>
                </c:pt>
                <c:pt idx="230">
                  <c:v>15.1</c:v>
                </c:pt>
                <c:pt idx="231">
                  <c:v>15.1</c:v>
                </c:pt>
                <c:pt idx="232">
                  <c:v>15.1</c:v>
                </c:pt>
                <c:pt idx="233">
                  <c:v>15.1</c:v>
                </c:pt>
                <c:pt idx="234">
                  <c:v>15.1</c:v>
                </c:pt>
                <c:pt idx="235">
                  <c:v>15.1</c:v>
                </c:pt>
                <c:pt idx="236">
                  <c:v>15.1</c:v>
                </c:pt>
                <c:pt idx="237">
                  <c:v>15.1</c:v>
                </c:pt>
                <c:pt idx="238">
                  <c:v>15.1</c:v>
                </c:pt>
                <c:pt idx="239">
                  <c:v>15.1</c:v>
                </c:pt>
                <c:pt idx="240">
                  <c:v>15</c:v>
                </c:pt>
                <c:pt idx="241">
                  <c:v>15</c:v>
                </c:pt>
                <c:pt idx="242">
                  <c:v>15</c:v>
                </c:pt>
                <c:pt idx="243">
                  <c:v>15</c:v>
                </c:pt>
                <c:pt idx="244">
                  <c:v>15</c:v>
                </c:pt>
                <c:pt idx="245">
                  <c:v>15</c:v>
                </c:pt>
                <c:pt idx="246">
                  <c:v>15</c:v>
                </c:pt>
                <c:pt idx="247">
                  <c:v>15</c:v>
                </c:pt>
                <c:pt idx="248">
                  <c:v>15</c:v>
                </c:pt>
                <c:pt idx="249">
                  <c:v>15</c:v>
                </c:pt>
                <c:pt idx="250">
                  <c:v>15</c:v>
                </c:pt>
                <c:pt idx="251">
                  <c:v>15</c:v>
                </c:pt>
                <c:pt idx="252">
                  <c:v>15</c:v>
                </c:pt>
                <c:pt idx="253">
                  <c:v>15</c:v>
                </c:pt>
                <c:pt idx="254">
                  <c:v>15</c:v>
                </c:pt>
                <c:pt idx="255">
                  <c:v>15</c:v>
                </c:pt>
                <c:pt idx="256">
                  <c:v>15</c:v>
                </c:pt>
                <c:pt idx="257">
                  <c:v>15</c:v>
                </c:pt>
                <c:pt idx="258">
                  <c:v>15</c:v>
                </c:pt>
                <c:pt idx="259">
                  <c:v>15</c:v>
                </c:pt>
                <c:pt idx="260">
                  <c:v>15</c:v>
                </c:pt>
                <c:pt idx="261">
                  <c:v>15</c:v>
                </c:pt>
                <c:pt idx="262">
                  <c:v>15</c:v>
                </c:pt>
                <c:pt idx="263">
                  <c:v>15</c:v>
                </c:pt>
                <c:pt idx="264">
                  <c:v>15</c:v>
                </c:pt>
                <c:pt idx="265">
                  <c:v>15</c:v>
                </c:pt>
                <c:pt idx="266">
                  <c:v>15</c:v>
                </c:pt>
                <c:pt idx="267">
                  <c:v>15</c:v>
                </c:pt>
                <c:pt idx="268">
                  <c:v>15</c:v>
                </c:pt>
                <c:pt idx="269">
                  <c:v>15</c:v>
                </c:pt>
                <c:pt idx="270">
                  <c:v>15</c:v>
                </c:pt>
                <c:pt idx="271">
                  <c:v>15</c:v>
                </c:pt>
                <c:pt idx="272">
                  <c:v>15</c:v>
                </c:pt>
                <c:pt idx="273">
                  <c:v>15</c:v>
                </c:pt>
                <c:pt idx="274">
                  <c:v>15</c:v>
                </c:pt>
                <c:pt idx="275">
                  <c:v>15</c:v>
                </c:pt>
                <c:pt idx="276">
                  <c:v>15</c:v>
                </c:pt>
                <c:pt idx="277">
                  <c:v>15</c:v>
                </c:pt>
                <c:pt idx="278">
                  <c:v>15</c:v>
                </c:pt>
                <c:pt idx="279">
                  <c:v>15</c:v>
                </c:pt>
                <c:pt idx="280">
                  <c:v>15</c:v>
                </c:pt>
                <c:pt idx="281">
                  <c:v>15</c:v>
                </c:pt>
                <c:pt idx="282">
                  <c:v>15</c:v>
                </c:pt>
                <c:pt idx="283">
                  <c:v>15</c:v>
                </c:pt>
                <c:pt idx="284">
                  <c:v>15</c:v>
                </c:pt>
                <c:pt idx="285">
                  <c:v>15</c:v>
                </c:pt>
                <c:pt idx="286">
                  <c:v>15</c:v>
                </c:pt>
                <c:pt idx="287">
                  <c:v>15</c:v>
                </c:pt>
                <c:pt idx="288">
                  <c:v>15</c:v>
                </c:pt>
                <c:pt idx="289">
                  <c:v>15</c:v>
                </c:pt>
                <c:pt idx="290">
                  <c:v>15</c:v>
                </c:pt>
                <c:pt idx="291">
                  <c:v>15</c:v>
                </c:pt>
                <c:pt idx="292">
                  <c:v>15</c:v>
                </c:pt>
                <c:pt idx="293">
                  <c:v>15</c:v>
                </c:pt>
                <c:pt idx="294">
                  <c:v>15</c:v>
                </c:pt>
                <c:pt idx="295">
                  <c:v>15</c:v>
                </c:pt>
                <c:pt idx="296">
                  <c:v>15</c:v>
                </c:pt>
                <c:pt idx="297">
                  <c:v>15</c:v>
                </c:pt>
                <c:pt idx="298">
                  <c:v>15</c:v>
                </c:pt>
                <c:pt idx="299">
                  <c:v>15</c:v>
                </c:pt>
                <c:pt idx="300">
                  <c:v>15</c:v>
                </c:pt>
                <c:pt idx="301">
                  <c:v>15</c:v>
                </c:pt>
                <c:pt idx="302">
                  <c:v>15</c:v>
                </c:pt>
                <c:pt idx="303">
                  <c:v>15</c:v>
                </c:pt>
                <c:pt idx="304">
                  <c:v>15</c:v>
                </c:pt>
                <c:pt idx="305">
                  <c:v>15</c:v>
                </c:pt>
                <c:pt idx="306">
                  <c:v>15</c:v>
                </c:pt>
                <c:pt idx="307">
                  <c:v>15</c:v>
                </c:pt>
                <c:pt idx="308">
                  <c:v>15</c:v>
                </c:pt>
                <c:pt idx="309">
                  <c:v>15</c:v>
                </c:pt>
                <c:pt idx="310">
                  <c:v>15</c:v>
                </c:pt>
                <c:pt idx="311">
                  <c:v>15</c:v>
                </c:pt>
                <c:pt idx="312">
                  <c:v>15</c:v>
                </c:pt>
                <c:pt idx="313">
                  <c:v>15</c:v>
                </c:pt>
                <c:pt idx="314">
                  <c:v>15</c:v>
                </c:pt>
                <c:pt idx="315">
                  <c:v>15</c:v>
                </c:pt>
                <c:pt idx="316">
                  <c:v>15</c:v>
                </c:pt>
                <c:pt idx="317">
                  <c:v>15</c:v>
                </c:pt>
                <c:pt idx="318">
                  <c:v>15</c:v>
                </c:pt>
                <c:pt idx="319">
                  <c:v>15</c:v>
                </c:pt>
                <c:pt idx="320">
                  <c:v>15</c:v>
                </c:pt>
                <c:pt idx="321">
                  <c:v>15</c:v>
                </c:pt>
                <c:pt idx="322">
                  <c:v>15</c:v>
                </c:pt>
                <c:pt idx="323">
                  <c:v>15</c:v>
                </c:pt>
                <c:pt idx="324">
                  <c:v>15</c:v>
                </c:pt>
                <c:pt idx="325">
                  <c:v>15</c:v>
                </c:pt>
                <c:pt idx="326">
                  <c:v>15</c:v>
                </c:pt>
                <c:pt idx="327">
                  <c:v>15</c:v>
                </c:pt>
                <c:pt idx="328">
                  <c:v>15</c:v>
                </c:pt>
                <c:pt idx="329">
                  <c:v>15</c:v>
                </c:pt>
                <c:pt idx="330">
                  <c:v>15</c:v>
                </c:pt>
                <c:pt idx="331">
                  <c:v>15</c:v>
                </c:pt>
                <c:pt idx="332">
                  <c:v>15</c:v>
                </c:pt>
                <c:pt idx="333">
                  <c:v>15</c:v>
                </c:pt>
                <c:pt idx="334">
                  <c:v>15</c:v>
                </c:pt>
                <c:pt idx="335">
                  <c:v>15</c:v>
                </c:pt>
                <c:pt idx="336">
                  <c:v>15</c:v>
                </c:pt>
                <c:pt idx="337">
                  <c:v>15</c:v>
                </c:pt>
                <c:pt idx="338">
                  <c:v>15</c:v>
                </c:pt>
                <c:pt idx="339">
                  <c:v>15</c:v>
                </c:pt>
                <c:pt idx="340">
                  <c:v>15</c:v>
                </c:pt>
                <c:pt idx="341">
                  <c:v>15</c:v>
                </c:pt>
                <c:pt idx="342">
                  <c:v>15</c:v>
                </c:pt>
                <c:pt idx="343">
                  <c:v>15</c:v>
                </c:pt>
                <c:pt idx="344">
                  <c:v>15</c:v>
                </c:pt>
                <c:pt idx="345">
                  <c:v>15</c:v>
                </c:pt>
                <c:pt idx="346">
                  <c:v>15</c:v>
                </c:pt>
                <c:pt idx="347">
                  <c:v>15</c:v>
                </c:pt>
                <c:pt idx="348">
                  <c:v>15</c:v>
                </c:pt>
                <c:pt idx="349">
                  <c:v>15</c:v>
                </c:pt>
                <c:pt idx="350">
                  <c:v>15</c:v>
                </c:pt>
                <c:pt idx="351">
                  <c:v>15</c:v>
                </c:pt>
                <c:pt idx="352">
                  <c:v>15</c:v>
                </c:pt>
                <c:pt idx="353">
                  <c:v>15</c:v>
                </c:pt>
                <c:pt idx="354">
                  <c:v>15</c:v>
                </c:pt>
                <c:pt idx="355">
                  <c:v>15</c:v>
                </c:pt>
                <c:pt idx="356">
                  <c:v>15</c:v>
                </c:pt>
                <c:pt idx="357">
                  <c:v>15</c:v>
                </c:pt>
                <c:pt idx="358">
                  <c:v>15</c:v>
                </c:pt>
                <c:pt idx="359">
                  <c:v>15</c:v>
                </c:pt>
                <c:pt idx="360">
                  <c:v>15</c:v>
                </c:pt>
                <c:pt idx="361">
                  <c:v>15</c:v>
                </c:pt>
                <c:pt idx="362">
                  <c:v>15</c:v>
                </c:pt>
                <c:pt idx="363">
                  <c:v>15</c:v>
                </c:pt>
                <c:pt idx="364">
                  <c:v>15</c:v>
                </c:pt>
                <c:pt idx="365">
                  <c:v>15</c:v>
                </c:pt>
                <c:pt idx="366">
                  <c:v>15</c:v>
                </c:pt>
                <c:pt idx="367">
                  <c:v>15</c:v>
                </c:pt>
                <c:pt idx="368">
                  <c:v>15</c:v>
                </c:pt>
                <c:pt idx="369">
                  <c:v>15</c:v>
                </c:pt>
                <c:pt idx="370">
                  <c:v>15</c:v>
                </c:pt>
                <c:pt idx="371">
                  <c:v>15</c:v>
                </c:pt>
                <c:pt idx="372">
                  <c:v>15</c:v>
                </c:pt>
                <c:pt idx="373">
                  <c:v>15</c:v>
                </c:pt>
                <c:pt idx="374">
                  <c:v>15</c:v>
                </c:pt>
                <c:pt idx="375">
                  <c:v>15</c:v>
                </c:pt>
                <c:pt idx="376">
                  <c:v>15</c:v>
                </c:pt>
                <c:pt idx="377">
                  <c:v>15</c:v>
                </c:pt>
                <c:pt idx="378">
                  <c:v>15</c:v>
                </c:pt>
                <c:pt idx="379">
                  <c:v>15</c:v>
                </c:pt>
                <c:pt idx="380">
                  <c:v>15</c:v>
                </c:pt>
                <c:pt idx="381">
                  <c:v>15</c:v>
                </c:pt>
                <c:pt idx="382">
                  <c:v>15</c:v>
                </c:pt>
                <c:pt idx="383">
                  <c:v>15</c:v>
                </c:pt>
                <c:pt idx="384">
                  <c:v>15</c:v>
                </c:pt>
                <c:pt idx="385">
                  <c:v>15</c:v>
                </c:pt>
                <c:pt idx="386">
                  <c:v>15</c:v>
                </c:pt>
                <c:pt idx="387">
                  <c:v>15</c:v>
                </c:pt>
                <c:pt idx="388">
                  <c:v>15</c:v>
                </c:pt>
                <c:pt idx="389">
                  <c:v>15</c:v>
                </c:pt>
                <c:pt idx="390">
                  <c:v>15</c:v>
                </c:pt>
                <c:pt idx="391">
                  <c:v>15</c:v>
                </c:pt>
                <c:pt idx="392">
                  <c:v>15</c:v>
                </c:pt>
                <c:pt idx="393">
                  <c:v>15</c:v>
                </c:pt>
                <c:pt idx="394">
                  <c:v>15</c:v>
                </c:pt>
                <c:pt idx="395">
                  <c:v>15</c:v>
                </c:pt>
                <c:pt idx="396">
                  <c:v>15</c:v>
                </c:pt>
                <c:pt idx="397">
                  <c:v>15</c:v>
                </c:pt>
                <c:pt idx="398">
                  <c:v>15</c:v>
                </c:pt>
                <c:pt idx="399">
                  <c:v>15</c:v>
                </c:pt>
                <c:pt idx="400">
                  <c:v>15</c:v>
                </c:pt>
                <c:pt idx="401">
                  <c:v>15</c:v>
                </c:pt>
                <c:pt idx="402">
                  <c:v>15</c:v>
                </c:pt>
                <c:pt idx="403">
                  <c:v>15</c:v>
                </c:pt>
                <c:pt idx="404">
                  <c:v>15</c:v>
                </c:pt>
                <c:pt idx="405">
                  <c:v>15</c:v>
                </c:pt>
                <c:pt idx="406">
                  <c:v>15</c:v>
                </c:pt>
                <c:pt idx="407">
                  <c:v>15</c:v>
                </c:pt>
                <c:pt idx="408">
                  <c:v>15</c:v>
                </c:pt>
                <c:pt idx="409">
                  <c:v>15</c:v>
                </c:pt>
                <c:pt idx="410">
                  <c:v>15</c:v>
                </c:pt>
                <c:pt idx="411">
                  <c:v>15</c:v>
                </c:pt>
                <c:pt idx="412">
                  <c:v>15</c:v>
                </c:pt>
                <c:pt idx="413">
                  <c:v>15</c:v>
                </c:pt>
                <c:pt idx="414">
                  <c:v>15</c:v>
                </c:pt>
                <c:pt idx="415">
                  <c:v>15</c:v>
                </c:pt>
                <c:pt idx="416">
                  <c:v>15</c:v>
                </c:pt>
                <c:pt idx="417">
                  <c:v>15</c:v>
                </c:pt>
                <c:pt idx="418">
                  <c:v>15</c:v>
                </c:pt>
                <c:pt idx="419">
                  <c:v>15</c:v>
                </c:pt>
                <c:pt idx="420">
                  <c:v>15</c:v>
                </c:pt>
                <c:pt idx="421">
                  <c:v>15</c:v>
                </c:pt>
                <c:pt idx="422">
                  <c:v>15</c:v>
                </c:pt>
                <c:pt idx="423">
                  <c:v>15</c:v>
                </c:pt>
                <c:pt idx="424">
                  <c:v>15</c:v>
                </c:pt>
                <c:pt idx="425">
                  <c:v>15</c:v>
                </c:pt>
                <c:pt idx="426">
                  <c:v>15</c:v>
                </c:pt>
                <c:pt idx="427">
                  <c:v>15</c:v>
                </c:pt>
                <c:pt idx="428">
                  <c:v>15</c:v>
                </c:pt>
                <c:pt idx="429">
                  <c:v>15</c:v>
                </c:pt>
                <c:pt idx="430">
                  <c:v>15</c:v>
                </c:pt>
                <c:pt idx="431">
                  <c:v>15</c:v>
                </c:pt>
                <c:pt idx="432">
                  <c:v>15</c:v>
                </c:pt>
                <c:pt idx="433">
                  <c:v>15</c:v>
                </c:pt>
                <c:pt idx="434">
                  <c:v>15</c:v>
                </c:pt>
                <c:pt idx="435">
                  <c:v>15</c:v>
                </c:pt>
                <c:pt idx="436">
                  <c:v>14.8</c:v>
                </c:pt>
                <c:pt idx="437">
                  <c:v>14.8</c:v>
                </c:pt>
                <c:pt idx="438">
                  <c:v>14.8</c:v>
                </c:pt>
                <c:pt idx="439">
                  <c:v>14.8</c:v>
                </c:pt>
                <c:pt idx="440">
                  <c:v>14.8</c:v>
                </c:pt>
                <c:pt idx="441">
                  <c:v>14.8</c:v>
                </c:pt>
                <c:pt idx="442">
                  <c:v>14.8</c:v>
                </c:pt>
                <c:pt idx="443">
                  <c:v>14.8</c:v>
                </c:pt>
                <c:pt idx="444">
                  <c:v>14.8</c:v>
                </c:pt>
                <c:pt idx="445">
                  <c:v>15</c:v>
                </c:pt>
                <c:pt idx="446">
                  <c:v>15</c:v>
                </c:pt>
                <c:pt idx="447">
                  <c:v>15</c:v>
                </c:pt>
                <c:pt idx="448">
                  <c:v>15</c:v>
                </c:pt>
                <c:pt idx="449">
                  <c:v>15</c:v>
                </c:pt>
                <c:pt idx="450">
                  <c:v>15</c:v>
                </c:pt>
                <c:pt idx="451">
                  <c:v>15</c:v>
                </c:pt>
                <c:pt idx="452">
                  <c:v>15</c:v>
                </c:pt>
                <c:pt idx="453">
                  <c:v>14.9</c:v>
                </c:pt>
                <c:pt idx="454">
                  <c:v>14.9</c:v>
                </c:pt>
                <c:pt idx="455">
                  <c:v>14.9</c:v>
                </c:pt>
                <c:pt idx="456">
                  <c:v>14.9</c:v>
                </c:pt>
                <c:pt idx="457">
                  <c:v>14.9</c:v>
                </c:pt>
                <c:pt idx="458">
                  <c:v>14.9</c:v>
                </c:pt>
                <c:pt idx="459">
                  <c:v>14.9</c:v>
                </c:pt>
                <c:pt idx="460">
                  <c:v>14.9</c:v>
                </c:pt>
                <c:pt idx="461">
                  <c:v>14.9</c:v>
                </c:pt>
                <c:pt idx="462">
                  <c:v>14.9</c:v>
                </c:pt>
                <c:pt idx="463">
                  <c:v>14.9</c:v>
                </c:pt>
                <c:pt idx="464">
                  <c:v>14.9</c:v>
                </c:pt>
                <c:pt idx="465">
                  <c:v>14.9</c:v>
                </c:pt>
                <c:pt idx="466">
                  <c:v>14.9</c:v>
                </c:pt>
                <c:pt idx="467">
                  <c:v>14.9</c:v>
                </c:pt>
                <c:pt idx="468">
                  <c:v>14.9</c:v>
                </c:pt>
                <c:pt idx="469">
                  <c:v>15</c:v>
                </c:pt>
                <c:pt idx="470">
                  <c:v>15</c:v>
                </c:pt>
                <c:pt idx="471">
                  <c:v>15</c:v>
                </c:pt>
                <c:pt idx="472">
                  <c:v>15</c:v>
                </c:pt>
                <c:pt idx="473">
                  <c:v>15</c:v>
                </c:pt>
                <c:pt idx="474">
                  <c:v>15</c:v>
                </c:pt>
                <c:pt idx="475">
                  <c:v>15</c:v>
                </c:pt>
                <c:pt idx="476">
                  <c:v>15</c:v>
                </c:pt>
                <c:pt idx="477">
                  <c:v>14.8</c:v>
                </c:pt>
                <c:pt idx="478">
                  <c:v>14.8</c:v>
                </c:pt>
                <c:pt idx="479">
                  <c:v>14.8</c:v>
                </c:pt>
                <c:pt idx="480">
                  <c:v>14.8</c:v>
                </c:pt>
                <c:pt idx="481">
                  <c:v>14.8</c:v>
                </c:pt>
                <c:pt idx="482">
                  <c:v>14.8</c:v>
                </c:pt>
                <c:pt idx="483">
                  <c:v>14.8</c:v>
                </c:pt>
                <c:pt idx="484">
                  <c:v>14.8</c:v>
                </c:pt>
                <c:pt idx="485">
                  <c:v>14.8</c:v>
                </c:pt>
                <c:pt idx="486">
                  <c:v>14.9</c:v>
                </c:pt>
                <c:pt idx="487">
                  <c:v>14.9</c:v>
                </c:pt>
                <c:pt idx="488">
                  <c:v>14.9</c:v>
                </c:pt>
                <c:pt idx="489">
                  <c:v>14.9</c:v>
                </c:pt>
                <c:pt idx="490">
                  <c:v>14.9</c:v>
                </c:pt>
                <c:pt idx="491">
                  <c:v>14.9</c:v>
                </c:pt>
                <c:pt idx="492">
                  <c:v>14.9</c:v>
                </c:pt>
                <c:pt idx="493">
                  <c:v>14.9</c:v>
                </c:pt>
                <c:pt idx="494">
                  <c:v>14.9</c:v>
                </c:pt>
                <c:pt idx="495">
                  <c:v>14.9</c:v>
                </c:pt>
                <c:pt idx="496">
                  <c:v>14.9</c:v>
                </c:pt>
                <c:pt idx="497">
                  <c:v>14.9</c:v>
                </c:pt>
                <c:pt idx="498">
                  <c:v>14.9</c:v>
                </c:pt>
                <c:pt idx="499">
                  <c:v>14.9</c:v>
                </c:pt>
                <c:pt idx="500">
                  <c:v>14.9</c:v>
                </c:pt>
                <c:pt idx="501">
                  <c:v>14.9</c:v>
                </c:pt>
                <c:pt idx="502">
                  <c:v>14.8</c:v>
                </c:pt>
                <c:pt idx="503">
                  <c:v>14.8</c:v>
                </c:pt>
                <c:pt idx="504">
                  <c:v>14.8</c:v>
                </c:pt>
                <c:pt idx="505">
                  <c:v>14.8</c:v>
                </c:pt>
                <c:pt idx="506">
                  <c:v>14.8</c:v>
                </c:pt>
                <c:pt idx="507">
                  <c:v>14.8</c:v>
                </c:pt>
                <c:pt idx="508">
                  <c:v>14.8</c:v>
                </c:pt>
                <c:pt idx="509">
                  <c:v>14.8</c:v>
                </c:pt>
                <c:pt idx="510">
                  <c:v>14.8</c:v>
                </c:pt>
                <c:pt idx="511">
                  <c:v>14.8</c:v>
                </c:pt>
                <c:pt idx="512">
                  <c:v>14.8</c:v>
                </c:pt>
                <c:pt idx="513">
                  <c:v>14.8</c:v>
                </c:pt>
                <c:pt idx="514">
                  <c:v>14.8</c:v>
                </c:pt>
                <c:pt idx="515">
                  <c:v>14.8</c:v>
                </c:pt>
                <c:pt idx="516">
                  <c:v>14.8</c:v>
                </c:pt>
                <c:pt idx="517">
                  <c:v>14.8</c:v>
                </c:pt>
                <c:pt idx="518">
                  <c:v>14.8</c:v>
                </c:pt>
                <c:pt idx="519">
                  <c:v>14.8</c:v>
                </c:pt>
                <c:pt idx="520">
                  <c:v>14.8</c:v>
                </c:pt>
                <c:pt idx="521">
                  <c:v>14.8</c:v>
                </c:pt>
                <c:pt idx="522">
                  <c:v>14.8</c:v>
                </c:pt>
                <c:pt idx="523">
                  <c:v>14.8</c:v>
                </c:pt>
                <c:pt idx="524">
                  <c:v>14.8</c:v>
                </c:pt>
                <c:pt idx="525">
                  <c:v>14.8</c:v>
                </c:pt>
                <c:pt idx="526">
                  <c:v>14.8</c:v>
                </c:pt>
                <c:pt idx="527">
                  <c:v>14.8</c:v>
                </c:pt>
                <c:pt idx="528">
                  <c:v>14.8</c:v>
                </c:pt>
                <c:pt idx="529">
                  <c:v>14.8</c:v>
                </c:pt>
                <c:pt idx="530">
                  <c:v>14.8</c:v>
                </c:pt>
                <c:pt idx="531">
                  <c:v>14.8</c:v>
                </c:pt>
                <c:pt idx="532">
                  <c:v>14.8</c:v>
                </c:pt>
                <c:pt idx="533">
                  <c:v>14.8</c:v>
                </c:pt>
                <c:pt idx="534">
                  <c:v>14.8</c:v>
                </c:pt>
                <c:pt idx="535">
                  <c:v>14.8</c:v>
                </c:pt>
                <c:pt idx="536">
                  <c:v>14.8</c:v>
                </c:pt>
                <c:pt idx="537">
                  <c:v>14.8</c:v>
                </c:pt>
                <c:pt idx="538">
                  <c:v>14.8</c:v>
                </c:pt>
                <c:pt idx="539">
                  <c:v>14.8</c:v>
                </c:pt>
                <c:pt idx="540">
                  <c:v>14.8</c:v>
                </c:pt>
                <c:pt idx="541">
                  <c:v>14.8</c:v>
                </c:pt>
                <c:pt idx="542">
                  <c:v>14.8</c:v>
                </c:pt>
                <c:pt idx="543">
                  <c:v>14.9</c:v>
                </c:pt>
                <c:pt idx="544">
                  <c:v>14.9</c:v>
                </c:pt>
                <c:pt idx="545">
                  <c:v>14.9</c:v>
                </c:pt>
                <c:pt idx="546">
                  <c:v>14.9</c:v>
                </c:pt>
                <c:pt idx="547">
                  <c:v>14.9</c:v>
                </c:pt>
                <c:pt idx="548">
                  <c:v>14.9</c:v>
                </c:pt>
                <c:pt idx="549">
                  <c:v>14.9</c:v>
                </c:pt>
                <c:pt idx="550">
                  <c:v>14.9</c:v>
                </c:pt>
                <c:pt idx="551">
                  <c:v>14.8</c:v>
                </c:pt>
                <c:pt idx="552">
                  <c:v>14.8</c:v>
                </c:pt>
                <c:pt idx="553">
                  <c:v>14.8</c:v>
                </c:pt>
                <c:pt idx="554">
                  <c:v>14.8</c:v>
                </c:pt>
                <c:pt idx="555">
                  <c:v>14.8</c:v>
                </c:pt>
                <c:pt idx="556">
                  <c:v>14.8</c:v>
                </c:pt>
                <c:pt idx="557">
                  <c:v>14.8</c:v>
                </c:pt>
                <c:pt idx="558">
                  <c:v>14.8</c:v>
                </c:pt>
                <c:pt idx="559">
                  <c:v>14.8</c:v>
                </c:pt>
                <c:pt idx="560">
                  <c:v>14.8</c:v>
                </c:pt>
                <c:pt idx="561">
                  <c:v>14.8</c:v>
                </c:pt>
                <c:pt idx="562">
                  <c:v>14.8</c:v>
                </c:pt>
                <c:pt idx="563">
                  <c:v>14.8</c:v>
                </c:pt>
                <c:pt idx="564">
                  <c:v>14.8</c:v>
                </c:pt>
                <c:pt idx="565">
                  <c:v>14.8</c:v>
                </c:pt>
                <c:pt idx="566">
                  <c:v>14.8</c:v>
                </c:pt>
                <c:pt idx="567">
                  <c:v>14.8</c:v>
                </c:pt>
                <c:pt idx="568">
                  <c:v>14.8</c:v>
                </c:pt>
                <c:pt idx="569">
                  <c:v>14.8</c:v>
                </c:pt>
                <c:pt idx="570">
                  <c:v>14.8</c:v>
                </c:pt>
                <c:pt idx="571">
                  <c:v>14.8</c:v>
                </c:pt>
                <c:pt idx="572">
                  <c:v>14.8</c:v>
                </c:pt>
                <c:pt idx="573">
                  <c:v>14.8</c:v>
                </c:pt>
                <c:pt idx="574">
                  <c:v>14.8</c:v>
                </c:pt>
                <c:pt idx="575">
                  <c:v>14.8</c:v>
                </c:pt>
                <c:pt idx="576">
                  <c:v>14.8</c:v>
                </c:pt>
                <c:pt idx="577">
                  <c:v>14.8</c:v>
                </c:pt>
                <c:pt idx="578">
                  <c:v>14.8</c:v>
                </c:pt>
                <c:pt idx="579">
                  <c:v>14.8</c:v>
                </c:pt>
                <c:pt idx="580">
                  <c:v>14.8</c:v>
                </c:pt>
                <c:pt idx="581">
                  <c:v>14.8</c:v>
                </c:pt>
                <c:pt idx="582">
                  <c:v>14.8</c:v>
                </c:pt>
                <c:pt idx="583">
                  <c:v>14.8</c:v>
                </c:pt>
                <c:pt idx="584">
                  <c:v>14.8</c:v>
                </c:pt>
                <c:pt idx="585">
                  <c:v>14.8</c:v>
                </c:pt>
                <c:pt idx="586">
                  <c:v>14.8</c:v>
                </c:pt>
                <c:pt idx="587">
                  <c:v>14.8</c:v>
                </c:pt>
                <c:pt idx="588">
                  <c:v>14.8</c:v>
                </c:pt>
                <c:pt idx="589">
                  <c:v>14.8</c:v>
                </c:pt>
                <c:pt idx="590">
                  <c:v>14.8</c:v>
                </c:pt>
                <c:pt idx="591">
                  <c:v>14.8</c:v>
                </c:pt>
                <c:pt idx="592">
                  <c:v>14.8</c:v>
                </c:pt>
                <c:pt idx="593">
                  <c:v>14.8</c:v>
                </c:pt>
                <c:pt idx="594">
                  <c:v>14.8</c:v>
                </c:pt>
                <c:pt idx="595">
                  <c:v>14.8</c:v>
                </c:pt>
                <c:pt idx="596">
                  <c:v>14.8</c:v>
                </c:pt>
                <c:pt idx="597">
                  <c:v>14.8</c:v>
                </c:pt>
                <c:pt idx="598">
                  <c:v>14.8</c:v>
                </c:pt>
                <c:pt idx="599">
                  <c:v>14.8</c:v>
                </c:pt>
                <c:pt idx="600">
                  <c:v>14.8</c:v>
                </c:pt>
                <c:pt idx="601">
                  <c:v>14.8</c:v>
                </c:pt>
                <c:pt idx="602">
                  <c:v>14.8</c:v>
                </c:pt>
                <c:pt idx="603">
                  <c:v>14.8</c:v>
                </c:pt>
                <c:pt idx="604">
                  <c:v>14.8</c:v>
                </c:pt>
                <c:pt idx="605">
                  <c:v>14.8</c:v>
                </c:pt>
                <c:pt idx="606">
                  <c:v>14.8</c:v>
                </c:pt>
                <c:pt idx="607">
                  <c:v>14.8</c:v>
                </c:pt>
                <c:pt idx="608">
                  <c:v>14.8</c:v>
                </c:pt>
                <c:pt idx="609">
                  <c:v>14.8</c:v>
                </c:pt>
                <c:pt idx="610">
                  <c:v>14.8</c:v>
                </c:pt>
                <c:pt idx="611">
                  <c:v>14.8</c:v>
                </c:pt>
                <c:pt idx="612">
                  <c:v>14.8</c:v>
                </c:pt>
                <c:pt idx="613">
                  <c:v>14.8</c:v>
                </c:pt>
                <c:pt idx="614">
                  <c:v>14.8</c:v>
                </c:pt>
                <c:pt idx="615">
                  <c:v>14.8</c:v>
                </c:pt>
                <c:pt idx="616">
                  <c:v>14.8</c:v>
                </c:pt>
                <c:pt idx="617">
                  <c:v>14.8</c:v>
                </c:pt>
                <c:pt idx="618">
                  <c:v>14.8</c:v>
                </c:pt>
                <c:pt idx="619">
                  <c:v>14.8</c:v>
                </c:pt>
                <c:pt idx="620">
                  <c:v>14.8</c:v>
                </c:pt>
                <c:pt idx="621">
                  <c:v>14.8</c:v>
                </c:pt>
                <c:pt idx="622">
                  <c:v>14.8</c:v>
                </c:pt>
                <c:pt idx="623">
                  <c:v>14.8</c:v>
                </c:pt>
                <c:pt idx="624">
                  <c:v>14.8</c:v>
                </c:pt>
                <c:pt idx="625">
                  <c:v>14.8</c:v>
                </c:pt>
                <c:pt idx="626">
                  <c:v>14.8</c:v>
                </c:pt>
                <c:pt idx="627">
                  <c:v>14.8</c:v>
                </c:pt>
                <c:pt idx="628">
                  <c:v>14.8</c:v>
                </c:pt>
                <c:pt idx="629">
                  <c:v>14.8</c:v>
                </c:pt>
                <c:pt idx="630">
                  <c:v>14.8</c:v>
                </c:pt>
                <c:pt idx="631">
                  <c:v>14.8</c:v>
                </c:pt>
                <c:pt idx="632">
                  <c:v>14.8</c:v>
                </c:pt>
                <c:pt idx="633">
                  <c:v>14.8</c:v>
                </c:pt>
                <c:pt idx="634">
                  <c:v>14.8</c:v>
                </c:pt>
                <c:pt idx="635">
                  <c:v>14.8</c:v>
                </c:pt>
                <c:pt idx="636">
                  <c:v>14.8</c:v>
                </c:pt>
                <c:pt idx="637">
                  <c:v>14.8</c:v>
                </c:pt>
                <c:pt idx="638">
                  <c:v>14.8</c:v>
                </c:pt>
                <c:pt idx="639">
                  <c:v>14.8</c:v>
                </c:pt>
                <c:pt idx="640">
                  <c:v>14.8</c:v>
                </c:pt>
                <c:pt idx="641">
                  <c:v>14.8</c:v>
                </c:pt>
                <c:pt idx="642">
                  <c:v>14.8</c:v>
                </c:pt>
                <c:pt idx="643">
                  <c:v>14.8</c:v>
                </c:pt>
                <c:pt idx="644">
                  <c:v>14.8</c:v>
                </c:pt>
                <c:pt idx="645">
                  <c:v>14.8</c:v>
                </c:pt>
                <c:pt idx="646">
                  <c:v>14.8</c:v>
                </c:pt>
                <c:pt idx="647">
                  <c:v>14.8</c:v>
                </c:pt>
                <c:pt idx="648">
                  <c:v>14.8</c:v>
                </c:pt>
                <c:pt idx="649">
                  <c:v>14.8</c:v>
                </c:pt>
                <c:pt idx="650">
                  <c:v>14.8</c:v>
                </c:pt>
                <c:pt idx="651">
                  <c:v>14.8</c:v>
                </c:pt>
                <c:pt idx="652">
                  <c:v>14.8</c:v>
                </c:pt>
                <c:pt idx="653">
                  <c:v>14.8</c:v>
                </c:pt>
                <c:pt idx="654">
                  <c:v>14.8</c:v>
                </c:pt>
                <c:pt idx="655">
                  <c:v>14.8</c:v>
                </c:pt>
                <c:pt idx="656">
                  <c:v>14.8</c:v>
                </c:pt>
                <c:pt idx="657">
                  <c:v>14.8</c:v>
                </c:pt>
                <c:pt idx="658">
                  <c:v>14.8</c:v>
                </c:pt>
                <c:pt idx="659">
                  <c:v>14.8</c:v>
                </c:pt>
                <c:pt idx="660">
                  <c:v>14.8</c:v>
                </c:pt>
                <c:pt idx="661">
                  <c:v>14.8</c:v>
                </c:pt>
                <c:pt idx="662">
                  <c:v>14.8</c:v>
                </c:pt>
                <c:pt idx="663">
                  <c:v>14.8</c:v>
                </c:pt>
                <c:pt idx="664">
                  <c:v>14.8</c:v>
                </c:pt>
                <c:pt idx="665">
                  <c:v>14.8</c:v>
                </c:pt>
                <c:pt idx="666">
                  <c:v>14.8</c:v>
                </c:pt>
                <c:pt idx="667">
                  <c:v>14.8</c:v>
                </c:pt>
                <c:pt idx="668">
                  <c:v>14.8</c:v>
                </c:pt>
                <c:pt idx="669">
                  <c:v>14.8</c:v>
                </c:pt>
                <c:pt idx="670">
                  <c:v>14.8</c:v>
                </c:pt>
                <c:pt idx="671">
                  <c:v>14.8</c:v>
                </c:pt>
                <c:pt idx="672">
                  <c:v>14.8</c:v>
                </c:pt>
                <c:pt idx="673">
                  <c:v>14.8</c:v>
                </c:pt>
                <c:pt idx="674">
                  <c:v>14.8</c:v>
                </c:pt>
                <c:pt idx="675">
                  <c:v>14.8</c:v>
                </c:pt>
                <c:pt idx="676">
                  <c:v>14.8</c:v>
                </c:pt>
                <c:pt idx="677">
                  <c:v>14.8</c:v>
                </c:pt>
                <c:pt idx="678">
                  <c:v>14.8</c:v>
                </c:pt>
                <c:pt idx="679">
                  <c:v>14.8</c:v>
                </c:pt>
                <c:pt idx="680">
                  <c:v>14.8</c:v>
                </c:pt>
                <c:pt idx="681">
                  <c:v>14.8</c:v>
                </c:pt>
                <c:pt idx="682">
                  <c:v>14.8</c:v>
                </c:pt>
                <c:pt idx="683">
                  <c:v>14.8</c:v>
                </c:pt>
                <c:pt idx="684">
                  <c:v>14.8</c:v>
                </c:pt>
                <c:pt idx="685">
                  <c:v>14.8</c:v>
                </c:pt>
                <c:pt idx="686">
                  <c:v>14.8</c:v>
                </c:pt>
                <c:pt idx="687">
                  <c:v>14.8</c:v>
                </c:pt>
                <c:pt idx="688">
                  <c:v>14.8</c:v>
                </c:pt>
                <c:pt idx="689">
                  <c:v>14.8</c:v>
                </c:pt>
                <c:pt idx="690">
                  <c:v>14.9</c:v>
                </c:pt>
                <c:pt idx="691">
                  <c:v>14.9</c:v>
                </c:pt>
                <c:pt idx="692">
                  <c:v>14.9</c:v>
                </c:pt>
                <c:pt idx="693">
                  <c:v>14.9</c:v>
                </c:pt>
                <c:pt idx="694">
                  <c:v>14.9</c:v>
                </c:pt>
                <c:pt idx="695">
                  <c:v>14.9</c:v>
                </c:pt>
                <c:pt idx="696">
                  <c:v>14.9</c:v>
                </c:pt>
                <c:pt idx="697">
                  <c:v>14.9</c:v>
                </c:pt>
                <c:pt idx="698">
                  <c:v>15</c:v>
                </c:pt>
                <c:pt idx="699">
                  <c:v>15</c:v>
                </c:pt>
                <c:pt idx="700">
                  <c:v>15</c:v>
                </c:pt>
                <c:pt idx="701">
                  <c:v>15</c:v>
                </c:pt>
                <c:pt idx="702">
                  <c:v>15</c:v>
                </c:pt>
                <c:pt idx="703">
                  <c:v>15</c:v>
                </c:pt>
                <c:pt idx="704">
                  <c:v>15</c:v>
                </c:pt>
                <c:pt idx="705">
                  <c:v>15</c:v>
                </c:pt>
                <c:pt idx="706">
                  <c:v>15</c:v>
                </c:pt>
                <c:pt idx="707">
                  <c:v>14.8</c:v>
                </c:pt>
                <c:pt idx="708">
                  <c:v>14.8</c:v>
                </c:pt>
                <c:pt idx="709">
                  <c:v>14.8</c:v>
                </c:pt>
                <c:pt idx="710">
                  <c:v>14.8</c:v>
                </c:pt>
                <c:pt idx="711">
                  <c:v>14.8</c:v>
                </c:pt>
                <c:pt idx="712">
                  <c:v>14.8</c:v>
                </c:pt>
                <c:pt idx="713">
                  <c:v>14.8</c:v>
                </c:pt>
                <c:pt idx="714">
                  <c:v>14.8</c:v>
                </c:pt>
                <c:pt idx="715">
                  <c:v>14.8</c:v>
                </c:pt>
                <c:pt idx="716">
                  <c:v>14.8</c:v>
                </c:pt>
                <c:pt idx="717">
                  <c:v>14.8</c:v>
                </c:pt>
                <c:pt idx="718">
                  <c:v>14.8</c:v>
                </c:pt>
                <c:pt idx="719">
                  <c:v>14.8</c:v>
                </c:pt>
                <c:pt idx="720">
                  <c:v>14.8</c:v>
                </c:pt>
                <c:pt idx="721">
                  <c:v>14.8</c:v>
                </c:pt>
                <c:pt idx="722">
                  <c:v>14.8</c:v>
                </c:pt>
                <c:pt idx="723">
                  <c:v>14.8</c:v>
                </c:pt>
                <c:pt idx="724">
                  <c:v>14.8</c:v>
                </c:pt>
                <c:pt idx="725">
                  <c:v>14.8</c:v>
                </c:pt>
                <c:pt idx="726">
                  <c:v>14.8</c:v>
                </c:pt>
                <c:pt idx="727">
                  <c:v>14.8</c:v>
                </c:pt>
                <c:pt idx="728">
                  <c:v>14.8</c:v>
                </c:pt>
                <c:pt idx="729">
                  <c:v>14.8</c:v>
                </c:pt>
                <c:pt idx="730">
                  <c:v>14.8</c:v>
                </c:pt>
                <c:pt idx="731">
                  <c:v>14.8</c:v>
                </c:pt>
                <c:pt idx="732">
                  <c:v>14.8</c:v>
                </c:pt>
                <c:pt idx="733">
                  <c:v>14.8</c:v>
                </c:pt>
                <c:pt idx="734">
                  <c:v>14.8</c:v>
                </c:pt>
                <c:pt idx="735">
                  <c:v>14.8</c:v>
                </c:pt>
                <c:pt idx="736">
                  <c:v>14.8</c:v>
                </c:pt>
                <c:pt idx="737">
                  <c:v>14.8</c:v>
                </c:pt>
                <c:pt idx="738">
                  <c:v>14.8</c:v>
                </c:pt>
                <c:pt idx="739">
                  <c:v>14.8</c:v>
                </c:pt>
                <c:pt idx="740">
                  <c:v>14.8</c:v>
                </c:pt>
                <c:pt idx="741">
                  <c:v>14.8</c:v>
                </c:pt>
                <c:pt idx="742">
                  <c:v>14.8</c:v>
                </c:pt>
                <c:pt idx="743">
                  <c:v>14.8</c:v>
                </c:pt>
                <c:pt idx="744">
                  <c:v>14.8</c:v>
                </c:pt>
                <c:pt idx="745">
                  <c:v>14.8</c:v>
                </c:pt>
                <c:pt idx="746">
                  <c:v>14.8</c:v>
                </c:pt>
                <c:pt idx="747">
                  <c:v>14.8</c:v>
                </c:pt>
                <c:pt idx="748">
                  <c:v>14.8</c:v>
                </c:pt>
                <c:pt idx="749">
                  <c:v>14.8</c:v>
                </c:pt>
                <c:pt idx="750">
                  <c:v>14.8</c:v>
                </c:pt>
                <c:pt idx="751">
                  <c:v>14.8</c:v>
                </c:pt>
                <c:pt idx="752">
                  <c:v>14.8</c:v>
                </c:pt>
                <c:pt idx="753">
                  <c:v>14.8</c:v>
                </c:pt>
                <c:pt idx="754">
                  <c:v>14.8</c:v>
                </c:pt>
                <c:pt idx="755">
                  <c:v>14.8</c:v>
                </c:pt>
                <c:pt idx="756">
                  <c:v>14.8</c:v>
                </c:pt>
                <c:pt idx="757">
                  <c:v>14.8</c:v>
                </c:pt>
                <c:pt idx="758">
                  <c:v>14.8</c:v>
                </c:pt>
                <c:pt idx="759">
                  <c:v>14.8</c:v>
                </c:pt>
                <c:pt idx="760">
                  <c:v>14.8</c:v>
                </c:pt>
                <c:pt idx="761">
                  <c:v>14.8</c:v>
                </c:pt>
                <c:pt idx="762">
                  <c:v>14.8</c:v>
                </c:pt>
                <c:pt idx="763">
                  <c:v>14.8</c:v>
                </c:pt>
                <c:pt idx="764">
                  <c:v>14.8</c:v>
                </c:pt>
                <c:pt idx="765">
                  <c:v>14.8</c:v>
                </c:pt>
                <c:pt idx="766">
                  <c:v>14.8</c:v>
                </c:pt>
                <c:pt idx="767">
                  <c:v>14.8</c:v>
                </c:pt>
                <c:pt idx="768">
                  <c:v>14.8</c:v>
                </c:pt>
                <c:pt idx="769">
                  <c:v>14.8</c:v>
                </c:pt>
                <c:pt idx="770">
                  <c:v>14.8</c:v>
                </c:pt>
                <c:pt idx="771">
                  <c:v>14.8</c:v>
                </c:pt>
                <c:pt idx="772">
                  <c:v>14.8</c:v>
                </c:pt>
                <c:pt idx="773">
                  <c:v>14.8</c:v>
                </c:pt>
                <c:pt idx="774">
                  <c:v>14.8</c:v>
                </c:pt>
                <c:pt idx="775">
                  <c:v>14.8</c:v>
                </c:pt>
                <c:pt idx="776">
                  <c:v>14.8</c:v>
                </c:pt>
                <c:pt idx="777">
                  <c:v>14.8</c:v>
                </c:pt>
                <c:pt idx="778">
                  <c:v>14.8</c:v>
                </c:pt>
                <c:pt idx="779">
                  <c:v>14.8</c:v>
                </c:pt>
                <c:pt idx="780">
                  <c:v>14.8</c:v>
                </c:pt>
                <c:pt idx="781">
                  <c:v>14.8</c:v>
                </c:pt>
                <c:pt idx="782">
                  <c:v>14.8</c:v>
                </c:pt>
                <c:pt idx="783">
                  <c:v>14.8</c:v>
                </c:pt>
                <c:pt idx="784">
                  <c:v>14.8</c:v>
                </c:pt>
                <c:pt idx="785">
                  <c:v>14.8</c:v>
                </c:pt>
                <c:pt idx="786">
                  <c:v>14.8</c:v>
                </c:pt>
                <c:pt idx="787">
                  <c:v>14.8</c:v>
                </c:pt>
                <c:pt idx="788">
                  <c:v>14.8</c:v>
                </c:pt>
                <c:pt idx="789">
                  <c:v>14.8</c:v>
                </c:pt>
                <c:pt idx="790">
                  <c:v>14.8</c:v>
                </c:pt>
                <c:pt idx="791">
                  <c:v>14.8</c:v>
                </c:pt>
                <c:pt idx="792">
                  <c:v>14.8</c:v>
                </c:pt>
                <c:pt idx="793">
                  <c:v>14.8</c:v>
                </c:pt>
                <c:pt idx="794">
                  <c:v>14.8</c:v>
                </c:pt>
                <c:pt idx="795">
                  <c:v>14.8</c:v>
                </c:pt>
                <c:pt idx="796">
                  <c:v>14.8</c:v>
                </c:pt>
                <c:pt idx="797">
                  <c:v>14.8</c:v>
                </c:pt>
                <c:pt idx="798">
                  <c:v>14.8</c:v>
                </c:pt>
                <c:pt idx="799">
                  <c:v>14.8</c:v>
                </c:pt>
                <c:pt idx="800">
                  <c:v>14.8</c:v>
                </c:pt>
                <c:pt idx="801">
                  <c:v>14.8</c:v>
                </c:pt>
                <c:pt idx="802">
                  <c:v>14.8</c:v>
                </c:pt>
                <c:pt idx="803">
                  <c:v>14.8</c:v>
                </c:pt>
                <c:pt idx="804">
                  <c:v>14.8</c:v>
                </c:pt>
                <c:pt idx="805">
                  <c:v>14.8</c:v>
                </c:pt>
                <c:pt idx="806">
                  <c:v>14.8</c:v>
                </c:pt>
                <c:pt idx="807">
                  <c:v>14.8</c:v>
                </c:pt>
                <c:pt idx="808">
                  <c:v>14.8</c:v>
                </c:pt>
                <c:pt idx="809">
                  <c:v>14.8</c:v>
                </c:pt>
                <c:pt idx="810">
                  <c:v>14.8</c:v>
                </c:pt>
                <c:pt idx="811">
                  <c:v>14.8</c:v>
                </c:pt>
                <c:pt idx="812">
                  <c:v>14.8</c:v>
                </c:pt>
                <c:pt idx="813">
                  <c:v>14.8</c:v>
                </c:pt>
                <c:pt idx="814">
                  <c:v>14.8</c:v>
                </c:pt>
                <c:pt idx="815">
                  <c:v>14.8</c:v>
                </c:pt>
                <c:pt idx="816">
                  <c:v>14.8</c:v>
                </c:pt>
                <c:pt idx="817">
                  <c:v>14.8</c:v>
                </c:pt>
                <c:pt idx="818">
                  <c:v>14.8</c:v>
                </c:pt>
                <c:pt idx="819">
                  <c:v>14.8</c:v>
                </c:pt>
                <c:pt idx="820">
                  <c:v>14.8</c:v>
                </c:pt>
                <c:pt idx="821">
                  <c:v>14.8</c:v>
                </c:pt>
                <c:pt idx="822">
                  <c:v>14.8</c:v>
                </c:pt>
                <c:pt idx="823">
                  <c:v>14.8</c:v>
                </c:pt>
                <c:pt idx="824">
                  <c:v>14.8</c:v>
                </c:pt>
                <c:pt idx="825">
                  <c:v>14.8</c:v>
                </c:pt>
                <c:pt idx="826">
                  <c:v>14.8</c:v>
                </c:pt>
                <c:pt idx="827">
                  <c:v>14.8</c:v>
                </c:pt>
                <c:pt idx="828">
                  <c:v>14.8</c:v>
                </c:pt>
                <c:pt idx="829">
                  <c:v>14.8</c:v>
                </c:pt>
                <c:pt idx="830">
                  <c:v>14.8</c:v>
                </c:pt>
                <c:pt idx="831">
                  <c:v>14.8</c:v>
                </c:pt>
                <c:pt idx="832">
                  <c:v>14.8</c:v>
                </c:pt>
                <c:pt idx="833">
                  <c:v>14.8</c:v>
                </c:pt>
                <c:pt idx="834">
                  <c:v>14.8</c:v>
                </c:pt>
                <c:pt idx="835">
                  <c:v>14.8</c:v>
                </c:pt>
                <c:pt idx="836">
                  <c:v>14.8</c:v>
                </c:pt>
                <c:pt idx="837">
                  <c:v>14.8</c:v>
                </c:pt>
                <c:pt idx="838">
                  <c:v>14.8</c:v>
                </c:pt>
                <c:pt idx="839">
                  <c:v>14.8</c:v>
                </c:pt>
                <c:pt idx="840">
                  <c:v>14.8</c:v>
                </c:pt>
                <c:pt idx="841">
                  <c:v>14.8</c:v>
                </c:pt>
                <c:pt idx="842">
                  <c:v>14.8</c:v>
                </c:pt>
                <c:pt idx="843">
                  <c:v>14.8</c:v>
                </c:pt>
                <c:pt idx="844">
                  <c:v>14.8</c:v>
                </c:pt>
                <c:pt idx="845">
                  <c:v>14.8</c:v>
                </c:pt>
                <c:pt idx="846">
                  <c:v>14.8</c:v>
                </c:pt>
                <c:pt idx="847">
                  <c:v>14.8</c:v>
                </c:pt>
                <c:pt idx="848">
                  <c:v>14.8</c:v>
                </c:pt>
                <c:pt idx="849">
                  <c:v>14.8</c:v>
                </c:pt>
                <c:pt idx="850">
                  <c:v>14.8</c:v>
                </c:pt>
                <c:pt idx="851">
                  <c:v>14.8</c:v>
                </c:pt>
                <c:pt idx="852">
                  <c:v>14.8</c:v>
                </c:pt>
                <c:pt idx="853">
                  <c:v>14.8</c:v>
                </c:pt>
                <c:pt idx="854">
                  <c:v>14.8</c:v>
                </c:pt>
                <c:pt idx="855">
                  <c:v>14.8</c:v>
                </c:pt>
                <c:pt idx="856">
                  <c:v>14.8</c:v>
                </c:pt>
                <c:pt idx="857">
                  <c:v>14.8</c:v>
                </c:pt>
                <c:pt idx="858">
                  <c:v>14.8</c:v>
                </c:pt>
                <c:pt idx="859">
                  <c:v>14.8</c:v>
                </c:pt>
                <c:pt idx="860">
                  <c:v>14.8</c:v>
                </c:pt>
                <c:pt idx="861">
                  <c:v>14.8</c:v>
                </c:pt>
                <c:pt idx="862">
                  <c:v>14.8</c:v>
                </c:pt>
                <c:pt idx="863">
                  <c:v>14.8</c:v>
                </c:pt>
                <c:pt idx="864">
                  <c:v>14.8</c:v>
                </c:pt>
                <c:pt idx="865">
                  <c:v>14.8</c:v>
                </c:pt>
                <c:pt idx="866">
                  <c:v>14.8</c:v>
                </c:pt>
                <c:pt idx="867">
                  <c:v>14.8</c:v>
                </c:pt>
                <c:pt idx="868">
                  <c:v>14.8</c:v>
                </c:pt>
                <c:pt idx="869">
                  <c:v>14.8</c:v>
                </c:pt>
                <c:pt idx="870">
                  <c:v>14.8</c:v>
                </c:pt>
                <c:pt idx="871">
                  <c:v>14.8</c:v>
                </c:pt>
                <c:pt idx="872">
                  <c:v>14.8</c:v>
                </c:pt>
                <c:pt idx="873">
                  <c:v>14.8</c:v>
                </c:pt>
                <c:pt idx="874">
                  <c:v>14.8</c:v>
                </c:pt>
                <c:pt idx="875">
                  <c:v>14.8</c:v>
                </c:pt>
                <c:pt idx="876">
                  <c:v>14.8</c:v>
                </c:pt>
                <c:pt idx="877">
                  <c:v>14.8</c:v>
                </c:pt>
                <c:pt idx="878">
                  <c:v>14.8</c:v>
                </c:pt>
                <c:pt idx="879">
                  <c:v>14.8</c:v>
                </c:pt>
                <c:pt idx="880">
                  <c:v>14.8</c:v>
                </c:pt>
                <c:pt idx="881">
                  <c:v>14.8</c:v>
                </c:pt>
                <c:pt idx="882">
                  <c:v>14.8</c:v>
                </c:pt>
                <c:pt idx="883">
                  <c:v>14.8</c:v>
                </c:pt>
                <c:pt idx="884">
                  <c:v>14.8</c:v>
                </c:pt>
                <c:pt idx="885">
                  <c:v>14.8</c:v>
                </c:pt>
                <c:pt idx="886">
                  <c:v>14.8</c:v>
                </c:pt>
                <c:pt idx="887">
                  <c:v>14.8</c:v>
                </c:pt>
                <c:pt idx="888">
                  <c:v>14.8</c:v>
                </c:pt>
                <c:pt idx="889">
                  <c:v>14.8</c:v>
                </c:pt>
                <c:pt idx="890">
                  <c:v>14.8</c:v>
                </c:pt>
                <c:pt idx="891">
                  <c:v>14.8</c:v>
                </c:pt>
                <c:pt idx="892">
                  <c:v>14.8</c:v>
                </c:pt>
                <c:pt idx="893">
                  <c:v>14.8</c:v>
                </c:pt>
                <c:pt idx="894">
                  <c:v>14.8</c:v>
                </c:pt>
                <c:pt idx="895">
                  <c:v>14.8</c:v>
                </c:pt>
                <c:pt idx="896">
                  <c:v>14.8</c:v>
                </c:pt>
                <c:pt idx="897">
                  <c:v>14.8</c:v>
                </c:pt>
                <c:pt idx="898">
                  <c:v>14.8</c:v>
                </c:pt>
                <c:pt idx="899">
                  <c:v>14.8</c:v>
                </c:pt>
                <c:pt idx="900">
                  <c:v>14.8</c:v>
                </c:pt>
                <c:pt idx="901">
                  <c:v>14.8</c:v>
                </c:pt>
                <c:pt idx="902">
                  <c:v>14.8</c:v>
                </c:pt>
                <c:pt idx="903">
                  <c:v>14.8</c:v>
                </c:pt>
                <c:pt idx="904">
                  <c:v>14.8</c:v>
                </c:pt>
                <c:pt idx="905">
                  <c:v>14.8</c:v>
                </c:pt>
                <c:pt idx="906">
                  <c:v>14.8</c:v>
                </c:pt>
                <c:pt idx="907">
                  <c:v>14.8</c:v>
                </c:pt>
                <c:pt idx="908">
                  <c:v>14.8</c:v>
                </c:pt>
                <c:pt idx="909">
                  <c:v>14.8</c:v>
                </c:pt>
                <c:pt idx="910">
                  <c:v>14.8</c:v>
                </c:pt>
                <c:pt idx="911">
                  <c:v>14.8</c:v>
                </c:pt>
                <c:pt idx="912">
                  <c:v>14.8</c:v>
                </c:pt>
                <c:pt idx="913">
                  <c:v>14.8</c:v>
                </c:pt>
                <c:pt idx="914">
                  <c:v>14.8</c:v>
                </c:pt>
                <c:pt idx="915">
                  <c:v>14.8</c:v>
                </c:pt>
                <c:pt idx="916">
                  <c:v>14.8</c:v>
                </c:pt>
                <c:pt idx="917">
                  <c:v>14.8</c:v>
                </c:pt>
                <c:pt idx="918">
                  <c:v>14.8</c:v>
                </c:pt>
                <c:pt idx="919">
                  <c:v>14.8</c:v>
                </c:pt>
                <c:pt idx="920">
                  <c:v>14.8</c:v>
                </c:pt>
                <c:pt idx="921">
                  <c:v>14.8</c:v>
                </c:pt>
                <c:pt idx="922">
                  <c:v>14.8</c:v>
                </c:pt>
                <c:pt idx="923">
                  <c:v>14.8</c:v>
                </c:pt>
                <c:pt idx="924">
                  <c:v>14.8</c:v>
                </c:pt>
                <c:pt idx="925">
                  <c:v>14.8</c:v>
                </c:pt>
                <c:pt idx="926">
                  <c:v>14.8</c:v>
                </c:pt>
                <c:pt idx="927">
                  <c:v>14.8</c:v>
                </c:pt>
                <c:pt idx="928">
                  <c:v>14.8</c:v>
                </c:pt>
                <c:pt idx="929">
                  <c:v>14.8</c:v>
                </c:pt>
                <c:pt idx="930">
                  <c:v>14.8</c:v>
                </c:pt>
                <c:pt idx="931">
                  <c:v>14.8</c:v>
                </c:pt>
                <c:pt idx="932">
                  <c:v>14.8</c:v>
                </c:pt>
                <c:pt idx="933">
                  <c:v>14.8</c:v>
                </c:pt>
                <c:pt idx="934">
                  <c:v>14.8</c:v>
                </c:pt>
                <c:pt idx="935">
                  <c:v>14.8</c:v>
                </c:pt>
                <c:pt idx="936">
                  <c:v>14.8</c:v>
                </c:pt>
                <c:pt idx="937">
                  <c:v>14.8</c:v>
                </c:pt>
                <c:pt idx="938">
                  <c:v>14.8</c:v>
                </c:pt>
                <c:pt idx="939">
                  <c:v>14.8</c:v>
                </c:pt>
                <c:pt idx="940">
                  <c:v>14.8</c:v>
                </c:pt>
                <c:pt idx="941">
                  <c:v>14.8</c:v>
                </c:pt>
                <c:pt idx="942">
                  <c:v>14.8</c:v>
                </c:pt>
                <c:pt idx="943">
                  <c:v>14.8</c:v>
                </c:pt>
                <c:pt idx="944">
                  <c:v>14.8</c:v>
                </c:pt>
                <c:pt idx="945">
                  <c:v>14.8</c:v>
                </c:pt>
                <c:pt idx="946">
                  <c:v>14.8</c:v>
                </c:pt>
                <c:pt idx="947">
                  <c:v>14.8</c:v>
                </c:pt>
                <c:pt idx="948">
                  <c:v>14.8</c:v>
                </c:pt>
                <c:pt idx="949">
                  <c:v>14.8</c:v>
                </c:pt>
                <c:pt idx="950">
                  <c:v>14.8</c:v>
                </c:pt>
                <c:pt idx="951">
                  <c:v>14.8</c:v>
                </c:pt>
                <c:pt idx="952">
                  <c:v>14.8</c:v>
                </c:pt>
                <c:pt idx="953">
                  <c:v>14.8</c:v>
                </c:pt>
                <c:pt idx="954">
                  <c:v>14.8</c:v>
                </c:pt>
                <c:pt idx="955">
                  <c:v>14.8</c:v>
                </c:pt>
                <c:pt idx="956">
                  <c:v>14.8</c:v>
                </c:pt>
                <c:pt idx="957">
                  <c:v>14.8</c:v>
                </c:pt>
                <c:pt idx="958">
                  <c:v>14.8</c:v>
                </c:pt>
                <c:pt idx="959">
                  <c:v>14.8</c:v>
                </c:pt>
                <c:pt idx="960">
                  <c:v>14.8</c:v>
                </c:pt>
                <c:pt idx="961">
                  <c:v>14.8</c:v>
                </c:pt>
                <c:pt idx="962">
                  <c:v>14.8</c:v>
                </c:pt>
                <c:pt idx="963">
                  <c:v>14.8</c:v>
                </c:pt>
                <c:pt idx="964">
                  <c:v>14.8</c:v>
                </c:pt>
                <c:pt idx="965">
                  <c:v>14.8</c:v>
                </c:pt>
                <c:pt idx="966">
                  <c:v>14.8</c:v>
                </c:pt>
                <c:pt idx="967">
                  <c:v>14.8</c:v>
                </c:pt>
                <c:pt idx="968">
                  <c:v>14.8</c:v>
                </c:pt>
                <c:pt idx="969">
                  <c:v>14.8</c:v>
                </c:pt>
                <c:pt idx="970">
                  <c:v>14.8</c:v>
                </c:pt>
                <c:pt idx="971">
                  <c:v>14.8</c:v>
                </c:pt>
                <c:pt idx="972">
                  <c:v>14.8</c:v>
                </c:pt>
                <c:pt idx="973">
                  <c:v>14.8</c:v>
                </c:pt>
                <c:pt idx="974">
                  <c:v>14.8</c:v>
                </c:pt>
                <c:pt idx="975">
                  <c:v>14.8</c:v>
                </c:pt>
                <c:pt idx="976">
                  <c:v>14.8</c:v>
                </c:pt>
                <c:pt idx="977">
                  <c:v>14.8</c:v>
                </c:pt>
                <c:pt idx="978">
                  <c:v>14.8</c:v>
                </c:pt>
                <c:pt idx="979">
                  <c:v>14.8</c:v>
                </c:pt>
                <c:pt idx="980">
                  <c:v>14.8</c:v>
                </c:pt>
                <c:pt idx="981">
                  <c:v>14.8</c:v>
                </c:pt>
                <c:pt idx="982">
                  <c:v>14.8</c:v>
                </c:pt>
                <c:pt idx="983">
                  <c:v>14.8</c:v>
                </c:pt>
                <c:pt idx="984">
                  <c:v>14.8</c:v>
                </c:pt>
                <c:pt idx="985">
                  <c:v>14.8</c:v>
                </c:pt>
                <c:pt idx="986">
                  <c:v>14.8</c:v>
                </c:pt>
                <c:pt idx="987">
                  <c:v>14.8</c:v>
                </c:pt>
                <c:pt idx="988">
                  <c:v>14.8</c:v>
                </c:pt>
                <c:pt idx="989">
                  <c:v>14.8</c:v>
                </c:pt>
                <c:pt idx="990">
                  <c:v>14.8</c:v>
                </c:pt>
                <c:pt idx="991">
                  <c:v>14.8</c:v>
                </c:pt>
                <c:pt idx="992">
                  <c:v>14.8</c:v>
                </c:pt>
                <c:pt idx="993">
                  <c:v>14.8</c:v>
                </c:pt>
                <c:pt idx="994">
                  <c:v>14.8</c:v>
                </c:pt>
                <c:pt idx="995">
                  <c:v>14.8</c:v>
                </c:pt>
                <c:pt idx="996">
                  <c:v>14.8</c:v>
                </c:pt>
                <c:pt idx="997">
                  <c:v>14.8</c:v>
                </c:pt>
                <c:pt idx="998">
                  <c:v>14.8</c:v>
                </c:pt>
                <c:pt idx="999">
                  <c:v>14.8</c:v>
                </c:pt>
                <c:pt idx="1000">
                  <c:v>14.8</c:v>
                </c:pt>
                <c:pt idx="1001">
                  <c:v>14.8</c:v>
                </c:pt>
                <c:pt idx="1002">
                  <c:v>14.8</c:v>
                </c:pt>
                <c:pt idx="1003">
                  <c:v>14.8</c:v>
                </c:pt>
                <c:pt idx="1004">
                  <c:v>14.8</c:v>
                </c:pt>
                <c:pt idx="1005">
                  <c:v>14.8</c:v>
                </c:pt>
                <c:pt idx="1006">
                  <c:v>14.8</c:v>
                </c:pt>
                <c:pt idx="1007">
                  <c:v>14.8</c:v>
                </c:pt>
                <c:pt idx="1008">
                  <c:v>14.8</c:v>
                </c:pt>
                <c:pt idx="1009">
                  <c:v>14.8</c:v>
                </c:pt>
                <c:pt idx="1010">
                  <c:v>14.8</c:v>
                </c:pt>
                <c:pt idx="1011">
                  <c:v>14.8</c:v>
                </c:pt>
                <c:pt idx="1012">
                  <c:v>14.8</c:v>
                </c:pt>
                <c:pt idx="1013">
                  <c:v>14.8</c:v>
                </c:pt>
                <c:pt idx="1014">
                  <c:v>14.8</c:v>
                </c:pt>
                <c:pt idx="1015">
                  <c:v>14.8</c:v>
                </c:pt>
                <c:pt idx="1016">
                  <c:v>14.8</c:v>
                </c:pt>
                <c:pt idx="1017">
                  <c:v>14.8</c:v>
                </c:pt>
                <c:pt idx="1018">
                  <c:v>14.8</c:v>
                </c:pt>
                <c:pt idx="1019">
                  <c:v>14.8</c:v>
                </c:pt>
                <c:pt idx="1020">
                  <c:v>14.8</c:v>
                </c:pt>
                <c:pt idx="1021">
                  <c:v>14.8</c:v>
                </c:pt>
                <c:pt idx="1022">
                  <c:v>14.8</c:v>
                </c:pt>
                <c:pt idx="1023">
                  <c:v>14.8</c:v>
                </c:pt>
                <c:pt idx="1024">
                  <c:v>14.8</c:v>
                </c:pt>
                <c:pt idx="1025">
                  <c:v>14.8</c:v>
                </c:pt>
                <c:pt idx="1026">
                  <c:v>14.8</c:v>
                </c:pt>
                <c:pt idx="1027">
                  <c:v>14.8</c:v>
                </c:pt>
                <c:pt idx="1028">
                  <c:v>14.8</c:v>
                </c:pt>
                <c:pt idx="1029">
                  <c:v>14.8</c:v>
                </c:pt>
                <c:pt idx="1030">
                  <c:v>14.8</c:v>
                </c:pt>
                <c:pt idx="1031">
                  <c:v>14.8</c:v>
                </c:pt>
                <c:pt idx="1032">
                  <c:v>14.8</c:v>
                </c:pt>
                <c:pt idx="1033">
                  <c:v>14.8</c:v>
                </c:pt>
                <c:pt idx="1034">
                  <c:v>14.8</c:v>
                </c:pt>
                <c:pt idx="1035">
                  <c:v>14.8</c:v>
                </c:pt>
                <c:pt idx="1036">
                  <c:v>14.8</c:v>
                </c:pt>
                <c:pt idx="1037">
                  <c:v>14.8</c:v>
                </c:pt>
                <c:pt idx="1038">
                  <c:v>14.8</c:v>
                </c:pt>
                <c:pt idx="1039">
                  <c:v>14.8</c:v>
                </c:pt>
                <c:pt idx="1040">
                  <c:v>14.8</c:v>
                </c:pt>
                <c:pt idx="1041">
                  <c:v>14.8</c:v>
                </c:pt>
                <c:pt idx="1042">
                  <c:v>14.8</c:v>
                </c:pt>
                <c:pt idx="1043">
                  <c:v>14.8</c:v>
                </c:pt>
                <c:pt idx="1044">
                  <c:v>14.8</c:v>
                </c:pt>
                <c:pt idx="1045">
                  <c:v>14.8</c:v>
                </c:pt>
                <c:pt idx="1046">
                  <c:v>14.8</c:v>
                </c:pt>
                <c:pt idx="1047">
                  <c:v>14.8</c:v>
                </c:pt>
                <c:pt idx="1048">
                  <c:v>14.8</c:v>
                </c:pt>
                <c:pt idx="1049">
                  <c:v>14.8</c:v>
                </c:pt>
                <c:pt idx="1050">
                  <c:v>14.8</c:v>
                </c:pt>
                <c:pt idx="1051">
                  <c:v>14.8</c:v>
                </c:pt>
                <c:pt idx="1052">
                  <c:v>14.8</c:v>
                </c:pt>
                <c:pt idx="1053">
                  <c:v>14.8</c:v>
                </c:pt>
                <c:pt idx="1054">
                  <c:v>14.8</c:v>
                </c:pt>
                <c:pt idx="1055">
                  <c:v>14.8</c:v>
                </c:pt>
                <c:pt idx="1056">
                  <c:v>14.8</c:v>
                </c:pt>
                <c:pt idx="1057">
                  <c:v>14.8</c:v>
                </c:pt>
                <c:pt idx="1058">
                  <c:v>14.8</c:v>
                </c:pt>
                <c:pt idx="1059">
                  <c:v>14.8</c:v>
                </c:pt>
                <c:pt idx="1060">
                  <c:v>14.8</c:v>
                </c:pt>
                <c:pt idx="1061">
                  <c:v>14.8</c:v>
                </c:pt>
                <c:pt idx="1062">
                  <c:v>14.8</c:v>
                </c:pt>
                <c:pt idx="1063">
                  <c:v>14.8</c:v>
                </c:pt>
                <c:pt idx="1064">
                  <c:v>14.8</c:v>
                </c:pt>
                <c:pt idx="1065">
                  <c:v>14.8</c:v>
                </c:pt>
                <c:pt idx="1066">
                  <c:v>14.8</c:v>
                </c:pt>
                <c:pt idx="1067">
                  <c:v>14.8</c:v>
                </c:pt>
                <c:pt idx="1068">
                  <c:v>14.8</c:v>
                </c:pt>
                <c:pt idx="1069">
                  <c:v>14.8</c:v>
                </c:pt>
                <c:pt idx="1070">
                  <c:v>14.8</c:v>
                </c:pt>
                <c:pt idx="1071">
                  <c:v>14.8</c:v>
                </c:pt>
                <c:pt idx="1072">
                  <c:v>14.8</c:v>
                </c:pt>
                <c:pt idx="1073">
                  <c:v>14.8</c:v>
                </c:pt>
                <c:pt idx="1074">
                  <c:v>14.8</c:v>
                </c:pt>
                <c:pt idx="1075">
                  <c:v>14.8</c:v>
                </c:pt>
                <c:pt idx="1076">
                  <c:v>14.8</c:v>
                </c:pt>
                <c:pt idx="1077">
                  <c:v>14.8</c:v>
                </c:pt>
                <c:pt idx="1078">
                  <c:v>14.8</c:v>
                </c:pt>
                <c:pt idx="1079">
                  <c:v>14.8</c:v>
                </c:pt>
                <c:pt idx="1080">
                  <c:v>14.8</c:v>
                </c:pt>
                <c:pt idx="1081">
                  <c:v>14.8</c:v>
                </c:pt>
                <c:pt idx="1082">
                  <c:v>14.8</c:v>
                </c:pt>
                <c:pt idx="1083">
                  <c:v>14.8</c:v>
                </c:pt>
                <c:pt idx="1084">
                  <c:v>14.8</c:v>
                </c:pt>
                <c:pt idx="1085">
                  <c:v>14.8</c:v>
                </c:pt>
                <c:pt idx="1086">
                  <c:v>14.8</c:v>
                </c:pt>
                <c:pt idx="1087">
                  <c:v>14.8</c:v>
                </c:pt>
                <c:pt idx="1088">
                  <c:v>14.8</c:v>
                </c:pt>
                <c:pt idx="1089">
                  <c:v>14.8</c:v>
                </c:pt>
                <c:pt idx="1090">
                  <c:v>14.8</c:v>
                </c:pt>
                <c:pt idx="1091">
                  <c:v>14.8</c:v>
                </c:pt>
                <c:pt idx="1092">
                  <c:v>14.8</c:v>
                </c:pt>
                <c:pt idx="1093">
                  <c:v>14.8</c:v>
                </c:pt>
                <c:pt idx="1094">
                  <c:v>14.8</c:v>
                </c:pt>
                <c:pt idx="1095">
                  <c:v>14.8</c:v>
                </c:pt>
                <c:pt idx="1096">
                  <c:v>14.8</c:v>
                </c:pt>
                <c:pt idx="1097">
                  <c:v>14.8</c:v>
                </c:pt>
                <c:pt idx="1098">
                  <c:v>14.8</c:v>
                </c:pt>
                <c:pt idx="1099">
                  <c:v>14.8</c:v>
                </c:pt>
                <c:pt idx="1100">
                  <c:v>14.8</c:v>
                </c:pt>
                <c:pt idx="1101">
                  <c:v>14.8</c:v>
                </c:pt>
                <c:pt idx="1102">
                  <c:v>14.8</c:v>
                </c:pt>
                <c:pt idx="1103">
                  <c:v>14.8</c:v>
                </c:pt>
                <c:pt idx="1104">
                  <c:v>14.8</c:v>
                </c:pt>
                <c:pt idx="1105">
                  <c:v>14.8</c:v>
                </c:pt>
                <c:pt idx="1106">
                  <c:v>14.8</c:v>
                </c:pt>
                <c:pt idx="1107">
                  <c:v>14.8</c:v>
                </c:pt>
                <c:pt idx="1108">
                  <c:v>14.9</c:v>
                </c:pt>
                <c:pt idx="1109">
                  <c:v>14.9</c:v>
                </c:pt>
                <c:pt idx="1110">
                  <c:v>14.9</c:v>
                </c:pt>
                <c:pt idx="1111">
                  <c:v>14.9</c:v>
                </c:pt>
                <c:pt idx="1112">
                  <c:v>14.9</c:v>
                </c:pt>
                <c:pt idx="1113">
                  <c:v>14.9</c:v>
                </c:pt>
                <c:pt idx="1114">
                  <c:v>14.9</c:v>
                </c:pt>
                <c:pt idx="1115">
                  <c:v>14.9</c:v>
                </c:pt>
                <c:pt idx="1116">
                  <c:v>14.9</c:v>
                </c:pt>
                <c:pt idx="1117">
                  <c:v>14.9</c:v>
                </c:pt>
                <c:pt idx="1118">
                  <c:v>14.9</c:v>
                </c:pt>
                <c:pt idx="1119">
                  <c:v>14.9</c:v>
                </c:pt>
                <c:pt idx="1120">
                  <c:v>14.9</c:v>
                </c:pt>
                <c:pt idx="1121">
                  <c:v>14.9</c:v>
                </c:pt>
                <c:pt idx="1122">
                  <c:v>14.9</c:v>
                </c:pt>
                <c:pt idx="1123">
                  <c:v>14.9</c:v>
                </c:pt>
                <c:pt idx="1124">
                  <c:v>15</c:v>
                </c:pt>
                <c:pt idx="1125">
                  <c:v>15</c:v>
                </c:pt>
                <c:pt idx="1126">
                  <c:v>15</c:v>
                </c:pt>
                <c:pt idx="1127">
                  <c:v>15</c:v>
                </c:pt>
                <c:pt idx="1128">
                  <c:v>15</c:v>
                </c:pt>
                <c:pt idx="1129">
                  <c:v>15</c:v>
                </c:pt>
                <c:pt idx="1130">
                  <c:v>15</c:v>
                </c:pt>
                <c:pt idx="1131">
                  <c:v>15</c:v>
                </c:pt>
                <c:pt idx="1132">
                  <c:v>15</c:v>
                </c:pt>
                <c:pt idx="1133">
                  <c:v>15</c:v>
                </c:pt>
                <c:pt idx="1134">
                  <c:v>15</c:v>
                </c:pt>
                <c:pt idx="1135">
                  <c:v>15</c:v>
                </c:pt>
                <c:pt idx="1136">
                  <c:v>15</c:v>
                </c:pt>
                <c:pt idx="1137">
                  <c:v>15</c:v>
                </c:pt>
                <c:pt idx="1138">
                  <c:v>15</c:v>
                </c:pt>
                <c:pt idx="1139">
                  <c:v>15</c:v>
                </c:pt>
                <c:pt idx="1140">
                  <c:v>15.1</c:v>
                </c:pt>
                <c:pt idx="1141">
                  <c:v>15.1</c:v>
                </c:pt>
                <c:pt idx="1142">
                  <c:v>15.1</c:v>
                </c:pt>
                <c:pt idx="1143">
                  <c:v>15.1</c:v>
                </c:pt>
                <c:pt idx="1144">
                  <c:v>15.1</c:v>
                </c:pt>
                <c:pt idx="1145">
                  <c:v>15.1</c:v>
                </c:pt>
                <c:pt idx="1146">
                  <c:v>15.1</c:v>
                </c:pt>
                <c:pt idx="1147">
                  <c:v>15.1</c:v>
                </c:pt>
                <c:pt idx="1148">
                  <c:v>15.1</c:v>
                </c:pt>
                <c:pt idx="1149">
                  <c:v>15.1</c:v>
                </c:pt>
                <c:pt idx="1150">
                  <c:v>15.1</c:v>
                </c:pt>
                <c:pt idx="1151">
                  <c:v>15.1</c:v>
                </c:pt>
                <c:pt idx="1152">
                  <c:v>15.1</c:v>
                </c:pt>
                <c:pt idx="1153">
                  <c:v>15.1</c:v>
                </c:pt>
                <c:pt idx="1154">
                  <c:v>15.1</c:v>
                </c:pt>
                <c:pt idx="1155">
                  <c:v>15.1</c:v>
                </c:pt>
                <c:pt idx="1156">
                  <c:v>15.1</c:v>
                </c:pt>
                <c:pt idx="1157">
                  <c:v>15.1</c:v>
                </c:pt>
                <c:pt idx="1158">
                  <c:v>15.1</c:v>
                </c:pt>
                <c:pt idx="1159">
                  <c:v>15.1</c:v>
                </c:pt>
                <c:pt idx="1160">
                  <c:v>15.1</c:v>
                </c:pt>
                <c:pt idx="1161">
                  <c:v>15.1</c:v>
                </c:pt>
                <c:pt idx="1162">
                  <c:v>15.1</c:v>
                </c:pt>
                <c:pt idx="1163">
                  <c:v>15.1</c:v>
                </c:pt>
                <c:pt idx="1164">
                  <c:v>15.1</c:v>
                </c:pt>
                <c:pt idx="1165">
                  <c:v>15.3</c:v>
                </c:pt>
                <c:pt idx="1166">
                  <c:v>15.3</c:v>
                </c:pt>
                <c:pt idx="1167">
                  <c:v>15.3</c:v>
                </c:pt>
                <c:pt idx="1168">
                  <c:v>15.3</c:v>
                </c:pt>
                <c:pt idx="1169">
                  <c:v>15.3</c:v>
                </c:pt>
                <c:pt idx="1170">
                  <c:v>15.3</c:v>
                </c:pt>
                <c:pt idx="1171">
                  <c:v>15.3</c:v>
                </c:pt>
                <c:pt idx="1172">
                  <c:v>15.3</c:v>
                </c:pt>
                <c:pt idx="1173">
                  <c:v>15.3</c:v>
                </c:pt>
                <c:pt idx="1174">
                  <c:v>15.3</c:v>
                </c:pt>
                <c:pt idx="1175">
                  <c:v>15.3</c:v>
                </c:pt>
                <c:pt idx="1176">
                  <c:v>15.3</c:v>
                </c:pt>
                <c:pt idx="1177">
                  <c:v>15.3</c:v>
                </c:pt>
                <c:pt idx="1178">
                  <c:v>15.3</c:v>
                </c:pt>
                <c:pt idx="1179">
                  <c:v>15.3</c:v>
                </c:pt>
                <c:pt idx="1180">
                  <c:v>15.3</c:v>
                </c:pt>
                <c:pt idx="1181">
                  <c:v>15.4</c:v>
                </c:pt>
                <c:pt idx="1182">
                  <c:v>15.4</c:v>
                </c:pt>
                <c:pt idx="1183">
                  <c:v>15.4</c:v>
                </c:pt>
                <c:pt idx="1184">
                  <c:v>15.4</c:v>
                </c:pt>
                <c:pt idx="1185">
                  <c:v>15.4</c:v>
                </c:pt>
                <c:pt idx="1186">
                  <c:v>15.4</c:v>
                </c:pt>
                <c:pt idx="1187">
                  <c:v>15.4</c:v>
                </c:pt>
                <c:pt idx="1188">
                  <c:v>15.4</c:v>
                </c:pt>
                <c:pt idx="1189">
                  <c:v>15.4</c:v>
                </c:pt>
                <c:pt idx="1190">
                  <c:v>15.4</c:v>
                </c:pt>
                <c:pt idx="1191">
                  <c:v>15.4</c:v>
                </c:pt>
                <c:pt idx="1192">
                  <c:v>15.4</c:v>
                </c:pt>
                <c:pt idx="1193">
                  <c:v>15.4</c:v>
                </c:pt>
                <c:pt idx="1194">
                  <c:v>15.4</c:v>
                </c:pt>
                <c:pt idx="1195">
                  <c:v>15.4</c:v>
                </c:pt>
                <c:pt idx="1196">
                  <c:v>15.4</c:v>
                </c:pt>
                <c:pt idx="1197">
                  <c:v>15.4</c:v>
                </c:pt>
                <c:pt idx="1198">
                  <c:v>15.5</c:v>
                </c:pt>
                <c:pt idx="1199">
                  <c:v>15.5</c:v>
                </c:pt>
                <c:pt idx="1200">
                  <c:v>15.5</c:v>
                </c:pt>
                <c:pt idx="1201">
                  <c:v>15.5</c:v>
                </c:pt>
                <c:pt idx="1202">
                  <c:v>15.5</c:v>
                </c:pt>
                <c:pt idx="1203">
                  <c:v>15.5</c:v>
                </c:pt>
                <c:pt idx="1204">
                  <c:v>15.5</c:v>
                </c:pt>
                <c:pt idx="1205">
                  <c:v>15.5</c:v>
                </c:pt>
                <c:pt idx="1206">
                  <c:v>15.6</c:v>
                </c:pt>
                <c:pt idx="1207">
                  <c:v>15.6</c:v>
                </c:pt>
                <c:pt idx="1208">
                  <c:v>15.6</c:v>
                </c:pt>
                <c:pt idx="1209">
                  <c:v>15.6</c:v>
                </c:pt>
                <c:pt idx="1210">
                  <c:v>15.6</c:v>
                </c:pt>
                <c:pt idx="1211">
                  <c:v>15.6</c:v>
                </c:pt>
                <c:pt idx="1212">
                  <c:v>15.6</c:v>
                </c:pt>
                <c:pt idx="1213">
                  <c:v>15.6</c:v>
                </c:pt>
                <c:pt idx="1214">
                  <c:v>15.7</c:v>
                </c:pt>
                <c:pt idx="1215">
                  <c:v>15.7</c:v>
                </c:pt>
                <c:pt idx="1216">
                  <c:v>15.7</c:v>
                </c:pt>
                <c:pt idx="1217">
                  <c:v>15.7</c:v>
                </c:pt>
                <c:pt idx="1218">
                  <c:v>15.7</c:v>
                </c:pt>
                <c:pt idx="1219">
                  <c:v>15.7</c:v>
                </c:pt>
                <c:pt idx="1220">
                  <c:v>15.7</c:v>
                </c:pt>
                <c:pt idx="1221">
                  <c:v>15.7</c:v>
                </c:pt>
                <c:pt idx="1222">
                  <c:v>15.7</c:v>
                </c:pt>
                <c:pt idx="1223">
                  <c:v>15.7</c:v>
                </c:pt>
                <c:pt idx="1224">
                  <c:v>15.7</c:v>
                </c:pt>
                <c:pt idx="1225">
                  <c:v>15.7</c:v>
                </c:pt>
                <c:pt idx="1226">
                  <c:v>15.7</c:v>
                </c:pt>
                <c:pt idx="1227">
                  <c:v>15.7</c:v>
                </c:pt>
                <c:pt idx="1228">
                  <c:v>15.7</c:v>
                </c:pt>
                <c:pt idx="1229">
                  <c:v>15.7</c:v>
                </c:pt>
                <c:pt idx="1230">
                  <c:v>15.9</c:v>
                </c:pt>
                <c:pt idx="1231">
                  <c:v>15.9</c:v>
                </c:pt>
                <c:pt idx="1232">
                  <c:v>15.9</c:v>
                </c:pt>
                <c:pt idx="1233">
                  <c:v>15.9</c:v>
                </c:pt>
                <c:pt idx="1234">
                  <c:v>15.9</c:v>
                </c:pt>
                <c:pt idx="1235">
                  <c:v>15.9</c:v>
                </c:pt>
                <c:pt idx="1236">
                  <c:v>15.9</c:v>
                </c:pt>
                <c:pt idx="1237">
                  <c:v>15.9</c:v>
                </c:pt>
                <c:pt idx="1238">
                  <c:v>15.9</c:v>
                </c:pt>
                <c:pt idx="1239">
                  <c:v>15.9</c:v>
                </c:pt>
                <c:pt idx="1240">
                  <c:v>15.9</c:v>
                </c:pt>
                <c:pt idx="1241">
                  <c:v>15.9</c:v>
                </c:pt>
                <c:pt idx="1242">
                  <c:v>15.9</c:v>
                </c:pt>
                <c:pt idx="1243">
                  <c:v>15.9</c:v>
                </c:pt>
                <c:pt idx="1244">
                  <c:v>15.9</c:v>
                </c:pt>
                <c:pt idx="1245">
                  <c:v>15.9</c:v>
                </c:pt>
                <c:pt idx="1246">
                  <c:v>15.9</c:v>
                </c:pt>
                <c:pt idx="1247">
                  <c:v>15.9</c:v>
                </c:pt>
                <c:pt idx="1248">
                  <c:v>15.9</c:v>
                </c:pt>
                <c:pt idx="1249">
                  <c:v>15.9</c:v>
                </c:pt>
                <c:pt idx="1250">
                  <c:v>15.9</c:v>
                </c:pt>
                <c:pt idx="1251">
                  <c:v>15.9</c:v>
                </c:pt>
                <c:pt idx="1252">
                  <c:v>15.9</c:v>
                </c:pt>
                <c:pt idx="1253">
                  <c:v>15.9</c:v>
                </c:pt>
                <c:pt idx="1254">
                  <c:v>15.9</c:v>
                </c:pt>
                <c:pt idx="1255">
                  <c:v>15.9</c:v>
                </c:pt>
                <c:pt idx="1256">
                  <c:v>15.9</c:v>
                </c:pt>
                <c:pt idx="1257">
                  <c:v>15.9</c:v>
                </c:pt>
                <c:pt idx="1258">
                  <c:v>15.9</c:v>
                </c:pt>
                <c:pt idx="1259">
                  <c:v>15.9</c:v>
                </c:pt>
                <c:pt idx="1260">
                  <c:v>15.9</c:v>
                </c:pt>
                <c:pt idx="1261">
                  <c:v>15.9</c:v>
                </c:pt>
                <c:pt idx="1262">
                  <c:v>15.9</c:v>
                </c:pt>
                <c:pt idx="1263">
                  <c:v>15.9</c:v>
                </c:pt>
                <c:pt idx="1264">
                  <c:v>15.9</c:v>
                </c:pt>
                <c:pt idx="1265">
                  <c:v>15.9</c:v>
                </c:pt>
                <c:pt idx="1266">
                  <c:v>15.9</c:v>
                </c:pt>
                <c:pt idx="1267">
                  <c:v>15.9</c:v>
                </c:pt>
                <c:pt idx="1268">
                  <c:v>15.9</c:v>
                </c:pt>
                <c:pt idx="1269">
                  <c:v>15.9</c:v>
                </c:pt>
                <c:pt idx="1270">
                  <c:v>15.9</c:v>
                </c:pt>
                <c:pt idx="1271">
                  <c:v>15.9</c:v>
                </c:pt>
                <c:pt idx="1272">
                  <c:v>15.9</c:v>
                </c:pt>
                <c:pt idx="1273">
                  <c:v>15.9</c:v>
                </c:pt>
                <c:pt idx="1274">
                  <c:v>15.9</c:v>
                </c:pt>
                <c:pt idx="1275">
                  <c:v>15.9</c:v>
                </c:pt>
                <c:pt idx="1276">
                  <c:v>15.9</c:v>
                </c:pt>
                <c:pt idx="1277">
                  <c:v>15.9</c:v>
                </c:pt>
                <c:pt idx="1278">
                  <c:v>15.9</c:v>
                </c:pt>
                <c:pt idx="1279">
                  <c:v>15.9</c:v>
                </c:pt>
                <c:pt idx="1280">
                  <c:v>15.9</c:v>
                </c:pt>
                <c:pt idx="1281">
                  <c:v>15.9</c:v>
                </c:pt>
                <c:pt idx="1282">
                  <c:v>15.9</c:v>
                </c:pt>
                <c:pt idx="1283">
                  <c:v>15.9</c:v>
                </c:pt>
                <c:pt idx="1284">
                  <c:v>15.9</c:v>
                </c:pt>
                <c:pt idx="1285">
                  <c:v>15.9</c:v>
                </c:pt>
                <c:pt idx="1286">
                  <c:v>15.9</c:v>
                </c:pt>
                <c:pt idx="1287">
                  <c:v>15.9</c:v>
                </c:pt>
                <c:pt idx="1288">
                  <c:v>15.9</c:v>
                </c:pt>
                <c:pt idx="1289">
                  <c:v>15.9</c:v>
                </c:pt>
                <c:pt idx="1290">
                  <c:v>15.9</c:v>
                </c:pt>
                <c:pt idx="1291">
                  <c:v>15.9</c:v>
                </c:pt>
                <c:pt idx="1292">
                  <c:v>15.9</c:v>
                </c:pt>
                <c:pt idx="1293">
                  <c:v>15.9</c:v>
                </c:pt>
                <c:pt idx="1294">
                  <c:v>15.9</c:v>
                </c:pt>
                <c:pt idx="1295">
                  <c:v>15.9</c:v>
                </c:pt>
                <c:pt idx="1296">
                  <c:v>15.9</c:v>
                </c:pt>
                <c:pt idx="1297">
                  <c:v>15.9</c:v>
                </c:pt>
                <c:pt idx="1298">
                  <c:v>15.9</c:v>
                </c:pt>
                <c:pt idx="1299">
                  <c:v>15.9</c:v>
                </c:pt>
                <c:pt idx="1300">
                  <c:v>15.9</c:v>
                </c:pt>
                <c:pt idx="1301">
                  <c:v>15.9</c:v>
                </c:pt>
                <c:pt idx="1302">
                  <c:v>16</c:v>
                </c:pt>
                <c:pt idx="1303">
                  <c:v>16</c:v>
                </c:pt>
                <c:pt idx="1304">
                  <c:v>16</c:v>
                </c:pt>
                <c:pt idx="1305">
                  <c:v>16</c:v>
                </c:pt>
                <c:pt idx="1306">
                  <c:v>16</c:v>
                </c:pt>
                <c:pt idx="1307">
                  <c:v>16</c:v>
                </c:pt>
                <c:pt idx="1308">
                  <c:v>16</c:v>
                </c:pt>
                <c:pt idx="1309">
                  <c:v>16</c:v>
                </c:pt>
                <c:pt idx="1310">
                  <c:v>16</c:v>
                </c:pt>
                <c:pt idx="1311">
                  <c:v>16</c:v>
                </c:pt>
                <c:pt idx="1312">
                  <c:v>16</c:v>
                </c:pt>
                <c:pt idx="1313">
                  <c:v>16</c:v>
                </c:pt>
                <c:pt idx="1314">
                  <c:v>16</c:v>
                </c:pt>
                <c:pt idx="1315">
                  <c:v>16</c:v>
                </c:pt>
                <c:pt idx="1316">
                  <c:v>16</c:v>
                </c:pt>
                <c:pt idx="1317">
                  <c:v>16</c:v>
                </c:pt>
                <c:pt idx="1318">
                  <c:v>16</c:v>
                </c:pt>
                <c:pt idx="1319">
                  <c:v>16</c:v>
                </c:pt>
                <c:pt idx="1320">
                  <c:v>16</c:v>
                </c:pt>
                <c:pt idx="1321">
                  <c:v>16</c:v>
                </c:pt>
                <c:pt idx="1322">
                  <c:v>16</c:v>
                </c:pt>
                <c:pt idx="1323">
                  <c:v>16</c:v>
                </c:pt>
                <c:pt idx="1324">
                  <c:v>16</c:v>
                </c:pt>
                <c:pt idx="1325">
                  <c:v>16</c:v>
                </c:pt>
                <c:pt idx="1326">
                  <c:v>16</c:v>
                </c:pt>
                <c:pt idx="1327">
                  <c:v>16</c:v>
                </c:pt>
                <c:pt idx="1328">
                  <c:v>16</c:v>
                </c:pt>
                <c:pt idx="1329">
                  <c:v>16</c:v>
                </c:pt>
                <c:pt idx="1330">
                  <c:v>16</c:v>
                </c:pt>
                <c:pt idx="1331">
                  <c:v>16</c:v>
                </c:pt>
                <c:pt idx="1332">
                  <c:v>16</c:v>
                </c:pt>
                <c:pt idx="1333">
                  <c:v>16</c:v>
                </c:pt>
                <c:pt idx="1334">
                  <c:v>16</c:v>
                </c:pt>
                <c:pt idx="1335">
                  <c:v>16.2</c:v>
                </c:pt>
                <c:pt idx="1336">
                  <c:v>16.2</c:v>
                </c:pt>
                <c:pt idx="1337">
                  <c:v>16.2</c:v>
                </c:pt>
                <c:pt idx="1338">
                  <c:v>16.2</c:v>
                </c:pt>
                <c:pt idx="1339">
                  <c:v>16.2</c:v>
                </c:pt>
                <c:pt idx="1340">
                  <c:v>16.2</c:v>
                </c:pt>
                <c:pt idx="1341">
                  <c:v>16.2</c:v>
                </c:pt>
                <c:pt idx="1342">
                  <c:v>16.2</c:v>
                </c:pt>
                <c:pt idx="1343">
                  <c:v>16.2</c:v>
                </c:pt>
                <c:pt idx="1344">
                  <c:v>16.2</c:v>
                </c:pt>
                <c:pt idx="1345">
                  <c:v>16.2</c:v>
                </c:pt>
                <c:pt idx="1346">
                  <c:v>16.2</c:v>
                </c:pt>
                <c:pt idx="1347">
                  <c:v>16.2</c:v>
                </c:pt>
                <c:pt idx="1348">
                  <c:v>16.2</c:v>
                </c:pt>
                <c:pt idx="1349">
                  <c:v>16.2</c:v>
                </c:pt>
                <c:pt idx="1350">
                  <c:v>16.2</c:v>
                </c:pt>
                <c:pt idx="1351">
                  <c:v>16.2</c:v>
                </c:pt>
                <c:pt idx="1352">
                  <c:v>16.2</c:v>
                </c:pt>
                <c:pt idx="1353">
                  <c:v>16.2</c:v>
                </c:pt>
                <c:pt idx="1354">
                  <c:v>16.2</c:v>
                </c:pt>
                <c:pt idx="1355">
                  <c:v>16.2</c:v>
                </c:pt>
                <c:pt idx="1356">
                  <c:v>16.2</c:v>
                </c:pt>
                <c:pt idx="1357">
                  <c:v>16.2</c:v>
                </c:pt>
                <c:pt idx="1358">
                  <c:v>16.2</c:v>
                </c:pt>
                <c:pt idx="1359">
                  <c:v>16.3</c:v>
                </c:pt>
                <c:pt idx="1360">
                  <c:v>16.3</c:v>
                </c:pt>
                <c:pt idx="1361">
                  <c:v>16.3</c:v>
                </c:pt>
                <c:pt idx="1362">
                  <c:v>16.3</c:v>
                </c:pt>
                <c:pt idx="1363">
                  <c:v>16.3</c:v>
                </c:pt>
                <c:pt idx="1364">
                  <c:v>16.3</c:v>
                </c:pt>
                <c:pt idx="1365">
                  <c:v>16.3</c:v>
                </c:pt>
                <c:pt idx="1366">
                  <c:v>16.3</c:v>
                </c:pt>
                <c:pt idx="1367">
                  <c:v>16.3</c:v>
                </c:pt>
                <c:pt idx="1368">
                  <c:v>16.3</c:v>
                </c:pt>
                <c:pt idx="1369">
                  <c:v>16.3</c:v>
                </c:pt>
                <c:pt idx="1370">
                  <c:v>16.3</c:v>
                </c:pt>
                <c:pt idx="1371">
                  <c:v>16.3</c:v>
                </c:pt>
                <c:pt idx="1372">
                  <c:v>16.3</c:v>
                </c:pt>
                <c:pt idx="1373">
                  <c:v>16.3</c:v>
                </c:pt>
                <c:pt idx="1374">
                  <c:v>16.3</c:v>
                </c:pt>
                <c:pt idx="1375">
                  <c:v>16.3</c:v>
                </c:pt>
                <c:pt idx="1376">
                  <c:v>16.3</c:v>
                </c:pt>
                <c:pt idx="1377">
                  <c:v>16.3</c:v>
                </c:pt>
                <c:pt idx="1378">
                  <c:v>16.3</c:v>
                </c:pt>
                <c:pt idx="1379">
                  <c:v>16.3</c:v>
                </c:pt>
                <c:pt idx="1380">
                  <c:v>16.3</c:v>
                </c:pt>
                <c:pt idx="1381">
                  <c:v>16.3</c:v>
                </c:pt>
                <c:pt idx="1382">
                  <c:v>16.3</c:v>
                </c:pt>
                <c:pt idx="1383">
                  <c:v>16.3</c:v>
                </c:pt>
                <c:pt idx="1384">
                  <c:v>16.5</c:v>
                </c:pt>
                <c:pt idx="1385">
                  <c:v>16.5</c:v>
                </c:pt>
                <c:pt idx="1386">
                  <c:v>16.5</c:v>
                </c:pt>
                <c:pt idx="1387">
                  <c:v>16.5</c:v>
                </c:pt>
                <c:pt idx="1388">
                  <c:v>16.5</c:v>
                </c:pt>
                <c:pt idx="1389">
                  <c:v>16.5</c:v>
                </c:pt>
                <c:pt idx="1390">
                  <c:v>16.5</c:v>
                </c:pt>
                <c:pt idx="1391">
                  <c:v>16.5</c:v>
                </c:pt>
                <c:pt idx="1392">
                  <c:v>16.5</c:v>
                </c:pt>
                <c:pt idx="1393">
                  <c:v>16.5</c:v>
                </c:pt>
                <c:pt idx="1394">
                  <c:v>16.5</c:v>
                </c:pt>
                <c:pt idx="1395">
                  <c:v>16.5</c:v>
                </c:pt>
                <c:pt idx="1396">
                  <c:v>16.5</c:v>
                </c:pt>
                <c:pt idx="1397">
                  <c:v>16.5</c:v>
                </c:pt>
                <c:pt idx="1398">
                  <c:v>16.5</c:v>
                </c:pt>
                <c:pt idx="1399">
                  <c:v>16.5</c:v>
                </c:pt>
                <c:pt idx="1400">
                  <c:v>16.5</c:v>
                </c:pt>
                <c:pt idx="1401">
                  <c:v>16.5</c:v>
                </c:pt>
                <c:pt idx="1402">
                  <c:v>16.5</c:v>
                </c:pt>
                <c:pt idx="1403">
                  <c:v>16.5</c:v>
                </c:pt>
                <c:pt idx="1404">
                  <c:v>16.5</c:v>
                </c:pt>
                <c:pt idx="1405">
                  <c:v>16.5</c:v>
                </c:pt>
                <c:pt idx="1406">
                  <c:v>16.5</c:v>
                </c:pt>
                <c:pt idx="1407">
                  <c:v>16.5</c:v>
                </c:pt>
                <c:pt idx="1408">
                  <c:v>16.5</c:v>
                </c:pt>
                <c:pt idx="1409">
                  <c:v>16.5</c:v>
                </c:pt>
                <c:pt idx="1410">
                  <c:v>16.5</c:v>
                </c:pt>
                <c:pt idx="1411">
                  <c:v>16.5</c:v>
                </c:pt>
                <c:pt idx="1412">
                  <c:v>16.5</c:v>
                </c:pt>
                <c:pt idx="1413">
                  <c:v>16.5</c:v>
                </c:pt>
                <c:pt idx="1414">
                  <c:v>16.5</c:v>
                </c:pt>
                <c:pt idx="1415">
                  <c:v>16.5</c:v>
                </c:pt>
                <c:pt idx="1416">
                  <c:v>16.5</c:v>
                </c:pt>
                <c:pt idx="1417">
                  <c:v>16.5</c:v>
                </c:pt>
                <c:pt idx="1418">
                  <c:v>16.5</c:v>
                </c:pt>
                <c:pt idx="1419">
                  <c:v>16.5</c:v>
                </c:pt>
                <c:pt idx="1420">
                  <c:v>16.5</c:v>
                </c:pt>
                <c:pt idx="1421">
                  <c:v>16.5</c:v>
                </c:pt>
                <c:pt idx="1422">
                  <c:v>16.5</c:v>
                </c:pt>
                <c:pt idx="1423">
                  <c:v>16.5</c:v>
                </c:pt>
                <c:pt idx="1424">
                  <c:v>16.5</c:v>
                </c:pt>
                <c:pt idx="1425">
                  <c:v>16.5</c:v>
                </c:pt>
                <c:pt idx="1426">
                  <c:v>16.5</c:v>
                </c:pt>
                <c:pt idx="1427">
                  <c:v>16.5</c:v>
                </c:pt>
                <c:pt idx="1428">
                  <c:v>16.5</c:v>
                </c:pt>
                <c:pt idx="1429">
                  <c:v>16.5</c:v>
                </c:pt>
                <c:pt idx="1430">
                  <c:v>16.5</c:v>
                </c:pt>
                <c:pt idx="1431">
                  <c:v>16.5</c:v>
                </c:pt>
                <c:pt idx="1432">
                  <c:v>16.5</c:v>
                </c:pt>
                <c:pt idx="1433">
                  <c:v>16.5</c:v>
                </c:pt>
                <c:pt idx="1434">
                  <c:v>16.5</c:v>
                </c:pt>
                <c:pt idx="1435">
                  <c:v>16.5</c:v>
                </c:pt>
                <c:pt idx="1436">
                  <c:v>16.5</c:v>
                </c:pt>
                <c:pt idx="1437">
                  <c:v>16.5</c:v>
                </c:pt>
                <c:pt idx="1438">
                  <c:v>16.5</c:v>
                </c:pt>
                <c:pt idx="1439">
                  <c:v>16.5</c:v>
                </c:pt>
                <c:pt idx="1440">
                  <c:v>16.5</c:v>
                </c:pt>
                <c:pt idx="1441">
                  <c:v>16.600000000000001</c:v>
                </c:pt>
                <c:pt idx="1442">
                  <c:v>16.600000000000001</c:v>
                </c:pt>
                <c:pt idx="1443">
                  <c:v>16.600000000000001</c:v>
                </c:pt>
                <c:pt idx="1444">
                  <c:v>16.600000000000001</c:v>
                </c:pt>
                <c:pt idx="1445">
                  <c:v>16.600000000000001</c:v>
                </c:pt>
                <c:pt idx="1446">
                  <c:v>16.600000000000001</c:v>
                </c:pt>
                <c:pt idx="1447">
                  <c:v>16.600000000000001</c:v>
                </c:pt>
                <c:pt idx="1448">
                  <c:v>16.600000000000001</c:v>
                </c:pt>
                <c:pt idx="1449">
                  <c:v>16.600000000000001</c:v>
                </c:pt>
                <c:pt idx="1450">
                  <c:v>16.600000000000001</c:v>
                </c:pt>
                <c:pt idx="1451">
                  <c:v>16.600000000000001</c:v>
                </c:pt>
                <c:pt idx="1452">
                  <c:v>16.600000000000001</c:v>
                </c:pt>
                <c:pt idx="1453">
                  <c:v>16.600000000000001</c:v>
                </c:pt>
                <c:pt idx="1454">
                  <c:v>16.600000000000001</c:v>
                </c:pt>
                <c:pt idx="1455">
                  <c:v>16.600000000000001</c:v>
                </c:pt>
                <c:pt idx="1456">
                  <c:v>16.600000000000001</c:v>
                </c:pt>
                <c:pt idx="1457">
                  <c:v>16.600000000000001</c:v>
                </c:pt>
                <c:pt idx="1458">
                  <c:v>16.600000000000001</c:v>
                </c:pt>
                <c:pt idx="1459">
                  <c:v>16.600000000000001</c:v>
                </c:pt>
                <c:pt idx="1460">
                  <c:v>16.600000000000001</c:v>
                </c:pt>
                <c:pt idx="1461">
                  <c:v>16.600000000000001</c:v>
                </c:pt>
                <c:pt idx="1462">
                  <c:v>16.600000000000001</c:v>
                </c:pt>
                <c:pt idx="1463">
                  <c:v>16.600000000000001</c:v>
                </c:pt>
                <c:pt idx="1464">
                  <c:v>16.600000000000001</c:v>
                </c:pt>
                <c:pt idx="1465">
                  <c:v>16.600000000000001</c:v>
                </c:pt>
                <c:pt idx="1466">
                  <c:v>16.600000000000001</c:v>
                </c:pt>
                <c:pt idx="1467">
                  <c:v>16.600000000000001</c:v>
                </c:pt>
                <c:pt idx="1468">
                  <c:v>16.600000000000001</c:v>
                </c:pt>
                <c:pt idx="1469">
                  <c:v>16.600000000000001</c:v>
                </c:pt>
                <c:pt idx="1470">
                  <c:v>16.600000000000001</c:v>
                </c:pt>
                <c:pt idx="1471">
                  <c:v>16.600000000000001</c:v>
                </c:pt>
                <c:pt idx="1472">
                  <c:v>16.600000000000001</c:v>
                </c:pt>
                <c:pt idx="1473">
                  <c:v>16.600000000000001</c:v>
                </c:pt>
                <c:pt idx="1474">
                  <c:v>16.600000000000001</c:v>
                </c:pt>
                <c:pt idx="1475">
                  <c:v>16.600000000000001</c:v>
                </c:pt>
                <c:pt idx="1476">
                  <c:v>16.600000000000001</c:v>
                </c:pt>
                <c:pt idx="1477">
                  <c:v>16.600000000000001</c:v>
                </c:pt>
                <c:pt idx="1478">
                  <c:v>16.600000000000001</c:v>
                </c:pt>
                <c:pt idx="1479">
                  <c:v>16.600000000000001</c:v>
                </c:pt>
                <c:pt idx="1480">
                  <c:v>16.600000000000001</c:v>
                </c:pt>
                <c:pt idx="1481">
                  <c:v>16.600000000000001</c:v>
                </c:pt>
                <c:pt idx="1482">
                  <c:v>16.600000000000001</c:v>
                </c:pt>
                <c:pt idx="1483">
                  <c:v>16.600000000000001</c:v>
                </c:pt>
                <c:pt idx="1484">
                  <c:v>16.600000000000001</c:v>
                </c:pt>
                <c:pt idx="1485">
                  <c:v>16.600000000000001</c:v>
                </c:pt>
                <c:pt idx="1486">
                  <c:v>16.600000000000001</c:v>
                </c:pt>
                <c:pt idx="1487">
                  <c:v>16.600000000000001</c:v>
                </c:pt>
                <c:pt idx="1488">
                  <c:v>16.600000000000001</c:v>
                </c:pt>
                <c:pt idx="1489">
                  <c:v>16.600000000000001</c:v>
                </c:pt>
                <c:pt idx="1490">
                  <c:v>16.600000000000001</c:v>
                </c:pt>
                <c:pt idx="1491">
                  <c:v>16.600000000000001</c:v>
                </c:pt>
                <c:pt idx="1492">
                  <c:v>16.600000000000001</c:v>
                </c:pt>
                <c:pt idx="1493">
                  <c:v>16.600000000000001</c:v>
                </c:pt>
                <c:pt idx="1494">
                  <c:v>16.600000000000001</c:v>
                </c:pt>
                <c:pt idx="1495">
                  <c:v>16.600000000000001</c:v>
                </c:pt>
                <c:pt idx="1496">
                  <c:v>16.600000000000001</c:v>
                </c:pt>
                <c:pt idx="1497">
                  <c:v>16.600000000000001</c:v>
                </c:pt>
                <c:pt idx="1498">
                  <c:v>16.600000000000001</c:v>
                </c:pt>
                <c:pt idx="1499">
                  <c:v>16.600000000000001</c:v>
                </c:pt>
                <c:pt idx="1500">
                  <c:v>16.600000000000001</c:v>
                </c:pt>
                <c:pt idx="1501">
                  <c:v>16.600000000000001</c:v>
                </c:pt>
                <c:pt idx="1502">
                  <c:v>16.600000000000001</c:v>
                </c:pt>
                <c:pt idx="1503">
                  <c:v>16.600000000000001</c:v>
                </c:pt>
                <c:pt idx="1504">
                  <c:v>16.600000000000001</c:v>
                </c:pt>
                <c:pt idx="1505">
                  <c:v>16.600000000000001</c:v>
                </c:pt>
                <c:pt idx="1506">
                  <c:v>16.600000000000001</c:v>
                </c:pt>
                <c:pt idx="1507">
                  <c:v>16.600000000000001</c:v>
                </c:pt>
                <c:pt idx="1508">
                  <c:v>16.600000000000001</c:v>
                </c:pt>
                <c:pt idx="1509">
                  <c:v>16.600000000000001</c:v>
                </c:pt>
                <c:pt idx="1510">
                  <c:v>16.600000000000001</c:v>
                </c:pt>
                <c:pt idx="1511">
                  <c:v>16.600000000000001</c:v>
                </c:pt>
                <c:pt idx="1512">
                  <c:v>16.600000000000001</c:v>
                </c:pt>
                <c:pt idx="1513">
                  <c:v>16.600000000000001</c:v>
                </c:pt>
                <c:pt idx="1514">
                  <c:v>16.600000000000001</c:v>
                </c:pt>
                <c:pt idx="1515">
                  <c:v>16.600000000000001</c:v>
                </c:pt>
                <c:pt idx="1516">
                  <c:v>16.600000000000001</c:v>
                </c:pt>
                <c:pt idx="1517">
                  <c:v>16.600000000000001</c:v>
                </c:pt>
                <c:pt idx="1518">
                  <c:v>16.600000000000001</c:v>
                </c:pt>
                <c:pt idx="1519">
                  <c:v>16.600000000000001</c:v>
                </c:pt>
                <c:pt idx="1520">
                  <c:v>16.600000000000001</c:v>
                </c:pt>
                <c:pt idx="1521">
                  <c:v>16.600000000000001</c:v>
                </c:pt>
                <c:pt idx="1522">
                  <c:v>16.600000000000001</c:v>
                </c:pt>
                <c:pt idx="1523">
                  <c:v>16.7</c:v>
                </c:pt>
                <c:pt idx="1524">
                  <c:v>16.7</c:v>
                </c:pt>
                <c:pt idx="1525">
                  <c:v>16.7</c:v>
                </c:pt>
                <c:pt idx="1526">
                  <c:v>16.7</c:v>
                </c:pt>
                <c:pt idx="1527">
                  <c:v>16.7</c:v>
                </c:pt>
                <c:pt idx="1528">
                  <c:v>16.7</c:v>
                </c:pt>
                <c:pt idx="1529">
                  <c:v>16.7</c:v>
                </c:pt>
                <c:pt idx="1530">
                  <c:v>16.7</c:v>
                </c:pt>
                <c:pt idx="1531">
                  <c:v>16.7</c:v>
                </c:pt>
                <c:pt idx="1532">
                  <c:v>16.7</c:v>
                </c:pt>
                <c:pt idx="1533">
                  <c:v>16.7</c:v>
                </c:pt>
                <c:pt idx="1534">
                  <c:v>16.7</c:v>
                </c:pt>
                <c:pt idx="1535">
                  <c:v>16.7</c:v>
                </c:pt>
                <c:pt idx="1536">
                  <c:v>16.7</c:v>
                </c:pt>
                <c:pt idx="1537">
                  <c:v>16.7</c:v>
                </c:pt>
                <c:pt idx="1538">
                  <c:v>16.7</c:v>
                </c:pt>
                <c:pt idx="1539">
                  <c:v>16.8</c:v>
                </c:pt>
                <c:pt idx="1540">
                  <c:v>16.8</c:v>
                </c:pt>
                <c:pt idx="1541">
                  <c:v>16.8</c:v>
                </c:pt>
                <c:pt idx="1542">
                  <c:v>16.8</c:v>
                </c:pt>
                <c:pt idx="1543">
                  <c:v>16.8</c:v>
                </c:pt>
                <c:pt idx="1544">
                  <c:v>16.8</c:v>
                </c:pt>
                <c:pt idx="1545">
                  <c:v>16.8</c:v>
                </c:pt>
                <c:pt idx="1546">
                  <c:v>16.8</c:v>
                </c:pt>
                <c:pt idx="1547">
                  <c:v>16.8</c:v>
                </c:pt>
                <c:pt idx="1548">
                  <c:v>16.8</c:v>
                </c:pt>
                <c:pt idx="1549">
                  <c:v>16.8</c:v>
                </c:pt>
                <c:pt idx="1550">
                  <c:v>16.8</c:v>
                </c:pt>
                <c:pt idx="1551">
                  <c:v>16.8</c:v>
                </c:pt>
                <c:pt idx="1552">
                  <c:v>16.8</c:v>
                </c:pt>
                <c:pt idx="1553">
                  <c:v>16.8</c:v>
                </c:pt>
                <c:pt idx="1554">
                  <c:v>16.8</c:v>
                </c:pt>
                <c:pt idx="1555">
                  <c:v>16.8</c:v>
                </c:pt>
                <c:pt idx="1556">
                  <c:v>16.8</c:v>
                </c:pt>
                <c:pt idx="1557">
                  <c:v>16.8</c:v>
                </c:pt>
                <c:pt idx="1558">
                  <c:v>16.8</c:v>
                </c:pt>
                <c:pt idx="1559">
                  <c:v>16.8</c:v>
                </c:pt>
                <c:pt idx="1560">
                  <c:v>16.8</c:v>
                </c:pt>
                <c:pt idx="1561">
                  <c:v>16.8</c:v>
                </c:pt>
                <c:pt idx="1562">
                  <c:v>16.8</c:v>
                </c:pt>
                <c:pt idx="1563">
                  <c:v>16.8</c:v>
                </c:pt>
                <c:pt idx="1564">
                  <c:v>16.8</c:v>
                </c:pt>
                <c:pt idx="1565">
                  <c:v>16.8</c:v>
                </c:pt>
                <c:pt idx="1566">
                  <c:v>16.8</c:v>
                </c:pt>
                <c:pt idx="1567">
                  <c:v>16.8</c:v>
                </c:pt>
                <c:pt idx="1568">
                  <c:v>16.8</c:v>
                </c:pt>
                <c:pt idx="1569">
                  <c:v>16.8</c:v>
                </c:pt>
                <c:pt idx="1570">
                  <c:v>16.8</c:v>
                </c:pt>
                <c:pt idx="1571">
                  <c:v>16.8</c:v>
                </c:pt>
                <c:pt idx="1572">
                  <c:v>16.8</c:v>
                </c:pt>
                <c:pt idx="1573">
                  <c:v>16.8</c:v>
                </c:pt>
                <c:pt idx="1574">
                  <c:v>16.8</c:v>
                </c:pt>
                <c:pt idx="1575">
                  <c:v>16.8</c:v>
                </c:pt>
                <c:pt idx="1576">
                  <c:v>16.8</c:v>
                </c:pt>
                <c:pt idx="1577">
                  <c:v>16.8</c:v>
                </c:pt>
                <c:pt idx="1578">
                  <c:v>16.8</c:v>
                </c:pt>
                <c:pt idx="1579">
                  <c:v>16.8</c:v>
                </c:pt>
                <c:pt idx="1580">
                  <c:v>16.8</c:v>
                </c:pt>
                <c:pt idx="1581">
                  <c:v>16.8</c:v>
                </c:pt>
                <c:pt idx="1582">
                  <c:v>16.8</c:v>
                </c:pt>
                <c:pt idx="1583">
                  <c:v>16.8</c:v>
                </c:pt>
                <c:pt idx="1584">
                  <c:v>16.8</c:v>
                </c:pt>
                <c:pt idx="1585">
                  <c:v>16.8</c:v>
                </c:pt>
                <c:pt idx="1586">
                  <c:v>16.8</c:v>
                </c:pt>
                <c:pt idx="1587">
                  <c:v>16.8</c:v>
                </c:pt>
                <c:pt idx="1588">
                  <c:v>16.8</c:v>
                </c:pt>
                <c:pt idx="1589">
                  <c:v>16.8</c:v>
                </c:pt>
                <c:pt idx="1590">
                  <c:v>16.8</c:v>
                </c:pt>
                <c:pt idx="1591">
                  <c:v>16.8</c:v>
                </c:pt>
                <c:pt idx="1592">
                  <c:v>16.8</c:v>
                </c:pt>
                <c:pt idx="1593">
                  <c:v>16.8</c:v>
                </c:pt>
                <c:pt idx="1594">
                  <c:v>16.8</c:v>
                </c:pt>
                <c:pt idx="1595">
                  <c:v>16.8</c:v>
                </c:pt>
                <c:pt idx="1596">
                  <c:v>16.8</c:v>
                </c:pt>
                <c:pt idx="1597">
                  <c:v>16.8</c:v>
                </c:pt>
                <c:pt idx="1598">
                  <c:v>16.8</c:v>
                </c:pt>
                <c:pt idx="1599">
                  <c:v>16.8</c:v>
                </c:pt>
                <c:pt idx="1600">
                  <c:v>16.8</c:v>
                </c:pt>
                <c:pt idx="1601">
                  <c:v>16.8</c:v>
                </c:pt>
                <c:pt idx="1602">
                  <c:v>16.8</c:v>
                </c:pt>
                <c:pt idx="1603">
                  <c:v>16.8</c:v>
                </c:pt>
                <c:pt idx="1604">
                  <c:v>16.8</c:v>
                </c:pt>
                <c:pt idx="1605">
                  <c:v>16.8</c:v>
                </c:pt>
                <c:pt idx="1606">
                  <c:v>16.8</c:v>
                </c:pt>
                <c:pt idx="1607">
                  <c:v>16.8</c:v>
                </c:pt>
                <c:pt idx="1608">
                  <c:v>16.8</c:v>
                </c:pt>
                <c:pt idx="1609">
                  <c:v>16.8</c:v>
                </c:pt>
                <c:pt idx="1610">
                  <c:v>16.8</c:v>
                </c:pt>
                <c:pt idx="1611">
                  <c:v>16.8</c:v>
                </c:pt>
                <c:pt idx="1612">
                  <c:v>16.8</c:v>
                </c:pt>
                <c:pt idx="1613">
                  <c:v>16.8</c:v>
                </c:pt>
                <c:pt idx="1614">
                  <c:v>16.8</c:v>
                </c:pt>
                <c:pt idx="1615">
                  <c:v>16.8</c:v>
                </c:pt>
                <c:pt idx="1616">
                  <c:v>16.8</c:v>
                </c:pt>
                <c:pt idx="1617">
                  <c:v>16.8</c:v>
                </c:pt>
                <c:pt idx="1618">
                  <c:v>16.8</c:v>
                </c:pt>
                <c:pt idx="1619">
                  <c:v>16.8</c:v>
                </c:pt>
                <c:pt idx="1620">
                  <c:v>16.8</c:v>
                </c:pt>
                <c:pt idx="1621">
                  <c:v>16.8</c:v>
                </c:pt>
                <c:pt idx="1622">
                  <c:v>16.8</c:v>
                </c:pt>
                <c:pt idx="1623">
                  <c:v>16.8</c:v>
                </c:pt>
                <c:pt idx="1624">
                  <c:v>16.8</c:v>
                </c:pt>
                <c:pt idx="1625">
                  <c:v>16.8</c:v>
                </c:pt>
                <c:pt idx="1626">
                  <c:v>16.8</c:v>
                </c:pt>
                <c:pt idx="1627">
                  <c:v>16.8</c:v>
                </c:pt>
                <c:pt idx="1628">
                  <c:v>16.8</c:v>
                </c:pt>
                <c:pt idx="1629">
                  <c:v>16.8</c:v>
                </c:pt>
                <c:pt idx="1630">
                  <c:v>16.8</c:v>
                </c:pt>
                <c:pt idx="1631">
                  <c:v>16.8</c:v>
                </c:pt>
                <c:pt idx="1632">
                  <c:v>16.8</c:v>
                </c:pt>
                <c:pt idx="1633">
                  <c:v>16.8</c:v>
                </c:pt>
                <c:pt idx="1634">
                  <c:v>16.8</c:v>
                </c:pt>
                <c:pt idx="1635">
                  <c:v>16.8</c:v>
                </c:pt>
                <c:pt idx="1636">
                  <c:v>16.8</c:v>
                </c:pt>
                <c:pt idx="1637">
                  <c:v>16.8</c:v>
                </c:pt>
                <c:pt idx="1638">
                  <c:v>16.8</c:v>
                </c:pt>
                <c:pt idx="1639">
                  <c:v>16.8</c:v>
                </c:pt>
                <c:pt idx="1640">
                  <c:v>16.8</c:v>
                </c:pt>
                <c:pt idx="1641">
                  <c:v>16.8</c:v>
                </c:pt>
                <c:pt idx="1642">
                  <c:v>16.8</c:v>
                </c:pt>
                <c:pt idx="1643">
                  <c:v>16.8</c:v>
                </c:pt>
                <c:pt idx="1644">
                  <c:v>16.8</c:v>
                </c:pt>
                <c:pt idx="1645">
                  <c:v>16.8</c:v>
                </c:pt>
                <c:pt idx="1646">
                  <c:v>16.8</c:v>
                </c:pt>
                <c:pt idx="1647">
                  <c:v>16.8</c:v>
                </c:pt>
                <c:pt idx="1648">
                  <c:v>16.8</c:v>
                </c:pt>
                <c:pt idx="1649">
                  <c:v>16.8</c:v>
                </c:pt>
                <c:pt idx="1650">
                  <c:v>16.8</c:v>
                </c:pt>
                <c:pt idx="1651">
                  <c:v>16.8</c:v>
                </c:pt>
                <c:pt idx="1652">
                  <c:v>16.8</c:v>
                </c:pt>
                <c:pt idx="1653">
                  <c:v>16.8</c:v>
                </c:pt>
                <c:pt idx="1654">
                  <c:v>16.8</c:v>
                </c:pt>
                <c:pt idx="1655">
                  <c:v>16.8</c:v>
                </c:pt>
                <c:pt idx="1656">
                  <c:v>16.8</c:v>
                </c:pt>
                <c:pt idx="1657">
                  <c:v>16.8</c:v>
                </c:pt>
                <c:pt idx="1658">
                  <c:v>16.8</c:v>
                </c:pt>
                <c:pt idx="1659">
                  <c:v>16.8</c:v>
                </c:pt>
                <c:pt idx="1660">
                  <c:v>16.8</c:v>
                </c:pt>
                <c:pt idx="1661">
                  <c:v>16.8</c:v>
                </c:pt>
                <c:pt idx="1662">
                  <c:v>16.8</c:v>
                </c:pt>
                <c:pt idx="1663">
                  <c:v>16.8</c:v>
                </c:pt>
                <c:pt idx="1664">
                  <c:v>16.8</c:v>
                </c:pt>
                <c:pt idx="1665">
                  <c:v>16.8</c:v>
                </c:pt>
                <c:pt idx="1666">
                  <c:v>16.8</c:v>
                </c:pt>
                <c:pt idx="1667">
                  <c:v>16.8</c:v>
                </c:pt>
                <c:pt idx="1668">
                  <c:v>16.8</c:v>
                </c:pt>
                <c:pt idx="1669">
                  <c:v>16.8</c:v>
                </c:pt>
                <c:pt idx="1670">
                  <c:v>16.8</c:v>
                </c:pt>
                <c:pt idx="1671">
                  <c:v>16.8</c:v>
                </c:pt>
                <c:pt idx="1672">
                  <c:v>16.8</c:v>
                </c:pt>
                <c:pt idx="1673">
                  <c:v>16.8</c:v>
                </c:pt>
                <c:pt idx="1674">
                  <c:v>16.8</c:v>
                </c:pt>
                <c:pt idx="1675">
                  <c:v>16.8</c:v>
                </c:pt>
                <c:pt idx="1676">
                  <c:v>16.8</c:v>
                </c:pt>
                <c:pt idx="1677">
                  <c:v>16.8</c:v>
                </c:pt>
                <c:pt idx="1678">
                  <c:v>16.8</c:v>
                </c:pt>
                <c:pt idx="1679">
                  <c:v>16.8</c:v>
                </c:pt>
                <c:pt idx="1680">
                  <c:v>16.8</c:v>
                </c:pt>
                <c:pt idx="1681">
                  <c:v>16.8</c:v>
                </c:pt>
                <c:pt idx="1682">
                  <c:v>16.8</c:v>
                </c:pt>
                <c:pt idx="1683">
                  <c:v>16.8</c:v>
                </c:pt>
                <c:pt idx="1684">
                  <c:v>16.8</c:v>
                </c:pt>
                <c:pt idx="1685">
                  <c:v>16.8</c:v>
                </c:pt>
                <c:pt idx="1686">
                  <c:v>16.8</c:v>
                </c:pt>
                <c:pt idx="1687">
                  <c:v>16.8</c:v>
                </c:pt>
                <c:pt idx="1688">
                  <c:v>16.8</c:v>
                </c:pt>
                <c:pt idx="1689">
                  <c:v>16.8</c:v>
                </c:pt>
                <c:pt idx="1690">
                  <c:v>16.8</c:v>
                </c:pt>
                <c:pt idx="1691">
                  <c:v>16.8</c:v>
                </c:pt>
                <c:pt idx="1692">
                  <c:v>16.8</c:v>
                </c:pt>
                <c:pt idx="1693">
                  <c:v>16.8</c:v>
                </c:pt>
                <c:pt idx="1694">
                  <c:v>16.8</c:v>
                </c:pt>
                <c:pt idx="1695">
                  <c:v>16.899999999999999</c:v>
                </c:pt>
                <c:pt idx="1696">
                  <c:v>16.899999999999999</c:v>
                </c:pt>
                <c:pt idx="1697">
                  <c:v>16.899999999999999</c:v>
                </c:pt>
                <c:pt idx="1698">
                  <c:v>16.899999999999999</c:v>
                </c:pt>
                <c:pt idx="1699">
                  <c:v>16.899999999999999</c:v>
                </c:pt>
                <c:pt idx="1700">
                  <c:v>16.899999999999999</c:v>
                </c:pt>
                <c:pt idx="1701">
                  <c:v>16.899999999999999</c:v>
                </c:pt>
                <c:pt idx="1702">
                  <c:v>16.899999999999999</c:v>
                </c:pt>
                <c:pt idx="1703">
                  <c:v>16.899999999999999</c:v>
                </c:pt>
                <c:pt idx="1704">
                  <c:v>16.899999999999999</c:v>
                </c:pt>
                <c:pt idx="1705">
                  <c:v>16.899999999999999</c:v>
                </c:pt>
                <c:pt idx="1706">
                  <c:v>16.899999999999999</c:v>
                </c:pt>
                <c:pt idx="1707">
                  <c:v>16.899999999999999</c:v>
                </c:pt>
                <c:pt idx="1708">
                  <c:v>16.899999999999999</c:v>
                </c:pt>
                <c:pt idx="1709">
                  <c:v>16.899999999999999</c:v>
                </c:pt>
                <c:pt idx="1710">
                  <c:v>16.899999999999999</c:v>
                </c:pt>
                <c:pt idx="1711">
                  <c:v>16.899999999999999</c:v>
                </c:pt>
                <c:pt idx="1712">
                  <c:v>16.899999999999999</c:v>
                </c:pt>
                <c:pt idx="1713">
                  <c:v>16.899999999999999</c:v>
                </c:pt>
                <c:pt idx="1714">
                  <c:v>16.899999999999999</c:v>
                </c:pt>
                <c:pt idx="1715">
                  <c:v>16.899999999999999</c:v>
                </c:pt>
                <c:pt idx="1716">
                  <c:v>16.899999999999999</c:v>
                </c:pt>
                <c:pt idx="1717">
                  <c:v>16.899999999999999</c:v>
                </c:pt>
                <c:pt idx="1718">
                  <c:v>16.899999999999999</c:v>
                </c:pt>
                <c:pt idx="1719">
                  <c:v>16.899999999999999</c:v>
                </c:pt>
                <c:pt idx="1720">
                  <c:v>16.899999999999999</c:v>
                </c:pt>
                <c:pt idx="1721">
                  <c:v>16.899999999999999</c:v>
                </c:pt>
                <c:pt idx="1722">
                  <c:v>16.899999999999999</c:v>
                </c:pt>
                <c:pt idx="1723">
                  <c:v>16.899999999999999</c:v>
                </c:pt>
                <c:pt idx="1724">
                  <c:v>16.899999999999999</c:v>
                </c:pt>
                <c:pt idx="1725">
                  <c:v>16.899999999999999</c:v>
                </c:pt>
                <c:pt idx="1726">
                  <c:v>16.899999999999999</c:v>
                </c:pt>
                <c:pt idx="1727">
                  <c:v>16.899999999999999</c:v>
                </c:pt>
                <c:pt idx="1728">
                  <c:v>16.8</c:v>
                </c:pt>
                <c:pt idx="1729">
                  <c:v>16.8</c:v>
                </c:pt>
                <c:pt idx="1730">
                  <c:v>16.8</c:v>
                </c:pt>
                <c:pt idx="1731">
                  <c:v>16.8</c:v>
                </c:pt>
                <c:pt idx="1732">
                  <c:v>16.8</c:v>
                </c:pt>
                <c:pt idx="1733">
                  <c:v>16.8</c:v>
                </c:pt>
                <c:pt idx="1734">
                  <c:v>16.8</c:v>
                </c:pt>
                <c:pt idx="1735">
                  <c:v>16.8</c:v>
                </c:pt>
                <c:pt idx="1736">
                  <c:v>16.8</c:v>
                </c:pt>
                <c:pt idx="1737">
                  <c:v>16.8</c:v>
                </c:pt>
                <c:pt idx="1738">
                  <c:v>16.8</c:v>
                </c:pt>
                <c:pt idx="1739">
                  <c:v>16.8</c:v>
                </c:pt>
                <c:pt idx="1740">
                  <c:v>16.8</c:v>
                </c:pt>
                <c:pt idx="1741">
                  <c:v>16.8</c:v>
                </c:pt>
                <c:pt idx="1742">
                  <c:v>16.8</c:v>
                </c:pt>
                <c:pt idx="1743">
                  <c:v>16.8</c:v>
                </c:pt>
                <c:pt idx="1744">
                  <c:v>16.8</c:v>
                </c:pt>
                <c:pt idx="1745">
                  <c:v>16.8</c:v>
                </c:pt>
                <c:pt idx="1746">
                  <c:v>16.8</c:v>
                </c:pt>
                <c:pt idx="1747">
                  <c:v>16.8</c:v>
                </c:pt>
                <c:pt idx="1748">
                  <c:v>16.8</c:v>
                </c:pt>
                <c:pt idx="1749">
                  <c:v>16.8</c:v>
                </c:pt>
                <c:pt idx="1750">
                  <c:v>16.8</c:v>
                </c:pt>
                <c:pt idx="1751">
                  <c:v>16.8</c:v>
                </c:pt>
                <c:pt idx="1752">
                  <c:v>16.899999999999999</c:v>
                </c:pt>
                <c:pt idx="1753">
                  <c:v>16.899999999999999</c:v>
                </c:pt>
                <c:pt idx="1754">
                  <c:v>16.899999999999999</c:v>
                </c:pt>
                <c:pt idx="1755">
                  <c:v>16.899999999999999</c:v>
                </c:pt>
                <c:pt idx="1756">
                  <c:v>16.899999999999999</c:v>
                </c:pt>
                <c:pt idx="1757">
                  <c:v>16.899999999999999</c:v>
                </c:pt>
                <c:pt idx="1758">
                  <c:v>16.899999999999999</c:v>
                </c:pt>
                <c:pt idx="1759">
                  <c:v>16.899999999999999</c:v>
                </c:pt>
                <c:pt idx="1760">
                  <c:v>16.899999999999999</c:v>
                </c:pt>
                <c:pt idx="1761">
                  <c:v>16.899999999999999</c:v>
                </c:pt>
                <c:pt idx="1762">
                  <c:v>16.899999999999999</c:v>
                </c:pt>
                <c:pt idx="1763">
                  <c:v>16.899999999999999</c:v>
                </c:pt>
                <c:pt idx="1764">
                  <c:v>16.899999999999999</c:v>
                </c:pt>
                <c:pt idx="1765">
                  <c:v>16.899999999999999</c:v>
                </c:pt>
                <c:pt idx="1766">
                  <c:v>16.899999999999999</c:v>
                </c:pt>
                <c:pt idx="1767">
                  <c:v>16.899999999999999</c:v>
                </c:pt>
                <c:pt idx="1768">
                  <c:v>16.899999999999999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ex4_20_envTemp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Sheet1!$C$2:$C$1770</c:f>
              <c:numCache>
                <c:formatCode>General</c:formatCode>
                <c:ptCount val="1769"/>
                <c:pt idx="0">
                  <c:v>21</c:v>
                </c:pt>
                <c:pt idx="1">
                  <c:v>21</c:v>
                </c:pt>
                <c:pt idx="2">
                  <c:v>21</c:v>
                </c:pt>
                <c:pt idx="3">
                  <c:v>21</c:v>
                </c:pt>
                <c:pt idx="4">
                  <c:v>21</c:v>
                </c:pt>
                <c:pt idx="5">
                  <c:v>21</c:v>
                </c:pt>
                <c:pt idx="6">
                  <c:v>21</c:v>
                </c:pt>
                <c:pt idx="7">
                  <c:v>21</c:v>
                </c:pt>
                <c:pt idx="8">
                  <c:v>20.9</c:v>
                </c:pt>
                <c:pt idx="9">
                  <c:v>20.9</c:v>
                </c:pt>
                <c:pt idx="10">
                  <c:v>20.9</c:v>
                </c:pt>
                <c:pt idx="11">
                  <c:v>20.9</c:v>
                </c:pt>
                <c:pt idx="12">
                  <c:v>20.9</c:v>
                </c:pt>
                <c:pt idx="13">
                  <c:v>20.9</c:v>
                </c:pt>
                <c:pt idx="14">
                  <c:v>20.9</c:v>
                </c:pt>
                <c:pt idx="15">
                  <c:v>20.9</c:v>
                </c:pt>
                <c:pt idx="16">
                  <c:v>20.9</c:v>
                </c:pt>
                <c:pt idx="17">
                  <c:v>20.9</c:v>
                </c:pt>
                <c:pt idx="18">
                  <c:v>20.9</c:v>
                </c:pt>
                <c:pt idx="19">
                  <c:v>20.9</c:v>
                </c:pt>
                <c:pt idx="20">
                  <c:v>20.9</c:v>
                </c:pt>
                <c:pt idx="21">
                  <c:v>20.9</c:v>
                </c:pt>
                <c:pt idx="22">
                  <c:v>20.9</c:v>
                </c:pt>
                <c:pt idx="23">
                  <c:v>20.8</c:v>
                </c:pt>
                <c:pt idx="24">
                  <c:v>20.8</c:v>
                </c:pt>
                <c:pt idx="25">
                  <c:v>20.8</c:v>
                </c:pt>
                <c:pt idx="26">
                  <c:v>20.8</c:v>
                </c:pt>
                <c:pt idx="27">
                  <c:v>20.8</c:v>
                </c:pt>
                <c:pt idx="28">
                  <c:v>20.8</c:v>
                </c:pt>
                <c:pt idx="29">
                  <c:v>20.8</c:v>
                </c:pt>
                <c:pt idx="30">
                  <c:v>20.8</c:v>
                </c:pt>
                <c:pt idx="31">
                  <c:v>20.8</c:v>
                </c:pt>
                <c:pt idx="32">
                  <c:v>20.7</c:v>
                </c:pt>
                <c:pt idx="33">
                  <c:v>20.7</c:v>
                </c:pt>
                <c:pt idx="34">
                  <c:v>20.7</c:v>
                </c:pt>
                <c:pt idx="35">
                  <c:v>20.7</c:v>
                </c:pt>
                <c:pt idx="36">
                  <c:v>20.7</c:v>
                </c:pt>
                <c:pt idx="37">
                  <c:v>20.7</c:v>
                </c:pt>
                <c:pt idx="38">
                  <c:v>20.7</c:v>
                </c:pt>
                <c:pt idx="39">
                  <c:v>20.7</c:v>
                </c:pt>
                <c:pt idx="40">
                  <c:v>20.7</c:v>
                </c:pt>
                <c:pt idx="41">
                  <c:v>20.7</c:v>
                </c:pt>
                <c:pt idx="42">
                  <c:v>20.7</c:v>
                </c:pt>
                <c:pt idx="43">
                  <c:v>20.7</c:v>
                </c:pt>
                <c:pt idx="44">
                  <c:v>20.7</c:v>
                </c:pt>
                <c:pt idx="45">
                  <c:v>20.7</c:v>
                </c:pt>
                <c:pt idx="46">
                  <c:v>20.7</c:v>
                </c:pt>
                <c:pt idx="47">
                  <c:v>20.7</c:v>
                </c:pt>
                <c:pt idx="48">
                  <c:v>20.6</c:v>
                </c:pt>
                <c:pt idx="49">
                  <c:v>20.6</c:v>
                </c:pt>
                <c:pt idx="50">
                  <c:v>20.6</c:v>
                </c:pt>
                <c:pt idx="51">
                  <c:v>20.6</c:v>
                </c:pt>
                <c:pt idx="52">
                  <c:v>20.6</c:v>
                </c:pt>
                <c:pt idx="53">
                  <c:v>20.6</c:v>
                </c:pt>
                <c:pt idx="54">
                  <c:v>20.6</c:v>
                </c:pt>
                <c:pt idx="55">
                  <c:v>20.6</c:v>
                </c:pt>
                <c:pt idx="56">
                  <c:v>20.6</c:v>
                </c:pt>
                <c:pt idx="57">
                  <c:v>20.6</c:v>
                </c:pt>
                <c:pt idx="58">
                  <c:v>20.6</c:v>
                </c:pt>
                <c:pt idx="59">
                  <c:v>20.6</c:v>
                </c:pt>
                <c:pt idx="60">
                  <c:v>20.6</c:v>
                </c:pt>
                <c:pt idx="61">
                  <c:v>20.6</c:v>
                </c:pt>
                <c:pt idx="62">
                  <c:v>20.6</c:v>
                </c:pt>
                <c:pt idx="63">
                  <c:v>20.6</c:v>
                </c:pt>
                <c:pt idx="64">
                  <c:v>20.6</c:v>
                </c:pt>
                <c:pt idx="65">
                  <c:v>20.5</c:v>
                </c:pt>
                <c:pt idx="66">
                  <c:v>20.5</c:v>
                </c:pt>
                <c:pt idx="67">
                  <c:v>20.5</c:v>
                </c:pt>
                <c:pt idx="68">
                  <c:v>20.5</c:v>
                </c:pt>
                <c:pt idx="69">
                  <c:v>20.5</c:v>
                </c:pt>
                <c:pt idx="70">
                  <c:v>20.5</c:v>
                </c:pt>
                <c:pt idx="71">
                  <c:v>20.5</c:v>
                </c:pt>
                <c:pt idx="72">
                  <c:v>20.5</c:v>
                </c:pt>
                <c:pt idx="73">
                  <c:v>20.399999999999999</c:v>
                </c:pt>
                <c:pt idx="74">
                  <c:v>20.399999999999999</c:v>
                </c:pt>
                <c:pt idx="75">
                  <c:v>20.399999999999999</c:v>
                </c:pt>
                <c:pt idx="76">
                  <c:v>20.399999999999999</c:v>
                </c:pt>
                <c:pt idx="77">
                  <c:v>20.399999999999999</c:v>
                </c:pt>
                <c:pt idx="78">
                  <c:v>20.399999999999999</c:v>
                </c:pt>
                <c:pt idx="79">
                  <c:v>20.399999999999999</c:v>
                </c:pt>
                <c:pt idx="80">
                  <c:v>20.399999999999999</c:v>
                </c:pt>
                <c:pt idx="81">
                  <c:v>20.3</c:v>
                </c:pt>
                <c:pt idx="82">
                  <c:v>20.3</c:v>
                </c:pt>
                <c:pt idx="83">
                  <c:v>20.3</c:v>
                </c:pt>
                <c:pt idx="84">
                  <c:v>20.3</c:v>
                </c:pt>
                <c:pt idx="85">
                  <c:v>20.3</c:v>
                </c:pt>
                <c:pt idx="86">
                  <c:v>20.3</c:v>
                </c:pt>
                <c:pt idx="87">
                  <c:v>20.3</c:v>
                </c:pt>
                <c:pt idx="88">
                  <c:v>20.3</c:v>
                </c:pt>
                <c:pt idx="89">
                  <c:v>20.3</c:v>
                </c:pt>
                <c:pt idx="90">
                  <c:v>20.3</c:v>
                </c:pt>
                <c:pt idx="91">
                  <c:v>20.3</c:v>
                </c:pt>
                <c:pt idx="92">
                  <c:v>20.3</c:v>
                </c:pt>
                <c:pt idx="93">
                  <c:v>20.3</c:v>
                </c:pt>
                <c:pt idx="94">
                  <c:v>20.3</c:v>
                </c:pt>
                <c:pt idx="95">
                  <c:v>20.3</c:v>
                </c:pt>
                <c:pt idx="96">
                  <c:v>20.3</c:v>
                </c:pt>
                <c:pt idx="97">
                  <c:v>20.2</c:v>
                </c:pt>
                <c:pt idx="98">
                  <c:v>20.2</c:v>
                </c:pt>
                <c:pt idx="99">
                  <c:v>20.2</c:v>
                </c:pt>
                <c:pt idx="100">
                  <c:v>20.2</c:v>
                </c:pt>
                <c:pt idx="101">
                  <c:v>20.2</c:v>
                </c:pt>
                <c:pt idx="102">
                  <c:v>20.2</c:v>
                </c:pt>
                <c:pt idx="103">
                  <c:v>20.2</c:v>
                </c:pt>
                <c:pt idx="104">
                  <c:v>20.2</c:v>
                </c:pt>
                <c:pt idx="105">
                  <c:v>20.100000000000001</c:v>
                </c:pt>
                <c:pt idx="106">
                  <c:v>20.100000000000001</c:v>
                </c:pt>
                <c:pt idx="107">
                  <c:v>20.100000000000001</c:v>
                </c:pt>
                <c:pt idx="108">
                  <c:v>20.100000000000001</c:v>
                </c:pt>
                <c:pt idx="109">
                  <c:v>20.100000000000001</c:v>
                </c:pt>
                <c:pt idx="110">
                  <c:v>20.100000000000001</c:v>
                </c:pt>
                <c:pt idx="111">
                  <c:v>20.100000000000001</c:v>
                </c:pt>
                <c:pt idx="112">
                  <c:v>20.100000000000001</c:v>
                </c:pt>
                <c:pt idx="113">
                  <c:v>20.100000000000001</c:v>
                </c:pt>
                <c:pt idx="114">
                  <c:v>20.100000000000001</c:v>
                </c:pt>
                <c:pt idx="115">
                  <c:v>20.100000000000001</c:v>
                </c:pt>
                <c:pt idx="116">
                  <c:v>20.100000000000001</c:v>
                </c:pt>
                <c:pt idx="117">
                  <c:v>20.100000000000001</c:v>
                </c:pt>
                <c:pt idx="118">
                  <c:v>20.100000000000001</c:v>
                </c:pt>
                <c:pt idx="119">
                  <c:v>20.100000000000001</c:v>
                </c:pt>
                <c:pt idx="120">
                  <c:v>20.100000000000001</c:v>
                </c:pt>
                <c:pt idx="121">
                  <c:v>20.100000000000001</c:v>
                </c:pt>
                <c:pt idx="122">
                  <c:v>20</c:v>
                </c:pt>
                <c:pt idx="123">
                  <c:v>20</c:v>
                </c:pt>
                <c:pt idx="124">
                  <c:v>20</c:v>
                </c:pt>
                <c:pt idx="125">
                  <c:v>20</c:v>
                </c:pt>
                <c:pt idx="126">
                  <c:v>20</c:v>
                </c:pt>
                <c:pt idx="127">
                  <c:v>20</c:v>
                </c:pt>
                <c:pt idx="128">
                  <c:v>20</c:v>
                </c:pt>
                <c:pt idx="129">
                  <c:v>20</c:v>
                </c:pt>
                <c:pt idx="130">
                  <c:v>20</c:v>
                </c:pt>
                <c:pt idx="131">
                  <c:v>20</c:v>
                </c:pt>
                <c:pt idx="132">
                  <c:v>20</c:v>
                </c:pt>
                <c:pt idx="133">
                  <c:v>20</c:v>
                </c:pt>
                <c:pt idx="134">
                  <c:v>20</c:v>
                </c:pt>
                <c:pt idx="135">
                  <c:v>20</c:v>
                </c:pt>
                <c:pt idx="136">
                  <c:v>20</c:v>
                </c:pt>
                <c:pt idx="137">
                  <c:v>20</c:v>
                </c:pt>
                <c:pt idx="138">
                  <c:v>19.899999999999999</c:v>
                </c:pt>
                <c:pt idx="139">
                  <c:v>19.899999999999999</c:v>
                </c:pt>
                <c:pt idx="140">
                  <c:v>19.899999999999999</c:v>
                </c:pt>
                <c:pt idx="141">
                  <c:v>19.899999999999999</c:v>
                </c:pt>
                <c:pt idx="142">
                  <c:v>19.899999999999999</c:v>
                </c:pt>
                <c:pt idx="143">
                  <c:v>19.899999999999999</c:v>
                </c:pt>
                <c:pt idx="144">
                  <c:v>19.899999999999999</c:v>
                </c:pt>
                <c:pt idx="145">
                  <c:v>19.899999999999999</c:v>
                </c:pt>
                <c:pt idx="146">
                  <c:v>19.8</c:v>
                </c:pt>
                <c:pt idx="147">
                  <c:v>19.8</c:v>
                </c:pt>
                <c:pt idx="148">
                  <c:v>19.8</c:v>
                </c:pt>
                <c:pt idx="149">
                  <c:v>19.8</c:v>
                </c:pt>
                <c:pt idx="150">
                  <c:v>19.8</c:v>
                </c:pt>
                <c:pt idx="151">
                  <c:v>19.8</c:v>
                </c:pt>
                <c:pt idx="152">
                  <c:v>19.8</c:v>
                </c:pt>
                <c:pt idx="153">
                  <c:v>19.8</c:v>
                </c:pt>
                <c:pt idx="154">
                  <c:v>19.8</c:v>
                </c:pt>
                <c:pt idx="155">
                  <c:v>19.8</c:v>
                </c:pt>
                <c:pt idx="156">
                  <c:v>19.8</c:v>
                </c:pt>
                <c:pt idx="157">
                  <c:v>19.8</c:v>
                </c:pt>
                <c:pt idx="158">
                  <c:v>19.8</c:v>
                </c:pt>
                <c:pt idx="159">
                  <c:v>19.8</c:v>
                </c:pt>
                <c:pt idx="160">
                  <c:v>19.8</c:v>
                </c:pt>
                <c:pt idx="161">
                  <c:v>19.8</c:v>
                </c:pt>
                <c:pt idx="162">
                  <c:v>19.8</c:v>
                </c:pt>
                <c:pt idx="163">
                  <c:v>19.8</c:v>
                </c:pt>
                <c:pt idx="164">
                  <c:v>19.8</c:v>
                </c:pt>
                <c:pt idx="165">
                  <c:v>19.8</c:v>
                </c:pt>
                <c:pt idx="166">
                  <c:v>19.8</c:v>
                </c:pt>
                <c:pt idx="167">
                  <c:v>19.8</c:v>
                </c:pt>
                <c:pt idx="168">
                  <c:v>19.8</c:v>
                </c:pt>
                <c:pt idx="169">
                  <c:v>19.8</c:v>
                </c:pt>
                <c:pt idx="170">
                  <c:v>19.8</c:v>
                </c:pt>
                <c:pt idx="171">
                  <c:v>19.7</c:v>
                </c:pt>
                <c:pt idx="172">
                  <c:v>19.7</c:v>
                </c:pt>
                <c:pt idx="173">
                  <c:v>19.7</c:v>
                </c:pt>
                <c:pt idx="174">
                  <c:v>19.7</c:v>
                </c:pt>
                <c:pt idx="175">
                  <c:v>19.7</c:v>
                </c:pt>
                <c:pt idx="176">
                  <c:v>19.7</c:v>
                </c:pt>
                <c:pt idx="177">
                  <c:v>19.7</c:v>
                </c:pt>
                <c:pt idx="178">
                  <c:v>19.7</c:v>
                </c:pt>
                <c:pt idx="179">
                  <c:v>19.600000000000001</c:v>
                </c:pt>
                <c:pt idx="180">
                  <c:v>19.600000000000001</c:v>
                </c:pt>
                <c:pt idx="181">
                  <c:v>19.600000000000001</c:v>
                </c:pt>
                <c:pt idx="182">
                  <c:v>19.600000000000001</c:v>
                </c:pt>
                <c:pt idx="183">
                  <c:v>19.600000000000001</c:v>
                </c:pt>
                <c:pt idx="184">
                  <c:v>19.600000000000001</c:v>
                </c:pt>
                <c:pt idx="185">
                  <c:v>19.600000000000001</c:v>
                </c:pt>
                <c:pt idx="186">
                  <c:v>19.600000000000001</c:v>
                </c:pt>
                <c:pt idx="187">
                  <c:v>19.600000000000001</c:v>
                </c:pt>
                <c:pt idx="188">
                  <c:v>19.600000000000001</c:v>
                </c:pt>
                <c:pt idx="189">
                  <c:v>19.600000000000001</c:v>
                </c:pt>
                <c:pt idx="190">
                  <c:v>19.600000000000001</c:v>
                </c:pt>
                <c:pt idx="191">
                  <c:v>19.600000000000001</c:v>
                </c:pt>
                <c:pt idx="192">
                  <c:v>19.600000000000001</c:v>
                </c:pt>
                <c:pt idx="193">
                  <c:v>19.600000000000001</c:v>
                </c:pt>
                <c:pt idx="194">
                  <c:v>19.600000000000001</c:v>
                </c:pt>
                <c:pt idx="195">
                  <c:v>19.5</c:v>
                </c:pt>
                <c:pt idx="196">
                  <c:v>19.5</c:v>
                </c:pt>
                <c:pt idx="197">
                  <c:v>19.5</c:v>
                </c:pt>
                <c:pt idx="198">
                  <c:v>19.5</c:v>
                </c:pt>
                <c:pt idx="199">
                  <c:v>19.5</c:v>
                </c:pt>
                <c:pt idx="200">
                  <c:v>19.5</c:v>
                </c:pt>
                <c:pt idx="201">
                  <c:v>19.5</c:v>
                </c:pt>
                <c:pt idx="202">
                  <c:v>19.5</c:v>
                </c:pt>
                <c:pt idx="203">
                  <c:v>19.5</c:v>
                </c:pt>
                <c:pt idx="204">
                  <c:v>19.399999999999999</c:v>
                </c:pt>
                <c:pt idx="205">
                  <c:v>19.399999999999999</c:v>
                </c:pt>
                <c:pt idx="206">
                  <c:v>19.399999999999999</c:v>
                </c:pt>
                <c:pt idx="207">
                  <c:v>19.399999999999999</c:v>
                </c:pt>
                <c:pt idx="208">
                  <c:v>19.399999999999999</c:v>
                </c:pt>
                <c:pt idx="209">
                  <c:v>19.399999999999999</c:v>
                </c:pt>
                <c:pt idx="210">
                  <c:v>19.399999999999999</c:v>
                </c:pt>
                <c:pt idx="211">
                  <c:v>19.399999999999999</c:v>
                </c:pt>
                <c:pt idx="212">
                  <c:v>19.399999999999999</c:v>
                </c:pt>
                <c:pt idx="213">
                  <c:v>19.399999999999999</c:v>
                </c:pt>
                <c:pt idx="214">
                  <c:v>19.399999999999999</c:v>
                </c:pt>
                <c:pt idx="215">
                  <c:v>19.399999999999999</c:v>
                </c:pt>
                <c:pt idx="216">
                  <c:v>19.399999999999999</c:v>
                </c:pt>
                <c:pt idx="217">
                  <c:v>19.399999999999999</c:v>
                </c:pt>
                <c:pt idx="218">
                  <c:v>19.399999999999999</c:v>
                </c:pt>
                <c:pt idx="219">
                  <c:v>19.399999999999999</c:v>
                </c:pt>
                <c:pt idx="220">
                  <c:v>19.399999999999999</c:v>
                </c:pt>
                <c:pt idx="221">
                  <c:v>19.399999999999999</c:v>
                </c:pt>
                <c:pt idx="222">
                  <c:v>19.399999999999999</c:v>
                </c:pt>
                <c:pt idx="223">
                  <c:v>19.399999999999999</c:v>
                </c:pt>
                <c:pt idx="224">
                  <c:v>19.399999999999999</c:v>
                </c:pt>
                <c:pt idx="225">
                  <c:v>19.399999999999999</c:v>
                </c:pt>
                <c:pt idx="226">
                  <c:v>19.399999999999999</c:v>
                </c:pt>
                <c:pt idx="227">
                  <c:v>19.399999999999999</c:v>
                </c:pt>
                <c:pt idx="228">
                  <c:v>19.399999999999999</c:v>
                </c:pt>
                <c:pt idx="229">
                  <c:v>19.399999999999999</c:v>
                </c:pt>
                <c:pt idx="230">
                  <c:v>19.399999999999999</c:v>
                </c:pt>
                <c:pt idx="231">
                  <c:v>19.399999999999999</c:v>
                </c:pt>
                <c:pt idx="232">
                  <c:v>19.399999999999999</c:v>
                </c:pt>
                <c:pt idx="233">
                  <c:v>19.399999999999999</c:v>
                </c:pt>
                <c:pt idx="234">
                  <c:v>19.399999999999999</c:v>
                </c:pt>
                <c:pt idx="235">
                  <c:v>19.399999999999999</c:v>
                </c:pt>
                <c:pt idx="236">
                  <c:v>19.600000000000001</c:v>
                </c:pt>
                <c:pt idx="237">
                  <c:v>19.600000000000001</c:v>
                </c:pt>
                <c:pt idx="238">
                  <c:v>19.600000000000001</c:v>
                </c:pt>
                <c:pt idx="239">
                  <c:v>19.600000000000001</c:v>
                </c:pt>
                <c:pt idx="240">
                  <c:v>19.600000000000001</c:v>
                </c:pt>
                <c:pt idx="241">
                  <c:v>19.600000000000001</c:v>
                </c:pt>
                <c:pt idx="242">
                  <c:v>19.600000000000001</c:v>
                </c:pt>
                <c:pt idx="243">
                  <c:v>19.600000000000001</c:v>
                </c:pt>
                <c:pt idx="244">
                  <c:v>19.600000000000001</c:v>
                </c:pt>
                <c:pt idx="245">
                  <c:v>19.8</c:v>
                </c:pt>
                <c:pt idx="246">
                  <c:v>19.8</c:v>
                </c:pt>
                <c:pt idx="247">
                  <c:v>19.8</c:v>
                </c:pt>
                <c:pt idx="248">
                  <c:v>19.8</c:v>
                </c:pt>
                <c:pt idx="249">
                  <c:v>19.8</c:v>
                </c:pt>
                <c:pt idx="250">
                  <c:v>19.8</c:v>
                </c:pt>
                <c:pt idx="251">
                  <c:v>19.8</c:v>
                </c:pt>
                <c:pt idx="252">
                  <c:v>19.8</c:v>
                </c:pt>
                <c:pt idx="253">
                  <c:v>20.2</c:v>
                </c:pt>
                <c:pt idx="254">
                  <c:v>20.2</c:v>
                </c:pt>
                <c:pt idx="255">
                  <c:v>20.2</c:v>
                </c:pt>
                <c:pt idx="256">
                  <c:v>20.2</c:v>
                </c:pt>
                <c:pt idx="257">
                  <c:v>20.2</c:v>
                </c:pt>
                <c:pt idx="258">
                  <c:v>20.2</c:v>
                </c:pt>
                <c:pt idx="259">
                  <c:v>20.2</c:v>
                </c:pt>
                <c:pt idx="260">
                  <c:v>20.2</c:v>
                </c:pt>
                <c:pt idx="261">
                  <c:v>20.6</c:v>
                </c:pt>
                <c:pt idx="262">
                  <c:v>20.6</c:v>
                </c:pt>
                <c:pt idx="263">
                  <c:v>20.6</c:v>
                </c:pt>
                <c:pt idx="264">
                  <c:v>20.6</c:v>
                </c:pt>
                <c:pt idx="265">
                  <c:v>20.6</c:v>
                </c:pt>
                <c:pt idx="266">
                  <c:v>20.6</c:v>
                </c:pt>
                <c:pt idx="267">
                  <c:v>20.6</c:v>
                </c:pt>
                <c:pt idx="268">
                  <c:v>20.6</c:v>
                </c:pt>
                <c:pt idx="269">
                  <c:v>21.1</c:v>
                </c:pt>
                <c:pt idx="270">
                  <c:v>21.1</c:v>
                </c:pt>
                <c:pt idx="271">
                  <c:v>21.1</c:v>
                </c:pt>
                <c:pt idx="272">
                  <c:v>21.1</c:v>
                </c:pt>
                <c:pt idx="273">
                  <c:v>21.1</c:v>
                </c:pt>
                <c:pt idx="274">
                  <c:v>21.1</c:v>
                </c:pt>
                <c:pt idx="275">
                  <c:v>21.1</c:v>
                </c:pt>
                <c:pt idx="276">
                  <c:v>21.1</c:v>
                </c:pt>
                <c:pt idx="277">
                  <c:v>21.5</c:v>
                </c:pt>
                <c:pt idx="278">
                  <c:v>21.5</c:v>
                </c:pt>
                <c:pt idx="279">
                  <c:v>21.5</c:v>
                </c:pt>
                <c:pt idx="280">
                  <c:v>21.5</c:v>
                </c:pt>
                <c:pt idx="281">
                  <c:v>21.5</c:v>
                </c:pt>
                <c:pt idx="282">
                  <c:v>21.5</c:v>
                </c:pt>
                <c:pt idx="283">
                  <c:v>21.5</c:v>
                </c:pt>
                <c:pt idx="284">
                  <c:v>21.5</c:v>
                </c:pt>
                <c:pt idx="285">
                  <c:v>21.9</c:v>
                </c:pt>
                <c:pt idx="286">
                  <c:v>21.9</c:v>
                </c:pt>
                <c:pt idx="287">
                  <c:v>21.9</c:v>
                </c:pt>
                <c:pt idx="288">
                  <c:v>21.9</c:v>
                </c:pt>
                <c:pt idx="289">
                  <c:v>21.9</c:v>
                </c:pt>
                <c:pt idx="290">
                  <c:v>21.9</c:v>
                </c:pt>
                <c:pt idx="291">
                  <c:v>21.9</c:v>
                </c:pt>
                <c:pt idx="292">
                  <c:v>21.9</c:v>
                </c:pt>
                <c:pt idx="293">
                  <c:v>21.9</c:v>
                </c:pt>
                <c:pt idx="294">
                  <c:v>22.2</c:v>
                </c:pt>
                <c:pt idx="295">
                  <c:v>22.2</c:v>
                </c:pt>
                <c:pt idx="296">
                  <c:v>22.2</c:v>
                </c:pt>
                <c:pt idx="297">
                  <c:v>22.2</c:v>
                </c:pt>
                <c:pt idx="298">
                  <c:v>22.2</c:v>
                </c:pt>
                <c:pt idx="299">
                  <c:v>22.2</c:v>
                </c:pt>
                <c:pt idx="300">
                  <c:v>22.2</c:v>
                </c:pt>
                <c:pt idx="301">
                  <c:v>22.2</c:v>
                </c:pt>
                <c:pt idx="302">
                  <c:v>22.5</c:v>
                </c:pt>
                <c:pt idx="303">
                  <c:v>22.5</c:v>
                </c:pt>
                <c:pt idx="304">
                  <c:v>22.5</c:v>
                </c:pt>
                <c:pt idx="305">
                  <c:v>22.5</c:v>
                </c:pt>
                <c:pt idx="306">
                  <c:v>22.5</c:v>
                </c:pt>
                <c:pt idx="307">
                  <c:v>22.5</c:v>
                </c:pt>
                <c:pt idx="308">
                  <c:v>22.5</c:v>
                </c:pt>
                <c:pt idx="309">
                  <c:v>22.5</c:v>
                </c:pt>
                <c:pt idx="310">
                  <c:v>22.7</c:v>
                </c:pt>
                <c:pt idx="311">
                  <c:v>22.7</c:v>
                </c:pt>
                <c:pt idx="312">
                  <c:v>22.7</c:v>
                </c:pt>
                <c:pt idx="313">
                  <c:v>22.7</c:v>
                </c:pt>
                <c:pt idx="314">
                  <c:v>22.7</c:v>
                </c:pt>
                <c:pt idx="315">
                  <c:v>22.7</c:v>
                </c:pt>
                <c:pt idx="316">
                  <c:v>22.7</c:v>
                </c:pt>
                <c:pt idx="317">
                  <c:v>22.7</c:v>
                </c:pt>
                <c:pt idx="318">
                  <c:v>22.8</c:v>
                </c:pt>
                <c:pt idx="319">
                  <c:v>22.8</c:v>
                </c:pt>
                <c:pt idx="320">
                  <c:v>22.8</c:v>
                </c:pt>
                <c:pt idx="321">
                  <c:v>22.8</c:v>
                </c:pt>
                <c:pt idx="322">
                  <c:v>22.8</c:v>
                </c:pt>
                <c:pt idx="323">
                  <c:v>22.8</c:v>
                </c:pt>
                <c:pt idx="324">
                  <c:v>22.8</c:v>
                </c:pt>
                <c:pt idx="325">
                  <c:v>22.8</c:v>
                </c:pt>
                <c:pt idx="326">
                  <c:v>22.8</c:v>
                </c:pt>
                <c:pt idx="327">
                  <c:v>22.8</c:v>
                </c:pt>
                <c:pt idx="328">
                  <c:v>22.8</c:v>
                </c:pt>
                <c:pt idx="329">
                  <c:v>22.8</c:v>
                </c:pt>
                <c:pt idx="330">
                  <c:v>22.8</c:v>
                </c:pt>
                <c:pt idx="331">
                  <c:v>22.8</c:v>
                </c:pt>
                <c:pt idx="332">
                  <c:v>22.8</c:v>
                </c:pt>
                <c:pt idx="333">
                  <c:v>22.8</c:v>
                </c:pt>
                <c:pt idx="334">
                  <c:v>22.8</c:v>
                </c:pt>
                <c:pt idx="335">
                  <c:v>22.8</c:v>
                </c:pt>
                <c:pt idx="336">
                  <c:v>22.8</c:v>
                </c:pt>
                <c:pt idx="337">
                  <c:v>22.8</c:v>
                </c:pt>
                <c:pt idx="338">
                  <c:v>22.8</c:v>
                </c:pt>
                <c:pt idx="339">
                  <c:v>22.8</c:v>
                </c:pt>
                <c:pt idx="340">
                  <c:v>22.8</c:v>
                </c:pt>
                <c:pt idx="341">
                  <c:v>22.8</c:v>
                </c:pt>
                <c:pt idx="342">
                  <c:v>22.8</c:v>
                </c:pt>
                <c:pt idx="343">
                  <c:v>22.8</c:v>
                </c:pt>
                <c:pt idx="344">
                  <c:v>22.8</c:v>
                </c:pt>
                <c:pt idx="345">
                  <c:v>22.8</c:v>
                </c:pt>
                <c:pt idx="346">
                  <c:v>22.8</c:v>
                </c:pt>
                <c:pt idx="347">
                  <c:v>22.8</c:v>
                </c:pt>
                <c:pt idx="348">
                  <c:v>22.8</c:v>
                </c:pt>
                <c:pt idx="349">
                  <c:v>22.8</c:v>
                </c:pt>
                <c:pt idx="350">
                  <c:v>22.8</c:v>
                </c:pt>
                <c:pt idx="351">
                  <c:v>22.7</c:v>
                </c:pt>
                <c:pt idx="352">
                  <c:v>22.7</c:v>
                </c:pt>
                <c:pt idx="353">
                  <c:v>22.7</c:v>
                </c:pt>
                <c:pt idx="354">
                  <c:v>22.7</c:v>
                </c:pt>
                <c:pt idx="355">
                  <c:v>22.7</c:v>
                </c:pt>
                <c:pt idx="356">
                  <c:v>22.7</c:v>
                </c:pt>
                <c:pt idx="357">
                  <c:v>22.7</c:v>
                </c:pt>
                <c:pt idx="358">
                  <c:v>22.7</c:v>
                </c:pt>
                <c:pt idx="359">
                  <c:v>22.7</c:v>
                </c:pt>
                <c:pt idx="360">
                  <c:v>22.7</c:v>
                </c:pt>
                <c:pt idx="361">
                  <c:v>22.7</c:v>
                </c:pt>
                <c:pt idx="362">
                  <c:v>22.7</c:v>
                </c:pt>
                <c:pt idx="363">
                  <c:v>22.7</c:v>
                </c:pt>
                <c:pt idx="364">
                  <c:v>22.7</c:v>
                </c:pt>
                <c:pt idx="365">
                  <c:v>22.7</c:v>
                </c:pt>
                <c:pt idx="366">
                  <c:v>22.7</c:v>
                </c:pt>
                <c:pt idx="367">
                  <c:v>22.6</c:v>
                </c:pt>
                <c:pt idx="368">
                  <c:v>22.6</c:v>
                </c:pt>
                <c:pt idx="369">
                  <c:v>22.6</c:v>
                </c:pt>
                <c:pt idx="370">
                  <c:v>22.6</c:v>
                </c:pt>
                <c:pt idx="371">
                  <c:v>22.6</c:v>
                </c:pt>
                <c:pt idx="372">
                  <c:v>22.6</c:v>
                </c:pt>
                <c:pt idx="373">
                  <c:v>22.6</c:v>
                </c:pt>
                <c:pt idx="374">
                  <c:v>22.6</c:v>
                </c:pt>
                <c:pt idx="375">
                  <c:v>22.5</c:v>
                </c:pt>
                <c:pt idx="376">
                  <c:v>22.5</c:v>
                </c:pt>
                <c:pt idx="377">
                  <c:v>22.5</c:v>
                </c:pt>
                <c:pt idx="378">
                  <c:v>22.5</c:v>
                </c:pt>
                <c:pt idx="379">
                  <c:v>22.5</c:v>
                </c:pt>
                <c:pt idx="380">
                  <c:v>22.5</c:v>
                </c:pt>
                <c:pt idx="381">
                  <c:v>22.5</c:v>
                </c:pt>
                <c:pt idx="382">
                  <c:v>22.5</c:v>
                </c:pt>
                <c:pt idx="383">
                  <c:v>22.5</c:v>
                </c:pt>
                <c:pt idx="384">
                  <c:v>22.4</c:v>
                </c:pt>
                <c:pt idx="385">
                  <c:v>22.4</c:v>
                </c:pt>
                <c:pt idx="386">
                  <c:v>22.4</c:v>
                </c:pt>
                <c:pt idx="387">
                  <c:v>22.4</c:v>
                </c:pt>
                <c:pt idx="388">
                  <c:v>22.4</c:v>
                </c:pt>
                <c:pt idx="389">
                  <c:v>22.4</c:v>
                </c:pt>
                <c:pt idx="390">
                  <c:v>22.4</c:v>
                </c:pt>
                <c:pt idx="391">
                  <c:v>22.4</c:v>
                </c:pt>
                <c:pt idx="392">
                  <c:v>22.3</c:v>
                </c:pt>
                <c:pt idx="393">
                  <c:v>22.3</c:v>
                </c:pt>
                <c:pt idx="394">
                  <c:v>22.3</c:v>
                </c:pt>
                <c:pt idx="395">
                  <c:v>22.3</c:v>
                </c:pt>
                <c:pt idx="396">
                  <c:v>22.3</c:v>
                </c:pt>
                <c:pt idx="397">
                  <c:v>22.3</c:v>
                </c:pt>
                <c:pt idx="398">
                  <c:v>22.3</c:v>
                </c:pt>
                <c:pt idx="399">
                  <c:v>22.3</c:v>
                </c:pt>
                <c:pt idx="400">
                  <c:v>22.3</c:v>
                </c:pt>
                <c:pt idx="401">
                  <c:v>22.3</c:v>
                </c:pt>
                <c:pt idx="402">
                  <c:v>22.3</c:v>
                </c:pt>
                <c:pt idx="403">
                  <c:v>22.3</c:v>
                </c:pt>
                <c:pt idx="404">
                  <c:v>22.3</c:v>
                </c:pt>
                <c:pt idx="405">
                  <c:v>22.3</c:v>
                </c:pt>
                <c:pt idx="406">
                  <c:v>22.3</c:v>
                </c:pt>
                <c:pt idx="407">
                  <c:v>22.3</c:v>
                </c:pt>
                <c:pt idx="408">
                  <c:v>22.2</c:v>
                </c:pt>
                <c:pt idx="409">
                  <c:v>22.2</c:v>
                </c:pt>
                <c:pt idx="410">
                  <c:v>22.2</c:v>
                </c:pt>
                <c:pt idx="411">
                  <c:v>22.2</c:v>
                </c:pt>
                <c:pt idx="412">
                  <c:v>22.2</c:v>
                </c:pt>
                <c:pt idx="413">
                  <c:v>22.2</c:v>
                </c:pt>
                <c:pt idx="414">
                  <c:v>22.2</c:v>
                </c:pt>
                <c:pt idx="415">
                  <c:v>22.2</c:v>
                </c:pt>
                <c:pt idx="416">
                  <c:v>22.1</c:v>
                </c:pt>
                <c:pt idx="417">
                  <c:v>22.1</c:v>
                </c:pt>
                <c:pt idx="418">
                  <c:v>22.1</c:v>
                </c:pt>
                <c:pt idx="419">
                  <c:v>22.1</c:v>
                </c:pt>
                <c:pt idx="420">
                  <c:v>22.1</c:v>
                </c:pt>
                <c:pt idx="421">
                  <c:v>22.1</c:v>
                </c:pt>
                <c:pt idx="422">
                  <c:v>22.1</c:v>
                </c:pt>
                <c:pt idx="423">
                  <c:v>22.1</c:v>
                </c:pt>
                <c:pt idx="424">
                  <c:v>22.1</c:v>
                </c:pt>
                <c:pt idx="425">
                  <c:v>22.1</c:v>
                </c:pt>
                <c:pt idx="426">
                  <c:v>22.1</c:v>
                </c:pt>
                <c:pt idx="427">
                  <c:v>22.1</c:v>
                </c:pt>
                <c:pt idx="428">
                  <c:v>22.1</c:v>
                </c:pt>
                <c:pt idx="429">
                  <c:v>22.1</c:v>
                </c:pt>
                <c:pt idx="430">
                  <c:v>22.1</c:v>
                </c:pt>
                <c:pt idx="431">
                  <c:v>22.1</c:v>
                </c:pt>
                <c:pt idx="432">
                  <c:v>22.1</c:v>
                </c:pt>
                <c:pt idx="433">
                  <c:v>22</c:v>
                </c:pt>
                <c:pt idx="434">
                  <c:v>22</c:v>
                </c:pt>
                <c:pt idx="435">
                  <c:v>22</c:v>
                </c:pt>
                <c:pt idx="436">
                  <c:v>22</c:v>
                </c:pt>
                <c:pt idx="437">
                  <c:v>22</c:v>
                </c:pt>
                <c:pt idx="438">
                  <c:v>22</c:v>
                </c:pt>
                <c:pt idx="439">
                  <c:v>22</c:v>
                </c:pt>
                <c:pt idx="440">
                  <c:v>22</c:v>
                </c:pt>
                <c:pt idx="441">
                  <c:v>22</c:v>
                </c:pt>
                <c:pt idx="442">
                  <c:v>22</c:v>
                </c:pt>
                <c:pt idx="443">
                  <c:v>22</c:v>
                </c:pt>
                <c:pt idx="444">
                  <c:v>22</c:v>
                </c:pt>
                <c:pt idx="445">
                  <c:v>22</c:v>
                </c:pt>
                <c:pt idx="446">
                  <c:v>22</c:v>
                </c:pt>
                <c:pt idx="447">
                  <c:v>22</c:v>
                </c:pt>
                <c:pt idx="448">
                  <c:v>22</c:v>
                </c:pt>
                <c:pt idx="449">
                  <c:v>21.9</c:v>
                </c:pt>
                <c:pt idx="450">
                  <c:v>21.9</c:v>
                </c:pt>
                <c:pt idx="451">
                  <c:v>21.9</c:v>
                </c:pt>
                <c:pt idx="452">
                  <c:v>21.9</c:v>
                </c:pt>
                <c:pt idx="453">
                  <c:v>21.9</c:v>
                </c:pt>
                <c:pt idx="454">
                  <c:v>21.9</c:v>
                </c:pt>
                <c:pt idx="455">
                  <c:v>21.9</c:v>
                </c:pt>
                <c:pt idx="456">
                  <c:v>21.9</c:v>
                </c:pt>
                <c:pt idx="457">
                  <c:v>21.9</c:v>
                </c:pt>
                <c:pt idx="458">
                  <c:v>21.9</c:v>
                </c:pt>
                <c:pt idx="459">
                  <c:v>21.9</c:v>
                </c:pt>
                <c:pt idx="460">
                  <c:v>21.9</c:v>
                </c:pt>
                <c:pt idx="461">
                  <c:v>21.9</c:v>
                </c:pt>
                <c:pt idx="462">
                  <c:v>21.9</c:v>
                </c:pt>
                <c:pt idx="463">
                  <c:v>21.9</c:v>
                </c:pt>
                <c:pt idx="464">
                  <c:v>21.9</c:v>
                </c:pt>
                <c:pt idx="465">
                  <c:v>21.9</c:v>
                </c:pt>
                <c:pt idx="466">
                  <c:v>21.9</c:v>
                </c:pt>
                <c:pt idx="467">
                  <c:v>21.9</c:v>
                </c:pt>
                <c:pt idx="468">
                  <c:v>21.9</c:v>
                </c:pt>
                <c:pt idx="469">
                  <c:v>21.9</c:v>
                </c:pt>
                <c:pt idx="470">
                  <c:v>21.9</c:v>
                </c:pt>
                <c:pt idx="471">
                  <c:v>21.9</c:v>
                </c:pt>
                <c:pt idx="472">
                  <c:v>21.9</c:v>
                </c:pt>
                <c:pt idx="473">
                  <c:v>21.9</c:v>
                </c:pt>
                <c:pt idx="474">
                  <c:v>21.9</c:v>
                </c:pt>
                <c:pt idx="475">
                  <c:v>21.9</c:v>
                </c:pt>
                <c:pt idx="476">
                  <c:v>21.9</c:v>
                </c:pt>
                <c:pt idx="477">
                  <c:v>21.9</c:v>
                </c:pt>
                <c:pt idx="478">
                  <c:v>21.9</c:v>
                </c:pt>
                <c:pt idx="479">
                  <c:v>21.9</c:v>
                </c:pt>
                <c:pt idx="480">
                  <c:v>21.9</c:v>
                </c:pt>
                <c:pt idx="481">
                  <c:v>21.9</c:v>
                </c:pt>
                <c:pt idx="482">
                  <c:v>21.8</c:v>
                </c:pt>
                <c:pt idx="483">
                  <c:v>21.8</c:v>
                </c:pt>
                <c:pt idx="484">
                  <c:v>21.8</c:v>
                </c:pt>
                <c:pt idx="485">
                  <c:v>21.8</c:v>
                </c:pt>
                <c:pt idx="486">
                  <c:v>21.8</c:v>
                </c:pt>
                <c:pt idx="487">
                  <c:v>21.8</c:v>
                </c:pt>
                <c:pt idx="488">
                  <c:v>21.8</c:v>
                </c:pt>
                <c:pt idx="489">
                  <c:v>21.8</c:v>
                </c:pt>
                <c:pt idx="490">
                  <c:v>21.8</c:v>
                </c:pt>
                <c:pt idx="491">
                  <c:v>21.8</c:v>
                </c:pt>
                <c:pt idx="492">
                  <c:v>21.8</c:v>
                </c:pt>
                <c:pt idx="493">
                  <c:v>21.8</c:v>
                </c:pt>
                <c:pt idx="494">
                  <c:v>21.8</c:v>
                </c:pt>
                <c:pt idx="495">
                  <c:v>21.8</c:v>
                </c:pt>
                <c:pt idx="496">
                  <c:v>21.8</c:v>
                </c:pt>
                <c:pt idx="497">
                  <c:v>21.8</c:v>
                </c:pt>
                <c:pt idx="498">
                  <c:v>21.7</c:v>
                </c:pt>
                <c:pt idx="499">
                  <c:v>21.7</c:v>
                </c:pt>
                <c:pt idx="500">
                  <c:v>21.7</c:v>
                </c:pt>
                <c:pt idx="501">
                  <c:v>21.7</c:v>
                </c:pt>
                <c:pt idx="502">
                  <c:v>21.7</c:v>
                </c:pt>
                <c:pt idx="503">
                  <c:v>21.7</c:v>
                </c:pt>
                <c:pt idx="504">
                  <c:v>21.7</c:v>
                </c:pt>
                <c:pt idx="505">
                  <c:v>21.7</c:v>
                </c:pt>
                <c:pt idx="506">
                  <c:v>21.7</c:v>
                </c:pt>
                <c:pt idx="507">
                  <c:v>21.7</c:v>
                </c:pt>
                <c:pt idx="508">
                  <c:v>21.7</c:v>
                </c:pt>
                <c:pt idx="509">
                  <c:v>21.7</c:v>
                </c:pt>
                <c:pt idx="510">
                  <c:v>21.7</c:v>
                </c:pt>
                <c:pt idx="511">
                  <c:v>21.7</c:v>
                </c:pt>
                <c:pt idx="512">
                  <c:v>21.7</c:v>
                </c:pt>
                <c:pt idx="513">
                  <c:v>21.7</c:v>
                </c:pt>
                <c:pt idx="514">
                  <c:v>21.7</c:v>
                </c:pt>
                <c:pt idx="515">
                  <c:v>21.7</c:v>
                </c:pt>
                <c:pt idx="516">
                  <c:v>21.7</c:v>
                </c:pt>
                <c:pt idx="517">
                  <c:v>21.7</c:v>
                </c:pt>
                <c:pt idx="518">
                  <c:v>21.7</c:v>
                </c:pt>
                <c:pt idx="519">
                  <c:v>21.7</c:v>
                </c:pt>
                <c:pt idx="520">
                  <c:v>21.7</c:v>
                </c:pt>
                <c:pt idx="521">
                  <c:v>21.7</c:v>
                </c:pt>
                <c:pt idx="522">
                  <c:v>21.7</c:v>
                </c:pt>
                <c:pt idx="523">
                  <c:v>21.7</c:v>
                </c:pt>
                <c:pt idx="524">
                  <c:v>21.7</c:v>
                </c:pt>
                <c:pt idx="525">
                  <c:v>21.7</c:v>
                </c:pt>
                <c:pt idx="526">
                  <c:v>21.7</c:v>
                </c:pt>
                <c:pt idx="527">
                  <c:v>21.7</c:v>
                </c:pt>
                <c:pt idx="528">
                  <c:v>21.7</c:v>
                </c:pt>
                <c:pt idx="529">
                  <c:v>21.7</c:v>
                </c:pt>
                <c:pt idx="530">
                  <c:v>21.7</c:v>
                </c:pt>
                <c:pt idx="531">
                  <c:v>21.7</c:v>
                </c:pt>
                <c:pt idx="532">
                  <c:v>21.7</c:v>
                </c:pt>
                <c:pt idx="533">
                  <c:v>21.7</c:v>
                </c:pt>
                <c:pt idx="534">
                  <c:v>21.7</c:v>
                </c:pt>
                <c:pt idx="535">
                  <c:v>21.7</c:v>
                </c:pt>
                <c:pt idx="536">
                  <c:v>21.7</c:v>
                </c:pt>
                <c:pt idx="537">
                  <c:v>21.7</c:v>
                </c:pt>
                <c:pt idx="538">
                  <c:v>21.7</c:v>
                </c:pt>
                <c:pt idx="539">
                  <c:v>21.7</c:v>
                </c:pt>
                <c:pt idx="540">
                  <c:v>21.7</c:v>
                </c:pt>
                <c:pt idx="541">
                  <c:v>21.7</c:v>
                </c:pt>
                <c:pt idx="542">
                  <c:v>21.7</c:v>
                </c:pt>
                <c:pt idx="543">
                  <c:v>21.7</c:v>
                </c:pt>
                <c:pt idx="544">
                  <c:v>21.7</c:v>
                </c:pt>
                <c:pt idx="545">
                  <c:v>21.7</c:v>
                </c:pt>
                <c:pt idx="546">
                  <c:v>21.7</c:v>
                </c:pt>
                <c:pt idx="547">
                  <c:v>21.7</c:v>
                </c:pt>
                <c:pt idx="548">
                  <c:v>21.7</c:v>
                </c:pt>
                <c:pt idx="549">
                  <c:v>21.7</c:v>
                </c:pt>
                <c:pt idx="550">
                  <c:v>21.7</c:v>
                </c:pt>
                <c:pt idx="551">
                  <c:v>21.7</c:v>
                </c:pt>
                <c:pt idx="552">
                  <c:v>21.7</c:v>
                </c:pt>
                <c:pt idx="553">
                  <c:v>21.7</c:v>
                </c:pt>
                <c:pt idx="554">
                  <c:v>21.7</c:v>
                </c:pt>
                <c:pt idx="555">
                  <c:v>21.7</c:v>
                </c:pt>
                <c:pt idx="556">
                  <c:v>21.6</c:v>
                </c:pt>
                <c:pt idx="557">
                  <c:v>21.6</c:v>
                </c:pt>
                <c:pt idx="558">
                  <c:v>21.6</c:v>
                </c:pt>
                <c:pt idx="559">
                  <c:v>21.6</c:v>
                </c:pt>
                <c:pt idx="560">
                  <c:v>21.6</c:v>
                </c:pt>
                <c:pt idx="561">
                  <c:v>21.6</c:v>
                </c:pt>
                <c:pt idx="562">
                  <c:v>21.6</c:v>
                </c:pt>
                <c:pt idx="563">
                  <c:v>21.6</c:v>
                </c:pt>
                <c:pt idx="564">
                  <c:v>21.6</c:v>
                </c:pt>
                <c:pt idx="565">
                  <c:v>21.6</c:v>
                </c:pt>
                <c:pt idx="566">
                  <c:v>21.6</c:v>
                </c:pt>
                <c:pt idx="567">
                  <c:v>21.6</c:v>
                </c:pt>
                <c:pt idx="568">
                  <c:v>21.6</c:v>
                </c:pt>
                <c:pt idx="569">
                  <c:v>21.6</c:v>
                </c:pt>
                <c:pt idx="570">
                  <c:v>21.6</c:v>
                </c:pt>
                <c:pt idx="571">
                  <c:v>21.6</c:v>
                </c:pt>
                <c:pt idx="572">
                  <c:v>21.6</c:v>
                </c:pt>
                <c:pt idx="573">
                  <c:v>21.6</c:v>
                </c:pt>
                <c:pt idx="574">
                  <c:v>21.6</c:v>
                </c:pt>
                <c:pt idx="575">
                  <c:v>21.6</c:v>
                </c:pt>
                <c:pt idx="576">
                  <c:v>21.6</c:v>
                </c:pt>
                <c:pt idx="577">
                  <c:v>21.6</c:v>
                </c:pt>
                <c:pt idx="578">
                  <c:v>21.6</c:v>
                </c:pt>
                <c:pt idx="579">
                  <c:v>21.6</c:v>
                </c:pt>
                <c:pt idx="580">
                  <c:v>21.6</c:v>
                </c:pt>
                <c:pt idx="581">
                  <c:v>21.6</c:v>
                </c:pt>
                <c:pt idx="582">
                  <c:v>21.6</c:v>
                </c:pt>
                <c:pt idx="583">
                  <c:v>21.6</c:v>
                </c:pt>
                <c:pt idx="584">
                  <c:v>21.6</c:v>
                </c:pt>
                <c:pt idx="585">
                  <c:v>21.6</c:v>
                </c:pt>
                <c:pt idx="586">
                  <c:v>21.6</c:v>
                </c:pt>
                <c:pt idx="587">
                  <c:v>21.6</c:v>
                </c:pt>
                <c:pt idx="588">
                  <c:v>21.6</c:v>
                </c:pt>
                <c:pt idx="589">
                  <c:v>21.6</c:v>
                </c:pt>
                <c:pt idx="590">
                  <c:v>21.6</c:v>
                </c:pt>
                <c:pt idx="591">
                  <c:v>21.6</c:v>
                </c:pt>
                <c:pt idx="592">
                  <c:v>21.6</c:v>
                </c:pt>
                <c:pt idx="593">
                  <c:v>21.6</c:v>
                </c:pt>
                <c:pt idx="594">
                  <c:v>21.6</c:v>
                </c:pt>
                <c:pt idx="595">
                  <c:v>21.6</c:v>
                </c:pt>
                <c:pt idx="596">
                  <c:v>21.6</c:v>
                </c:pt>
                <c:pt idx="597">
                  <c:v>21.6</c:v>
                </c:pt>
                <c:pt idx="598">
                  <c:v>21.6</c:v>
                </c:pt>
                <c:pt idx="599">
                  <c:v>21.6</c:v>
                </c:pt>
                <c:pt idx="600">
                  <c:v>21.6</c:v>
                </c:pt>
                <c:pt idx="601">
                  <c:v>21.6</c:v>
                </c:pt>
                <c:pt idx="602">
                  <c:v>21.6</c:v>
                </c:pt>
                <c:pt idx="603">
                  <c:v>21.6</c:v>
                </c:pt>
                <c:pt idx="604">
                  <c:v>21.6</c:v>
                </c:pt>
                <c:pt idx="605">
                  <c:v>21.6</c:v>
                </c:pt>
                <c:pt idx="606">
                  <c:v>21.6</c:v>
                </c:pt>
                <c:pt idx="607">
                  <c:v>21.6</c:v>
                </c:pt>
                <c:pt idx="608">
                  <c:v>21.6</c:v>
                </c:pt>
                <c:pt idx="609">
                  <c:v>21.6</c:v>
                </c:pt>
                <c:pt idx="610">
                  <c:v>21.6</c:v>
                </c:pt>
                <c:pt idx="611">
                  <c:v>21.6</c:v>
                </c:pt>
                <c:pt idx="612">
                  <c:v>21.6</c:v>
                </c:pt>
                <c:pt idx="613">
                  <c:v>21.6</c:v>
                </c:pt>
                <c:pt idx="614">
                  <c:v>21.6</c:v>
                </c:pt>
                <c:pt idx="615">
                  <c:v>21.6</c:v>
                </c:pt>
                <c:pt idx="616">
                  <c:v>21.6</c:v>
                </c:pt>
                <c:pt idx="617">
                  <c:v>21.6</c:v>
                </c:pt>
                <c:pt idx="618">
                  <c:v>21.6</c:v>
                </c:pt>
                <c:pt idx="619">
                  <c:v>21.6</c:v>
                </c:pt>
                <c:pt idx="620">
                  <c:v>21.6</c:v>
                </c:pt>
                <c:pt idx="621">
                  <c:v>21.6</c:v>
                </c:pt>
                <c:pt idx="622">
                  <c:v>21.6</c:v>
                </c:pt>
                <c:pt idx="623">
                  <c:v>21.6</c:v>
                </c:pt>
                <c:pt idx="624">
                  <c:v>21.6</c:v>
                </c:pt>
                <c:pt idx="625">
                  <c:v>21.6</c:v>
                </c:pt>
                <c:pt idx="626">
                  <c:v>21.6</c:v>
                </c:pt>
                <c:pt idx="627">
                  <c:v>21.6</c:v>
                </c:pt>
                <c:pt idx="628">
                  <c:v>21.6</c:v>
                </c:pt>
                <c:pt idx="629">
                  <c:v>21.6</c:v>
                </c:pt>
                <c:pt idx="630">
                  <c:v>21.6</c:v>
                </c:pt>
                <c:pt idx="631">
                  <c:v>21.6</c:v>
                </c:pt>
                <c:pt idx="632">
                  <c:v>21.6</c:v>
                </c:pt>
                <c:pt idx="633">
                  <c:v>21.6</c:v>
                </c:pt>
                <c:pt idx="634">
                  <c:v>21.6</c:v>
                </c:pt>
                <c:pt idx="635">
                  <c:v>21.6</c:v>
                </c:pt>
                <c:pt idx="636">
                  <c:v>21.6</c:v>
                </c:pt>
                <c:pt idx="637">
                  <c:v>21.6</c:v>
                </c:pt>
                <c:pt idx="638">
                  <c:v>21.6</c:v>
                </c:pt>
                <c:pt idx="639">
                  <c:v>21.6</c:v>
                </c:pt>
                <c:pt idx="640">
                  <c:v>21.6</c:v>
                </c:pt>
                <c:pt idx="641">
                  <c:v>21.6</c:v>
                </c:pt>
                <c:pt idx="642">
                  <c:v>21.6</c:v>
                </c:pt>
                <c:pt idx="643">
                  <c:v>21.6</c:v>
                </c:pt>
                <c:pt idx="644">
                  <c:v>21.6</c:v>
                </c:pt>
                <c:pt idx="645">
                  <c:v>21.6</c:v>
                </c:pt>
                <c:pt idx="646">
                  <c:v>21.6</c:v>
                </c:pt>
                <c:pt idx="647">
                  <c:v>21.6</c:v>
                </c:pt>
                <c:pt idx="648">
                  <c:v>21.6</c:v>
                </c:pt>
                <c:pt idx="649">
                  <c:v>21.6</c:v>
                </c:pt>
                <c:pt idx="650">
                  <c:v>21.6</c:v>
                </c:pt>
                <c:pt idx="651">
                  <c:v>21.6</c:v>
                </c:pt>
                <c:pt idx="652">
                  <c:v>21.6</c:v>
                </c:pt>
                <c:pt idx="653">
                  <c:v>21.6</c:v>
                </c:pt>
                <c:pt idx="654">
                  <c:v>21.6</c:v>
                </c:pt>
                <c:pt idx="655">
                  <c:v>21.6</c:v>
                </c:pt>
                <c:pt idx="656">
                  <c:v>21.6</c:v>
                </c:pt>
                <c:pt idx="657">
                  <c:v>21.6</c:v>
                </c:pt>
                <c:pt idx="658">
                  <c:v>21.6</c:v>
                </c:pt>
                <c:pt idx="659">
                  <c:v>21.6</c:v>
                </c:pt>
                <c:pt idx="660">
                  <c:v>21.6</c:v>
                </c:pt>
                <c:pt idx="661">
                  <c:v>21.6</c:v>
                </c:pt>
                <c:pt idx="662">
                  <c:v>21.6</c:v>
                </c:pt>
                <c:pt idx="663">
                  <c:v>21.6</c:v>
                </c:pt>
                <c:pt idx="664">
                  <c:v>21.6</c:v>
                </c:pt>
                <c:pt idx="665">
                  <c:v>21.6</c:v>
                </c:pt>
                <c:pt idx="666">
                  <c:v>21.6</c:v>
                </c:pt>
                <c:pt idx="667">
                  <c:v>21.6</c:v>
                </c:pt>
                <c:pt idx="668">
                  <c:v>21.6</c:v>
                </c:pt>
                <c:pt idx="669">
                  <c:v>21.6</c:v>
                </c:pt>
                <c:pt idx="670">
                  <c:v>21.6</c:v>
                </c:pt>
                <c:pt idx="671">
                  <c:v>21.6</c:v>
                </c:pt>
                <c:pt idx="672">
                  <c:v>21.6</c:v>
                </c:pt>
                <c:pt idx="673">
                  <c:v>21.6</c:v>
                </c:pt>
                <c:pt idx="674">
                  <c:v>21.6</c:v>
                </c:pt>
                <c:pt idx="675">
                  <c:v>21.6</c:v>
                </c:pt>
                <c:pt idx="676">
                  <c:v>21.6</c:v>
                </c:pt>
                <c:pt idx="677">
                  <c:v>21.6</c:v>
                </c:pt>
                <c:pt idx="678">
                  <c:v>21.6</c:v>
                </c:pt>
                <c:pt idx="679">
                  <c:v>21.6</c:v>
                </c:pt>
                <c:pt idx="680">
                  <c:v>21.6</c:v>
                </c:pt>
                <c:pt idx="681">
                  <c:v>21.6</c:v>
                </c:pt>
                <c:pt idx="682">
                  <c:v>21.6</c:v>
                </c:pt>
                <c:pt idx="683">
                  <c:v>21.6</c:v>
                </c:pt>
                <c:pt idx="684">
                  <c:v>21.6</c:v>
                </c:pt>
                <c:pt idx="685">
                  <c:v>21.6</c:v>
                </c:pt>
                <c:pt idx="686">
                  <c:v>21.6</c:v>
                </c:pt>
                <c:pt idx="687">
                  <c:v>21.6</c:v>
                </c:pt>
                <c:pt idx="688">
                  <c:v>21.6</c:v>
                </c:pt>
                <c:pt idx="689">
                  <c:v>21.6</c:v>
                </c:pt>
                <c:pt idx="690">
                  <c:v>21.6</c:v>
                </c:pt>
                <c:pt idx="691">
                  <c:v>21.6</c:v>
                </c:pt>
                <c:pt idx="692">
                  <c:v>21.6</c:v>
                </c:pt>
                <c:pt idx="693">
                  <c:v>21.6</c:v>
                </c:pt>
                <c:pt idx="694">
                  <c:v>21.6</c:v>
                </c:pt>
                <c:pt idx="695">
                  <c:v>21.5</c:v>
                </c:pt>
                <c:pt idx="696">
                  <c:v>21.5</c:v>
                </c:pt>
                <c:pt idx="697">
                  <c:v>21.5</c:v>
                </c:pt>
                <c:pt idx="698">
                  <c:v>21.5</c:v>
                </c:pt>
                <c:pt idx="699">
                  <c:v>21.5</c:v>
                </c:pt>
                <c:pt idx="700">
                  <c:v>21.5</c:v>
                </c:pt>
                <c:pt idx="701">
                  <c:v>21.5</c:v>
                </c:pt>
                <c:pt idx="702">
                  <c:v>21.5</c:v>
                </c:pt>
                <c:pt idx="703">
                  <c:v>21.5</c:v>
                </c:pt>
                <c:pt idx="704">
                  <c:v>21.5</c:v>
                </c:pt>
                <c:pt idx="705">
                  <c:v>21.5</c:v>
                </c:pt>
                <c:pt idx="706">
                  <c:v>21.5</c:v>
                </c:pt>
                <c:pt idx="707">
                  <c:v>21.5</c:v>
                </c:pt>
                <c:pt idx="708">
                  <c:v>21.5</c:v>
                </c:pt>
                <c:pt idx="709">
                  <c:v>21.5</c:v>
                </c:pt>
                <c:pt idx="710">
                  <c:v>21.5</c:v>
                </c:pt>
                <c:pt idx="711">
                  <c:v>21.6</c:v>
                </c:pt>
                <c:pt idx="712">
                  <c:v>21.6</c:v>
                </c:pt>
                <c:pt idx="713">
                  <c:v>21.6</c:v>
                </c:pt>
                <c:pt idx="714">
                  <c:v>21.6</c:v>
                </c:pt>
                <c:pt idx="715">
                  <c:v>21.6</c:v>
                </c:pt>
                <c:pt idx="716">
                  <c:v>21.6</c:v>
                </c:pt>
                <c:pt idx="717">
                  <c:v>21.6</c:v>
                </c:pt>
                <c:pt idx="718">
                  <c:v>21.6</c:v>
                </c:pt>
                <c:pt idx="719">
                  <c:v>21.5</c:v>
                </c:pt>
                <c:pt idx="720">
                  <c:v>21.5</c:v>
                </c:pt>
                <c:pt idx="721">
                  <c:v>21.5</c:v>
                </c:pt>
                <c:pt idx="722">
                  <c:v>21.5</c:v>
                </c:pt>
                <c:pt idx="723">
                  <c:v>21.5</c:v>
                </c:pt>
                <c:pt idx="724">
                  <c:v>21.5</c:v>
                </c:pt>
                <c:pt idx="725">
                  <c:v>21.5</c:v>
                </c:pt>
                <c:pt idx="726">
                  <c:v>21.5</c:v>
                </c:pt>
                <c:pt idx="727">
                  <c:v>21.6</c:v>
                </c:pt>
                <c:pt idx="728">
                  <c:v>21.6</c:v>
                </c:pt>
                <c:pt idx="729">
                  <c:v>21.6</c:v>
                </c:pt>
                <c:pt idx="730">
                  <c:v>21.6</c:v>
                </c:pt>
                <c:pt idx="731">
                  <c:v>21.6</c:v>
                </c:pt>
                <c:pt idx="732">
                  <c:v>21.6</c:v>
                </c:pt>
                <c:pt idx="733">
                  <c:v>21.6</c:v>
                </c:pt>
                <c:pt idx="734">
                  <c:v>21.6</c:v>
                </c:pt>
                <c:pt idx="735">
                  <c:v>21.6</c:v>
                </c:pt>
                <c:pt idx="736">
                  <c:v>21.6</c:v>
                </c:pt>
                <c:pt idx="737">
                  <c:v>21.6</c:v>
                </c:pt>
                <c:pt idx="738">
                  <c:v>21.6</c:v>
                </c:pt>
                <c:pt idx="739">
                  <c:v>21.6</c:v>
                </c:pt>
                <c:pt idx="740">
                  <c:v>21.6</c:v>
                </c:pt>
                <c:pt idx="741">
                  <c:v>21.6</c:v>
                </c:pt>
                <c:pt idx="742">
                  <c:v>21.6</c:v>
                </c:pt>
                <c:pt idx="743">
                  <c:v>21.6</c:v>
                </c:pt>
                <c:pt idx="744">
                  <c:v>21.6</c:v>
                </c:pt>
                <c:pt idx="745">
                  <c:v>21.6</c:v>
                </c:pt>
                <c:pt idx="746">
                  <c:v>21.6</c:v>
                </c:pt>
                <c:pt idx="747">
                  <c:v>21.6</c:v>
                </c:pt>
                <c:pt idx="748">
                  <c:v>21.6</c:v>
                </c:pt>
                <c:pt idx="749">
                  <c:v>21.6</c:v>
                </c:pt>
                <c:pt idx="750">
                  <c:v>21.6</c:v>
                </c:pt>
                <c:pt idx="751">
                  <c:v>21.6</c:v>
                </c:pt>
                <c:pt idx="752">
                  <c:v>21.7</c:v>
                </c:pt>
                <c:pt idx="753">
                  <c:v>21.7</c:v>
                </c:pt>
                <c:pt idx="754">
                  <c:v>21.7</c:v>
                </c:pt>
                <c:pt idx="755">
                  <c:v>21.7</c:v>
                </c:pt>
                <c:pt idx="756">
                  <c:v>21.7</c:v>
                </c:pt>
                <c:pt idx="757">
                  <c:v>21.7</c:v>
                </c:pt>
                <c:pt idx="758">
                  <c:v>21.7</c:v>
                </c:pt>
                <c:pt idx="759">
                  <c:v>21.7</c:v>
                </c:pt>
                <c:pt idx="760">
                  <c:v>21.7</c:v>
                </c:pt>
                <c:pt idx="761">
                  <c:v>21.7</c:v>
                </c:pt>
                <c:pt idx="762">
                  <c:v>21.7</c:v>
                </c:pt>
                <c:pt idx="763">
                  <c:v>21.7</c:v>
                </c:pt>
                <c:pt idx="764">
                  <c:v>21.7</c:v>
                </c:pt>
                <c:pt idx="765">
                  <c:v>21.7</c:v>
                </c:pt>
                <c:pt idx="766">
                  <c:v>21.7</c:v>
                </c:pt>
                <c:pt idx="767">
                  <c:v>21.7</c:v>
                </c:pt>
                <c:pt idx="768">
                  <c:v>21.6</c:v>
                </c:pt>
                <c:pt idx="769">
                  <c:v>21.6</c:v>
                </c:pt>
                <c:pt idx="770">
                  <c:v>21.6</c:v>
                </c:pt>
                <c:pt idx="771">
                  <c:v>21.6</c:v>
                </c:pt>
                <c:pt idx="772">
                  <c:v>21.6</c:v>
                </c:pt>
                <c:pt idx="773">
                  <c:v>21.6</c:v>
                </c:pt>
                <c:pt idx="774">
                  <c:v>21.6</c:v>
                </c:pt>
                <c:pt idx="775">
                  <c:v>21.6</c:v>
                </c:pt>
                <c:pt idx="776">
                  <c:v>21.6</c:v>
                </c:pt>
                <c:pt idx="777">
                  <c:v>21.6</c:v>
                </c:pt>
                <c:pt idx="778">
                  <c:v>21.6</c:v>
                </c:pt>
                <c:pt idx="779">
                  <c:v>21.6</c:v>
                </c:pt>
                <c:pt idx="780">
                  <c:v>21.6</c:v>
                </c:pt>
                <c:pt idx="781">
                  <c:v>21.6</c:v>
                </c:pt>
                <c:pt idx="782">
                  <c:v>21.6</c:v>
                </c:pt>
                <c:pt idx="783">
                  <c:v>21.6</c:v>
                </c:pt>
                <c:pt idx="784">
                  <c:v>21.6</c:v>
                </c:pt>
                <c:pt idx="785">
                  <c:v>21.7</c:v>
                </c:pt>
                <c:pt idx="786">
                  <c:v>21.7</c:v>
                </c:pt>
                <c:pt idx="787">
                  <c:v>21.7</c:v>
                </c:pt>
                <c:pt idx="788">
                  <c:v>21.7</c:v>
                </c:pt>
                <c:pt idx="789">
                  <c:v>21.7</c:v>
                </c:pt>
                <c:pt idx="790">
                  <c:v>21.7</c:v>
                </c:pt>
                <c:pt idx="791">
                  <c:v>21.7</c:v>
                </c:pt>
                <c:pt idx="792">
                  <c:v>21.7</c:v>
                </c:pt>
                <c:pt idx="793">
                  <c:v>21.7</c:v>
                </c:pt>
                <c:pt idx="794">
                  <c:v>21.7</c:v>
                </c:pt>
                <c:pt idx="795">
                  <c:v>21.7</c:v>
                </c:pt>
                <c:pt idx="796">
                  <c:v>21.7</c:v>
                </c:pt>
                <c:pt idx="797">
                  <c:v>21.7</c:v>
                </c:pt>
                <c:pt idx="798">
                  <c:v>21.7</c:v>
                </c:pt>
                <c:pt idx="799">
                  <c:v>21.7</c:v>
                </c:pt>
                <c:pt idx="800">
                  <c:v>21.7</c:v>
                </c:pt>
                <c:pt idx="801">
                  <c:v>21.8</c:v>
                </c:pt>
                <c:pt idx="802">
                  <c:v>21.8</c:v>
                </c:pt>
                <c:pt idx="803">
                  <c:v>21.8</c:v>
                </c:pt>
                <c:pt idx="804">
                  <c:v>21.8</c:v>
                </c:pt>
                <c:pt idx="805">
                  <c:v>21.8</c:v>
                </c:pt>
                <c:pt idx="806">
                  <c:v>21.8</c:v>
                </c:pt>
                <c:pt idx="807">
                  <c:v>21.8</c:v>
                </c:pt>
                <c:pt idx="808">
                  <c:v>21.8</c:v>
                </c:pt>
                <c:pt idx="809">
                  <c:v>21.9</c:v>
                </c:pt>
                <c:pt idx="810">
                  <c:v>21.9</c:v>
                </c:pt>
                <c:pt idx="811">
                  <c:v>21.9</c:v>
                </c:pt>
                <c:pt idx="812">
                  <c:v>21.9</c:v>
                </c:pt>
                <c:pt idx="813">
                  <c:v>21.9</c:v>
                </c:pt>
                <c:pt idx="814">
                  <c:v>21.9</c:v>
                </c:pt>
                <c:pt idx="815">
                  <c:v>21.9</c:v>
                </c:pt>
                <c:pt idx="816">
                  <c:v>21.9</c:v>
                </c:pt>
                <c:pt idx="817">
                  <c:v>21.9</c:v>
                </c:pt>
                <c:pt idx="818">
                  <c:v>21.9</c:v>
                </c:pt>
                <c:pt idx="819">
                  <c:v>21.9</c:v>
                </c:pt>
                <c:pt idx="820">
                  <c:v>21.9</c:v>
                </c:pt>
                <c:pt idx="821">
                  <c:v>21.9</c:v>
                </c:pt>
                <c:pt idx="822">
                  <c:v>21.9</c:v>
                </c:pt>
                <c:pt idx="823">
                  <c:v>21.9</c:v>
                </c:pt>
                <c:pt idx="824">
                  <c:v>21.9</c:v>
                </c:pt>
                <c:pt idx="825">
                  <c:v>21.9</c:v>
                </c:pt>
                <c:pt idx="826">
                  <c:v>22</c:v>
                </c:pt>
                <c:pt idx="827">
                  <c:v>22</c:v>
                </c:pt>
                <c:pt idx="828">
                  <c:v>22</c:v>
                </c:pt>
                <c:pt idx="829">
                  <c:v>22</c:v>
                </c:pt>
                <c:pt idx="830">
                  <c:v>22</c:v>
                </c:pt>
                <c:pt idx="831">
                  <c:v>22</c:v>
                </c:pt>
                <c:pt idx="832">
                  <c:v>22</c:v>
                </c:pt>
                <c:pt idx="833">
                  <c:v>22</c:v>
                </c:pt>
                <c:pt idx="834">
                  <c:v>22</c:v>
                </c:pt>
                <c:pt idx="835">
                  <c:v>22</c:v>
                </c:pt>
                <c:pt idx="836">
                  <c:v>22</c:v>
                </c:pt>
                <c:pt idx="837">
                  <c:v>22</c:v>
                </c:pt>
                <c:pt idx="838">
                  <c:v>22</c:v>
                </c:pt>
                <c:pt idx="839">
                  <c:v>22</c:v>
                </c:pt>
                <c:pt idx="840">
                  <c:v>22</c:v>
                </c:pt>
                <c:pt idx="841">
                  <c:v>22</c:v>
                </c:pt>
                <c:pt idx="842">
                  <c:v>22.1</c:v>
                </c:pt>
                <c:pt idx="843">
                  <c:v>22.1</c:v>
                </c:pt>
                <c:pt idx="844">
                  <c:v>22.1</c:v>
                </c:pt>
                <c:pt idx="845">
                  <c:v>22.1</c:v>
                </c:pt>
                <c:pt idx="846">
                  <c:v>22.1</c:v>
                </c:pt>
                <c:pt idx="847">
                  <c:v>22.1</c:v>
                </c:pt>
                <c:pt idx="848">
                  <c:v>22.1</c:v>
                </c:pt>
                <c:pt idx="849">
                  <c:v>22.1</c:v>
                </c:pt>
                <c:pt idx="850">
                  <c:v>22.2</c:v>
                </c:pt>
                <c:pt idx="851">
                  <c:v>22.2</c:v>
                </c:pt>
                <c:pt idx="852">
                  <c:v>22.2</c:v>
                </c:pt>
                <c:pt idx="853">
                  <c:v>22.2</c:v>
                </c:pt>
                <c:pt idx="854">
                  <c:v>22.2</c:v>
                </c:pt>
                <c:pt idx="855">
                  <c:v>22.2</c:v>
                </c:pt>
                <c:pt idx="856">
                  <c:v>22.2</c:v>
                </c:pt>
                <c:pt idx="857">
                  <c:v>22.2</c:v>
                </c:pt>
                <c:pt idx="858">
                  <c:v>22.3</c:v>
                </c:pt>
                <c:pt idx="859">
                  <c:v>22.3</c:v>
                </c:pt>
                <c:pt idx="860">
                  <c:v>22.3</c:v>
                </c:pt>
                <c:pt idx="861">
                  <c:v>22.3</c:v>
                </c:pt>
                <c:pt idx="862">
                  <c:v>22.3</c:v>
                </c:pt>
                <c:pt idx="863">
                  <c:v>22.3</c:v>
                </c:pt>
                <c:pt idx="864">
                  <c:v>22.3</c:v>
                </c:pt>
                <c:pt idx="865">
                  <c:v>22.3</c:v>
                </c:pt>
                <c:pt idx="866">
                  <c:v>22.3</c:v>
                </c:pt>
                <c:pt idx="867">
                  <c:v>22.4</c:v>
                </c:pt>
                <c:pt idx="868">
                  <c:v>22.4</c:v>
                </c:pt>
                <c:pt idx="869">
                  <c:v>22.4</c:v>
                </c:pt>
                <c:pt idx="870">
                  <c:v>22.4</c:v>
                </c:pt>
                <c:pt idx="871">
                  <c:v>22.4</c:v>
                </c:pt>
                <c:pt idx="872">
                  <c:v>22.4</c:v>
                </c:pt>
                <c:pt idx="873">
                  <c:v>22.4</c:v>
                </c:pt>
                <c:pt idx="874">
                  <c:v>22.4</c:v>
                </c:pt>
                <c:pt idx="875">
                  <c:v>22.5</c:v>
                </c:pt>
                <c:pt idx="876">
                  <c:v>22.5</c:v>
                </c:pt>
                <c:pt idx="877">
                  <c:v>22.5</c:v>
                </c:pt>
                <c:pt idx="878">
                  <c:v>22.5</c:v>
                </c:pt>
                <c:pt idx="879">
                  <c:v>22.5</c:v>
                </c:pt>
                <c:pt idx="880">
                  <c:v>22.5</c:v>
                </c:pt>
                <c:pt idx="881">
                  <c:v>22.5</c:v>
                </c:pt>
                <c:pt idx="882">
                  <c:v>22.5</c:v>
                </c:pt>
                <c:pt idx="883">
                  <c:v>22.6</c:v>
                </c:pt>
                <c:pt idx="884">
                  <c:v>22.6</c:v>
                </c:pt>
                <c:pt idx="885">
                  <c:v>22.6</c:v>
                </c:pt>
                <c:pt idx="886">
                  <c:v>22.6</c:v>
                </c:pt>
                <c:pt idx="887">
                  <c:v>22.6</c:v>
                </c:pt>
                <c:pt idx="888">
                  <c:v>22.6</c:v>
                </c:pt>
                <c:pt idx="889">
                  <c:v>22.6</c:v>
                </c:pt>
                <c:pt idx="890">
                  <c:v>22.6</c:v>
                </c:pt>
                <c:pt idx="891">
                  <c:v>22.6</c:v>
                </c:pt>
                <c:pt idx="892">
                  <c:v>22.6</c:v>
                </c:pt>
                <c:pt idx="893">
                  <c:v>22.6</c:v>
                </c:pt>
                <c:pt idx="894">
                  <c:v>22.6</c:v>
                </c:pt>
                <c:pt idx="895">
                  <c:v>22.6</c:v>
                </c:pt>
                <c:pt idx="896">
                  <c:v>22.6</c:v>
                </c:pt>
                <c:pt idx="897">
                  <c:v>22.6</c:v>
                </c:pt>
                <c:pt idx="898">
                  <c:v>22.6</c:v>
                </c:pt>
                <c:pt idx="899">
                  <c:v>22.7</c:v>
                </c:pt>
                <c:pt idx="900">
                  <c:v>22.7</c:v>
                </c:pt>
                <c:pt idx="901">
                  <c:v>22.7</c:v>
                </c:pt>
                <c:pt idx="902">
                  <c:v>22.7</c:v>
                </c:pt>
                <c:pt idx="903">
                  <c:v>22.7</c:v>
                </c:pt>
                <c:pt idx="904">
                  <c:v>22.7</c:v>
                </c:pt>
                <c:pt idx="905">
                  <c:v>22.7</c:v>
                </c:pt>
                <c:pt idx="906">
                  <c:v>22.7</c:v>
                </c:pt>
                <c:pt idx="907">
                  <c:v>22.7</c:v>
                </c:pt>
                <c:pt idx="908">
                  <c:v>22.7</c:v>
                </c:pt>
                <c:pt idx="909">
                  <c:v>22.7</c:v>
                </c:pt>
                <c:pt idx="910">
                  <c:v>22.7</c:v>
                </c:pt>
                <c:pt idx="911">
                  <c:v>22.7</c:v>
                </c:pt>
                <c:pt idx="912">
                  <c:v>22.7</c:v>
                </c:pt>
                <c:pt idx="913">
                  <c:v>22.7</c:v>
                </c:pt>
                <c:pt idx="914">
                  <c:v>22.7</c:v>
                </c:pt>
                <c:pt idx="915">
                  <c:v>22.7</c:v>
                </c:pt>
                <c:pt idx="916">
                  <c:v>22.7</c:v>
                </c:pt>
                <c:pt idx="917">
                  <c:v>22.7</c:v>
                </c:pt>
                <c:pt idx="918">
                  <c:v>22.7</c:v>
                </c:pt>
                <c:pt idx="919">
                  <c:v>22.7</c:v>
                </c:pt>
                <c:pt idx="920">
                  <c:v>22.7</c:v>
                </c:pt>
                <c:pt idx="921">
                  <c:v>22.7</c:v>
                </c:pt>
                <c:pt idx="922">
                  <c:v>22.7</c:v>
                </c:pt>
                <c:pt idx="923">
                  <c:v>22.7</c:v>
                </c:pt>
                <c:pt idx="924">
                  <c:v>22.8</c:v>
                </c:pt>
                <c:pt idx="925">
                  <c:v>22.8</c:v>
                </c:pt>
                <c:pt idx="926">
                  <c:v>22.8</c:v>
                </c:pt>
                <c:pt idx="927">
                  <c:v>22.8</c:v>
                </c:pt>
                <c:pt idx="928">
                  <c:v>22.8</c:v>
                </c:pt>
                <c:pt idx="929">
                  <c:v>22.8</c:v>
                </c:pt>
                <c:pt idx="930">
                  <c:v>22.8</c:v>
                </c:pt>
                <c:pt idx="931">
                  <c:v>22.8</c:v>
                </c:pt>
                <c:pt idx="932">
                  <c:v>22.8</c:v>
                </c:pt>
                <c:pt idx="933">
                  <c:v>22.8</c:v>
                </c:pt>
                <c:pt idx="934">
                  <c:v>22.8</c:v>
                </c:pt>
                <c:pt idx="935">
                  <c:v>22.8</c:v>
                </c:pt>
                <c:pt idx="936">
                  <c:v>22.8</c:v>
                </c:pt>
                <c:pt idx="937">
                  <c:v>22.8</c:v>
                </c:pt>
                <c:pt idx="938">
                  <c:v>22.8</c:v>
                </c:pt>
                <c:pt idx="939">
                  <c:v>22.8</c:v>
                </c:pt>
                <c:pt idx="940">
                  <c:v>22.8</c:v>
                </c:pt>
                <c:pt idx="941">
                  <c:v>22.8</c:v>
                </c:pt>
                <c:pt idx="942">
                  <c:v>22.8</c:v>
                </c:pt>
                <c:pt idx="943">
                  <c:v>22.8</c:v>
                </c:pt>
                <c:pt idx="944">
                  <c:v>22.8</c:v>
                </c:pt>
                <c:pt idx="945">
                  <c:v>22.8</c:v>
                </c:pt>
                <c:pt idx="946">
                  <c:v>22.8</c:v>
                </c:pt>
                <c:pt idx="947">
                  <c:v>22.8</c:v>
                </c:pt>
                <c:pt idx="948">
                  <c:v>22.8</c:v>
                </c:pt>
                <c:pt idx="949">
                  <c:v>22.8</c:v>
                </c:pt>
                <c:pt idx="950">
                  <c:v>22.8</c:v>
                </c:pt>
                <c:pt idx="951">
                  <c:v>22.8</c:v>
                </c:pt>
                <c:pt idx="952">
                  <c:v>22.8</c:v>
                </c:pt>
                <c:pt idx="953">
                  <c:v>22.8</c:v>
                </c:pt>
                <c:pt idx="954">
                  <c:v>22.8</c:v>
                </c:pt>
                <c:pt idx="955">
                  <c:v>22.9</c:v>
                </c:pt>
                <c:pt idx="956">
                  <c:v>22.9</c:v>
                </c:pt>
                <c:pt idx="957">
                  <c:v>22.9</c:v>
                </c:pt>
                <c:pt idx="958">
                  <c:v>22.9</c:v>
                </c:pt>
                <c:pt idx="959">
                  <c:v>22.9</c:v>
                </c:pt>
                <c:pt idx="960">
                  <c:v>22.9</c:v>
                </c:pt>
                <c:pt idx="961">
                  <c:v>22.9</c:v>
                </c:pt>
                <c:pt idx="962">
                  <c:v>22.9</c:v>
                </c:pt>
                <c:pt idx="963">
                  <c:v>22.9</c:v>
                </c:pt>
                <c:pt idx="964">
                  <c:v>22.9</c:v>
                </c:pt>
                <c:pt idx="965">
                  <c:v>22.9</c:v>
                </c:pt>
                <c:pt idx="966">
                  <c:v>22.9</c:v>
                </c:pt>
                <c:pt idx="967">
                  <c:v>22.9</c:v>
                </c:pt>
                <c:pt idx="968">
                  <c:v>22.9</c:v>
                </c:pt>
                <c:pt idx="969">
                  <c:v>22.9</c:v>
                </c:pt>
                <c:pt idx="970">
                  <c:v>22.9</c:v>
                </c:pt>
                <c:pt idx="971">
                  <c:v>22.9</c:v>
                </c:pt>
                <c:pt idx="972">
                  <c:v>22.9</c:v>
                </c:pt>
                <c:pt idx="973">
                  <c:v>22.9</c:v>
                </c:pt>
                <c:pt idx="974">
                  <c:v>22.9</c:v>
                </c:pt>
                <c:pt idx="975">
                  <c:v>22.9</c:v>
                </c:pt>
                <c:pt idx="976">
                  <c:v>22.9</c:v>
                </c:pt>
                <c:pt idx="977">
                  <c:v>22.9</c:v>
                </c:pt>
                <c:pt idx="978">
                  <c:v>22.9</c:v>
                </c:pt>
                <c:pt idx="979">
                  <c:v>22.9</c:v>
                </c:pt>
                <c:pt idx="980">
                  <c:v>22.9</c:v>
                </c:pt>
                <c:pt idx="981">
                  <c:v>22.9</c:v>
                </c:pt>
                <c:pt idx="982">
                  <c:v>22.9</c:v>
                </c:pt>
                <c:pt idx="983">
                  <c:v>22.9</c:v>
                </c:pt>
                <c:pt idx="984">
                  <c:v>22.9</c:v>
                </c:pt>
                <c:pt idx="985">
                  <c:v>22.9</c:v>
                </c:pt>
                <c:pt idx="986">
                  <c:v>22.9</c:v>
                </c:pt>
                <c:pt idx="987">
                  <c:v>22.9</c:v>
                </c:pt>
                <c:pt idx="988">
                  <c:v>22.9</c:v>
                </c:pt>
                <c:pt idx="989">
                  <c:v>22.9</c:v>
                </c:pt>
                <c:pt idx="990">
                  <c:v>22.9</c:v>
                </c:pt>
                <c:pt idx="991">
                  <c:v>22.9</c:v>
                </c:pt>
                <c:pt idx="992">
                  <c:v>22.9</c:v>
                </c:pt>
                <c:pt idx="993">
                  <c:v>22.9</c:v>
                </c:pt>
                <c:pt idx="994">
                  <c:v>23</c:v>
                </c:pt>
                <c:pt idx="995">
                  <c:v>23</c:v>
                </c:pt>
                <c:pt idx="996">
                  <c:v>23</c:v>
                </c:pt>
                <c:pt idx="997">
                  <c:v>23</c:v>
                </c:pt>
                <c:pt idx="998">
                  <c:v>23</c:v>
                </c:pt>
                <c:pt idx="999">
                  <c:v>23</c:v>
                </c:pt>
                <c:pt idx="1000">
                  <c:v>23</c:v>
                </c:pt>
                <c:pt idx="1001">
                  <c:v>23</c:v>
                </c:pt>
                <c:pt idx="1002">
                  <c:v>23</c:v>
                </c:pt>
                <c:pt idx="1003">
                  <c:v>23</c:v>
                </c:pt>
                <c:pt idx="1004">
                  <c:v>23</c:v>
                </c:pt>
                <c:pt idx="1005">
                  <c:v>23</c:v>
                </c:pt>
                <c:pt idx="1006">
                  <c:v>23</c:v>
                </c:pt>
                <c:pt idx="1007">
                  <c:v>23</c:v>
                </c:pt>
                <c:pt idx="1008">
                  <c:v>23</c:v>
                </c:pt>
                <c:pt idx="1009">
                  <c:v>23</c:v>
                </c:pt>
                <c:pt idx="1010">
                  <c:v>23.1</c:v>
                </c:pt>
                <c:pt idx="1011">
                  <c:v>23.1</c:v>
                </c:pt>
                <c:pt idx="1012">
                  <c:v>23.1</c:v>
                </c:pt>
                <c:pt idx="1013">
                  <c:v>23.1</c:v>
                </c:pt>
                <c:pt idx="1014">
                  <c:v>23.1</c:v>
                </c:pt>
                <c:pt idx="1015">
                  <c:v>23.1</c:v>
                </c:pt>
                <c:pt idx="1016">
                  <c:v>23.1</c:v>
                </c:pt>
                <c:pt idx="1017">
                  <c:v>23.1</c:v>
                </c:pt>
                <c:pt idx="1018">
                  <c:v>23.1</c:v>
                </c:pt>
                <c:pt idx="1019">
                  <c:v>23.1</c:v>
                </c:pt>
                <c:pt idx="1020">
                  <c:v>23.1</c:v>
                </c:pt>
                <c:pt idx="1021">
                  <c:v>23.1</c:v>
                </c:pt>
                <c:pt idx="1022">
                  <c:v>23.1</c:v>
                </c:pt>
                <c:pt idx="1023">
                  <c:v>23.1</c:v>
                </c:pt>
                <c:pt idx="1024">
                  <c:v>23.1</c:v>
                </c:pt>
                <c:pt idx="1025">
                  <c:v>23.1</c:v>
                </c:pt>
                <c:pt idx="1026">
                  <c:v>23.1</c:v>
                </c:pt>
                <c:pt idx="1027">
                  <c:v>23.1</c:v>
                </c:pt>
                <c:pt idx="1028">
                  <c:v>23.1</c:v>
                </c:pt>
                <c:pt idx="1029">
                  <c:v>23.1</c:v>
                </c:pt>
                <c:pt idx="1030">
                  <c:v>23.1</c:v>
                </c:pt>
                <c:pt idx="1031">
                  <c:v>23.1</c:v>
                </c:pt>
                <c:pt idx="1032">
                  <c:v>23.1</c:v>
                </c:pt>
                <c:pt idx="1033">
                  <c:v>23.1</c:v>
                </c:pt>
                <c:pt idx="1034">
                  <c:v>23.1</c:v>
                </c:pt>
                <c:pt idx="1035">
                  <c:v>23.1</c:v>
                </c:pt>
                <c:pt idx="1036">
                  <c:v>23.1</c:v>
                </c:pt>
                <c:pt idx="1037">
                  <c:v>23.1</c:v>
                </c:pt>
                <c:pt idx="1038">
                  <c:v>23.1</c:v>
                </c:pt>
                <c:pt idx="1039">
                  <c:v>23.1</c:v>
                </c:pt>
                <c:pt idx="1040">
                  <c:v>23.1</c:v>
                </c:pt>
                <c:pt idx="1041">
                  <c:v>23.1</c:v>
                </c:pt>
                <c:pt idx="1042">
                  <c:v>23.1</c:v>
                </c:pt>
                <c:pt idx="1043">
                  <c:v>23.1</c:v>
                </c:pt>
                <c:pt idx="1044">
                  <c:v>23.1</c:v>
                </c:pt>
                <c:pt idx="1045">
                  <c:v>23.1</c:v>
                </c:pt>
                <c:pt idx="1046">
                  <c:v>23.1</c:v>
                </c:pt>
                <c:pt idx="1047">
                  <c:v>23.1</c:v>
                </c:pt>
                <c:pt idx="1048">
                  <c:v>23.1</c:v>
                </c:pt>
                <c:pt idx="1049">
                  <c:v>23.3</c:v>
                </c:pt>
                <c:pt idx="1050">
                  <c:v>23.3</c:v>
                </c:pt>
                <c:pt idx="1051">
                  <c:v>23.3</c:v>
                </c:pt>
                <c:pt idx="1052">
                  <c:v>23.3</c:v>
                </c:pt>
                <c:pt idx="1053">
                  <c:v>23.3</c:v>
                </c:pt>
                <c:pt idx="1054">
                  <c:v>23.3</c:v>
                </c:pt>
                <c:pt idx="1055">
                  <c:v>23.3</c:v>
                </c:pt>
                <c:pt idx="1056">
                  <c:v>23.3</c:v>
                </c:pt>
                <c:pt idx="1057">
                  <c:v>23.3</c:v>
                </c:pt>
                <c:pt idx="1058">
                  <c:v>23.3</c:v>
                </c:pt>
                <c:pt idx="1059">
                  <c:v>23.3</c:v>
                </c:pt>
                <c:pt idx="1060">
                  <c:v>23.3</c:v>
                </c:pt>
                <c:pt idx="1061">
                  <c:v>23.3</c:v>
                </c:pt>
                <c:pt idx="1062">
                  <c:v>23.3</c:v>
                </c:pt>
                <c:pt idx="1063">
                  <c:v>23.3</c:v>
                </c:pt>
                <c:pt idx="1064">
                  <c:v>23.3</c:v>
                </c:pt>
                <c:pt idx="1065">
                  <c:v>23.3</c:v>
                </c:pt>
                <c:pt idx="1066">
                  <c:v>23.3</c:v>
                </c:pt>
                <c:pt idx="1067">
                  <c:v>23.3</c:v>
                </c:pt>
                <c:pt idx="1068">
                  <c:v>23.3</c:v>
                </c:pt>
                <c:pt idx="1069">
                  <c:v>23.3</c:v>
                </c:pt>
                <c:pt idx="1070">
                  <c:v>23.3</c:v>
                </c:pt>
                <c:pt idx="1071">
                  <c:v>23.3</c:v>
                </c:pt>
                <c:pt idx="1072">
                  <c:v>23.3</c:v>
                </c:pt>
                <c:pt idx="1073">
                  <c:v>23.3</c:v>
                </c:pt>
                <c:pt idx="1074">
                  <c:v>23.3</c:v>
                </c:pt>
                <c:pt idx="1075">
                  <c:v>23.3</c:v>
                </c:pt>
                <c:pt idx="1076">
                  <c:v>23.3</c:v>
                </c:pt>
                <c:pt idx="1077">
                  <c:v>23.3</c:v>
                </c:pt>
                <c:pt idx="1078">
                  <c:v>23.3</c:v>
                </c:pt>
                <c:pt idx="1079">
                  <c:v>23.3</c:v>
                </c:pt>
                <c:pt idx="1080">
                  <c:v>23.3</c:v>
                </c:pt>
                <c:pt idx="1081">
                  <c:v>23.3</c:v>
                </c:pt>
                <c:pt idx="1082">
                  <c:v>23.3</c:v>
                </c:pt>
                <c:pt idx="1083">
                  <c:v>23.3</c:v>
                </c:pt>
                <c:pt idx="1084">
                  <c:v>23.3</c:v>
                </c:pt>
                <c:pt idx="1085">
                  <c:v>23.3</c:v>
                </c:pt>
                <c:pt idx="1086">
                  <c:v>23.3</c:v>
                </c:pt>
                <c:pt idx="1087">
                  <c:v>23.3</c:v>
                </c:pt>
                <c:pt idx="1088">
                  <c:v>23.3</c:v>
                </c:pt>
                <c:pt idx="1089">
                  <c:v>23.3</c:v>
                </c:pt>
                <c:pt idx="1090">
                  <c:v>23.3</c:v>
                </c:pt>
                <c:pt idx="1091">
                  <c:v>23.3</c:v>
                </c:pt>
                <c:pt idx="1092">
                  <c:v>23.3</c:v>
                </c:pt>
                <c:pt idx="1093">
                  <c:v>23.3</c:v>
                </c:pt>
                <c:pt idx="1094">
                  <c:v>23.3</c:v>
                </c:pt>
                <c:pt idx="1095">
                  <c:v>23.3</c:v>
                </c:pt>
                <c:pt idx="1096">
                  <c:v>23.3</c:v>
                </c:pt>
                <c:pt idx="1097">
                  <c:v>23.3</c:v>
                </c:pt>
                <c:pt idx="1098">
                  <c:v>23.3</c:v>
                </c:pt>
                <c:pt idx="1099">
                  <c:v>23.3</c:v>
                </c:pt>
                <c:pt idx="1100">
                  <c:v>23.3</c:v>
                </c:pt>
                <c:pt idx="1101">
                  <c:v>23.3</c:v>
                </c:pt>
                <c:pt idx="1102">
                  <c:v>23.3</c:v>
                </c:pt>
                <c:pt idx="1103">
                  <c:v>23.3</c:v>
                </c:pt>
                <c:pt idx="1104">
                  <c:v>23.3</c:v>
                </c:pt>
                <c:pt idx="1105">
                  <c:v>23.3</c:v>
                </c:pt>
                <c:pt idx="1106">
                  <c:v>23.3</c:v>
                </c:pt>
                <c:pt idx="1107">
                  <c:v>23.3</c:v>
                </c:pt>
                <c:pt idx="1108">
                  <c:v>23.3</c:v>
                </c:pt>
                <c:pt idx="1109">
                  <c:v>23.3</c:v>
                </c:pt>
                <c:pt idx="1110">
                  <c:v>23.3</c:v>
                </c:pt>
                <c:pt idx="1111">
                  <c:v>23.3</c:v>
                </c:pt>
                <c:pt idx="1112">
                  <c:v>23.3</c:v>
                </c:pt>
                <c:pt idx="1113">
                  <c:v>23.3</c:v>
                </c:pt>
                <c:pt idx="1114">
                  <c:v>23.3</c:v>
                </c:pt>
                <c:pt idx="1115">
                  <c:v>23.3</c:v>
                </c:pt>
                <c:pt idx="1116">
                  <c:v>23.3</c:v>
                </c:pt>
                <c:pt idx="1117">
                  <c:v>23.3</c:v>
                </c:pt>
                <c:pt idx="1118">
                  <c:v>23.3</c:v>
                </c:pt>
                <c:pt idx="1119">
                  <c:v>23.3</c:v>
                </c:pt>
                <c:pt idx="1120">
                  <c:v>23.3</c:v>
                </c:pt>
                <c:pt idx="1121">
                  <c:v>23.3</c:v>
                </c:pt>
                <c:pt idx="1122">
                  <c:v>23.3</c:v>
                </c:pt>
                <c:pt idx="1123">
                  <c:v>23.3</c:v>
                </c:pt>
                <c:pt idx="1124">
                  <c:v>23.3</c:v>
                </c:pt>
                <c:pt idx="1125">
                  <c:v>23.3</c:v>
                </c:pt>
                <c:pt idx="1126">
                  <c:v>23.3</c:v>
                </c:pt>
                <c:pt idx="1127">
                  <c:v>23.3</c:v>
                </c:pt>
                <c:pt idx="1128">
                  <c:v>23.3</c:v>
                </c:pt>
                <c:pt idx="1129">
                  <c:v>23.3</c:v>
                </c:pt>
                <c:pt idx="1130">
                  <c:v>23.3</c:v>
                </c:pt>
                <c:pt idx="1131">
                  <c:v>23.3</c:v>
                </c:pt>
                <c:pt idx="1132">
                  <c:v>23.3</c:v>
                </c:pt>
                <c:pt idx="1133">
                  <c:v>23.3</c:v>
                </c:pt>
                <c:pt idx="1134">
                  <c:v>23.3</c:v>
                </c:pt>
                <c:pt idx="1135">
                  <c:v>23.3</c:v>
                </c:pt>
                <c:pt idx="1136">
                  <c:v>23.3</c:v>
                </c:pt>
                <c:pt idx="1137">
                  <c:v>23.3</c:v>
                </c:pt>
                <c:pt idx="1138">
                  <c:v>23.3</c:v>
                </c:pt>
                <c:pt idx="1139">
                  <c:v>23.3</c:v>
                </c:pt>
                <c:pt idx="1140">
                  <c:v>23.3</c:v>
                </c:pt>
                <c:pt idx="1141">
                  <c:v>23.3</c:v>
                </c:pt>
                <c:pt idx="1142">
                  <c:v>23.3</c:v>
                </c:pt>
                <c:pt idx="1143">
                  <c:v>23.3</c:v>
                </c:pt>
                <c:pt idx="1144">
                  <c:v>23.3</c:v>
                </c:pt>
                <c:pt idx="1145">
                  <c:v>23.3</c:v>
                </c:pt>
                <c:pt idx="1146">
                  <c:v>23.3</c:v>
                </c:pt>
                <c:pt idx="1147">
                  <c:v>23.3</c:v>
                </c:pt>
                <c:pt idx="1148">
                  <c:v>23.3</c:v>
                </c:pt>
                <c:pt idx="1149">
                  <c:v>23.3</c:v>
                </c:pt>
                <c:pt idx="1150">
                  <c:v>23.3</c:v>
                </c:pt>
                <c:pt idx="1151">
                  <c:v>23.3</c:v>
                </c:pt>
                <c:pt idx="1152">
                  <c:v>23.3</c:v>
                </c:pt>
                <c:pt idx="1153">
                  <c:v>23.3</c:v>
                </c:pt>
                <c:pt idx="1154">
                  <c:v>23.3</c:v>
                </c:pt>
                <c:pt idx="1155">
                  <c:v>23.3</c:v>
                </c:pt>
                <c:pt idx="1156">
                  <c:v>23.3</c:v>
                </c:pt>
                <c:pt idx="1157">
                  <c:v>23.3</c:v>
                </c:pt>
                <c:pt idx="1158">
                  <c:v>23.3</c:v>
                </c:pt>
                <c:pt idx="1159">
                  <c:v>23.3</c:v>
                </c:pt>
                <c:pt idx="1160">
                  <c:v>23.2</c:v>
                </c:pt>
                <c:pt idx="1161">
                  <c:v>23.2</c:v>
                </c:pt>
                <c:pt idx="1162">
                  <c:v>23.2</c:v>
                </c:pt>
                <c:pt idx="1163">
                  <c:v>23.2</c:v>
                </c:pt>
                <c:pt idx="1164">
                  <c:v>23.2</c:v>
                </c:pt>
                <c:pt idx="1165">
                  <c:v>23.2</c:v>
                </c:pt>
                <c:pt idx="1166">
                  <c:v>23.2</c:v>
                </c:pt>
                <c:pt idx="1167">
                  <c:v>23.2</c:v>
                </c:pt>
                <c:pt idx="1168">
                  <c:v>23.1</c:v>
                </c:pt>
                <c:pt idx="1169">
                  <c:v>23.1</c:v>
                </c:pt>
                <c:pt idx="1170">
                  <c:v>23.1</c:v>
                </c:pt>
                <c:pt idx="1171">
                  <c:v>23.1</c:v>
                </c:pt>
                <c:pt idx="1172">
                  <c:v>23.1</c:v>
                </c:pt>
                <c:pt idx="1173">
                  <c:v>23.1</c:v>
                </c:pt>
                <c:pt idx="1174">
                  <c:v>23.1</c:v>
                </c:pt>
                <c:pt idx="1175">
                  <c:v>23.1</c:v>
                </c:pt>
                <c:pt idx="1176">
                  <c:v>23.1</c:v>
                </c:pt>
                <c:pt idx="1177">
                  <c:v>23.1</c:v>
                </c:pt>
                <c:pt idx="1178">
                  <c:v>23.1</c:v>
                </c:pt>
                <c:pt idx="1179">
                  <c:v>23.1</c:v>
                </c:pt>
                <c:pt idx="1180">
                  <c:v>23.1</c:v>
                </c:pt>
                <c:pt idx="1181">
                  <c:v>23.1</c:v>
                </c:pt>
                <c:pt idx="1182">
                  <c:v>23.1</c:v>
                </c:pt>
                <c:pt idx="1183">
                  <c:v>23.1</c:v>
                </c:pt>
                <c:pt idx="1184">
                  <c:v>23.1</c:v>
                </c:pt>
                <c:pt idx="1185">
                  <c:v>23.1</c:v>
                </c:pt>
                <c:pt idx="1186">
                  <c:v>23.1</c:v>
                </c:pt>
                <c:pt idx="1187">
                  <c:v>23.1</c:v>
                </c:pt>
                <c:pt idx="1188">
                  <c:v>23.1</c:v>
                </c:pt>
                <c:pt idx="1189">
                  <c:v>23.1</c:v>
                </c:pt>
                <c:pt idx="1190">
                  <c:v>23.1</c:v>
                </c:pt>
                <c:pt idx="1191">
                  <c:v>23.1</c:v>
                </c:pt>
                <c:pt idx="1192">
                  <c:v>23.1</c:v>
                </c:pt>
                <c:pt idx="1193">
                  <c:v>23.1</c:v>
                </c:pt>
                <c:pt idx="1194">
                  <c:v>23.1</c:v>
                </c:pt>
                <c:pt idx="1195">
                  <c:v>23.1</c:v>
                </c:pt>
                <c:pt idx="1196">
                  <c:v>23.1</c:v>
                </c:pt>
                <c:pt idx="1197">
                  <c:v>23.1</c:v>
                </c:pt>
                <c:pt idx="1198">
                  <c:v>23.1</c:v>
                </c:pt>
                <c:pt idx="1199">
                  <c:v>23.1</c:v>
                </c:pt>
                <c:pt idx="1200">
                  <c:v>23</c:v>
                </c:pt>
                <c:pt idx="1201">
                  <c:v>23</c:v>
                </c:pt>
                <c:pt idx="1202">
                  <c:v>23</c:v>
                </c:pt>
                <c:pt idx="1203">
                  <c:v>23</c:v>
                </c:pt>
                <c:pt idx="1204">
                  <c:v>23</c:v>
                </c:pt>
                <c:pt idx="1205">
                  <c:v>23</c:v>
                </c:pt>
                <c:pt idx="1206">
                  <c:v>23</c:v>
                </c:pt>
                <c:pt idx="1207">
                  <c:v>23</c:v>
                </c:pt>
                <c:pt idx="1208">
                  <c:v>22.9</c:v>
                </c:pt>
                <c:pt idx="1209">
                  <c:v>22.9</c:v>
                </c:pt>
                <c:pt idx="1210">
                  <c:v>22.9</c:v>
                </c:pt>
                <c:pt idx="1211">
                  <c:v>22.9</c:v>
                </c:pt>
                <c:pt idx="1212">
                  <c:v>22.9</c:v>
                </c:pt>
                <c:pt idx="1213">
                  <c:v>22.9</c:v>
                </c:pt>
                <c:pt idx="1214">
                  <c:v>22.9</c:v>
                </c:pt>
                <c:pt idx="1215">
                  <c:v>22.9</c:v>
                </c:pt>
                <c:pt idx="1216">
                  <c:v>22.8</c:v>
                </c:pt>
                <c:pt idx="1217">
                  <c:v>22.8</c:v>
                </c:pt>
                <c:pt idx="1218">
                  <c:v>22.8</c:v>
                </c:pt>
                <c:pt idx="1219">
                  <c:v>22.8</c:v>
                </c:pt>
                <c:pt idx="1220">
                  <c:v>22.8</c:v>
                </c:pt>
                <c:pt idx="1221">
                  <c:v>22.8</c:v>
                </c:pt>
                <c:pt idx="1222">
                  <c:v>22.8</c:v>
                </c:pt>
                <c:pt idx="1223">
                  <c:v>22.8</c:v>
                </c:pt>
                <c:pt idx="1224">
                  <c:v>22.8</c:v>
                </c:pt>
                <c:pt idx="1225">
                  <c:v>22.8</c:v>
                </c:pt>
                <c:pt idx="1226">
                  <c:v>22.8</c:v>
                </c:pt>
                <c:pt idx="1227">
                  <c:v>22.8</c:v>
                </c:pt>
                <c:pt idx="1228">
                  <c:v>22.8</c:v>
                </c:pt>
                <c:pt idx="1229">
                  <c:v>22.8</c:v>
                </c:pt>
                <c:pt idx="1230">
                  <c:v>22.8</c:v>
                </c:pt>
                <c:pt idx="1231">
                  <c:v>22.8</c:v>
                </c:pt>
                <c:pt idx="1232">
                  <c:v>22.8</c:v>
                </c:pt>
                <c:pt idx="1233">
                  <c:v>22.8</c:v>
                </c:pt>
                <c:pt idx="1234">
                  <c:v>22.8</c:v>
                </c:pt>
                <c:pt idx="1235">
                  <c:v>22.8</c:v>
                </c:pt>
                <c:pt idx="1236">
                  <c:v>22.8</c:v>
                </c:pt>
                <c:pt idx="1237">
                  <c:v>22.8</c:v>
                </c:pt>
                <c:pt idx="1238">
                  <c:v>22.8</c:v>
                </c:pt>
                <c:pt idx="1239">
                  <c:v>22.8</c:v>
                </c:pt>
                <c:pt idx="1240">
                  <c:v>22.8</c:v>
                </c:pt>
                <c:pt idx="1241">
                  <c:v>22.8</c:v>
                </c:pt>
                <c:pt idx="1242">
                  <c:v>22.8</c:v>
                </c:pt>
                <c:pt idx="1243">
                  <c:v>22.8</c:v>
                </c:pt>
                <c:pt idx="1244">
                  <c:v>22.8</c:v>
                </c:pt>
                <c:pt idx="1245">
                  <c:v>22.8</c:v>
                </c:pt>
                <c:pt idx="1246">
                  <c:v>22.8</c:v>
                </c:pt>
                <c:pt idx="1247">
                  <c:v>22.8</c:v>
                </c:pt>
                <c:pt idx="1248">
                  <c:v>22.7</c:v>
                </c:pt>
                <c:pt idx="1249">
                  <c:v>22.7</c:v>
                </c:pt>
                <c:pt idx="1250">
                  <c:v>22.7</c:v>
                </c:pt>
                <c:pt idx="1251">
                  <c:v>22.7</c:v>
                </c:pt>
                <c:pt idx="1252">
                  <c:v>22.7</c:v>
                </c:pt>
                <c:pt idx="1253">
                  <c:v>22.7</c:v>
                </c:pt>
                <c:pt idx="1254">
                  <c:v>22.7</c:v>
                </c:pt>
                <c:pt idx="1255">
                  <c:v>22.7</c:v>
                </c:pt>
                <c:pt idx="1256">
                  <c:v>22.5</c:v>
                </c:pt>
                <c:pt idx="1257">
                  <c:v>22.5</c:v>
                </c:pt>
                <c:pt idx="1258">
                  <c:v>22.5</c:v>
                </c:pt>
                <c:pt idx="1259">
                  <c:v>22.5</c:v>
                </c:pt>
                <c:pt idx="1260">
                  <c:v>22.5</c:v>
                </c:pt>
                <c:pt idx="1261">
                  <c:v>22.5</c:v>
                </c:pt>
                <c:pt idx="1262">
                  <c:v>22.5</c:v>
                </c:pt>
                <c:pt idx="1263">
                  <c:v>22.5</c:v>
                </c:pt>
                <c:pt idx="1264">
                  <c:v>22.5</c:v>
                </c:pt>
                <c:pt idx="1265">
                  <c:v>22.5</c:v>
                </c:pt>
                <c:pt idx="1266">
                  <c:v>22.5</c:v>
                </c:pt>
                <c:pt idx="1267">
                  <c:v>22.5</c:v>
                </c:pt>
                <c:pt idx="1268">
                  <c:v>22.5</c:v>
                </c:pt>
                <c:pt idx="1269">
                  <c:v>22.5</c:v>
                </c:pt>
                <c:pt idx="1270">
                  <c:v>22.5</c:v>
                </c:pt>
                <c:pt idx="1271">
                  <c:v>22.5</c:v>
                </c:pt>
                <c:pt idx="1272">
                  <c:v>22.5</c:v>
                </c:pt>
                <c:pt idx="1273">
                  <c:v>22.5</c:v>
                </c:pt>
                <c:pt idx="1274">
                  <c:v>22.5</c:v>
                </c:pt>
                <c:pt idx="1275">
                  <c:v>22.5</c:v>
                </c:pt>
                <c:pt idx="1276">
                  <c:v>22.5</c:v>
                </c:pt>
                <c:pt idx="1277">
                  <c:v>22.5</c:v>
                </c:pt>
                <c:pt idx="1278">
                  <c:v>22.5</c:v>
                </c:pt>
                <c:pt idx="1279">
                  <c:v>22.5</c:v>
                </c:pt>
                <c:pt idx="1280">
                  <c:v>22.5</c:v>
                </c:pt>
                <c:pt idx="1281">
                  <c:v>22.5</c:v>
                </c:pt>
                <c:pt idx="1282">
                  <c:v>22.5</c:v>
                </c:pt>
                <c:pt idx="1283">
                  <c:v>22.5</c:v>
                </c:pt>
                <c:pt idx="1284">
                  <c:v>22.5</c:v>
                </c:pt>
                <c:pt idx="1285">
                  <c:v>22.5</c:v>
                </c:pt>
                <c:pt idx="1286">
                  <c:v>22.5</c:v>
                </c:pt>
                <c:pt idx="1287">
                  <c:v>22.5</c:v>
                </c:pt>
                <c:pt idx="1288">
                  <c:v>22.5</c:v>
                </c:pt>
                <c:pt idx="1289">
                  <c:v>22.5</c:v>
                </c:pt>
                <c:pt idx="1290">
                  <c:v>22.5</c:v>
                </c:pt>
                <c:pt idx="1291">
                  <c:v>22.5</c:v>
                </c:pt>
                <c:pt idx="1292">
                  <c:v>22.5</c:v>
                </c:pt>
                <c:pt idx="1293">
                  <c:v>22.5</c:v>
                </c:pt>
                <c:pt idx="1294">
                  <c:v>22.5</c:v>
                </c:pt>
                <c:pt idx="1295">
                  <c:v>22.5</c:v>
                </c:pt>
                <c:pt idx="1296">
                  <c:v>22.3</c:v>
                </c:pt>
                <c:pt idx="1297">
                  <c:v>22.3</c:v>
                </c:pt>
                <c:pt idx="1298">
                  <c:v>22.3</c:v>
                </c:pt>
                <c:pt idx="1299">
                  <c:v>22.3</c:v>
                </c:pt>
                <c:pt idx="1300">
                  <c:v>22.3</c:v>
                </c:pt>
                <c:pt idx="1301">
                  <c:v>22.3</c:v>
                </c:pt>
                <c:pt idx="1302">
                  <c:v>22.3</c:v>
                </c:pt>
                <c:pt idx="1303">
                  <c:v>22.3</c:v>
                </c:pt>
                <c:pt idx="1304">
                  <c:v>22.2</c:v>
                </c:pt>
                <c:pt idx="1305">
                  <c:v>22.2</c:v>
                </c:pt>
                <c:pt idx="1306">
                  <c:v>22.2</c:v>
                </c:pt>
                <c:pt idx="1307">
                  <c:v>22.2</c:v>
                </c:pt>
                <c:pt idx="1308">
                  <c:v>22.2</c:v>
                </c:pt>
                <c:pt idx="1309">
                  <c:v>22.2</c:v>
                </c:pt>
                <c:pt idx="1310">
                  <c:v>22.2</c:v>
                </c:pt>
                <c:pt idx="1311">
                  <c:v>22.2</c:v>
                </c:pt>
                <c:pt idx="1312">
                  <c:v>22.2</c:v>
                </c:pt>
                <c:pt idx="1313">
                  <c:v>22.2</c:v>
                </c:pt>
                <c:pt idx="1314">
                  <c:v>22.2</c:v>
                </c:pt>
                <c:pt idx="1315">
                  <c:v>22.2</c:v>
                </c:pt>
                <c:pt idx="1316">
                  <c:v>22.2</c:v>
                </c:pt>
                <c:pt idx="1317">
                  <c:v>22.2</c:v>
                </c:pt>
                <c:pt idx="1318">
                  <c:v>22.2</c:v>
                </c:pt>
                <c:pt idx="1319">
                  <c:v>22.2</c:v>
                </c:pt>
                <c:pt idx="1320">
                  <c:v>22.2</c:v>
                </c:pt>
                <c:pt idx="1321">
                  <c:v>22.1</c:v>
                </c:pt>
                <c:pt idx="1322">
                  <c:v>22.1</c:v>
                </c:pt>
                <c:pt idx="1323">
                  <c:v>22.1</c:v>
                </c:pt>
                <c:pt idx="1324">
                  <c:v>22.1</c:v>
                </c:pt>
                <c:pt idx="1325">
                  <c:v>22.1</c:v>
                </c:pt>
                <c:pt idx="1326">
                  <c:v>22.1</c:v>
                </c:pt>
                <c:pt idx="1327">
                  <c:v>22.1</c:v>
                </c:pt>
                <c:pt idx="1328">
                  <c:v>22.1</c:v>
                </c:pt>
                <c:pt idx="1329">
                  <c:v>22.1</c:v>
                </c:pt>
                <c:pt idx="1330">
                  <c:v>22.1</c:v>
                </c:pt>
                <c:pt idx="1331">
                  <c:v>22.1</c:v>
                </c:pt>
                <c:pt idx="1332">
                  <c:v>22.1</c:v>
                </c:pt>
                <c:pt idx="1333">
                  <c:v>22.1</c:v>
                </c:pt>
                <c:pt idx="1334">
                  <c:v>22.1</c:v>
                </c:pt>
                <c:pt idx="1335">
                  <c:v>22.1</c:v>
                </c:pt>
                <c:pt idx="1336">
                  <c:v>22.1</c:v>
                </c:pt>
                <c:pt idx="1337">
                  <c:v>22.1</c:v>
                </c:pt>
                <c:pt idx="1338">
                  <c:v>22.1</c:v>
                </c:pt>
                <c:pt idx="1339">
                  <c:v>22.1</c:v>
                </c:pt>
                <c:pt idx="1340">
                  <c:v>22.1</c:v>
                </c:pt>
                <c:pt idx="1341">
                  <c:v>22.1</c:v>
                </c:pt>
                <c:pt idx="1342">
                  <c:v>22.1</c:v>
                </c:pt>
                <c:pt idx="1343">
                  <c:v>22.1</c:v>
                </c:pt>
                <c:pt idx="1344">
                  <c:v>22.1</c:v>
                </c:pt>
                <c:pt idx="1345">
                  <c:v>22.1</c:v>
                </c:pt>
                <c:pt idx="1346">
                  <c:v>22.1</c:v>
                </c:pt>
                <c:pt idx="1347">
                  <c:v>22.1</c:v>
                </c:pt>
                <c:pt idx="1348">
                  <c:v>22.1</c:v>
                </c:pt>
                <c:pt idx="1349">
                  <c:v>22.1</c:v>
                </c:pt>
                <c:pt idx="1350">
                  <c:v>22.1</c:v>
                </c:pt>
                <c:pt idx="1351">
                  <c:v>22.1</c:v>
                </c:pt>
                <c:pt idx="1352">
                  <c:v>21.8</c:v>
                </c:pt>
                <c:pt idx="1353">
                  <c:v>21.8</c:v>
                </c:pt>
                <c:pt idx="1354">
                  <c:v>21.8</c:v>
                </c:pt>
                <c:pt idx="1355">
                  <c:v>21.8</c:v>
                </c:pt>
                <c:pt idx="1356">
                  <c:v>21.8</c:v>
                </c:pt>
                <c:pt idx="1357">
                  <c:v>21.8</c:v>
                </c:pt>
                <c:pt idx="1358">
                  <c:v>21.8</c:v>
                </c:pt>
                <c:pt idx="1359">
                  <c:v>21.8</c:v>
                </c:pt>
                <c:pt idx="1360">
                  <c:v>21.7</c:v>
                </c:pt>
                <c:pt idx="1361">
                  <c:v>21.7</c:v>
                </c:pt>
                <c:pt idx="1362">
                  <c:v>21.7</c:v>
                </c:pt>
                <c:pt idx="1363">
                  <c:v>21.7</c:v>
                </c:pt>
                <c:pt idx="1364">
                  <c:v>21.7</c:v>
                </c:pt>
                <c:pt idx="1365">
                  <c:v>21.7</c:v>
                </c:pt>
                <c:pt idx="1366">
                  <c:v>21.7</c:v>
                </c:pt>
                <c:pt idx="1367">
                  <c:v>21.7</c:v>
                </c:pt>
                <c:pt idx="1368">
                  <c:v>21.7</c:v>
                </c:pt>
                <c:pt idx="1369">
                  <c:v>21.7</c:v>
                </c:pt>
                <c:pt idx="1370">
                  <c:v>21.7</c:v>
                </c:pt>
                <c:pt idx="1371">
                  <c:v>21.7</c:v>
                </c:pt>
                <c:pt idx="1372">
                  <c:v>21.7</c:v>
                </c:pt>
                <c:pt idx="1373">
                  <c:v>21.7</c:v>
                </c:pt>
                <c:pt idx="1374">
                  <c:v>21.7</c:v>
                </c:pt>
                <c:pt idx="1375">
                  <c:v>21.7</c:v>
                </c:pt>
                <c:pt idx="1376">
                  <c:v>21.7</c:v>
                </c:pt>
                <c:pt idx="1377">
                  <c:v>21.6</c:v>
                </c:pt>
                <c:pt idx="1378">
                  <c:v>21.6</c:v>
                </c:pt>
                <c:pt idx="1379">
                  <c:v>21.6</c:v>
                </c:pt>
                <c:pt idx="1380">
                  <c:v>21.6</c:v>
                </c:pt>
                <c:pt idx="1381">
                  <c:v>21.6</c:v>
                </c:pt>
                <c:pt idx="1382">
                  <c:v>21.6</c:v>
                </c:pt>
                <c:pt idx="1383">
                  <c:v>21.6</c:v>
                </c:pt>
                <c:pt idx="1384">
                  <c:v>21.6</c:v>
                </c:pt>
                <c:pt idx="1385">
                  <c:v>21.6</c:v>
                </c:pt>
                <c:pt idx="1386">
                  <c:v>21.6</c:v>
                </c:pt>
                <c:pt idx="1387">
                  <c:v>21.6</c:v>
                </c:pt>
                <c:pt idx="1388">
                  <c:v>21.6</c:v>
                </c:pt>
                <c:pt idx="1389">
                  <c:v>21.6</c:v>
                </c:pt>
                <c:pt idx="1390">
                  <c:v>21.6</c:v>
                </c:pt>
                <c:pt idx="1391">
                  <c:v>21.6</c:v>
                </c:pt>
                <c:pt idx="1392">
                  <c:v>21.6</c:v>
                </c:pt>
                <c:pt idx="1393">
                  <c:v>21.6</c:v>
                </c:pt>
                <c:pt idx="1394">
                  <c:v>21.6</c:v>
                </c:pt>
                <c:pt idx="1395">
                  <c:v>21.6</c:v>
                </c:pt>
                <c:pt idx="1396">
                  <c:v>21.6</c:v>
                </c:pt>
                <c:pt idx="1397">
                  <c:v>21.6</c:v>
                </c:pt>
                <c:pt idx="1398">
                  <c:v>21.6</c:v>
                </c:pt>
                <c:pt idx="1399">
                  <c:v>21.6</c:v>
                </c:pt>
                <c:pt idx="1400">
                  <c:v>21.6</c:v>
                </c:pt>
                <c:pt idx="1401">
                  <c:v>21.5</c:v>
                </c:pt>
                <c:pt idx="1402">
                  <c:v>21.5</c:v>
                </c:pt>
                <c:pt idx="1403">
                  <c:v>21.5</c:v>
                </c:pt>
                <c:pt idx="1404">
                  <c:v>21.5</c:v>
                </c:pt>
                <c:pt idx="1405">
                  <c:v>21.5</c:v>
                </c:pt>
                <c:pt idx="1406">
                  <c:v>21.5</c:v>
                </c:pt>
                <c:pt idx="1407">
                  <c:v>21.5</c:v>
                </c:pt>
                <c:pt idx="1408">
                  <c:v>21.5</c:v>
                </c:pt>
                <c:pt idx="1409">
                  <c:v>21.5</c:v>
                </c:pt>
                <c:pt idx="1410">
                  <c:v>21.5</c:v>
                </c:pt>
                <c:pt idx="1411">
                  <c:v>21.5</c:v>
                </c:pt>
                <c:pt idx="1412">
                  <c:v>21.5</c:v>
                </c:pt>
                <c:pt idx="1413">
                  <c:v>21.5</c:v>
                </c:pt>
                <c:pt idx="1414">
                  <c:v>21.5</c:v>
                </c:pt>
                <c:pt idx="1415">
                  <c:v>21.5</c:v>
                </c:pt>
                <c:pt idx="1416">
                  <c:v>21.5</c:v>
                </c:pt>
                <c:pt idx="1417">
                  <c:v>21.4</c:v>
                </c:pt>
                <c:pt idx="1418">
                  <c:v>21.4</c:v>
                </c:pt>
                <c:pt idx="1419">
                  <c:v>21.4</c:v>
                </c:pt>
                <c:pt idx="1420">
                  <c:v>21.4</c:v>
                </c:pt>
                <c:pt idx="1421">
                  <c:v>21.4</c:v>
                </c:pt>
                <c:pt idx="1422">
                  <c:v>21.4</c:v>
                </c:pt>
                <c:pt idx="1423">
                  <c:v>21.4</c:v>
                </c:pt>
                <c:pt idx="1424">
                  <c:v>21.4</c:v>
                </c:pt>
                <c:pt idx="1425">
                  <c:v>21.4</c:v>
                </c:pt>
                <c:pt idx="1426">
                  <c:v>21.4</c:v>
                </c:pt>
                <c:pt idx="1427">
                  <c:v>21.4</c:v>
                </c:pt>
                <c:pt idx="1428">
                  <c:v>21.4</c:v>
                </c:pt>
                <c:pt idx="1429">
                  <c:v>21.4</c:v>
                </c:pt>
                <c:pt idx="1430">
                  <c:v>21.4</c:v>
                </c:pt>
                <c:pt idx="1431">
                  <c:v>21.4</c:v>
                </c:pt>
                <c:pt idx="1432">
                  <c:v>21.4</c:v>
                </c:pt>
                <c:pt idx="1433">
                  <c:v>21.4</c:v>
                </c:pt>
                <c:pt idx="1434">
                  <c:v>21.4</c:v>
                </c:pt>
                <c:pt idx="1435">
                  <c:v>21.4</c:v>
                </c:pt>
                <c:pt idx="1436">
                  <c:v>21.4</c:v>
                </c:pt>
                <c:pt idx="1437">
                  <c:v>21.4</c:v>
                </c:pt>
                <c:pt idx="1438">
                  <c:v>21.4</c:v>
                </c:pt>
                <c:pt idx="1439">
                  <c:v>21.4</c:v>
                </c:pt>
                <c:pt idx="1440">
                  <c:v>21.4</c:v>
                </c:pt>
                <c:pt idx="1441">
                  <c:v>21.4</c:v>
                </c:pt>
                <c:pt idx="1442">
                  <c:v>21.4</c:v>
                </c:pt>
                <c:pt idx="1443">
                  <c:v>21.4</c:v>
                </c:pt>
                <c:pt idx="1444">
                  <c:v>21.4</c:v>
                </c:pt>
                <c:pt idx="1445">
                  <c:v>21.4</c:v>
                </c:pt>
                <c:pt idx="1446">
                  <c:v>21.4</c:v>
                </c:pt>
                <c:pt idx="1447">
                  <c:v>21.4</c:v>
                </c:pt>
                <c:pt idx="1448">
                  <c:v>21.1</c:v>
                </c:pt>
                <c:pt idx="1449">
                  <c:v>21.1</c:v>
                </c:pt>
                <c:pt idx="1450">
                  <c:v>21.1</c:v>
                </c:pt>
                <c:pt idx="1451">
                  <c:v>21.1</c:v>
                </c:pt>
                <c:pt idx="1452">
                  <c:v>21.1</c:v>
                </c:pt>
                <c:pt idx="1453">
                  <c:v>21.1</c:v>
                </c:pt>
                <c:pt idx="1454">
                  <c:v>21.1</c:v>
                </c:pt>
                <c:pt idx="1455">
                  <c:v>21.1</c:v>
                </c:pt>
                <c:pt idx="1456">
                  <c:v>21.1</c:v>
                </c:pt>
                <c:pt idx="1457">
                  <c:v>21.1</c:v>
                </c:pt>
                <c:pt idx="1458">
                  <c:v>21.1</c:v>
                </c:pt>
                <c:pt idx="1459">
                  <c:v>21.1</c:v>
                </c:pt>
                <c:pt idx="1460">
                  <c:v>21.1</c:v>
                </c:pt>
                <c:pt idx="1461">
                  <c:v>21.1</c:v>
                </c:pt>
                <c:pt idx="1462">
                  <c:v>21.1</c:v>
                </c:pt>
                <c:pt idx="1463">
                  <c:v>21.1</c:v>
                </c:pt>
                <c:pt idx="1464">
                  <c:v>21.1</c:v>
                </c:pt>
                <c:pt idx="1465">
                  <c:v>21</c:v>
                </c:pt>
                <c:pt idx="1466">
                  <c:v>21</c:v>
                </c:pt>
                <c:pt idx="1467">
                  <c:v>21</c:v>
                </c:pt>
                <c:pt idx="1468">
                  <c:v>21</c:v>
                </c:pt>
                <c:pt idx="1469">
                  <c:v>21</c:v>
                </c:pt>
                <c:pt idx="1470">
                  <c:v>21</c:v>
                </c:pt>
                <c:pt idx="1471">
                  <c:v>21</c:v>
                </c:pt>
                <c:pt idx="1472">
                  <c:v>21</c:v>
                </c:pt>
                <c:pt idx="1473">
                  <c:v>21</c:v>
                </c:pt>
                <c:pt idx="1474">
                  <c:v>21</c:v>
                </c:pt>
                <c:pt idx="1475">
                  <c:v>21</c:v>
                </c:pt>
                <c:pt idx="1476">
                  <c:v>21</c:v>
                </c:pt>
                <c:pt idx="1477">
                  <c:v>21</c:v>
                </c:pt>
                <c:pt idx="1478">
                  <c:v>21</c:v>
                </c:pt>
                <c:pt idx="1479">
                  <c:v>21</c:v>
                </c:pt>
                <c:pt idx="1480">
                  <c:v>21</c:v>
                </c:pt>
                <c:pt idx="1481">
                  <c:v>20.9</c:v>
                </c:pt>
                <c:pt idx="1482">
                  <c:v>20.9</c:v>
                </c:pt>
                <c:pt idx="1483">
                  <c:v>20.9</c:v>
                </c:pt>
                <c:pt idx="1484">
                  <c:v>20.9</c:v>
                </c:pt>
                <c:pt idx="1485">
                  <c:v>20.9</c:v>
                </c:pt>
                <c:pt idx="1486">
                  <c:v>20.9</c:v>
                </c:pt>
                <c:pt idx="1487">
                  <c:v>20.9</c:v>
                </c:pt>
                <c:pt idx="1488">
                  <c:v>20.9</c:v>
                </c:pt>
                <c:pt idx="1489">
                  <c:v>20.8</c:v>
                </c:pt>
                <c:pt idx="1490">
                  <c:v>20.8</c:v>
                </c:pt>
                <c:pt idx="1491">
                  <c:v>20.8</c:v>
                </c:pt>
                <c:pt idx="1492">
                  <c:v>20.8</c:v>
                </c:pt>
                <c:pt idx="1493">
                  <c:v>20.8</c:v>
                </c:pt>
                <c:pt idx="1494">
                  <c:v>20.8</c:v>
                </c:pt>
                <c:pt idx="1495">
                  <c:v>20.8</c:v>
                </c:pt>
                <c:pt idx="1496">
                  <c:v>20.8</c:v>
                </c:pt>
                <c:pt idx="1497">
                  <c:v>20.7</c:v>
                </c:pt>
                <c:pt idx="1498">
                  <c:v>20.7</c:v>
                </c:pt>
                <c:pt idx="1499">
                  <c:v>20.7</c:v>
                </c:pt>
                <c:pt idx="1500">
                  <c:v>20.7</c:v>
                </c:pt>
                <c:pt idx="1501">
                  <c:v>20.7</c:v>
                </c:pt>
                <c:pt idx="1502">
                  <c:v>20.7</c:v>
                </c:pt>
                <c:pt idx="1503">
                  <c:v>20.7</c:v>
                </c:pt>
                <c:pt idx="1504">
                  <c:v>20.7</c:v>
                </c:pt>
                <c:pt idx="1505">
                  <c:v>20.7</c:v>
                </c:pt>
                <c:pt idx="1506">
                  <c:v>20.7</c:v>
                </c:pt>
                <c:pt idx="1507">
                  <c:v>20.7</c:v>
                </c:pt>
                <c:pt idx="1508">
                  <c:v>20.7</c:v>
                </c:pt>
                <c:pt idx="1509">
                  <c:v>20.7</c:v>
                </c:pt>
                <c:pt idx="1510">
                  <c:v>20.7</c:v>
                </c:pt>
                <c:pt idx="1511">
                  <c:v>20.7</c:v>
                </c:pt>
                <c:pt idx="1512">
                  <c:v>20.7</c:v>
                </c:pt>
                <c:pt idx="1513">
                  <c:v>20.7</c:v>
                </c:pt>
                <c:pt idx="1514">
                  <c:v>20.7</c:v>
                </c:pt>
                <c:pt idx="1515">
                  <c:v>20.7</c:v>
                </c:pt>
                <c:pt idx="1516">
                  <c:v>20.7</c:v>
                </c:pt>
                <c:pt idx="1517">
                  <c:v>20.7</c:v>
                </c:pt>
                <c:pt idx="1518">
                  <c:v>20.7</c:v>
                </c:pt>
                <c:pt idx="1519">
                  <c:v>20.7</c:v>
                </c:pt>
                <c:pt idx="1520">
                  <c:v>20.7</c:v>
                </c:pt>
                <c:pt idx="1521">
                  <c:v>20.7</c:v>
                </c:pt>
                <c:pt idx="1522">
                  <c:v>20.7</c:v>
                </c:pt>
                <c:pt idx="1523">
                  <c:v>20.7</c:v>
                </c:pt>
                <c:pt idx="1524">
                  <c:v>20.7</c:v>
                </c:pt>
                <c:pt idx="1525">
                  <c:v>20.7</c:v>
                </c:pt>
                <c:pt idx="1526">
                  <c:v>20.7</c:v>
                </c:pt>
                <c:pt idx="1527">
                  <c:v>20.7</c:v>
                </c:pt>
                <c:pt idx="1528">
                  <c:v>20.7</c:v>
                </c:pt>
                <c:pt idx="1529">
                  <c:v>20.7</c:v>
                </c:pt>
                <c:pt idx="1530">
                  <c:v>20.6</c:v>
                </c:pt>
                <c:pt idx="1531">
                  <c:v>20.6</c:v>
                </c:pt>
                <c:pt idx="1532">
                  <c:v>20.6</c:v>
                </c:pt>
                <c:pt idx="1533">
                  <c:v>20.6</c:v>
                </c:pt>
                <c:pt idx="1534">
                  <c:v>20.6</c:v>
                </c:pt>
                <c:pt idx="1535">
                  <c:v>20.6</c:v>
                </c:pt>
                <c:pt idx="1536">
                  <c:v>20.6</c:v>
                </c:pt>
                <c:pt idx="1537">
                  <c:v>20.6</c:v>
                </c:pt>
                <c:pt idx="1538">
                  <c:v>20.6</c:v>
                </c:pt>
                <c:pt idx="1539">
                  <c:v>20.6</c:v>
                </c:pt>
                <c:pt idx="1540">
                  <c:v>20.6</c:v>
                </c:pt>
                <c:pt idx="1541">
                  <c:v>20.6</c:v>
                </c:pt>
                <c:pt idx="1542">
                  <c:v>20.6</c:v>
                </c:pt>
                <c:pt idx="1543">
                  <c:v>20.6</c:v>
                </c:pt>
                <c:pt idx="1544">
                  <c:v>20.6</c:v>
                </c:pt>
                <c:pt idx="1545">
                  <c:v>20.6</c:v>
                </c:pt>
                <c:pt idx="1546">
                  <c:v>20.6</c:v>
                </c:pt>
                <c:pt idx="1547">
                  <c:v>20.5</c:v>
                </c:pt>
                <c:pt idx="1548">
                  <c:v>20.5</c:v>
                </c:pt>
                <c:pt idx="1549">
                  <c:v>20.5</c:v>
                </c:pt>
                <c:pt idx="1550">
                  <c:v>20.5</c:v>
                </c:pt>
                <c:pt idx="1551">
                  <c:v>20.5</c:v>
                </c:pt>
                <c:pt idx="1552">
                  <c:v>20.5</c:v>
                </c:pt>
                <c:pt idx="1553">
                  <c:v>20.5</c:v>
                </c:pt>
                <c:pt idx="1554">
                  <c:v>20.5</c:v>
                </c:pt>
                <c:pt idx="1555">
                  <c:v>20.5</c:v>
                </c:pt>
                <c:pt idx="1556">
                  <c:v>20.5</c:v>
                </c:pt>
                <c:pt idx="1557">
                  <c:v>20.5</c:v>
                </c:pt>
                <c:pt idx="1558">
                  <c:v>20.5</c:v>
                </c:pt>
                <c:pt idx="1559">
                  <c:v>20.5</c:v>
                </c:pt>
                <c:pt idx="1560">
                  <c:v>20.5</c:v>
                </c:pt>
                <c:pt idx="1561">
                  <c:v>20.5</c:v>
                </c:pt>
                <c:pt idx="1562">
                  <c:v>20.5</c:v>
                </c:pt>
                <c:pt idx="1563">
                  <c:v>20.5</c:v>
                </c:pt>
                <c:pt idx="1564">
                  <c:v>20.5</c:v>
                </c:pt>
                <c:pt idx="1565">
                  <c:v>20.5</c:v>
                </c:pt>
                <c:pt idx="1566">
                  <c:v>20.5</c:v>
                </c:pt>
                <c:pt idx="1567">
                  <c:v>20.5</c:v>
                </c:pt>
                <c:pt idx="1568">
                  <c:v>20.5</c:v>
                </c:pt>
                <c:pt idx="1569">
                  <c:v>20.5</c:v>
                </c:pt>
                <c:pt idx="1570">
                  <c:v>20.5</c:v>
                </c:pt>
                <c:pt idx="1571">
                  <c:v>20.5</c:v>
                </c:pt>
                <c:pt idx="1572">
                  <c:v>20.5</c:v>
                </c:pt>
                <c:pt idx="1573">
                  <c:v>20.5</c:v>
                </c:pt>
                <c:pt idx="1574">
                  <c:v>20.5</c:v>
                </c:pt>
                <c:pt idx="1575">
                  <c:v>20.5</c:v>
                </c:pt>
                <c:pt idx="1576">
                  <c:v>20.5</c:v>
                </c:pt>
                <c:pt idx="1577">
                  <c:v>20.5</c:v>
                </c:pt>
                <c:pt idx="1578">
                  <c:v>20.5</c:v>
                </c:pt>
                <c:pt idx="1579">
                  <c:v>20.5</c:v>
                </c:pt>
                <c:pt idx="1580">
                  <c:v>20.5</c:v>
                </c:pt>
                <c:pt idx="1581">
                  <c:v>20.5</c:v>
                </c:pt>
                <c:pt idx="1582">
                  <c:v>20.5</c:v>
                </c:pt>
                <c:pt idx="1583">
                  <c:v>20.5</c:v>
                </c:pt>
                <c:pt idx="1584">
                  <c:v>20.5</c:v>
                </c:pt>
                <c:pt idx="1585">
                  <c:v>20.5</c:v>
                </c:pt>
                <c:pt idx="1586">
                  <c:v>20.5</c:v>
                </c:pt>
                <c:pt idx="1587">
                  <c:v>20.5</c:v>
                </c:pt>
                <c:pt idx="1588">
                  <c:v>20.399999999999999</c:v>
                </c:pt>
                <c:pt idx="1589">
                  <c:v>20.399999999999999</c:v>
                </c:pt>
                <c:pt idx="1590">
                  <c:v>20.399999999999999</c:v>
                </c:pt>
                <c:pt idx="1591">
                  <c:v>20.399999999999999</c:v>
                </c:pt>
                <c:pt idx="1592">
                  <c:v>20.399999999999999</c:v>
                </c:pt>
                <c:pt idx="1593">
                  <c:v>20.399999999999999</c:v>
                </c:pt>
                <c:pt idx="1594">
                  <c:v>20.399999999999999</c:v>
                </c:pt>
                <c:pt idx="1595">
                  <c:v>20.399999999999999</c:v>
                </c:pt>
                <c:pt idx="1596">
                  <c:v>20.399999999999999</c:v>
                </c:pt>
                <c:pt idx="1597">
                  <c:v>20.399999999999999</c:v>
                </c:pt>
                <c:pt idx="1598">
                  <c:v>20.399999999999999</c:v>
                </c:pt>
                <c:pt idx="1599">
                  <c:v>20.399999999999999</c:v>
                </c:pt>
                <c:pt idx="1600">
                  <c:v>20.399999999999999</c:v>
                </c:pt>
                <c:pt idx="1601">
                  <c:v>20.399999999999999</c:v>
                </c:pt>
                <c:pt idx="1602">
                  <c:v>20.399999999999999</c:v>
                </c:pt>
                <c:pt idx="1603">
                  <c:v>20.399999999999999</c:v>
                </c:pt>
                <c:pt idx="1604">
                  <c:v>20.3</c:v>
                </c:pt>
                <c:pt idx="1605">
                  <c:v>20.3</c:v>
                </c:pt>
                <c:pt idx="1606">
                  <c:v>20.3</c:v>
                </c:pt>
                <c:pt idx="1607">
                  <c:v>20.3</c:v>
                </c:pt>
                <c:pt idx="1608">
                  <c:v>20.3</c:v>
                </c:pt>
                <c:pt idx="1609">
                  <c:v>20.3</c:v>
                </c:pt>
                <c:pt idx="1610">
                  <c:v>20.3</c:v>
                </c:pt>
                <c:pt idx="1611">
                  <c:v>20.3</c:v>
                </c:pt>
                <c:pt idx="1612">
                  <c:v>20.3</c:v>
                </c:pt>
                <c:pt idx="1613">
                  <c:v>20.3</c:v>
                </c:pt>
                <c:pt idx="1614">
                  <c:v>20.3</c:v>
                </c:pt>
                <c:pt idx="1615">
                  <c:v>20.3</c:v>
                </c:pt>
                <c:pt idx="1616">
                  <c:v>20.3</c:v>
                </c:pt>
                <c:pt idx="1617">
                  <c:v>20.3</c:v>
                </c:pt>
                <c:pt idx="1618">
                  <c:v>20.3</c:v>
                </c:pt>
                <c:pt idx="1619">
                  <c:v>20.3</c:v>
                </c:pt>
                <c:pt idx="1620">
                  <c:v>20.3</c:v>
                </c:pt>
                <c:pt idx="1621">
                  <c:v>20.3</c:v>
                </c:pt>
                <c:pt idx="1622">
                  <c:v>20.3</c:v>
                </c:pt>
                <c:pt idx="1623">
                  <c:v>20.3</c:v>
                </c:pt>
                <c:pt idx="1624">
                  <c:v>20.3</c:v>
                </c:pt>
                <c:pt idx="1625">
                  <c:v>20.3</c:v>
                </c:pt>
                <c:pt idx="1626">
                  <c:v>20.3</c:v>
                </c:pt>
                <c:pt idx="1627">
                  <c:v>20.3</c:v>
                </c:pt>
                <c:pt idx="1628">
                  <c:v>20.3</c:v>
                </c:pt>
                <c:pt idx="1629">
                  <c:v>20.3</c:v>
                </c:pt>
                <c:pt idx="1630">
                  <c:v>20.3</c:v>
                </c:pt>
                <c:pt idx="1631">
                  <c:v>20.3</c:v>
                </c:pt>
                <c:pt idx="1632">
                  <c:v>20.3</c:v>
                </c:pt>
                <c:pt idx="1633">
                  <c:v>20.3</c:v>
                </c:pt>
                <c:pt idx="1634">
                  <c:v>20.3</c:v>
                </c:pt>
                <c:pt idx="1635">
                  <c:v>20.3</c:v>
                </c:pt>
                <c:pt idx="1636">
                  <c:v>20.3</c:v>
                </c:pt>
                <c:pt idx="1637">
                  <c:v>20.3</c:v>
                </c:pt>
                <c:pt idx="1638">
                  <c:v>20.3</c:v>
                </c:pt>
                <c:pt idx="1639">
                  <c:v>20.3</c:v>
                </c:pt>
                <c:pt idx="1640">
                  <c:v>20.3</c:v>
                </c:pt>
                <c:pt idx="1641">
                  <c:v>20.3</c:v>
                </c:pt>
                <c:pt idx="1642">
                  <c:v>20.3</c:v>
                </c:pt>
                <c:pt idx="1643">
                  <c:v>20.3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ex4_25_envTemp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Sheet1!$D$2:$D$1770</c:f>
              <c:numCache>
                <c:formatCode>General</c:formatCode>
                <c:ptCount val="1769"/>
                <c:pt idx="0">
                  <c:v>25.2</c:v>
                </c:pt>
                <c:pt idx="1">
                  <c:v>25.2</c:v>
                </c:pt>
                <c:pt idx="2">
                  <c:v>25.2</c:v>
                </c:pt>
                <c:pt idx="3">
                  <c:v>25.2</c:v>
                </c:pt>
                <c:pt idx="4">
                  <c:v>25.2</c:v>
                </c:pt>
                <c:pt idx="5">
                  <c:v>25.2</c:v>
                </c:pt>
                <c:pt idx="6">
                  <c:v>25.2</c:v>
                </c:pt>
                <c:pt idx="7">
                  <c:v>25.2</c:v>
                </c:pt>
                <c:pt idx="8">
                  <c:v>25.2</c:v>
                </c:pt>
                <c:pt idx="9">
                  <c:v>25.2</c:v>
                </c:pt>
                <c:pt idx="10">
                  <c:v>25.2</c:v>
                </c:pt>
                <c:pt idx="11">
                  <c:v>25.2</c:v>
                </c:pt>
                <c:pt idx="12">
                  <c:v>25.2</c:v>
                </c:pt>
                <c:pt idx="13">
                  <c:v>25.2</c:v>
                </c:pt>
                <c:pt idx="14">
                  <c:v>25.2</c:v>
                </c:pt>
                <c:pt idx="15">
                  <c:v>25.2</c:v>
                </c:pt>
                <c:pt idx="16">
                  <c:v>25.2</c:v>
                </c:pt>
                <c:pt idx="17">
                  <c:v>25.2</c:v>
                </c:pt>
                <c:pt idx="18">
                  <c:v>25.2</c:v>
                </c:pt>
                <c:pt idx="19">
                  <c:v>25.2</c:v>
                </c:pt>
                <c:pt idx="20">
                  <c:v>26.7</c:v>
                </c:pt>
                <c:pt idx="21">
                  <c:v>26.7</c:v>
                </c:pt>
                <c:pt idx="22">
                  <c:v>26.7</c:v>
                </c:pt>
                <c:pt idx="23">
                  <c:v>26.7</c:v>
                </c:pt>
                <c:pt idx="24">
                  <c:v>26.7</c:v>
                </c:pt>
                <c:pt idx="25">
                  <c:v>26.7</c:v>
                </c:pt>
                <c:pt idx="26">
                  <c:v>26.7</c:v>
                </c:pt>
                <c:pt idx="27">
                  <c:v>26.7</c:v>
                </c:pt>
                <c:pt idx="28">
                  <c:v>27.2</c:v>
                </c:pt>
                <c:pt idx="29">
                  <c:v>27.2</c:v>
                </c:pt>
                <c:pt idx="30">
                  <c:v>27.2</c:v>
                </c:pt>
                <c:pt idx="31">
                  <c:v>27.2</c:v>
                </c:pt>
                <c:pt idx="32">
                  <c:v>27.2</c:v>
                </c:pt>
                <c:pt idx="33">
                  <c:v>27.2</c:v>
                </c:pt>
                <c:pt idx="34">
                  <c:v>27.2</c:v>
                </c:pt>
                <c:pt idx="35">
                  <c:v>27.2</c:v>
                </c:pt>
                <c:pt idx="36">
                  <c:v>27.7</c:v>
                </c:pt>
                <c:pt idx="37">
                  <c:v>27.7</c:v>
                </c:pt>
                <c:pt idx="38">
                  <c:v>27.7</c:v>
                </c:pt>
                <c:pt idx="39">
                  <c:v>27.7</c:v>
                </c:pt>
                <c:pt idx="40">
                  <c:v>27.7</c:v>
                </c:pt>
                <c:pt idx="41">
                  <c:v>27.7</c:v>
                </c:pt>
                <c:pt idx="42">
                  <c:v>27.7</c:v>
                </c:pt>
                <c:pt idx="43">
                  <c:v>27.7</c:v>
                </c:pt>
                <c:pt idx="44">
                  <c:v>28</c:v>
                </c:pt>
                <c:pt idx="45">
                  <c:v>28</c:v>
                </c:pt>
                <c:pt idx="46">
                  <c:v>28</c:v>
                </c:pt>
                <c:pt idx="47">
                  <c:v>28</c:v>
                </c:pt>
                <c:pt idx="48">
                  <c:v>28</c:v>
                </c:pt>
                <c:pt idx="49">
                  <c:v>28</c:v>
                </c:pt>
                <c:pt idx="50">
                  <c:v>28</c:v>
                </c:pt>
                <c:pt idx="51">
                  <c:v>28</c:v>
                </c:pt>
                <c:pt idx="52">
                  <c:v>28</c:v>
                </c:pt>
                <c:pt idx="53">
                  <c:v>28.1</c:v>
                </c:pt>
                <c:pt idx="54">
                  <c:v>28.1</c:v>
                </c:pt>
                <c:pt idx="55">
                  <c:v>28.1</c:v>
                </c:pt>
                <c:pt idx="56">
                  <c:v>28.1</c:v>
                </c:pt>
                <c:pt idx="57">
                  <c:v>28.1</c:v>
                </c:pt>
                <c:pt idx="58">
                  <c:v>28.1</c:v>
                </c:pt>
                <c:pt idx="59">
                  <c:v>28.1</c:v>
                </c:pt>
                <c:pt idx="60">
                  <c:v>28.1</c:v>
                </c:pt>
                <c:pt idx="61">
                  <c:v>28.1</c:v>
                </c:pt>
                <c:pt idx="62">
                  <c:v>28.1</c:v>
                </c:pt>
                <c:pt idx="63">
                  <c:v>28.1</c:v>
                </c:pt>
                <c:pt idx="64">
                  <c:v>28.1</c:v>
                </c:pt>
                <c:pt idx="65">
                  <c:v>28.1</c:v>
                </c:pt>
                <c:pt idx="66">
                  <c:v>28.1</c:v>
                </c:pt>
                <c:pt idx="67">
                  <c:v>28.1</c:v>
                </c:pt>
                <c:pt idx="68">
                  <c:v>28.1</c:v>
                </c:pt>
                <c:pt idx="69">
                  <c:v>28.1</c:v>
                </c:pt>
                <c:pt idx="70">
                  <c:v>28.1</c:v>
                </c:pt>
                <c:pt idx="71">
                  <c:v>28.1</c:v>
                </c:pt>
                <c:pt idx="72">
                  <c:v>28.1</c:v>
                </c:pt>
                <c:pt idx="73">
                  <c:v>28.1</c:v>
                </c:pt>
                <c:pt idx="74">
                  <c:v>28.1</c:v>
                </c:pt>
                <c:pt idx="75">
                  <c:v>28.1</c:v>
                </c:pt>
                <c:pt idx="76">
                  <c:v>28.1</c:v>
                </c:pt>
                <c:pt idx="77">
                  <c:v>28</c:v>
                </c:pt>
                <c:pt idx="78">
                  <c:v>28</c:v>
                </c:pt>
                <c:pt idx="79">
                  <c:v>28</c:v>
                </c:pt>
                <c:pt idx="80">
                  <c:v>28</c:v>
                </c:pt>
                <c:pt idx="81">
                  <c:v>28</c:v>
                </c:pt>
                <c:pt idx="82">
                  <c:v>28</c:v>
                </c:pt>
                <c:pt idx="83">
                  <c:v>28</c:v>
                </c:pt>
                <c:pt idx="84">
                  <c:v>28</c:v>
                </c:pt>
                <c:pt idx="85">
                  <c:v>27.9</c:v>
                </c:pt>
                <c:pt idx="86">
                  <c:v>27.9</c:v>
                </c:pt>
                <c:pt idx="87">
                  <c:v>27.9</c:v>
                </c:pt>
                <c:pt idx="88">
                  <c:v>27.9</c:v>
                </c:pt>
                <c:pt idx="89">
                  <c:v>27.9</c:v>
                </c:pt>
                <c:pt idx="90">
                  <c:v>27.9</c:v>
                </c:pt>
                <c:pt idx="91">
                  <c:v>27.9</c:v>
                </c:pt>
                <c:pt idx="92">
                  <c:v>27.9</c:v>
                </c:pt>
                <c:pt idx="93">
                  <c:v>27.7</c:v>
                </c:pt>
                <c:pt idx="94">
                  <c:v>27.7</c:v>
                </c:pt>
                <c:pt idx="95">
                  <c:v>27.7</c:v>
                </c:pt>
                <c:pt idx="96">
                  <c:v>27.7</c:v>
                </c:pt>
                <c:pt idx="97">
                  <c:v>27.7</c:v>
                </c:pt>
                <c:pt idx="98">
                  <c:v>27.7</c:v>
                </c:pt>
                <c:pt idx="99">
                  <c:v>27.7</c:v>
                </c:pt>
                <c:pt idx="100">
                  <c:v>27.7</c:v>
                </c:pt>
                <c:pt idx="101">
                  <c:v>27.7</c:v>
                </c:pt>
                <c:pt idx="102">
                  <c:v>27.5</c:v>
                </c:pt>
                <c:pt idx="103">
                  <c:v>27.5</c:v>
                </c:pt>
                <c:pt idx="104">
                  <c:v>27.5</c:v>
                </c:pt>
                <c:pt idx="105">
                  <c:v>27.5</c:v>
                </c:pt>
                <c:pt idx="106">
                  <c:v>27.5</c:v>
                </c:pt>
                <c:pt idx="107">
                  <c:v>27.5</c:v>
                </c:pt>
                <c:pt idx="108">
                  <c:v>27.5</c:v>
                </c:pt>
                <c:pt idx="109">
                  <c:v>27.5</c:v>
                </c:pt>
                <c:pt idx="110">
                  <c:v>27.4</c:v>
                </c:pt>
                <c:pt idx="111">
                  <c:v>27.4</c:v>
                </c:pt>
                <c:pt idx="112">
                  <c:v>27.4</c:v>
                </c:pt>
                <c:pt idx="113">
                  <c:v>27.4</c:v>
                </c:pt>
                <c:pt idx="114">
                  <c:v>27.4</c:v>
                </c:pt>
                <c:pt idx="115">
                  <c:v>27.4</c:v>
                </c:pt>
                <c:pt idx="116">
                  <c:v>27.4</c:v>
                </c:pt>
                <c:pt idx="117">
                  <c:v>27.4</c:v>
                </c:pt>
                <c:pt idx="118">
                  <c:v>27.1</c:v>
                </c:pt>
                <c:pt idx="119">
                  <c:v>27.1</c:v>
                </c:pt>
                <c:pt idx="120">
                  <c:v>27.1</c:v>
                </c:pt>
                <c:pt idx="121">
                  <c:v>27.1</c:v>
                </c:pt>
                <c:pt idx="122">
                  <c:v>27.1</c:v>
                </c:pt>
                <c:pt idx="123">
                  <c:v>27.1</c:v>
                </c:pt>
                <c:pt idx="124">
                  <c:v>27.1</c:v>
                </c:pt>
                <c:pt idx="125">
                  <c:v>27.1</c:v>
                </c:pt>
                <c:pt idx="126">
                  <c:v>27</c:v>
                </c:pt>
                <c:pt idx="127">
                  <c:v>27</c:v>
                </c:pt>
                <c:pt idx="128">
                  <c:v>27</c:v>
                </c:pt>
                <c:pt idx="129">
                  <c:v>27</c:v>
                </c:pt>
                <c:pt idx="130">
                  <c:v>27</c:v>
                </c:pt>
                <c:pt idx="131">
                  <c:v>27</c:v>
                </c:pt>
                <c:pt idx="132">
                  <c:v>27</c:v>
                </c:pt>
                <c:pt idx="133">
                  <c:v>27</c:v>
                </c:pt>
                <c:pt idx="134">
                  <c:v>26.8</c:v>
                </c:pt>
                <c:pt idx="135">
                  <c:v>26.8</c:v>
                </c:pt>
                <c:pt idx="136">
                  <c:v>26.8</c:v>
                </c:pt>
                <c:pt idx="137">
                  <c:v>26.8</c:v>
                </c:pt>
                <c:pt idx="138">
                  <c:v>26.8</c:v>
                </c:pt>
                <c:pt idx="139">
                  <c:v>26.8</c:v>
                </c:pt>
                <c:pt idx="140">
                  <c:v>26.8</c:v>
                </c:pt>
                <c:pt idx="141">
                  <c:v>26.8</c:v>
                </c:pt>
                <c:pt idx="142">
                  <c:v>26.8</c:v>
                </c:pt>
                <c:pt idx="143">
                  <c:v>26.6</c:v>
                </c:pt>
                <c:pt idx="144">
                  <c:v>26.6</c:v>
                </c:pt>
                <c:pt idx="145">
                  <c:v>26.6</c:v>
                </c:pt>
                <c:pt idx="146">
                  <c:v>26.6</c:v>
                </c:pt>
                <c:pt idx="147">
                  <c:v>26.6</c:v>
                </c:pt>
                <c:pt idx="148">
                  <c:v>26.6</c:v>
                </c:pt>
                <c:pt idx="149">
                  <c:v>26.6</c:v>
                </c:pt>
                <c:pt idx="150">
                  <c:v>26.6</c:v>
                </c:pt>
                <c:pt idx="151">
                  <c:v>26.5</c:v>
                </c:pt>
                <c:pt idx="152">
                  <c:v>26.5</c:v>
                </c:pt>
                <c:pt idx="153">
                  <c:v>26.5</c:v>
                </c:pt>
                <c:pt idx="154">
                  <c:v>26.5</c:v>
                </c:pt>
                <c:pt idx="155">
                  <c:v>26.5</c:v>
                </c:pt>
                <c:pt idx="156">
                  <c:v>26.5</c:v>
                </c:pt>
                <c:pt idx="157">
                  <c:v>26.5</c:v>
                </c:pt>
                <c:pt idx="158">
                  <c:v>26.5</c:v>
                </c:pt>
                <c:pt idx="159">
                  <c:v>26.3</c:v>
                </c:pt>
                <c:pt idx="160">
                  <c:v>26.3</c:v>
                </c:pt>
                <c:pt idx="161">
                  <c:v>26.3</c:v>
                </c:pt>
                <c:pt idx="162">
                  <c:v>26.3</c:v>
                </c:pt>
                <c:pt idx="163">
                  <c:v>26.3</c:v>
                </c:pt>
                <c:pt idx="164">
                  <c:v>26.3</c:v>
                </c:pt>
                <c:pt idx="165">
                  <c:v>26.3</c:v>
                </c:pt>
                <c:pt idx="166">
                  <c:v>26.3</c:v>
                </c:pt>
                <c:pt idx="167">
                  <c:v>26.3</c:v>
                </c:pt>
                <c:pt idx="168">
                  <c:v>26.3</c:v>
                </c:pt>
                <c:pt idx="169">
                  <c:v>26.3</c:v>
                </c:pt>
                <c:pt idx="170">
                  <c:v>26.3</c:v>
                </c:pt>
                <c:pt idx="171">
                  <c:v>26.3</c:v>
                </c:pt>
                <c:pt idx="172">
                  <c:v>26.3</c:v>
                </c:pt>
                <c:pt idx="173">
                  <c:v>26.3</c:v>
                </c:pt>
                <c:pt idx="174">
                  <c:v>26.3</c:v>
                </c:pt>
                <c:pt idx="175">
                  <c:v>26.1</c:v>
                </c:pt>
                <c:pt idx="176">
                  <c:v>26.1</c:v>
                </c:pt>
                <c:pt idx="177">
                  <c:v>26.1</c:v>
                </c:pt>
                <c:pt idx="178">
                  <c:v>26.1</c:v>
                </c:pt>
                <c:pt idx="179">
                  <c:v>26.1</c:v>
                </c:pt>
                <c:pt idx="180">
                  <c:v>26.1</c:v>
                </c:pt>
                <c:pt idx="181">
                  <c:v>26.1</c:v>
                </c:pt>
                <c:pt idx="182">
                  <c:v>26.1</c:v>
                </c:pt>
                <c:pt idx="183">
                  <c:v>26</c:v>
                </c:pt>
                <c:pt idx="184">
                  <c:v>26</c:v>
                </c:pt>
                <c:pt idx="185">
                  <c:v>26</c:v>
                </c:pt>
                <c:pt idx="186">
                  <c:v>26</c:v>
                </c:pt>
                <c:pt idx="187">
                  <c:v>26</c:v>
                </c:pt>
                <c:pt idx="188">
                  <c:v>26</c:v>
                </c:pt>
                <c:pt idx="189">
                  <c:v>26</c:v>
                </c:pt>
                <c:pt idx="190">
                  <c:v>26</c:v>
                </c:pt>
                <c:pt idx="191">
                  <c:v>26</c:v>
                </c:pt>
                <c:pt idx="192">
                  <c:v>25.8</c:v>
                </c:pt>
                <c:pt idx="193">
                  <c:v>25.8</c:v>
                </c:pt>
                <c:pt idx="194">
                  <c:v>25.8</c:v>
                </c:pt>
                <c:pt idx="195">
                  <c:v>25.8</c:v>
                </c:pt>
                <c:pt idx="196">
                  <c:v>25.8</c:v>
                </c:pt>
                <c:pt idx="197">
                  <c:v>25.8</c:v>
                </c:pt>
                <c:pt idx="198">
                  <c:v>25.8</c:v>
                </c:pt>
                <c:pt idx="199">
                  <c:v>25.8</c:v>
                </c:pt>
                <c:pt idx="200">
                  <c:v>25.7</c:v>
                </c:pt>
                <c:pt idx="201">
                  <c:v>25.7</c:v>
                </c:pt>
                <c:pt idx="202">
                  <c:v>25.7</c:v>
                </c:pt>
                <c:pt idx="203">
                  <c:v>25.7</c:v>
                </c:pt>
                <c:pt idx="204">
                  <c:v>25.7</c:v>
                </c:pt>
                <c:pt idx="205">
                  <c:v>25.7</c:v>
                </c:pt>
                <c:pt idx="206">
                  <c:v>25.7</c:v>
                </c:pt>
                <c:pt idx="207">
                  <c:v>25.7</c:v>
                </c:pt>
                <c:pt idx="208">
                  <c:v>25.7</c:v>
                </c:pt>
                <c:pt idx="209">
                  <c:v>25.7</c:v>
                </c:pt>
                <c:pt idx="210">
                  <c:v>25.7</c:v>
                </c:pt>
                <c:pt idx="211">
                  <c:v>25.7</c:v>
                </c:pt>
                <c:pt idx="212">
                  <c:v>25.7</c:v>
                </c:pt>
                <c:pt idx="213">
                  <c:v>25.7</c:v>
                </c:pt>
                <c:pt idx="214">
                  <c:v>25.7</c:v>
                </c:pt>
                <c:pt idx="215">
                  <c:v>25.7</c:v>
                </c:pt>
                <c:pt idx="216">
                  <c:v>25.6</c:v>
                </c:pt>
                <c:pt idx="217">
                  <c:v>25.6</c:v>
                </c:pt>
                <c:pt idx="218">
                  <c:v>25.6</c:v>
                </c:pt>
                <c:pt idx="219">
                  <c:v>25.6</c:v>
                </c:pt>
                <c:pt idx="220">
                  <c:v>25.6</c:v>
                </c:pt>
                <c:pt idx="221">
                  <c:v>25.6</c:v>
                </c:pt>
                <c:pt idx="222">
                  <c:v>25.6</c:v>
                </c:pt>
                <c:pt idx="223">
                  <c:v>25.6</c:v>
                </c:pt>
                <c:pt idx="224">
                  <c:v>25.5</c:v>
                </c:pt>
                <c:pt idx="225">
                  <c:v>25.5</c:v>
                </c:pt>
                <c:pt idx="226">
                  <c:v>25.5</c:v>
                </c:pt>
                <c:pt idx="227">
                  <c:v>25.5</c:v>
                </c:pt>
                <c:pt idx="228">
                  <c:v>25.5</c:v>
                </c:pt>
                <c:pt idx="229">
                  <c:v>25.5</c:v>
                </c:pt>
                <c:pt idx="230">
                  <c:v>25.5</c:v>
                </c:pt>
                <c:pt idx="231">
                  <c:v>25.5</c:v>
                </c:pt>
                <c:pt idx="232">
                  <c:v>25.5</c:v>
                </c:pt>
                <c:pt idx="233">
                  <c:v>25.4</c:v>
                </c:pt>
                <c:pt idx="234">
                  <c:v>25.4</c:v>
                </c:pt>
                <c:pt idx="235">
                  <c:v>25.4</c:v>
                </c:pt>
                <c:pt idx="236">
                  <c:v>25.4</c:v>
                </c:pt>
                <c:pt idx="237">
                  <c:v>25.4</c:v>
                </c:pt>
                <c:pt idx="238">
                  <c:v>25.4</c:v>
                </c:pt>
                <c:pt idx="239">
                  <c:v>25.4</c:v>
                </c:pt>
                <c:pt idx="240">
                  <c:v>25.4</c:v>
                </c:pt>
                <c:pt idx="241">
                  <c:v>25.3</c:v>
                </c:pt>
                <c:pt idx="242">
                  <c:v>25.3</c:v>
                </c:pt>
                <c:pt idx="243">
                  <c:v>25.3</c:v>
                </c:pt>
                <c:pt idx="244">
                  <c:v>25.3</c:v>
                </c:pt>
                <c:pt idx="245">
                  <c:v>25.3</c:v>
                </c:pt>
                <c:pt idx="246">
                  <c:v>25.3</c:v>
                </c:pt>
                <c:pt idx="247">
                  <c:v>25.3</c:v>
                </c:pt>
                <c:pt idx="248">
                  <c:v>25.3</c:v>
                </c:pt>
                <c:pt idx="249">
                  <c:v>25.2</c:v>
                </c:pt>
                <c:pt idx="250">
                  <c:v>25.2</c:v>
                </c:pt>
                <c:pt idx="251">
                  <c:v>25.2</c:v>
                </c:pt>
                <c:pt idx="252">
                  <c:v>25.2</c:v>
                </c:pt>
                <c:pt idx="253">
                  <c:v>25.2</c:v>
                </c:pt>
                <c:pt idx="254">
                  <c:v>25.2</c:v>
                </c:pt>
                <c:pt idx="255">
                  <c:v>25.2</c:v>
                </c:pt>
                <c:pt idx="256">
                  <c:v>25.2</c:v>
                </c:pt>
                <c:pt idx="257">
                  <c:v>25.1</c:v>
                </c:pt>
                <c:pt idx="258">
                  <c:v>25.1</c:v>
                </c:pt>
                <c:pt idx="259">
                  <c:v>25.1</c:v>
                </c:pt>
                <c:pt idx="260">
                  <c:v>25.1</c:v>
                </c:pt>
                <c:pt idx="261">
                  <c:v>25.1</c:v>
                </c:pt>
                <c:pt idx="262">
                  <c:v>25.1</c:v>
                </c:pt>
                <c:pt idx="263">
                  <c:v>25.1</c:v>
                </c:pt>
                <c:pt idx="264">
                  <c:v>25.1</c:v>
                </c:pt>
                <c:pt idx="265">
                  <c:v>25.1</c:v>
                </c:pt>
                <c:pt idx="266">
                  <c:v>25.1</c:v>
                </c:pt>
                <c:pt idx="267">
                  <c:v>25.1</c:v>
                </c:pt>
                <c:pt idx="268">
                  <c:v>25.1</c:v>
                </c:pt>
                <c:pt idx="269">
                  <c:v>25.1</c:v>
                </c:pt>
                <c:pt idx="270">
                  <c:v>25.1</c:v>
                </c:pt>
                <c:pt idx="271">
                  <c:v>25.1</c:v>
                </c:pt>
                <c:pt idx="272">
                  <c:v>25.1</c:v>
                </c:pt>
                <c:pt idx="273">
                  <c:v>25.1</c:v>
                </c:pt>
                <c:pt idx="274">
                  <c:v>25</c:v>
                </c:pt>
                <c:pt idx="275">
                  <c:v>25</c:v>
                </c:pt>
                <c:pt idx="276">
                  <c:v>25</c:v>
                </c:pt>
                <c:pt idx="277">
                  <c:v>25</c:v>
                </c:pt>
                <c:pt idx="278">
                  <c:v>25</c:v>
                </c:pt>
                <c:pt idx="279">
                  <c:v>25</c:v>
                </c:pt>
                <c:pt idx="280">
                  <c:v>25</c:v>
                </c:pt>
                <c:pt idx="281">
                  <c:v>25</c:v>
                </c:pt>
                <c:pt idx="282">
                  <c:v>24.9</c:v>
                </c:pt>
                <c:pt idx="283">
                  <c:v>24.9</c:v>
                </c:pt>
                <c:pt idx="284">
                  <c:v>24.9</c:v>
                </c:pt>
                <c:pt idx="285">
                  <c:v>24.9</c:v>
                </c:pt>
                <c:pt idx="286">
                  <c:v>24.9</c:v>
                </c:pt>
                <c:pt idx="287">
                  <c:v>24.9</c:v>
                </c:pt>
                <c:pt idx="288">
                  <c:v>24.9</c:v>
                </c:pt>
                <c:pt idx="289">
                  <c:v>24.9</c:v>
                </c:pt>
                <c:pt idx="290">
                  <c:v>24.9</c:v>
                </c:pt>
                <c:pt idx="291">
                  <c:v>24.9</c:v>
                </c:pt>
                <c:pt idx="292">
                  <c:v>24.9</c:v>
                </c:pt>
                <c:pt idx="293">
                  <c:v>24.9</c:v>
                </c:pt>
                <c:pt idx="294">
                  <c:v>24.9</c:v>
                </c:pt>
                <c:pt idx="295">
                  <c:v>24.9</c:v>
                </c:pt>
                <c:pt idx="296">
                  <c:v>24.9</c:v>
                </c:pt>
                <c:pt idx="297">
                  <c:v>24.9</c:v>
                </c:pt>
                <c:pt idx="298">
                  <c:v>24.9</c:v>
                </c:pt>
                <c:pt idx="299">
                  <c:v>24.9</c:v>
                </c:pt>
                <c:pt idx="300">
                  <c:v>24.9</c:v>
                </c:pt>
                <c:pt idx="301">
                  <c:v>24.9</c:v>
                </c:pt>
                <c:pt idx="302">
                  <c:v>24.9</c:v>
                </c:pt>
                <c:pt idx="303">
                  <c:v>24.9</c:v>
                </c:pt>
                <c:pt idx="304">
                  <c:v>24.9</c:v>
                </c:pt>
                <c:pt idx="305">
                  <c:v>24.9</c:v>
                </c:pt>
                <c:pt idx="306">
                  <c:v>24.9</c:v>
                </c:pt>
                <c:pt idx="307">
                  <c:v>24.9</c:v>
                </c:pt>
                <c:pt idx="308">
                  <c:v>24.9</c:v>
                </c:pt>
                <c:pt idx="309">
                  <c:v>24.9</c:v>
                </c:pt>
                <c:pt idx="310">
                  <c:v>24.9</c:v>
                </c:pt>
                <c:pt idx="311">
                  <c:v>24.9</c:v>
                </c:pt>
                <c:pt idx="312">
                  <c:v>24.9</c:v>
                </c:pt>
                <c:pt idx="313">
                  <c:v>24.9</c:v>
                </c:pt>
                <c:pt idx="314">
                  <c:v>24.9</c:v>
                </c:pt>
                <c:pt idx="315">
                  <c:v>24.9</c:v>
                </c:pt>
                <c:pt idx="316">
                  <c:v>24.9</c:v>
                </c:pt>
                <c:pt idx="317">
                  <c:v>24.9</c:v>
                </c:pt>
                <c:pt idx="318">
                  <c:v>24.9</c:v>
                </c:pt>
                <c:pt idx="319">
                  <c:v>24.9</c:v>
                </c:pt>
                <c:pt idx="320">
                  <c:v>24.9</c:v>
                </c:pt>
                <c:pt idx="321">
                  <c:v>24.9</c:v>
                </c:pt>
                <c:pt idx="322">
                  <c:v>24.9</c:v>
                </c:pt>
                <c:pt idx="323">
                  <c:v>24.8</c:v>
                </c:pt>
                <c:pt idx="324">
                  <c:v>24.8</c:v>
                </c:pt>
                <c:pt idx="325">
                  <c:v>24.8</c:v>
                </c:pt>
                <c:pt idx="326">
                  <c:v>24.8</c:v>
                </c:pt>
                <c:pt idx="327">
                  <c:v>24.8</c:v>
                </c:pt>
                <c:pt idx="328">
                  <c:v>24.8</c:v>
                </c:pt>
                <c:pt idx="329">
                  <c:v>24.8</c:v>
                </c:pt>
                <c:pt idx="330">
                  <c:v>24.8</c:v>
                </c:pt>
                <c:pt idx="331">
                  <c:v>24.8</c:v>
                </c:pt>
                <c:pt idx="332">
                  <c:v>24.8</c:v>
                </c:pt>
                <c:pt idx="333">
                  <c:v>24.8</c:v>
                </c:pt>
                <c:pt idx="334">
                  <c:v>24.8</c:v>
                </c:pt>
                <c:pt idx="335">
                  <c:v>24.8</c:v>
                </c:pt>
                <c:pt idx="336">
                  <c:v>24.8</c:v>
                </c:pt>
                <c:pt idx="337">
                  <c:v>24.8</c:v>
                </c:pt>
                <c:pt idx="338">
                  <c:v>24.8</c:v>
                </c:pt>
                <c:pt idx="339">
                  <c:v>24.7</c:v>
                </c:pt>
                <c:pt idx="340">
                  <c:v>24.7</c:v>
                </c:pt>
                <c:pt idx="341">
                  <c:v>24.7</c:v>
                </c:pt>
                <c:pt idx="342">
                  <c:v>24.7</c:v>
                </c:pt>
                <c:pt idx="343">
                  <c:v>24.7</c:v>
                </c:pt>
                <c:pt idx="344">
                  <c:v>24.7</c:v>
                </c:pt>
                <c:pt idx="345">
                  <c:v>24.7</c:v>
                </c:pt>
                <c:pt idx="346">
                  <c:v>24.7</c:v>
                </c:pt>
                <c:pt idx="347">
                  <c:v>24.7</c:v>
                </c:pt>
                <c:pt idx="348">
                  <c:v>24.7</c:v>
                </c:pt>
                <c:pt idx="349">
                  <c:v>24.7</c:v>
                </c:pt>
                <c:pt idx="350">
                  <c:v>24.7</c:v>
                </c:pt>
                <c:pt idx="351">
                  <c:v>24.7</c:v>
                </c:pt>
                <c:pt idx="352">
                  <c:v>24.7</c:v>
                </c:pt>
                <c:pt idx="353">
                  <c:v>24.7</c:v>
                </c:pt>
                <c:pt idx="354">
                  <c:v>24.7</c:v>
                </c:pt>
                <c:pt idx="355">
                  <c:v>24.7</c:v>
                </c:pt>
                <c:pt idx="356">
                  <c:v>24.7</c:v>
                </c:pt>
                <c:pt idx="357">
                  <c:v>24.7</c:v>
                </c:pt>
                <c:pt idx="358">
                  <c:v>24.7</c:v>
                </c:pt>
                <c:pt idx="359">
                  <c:v>24.7</c:v>
                </c:pt>
                <c:pt idx="360">
                  <c:v>24.7</c:v>
                </c:pt>
                <c:pt idx="361">
                  <c:v>24.7</c:v>
                </c:pt>
                <c:pt idx="362">
                  <c:v>24.7</c:v>
                </c:pt>
                <c:pt idx="363">
                  <c:v>24.7</c:v>
                </c:pt>
                <c:pt idx="364">
                  <c:v>24.6</c:v>
                </c:pt>
                <c:pt idx="365">
                  <c:v>24.6</c:v>
                </c:pt>
                <c:pt idx="366">
                  <c:v>24.6</c:v>
                </c:pt>
                <c:pt idx="367">
                  <c:v>24.6</c:v>
                </c:pt>
                <c:pt idx="368">
                  <c:v>24.6</c:v>
                </c:pt>
                <c:pt idx="369">
                  <c:v>24.6</c:v>
                </c:pt>
                <c:pt idx="370">
                  <c:v>24.6</c:v>
                </c:pt>
                <c:pt idx="371">
                  <c:v>24.6</c:v>
                </c:pt>
                <c:pt idx="372">
                  <c:v>24.6</c:v>
                </c:pt>
                <c:pt idx="373">
                  <c:v>24.6</c:v>
                </c:pt>
                <c:pt idx="374">
                  <c:v>24.6</c:v>
                </c:pt>
                <c:pt idx="375">
                  <c:v>24.6</c:v>
                </c:pt>
                <c:pt idx="376">
                  <c:v>24.6</c:v>
                </c:pt>
                <c:pt idx="377">
                  <c:v>24.6</c:v>
                </c:pt>
                <c:pt idx="378">
                  <c:v>24.6</c:v>
                </c:pt>
                <c:pt idx="379">
                  <c:v>24.6</c:v>
                </c:pt>
                <c:pt idx="380">
                  <c:v>24.6</c:v>
                </c:pt>
                <c:pt idx="381">
                  <c:v>24.6</c:v>
                </c:pt>
                <c:pt idx="382">
                  <c:v>24.6</c:v>
                </c:pt>
                <c:pt idx="383">
                  <c:v>24.6</c:v>
                </c:pt>
                <c:pt idx="384">
                  <c:v>24.6</c:v>
                </c:pt>
                <c:pt idx="385">
                  <c:v>24.6</c:v>
                </c:pt>
                <c:pt idx="386">
                  <c:v>24.6</c:v>
                </c:pt>
                <c:pt idx="387">
                  <c:v>24.6</c:v>
                </c:pt>
                <c:pt idx="388">
                  <c:v>24.6</c:v>
                </c:pt>
                <c:pt idx="389">
                  <c:v>24.6</c:v>
                </c:pt>
                <c:pt idx="390">
                  <c:v>24.6</c:v>
                </c:pt>
                <c:pt idx="391">
                  <c:v>24.6</c:v>
                </c:pt>
                <c:pt idx="392">
                  <c:v>24.6</c:v>
                </c:pt>
                <c:pt idx="393">
                  <c:v>24.6</c:v>
                </c:pt>
                <c:pt idx="394">
                  <c:v>24.6</c:v>
                </c:pt>
                <c:pt idx="395">
                  <c:v>24.6</c:v>
                </c:pt>
                <c:pt idx="396">
                  <c:v>24.6</c:v>
                </c:pt>
                <c:pt idx="397">
                  <c:v>24.6</c:v>
                </c:pt>
                <c:pt idx="398">
                  <c:v>24.6</c:v>
                </c:pt>
                <c:pt idx="399">
                  <c:v>24.6</c:v>
                </c:pt>
                <c:pt idx="400">
                  <c:v>24.6</c:v>
                </c:pt>
                <c:pt idx="401">
                  <c:v>24.6</c:v>
                </c:pt>
                <c:pt idx="402">
                  <c:v>24.6</c:v>
                </c:pt>
                <c:pt idx="403">
                  <c:v>24.6</c:v>
                </c:pt>
                <c:pt idx="404">
                  <c:v>24.6</c:v>
                </c:pt>
                <c:pt idx="405">
                  <c:v>24.6</c:v>
                </c:pt>
                <c:pt idx="406">
                  <c:v>24.6</c:v>
                </c:pt>
                <c:pt idx="407">
                  <c:v>24.6</c:v>
                </c:pt>
                <c:pt idx="408">
                  <c:v>24.6</c:v>
                </c:pt>
                <c:pt idx="409">
                  <c:v>24.6</c:v>
                </c:pt>
                <c:pt idx="410">
                  <c:v>24.6</c:v>
                </c:pt>
                <c:pt idx="411">
                  <c:v>24.6</c:v>
                </c:pt>
                <c:pt idx="412">
                  <c:v>24.6</c:v>
                </c:pt>
                <c:pt idx="413">
                  <c:v>24.7</c:v>
                </c:pt>
                <c:pt idx="414">
                  <c:v>24.7</c:v>
                </c:pt>
                <c:pt idx="415">
                  <c:v>24.7</c:v>
                </c:pt>
                <c:pt idx="416">
                  <c:v>24.7</c:v>
                </c:pt>
                <c:pt idx="417">
                  <c:v>24.7</c:v>
                </c:pt>
                <c:pt idx="418">
                  <c:v>24.7</c:v>
                </c:pt>
                <c:pt idx="419">
                  <c:v>24.7</c:v>
                </c:pt>
                <c:pt idx="420">
                  <c:v>24.7</c:v>
                </c:pt>
                <c:pt idx="421">
                  <c:v>24.8</c:v>
                </c:pt>
                <c:pt idx="422">
                  <c:v>24.8</c:v>
                </c:pt>
                <c:pt idx="423">
                  <c:v>24.8</c:v>
                </c:pt>
                <c:pt idx="424">
                  <c:v>24.8</c:v>
                </c:pt>
                <c:pt idx="425">
                  <c:v>24.8</c:v>
                </c:pt>
                <c:pt idx="426">
                  <c:v>24.8</c:v>
                </c:pt>
                <c:pt idx="427">
                  <c:v>24.8</c:v>
                </c:pt>
                <c:pt idx="428">
                  <c:v>24.8</c:v>
                </c:pt>
                <c:pt idx="429">
                  <c:v>24.9</c:v>
                </c:pt>
                <c:pt idx="430">
                  <c:v>24.9</c:v>
                </c:pt>
                <c:pt idx="431">
                  <c:v>24.9</c:v>
                </c:pt>
                <c:pt idx="432">
                  <c:v>24.9</c:v>
                </c:pt>
                <c:pt idx="433">
                  <c:v>24.9</c:v>
                </c:pt>
                <c:pt idx="434">
                  <c:v>24.9</c:v>
                </c:pt>
                <c:pt idx="435">
                  <c:v>24.9</c:v>
                </c:pt>
                <c:pt idx="436">
                  <c:v>24.9</c:v>
                </c:pt>
                <c:pt idx="437">
                  <c:v>25</c:v>
                </c:pt>
                <c:pt idx="438">
                  <c:v>25</c:v>
                </c:pt>
                <c:pt idx="439">
                  <c:v>25</c:v>
                </c:pt>
                <c:pt idx="440">
                  <c:v>25</c:v>
                </c:pt>
                <c:pt idx="441">
                  <c:v>25</c:v>
                </c:pt>
                <c:pt idx="442">
                  <c:v>25</c:v>
                </c:pt>
                <c:pt idx="443">
                  <c:v>25</c:v>
                </c:pt>
                <c:pt idx="444">
                  <c:v>25</c:v>
                </c:pt>
                <c:pt idx="445">
                  <c:v>25.1</c:v>
                </c:pt>
                <c:pt idx="446">
                  <c:v>25.1</c:v>
                </c:pt>
                <c:pt idx="447">
                  <c:v>25.1</c:v>
                </c:pt>
                <c:pt idx="448">
                  <c:v>25.1</c:v>
                </c:pt>
                <c:pt idx="449">
                  <c:v>25.1</c:v>
                </c:pt>
                <c:pt idx="450">
                  <c:v>25.1</c:v>
                </c:pt>
                <c:pt idx="451">
                  <c:v>25.1</c:v>
                </c:pt>
                <c:pt idx="452">
                  <c:v>25.1</c:v>
                </c:pt>
                <c:pt idx="453">
                  <c:v>25.1</c:v>
                </c:pt>
                <c:pt idx="454">
                  <c:v>25.2</c:v>
                </c:pt>
                <c:pt idx="455">
                  <c:v>25.2</c:v>
                </c:pt>
                <c:pt idx="456">
                  <c:v>25.2</c:v>
                </c:pt>
                <c:pt idx="457">
                  <c:v>25.2</c:v>
                </c:pt>
                <c:pt idx="458">
                  <c:v>25.2</c:v>
                </c:pt>
                <c:pt idx="459">
                  <c:v>25.2</c:v>
                </c:pt>
                <c:pt idx="460">
                  <c:v>25.2</c:v>
                </c:pt>
                <c:pt idx="461">
                  <c:v>25.4</c:v>
                </c:pt>
                <c:pt idx="462">
                  <c:v>25.4</c:v>
                </c:pt>
                <c:pt idx="463">
                  <c:v>25.4</c:v>
                </c:pt>
                <c:pt idx="464">
                  <c:v>25.4</c:v>
                </c:pt>
                <c:pt idx="465">
                  <c:v>25.4</c:v>
                </c:pt>
                <c:pt idx="466">
                  <c:v>25.4</c:v>
                </c:pt>
                <c:pt idx="467">
                  <c:v>25.4</c:v>
                </c:pt>
                <c:pt idx="468">
                  <c:v>25.4</c:v>
                </c:pt>
                <c:pt idx="469">
                  <c:v>25.4</c:v>
                </c:pt>
                <c:pt idx="470">
                  <c:v>25.4</c:v>
                </c:pt>
                <c:pt idx="471">
                  <c:v>25.4</c:v>
                </c:pt>
                <c:pt idx="472">
                  <c:v>25.4</c:v>
                </c:pt>
                <c:pt idx="473">
                  <c:v>25.4</c:v>
                </c:pt>
                <c:pt idx="474">
                  <c:v>25.4</c:v>
                </c:pt>
                <c:pt idx="475">
                  <c:v>25.4</c:v>
                </c:pt>
                <c:pt idx="476">
                  <c:v>25.4</c:v>
                </c:pt>
                <c:pt idx="477">
                  <c:v>25.5</c:v>
                </c:pt>
                <c:pt idx="478">
                  <c:v>25.5</c:v>
                </c:pt>
                <c:pt idx="479">
                  <c:v>25.5</c:v>
                </c:pt>
                <c:pt idx="480">
                  <c:v>25.5</c:v>
                </c:pt>
                <c:pt idx="481">
                  <c:v>25.5</c:v>
                </c:pt>
                <c:pt idx="482">
                  <c:v>25.5</c:v>
                </c:pt>
                <c:pt idx="483">
                  <c:v>25.5</c:v>
                </c:pt>
                <c:pt idx="484">
                  <c:v>25.5</c:v>
                </c:pt>
                <c:pt idx="485">
                  <c:v>25.6</c:v>
                </c:pt>
                <c:pt idx="486">
                  <c:v>25.6</c:v>
                </c:pt>
                <c:pt idx="487">
                  <c:v>25.6</c:v>
                </c:pt>
                <c:pt idx="488">
                  <c:v>25.6</c:v>
                </c:pt>
                <c:pt idx="489">
                  <c:v>25.6</c:v>
                </c:pt>
                <c:pt idx="490">
                  <c:v>25.6</c:v>
                </c:pt>
                <c:pt idx="491">
                  <c:v>25.6</c:v>
                </c:pt>
                <c:pt idx="492">
                  <c:v>25.6</c:v>
                </c:pt>
                <c:pt idx="493">
                  <c:v>25.7</c:v>
                </c:pt>
                <c:pt idx="494">
                  <c:v>25.7</c:v>
                </c:pt>
                <c:pt idx="495">
                  <c:v>25.7</c:v>
                </c:pt>
                <c:pt idx="496">
                  <c:v>25.7</c:v>
                </c:pt>
                <c:pt idx="497">
                  <c:v>25.7</c:v>
                </c:pt>
                <c:pt idx="498">
                  <c:v>25.7</c:v>
                </c:pt>
                <c:pt idx="499">
                  <c:v>25.7</c:v>
                </c:pt>
                <c:pt idx="500">
                  <c:v>25.7</c:v>
                </c:pt>
                <c:pt idx="501">
                  <c:v>25.7</c:v>
                </c:pt>
                <c:pt idx="502">
                  <c:v>25.7</c:v>
                </c:pt>
                <c:pt idx="503">
                  <c:v>25.7</c:v>
                </c:pt>
                <c:pt idx="504">
                  <c:v>25.7</c:v>
                </c:pt>
                <c:pt idx="505">
                  <c:v>25.7</c:v>
                </c:pt>
                <c:pt idx="506">
                  <c:v>25.7</c:v>
                </c:pt>
                <c:pt idx="507">
                  <c:v>25.7</c:v>
                </c:pt>
                <c:pt idx="508">
                  <c:v>25.7</c:v>
                </c:pt>
                <c:pt idx="509">
                  <c:v>25.7</c:v>
                </c:pt>
                <c:pt idx="510">
                  <c:v>25.7</c:v>
                </c:pt>
                <c:pt idx="511">
                  <c:v>25.7</c:v>
                </c:pt>
                <c:pt idx="512">
                  <c:v>25.7</c:v>
                </c:pt>
                <c:pt idx="513">
                  <c:v>25.7</c:v>
                </c:pt>
                <c:pt idx="514">
                  <c:v>25.7</c:v>
                </c:pt>
                <c:pt idx="515">
                  <c:v>25.7</c:v>
                </c:pt>
                <c:pt idx="516">
                  <c:v>25.7</c:v>
                </c:pt>
                <c:pt idx="517">
                  <c:v>25.7</c:v>
                </c:pt>
                <c:pt idx="518">
                  <c:v>25.6</c:v>
                </c:pt>
                <c:pt idx="519">
                  <c:v>25.6</c:v>
                </c:pt>
                <c:pt idx="520">
                  <c:v>25.6</c:v>
                </c:pt>
                <c:pt idx="521">
                  <c:v>25.6</c:v>
                </c:pt>
                <c:pt idx="522">
                  <c:v>25.6</c:v>
                </c:pt>
                <c:pt idx="523">
                  <c:v>25.6</c:v>
                </c:pt>
                <c:pt idx="524">
                  <c:v>25.6</c:v>
                </c:pt>
                <c:pt idx="525">
                  <c:v>25.6</c:v>
                </c:pt>
                <c:pt idx="526">
                  <c:v>25.6</c:v>
                </c:pt>
                <c:pt idx="527">
                  <c:v>25.6</c:v>
                </c:pt>
                <c:pt idx="528">
                  <c:v>25.6</c:v>
                </c:pt>
                <c:pt idx="529">
                  <c:v>25.6</c:v>
                </c:pt>
                <c:pt idx="530">
                  <c:v>25.6</c:v>
                </c:pt>
                <c:pt idx="531">
                  <c:v>25.6</c:v>
                </c:pt>
                <c:pt idx="532">
                  <c:v>25.6</c:v>
                </c:pt>
                <c:pt idx="533">
                  <c:v>25.6</c:v>
                </c:pt>
                <c:pt idx="534">
                  <c:v>25.6</c:v>
                </c:pt>
                <c:pt idx="535">
                  <c:v>25.6</c:v>
                </c:pt>
                <c:pt idx="536">
                  <c:v>25.6</c:v>
                </c:pt>
                <c:pt idx="537">
                  <c:v>25.6</c:v>
                </c:pt>
                <c:pt idx="538">
                  <c:v>25.6</c:v>
                </c:pt>
                <c:pt idx="539">
                  <c:v>25.6</c:v>
                </c:pt>
                <c:pt idx="540">
                  <c:v>25.6</c:v>
                </c:pt>
                <c:pt idx="541">
                  <c:v>25.6</c:v>
                </c:pt>
                <c:pt idx="542">
                  <c:v>25.6</c:v>
                </c:pt>
                <c:pt idx="543">
                  <c:v>25.6</c:v>
                </c:pt>
                <c:pt idx="544">
                  <c:v>25.6</c:v>
                </c:pt>
                <c:pt idx="545">
                  <c:v>25.6</c:v>
                </c:pt>
                <c:pt idx="546">
                  <c:v>25.6</c:v>
                </c:pt>
                <c:pt idx="547">
                  <c:v>25.6</c:v>
                </c:pt>
                <c:pt idx="548">
                  <c:v>25.6</c:v>
                </c:pt>
                <c:pt idx="549">
                  <c:v>25.6</c:v>
                </c:pt>
                <c:pt idx="550">
                  <c:v>25.6</c:v>
                </c:pt>
                <c:pt idx="551">
                  <c:v>25.5</c:v>
                </c:pt>
                <c:pt idx="552">
                  <c:v>25.5</c:v>
                </c:pt>
                <c:pt idx="553">
                  <c:v>25.5</c:v>
                </c:pt>
                <c:pt idx="554">
                  <c:v>25.5</c:v>
                </c:pt>
                <c:pt idx="555">
                  <c:v>25.5</c:v>
                </c:pt>
                <c:pt idx="556">
                  <c:v>25.5</c:v>
                </c:pt>
                <c:pt idx="557">
                  <c:v>25.5</c:v>
                </c:pt>
                <c:pt idx="558">
                  <c:v>25.5</c:v>
                </c:pt>
                <c:pt idx="559">
                  <c:v>25.5</c:v>
                </c:pt>
                <c:pt idx="560">
                  <c:v>25.5</c:v>
                </c:pt>
                <c:pt idx="561">
                  <c:v>25.5</c:v>
                </c:pt>
                <c:pt idx="562">
                  <c:v>25.5</c:v>
                </c:pt>
                <c:pt idx="563">
                  <c:v>25.5</c:v>
                </c:pt>
                <c:pt idx="564">
                  <c:v>25.5</c:v>
                </c:pt>
                <c:pt idx="565">
                  <c:v>25.5</c:v>
                </c:pt>
                <c:pt idx="566">
                  <c:v>25.5</c:v>
                </c:pt>
                <c:pt idx="567">
                  <c:v>25.5</c:v>
                </c:pt>
                <c:pt idx="568">
                  <c:v>25.5</c:v>
                </c:pt>
                <c:pt idx="569">
                  <c:v>25.5</c:v>
                </c:pt>
                <c:pt idx="570">
                  <c:v>25.5</c:v>
                </c:pt>
                <c:pt idx="571">
                  <c:v>25.5</c:v>
                </c:pt>
                <c:pt idx="572">
                  <c:v>25.5</c:v>
                </c:pt>
                <c:pt idx="573">
                  <c:v>25.5</c:v>
                </c:pt>
                <c:pt idx="574">
                  <c:v>25.5</c:v>
                </c:pt>
                <c:pt idx="575">
                  <c:v>25.4</c:v>
                </c:pt>
                <c:pt idx="576">
                  <c:v>25.4</c:v>
                </c:pt>
                <c:pt idx="577">
                  <c:v>25.4</c:v>
                </c:pt>
                <c:pt idx="578">
                  <c:v>25.4</c:v>
                </c:pt>
                <c:pt idx="579">
                  <c:v>25.4</c:v>
                </c:pt>
                <c:pt idx="580">
                  <c:v>25.4</c:v>
                </c:pt>
                <c:pt idx="581">
                  <c:v>25.4</c:v>
                </c:pt>
                <c:pt idx="582">
                  <c:v>25.4</c:v>
                </c:pt>
                <c:pt idx="583">
                  <c:v>25.5</c:v>
                </c:pt>
                <c:pt idx="584">
                  <c:v>25.5</c:v>
                </c:pt>
                <c:pt idx="585">
                  <c:v>25.5</c:v>
                </c:pt>
                <c:pt idx="586">
                  <c:v>25.5</c:v>
                </c:pt>
                <c:pt idx="587">
                  <c:v>25.5</c:v>
                </c:pt>
                <c:pt idx="588">
                  <c:v>25.5</c:v>
                </c:pt>
                <c:pt idx="589">
                  <c:v>25.5</c:v>
                </c:pt>
                <c:pt idx="590">
                  <c:v>25.5</c:v>
                </c:pt>
                <c:pt idx="591">
                  <c:v>25.5</c:v>
                </c:pt>
                <c:pt idx="592">
                  <c:v>25.5</c:v>
                </c:pt>
                <c:pt idx="593">
                  <c:v>25.5</c:v>
                </c:pt>
                <c:pt idx="594">
                  <c:v>25.5</c:v>
                </c:pt>
                <c:pt idx="595">
                  <c:v>25.5</c:v>
                </c:pt>
                <c:pt idx="596">
                  <c:v>25.5</c:v>
                </c:pt>
                <c:pt idx="597">
                  <c:v>25.5</c:v>
                </c:pt>
                <c:pt idx="598">
                  <c:v>25.5</c:v>
                </c:pt>
                <c:pt idx="599">
                  <c:v>25.5</c:v>
                </c:pt>
                <c:pt idx="600">
                  <c:v>25.5</c:v>
                </c:pt>
                <c:pt idx="601">
                  <c:v>25.5</c:v>
                </c:pt>
                <c:pt idx="602">
                  <c:v>25.5</c:v>
                </c:pt>
                <c:pt idx="603">
                  <c:v>25.5</c:v>
                </c:pt>
                <c:pt idx="604">
                  <c:v>25.5</c:v>
                </c:pt>
                <c:pt idx="605">
                  <c:v>25.5</c:v>
                </c:pt>
                <c:pt idx="606">
                  <c:v>25.5</c:v>
                </c:pt>
                <c:pt idx="607">
                  <c:v>25.5</c:v>
                </c:pt>
                <c:pt idx="608">
                  <c:v>25.5</c:v>
                </c:pt>
                <c:pt idx="609">
                  <c:v>25.5</c:v>
                </c:pt>
                <c:pt idx="610">
                  <c:v>25.5</c:v>
                </c:pt>
                <c:pt idx="611">
                  <c:v>25.5</c:v>
                </c:pt>
                <c:pt idx="612">
                  <c:v>25.5</c:v>
                </c:pt>
                <c:pt idx="613">
                  <c:v>25.5</c:v>
                </c:pt>
                <c:pt idx="614">
                  <c:v>25.5</c:v>
                </c:pt>
                <c:pt idx="615">
                  <c:v>25.5</c:v>
                </c:pt>
                <c:pt idx="616">
                  <c:v>25.6</c:v>
                </c:pt>
                <c:pt idx="617">
                  <c:v>25.6</c:v>
                </c:pt>
                <c:pt idx="618">
                  <c:v>25.6</c:v>
                </c:pt>
                <c:pt idx="619">
                  <c:v>25.6</c:v>
                </c:pt>
                <c:pt idx="620">
                  <c:v>25.6</c:v>
                </c:pt>
                <c:pt idx="621">
                  <c:v>25.6</c:v>
                </c:pt>
                <c:pt idx="622">
                  <c:v>25.6</c:v>
                </c:pt>
                <c:pt idx="623">
                  <c:v>25.6</c:v>
                </c:pt>
                <c:pt idx="624">
                  <c:v>25.6</c:v>
                </c:pt>
                <c:pt idx="625">
                  <c:v>25.6</c:v>
                </c:pt>
                <c:pt idx="626">
                  <c:v>25.6</c:v>
                </c:pt>
                <c:pt idx="627">
                  <c:v>25.6</c:v>
                </c:pt>
                <c:pt idx="628">
                  <c:v>25.6</c:v>
                </c:pt>
                <c:pt idx="629">
                  <c:v>25.6</c:v>
                </c:pt>
                <c:pt idx="630">
                  <c:v>25.6</c:v>
                </c:pt>
                <c:pt idx="631">
                  <c:v>25.6</c:v>
                </c:pt>
                <c:pt idx="632">
                  <c:v>25.6</c:v>
                </c:pt>
                <c:pt idx="633">
                  <c:v>25.6</c:v>
                </c:pt>
                <c:pt idx="634">
                  <c:v>25.6</c:v>
                </c:pt>
                <c:pt idx="635">
                  <c:v>25.6</c:v>
                </c:pt>
                <c:pt idx="636">
                  <c:v>25.6</c:v>
                </c:pt>
                <c:pt idx="637">
                  <c:v>25.6</c:v>
                </c:pt>
                <c:pt idx="638">
                  <c:v>25.6</c:v>
                </c:pt>
                <c:pt idx="639">
                  <c:v>25.6</c:v>
                </c:pt>
                <c:pt idx="640">
                  <c:v>25.6</c:v>
                </c:pt>
                <c:pt idx="641">
                  <c:v>25.6</c:v>
                </c:pt>
                <c:pt idx="642">
                  <c:v>25.6</c:v>
                </c:pt>
                <c:pt idx="643">
                  <c:v>25.6</c:v>
                </c:pt>
                <c:pt idx="644">
                  <c:v>25.6</c:v>
                </c:pt>
                <c:pt idx="645">
                  <c:v>25.6</c:v>
                </c:pt>
                <c:pt idx="646">
                  <c:v>25.6</c:v>
                </c:pt>
                <c:pt idx="647">
                  <c:v>25.6</c:v>
                </c:pt>
                <c:pt idx="648">
                  <c:v>25.6</c:v>
                </c:pt>
                <c:pt idx="649">
                  <c:v>25.6</c:v>
                </c:pt>
                <c:pt idx="650">
                  <c:v>25.6</c:v>
                </c:pt>
                <c:pt idx="651">
                  <c:v>25.6</c:v>
                </c:pt>
                <c:pt idx="652">
                  <c:v>25.6</c:v>
                </c:pt>
                <c:pt idx="653">
                  <c:v>25.6</c:v>
                </c:pt>
                <c:pt idx="654">
                  <c:v>25.6</c:v>
                </c:pt>
                <c:pt idx="655">
                  <c:v>25.6</c:v>
                </c:pt>
                <c:pt idx="656">
                  <c:v>25.6</c:v>
                </c:pt>
                <c:pt idx="657">
                  <c:v>25.6</c:v>
                </c:pt>
                <c:pt idx="658">
                  <c:v>25.6</c:v>
                </c:pt>
                <c:pt idx="659">
                  <c:v>25.6</c:v>
                </c:pt>
                <c:pt idx="660">
                  <c:v>25.6</c:v>
                </c:pt>
                <c:pt idx="661">
                  <c:v>25.6</c:v>
                </c:pt>
                <c:pt idx="662">
                  <c:v>25.6</c:v>
                </c:pt>
                <c:pt idx="663">
                  <c:v>25.6</c:v>
                </c:pt>
                <c:pt idx="664">
                  <c:v>25.6</c:v>
                </c:pt>
                <c:pt idx="665">
                  <c:v>25.7</c:v>
                </c:pt>
                <c:pt idx="666">
                  <c:v>25.7</c:v>
                </c:pt>
                <c:pt idx="667">
                  <c:v>25.7</c:v>
                </c:pt>
                <c:pt idx="668">
                  <c:v>25.7</c:v>
                </c:pt>
                <c:pt idx="669">
                  <c:v>25.7</c:v>
                </c:pt>
                <c:pt idx="670">
                  <c:v>25.7</c:v>
                </c:pt>
                <c:pt idx="671">
                  <c:v>25.7</c:v>
                </c:pt>
                <c:pt idx="672">
                  <c:v>25.7</c:v>
                </c:pt>
                <c:pt idx="673">
                  <c:v>25.7</c:v>
                </c:pt>
                <c:pt idx="674">
                  <c:v>25.7</c:v>
                </c:pt>
                <c:pt idx="675">
                  <c:v>25.7</c:v>
                </c:pt>
                <c:pt idx="676">
                  <c:v>25.7</c:v>
                </c:pt>
                <c:pt idx="677">
                  <c:v>25.7</c:v>
                </c:pt>
                <c:pt idx="678">
                  <c:v>25.7</c:v>
                </c:pt>
                <c:pt idx="679">
                  <c:v>25.7</c:v>
                </c:pt>
                <c:pt idx="680">
                  <c:v>25.7</c:v>
                </c:pt>
                <c:pt idx="681">
                  <c:v>25.7</c:v>
                </c:pt>
                <c:pt idx="682">
                  <c:v>25.7</c:v>
                </c:pt>
                <c:pt idx="683">
                  <c:v>25.7</c:v>
                </c:pt>
                <c:pt idx="684">
                  <c:v>25.7</c:v>
                </c:pt>
                <c:pt idx="685">
                  <c:v>25.7</c:v>
                </c:pt>
                <c:pt idx="686">
                  <c:v>25.7</c:v>
                </c:pt>
                <c:pt idx="687">
                  <c:v>25.7</c:v>
                </c:pt>
                <c:pt idx="688">
                  <c:v>25.7</c:v>
                </c:pt>
                <c:pt idx="689">
                  <c:v>25.7</c:v>
                </c:pt>
                <c:pt idx="690">
                  <c:v>25.7</c:v>
                </c:pt>
                <c:pt idx="691">
                  <c:v>25.7</c:v>
                </c:pt>
                <c:pt idx="692">
                  <c:v>25.7</c:v>
                </c:pt>
                <c:pt idx="693">
                  <c:v>25.7</c:v>
                </c:pt>
                <c:pt idx="694">
                  <c:v>25.7</c:v>
                </c:pt>
                <c:pt idx="695">
                  <c:v>25.7</c:v>
                </c:pt>
                <c:pt idx="696">
                  <c:v>25.7</c:v>
                </c:pt>
                <c:pt idx="697">
                  <c:v>25.7</c:v>
                </c:pt>
                <c:pt idx="698">
                  <c:v>25.7</c:v>
                </c:pt>
                <c:pt idx="699">
                  <c:v>25.7</c:v>
                </c:pt>
                <c:pt idx="700">
                  <c:v>25.7</c:v>
                </c:pt>
                <c:pt idx="701">
                  <c:v>25.7</c:v>
                </c:pt>
                <c:pt idx="702">
                  <c:v>25.7</c:v>
                </c:pt>
                <c:pt idx="703">
                  <c:v>25.7</c:v>
                </c:pt>
                <c:pt idx="704">
                  <c:v>25.7</c:v>
                </c:pt>
                <c:pt idx="705">
                  <c:v>25.7</c:v>
                </c:pt>
                <c:pt idx="706">
                  <c:v>25.7</c:v>
                </c:pt>
                <c:pt idx="707">
                  <c:v>25.7</c:v>
                </c:pt>
                <c:pt idx="708">
                  <c:v>25.7</c:v>
                </c:pt>
                <c:pt idx="709">
                  <c:v>25.7</c:v>
                </c:pt>
                <c:pt idx="710">
                  <c:v>25.7</c:v>
                </c:pt>
                <c:pt idx="711">
                  <c:v>25.7</c:v>
                </c:pt>
                <c:pt idx="712">
                  <c:v>25.7</c:v>
                </c:pt>
                <c:pt idx="713">
                  <c:v>25.7</c:v>
                </c:pt>
                <c:pt idx="714">
                  <c:v>25.7</c:v>
                </c:pt>
                <c:pt idx="715">
                  <c:v>25.7</c:v>
                </c:pt>
                <c:pt idx="716">
                  <c:v>25.7</c:v>
                </c:pt>
                <c:pt idx="717">
                  <c:v>25.7</c:v>
                </c:pt>
                <c:pt idx="718">
                  <c:v>25.7</c:v>
                </c:pt>
                <c:pt idx="719">
                  <c:v>25.7</c:v>
                </c:pt>
                <c:pt idx="720">
                  <c:v>25.7</c:v>
                </c:pt>
                <c:pt idx="721">
                  <c:v>25.7</c:v>
                </c:pt>
                <c:pt idx="722">
                  <c:v>25.7</c:v>
                </c:pt>
                <c:pt idx="723">
                  <c:v>25.7</c:v>
                </c:pt>
                <c:pt idx="724">
                  <c:v>25.7</c:v>
                </c:pt>
                <c:pt idx="725">
                  <c:v>25.7</c:v>
                </c:pt>
                <c:pt idx="726">
                  <c:v>25.7</c:v>
                </c:pt>
                <c:pt idx="727">
                  <c:v>25.7</c:v>
                </c:pt>
                <c:pt idx="728">
                  <c:v>25.7</c:v>
                </c:pt>
                <c:pt idx="729">
                  <c:v>25.7</c:v>
                </c:pt>
                <c:pt idx="730">
                  <c:v>25.7</c:v>
                </c:pt>
                <c:pt idx="731">
                  <c:v>25.7</c:v>
                </c:pt>
                <c:pt idx="732">
                  <c:v>25.7</c:v>
                </c:pt>
                <c:pt idx="733">
                  <c:v>25.7</c:v>
                </c:pt>
                <c:pt idx="734">
                  <c:v>25.7</c:v>
                </c:pt>
                <c:pt idx="735">
                  <c:v>25.7</c:v>
                </c:pt>
                <c:pt idx="736">
                  <c:v>25.7</c:v>
                </c:pt>
                <c:pt idx="737">
                  <c:v>25.7</c:v>
                </c:pt>
                <c:pt idx="738">
                  <c:v>25.7</c:v>
                </c:pt>
                <c:pt idx="739">
                  <c:v>25.7</c:v>
                </c:pt>
                <c:pt idx="740">
                  <c:v>25.7</c:v>
                </c:pt>
                <c:pt idx="741">
                  <c:v>25.7</c:v>
                </c:pt>
                <c:pt idx="742">
                  <c:v>25.7</c:v>
                </c:pt>
                <c:pt idx="743">
                  <c:v>25.7</c:v>
                </c:pt>
                <c:pt idx="744">
                  <c:v>25.7</c:v>
                </c:pt>
                <c:pt idx="745">
                  <c:v>25.7</c:v>
                </c:pt>
                <c:pt idx="746">
                  <c:v>25.7</c:v>
                </c:pt>
                <c:pt idx="747">
                  <c:v>25.7</c:v>
                </c:pt>
                <c:pt idx="748">
                  <c:v>25.7</c:v>
                </c:pt>
                <c:pt idx="749">
                  <c:v>25.7</c:v>
                </c:pt>
                <c:pt idx="750">
                  <c:v>25.7</c:v>
                </c:pt>
                <c:pt idx="751">
                  <c:v>25.7</c:v>
                </c:pt>
                <c:pt idx="752">
                  <c:v>25.7</c:v>
                </c:pt>
                <c:pt idx="753">
                  <c:v>25.8</c:v>
                </c:pt>
                <c:pt idx="754">
                  <c:v>25.8</c:v>
                </c:pt>
                <c:pt idx="755">
                  <c:v>25.8</c:v>
                </c:pt>
                <c:pt idx="756">
                  <c:v>25.8</c:v>
                </c:pt>
                <c:pt idx="757">
                  <c:v>25.8</c:v>
                </c:pt>
                <c:pt idx="758">
                  <c:v>25.8</c:v>
                </c:pt>
                <c:pt idx="759">
                  <c:v>25.8</c:v>
                </c:pt>
                <c:pt idx="760">
                  <c:v>25.8</c:v>
                </c:pt>
                <c:pt idx="761">
                  <c:v>25.7</c:v>
                </c:pt>
                <c:pt idx="762">
                  <c:v>25.7</c:v>
                </c:pt>
                <c:pt idx="763">
                  <c:v>25.7</c:v>
                </c:pt>
                <c:pt idx="764">
                  <c:v>25.7</c:v>
                </c:pt>
                <c:pt idx="765">
                  <c:v>25.7</c:v>
                </c:pt>
                <c:pt idx="766">
                  <c:v>25.7</c:v>
                </c:pt>
                <c:pt idx="767">
                  <c:v>25.7</c:v>
                </c:pt>
                <c:pt idx="768">
                  <c:v>25.7</c:v>
                </c:pt>
                <c:pt idx="769">
                  <c:v>25.7</c:v>
                </c:pt>
                <c:pt idx="770">
                  <c:v>25.7</c:v>
                </c:pt>
                <c:pt idx="771">
                  <c:v>25.7</c:v>
                </c:pt>
                <c:pt idx="772">
                  <c:v>25.7</c:v>
                </c:pt>
                <c:pt idx="773">
                  <c:v>25.7</c:v>
                </c:pt>
                <c:pt idx="774">
                  <c:v>25.7</c:v>
                </c:pt>
                <c:pt idx="775">
                  <c:v>25.7</c:v>
                </c:pt>
                <c:pt idx="776">
                  <c:v>25.7</c:v>
                </c:pt>
                <c:pt idx="777">
                  <c:v>25.7</c:v>
                </c:pt>
                <c:pt idx="778">
                  <c:v>25.7</c:v>
                </c:pt>
                <c:pt idx="779">
                  <c:v>25.7</c:v>
                </c:pt>
                <c:pt idx="780">
                  <c:v>25.7</c:v>
                </c:pt>
                <c:pt idx="781">
                  <c:v>25.7</c:v>
                </c:pt>
                <c:pt idx="782">
                  <c:v>25.7</c:v>
                </c:pt>
                <c:pt idx="783">
                  <c:v>25.7</c:v>
                </c:pt>
                <c:pt idx="784">
                  <c:v>25.7</c:v>
                </c:pt>
                <c:pt idx="785">
                  <c:v>25.7</c:v>
                </c:pt>
                <c:pt idx="786">
                  <c:v>25.8</c:v>
                </c:pt>
                <c:pt idx="787">
                  <c:v>25.8</c:v>
                </c:pt>
                <c:pt idx="788">
                  <c:v>25.8</c:v>
                </c:pt>
                <c:pt idx="789">
                  <c:v>25.8</c:v>
                </c:pt>
                <c:pt idx="790">
                  <c:v>25.8</c:v>
                </c:pt>
                <c:pt idx="791">
                  <c:v>25.8</c:v>
                </c:pt>
                <c:pt idx="792">
                  <c:v>25.8</c:v>
                </c:pt>
                <c:pt idx="793">
                  <c:v>25.8</c:v>
                </c:pt>
                <c:pt idx="794">
                  <c:v>25.8</c:v>
                </c:pt>
                <c:pt idx="795">
                  <c:v>25.8</c:v>
                </c:pt>
                <c:pt idx="796">
                  <c:v>25.8</c:v>
                </c:pt>
                <c:pt idx="797">
                  <c:v>25.8</c:v>
                </c:pt>
                <c:pt idx="798">
                  <c:v>25.8</c:v>
                </c:pt>
                <c:pt idx="799">
                  <c:v>25.8</c:v>
                </c:pt>
                <c:pt idx="800">
                  <c:v>25.8</c:v>
                </c:pt>
                <c:pt idx="801">
                  <c:v>25.8</c:v>
                </c:pt>
                <c:pt idx="802">
                  <c:v>25.8</c:v>
                </c:pt>
                <c:pt idx="803">
                  <c:v>25.8</c:v>
                </c:pt>
                <c:pt idx="804">
                  <c:v>25.8</c:v>
                </c:pt>
                <c:pt idx="805">
                  <c:v>25.8</c:v>
                </c:pt>
                <c:pt idx="806">
                  <c:v>25.8</c:v>
                </c:pt>
                <c:pt idx="807">
                  <c:v>25.8</c:v>
                </c:pt>
                <c:pt idx="808">
                  <c:v>25.8</c:v>
                </c:pt>
                <c:pt idx="809">
                  <c:v>25.8</c:v>
                </c:pt>
                <c:pt idx="810">
                  <c:v>25.7</c:v>
                </c:pt>
                <c:pt idx="811">
                  <c:v>25.7</c:v>
                </c:pt>
                <c:pt idx="812">
                  <c:v>25.7</c:v>
                </c:pt>
                <c:pt idx="813">
                  <c:v>25.7</c:v>
                </c:pt>
                <c:pt idx="814">
                  <c:v>25.7</c:v>
                </c:pt>
                <c:pt idx="815">
                  <c:v>25.7</c:v>
                </c:pt>
                <c:pt idx="816">
                  <c:v>25.7</c:v>
                </c:pt>
                <c:pt idx="817">
                  <c:v>25.7</c:v>
                </c:pt>
                <c:pt idx="818">
                  <c:v>25.7</c:v>
                </c:pt>
                <c:pt idx="819">
                  <c:v>25.7</c:v>
                </c:pt>
                <c:pt idx="820">
                  <c:v>25.7</c:v>
                </c:pt>
                <c:pt idx="821">
                  <c:v>25.7</c:v>
                </c:pt>
                <c:pt idx="822">
                  <c:v>25.7</c:v>
                </c:pt>
                <c:pt idx="823">
                  <c:v>25.7</c:v>
                </c:pt>
                <c:pt idx="824">
                  <c:v>25.7</c:v>
                </c:pt>
                <c:pt idx="825">
                  <c:v>25.7</c:v>
                </c:pt>
                <c:pt idx="826">
                  <c:v>25.7</c:v>
                </c:pt>
                <c:pt idx="827">
                  <c:v>25.7</c:v>
                </c:pt>
                <c:pt idx="828">
                  <c:v>25.7</c:v>
                </c:pt>
                <c:pt idx="829">
                  <c:v>25.7</c:v>
                </c:pt>
                <c:pt idx="830">
                  <c:v>25.7</c:v>
                </c:pt>
                <c:pt idx="831">
                  <c:v>25.7</c:v>
                </c:pt>
                <c:pt idx="832">
                  <c:v>25.7</c:v>
                </c:pt>
                <c:pt idx="833">
                  <c:v>25.7</c:v>
                </c:pt>
                <c:pt idx="834">
                  <c:v>25.7</c:v>
                </c:pt>
                <c:pt idx="835">
                  <c:v>25.7</c:v>
                </c:pt>
                <c:pt idx="836">
                  <c:v>25.7</c:v>
                </c:pt>
                <c:pt idx="837">
                  <c:v>25.7</c:v>
                </c:pt>
                <c:pt idx="838">
                  <c:v>25.7</c:v>
                </c:pt>
                <c:pt idx="839">
                  <c:v>25.7</c:v>
                </c:pt>
                <c:pt idx="840">
                  <c:v>25.7</c:v>
                </c:pt>
                <c:pt idx="841">
                  <c:v>25.7</c:v>
                </c:pt>
                <c:pt idx="842">
                  <c:v>25.7</c:v>
                </c:pt>
                <c:pt idx="843">
                  <c:v>25.7</c:v>
                </c:pt>
                <c:pt idx="844">
                  <c:v>25.7</c:v>
                </c:pt>
                <c:pt idx="845">
                  <c:v>25.7</c:v>
                </c:pt>
                <c:pt idx="846">
                  <c:v>25.7</c:v>
                </c:pt>
                <c:pt idx="847">
                  <c:v>25.7</c:v>
                </c:pt>
                <c:pt idx="848">
                  <c:v>25.7</c:v>
                </c:pt>
                <c:pt idx="849">
                  <c:v>25.7</c:v>
                </c:pt>
                <c:pt idx="850">
                  <c:v>25.7</c:v>
                </c:pt>
                <c:pt idx="851">
                  <c:v>25.6</c:v>
                </c:pt>
                <c:pt idx="852">
                  <c:v>25.6</c:v>
                </c:pt>
                <c:pt idx="853">
                  <c:v>25.6</c:v>
                </c:pt>
                <c:pt idx="854">
                  <c:v>25.6</c:v>
                </c:pt>
                <c:pt idx="855">
                  <c:v>25.6</c:v>
                </c:pt>
                <c:pt idx="856">
                  <c:v>25.6</c:v>
                </c:pt>
                <c:pt idx="857">
                  <c:v>25.6</c:v>
                </c:pt>
                <c:pt idx="858">
                  <c:v>25.6</c:v>
                </c:pt>
                <c:pt idx="859">
                  <c:v>25.6</c:v>
                </c:pt>
                <c:pt idx="860">
                  <c:v>25.6</c:v>
                </c:pt>
                <c:pt idx="861">
                  <c:v>25.6</c:v>
                </c:pt>
                <c:pt idx="862">
                  <c:v>25.6</c:v>
                </c:pt>
                <c:pt idx="863">
                  <c:v>25.6</c:v>
                </c:pt>
                <c:pt idx="864">
                  <c:v>25.6</c:v>
                </c:pt>
                <c:pt idx="865">
                  <c:v>25.6</c:v>
                </c:pt>
                <c:pt idx="866">
                  <c:v>25.6</c:v>
                </c:pt>
                <c:pt idx="867">
                  <c:v>25.6</c:v>
                </c:pt>
                <c:pt idx="868">
                  <c:v>25.5</c:v>
                </c:pt>
                <c:pt idx="869">
                  <c:v>25.5</c:v>
                </c:pt>
                <c:pt idx="870">
                  <c:v>25.5</c:v>
                </c:pt>
                <c:pt idx="871">
                  <c:v>25.5</c:v>
                </c:pt>
                <c:pt idx="872">
                  <c:v>25.5</c:v>
                </c:pt>
                <c:pt idx="873">
                  <c:v>25.5</c:v>
                </c:pt>
                <c:pt idx="874">
                  <c:v>25.5</c:v>
                </c:pt>
                <c:pt idx="875">
                  <c:v>25.5</c:v>
                </c:pt>
                <c:pt idx="876">
                  <c:v>25.5</c:v>
                </c:pt>
                <c:pt idx="877">
                  <c:v>25.5</c:v>
                </c:pt>
                <c:pt idx="878">
                  <c:v>25.5</c:v>
                </c:pt>
                <c:pt idx="879">
                  <c:v>25.5</c:v>
                </c:pt>
                <c:pt idx="880">
                  <c:v>25.5</c:v>
                </c:pt>
                <c:pt idx="881">
                  <c:v>25.5</c:v>
                </c:pt>
                <c:pt idx="882">
                  <c:v>25.5</c:v>
                </c:pt>
                <c:pt idx="883">
                  <c:v>25.5</c:v>
                </c:pt>
                <c:pt idx="884">
                  <c:v>25.4</c:v>
                </c:pt>
                <c:pt idx="885">
                  <c:v>25.4</c:v>
                </c:pt>
                <c:pt idx="886">
                  <c:v>25.4</c:v>
                </c:pt>
                <c:pt idx="887">
                  <c:v>25.4</c:v>
                </c:pt>
                <c:pt idx="888">
                  <c:v>25.4</c:v>
                </c:pt>
                <c:pt idx="889">
                  <c:v>25.4</c:v>
                </c:pt>
                <c:pt idx="890">
                  <c:v>25.4</c:v>
                </c:pt>
                <c:pt idx="891">
                  <c:v>25.4</c:v>
                </c:pt>
                <c:pt idx="892">
                  <c:v>25.3</c:v>
                </c:pt>
                <c:pt idx="893">
                  <c:v>25.3</c:v>
                </c:pt>
                <c:pt idx="894">
                  <c:v>25.3</c:v>
                </c:pt>
                <c:pt idx="895">
                  <c:v>25.3</c:v>
                </c:pt>
                <c:pt idx="896">
                  <c:v>25.3</c:v>
                </c:pt>
                <c:pt idx="897">
                  <c:v>25.3</c:v>
                </c:pt>
                <c:pt idx="898">
                  <c:v>25.3</c:v>
                </c:pt>
                <c:pt idx="899">
                  <c:v>25.3</c:v>
                </c:pt>
                <c:pt idx="900">
                  <c:v>25.3</c:v>
                </c:pt>
                <c:pt idx="901">
                  <c:v>25.3</c:v>
                </c:pt>
                <c:pt idx="902">
                  <c:v>25.3</c:v>
                </c:pt>
                <c:pt idx="903">
                  <c:v>25.3</c:v>
                </c:pt>
                <c:pt idx="904">
                  <c:v>25.3</c:v>
                </c:pt>
                <c:pt idx="905">
                  <c:v>25.3</c:v>
                </c:pt>
                <c:pt idx="906">
                  <c:v>25.3</c:v>
                </c:pt>
                <c:pt idx="907">
                  <c:v>25.3</c:v>
                </c:pt>
                <c:pt idx="908">
                  <c:v>25.3</c:v>
                </c:pt>
                <c:pt idx="909">
                  <c:v>25.2</c:v>
                </c:pt>
                <c:pt idx="910">
                  <c:v>25.2</c:v>
                </c:pt>
                <c:pt idx="911">
                  <c:v>25.2</c:v>
                </c:pt>
                <c:pt idx="912">
                  <c:v>25.2</c:v>
                </c:pt>
                <c:pt idx="913">
                  <c:v>25.2</c:v>
                </c:pt>
                <c:pt idx="914">
                  <c:v>25.2</c:v>
                </c:pt>
                <c:pt idx="915">
                  <c:v>25.2</c:v>
                </c:pt>
                <c:pt idx="916">
                  <c:v>25.2</c:v>
                </c:pt>
                <c:pt idx="917">
                  <c:v>25.2</c:v>
                </c:pt>
                <c:pt idx="918">
                  <c:v>25.2</c:v>
                </c:pt>
                <c:pt idx="919">
                  <c:v>25.2</c:v>
                </c:pt>
                <c:pt idx="920">
                  <c:v>25.2</c:v>
                </c:pt>
                <c:pt idx="921">
                  <c:v>25.2</c:v>
                </c:pt>
                <c:pt idx="922">
                  <c:v>25.2</c:v>
                </c:pt>
                <c:pt idx="923">
                  <c:v>25.2</c:v>
                </c:pt>
                <c:pt idx="924">
                  <c:v>25.2</c:v>
                </c:pt>
                <c:pt idx="925">
                  <c:v>25.1</c:v>
                </c:pt>
                <c:pt idx="926">
                  <c:v>25.1</c:v>
                </c:pt>
                <c:pt idx="927">
                  <c:v>25.1</c:v>
                </c:pt>
                <c:pt idx="928">
                  <c:v>25.1</c:v>
                </c:pt>
                <c:pt idx="929">
                  <c:v>25.1</c:v>
                </c:pt>
                <c:pt idx="930">
                  <c:v>25.1</c:v>
                </c:pt>
                <c:pt idx="931">
                  <c:v>25.1</c:v>
                </c:pt>
                <c:pt idx="932">
                  <c:v>25.1</c:v>
                </c:pt>
                <c:pt idx="933">
                  <c:v>25</c:v>
                </c:pt>
                <c:pt idx="934">
                  <c:v>25</c:v>
                </c:pt>
                <c:pt idx="935">
                  <c:v>25</c:v>
                </c:pt>
                <c:pt idx="936">
                  <c:v>25</c:v>
                </c:pt>
                <c:pt idx="937">
                  <c:v>25</c:v>
                </c:pt>
                <c:pt idx="938">
                  <c:v>25</c:v>
                </c:pt>
                <c:pt idx="939">
                  <c:v>25</c:v>
                </c:pt>
                <c:pt idx="940">
                  <c:v>25</c:v>
                </c:pt>
                <c:pt idx="941">
                  <c:v>24.9</c:v>
                </c:pt>
                <c:pt idx="942">
                  <c:v>24.9</c:v>
                </c:pt>
                <c:pt idx="943">
                  <c:v>24.9</c:v>
                </c:pt>
                <c:pt idx="944">
                  <c:v>24.9</c:v>
                </c:pt>
                <c:pt idx="945">
                  <c:v>24.9</c:v>
                </c:pt>
                <c:pt idx="946">
                  <c:v>24.9</c:v>
                </c:pt>
                <c:pt idx="947">
                  <c:v>24.9</c:v>
                </c:pt>
                <c:pt idx="948">
                  <c:v>24.9</c:v>
                </c:pt>
                <c:pt idx="949">
                  <c:v>24.9</c:v>
                </c:pt>
                <c:pt idx="950">
                  <c:v>24.9</c:v>
                </c:pt>
                <c:pt idx="951">
                  <c:v>24.9</c:v>
                </c:pt>
                <c:pt idx="952">
                  <c:v>24.9</c:v>
                </c:pt>
                <c:pt idx="953">
                  <c:v>24.9</c:v>
                </c:pt>
                <c:pt idx="954">
                  <c:v>24.9</c:v>
                </c:pt>
                <c:pt idx="955">
                  <c:v>24.9</c:v>
                </c:pt>
                <c:pt idx="956">
                  <c:v>24.9</c:v>
                </c:pt>
                <c:pt idx="957">
                  <c:v>24.9</c:v>
                </c:pt>
                <c:pt idx="958">
                  <c:v>24.9</c:v>
                </c:pt>
                <c:pt idx="959">
                  <c:v>24.9</c:v>
                </c:pt>
                <c:pt idx="960">
                  <c:v>24.9</c:v>
                </c:pt>
                <c:pt idx="961">
                  <c:v>24.9</c:v>
                </c:pt>
                <c:pt idx="962">
                  <c:v>24.9</c:v>
                </c:pt>
                <c:pt idx="963">
                  <c:v>24.9</c:v>
                </c:pt>
                <c:pt idx="964">
                  <c:v>24.9</c:v>
                </c:pt>
                <c:pt idx="965">
                  <c:v>24.9</c:v>
                </c:pt>
                <c:pt idx="966">
                  <c:v>24.8</c:v>
                </c:pt>
                <c:pt idx="967">
                  <c:v>24.8</c:v>
                </c:pt>
                <c:pt idx="968">
                  <c:v>24.8</c:v>
                </c:pt>
                <c:pt idx="969">
                  <c:v>24.8</c:v>
                </c:pt>
                <c:pt idx="970">
                  <c:v>24.8</c:v>
                </c:pt>
                <c:pt idx="971">
                  <c:v>24.8</c:v>
                </c:pt>
                <c:pt idx="972">
                  <c:v>24.8</c:v>
                </c:pt>
                <c:pt idx="973">
                  <c:v>24.8</c:v>
                </c:pt>
                <c:pt idx="974">
                  <c:v>24.7</c:v>
                </c:pt>
                <c:pt idx="975">
                  <c:v>24.7</c:v>
                </c:pt>
                <c:pt idx="976">
                  <c:v>24.7</c:v>
                </c:pt>
                <c:pt idx="977">
                  <c:v>24.7</c:v>
                </c:pt>
                <c:pt idx="978">
                  <c:v>24.7</c:v>
                </c:pt>
                <c:pt idx="979">
                  <c:v>24.7</c:v>
                </c:pt>
                <c:pt idx="980">
                  <c:v>24.7</c:v>
                </c:pt>
                <c:pt idx="981">
                  <c:v>24.7</c:v>
                </c:pt>
                <c:pt idx="982">
                  <c:v>24.7</c:v>
                </c:pt>
                <c:pt idx="983">
                  <c:v>24.7</c:v>
                </c:pt>
                <c:pt idx="984">
                  <c:v>24.7</c:v>
                </c:pt>
                <c:pt idx="985">
                  <c:v>24.7</c:v>
                </c:pt>
                <c:pt idx="986">
                  <c:v>24.7</c:v>
                </c:pt>
                <c:pt idx="987">
                  <c:v>24.7</c:v>
                </c:pt>
                <c:pt idx="988">
                  <c:v>24.7</c:v>
                </c:pt>
                <c:pt idx="989">
                  <c:v>24.7</c:v>
                </c:pt>
                <c:pt idx="990">
                  <c:v>24.7</c:v>
                </c:pt>
                <c:pt idx="991">
                  <c:v>24.7</c:v>
                </c:pt>
                <c:pt idx="992">
                  <c:v>24.7</c:v>
                </c:pt>
                <c:pt idx="993">
                  <c:v>24.7</c:v>
                </c:pt>
                <c:pt idx="994">
                  <c:v>24.7</c:v>
                </c:pt>
                <c:pt idx="995">
                  <c:v>24.7</c:v>
                </c:pt>
                <c:pt idx="996">
                  <c:v>24.7</c:v>
                </c:pt>
                <c:pt idx="997">
                  <c:v>24.7</c:v>
                </c:pt>
                <c:pt idx="998">
                  <c:v>24.7</c:v>
                </c:pt>
                <c:pt idx="999">
                  <c:v>24.6</c:v>
                </c:pt>
                <c:pt idx="1000">
                  <c:v>24.6</c:v>
                </c:pt>
                <c:pt idx="1001">
                  <c:v>24.6</c:v>
                </c:pt>
                <c:pt idx="1002">
                  <c:v>24.6</c:v>
                </c:pt>
                <c:pt idx="1003">
                  <c:v>24.6</c:v>
                </c:pt>
                <c:pt idx="1004">
                  <c:v>24.6</c:v>
                </c:pt>
                <c:pt idx="1005">
                  <c:v>24.6</c:v>
                </c:pt>
                <c:pt idx="1006">
                  <c:v>24.6</c:v>
                </c:pt>
                <c:pt idx="1007">
                  <c:v>24.5</c:v>
                </c:pt>
                <c:pt idx="1008">
                  <c:v>24.5</c:v>
                </c:pt>
                <c:pt idx="1009">
                  <c:v>24.5</c:v>
                </c:pt>
                <c:pt idx="1010">
                  <c:v>24.5</c:v>
                </c:pt>
                <c:pt idx="1011">
                  <c:v>24.5</c:v>
                </c:pt>
                <c:pt idx="1012">
                  <c:v>24.5</c:v>
                </c:pt>
                <c:pt idx="1013">
                  <c:v>24.5</c:v>
                </c:pt>
                <c:pt idx="1014">
                  <c:v>24.5</c:v>
                </c:pt>
                <c:pt idx="1015">
                  <c:v>24.4</c:v>
                </c:pt>
                <c:pt idx="1016">
                  <c:v>24.4</c:v>
                </c:pt>
                <c:pt idx="1017">
                  <c:v>24.4</c:v>
                </c:pt>
                <c:pt idx="1018">
                  <c:v>24.4</c:v>
                </c:pt>
                <c:pt idx="1019">
                  <c:v>24.4</c:v>
                </c:pt>
                <c:pt idx="1020">
                  <c:v>24.4</c:v>
                </c:pt>
                <c:pt idx="1021">
                  <c:v>24.4</c:v>
                </c:pt>
                <c:pt idx="1022">
                  <c:v>24.4</c:v>
                </c:pt>
                <c:pt idx="1023">
                  <c:v>24.4</c:v>
                </c:pt>
                <c:pt idx="1024">
                  <c:v>24.4</c:v>
                </c:pt>
                <c:pt idx="1025">
                  <c:v>24.4</c:v>
                </c:pt>
                <c:pt idx="1026">
                  <c:v>24.4</c:v>
                </c:pt>
                <c:pt idx="1027">
                  <c:v>24.4</c:v>
                </c:pt>
                <c:pt idx="1028">
                  <c:v>24.4</c:v>
                </c:pt>
                <c:pt idx="1029">
                  <c:v>24.4</c:v>
                </c:pt>
                <c:pt idx="1030">
                  <c:v>24.4</c:v>
                </c:pt>
                <c:pt idx="1031">
                  <c:v>24.4</c:v>
                </c:pt>
                <c:pt idx="1032">
                  <c:v>24.4</c:v>
                </c:pt>
                <c:pt idx="1033">
                  <c:v>24.4</c:v>
                </c:pt>
                <c:pt idx="1034">
                  <c:v>24.4</c:v>
                </c:pt>
                <c:pt idx="1035">
                  <c:v>24.4</c:v>
                </c:pt>
                <c:pt idx="1036">
                  <c:v>24.4</c:v>
                </c:pt>
                <c:pt idx="1037">
                  <c:v>24.4</c:v>
                </c:pt>
                <c:pt idx="1038">
                  <c:v>24.4</c:v>
                </c:pt>
                <c:pt idx="1039">
                  <c:v>24.4</c:v>
                </c:pt>
                <c:pt idx="1040">
                  <c:v>24.6</c:v>
                </c:pt>
                <c:pt idx="1041">
                  <c:v>24.6</c:v>
                </c:pt>
                <c:pt idx="1042">
                  <c:v>24.6</c:v>
                </c:pt>
                <c:pt idx="1043">
                  <c:v>24.6</c:v>
                </c:pt>
                <c:pt idx="1044">
                  <c:v>24.6</c:v>
                </c:pt>
                <c:pt idx="1045">
                  <c:v>24.6</c:v>
                </c:pt>
                <c:pt idx="1046">
                  <c:v>24.6</c:v>
                </c:pt>
                <c:pt idx="1047">
                  <c:v>24.6</c:v>
                </c:pt>
                <c:pt idx="1048">
                  <c:v>24.9</c:v>
                </c:pt>
                <c:pt idx="1049">
                  <c:v>24.9</c:v>
                </c:pt>
                <c:pt idx="1050">
                  <c:v>24.9</c:v>
                </c:pt>
                <c:pt idx="1051">
                  <c:v>24.9</c:v>
                </c:pt>
                <c:pt idx="1052">
                  <c:v>24.9</c:v>
                </c:pt>
                <c:pt idx="1053">
                  <c:v>24.9</c:v>
                </c:pt>
                <c:pt idx="1054">
                  <c:v>24.9</c:v>
                </c:pt>
                <c:pt idx="1055">
                  <c:v>24.9</c:v>
                </c:pt>
                <c:pt idx="1056">
                  <c:v>25.3</c:v>
                </c:pt>
                <c:pt idx="1057">
                  <c:v>25.3</c:v>
                </c:pt>
                <c:pt idx="1058">
                  <c:v>25.3</c:v>
                </c:pt>
                <c:pt idx="1059">
                  <c:v>25.3</c:v>
                </c:pt>
                <c:pt idx="1060">
                  <c:v>25.3</c:v>
                </c:pt>
                <c:pt idx="1061">
                  <c:v>25.3</c:v>
                </c:pt>
                <c:pt idx="1062">
                  <c:v>25.3</c:v>
                </c:pt>
                <c:pt idx="1063">
                  <c:v>25.3</c:v>
                </c:pt>
                <c:pt idx="1064">
                  <c:v>25.8</c:v>
                </c:pt>
                <c:pt idx="1065">
                  <c:v>25.8</c:v>
                </c:pt>
                <c:pt idx="1066">
                  <c:v>25.8</c:v>
                </c:pt>
                <c:pt idx="1067">
                  <c:v>25.8</c:v>
                </c:pt>
                <c:pt idx="1068">
                  <c:v>25.8</c:v>
                </c:pt>
                <c:pt idx="1069">
                  <c:v>25.8</c:v>
                </c:pt>
                <c:pt idx="1070">
                  <c:v>25.8</c:v>
                </c:pt>
                <c:pt idx="1071">
                  <c:v>25.8</c:v>
                </c:pt>
                <c:pt idx="1072">
                  <c:v>26.3</c:v>
                </c:pt>
                <c:pt idx="1073">
                  <c:v>26.3</c:v>
                </c:pt>
                <c:pt idx="1074">
                  <c:v>26.3</c:v>
                </c:pt>
                <c:pt idx="1075">
                  <c:v>26.3</c:v>
                </c:pt>
                <c:pt idx="1076">
                  <c:v>26.3</c:v>
                </c:pt>
                <c:pt idx="1077">
                  <c:v>26.3</c:v>
                </c:pt>
                <c:pt idx="1078">
                  <c:v>26.3</c:v>
                </c:pt>
                <c:pt idx="1079">
                  <c:v>26.3</c:v>
                </c:pt>
                <c:pt idx="1080">
                  <c:v>26.3</c:v>
                </c:pt>
                <c:pt idx="1081">
                  <c:v>26.7</c:v>
                </c:pt>
                <c:pt idx="1082">
                  <c:v>26.7</c:v>
                </c:pt>
                <c:pt idx="1083">
                  <c:v>26.7</c:v>
                </c:pt>
                <c:pt idx="1084">
                  <c:v>26.7</c:v>
                </c:pt>
                <c:pt idx="1085">
                  <c:v>26.7</c:v>
                </c:pt>
                <c:pt idx="1086">
                  <c:v>26.7</c:v>
                </c:pt>
                <c:pt idx="1087">
                  <c:v>26.7</c:v>
                </c:pt>
                <c:pt idx="1088">
                  <c:v>26.7</c:v>
                </c:pt>
                <c:pt idx="1089">
                  <c:v>27.1</c:v>
                </c:pt>
                <c:pt idx="1090">
                  <c:v>27.1</c:v>
                </c:pt>
                <c:pt idx="1091">
                  <c:v>27.1</c:v>
                </c:pt>
                <c:pt idx="1092">
                  <c:v>27.1</c:v>
                </c:pt>
                <c:pt idx="1093">
                  <c:v>27.1</c:v>
                </c:pt>
                <c:pt idx="1094">
                  <c:v>27.1</c:v>
                </c:pt>
                <c:pt idx="1095">
                  <c:v>27.1</c:v>
                </c:pt>
                <c:pt idx="1096">
                  <c:v>27.1</c:v>
                </c:pt>
                <c:pt idx="1097">
                  <c:v>27.5</c:v>
                </c:pt>
                <c:pt idx="1098">
                  <c:v>27.5</c:v>
                </c:pt>
                <c:pt idx="1099">
                  <c:v>27.5</c:v>
                </c:pt>
                <c:pt idx="1100">
                  <c:v>27.5</c:v>
                </c:pt>
                <c:pt idx="1101">
                  <c:v>27.5</c:v>
                </c:pt>
                <c:pt idx="1102">
                  <c:v>27.5</c:v>
                </c:pt>
                <c:pt idx="1103">
                  <c:v>27.5</c:v>
                </c:pt>
                <c:pt idx="1104">
                  <c:v>27.5</c:v>
                </c:pt>
                <c:pt idx="1105">
                  <c:v>27.7</c:v>
                </c:pt>
                <c:pt idx="1106">
                  <c:v>27.7</c:v>
                </c:pt>
                <c:pt idx="1107">
                  <c:v>27.7</c:v>
                </c:pt>
                <c:pt idx="1108">
                  <c:v>27.7</c:v>
                </c:pt>
                <c:pt idx="1109">
                  <c:v>27.7</c:v>
                </c:pt>
                <c:pt idx="1110">
                  <c:v>27.7</c:v>
                </c:pt>
                <c:pt idx="1111">
                  <c:v>27.7</c:v>
                </c:pt>
                <c:pt idx="1112">
                  <c:v>27.7</c:v>
                </c:pt>
                <c:pt idx="1113">
                  <c:v>28</c:v>
                </c:pt>
                <c:pt idx="1114">
                  <c:v>28</c:v>
                </c:pt>
                <c:pt idx="1115">
                  <c:v>28</c:v>
                </c:pt>
                <c:pt idx="1116">
                  <c:v>28</c:v>
                </c:pt>
                <c:pt idx="1117">
                  <c:v>28</c:v>
                </c:pt>
                <c:pt idx="1118">
                  <c:v>28</c:v>
                </c:pt>
                <c:pt idx="1119">
                  <c:v>28</c:v>
                </c:pt>
                <c:pt idx="1120">
                  <c:v>28</c:v>
                </c:pt>
                <c:pt idx="1121">
                  <c:v>28.1</c:v>
                </c:pt>
                <c:pt idx="1122">
                  <c:v>28.1</c:v>
                </c:pt>
                <c:pt idx="1123">
                  <c:v>28.1</c:v>
                </c:pt>
                <c:pt idx="1124">
                  <c:v>28.1</c:v>
                </c:pt>
                <c:pt idx="1125">
                  <c:v>28.1</c:v>
                </c:pt>
                <c:pt idx="1126">
                  <c:v>28.1</c:v>
                </c:pt>
                <c:pt idx="1127">
                  <c:v>28.1</c:v>
                </c:pt>
                <c:pt idx="1128">
                  <c:v>28.1</c:v>
                </c:pt>
                <c:pt idx="1129">
                  <c:v>28.1</c:v>
                </c:pt>
                <c:pt idx="1130">
                  <c:v>28.2</c:v>
                </c:pt>
                <c:pt idx="1131">
                  <c:v>28.2</c:v>
                </c:pt>
                <c:pt idx="1132">
                  <c:v>28.2</c:v>
                </c:pt>
                <c:pt idx="1133">
                  <c:v>28.2</c:v>
                </c:pt>
                <c:pt idx="1134">
                  <c:v>28.2</c:v>
                </c:pt>
                <c:pt idx="1135">
                  <c:v>28.2</c:v>
                </c:pt>
                <c:pt idx="1136">
                  <c:v>28.2</c:v>
                </c:pt>
                <c:pt idx="1137">
                  <c:v>28.2</c:v>
                </c:pt>
                <c:pt idx="1138">
                  <c:v>28.2</c:v>
                </c:pt>
                <c:pt idx="1139">
                  <c:v>28.2</c:v>
                </c:pt>
                <c:pt idx="1140">
                  <c:v>28.2</c:v>
                </c:pt>
                <c:pt idx="1141">
                  <c:v>28.2</c:v>
                </c:pt>
                <c:pt idx="1142">
                  <c:v>28.2</c:v>
                </c:pt>
                <c:pt idx="1143">
                  <c:v>28.2</c:v>
                </c:pt>
                <c:pt idx="1144">
                  <c:v>28.2</c:v>
                </c:pt>
                <c:pt idx="1145">
                  <c:v>28.2</c:v>
                </c:pt>
                <c:pt idx="1146">
                  <c:v>28.2</c:v>
                </c:pt>
                <c:pt idx="1147">
                  <c:v>28.2</c:v>
                </c:pt>
                <c:pt idx="1148">
                  <c:v>28.2</c:v>
                </c:pt>
                <c:pt idx="1149">
                  <c:v>28.2</c:v>
                </c:pt>
                <c:pt idx="1150">
                  <c:v>28.2</c:v>
                </c:pt>
                <c:pt idx="1151">
                  <c:v>28.2</c:v>
                </c:pt>
                <c:pt idx="1152">
                  <c:v>28.2</c:v>
                </c:pt>
                <c:pt idx="1153">
                  <c:v>28.2</c:v>
                </c:pt>
                <c:pt idx="1154">
                  <c:v>28.1</c:v>
                </c:pt>
                <c:pt idx="1155">
                  <c:v>28.1</c:v>
                </c:pt>
                <c:pt idx="1156">
                  <c:v>28.1</c:v>
                </c:pt>
                <c:pt idx="1157">
                  <c:v>28.1</c:v>
                </c:pt>
                <c:pt idx="1158">
                  <c:v>28.1</c:v>
                </c:pt>
                <c:pt idx="1159">
                  <c:v>28.1</c:v>
                </c:pt>
                <c:pt idx="1160">
                  <c:v>28.1</c:v>
                </c:pt>
                <c:pt idx="1161">
                  <c:v>28.1</c:v>
                </c:pt>
                <c:pt idx="1162">
                  <c:v>28.1</c:v>
                </c:pt>
                <c:pt idx="1163">
                  <c:v>28.1</c:v>
                </c:pt>
                <c:pt idx="1164">
                  <c:v>28.1</c:v>
                </c:pt>
                <c:pt idx="1165">
                  <c:v>28.1</c:v>
                </c:pt>
                <c:pt idx="1166">
                  <c:v>28.1</c:v>
                </c:pt>
                <c:pt idx="1167">
                  <c:v>28.1</c:v>
                </c:pt>
                <c:pt idx="1168">
                  <c:v>28.1</c:v>
                </c:pt>
                <c:pt idx="1169">
                  <c:v>28.1</c:v>
                </c:pt>
                <c:pt idx="1170">
                  <c:v>28</c:v>
                </c:pt>
                <c:pt idx="1171">
                  <c:v>28</c:v>
                </c:pt>
                <c:pt idx="1172">
                  <c:v>28</c:v>
                </c:pt>
                <c:pt idx="1173">
                  <c:v>28</c:v>
                </c:pt>
                <c:pt idx="1174">
                  <c:v>28</c:v>
                </c:pt>
                <c:pt idx="1175">
                  <c:v>28</c:v>
                </c:pt>
                <c:pt idx="1176">
                  <c:v>28</c:v>
                </c:pt>
                <c:pt idx="1177">
                  <c:v>28</c:v>
                </c:pt>
                <c:pt idx="1178">
                  <c:v>28</c:v>
                </c:pt>
                <c:pt idx="1179">
                  <c:v>27.9</c:v>
                </c:pt>
                <c:pt idx="1180">
                  <c:v>27.9</c:v>
                </c:pt>
                <c:pt idx="1181">
                  <c:v>27.9</c:v>
                </c:pt>
                <c:pt idx="1182">
                  <c:v>27.9</c:v>
                </c:pt>
                <c:pt idx="1183">
                  <c:v>27.9</c:v>
                </c:pt>
                <c:pt idx="1184">
                  <c:v>27.9</c:v>
                </c:pt>
                <c:pt idx="1185">
                  <c:v>27.9</c:v>
                </c:pt>
                <c:pt idx="1186">
                  <c:v>27.9</c:v>
                </c:pt>
                <c:pt idx="1187">
                  <c:v>27.8</c:v>
                </c:pt>
                <c:pt idx="1188">
                  <c:v>27.8</c:v>
                </c:pt>
                <c:pt idx="1189">
                  <c:v>27.8</c:v>
                </c:pt>
                <c:pt idx="1190">
                  <c:v>27.8</c:v>
                </c:pt>
                <c:pt idx="1191">
                  <c:v>27.8</c:v>
                </c:pt>
                <c:pt idx="1192">
                  <c:v>27.8</c:v>
                </c:pt>
                <c:pt idx="1193">
                  <c:v>27.8</c:v>
                </c:pt>
                <c:pt idx="1194">
                  <c:v>27.8</c:v>
                </c:pt>
                <c:pt idx="1195">
                  <c:v>27.8</c:v>
                </c:pt>
                <c:pt idx="1196">
                  <c:v>27.8</c:v>
                </c:pt>
                <c:pt idx="1197">
                  <c:v>27.8</c:v>
                </c:pt>
                <c:pt idx="1198">
                  <c:v>27.8</c:v>
                </c:pt>
                <c:pt idx="1199">
                  <c:v>27.8</c:v>
                </c:pt>
                <c:pt idx="1200">
                  <c:v>27.8</c:v>
                </c:pt>
                <c:pt idx="1201">
                  <c:v>27.8</c:v>
                </c:pt>
                <c:pt idx="1202">
                  <c:v>27.8</c:v>
                </c:pt>
                <c:pt idx="1203">
                  <c:v>27.7</c:v>
                </c:pt>
                <c:pt idx="1204">
                  <c:v>27.7</c:v>
                </c:pt>
                <c:pt idx="1205">
                  <c:v>27.7</c:v>
                </c:pt>
                <c:pt idx="1206">
                  <c:v>27.7</c:v>
                </c:pt>
                <c:pt idx="1207">
                  <c:v>27.7</c:v>
                </c:pt>
                <c:pt idx="1208">
                  <c:v>27.7</c:v>
                </c:pt>
                <c:pt idx="1209">
                  <c:v>27.7</c:v>
                </c:pt>
                <c:pt idx="1210">
                  <c:v>27.7</c:v>
                </c:pt>
                <c:pt idx="1211">
                  <c:v>27.6</c:v>
                </c:pt>
                <c:pt idx="1212">
                  <c:v>27.6</c:v>
                </c:pt>
                <c:pt idx="1213">
                  <c:v>27.6</c:v>
                </c:pt>
                <c:pt idx="1214">
                  <c:v>27.6</c:v>
                </c:pt>
                <c:pt idx="1215">
                  <c:v>27.6</c:v>
                </c:pt>
                <c:pt idx="1216">
                  <c:v>27.6</c:v>
                </c:pt>
                <c:pt idx="1217">
                  <c:v>27.6</c:v>
                </c:pt>
                <c:pt idx="1218">
                  <c:v>27.6</c:v>
                </c:pt>
                <c:pt idx="1219">
                  <c:v>27.6</c:v>
                </c:pt>
                <c:pt idx="1220">
                  <c:v>27.4</c:v>
                </c:pt>
                <c:pt idx="1221">
                  <c:v>27.4</c:v>
                </c:pt>
                <c:pt idx="1222">
                  <c:v>27.4</c:v>
                </c:pt>
                <c:pt idx="1223">
                  <c:v>27.4</c:v>
                </c:pt>
                <c:pt idx="1224">
                  <c:v>27.4</c:v>
                </c:pt>
                <c:pt idx="1225">
                  <c:v>27.4</c:v>
                </c:pt>
                <c:pt idx="1226">
                  <c:v>27.4</c:v>
                </c:pt>
                <c:pt idx="1227">
                  <c:v>27.4</c:v>
                </c:pt>
                <c:pt idx="1228">
                  <c:v>27.4</c:v>
                </c:pt>
                <c:pt idx="1229">
                  <c:v>27.4</c:v>
                </c:pt>
                <c:pt idx="1230">
                  <c:v>27.4</c:v>
                </c:pt>
                <c:pt idx="1231">
                  <c:v>27.4</c:v>
                </c:pt>
                <c:pt idx="1232">
                  <c:v>27.4</c:v>
                </c:pt>
                <c:pt idx="1233">
                  <c:v>27.4</c:v>
                </c:pt>
                <c:pt idx="1234">
                  <c:v>27.4</c:v>
                </c:pt>
                <c:pt idx="1235">
                  <c:v>27.4</c:v>
                </c:pt>
                <c:pt idx="1236">
                  <c:v>27.3</c:v>
                </c:pt>
                <c:pt idx="1237">
                  <c:v>27.3</c:v>
                </c:pt>
                <c:pt idx="1238">
                  <c:v>27.3</c:v>
                </c:pt>
                <c:pt idx="1239">
                  <c:v>27.3</c:v>
                </c:pt>
                <c:pt idx="1240">
                  <c:v>27.3</c:v>
                </c:pt>
                <c:pt idx="1241">
                  <c:v>27.3</c:v>
                </c:pt>
                <c:pt idx="1242">
                  <c:v>27.3</c:v>
                </c:pt>
                <c:pt idx="1243">
                  <c:v>27.3</c:v>
                </c:pt>
                <c:pt idx="1244">
                  <c:v>27.2</c:v>
                </c:pt>
                <c:pt idx="1245">
                  <c:v>27.2</c:v>
                </c:pt>
                <c:pt idx="1246">
                  <c:v>27.2</c:v>
                </c:pt>
                <c:pt idx="1247">
                  <c:v>27.2</c:v>
                </c:pt>
                <c:pt idx="1248">
                  <c:v>27.2</c:v>
                </c:pt>
                <c:pt idx="1249">
                  <c:v>27.2</c:v>
                </c:pt>
                <c:pt idx="1250">
                  <c:v>27.2</c:v>
                </c:pt>
                <c:pt idx="1251">
                  <c:v>27.2</c:v>
                </c:pt>
                <c:pt idx="1252">
                  <c:v>27.2</c:v>
                </c:pt>
                <c:pt idx="1253">
                  <c:v>27.2</c:v>
                </c:pt>
                <c:pt idx="1254">
                  <c:v>27.2</c:v>
                </c:pt>
                <c:pt idx="1255">
                  <c:v>27.2</c:v>
                </c:pt>
                <c:pt idx="1256">
                  <c:v>27.2</c:v>
                </c:pt>
                <c:pt idx="1257">
                  <c:v>27.2</c:v>
                </c:pt>
                <c:pt idx="1258">
                  <c:v>27.2</c:v>
                </c:pt>
                <c:pt idx="1259">
                  <c:v>27.2</c:v>
                </c:pt>
                <c:pt idx="1260">
                  <c:v>27.2</c:v>
                </c:pt>
                <c:pt idx="1261">
                  <c:v>27.1</c:v>
                </c:pt>
                <c:pt idx="1262">
                  <c:v>27.1</c:v>
                </c:pt>
                <c:pt idx="1263">
                  <c:v>27.1</c:v>
                </c:pt>
                <c:pt idx="1264">
                  <c:v>27.1</c:v>
                </c:pt>
                <c:pt idx="1265">
                  <c:v>27.1</c:v>
                </c:pt>
                <c:pt idx="1266">
                  <c:v>27.1</c:v>
                </c:pt>
                <c:pt idx="1267">
                  <c:v>27.1</c:v>
                </c:pt>
                <c:pt idx="1268">
                  <c:v>27.1</c:v>
                </c:pt>
                <c:pt idx="1269">
                  <c:v>27</c:v>
                </c:pt>
                <c:pt idx="1270">
                  <c:v>27</c:v>
                </c:pt>
                <c:pt idx="1271">
                  <c:v>27</c:v>
                </c:pt>
                <c:pt idx="1272">
                  <c:v>27</c:v>
                </c:pt>
                <c:pt idx="1273">
                  <c:v>27</c:v>
                </c:pt>
                <c:pt idx="1274">
                  <c:v>27</c:v>
                </c:pt>
                <c:pt idx="1275">
                  <c:v>27</c:v>
                </c:pt>
                <c:pt idx="1276">
                  <c:v>27</c:v>
                </c:pt>
                <c:pt idx="1277">
                  <c:v>27</c:v>
                </c:pt>
                <c:pt idx="1278">
                  <c:v>27</c:v>
                </c:pt>
                <c:pt idx="1279">
                  <c:v>27</c:v>
                </c:pt>
                <c:pt idx="1280">
                  <c:v>27</c:v>
                </c:pt>
                <c:pt idx="1281">
                  <c:v>27</c:v>
                </c:pt>
                <c:pt idx="1282">
                  <c:v>27</c:v>
                </c:pt>
                <c:pt idx="1283">
                  <c:v>27</c:v>
                </c:pt>
                <c:pt idx="1284">
                  <c:v>27</c:v>
                </c:pt>
                <c:pt idx="1285">
                  <c:v>27</c:v>
                </c:pt>
                <c:pt idx="1286">
                  <c:v>27</c:v>
                </c:pt>
                <c:pt idx="1287">
                  <c:v>27</c:v>
                </c:pt>
                <c:pt idx="1288">
                  <c:v>27</c:v>
                </c:pt>
                <c:pt idx="1289">
                  <c:v>27</c:v>
                </c:pt>
                <c:pt idx="1290">
                  <c:v>27</c:v>
                </c:pt>
                <c:pt idx="1291">
                  <c:v>27</c:v>
                </c:pt>
                <c:pt idx="1292">
                  <c:v>27</c:v>
                </c:pt>
                <c:pt idx="1293">
                  <c:v>26.9</c:v>
                </c:pt>
                <c:pt idx="1294">
                  <c:v>26.9</c:v>
                </c:pt>
                <c:pt idx="1295">
                  <c:v>26.9</c:v>
                </c:pt>
                <c:pt idx="1296">
                  <c:v>26.9</c:v>
                </c:pt>
                <c:pt idx="1297">
                  <c:v>26.9</c:v>
                </c:pt>
                <c:pt idx="1298">
                  <c:v>26.9</c:v>
                </c:pt>
                <c:pt idx="1299">
                  <c:v>26.9</c:v>
                </c:pt>
                <c:pt idx="1300">
                  <c:v>26.9</c:v>
                </c:pt>
                <c:pt idx="1301">
                  <c:v>26.9</c:v>
                </c:pt>
                <c:pt idx="1302">
                  <c:v>26.9</c:v>
                </c:pt>
                <c:pt idx="1303">
                  <c:v>26.9</c:v>
                </c:pt>
                <c:pt idx="1304">
                  <c:v>26.9</c:v>
                </c:pt>
                <c:pt idx="1305">
                  <c:v>26.9</c:v>
                </c:pt>
                <c:pt idx="1306">
                  <c:v>26.9</c:v>
                </c:pt>
                <c:pt idx="1307">
                  <c:v>26.9</c:v>
                </c:pt>
                <c:pt idx="1308">
                  <c:v>26.9</c:v>
                </c:pt>
                <c:pt idx="1309">
                  <c:v>26.9</c:v>
                </c:pt>
                <c:pt idx="1310">
                  <c:v>26.9</c:v>
                </c:pt>
                <c:pt idx="1311">
                  <c:v>26.9</c:v>
                </c:pt>
                <c:pt idx="1312">
                  <c:v>26.9</c:v>
                </c:pt>
                <c:pt idx="1313">
                  <c:v>26.9</c:v>
                </c:pt>
                <c:pt idx="1314">
                  <c:v>26.9</c:v>
                </c:pt>
                <c:pt idx="1315">
                  <c:v>26.9</c:v>
                </c:pt>
                <c:pt idx="1316">
                  <c:v>26.9</c:v>
                </c:pt>
                <c:pt idx="1317">
                  <c:v>26.9</c:v>
                </c:pt>
                <c:pt idx="1318">
                  <c:v>26.8</c:v>
                </c:pt>
                <c:pt idx="1319">
                  <c:v>26.8</c:v>
                </c:pt>
                <c:pt idx="1320">
                  <c:v>26.8</c:v>
                </c:pt>
                <c:pt idx="1321">
                  <c:v>26.8</c:v>
                </c:pt>
                <c:pt idx="1322">
                  <c:v>26.8</c:v>
                </c:pt>
                <c:pt idx="1323">
                  <c:v>26.8</c:v>
                </c:pt>
                <c:pt idx="1324">
                  <c:v>26.8</c:v>
                </c:pt>
                <c:pt idx="1325">
                  <c:v>26.8</c:v>
                </c:pt>
                <c:pt idx="1326">
                  <c:v>26.8</c:v>
                </c:pt>
                <c:pt idx="1327">
                  <c:v>26.8</c:v>
                </c:pt>
                <c:pt idx="1328">
                  <c:v>26.8</c:v>
                </c:pt>
                <c:pt idx="1329">
                  <c:v>26.8</c:v>
                </c:pt>
                <c:pt idx="1330">
                  <c:v>26.8</c:v>
                </c:pt>
                <c:pt idx="1331">
                  <c:v>26.8</c:v>
                </c:pt>
                <c:pt idx="1332">
                  <c:v>26.8</c:v>
                </c:pt>
                <c:pt idx="1333">
                  <c:v>26.8</c:v>
                </c:pt>
                <c:pt idx="1334">
                  <c:v>26.7</c:v>
                </c:pt>
                <c:pt idx="1335">
                  <c:v>26.7</c:v>
                </c:pt>
                <c:pt idx="1336">
                  <c:v>26.7</c:v>
                </c:pt>
                <c:pt idx="1337">
                  <c:v>26.7</c:v>
                </c:pt>
                <c:pt idx="1338">
                  <c:v>26.7</c:v>
                </c:pt>
                <c:pt idx="1339">
                  <c:v>26.7</c:v>
                </c:pt>
                <c:pt idx="1340">
                  <c:v>26.7</c:v>
                </c:pt>
                <c:pt idx="1341">
                  <c:v>26.7</c:v>
                </c:pt>
                <c:pt idx="1342">
                  <c:v>26.6</c:v>
                </c:pt>
                <c:pt idx="1343">
                  <c:v>26.6</c:v>
                </c:pt>
                <c:pt idx="1344">
                  <c:v>26.6</c:v>
                </c:pt>
                <c:pt idx="1345">
                  <c:v>26.6</c:v>
                </c:pt>
                <c:pt idx="1346">
                  <c:v>26.6</c:v>
                </c:pt>
                <c:pt idx="1347">
                  <c:v>26.6</c:v>
                </c:pt>
                <c:pt idx="1348">
                  <c:v>26.6</c:v>
                </c:pt>
                <c:pt idx="1349">
                  <c:v>26.6</c:v>
                </c:pt>
                <c:pt idx="1350">
                  <c:v>26.6</c:v>
                </c:pt>
                <c:pt idx="1351">
                  <c:v>26.6</c:v>
                </c:pt>
                <c:pt idx="1352">
                  <c:v>26.6</c:v>
                </c:pt>
                <c:pt idx="1353">
                  <c:v>26.6</c:v>
                </c:pt>
                <c:pt idx="1354">
                  <c:v>26.6</c:v>
                </c:pt>
                <c:pt idx="1355">
                  <c:v>26.6</c:v>
                </c:pt>
                <c:pt idx="1356">
                  <c:v>26.6</c:v>
                </c:pt>
                <c:pt idx="1357">
                  <c:v>26.6</c:v>
                </c:pt>
                <c:pt idx="1358">
                  <c:v>26.6</c:v>
                </c:pt>
                <c:pt idx="1359">
                  <c:v>26.6</c:v>
                </c:pt>
                <c:pt idx="1360">
                  <c:v>26.6</c:v>
                </c:pt>
                <c:pt idx="1361">
                  <c:v>26.6</c:v>
                </c:pt>
                <c:pt idx="1362">
                  <c:v>26.6</c:v>
                </c:pt>
                <c:pt idx="1363">
                  <c:v>26.6</c:v>
                </c:pt>
                <c:pt idx="1364">
                  <c:v>26.6</c:v>
                </c:pt>
                <c:pt idx="1365">
                  <c:v>26.6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ex4_30_envTemp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Sheet1!$E$2:$E$1770</c:f>
              <c:numCache>
                <c:formatCode>General</c:formatCode>
                <c:ptCount val="1769"/>
                <c:pt idx="0">
                  <c:v>30.2</c:v>
                </c:pt>
                <c:pt idx="1">
                  <c:v>30.2</c:v>
                </c:pt>
                <c:pt idx="2">
                  <c:v>30.2</c:v>
                </c:pt>
                <c:pt idx="3">
                  <c:v>30.2</c:v>
                </c:pt>
                <c:pt idx="4">
                  <c:v>30.2</c:v>
                </c:pt>
                <c:pt idx="5">
                  <c:v>30.2</c:v>
                </c:pt>
                <c:pt idx="6">
                  <c:v>30.2</c:v>
                </c:pt>
                <c:pt idx="7">
                  <c:v>30.2</c:v>
                </c:pt>
                <c:pt idx="8">
                  <c:v>30.2</c:v>
                </c:pt>
                <c:pt idx="9">
                  <c:v>30.2</c:v>
                </c:pt>
                <c:pt idx="10">
                  <c:v>30.2</c:v>
                </c:pt>
                <c:pt idx="11">
                  <c:v>30.2</c:v>
                </c:pt>
                <c:pt idx="12">
                  <c:v>30.2</c:v>
                </c:pt>
                <c:pt idx="13">
                  <c:v>30.2</c:v>
                </c:pt>
                <c:pt idx="14">
                  <c:v>30.2</c:v>
                </c:pt>
                <c:pt idx="15">
                  <c:v>30.2</c:v>
                </c:pt>
                <c:pt idx="16">
                  <c:v>30.2</c:v>
                </c:pt>
                <c:pt idx="17">
                  <c:v>30.2</c:v>
                </c:pt>
                <c:pt idx="18">
                  <c:v>30.2</c:v>
                </c:pt>
                <c:pt idx="19">
                  <c:v>30.2</c:v>
                </c:pt>
                <c:pt idx="20">
                  <c:v>30.2</c:v>
                </c:pt>
                <c:pt idx="21">
                  <c:v>30.1</c:v>
                </c:pt>
                <c:pt idx="22">
                  <c:v>30.1</c:v>
                </c:pt>
                <c:pt idx="23">
                  <c:v>30.1</c:v>
                </c:pt>
                <c:pt idx="24">
                  <c:v>30.1</c:v>
                </c:pt>
                <c:pt idx="25">
                  <c:v>30.1</c:v>
                </c:pt>
                <c:pt idx="26">
                  <c:v>30.1</c:v>
                </c:pt>
                <c:pt idx="27">
                  <c:v>30.1</c:v>
                </c:pt>
                <c:pt idx="28">
                  <c:v>30.1</c:v>
                </c:pt>
                <c:pt idx="29">
                  <c:v>30.1</c:v>
                </c:pt>
                <c:pt idx="30">
                  <c:v>29.9</c:v>
                </c:pt>
                <c:pt idx="31">
                  <c:v>29.9</c:v>
                </c:pt>
                <c:pt idx="32">
                  <c:v>29.9</c:v>
                </c:pt>
                <c:pt idx="33">
                  <c:v>29.9</c:v>
                </c:pt>
                <c:pt idx="34">
                  <c:v>29.9</c:v>
                </c:pt>
                <c:pt idx="35">
                  <c:v>29.9</c:v>
                </c:pt>
                <c:pt idx="36">
                  <c:v>29.9</c:v>
                </c:pt>
                <c:pt idx="37">
                  <c:v>29.9</c:v>
                </c:pt>
                <c:pt idx="38">
                  <c:v>29.8</c:v>
                </c:pt>
                <c:pt idx="39">
                  <c:v>29.8</c:v>
                </c:pt>
                <c:pt idx="40">
                  <c:v>29.8</c:v>
                </c:pt>
                <c:pt idx="41">
                  <c:v>29.8</c:v>
                </c:pt>
                <c:pt idx="42">
                  <c:v>29.8</c:v>
                </c:pt>
                <c:pt idx="43">
                  <c:v>29.8</c:v>
                </c:pt>
                <c:pt idx="44">
                  <c:v>29.8</c:v>
                </c:pt>
                <c:pt idx="45">
                  <c:v>29.8</c:v>
                </c:pt>
                <c:pt idx="46">
                  <c:v>29.7</c:v>
                </c:pt>
                <c:pt idx="47">
                  <c:v>29.7</c:v>
                </c:pt>
                <c:pt idx="48">
                  <c:v>29.7</c:v>
                </c:pt>
                <c:pt idx="49">
                  <c:v>29.7</c:v>
                </c:pt>
                <c:pt idx="50">
                  <c:v>29.7</c:v>
                </c:pt>
                <c:pt idx="51">
                  <c:v>29.7</c:v>
                </c:pt>
                <c:pt idx="52">
                  <c:v>29.7</c:v>
                </c:pt>
                <c:pt idx="53">
                  <c:v>29.7</c:v>
                </c:pt>
                <c:pt idx="54">
                  <c:v>29.6</c:v>
                </c:pt>
                <c:pt idx="55">
                  <c:v>29.6</c:v>
                </c:pt>
                <c:pt idx="56">
                  <c:v>29.6</c:v>
                </c:pt>
                <c:pt idx="57">
                  <c:v>29.6</c:v>
                </c:pt>
                <c:pt idx="58">
                  <c:v>29.6</c:v>
                </c:pt>
                <c:pt idx="59">
                  <c:v>29.6</c:v>
                </c:pt>
                <c:pt idx="60">
                  <c:v>29.6</c:v>
                </c:pt>
                <c:pt idx="61">
                  <c:v>29.6</c:v>
                </c:pt>
                <c:pt idx="62">
                  <c:v>29.5</c:v>
                </c:pt>
                <c:pt idx="63">
                  <c:v>29.5</c:v>
                </c:pt>
                <c:pt idx="64">
                  <c:v>29.5</c:v>
                </c:pt>
                <c:pt idx="65">
                  <c:v>29.5</c:v>
                </c:pt>
                <c:pt idx="66">
                  <c:v>29.5</c:v>
                </c:pt>
                <c:pt idx="67">
                  <c:v>29.5</c:v>
                </c:pt>
                <c:pt idx="68">
                  <c:v>29.5</c:v>
                </c:pt>
                <c:pt idx="69">
                  <c:v>29.5</c:v>
                </c:pt>
                <c:pt idx="70">
                  <c:v>29.3</c:v>
                </c:pt>
                <c:pt idx="71">
                  <c:v>29.3</c:v>
                </c:pt>
                <c:pt idx="72">
                  <c:v>29.3</c:v>
                </c:pt>
                <c:pt idx="73">
                  <c:v>29.3</c:v>
                </c:pt>
                <c:pt idx="74">
                  <c:v>29.3</c:v>
                </c:pt>
                <c:pt idx="75">
                  <c:v>29.3</c:v>
                </c:pt>
                <c:pt idx="76">
                  <c:v>29.3</c:v>
                </c:pt>
                <c:pt idx="77">
                  <c:v>29.3</c:v>
                </c:pt>
                <c:pt idx="78">
                  <c:v>29.3</c:v>
                </c:pt>
                <c:pt idx="79">
                  <c:v>29.2</c:v>
                </c:pt>
                <c:pt idx="80">
                  <c:v>29.2</c:v>
                </c:pt>
                <c:pt idx="81">
                  <c:v>29.2</c:v>
                </c:pt>
                <c:pt idx="82">
                  <c:v>29.2</c:v>
                </c:pt>
                <c:pt idx="83">
                  <c:v>29.2</c:v>
                </c:pt>
                <c:pt idx="84">
                  <c:v>29.2</c:v>
                </c:pt>
                <c:pt idx="85">
                  <c:v>29.2</c:v>
                </c:pt>
                <c:pt idx="86">
                  <c:v>29.2</c:v>
                </c:pt>
                <c:pt idx="87">
                  <c:v>29.3</c:v>
                </c:pt>
                <c:pt idx="88">
                  <c:v>29.3</c:v>
                </c:pt>
                <c:pt idx="89">
                  <c:v>29.3</c:v>
                </c:pt>
                <c:pt idx="90">
                  <c:v>29.3</c:v>
                </c:pt>
                <c:pt idx="91">
                  <c:v>29.3</c:v>
                </c:pt>
                <c:pt idx="92">
                  <c:v>29.3</c:v>
                </c:pt>
                <c:pt idx="93">
                  <c:v>29.3</c:v>
                </c:pt>
                <c:pt idx="94">
                  <c:v>29.3</c:v>
                </c:pt>
                <c:pt idx="95">
                  <c:v>29.4</c:v>
                </c:pt>
                <c:pt idx="96">
                  <c:v>29.4</c:v>
                </c:pt>
                <c:pt idx="97">
                  <c:v>29.4</c:v>
                </c:pt>
                <c:pt idx="98">
                  <c:v>29.4</c:v>
                </c:pt>
                <c:pt idx="99">
                  <c:v>29.4</c:v>
                </c:pt>
                <c:pt idx="100">
                  <c:v>29.4</c:v>
                </c:pt>
                <c:pt idx="101">
                  <c:v>29.4</c:v>
                </c:pt>
                <c:pt idx="102">
                  <c:v>29.4</c:v>
                </c:pt>
                <c:pt idx="103">
                  <c:v>29.7</c:v>
                </c:pt>
                <c:pt idx="104">
                  <c:v>29.7</c:v>
                </c:pt>
                <c:pt idx="105">
                  <c:v>29.7</c:v>
                </c:pt>
                <c:pt idx="106">
                  <c:v>29.7</c:v>
                </c:pt>
                <c:pt idx="107">
                  <c:v>29.7</c:v>
                </c:pt>
                <c:pt idx="108">
                  <c:v>29.7</c:v>
                </c:pt>
                <c:pt idx="109">
                  <c:v>29.7</c:v>
                </c:pt>
                <c:pt idx="110">
                  <c:v>29.7</c:v>
                </c:pt>
                <c:pt idx="111">
                  <c:v>30.1</c:v>
                </c:pt>
                <c:pt idx="112">
                  <c:v>30.1</c:v>
                </c:pt>
                <c:pt idx="113">
                  <c:v>30.1</c:v>
                </c:pt>
                <c:pt idx="114">
                  <c:v>30.1</c:v>
                </c:pt>
                <c:pt idx="115">
                  <c:v>30.1</c:v>
                </c:pt>
                <c:pt idx="116">
                  <c:v>30.1</c:v>
                </c:pt>
                <c:pt idx="117">
                  <c:v>30.1</c:v>
                </c:pt>
                <c:pt idx="118">
                  <c:v>30.1</c:v>
                </c:pt>
                <c:pt idx="119">
                  <c:v>30.1</c:v>
                </c:pt>
                <c:pt idx="120">
                  <c:v>30.5</c:v>
                </c:pt>
                <c:pt idx="121">
                  <c:v>30.5</c:v>
                </c:pt>
                <c:pt idx="122">
                  <c:v>30.5</c:v>
                </c:pt>
                <c:pt idx="123">
                  <c:v>30.5</c:v>
                </c:pt>
                <c:pt idx="124">
                  <c:v>30.5</c:v>
                </c:pt>
                <c:pt idx="125">
                  <c:v>30.5</c:v>
                </c:pt>
                <c:pt idx="126">
                  <c:v>30.5</c:v>
                </c:pt>
                <c:pt idx="127">
                  <c:v>30.5</c:v>
                </c:pt>
                <c:pt idx="128">
                  <c:v>31.1</c:v>
                </c:pt>
                <c:pt idx="129">
                  <c:v>31.1</c:v>
                </c:pt>
                <c:pt idx="130">
                  <c:v>31.1</c:v>
                </c:pt>
                <c:pt idx="131">
                  <c:v>31.1</c:v>
                </c:pt>
                <c:pt idx="132">
                  <c:v>31.1</c:v>
                </c:pt>
                <c:pt idx="133">
                  <c:v>31.1</c:v>
                </c:pt>
                <c:pt idx="134">
                  <c:v>31.1</c:v>
                </c:pt>
                <c:pt idx="135">
                  <c:v>31.1</c:v>
                </c:pt>
                <c:pt idx="136">
                  <c:v>31.6</c:v>
                </c:pt>
                <c:pt idx="137">
                  <c:v>31.6</c:v>
                </c:pt>
                <c:pt idx="138">
                  <c:v>31.6</c:v>
                </c:pt>
                <c:pt idx="139">
                  <c:v>31.6</c:v>
                </c:pt>
                <c:pt idx="140">
                  <c:v>31.6</c:v>
                </c:pt>
                <c:pt idx="141">
                  <c:v>31.6</c:v>
                </c:pt>
                <c:pt idx="142">
                  <c:v>31.6</c:v>
                </c:pt>
                <c:pt idx="143">
                  <c:v>31.6</c:v>
                </c:pt>
                <c:pt idx="144">
                  <c:v>32.1</c:v>
                </c:pt>
                <c:pt idx="145">
                  <c:v>32.1</c:v>
                </c:pt>
                <c:pt idx="146">
                  <c:v>32.1</c:v>
                </c:pt>
                <c:pt idx="147">
                  <c:v>32.1</c:v>
                </c:pt>
                <c:pt idx="148">
                  <c:v>32.1</c:v>
                </c:pt>
                <c:pt idx="149">
                  <c:v>32.1</c:v>
                </c:pt>
                <c:pt idx="150">
                  <c:v>32.1</c:v>
                </c:pt>
                <c:pt idx="151">
                  <c:v>32.1</c:v>
                </c:pt>
                <c:pt idx="152">
                  <c:v>32.5</c:v>
                </c:pt>
                <c:pt idx="153">
                  <c:v>32.5</c:v>
                </c:pt>
                <c:pt idx="154">
                  <c:v>32.5</c:v>
                </c:pt>
                <c:pt idx="155">
                  <c:v>32.5</c:v>
                </c:pt>
                <c:pt idx="156">
                  <c:v>32.5</c:v>
                </c:pt>
                <c:pt idx="157">
                  <c:v>32.5</c:v>
                </c:pt>
                <c:pt idx="158">
                  <c:v>32.5</c:v>
                </c:pt>
                <c:pt idx="159">
                  <c:v>32.5</c:v>
                </c:pt>
                <c:pt idx="160">
                  <c:v>32.9</c:v>
                </c:pt>
                <c:pt idx="161">
                  <c:v>32.9</c:v>
                </c:pt>
                <c:pt idx="162">
                  <c:v>32.9</c:v>
                </c:pt>
                <c:pt idx="163">
                  <c:v>32.9</c:v>
                </c:pt>
                <c:pt idx="164">
                  <c:v>32.9</c:v>
                </c:pt>
                <c:pt idx="165">
                  <c:v>32.9</c:v>
                </c:pt>
                <c:pt idx="166">
                  <c:v>32.9</c:v>
                </c:pt>
                <c:pt idx="167">
                  <c:v>32.9</c:v>
                </c:pt>
                <c:pt idx="168">
                  <c:v>32.9</c:v>
                </c:pt>
                <c:pt idx="169">
                  <c:v>33.200000000000003</c:v>
                </c:pt>
                <c:pt idx="170">
                  <c:v>33.200000000000003</c:v>
                </c:pt>
                <c:pt idx="171">
                  <c:v>33.200000000000003</c:v>
                </c:pt>
                <c:pt idx="172">
                  <c:v>33.200000000000003</c:v>
                </c:pt>
                <c:pt idx="173">
                  <c:v>33.200000000000003</c:v>
                </c:pt>
                <c:pt idx="174">
                  <c:v>33.200000000000003</c:v>
                </c:pt>
                <c:pt idx="175">
                  <c:v>33.200000000000003</c:v>
                </c:pt>
                <c:pt idx="176">
                  <c:v>33.200000000000003</c:v>
                </c:pt>
                <c:pt idx="177">
                  <c:v>33.299999999999997</c:v>
                </c:pt>
                <c:pt idx="178">
                  <c:v>33.299999999999997</c:v>
                </c:pt>
                <c:pt idx="179">
                  <c:v>33.299999999999997</c:v>
                </c:pt>
                <c:pt idx="180">
                  <c:v>33.299999999999997</c:v>
                </c:pt>
                <c:pt idx="181">
                  <c:v>33.299999999999997</c:v>
                </c:pt>
                <c:pt idx="182">
                  <c:v>33.299999999999997</c:v>
                </c:pt>
                <c:pt idx="183">
                  <c:v>33.299999999999997</c:v>
                </c:pt>
                <c:pt idx="184">
                  <c:v>33.299999999999997</c:v>
                </c:pt>
                <c:pt idx="185">
                  <c:v>33.299999999999997</c:v>
                </c:pt>
                <c:pt idx="186">
                  <c:v>33.299999999999997</c:v>
                </c:pt>
                <c:pt idx="187">
                  <c:v>33.299999999999997</c:v>
                </c:pt>
                <c:pt idx="188">
                  <c:v>33.299999999999997</c:v>
                </c:pt>
                <c:pt idx="189">
                  <c:v>33.299999999999997</c:v>
                </c:pt>
                <c:pt idx="190">
                  <c:v>33.299999999999997</c:v>
                </c:pt>
                <c:pt idx="191">
                  <c:v>33.299999999999997</c:v>
                </c:pt>
                <c:pt idx="192">
                  <c:v>33.299999999999997</c:v>
                </c:pt>
                <c:pt idx="193">
                  <c:v>33.200000000000003</c:v>
                </c:pt>
                <c:pt idx="194">
                  <c:v>33.200000000000003</c:v>
                </c:pt>
                <c:pt idx="195">
                  <c:v>33.200000000000003</c:v>
                </c:pt>
                <c:pt idx="196">
                  <c:v>33.200000000000003</c:v>
                </c:pt>
                <c:pt idx="197">
                  <c:v>33.200000000000003</c:v>
                </c:pt>
                <c:pt idx="198">
                  <c:v>33.200000000000003</c:v>
                </c:pt>
                <c:pt idx="199">
                  <c:v>33.200000000000003</c:v>
                </c:pt>
                <c:pt idx="200">
                  <c:v>33.200000000000003</c:v>
                </c:pt>
                <c:pt idx="201">
                  <c:v>33</c:v>
                </c:pt>
                <c:pt idx="202">
                  <c:v>33</c:v>
                </c:pt>
                <c:pt idx="203">
                  <c:v>33</c:v>
                </c:pt>
                <c:pt idx="204">
                  <c:v>33</c:v>
                </c:pt>
                <c:pt idx="205">
                  <c:v>33</c:v>
                </c:pt>
                <c:pt idx="206">
                  <c:v>33</c:v>
                </c:pt>
                <c:pt idx="207">
                  <c:v>33</c:v>
                </c:pt>
                <c:pt idx="208">
                  <c:v>33</c:v>
                </c:pt>
                <c:pt idx="209">
                  <c:v>33</c:v>
                </c:pt>
                <c:pt idx="210">
                  <c:v>32.9</c:v>
                </c:pt>
                <c:pt idx="211">
                  <c:v>32.9</c:v>
                </c:pt>
                <c:pt idx="212">
                  <c:v>32.9</c:v>
                </c:pt>
                <c:pt idx="213">
                  <c:v>32.9</c:v>
                </c:pt>
                <c:pt idx="214">
                  <c:v>32.9</c:v>
                </c:pt>
                <c:pt idx="215">
                  <c:v>32.9</c:v>
                </c:pt>
                <c:pt idx="216">
                  <c:v>32.9</c:v>
                </c:pt>
                <c:pt idx="217">
                  <c:v>32.9</c:v>
                </c:pt>
                <c:pt idx="218">
                  <c:v>32.700000000000003</c:v>
                </c:pt>
                <c:pt idx="219">
                  <c:v>32.700000000000003</c:v>
                </c:pt>
                <c:pt idx="220">
                  <c:v>32.700000000000003</c:v>
                </c:pt>
                <c:pt idx="221">
                  <c:v>32.700000000000003</c:v>
                </c:pt>
                <c:pt idx="222">
                  <c:v>32.700000000000003</c:v>
                </c:pt>
                <c:pt idx="223">
                  <c:v>32.700000000000003</c:v>
                </c:pt>
                <c:pt idx="224">
                  <c:v>32.700000000000003</c:v>
                </c:pt>
                <c:pt idx="225">
                  <c:v>32.700000000000003</c:v>
                </c:pt>
                <c:pt idx="226">
                  <c:v>32.4</c:v>
                </c:pt>
                <c:pt idx="227">
                  <c:v>32.4</c:v>
                </c:pt>
                <c:pt idx="228">
                  <c:v>32.4</c:v>
                </c:pt>
                <c:pt idx="229">
                  <c:v>32.4</c:v>
                </c:pt>
                <c:pt idx="230">
                  <c:v>32.4</c:v>
                </c:pt>
                <c:pt idx="231">
                  <c:v>32.4</c:v>
                </c:pt>
                <c:pt idx="232">
                  <c:v>32.4</c:v>
                </c:pt>
                <c:pt idx="233">
                  <c:v>32.4</c:v>
                </c:pt>
                <c:pt idx="234">
                  <c:v>32.1</c:v>
                </c:pt>
                <c:pt idx="235">
                  <c:v>32.1</c:v>
                </c:pt>
                <c:pt idx="236">
                  <c:v>32.1</c:v>
                </c:pt>
                <c:pt idx="237">
                  <c:v>32.1</c:v>
                </c:pt>
                <c:pt idx="238">
                  <c:v>32.1</c:v>
                </c:pt>
                <c:pt idx="239">
                  <c:v>32.1</c:v>
                </c:pt>
                <c:pt idx="240">
                  <c:v>32.1</c:v>
                </c:pt>
                <c:pt idx="241">
                  <c:v>32.1</c:v>
                </c:pt>
                <c:pt idx="242">
                  <c:v>31.9</c:v>
                </c:pt>
                <c:pt idx="243">
                  <c:v>31.9</c:v>
                </c:pt>
                <c:pt idx="244">
                  <c:v>31.9</c:v>
                </c:pt>
                <c:pt idx="245">
                  <c:v>31.9</c:v>
                </c:pt>
                <c:pt idx="246">
                  <c:v>31.9</c:v>
                </c:pt>
                <c:pt idx="247">
                  <c:v>31.9</c:v>
                </c:pt>
                <c:pt idx="248">
                  <c:v>31.9</c:v>
                </c:pt>
                <c:pt idx="249">
                  <c:v>31.9</c:v>
                </c:pt>
                <c:pt idx="250">
                  <c:v>31.9</c:v>
                </c:pt>
                <c:pt idx="251">
                  <c:v>31.6</c:v>
                </c:pt>
                <c:pt idx="252">
                  <c:v>31.6</c:v>
                </c:pt>
                <c:pt idx="253">
                  <c:v>31.6</c:v>
                </c:pt>
                <c:pt idx="254">
                  <c:v>31.6</c:v>
                </c:pt>
                <c:pt idx="255">
                  <c:v>31.6</c:v>
                </c:pt>
                <c:pt idx="256">
                  <c:v>31.6</c:v>
                </c:pt>
                <c:pt idx="257">
                  <c:v>31.6</c:v>
                </c:pt>
                <c:pt idx="258">
                  <c:v>31.6</c:v>
                </c:pt>
                <c:pt idx="259">
                  <c:v>31.5</c:v>
                </c:pt>
                <c:pt idx="260">
                  <c:v>31.5</c:v>
                </c:pt>
                <c:pt idx="261">
                  <c:v>31.5</c:v>
                </c:pt>
                <c:pt idx="262">
                  <c:v>31.5</c:v>
                </c:pt>
                <c:pt idx="263">
                  <c:v>31.5</c:v>
                </c:pt>
                <c:pt idx="264">
                  <c:v>31.5</c:v>
                </c:pt>
                <c:pt idx="265">
                  <c:v>31.5</c:v>
                </c:pt>
                <c:pt idx="266">
                  <c:v>31.5</c:v>
                </c:pt>
                <c:pt idx="267">
                  <c:v>31.3</c:v>
                </c:pt>
                <c:pt idx="268">
                  <c:v>31.3</c:v>
                </c:pt>
                <c:pt idx="269">
                  <c:v>31.3</c:v>
                </c:pt>
                <c:pt idx="270">
                  <c:v>31.3</c:v>
                </c:pt>
                <c:pt idx="271">
                  <c:v>31.3</c:v>
                </c:pt>
                <c:pt idx="272">
                  <c:v>31.3</c:v>
                </c:pt>
                <c:pt idx="273">
                  <c:v>31.3</c:v>
                </c:pt>
                <c:pt idx="274">
                  <c:v>31.3</c:v>
                </c:pt>
                <c:pt idx="275">
                  <c:v>31</c:v>
                </c:pt>
                <c:pt idx="276">
                  <c:v>31</c:v>
                </c:pt>
                <c:pt idx="277">
                  <c:v>31</c:v>
                </c:pt>
                <c:pt idx="278">
                  <c:v>31</c:v>
                </c:pt>
                <c:pt idx="279">
                  <c:v>31</c:v>
                </c:pt>
                <c:pt idx="280">
                  <c:v>31</c:v>
                </c:pt>
                <c:pt idx="281">
                  <c:v>31</c:v>
                </c:pt>
                <c:pt idx="282">
                  <c:v>31</c:v>
                </c:pt>
                <c:pt idx="283">
                  <c:v>30.8</c:v>
                </c:pt>
                <c:pt idx="284">
                  <c:v>30.8</c:v>
                </c:pt>
                <c:pt idx="285">
                  <c:v>30.8</c:v>
                </c:pt>
                <c:pt idx="286">
                  <c:v>30.8</c:v>
                </c:pt>
                <c:pt idx="287">
                  <c:v>30.8</c:v>
                </c:pt>
                <c:pt idx="288">
                  <c:v>30.8</c:v>
                </c:pt>
                <c:pt idx="289">
                  <c:v>30.8</c:v>
                </c:pt>
                <c:pt idx="290">
                  <c:v>30.8</c:v>
                </c:pt>
                <c:pt idx="291">
                  <c:v>30.6</c:v>
                </c:pt>
                <c:pt idx="292">
                  <c:v>30.6</c:v>
                </c:pt>
                <c:pt idx="293">
                  <c:v>30.6</c:v>
                </c:pt>
                <c:pt idx="294">
                  <c:v>30.6</c:v>
                </c:pt>
                <c:pt idx="295">
                  <c:v>30.6</c:v>
                </c:pt>
                <c:pt idx="296">
                  <c:v>30.6</c:v>
                </c:pt>
                <c:pt idx="297">
                  <c:v>30.6</c:v>
                </c:pt>
                <c:pt idx="298">
                  <c:v>30.6</c:v>
                </c:pt>
                <c:pt idx="299">
                  <c:v>30.6</c:v>
                </c:pt>
                <c:pt idx="300">
                  <c:v>30.4</c:v>
                </c:pt>
                <c:pt idx="301">
                  <c:v>30.4</c:v>
                </c:pt>
                <c:pt idx="302">
                  <c:v>30.4</c:v>
                </c:pt>
                <c:pt idx="303">
                  <c:v>30.4</c:v>
                </c:pt>
                <c:pt idx="304">
                  <c:v>30.4</c:v>
                </c:pt>
                <c:pt idx="305">
                  <c:v>30.4</c:v>
                </c:pt>
                <c:pt idx="306">
                  <c:v>30.4</c:v>
                </c:pt>
                <c:pt idx="307">
                  <c:v>30.4</c:v>
                </c:pt>
                <c:pt idx="308">
                  <c:v>30.3</c:v>
                </c:pt>
                <c:pt idx="309">
                  <c:v>30.3</c:v>
                </c:pt>
                <c:pt idx="310">
                  <c:v>30.3</c:v>
                </c:pt>
                <c:pt idx="311">
                  <c:v>30.3</c:v>
                </c:pt>
                <c:pt idx="312">
                  <c:v>30.3</c:v>
                </c:pt>
                <c:pt idx="313">
                  <c:v>30.3</c:v>
                </c:pt>
                <c:pt idx="314">
                  <c:v>30.3</c:v>
                </c:pt>
                <c:pt idx="315">
                  <c:v>30.3</c:v>
                </c:pt>
                <c:pt idx="316">
                  <c:v>30.1</c:v>
                </c:pt>
                <c:pt idx="317">
                  <c:v>30.1</c:v>
                </c:pt>
                <c:pt idx="318">
                  <c:v>30.1</c:v>
                </c:pt>
                <c:pt idx="319">
                  <c:v>30.1</c:v>
                </c:pt>
                <c:pt idx="320">
                  <c:v>30.1</c:v>
                </c:pt>
                <c:pt idx="321">
                  <c:v>30.1</c:v>
                </c:pt>
                <c:pt idx="322">
                  <c:v>30.1</c:v>
                </c:pt>
                <c:pt idx="323">
                  <c:v>30.1</c:v>
                </c:pt>
                <c:pt idx="324">
                  <c:v>29.9</c:v>
                </c:pt>
                <c:pt idx="325">
                  <c:v>29.9</c:v>
                </c:pt>
                <c:pt idx="326">
                  <c:v>29.9</c:v>
                </c:pt>
                <c:pt idx="327">
                  <c:v>29.9</c:v>
                </c:pt>
                <c:pt idx="328">
                  <c:v>29.9</c:v>
                </c:pt>
                <c:pt idx="329">
                  <c:v>29.9</c:v>
                </c:pt>
                <c:pt idx="330">
                  <c:v>29.9</c:v>
                </c:pt>
                <c:pt idx="331">
                  <c:v>29.9</c:v>
                </c:pt>
                <c:pt idx="332">
                  <c:v>29.8</c:v>
                </c:pt>
                <c:pt idx="333">
                  <c:v>29.8</c:v>
                </c:pt>
                <c:pt idx="334">
                  <c:v>29.8</c:v>
                </c:pt>
                <c:pt idx="335">
                  <c:v>29.8</c:v>
                </c:pt>
                <c:pt idx="336">
                  <c:v>29.8</c:v>
                </c:pt>
                <c:pt idx="337">
                  <c:v>29.8</c:v>
                </c:pt>
                <c:pt idx="338">
                  <c:v>29.8</c:v>
                </c:pt>
                <c:pt idx="339">
                  <c:v>29.8</c:v>
                </c:pt>
                <c:pt idx="340">
                  <c:v>29.8</c:v>
                </c:pt>
                <c:pt idx="341">
                  <c:v>29.6</c:v>
                </c:pt>
                <c:pt idx="342">
                  <c:v>29.6</c:v>
                </c:pt>
                <c:pt idx="343">
                  <c:v>29.6</c:v>
                </c:pt>
                <c:pt idx="344">
                  <c:v>29.6</c:v>
                </c:pt>
                <c:pt idx="345">
                  <c:v>29.6</c:v>
                </c:pt>
                <c:pt idx="346">
                  <c:v>29.6</c:v>
                </c:pt>
                <c:pt idx="347">
                  <c:v>29.6</c:v>
                </c:pt>
                <c:pt idx="348">
                  <c:v>29.6</c:v>
                </c:pt>
                <c:pt idx="349">
                  <c:v>29.5</c:v>
                </c:pt>
                <c:pt idx="350">
                  <c:v>29.5</c:v>
                </c:pt>
                <c:pt idx="351">
                  <c:v>29.5</c:v>
                </c:pt>
                <c:pt idx="352">
                  <c:v>29.5</c:v>
                </c:pt>
                <c:pt idx="353">
                  <c:v>29.5</c:v>
                </c:pt>
                <c:pt idx="354">
                  <c:v>29.5</c:v>
                </c:pt>
                <c:pt idx="355">
                  <c:v>29.5</c:v>
                </c:pt>
                <c:pt idx="356">
                  <c:v>29.5</c:v>
                </c:pt>
                <c:pt idx="357">
                  <c:v>29.4</c:v>
                </c:pt>
                <c:pt idx="358">
                  <c:v>29.4</c:v>
                </c:pt>
                <c:pt idx="359">
                  <c:v>29.4</c:v>
                </c:pt>
                <c:pt idx="360">
                  <c:v>29.4</c:v>
                </c:pt>
                <c:pt idx="361">
                  <c:v>29.4</c:v>
                </c:pt>
                <c:pt idx="362">
                  <c:v>29.4</c:v>
                </c:pt>
                <c:pt idx="363">
                  <c:v>29.4</c:v>
                </c:pt>
                <c:pt idx="364">
                  <c:v>29.4</c:v>
                </c:pt>
                <c:pt idx="365">
                  <c:v>29.3</c:v>
                </c:pt>
                <c:pt idx="366">
                  <c:v>29.3</c:v>
                </c:pt>
                <c:pt idx="367">
                  <c:v>29.3</c:v>
                </c:pt>
                <c:pt idx="368">
                  <c:v>29.3</c:v>
                </c:pt>
                <c:pt idx="369">
                  <c:v>29.3</c:v>
                </c:pt>
                <c:pt idx="370">
                  <c:v>29.3</c:v>
                </c:pt>
                <c:pt idx="371">
                  <c:v>29.3</c:v>
                </c:pt>
                <c:pt idx="372">
                  <c:v>29.3</c:v>
                </c:pt>
                <c:pt idx="373">
                  <c:v>29.2</c:v>
                </c:pt>
                <c:pt idx="374">
                  <c:v>29.2</c:v>
                </c:pt>
                <c:pt idx="375">
                  <c:v>29.2</c:v>
                </c:pt>
                <c:pt idx="376">
                  <c:v>29.2</c:v>
                </c:pt>
                <c:pt idx="377">
                  <c:v>29.2</c:v>
                </c:pt>
                <c:pt idx="378">
                  <c:v>29.2</c:v>
                </c:pt>
                <c:pt idx="379">
                  <c:v>29.2</c:v>
                </c:pt>
                <c:pt idx="380">
                  <c:v>29.2</c:v>
                </c:pt>
                <c:pt idx="381">
                  <c:v>29.1</c:v>
                </c:pt>
                <c:pt idx="382">
                  <c:v>29.1</c:v>
                </c:pt>
                <c:pt idx="383">
                  <c:v>29.1</c:v>
                </c:pt>
                <c:pt idx="384">
                  <c:v>29.1</c:v>
                </c:pt>
                <c:pt idx="385">
                  <c:v>29.1</c:v>
                </c:pt>
                <c:pt idx="386">
                  <c:v>29.1</c:v>
                </c:pt>
                <c:pt idx="387">
                  <c:v>29.1</c:v>
                </c:pt>
                <c:pt idx="388">
                  <c:v>29.1</c:v>
                </c:pt>
                <c:pt idx="389">
                  <c:v>29.1</c:v>
                </c:pt>
                <c:pt idx="390">
                  <c:v>29.3</c:v>
                </c:pt>
                <c:pt idx="391">
                  <c:v>29.3</c:v>
                </c:pt>
                <c:pt idx="392">
                  <c:v>29.3</c:v>
                </c:pt>
                <c:pt idx="393">
                  <c:v>29.3</c:v>
                </c:pt>
                <c:pt idx="394">
                  <c:v>29.3</c:v>
                </c:pt>
                <c:pt idx="395">
                  <c:v>29.3</c:v>
                </c:pt>
                <c:pt idx="396">
                  <c:v>29.3</c:v>
                </c:pt>
                <c:pt idx="397">
                  <c:v>29.3</c:v>
                </c:pt>
                <c:pt idx="398">
                  <c:v>29.5</c:v>
                </c:pt>
                <c:pt idx="399">
                  <c:v>29.5</c:v>
                </c:pt>
                <c:pt idx="400">
                  <c:v>29.5</c:v>
                </c:pt>
                <c:pt idx="401">
                  <c:v>29.5</c:v>
                </c:pt>
                <c:pt idx="402">
                  <c:v>29.5</c:v>
                </c:pt>
                <c:pt idx="403">
                  <c:v>29.5</c:v>
                </c:pt>
                <c:pt idx="404">
                  <c:v>29.5</c:v>
                </c:pt>
                <c:pt idx="405">
                  <c:v>29.5</c:v>
                </c:pt>
                <c:pt idx="406">
                  <c:v>29.9</c:v>
                </c:pt>
                <c:pt idx="407">
                  <c:v>29.9</c:v>
                </c:pt>
                <c:pt idx="408">
                  <c:v>29.9</c:v>
                </c:pt>
                <c:pt idx="409">
                  <c:v>29.9</c:v>
                </c:pt>
                <c:pt idx="410">
                  <c:v>29.9</c:v>
                </c:pt>
                <c:pt idx="411">
                  <c:v>29.9</c:v>
                </c:pt>
                <c:pt idx="412">
                  <c:v>29.9</c:v>
                </c:pt>
                <c:pt idx="413">
                  <c:v>29.9</c:v>
                </c:pt>
                <c:pt idx="414">
                  <c:v>30.3</c:v>
                </c:pt>
                <c:pt idx="415">
                  <c:v>30.3</c:v>
                </c:pt>
                <c:pt idx="416">
                  <c:v>30.3</c:v>
                </c:pt>
                <c:pt idx="417">
                  <c:v>30.3</c:v>
                </c:pt>
                <c:pt idx="418">
                  <c:v>30.3</c:v>
                </c:pt>
                <c:pt idx="419">
                  <c:v>30.3</c:v>
                </c:pt>
                <c:pt idx="420">
                  <c:v>30.3</c:v>
                </c:pt>
                <c:pt idx="421">
                  <c:v>30.3</c:v>
                </c:pt>
                <c:pt idx="422">
                  <c:v>30.8</c:v>
                </c:pt>
                <c:pt idx="423">
                  <c:v>30.8</c:v>
                </c:pt>
                <c:pt idx="424">
                  <c:v>30.8</c:v>
                </c:pt>
                <c:pt idx="425">
                  <c:v>30.8</c:v>
                </c:pt>
                <c:pt idx="426">
                  <c:v>30.8</c:v>
                </c:pt>
                <c:pt idx="427">
                  <c:v>30.8</c:v>
                </c:pt>
                <c:pt idx="428">
                  <c:v>30.8</c:v>
                </c:pt>
                <c:pt idx="429">
                  <c:v>30.8</c:v>
                </c:pt>
                <c:pt idx="430">
                  <c:v>30.8</c:v>
                </c:pt>
                <c:pt idx="431">
                  <c:v>31.3</c:v>
                </c:pt>
                <c:pt idx="432">
                  <c:v>31.3</c:v>
                </c:pt>
                <c:pt idx="433">
                  <c:v>31.3</c:v>
                </c:pt>
                <c:pt idx="434">
                  <c:v>31.3</c:v>
                </c:pt>
                <c:pt idx="435">
                  <c:v>31.3</c:v>
                </c:pt>
                <c:pt idx="436">
                  <c:v>31.3</c:v>
                </c:pt>
                <c:pt idx="437">
                  <c:v>31.3</c:v>
                </c:pt>
                <c:pt idx="438">
                  <c:v>31.3</c:v>
                </c:pt>
                <c:pt idx="439">
                  <c:v>31.8</c:v>
                </c:pt>
                <c:pt idx="440">
                  <c:v>31.8</c:v>
                </c:pt>
                <c:pt idx="441">
                  <c:v>31.8</c:v>
                </c:pt>
                <c:pt idx="442">
                  <c:v>31.8</c:v>
                </c:pt>
                <c:pt idx="443">
                  <c:v>31.8</c:v>
                </c:pt>
                <c:pt idx="444">
                  <c:v>31.8</c:v>
                </c:pt>
                <c:pt idx="445">
                  <c:v>31.8</c:v>
                </c:pt>
                <c:pt idx="446">
                  <c:v>31.8</c:v>
                </c:pt>
                <c:pt idx="447">
                  <c:v>32.1</c:v>
                </c:pt>
                <c:pt idx="448">
                  <c:v>32.1</c:v>
                </c:pt>
                <c:pt idx="449">
                  <c:v>32.1</c:v>
                </c:pt>
                <c:pt idx="450">
                  <c:v>32.1</c:v>
                </c:pt>
                <c:pt idx="451">
                  <c:v>32.1</c:v>
                </c:pt>
                <c:pt idx="452">
                  <c:v>32.1</c:v>
                </c:pt>
                <c:pt idx="453">
                  <c:v>32.1</c:v>
                </c:pt>
                <c:pt idx="454">
                  <c:v>32.1</c:v>
                </c:pt>
                <c:pt idx="455">
                  <c:v>32.5</c:v>
                </c:pt>
                <c:pt idx="456">
                  <c:v>32.5</c:v>
                </c:pt>
                <c:pt idx="457">
                  <c:v>32.5</c:v>
                </c:pt>
                <c:pt idx="458">
                  <c:v>32.5</c:v>
                </c:pt>
                <c:pt idx="459">
                  <c:v>32.5</c:v>
                </c:pt>
                <c:pt idx="460">
                  <c:v>32.5</c:v>
                </c:pt>
                <c:pt idx="461">
                  <c:v>32.5</c:v>
                </c:pt>
                <c:pt idx="462">
                  <c:v>32.5</c:v>
                </c:pt>
                <c:pt idx="463">
                  <c:v>32.6</c:v>
                </c:pt>
                <c:pt idx="464">
                  <c:v>32.6</c:v>
                </c:pt>
                <c:pt idx="465">
                  <c:v>32.6</c:v>
                </c:pt>
                <c:pt idx="466">
                  <c:v>32.6</c:v>
                </c:pt>
                <c:pt idx="467">
                  <c:v>32.6</c:v>
                </c:pt>
                <c:pt idx="468">
                  <c:v>32.6</c:v>
                </c:pt>
                <c:pt idx="469">
                  <c:v>32.6</c:v>
                </c:pt>
                <c:pt idx="470">
                  <c:v>32.6</c:v>
                </c:pt>
                <c:pt idx="471">
                  <c:v>32.6</c:v>
                </c:pt>
                <c:pt idx="472">
                  <c:v>32.799999999999997</c:v>
                </c:pt>
                <c:pt idx="473">
                  <c:v>32.799999999999997</c:v>
                </c:pt>
                <c:pt idx="474">
                  <c:v>32.799999999999997</c:v>
                </c:pt>
                <c:pt idx="475">
                  <c:v>32.799999999999997</c:v>
                </c:pt>
                <c:pt idx="476">
                  <c:v>32.799999999999997</c:v>
                </c:pt>
                <c:pt idx="477">
                  <c:v>32.799999999999997</c:v>
                </c:pt>
                <c:pt idx="478">
                  <c:v>32.799999999999997</c:v>
                </c:pt>
                <c:pt idx="479">
                  <c:v>32.799999999999997</c:v>
                </c:pt>
                <c:pt idx="480">
                  <c:v>32.799999999999997</c:v>
                </c:pt>
                <c:pt idx="481">
                  <c:v>32.799999999999997</c:v>
                </c:pt>
                <c:pt idx="482">
                  <c:v>32.799999999999997</c:v>
                </c:pt>
                <c:pt idx="483">
                  <c:v>32.799999999999997</c:v>
                </c:pt>
                <c:pt idx="484">
                  <c:v>32.799999999999997</c:v>
                </c:pt>
                <c:pt idx="485">
                  <c:v>32.799999999999997</c:v>
                </c:pt>
                <c:pt idx="486">
                  <c:v>32.799999999999997</c:v>
                </c:pt>
                <c:pt idx="487">
                  <c:v>32.799999999999997</c:v>
                </c:pt>
                <c:pt idx="488">
                  <c:v>32.799999999999997</c:v>
                </c:pt>
                <c:pt idx="489">
                  <c:v>32.799999999999997</c:v>
                </c:pt>
                <c:pt idx="490">
                  <c:v>32.799999999999997</c:v>
                </c:pt>
                <c:pt idx="491">
                  <c:v>32.799999999999997</c:v>
                </c:pt>
                <c:pt idx="492">
                  <c:v>32.799999999999997</c:v>
                </c:pt>
                <c:pt idx="493">
                  <c:v>32.799999999999997</c:v>
                </c:pt>
                <c:pt idx="494">
                  <c:v>32.799999999999997</c:v>
                </c:pt>
                <c:pt idx="495">
                  <c:v>32.799999999999997</c:v>
                </c:pt>
                <c:pt idx="496">
                  <c:v>32.700000000000003</c:v>
                </c:pt>
                <c:pt idx="497">
                  <c:v>32.700000000000003</c:v>
                </c:pt>
                <c:pt idx="498">
                  <c:v>32.700000000000003</c:v>
                </c:pt>
                <c:pt idx="499">
                  <c:v>32.700000000000003</c:v>
                </c:pt>
                <c:pt idx="500">
                  <c:v>32.700000000000003</c:v>
                </c:pt>
                <c:pt idx="501">
                  <c:v>32.700000000000003</c:v>
                </c:pt>
                <c:pt idx="502">
                  <c:v>32.700000000000003</c:v>
                </c:pt>
                <c:pt idx="503">
                  <c:v>32.700000000000003</c:v>
                </c:pt>
                <c:pt idx="504">
                  <c:v>32.5</c:v>
                </c:pt>
                <c:pt idx="505">
                  <c:v>32.5</c:v>
                </c:pt>
                <c:pt idx="506">
                  <c:v>32.5</c:v>
                </c:pt>
                <c:pt idx="507">
                  <c:v>32.5</c:v>
                </c:pt>
                <c:pt idx="508">
                  <c:v>32.5</c:v>
                </c:pt>
                <c:pt idx="509">
                  <c:v>32.5</c:v>
                </c:pt>
                <c:pt idx="510">
                  <c:v>32.5</c:v>
                </c:pt>
                <c:pt idx="511">
                  <c:v>32.5</c:v>
                </c:pt>
                <c:pt idx="512">
                  <c:v>32.4</c:v>
                </c:pt>
                <c:pt idx="513">
                  <c:v>32.4</c:v>
                </c:pt>
                <c:pt idx="514">
                  <c:v>32.4</c:v>
                </c:pt>
                <c:pt idx="515">
                  <c:v>32.4</c:v>
                </c:pt>
                <c:pt idx="516">
                  <c:v>32.4</c:v>
                </c:pt>
                <c:pt idx="517">
                  <c:v>32.4</c:v>
                </c:pt>
                <c:pt idx="518">
                  <c:v>32.4</c:v>
                </c:pt>
                <c:pt idx="519">
                  <c:v>32.4</c:v>
                </c:pt>
                <c:pt idx="520">
                  <c:v>32.4</c:v>
                </c:pt>
                <c:pt idx="521">
                  <c:v>32.1</c:v>
                </c:pt>
                <c:pt idx="522">
                  <c:v>32.1</c:v>
                </c:pt>
                <c:pt idx="523">
                  <c:v>32.1</c:v>
                </c:pt>
                <c:pt idx="524">
                  <c:v>32.1</c:v>
                </c:pt>
                <c:pt idx="525">
                  <c:v>32.1</c:v>
                </c:pt>
                <c:pt idx="526">
                  <c:v>32.1</c:v>
                </c:pt>
                <c:pt idx="527">
                  <c:v>32.1</c:v>
                </c:pt>
                <c:pt idx="528">
                  <c:v>32.1</c:v>
                </c:pt>
                <c:pt idx="529">
                  <c:v>32</c:v>
                </c:pt>
                <c:pt idx="530">
                  <c:v>32</c:v>
                </c:pt>
                <c:pt idx="531">
                  <c:v>32</c:v>
                </c:pt>
                <c:pt idx="532">
                  <c:v>32</c:v>
                </c:pt>
                <c:pt idx="533">
                  <c:v>32</c:v>
                </c:pt>
                <c:pt idx="534">
                  <c:v>32</c:v>
                </c:pt>
                <c:pt idx="535">
                  <c:v>32</c:v>
                </c:pt>
                <c:pt idx="536">
                  <c:v>32</c:v>
                </c:pt>
                <c:pt idx="537">
                  <c:v>31.8</c:v>
                </c:pt>
                <c:pt idx="538">
                  <c:v>31.8</c:v>
                </c:pt>
                <c:pt idx="539">
                  <c:v>31.8</c:v>
                </c:pt>
                <c:pt idx="540">
                  <c:v>31.8</c:v>
                </c:pt>
                <c:pt idx="541">
                  <c:v>31.8</c:v>
                </c:pt>
                <c:pt idx="542">
                  <c:v>31.8</c:v>
                </c:pt>
                <c:pt idx="543">
                  <c:v>31.8</c:v>
                </c:pt>
                <c:pt idx="544">
                  <c:v>31.8</c:v>
                </c:pt>
                <c:pt idx="545">
                  <c:v>31.6</c:v>
                </c:pt>
                <c:pt idx="546">
                  <c:v>31.6</c:v>
                </c:pt>
                <c:pt idx="547">
                  <c:v>31.6</c:v>
                </c:pt>
                <c:pt idx="548">
                  <c:v>31.6</c:v>
                </c:pt>
                <c:pt idx="549">
                  <c:v>31.6</c:v>
                </c:pt>
                <c:pt idx="550">
                  <c:v>31.6</c:v>
                </c:pt>
                <c:pt idx="551">
                  <c:v>31.6</c:v>
                </c:pt>
                <c:pt idx="552">
                  <c:v>31.6</c:v>
                </c:pt>
                <c:pt idx="553">
                  <c:v>31.4</c:v>
                </c:pt>
                <c:pt idx="554">
                  <c:v>31.4</c:v>
                </c:pt>
                <c:pt idx="555">
                  <c:v>31.4</c:v>
                </c:pt>
                <c:pt idx="556">
                  <c:v>31.4</c:v>
                </c:pt>
                <c:pt idx="557">
                  <c:v>31.4</c:v>
                </c:pt>
                <c:pt idx="558">
                  <c:v>31.4</c:v>
                </c:pt>
                <c:pt idx="559">
                  <c:v>31.4</c:v>
                </c:pt>
                <c:pt idx="560">
                  <c:v>31.4</c:v>
                </c:pt>
                <c:pt idx="561">
                  <c:v>31.4</c:v>
                </c:pt>
                <c:pt idx="562">
                  <c:v>31.2</c:v>
                </c:pt>
                <c:pt idx="563">
                  <c:v>31.2</c:v>
                </c:pt>
                <c:pt idx="564">
                  <c:v>31.2</c:v>
                </c:pt>
                <c:pt idx="565">
                  <c:v>31.2</c:v>
                </c:pt>
                <c:pt idx="566">
                  <c:v>31.2</c:v>
                </c:pt>
                <c:pt idx="567">
                  <c:v>31.2</c:v>
                </c:pt>
                <c:pt idx="568">
                  <c:v>31.2</c:v>
                </c:pt>
                <c:pt idx="569">
                  <c:v>31.2</c:v>
                </c:pt>
                <c:pt idx="570">
                  <c:v>31</c:v>
                </c:pt>
                <c:pt idx="571">
                  <c:v>31</c:v>
                </c:pt>
                <c:pt idx="572">
                  <c:v>31</c:v>
                </c:pt>
                <c:pt idx="573">
                  <c:v>31</c:v>
                </c:pt>
                <c:pt idx="574">
                  <c:v>31</c:v>
                </c:pt>
                <c:pt idx="575">
                  <c:v>31</c:v>
                </c:pt>
                <c:pt idx="576">
                  <c:v>31</c:v>
                </c:pt>
                <c:pt idx="577">
                  <c:v>31</c:v>
                </c:pt>
                <c:pt idx="578">
                  <c:v>30.9</c:v>
                </c:pt>
                <c:pt idx="579">
                  <c:v>30.9</c:v>
                </c:pt>
                <c:pt idx="580">
                  <c:v>30.9</c:v>
                </c:pt>
                <c:pt idx="581">
                  <c:v>30.9</c:v>
                </c:pt>
                <c:pt idx="582">
                  <c:v>30.9</c:v>
                </c:pt>
                <c:pt idx="583">
                  <c:v>30.9</c:v>
                </c:pt>
                <c:pt idx="584">
                  <c:v>30.9</c:v>
                </c:pt>
                <c:pt idx="585">
                  <c:v>30.9</c:v>
                </c:pt>
                <c:pt idx="586">
                  <c:v>30.7</c:v>
                </c:pt>
                <c:pt idx="587">
                  <c:v>30.7</c:v>
                </c:pt>
                <c:pt idx="588">
                  <c:v>30.7</c:v>
                </c:pt>
                <c:pt idx="589">
                  <c:v>30.7</c:v>
                </c:pt>
                <c:pt idx="590">
                  <c:v>30.7</c:v>
                </c:pt>
                <c:pt idx="591">
                  <c:v>30.7</c:v>
                </c:pt>
                <c:pt idx="592">
                  <c:v>30.7</c:v>
                </c:pt>
                <c:pt idx="593">
                  <c:v>30.7</c:v>
                </c:pt>
                <c:pt idx="594">
                  <c:v>30.5</c:v>
                </c:pt>
                <c:pt idx="595">
                  <c:v>30.5</c:v>
                </c:pt>
                <c:pt idx="596">
                  <c:v>30.5</c:v>
                </c:pt>
                <c:pt idx="597">
                  <c:v>30.5</c:v>
                </c:pt>
                <c:pt idx="598">
                  <c:v>30.5</c:v>
                </c:pt>
                <c:pt idx="599">
                  <c:v>30.5</c:v>
                </c:pt>
                <c:pt idx="600">
                  <c:v>30.5</c:v>
                </c:pt>
                <c:pt idx="601">
                  <c:v>30.5</c:v>
                </c:pt>
                <c:pt idx="602">
                  <c:v>30.4</c:v>
                </c:pt>
                <c:pt idx="603">
                  <c:v>30.4</c:v>
                </c:pt>
                <c:pt idx="604">
                  <c:v>30.4</c:v>
                </c:pt>
                <c:pt idx="605">
                  <c:v>30.4</c:v>
                </c:pt>
                <c:pt idx="606">
                  <c:v>30.4</c:v>
                </c:pt>
                <c:pt idx="607">
                  <c:v>30.4</c:v>
                </c:pt>
                <c:pt idx="608">
                  <c:v>30.4</c:v>
                </c:pt>
                <c:pt idx="609">
                  <c:v>30.4</c:v>
                </c:pt>
                <c:pt idx="610">
                  <c:v>30.4</c:v>
                </c:pt>
                <c:pt idx="611">
                  <c:v>30.2</c:v>
                </c:pt>
                <c:pt idx="612">
                  <c:v>30.2</c:v>
                </c:pt>
                <c:pt idx="613">
                  <c:v>30.2</c:v>
                </c:pt>
                <c:pt idx="614">
                  <c:v>30.2</c:v>
                </c:pt>
                <c:pt idx="615">
                  <c:v>30.2</c:v>
                </c:pt>
                <c:pt idx="616">
                  <c:v>30.2</c:v>
                </c:pt>
                <c:pt idx="617">
                  <c:v>30.2</c:v>
                </c:pt>
                <c:pt idx="618">
                  <c:v>30.2</c:v>
                </c:pt>
                <c:pt idx="619">
                  <c:v>30.2</c:v>
                </c:pt>
                <c:pt idx="620">
                  <c:v>30.2</c:v>
                </c:pt>
                <c:pt idx="621">
                  <c:v>30.2</c:v>
                </c:pt>
                <c:pt idx="622">
                  <c:v>30.2</c:v>
                </c:pt>
                <c:pt idx="623">
                  <c:v>30.2</c:v>
                </c:pt>
                <c:pt idx="624">
                  <c:v>30.2</c:v>
                </c:pt>
                <c:pt idx="625">
                  <c:v>30.2</c:v>
                </c:pt>
                <c:pt idx="626">
                  <c:v>30.2</c:v>
                </c:pt>
                <c:pt idx="627">
                  <c:v>30.2</c:v>
                </c:pt>
                <c:pt idx="628">
                  <c:v>30.2</c:v>
                </c:pt>
                <c:pt idx="629">
                  <c:v>30.2</c:v>
                </c:pt>
                <c:pt idx="630">
                  <c:v>30.2</c:v>
                </c:pt>
                <c:pt idx="631">
                  <c:v>30.2</c:v>
                </c:pt>
                <c:pt idx="632">
                  <c:v>30.2</c:v>
                </c:pt>
                <c:pt idx="633">
                  <c:v>30.2</c:v>
                </c:pt>
                <c:pt idx="634">
                  <c:v>30.2</c:v>
                </c:pt>
                <c:pt idx="635">
                  <c:v>30.1</c:v>
                </c:pt>
                <c:pt idx="636">
                  <c:v>30.1</c:v>
                </c:pt>
                <c:pt idx="637">
                  <c:v>30.1</c:v>
                </c:pt>
                <c:pt idx="638">
                  <c:v>30.1</c:v>
                </c:pt>
                <c:pt idx="639">
                  <c:v>30.1</c:v>
                </c:pt>
                <c:pt idx="640">
                  <c:v>30.1</c:v>
                </c:pt>
                <c:pt idx="641">
                  <c:v>30.1</c:v>
                </c:pt>
                <c:pt idx="642">
                  <c:v>30.1</c:v>
                </c:pt>
                <c:pt idx="643">
                  <c:v>29.9</c:v>
                </c:pt>
                <c:pt idx="644">
                  <c:v>29.9</c:v>
                </c:pt>
                <c:pt idx="645">
                  <c:v>29.9</c:v>
                </c:pt>
                <c:pt idx="646">
                  <c:v>29.9</c:v>
                </c:pt>
                <c:pt idx="647">
                  <c:v>29.9</c:v>
                </c:pt>
                <c:pt idx="648">
                  <c:v>29.9</c:v>
                </c:pt>
                <c:pt idx="649">
                  <c:v>29.9</c:v>
                </c:pt>
                <c:pt idx="650">
                  <c:v>29.9</c:v>
                </c:pt>
                <c:pt idx="651">
                  <c:v>29.9</c:v>
                </c:pt>
                <c:pt idx="652">
                  <c:v>29.9</c:v>
                </c:pt>
                <c:pt idx="653">
                  <c:v>29.9</c:v>
                </c:pt>
                <c:pt idx="654">
                  <c:v>29.9</c:v>
                </c:pt>
                <c:pt idx="655">
                  <c:v>29.9</c:v>
                </c:pt>
                <c:pt idx="656">
                  <c:v>29.9</c:v>
                </c:pt>
                <c:pt idx="657">
                  <c:v>29.9</c:v>
                </c:pt>
                <c:pt idx="658">
                  <c:v>29.9</c:v>
                </c:pt>
                <c:pt idx="659">
                  <c:v>29.9</c:v>
                </c:pt>
                <c:pt idx="660">
                  <c:v>29.9</c:v>
                </c:pt>
                <c:pt idx="661">
                  <c:v>29.9</c:v>
                </c:pt>
                <c:pt idx="662">
                  <c:v>29.9</c:v>
                </c:pt>
                <c:pt idx="663">
                  <c:v>29.9</c:v>
                </c:pt>
                <c:pt idx="664">
                  <c:v>29.9</c:v>
                </c:pt>
                <c:pt idx="665">
                  <c:v>29.9</c:v>
                </c:pt>
                <c:pt idx="666">
                  <c:v>29.9</c:v>
                </c:pt>
                <c:pt idx="667">
                  <c:v>29.9</c:v>
                </c:pt>
                <c:pt idx="668">
                  <c:v>29.9</c:v>
                </c:pt>
                <c:pt idx="669">
                  <c:v>29.9</c:v>
                </c:pt>
                <c:pt idx="670">
                  <c:v>29.9</c:v>
                </c:pt>
                <c:pt idx="671">
                  <c:v>29.9</c:v>
                </c:pt>
                <c:pt idx="672">
                  <c:v>29.9</c:v>
                </c:pt>
                <c:pt idx="673">
                  <c:v>29.9</c:v>
                </c:pt>
                <c:pt idx="674">
                  <c:v>29.9</c:v>
                </c:pt>
                <c:pt idx="675">
                  <c:v>29.9</c:v>
                </c:pt>
                <c:pt idx="676">
                  <c:v>29.9</c:v>
                </c:pt>
                <c:pt idx="677">
                  <c:v>29.9</c:v>
                </c:pt>
                <c:pt idx="678">
                  <c:v>29.9</c:v>
                </c:pt>
                <c:pt idx="679">
                  <c:v>29.9</c:v>
                </c:pt>
                <c:pt idx="680">
                  <c:v>29.9</c:v>
                </c:pt>
                <c:pt idx="681">
                  <c:v>29.9</c:v>
                </c:pt>
                <c:pt idx="682">
                  <c:v>29.9</c:v>
                </c:pt>
                <c:pt idx="683">
                  <c:v>29.9</c:v>
                </c:pt>
                <c:pt idx="684">
                  <c:v>29.9</c:v>
                </c:pt>
                <c:pt idx="685">
                  <c:v>29.9</c:v>
                </c:pt>
                <c:pt idx="686">
                  <c:v>29.9</c:v>
                </c:pt>
                <c:pt idx="687">
                  <c:v>29.9</c:v>
                </c:pt>
                <c:pt idx="688">
                  <c:v>29.9</c:v>
                </c:pt>
                <c:pt idx="689">
                  <c:v>29.9</c:v>
                </c:pt>
                <c:pt idx="690">
                  <c:v>29.9</c:v>
                </c:pt>
                <c:pt idx="691">
                  <c:v>29.9</c:v>
                </c:pt>
                <c:pt idx="692">
                  <c:v>29.9</c:v>
                </c:pt>
                <c:pt idx="693">
                  <c:v>29.8</c:v>
                </c:pt>
                <c:pt idx="694">
                  <c:v>29.8</c:v>
                </c:pt>
                <c:pt idx="695">
                  <c:v>29.8</c:v>
                </c:pt>
                <c:pt idx="696">
                  <c:v>29.8</c:v>
                </c:pt>
                <c:pt idx="697">
                  <c:v>29.8</c:v>
                </c:pt>
                <c:pt idx="698">
                  <c:v>29.8</c:v>
                </c:pt>
                <c:pt idx="699">
                  <c:v>29.8</c:v>
                </c:pt>
                <c:pt idx="700">
                  <c:v>29.8</c:v>
                </c:pt>
                <c:pt idx="701">
                  <c:v>29.8</c:v>
                </c:pt>
                <c:pt idx="702">
                  <c:v>29.8</c:v>
                </c:pt>
                <c:pt idx="703">
                  <c:v>29.8</c:v>
                </c:pt>
                <c:pt idx="704">
                  <c:v>29.8</c:v>
                </c:pt>
                <c:pt idx="705">
                  <c:v>29.8</c:v>
                </c:pt>
                <c:pt idx="706">
                  <c:v>29.8</c:v>
                </c:pt>
                <c:pt idx="707">
                  <c:v>29.8</c:v>
                </c:pt>
                <c:pt idx="708">
                  <c:v>29.8</c:v>
                </c:pt>
                <c:pt idx="709">
                  <c:v>29.8</c:v>
                </c:pt>
                <c:pt idx="710">
                  <c:v>29.8</c:v>
                </c:pt>
                <c:pt idx="711">
                  <c:v>29.8</c:v>
                </c:pt>
                <c:pt idx="712">
                  <c:v>29.8</c:v>
                </c:pt>
                <c:pt idx="713">
                  <c:v>29.8</c:v>
                </c:pt>
                <c:pt idx="714">
                  <c:v>29.8</c:v>
                </c:pt>
                <c:pt idx="715">
                  <c:v>29.8</c:v>
                </c:pt>
                <c:pt idx="716">
                  <c:v>29.8</c:v>
                </c:pt>
                <c:pt idx="717">
                  <c:v>29.8</c:v>
                </c:pt>
                <c:pt idx="718">
                  <c:v>29.8</c:v>
                </c:pt>
                <c:pt idx="719">
                  <c:v>29.8</c:v>
                </c:pt>
                <c:pt idx="720">
                  <c:v>29.8</c:v>
                </c:pt>
                <c:pt idx="721">
                  <c:v>29.8</c:v>
                </c:pt>
                <c:pt idx="722">
                  <c:v>29.8</c:v>
                </c:pt>
                <c:pt idx="723">
                  <c:v>29.8</c:v>
                </c:pt>
                <c:pt idx="724">
                  <c:v>29.8</c:v>
                </c:pt>
                <c:pt idx="725">
                  <c:v>29.8</c:v>
                </c:pt>
                <c:pt idx="726">
                  <c:v>29.8</c:v>
                </c:pt>
                <c:pt idx="727">
                  <c:v>29.8</c:v>
                </c:pt>
                <c:pt idx="728">
                  <c:v>29.8</c:v>
                </c:pt>
                <c:pt idx="729">
                  <c:v>29.8</c:v>
                </c:pt>
                <c:pt idx="730">
                  <c:v>29.8</c:v>
                </c:pt>
                <c:pt idx="731">
                  <c:v>29.8</c:v>
                </c:pt>
                <c:pt idx="732">
                  <c:v>29.8</c:v>
                </c:pt>
                <c:pt idx="733">
                  <c:v>29.8</c:v>
                </c:pt>
                <c:pt idx="734">
                  <c:v>29.8</c:v>
                </c:pt>
                <c:pt idx="735">
                  <c:v>29.8</c:v>
                </c:pt>
                <c:pt idx="736">
                  <c:v>29.8</c:v>
                </c:pt>
                <c:pt idx="737">
                  <c:v>29.8</c:v>
                </c:pt>
                <c:pt idx="738">
                  <c:v>29.8</c:v>
                </c:pt>
                <c:pt idx="739">
                  <c:v>29.8</c:v>
                </c:pt>
                <c:pt idx="740">
                  <c:v>29.8</c:v>
                </c:pt>
                <c:pt idx="741">
                  <c:v>29.8</c:v>
                </c:pt>
                <c:pt idx="742">
                  <c:v>29.6</c:v>
                </c:pt>
                <c:pt idx="743">
                  <c:v>29.6</c:v>
                </c:pt>
                <c:pt idx="744">
                  <c:v>29.6</c:v>
                </c:pt>
                <c:pt idx="745">
                  <c:v>29.6</c:v>
                </c:pt>
                <c:pt idx="746">
                  <c:v>29.6</c:v>
                </c:pt>
                <c:pt idx="747">
                  <c:v>29.6</c:v>
                </c:pt>
                <c:pt idx="748">
                  <c:v>29.6</c:v>
                </c:pt>
                <c:pt idx="749">
                  <c:v>29.6</c:v>
                </c:pt>
                <c:pt idx="750">
                  <c:v>29.6</c:v>
                </c:pt>
                <c:pt idx="751">
                  <c:v>29.6</c:v>
                </c:pt>
                <c:pt idx="752">
                  <c:v>29.6</c:v>
                </c:pt>
                <c:pt idx="753">
                  <c:v>29.6</c:v>
                </c:pt>
                <c:pt idx="754">
                  <c:v>29.6</c:v>
                </c:pt>
                <c:pt idx="755">
                  <c:v>29.6</c:v>
                </c:pt>
                <c:pt idx="756">
                  <c:v>29.6</c:v>
                </c:pt>
                <c:pt idx="757">
                  <c:v>29.6</c:v>
                </c:pt>
                <c:pt idx="758">
                  <c:v>29.6</c:v>
                </c:pt>
                <c:pt idx="759">
                  <c:v>29.6</c:v>
                </c:pt>
                <c:pt idx="760">
                  <c:v>29.6</c:v>
                </c:pt>
                <c:pt idx="761">
                  <c:v>29.6</c:v>
                </c:pt>
                <c:pt idx="762">
                  <c:v>29.6</c:v>
                </c:pt>
                <c:pt idx="763">
                  <c:v>29.6</c:v>
                </c:pt>
                <c:pt idx="764">
                  <c:v>29.6</c:v>
                </c:pt>
                <c:pt idx="765">
                  <c:v>29.6</c:v>
                </c:pt>
                <c:pt idx="766">
                  <c:v>29.6</c:v>
                </c:pt>
                <c:pt idx="767">
                  <c:v>29.6</c:v>
                </c:pt>
                <c:pt idx="768">
                  <c:v>29.6</c:v>
                </c:pt>
                <c:pt idx="769">
                  <c:v>29.6</c:v>
                </c:pt>
                <c:pt idx="770">
                  <c:v>29.6</c:v>
                </c:pt>
                <c:pt idx="771">
                  <c:v>29.6</c:v>
                </c:pt>
                <c:pt idx="772">
                  <c:v>29.6</c:v>
                </c:pt>
                <c:pt idx="773">
                  <c:v>29.6</c:v>
                </c:pt>
                <c:pt idx="774">
                  <c:v>29.4</c:v>
                </c:pt>
                <c:pt idx="775">
                  <c:v>29.4</c:v>
                </c:pt>
                <c:pt idx="776">
                  <c:v>29.4</c:v>
                </c:pt>
                <c:pt idx="777">
                  <c:v>29.4</c:v>
                </c:pt>
                <c:pt idx="778">
                  <c:v>29.4</c:v>
                </c:pt>
                <c:pt idx="779">
                  <c:v>29.4</c:v>
                </c:pt>
                <c:pt idx="780">
                  <c:v>29.4</c:v>
                </c:pt>
                <c:pt idx="781">
                  <c:v>29.4</c:v>
                </c:pt>
                <c:pt idx="782">
                  <c:v>29.4</c:v>
                </c:pt>
                <c:pt idx="783">
                  <c:v>29.6</c:v>
                </c:pt>
                <c:pt idx="784">
                  <c:v>29.6</c:v>
                </c:pt>
                <c:pt idx="785">
                  <c:v>29.6</c:v>
                </c:pt>
                <c:pt idx="786">
                  <c:v>29.6</c:v>
                </c:pt>
                <c:pt idx="787">
                  <c:v>29.6</c:v>
                </c:pt>
                <c:pt idx="788">
                  <c:v>29.6</c:v>
                </c:pt>
                <c:pt idx="789">
                  <c:v>29.6</c:v>
                </c:pt>
                <c:pt idx="790">
                  <c:v>29.6</c:v>
                </c:pt>
                <c:pt idx="791">
                  <c:v>29.8</c:v>
                </c:pt>
                <c:pt idx="792">
                  <c:v>29.8</c:v>
                </c:pt>
                <c:pt idx="793">
                  <c:v>29.8</c:v>
                </c:pt>
                <c:pt idx="794">
                  <c:v>29.8</c:v>
                </c:pt>
                <c:pt idx="795">
                  <c:v>29.8</c:v>
                </c:pt>
                <c:pt idx="796">
                  <c:v>29.8</c:v>
                </c:pt>
                <c:pt idx="797">
                  <c:v>29.8</c:v>
                </c:pt>
                <c:pt idx="798">
                  <c:v>29.8</c:v>
                </c:pt>
                <c:pt idx="799">
                  <c:v>30</c:v>
                </c:pt>
                <c:pt idx="800">
                  <c:v>30</c:v>
                </c:pt>
                <c:pt idx="801">
                  <c:v>30</c:v>
                </c:pt>
                <c:pt idx="802">
                  <c:v>30</c:v>
                </c:pt>
                <c:pt idx="803">
                  <c:v>30</c:v>
                </c:pt>
                <c:pt idx="804">
                  <c:v>30</c:v>
                </c:pt>
                <c:pt idx="805">
                  <c:v>30</c:v>
                </c:pt>
                <c:pt idx="806">
                  <c:v>30</c:v>
                </c:pt>
                <c:pt idx="807">
                  <c:v>30.4</c:v>
                </c:pt>
                <c:pt idx="808">
                  <c:v>30.4</c:v>
                </c:pt>
                <c:pt idx="809">
                  <c:v>30.4</c:v>
                </c:pt>
                <c:pt idx="810">
                  <c:v>30.4</c:v>
                </c:pt>
                <c:pt idx="811">
                  <c:v>30.4</c:v>
                </c:pt>
                <c:pt idx="812">
                  <c:v>30.4</c:v>
                </c:pt>
                <c:pt idx="813">
                  <c:v>30.4</c:v>
                </c:pt>
                <c:pt idx="814">
                  <c:v>30.4</c:v>
                </c:pt>
                <c:pt idx="815">
                  <c:v>30.9</c:v>
                </c:pt>
                <c:pt idx="816">
                  <c:v>30.9</c:v>
                </c:pt>
                <c:pt idx="817">
                  <c:v>30.9</c:v>
                </c:pt>
                <c:pt idx="818">
                  <c:v>30.9</c:v>
                </c:pt>
                <c:pt idx="819">
                  <c:v>30.9</c:v>
                </c:pt>
                <c:pt idx="820">
                  <c:v>30.9</c:v>
                </c:pt>
                <c:pt idx="821">
                  <c:v>30.9</c:v>
                </c:pt>
                <c:pt idx="822">
                  <c:v>30.9</c:v>
                </c:pt>
                <c:pt idx="823">
                  <c:v>31.4</c:v>
                </c:pt>
                <c:pt idx="824">
                  <c:v>31.4</c:v>
                </c:pt>
                <c:pt idx="825">
                  <c:v>31.4</c:v>
                </c:pt>
                <c:pt idx="826">
                  <c:v>31.4</c:v>
                </c:pt>
                <c:pt idx="827">
                  <c:v>31.4</c:v>
                </c:pt>
                <c:pt idx="828">
                  <c:v>31.4</c:v>
                </c:pt>
                <c:pt idx="829">
                  <c:v>31.4</c:v>
                </c:pt>
                <c:pt idx="830">
                  <c:v>31.4</c:v>
                </c:pt>
                <c:pt idx="831">
                  <c:v>31.4</c:v>
                </c:pt>
                <c:pt idx="832">
                  <c:v>31.8</c:v>
                </c:pt>
                <c:pt idx="833">
                  <c:v>31.8</c:v>
                </c:pt>
                <c:pt idx="834">
                  <c:v>31.8</c:v>
                </c:pt>
                <c:pt idx="835">
                  <c:v>31.8</c:v>
                </c:pt>
                <c:pt idx="836">
                  <c:v>31.8</c:v>
                </c:pt>
                <c:pt idx="837">
                  <c:v>31.8</c:v>
                </c:pt>
                <c:pt idx="838">
                  <c:v>31.8</c:v>
                </c:pt>
                <c:pt idx="839">
                  <c:v>31.8</c:v>
                </c:pt>
                <c:pt idx="840">
                  <c:v>32.200000000000003</c:v>
                </c:pt>
                <c:pt idx="841">
                  <c:v>32.200000000000003</c:v>
                </c:pt>
                <c:pt idx="842">
                  <c:v>32.200000000000003</c:v>
                </c:pt>
                <c:pt idx="843">
                  <c:v>32.200000000000003</c:v>
                </c:pt>
                <c:pt idx="844">
                  <c:v>32.200000000000003</c:v>
                </c:pt>
                <c:pt idx="845">
                  <c:v>32.200000000000003</c:v>
                </c:pt>
                <c:pt idx="846">
                  <c:v>32.200000000000003</c:v>
                </c:pt>
                <c:pt idx="847">
                  <c:v>32.200000000000003</c:v>
                </c:pt>
                <c:pt idx="848">
                  <c:v>32.6</c:v>
                </c:pt>
                <c:pt idx="849">
                  <c:v>32.6</c:v>
                </c:pt>
                <c:pt idx="850">
                  <c:v>32.6</c:v>
                </c:pt>
                <c:pt idx="851">
                  <c:v>32.6</c:v>
                </c:pt>
                <c:pt idx="852">
                  <c:v>32.6</c:v>
                </c:pt>
                <c:pt idx="853">
                  <c:v>32.6</c:v>
                </c:pt>
                <c:pt idx="854">
                  <c:v>32.6</c:v>
                </c:pt>
                <c:pt idx="855">
                  <c:v>32.6</c:v>
                </c:pt>
                <c:pt idx="856">
                  <c:v>32.9</c:v>
                </c:pt>
                <c:pt idx="857">
                  <c:v>32.9</c:v>
                </c:pt>
                <c:pt idx="858">
                  <c:v>32.9</c:v>
                </c:pt>
                <c:pt idx="859">
                  <c:v>32.9</c:v>
                </c:pt>
                <c:pt idx="860">
                  <c:v>32.9</c:v>
                </c:pt>
                <c:pt idx="861">
                  <c:v>32.9</c:v>
                </c:pt>
                <c:pt idx="862">
                  <c:v>32.9</c:v>
                </c:pt>
                <c:pt idx="863">
                  <c:v>32.9</c:v>
                </c:pt>
                <c:pt idx="864">
                  <c:v>33</c:v>
                </c:pt>
                <c:pt idx="865">
                  <c:v>33</c:v>
                </c:pt>
                <c:pt idx="866">
                  <c:v>33</c:v>
                </c:pt>
                <c:pt idx="867">
                  <c:v>33</c:v>
                </c:pt>
                <c:pt idx="868">
                  <c:v>33</c:v>
                </c:pt>
                <c:pt idx="869">
                  <c:v>33</c:v>
                </c:pt>
                <c:pt idx="870">
                  <c:v>33</c:v>
                </c:pt>
                <c:pt idx="871">
                  <c:v>33</c:v>
                </c:pt>
                <c:pt idx="872">
                  <c:v>33.1</c:v>
                </c:pt>
                <c:pt idx="873">
                  <c:v>33.1</c:v>
                </c:pt>
                <c:pt idx="874">
                  <c:v>33.1</c:v>
                </c:pt>
                <c:pt idx="875">
                  <c:v>33.1</c:v>
                </c:pt>
                <c:pt idx="876">
                  <c:v>33.1</c:v>
                </c:pt>
                <c:pt idx="877">
                  <c:v>33.1</c:v>
                </c:pt>
                <c:pt idx="878">
                  <c:v>33.1</c:v>
                </c:pt>
                <c:pt idx="879">
                  <c:v>33.1</c:v>
                </c:pt>
                <c:pt idx="880">
                  <c:v>33.1</c:v>
                </c:pt>
                <c:pt idx="881">
                  <c:v>33.1</c:v>
                </c:pt>
                <c:pt idx="882">
                  <c:v>33.1</c:v>
                </c:pt>
                <c:pt idx="883">
                  <c:v>33.1</c:v>
                </c:pt>
                <c:pt idx="884">
                  <c:v>33.1</c:v>
                </c:pt>
                <c:pt idx="885">
                  <c:v>33.1</c:v>
                </c:pt>
                <c:pt idx="886">
                  <c:v>33.1</c:v>
                </c:pt>
                <c:pt idx="887">
                  <c:v>33.1</c:v>
                </c:pt>
                <c:pt idx="888">
                  <c:v>33.1</c:v>
                </c:pt>
                <c:pt idx="889">
                  <c:v>33</c:v>
                </c:pt>
                <c:pt idx="890">
                  <c:v>33</c:v>
                </c:pt>
                <c:pt idx="891">
                  <c:v>33</c:v>
                </c:pt>
                <c:pt idx="892">
                  <c:v>33</c:v>
                </c:pt>
                <c:pt idx="893">
                  <c:v>33</c:v>
                </c:pt>
                <c:pt idx="894">
                  <c:v>33</c:v>
                </c:pt>
                <c:pt idx="895">
                  <c:v>33</c:v>
                </c:pt>
                <c:pt idx="896">
                  <c:v>33</c:v>
                </c:pt>
                <c:pt idx="897">
                  <c:v>33.1</c:v>
                </c:pt>
                <c:pt idx="898">
                  <c:v>33.1</c:v>
                </c:pt>
                <c:pt idx="899">
                  <c:v>33.1</c:v>
                </c:pt>
                <c:pt idx="900">
                  <c:v>33.1</c:v>
                </c:pt>
                <c:pt idx="901">
                  <c:v>33.1</c:v>
                </c:pt>
                <c:pt idx="902">
                  <c:v>33.1</c:v>
                </c:pt>
                <c:pt idx="903">
                  <c:v>33.1</c:v>
                </c:pt>
                <c:pt idx="904">
                  <c:v>33.1</c:v>
                </c:pt>
                <c:pt idx="905">
                  <c:v>32.9</c:v>
                </c:pt>
                <c:pt idx="906">
                  <c:v>32.9</c:v>
                </c:pt>
                <c:pt idx="907">
                  <c:v>32.9</c:v>
                </c:pt>
                <c:pt idx="908">
                  <c:v>32.9</c:v>
                </c:pt>
                <c:pt idx="909">
                  <c:v>32.9</c:v>
                </c:pt>
                <c:pt idx="910">
                  <c:v>32.9</c:v>
                </c:pt>
                <c:pt idx="911">
                  <c:v>32.9</c:v>
                </c:pt>
                <c:pt idx="912">
                  <c:v>32.9</c:v>
                </c:pt>
                <c:pt idx="913">
                  <c:v>32.9</c:v>
                </c:pt>
                <c:pt idx="914">
                  <c:v>32.700000000000003</c:v>
                </c:pt>
                <c:pt idx="915">
                  <c:v>32.700000000000003</c:v>
                </c:pt>
                <c:pt idx="916">
                  <c:v>32.700000000000003</c:v>
                </c:pt>
                <c:pt idx="917">
                  <c:v>32.700000000000003</c:v>
                </c:pt>
                <c:pt idx="918">
                  <c:v>32.700000000000003</c:v>
                </c:pt>
                <c:pt idx="919">
                  <c:v>32.700000000000003</c:v>
                </c:pt>
                <c:pt idx="920">
                  <c:v>32.700000000000003</c:v>
                </c:pt>
                <c:pt idx="921">
                  <c:v>32.700000000000003</c:v>
                </c:pt>
                <c:pt idx="922">
                  <c:v>32.700000000000003</c:v>
                </c:pt>
                <c:pt idx="923">
                  <c:v>32.700000000000003</c:v>
                </c:pt>
                <c:pt idx="924">
                  <c:v>32.700000000000003</c:v>
                </c:pt>
                <c:pt idx="925">
                  <c:v>32.700000000000003</c:v>
                </c:pt>
                <c:pt idx="926">
                  <c:v>32.700000000000003</c:v>
                </c:pt>
                <c:pt idx="927">
                  <c:v>32.700000000000003</c:v>
                </c:pt>
                <c:pt idx="928">
                  <c:v>32.700000000000003</c:v>
                </c:pt>
                <c:pt idx="929">
                  <c:v>32.700000000000003</c:v>
                </c:pt>
                <c:pt idx="930">
                  <c:v>32.5</c:v>
                </c:pt>
                <c:pt idx="931">
                  <c:v>32.5</c:v>
                </c:pt>
                <c:pt idx="932">
                  <c:v>32.5</c:v>
                </c:pt>
                <c:pt idx="933">
                  <c:v>32.5</c:v>
                </c:pt>
                <c:pt idx="934">
                  <c:v>32.5</c:v>
                </c:pt>
                <c:pt idx="935">
                  <c:v>32.5</c:v>
                </c:pt>
                <c:pt idx="936">
                  <c:v>32.5</c:v>
                </c:pt>
                <c:pt idx="937">
                  <c:v>32.5</c:v>
                </c:pt>
                <c:pt idx="938">
                  <c:v>32.299999999999997</c:v>
                </c:pt>
                <c:pt idx="939">
                  <c:v>32.299999999999997</c:v>
                </c:pt>
                <c:pt idx="940">
                  <c:v>32.299999999999997</c:v>
                </c:pt>
                <c:pt idx="941">
                  <c:v>32.299999999999997</c:v>
                </c:pt>
                <c:pt idx="942">
                  <c:v>32.299999999999997</c:v>
                </c:pt>
                <c:pt idx="943">
                  <c:v>32.299999999999997</c:v>
                </c:pt>
                <c:pt idx="944">
                  <c:v>32.299999999999997</c:v>
                </c:pt>
                <c:pt idx="945">
                  <c:v>32.299999999999997</c:v>
                </c:pt>
                <c:pt idx="946">
                  <c:v>32.1</c:v>
                </c:pt>
                <c:pt idx="947">
                  <c:v>32.1</c:v>
                </c:pt>
                <c:pt idx="948">
                  <c:v>32.1</c:v>
                </c:pt>
                <c:pt idx="949">
                  <c:v>32.1</c:v>
                </c:pt>
                <c:pt idx="950">
                  <c:v>32.1</c:v>
                </c:pt>
                <c:pt idx="951">
                  <c:v>32.1</c:v>
                </c:pt>
                <c:pt idx="952">
                  <c:v>32.1</c:v>
                </c:pt>
                <c:pt idx="953">
                  <c:v>32.1</c:v>
                </c:pt>
                <c:pt idx="954">
                  <c:v>32</c:v>
                </c:pt>
                <c:pt idx="955">
                  <c:v>32</c:v>
                </c:pt>
                <c:pt idx="956">
                  <c:v>32</c:v>
                </c:pt>
                <c:pt idx="957">
                  <c:v>32</c:v>
                </c:pt>
                <c:pt idx="958">
                  <c:v>32</c:v>
                </c:pt>
                <c:pt idx="959">
                  <c:v>32</c:v>
                </c:pt>
                <c:pt idx="960">
                  <c:v>32</c:v>
                </c:pt>
                <c:pt idx="961">
                  <c:v>32</c:v>
                </c:pt>
                <c:pt idx="962">
                  <c:v>32</c:v>
                </c:pt>
                <c:pt idx="963">
                  <c:v>31.8</c:v>
                </c:pt>
                <c:pt idx="964">
                  <c:v>31.8</c:v>
                </c:pt>
                <c:pt idx="965">
                  <c:v>31.8</c:v>
                </c:pt>
                <c:pt idx="966">
                  <c:v>31.8</c:v>
                </c:pt>
                <c:pt idx="967">
                  <c:v>31.8</c:v>
                </c:pt>
                <c:pt idx="968">
                  <c:v>31.8</c:v>
                </c:pt>
                <c:pt idx="969">
                  <c:v>31.8</c:v>
                </c:pt>
                <c:pt idx="970">
                  <c:v>31.7</c:v>
                </c:pt>
                <c:pt idx="971">
                  <c:v>31.7</c:v>
                </c:pt>
                <c:pt idx="972">
                  <c:v>31.7</c:v>
                </c:pt>
                <c:pt idx="973">
                  <c:v>31.7</c:v>
                </c:pt>
                <c:pt idx="974">
                  <c:v>31.7</c:v>
                </c:pt>
                <c:pt idx="975">
                  <c:v>31.7</c:v>
                </c:pt>
                <c:pt idx="976">
                  <c:v>31.7</c:v>
                </c:pt>
                <c:pt idx="977">
                  <c:v>31.7</c:v>
                </c:pt>
                <c:pt idx="978">
                  <c:v>31.7</c:v>
                </c:pt>
                <c:pt idx="979">
                  <c:v>31.6</c:v>
                </c:pt>
                <c:pt idx="980">
                  <c:v>31.6</c:v>
                </c:pt>
                <c:pt idx="981">
                  <c:v>31.6</c:v>
                </c:pt>
                <c:pt idx="982">
                  <c:v>31.6</c:v>
                </c:pt>
                <c:pt idx="983">
                  <c:v>31.6</c:v>
                </c:pt>
                <c:pt idx="984">
                  <c:v>31.6</c:v>
                </c:pt>
                <c:pt idx="985">
                  <c:v>31.6</c:v>
                </c:pt>
                <c:pt idx="986">
                  <c:v>31.6</c:v>
                </c:pt>
                <c:pt idx="987">
                  <c:v>31.4</c:v>
                </c:pt>
                <c:pt idx="988">
                  <c:v>31.4</c:v>
                </c:pt>
                <c:pt idx="989">
                  <c:v>31.4</c:v>
                </c:pt>
                <c:pt idx="990">
                  <c:v>31.4</c:v>
                </c:pt>
                <c:pt idx="991">
                  <c:v>31.4</c:v>
                </c:pt>
                <c:pt idx="992">
                  <c:v>31.4</c:v>
                </c:pt>
                <c:pt idx="993">
                  <c:v>31.4</c:v>
                </c:pt>
                <c:pt idx="994">
                  <c:v>31.4</c:v>
                </c:pt>
                <c:pt idx="995">
                  <c:v>31.3</c:v>
                </c:pt>
                <c:pt idx="996">
                  <c:v>31.3</c:v>
                </c:pt>
                <c:pt idx="997">
                  <c:v>31.3</c:v>
                </c:pt>
                <c:pt idx="998">
                  <c:v>31.3</c:v>
                </c:pt>
                <c:pt idx="999">
                  <c:v>31.3</c:v>
                </c:pt>
                <c:pt idx="1000">
                  <c:v>31.3</c:v>
                </c:pt>
                <c:pt idx="1001">
                  <c:v>31.3</c:v>
                </c:pt>
                <c:pt idx="1002">
                  <c:v>31.3</c:v>
                </c:pt>
                <c:pt idx="1003">
                  <c:v>31.1</c:v>
                </c:pt>
                <c:pt idx="1004">
                  <c:v>31.1</c:v>
                </c:pt>
                <c:pt idx="1005">
                  <c:v>31.1</c:v>
                </c:pt>
                <c:pt idx="1006">
                  <c:v>31.1</c:v>
                </c:pt>
                <c:pt idx="1007">
                  <c:v>31.1</c:v>
                </c:pt>
                <c:pt idx="1008">
                  <c:v>31.1</c:v>
                </c:pt>
                <c:pt idx="1009">
                  <c:v>31.1</c:v>
                </c:pt>
                <c:pt idx="1010">
                  <c:v>31.1</c:v>
                </c:pt>
                <c:pt idx="1011">
                  <c:v>31.1</c:v>
                </c:pt>
                <c:pt idx="1012">
                  <c:v>31</c:v>
                </c:pt>
                <c:pt idx="1013">
                  <c:v>31</c:v>
                </c:pt>
                <c:pt idx="1014">
                  <c:v>31</c:v>
                </c:pt>
                <c:pt idx="1015">
                  <c:v>31</c:v>
                </c:pt>
                <c:pt idx="1016">
                  <c:v>31</c:v>
                </c:pt>
                <c:pt idx="1017">
                  <c:v>31</c:v>
                </c:pt>
                <c:pt idx="1018">
                  <c:v>31</c:v>
                </c:pt>
                <c:pt idx="1019">
                  <c:v>31</c:v>
                </c:pt>
                <c:pt idx="1020">
                  <c:v>31</c:v>
                </c:pt>
                <c:pt idx="1021">
                  <c:v>31</c:v>
                </c:pt>
                <c:pt idx="1022">
                  <c:v>31</c:v>
                </c:pt>
                <c:pt idx="1023">
                  <c:v>31</c:v>
                </c:pt>
                <c:pt idx="1024">
                  <c:v>31</c:v>
                </c:pt>
                <c:pt idx="1025">
                  <c:v>31</c:v>
                </c:pt>
                <c:pt idx="1026">
                  <c:v>31</c:v>
                </c:pt>
                <c:pt idx="1027">
                  <c:v>31</c:v>
                </c:pt>
                <c:pt idx="1028">
                  <c:v>30.9</c:v>
                </c:pt>
                <c:pt idx="1029">
                  <c:v>30.9</c:v>
                </c:pt>
                <c:pt idx="1030">
                  <c:v>30.9</c:v>
                </c:pt>
                <c:pt idx="1031">
                  <c:v>30.9</c:v>
                </c:pt>
                <c:pt idx="1032">
                  <c:v>30.9</c:v>
                </c:pt>
                <c:pt idx="1033">
                  <c:v>30.9</c:v>
                </c:pt>
                <c:pt idx="1034">
                  <c:v>30.9</c:v>
                </c:pt>
                <c:pt idx="1035">
                  <c:v>30.9</c:v>
                </c:pt>
                <c:pt idx="1036">
                  <c:v>30.8</c:v>
                </c:pt>
                <c:pt idx="1037">
                  <c:v>30.8</c:v>
                </c:pt>
                <c:pt idx="1038">
                  <c:v>30.8</c:v>
                </c:pt>
                <c:pt idx="1039">
                  <c:v>30.8</c:v>
                </c:pt>
                <c:pt idx="1040">
                  <c:v>30.8</c:v>
                </c:pt>
                <c:pt idx="1041">
                  <c:v>30.8</c:v>
                </c:pt>
                <c:pt idx="1042">
                  <c:v>30.8</c:v>
                </c:pt>
                <c:pt idx="1043">
                  <c:v>30.8</c:v>
                </c:pt>
                <c:pt idx="1044">
                  <c:v>30.7</c:v>
                </c:pt>
                <c:pt idx="1045">
                  <c:v>30.7</c:v>
                </c:pt>
                <c:pt idx="1046">
                  <c:v>30.7</c:v>
                </c:pt>
                <c:pt idx="1047">
                  <c:v>30.7</c:v>
                </c:pt>
                <c:pt idx="1048">
                  <c:v>30.7</c:v>
                </c:pt>
                <c:pt idx="1049">
                  <c:v>30.7</c:v>
                </c:pt>
                <c:pt idx="1050">
                  <c:v>30.7</c:v>
                </c:pt>
                <c:pt idx="1051">
                  <c:v>30.7</c:v>
                </c:pt>
                <c:pt idx="1052">
                  <c:v>30.7</c:v>
                </c:pt>
                <c:pt idx="1053">
                  <c:v>30.7</c:v>
                </c:pt>
                <c:pt idx="1054">
                  <c:v>30.7</c:v>
                </c:pt>
                <c:pt idx="1055">
                  <c:v>30.7</c:v>
                </c:pt>
                <c:pt idx="1056">
                  <c:v>30.7</c:v>
                </c:pt>
                <c:pt idx="1057">
                  <c:v>30.7</c:v>
                </c:pt>
                <c:pt idx="1058">
                  <c:v>30.7</c:v>
                </c:pt>
                <c:pt idx="1059">
                  <c:v>30.7</c:v>
                </c:pt>
                <c:pt idx="1060">
                  <c:v>30.7</c:v>
                </c:pt>
                <c:pt idx="1061">
                  <c:v>30.5</c:v>
                </c:pt>
                <c:pt idx="1062">
                  <c:v>30.5</c:v>
                </c:pt>
                <c:pt idx="1063">
                  <c:v>30.5</c:v>
                </c:pt>
                <c:pt idx="1064">
                  <c:v>30.5</c:v>
                </c:pt>
                <c:pt idx="1065">
                  <c:v>30.5</c:v>
                </c:pt>
                <c:pt idx="1066">
                  <c:v>30.5</c:v>
                </c:pt>
                <c:pt idx="1067">
                  <c:v>30.5</c:v>
                </c:pt>
                <c:pt idx="1068">
                  <c:v>30.5</c:v>
                </c:pt>
                <c:pt idx="1069">
                  <c:v>30.4</c:v>
                </c:pt>
                <c:pt idx="1070">
                  <c:v>30.4</c:v>
                </c:pt>
                <c:pt idx="1071">
                  <c:v>30.4</c:v>
                </c:pt>
                <c:pt idx="1072">
                  <c:v>30.4</c:v>
                </c:pt>
                <c:pt idx="1073">
                  <c:v>30.4</c:v>
                </c:pt>
                <c:pt idx="1074">
                  <c:v>30.4</c:v>
                </c:pt>
                <c:pt idx="1075">
                  <c:v>30.4</c:v>
                </c:pt>
                <c:pt idx="1076">
                  <c:v>30.4</c:v>
                </c:pt>
                <c:pt idx="1077">
                  <c:v>30.4</c:v>
                </c:pt>
                <c:pt idx="1078">
                  <c:v>30.4</c:v>
                </c:pt>
                <c:pt idx="1079">
                  <c:v>30.4</c:v>
                </c:pt>
                <c:pt idx="1080">
                  <c:v>30.4</c:v>
                </c:pt>
                <c:pt idx="1081">
                  <c:v>30.4</c:v>
                </c:pt>
                <c:pt idx="1082">
                  <c:v>30.4</c:v>
                </c:pt>
                <c:pt idx="1083">
                  <c:v>30.4</c:v>
                </c:pt>
                <c:pt idx="1084">
                  <c:v>30.4</c:v>
                </c:pt>
                <c:pt idx="1085">
                  <c:v>30.3</c:v>
                </c:pt>
                <c:pt idx="1086">
                  <c:v>30.3</c:v>
                </c:pt>
                <c:pt idx="1087">
                  <c:v>30.3</c:v>
                </c:pt>
                <c:pt idx="1088">
                  <c:v>30.3</c:v>
                </c:pt>
                <c:pt idx="1089">
                  <c:v>30.3</c:v>
                </c:pt>
                <c:pt idx="1090">
                  <c:v>30.3</c:v>
                </c:pt>
                <c:pt idx="1091">
                  <c:v>30.3</c:v>
                </c:pt>
                <c:pt idx="1092">
                  <c:v>30.3</c:v>
                </c:pt>
                <c:pt idx="1093">
                  <c:v>30.3</c:v>
                </c:pt>
                <c:pt idx="1094">
                  <c:v>30.2</c:v>
                </c:pt>
                <c:pt idx="1095">
                  <c:v>30.2</c:v>
                </c:pt>
                <c:pt idx="1096">
                  <c:v>30.2</c:v>
                </c:pt>
                <c:pt idx="1097">
                  <c:v>30.2</c:v>
                </c:pt>
                <c:pt idx="1098">
                  <c:v>30.2</c:v>
                </c:pt>
                <c:pt idx="1099">
                  <c:v>30.2</c:v>
                </c:pt>
                <c:pt idx="1100">
                  <c:v>30.2</c:v>
                </c:pt>
                <c:pt idx="1101">
                  <c:v>30.2</c:v>
                </c:pt>
                <c:pt idx="1102">
                  <c:v>30.2</c:v>
                </c:pt>
                <c:pt idx="1103">
                  <c:v>30.2</c:v>
                </c:pt>
                <c:pt idx="1104">
                  <c:v>30.2</c:v>
                </c:pt>
                <c:pt idx="1105">
                  <c:v>30.2</c:v>
                </c:pt>
                <c:pt idx="1106">
                  <c:v>30.2</c:v>
                </c:pt>
                <c:pt idx="1107">
                  <c:v>30.2</c:v>
                </c:pt>
                <c:pt idx="1108">
                  <c:v>30.2</c:v>
                </c:pt>
                <c:pt idx="1109">
                  <c:v>30.2</c:v>
                </c:pt>
                <c:pt idx="1110">
                  <c:v>30.1</c:v>
                </c:pt>
                <c:pt idx="1111">
                  <c:v>30.1</c:v>
                </c:pt>
                <c:pt idx="1112">
                  <c:v>30.1</c:v>
                </c:pt>
                <c:pt idx="1113">
                  <c:v>30.1</c:v>
                </c:pt>
                <c:pt idx="1114">
                  <c:v>30.1</c:v>
                </c:pt>
                <c:pt idx="1115">
                  <c:v>30.1</c:v>
                </c:pt>
                <c:pt idx="1116">
                  <c:v>30.1</c:v>
                </c:pt>
                <c:pt idx="1117">
                  <c:v>30.1</c:v>
                </c:pt>
                <c:pt idx="1118">
                  <c:v>30.1</c:v>
                </c:pt>
                <c:pt idx="1119">
                  <c:v>30.1</c:v>
                </c:pt>
                <c:pt idx="1120">
                  <c:v>30.1</c:v>
                </c:pt>
                <c:pt idx="1121">
                  <c:v>30.1</c:v>
                </c:pt>
                <c:pt idx="1122">
                  <c:v>30.1</c:v>
                </c:pt>
                <c:pt idx="1123">
                  <c:v>30.1</c:v>
                </c:pt>
                <c:pt idx="1124">
                  <c:v>30.1</c:v>
                </c:pt>
                <c:pt idx="1125">
                  <c:v>30.1</c:v>
                </c:pt>
                <c:pt idx="1126">
                  <c:v>30.1</c:v>
                </c:pt>
                <c:pt idx="1127">
                  <c:v>30.1</c:v>
                </c:pt>
                <c:pt idx="1128">
                  <c:v>30.1</c:v>
                </c:pt>
                <c:pt idx="1129">
                  <c:v>30.1</c:v>
                </c:pt>
                <c:pt idx="1130">
                  <c:v>30.1</c:v>
                </c:pt>
                <c:pt idx="1131">
                  <c:v>30.1</c:v>
                </c:pt>
                <c:pt idx="1132">
                  <c:v>30.1</c:v>
                </c:pt>
                <c:pt idx="1133">
                  <c:v>30.1</c:v>
                </c:pt>
                <c:pt idx="1134">
                  <c:v>30</c:v>
                </c:pt>
                <c:pt idx="1135">
                  <c:v>30</c:v>
                </c:pt>
                <c:pt idx="1136">
                  <c:v>30</c:v>
                </c:pt>
                <c:pt idx="1137">
                  <c:v>30</c:v>
                </c:pt>
                <c:pt idx="1138">
                  <c:v>30</c:v>
                </c:pt>
                <c:pt idx="1139">
                  <c:v>30</c:v>
                </c:pt>
                <c:pt idx="1140">
                  <c:v>30</c:v>
                </c:pt>
                <c:pt idx="1141">
                  <c:v>30</c:v>
                </c:pt>
                <c:pt idx="1142">
                  <c:v>29.9</c:v>
                </c:pt>
                <c:pt idx="1143">
                  <c:v>29.9</c:v>
                </c:pt>
                <c:pt idx="1144">
                  <c:v>29.9</c:v>
                </c:pt>
                <c:pt idx="1145">
                  <c:v>29.9</c:v>
                </c:pt>
                <c:pt idx="1146">
                  <c:v>29.9</c:v>
                </c:pt>
                <c:pt idx="1147">
                  <c:v>29.9</c:v>
                </c:pt>
                <c:pt idx="1148">
                  <c:v>29.9</c:v>
                </c:pt>
                <c:pt idx="1149">
                  <c:v>29.9</c:v>
                </c:pt>
                <c:pt idx="1150">
                  <c:v>29.9</c:v>
                </c:pt>
                <c:pt idx="1151">
                  <c:v>29.9</c:v>
                </c:pt>
                <c:pt idx="1152">
                  <c:v>29.9</c:v>
                </c:pt>
                <c:pt idx="1153">
                  <c:v>29.9</c:v>
                </c:pt>
                <c:pt idx="1154">
                  <c:v>29.9</c:v>
                </c:pt>
                <c:pt idx="1155">
                  <c:v>29.9</c:v>
                </c:pt>
                <c:pt idx="1156">
                  <c:v>29.9</c:v>
                </c:pt>
                <c:pt idx="1157">
                  <c:v>29.9</c:v>
                </c:pt>
                <c:pt idx="1158">
                  <c:v>29.9</c:v>
                </c:pt>
                <c:pt idx="1159">
                  <c:v>29.8</c:v>
                </c:pt>
                <c:pt idx="1160">
                  <c:v>29.8</c:v>
                </c:pt>
                <c:pt idx="1161">
                  <c:v>29.8</c:v>
                </c:pt>
                <c:pt idx="1162">
                  <c:v>29.8</c:v>
                </c:pt>
                <c:pt idx="1163">
                  <c:v>29.8</c:v>
                </c:pt>
                <c:pt idx="1164">
                  <c:v>29.8</c:v>
                </c:pt>
                <c:pt idx="1165">
                  <c:v>29.8</c:v>
                </c:pt>
                <c:pt idx="1166">
                  <c:v>29.8</c:v>
                </c:pt>
                <c:pt idx="1167">
                  <c:v>29.8</c:v>
                </c:pt>
                <c:pt idx="1168">
                  <c:v>29.8</c:v>
                </c:pt>
                <c:pt idx="1169">
                  <c:v>29.8</c:v>
                </c:pt>
                <c:pt idx="1170">
                  <c:v>29.8</c:v>
                </c:pt>
                <c:pt idx="1171">
                  <c:v>29.8</c:v>
                </c:pt>
                <c:pt idx="1172">
                  <c:v>29.8</c:v>
                </c:pt>
                <c:pt idx="1173">
                  <c:v>29.8</c:v>
                </c:pt>
                <c:pt idx="1174">
                  <c:v>29.8</c:v>
                </c:pt>
                <c:pt idx="1175">
                  <c:v>29.8</c:v>
                </c:pt>
                <c:pt idx="1176">
                  <c:v>29.8</c:v>
                </c:pt>
                <c:pt idx="1177">
                  <c:v>29.8</c:v>
                </c:pt>
                <c:pt idx="1178">
                  <c:v>29.8</c:v>
                </c:pt>
                <c:pt idx="1179">
                  <c:v>29.8</c:v>
                </c:pt>
                <c:pt idx="1180">
                  <c:v>29.8</c:v>
                </c:pt>
                <c:pt idx="1181">
                  <c:v>29.8</c:v>
                </c:pt>
                <c:pt idx="1182">
                  <c:v>29.8</c:v>
                </c:pt>
                <c:pt idx="1183">
                  <c:v>29.8</c:v>
                </c:pt>
                <c:pt idx="1184">
                  <c:v>29.6</c:v>
                </c:pt>
                <c:pt idx="1185">
                  <c:v>29.6</c:v>
                </c:pt>
                <c:pt idx="1186">
                  <c:v>29.6</c:v>
                </c:pt>
                <c:pt idx="1187">
                  <c:v>29.6</c:v>
                </c:pt>
                <c:pt idx="1188">
                  <c:v>29.6</c:v>
                </c:pt>
                <c:pt idx="1189">
                  <c:v>29.6</c:v>
                </c:pt>
                <c:pt idx="1190">
                  <c:v>29.6</c:v>
                </c:pt>
                <c:pt idx="1191">
                  <c:v>29.6</c:v>
                </c:pt>
                <c:pt idx="1192">
                  <c:v>29.6</c:v>
                </c:pt>
                <c:pt idx="1193">
                  <c:v>29.6</c:v>
                </c:pt>
                <c:pt idx="1194">
                  <c:v>29.6</c:v>
                </c:pt>
                <c:pt idx="1195">
                  <c:v>29.6</c:v>
                </c:pt>
                <c:pt idx="1196">
                  <c:v>29.6</c:v>
                </c:pt>
                <c:pt idx="1197">
                  <c:v>29.6</c:v>
                </c:pt>
                <c:pt idx="1198">
                  <c:v>29.6</c:v>
                </c:pt>
                <c:pt idx="1199">
                  <c:v>29.6</c:v>
                </c:pt>
                <c:pt idx="1200">
                  <c:v>29.6</c:v>
                </c:pt>
                <c:pt idx="1201">
                  <c:v>29.6</c:v>
                </c:pt>
                <c:pt idx="1202">
                  <c:v>29.6</c:v>
                </c:pt>
                <c:pt idx="1203">
                  <c:v>29.6</c:v>
                </c:pt>
                <c:pt idx="1204">
                  <c:v>29.6</c:v>
                </c:pt>
                <c:pt idx="1205">
                  <c:v>29.6</c:v>
                </c:pt>
                <c:pt idx="1206">
                  <c:v>29.6</c:v>
                </c:pt>
                <c:pt idx="1207">
                  <c:v>29.6</c:v>
                </c:pt>
                <c:pt idx="1208">
                  <c:v>29.6</c:v>
                </c:pt>
                <c:pt idx="1209">
                  <c:v>29.6</c:v>
                </c:pt>
                <c:pt idx="1210">
                  <c:v>29.6</c:v>
                </c:pt>
                <c:pt idx="1211">
                  <c:v>29.6</c:v>
                </c:pt>
                <c:pt idx="1212">
                  <c:v>29.6</c:v>
                </c:pt>
                <c:pt idx="1213">
                  <c:v>29.6</c:v>
                </c:pt>
                <c:pt idx="1214">
                  <c:v>29.6</c:v>
                </c:pt>
                <c:pt idx="1215">
                  <c:v>29.6</c:v>
                </c:pt>
                <c:pt idx="1216">
                  <c:v>29.6</c:v>
                </c:pt>
                <c:pt idx="1217">
                  <c:v>29.6</c:v>
                </c:pt>
                <c:pt idx="1218">
                  <c:v>29.6</c:v>
                </c:pt>
                <c:pt idx="1219">
                  <c:v>29.6</c:v>
                </c:pt>
                <c:pt idx="1220">
                  <c:v>29.6</c:v>
                </c:pt>
                <c:pt idx="1221">
                  <c:v>29.6</c:v>
                </c:pt>
                <c:pt idx="1222">
                  <c:v>29.6</c:v>
                </c:pt>
                <c:pt idx="1223">
                  <c:v>29.6</c:v>
                </c:pt>
                <c:pt idx="1224">
                  <c:v>29.6</c:v>
                </c:pt>
                <c:pt idx="1225">
                  <c:v>29.6</c:v>
                </c:pt>
                <c:pt idx="1226">
                  <c:v>29.6</c:v>
                </c:pt>
                <c:pt idx="1227">
                  <c:v>29.6</c:v>
                </c:pt>
                <c:pt idx="1228">
                  <c:v>29.6</c:v>
                </c:pt>
                <c:pt idx="1229">
                  <c:v>29.6</c:v>
                </c:pt>
                <c:pt idx="1230">
                  <c:v>29.6</c:v>
                </c:pt>
                <c:pt idx="1231">
                  <c:v>29.6</c:v>
                </c:pt>
                <c:pt idx="1232">
                  <c:v>29.6</c:v>
                </c:pt>
                <c:pt idx="1233">
                  <c:v>29.7</c:v>
                </c:pt>
                <c:pt idx="1234">
                  <c:v>29.7</c:v>
                </c:pt>
                <c:pt idx="1235">
                  <c:v>29.7</c:v>
                </c:pt>
                <c:pt idx="1236">
                  <c:v>29.7</c:v>
                </c:pt>
                <c:pt idx="1237">
                  <c:v>29.7</c:v>
                </c:pt>
                <c:pt idx="1238">
                  <c:v>29.7</c:v>
                </c:pt>
                <c:pt idx="1239">
                  <c:v>29.7</c:v>
                </c:pt>
                <c:pt idx="1240">
                  <c:v>29.8</c:v>
                </c:pt>
                <c:pt idx="1241">
                  <c:v>29.8</c:v>
                </c:pt>
                <c:pt idx="1242">
                  <c:v>29.8</c:v>
                </c:pt>
                <c:pt idx="1243">
                  <c:v>29.8</c:v>
                </c:pt>
                <c:pt idx="1244">
                  <c:v>29.8</c:v>
                </c:pt>
                <c:pt idx="1245">
                  <c:v>29.8</c:v>
                </c:pt>
                <c:pt idx="1246">
                  <c:v>29.8</c:v>
                </c:pt>
                <c:pt idx="1247">
                  <c:v>29.8</c:v>
                </c:pt>
                <c:pt idx="1248">
                  <c:v>29.9</c:v>
                </c:pt>
                <c:pt idx="1249">
                  <c:v>29.9</c:v>
                </c:pt>
                <c:pt idx="1250">
                  <c:v>29.9</c:v>
                </c:pt>
                <c:pt idx="1251">
                  <c:v>29.9</c:v>
                </c:pt>
                <c:pt idx="1252">
                  <c:v>29.9</c:v>
                </c:pt>
                <c:pt idx="1253">
                  <c:v>29.9</c:v>
                </c:pt>
                <c:pt idx="1254">
                  <c:v>29.9</c:v>
                </c:pt>
                <c:pt idx="1255">
                  <c:v>29.9</c:v>
                </c:pt>
                <c:pt idx="1256">
                  <c:v>30</c:v>
                </c:pt>
                <c:pt idx="1257">
                  <c:v>30</c:v>
                </c:pt>
                <c:pt idx="1258">
                  <c:v>30</c:v>
                </c:pt>
                <c:pt idx="1259">
                  <c:v>30</c:v>
                </c:pt>
                <c:pt idx="1260">
                  <c:v>30</c:v>
                </c:pt>
                <c:pt idx="1261">
                  <c:v>30</c:v>
                </c:pt>
                <c:pt idx="1262">
                  <c:v>30</c:v>
                </c:pt>
                <c:pt idx="1263">
                  <c:v>30</c:v>
                </c:pt>
                <c:pt idx="1264">
                  <c:v>30</c:v>
                </c:pt>
                <c:pt idx="1265">
                  <c:v>30.2</c:v>
                </c:pt>
                <c:pt idx="1266">
                  <c:v>30.2</c:v>
                </c:pt>
                <c:pt idx="1267">
                  <c:v>30.2</c:v>
                </c:pt>
                <c:pt idx="1268">
                  <c:v>30.2</c:v>
                </c:pt>
                <c:pt idx="1269">
                  <c:v>30.2</c:v>
                </c:pt>
                <c:pt idx="1270">
                  <c:v>30.2</c:v>
                </c:pt>
                <c:pt idx="1271">
                  <c:v>30.2</c:v>
                </c:pt>
                <c:pt idx="1272">
                  <c:v>30.2</c:v>
                </c:pt>
                <c:pt idx="1273">
                  <c:v>30.2</c:v>
                </c:pt>
                <c:pt idx="1274">
                  <c:v>30.3</c:v>
                </c:pt>
                <c:pt idx="1275">
                  <c:v>30.3</c:v>
                </c:pt>
                <c:pt idx="1276">
                  <c:v>30.3</c:v>
                </c:pt>
                <c:pt idx="1277">
                  <c:v>30.3</c:v>
                </c:pt>
                <c:pt idx="1278">
                  <c:v>30.3</c:v>
                </c:pt>
                <c:pt idx="1279">
                  <c:v>30.3</c:v>
                </c:pt>
                <c:pt idx="1280">
                  <c:v>30.3</c:v>
                </c:pt>
                <c:pt idx="1281">
                  <c:v>30.4</c:v>
                </c:pt>
                <c:pt idx="1282">
                  <c:v>30.4</c:v>
                </c:pt>
                <c:pt idx="1283">
                  <c:v>30.4</c:v>
                </c:pt>
                <c:pt idx="1284">
                  <c:v>30.4</c:v>
                </c:pt>
                <c:pt idx="1285">
                  <c:v>30.4</c:v>
                </c:pt>
                <c:pt idx="1286">
                  <c:v>30.4</c:v>
                </c:pt>
                <c:pt idx="1287">
                  <c:v>30.4</c:v>
                </c:pt>
                <c:pt idx="1288">
                  <c:v>30.4</c:v>
                </c:pt>
                <c:pt idx="1289">
                  <c:v>30.5</c:v>
                </c:pt>
                <c:pt idx="1290">
                  <c:v>30.5</c:v>
                </c:pt>
                <c:pt idx="1291">
                  <c:v>30.5</c:v>
                </c:pt>
                <c:pt idx="1292">
                  <c:v>30.5</c:v>
                </c:pt>
                <c:pt idx="1293">
                  <c:v>30.5</c:v>
                </c:pt>
                <c:pt idx="1294">
                  <c:v>30.5</c:v>
                </c:pt>
                <c:pt idx="1295">
                  <c:v>30.5</c:v>
                </c:pt>
                <c:pt idx="1296">
                  <c:v>30.5</c:v>
                </c:pt>
                <c:pt idx="1297">
                  <c:v>30.5</c:v>
                </c:pt>
                <c:pt idx="1298">
                  <c:v>30.5</c:v>
                </c:pt>
                <c:pt idx="1299">
                  <c:v>30.5</c:v>
                </c:pt>
                <c:pt idx="1300">
                  <c:v>30.5</c:v>
                </c:pt>
                <c:pt idx="1301">
                  <c:v>30.5</c:v>
                </c:pt>
                <c:pt idx="1302">
                  <c:v>30.5</c:v>
                </c:pt>
                <c:pt idx="1303">
                  <c:v>30.5</c:v>
                </c:pt>
                <c:pt idx="1304">
                  <c:v>30.5</c:v>
                </c:pt>
                <c:pt idx="1305">
                  <c:v>30.5</c:v>
                </c:pt>
                <c:pt idx="1306">
                  <c:v>30.6</c:v>
                </c:pt>
                <c:pt idx="1307">
                  <c:v>30.6</c:v>
                </c:pt>
                <c:pt idx="1308">
                  <c:v>30.6</c:v>
                </c:pt>
                <c:pt idx="1309">
                  <c:v>30.6</c:v>
                </c:pt>
                <c:pt idx="1310">
                  <c:v>30.6</c:v>
                </c:pt>
                <c:pt idx="1311">
                  <c:v>30.6</c:v>
                </c:pt>
                <c:pt idx="1312">
                  <c:v>30.6</c:v>
                </c:pt>
                <c:pt idx="1313">
                  <c:v>30.6</c:v>
                </c:pt>
                <c:pt idx="1314">
                  <c:v>30.7</c:v>
                </c:pt>
                <c:pt idx="1315">
                  <c:v>30.7</c:v>
                </c:pt>
                <c:pt idx="1316">
                  <c:v>30.7</c:v>
                </c:pt>
                <c:pt idx="1317">
                  <c:v>30.7</c:v>
                </c:pt>
                <c:pt idx="1318">
                  <c:v>30.7</c:v>
                </c:pt>
                <c:pt idx="1319">
                  <c:v>30.7</c:v>
                </c:pt>
                <c:pt idx="1320">
                  <c:v>30.7</c:v>
                </c:pt>
                <c:pt idx="1321">
                  <c:v>30.7</c:v>
                </c:pt>
                <c:pt idx="1322">
                  <c:v>30.7</c:v>
                </c:pt>
                <c:pt idx="1323">
                  <c:v>30.7</c:v>
                </c:pt>
                <c:pt idx="1324">
                  <c:v>30.7</c:v>
                </c:pt>
                <c:pt idx="1325">
                  <c:v>30.7</c:v>
                </c:pt>
                <c:pt idx="1326">
                  <c:v>30.7</c:v>
                </c:pt>
                <c:pt idx="1327">
                  <c:v>30.7</c:v>
                </c:pt>
                <c:pt idx="1328">
                  <c:v>30.7</c:v>
                </c:pt>
                <c:pt idx="1329">
                  <c:v>30.7</c:v>
                </c:pt>
                <c:pt idx="1330">
                  <c:v>30.7</c:v>
                </c:pt>
                <c:pt idx="1331">
                  <c:v>30.7</c:v>
                </c:pt>
                <c:pt idx="1332">
                  <c:v>30.7</c:v>
                </c:pt>
                <c:pt idx="1333">
                  <c:v>30.7</c:v>
                </c:pt>
                <c:pt idx="1334">
                  <c:v>30.7</c:v>
                </c:pt>
                <c:pt idx="1335">
                  <c:v>30.7</c:v>
                </c:pt>
                <c:pt idx="1336">
                  <c:v>30.7</c:v>
                </c:pt>
                <c:pt idx="1337">
                  <c:v>30.7</c:v>
                </c:pt>
                <c:pt idx="1338">
                  <c:v>30.7</c:v>
                </c:pt>
                <c:pt idx="1339">
                  <c:v>30.7</c:v>
                </c:pt>
                <c:pt idx="1340">
                  <c:v>30.7</c:v>
                </c:pt>
                <c:pt idx="1341">
                  <c:v>30.7</c:v>
                </c:pt>
                <c:pt idx="1342">
                  <c:v>30.7</c:v>
                </c:pt>
                <c:pt idx="1343">
                  <c:v>30.7</c:v>
                </c:pt>
                <c:pt idx="1344">
                  <c:v>30.7</c:v>
                </c:pt>
                <c:pt idx="1345">
                  <c:v>30.7</c:v>
                </c:pt>
                <c:pt idx="1346">
                  <c:v>30.7</c:v>
                </c:pt>
                <c:pt idx="1347">
                  <c:v>30.7</c:v>
                </c:pt>
                <c:pt idx="1348">
                  <c:v>30.7</c:v>
                </c:pt>
                <c:pt idx="1349">
                  <c:v>30.7</c:v>
                </c:pt>
                <c:pt idx="1350">
                  <c:v>30.7</c:v>
                </c:pt>
                <c:pt idx="1351">
                  <c:v>30.7</c:v>
                </c:pt>
                <c:pt idx="1352">
                  <c:v>30.7</c:v>
                </c:pt>
                <c:pt idx="1353">
                  <c:v>30.7</c:v>
                </c:pt>
                <c:pt idx="1354">
                  <c:v>30.7</c:v>
                </c:pt>
                <c:pt idx="1355">
                  <c:v>30.5</c:v>
                </c:pt>
                <c:pt idx="1356">
                  <c:v>30.5</c:v>
                </c:pt>
                <c:pt idx="1357">
                  <c:v>30.5</c:v>
                </c:pt>
                <c:pt idx="1358">
                  <c:v>30.5</c:v>
                </c:pt>
                <c:pt idx="1359">
                  <c:v>30.5</c:v>
                </c:pt>
                <c:pt idx="1360">
                  <c:v>30.5</c:v>
                </c:pt>
                <c:pt idx="1361">
                  <c:v>30.5</c:v>
                </c:pt>
                <c:pt idx="1362">
                  <c:v>30.5</c:v>
                </c:pt>
                <c:pt idx="1363">
                  <c:v>30.5</c:v>
                </c:pt>
                <c:pt idx="1364">
                  <c:v>30.5</c:v>
                </c:pt>
                <c:pt idx="1365">
                  <c:v>30.5</c:v>
                </c:pt>
                <c:pt idx="1366">
                  <c:v>30.5</c:v>
                </c:pt>
                <c:pt idx="1367">
                  <c:v>30.5</c:v>
                </c:pt>
                <c:pt idx="1368">
                  <c:v>30.5</c:v>
                </c:pt>
                <c:pt idx="1369">
                  <c:v>30.5</c:v>
                </c:pt>
                <c:pt idx="1370">
                  <c:v>30.5</c:v>
                </c:pt>
                <c:pt idx="1371">
                  <c:v>30.5</c:v>
                </c:pt>
                <c:pt idx="1372">
                  <c:v>30.5</c:v>
                </c:pt>
                <c:pt idx="1373">
                  <c:v>30.5</c:v>
                </c:pt>
                <c:pt idx="1374">
                  <c:v>30.5</c:v>
                </c:pt>
                <c:pt idx="1375">
                  <c:v>30.5</c:v>
                </c:pt>
                <c:pt idx="1376">
                  <c:v>30.5</c:v>
                </c:pt>
                <c:pt idx="1377">
                  <c:v>30.5</c:v>
                </c:pt>
                <c:pt idx="1378">
                  <c:v>30.5</c:v>
                </c:pt>
                <c:pt idx="1379">
                  <c:v>30.4</c:v>
                </c:pt>
                <c:pt idx="1380">
                  <c:v>30.4</c:v>
                </c:pt>
                <c:pt idx="1381">
                  <c:v>30.4</c:v>
                </c:pt>
                <c:pt idx="1382">
                  <c:v>30.4</c:v>
                </c:pt>
                <c:pt idx="1383">
                  <c:v>30.4</c:v>
                </c:pt>
                <c:pt idx="1384">
                  <c:v>30.4</c:v>
                </c:pt>
                <c:pt idx="1385">
                  <c:v>30.4</c:v>
                </c:pt>
                <c:pt idx="1386">
                  <c:v>30.4</c:v>
                </c:pt>
                <c:pt idx="1387">
                  <c:v>30.4</c:v>
                </c:pt>
                <c:pt idx="1388">
                  <c:v>30.4</c:v>
                </c:pt>
                <c:pt idx="1389">
                  <c:v>30.4</c:v>
                </c:pt>
                <c:pt idx="1390">
                  <c:v>30.4</c:v>
                </c:pt>
                <c:pt idx="1391">
                  <c:v>30.4</c:v>
                </c:pt>
                <c:pt idx="1392">
                  <c:v>30.4</c:v>
                </c:pt>
                <c:pt idx="1393">
                  <c:v>30.4</c:v>
                </c:pt>
                <c:pt idx="1394">
                  <c:v>30.4</c:v>
                </c:pt>
                <c:pt idx="1395">
                  <c:v>30.4</c:v>
                </c:pt>
                <c:pt idx="1396">
                  <c:v>30.4</c:v>
                </c:pt>
                <c:pt idx="1397">
                  <c:v>30.4</c:v>
                </c:pt>
                <c:pt idx="1398">
                  <c:v>30.4</c:v>
                </c:pt>
                <c:pt idx="1399">
                  <c:v>30.4</c:v>
                </c:pt>
                <c:pt idx="1400">
                  <c:v>30.4</c:v>
                </c:pt>
                <c:pt idx="1401">
                  <c:v>30.4</c:v>
                </c:pt>
                <c:pt idx="1402">
                  <c:v>30.4</c:v>
                </c:pt>
                <c:pt idx="1403">
                  <c:v>30.4</c:v>
                </c:pt>
                <c:pt idx="1404">
                  <c:v>30.4</c:v>
                </c:pt>
                <c:pt idx="1405">
                  <c:v>30.4</c:v>
                </c:pt>
                <c:pt idx="1406">
                  <c:v>30.4</c:v>
                </c:pt>
                <c:pt idx="1407">
                  <c:v>30.4</c:v>
                </c:pt>
                <c:pt idx="1408">
                  <c:v>30.4</c:v>
                </c:pt>
                <c:pt idx="1409">
                  <c:v>30.4</c:v>
                </c:pt>
                <c:pt idx="1410">
                  <c:v>30.4</c:v>
                </c:pt>
                <c:pt idx="1411">
                  <c:v>30.4</c:v>
                </c:pt>
                <c:pt idx="1412">
                  <c:v>30.3</c:v>
                </c:pt>
                <c:pt idx="1413">
                  <c:v>30.3</c:v>
                </c:pt>
                <c:pt idx="1414">
                  <c:v>30.3</c:v>
                </c:pt>
                <c:pt idx="1415">
                  <c:v>30.3</c:v>
                </c:pt>
                <c:pt idx="1416">
                  <c:v>30.3</c:v>
                </c:pt>
                <c:pt idx="1417">
                  <c:v>30.3</c:v>
                </c:pt>
                <c:pt idx="1418">
                  <c:v>30.3</c:v>
                </c:pt>
                <c:pt idx="1419">
                  <c:v>30.3</c:v>
                </c:pt>
                <c:pt idx="1420">
                  <c:v>30.2</c:v>
                </c:pt>
                <c:pt idx="1421">
                  <c:v>30.2</c:v>
                </c:pt>
                <c:pt idx="1422">
                  <c:v>30.2</c:v>
                </c:pt>
                <c:pt idx="1423">
                  <c:v>30.2</c:v>
                </c:pt>
                <c:pt idx="1424">
                  <c:v>30.2</c:v>
                </c:pt>
                <c:pt idx="1425">
                  <c:v>30.2</c:v>
                </c:pt>
                <c:pt idx="1426">
                  <c:v>30.2</c:v>
                </c:pt>
                <c:pt idx="1427">
                  <c:v>30.2</c:v>
                </c:pt>
                <c:pt idx="1428">
                  <c:v>30.2</c:v>
                </c:pt>
                <c:pt idx="1429">
                  <c:v>30.2</c:v>
                </c:pt>
                <c:pt idx="1430">
                  <c:v>30.2</c:v>
                </c:pt>
                <c:pt idx="1431">
                  <c:v>30.2</c:v>
                </c:pt>
                <c:pt idx="1432">
                  <c:v>30.2</c:v>
                </c:pt>
                <c:pt idx="1433">
                  <c:v>30.2</c:v>
                </c:pt>
                <c:pt idx="1434">
                  <c:v>30.2</c:v>
                </c:pt>
                <c:pt idx="1435">
                  <c:v>30.2</c:v>
                </c:pt>
                <c:pt idx="1436">
                  <c:v>30.2</c:v>
                </c:pt>
                <c:pt idx="1437">
                  <c:v>30.2</c:v>
                </c:pt>
                <c:pt idx="1438">
                  <c:v>30.2</c:v>
                </c:pt>
                <c:pt idx="1439">
                  <c:v>30.2</c:v>
                </c:pt>
                <c:pt idx="1440">
                  <c:v>30.2</c:v>
                </c:pt>
                <c:pt idx="1441">
                  <c:v>30.2</c:v>
                </c:pt>
                <c:pt idx="1442">
                  <c:v>30.2</c:v>
                </c:pt>
                <c:pt idx="1443">
                  <c:v>30.2</c:v>
                </c:pt>
                <c:pt idx="1444">
                  <c:v>30.2</c:v>
                </c:pt>
                <c:pt idx="1445">
                  <c:v>30.1</c:v>
                </c:pt>
                <c:pt idx="1446">
                  <c:v>30.1</c:v>
                </c:pt>
                <c:pt idx="1447">
                  <c:v>30.1</c:v>
                </c:pt>
                <c:pt idx="1448">
                  <c:v>30.1</c:v>
                </c:pt>
                <c:pt idx="1449">
                  <c:v>30.1</c:v>
                </c:pt>
                <c:pt idx="1450">
                  <c:v>30.1</c:v>
                </c:pt>
                <c:pt idx="1451">
                  <c:v>30.1</c:v>
                </c:pt>
                <c:pt idx="1452">
                  <c:v>30.1</c:v>
                </c:pt>
                <c:pt idx="1453">
                  <c:v>30.1</c:v>
                </c:pt>
                <c:pt idx="1454">
                  <c:v>30.1</c:v>
                </c:pt>
                <c:pt idx="1455">
                  <c:v>30.1</c:v>
                </c:pt>
                <c:pt idx="1456">
                  <c:v>30.1</c:v>
                </c:pt>
                <c:pt idx="1457">
                  <c:v>30.1</c:v>
                </c:pt>
                <c:pt idx="1458">
                  <c:v>30.1</c:v>
                </c:pt>
                <c:pt idx="1459">
                  <c:v>30.1</c:v>
                </c:pt>
                <c:pt idx="1460">
                  <c:v>30.1</c:v>
                </c:pt>
                <c:pt idx="1461">
                  <c:v>30.1</c:v>
                </c:pt>
                <c:pt idx="1462">
                  <c:v>30.1</c:v>
                </c:pt>
                <c:pt idx="1463">
                  <c:v>30.1</c:v>
                </c:pt>
                <c:pt idx="1464">
                  <c:v>30.1</c:v>
                </c:pt>
                <c:pt idx="1465">
                  <c:v>30.1</c:v>
                </c:pt>
                <c:pt idx="1466">
                  <c:v>30.1</c:v>
                </c:pt>
                <c:pt idx="1467">
                  <c:v>30.1</c:v>
                </c:pt>
                <c:pt idx="1468">
                  <c:v>30.1</c:v>
                </c:pt>
                <c:pt idx="1469">
                  <c:v>30.1</c:v>
                </c:pt>
                <c:pt idx="1470">
                  <c:v>30.1</c:v>
                </c:pt>
                <c:pt idx="1471">
                  <c:v>30.1</c:v>
                </c:pt>
                <c:pt idx="1472">
                  <c:v>30.1</c:v>
                </c:pt>
                <c:pt idx="1473">
                  <c:v>30.1</c:v>
                </c:pt>
                <c:pt idx="1474">
                  <c:v>30.1</c:v>
                </c:pt>
                <c:pt idx="1475">
                  <c:v>30.1</c:v>
                </c:pt>
                <c:pt idx="1476">
                  <c:v>30.1</c:v>
                </c:pt>
                <c:pt idx="1477">
                  <c:v>29.9</c:v>
                </c:pt>
                <c:pt idx="1478">
                  <c:v>29.9</c:v>
                </c:pt>
                <c:pt idx="1479">
                  <c:v>29.9</c:v>
                </c:pt>
                <c:pt idx="1480">
                  <c:v>29.9</c:v>
                </c:pt>
                <c:pt idx="1481">
                  <c:v>29.9</c:v>
                </c:pt>
                <c:pt idx="1482">
                  <c:v>29.9</c:v>
                </c:pt>
                <c:pt idx="1483">
                  <c:v>29.9</c:v>
                </c:pt>
                <c:pt idx="1484">
                  <c:v>29.9</c:v>
                </c:pt>
                <c:pt idx="1485">
                  <c:v>29.9</c:v>
                </c:pt>
                <c:pt idx="1486">
                  <c:v>29.9</c:v>
                </c:pt>
                <c:pt idx="1487">
                  <c:v>29.9</c:v>
                </c:pt>
                <c:pt idx="1488">
                  <c:v>29.9</c:v>
                </c:pt>
                <c:pt idx="1489">
                  <c:v>29.9</c:v>
                </c:pt>
                <c:pt idx="1490">
                  <c:v>29.9</c:v>
                </c:pt>
                <c:pt idx="1491">
                  <c:v>29.9</c:v>
                </c:pt>
                <c:pt idx="1492">
                  <c:v>29.9</c:v>
                </c:pt>
                <c:pt idx="1493">
                  <c:v>29.9</c:v>
                </c:pt>
                <c:pt idx="1494">
                  <c:v>29.9</c:v>
                </c:pt>
                <c:pt idx="1495">
                  <c:v>29.9</c:v>
                </c:pt>
                <c:pt idx="1496">
                  <c:v>29.9</c:v>
                </c:pt>
                <c:pt idx="1497">
                  <c:v>29.9</c:v>
                </c:pt>
                <c:pt idx="1498">
                  <c:v>29.9</c:v>
                </c:pt>
                <c:pt idx="1499">
                  <c:v>29.9</c:v>
                </c:pt>
                <c:pt idx="1500">
                  <c:v>29.9</c:v>
                </c:pt>
                <c:pt idx="1501">
                  <c:v>29.9</c:v>
                </c:pt>
                <c:pt idx="1502">
                  <c:v>29.9</c:v>
                </c:pt>
                <c:pt idx="1503">
                  <c:v>29.9</c:v>
                </c:pt>
                <c:pt idx="1504">
                  <c:v>29.9</c:v>
                </c:pt>
                <c:pt idx="1505">
                  <c:v>29.9</c:v>
                </c:pt>
                <c:pt idx="1506">
                  <c:v>29.9</c:v>
                </c:pt>
                <c:pt idx="1507">
                  <c:v>29.9</c:v>
                </c:pt>
                <c:pt idx="1508">
                  <c:v>29.9</c:v>
                </c:pt>
                <c:pt idx="1509">
                  <c:v>29.9</c:v>
                </c:pt>
                <c:pt idx="1510">
                  <c:v>29.9</c:v>
                </c:pt>
                <c:pt idx="1511">
                  <c:v>29.9</c:v>
                </c:pt>
                <c:pt idx="1512">
                  <c:v>29.9</c:v>
                </c:pt>
                <c:pt idx="1513">
                  <c:v>29.9</c:v>
                </c:pt>
                <c:pt idx="1514">
                  <c:v>29.9</c:v>
                </c:pt>
                <c:pt idx="1515">
                  <c:v>29.9</c:v>
                </c:pt>
                <c:pt idx="1516">
                  <c:v>29.9</c:v>
                </c:pt>
                <c:pt idx="1517">
                  <c:v>29.9</c:v>
                </c:pt>
                <c:pt idx="1518">
                  <c:v>29.8</c:v>
                </c:pt>
                <c:pt idx="1519">
                  <c:v>29.8</c:v>
                </c:pt>
                <c:pt idx="1520">
                  <c:v>29.8</c:v>
                </c:pt>
                <c:pt idx="1521">
                  <c:v>29.8</c:v>
                </c:pt>
                <c:pt idx="1522">
                  <c:v>29.8</c:v>
                </c:pt>
                <c:pt idx="1523">
                  <c:v>29.8</c:v>
                </c:pt>
                <c:pt idx="1524">
                  <c:v>29.8</c:v>
                </c:pt>
                <c:pt idx="1525">
                  <c:v>29.8</c:v>
                </c:pt>
                <c:pt idx="1526">
                  <c:v>29.8</c:v>
                </c:pt>
                <c:pt idx="1527">
                  <c:v>29.8</c:v>
                </c:pt>
                <c:pt idx="1528">
                  <c:v>29.8</c:v>
                </c:pt>
                <c:pt idx="1529">
                  <c:v>29.8</c:v>
                </c:pt>
                <c:pt idx="1530">
                  <c:v>29.8</c:v>
                </c:pt>
                <c:pt idx="1531">
                  <c:v>29.8</c:v>
                </c:pt>
                <c:pt idx="1532">
                  <c:v>29.8</c:v>
                </c:pt>
                <c:pt idx="1533">
                  <c:v>29.8</c:v>
                </c:pt>
                <c:pt idx="1534">
                  <c:v>29.8</c:v>
                </c:pt>
                <c:pt idx="1535">
                  <c:v>29.8</c:v>
                </c:pt>
                <c:pt idx="1536">
                  <c:v>29.8</c:v>
                </c:pt>
                <c:pt idx="1537">
                  <c:v>29.8</c:v>
                </c:pt>
                <c:pt idx="1538">
                  <c:v>29.8</c:v>
                </c:pt>
                <c:pt idx="1539">
                  <c:v>29.8</c:v>
                </c:pt>
                <c:pt idx="1540">
                  <c:v>29.8</c:v>
                </c:pt>
                <c:pt idx="1541">
                  <c:v>29.8</c:v>
                </c:pt>
                <c:pt idx="1542">
                  <c:v>29.8</c:v>
                </c:pt>
                <c:pt idx="1543">
                  <c:v>29.8</c:v>
                </c:pt>
                <c:pt idx="1544">
                  <c:v>29.8</c:v>
                </c:pt>
                <c:pt idx="1545">
                  <c:v>29.8</c:v>
                </c:pt>
                <c:pt idx="1546">
                  <c:v>29.8</c:v>
                </c:pt>
                <c:pt idx="1547">
                  <c:v>29.8</c:v>
                </c:pt>
                <c:pt idx="1548">
                  <c:v>29.8</c:v>
                </c:pt>
                <c:pt idx="1549">
                  <c:v>29.8</c:v>
                </c:pt>
                <c:pt idx="1550">
                  <c:v>29.8</c:v>
                </c:pt>
                <c:pt idx="1551">
                  <c:v>29.6</c:v>
                </c:pt>
                <c:pt idx="1552">
                  <c:v>29.6</c:v>
                </c:pt>
                <c:pt idx="1553">
                  <c:v>29.6</c:v>
                </c:pt>
                <c:pt idx="1554">
                  <c:v>29.6</c:v>
                </c:pt>
                <c:pt idx="1555">
                  <c:v>29.6</c:v>
                </c:pt>
                <c:pt idx="1556">
                  <c:v>29.6</c:v>
                </c:pt>
                <c:pt idx="1557">
                  <c:v>29.6</c:v>
                </c:pt>
                <c:pt idx="1558">
                  <c:v>29.6</c:v>
                </c:pt>
                <c:pt idx="1559">
                  <c:v>29.6</c:v>
                </c:pt>
                <c:pt idx="1560">
                  <c:v>29.6</c:v>
                </c:pt>
                <c:pt idx="1561">
                  <c:v>29.6</c:v>
                </c:pt>
                <c:pt idx="1562">
                  <c:v>29.6</c:v>
                </c:pt>
                <c:pt idx="1563">
                  <c:v>29.6</c:v>
                </c:pt>
                <c:pt idx="1564">
                  <c:v>29.6</c:v>
                </c:pt>
                <c:pt idx="1565">
                  <c:v>29.6</c:v>
                </c:pt>
                <c:pt idx="1566">
                  <c:v>29.6</c:v>
                </c:pt>
                <c:pt idx="1567">
                  <c:v>29.6</c:v>
                </c:pt>
                <c:pt idx="1568">
                  <c:v>29.6</c:v>
                </c:pt>
                <c:pt idx="1569">
                  <c:v>29.6</c:v>
                </c:pt>
                <c:pt idx="1570">
                  <c:v>29.6</c:v>
                </c:pt>
                <c:pt idx="1571">
                  <c:v>29.6</c:v>
                </c:pt>
                <c:pt idx="1572">
                  <c:v>29.6</c:v>
                </c:pt>
                <c:pt idx="1573">
                  <c:v>29.6</c:v>
                </c:pt>
                <c:pt idx="1574">
                  <c:v>29.6</c:v>
                </c:pt>
                <c:pt idx="1575">
                  <c:v>29.6</c:v>
                </c:pt>
                <c:pt idx="1576">
                  <c:v>29.6</c:v>
                </c:pt>
                <c:pt idx="1577">
                  <c:v>29.6</c:v>
                </c:pt>
                <c:pt idx="1578">
                  <c:v>29.6</c:v>
                </c:pt>
                <c:pt idx="1579">
                  <c:v>29.6</c:v>
                </c:pt>
                <c:pt idx="1580">
                  <c:v>29.6</c:v>
                </c:pt>
                <c:pt idx="1581">
                  <c:v>29.6</c:v>
                </c:pt>
                <c:pt idx="1582">
                  <c:v>29.6</c:v>
                </c:pt>
                <c:pt idx="1583">
                  <c:v>29.6</c:v>
                </c:pt>
                <c:pt idx="1584">
                  <c:v>29.6</c:v>
                </c:pt>
                <c:pt idx="1585">
                  <c:v>29.6</c:v>
                </c:pt>
                <c:pt idx="1586">
                  <c:v>29.6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ex4_35_envTemp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Sheet1!$F$2:$F$1770</c:f>
              <c:numCache>
                <c:formatCode>General</c:formatCode>
                <c:ptCount val="1769"/>
                <c:pt idx="0">
                  <c:v>34</c:v>
                </c:pt>
                <c:pt idx="1">
                  <c:v>33.9</c:v>
                </c:pt>
                <c:pt idx="2">
                  <c:v>33.9</c:v>
                </c:pt>
                <c:pt idx="3">
                  <c:v>33.9</c:v>
                </c:pt>
                <c:pt idx="4">
                  <c:v>33.9</c:v>
                </c:pt>
                <c:pt idx="5">
                  <c:v>33.9</c:v>
                </c:pt>
                <c:pt idx="6">
                  <c:v>33.9</c:v>
                </c:pt>
                <c:pt idx="7">
                  <c:v>33.9</c:v>
                </c:pt>
                <c:pt idx="8">
                  <c:v>33.9</c:v>
                </c:pt>
                <c:pt idx="9">
                  <c:v>33.9</c:v>
                </c:pt>
                <c:pt idx="10">
                  <c:v>33.9</c:v>
                </c:pt>
                <c:pt idx="11">
                  <c:v>33.9</c:v>
                </c:pt>
                <c:pt idx="12">
                  <c:v>33.9</c:v>
                </c:pt>
                <c:pt idx="13">
                  <c:v>33.9</c:v>
                </c:pt>
                <c:pt idx="14">
                  <c:v>33.9</c:v>
                </c:pt>
                <c:pt idx="15">
                  <c:v>33.9</c:v>
                </c:pt>
                <c:pt idx="16">
                  <c:v>33.9</c:v>
                </c:pt>
                <c:pt idx="17">
                  <c:v>33.9</c:v>
                </c:pt>
                <c:pt idx="18">
                  <c:v>33.9</c:v>
                </c:pt>
                <c:pt idx="19">
                  <c:v>33.9</c:v>
                </c:pt>
                <c:pt idx="20">
                  <c:v>33.9</c:v>
                </c:pt>
                <c:pt idx="21">
                  <c:v>33.9</c:v>
                </c:pt>
                <c:pt idx="22">
                  <c:v>33.9</c:v>
                </c:pt>
                <c:pt idx="23">
                  <c:v>33.9</c:v>
                </c:pt>
                <c:pt idx="24">
                  <c:v>34.1</c:v>
                </c:pt>
                <c:pt idx="25">
                  <c:v>34.1</c:v>
                </c:pt>
                <c:pt idx="26">
                  <c:v>34.1</c:v>
                </c:pt>
                <c:pt idx="27">
                  <c:v>34.1</c:v>
                </c:pt>
                <c:pt idx="28">
                  <c:v>34.1</c:v>
                </c:pt>
                <c:pt idx="29">
                  <c:v>34.1</c:v>
                </c:pt>
                <c:pt idx="30">
                  <c:v>34.1</c:v>
                </c:pt>
                <c:pt idx="31">
                  <c:v>34.1</c:v>
                </c:pt>
                <c:pt idx="32">
                  <c:v>34.5</c:v>
                </c:pt>
                <c:pt idx="33">
                  <c:v>34.5</c:v>
                </c:pt>
                <c:pt idx="34">
                  <c:v>34.5</c:v>
                </c:pt>
                <c:pt idx="35">
                  <c:v>34.5</c:v>
                </c:pt>
                <c:pt idx="36">
                  <c:v>34.5</c:v>
                </c:pt>
                <c:pt idx="37">
                  <c:v>34.5</c:v>
                </c:pt>
                <c:pt idx="38">
                  <c:v>34.5</c:v>
                </c:pt>
                <c:pt idx="39">
                  <c:v>34.5</c:v>
                </c:pt>
                <c:pt idx="40">
                  <c:v>35</c:v>
                </c:pt>
                <c:pt idx="41">
                  <c:v>35</c:v>
                </c:pt>
                <c:pt idx="42">
                  <c:v>35</c:v>
                </c:pt>
                <c:pt idx="43">
                  <c:v>35</c:v>
                </c:pt>
                <c:pt idx="44">
                  <c:v>35</c:v>
                </c:pt>
                <c:pt idx="45">
                  <c:v>35</c:v>
                </c:pt>
                <c:pt idx="46">
                  <c:v>35</c:v>
                </c:pt>
                <c:pt idx="47">
                  <c:v>35</c:v>
                </c:pt>
                <c:pt idx="48">
                  <c:v>35.4</c:v>
                </c:pt>
                <c:pt idx="49">
                  <c:v>35.4</c:v>
                </c:pt>
                <c:pt idx="50">
                  <c:v>35.4</c:v>
                </c:pt>
                <c:pt idx="51">
                  <c:v>35.4</c:v>
                </c:pt>
                <c:pt idx="52">
                  <c:v>35.4</c:v>
                </c:pt>
                <c:pt idx="53">
                  <c:v>35.4</c:v>
                </c:pt>
                <c:pt idx="54">
                  <c:v>35.4</c:v>
                </c:pt>
                <c:pt idx="55">
                  <c:v>35.4</c:v>
                </c:pt>
                <c:pt idx="56">
                  <c:v>35.4</c:v>
                </c:pt>
                <c:pt idx="57">
                  <c:v>35.9</c:v>
                </c:pt>
                <c:pt idx="58">
                  <c:v>35.9</c:v>
                </c:pt>
                <c:pt idx="59">
                  <c:v>35.9</c:v>
                </c:pt>
                <c:pt idx="60">
                  <c:v>35.9</c:v>
                </c:pt>
                <c:pt idx="61">
                  <c:v>35.9</c:v>
                </c:pt>
                <c:pt idx="62">
                  <c:v>35.9</c:v>
                </c:pt>
                <c:pt idx="63">
                  <c:v>35.9</c:v>
                </c:pt>
                <c:pt idx="64">
                  <c:v>35.9</c:v>
                </c:pt>
                <c:pt idx="65">
                  <c:v>36.5</c:v>
                </c:pt>
                <c:pt idx="66">
                  <c:v>36.5</c:v>
                </c:pt>
                <c:pt idx="67">
                  <c:v>36.5</c:v>
                </c:pt>
                <c:pt idx="68">
                  <c:v>36.5</c:v>
                </c:pt>
                <c:pt idx="69">
                  <c:v>36.5</c:v>
                </c:pt>
                <c:pt idx="70">
                  <c:v>36.5</c:v>
                </c:pt>
                <c:pt idx="71">
                  <c:v>36.5</c:v>
                </c:pt>
                <c:pt idx="72">
                  <c:v>36.5</c:v>
                </c:pt>
                <c:pt idx="73">
                  <c:v>37</c:v>
                </c:pt>
                <c:pt idx="74">
                  <c:v>37</c:v>
                </c:pt>
                <c:pt idx="75">
                  <c:v>37</c:v>
                </c:pt>
                <c:pt idx="76">
                  <c:v>37</c:v>
                </c:pt>
                <c:pt idx="77">
                  <c:v>37</c:v>
                </c:pt>
                <c:pt idx="78">
                  <c:v>37</c:v>
                </c:pt>
                <c:pt idx="79">
                  <c:v>37</c:v>
                </c:pt>
                <c:pt idx="80">
                  <c:v>37</c:v>
                </c:pt>
                <c:pt idx="81">
                  <c:v>37.5</c:v>
                </c:pt>
                <c:pt idx="82">
                  <c:v>37.5</c:v>
                </c:pt>
                <c:pt idx="83">
                  <c:v>37.5</c:v>
                </c:pt>
                <c:pt idx="84">
                  <c:v>37.5</c:v>
                </c:pt>
                <c:pt idx="85">
                  <c:v>37.5</c:v>
                </c:pt>
                <c:pt idx="86">
                  <c:v>37.5</c:v>
                </c:pt>
                <c:pt idx="87">
                  <c:v>37.5</c:v>
                </c:pt>
                <c:pt idx="88">
                  <c:v>37.5</c:v>
                </c:pt>
                <c:pt idx="89">
                  <c:v>37.9</c:v>
                </c:pt>
                <c:pt idx="90">
                  <c:v>37.9</c:v>
                </c:pt>
                <c:pt idx="91">
                  <c:v>37.9</c:v>
                </c:pt>
                <c:pt idx="92">
                  <c:v>37.9</c:v>
                </c:pt>
                <c:pt idx="93">
                  <c:v>37.9</c:v>
                </c:pt>
                <c:pt idx="94">
                  <c:v>37.9</c:v>
                </c:pt>
                <c:pt idx="95">
                  <c:v>37.9</c:v>
                </c:pt>
                <c:pt idx="96">
                  <c:v>37.9</c:v>
                </c:pt>
                <c:pt idx="97">
                  <c:v>37.9</c:v>
                </c:pt>
                <c:pt idx="98">
                  <c:v>38.1</c:v>
                </c:pt>
                <c:pt idx="99">
                  <c:v>38.1</c:v>
                </c:pt>
                <c:pt idx="100">
                  <c:v>38.1</c:v>
                </c:pt>
                <c:pt idx="101">
                  <c:v>38.1</c:v>
                </c:pt>
                <c:pt idx="102">
                  <c:v>38.1</c:v>
                </c:pt>
                <c:pt idx="103">
                  <c:v>38.1</c:v>
                </c:pt>
                <c:pt idx="104">
                  <c:v>38.1</c:v>
                </c:pt>
                <c:pt idx="105">
                  <c:v>38.1</c:v>
                </c:pt>
                <c:pt idx="106">
                  <c:v>38.200000000000003</c:v>
                </c:pt>
                <c:pt idx="107">
                  <c:v>38.200000000000003</c:v>
                </c:pt>
                <c:pt idx="108">
                  <c:v>38.200000000000003</c:v>
                </c:pt>
                <c:pt idx="109">
                  <c:v>38.200000000000003</c:v>
                </c:pt>
                <c:pt idx="110">
                  <c:v>38.200000000000003</c:v>
                </c:pt>
                <c:pt idx="111">
                  <c:v>38.200000000000003</c:v>
                </c:pt>
                <c:pt idx="112">
                  <c:v>38.200000000000003</c:v>
                </c:pt>
                <c:pt idx="113">
                  <c:v>38.200000000000003</c:v>
                </c:pt>
                <c:pt idx="114">
                  <c:v>38.200000000000003</c:v>
                </c:pt>
                <c:pt idx="115">
                  <c:v>38.200000000000003</c:v>
                </c:pt>
                <c:pt idx="116">
                  <c:v>38.200000000000003</c:v>
                </c:pt>
                <c:pt idx="117">
                  <c:v>38.200000000000003</c:v>
                </c:pt>
                <c:pt idx="118">
                  <c:v>38.200000000000003</c:v>
                </c:pt>
                <c:pt idx="119">
                  <c:v>38.200000000000003</c:v>
                </c:pt>
                <c:pt idx="120">
                  <c:v>38.200000000000003</c:v>
                </c:pt>
                <c:pt idx="121">
                  <c:v>38.200000000000003</c:v>
                </c:pt>
                <c:pt idx="122">
                  <c:v>38</c:v>
                </c:pt>
                <c:pt idx="123">
                  <c:v>38</c:v>
                </c:pt>
                <c:pt idx="124">
                  <c:v>38</c:v>
                </c:pt>
                <c:pt idx="125">
                  <c:v>38</c:v>
                </c:pt>
                <c:pt idx="126">
                  <c:v>38</c:v>
                </c:pt>
                <c:pt idx="127">
                  <c:v>38</c:v>
                </c:pt>
                <c:pt idx="128">
                  <c:v>38</c:v>
                </c:pt>
                <c:pt idx="129">
                  <c:v>38</c:v>
                </c:pt>
                <c:pt idx="130">
                  <c:v>37.700000000000003</c:v>
                </c:pt>
                <c:pt idx="131">
                  <c:v>37.700000000000003</c:v>
                </c:pt>
                <c:pt idx="132">
                  <c:v>37.700000000000003</c:v>
                </c:pt>
                <c:pt idx="133">
                  <c:v>37.700000000000003</c:v>
                </c:pt>
                <c:pt idx="134">
                  <c:v>37.700000000000003</c:v>
                </c:pt>
                <c:pt idx="135">
                  <c:v>37.700000000000003</c:v>
                </c:pt>
                <c:pt idx="136">
                  <c:v>37.700000000000003</c:v>
                </c:pt>
                <c:pt idx="137">
                  <c:v>37.700000000000003</c:v>
                </c:pt>
                <c:pt idx="138">
                  <c:v>37.700000000000003</c:v>
                </c:pt>
                <c:pt idx="139">
                  <c:v>37.4</c:v>
                </c:pt>
                <c:pt idx="140">
                  <c:v>37.4</c:v>
                </c:pt>
                <c:pt idx="141">
                  <c:v>37.4</c:v>
                </c:pt>
                <c:pt idx="142">
                  <c:v>37.4</c:v>
                </c:pt>
                <c:pt idx="143">
                  <c:v>37.4</c:v>
                </c:pt>
                <c:pt idx="144">
                  <c:v>37.4</c:v>
                </c:pt>
                <c:pt idx="145">
                  <c:v>37.4</c:v>
                </c:pt>
                <c:pt idx="146">
                  <c:v>37.4</c:v>
                </c:pt>
                <c:pt idx="147">
                  <c:v>37.1</c:v>
                </c:pt>
                <c:pt idx="148">
                  <c:v>37.1</c:v>
                </c:pt>
                <c:pt idx="149">
                  <c:v>37.1</c:v>
                </c:pt>
                <c:pt idx="150">
                  <c:v>37.1</c:v>
                </c:pt>
                <c:pt idx="151">
                  <c:v>37.1</c:v>
                </c:pt>
                <c:pt idx="152">
                  <c:v>37.1</c:v>
                </c:pt>
                <c:pt idx="153">
                  <c:v>37.1</c:v>
                </c:pt>
                <c:pt idx="154">
                  <c:v>37.1</c:v>
                </c:pt>
                <c:pt idx="155">
                  <c:v>36.799999999999997</c:v>
                </c:pt>
                <c:pt idx="156">
                  <c:v>36.799999999999997</c:v>
                </c:pt>
                <c:pt idx="157">
                  <c:v>36.799999999999997</c:v>
                </c:pt>
                <c:pt idx="158">
                  <c:v>36.799999999999997</c:v>
                </c:pt>
                <c:pt idx="159">
                  <c:v>36.799999999999997</c:v>
                </c:pt>
                <c:pt idx="160">
                  <c:v>36.799999999999997</c:v>
                </c:pt>
                <c:pt idx="161">
                  <c:v>36.799999999999997</c:v>
                </c:pt>
                <c:pt idx="162">
                  <c:v>36.799999999999997</c:v>
                </c:pt>
                <c:pt idx="163">
                  <c:v>36.5</c:v>
                </c:pt>
                <c:pt idx="164">
                  <c:v>36.5</c:v>
                </c:pt>
                <c:pt idx="165">
                  <c:v>36.5</c:v>
                </c:pt>
                <c:pt idx="166">
                  <c:v>36.5</c:v>
                </c:pt>
                <c:pt idx="167">
                  <c:v>36.5</c:v>
                </c:pt>
                <c:pt idx="168">
                  <c:v>36.5</c:v>
                </c:pt>
                <c:pt idx="169">
                  <c:v>36.5</c:v>
                </c:pt>
                <c:pt idx="170">
                  <c:v>36.5</c:v>
                </c:pt>
                <c:pt idx="171">
                  <c:v>36.299999999999997</c:v>
                </c:pt>
                <c:pt idx="172">
                  <c:v>36.299999999999997</c:v>
                </c:pt>
                <c:pt idx="173">
                  <c:v>36.299999999999997</c:v>
                </c:pt>
                <c:pt idx="174">
                  <c:v>36.299999999999997</c:v>
                </c:pt>
                <c:pt idx="175">
                  <c:v>36.299999999999997</c:v>
                </c:pt>
                <c:pt idx="176">
                  <c:v>36.299999999999997</c:v>
                </c:pt>
                <c:pt idx="177">
                  <c:v>36.299999999999997</c:v>
                </c:pt>
                <c:pt idx="178">
                  <c:v>36.299999999999997</c:v>
                </c:pt>
                <c:pt idx="179">
                  <c:v>36.299999999999997</c:v>
                </c:pt>
                <c:pt idx="180">
                  <c:v>35.9</c:v>
                </c:pt>
                <c:pt idx="181">
                  <c:v>35.9</c:v>
                </c:pt>
                <c:pt idx="182">
                  <c:v>35.9</c:v>
                </c:pt>
                <c:pt idx="183">
                  <c:v>35.9</c:v>
                </c:pt>
                <c:pt idx="184">
                  <c:v>35.9</c:v>
                </c:pt>
                <c:pt idx="185">
                  <c:v>35.9</c:v>
                </c:pt>
                <c:pt idx="186">
                  <c:v>35.9</c:v>
                </c:pt>
                <c:pt idx="187">
                  <c:v>35.9</c:v>
                </c:pt>
                <c:pt idx="188">
                  <c:v>35.6</c:v>
                </c:pt>
                <c:pt idx="189">
                  <c:v>35.6</c:v>
                </c:pt>
                <c:pt idx="190">
                  <c:v>35.6</c:v>
                </c:pt>
                <c:pt idx="191">
                  <c:v>35.6</c:v>
                </c:pt>
                <c:pt idx="192">
                  <c:v>35.6</c:v>
                </c:pt>
                <c:pt idx="193">
                  <c:v>35.6</c:v>
                </c:pt>
                <c:pt idx="194">
                  <c:v>35.6</c:v>
                </c:pt>
                <c:pt idx="195">
                  <c:v>35.6</c:v>
                </c:pt>
                <c:pt idx="196">
                  <c:v>35.299999999999997</c:v>
                </c:pt>
                <c:pt idx="197">
                  <c:v>35.299999999999997</c:v>
                </c:pt>
                <c:pt idx="198">
                  <c:v>35.299999999999997</c:v>
                </c:pt>
                <c:pt idx="199">
                  <c:v>35.299999999999997</c:v>
                </c:pt>
                <c:pt idx="200">
                  <c:v>35.299999999999997</c:v>
                </c:pt>
                <c:pt idx="201">
                  <c:v>35.299999999999997</c:v>
                </c:pt>
                <c:pt idx="202">
                  <c:v>35.299999999999997</c:v>
                </c:pt>
                <c:pt idx="203">
                  <c:v>35.299999999999997</c:v>
                </c:pt>
                <c:pt idx="204">
                  <c:v>35</c:v>
                </c:pt>
                <c:pt idx="205">
                  <c:v>35</c:v>
                </c:pt>
                <c:pt idx="206">
                  <c:v>35</c:v>
                </c:pt>
                <c:pt idx="207">
                  <c:v>35</c:v>
                </c:pt>
                <c:pt idx="208">
                  <c:v>35</c:v>
                </c:pt>
                <c:pt idx="209">
                  <c:v>35</c:v>
                </c:pt>
                <c:pt idx="210">
                  <c:v>35</c:v>
                </c:pt>
                <c:pt idx="211">
                  <c:v>35</c:v>
                </c:pt>
                <c:pt idx="212">
                  <c:v>34.700000000000003</c:v>
                </c:pt>
                <c:pt idx="213">
                  <c:v>34.700000000000003</c:v>
                </c:pt>
                <c:pt idx="214">
                  <c:v>34.700000000000003</c:v>
                </c:pt>
                <c:pt idx="215">
                  <c:v>34.700000000000003</c:v>
                </c:pt>
                <c:pt idx="216">
                  <c:v>34.700000000000003</c:v>
                </c:pt>
                <c:pt idx="217">
                  <c:v>34.700000000000003</c:v>
                </c:pt>
                <c:pt idx="218">
                  <c:v>34.700000000000003</c:v>
                </c:pt>
                <c:pt idx="219">
                  <c:v>34.700000000000003</c:v>
                </c:pt>
                <c:pt idx="220">
                  <c:v>34.5</c:v>
                </c:pt>
                <c:pt idx="221">
                  <c:v>34.5</c:v>
                </c:pt>
                <c:pt idx="222">
                  <c:v>34.5</c:v>
                </c:pt>
                <c:pt idx="223">
                  <c:v>34.5</c:v>
                </c:pt>
                <c:pt idx="224">
                  <c:v>34.5</c:v>
                </c:pt>
                <c:pt idx="225">
                  <c:v>34.5</c:v>
                </c:pt>
                <c:pt idx="226">
                  <c:v>34.5</c:v>
                </c:pt>
                <c:pt idx="227">
                  <c:v>34.5</c:v>
                </c:pt>
                <c:pt idx="228">
                  <c:v>34.5</c:v>
                </c:pt>
                <c:pt idx="229">
                  <c:v>34.200000000000003</c:v>
                </c:pt>
                <c:pt idx="230">
                  <c:v>34.200000000000003</c:v>
                </c:pt>
                <c:pt idx="231">
                  <c:v>34.200000000000003</c:v>
                </c:pt>
                <c:pt idx="232">
                  <c:v>34.200000000000003</c:v>
                </c:pt>
                <c:pt idx="233">
                  <c:v>34.200000000000003</c:v>
                </c:pt>
                <c:pt idx="234">
                  <c:v>34.200000000000003</c:v>
                </c:pt>
                <c:pt idx="235">
                  <c:v>34.200000000000003</c:v>
                </c:pt>
                <c:pt idx="236">
                  <c:v>34.200000000000003</c:v>
                </c:pt>
                <c:pt idx="237">
                  <c:v>34</c:v>
                </c:pt>
                <c:pt idx="238">
                  <c:v>34</c:v>
                </c:pt>
                <c:pt idx="239">
                  <c:v>34</c:v>
                </c:pt>
                <c:pt idx="240">
                  <c:v>34</c:v>
                </c:pt>
                <c:pt idx="241">
                  <c:v>34</c:v>
                </c:pt>
                <c:pt idx="242">
                  <c:v>34</c:v>
                </c:pt>
                <c:pt idx="243">
                  <c:v>34</c:v>
                </c:pt>
                <c:pt idx="244">
                  <c:v>34</c:v>
                </c:pt>
                <c:pt idx="245">
                  <c:v>33.799999999999997</c:v>
                </c:pt>
                <c:pt idx="246">
                  <c:v>33.799999999999997</c:v>
                </c:pt>
                <c:pt idx="247">
                  <c:v>33.799999999999997</c:v>
                </c:pt>
                <c:pt idx="248">
                  <c:v>33.799999999999997</c:v>
                </c:pt>
                <c:pt idx="249">
                  <c:v>33.799999999999997</c:v>
                </c:pt>
                <c:pt idx="250">
                  <c:v>33.799999999999997</c:v>
                </c:pt>
                <c:pt idx="251">
                  <c:v>33.799999999999997</c:v>
                </c:pt>
                <c:pt idx="252">
                  <c:v>33.799999999999997</c:v>
                </c:pt>
                <c:pt idx="253">
                  <c:v>33.700000000000003</c:v>
                </c:pt>
                <c:pt idx="254">
                  <c:v>33.700000000000003</c:v>
                </c:pt>
                <c:pt idx="255">
                  <c:v>33.700000000000003</c:v>
                </c:pt>
                <c:pt idx="256">
                  <c:v>33.700000000000003</c:v>
                </c:pt>
                <c:pt idx="257">
                  <c:v>33.700000000000003</c:v>
                </c:pt>
                <c:pt idx="258">
                  <c:v>33.700000000000003</c:v>
                </c:pt>
                <c:pt idx="259">
                  <c:v>33.700000000000003</c:v>
                </c:pt>
                <c:pt idx="260">
                  <c:v>33.700000000000003</c:v>
                </c:pt>
                <c:pt idx="261">
                  <c:v>33.9</c:v>
                </c:pt>
                <c:pt idx="262">
                  <c:v>33.9</c:v>
                </c:pt>
                <c:pt idx="263">
                  <c:v>33.9</c:v>
                </c:pt>
                <c:pt idx="264">
                  <c:v>33.9</c:v>
                </c:pt>
                <c:pt idx="265">
                  <c:v>33.9</c:v>
                </c:pt>
                <c:pt idx="266">
                  <c:v>33.9</c:v>
                </c:pt>
                <c:pt idx="267">
                  <c:v>33.9</c:v>
                </c:pt>
                <c:pt idx="268">
                  <c:v>33.9</c:v>
                </c:pt>
                <c:pt idx="269">
                  <c:v>34.1</c:v>
                </c:pt>
                <c:pt idx="270">
                  <c:v>34.1</c:v>
                </c:pt>
                <c:pt idx="271">
                  <c:v>34.1</c:v>
                </c:pt>
                <c:pt idx="272">
                  <c:v>34.1</c:v>
                </c:pt>
                <c:pt idx="273">
                  <c:v>34.1</c:v>
                </c:pt>
                <c:pt idx="274">
                  <c:v>34.1</c:v>
                </c:pt>
                <c:pt idx="275">
                  <c:v>34.1</c:v>
                </c:pt>
                <c:pt idx="276">
                  <c:v>34.1</c:v>
                </c:pt>
                <c:pt idx="277">
                  <c:v>34.1</c:v>
                </c:pt>
                <c:pt idx="278">
                  <c:v>34.5</c:v>
                </c:pt>
                <c:pt idx="279">
                  <c:v>34.5</c:v>
                </c:pt>
                <c:pt idx="280">
                  <c:v>34.5</c:v>
                </c:pt>
                <c:pt idx="281">
                  <c:v>34.5</c:v>
                </c:pt>
                <c:pt idx="282">
                  <c:v>34.5</c:v>
                </c:pt>
                <c:pt idx="283">
                  <c:v>34.5</c:v>
                </c:pt>
                <c:pt idx="284">
                  <c:v>34.5</c:v>
                </c:pt>
                <c:pt idx="285">
                  <c:v>34.5</c:v>
                </c:pt>
                <c:pt idx="286">
                  <c:v>35</c:v>
                </c:pt>
                <c:pt idx="287">
                  <c:v>35</c:v>
                </c:pt>
                <c:pt idx="288">
                  <c:v>35</c:v>
                </c:pt>
                <c:pt idx="289">
                  <c:v>35</c:v>
                </c:pt>
                <c:pt idx="290">
                  <c:v>35</c:v>
                </c:pt>
                <c:pt idx="291">
                  <c:v>35</c:v>
                </c:pt>
                <c:pt idx="292">
                  <c:v>35</c:v>
                </c:pt>
                <c:pt idx="293">
                  <c:v>35</c:v>
                </c:pt>
                <c:pt idx="294">
                  <c:v>35.4</c:v>
                </c:pt>
                <c:pt idx="295">
                  <c:v>35.4</c:v>
                </c:pt>
                <c:pt idx="296">
                  <c:v>35.4</c:v>
                </c:pt>
                <c:pt idx="297">
                  <c:v>35.4</c:v>
                </c:pt>
                <c:pt idx="298">
                  <c:v>35.4</c:v>
                </c:pt>
                <c:pt idx="299">
                  <c:v>35.4</c:v>
                </c:pt>
                <c:pt idx="300">
                  <c:v>35.4</c:v>
                </c:pt>
                <c:pt idx="301">
                  <c:v>35.4</c:v>
                </c:pt>
                <c:pt idx="302">
                  <c:v>35.9</c:v>
                </c:pt>
                <c:pt idx="303">
                  <c:v>35.9</c:v>
                </c:pt>
                <c:pt idx="304">
                  <c:v>35.9</c:v>
                </c:pt>
                <c:pt idx="305">
                  <c:v>35.9</c:v>
                </c:pt>
                <c:pt idx="306">
                  <c:v>35.9</c:v>
                </c:pt>
                <c:pt idx="307">
                  <c:v>35.9</c:v>
                </c:pt>
                <c:pt idx="308">
                  <c:v>35.9</c:v>
                </c:pt>
                <c:pt idx="309">
                  <c:v>35.9</c:v>
                </c:pt>
                <c:pt idx="310">
                  <c:v>36.5</c:v>
                </c:pt>
                <c:pt idx="311">
                  <c:v>36.5</c:v>
                </c:pt>
                <c:pt idx="312">
                  <c:v>36.5</c:v>
                </c:pt>
                <c:pt idx="313">
                  <c:v>36.5</c:v>
                </c:pt>
                <c:pt idx="314">
                  <c:v>36.5</c:v>
                </c:pt>
                <c:pt idx="315">
                  <c:v>36.5</c:v>
                </c:pt>
                <c:pt idx="316">
                  <c:v>36.5</c:v>
                </c:pt>
                <c:pt idx="317">
                  <c:v>36.5</c:v>
                </c:pt>
                <c:pt idx="318">
                  <c:v>36.5</c:v>
                </c:pt>
                <c:pt idx="319">
                  <c:v>37</c:v>
                </c:pt>
                <c:pt idx="320">
                  <c:v>37</c:v>
                </c:pt>
                <c:pt idx="321">
                  <c:v>37</c:v>
                </c:pt>
                <c:pt idx="322">
                  <c:v>37</c:v>
                </c:pt>
                <c:pt idx="323">
                  <c:v>37</c:v>
                </c:pt>
                <c:pt idx="324">
                  <c:v>37</c:v>
                </c:pt>
                <c:pt idx="325">
                  <c:v>37</c:v>
                </c:pt>
                <c:pt idx="326">
                  <c:v>37</c:v>
                </c:pt>
                <c:pt idx="327">
                  <c:v>37.4</c:v>
                </c:pt>
                <c:pt idx="328">
                  <c:v>37.4</c:v>
                </c:pt>
                <c:pt idx="329">
                  <c:v>37.4</c:v>
                </c:pt>
                <c:pt idx="330">
                  <c:v>37.4</c:v>
                </c:pt>
                <c:pt idx="331">
                  <c:v>37.4</c:v>
                </c:pt>
                <c:pt idx="332">
                  <c:v>37.4</c:v>
                </c:pt>
                <c:pt idx="333">
                  <c:v>37.4</c:v>
                </c:pt>
                <c:pt idx="334">
                  <c:v>37.4</c:v>
                </c:pt>
                <c:pt idx="335">
                  <c:v>37.700000000000003</c:v>
                </c:pt>
                <c:pt idx="336">
                  <c:v>37.700000000000003</c:v>
                </c:pt>
                <c:pt idx="337">
                  <c:v>37.700000000000003</c:v>
                </c:pt>
                <c:pt idx="338">
                  <c:v>37.700000000000003</c:v>
                </c:pt>
                <c:pt idx="339">
                  <c:v>37.700000000000003</c:v>
                </c:pt>
                <c:pt idx="340">
                  <c:v>37.700000000000003</c:v>
                </c:pt>
                <c:pt idx="341">
                  <c:v>37.700000000000003</c:v>
                </c:pt>
                <c:pt idx="342">
                  <c:v>37.700000000000003</c:v>
                </c:pt>
                <c:pt idx="343">
                  <c:v>38</c:v>
                </c:pt>
                <c:pt idx="344">
                  <c:v>38</c:v>
                </c:pt>
                <c:pt idx="345">
                  <c:v>38</c:v>
                </c:pt>
                <c:pt idx="346">
                  <c:v>38</c:v>
                </c:pt>
                <c:pt idx="347">
                  <c:v>38</c:v>
                </c:pt>
                <c:pt idx="348">
                  <c:v>38</c:v>
                </c:pt>
                <c:pt idx="349">
                  <c:v>38</c:v>
                </c:pt>
                <c:pt idx="350">
                  <c:v>38</c:v>
                </c:pt>
                <c:pt idx="351">
                  <c:v>38.1</c:v>
                </c:pt>
                <c:pt idx="352">
                  <c:v>38.1</c:v>
                </c:pt>
                <c:pt idx="353">
                  <c:v>38.1</c:v>
                </c:pt>
                <c:pt idx="354">
                  <c:v>38.1</c:v>
                </c:pt>
                <c:pt idx="355">
                  <c:v>38.1</c:v>
                </c:pt>
                <c:pt idx="356">
                  <c:v>38.1</c:v>
                </c:pt>
                <c:pt idx="357">
                  <c:v>38.1</c:v>
                </c:pt>
                <c:pt idx="358">
                  <c:v>38.1</c:v>
                </c:pt>
                <c:pt idx="359">
                  <c:v>38.1</c:v>
                </c:pt>
                <c:pt idx="360">
                  <c:v>38.1</c:v>
                </c:pt>
                <c:pt idx="361">
                  <c:v>38.1</c:v>
                </c:pt>
                <c:pt idx="362">
                  <c:v>38.1</c:v>
                </c:pt>
                <c:pt idx="363">
                  <c:v>38.1</c:v>
                </c:pt>
                <c:pt idx="364">
                  <c:v>38.1</c:v>
                </c:pt>
                <c:pt idx="365">
                  <c:v>38.1</c:v>
                </c:pt>
                <c:pt idx="366">
                  <c:v>38.1</c:v>
                </c:pt>
                <c:pt idx="367">
                  <c:v>38.1</c:v>
                </c:pt>
                <c:pt idx="368">
                  <c:v>38</c:v>
                </c:pt>
                <c:pt idx="369">
                  <c:v>38</c:v>
                </c:pt>
                <c:pt idx="370">
                  <c:v>38</c:v>
                </c:pt>
                <c:pt idx="371">
                  <c:v>38</c:v>
                </c:pt>
                <c:pt idx="372">
                  <c:v>38</c:v>
                </c:pt>
                <c:pt idx="373">
                  <c:v>38</c:v>
                </c:pt>
                <c:pt idx="374">
                  <c:v>38</c:v>
                </c:pt>
                <c:pt idx="375">
                  <c:v>38</c:v>
                </c:pt>
                <c:pt idx="376">
                  <c:v>37.6</c:v>
                </c:pt>
                <c:pt idx="377">
                  <c:v>37.6</c:v>
                </c:pt>
                <c:pt idx="378">
                  <c:v>37.6</c:v>
                </c:pt>
                <c:pt idx="379">
                  <c:v>37.6</c:v>
                </c:pt>
                <c:pt idx="380">
                  <c:v>37.6</c:v>
                </c:pt>
                <c:pt idx="381">
                  <c:v>37.6</c:v>
                </c:pt>
                <c:pt idx="382">
                  <c:v>37.6</c:v>
                </c:pt>
                <c:pt idx="383">
                  <c:v>37.6</c:v>
                </c:pt>
                <c:pt idx="384">
                  <c:v>37.299999999999997</c:v>
                </c:pt>
                <c:pt idx="385">
                  <c:v>37.299999999999997</c:v>
                </c:pt>
                <c:pt idx="386">
                  <c:v>37.299999999999997</c:v>
                </c:pt>
                <c:pt idx="387">
                  <c:v>37.299999999999997</c:v>
                </c:pt>
                <c:pt idx="388">
                  <c:v>37.299999999999997</c:v>
                </c:pt>
                <c:pt idx="389">
                  <c:v>37.299999999999997</c:v>
                </c:pt>
                <c:pt idx="390">
                  <c:v>37.299999999999997</c:v>
                </c:pt>
                <c:pt idx="391">
                  <c:v>37.299999999999997</c:v>
                </c:pt>
                <c:pt idx="392">
                  <c:v>37.1</c:v>
                </c:pt>
                <c:pt idx="393">
                  <c:v>37.1</c:v>
                </c:pt>
                <c:pt idx="394">
                  <c:v>37.1</c:v>
                </c:pt>
                <c:pt idx="395">
                  <c:v>37.1</c:v>
                </c:pt>
                <c:pt idx="396">
                  <c:v>37.1</c:v>
                </c:pt>
                <c:pt idx="397">
                  <c:v>37.1</c:v>
                </c:pt>
                <c:pt idx="398">
                  <c:v>37.1</c:v>
                </c:pt>
                <c:pt idx="399">
                  <c:v>37.1</c:v>
                </c:pt>
                <c:pt idx="400">
                  <c:v>36.799999999999997</c:v>
                </c:pt>
                <c:pt idx="401">
                  <c:v>36.799999999999997</c:v>
                </c:pt>
                <c:pt idx="402">
                  <c:v>36.799999999999997</c:v>
                </c:pt>
                <c:pt idx="403">
                  <c:v>36.799999999999997</c:v>
                </c:pt>
                <c:pt idx="404">
                  <c:v>36.799999999999997</c:v>
                </c:pt>
                <c:pt idx="405">
                  <c:v>36.799999999999997</c:v>
                </c:pt>
                <c:pt idx="406">
                  <c:v>36.799999999999997</c:v>
                </c:pt>
                <c:pt idx="407">
                  <c:v>36.799999999999997</c:v>
                </c:pt>
                <c:pt idx="408">
                  <c:v>36.799999999999997</c:v>
                </c:pt>
                <c:pt idx="409">
                  <c:v>36.5</c:v>
                </c:pt>
                <c:pt idx="410">
                  <c:v>36.5</c:v>
                </c:pt>
                <c:pt idx="411">
                  <c:v>36.5</c:v>
                </c:pt>
                <c:pt idx="412">
                  <c:v>36.5</c:v>
                </c:pt>
                <c:pt idx="413">
                  <c:v>36.5</c:v>
                </c:pt>
                <c:pt idx="414">
                  <c:v>36.5</c:v>
                </c:pt>
                <c:pt idx="415">
                  <c:v>36.5</c:v>
                </c:pt>
                <c:pt idx="416">
                  <c:v>36.5</c:v>
                </c:pt>
                <c:pt idx="417">
                  <c:v>36.200000000000003</c:v>
                </c:pt>
                <c:pt idx="418">
                  <c:v>36.200000000000003</c:v>
                </c:pt>
                <c:pt idx="419">
                  <c:v>36.200000000000003</c:v>
                </c:pt>
                <c:pt idx="420">
                  <c:v>36.200000000000003</c:v>
                </c:pt>
                <c:pt idx="421">
                  <c:v>36.200000000000003</c:v>
                </c:pt>
                <c:pt idx="422">
                  <c:v>36.200000000000003</c:v>
                </c:pt>
                <c:pt idx="423">
                  <c:v>36.200000000000003</c:v>
                </c:pt>
                <c:pt idx="424">
                  <c:v>36.200000000000003</c:v>
                </c:pt>
                <c:pt idx="425">
                  <c:v>36</c:v>
                </c:pt>
                <c:pt idx="426">
                  <c:v>36</c:v>
                </c:pt>
                <c:pt idx="427">
                  <c:v>36</c:v>
                </c:pt>
                <c:pt idx="428">
                  <c:v>36</c:v>
                </c:pt>
                <c:pt idx="429">
                  <c:v>36</c:v>
                </c:pt>
                <c:pt idx="430">
                  <c:v>36</c:v>
                </c:pt>
                <c:pt idx="431">
                  <c:v>36</c:v>
                </c:pt>
                <c:pt idx="432">
                  <c:v>36</c:v>
                </c:pt>
                <c:pt idx="433">
                  <c:v>35.700000000000003</c:v>
                </c:pt>
                <c:pt idx="434">
                  <c:v>35.700000000000003</c:v>
                </c:pt>
                <c:pt idx="435">
                  <c:v>35.700000000000003</c:v>
                </c:pt>
                <c:pt idx="436">
                  <c:v>35.700000000000003</c:v>
                </c:pt>
                <c:pt idx="437">
                  <c:v>35.700000000000003</c:v>
                </c:pt>
                <c:pt idx="438">
                  <c:v>35.700000000000003</c:v>
                </c:pt>
                <c:pt idx="439">
                  <c:v>35.700000000000003</c:v>
                </c:pt>
                <c:pt idx="440">
                  <c:v>35.700000000000003</c:v>
                </c:pt>
                <c:pt idx="441">
                  <c:v>35.5</c:v>
                </c:pt>
                <c:pt idx="442">
                  <c:v>35.5</c:v>
                </c:pt>
                <c:pt idx="443">
                  <c:v>35.5</c:v>
                </c:pt>
                <c:pt idx="444">
                  <c:v>35.5</c:v>
                </c:pt>
                <c:pt idx="445">
                  <c:v>35.5</c:v>
                </c:pt>
                <c:pt idx="446">
                  <c:v>35.5</c:v>
                </c:pt>
                <c:pt idx="447">
                  <c:v>35.5</c:v>
                </c:pt>
                <c:pt idx="448">
                  <c:v>35.5</c:v>
                </c:pt>
                <c:pt idx="449">
                  <c:v>35.5</c:v>
                </c:pt>
                <c:pt idx="450">
                  <c:v>35.200000000000003</c:v>
                </c:pt>
                <c:pt idx="451">
                  <c:v>35.200000000000003</c:v>
                </c:pt>
                <c:pt idx="452">
                  <c:v>35.200000000000003</c:v>
                </c:pt>
                <c:pt idx="453">
                  <c:v>35.200000000000003</c:v>
                </c:pt>
                <c:pt idx="454">
                  <c:v>35.200000000000003</c:v>
                </c:pt>
                <c:pt idx="455">
                  <c:v>35.200000000000003</c:v>
                </c:pt>
                <c:pt idx="456">
                  <c:v>35.200000000000003</c:v>
                </c:pt>
                <c:pt idx="457">
                  <c:v>35.200000000000003</c:v>
                </c:pt>
                <c:pt idx="458">
                  <c:v>34.9</c:v>
                </c:pt>
                <c:pt idx="459">
                  <c:v>34.9</c:v>
                </c:pt>
                <c:pt idx="460">
                  <c:v>34.9</c:v>
                </c:pt>
                <c:pt idx="461">
                  <c:v>34.9</c:v>
                </c:pt>
                <c:pt idx="462">
                  <c:v>34.9</c:v>
                </c:pt>
                <c:pt idx="463">
                  <c:v>34.9</c:v>
                </c:pt>
                <c:pt idx="464">
                  <c:v>34.9</c:v>
                </c:pt>
                <c:pt idx="465">
                  <c:v>34.9</c:v>
                </c:pt>
                <c:pt idx="466">
                  <c:v>34.700000000000003</c:v>
                </c:pt>
                <c:pt idx="467">
                  <c:v>34.700000000000003</c:v>
                </c:pt>
                <c:pt idx="468">
                  <c:v>34.700000000000003</c:v>
                </c:pt>
                <c:pt idx="469">
                  <c:v>34.700000000000003</c:v>
                </c:pt>
                <c:pt idx="470">
                  <c:v>34.700000000000003</c:v>
                </c:pt>
                <c:pt idx="471">
                  <c:v>34.700000000000003</c:v>
                </c:pt>
                <c:pt idx="472">
                  <c:v>34.700000000000003</c:v>
                </c:pt>
                <c:pt idx="473">
                  <c:v>34.700000000000003</c:v>
                </c:pt>
                <c:pt idx="474">
                  <c:v>34.4</c:v>
                </c:pt>
                <c:pt idx="475">
                  <c:v>34.4</c:v>
                </c:pt>
                <c:pt idx="476">
                  <c:v>34.4</c:v>
                </c:pt>
                <c:pt idx="477">
                  <c:v>34.4</c:v>
                </c:pt>
                <c:pt idx="478">
                  <c:v>34.4</c:v>
                </c:pt>
                <c:pt idx="479">
                  <c:v>34.4</c:v>
                </c:pt>
                <c:pt idx="480">
                  <c:v>34.4</c:v>
                </c:pt>
                <c:pt idx="481">
                  <c:v>34.4</c:v>
                </c:pt>
                <c:pt idx="482">
                  <c:v>34.200000000000003</c:v>
                </c:pt>
                <c:pt idx="483">
                  <c:v>34.200000000000003</c:v>
                </c:pt>
                <c:pt idx="484">
                  <c:v>34.200000000000003</c:v>
                </c:pt>
                <c:pt idx="485">
                  <c:v>34.200000000000003</c:v>
                </c:pt>
                <c:pt idx="486">
                  <c:v>34.200000000000003</c:v>
                </c:pt>
                <c:pt idx="487">
                  <c:v>34.200000000000003</c:v>
                </c:pt>
                <c:pt idx="488">
                  <c:v>34.200000000000003</c:v>
                </c:pt>
                <c:pt idx="489">
                  <c:v>34.200000000000003</c:v>
                </c:pt>
                <c:pt idx="490">
                  <c:v>34</c:v>
                </c:pt>
                <c:pt idx="491">
                  <c:v>34</c:v>
                </c:pt>
                <c:pt idx="492">
                  <c:v>34</c:v>
                </c:pt>
                <c:pt idx="493">
                  <c:v>34</c:v>
                </c:pt>
                <c:pt idx="494">
                  <c:v>34</c:v>
                </c:pt>
                <c:pt idx="495">
                  <c:v>34</c:v>
                </c:pt>
                <c:pt idx="496">
                  <c:v>34</c:v>
                </c:pt>
                <c:pt idx="497">
                  <c:v>34</c:v>
                </c:pt>
                <c:pt idx="498">
                  <c:v>34</c:v>
                </c:pt>
                <c:pt idx="499">
                  <c:v>33.9</c:v>
                </c:pt>
                <c:pt idx="500">
                  <c:v>33.9</c:v>
                </c:pt>
                <c:pt idx="501">
                  <c:v>33.9</c:v>
                </c:pt>
                <c:pt idx="502">
                  <c:v>33.9</c:v>
                </c:pt>
                <c:pt idx="503">
                  <c:v>33.9</c:v>
                </c:pt>
                <c:pt idx="504">
                  <c:v>33.9</c:v>
                </c:pt>
                <c:pt idx="505">
                  <c:v>33.9</c:v>
                </c:pt>
                <c:pt idx="506">
                  <c:v>33.9</c:v>
                </c:pt>
                <c:pt idx="507">
                  <c:v>34</c:v>
                </c:pt>
                <c:pt idx="508">
                  <c:v>34</c:v>
                </c:pt>
                <c:pt idx="509">
                  <c:v>34</c:v>
                </c:pt>
                <c:pt idx="510">
                  <c:v>34</c:v>
                </c:pt>
                <c:pt idx="511">
                  <c:v>34</c:v>
                </c:pt>
                <c:pt idx="512">
                  <c:v>34</c:v>
                </c:pt>
                <c:pt idx="513">
                  <c:v>34</c:v>
                </c:pt>
                <c:pt idx="514">
                  <c:v>34</c:v>
                </c:pt>
                <c:pt idx="515">
                  <c:v>34.200000000000003</c:v>
                </c:pt>
                <c:pt idx="516">
                  <c:v>34.200000000000003</c:v>
                </c:pt>
                <c:pt idx="517">
                  <c:v>34.200000000000003</c:v>
                </c:pt>
                <c:pt idx="518">
                  <c:v>34.200000000000003</c:v>
                </c:pt>
                <c:pt idx="519">
                  <c:v>34.200000000000003</c:v>
                </c:pt>
                <c:pt idx="520">
                  <c:v>34.200000000000003</c:v>
                </c:pt>
                <c:pt idx="521">
                  <c:v>34.200000000000003</c:v>
                </c:pt>
                <c:pt idx="522">
                  <c:v>34.200000000000003</c:v>
                </c:pt>
                <c:pt idx="523">
                  <c:v>34.5</c:v>
                </c:pt>
                <c:pt idx="524">
                  <c:v>34.5</c:v>
                </c:pt>
                <c:pt idx="525">
                  <c:v>34.5</c:v>
                </c:pt>
                <c:pt idx="526">
                  <c:v>34.5</c:v>
                </c:pt>
                <c:pt idx="527">
                  <c:v>34.5</c:v>
                </c:pt>
                <c:pt idx="528">
                  <c:v>34.5</c:v>
                </c:pt>
                <c:pt idx="529">
                  <c:v>34.5</c:v>
                </c:pt>
                <c:pt idx="530">
                  <c:v>34.5</c:v>
                </c:pt>
                <c:pt idx="531">
                  <c:v>34.9</c:v>
                </c:pt>
                <c:pt idx="532">
                  <c:v>34.9</c:v>
                </c:pt>
                <c:pt idx="533">
                  <c:v>34.9</c:v>
                </c:pt>
                <c:pt idx="534">
                  <c:v>34.9</c:v>
                </c:pt>
                <c:pt idx="535">
                  <c:v>34.9</c:v>
                </c:pt>
                <c:pt idx="536">
                  <c:v>34.9</c:v>
                </c:pt>
                <c:pt idx="537">
                  <c:v>34.9</c:v>
                </c:pt>
                <c:pt idx="538">
                  <c:v>34.9</c:v>
                </c:pt>
                <c:pt idx="539">
                  <c:v>34.9</c:v>
                </c:pt>
                <c:pt idx="540">
                  <c:v>35.4</c:v>
                </c:pt>
                <c:pt idx="541">
                  <c:v>35.4</c:v>
                </c:pt>
                <c:pt idx="542">
                  <c:v>35.4</c:v>
                </c:pt>
                <c:pt idx="543">
                  <c:v>35.4</c:v>
                </c:pt>
                <c:pt idx="544">
                  <c:v>35.4</c:v>
                </c:pt>
                <c:pt idx="545">
                  <c:v>35.4</c:v>
                </c:pt>
                <c:pt idx="546">
                  <c:v>35.4</c:v>
                </c:pt>
                <c:pt idx="547">
                  <c:v>35.4</c:v>
                </c:pt>
                <c:pt idx="548">
                  <c:v>35.9</c:v>
                </c:pt>
                <c:pt idx="549">
                  <c:v>35.9</c:v>
                </c:pt>
                <c:pt idx="550">
                  <c:v>35.9</c:v>
                </c:pt>
                <c:pt idx="551">
                  <c:v>35.9</c:v>
                </c:pt>
                <c:pt idx="552">
                  <c:v>35.9</c:v>
                </c:pt>
                <c:pt idx="553">
                  <c:v>35.9</c:v>
                </c:pt>
                <c:pt idx="554">
                  <c:v>35.9</c:v>
                </c:pt>
                <c:pt idx="555">
                  <c:v>35.9</c:v>
                </c:pt>
                <c:pt idx="556">
                  <c:v>36.5</c:v>
                </c:pt>
                <c:pt idx="557">
                  <c:v>36.5</c:v>
                </c:pt>
                <c:pt idx="558">
                  <c:v>36.5</c:v>
                </c:pt>
                <c:pt idx="559">
                  <c:v>36.5</c:v>
                </c:pt>
                <c:pt idx="560">
                  <c:v>36.5</c:v>
                </c:pt>
                <c:pt idx="561">
                  <c:v>36.5</c:v>
                </c:pt>
                <c:pt idx="562">
                  <c:v>36.5</c:v>
                </c:pt>
                <c:pt idx="563">
                  <c:v>36.5</c:v>
                </c:pt>
                <c:pt idx="564">
                  <c:v>37.1</c:v>
                </c:pt>
                <c:pt idx="565">
                  <c:v>37.1</c:v>
                </c:pt>
                <c:pt idx="566">
                  <c:v>37.1</c:v>
                </c:pt>
                <c:pt idx="567">
                  <c:v>37.1</c:v>
                </c:pt>
                <c:pt idx="568">
                  <c:v>37.1</c:v>
                </c:pt>
                <c:pt idx="569">
                  <c:v>37.1</c:v>
                </c:pt>
                <c:pt idx="570">
                  <c:v>37.1</c:v>
                </c:pt>
                <c:pt idx="571">
                  <c:v>37.1</c:v>
                </c:pt>
                <c:pt idx="572">
                  <c:v>37.6</c:v>
                </c:pt>
                <c:pt idx="573">
                  <c:v>37.6</c:v>
                </c:pt>
                <c:pt idx="574">
                  <c:v>37.6</c:v>
                </c:pt>
                <c:pt idx="575">
                  <c:v>37.6</c:v>
                </c:pt>
                <c:pt idx="576">
                  <c:v>37.6</c:v>
                </c:pt>
                <c:pt idx="577">
                  <c:v>37.6</c:v>
                </c:pt>
                <c:pt idx="578">
                  <c:v>37.6</c:v>
                </c:pt>
                <c:pt idx="579">
                  <c:v>37.6</c:v>
                </c:pt>
                <c:pt idx="580">
                  <c:v>37.6</c:v>
                </c:pt>
                <c:pt idx="581">
                  <c:v>38.1</c:v>
                </c:pt>
                <c:pt idx="582">
                  <c:v>38.1</c:v>
                </c:pt>
                <c:pt idx="583">
                  <c:v>38.1</c:v>
                </c:pt>
                <c:pt idx="584">
                  <c:v>38.1</c:v>
                </c:pt>
                <c:pt idx="585">
                  <c:v>38.1</c:v>
                </c:pt>
                <c:pt idx="586">
                  <c:v>38.1</c:v>
                </c:pt>
                <c:pt idx="587">
                  <c:v>38.1</c:v>
                </c:pt>
                <c:pt idx="588">
                  <c:v>38.1</c:v>
                </c:pt>
                <c:pt idx="589">
                  <c:v>38.4</c:v>
                </c:pt>
                <c:pt idx="590">
                  <c:v>38.4</c:v>
                </c:pt>
                <c:pt idx="591">
                  <c:v>38.4</c:v>
                </c:pt>
                <c:pt idx="592">
                  <c:v>38.4</c:v>
                </c:pt>
                <c:pt idx="593">
                  <c:v>38.4</c:v>
                </c:pt>
                <c:pt idx="594">
                  <c:v>38.4</c:v>
                </c:pt>
                <c:pt idx="595">
                  <c:v>38.4</c:v>
                </c:pt>
                <c:pt idx="596">
                  <c:v>38.4</c:v>
                </c:pt>
                <c:pt idx="597">
                  <c:v>38.6</c:v>
                </c:pt>
                <c:pt idx="598">
                  <c:v>38.6</c:v>
                </c:pt>
                <c:pt idx="599">
                  <c:v>38.6</c:v>
                </c:pt>
                <c:pt idx="600">
                  <c:v>38.6</c:v>
                </c:pt>
                <c:pt idx="601">
                  <c:v>38.6</c:v>
                </c:pt>
                <c:pt idx="602">
                  <c:v>38.6</c:v>
                </c:pt>
                <c:pt idx="603">
                  <c:v>38.6</c:v>
                </c:pt>
                <c:pt idx="604">
                  <c:v>38.6</c:v>
                </c:pt>
                <c:pt idx="605">
                  <c:v>38.6</c:v>
                </c:pt>
                <c:pt idx="606">
                  <c:v>38.6</c:v>
                </c:pt>
                <c:pt idx="607">
                  <c:v>38.6</c:v>
                </c:pt>
                <c:pt idx="608">
                  <c:v>38.6</c:v>
                </c:pt>
                <c:pt idx="609">
                  <c:v>38.6</c:v>
                </c:pt>
                <c:pt idx="610">
                  <c:v>38.6</c:v>
                </c:pt>
                <c:pt idx="611">
                  <c:v>38.6</c:v>
                </c:pt>
                <c:pt idx="612">
                  <c:v>38.6</c:v>
                </c:pt>
                <c:pt idx="613">
                  <c:v>38.6</c:v>
                </c:pt>
                <c:pt idx="614">
                  <c:v>38.6</c:v>
                </c:pt>
                <c:pt idx="615">
                  <c:v>38.6</c:v>
                </c:pt>
                <c:pt idx="616">
                  <c:v>38.6</c:v>
                </c:pt>
                <c:pt idx="617">
                  <c:v>38.6</c:v>
                </c:pt>
                <c:pt idx="618">
                  <c:v>38.6</c:v>
                </c:pt>
                <c:pt idx="619">
                  <c:v>38.6</c:v>
                </c:pt>
                <c:pt idx="620">
                  <c:v>38.6</c:v>
                </c:pt>
                <c:pt idx="621">
                  <c:v>38.4</c:v>
                </c:pt>
                <c:pt idx="622">
                  <c:v>38.4</c:v>
                </c:pt>
                <c:pt idx="623">
                  <c:v>38.4</c:v>
                </c:pt>
                <c:pt idx="624">
                  <c:v>38.4</c:v>
                </c:pt>
                <c:pt idx="625">
                  <c:v>38.4</c:v>
                </c:pt>
                <c:pt idx="626">
                  <c:v>38.4</c:v>
                </c:pt>
                <c:pt idx="627">
                  <c:v>38.4</c:v>
                </c:pt>
                <c:pt idx="628">
                  <c:v>38.4</c:v>
                </c:pt>
                <c:pt idx="629">
                  <c:v>38.4</c:v>
                </c:pt>
                <c:pt idx="630">
                  <c:v>38.200000000000003</c:v>
                </c:pt>
                <c:pt idx="631">
                  <c:v>38.200000000000003</c:v>
                </c:pt>
                <c:pt idx="632">
                  <c:v>38.200000000000003</c:v>
                </c:pt>
                <c:pt idx="633">
                  <c:v>38.200000000000003</c:v>
                </c:pt>
                <c:pt idx="634">
                  <c:v>38.200000000000003</c:v>
                </c:pt>
                <c:pt idx="635">
                  <c:v>38.200000000000003</c:v>
                </c:pt>
                <c:pt idx="636">
                  <c:v>38.200000000000003</c:v>
                </c:pt>
                <c:pt idx="637">
                  <c:v>38.200000000000003</c:v>
                </c:pt>
                <c:pt idx="638">
                  <c:v>38.200000000000003</c:v>
                </c:pt>
                <c:pt idx="639">
                  <c:v>38.200000000000003</c:v>
                </c:pt>
                <c:pt idx="640">
                  <c:v>38.200000000000003</c:v>
                </c:pt>
                <c:pt idx="641">
                  <c:v>38.200000000000003</c:v>
                </c:pt>
                <c:pt idx="642">
                  <c:v>38.200000000000003</c:v>
                </c:pt>
                <c:pt idx="643">
                  <c:v>38.200000000000003</c:v>
                </c:pt>
                <c:pt idx="644">
                  <c:v>38.200000000000003</c:v>
                </c:pt>
                <c:pt idx="645">
                  <c:v>38.200000000000003</c:v>
                </c:pt>
                <c:pt idx="646">
                  <c:v>38.200000000000003</c:v>
                </c:pt>
                <c:pt idx="647">
                  <c:v>38.200000000000003</c:v>
                </c:pt>
                <c:pt idx="648">
                  <c:v>38.200000000000003</c:v>
                </c:pt>
                <c:pt idx="649">
                  <c:v>38.200000000000003</c:v>
                </c:pt>
                <c:pt idx="650">
                  <c:v>38.200000000000003</c:v>
                </c:pt>
                <c:pt idx="651">
                  <c:v>38.200000000000003</c:v>
                </c:pt>
                <c:pt idx="652">
                  <c:v>38.200000000000003</c:v>
                </c:pt>
                <c:pt idx="653">
                  <c:v>37.4</c:v>
                </c:pt>
                <c:pt idx="654">
                  <c:v>37.4</c:v>
                </c:pt>
                <c:pt idx="655">
                  <c:v>37.4</c:v>
                </c:pt>
                <c:pt idx="656">
                  <c:v>37.4</c:v>
                </c:pt>
                <c:pt idx="657">
                  <c:v>37.4</c:v>
                </c:pt>
                <c:pt idx="658">
                  <c:v>37.4</c:v>
                </c:pt>
                <c:pt idx="659">
                  <c:v>37.4</c:v>
                </c:pt>
                <c:pt idx="660">
                  <c:v>37.4</c:v>
                </c:pt>
                <c:pt idx="661">
                  <c:v>37.4</c:v>
                </c:pt>
                <c:pt idx="662">
                  <c:v>37.299999999999997</c:v>
                </c:pt>
                <c:pt idx="663">
                  <c:v>37.299999999999997</c:v>
                </c:pt>
                <c:pt idx="664">
                  <c:v>37.299999999999997</c:v>
                </c:pt>
                <c:pt idx="665">
                  <c:v>37.299999999999997</c:v>
                </c:pt>
                <c:pt idx="666">
                  <c:v>37.299999999999997</c:v>
                </c:pt>
                <c:pt idx="667">
                  <c:v>37.299999999999997</c:v>
                </c:pt>
                <c:pt idx="668">
                  <c:v>37.299999999999997</c:v>
                </c:pt>
                <c:pt idx="669">
                  <c:v>37.299999999999997</c:v>
                </c:pt>
                <c:pt idx="670">
                  <c:v>37</c:v>
                </c:pt>
                <c:pt idx="671">
                  <c:v>37</c:v>
                </c:pt>
                <c:pt idx="672">
                  <c:v>37</c:v>
                </c:pt>
                <c:pt idx="673">
                  <c:v>37</c:v>
                </c:pt>
                <c:pt idx="674">
                  <c:v>37</c:v>
                </c:pt>
                <c:pt idx="675">
                  <c:v>37</c:v>
                </c:pt>
                <c:pt idx="676">
                  <c:v>37</c:v>
                </c:pt>
                <c:pt idx="677">
                  <c:v>37</c:v>
                </c:pt>
                <c:pt idx="678">
                  <c:v>36.700000000000003</c:v>
                </c:pt>
                <c:pt idx="679">
                  <c:v>36.700000000000003</c:v>
                </c:pt>
                <c:pt idx="680">
                  <c:v>36.700000000000003</c:v>
                </c:pt>
                <c:pt idx="681">
                  <c:v>36.700000000000003</c:v>
                </c:pt>
                <c:pt idx="682">
                  <c:v>36.700000000000003</c:v>
                </c:pt>
                <c:pt idx="683">
                  <c:v>36.700000000000003</c:v>
                </c:pt>
                <c:pt idx="684">
                  <c:v>36.700000000000003</c:v>
                </c:pt>
                <c:pt idx="685">
                  <c:v>36.700000000000003</c:v>
                </c:pt>
                <c:pt idx="686">
                  <c:v>36.700000000000003</c:v>
                </c:pt>
                <c:pt idx="687">
                  <c:v>36.700000000000003</c:v>
                </c:pt>
                <c:pt idx="688">
                  <c:v>36.700000000000003</c:v>
                </c:pt>
                <c:pt idx="689">
                  <c:v>36.700000000000003</c:v>
                </c:pt>
                <c:pt idx="690">
                  <c:v>36.700000000000003</c:v>
                </c:pt>
                <c:pt idx="691">
                  <c:v>36.700000000000003</c:v>
                </c:pt>
                <c:pt idx="692">
                  <c:v>36.700000000000003</c:v>
                </c:pt>
                <c:pt idx="693">
                  <c:v>36.700000000000003</c:v>
                </c:pt>
                <c:pt idx="694">
                  <c:v>36.700000000000003</c:v>
                </c:pt>
                <c:pt idx="695">
                  <c:v>36.700000000000003</c:v>
                </c:pt>
                <c:pt idx="696">
                  <c:v>36.700000000000003</c:v>
                </c:pt>
                <c:pt idx="697">
                  <c:v>36.700000000000003</c:v>
                </c:pt>
                <c:pt idx="698">
                  <c:v>36.700000000000003</c:v>
                </c:pt>
                <c:pt idx="699">
                  <c:v>36.700000000000003</c:v>
                </c:pt>
                <c:pt idx="700">
                  <c:v>36.700000000000003</c:v>
                </c:pt>
                <c:pt idx="701">
                  <c:v>36.200000000000003</c:v>
                </c:pt>
                <c:pt idx="702">
                  <c:v>36.200000000000003</c:v>
                </c:pt>
                <c:pt idx="703">
                  <c:v>36.200000000000003</c:v>
                </c:pt>
                <c:pt idx="704">
                  <c:v>36.200000000000003</c:v>
                </c:pt>
                <c:pt idx="705">
                  <c:v>36.200000000000003</c:v>
                </c:pt>
                <c:pt idx="706">
                  <c:v>36.200000000000003</c:v>
                </c:pt>
                <c:pt idx="707">
                  <c:v>36.200000000000003</c:v>
                </c:pt>
                <c:pt idx="708">
                  <c:v>36.200000000000003</c:v>
                </c:pt>
                <c:pt idx="709">
                  <c:v>36</c:v>
                </c:pt>
                <c:pt idx="710">
                  <c:v>36</c:v>
                </c:pt>
                <c:pt idx="711">
                  <c:v>36</c:v>
                </c:pt>
                <c:pt idx="712">
                  <c:v>36</c:v>
                </c:pt>
                <c:pt idx="713">
                  <c:v>36</c:v>
                </c:pt>
                <c:pt idx="714">
                  <c:v>36</c:v>
                </c:pt>
                <c:pt idx="715">
                  <c:v>36</c:v>
                </c:pt>
                <c:pt idx="716">
                  <c:v>36</c:v>
                </c:pt>
                <c:pt idx="717">
                  <c:v>36</c:v>
                </c:pt>
                <c:pt idx="718">
                  <c:v>35.799999999999997</c:v>
                </c:pt>
                <c:pt idx="719">
                  <c:v>35.799999999999997</c:v>
                </c:pt>
                <c:pt idx="720">
                  <c:v>35.799999999999997</c:v>
                </c:pt>
                <c:pt idx="721">
                  <c:v>35.799999999999997</c:v>
                </c:pt>
                <c:pt idx="722">
                  <c:v>35.799999999999997</c:v>
                </c:pt>
                <c:pt idx="723">
                  <c:v>35.799999999999997</c:v>
                </c:pt>
                <c:pt idx="724">
                  <c:v>35.799999999999997</c:v>
                </c:pt>
                <c:pt idx="725">
                  <c:v>35.799999999999997</c:v>
                </c:pt>
                <c:pt idx="726">
                  <c:v>35.6</c:v>
                </c:pt>
                <c:pt idx="727">
                  <c:v>35.6</c:v>
                </c:pt>
                <c:pt idx="728">
                  <c:v>35.6</c:v>
                </c:pt>
                <c:pt idx="729">
                  <c:v>35.6</c:v>
                </c:pt>
                <c:pt idx="730">
                  <c:v>35.6</c:v>
                </c:pt>
                <c:pt idx="731">
                  <c:v>35.6</c:v>
                </c:pt>
                <c:pt idx="732">
                  <c:v>35.6</c:v>
                </c:pt>
                <c:pt idx="733">
                  <c:v>35.6</c:v>
                </c:pt>
                <c:pt idx="734">
                  <c:v>35.4</c:v>
                </c:pt>
                <c:pt idx="735">
                  <c:v>35.4</c:v>
                </c:pt>
                <c:pt idx="736">
                  <c:v>35.4</c:v>
                </c:pt>
                <c:pt idx="737">
                  <c:v>35.4</c:v>
                </c:pt>
                <c:pt idx="738">
                  <c:v>35.4</c:v>
                </c:pt>
                <c:pt idx="739">
                  <c:v>35.4</c:v>
                </c:pt>
                <c:pt idx="740">
                  <c:v>35.4</c:v>
                </c:pt>
                <c:pt idx="741">
                  <c:v>35.4</c:v>
                </c:pt>
                <c:pt idx="742">
                  <c:v>35.299999999999997</c:v>
                </c:pt>
                <c:pt idx="743">
                  <c:v>35.299999999999997</c:v>
                </c:pt>
                <c:pt idx="744">
                  <c:v>35.299999999999997</c:v>
                </c:pt>
                <c:pt idx="745">
                  <c:v>35.299999999999997</c:v>
                </c:pt>
                <c:pt idx="746">
                  <c:v>35.299999999999997</c:v>
                </c:pt>
                <c:pt idx="747">
                  <c:v>35.299999999999997</c:v>
                </c:pt>
                <c:pt idx="748">
                  <c:v>35.299999999999997</c:v>
                </c:pt>
                <c:pt idx="749">
                  <c:v>35.299999999999997</c:v>
                </c:pt>
                <c:pt idx="750">
                  <c:v>35.1</c:v>
                </c:pt>
                <c:pt idx="751">
                  <c:v>35.1</c:v>
                </c:pt>
                <c:pt idx="752">
                  <c:v>35.1</c:v>
                </c:pt>
                <c:pt idx="753">
                  <c:v>35.1</c:v>
                </c:pt>
                <c:pt idx="754">
                  <c:v>35.1</c:v>
                </c:pt>
                <c:pt idx="755">
                  <c:v>35.1</c:v>
                </c:pt>
                <c:pt idx="756">
                  <c:v>35.1</c:v>
                </c:pt>
                <c:pt idx="757">
                  <c:v>35.1</c:v>
                </c:pt>
                <c:pt idx="758">
                  <c:v>35.1</c:v>
                </c:pt>
                <c:pt idx="759">
                  <c:v>35</c:v>
                </c:pt>
                <c:pt idx="760">
                  <c:v>35</c:v>
                </c:pt>
                <c:pt idx="761">
                  <c:v>35</c:v>
                </c:pt>
                <c:pt idx="762">
                  <c:v>35</c:v>
                </c:pt>
                <c:pt idx="763">
                  <c:v>35</c:v>
                </c:pt>
                <c:pt idx="764">
                  <c:v>35</c:v>
                </c:pt>
                <c:pt idx="765">
                  <c:v>35</c:v>
                </c:pt>
                <c:pt idx="766">
                  <c:v>35</c:v>
                </c:pt>
                <c:pt idx="767">
                  <c:v>34.799999999999997</c:v>
                </c:pt>
                <c:pt idx="768">
                  <c:v>34.799999999999997</c:v>
                </c:pt>
                <c:pt idx="769">
                  <c:v>34.799999999999997</c:v>
                </c:pt>
                <c:pt idx="770">
                  <c:v>34.799999999999997</c:v>
                </c:pt>
                <c:pt idx="771">
                  <c:v>34.799999999999997</c:v>
                </c:pt>
                <c:pt idx="772">
                  <c:v>34.799999999999997</c:v>
                </c:pt>
                <c:pt idx="773">
                  <c:v>34.799999999999997</c:v>
                </c:pt>
                <c:pt idx="774">
                  <c:v>34.799999999999997</c:v>
                </c:pt>
                <c:pt idx="775">
                  <c:v>34.700000000000003</c:v>
                </c:pt>
                <c:pt idx="776">
                  <c:v>34.700000000000003</c:v>
                </c:pt>
                <c:pt idx="777">
                  <c:v>34.700000000000003</c:v>
                </c:pt>
                <c:pt idx="778">
                  <c:v>34.700000000000003</c:v>
                </c:pt>
                <c:pt idx="779">
                  <c:v>34.700000000000003</c:v>
                </c:pt>
                <c:pt idx="780">
                  <c:v>34.700000000000003</c:v>
                </c:pt>
                <c:pt idx="781">
                  <c:v>34.700000000000003</c:v>
                </c:pt>
                <c:pt idx="782">
                  <c:v>34.700000000000003</c:v>
                </c:pt>
                <c:pt idx="783">
                  <c:v>34.6</c:v>
                </c:pt>
                <c:pt idx="784">
                  <c:v>34.6</c:v>
                </c:pt>
                <c:pt idx="785">
                  <c:v>34.6</c:v>
                </c:pt>
                <c:pt idx="786">
                  <c:v>34.6</c:v>
                </c:pt>
                <c:pt idx="787">
                  <c:v>34.6</c:v>
                </c:pt>
                <c:pt idx="788">
                  <c:v>34.6</c:v>
                </c:pt>
                <c:pt idx="789">
                  <c:v>34.6</c:v>
                </c:pt>
                <c:pt idx="790">
                  <c:v>34.6</c:v>
                </c:pt>
                <c:pt idx="791">
                  <c:v>34.5</c:v>
                </c:pt>
                <c:pt idx="792">
                  <c:v>34.5</c:v>
                </c:pt>
                <c:pt idx="793">
                  <c:v>34.5</c:v>
                </c:pt>
                <c:pt idx="794">
                  <c:v>34.5</c:v>
                </c:pt>
                <c:pt idx="795">
                  <c:v>34.5</c:v>
                </c:pt>
                <c:pt idx="796">
                  <c:v>34.5</c:v>
                </c:pt>
                <c:pt idx="797">
                  <c:v>34.5</c:v>
                </c:pt>
                <c:pt idx="798">
                  <c:v>34.5</c:v>
                </c:pt>
                <c:pt idx="799">
                  <c:v>34.4</c:v>
                </c:pt>
                <c:pt idx="800">
                  <c:v>34.4</c:v>
                </c:pt>
                <c:pt idx="801">
                  <c:v>34.4</c:v>
                </c:pt>
                <c:pt idx="802">
                  <c:v>34.4</c:v>
                </c:pt>
                <c:pt idx="803">
                  <c:v>34.4</c:v>
                </c:pt>
                <c:pt idx="804">
                  <c:v>34.4</c:v>
                </c:pt>
                <c:pt idx="805">
                  <c:v>34.4</c:v>
                </c:pt>
                <c:pt idx="806">
                  <c:v>34.4</c:v>
                </c:pt>
                <c:pt idx="807">
                  <c:v>34.4</c:v>
                </c:pt>
                <c:pt idx="808">
                  <c:v>34.200000000000003</c:v>
                </c:pt>
                <c:pt idx="809">
                  <c:v>34.200000000000003</c:v>
                </c:pt>
                <c:pt idx="810">
                  <c:v>34.200000000000003</c:v>
                </c:pt>
                <c:pt idx="811">
                  <c:v>34.200000000000003</c:v>
                </c:pt>
                <c:pt idx="812">
                  <c:v>34.200000000000003</c:v>
                </c:pt>
                <c:pt idx="813">
                  <c:v>34.200000000000003</c:v>
                </c:pt>
                <c:pt idx="814">
                  <c:v>34.200000000000003</c:v>
                </c:pt>
                <c:pt idx="815">
                  <c:v>34.200000000000003</c:v>
                </c:pt>
                <c:pt idx="816">
                  <c:v>34.200000000000003</c:v>
                </c:pt>
                <c:pt idx="817">
                  <c:v>34.200000000000003</c:v>
                </c:pt>
                <c:pt idx="818">
                  <c:v>34.200000000000003</c:v>
                </c:pt>
                <c:pt idx="819">
                  <c:v>34.200000000000003</c:v>
                </c:pt>
                <c:pt idx="820">
                  <c:v>34.200000000000003</c:v>
                </c:pt>
                <c:pt idx="821">
                  <c:v>34.200000000000003</c:v>
                </c:pt>
                <c:pt idx="822">
                  <c:v>34.200000000000003</c:v>
                </c:pt>
                <c:pt idx="823">
                  <c:v>34.200000000000003</c:v>
                </c:pt>
                <c:pt idx="824">
                  <c:v>34.299999999999997</c:v>
                </c:pt>
                <c:pt idx="825">
                  <c:v>34.299999999999997</c:v>
                </c:pt>
                <c:pt idx="826">
                  <c:v>34.299999999999997</c:v>
                </c:pt>
                <c:pt idx="827">
                  <c:v>34.299999999999997</c:v>
                </c:pt>
                <c:pt idx="828">
                  <c:v>34.299999999999997</c:v>
                </c:pt>
                <c:pt idx="829">
                  <c:v>34.299999999999997</c:v>
                </c:pt>
                <c:pt idx="830">
                  <c:v>34.299999999999997</c:v>
                </c:pt>
                <c:pt idx="831">
                  <c:v>34.299999999999997</c:v>
                </c:pt>
                <c:pt idx="832">
                  <c:v>34.4</c:v>
                </c:pt>
                <c:pt idx="833">
                  <c:v>34.4</c:v>
                </c:pt>
                <c:pt idx="834">
                  <c:v>34.4</c:v>
                </c:pt>
                <c:pt idx="835">
                  <c:v>34.4</c:v>
                </c:pt>
                <c:pt idx="836">
                  <c:v>34.4</c:v>
                </c:pt>
                <c:pt idx="837">
                  <c:v>34.4</c:v>
                </c:pt>
                <c:pt idx="838">
                  <c:v>34.4</c:v>
                </c:pt>
                <c:pt idx="839">
                  <c:v>34.4</c:v>
                </c:pt>
                <c:pt idx="840">
                  <c:v>34.799999999999997</c:v>
                </c:pt>
                <c:pt idx="841">
                  <c:v>34.799999999999997</c:v>
                </c:pt>
                <c:pt idx="842">
                  <c:v>34.799999999999997</c:v>
                </c:pt>
                <c:pt idx="843">
                  <c:v>34.799999999999997</c:v>
                </c:pt>
                <c:pt idx="844">
                  <c:v>34.799999999999997</c:v>
                </c:pt>
                <c:pt idx="845">
                  <c:v>34.799999999999997</c:v>
                </c:pt>
                <c:pt idx="846">
                  <c:v>34.799999999999997</c:v>
                </c:pt>
                <c:pt idx="847">
                  <c:v>34.799999999999997</c:v>
                </c:pt>
                <c:pt idx="848">
                  <c:v>34.799999999999997</c:v>
                </c:pt>
                <c:pt idx="849">
                  <c:v>35.299999999999997</c:v>
                </c:pt>
                <c:pt idx="850">
                  <c:v>35.299999999999997</c:v>
                </c:pt>
                <c:pt idx="851">
                  <c:v>35.299999999999997</c:v>
                </c:pt>
                <c:pt idx="852">
                  <c:v>35.299999999999997</c:v>
                </c:pt>
                <c:pt idx="853">
                  <c:v>35.299999999999997</c:v>
                </c:pt>
                <c:pt idx="854">
                  <c:v>35.299999999999997</c:v>
                </c:pt>
                <c:pt idx="855">
                  <c:v>35.299999999999997</c:v>
                </c:pt>
                <c:pt idx="856">
                  <c:v>35.299999999999997</c:v>
                </c:pt>
                <c:pt idx="857">
                  <c:v>35.700000000000003</c:v>
                </c:pt>
                <c:pt idx="858">
                  <c:v>35.700000000000003</c:v>
                </c:pt>
                <c:pt idx="859">
                  <c:v>35.700000000000003</c:v>
                </c:pt>
                <c:pt idx="860">
                  <c:v>35.700000000000003</c:v>
                </c:pt>
                <c:pt idx="861">
                  <c:v>35.700000000000003</c:v>
                </c:pt>
                <c:pt idx="862">
                  <c:v>35.700000000000003</c:v>
                </c:pt>
                <c:pt idx="863">
                  <c:v>35.700000000000003</c:v>
                </c:pt>
                <c:pt idx="864">
                  <c:v>35.700000000000003</c:v>
                </c:pt>
                <c:pt idx="865">
                  <c:v>36.299999999999997</c:v>
                </c:pt>
                <c:pt idx="866">
                  <c:v>36.299999999999997</c:v>
                </c:pt>
                <c:pt idx="867">
                  <c:v>36.299999999999997</c:v>
                </c:pt>
                <c:pt idx="868">
                  <c:v>36.299999999999997</c:v>
                </c:pt>
                <c:pt idx="869">
                  <c:v>36.299999999999997</c:v>
                </c:pt>
                <c:pt idx="870">
                  <c:v>36.299999999999997</c:v>
                </c:pt>
                <c:pt idx="871">
                  <c:v>36.299999999999997</c:v>
                </c:pt>
                <c:pt idx="872">
                  <c:v>36.299999999999997</c:v>
                </c:pt>
                <c:pt idx="873">
                  <c:v>36.799999999999997</c:v>
                </c:pt>
                <c:pt idx="874">
                  <c:v>36.799999999999997</c:v>
                </c:pt>
                <c:pt idx="875">
                  <c:v>36.799999999999997</c:v>
                </c:pt>
                <c:pt idx="876">
                  <c:v>36.799999999999997</c:v>
                </c:pt>
                <c:pt idx="877">
                  <c:v>36.799999999999997</c:v>
                </c:pt>
                <c:pt idx="878">
                  <c:v>36.799999999999997</c:v>
                </c:pt>
                <c:pt idx="879">
                  <c:v>36.799999999999997</c:v>
                </c:pt>
                <c:pt idx="880">
                  <c:v>36.799999999999997</c:v>
                </c:pt>
                <c:pt idx="881">
                  <c:v>37.299999999999997</c:v>
                </c:pt>
                <c:pt idx="882">
                  <c:v>37.299999999999997</c:v>
                </c:pt>
                <c:pt idx="883">
                  <c:v>37.299999999999997</c:v>
                </c:pt>
                <c:pt idx="884">
                  <c:v>37.299999999999997</c:v>
                </c:pt>
                <c:pt idx="885">
                  <c:v>37.299999999999997</c:v>
                </c:pt>
                <c:pt idx="886">
                  <c:v>37.299999999999997</c:v>
                </c:pt>
                <c:pt idx="887">
                  <c:v>37.299999999999997</c:v>
                </c:pt>
                <c:pt idx="888">
                  <c:v>37.299999999999997</c:v>
                </c:pt>
                <c:pt idx="889">
                  <c:v>37.299999999999997</c:v>
                </c:pt>
                <c:pt idx="890">
                  <c:v>37.6</c:v>
                </c:pt>
                <c:pt idx="891">
                  <c:v>37.6</c:v>
                </c:pt>
                <c:pt idx="892">
                  <c:v>37.6</c:v>
                </c:pt>
                <c:pt idx="893">
                  <c:v>37.6</c:v>
                </c:pt>
                <c:pt idx="894">
                  <c:v>37.6</c:v>
                </c:pt>
                <c:pt idx="895">
                  <c:v>37.6</c:v>
                </c:pt>
                <c:pt idx="896">
                  <c:v>37.6</c:v>
                </c:pt>
                <c:pt idx="897">
                  <c:v>37.6</c:v>
                </c:pt>
                <c:pt idx="898">
                  <c:v>37.9</c:v>
                </c:pt>
                <c:pt idx="899">
                  <c:v>37.9</c:v>
                </c:pt>
                <c:pt idx="900">
                  <c:v>37.9</c:v>
                </c:pt>
                <c:pt idx="901">
                  <c:v>37.9</c:v>
                </c:pt>
                <c:pt idx="902">
                  <c:v>37.9</c:v>
                </c:pt>
                <c:pt idx="903">
                  <c:v>37.9</c:v>
                </c:pt>
                <c:pt idx="904">
                  <c:v>37.9</c:v>
                </c:pt>
                <c:pt idx="905">
                  <c:v>37.9</c:v>
                </c:pt>
                <c:pt idx="906">
                  <c:v>38.1</c:v>
                </c:pt>
                <c:pt idx="907">
                  <c:v>38.1</c:v>
                </c:pt>
                <c:pt idx="908">
                  <c:v>38.1</c:v>
                </c:pt>
                <c:pt idx="909">
                  <c:v>38.1</c:v>
                </c:pt>
                <c:pt idx="910">
                  <c:v>38.1</c:v>
                </c:pt>
                <c:pt idx="911">
                  <c:v>38.1</c:v>
                </c:pt>
                <c:pt idx="912">
                  <c:v>38.1</c:v>
                </c:pt>
                <c:pt idx="913">
                  <c:v>38.1</c:v>
                </c:pt>
                <c:pt idx="914">
                  <c:v>38</c:v>
                </c:pt>
                <c:pt idx="915">
                  <c:v>38</c:v>
                </c:pt>
                <c:pt idx="916">
                  <c:v>38</c:v>
                </c:pt>
                <c:pt idx="917">
                  <c:v>38</c:v>
                </c:pt>
                <c:pt idx="918">
                  <c:v>38</c:v>
                </c:pt>
                <c:pt idx="919">
                  <c:v>38</c:v>
                </c:pt>
                <c:pt idx="920">
                  <c:v>38</c:v>
                </c:pt>
                <c:pt idx="921">
                  <c:v>38</c:v>
                </c:pt>
                <c:pt idx="922">
                  <c:v>38</c:v>
                </c:pt>
                <c:pt idx="923">
                  <c:v>38</c:v>
                </c:pt>
                <c:pt idx="924">
                  <c:v>38</c:v>
                </c:pt>
                <c:pt idx="925">
                  <c:v>38</c:v>
                </c:pt>
                <c:pt idx="926">
                  <c:v>38</c:v>
                </c:pt>
                <c:pt idx="927">
                  <c:v>38</c:v>
                </c:pt>
                <c:pt idx="928">
                  <c:v>38</c:v>
                </c:pt>
                <c:pt idx="929">
                  <c:v>38</c:v>
                </c:pt>
                <c:pt idx="930">
                  <c:v>37.9</c:v>
                </c:pt>
                <c:pt idx="931">
                  <c:v>37.9</c:v>
                </c:pt>
                <c:pt idx="932">
                  <c:v>37.9</c:v>
                </c:pt>
                <c:pt idx="933">
                  <c:v>37.9</c:v>
                </c:pt>
                <c:pt idx="934">
                  <c:v>37.9</c:v>
                </c:pt>
                <c:pt idx="935">
                  <c:v>37.9</c:v>
                </c:pt>
                <c:pt idx="936">
                  <c:v>37.9</c:v>
                </c:pt>
                <c:pt idx="937">
                  <c:v>37.9</c:v>
                </c:pt>
                <c:pt idx="938">
                  <c:v>37.9</c:v>
                </c:pt>
                <c:pt idx="939">
                  <c:v>37.700000000000003</c:v>
                </c:pt>
                <c:pt idx="940">
                  <c:v>37.700000000000003</c:v>
                </c:pt>
                <c:pt idx="941">
                  <c:v>37.700000000000003</c:v>
                </c:pt>
                <c:pt idx="942">
                  <c:v>37.700000000000003</c:v>
                </c:pt>
                <c:pt idx="943">
                  <c:v>37.700000000000003</c:v>
                </c:pt>
                <c:pt idx="944">
                  <c:v>37.700000000000003</c:v>
                </c:pt>
                <c:pt idx="945">
                  <c:v>37.700000000000003</c:v>
                </c:pt>
                <c:pt idx="946">
                  <c:v>37.700000000000003</c:v>
                </c:pt>
                <c:pt idx="947">
                  <c:v>37.6</c:v>
                </c:pt>
                <c:pt idx="948">
                  <c:v>37.6</c:v>
                </c:pt>
                <c:pt idx="949">
                  <c:v>37.6</c:v>
                </c:pt>
                <c:pt idx="950">
                  <c:v>37.6</c:v>
                </c:pt>
                <c:pt idx="951">
                  <c:v>37.6</c:v>
                </c:pt>
                <c:pt idx="952">
                  <c:v>37.6</c:v>
                </c:pt>
                <c:pt idx="953">
                  <c:v>37.6</c:v>
                </c:pt>
                <c:pt idx="954">
                  <c:v>37.6</c:v>
                </c:pt>
                <c:pt idx="955">
                  <c:v>37.4</c:v>
                </c:pt>
                <c:pt idx="956">
                  <c:v>37.4</c:v>
                </c:pt>
                <c:pt idx="957">
                  <c:v>37.4</c:v>
                </c:pt>
                <c:pt idx="958">
                  <c:v>37.4</c:v>
                </c:pt>
                <c:pt idx="959">
                  <c:v>37.4</c:v>
                </c:pt>
                <c:pt idx="960">
                  <c:v>37.4</c:v>
                </c:pt>
                <c:pt idx="961">
                  <c:v>37.4</c:v>
                </c:pt>
                <c:pt idx="962">
                  <c:v>37.4</c:v>
                </c:pt>
                <c:pt idx="963">
                  <c:v>37.200000000000003</c:v>
                </c:pt>
                <c:pt idx="964">
                  <c:v>37.200000000000003</c:v>
                </c:pt>
                <c:pt idx="965">
                  <c:v>37.200000000000003</c:v>
                </c:pt>
                <c:pt idx="966">
                  <c:v>37.200000000000003</c:v>
                </c:pt>
                <c:pt idx="967">
                  <c:v>37.200000000000003</c:v>
                </c:pt>
                <c:pt idx="968">
                  <c:v>37.200000000000003</c:v>
                </c:pt>
                <c:pt idx="969">
                  <c:v>37.200000000000003</c:v>
                </c:pt>
                <c:pt idx="970">
                  <c:v>37.200000000000003</c:v>
                </c:pt>
                <c:pt idx="971">
                  <c:v>37</c:v>
                </c:pt>
                <c:pt idx="972">
                  <c:v>37</c:v>
                </c:pt>
                <c:pt idx="973">
                  <c:v>37</c:v>
                </c:pt>
                <c:pt idx="974">
                  <c:v>37</c:v>
                </c:pt>
                <c:pt idx="975">
                  <c:v>37</c:v>
                </c:pt>
                <c:pt idx="976">
                  <c:v>37</c:v>
                </c:pt>
                <c:pt idx="977">
                  <c:v>37</c:v>
                </c:pt>
                <c:pt idx="978">
                  <c:v>37</c:v>
                </c:pt>
                <c:pt idx="979">
                  <c:v>36.700000000000003</c:v>
                </c:pt>
                <c:pt idx="980">
                  <c:v>36.700000000000003</c:v>
                </c:pt>
                <c:pt idx="981">
                  <c:v>36.700000000000003</c:v>
                </c:pt>
                <c:pt idx="982">
                  <c:v>36.700000000000003</c:v>
                </c:pt>
                <c:pt idx="983">
                  <c:v>36.700000000000003</c:v>
                </c:pt>
                <c:pt idx="984">
                  <c:v>36.700000000000003</c:v>
                </c:pt>
                <c:pt idx="985">
                  <c:v>36.700000000000003</c:v>
                </c:pt>
                <c:pt idx="986">
                  <c:v>36.700000000000003</c:v>
                </c:pt>
                <c:pt idx="987">
                  <c:v>36.700000000000003</c:v>
                </c:pt>
                <c:pt idx="988">
                  <c:v>36.5</c:v>
                </c:pt>
                <c:pt idx="989">
                  <c:v>36.5</c:v>
                </c:pt>
                <c:pt idx="990">
                  <c:v>36.5</c:v>
                </c:pt>
                <c:pt idx="991">
                  <c:v>36.5</c:v>
                </c:pt>
                <c:pt idx="992">
                  <c:v>36.5</c:v>
                </c:pt>
                <c:pt idx="993">
                  <c:v>36.5</c:v>
                </c:pt>
                <c:pt idx="994">
                  <c:v>36.5</c:v>
                </c:pt>
                <c:pt idx="995">
                  <c:v>36.5</c:v>
                </c:pt>
                <c:pt idx="996">
                  <c:v>36.4</c:v>
                </c:pt>
                <c:pt idx="997">
                  <c:v>36.4</c:v>
                </c:pt>
                <c:pt idx="998">
                  <c:v>36.4</c:v>
                </c:pt>
                <c:pt idx="999">
                  <c:v>36.4</c:v>
                </c:pt>
                <c:pt idx="1000">
                  <c:v>36.4</c:v>
                </c:pt>
                <c:pt idx="1001">
                  <c:v>36.4</c:v>
                </c:pt>
                <c:pt idx="1002">
                  <c:v>36.4</c:v>
                </c:pt>
                <c:pt idx="1003">
                  <c:v>36.4</c:v>
                </c:pt>
                <c:pt idx="1004">
                  <c:v>36.200000000000003</c:v>
                </c:pt>
                <c:pt idx="1005">
                  <c:v>36.200000000000003</c:v>
                </c:pt>
                <c:pt idx="1006">
                  <c:v>36.200000000000003</c:v>
                </c:pt>
                <c:pt idx="1007">
                  <c:v>36.200000000000003</c:v>
                </c:pt>
                <c:pt idx="1008">
                  <c:v>36.200000000000003</c:v>
                </c:pt>
                <c:pt idx="1009">
                  <c:v>36.200000000000003</c:v>
                </c:pt>
                <c:pt idx="1010">
                  <c:v>36.200000000000003</c:v>
                </c:pt>
                <c:pt idx="1011">
                  <c:v>36.200000000000003</c:v>
                </c:pt>
                <c:pt idx="1012">
                  <c:v>35.9</c:v>
                </c:pt>
                <c:pt idx="1013">
                  <c:v>35.9</c:v>
                </c:pt>
                <c:pt idx="1014">
                  <c:v>35.9</c:v>
                </c:pt>
                <c:pt idx="1015">
                  <c:v>35.9</c:v>
                </c:pt>
                <c:pt idx="1016">
                  <c:v>35.9</c:v>
                </c:pt>
                <c:pt idx="1017">
                  <c:v>35.9</c:v>
                </c:pt>
                <c:pt idx="1018">
                  <c:v>35.9</c:v>
                </c:pt>
                <c:pt idx="1019">
                  <c:v>35.9</c:v>
                </c:pt>
                <c:pt idx="1020">
                  <c:v>35.700000000000003</c:v>
                </c:pt>
                <c:pt idx="1021">
                  <c:v>35.700000000000003</c:v>
                </c:pt>
                <c:pt idx="1022">
                  <c:v>35.700000000000003</c:v>
                </c:pt>
                <c:pt idx="1023">
                  <c:v>35.700000000000003</c:v>
                </c:pt>
                <c:pt idx="1024">
                  <c:v>35.700000000000003</c:v>
                </c:pt>
                <c:pt idx="1025">
                  <c:v>35.700000000000003</c:v>
                </c:pt>
                <c:pt idx="1026">
                  <c:v>35.700000000000003</c:v>
                </c:pt>
                <c:pt idx="1027">
                  <c:v>35.700000000000003</c:v>
                </c:pt>
                <c:pt idx="1028">
                  <c:v>35.700000000000003</c:v>
                </c:pt>
                <c:pt idx="1029">
                  <c:v>35.5</c:v>
                </c:pt>
                <c:pt idx="1030">
                  <c:v>35.5</c:v>
                </c:pt>
                <c:pt idx="1031">
                  <c:v>35.5</c:v>
                </c:pt>
                <c:pt idx="1032">
                  <c:v>35.5</c:v>
                </c:pt>
                <c:pt idx="1033">
                  <c:v>35.5</c:v>
                </c:pt>
                <c:pt idx="1034">
                  <c:v>35.5</c:v>
                </c:pt>
                <c:pt idx="1035">
                  <c:v>35.5</c:v>
                </c:pt>
                <c:pt idx="1036">
                  <c:v>35.5</c:v>
                </c:pt>
                <c:pt idx="1037">
                  <c:v>35.299999999999997</c:v>
                </c:pt>
                <c:pt idx="1038">
                  <c:v>35.299999999999997</c:v>
                </c:pt>
                <c:pt idx="1039">
                  <c:v>35.299999999999997</c:v>
                </c:pt>
                <c:pt idx="1040">
                  <c:v>35.299999999999997</c:v>
                </c:pt>
                <c:pt idx="1041">
                  <c:v>35.299999999999997</c:v>
                </c:pt>
                <c:pt idx="1042">
                  <c:v>35.299999999999997</c:v>
                </c:pt>
                <c:pt idx="1043">
                  <c:v>35.299999999999997</c:v>
                </c:pt>
                <c:pt idx="1044">
                  <c:v>35.299999999999997</c:v>
                </c:pt>
                <c:pt idx="1045">
                  <c:v>35.200000000000003</c:v>
                </c:pt>
                <c:pt idx="1046">
                  <c:v>35.200000000000003</c:v>
                </c:pt>
                <c:pt idx="1047">
                  <c:v>35.200000000000003</c:v>
                </c:pt>
                <c:pt idx="1048">
                  <c:v>35.200000000000003</c:v>
                </c:pt>
                <c:pt idx="1049">
                  <c:v>35.200000000000003</c:v>
                </c:pt>
                <c:pt idx="1050">
                  <c:v>35.200000000000003</c:v>
                </c:pt>
                <c:pt idx="1051">
                  <c:v>35.200000000000003</c:v>
                </c:pt>
                <c:pt idx="1052">
                  <c:v>35.200000000000003</c:v>
                </c:pt>
                <c:pt idx="1053">
                  <c:v>35</c:v>
                </c:pt>
                <c:pt idx="1054">
                  <c:v>35</c:v>
                </c:pt>
                <c:pt idx="1055">
                  <c:v>35</c:v>
                </c:pt>
                <c:pt idx="1056">
                  <c:v>35</c:v>
                </c:pt>
                <c:pt idx="1057">
                  <c:v>35</c:v>
                </c:pt>
                <c:pt idx="1058">
                  <c:v>35</c:v>
                </c:pt>
                <c:pt idx="1059">
                  <c:v>35</c:v>
                </c:pt>
                <c:pt idx="1060">
                  <c:v>35</c:v>
                </c:pt>
                <c:pt idx="1061">
                  <c:v>34.799999999999997</c:v>
                </c:pt>
                <c:pt idx="1062">
                  <c:v>34.799999999999997</c:v>
                </c:pt>
                <c:pt idx="1063">
                  <c:v>34.799999999999997</c:v>
                </c:pt>
                <c:pt idx="1064">
                  <c:v>34.799999999999997</c:v>
                </c:pt>
                <c:pt idx="1065">
                  <c:v>34.799999999999997</c:v>
                </c:pt>
                <c:pt idx="1066">
                  <c:v>34.799999999999997</c:v>
                </c:pt>
                <c:pt idx="1067">
                  <c:v>34.799999999999997</c:v>
                </c:pt>
                <c:pt idx="1068">
                  <c:v>34.799999999999997</c:v>
                </c:pt>
                <c:pt idx="1069">
                  <c:v>34.799999999999997</c:v>
                </c:pt>
                <c:pt idx="1070">
                  <c:v>34.700000000000003</c:v>
                </c:pt>
                <c:pt idx="1071">
                  <c:v>34.700000000000003</c:v>
                </c:pt>
                <c:pt idx="1072">
                  <c:v>34.700000000000003</c:v>
                </c:pt>
                <c:pt idx="1073">
                  <c:v>34.700000000000003</c:v>
                </c:pt>
                <c:pt idx="1074">
                  <c:v>34.700000000000003</c:v>
                </c:pt>
                <c:pt idx="1075">
                  <c:v>34.700000000000003</c:v>
                </c:pt>
                <c:pt idx="1076">
                  <c:v>34.700000000000003</c:v>
                </c:pt>
                <c:pt idx="1077">
                  <c:v>34.700000000000003</c:v>
                </c:pt>
                <c:pt idx="1078">
                  <c:v>34.4</c:v>
                </c:pt>
                <c:pt idx="1079">
                  <c:v>34.4</c:v>
                </c:pt>
                <c:pt idx="1080">
                  <c:v>34.4</c:v>
                </c:pt>
                <c:pt idx="1081">
                  <c:v>34.4</c:v>
                </c:pt>
                <c:pt idx="1082">
                  <c:v>34.4</c:v>
                </c:pt>
                <c:pt idx="1083">
                  <c:v>34.4</c:v>
                </c:pt>
                <c:pt idx="1084">
                  <c:v>34.4</c:v>
                </c:pt>
                <c:pt idx="1085">
                  <c:v>34.4</c:v>
                </c:pt>
                <c:pt idx="1086">
                  <c:v>34.200000000000003</c:v>
                </c:pt>
                <c:pt idx="1087">
                  <c:v>34.200000000000003</c:v>
                </c:pt>
                <c:pt idx="1088">
                  <c:v>34.200000000000003</c:v>
                </c:pt>
                <c:pt idx="1089">
                  <c:v>34.200000000000003</c:v>
                </c:pt>
                <c:pt idx="1090">
                  <c:v>34.200000000000003</c:v>
                </c:pt>
                <c:pt idx="1091">
                  <c:v>34.200000000000003</c:v>
                </c:pt>
                <c:pt idx="1092">
                  <c:v>34.200000000000003</c:v>
                </c:pt>
                <c:pt idx="1093">
                  <c:v>34.200000000000003</c:v>
                </c:pt>
                <c:pt idx="1094">
                  <c:v>34.1</c:v>
                </c:pt>
                <c:pt idx="1095">
                  <c:v>34.1</c:v>
                </c:pt>
                <c:pt idx="1096">
                  <c:v>34.1</c:v>
                </c:pt>
                <c:pt idx="1097">
                  <c:v>34.1</c:v>
                </c:pt>
                <c:pt idx="1098">
                  <c:v>34.1</c:v>
                </c:pt>
                <c:pt idx="1099">
                  <c:v>34.1</c:v>
                </c:pt>
                <c:pt idx="1100">
                  <c:v>34.1</c:v>
                </c:pt>
                <c:pt idx="1101">
                  <c:v>34.1</c:v>
                </c:pt>
                <c:pt idx="1102">
                  <c:v>34</c:v>
                </c:pt>
                <c:pt idx="1103">
                  <c:v>34</c:v>
                </c:pt>
                <c:pt idx="1104">
                  <c:v>34</c:v>
                </c:pt>
                <c:pt idx="1105">
                  <c:v>34</c:v>
                </c:pt>
                <c:pt idx="1106">
                  <c:v>34</c:v>
                </c:pt>
                <c:pt idx="1107">
                  <c:v>34</c:v>
                </c:pt>
                <c:pt idx="1108">
                  <c:v>34</c:v>
                </c:pt>
                <c:pt idx="1109">
                  <c:v>34</c:v>
                </c:pt>
                <c:pt idx="1110">
                  <c:v>34</c:v>
                </c:pt>
                <c:pt idx="1111">
                  <c:v>34</c:v>
                </c:pt>
                <c:pt idx="1112">
                  <c:v>34</c:v>
                </c:pt>
                <c:pt idx="1113">
                  <c:v>34</c:v>
                </c:pt>
                <c:pt idx="1114">
                  <c:v>34</c:v>
                </c:pt>
                <c:pt idx="1115">
                  <c:v>34</c:v>
                </c:pt>
                <c:pt idx="1116">
                  <c:v>34</c:v>
                </c:pt>
                <c:pt idx="1117">
                  <c:v>34</c:v>
                </c:pt>
                <c:pt idx="1118">
                  <c:v>34</c:v>
                </c:pt>
                <c:pt idx="1119">
                  <c:v>34.200000000000003</c:v>
                </c:pt>
                <c:pt idx="1120">
                  <c:v>34.200000000000003</c:v>
                </c:pt>
                <c:pt idx="1121">
                  <c:v>34.200000000000003</c:v>
                </c:pt>
                <c:pt idx="1122">
                  <c:v>34.200000000000003</c:v>
                </c:pt>
                <c:pt idx="1123">
                  <c:v>34.200000000000003</c:v>
                </c:pt>
                <c:pt idx="1124">
                  <c:v>34.200000000000003</c:v>
                </c:pt>
                <c:pt idx="1125">
                  <c:v>34.200000000000003</c:v>
                </c:pt>
                <c:pt idx="1126">
                  <c:v>34.200000000000003</c:v>
                </c:pt>
                <c:pt idx="1127">
                  <c:v>34.5</c:v>
                </c:pt>
                <c:pt idx="1128">
                  <c:v>34.5</c:v>
                </c:pt>
                <c:pt idx="1129">
                  <c:v>34.5</c:v>
                </c:pt>
                <c:pt idx="1130">
                  <c:v>34.5</c:v>
                </c:pt>
                <c:pt idx="1131">
                  <c:v>34.5</c:v>
                </c:pt>
                <c:pt idx="1132">
                  <c:v>34.5</c:v>
                </c:pt>
                <c:pt idx="1133">
                  <c:v>34.5</c:v>
                </c:pt>
                <c:pt idx="1134">
                  <c:v>34.5</c:v>
                </c:pt>
                <c:pt idx="1135">
                  <c:v>34.799999999999997</c:v>
                </c:pt>
                <c:pt idx="1136">
                  <c:v>34.799999999999997</c:v>
                </c:pt>
                <c:pt idx="1137">
                  <c:v>34.799999999999997</c:v>
                </c:pt>
                <c:pt idx="1138">
                  <c:v>34.799999999999997</c:v>
                </c:pt>
                <c:pt idx="1139">
                  <c:v>34.799999999999997</c:v>
                </c:pt>
                <c:pt idx="1140">
                  <c:v>34.799999999999997</c:v>
                </c:pt>
                <c:pt idx="1141">
                  <c:v>34.799999999999997</c:v>
                </c:pt>
                <c:pt idx="1142">
                  <c:v>34.799999999999997</c:v>
                </c:pt>
                <c:pt idx="1143">
                  <c:v>35.4</c:v>
                </c:pt>
                <c:pt idx="1144">
                  <c:v>35.4</c:v>
                </c:pt>
                <c:pt idx="1145">
                  <c:v>35.4</c:v>
                </c:pt>
                <c:pt idx="1146">
                  <c:v>35.4</c:v>
                </c:pt>
                <c:pt idx="1147">
                  <c:v>35.4</c:v>
                </c:pt>
                <c:pt idx="1148">
                  <c:v>35.4</c:v>
                </c:pt>
                <c:pt idx="1149">
                  <c:v>35.4</c:v>
                </c:pt>
                <c:pt idx="1150">
                  <c:v>35.4</c:v>
                </c:pt>
                <c:pt idx="1151">
                  <c:v>36</c:v>
                </c:pt>
                <c:pt idx="1152">
                  <c:v>36</c:v>
                </c:pt>
                <c:pt idx="1153">
                  <c:v>36</c:v>
                </c:pt>
                <c:pt idx="1154">
                  <c:v>36</c:v>
                </c:pt>
                <c:pt idx="1155">
                  <c:v>36</c:v>
                </c:pt>
                <c:pt idx="1156">
                  <c:v>36</c:v>
                </c:pt>
                <c:pt idx="1157">
                  <c:v>36</c:v>
                </c:pt>
                <c:pt idx="1158">
                  <c:v>36</c:v>
                </c:pt>
                <c:pt idx="1159">
                  <c:v>36</c:v>
                </c:pt>
                <c:pt idx="1160">
                  <c:v>36.6</c:v>
                </c:pt>
                <c:pt idx="1161">
                  <c:v>36.6</c:v>
                </c:pt>
                <c:pt idx="1162">
                  <c:v>36.6</c:v>
                </c:pt>
                <c:pt idx="1163">
                  <c:v>36.6</c:v>
                </c:pt>
                <c:pt idx="1164">
                  <c:v>36.6</c:v>
                </c:pt>
                <c:pt idx="1165">
                  <c:v>36.6</c:v>
                </c:pt>
                <c:pt idx="1166">
                  <c:v>36.6</c:v>
                </c:pt>
                <c:pt idx="1167">
                  <c:v>36.6</c:v>
                </c:pt>
                <c:pt idx="1168">
                  <c:v>37.1</c:v>
                </c:pt>
                <c:pt idx="1169">
                  <c:v>37.1</c:v>
                </c:pt>
                <c:pt idx="1170">
                  <c:v>37.1</c:v>
                </c:pt>
                <c:pt idx="1171">
                  <c:v>37.1</c:v>
                </c:pt>
                <c:pt idx="1172">
                  <c:v>37.1</c:v>
                </c:pt>
                <c:pt idx="1173">
                  <c:v>37.1</c:v>
                </c:pt>
                <c:pt idx="1174">
                  <c:v>37.1</c:v>
                </c:pt>
                <c:pt idx="1175">
                  <c:v>37.1</c:v>
                </c:pt>
                <c:pt idx="1176">
                  <c:v>37.6</c:v>
                </c:pt>
                <c:pt idx="1177">
                  <c:v>37.6</c:v>
                </c:pt>
                <c:pt idx="1178">
                  <c:v>37.6</c:v>
                </c:pt>
                <c:pt idx="1179">
                  <c:v>37.6</c:v>
                </c:pt>
                <c:pt idx="1180">
                  <c:v>37.6</c:v>
                </c:pt>
                <c:pt idx="1181">
                  <c:v>37.6</c:v>
                </c:pt>
                <c:pt idx="1182">
                  <c:v>37.6</c:v>
                </c:pt>
                <c:pt idx="1183">
                  <c:v>37.6</c:v>
                </c:pt>
                <c:pt idx="1184">
                  <c:v>38</c:v>
                </c:pt>
                <c:pt idx="1185">
                  <c:v>38</c:v>
                </c:pt>
                <c:pt idx="1186">
                  <c:v>38</c:v>
                </c:pt>
                <c:pt idx="1187">
                  <c:v>38</c:v>
                </c:pt>
                <c:pt idx="1188">
                  <c:v>38</c:v>
                </c:pt>
                <c:pt idx="1189">
                  <c:v>38</c:v>
                </c:pt>
                <c:pt idx="1190">
                  <c:v>38</c:v>
                </c:pt>
                <c:pt idx="1191">
                  <c:v>38</c:v>
                </c:pt>
                <c:pt idx="1192">
                  <c:v>38.299999999999997</c:v>
                </c:pt>
                <c:pt idx="1193">
                  <c:v>38.299999999999997</c:v>
                </c:pt>
                <c:pt idx="1194">
                  <c:v>38.299999999999997</c:v>
                </c:pt>
                <c:pt idx="1195">
                  <c:v>38.299999999999997</c:v>
                </c:pt>
                <c:pt idx="1196">
                  <c:v>38.299999999999997</c:v>
                </c:pt>
                <c:pt idx="1197">
                  <c:v>38.299999999999997</c:v>
                </c:pt>
                <c:pt idx="1198">
                  <c:v>38.299999999999997</c:v>
                </c:pt>
                <c:pt idx="1199">
                  <c:v>38.299999999999997</c:v>
                </c:pt>
                <c:pt idx="1200">
                  <c:v>38.4</c:v>
                </c:pt>
                <c:pt idx="1201">
                  <c:v>38.4</c:v>
                </c:pt>
                <c:pt idx="1202">
                  <c:v>38.4</c:v>
                </c:pt>
                <c:pt idx="1203">
                  <c:v>38.4</c:v>
                </c:pt>
                <c:pt idx="1204">
                  <c:v>38.4</c:v>
                </c:pt>
                <c:pt idx="1205">
                  <c:v>38.4</c:v>
                </c:pt>
                <c:pt idx="1206">
                  <c:v>38.4</c:v>
                </c:pt>
                <c:pt idx="1207">
                  <c:v>38.4</c:v>
                </c:pt>
                <c:pt idx="1208">
                  <c:v>38.4</c:v>
                </c:pt>
                <c:pt idx="1209">
                  <c:v>38.4</c:v>
                </c:pt>
                <c:pt idx="1210">
                  <c:v>38.4</c:v>
                </c:pt>
                <c:pt idx="1211">
                  <c:v>38.4</c:v>
                </c:pt>
                <c:pt idx="1212">
                  <c:v>38.4</c:v>
                </c:pt>
                <c:pt idx="1213">
                  <c:v>38.4</c:v>
                </c:pt>
                <c:pt idx="1214">
                  <c:v>38.4</c:v>
                </c:pt>
                <c:pt idx="1215">
                  <c:v>38.4</c:v>
                </c:pt>
                <c:pt idx="1216">
                  <c:v>38.4</c:v>
                </c:pt>
                <c:pt idx="1217">
                  <c:v>38.200000000000003</c:v>
                </c:pt>
                <c:pt idx="1218">
                  <c:v>38.200000000000003</c:v>
                </c:pt>
                <c:pt idx="1219">
                  <c:v>38.200000000000003</c:v>
                </c:pt>
                <c:pt idx="1220">
                  <c:v>38.200000000000003</c:v>
                </c:pt>
                <c:pt idx="1221">
                  <c:v>38.200000000000003</c:v>
                </c:pt>
                <c:pt idx="1222">
                  <c:v>38.200000000000003</c:v>
                </c:pt>
                <c:pt idx="1223">
                  <c:v>38.200000000000003</c:v>
                </c:pt>
                <c:pt idx="1224">
                  <c:v>38.200000000000003</c:v>
                </c:pt>
                <c:pt idx="1225">
                  <c:v>38.1</c:v>
                </c:pt>
                <c:pt idx="1226">
                  <c:v>38.1</c:v>
                </c:pt>
                <c:pt idx="1227">
                  <c:v>38.1</c:v>
                </c:pt>
                <c:pt idx="1228">
                  <c:v>38.1</c:v>
                </c:pt>
                <c:pt idx="1229">
                  <c:v>38.1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ex4_40_envTemp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Sheet1!$A$2:$A$1770</c:f>
              <c:numCache>
                <c:formatCode>General</c:formatCode>
                <c:ptCount val="1769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17.010000000000002</c:v>
                </c:pt>
                <c:pt idx="69">
                  <c:v>17.260000000000002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18.010000000000002</c:v>
                </c:pt>
                <c:pt idx="73">
                  <c:v>18.260000000000002</c:v>
                </c:pt>
                <c:pt idx="74">
                  <c:v>18.52</c:v>
                </c:pt>
                <c:pt idx="75">
                  <c:v>18.77</c:v>
                </c:pt>
                <c:pt idx="76">
                  <c:v>19.02</c:v>
                </c:pt>
                <c:pt idx="77">
                  <c:v>19.27</c:v>
                </c:pt>
                <c:pt idx="78">
                  <c:v>19.52</c:v>
                </c:pt>
                <c:pt idx="79">
                  <c:v>19.77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21.03</c:v>
                </c:pt>
                <c:pt idx="85">
                  <c:v>21.28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27.76</c:v>
                </c:pt>
                <c:pt idx="112">
                  <c:v>28.01</c:v>
                </c:pt>
                <c:pt idx="113">
                  <c:v>28.26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32.25</c:v>
                </c:pt>
                <c:pt idx="130">
                  <c:v>32.5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35.770000000000003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37.28</c:v>
                </c:pt>
                <c:pt idx="150">
                  <c:v>37.53</c:v>
                </c:pt>
                <c:pt idx="151">
                  <c:v>37.78</c:v>
                </c:pt>
                <c:pt idx="152">
                  <c:v>38.01</c:v>
                </c:pt>
                <c:pt idx="153">
                  <c:v>38.26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54.53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</c:v>
                </c:pt>
                <c:pt idx="225">
                  <c:v>56.25</c:v>
                </c:pt>
                <c:pt idx="226">
                  <c:v>56.5</c:v>
                </c:pt>
                <c:pt idx="227">
                  <c:v>56.75</c:v>
                </c:pt>
                <c:pt idx="228">
                  <c:v>57</c:v>
                </c:pt>
                <c:pt idx="229">
                  <c:v>57.25</c:v>
                </c:pt>
                <c:pt idx="230">
                  <c:v>57.5</c:v>
                </c:pt>
                <c:pt idx="231">
                  <c:v>57.75</c:v>
                </c:pt>
                <c:pt idx="232">
                  <c:v>58</c:v>
                </c:pt>
                <c:pt idx="233">
                  <c:v>58.25</c:v>
                </c:pt>
                <c:pt idx="234">
                  <c:v>58.5</c:v>
                </c:pt>
                <c:pt idx="235">
                  <c:v>58.75</c:v>
                </c:pt>
                <c:pt idx="236">
                  <c:v>59</c:v>
                </c:pt>
                <c:pt idx="237">
                  <c:v>59.25</c:v>
                </c:pt>
                <c:pt idx="238">
                  <c:v>59.5</c:v>
                </c:pt>
                <c:pt idx="239">
                  <c:v>59.75</c:v>
                </c:pt>
                <c:pt idx="240">
                  <c:v>60</c:v>
                </c:pt>
                <c:pt idx="241">
                  <c:v>60.25</c:v>
                </c:pt>
                <c:pt idx="242">
                  <c:v>60.5</c:v>
                </c:pt>
                <c:pt idx="243">
                  <c:v>60.75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65.010000000000005</c:v>
                </c:pt>
                <c:pt idx="261">
                  <c:v>65.260000000000005</c:v>
                </c:pt>
                <c:pt idx="262">
                  <c:v>65.510000000000005</c:v>
                </c:pt>
                <c:pt idx="263">
                  <c:v>65.760000000000005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</c:v>
                </c:pt>
                <c:pt idx="293">
                  <c:v>73.25</c:v>
                </c:pt>
                <c:pt idx="294">
                  <c:v>73.5</c:v>
                </c:pt>
                <c:pt idx="295">
                  <c:v>73.75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87.03</c:v>
                </c:pt>
                <c:pt idx="349">
                  <c:v>87.28</c:v>
                </c:pt>
                <c:pt idx="350">
                  <c:v>87.53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88.52</c:v>
                </c:pt>
                <c:pt idx="355">
                  <c:v>88.77</c:v>
                </c:pt>
                <c:pt idx="356">
                  <c:v>89.03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93.28</c:v>
                </c:pt>
                <c:pt idx="374">
                  <c:v>93.51</c:v>
                </c:pt>
                <c:pt idx="375">
                  <c:v>93.76</c:v>
                </c:pt>
                <c:pt idx="376">
                  <c:v>94.02</c:v>
                </c:pt>
                <c:pt idx="377">
                  <c:v>94.27</c:v>
                </c:pt>
                <c:pt idx="378">
                  <c:v>94.53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96.51</c:v>
                </c:pt>
                <c:pt idx="387">
                  <c:v>96.77</c:v>
                </c:pt>
                <c:pt idx="388">
                  <c:v>97.02</c:v>
                </c:pt>
                <c:pt idx="389">
                  <c:v>97.27</c:v>
                </c:pt>
                <c:pt idx="390">
                  <c:v>97.52</c:v>
                </c:pt>
                <c:pt idx="391">
                  <c:v>97.77</c:v>
                </c:pt>
                <c:pt idx="392">
                  <c:v>98.02</c:v>
                </c:pt>
                <c:pt idx="393">
                  <c:v>98.27</c:v>
                </c:pt>
                <c:pt idx="394">
                  <c:v>98.52</c:v>
                </c:pt>
                <c:pt idx="395">
                  <c:v>98.77</c:v>
                </c:pt>
                <c:pt idx="396">
                  <c:v>99.03</c:v>
                </c:pt>
                <c:pt idx="397">
                  <c:v>99.28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100.79</c:v>
                </c:pt>
                <c:pt idx="404">
                  <c:v>101.01</c:v>
                </c:pt>
                <c:pt idx="405">
                  <c:v>101.26</c:v>
                </c:pt>
                <c:pt idx="406">
                  <c:v>101.51</c:v>
                </c:pt>
                <c:pt idx="407">
                  <c:v>101.76</c:v>
                </c:pt>
                <c:pt idx="408">
                  <c:v>102.01</c:v>
                </c:pt>
                <c:pt idx="409">
                  <c:v>102.26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103.78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106.51</c:v>
                </c:pt>
                <c:pt idx="427">
                  <c:v>106.76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107.76</c:v>
                </c:pt>
                <c:pt idx="432">
                  <c:v>108.01</c:v>
                </c:pt>
                <c:pt idx="433">
                  <c:v>108.26</c:v>
                </c:pt>
                <c:pt idx="434">
                  <c:v>108.52</c:v>
                </c:pt>
                <c:pt idx="435">
                  <c:v>108.77</c:v>
                </c:pt>
                <c:pt idx="436">
                  <c:v>109.03</c:v>
                </c:pt>
                <c:pt idx="437">
                  <c:v>109.28</c:v>
                </c:pt>
                <c:pt idx="438">
                  <c:v>109.53</c:v>
                </c:pt>
                <c:pt idx="439">
                  <c:v>109.78</c:v>
                </c:pt>
                <c:pt idx="440">
                  <c:v>110.03</c:v>
                </c:pt>
                <c:pt idx="441">
                  <c:v>110.28</c:v>
                </c:pt>
                <c:pt idx="442">
                  <c:v>110.53</c:v>
                </c:pt>
                <c:pt idx="443">
                  <c:v>110.78</c:v>
                </c:pt>
                <c:pt idx="444">
                  <c:v>111.02</c:v>
                </c:pt>
                <c:pt idx="445">
                  <c:v>111.26</c:v>
                </c:pt>
                <c:pt idx="446">
                  <c:v>111.51</c:v>
                </c:pt>
                <c:pt idx="447">
                  <c:v>111.76</c:v>
                </c:pt>
                <c:pt idx="448">
                  <c:v>112.01</c:v>
                </c:pt>
                <c:pt idx="449">
                  <c:v>112.26</c:v>
                </c:pt>
                <c:pt idx="450">
                  <c:v>112.51</c:v>
                </c:pt>
                <c:pt idx="451">
                  <c:v>112.76</c:v>
                </c:pt>
                <c:pt idx="452">
                  <c:v>113.01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114.27</c:v>
                </c:pt>
                <c:pt idx="458">
                  <c:v>114.52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118.52</c:v>
                </c:pt>
                <c:pt idx="475">
                  <c:v>118.78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123.51</c:v>
                </c:pt>
                <c:pt idx="495">
                  <c:v>123.76</c:v>
                </c:pt>
                <c:pt idx="496">
                  <c:v>124.01</c:v>
                </c:pt>
                <c:pt idx="497">
                  <c:v>124.26</c:v>
                </c:pt>
                <c:pt idx="498">
                  <c:v>124.51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125.76</c:v>
                </c:pt>
                <c:pt idx="504">
                  <c:v>126.01</c:v>
                </c:pt>
                <c:pt idx="505">
                  <c:v>126.26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129.27000000000001</c:v>
                </c:pt>
                <c:pt idx="518">
                  <c:v>129.52000000000001</c:v>
                </c:pt>
                <c:pt idx="519">
                  <c:v>129.77000000000001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133.03</c:v>
                </c:pt>
                <c:pt idx="533">
                  <c:v>133.28</c:v>
                </c:pt>
                <c:pt idx="534">
                  <c:v>133.51</c:v>
                </c:pt>
                <c:pt idx="535">
                  <c:v>133.76</c:v>
                </c:pt>
                <c:pt idx="536">
                  <c:v>134.01</c:v>
                </c:pt>
                <c:pt idx="537">
                  <c:v>134.26</c:v>
                </c:pt>
                <c:pt idx="538">
                  <c:v>134.51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136.52000000000001</c:v>
                </c:pt>
                <c:pt idx="547">
                  <c:v>136.77000000000001</c:v>
                </c:pt>
                <c:pt idx="548">
                  <c:v>137.02000000000001</c:v>
                </c:pt>
                <c:pt idx="549">
                  <c:v>137.27000000000001</c:v>
                </c:pt>
                <c:pt idx="550">
                  <c:v>137.52000000000001</c:v>
                </c:pt>
                <c:pt idx="551">
                  <c:v>137.77000000000001</c:v>
                </c:pt>
                <c:pt idx="552">
                  <c:v>138.02000000000001</c:v>
                </c:pt>
                <c:pt idx="553">
                  <c:v>138.27000000000001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140.27000000000001</c:v>
                </c:pt>
                <c:pt idx="562">
                  <c:v>140.52000000000001</c:v>
                </c:pt>
                <c:pt idx="563">
                  <c:v>140.77000000000001</c:v>
                </c:pt>
                <c:pt idx="564">
                  <c:v>141.02000000000001</c:v>
                </c:pt>
                <c:pt idx="565">
                  <c:v>141.27000000000001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143.26</c:v>
                </c:pt>
                <c:pt idx="574">
                  <c:v>143.51</c:v>
                </c:pt>
                <c:pt idx="575">
                  <c:v>143.76</c:v>
                </c:pt>
                <c:pt idx="576">
                  <c:v>144.01</c:v>
                </c:pt>
                <c:pt idx="577">
                  <c:v>144.26</c:v>
                </c:pt>
                <c:pt idx="578">
                  <c:v>144.51</c:v>
                </c:pt>
                <c:pt idx="579">
                  <c:v>144.76</c:v>
                </c:pt>
                <c:pt idx="580">
                  <c:v>145.01</c:v>
                </c:pt>
                <c:pt idx="581">
                  <c:v>145.26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148.25</c:v>
                </c:pt>
                <c:pt idx="594">
                  <c:v>148.5</c:v>
                </c:pt>
                <c:pt idx="595">
                  <c:v>148.75</c:v>
                </c:pt>
                <c:pt idx="596">
                  <c:v>149</c:v>
                </c:pt>
                <c:pt idx="597">
                  <c:v>149.25</c:v>
                </c:pt>
                <c:pt idx="598">
                  <c:v>149.5</c:v>
                </c:pt>
                <c:pt idx="599">
                  <c:v>149.75</c:v>
                </c:pt>
                <c:pt idx="600">
                  <c:v>150</c:v>
                </c:pt>
                <c:pt idx="601">
                  <c:v>150.25</c:v>
                </c:pt>
                <c:pt idx="602">
                  <c:v>150.5</c:v>
                </c:pt>
                <c:pt idx="603">
                  <c:v>150.75</c:v>
                </c:pt>
                <c:pt idx="604">
                  <c:v>151</c:v>
                </c:pt>
                <c:pt idx="605">
                  <c:v>151.25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153.26</c:v>
                </c:pt>
                <c:pt idx="614">
                  <c:v>153.51</c:v>
                </c:pt>
                <c:pt idx="615">
                  <c:v>153.76</c:v>
                </c:pt>
                <c:pt idx="616">
                  <c:v>154.01</c:v>
                </c:pt>
                <c:pt idx="617">
                  <c:v>154.26</c:v>
                </c:pt>
                <c:pt idx="618">
                  <c:v>154.51</c:v>
                </c:pt>
                <c:pt idx="619">
                  <c:v>154.76</c:v>
                </c:pt>
                <c:pt idx="620">
                  <c:v>155.01</c:v>
                </c:pt>
                <c:pt idx="621">
                  <c:v>155.26</c:v>
                </c:pt>
                <c:pt idx="622">
                  <c:v>155.51</c:v>
                </c:pt>
                <c:pt idx="623">
                  <c:v>155.76</c:v>
                </c:pt>
                <c:pt idx="624">
                  <c:v>156.01</c:v>
                </c:pt>
                <c:pt idx="625">
                  <c:v>156.26</c:v>
                </c:pt>
                <c:pt idx="626">
                  <c:v>156.52000000000001</c:v>
                </c:pt>
                <c:pt idx="627">
                  <c:v>156.77000000000001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158.78</c:v>
                </c:pt>
                <c:pt idx="636">
                  <c:v>159.03</c:v>
                </c:pt>
                <c:pt idx="637">
                  <c:v>159.28</c:v>
                </c:pt>
                <c:pt idx="638">
                  <c:v>159.53</c:v>
                </c:pt>
                <c:pt idx="639">
                  <c:v>159.78</c:v>
                </c:pt>
                <c:pt idx="640">
                  <c:v>160.03</c:v>
                </c:pt>
                <c:pt idx="641">
                  <c:v>160.28</c:v>
                </c:pt>
                <c:pt idx="642">
                  <c:v>160.53</c:v>
                </c:pt>
                <c:pt idx="643">
                  <c:v>160.78</c:v>
                </c:pt>
                <c:pt idx="644">
                  <c:v>161.03</c:v>
                </c:pt>
                <c:pt idx="645">
                  <c:v>161.28</c:v>
                </c:pt>
                <c:pt idx="646">
                  <c:v>161.53</c:v>
                </c:pt>
                <c:pt idx="647">
                  <c:v>161.78</c:v>
                </c:pt>
                <c:pt idx="648">
                  <c:v>162.03</c:v>
                </c:pt>
                <c:pt idx="649">
                  <c:v>162.28</c:v>
                </c:pt>
                <c:pt idx="650">
                  <c:v>162.53</c:v>
                </c:pt>
                <c:pt idx="651">
                  <c:v>162.78</c:v>
                </c:pt>
                <c:pt idx="652">
                  <c:v>163.03</c:v>
                </c:pt>
                <c:pt idx="653">
                  <c:v>163.28</c:v>
                </c:pt>
                <c:pt idx="654">
                  <c:v>163.53</c:v>
                </c:pt>
                <c:pt idx="655">
                  <c:v>163.78</c:v>
                </c:pt>
                <c:pt idx="656">
                  <c:v>164.03</c:v>
                </c:pt>
                <c:pt idx="657">
                  <c:v>164.25</c:v>
                </c:pt>
                <c:pt idx="658">
                  <c:v>164.5</c:v>
                </c:pt>
                <c:pt idx="659">
                  <c:v>164.75</c:v>
                </c:pt>
                <c:pt idx="660">
                  <c:v>165</c:v>
                </c:pt>
                <c:pt idx="661">
                  <c:v>165.25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170.26</c:v>
                </c:pt>
                <c:pt idx="682">
                  <c:v>170.51</c:v>
                </c:pt>
                <c:pt idx="683">
                  <c:v>170.76</c:v>
                </c:pt>
                <c:pt idx="684">
                  <c:v>171.01</c:v>
                </c:pt>
                <c:pt idx="685">
                  <c:v>171.26</c:v>
                </c:pt>
                <c:pt idx="686">
                  <c:v>171.51</c:v>
                </c:pt>
                <c:pt idx="687">
                  <c:v>171.76</c:v>
                </c:pt>
                <c:pt idx="688">
                  <c:v>172.01</c:v>
                </c:pt>
                <c:pt idx="689">
                  <c:v>172.26</c:v>
                </c:pt>
                <c:pt idx="690">
                  <c:v>172.51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174.51</c:v>
                </c:pt>
                <c:pt idx="699">
                  <c:v>174.76</c:v>
                </c:pt>
                <c:pt idx="700">
                  <c:v>175.01</c:v>
                </c:pt>
                <c:pt idx="701">
                  <c:v>175.26</c:v>
                </c:pt>
                <c:pt idx="702">
                  <c:v>175.51</c:v>
                </c:pt>
                <c:pt idx="703">
                  <c:v>175.76</c:v>
                </c:pt>
                <c:pt idx="704">
                  <c:v>176.01</c:v>
                </c:pt>
                <c:pt idx="705">
                  <c:v>176.26</c:v>
                </c:pt>
                <c:pt idx="706">
                  <c:v>176.51</c:v>
                </c:pt>
                <c:pt idx="707">
                  <c:v>176.76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182.76</c:v>
                </c:pt>
                <c:pt idx="732">
                  <c:v>183.01</c:v>
                </c:pt>
                <c:pt idx="733">
                  <c:v>183.26</c:v>
                </c:pt>
                <c:pt idx="734">
                  <c:v>183.51</c:v>
                </c:pt>
                <c:pt idx="735">
                  <c:v>183.76</c:v>
                </c:pt>
                <c:pt idx="736">
                  <c:v>184.01</c:v>
                </c:pt>
                <c:pt idx="737">
                  <c:v>184.26</c:v>
                </c:pt>
                <c:pt idx="738">
                  <c:v>184.51</c:v>
                </c:pt>
                <c:pt idx="739">
                  <c:v>184.76</c:v>
                </c:pt>
                <c:pt idx="740">
                  <c:v>185.01</c:v>
                </c:pt>
                <c:pt idx="741">
                  <c:v>185.26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186.26</c:v>
                </c:pt>
                <c:pt idx="746">
                  <c:v>186.51</c:v>
                </c:pt>
                <c:pt idx="747">
                  <c:v>186.76</c:v>
                </c:pt>
                <c:pt idx="748">
                  <c:v>187.01</c:v>
                </c:pt>
                <c:pt idx="749">
                  <c:v>187.26</c:v>
                </c:pt>
                <c:pt idx="750">
                  <c:v>187.51</c:v>
                </c:pt>
                <c:pt idx="751">
                  <c:v>187.76</c:v>
                </c:pt>
                <c:pt idx="752">
                  <c:v>188.01</c:v>
                </c:pt>
                <c:pt idx="753">
                  <c:v>188.25</c:v>
                </c:pt>
                <c:pt idx="754">
                  <c:v>188.5</c:v>
                </c:pt>
                <c:pt idx="755">
                  <c:v>188.76</c:v>
                </c:pt>
                <c:pt idx="756">
                  <c:v>189.01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193.53</c:v>
                </c:pt>
                <c:pt idx="775">
                  <c:v>193.78</c:v>
                </c:pt>
                <c:pt idx="776">
                  <c:v>194.03</c:v>
                </c:pt>
                <c:pt idx="777">
                  <c:v>194.28</c:v>
                </c:pt>
                <c:pt idx="778">
                  <c:v>194.53</c:v>
                </c:pt>
                <c:pt idx="779">
                  <c:v>194.78</c:v>
                </c:pt>
                <c:pt idx="780">
                  <c:v>195.03</c:v>
                </c:pt>
                <c:pt idx="781">
                  <c:v>195.28</c:v>
                </c:pt>
                <c:pt idx="782">
                  <c:v>195.53</c:v>
                </c:pt>
                <c:pt idx="783">
                  <c:v>195.78</c:v>
                </c:pt>
                <c:pt idx="784">
                  <c:v>196.03</c:v>
                </c:pt>
                <c:pt idx="785">
                  <c:v>196.28</c:v>
                </c:pt>
                <c:pt idx="786">
                  <c:v>196.53</c:v>
                </c:pt>
                <c:pt idx="787">
                  <c:v>196.78</c:v>
                </c:pt>
                <c:pt idx="788">
                  <c:v>197.03</c:v>
                </c:pt>
                <c:pt idx="789">
                  <c:v>197.28</c:v>
                </c:pt>
                <c:pt idx="790">
                  <c:v>197.53</c:v>
                </c:pt>
                <c:pt idx="791">
                  <c:v>197.78</c:v>
                </c:pt>
                <c:pt idx="792">
                  <c:v>198.03</c:v>
                </c:pt>
                <c:pt idx="793">
                  <c:v>198.28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199.26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203.52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204.52</c:v>
                </c:pt>
                <c:pt idx="819">
                  <c:v>204.77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</c:v>
                </c:pt>
                <c:pt idx="839">
                  <c:v>209.75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</c:v>
                </c:pt>
                <c:pt idx="853">
                  <c:v>213.25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214.26</c:v>
                </c:pt>
                <c:pt idx="858">
                  <c:v>214.51</c:v>
                </c:pt>
                <c:pt idx="859">
                  <c:v>214.76</c:v>
                </c:pt>
                <c:pt idx="860">
                  <c:v>215.01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216.27</c:v>
                </c:pt>
                <c:pt idx="866">
                  <c:v>216.52</c:v>
                </c:pt>
                <c:pt idx="867">
                  <c:v>216.77</c:v>
                </c:pt>
                <c:pt idx="868">
                  <c:v>217.02</c:v>
                </c:pt>
                <c:pt idx="869">
                  <c:v>217.27</c:v>
                </c:pt>
                <c:pt idx="870">
                  <c:v>217.52</c:v>
                </c:pt>
                <c:pt idx="871">
                  <c:v>217.77</c:v>
                </c:pt>
                <c:pt idx="872">
                  <c:v>218.02</c:v>
                </c:pt>
                <c:pt idx="873">
                  <c:v>218.27</c:v>
                </c:pt>
                <c:pt idx="874">
                  <c:v>218.53</c:v>
                </c:pt>
                <c:pt idx="875">
                  <c:v>218.78</c:v>
                </c:pt>
                <c:pt idx="876">
                  <c:v>219.03</c:v>
                </c:pt>
                <c:pt idx="877">
                  <c:v>219.28</c:v>
                </c:pt>
                <c:pt idx="878">
                  <c:v>219.53</c:v>
                </c:pt>
                <c:pt idx="879">
                  <c:v>219.78</c:v>
                </c:pt>
                <c:pt idx="880">
                  <c:v>220.03</c:v>
                </c:pt>
                <c:pt idx="881">
                  <c:v>220.28</c:v>
                </c:pt>
                <c:pt idx="882">
                  <c:v>220.53</c:v>
                </c:pt>
                <c:pt idx="883">
                  <c:v>220.78</c:v>
                </c:pt>
                <c:pt idx="884">
                  <c:v>221.03</c:v>
                </c:pt>
                <c:pt idx="885">
                  <c:v>221.28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224.26</c:v>
                </c:pt>
                <c:pt idx="898">
                  <c:v>224.51</c:v>
                </c:pt>
                <c:pt idx="899">
                  <c:v>224.76</c:v>
                </c:pt>
                <c:pt idx="900">
                  <c:v>225.01</c:v>
                </c:pt>
                <c:pt idx="901">
                  <c:v>225.28</c:v>
                </c:pt>
                <c:pt idx="902">
                  <c:v>225.51</c:v>
                </c:pt>
                <c:pt idx="903">
                  <c:v>225.76</c:v>
                </c:pt>
                <c:pt idx="904">
                  <c:v>226.01</c:v>
                </c:pt>
                <c:pt idx="905">
                  <c:v>226.26</c:v>
                </c:pt>
                <c:pt idx="906">
                  <c:v>226.51</c:v>
                </c:pt>
                <c:pt idx="907">
                  <c:v>226.76</c:v>
                </c:pt>
                <c:pt idx="908">
                  <c:v>227.01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228.26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229.52</c:v>
                </c:pt>
                <c:pt idx="919">
                  <c:v>229.77</c:v>
                </c:pt>
                <c:pt idx="920">
                  <c:v>230.02</c:v>
                </c:pt>
                <c:pt idx="921">
                  <c:v>230.27</c:v>
                </c:pt>
                <c:pt idx="922">
                  <c:v>230.52</c:v>
                </c:pt>
                <c:pt idx="923">
                  <c:v>230.77</c:v>
                </c:pt>
                <c:pt idx="924">
                  <c:v>231.02</c:v>
                </c:pt>
                <c:pt idx="925">
                  <c:v>231.27</c:v>
                </c:pt>
                <c:pt idx="926">
                  <c:v>231.52</c:v>
                </c:pt>
                <c:pt idx="927">
                  <c:v>231.77</c:v>
                </c:pt>
                <c:pt idx="928">
                  <c:v>232.02</c:v>
                </c:pt>
                <c:pt idx="929">
                  <c:v>232.27</c:v>
                </c:pt>
                <c:pt idx="930">
                  <c:v>232.52</c:v>
                </c:pt>
                <c:pt idx="931">
                  <c:v>232.77</c:v>
                </c:pt>
                <c:pt idx="932">
                  <c:v>233.02</c:v>
                </c:pt>
                <c:pt idx="933">
                  <c:v>233.27</c:v>
                </c:pt>
                <c:pt idx="934">
                  <c:v>233.53</c:v>
                </c:pt>
                <c:pt idx="935">
                  <c:v>233.78</c:v>
                </c:pt>
                <c:pt idx="936">
                  <c:v>234.03</c:v>
                </c:pt>
                <c:pt idx="937">
                  <c:v>234.28</c:v>
                </c:pt>
                <c:pt idx="938">
                  <c:v>234.53</c:v>
                </c:pt>
                <c:pt idx="939">
                  <c:v>234.78</c:v>
                </c:pt>
                <c:pt idx="940">
                  <c:v>235.03</c:v>
                </c:pt>
                <c:pt idx="941">
                  <c:v>235.28</c:v>
                </c:pt>
                <c:pt idx="942">
                  <c:v>235.5</c:v>
                </c:pt>
                <c:pt idx="943">
                  <c:v>235.75</c:v>
                </c:pt>
                <c:pt idx="944">
                  <c:v>236</c:v>
                </c:pt>
                <c:pt idx="945">
                  <c:v>236.25</c:v>
                </c:pt>
                <c:pt idx="946">
                  <c:v>236.5</c:v>
                </c:pt>
                <c:pt idx="947">
                  <c:v>236.75</c:v>
                </c:pt>
                <c:pt idx="948">
                  <c:v>237</c:v>
                </c:pt>
                <c:pt idx="949">
                  <c:v>237.25</c:v>
                </c:pt>
                <c:pt idx="950">
                  <c:v>237.5</c:v>
                </c:pt>
                <c:pt idx="951">
                  <c:v>237.76</c:v>
                </c:pt>
                <c:pt idx="952">
                  <c:v>238.01</c:v>
                </c:pt>
                <c:pt idx="953">
                  <c:v>238.26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239.27</c:v>
                </c:pt>
                <c:pt idx="958">
                  <c:v>239.52</c:v>
                </c:pt>
                <c:pt idx="959">
                  <c:v>239.77</c:v>
                </c:pt>
                <c:pt idx="960">
                  <c:v>240.02</c:v>
                </c:pt>
                <c:pt idx="961">
                  <c:v>240.27</c:v>
                </c:pt>
                <c:pt idx="962">
                  <c:v>240.52</c:v>
                </c:pt>
                <c:pt idx="963">
                  <c:v>240.77</c:v>
                </c:pt>
                <c:pt idx="964">
                  <c:v>241.02</c:v>
                </c:pt>
                <c:pt idx="965">
                  <c:v>241.27</c:v>
                </c:pt>
                <c:pt idx="966">
                  <c:v>241.52</c:v>
                </c:pt>
                <c:pt idx="967">
                  <c:v>241.77</c:v>
                </c:pt>
                <c:pt idx="968">
                  <c:v>242.02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244.77</c:v>
                </c:pt>
                <c:pt idx="980">
                  <c:v>245.02</c:v>
                </c:pt>
                <c:pt idx="981">
                  <c:v>245.27</c:v>
                </c:pt>
                <c:pt idx="982">
                  <c:v>245.52</c:v>
                </c:pt>
                <c:pt idx="983">
                  <c:v>245.77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246.75</c:v>
                </c:pt>
                <c:pt idx="988">
                  <c:v>247</c:v>
                </c:pt>
                <c:pt idx="989">
                  <c:v>247.25</c:v>
                </c:pt>
                <c:pt idx="990">
                  <c:v>247.5</c:v>
                </c:pt>
                <c:pt idx="991">
                  <c:v>247.77</c:v>
                </c:pt>
                <c:pt idx="992">
                  <c:v>248.02</c:v>
                </c:pt>
                <c:pt idx="993">
                  <c:v>248.28</c:v>
                </c:pt>
                <c:pt idx="994">
                  <c:v>248.53</c:v>
                </c:pt>
                <c:pt idx="995">
                  <c:v>248.78</c:v>
                </c:pt>
                <c:pt idx="996">
                  <c:v>249.03</c:v>
                </c:pt>
                <c:pt idx="997">
                  <c:v>249.28</c:v>
                </c:pt>
                <c:pt idx="998">
                  <c:v>249.53</c:v>
                </c:pt>
                <c:pt idx="999">
                  <c:v>249.78</c:v>
                </c:pt>
                <c:pt idx="1000">
                  <c:v>250.03</c:v>
                </c:pt>
                <c:pt idx="1001">
                  <c:v>250.28</c:v>
                </c:pt>
                <c:pt idx="1002">
                  <c:v>250.53</c:v>
                </c:pt>
                <c:pt idx="1003">
                  <c:v>250.78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251.78</c:v>
                </c:pt>
                <c:pt idx="1008">
                  <c:v>252.03</c:v>
                </c:pt>
                <c:pt idx="1009">
                  <c:v>252.28</c:v>
                </c:pt>
                <c:pt idx="1010">
                  <c:v>252.53</c:v>
                </c:pt>
                <c:pt idx="1011">
                  <c:v>252.78</c:v>
                </c:pt>
                <c:pt idx="1012">
                  <c:v>253</c:v>
                </c:pt>
                <c:pt idx="1013">
                  <c:v>253.25</c:v>
                </c:pt>
                <c:pt idx="1014">
                  <c:v>253.5</c:v>
                </c:pt>
                <c:pt idx="1015">
                  <c:v>253.75</c:v>
                </c:pt>
                <c:pt idx="1016">
                  <c:v>254</c:v>
                </c:pt>
                <c:pt idx="1017">
                  <c:v>254.26</c:v>
                </c:pt>
                <c:pt idx="1018">
                  <c:v>254.51</c:v>
                </c:pt>
                <c:pt idx="1019">
                  <c:v>254.76</c:v>
                </c:pt>
                <c:pt idx="1020">
                  <c:v>255.01</c:v>
                </c:pt>
                <c:pt idx="1021">
                  <c:v>255.26</c:v>
                </c:pt>
                <c:pt idx="1022">
                  <c:v>255.51</c:v>
                </c:pt>
                <c:pt idx="1023">
                  <c:v>255.76</c:v>
                </c:pt>
                <c:pt idx="1024">
                  <c:v>256.01</c:v>
                </c:pt>
                <c:pt idx="1025">
                  <c:v>256.26</c:v>
                </c:pt>
                <c:pt idx="1026">
                  <c:v>256.51</c:v>
                </c:pt>
                <c:pt idx="1027">
                  <c:v>256.76</c:v>
                </c:pt>
                <c:pt idx="1028">
                  <c:v>257.02</c:v>
                </c:pt>
                <c:pt idx="1029">
                  <c:v>257.27</c:v>
                </c:pt>
                <c:pt idx="1030">
                  <c:v>257.52</c:v>
                </c:pt>
                <c:pt idx="1031">
                  <c:v>257.77</c:v>
                </c:pt>
                <c:pt idx="1032">
                  <c:v>258.02</c:v>
                </c:pt>
                <c:pt idx="1033">
                  <c:v>258.27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260.26</c:v>
                </c:pt>
                <c:pt idx="1042">
                  <c:v>260.51</c:v>
                </c:pt>
                <c:pt idx="1043">
                  <c:v>260.76</c:v>
                </c:pt>
                <c:pt idx="1044">
                  <c:v>261.01</c:v>
                </c:pt>
                <c:pt idx="1045">
                  <c:v>261.26</c:v>
                </c:pt>
                <c:pt idx="1046">
                  <c:v>261.51</c:v>
                </c:pt>
                <c:pt idx="1047">
                  <c:v>261.76</c:v>
                </c:pt>
                <c:pt idx="1048">
                  <c:v>262.01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265.52999999999997</c:v>
                </c:pt>
                <c:pt idx="1063">
                  <c:v>265.77999999999997</c:v>
                </c:pt>
                <c:pt idx="1064">
                  <c:v>266.02999999999997</c:v>
                </c:pt>
                <c:pt idx="1065">
                  <c:v>266.27999999999997</c:v>
                </c:pt>
                <c:pt idx="1066">
                  <c:v>266.52999999999997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267.76</c:v>
                </c:pt>
                <c:pt idx="1072">
                  <c:v>268.02</c:v>
                </c:pt>
                <c:pt idx="1073">
                  <c:v>268.27</c:v>
                </c:pt>
                <c:pt idx="1074">
                  <c:v>268.52</c:v>
                </c:pt>
                <c:pt idx="1075">
                  <c:v>268.77</c:v>
                </c:pt>
                <c:pt idx="1076">
                  <c:v>269.02</c:v>
                </c:pt>
                <c:pt idx="1077">
                  <c:v>269.27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270.52999999999997</c:v>
                </c:pt>
                <c:pt idx="1083">
                  <c:v>270.77999999999997</c:v>
                </c:pt>
                <c:pt idx="1084">
                  <c:v>271.02999999999997</c:v>
                </c:pt>
                <c:pt idx="1085">
                  <c:v>271.27999999999997</c:v>
                </c:pt>
                <c:pt idx="1086">
                  <c:v>271.52999999999997</c:v>
                </c:pt>
                <c:pt idx="1087">
                  <c:v>271.77999999999997</c:v>
                </c:pt>
                <c:pt idx="1088">
                  <c:v>272.02999999999997</c:v>
                </c:pt>
                <c:pt idx="1089">
                  <c:v>272.25</c:v>
                </c:pt>
                <c:pt idx="1090">
                  <c:v>272.51</c:v>
                </c:pt>
                <c:pt idx="1091">
                  <c:v>272.76</c:v>
                </c:pt>
                <c:pt idx="1092">
                  <c:v>273.01</c:v>
                </c:pt>
                <c:pt idx="1093">
                  <c:v>273.26</c:v>
                </c:pt>
                <c:pt idx="1094">
                  <c:v>273.51</c:v>
                </c:pt>
                <c:pt idx="1095">
                  <c:v>273.76</c:v>
                </c:pt>
                <c:pt idx="1096">
                  <c:v>274.01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</c:v>
                </c:pt>
                <c:pt idx="1100">
                  <c:v>275.02</c:v>
                </c:pt>
                <c:pt idx="1101">
                  <c:v>275.27</c:v>
                </c:pt>
                <c:pt idx="1102">
                  <c:v>275.52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276.75</c:v>
                </c:pt>
                <c:pt idx="1108">
                  <c:v>277</c:v>
                </c:pt>
                <c:pt idx="1109">
                  <c:v>277.25</c:v>
                </c:pt>
                <c:pt idx="1110">
                  <c:v>277.51</c:v>
                </c:pt>
                <c:pt idx="1111">
                  <c:v>277.76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</c:v>
                </c:pt>
                <c:pt idx="1121">
                  <c:v>280.27</c:v>
                </c:pt>
                <c:pt idx="1122">
                  <c:v>280.52</c:v>
                </c:pt>
                <c:pt idx="1123">
                  <c:v>280.77</c:v>
                </c:pt>
                <c:pt idx="1124">
                  <c:v>281.02</c:v>
                </c:pt>
                <c:pt idx="1125">
                  <c:v>281.27</c:v>
                </c:pt>
                <c:pt idx="1126">
                  <c:v>281.52</c:v>
                </c:pt>
                <c:pt idx="1127">
                  <c:v>281.77</c:v>
                </c:pt>
                <c:pt idx="1128">
                  <c:v>282.02</c:v>
                </c:pt>
                <c:pt idx="1129">
                  <c:v>282.27999999999997</c:v>
                </c:pt>
                <c:pt idx="1130">
                  <c:v>282.52999999999997</c:v>
                </c:pt>
                <c:pt idx="1131">
                  <c:v>282.77999999999997</c:v>
                </c:pt>
                <c:pt idx="1132">
                  <c:v>283</c:v>
                </c:pt>
                <c:pt idx="1133">
                  <c:v>283.25</c:v>
                </c:pt>
                <c:pt idx="1134">
                  <c:v>283.5</c:v>
                </c:pt>
                <c:pt idx="1135">
                  <c:v>283.75</c:v>
                </c:pt>
                <c:pt idx="1136">
                  <c:v>284</c:v>
                </c:pt>
                <c:pt idx="1137">
                  <c:v>284.25</c:v>
                </c:pt>
                <c:pt idx="1138">
                  <c:v>284.5</c:v>
                </c:pt>
                <c:pt idx="1139">
                  <c:v>284.76</c:v>
                </c:pt>
                <c:pt idx="1140">
                  <c:v>285</c:v>
                </c:pt>
                <c:pt idx="1141">
                  <c:v>285.26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</c:v>
                </c:pt>
                <c:pt idx="1149">
                  <c:v>287.25</c:v>
                </c:pt>
                <c:pt idx="1150">
                  <c:v>287.5</c:v>
                </c:pt>
                <c:pt idx="1151">
                  <c:v>287.75</c:v>
                </c:pt>
                <c:pt idx="1152">
                  <c:v>288.01</c:v>
                </c:pt>
                <c:pt idx="1153">
                  <c:v>288.26</c:v>
                </c:pt>
                <c:pt idx="1154">
                  <c:v>288.51</c:v>
                </c:pt>
                <c:pt idx="1155">
                  <c:v>288.76</c:v>
                </c:pt>
                <c:pt idx="1156">
                  <c:v>289.01</c:v>
                </c:pt>
                <c:pt idx="1157">
                  <c:v>289.26</c:v>
                </c:pt>
                <c:pt idx="1158">
                  <c:v>289.51</c:v>
                </c:pt>
                <c:pt idx="1159">
                  <c:v>289.76</c:v>
                </c:pt>
                <c:pt idx="1160">
                  <c:v>290.02</c:v>
                </c:pt>
                <c:pt idx="1161">
                  <c:v>290.27</c:v>
                </c:pt>
                <c:pt idx="1162">
                  <c:v>290.52</c:v>
                </c:pt>
                <c:pt idx="1163">
                  <c:v>290.77</c:v>
                </c:pt>
                <c:pt idx="1164">
                  <c:v>291.02</c:v>
                </c:pt>
                <c:pt idx="1165">
                  <c:v>291.27</c:v>
                </c:pt>
                <c:pt idx="1166">
                  <c:v>291.52</c:v>
                </c:pt>
                <c:pt idx="1167">
                  <c:v>291.77</c:v>
                </c:pt>
                <c:pt idx="1168">
                  <c:v>292.02</c:v>
                </c:pt>
                <c:pt idx="1169">
                  <c:v>292.27</c:v>
                </c:pt>
                <c:pt idx="1170">
                  <c:v>292.52</c:v>
                </c:pt>
                <c:pt idx="1171">
                  <c:v>292.77</c:v>
                </c:pt>
                <c:pt idx="1172">
                  <c:v>293.02999999999997</c:v>
                </c:pt>
                <c:pt idx="1173">
                  <c:v>293.27999999999997</c:v>
                </c:pt>
                <c:pt idx="1174">
                  <c:v>293.5</c:v>
                </c:pt>
                <c:pt idx="1175">
                  <c:v>293.75</c:v>
                </c:pt>
                <c:pt idx="1176">
                  <c:v>294</c:v>
                </c:pt>
                <c:pt idx="1177">
                  <c:v>294.25</c:v>
                </c:pt>
                <c:pt idx="1178">
                  <c:v>294.5</c:v>
                </c:pt>
                <c:pt idx="1179">
                  <c:v>294.75</c:v>
                </c:pt>
                <c:pt idx="1180">
                  <c:v>295</c:v>
                </c:pt>
                <c:pt idx="1181">
                  <c:v>295.25</c:v>
                </c:pt>
                <c:pt idx="1182">
                  <c:v>295.52999999999997</c:v>
                </c:pt>
                <c:pt idx="1183">
                  <c:v>295.76</c:v>
                </c:pt>
                <c:pt idx="1184">
                  <c:v>296.01</c:v>
                </c:pt>
                <c:pt idx="1185">
                  <c:v>296.26</c:v>
                </c:pt>
                <c:pt idx="1186">
                  <c:v>296.51</c:v>
                </c:pt>
                <c:pt idx="1187">
                  <c:v>296.76</c:v>
                </c:pt>
                <c:pt idx="1188">
                  <c:v>297.01</c:v>
                </c:pt>
                <c:pt idx="1189">
                  <c:v>297.26</c:v>
                </c:pt>
                <c:pt idx="1190">
                  <c:v>297.51</c:v>
                </c:pt>
                <c:pt idx="1191">
                  <c:v>297.76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300.27</c:v>
                </c:pt>
                <c:pt idx="1202">
                  <c:v>300.52</c:v>
                </c:pt>
                <c:pt idx="1203">
                  <c:v>300.77</c:v>
                </c:pt>
                <c:pt idx="1204">
                  <c:v>301.02</c:v>
                </c:pt>
                <c:pt idx="1205">
                  <c:v>301.27</c:v>
                </c:pt>
                <c:pt idx="1206">
                  <c:v>301.52</c:v>
                </c:pt>
                <c:pt idx="1207">
                  <c:v>301.77</c:v>
                </c:pt>
                <c:pt idx="1208">
                  <c:v>302.02</c:v>
                </c:pt>
                <c:pt idx="1209">
                  <c:v>302.27</c:v>
                </c:pt>
                <c:pt idx="1210">
                  <c:v>302.52</c:v>
                </c:pt>
                <c:pt idx="1211">
                  <c:v>302.77</c:v>
                </c:pt>
                <c:pt idx="1212">
                  <c:v>303.02999999999997</c:v>
                </c:pt>
                <c:pt idx="1213">
                  <c:v>303.27999999999997</c:v>
                </c:pt>
                <c:pt idx="1214">
                  <c:v>303.52999999999997</c:v>
                </c:pt>
                <c:pt idx="1215">
                  <c:v>303.77999999999997</c:v>
                </c:pt>
                <c:pt idx="1216">
                  <c:v>304.02999999999997</c:v>
                </c:pt>
                <c:pt idx="1217">
                  <c:v>304.27999999999997</c:v>
                </c:pt>
                <c:pt idx="1218">
                  <c:v>304.52999999999997</c:v>
                </c:pt>
                <c:pt idx="1219">
                  <c:v>304.77999999999997</c:v>
                </c:pt>
                <c:pt idx="1220">
                  <c:v>305.02999999999997</c:v>
                </c:pt>
                <c:pt idx="1221">
                  <c:v>305.27999999999997</c:v>
                </c:pt>
                <c:pt idx="1222">
                  <c:v>305.5</c:v>
                </c:pt>
                <c:pt idx="1223">
                  <c:v>305.75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306.76</c:v>
                </c:pt>
                <c:pt idx="1228">
                  <c:v>307.01</c:v>
                </c:pt>
                <c:pt idx="1229">
                  <c:v>307.26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308.02999999999997</c:v>
                </c:pt>
                <c:pt idx="1233">
                  <c:v>308.27999999999997</c:v>
                </c:pt>
                <c:pt idx="1234">
                  <c:v>308.52999999999997</c:v>
                </c:pt>
                <c:pt idx="1235">
                  <c:v>308.77999999999997</c:v>
                </c:pt>
                <c:pt idx="1236">
                  <c:v>309.02999999999997</c:v>
                </c:pt>
                <c:pt idx="1237">
                  <c:v>309.27999999999997</c:v>
                </c:pt>
                <c:pt idx="1238">
                  <c:v>309.52999999999997</c:v>
                </c:pt>
                <c:pt idx="1239">
                  <c:v>309.77999999999997</c:v>
                </c:pt>
                <c:pt idx="1240">
                  <c:v>310.02999999999997</c:v>
                </c:pt>
                <c:pt idx="1241">
                  <c:v>310.26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312.76</c:v>
                </c:pt>
                <c:pt idx="1252">
                  <c:v>313.01</c:v>
                </c:pt>
                <c:pt idx="1253">
                  <c:v>313.26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315.52</c:v>
                </c:pt>
                <c:pt idx="1263">
                  <c:v>315.77</c:v>
                </c:pt>
                <c:pt idx="1264">
                  <c:v>316.02</c:v>
                </c:pt>
                <c:pt idx="1265">
                  <c:v>316.27</c:v>
                </c:pt>
                <c:pt idx="1266">
                  <c:v>316.52</c:v>
                </c:pt>
                <c:pt idx="1267">
                  <c:v>316.77</c:v>
                </c:pt>
                <c:pt idx="1268">
                  <c:v>317.02</c:v>
                </c:pt>
                <c:pt idx="1269">
                  <c:v>317.27</c:v>
                </c:pt>
                <c:pt idx="1270">
                  <c:v>317.52</c:v>
                </c:pt>
                <c:pt idx="1271">
                  <c:v>317.77999999999997</c:v>
                </c:pt>
                <c:pt idx="1272">
                  <c:v>318.02999999999997</c:v>
                </c:pt>
                <c:pt idx="1273">
                  <c:v>318.27999999999997</c:v>
                </c:pt>
                <c:pt idx="1274">
                  <c:v>318.52999999999997</c:v>
                </c:pt>
                <c:pt idx="1275">
                  <c:v>318.77999999999997</c:v>
                </c:pt>
                <c:pt idx="1276">
                  <c:v>319.02999999999997</c:v>
                </c:pt>
                <c:pt idx="1277">
                  <c:v>319.27999999999997</c:v>
                </c:pt>
                <c:pt idx="1278">
                  <c:v>319.52999999999997</c:v>
                </c:pt>
                <c:pt idx="1279">
                  <c:v>319.76</c:v>
                </c:pt>
                <c:pt idx="1280">
                  <c:v>320.01</c:v>
                </c:pt>
                <c:pt idx="1281">
                  <c:v>320.26</c:v>
                </c:pt>
                <c:pt idx="1282">
                  <c:v>320.51</c:v>
                </c:pt>
                <c:pt idx="1283">
                  <c:v>320.76</c:v>
                </c:pt>
                <c:pt idx="1284">
                  <c:v>321.01</c:v>
                </c:pt>
                <c:pt idx="1285">
                  <c:v>321.26</c:v>
                </c:pt>
                <c:pt idx="1286">
                  <c:v>321.52</c:v>
                </c:pt>
                <c:pt idx="1287">
                  <c:v>321.77</c:v>
                </c:pt>
                <c:pt idx="1288">
                  <c:v>322.02</c:v>
                </c:pt>
                <c:pt idx="1289">
                  <c:v>322.27</c:v>
                </c:pt>
                <c:pt idx="1290">
                  <c:v>322.52999999999997</c:v>
                </c:pt>
                <c:pt idx="1291">
                  <c:v>322.77999999999997</c:v>
                </c:pt>
                <c:pt idx="1292">
                  <c:v>323.04000000000002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324.76</c:v>
                </c:pt>
                <c:pt idx="1300">
                  <c:v>325.01</c:v>
                </c:pt>
                <c:pt idx="1301">
                  <c:v>325.25</c:v>
                </c:pt>
                <c:pt idx="1302">
                  <c:v>325.52999999999997</c:v>
                </c:pt>
                <c:pt idx="1303">
                  <c:v>325.77999999999997</c:v>
                </c:pt>
                <c:pt idx="1304">
                  <c:v>326.02999999999997</c:v>
                </c:pt>
                <c:pt idx="1305">
                  <c:v>326.27999999999997</c:v>
                </c:pt>
                <c:pt idx="1306">
                  <c:v>326.52999999999997</c:v>
                </c:pt>
                <c:pt idx="1307">
                  <c:v>326.77999999999997</c:v>
                </c:pt>
                <c:pt idx="1308">
                  <c:v>327.02999999999997</c:v>
                </c:pt>
                <c:pt idx="1309">
                  <c:v>327.27999999999997</c:v>
                </c:pt>
                <c:pt idx="1310">
                  <c:v>327.52999999999997</c:v>
                </c:pt>
                <c:pt idx="1311">
                  <c:v>327.78</c:v>
                </c:pt>
                <c:pt idx="1312">
                  <c:v>328.03</c:v>
                </c:pt>
                <c:pt idx="1313">
                  <c:v>328.26</c:v>
                </c:pt>
                <c:pt idx="1314">
                  <c:v>328.51</c:v>
                </c:pt>
                <c:pt idx="1315">
                  <c:v>328.76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333.28</c:v>
                </c:pt>
                <c:pt idx="1334">
                  <c:v>333.53</c:v>
                </c:pt>
                <c:pt idx="1335">
                  <c:v>333.78</c:v>
                </c:pt>
                <c:pt idx="1336">
                  <c:v>334.03</c:v>
                </c:pt>
                <c:pt idx="1337">
                  <c:v>334.28</c:v>
                </c:pt>
                <c:pt idx="1338">
                  <c:v>334.53</c:v>
                </c:pt>
                <c:pt idx="1339">
                  <c:v>334.78</c:v>
                </c:pt>
                <c:pt idx="1340">
                  <c:v>335.03</c:v>
                </c:pt>
                <c:pt idx="1341">
                  <c:v>335.28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336.03</c:v>
                </c:pt>
                <c:pt idx="1345">
                  <c:v>336.28</c:v>
                </c:pt>
                <c:pt idx="1346">
                  <c:v>336.53</c:v>
                </c:pt>
                <c:pt idx="1347">
                  <c:v>336.78</c:v>
                </c:pt>
                <c:pt idx="1348">
                  <c:v>337.03</c:v>
                </c:pt>
                <c:pt idx="1349">
                  <c:v>337.28</c:v>
                </c:pt>
                <c:pt idx="1350">
                  <c:v>337.53</c:v>
                </c:pt>
                <c:pt idx="1351">
                  <c:v>337.78</c:v>
                </c:pt>
                <c:pt idx="1352">
                  <c:v>338.03</c:v>
                </c:pt>
                <c:pt idx="1353">
                  <c:v>338.25</c:v>
                </c:pt>
                <c:pt idx="1354">
                  <c:v>338.5</c:v>
                </c:pt>
                <c:pt idx="1355">
                  <c:v>338.76</c:v>
                </c:pt>
                <c:pt idx="1356">
                  <c:v>339.01</c:v>
                </c:pt>
                <c:pt idx="1357">
                  <c:v>339.26</c:v>
                </c:pt>
                <c:pt idx="1358">
                  <c:v>339.51</c:v>
                </c:pt>
                <c:pt idx="1359">
                  <c:v>339.76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342.03</c:v>
                </c:pt>
                <c:pt idx="1369">
                  <c:v>342.28</c:v>
                </c:pt>
                <c:pt idx="1370">
                  <c:v>342.53</c:v>
                </c:pt>
                <c:pt idx="1371">
                  <c:v>342.76</c:v>
                </c:pt>
                <c:pt idx="1372">
                  <c:v>343.01</c:v>
                </c:pt>
                <c:pt idx="1373">
                  <c:v>343.26</c:v>
                </c:pt>
                <c:pt idx="1374">
                  <c:v>343.51</c:v>
                </c:pt>
                <c:pt idx="1375">
                  <c:v>343.76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344.78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</c:v>
                </c:pt>
                <c:pt idx="1383">
                  <c:v>345.75</c:v>
                </c:pt>
                <c:pt idx="1384">
                  <c:v>346</c:v>
                </c:pt>
                <c:pt idx="1385">
                  <c:v>346.25</c:v>
                </c:pt>
                <c:pt idx="1386">
                  <c:v>346.5</c:v>
                </c:pt>
                <c:pt idx="1387">
                  <c:v>346.75</c:v>
                </c:pt>
                <c:pt idx="1388">
                  <c:v>347</c:v>
                </c:pt>
                <c:pt idx="1389">
                  <c:v>347.25</c:v>
                </c:pt>
                <c:pt idx="1390">
                  <c:v>347.5</c:v>
                </c:pt>
                <c:pt idx="1391">
                  <c:v>347.75</c:v>
                </c:pt>
                <c:pt idx="1392">
                  <c:v>348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348.76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</c:v>
                </c:pt>
                <c:pt idx="1401">
                  <c:v>350.25</c:v>
                </c:pt>
                <c:pt idx="1402">
                  <c:v>350.5</c:v>
                </c:pt>
                <c:pt idx="1403">
                  <c:v>350.75</c:v>
                </c:pt>
                <c:pt idx="1404">
                  <c:v>351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352.52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358.26</c:v>
                </c:pt>
                <c:pt idx="1434">
                  <c:v>358.51</c:v>
                </c:pt>
                <c:pt idx="1435">
                  <c:v>358.76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360.26</c:v>
                </c:pt>
                <c:pt idx="1442">
                  <c:v>360.51</c:v>
                </c:pt>
                <c:pt idx="1443">
                  <c:v>360.76</c:v>
                </c:pt>
                <c:pt idx="1444">
                  <c:v>361.01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363.25</c:v>
                </c:pt>
                <c:pt idx="1454">
                  <c:v>363.5</c:v>
                </c:pt>
                <c:pt idx="1455">
                  <c:v>363.75</c:v>
                </c:pt>
                <c:pt idx="1456">
                  <c:v>364</c:v>
                </c:pt>
                <c:pt idx="1457">
                  <c:v>364.25</c:v>
                </c:pt>
                <c:pt idx="1458">
                  <c:v>364.5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</c:v>
                </c:pt>
                <c:pt idx="1463">
                  <c:v>365.75</c:v>
                </c:pt>
                <c:pt idx="1464">
                  <c:v>366</c:v>
                </c:pt>
                <c:pt idx="1465">
                  <c:v>366.25</c:v>
                </c:pt>
                <c:pt idx="1466">
                  <c:v>366.5</c:v>
                </c:pt>
                <c:pt idx="1467">
                  <c:v>366.75</c:v>
                </c:pt>
                <c:pt idx="1468">
                  <c:v>367</c:v>
                </c:pt>
                <c:pt idx="1469">
                  <c:v>367.25</c:v>
                </c:pt>
                <c:pt idx="1470">
                  <c:v>367.5</c:v>
                </c:pt>
                <c:pt idx="1471">
                  <c:v>367.76</c:v>
                </c:pt>
                <c:pt idx="1472">
                  <c:v>368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370.27</c:v>
                </c:pt>
                <c:pt idx="1482">
                  <c:v>370.52</c:v>
                </c:pt>
                <c:pt idx="1483">
                  <c:v>370.77</c:v>
                </c:pt>
                <c:pt idx="1484">
                  <c:v>371.02</c:v>
                </c:pt>
                <c:pt idx="1485">
                  <c:v>371.27</c:v>
                </c:pt>
                <c:pt idx="1486">
                  <c:v>371.52</c:v>
                </c:pt>
                <c:pt idx="1487">
                  <c:v>371.77</c:v>
                </c:pt>
                <c:pt idx="1488">
                  <c:v>372.02</c:v>
                </c:pt>
                <c:pt idx="1489">
                  <c:v>372.27</c:v>
                </c:pt>
                <c:pt idx="1490">
                  <c:v>372.52</c:v>
                </c:pt>
                <c:pt idx="1491">
                  <c:v>372.76</c:v>
                </c:pt>
                <c:pt idx="1492">
                  <c:v>373.01</c:v>
                </c:pt>
                <c:pt idx="1493">
                  <c:v>373.26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375.26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379.53</c:v>
                </c:pt>
                <c:pt idx="1519">
                  <c:v>379.78</c:v>
                </c:pt>
                <c:pt idx="1520">
                  <c:v>380.03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382.28</c:v>
                </c:pt>
                <c:pt idx="1530">
                  <c:v>382.53</c:v>
                </c:pt>
                <c:pt idx="1531">
                  <c:v>382.78</c:v>
                </c:pt>
                <c:pt idx="1532">
                  <c:v>383.03</c:v>
                </c:pt>
                <c:pt idx="1533">
                  <c:v>383.25</c:v>
                </c:pt>
                <c:pt idx="1534">
                  <c:v>383.5</c:v>
                </c:pt>
                <c:pt idx="1535">
                  <c:v>383.75</c:v>
                </c:pt>
                <c:pt idx="1536">
                  <c:v>384</c:v>
                </c:pt>
                <c:pt idx="1537">
                  <c:v>384.25</c:v>
                </c:pt>
                <c:pt idx="1538">
                  <c:v>384.5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387.78</c:v>
                </c:pt>
                <c:pt idx="1552">
                  <c:v>388.03</c:v>
                </c:pt>
                <c:pt idx="1553">
                  <c:v>388.28</c:v>
                </c:pt>
                <c:pt idx="1554">
                  <c:v>388.53</c:v>
                </c:pt>
                <c:pt idx="1555">
                  <c:v>388.78</c:v>
                </c:pt>
                <c:pt idx="1556">
                  <c:v>389.01</c:v>
                </c:pt>
                <c:pt idx="1557">
                  <c:v>389.26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390.27</c:v>
                </c:pt>
                <c:pt idx="1562">
                  <c:v>390.52</c:v>
                </c:pt>
                <c:pt idx="1563">
                  <c:v>390.77</c:v>
                </c:pt>
                <c:pt idx="1564">
                  <c:v>391.02</c:v>
                </c:pt>
                <c:pt idx="1565">
                  <c:v>391.27</c:v>
                </c:pt>
                <c:pt idx="1566">
                  <c:v>391.52</c:v>
                </c:pt>
                <c:pt idx="1567">
                  <c:v>391.77</c:v>
                </c:pt>
                <c:pt idx="1568">
                  <c:v>392.02</c:v>
                </c:pt>
                <c:pt idx="1569">
                  <c:v>392.27</c:v>
                </c:pt>
                <c:pt idx="1570">
                  <c:v>392.52</c:v>
                </c:pt>
                <c:pt idx="1571">
                  <c:v>392.77</c:v>
                </c:pt>
                <c:pt idx="1572">
                  <c:v>393.02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394.53</c:v>
                </c:pt>
                <c:pt idx="1579">
                  <c:v>394.78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396.01</c:v>
                </c:pt>
                <c:pt idx="1585">
                  <c:v>396.26</c:v>
                </c:pt>
                <c:pt idx="1586">
                  <c:v>396.51</c:v>
                </c:pt>
                <c:pt idx="1587">
                  <c:v>396.76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398.28</c:v>
                </c:pt>
                <c:pt idx="1594">
                  <c:v>398.53</c:v>
                </c:pt>
                <c:pt idx="1595">
                  <c:v>398.78</c:v>
                </c:pt>
                <c:pt idx="1596">
                  <c:v>399.03</c:v>
                </c:pt>
                <c:pt idx="1597">
                  <c:v>399.28</c:v>
                </c:pt>
                <c:pt idx="1598">
                  <c:v>399.53</c:v>
                </c:pt>
                <c:pt idx="1599">
                  <c:v>399.78</c:v>
                </c:pt>
                <c:pt idx="1600">
                  <c:v>400.03</c:v>
                </c:pt>
                <c:pt idx="1601">
                  <c:v>400.28</c:v>
                </c:pt>
                <c:pt idx="1602">
                  <c:v>400.53</c:v>
                </c:pt>
                <c:pt idx="1603">
                  <c:v>400.78</c:v>
                </c:pt>
                <c:pt idx="1604">
                  <c:v>401.03</c:v>
                </c:pt>
                <c:pt idx="1605">
                  <c:v>401.28</c:v>
                </c:pt>
                <c:pt idx="1606">
                  <c:v>401.51</c:v>
                </c:pt>
                <c:pt idx="1607">
                  <c:v>401.76</c:v>
                </c:pt>
                <c:pt idx="1608">
                  <c:v>402.01</c:v>
                </c:pt>
                <c:pt idx="1609">
                  <c:v>402.26</c:v>
                </c:pt>
                <c:pt idx="1610">
                  <c:v>402.51</c:v>
                </c:pt>
                <c:pt idx="1611">
                  <c:v>402.76</c:v>
                </c:pt>
                <c:pt idx="1612">
                  <c:v>403.01</c:v>
                </c:pt>
                <c:pt idx="1613">
                  <c:v>403.27</c:v>
                </c:pt>
                <c:pt idx="1614">
                  <c:v>403.52</c:v>
                </c:pt>
                <c:pt idx="1615">
                  <c:v>403.77</c:v>
                </c:pt>
                <c:pt idx="1616">
                  <c:v>404.02</c:v>
                </c:pt>
                <c:pt idx="1617">
                  <c:v>404.27</c:v>
                </c:pt>
                <c:pt idx="1618">
                  <c:v>404.52</c:v>
                </c:pt>
                <c:pt idx="1619">
                  <c:v>404.77</c:v>
                </c:pt>
                <c:pt idx="1620">
                  <c:v>405.02</c:v>
                </c:pt>
                <c:pt idx="1621">
                  <c:v>405.27</c:v>
                </c:pt>
                <c:pt idx="1622">
                  <c:v>405.52</c:v>
                </c:pt>
                <c:pt idx="1623">
                  <c:v>405.77</c:v>
                </c:pt>
                <c:pt idx="1624">
                  <c:v>406.02</c:v>
                </c:pt>
                <c:pt idx="1625">
                  <c:v>406.27</c:v>
                </c:pt>
                <c:pt idx="1626">
                  <c:v>406.52</c:v>
                </c:pt>
                <c:pt idx="1627">
                  <c:v>406.77</c:v>
                </c:pt>
                <c:pt idx="1628">
                  <c:v>407.02</c:v>
                </c:pt>
                <c:pt idx="1629">
                  <c:v>407.27</c:v>
                </c:pt>
                <c:pt idx="1630">
                  <c:v>407.52</c:v>
                </c:pt>
                <c:pt idx="1631">
                  <c:v>407.77</c:v>
                </c:pt>
                <c:pt idx="1632">
                  <c:v>408.02</c:v>
                </c:pt>
                <c:pt idx="1633">
                  <c:v>408.27</c:v>
                </c:pt>
                <c:pt idx="1634">
                  <c:v>408.52</c:v>
                </c:pt>
                <c:pt idx="1635">
                  <c:v>408.77</c:v>
                </c:pt>
                <c:pt idx="1636">
                  <c:v>409.02</c:v>
                </c:pt>
                <c:pt idx="1637">
                  <c:v>409.27</c:v>
                </c:pt>
                <c:pt idx="1638">
                  <c:v>409.52</c:v>
                </c:pt>
                <c:pt idx="1639">
                  <c:v>409.77</c:v>
                </c:pt>
                <c:pt idx="1640">
                  <c:v>410.03</c:v>
                </c:pt>
                <c:pt idx="1641">
                  <c:v>410.28</c:v>
                </c:pt>
                <c:pt idx="1642">
                  <c:v>410.53</c:v>
                </c:pt>
                <c:pt idx="1643">
                  <c:v>410.78</c:v>
                </c:pt>
                <c:pt idx="1644">
                  <c:v>411.03</c:v>
                </c:pt>
                <c:pt idx="1645">
                  <c:v>411.28</c:v>
                </c:pt>
                <c:pt idx="1646">
                  <c:v>411.53</c:v>
                </c:pt>
                <c:pt idx="1647">
                  <c:v>411.78</c:v>
                </c:pt>
                <c:pt idx="1648">
                  <c:v>412.03</c:v>
                </c:pt>
                <c:pt idx="1649">
                  <c:v>412.28</c:v>
                </c:pt>
                <c:pt idx="1650">
                  <c:v>412.53</c:v>
                </c:pt>
                <c:pt idx="1651">
                  <c:v>412.78</c:v>
                </c:pt>
                <c:pt idx="1652">
                  <c:v>413.03</c:v>
                </c:pt>
                <c:pt idx="1653">
                  <c:v>413.26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</c:v>
                </c:pt>
                <c:pt idx="1663">
                  <c:v>415.75</c:v>
                </c:pt>
                <c:pt idx="1664">
                  <c:v>416</c:v>
                </c:pt>
                <c:pt idx="1665">
                  <c:v>416.25</c:v>
                </c:pt>
                <c:pt idx="1666">
                  <c:v>416.5</c:v>
                </c:pt>
                <c:pt idx="1667">
                  <c:v>416.75</c:v>
                </c:pt>
                <c:pt idx="1668">
                  <c:v>417.01</c:v>
                </c:pt>
                <c:pt idx="1669">
                  <c:v>417.25</c:v>
                </c:pt>
                <c:pt idx="1670">
                  <c:v>417.5</c:v>
                </c:pt>
                <c:pt idx="1671">
                  <c:v>417.76</c:v>
                </c:pt>
                <c:pt idx="1672">
                  <c:v>418.01</c:v>
                </c:pt>
                <c:pt idx="1673">
                  <c:v>418.26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419.28</c:v>
                </c:pt>
                <c:pt idx="1678">
                  <c:v>419.53</c:v>
                </c:pt>
                <c:pt idx="1679">
                  <c:v>419.78</c:v>
                </c:pt>
                <c:pt idx="1680">
                  <c:v>420.03</c:v>
                </c:pt>
                <c:pt idx="1681">
                  <c:v>420.28</c:v>
                </c:pt>
                <c:pt idx="1682">
                  <c:v>420.53</c:v>
                </c:pt>
                <c:pt idx="1683">
                  <c:v>420.78</c:v>
                </c:pt>
                <c:pt idx="1684">
                  <c:v>421.03</c:v>
                </c:pt>
                <c:pt idx="1685">
                  <c:v>421.28</c:v>
                </c:pt>
                <c:pt idx="1686">
                  <c:v>421.53</c:v>
                </c:pt>
                <c:pt idx="1687">
                  <c:v>421.78</c:v>
                </c:pt>
                <c:pt idx="1688">
                  <c:v>422.03</c:v>
                </c:pt>
                <c:pt idx="1689">
                  <c:v>422.28</c:v>
                </c:pt>
                <c:pt idx="1690">
                  <c:v>422.53</c:v>
                </c:pt>
                <c:pt idx="1691">
                  <c:v>422.78</c:v>
                </c:pt>
                <c:pt idx="1692">
                  <c:v>423.03</c:v>
                </c:pt>
                <c:pt idx="1693">
                  <c:v>423.28</c:v>
                </c:pt>
                <c:pt idx="1694">
                  <c:v>423.5</c:v>
                </c:pt>
                <c:pt idx="1695">
                  <c:v>423.75</c:v>
                </c:pt>
                <c:pt idx="1696">
                  <c:v>424</c:v>
                </c:pt>
                <c:pt idx="1697">
                  <c:v>424.25</c:v>
                </c:pt>
                <c:pt idx="1698">
                  <c:v>424.5</c:v>
                </c:pt>
                <c:pt idx="1699">
                  <c:v>424.75</c:v>
                </c:pt>
                <c:pt idx="1700">
                  <c:v>425</c:v>
                </c:pt>
                <c:pt idx="1701">
                  <c:v>425.25</c:v>
                </c:pt>
                <c:pt idx="1702">
                  <c:v>425.51</c:v>
                </c:pt>
                <c:pt idx="1703">
                  <c:v>425.78</c:v>
                </c:pt>
                <c:pt idx="1704">
                  <c:v>426.03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426.75</c:v>
                </c:pt>
                <c:pt idx="1708">
                  <c:v>427.01</c:v>
                </c:pt>
                <c:pt idx="1709">
                  <c:v>427.26</c:v>
                </c:pt>
                <c:pt idx="1710">
                  <c:v>427.51</c:v>
                </c:pt>
                <c:pt idx="1711">
                  <c:v>427.76</c:v>
                </c:pt>
                <c:pt idx="1712">
                  <c:v>428.01</c:v>
                </c:pt>
                <c:pt idx="1713">
                  <c:v>428.26</c:v>
                </c:pt>
                <c:pt idx="1714">
                  <c:v>428.51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429.26</c:v>
                </c:pt>
                <c:pt idx="1718">
                  <c:v>429.51</c:v>
                </c:pt>
                <c:pt idx="1719">
                  <c:v>429.76</c:v>
                </c:pt>
                <c:pt idx="1720">
                  <c:v>430.01</c:v>
                </c:pt>
                <c:pt idx="1721">
                  <c:v>430.26</c:v>
                </c:pt>
                <c:pt idx="1722">
                  <c:v>430.51</c:v>
                </c:pt>
                <c:pt idx="1723">
                  <c:v>430.76</c:v>
                </c:pt>
                <c:pt idx="1724">
                  <c:v>431.01</c:v>
                </c:pt>
                <c:pt idx="1725">
                  <c:v>431.26</c:v>
                </c:pt>
                <c:pt idx="1726">
                  <c:v>431.51</c:v>
                </c:pt>
                <c:pt idx="1727">
                  <c:v>431.76</c:v>
                </c:pt>
                <c:pt idx="1728">
                  <c:v>432.01</c:v>
                </c:pt>
                <c:pt idx="1729">
                  <c:v>432.26</c:v>
                </c:pt>
                <c:pt idx="1730">
                  <c:v>432.51</c:v>
                </c:pt>
                <c:pt idx="1731">
                  <c:v>432.76</c:v>
                </c:pt>
                <c:pt idx="1732">
                  <c:v>433.01</c:v>
                </c:pt>
                <c:pt idx="1733">
                  <c:v>433.26</c:v>
                </c:pt>
                <c:pt idx="1734">
                  <c:v>433.52</c:v>
                </c:pt>
                <c:pt idx="1735">
                  <c:v>433.77</c:v>
                </c:pt>
                <c:pt idx="1736">
                  <c:v>434.02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435.53</c:v>
                </c:pt>
                <c:pt idx="1743">
                  <c:v>435.78</c:v>
                </c:pt>
                <c:pt idx="1744">
                  <c:v>436.03</c:v>
                </c:pt>
                <c:pt idx="1745">
                  <c:v>436.28</c:v>
                </c:pt>
                <c:pt idx="1746">
                  <c:v>436.53</c:v>
                </c:pt>
                <c:pt idx="1747">
                  <c:v>436.78</c:v>
                </c:pt>
                <c:pt idx="1748">
                  <c:v>437.03</c:v>
                </c:pt>
                <c:pt idx="1749">
                  <c:v>437.28</c:v>
                </c:pt>
                <c:pt idx="1750">
                  <c:v>437.53</c:v>
                </c:pt>
                <c:pt idx="1751">
                  <c:v>437.78</c:v>
                </c:pt>
                <c:pt idx="1752">
                  <c:v>438.03</c:v>
                </c:pt>
                <c:pt idx="1753">
                  <c:v>438.28</c:v>
                </c:pt>
                <c:pt idx="1754">
                  <c:v>438.5</c:v>
                </c:pt>
                <c:pt idx="1755">
                  <c:v>438.75</c:v>
                </c:pt>
                <c:pt idx="1756">
                  <c:v>439</c:v>
                </c:pt>
                <c:pt idx="1757">
                  <c:v>439.25</c:v>
                </c:pt>
                <c:pt idx="1758">
                  <c:v>439.5</c:v>
                </c:pt>
                <c:pt idx="1759">
                  <c:v>439.75</c:v>
                </c:pt>
                <c:pt idx="1760">
                  <c:v>440</c:v>
                </c:pt>
                <c:pt idx="1761">
                  <c:v>440.25</c:v>
                </c:pt>
                <c:pt idx="1762">
                  <c:v>440.5</c:v>
                </c:pt>
                <c:pt idx="1763">
                  <c:v>440.75</c:v>
                </c:pt>
                <c:pt idx="1764">
                  <c:v>441</c:v>
                </c:pt>
                <c:pt idx="1765">
                  <c:v>441.25</c:v>
                </c:pt>
                <c:pt idx="1766">
                  <c:v>441.5</c:v>
                </c:pt>
                <c:pt idx="1767">
                  <c:v>441.75</c:v>
                </c:pt>
                <c:pt idx="1768">
                  <c:v>442</c:v>
                </c:pt>
              </c:numCache>
            </c:numRef>
          </c:cat>
          <c:val>
            <c:numRef>
              <c:f>Sheet1!$G$2:$G$1770</c:f>
              <c:numCache>
                <c:formatCode>General</c:formatCode>
                <c:ptCount val="1769"/>
                <c:pt idx="0">
                  <c:v>40.200000000000003</c:v>
                </c:pt>
                <c:pt idx="1">
                  <c:v>40.200000000000003</c:v>
                </c:pt>
                <c:pt idx="2">
                  <c:v>40.200000000000003</c:v>
                </c:pt>
                <c:pt idx="3">
                  <c:v>40.200000000000003</c:v>
                </c:pt>
                <c:pt idx="4">
                  <c:v>40.200000000000003</c:v>
                </c:pt>
                <c:pt idx="5">
                  <c:v>40.200000000000003</c:v>
                </c:pt>
                <c:pt idx="6">
                  <c:v>40.200000000000003</c:v>
                </c:pt>
                <c:pt idx="7">
                  <c:v>40.200000000000003</c:v>
                </c:pt>
                <c:pt idx="8">
                  <c:v>40.200000000000003</c:v>
                </c:pt>
                <c:pt idx="9">
                  <c:v>40.200000000000003</c:v>
                </c:pt>
                <c:pt idx="10">
                  <c:v>40.200000000000003</c:v>
                </c:pt>
                <c:pt idx="11">
                  <c:v>40.200000000000003</c:v>
                </c:pt>
                <c:pt idx="12">
                  <c:v>40.200000000000003</c:v>
                </c:pt>
                <c:pt idx="13">
                  <c:v>40.200000000000003</c:v>
                </c:pt>
                <c:pt idx="14">
                  <c:v>40.200000000000003</c:v>
                </c:pt>
                <c:pt idx="15">
                  <c:v>40.200000000000003</c:v>
                </c:pt>
                <c:pt idx="16">
                  <c:v>40.200000000000003</c:v>
                </c:pt>
                <c:pt idx="17">
                  <c:v>40.200000000000003</c:v>
                </c:pt>
                <c:pt idx="18">
                  <c:v>40.200000000000003</c:v>
                </c:pt>
                <c:pt idx="19">
                  <c:v>40.200000000000003</c:v>
                </c:pt>
                <c:pt idx="20">
                  <c:v>39.200000000000003</c:v>
                </c:pt>
                <c:pt idx="21">
                  <c:v>39.200000000000003</c:v>
                </c:pt>
                <c:pt idx="22">
                  <c:v>39.200000000000003</c:v>
                </c:pt>
                <c:pt idx="23">
                  <c:v>39.200000000000003</c:v>
                </c:pt>
                <c:pt idx="24">
                  <c:v>39.200000000000003</c:v>
                </c:pt>
                <c:pt idx="25">
                  <c:v>39.200000000000003</c:v>
                </c:pt>
                <c:pt idx="26">
                  <c:v>39.200000000000003</c:v>
                </c:pt>
                <c:pt idx="27">
                  <c:v>39.200000000000003</c:v>
                </c:pt>
                <c:pt idx="28">
                  <c:v>38.9</c:v>
                </c:pt>
                <c:pt idx="29">
                  <c:v>38.9</c:v>
                </c:pt>
                <c:pt idx="30">
                  <c:v>38.9</c:v>
                </c:pt>
                <c:pt idx="31">
                  <c:v>38.9</c:v>
                </c:pt>
                <c:pt idx="32">
                  <c:v>38.9</c:v>
                </c:pt>
                <c:pt idx="33">
                  <c:v>38.9</c:v>
                </c:pt>
                <c:pt idx="34">
                  <c:v>38.9</c:v>
                </c:pt>
                <c:pt idx="35">
                  <c:v>38.9</c:v>
                </c:pt>
                <c:pt idx="36">
                  <c:v>38.5</c:v>
                </c:pt>
                <c:pt idx="37">
                  <c:v>38.5</c:v>
                </c:pt>
                <c:pt idx="38">
                  <c:v>38.5</c:v>
                </c:pt>
                <c:pt idx="39">
                  <c:v>38.5</c:v>
                </c:pt>
                <c:pt idx="40">
                  <c:v>38.5</c:v>
                </c:pt>
                <c:pt idx="41">
                  <c:v>38.5</c:v>
                </c:pt>
                <c:pt idx="42">
                  <c:v>38.5</c:v>
                </c:pt>
                <c:pt idx="43">
                  <c:v>38.5</c:v>
                </c:pt>
                <c:pt idx="44">
                  <c:v>38.4</c:v>
                </c:pt>
                <c:pt idx="45">
                  <c:v>38.4</c:v>
                </c:pt>
                <c:pt idx="46">
                  <c:v>38.4</c:v>
                </c:pt>
                <c:pt idx="47">
                  <c:v>38.4</c:v>
                </c:pt>
                <c:pt idx="48">
                  <c:v>38.4</c:v>
                </c:pt>
                <c:pt idx="49">
                  <c:v>38.4</c:v>
                </c:pt>
                <c:pt idx="50">
                  <c:v>38.4</c:v>
                </c:pt>
                <c:pt idx="51">
                  <c:v>38.4</c:v>
                </c:pt>
                <c:pt idx="52">
                  <c:v>38.4</c:v>
                </c:pt>
                <c:pt idx="53">
                  <c:v>38.4</c:v>
                </c:pt>
                <c:pt idx="54">
                  <c:v>38.4</c:v>
                </c:pt>
                <c:pt idx="55">
                  <c:v>38.4</c:v>
                </c:pt>
                <c:pt idx="56">
                  <c:v>38.4</c:v>
                </c:pt>
                <c:pt idx="57">
                  <c:v>38.4</c:v>
                </c:pt>
                <c:pt idx="58">
                  <c:v>38.4</c:v>
                </c:pt>
                <c:pt idx="59">
                  <c:v>38.4</c:v>
                </c:pt>
                <c:pt idx="60">
                  <c:v>38.6</c:v>
                </c:pt>
                <c:pt idx="61">
                  <c:v>38.6</c:v>
                </c:pt>
                <c:pt idx="62">
                  <c:v>38.6</c:v>
                </c:pt>
                <c:pt idx="63">
                  <c:v>38.6</c:v>
                </c:pt>
                <c:pt idx="64">
                  <c:v>38.6</c:v>
                </c:pt>
                <c:pt idx="65">
                  <c:v>38.6</c:v>
                </c:pt>
                <c:pt idx="66">
                  <c:v>38.6</c:v>
                </c:pt>
                <c:pt idx="67">
                  <c:v>38.6</c:v>
                </c:pt>
                <c:pt idx="68">
                  <c:v>38.6</c:v>
                </c:pt>
                <c:pt idx="69">
                  <c:v>38.799999999999997</c:v>
                </c:pt>
                <c:pt idx="70">
                  <c:v>38.799999999999997</c:v>
                </c:pt>
                <c:pt idx="71">
                  <c:v>38.799999999999997</c:v>
                </c:pt>
                <c:pt idx="72">
                  <c:v>38.799999999999997</c:v>
                </c:pt>
                <c:pt idx="73">
                  <c:v>38.799999999999997</c:v>
                </c:pt>
                <c:pt idx="74">
                  <c:v>38.799999999999997</c:v>
                </c:pt>
                <c:pt idx="75">
                  <c:v>38.799999999999997</c:v>
                </c:pt>
                <c:pt idx="76">
                  <c:v>38.799999999999997</c:v>
                </c:pt>
                <c:pt idx="77">
                  <c:v>39.200000000000003</c:v>
                </c:pt>
                <c:pt idx="78">
                  <c:v>39.200000000000003</c:v>
                </c:pt>
                <c:pt idx="79">
                  <c:v>39.200000000000003</c:v>
                </c:pt>
                <c:pt idx="80">
                  <c:v>39.200000000000003</c:v>
                </c:pt>
                <c:pt idx="81">
                  <c:v>39.200000000000003</c:v>
                </c:pt>
                <c:pt idx="82">
                  <c:v>39.200000000000003</c:v>
                </c:pt>
                <c:pt idx="83">
                  <c:v>39.200000000000003</c:v>
                </c:pt>
                <c:pt idx="84">
                  <c:v>39.200000000000003</c:v>
                </c:pt>
                <c:pt idx="85">
                  <c:v>39.5</c:v>
                </c:pt>
                <c:pt idx="86">
                  <c:v>39.5</c:v>
                </c:pt>
                <c:pt idx="87">
                  <c:v>39.5</c:v>
                </c:pt>
                <c:pt idx="88">
                  <c:v>39.5</c:v>
                </c:pt>
                <c:pt idx="89">
                  <c:v>39.5</c:v>
                </c:pt>
                <c:pt idx="90">
                  <c:v>39.5</c:v>
                </c:pt>
                <c:pt idx="91">
                  <c:v>39.5</c:v>
                </c:pt>
                <c:pt idx="92">
                  <c:v>39.5</c:v>
                </c:pt>
                <c:pt idx="93">
                  <c:v>40.1</c:v>
                </c:pt>
                <c:pt idx="94">
                  <c:v>40.1</c:v>
                </c:pt>
                <c:pt idx="95">
                  <c:v>40.1</c:v>
                </c:pt>
                <c:pt idx="96">
                  <c:v>40.1</c:v>
                </c:pt>
                <c:pt idx="97">
                  <c:v>40.1</c:v>
                </c:pt>
                <c:pt idx="98">
                  <c:v>40.1</c:v>
                </c:pt>
                <c:pt idx="99">
                  <c:v>40.1</c:v>
                </c:pt>
                <c:pt idx="100">
                  <c:v>40.1</c:v>
                </c:pt>
                <c:pt idx="101">
                  <c:v>40.6</c:v>
                </c:pt>
                <c:pt idx="102">
                  <c:v>40.6</c:v>
                </c:pt>
                <c:pt idx="103">
                  <c:v>40.6</c:v>
                </c:pt>
                <c:pt idx="104">
                  <c:v>40.6</c:v>
                </c:pt>
                <c:pt idx="105">
                  <c:v>40.6</c:v>
                </c:pt>
                <c:pt idx="106">
                  <c:v>40.6</c:v>
                </c:pt>
                <c:pt idx="107">
                  <c:v>40.6</c:v>
                </c:pt>
                <c:pt idx="108">
                  <c:v>40.6</c:v>
                </c:pt>
                <c:pt idx="109">
                  <c:v>40.6</c:v>
                </c:pt>
                <c:pt idx="110">
                  <c:v>41.2</c:v>
                </c:pt>
                <c:pt idx="111">
                  <c:v>41.2</c:v>
                </c:pt>
                <c:pt idx="112">
                  <c:v>41.2</c:v>
                </c:pt>
                <c:pt idx="113">
                  <c:v>41.2</c:v>
                </c:pt>
                <c:pt idx="114">
                  <c:v>41.2</c:v>
                </c:pt>
                <c:pt idx="115">
                  <c:v>41.2</c:v>
                </c:pt>
                <c:pt idx="116">
                  <c:v>41.2</c:v>
                </c:pt>
                <c:pt idx="117">
                  <c:v>41.2</c:v>
                </c:pt>
                <c:pt idx="118">
                  <c:v>41.8</c:v>
                </c:pt>
                <c:pt idx="119">
                  <c:v>41.8</c:v>
                </c:pt>
                <c:pt idx="120">
                  <c:v>41.8</c:v>
                </c:pt>
                <c:pt idx="121">
                  <c:v>41.8</c:v>
                </c:pt>
                <c:pt idx="122">
                  <c:v>41.8</c:v>
                </c:pt>
                <c:pt idx="123">
                  <c:v>41.8</c:v>
                </c:pt>
                <c:pt idx="124">
                  <c:v>41.8</c:v>
                </c:pt>
                <c:pt idx="125">
                  <c:v>41.8</c:v>
                </c:pt>
                <c:pt idx="126">
                  <c:v>42.4</c:v>
                </c:pt>
                <c:pt idx="127">
                  <c:v>42.4</c:v>
                </c:pt>
                <c:pt idx="128">
                  <c:v>42.4</c:v>
                </c:pt>
                <c:pt idx="129">
                  <c:v>42.4</c:v>
                </c:pt>
                <c:pt idx="130">
                  <c:v>42.4</c:v>
                </c:pt>
                <c:pt idx="131">
                  <c:v>42.4</c:v>
                </c:pt>
                <c:pt idx="132">
                  <c:v>42.4</c:v>
                </c:pt>
                <c:pt idx="133">
                  <c:v>42.4</c:v>
                </c:pt>
                <c:pt idx="134">
                  <c:v>42.8</c:v>
                </c:pt>
                <c:pt idx="135">
                  <c:v>42.8</c:v>
                </c:pt>
                <c:pt idx="136">
                  <c:v>42.8</c:v>
                </c:pt>
                <c:pt idx="137">
                  <c:v>42.8</c:v>
                </c:pt>
                <c:pt idx="138">
                  <c:v>42.8</c:v>
                </c:pt>
                <c:pt idx="139">
                  <c:v>42.8</c:v>
                </c:pt>
                <c:pt idx="140">
                  <c:v>42.8</c:v>
                </c:pt>
                <c:pt idx="141">
                  <c:v>42.8</c:v>
                </c:pt>
                <c:pt idx="142">
                  <c:v>43.1</c:v>
                </c:pt>
                <c:pt idx="143">
                  <c:v>43.1</c:v>
                </c:pt>
                <c:pt idx="144">
                  <c:v>43.1</c:v>
                </c:pt>
                <c:pt idx="145">
                  <c:v>43.1</c:v>
                </c:pt>
                <c:pt idx="146">
                  <c:v>43.1</c:v>
                </c:pt>
                <c:pt idx="147">
                  <c:v>43.1</c:v>
                </c:pt>
                <c:pt idx="148">
                  <c:v>43.1</c:v>
                </c:pt>
                <c:pt idx="149">
                  <c:v>43.1</c:v>
                </c:pt>
                <c:pt idx="150">
                  <c:v>43.1</c:v>
                </c:pt>
                <c:pt idx="151">
                  <c:v>43.2</c:v>
                </c:pt>
                <c:pt idx="152">
                  <c:v>43.2</c:v>
                </c:pt>
                <c:pt idx="153">
                  <c:v>43.2</c:v>
                </c:pt>
                <c:pt idx="154">
                  <c:v>43.2</c:v>
                </c:pt>
                <c:pt idx="155">
                  <c:v>43.2</c:v>
                </c:pt>
                <c:pt idx="156">
                  <c:v>43.2</c:v>
                </c:pt>
                <c:pt idx="157">
                  <c:v>43.2</c:v>
                </c:pt>
                <c:pt idx="158">
                  <c:v>43.2</c:v>
                </c:pt>
                <c:pt idx="159">
                  <c:v>43.2</c:v>
                </c:pt>
                <c:pt idx="160">
                  <c:v>43.2</c:v>
                </c:pt>
                <c:pt idx="161">
                  <c:v>43.2</c:v>
                </c:pt>
                <c:pt idx="162">
                  <c:v>43.2</c:v>
                </c:pt>
                <c:pt idx="163">
                  <c:v>43.2</c:v>
                </c:pt>
                <c:pt idx="164">
                  <c:v>43.2</c:v>
                </c:pt>
                <c:pt idx="165">
                  <c:v>43.2</c:v>
                </c:pt>
                <c:pt idx="166">
                  <c:v>43.2</c:v>
                </c:pt>
                <c:pt idx="167">
                  <c:v>43.1</c:v>
                </c:pt>
                <c:pt idx="168">
                  <c:v>43.1</c:v>
                </c:pt>
                <c:pt idx="169">
                  <c:v>43.1</c:v>
                </c:pt>
                <c:pt idx="170">
                  <c:v>43.1</c:v>
                </c:pt>
                <c:pt idx="171">
                  <c:v>43.1</c:v>
                </c:pt>
                <c:pt idx="172">
                  <c:v>43.1</c:v>
                </c:pt>
                <c:pt idx="173">
                  <c:v>43.1</c:v>
                </c:pt>
                <c:pt idx="174">
                  <c:v>43.1</c:v>
                </c:pt>
                <c:pt idx="175">
                  <c:v>42.8</c:v>
                </c:pt>
                <c:pt idx="176">
                  <c:v>42.8</c:v>
                </c:pt>
                <c:pt idx="177">
                  <c:v>42.8</c:v>
                </c:pt>
                <c:pt idx="178">
                  <c:v>42.8</c:v>
                </c:pt>
                <c:pt idx="179">
                  <c:v>42.8</c:v>
                </c:pt>
                <c:pt idx="180">
                  <c:v>42.8</c:v>
                </c:pt>
                <c:pt idx="181">
                  <c:v>42.8</c:v>
                </c:pt>
                <c:pt idx="182">
                  <c:v>42.8</c:v>
                </c:pt>
                <c:pt idx="183">
                  <c:v>42.5</c:v>
                </c:pt>
                <c:pt idx="184">
                  <c:v>42.5</c:v>
                </c:pt>
                <c:pt idx="185">
                  <c:v>42.5</c:v>
                </c:pt>
                <c:pt idx="186">
                  <c:v>42.5</c:v>
                </c:pt>
                <c:pt idx="187">
                  <c:v>42.5</c:v>
                </c:pt>
                <c:pt idx="188">
                  <c:v>42.5</c:v>
                </c:pt>
                <c:pt idx="189">
                  <c:v>42.5</c:v>
                </c:pt>
                <c:pt idx="190">
                  <c:v>42.5</c:v>
                </c:pt>
                <c:pt idx="191">
                  <c:v>42.2</c:v>
                </c:pt>
                <c:pt idx="192">
                  <c:v>42.2</c:v>
                </c:pt>
                <c:pt idx="193">
                  <c:v>42.2</c:v>
                </c:pt>
                <c:pt idx="194">
                  <c:v>42.2</c:v>
                </c:pt>
                <c:pt idx="195">
                  <c:v>42.2</c:v>
                </c:pt>
                <c:pt idx="196">
                  <c:v>42.2</c:v>
                </c:pt>
                <c:pt idx="197">
                  <c:v>42.2</c:v>
                </c:pt>
                <c:pt idx="198">
                  <c:v>42.2</c:v>
                </c:pt>
                <c:pt idx="199">
                  <c:v>42.2</c:v>
                </c:pt>
                <c:pt idx="200">
                  <c:v>41.8</c:v>
                </c:pt>
                <c:pt idx="201">
                  <c:v>41.8</c:v>
                </c:pt>
                <c:pt idx="202">
                  <c:v>41.8</c:v>
                </c:pt>
                <c:pt idx="203">
                  <c:v>41.8</c:v>
                </c:pt>
                <c:pt idx="204">
                  <c:v>41.8</c:v>
                </c:pt>
                <c:pt idx="205">
                  <c:v>41.8</c:v>
                </c:pt>
                <c:pt idx="206">
                  <c:v>41.8</c:v>
                </c:pt>
                <c:pt idx="207">
                  <c:v>41.8</c:v>
                </c:pt>
                <c:pt idx="208">
                  <c:v>41.4</c:v>
                </c:pt>
                <c:pt idx="209">
                  <c:v>41.4</c:v>
                </c:pt>
                <c:pt idx="210">
                  <c:v>41.4</c:v>
                </c:pt>
                <c:pt idx="211">
                  <c:v>41.4</c:v>
                </c:pt>
                <c:pt idx="212">
                  <c:v>41.4</c:v>
                </c:pt>
                <c:pt idx="213">
                  <c:v>41.4</c:v>
                </c:pt>
                <c:pt idx="214">
                  <c:v>41.4</c:v>
                </c:pt>
                <c:pt idx="215">
                  <c:v>41.4</c:v>
                </c:pt>
                <c:pt idx="216">
                  <c:v>40.9</c:v>
                </c:pt>
                <c:pt idx="217">
                  <c:v>40.9</c:v>
                </c:pt>
                <c:pt idx="218">
                  <c:v>40.9</c:v>
                </c:pt>
                <c:pt idx="219">
                  <c:v>40.9</c:v>
                </c:pt>
                <c:pt idx="220">
                  <c:v>40.9</c:v>
                </c:pt>
                <c:pt idx="221">
                  <c:v>40.9</c:v>
                </c:pt>
                <c:pt idx="222">
                  <c:v>40.9</c:v>
                </c:pt>
                <c:pt idx="223">
                  <c:v>40.9</c:v>
                </c:pt>
                <c:pt idx="224">
                  <c:v>40.5</c:v>
                </c:pt>
                <c:pt idx="225">
                  <c:v>40.5</c:v>
                </c:pt>
                <c:pt idx="226">
                  <c:v>40.5</c:v>
                </c:pt>
                <c:pt idx="227">
                  <c:v>40.5</c:v>
                </c:pt>
                <c:pt idx="228">
                  <c:v>40.5</c:v>
                </c:pt>
                <c:pt idx="229">
                  <c:v>40.5</c:v>
                </c:pt>
                <c:pt idx="230">
                  <c:v>40.5</c:v>
                </c:pt>
                <c:pt idx="231">
                  <c:v>40.5</c:v>
                </c:pt>
                <c:pt idx="232">
                  <c:v>40.1</c:v>
                </c:pt>
                <c:pt idx="233">
                  <c:v>40.1</c:v>
                </c:pt>
                <c:pt idx="234">
                  <c:v>40.1</c:v>
                </c:pt>
                <c:pt idx="235">
                  <c:v>40.1</c:v>
                </c:pt>
                <c:pt idx="236">
                  <c:v>40.1</c:v>
                </c:pt>
                <c:pt idx="237">
                  <c:v>40.1</c:v>
                </c:pt>
                <c:pt idx="238">
                  <c:v>40.1</c:v>
                </c:pt>
                <c:pt idx="239">
                  <c:v>40.1</c:v>
                </c:pt>
                <c:pt idx="240">
                  <c:v>40.1</c:v>
                </c:pt>
                <c:pt idx="241">
                  <c:v>39.700000000000003</c:v>
                </c:pt>
                <c:pt idx="242">
                  <c:v>39.700000000000003</c:v>
                </c:pt>
                <c:pt idx="243">
                  <c:v>39.700000000000003</c:v>
                </c:pt>
                <c:pt idx="244">
                  <c:v>39.700000000000003</c:v>
                </c:pt>
                <c:pt idx="245">
                  <c:v>39.700000000000003</c:v>
                </c:pt>
                <c:pt idx="246">
                  <c:v>39.700000000000003</c:v>
                </c:pt>
                <c:pt idx="247">
                  <c:v>39.700000000000003</c:v>
                </c:pt>
                <c:pt idx="248">
                  <c:v>39.700000000000003</c:v>
                </c:pt>
                <c:pt idx="249">
                  <c:v>39.299999999999997</c:v>
                </c:pt>
                <c:pt idx="250">
                  <c:v>39.299999999999997</c:v>
                </c:pt>
                <c:pt idx="251">
                  <c:v>39.299999999999997</c:v>
                </c:pt>
                <c:pt idx="252">
                  <c:v>39.299999999999997</c:v>
                </c:pt>
                <c:pt idx="253">
                  <c:v>39.299999999999997</c:v>
                </c:pt>
                <c:pt idx="254">
                  <c:v>39.299999999999997</c:v>
                </c:pt>
                <c:pt idx="255">
                  <c:v>39.299999999999997</c:v>
                </c:pt>
                <c:pt idx="256">
                  <c:v>39.299999999999997</c:v>
                </c:pt>
                <c:pt idx="257">
                  <c:v>38.9</c:v>
                </c:pt>
                <c:pt idx="258">
                  <c:v>38.9</c:v>
                </c:pt>
                <c:pt idx="259">
                  <c:v>38.9</c:v>
                </c:pt>
                <c:pt idx="260">
                  <c:v>38.9</c:v>
                </c:pt>
                <c:pt idx="261">
                  <c:v>38.9</c:v>
                </c:pt>
                <c:pt idx="262">
                  <c:v>38.9</c:v>
                </c:pt>
                <c:pt idx="263">
                  <c:v>38.9</c:v>
                </c:pt>
                <c:pt idx="264">
                  <c:v>38.9</c:v>
                </c:pt>
                <c:pt idx="265">
                  <c:v>38.5</c:v>
                </c:pt>
                <c:pt idx="266">
                  <c:v>38.5</c:v>
                </c:pt>
                <c:pt idx="267">
                  <c:v>38.5</c:v>
                </c:pt>
                <c:pt idx="268">
                  <c:v>38.5</c:v>
                </c:pt>
                <c:pt idx="269">
                  <c:v>38.5</c:v>
                </c:pt>
                <c:pt idx="270">
                  <c:v>38.5</c:v>
                </c:pt>
                <c:pt idx="271">
                  <c:v>38.5</c:v>
                </c:pt>
                <c:pt idx="272">
                  <c:v>38.5</c:v>
                </c:pt>
                <c:pt idx="273">
                  <c:v>38.299999999999997</c:v>
                </c:pt>
                <c:pt idx="274">
                  <c:v>38.299999999999997</c:v>
                </c:pt>
                <c:pt idx="275">
                  <c:v>38.299999999999997</c:v>
                </c:pt>
                <c:pt idx="276">
                  <c:v>38.299999999999997</c:v>
                </c:pt>
                <c:pt idx="277">
                  <c:v>38.299999999999997</c:v>
                </c:pt>
                <c:pt idx="278">
                  <c:v>38.299999999999997</c:v>
                </c:pt>
                <c:pt idx="279">
                  <c:v>38.299999999999997</c:v>
                </c:pt>
                <c:pt idx="280">
                  <c:v>38.299999999999997</c:v>
                </c:pt>
                <c:pt idx="281">
                  <c:v>38.299999999999997</c:v>
                </c:pt>
                <c:pt idx="282">
                  <c:v>38.299999999999997</c:v>
                </c:pt>
                <c:pt idx="283">
                  <c:v>38.299999999999997</c:v>
                </c:pt>
                <c:pt idx="284">
                  <c:v>38.299999999999997</c:v>
                </c:pt>
                <c:pt idx="285">
                  <c:v>38.299999999999997</c:v>
                </c:pt>
                <c:pt idx="286">
                  <c:v>38.299999999999997</c:v>
                </c:pt>
                <c:pt idx="287">
                  <c:v>38.299999999999997</c:v>
                </c:pt>
                <c:pt idx="288">
                  <c:v>38.299999999999997</c:v>
                </c:pt>
                <c:pt idx="289">
                  <c:v>38.299999999999997</c:v>
                </c:pt>
                <c:pt idx="290">
                  <c:v>38.4</c:v>
                </c:pt>
                <c:pt idx="291">
                  <c:v>38.4</c:v>
                </c:pt>
                <c:pt idx="292">
                  <c:v>38.4</c:v>
                </c:pt>
                <c:pt idx="293">
                  <c:v>38.4</c:v>
                </c:pt>
                <c:pt idx="294">
                  <c:v>38.4</c:v>
                </c:pt>
                <c:pt idx="295">
                  <c:v>38.4</c:v>
                </c:pt>
                <c:pt idx="296">
                  <c:v>38.4</c:v>
                </c:pt>
                <c:pt idx="297">
                  <c:v>38.4</c:v>
                </c:pt>
                <c:pt idx="298">
                  <c:v>38.6</c:v>
                </c:pt>
                <c:pt idx="299">
                  <c:v>38.6</c:v>
                </c:pt>
                <c:pt idx="300">
                  <c:v>38.6</c:v>
                </c:pt>
                <c:pt idx="301">
                  <c:v>38.6</c:v>
                </c:pt>
                <c:pt idx="302">
                  <c:v>38.6</c:v>
                </c:pt>
                <c:pt idx="303">
                  <c:v>38.6</c:v>
                </c:pt>
                <c:pt idx="304">
                  <c:v>38.6</c:v>
                </c:pt>
                <c:pt idx="305">
                  <c:v>38.6</c:v>
                </c:pt>
                <c:pt idx="306">
                  <c:v>39</c:v>
                </c:pt>
                <c:pt idx="307">
                  <c:v>39</c:v>
                </c:pt>
                <c:pt idx="308">
                  <c:v>39</c:v>
                </c:pt>
                <c:pt idx="309">
                  <c:v>39</c:v>
                </c:pt>
                <c:pt idx="310">
                  <c:v>39</c:v>
                </c:pt>
                <c:pt idx="311">
                  <c:v>39</c:v>
                </c:pt>
                <c:pt idx="312">
                  <c:v>39</c:v>
                </c:pt>
                <c:pt idx="313">
                  <c:v>39</c:v>
                </c:pt>
                <c:pt idx="314">
                  <c:v>39.4</c:v>
                </c:pt>
                <c:pt idx="315">
                  <c:v>39.4</c:v>
                </c:pt>
                <c:pt idx="316">
                  <c:v>39.4</c:v>
                </c:pt>
                <c:pt idx="317">
                  <c:v>39.4</c:v>
                </c:pt>
                <c:pt idx="318">
                  <c:v>39.4</c:v>
                </c:pt>
                <c:pt idx="319">
                  <c:v>39.4</c:v>
                </c:pt>
                <c:pt idx="320">
                  <c:v>39.4</c:v>
                </c:pt>
                <c:pt idx="321">
                  <c:v>39.4</c:v>
                </c:pt>
                <c:pt idx="322">
                  <c:v>39.9</c:v>
                </c:pt>
                <c:pt idx="323">
                  <c:v>39.9</c:v>
                </c:pt>
                <c:pt idx="324">
                  <c:v>39.9</c:v>
                </c:pt>
                <c:pt idx="325">
                  <c:v>39.9</c:v>
                </c:pt>
                <c:pt idx="326">
                  <c:v>39.9</c:v>
                </c:pt>
                <c:pt idx="327">
                  <c:v>39.9</c:v>
                </c:pt>
                <c:pt idx="328">
                  <c:v>39.9</c:v>
                </c:pt>
                <c:pt idx="329">
                  <c:v>39.9</c:v>
                </c:pt>
                <c:pt idx="330">
                  <c:v>39.9</c:v>
                </c:pt>
                <c:pt idx="331">
                  <c:v>40.5</c:v>
                </c:pt>
                <c:pt idx="332">
                  <c:v>40.5</c:v>
                </c:pt>
                <c:pt idx="333">
                  <c:v>40.5</c:v>
                </c:pt>
                <c:pt idx="334">
                  <c:v>40.5</c:v>
                </c:pt>
                <c:pt idx="335">
                  <c:v>40.5</c:v>
                </c:pt>
                <c:pt idx="336">
                  <c:v>40.5</c:v>
                </c:pt>
                <c:pt idx="337">
                  <c:v>40.5</c:v>
                </c:pt>
                <c:pt idx="338">
                  <c:v>40.5</c:v>
                </c:pt>
                <c:pt idx="339">
                  <c:v>40.9</c:v>
                </c:pt>
                <c:pt idx="340">
                  <c:v>40.9</c:v>
                </c:pt>
                <c:pt idx="341">
                  <c:v>40.9</c:v>
                </c:pt>
                <c:pt idx="342">
                  <c:v>40.9</c:v>
                </c:pt>
                <c:pt idx="343">
                  <c:v>40.9</c:v>
                </c:pt>
                <c:pt idx="344">
                  <c:v>40.9</c:v>
                </c:pt>
                <c:pt idx="345">
                  <c:v>40.9</c:v>
                </c:pt>
                <c:pt idx="346">
                  <c:v>40.9</c:v>
                </c:pt>
                <c:pt idx="347">
                  <c:v>41.5</c:v>
                </c:pt>
                <c:pt idx="348">
                  <c:v>41.5</c:v>
                </c:pt>
                <c:pt idx="349">
                  <c:v>41.5</c:v>
                </c:pt>
                <c:pt idx="350">
                  <c:v>41.5</c:v>
                </c:pt>
                <c:pt idx="351">
                  <c:v>41.5</c:v>
                </c:pt>
                <c:pt idx="352">
                  <c:v>41.5</c:v>
                </c:pt>
                <c:pt idx="353">
                  <c:v>41.5</c:v>
                </c:pt>
                <c:pt idx="354">
                  <c:v>41.5</c:v>
                </c:pt>
                <c:pt idx="355">
                  <c:v>42.1</c:v>
                </c:pt>
                <c:pt idx="356">
                  <c:v>42.1</c:v>
                </c:pt>
                <c:pt idx="357">
                  <c:v>42.1</c:v>
                </c:pt>
                <c:pt idx="358">
                  <c:v>42.1</c:v>
                </c:pt>
                <c:pt idx="359">
                  <c:v>42.1</c:v>
                </c:pt>
                <c:pt idx="360">
                  <c:v>42.1</c:v>
                </c:pt>
                <c:pt idx="361">
                  <c:v>42.1</c:v>
                </c:pt>
                <c:pt idx="362">
                  <c:v>42.1</c:v>
                </c:pt>
                <c:pt idx="363">
                  <c:v>42.6</c:v>
                </c:pt>
                <c:pt idx="364">
                  <c:v>42.6</c:v>
                </c:pt>
                <c:pt idx="365">
                  <c:v>42.6</c:v>
                </c:pt>
                <c:pt idx="366">
                  <c:v>42.6</c:v>
                </c:pt>
                <c:pt idx="367">
                  <c:v>42.6</c:v>
                </c:pt>
                <c:pt idx="368">
                  <c:v>42.6</c:v>
                </c:pt>
                <c:pt idx="369">
                  <c:v>42.6</c:v>
                </c:pt>
                <c:pt idx="370">
                  <c:v>42.6</c:v>
                </c:pt>
                <c:pt idx="371">
                  <c:v>42.6</c:v>
                </c:pt>
                <c:pt idx="372">
                  <c:v>42.9</c:v>
                </c:pt>
                <c:pt idx="373">
                  <c:v>42.9</c:v>
                </c:pt>
                <c:pt idx="374">
                  <c:v>42.9</c:v>
                </c:pt>
                <c:pt idx="375">
                  <c:v>42.9</c:v>
                </c:pt>
                <c:pt idx="376">
                  <c:v>42.9</c:v>
                </c:pt>
                <c:pt idx="377">
                  <c:v>42.9</c:v>
                </c:pt>
                <c:pt idx="378">
                  <c:v>42.9</c:v>
                </c:pt>
                <c:pt idx="379">
                  <c:v>42.9</c:v>
                </c:pt>
                <c:pt idx="380">
                  <c:v>43.1</c:v>
                </c:pt>
                <c:pt idx="381">
                  <c:v>43.1</c:v>
                </c:pt>
                <c:pt idx="382">
                  <c:v>43.1</c:v>
                </c:pt>
                <c:pt idx="383">
                  <c:v>43.1</c:v>
                </c:pt>
                <c:pt idx="384">
                  <c:v>43.1</c:v>
                </c:pt>
                <c:pt idx="385">
                  <c:v>43.1</c:v>
                </c:pt>
                <c:pt idx="386">
                  <c:v>43.1</c:v>
                </c:pt>
                <c:pt idx="387">
                  <c:v>43.1</c:v>
                </c:pt>
                <c:pt idx="388">
                  <c:v>43.1</c:v>
                </c:pt>
                <c:pt idx="389">
                  <c:v>43.1</c:v>
                </c:pt>
                <c:pt idx="390">
                  <c:v>43.1</c:v>
                </c:pt>
                <c:pt idx="391">
                  <c:v>43.1</c:v>
                </c:pt>
                <c:pt idx="392">
                  <c:v>43.1</c:v>
                </c:pt>
                <c:pt idx="393">
                  <c:v>43.1</c:v>
                </c:pt>
                <c:pt idx="394">
                  <c:v>43.1</c:v>
                </c:pt>
                <c:pt idx="395">
                  <c:v>43.1</c:v>
                </c:pt>
                <c:pt idx="396">
                  <c:v>43</c:v>
                </c:pt>
                <c:pt idx="397">
                  <c:v>43</c:v>
                </c:pt>
                <c:pt idx="398">
                  <c:v>43</c:v>
                </c:pt>
                <c:pt idx="399">
                  <c:v>43</c:v>
                </c:pt>
                <c:pt idx="400">
                  <c:v>43</c:v>
                </c:pt>
                <c:pt idx="401">
                  <c:v>43</c:v>
                </c:pt>
                <c:pt idx="402">
                  <c:v>43</c:v>
                </c:pt>
                <c:pt idx="403">
                  <c:v>43</c:v>
                </c:pt>
                <c:pt idx="404">
                  <c:v>42.8</c:v>
                </c:pt>
                <c:pt idx="405">
                  <c:v>42.8</c:v>
                </c:pt>
                <c:pt idx="406">
                  <c:v>42.8</c:v>
                </c:pt>
                <c:pt idx="407">
                  <c:v>42.8</c:v>
                </c:pt>
                <c:pt idx="408">
                  <c:v>42.8</c:v>
                </c:pt>
                <c:pt idx="409">
                  <c:v>42.8</c:v>
                </c:pt>
                <c:pt idx="410">
                  <c:v>42.8</c:v>
                </c:pt>
                <c:pt idx="411">
                  <c:v>42.8</c:v>
                </c:pt>
                <c:pt idx="412">
                  <c:v>42.5</c:v>
                </c:pt>
                <c:pt idx="413">
                  <c:v>42.5</c:v>
                </c:pt>
                <c:pt idx="414">
                  <c:v>42.5</c:v>
                </c:pt>
                <c:pt idx="415">
                  <c:v>42.5</c:v>
                </c:pt>
                <c:pt idx="416">
                  <c:v>42.5</c:v>
                </c:pt>
                <c:pt idx="417">
                  <c:v>42.5</c:v>
                </c:pt>
                <c:pt idx="418">
                  <c:v>42.5</c:v>
                </c:pt>
                <c:pt idx="419">
                  <c:v>42.5</c:v>
                </c:pt>
                <c:pt idx="420">
                  <c:v>42.5</c:v>
                </c:pt>
                <c:pt idx="421">
                  <c:v>42.2</c:v>
                </c:pt>
                <c:pt idx="422">
                  <c:v>42.2</c:v>
                </c:pt>
                <c:pt idx="423">
                  <c:v>42.2</c:v>
                </c:pt>
                <c:pt idx="424">
                  <c:v>42.2</c:v>
                </c:pt>
                <c:pt idx="425">
                  <c:v>42.2</c:v>
                </c:pt>
                <c:pt idx="426">
                  <c:v>42.2</c:v>
                </c:pt>
                <c:pt idx="427">
                  <c:v>42.2</c:v>
                </c:pt>
                <c:pt idx="428">
                  <c:v>42.2</c:v>
                </c:pt>
                <c:pt idx="429">
                  <c:v>41.8</c:v>
                </c:pt>
                <c:pt idx="430">
                  <c:v>41.8</c:v>
                </c:pt>
                <c:pt idx="431">
                  <c:v>41.8</c:v>
                </c:pt>
                <c:pt idx="432">
                  <c:v>41.8</c:v>
                </c:pt>
                <c:pt idx="433">
                  <c:v>41.8</c:v>
                </c:pt>
                <c:pt idx="434">
                  <c:v>41.8</c:v>
                </c:pt>
                <c:pt idx="435">
                  <c:v>41.8</c:v>
                </c:pt>
                <c:pt idx="436">
                  <c:v>41.8</c:v>
                </c:pt>
                <c:pt idx="437">
                  <c:v>41.4</c:v>
                </c:pt>
                <c:pt idx="438">
                  <c:v>41.4</c:v>
                </c:pt>
                <c:pt idx="439">
                  <c:v>41.4</c:v>
                </c:pt>
                <c:pt idx="440">
                  <c:v>41.4</c:v>
                </c:pt>
                <c:pt idx="441">
                  <c:v>41.4</c:v>
                </c:pt>
                <c:pt idx="442">
                  <c:v>41.4</c:v>
                </c:pt>
                <c:pt idx="443">
                  <c:v>41.4</c:v>
                </c:pt>
                <c:pt idx="444">
                  <c:v>41.4</c:v>
                </c:pt>
                <c:pt idx="445">
                  <c:v>41.1</c:v>
                </c:pt>
                <c:pt idx="446">
                  <c:v>41.1</c:v>
                </c:pt>
                <c:pt idx="447">
                  <c:v>41.1</c:v>
                </c:pt>
                <c:pt idx="448">
                  <c:v>41.1</c:v>
                </c:pt>
                <c:pt idx="449">
                  <c:v>41.1</c:v>
                </c:pt>
                <c:pt idx="450">
                  <c:v>41.1</c:v>
                </c:pt>
                <c:pt idx="451">
                  <c:v>41.1</c:v>
                </c:pt>
                <c:pt idx="452">
                  <c:v>41.1</c:v>
                </c:pt>
                <c:pt idx="453">
                  <c:v>40.700000000000003</c:v>
                </c:pt>
                <c:pt idx="454">
                  <c:v>40.700000000000003</c:v>
                </c:pt>
                <c:pt idx="455">
                  <c:v>40.700000000000003</c:v>
                </c:pt>
                <c:pt idx="456">
                  <c:v>40.700000000000003</c:v>
                </c:pt>
                <c:pt idx="457">
                  <c:v>40.700000000000003</c:v>
                </c:pt>
                <c:pt idx="458">
                  <c:v>40.700000000000003</c:v>
                </c:pt>
                <c:pt idx="459">
                  <c:v>40.700000000000003</c:v>
                </c:pt>
                <c:pt idx="460">
                  <c:v>40.700000000000003</c:v>
                </c:pt>
                <c:pt idx="461">
                  <c:v>40.700000000000003</c:v>
                </c:pt>
                <c:pt idx="462">
                  <c:v>40.4</c:v>
                </c:pt>
                <c:pt idx="463">
                  <c:v>40.4</c:v>
                </c:pt>
                <c:pt idx="464">
                  <c:v>40.4</c:v>
                </c:pt>
                <c:pt idx="465">
                  <c:v>40.4</c:v>
                </c:pt>
                <c:pt idx="466">
                  <c:v>40.4</c:v>
                </c:pt>
                <c:pt idx="467">
                  <c:v>40.4</c:v>
                </c:pt>
                <c:pt idx="468">
                  <c:v>40.4</c:v>
                </c:pt>
                <c:pt idx="469">
                  <c:v>40.4</c:v>
                </c:pt>
                <c:pt idx="470">
                  <c:v>39.9</c:v>
                </c:pt>
                <c:pt idx="471">
                  <c:v>39.9</c:v>
                </c:pt>
                <c:pt idx="472">
                  <c:v>39.9</c:v>
                </c:pt>
                <c:pt idx="473">
                  <c:v>39.9</c:v>
                </c:pt>
                <c:pt idx="474">
                  <c:v>39.9</c:v>
                </c:pt>
                <c:pt idx="475">
                  <c:v>39.9</c:v>
                </c:pt>
                <c:pt idx="476">
                  <c:v>39.9</c:v>
                </c:pt>
                <c:pt idx="477">
                  <c:v>39.9</c:v>
                </c:pt>
                <c:pt idx="478">
                  <c:v>39.6</c:v>
                </c:pt>
                <c:pt idx="479">
                  <c:v>39.6</c:v>
                </c:pt>
                <c:pt idx="480">
                  <c:v>39.6</c:v>
                </c:pt>
                <c:pt idx="481">
                  <c:v>39.6</c:v>
                </c:pt>
                <c:pt idx="482">
                  <c:v>39.6</c:v>
                </c:pt>
                <c:pt idx="483">
                  <c:v>39.6</c:v>
                </c:pt>
                <c:pt idx="484">
                  <c:v>39.6</c:v>
                </c:pt>
                <c:pt idx="485">
                  <c:v>39.6</c:v>
                </c:pt>
                <c:pt idx="486">
                  <c:v>39.200000000000003</c:v>
                </c:pt>
                <c:pt idx="487">
                  <c:v>39.200000000000003</c:v>
                </c:pt>
                <c:pt idx="488">
                  <c:v>39.200000000000003</c:v>
                </c:pt>
                <c:pt idx="489">
                  <c:v>39.200000000000003</c:v>
                </c:pt>
                <c:pt idx="490">
                  <c:v>39.200000000000003</c:v>
                </c:pt>
                <c:pt idx="491">
                  <c:v>39.200000000000003</c:v>
                </c:pt>
                <c:pt idx="492">
                  <c:v>39.200000000000003</c:v>
                </c:pt>
                <c:pt idx="493">
                  <c:v>39.200000000000003</c:v>
                </c:pt>
                <c:pt idx="494">
                  <c:v>38.9</c:v>
                </c:pt>
                <c:pt idx="495">
                  <c:v>38.9</c:v>
                </c:pt>
                <c:pt idx="496">
                  <c:v>38.9</c:v>
                </c:pt>
                <c:pt idx="497">
                  <c:v>38.9</c:v>
                </c:pt>
                <c:pt idx="498">
                  <c:v>38.9</c:v>
                </c:pt>
                <c:pt idx="499">
                  <c:v>38.9</c:v>
                </c:pt>
                <c:pt idx="500">
                  <c:v>38.9</c:v>
                </c:pt>
                <c:pt idx="501">
                  <c:v>38.9</c:v>
                </c:pt>
                <c:pt idx="502">
                  <c:v>38.700000000000003</c:v>
                </c:pt>
                <c:pt idx="503">
                  <c:v>38.700000000000003</c:v>
                </c:pt>
                <c:pt idx="504">
                  <c:v>38.700000000000003</c:v>
                </c:pt>
                <c:pt idx="505">
                  <c:v>38.700000000000003</c:v>
                </c:pt>
                <c:pt idx="506">
                  <c:v>38.700000000000003</c:v>
                </c:pt>
                <c:pt idx="507">
                  <c:v>38.700000000000003</c:v>
                </c:pt>
                <c:pt idx="508">
                  <c:v>38.700000000000003</c:v>
                </c:pt>
                <c:pt idx="509">
                  <c:v>38.700000000000003</c:v>
                </c:pt>
                <c:pt idx="510">
                  <c:v>38.700000000000003</c:v>
                </c:pt>
                <c:pt idx="511">
                  <c:v>38.5</c:v>
                </c:pt>
                <c:pt idx="512">
                  <c:v>38.5</c:v>
                </c:pt>
                <c:pt idx="513">
                  <c:v>38.5</c:v>
                </c:pt>
                <c:pt idx="514">
                  <c:v>38.5</c:v>
                </c:pt>
                <c:pt idx="515">
                  <c:v>38.5</c:v>
                </c:pt>
                <c:pt idx="516">
                  <c:v>38.5</c:v>
                </c:pt>
                <c:pt idx="517">
                  <c:v>38.5</c:v>
                </c:pt>
                <c:pt idx="518">
                  <c:v>38.5</c:v>
                </c:pt>
                <c:pt idx="519">
                  <c:v>38.700000000000003</c:v>
                </c:pt>
                <c:pt idx="520">
                  <c:v>38.700000000000003</c:v>
                </c:pt>
                <c:pt idx="521">
                  <c:v>38.700000000000003</c:v>
                </c:pt>
                <c:pt idx="522">
                  <c:v>38.700000000000003</c:v>
                </c:pt>
                <c:pt idx="523">
                  <c:v>38.700000000000003</c:v>
                </c:pt>
                <c:pt idx="524">
                  <c:v>38.700000000000003</c:v>
                </c:pt>
                <c:pt idx="525">
                  <c:v>38.700000000000003</c:v>
                </c:pt>
                <c:pt idx="526">
                  <c:v>38.700000000000003</c:v>
                </c:pt>
                <c:pt idx="527">
                  <c:v>38.9</c:v>
                </c:pt>
                <c:pt idx="528">
                  <c:v>38.9</c:v>
                </c:pt>
                <c:pt idx="529">
                  <c:v>38.9</c:v>
                </c:pt>
                <c:pt idx="530">
                  <c:v>38.9</c:v>
                </c:pt>
                <c:pt idx="531">
                  <c:v>38.9</c:v>
                </c:pt>
                <c:pt idx="532">
                  <c:v>38.9</c:v>
                </c:pt>
                <c:pt idx="533">
                  <c:v>38.9</c:v>
                </c:pt>
                <c:pt idx="534">
                  <c:v>38.9</c:v>
                </c:pt>
                <c:pt idx="535">
                  <c:v>38.9</c:v>
                </c:pt>
                <c:pt idx="536">
                  <c:v>39.200000000000003</c:v>
                </c:pt>
                <c:pt idx="537">
                  <c:v>39.200000000000003</c:v>
                </c:pt>
                <c:pt idx="538">
                  <c:v>39.200000000000003</c:v>
                </c:pt>
                <c:pt idx="539">
                  <c:v>39.200000000000003</c:v>
                </c:pt>
                <c:pt idx="540">
                  <c:v>39.200000000000003</c:v>
                </c:pt>
                <c:pt idx="541">
                  <c:v>39.200000000000003</c:v>
                </c:pt>
                <c:pt idx="542">
                  <c:v>39.200000000000003</c:v>
                </c:pt>
                <c:pt idx="543">
                  <c:v>39.200000000000003</c:v>
                </c:pt>
                <c:pt idx="544">
                  <c:v>39.700000000000003</c:v>
                </c:pt>
                <c:pt idx="545">
                  <c:v>39.700000000000003</c:v>
                </c:pt>
                <c:pt idx="546">
                  <c:v>39.700000000000003</c:v>
                </c:pt>
                <c:pt idx="547">
                  <c:v>39.700000000000003</c:v>
                </c:pt>
                <c:pt idx="548">
                  <c:v>39.700000000000003</c:v>
                </c:pt>
                <c:pt idx="549">
                  <c:v>39.700000000000003</c:v>
                </c:pt>
                <c:pt idx="550">
                  <c:v>39.700000000000003</c:v>
                </c:pt>
                <c:pt idx="551">
                  <c:v>39.700000000000003</c:v>
                </c:pt>
                <c:pt idx="552">
                  <c:v>40.200000000000003</c:v>
                </c:pt>
                <c:pt idx="553">
                  <c:v>40.200000000000003</c:v>
                </c:pt>
                <c:pt idx="554">
                  <c:v>40.200000000000003</c:v>
                </c:pt>
                <c:pt idx="555">
                  <c:v>40.200000000000003</c:v>
                </c:pt>
                <c:pt idx="556">
                  <c:v>40.200000000000003</c:v>
                </c:pt>
                <c:pt idx="557">
                  <c:v>40.200000000000003</c:v>
                </c:pt>
                <c:pt idx="558">
                  <c:v>40.200000000000003</c:v>
                </c:pt>
                <c:pt idx="559">
                  <c:v>40.200000000000003</c:v>
                </c:pt>
                <c:pt idx="560">
                  <c:v>40.200000000000003</c:v>
                </c:pt>
                <c:pt idx="561">
                  <c:v>40.799999999999997</c:v>
                </c:pt>
                <c:pt idx="562">
                  <c:v>40.799999999999997</c:v>
                </c:pt>
                <c:pt idx="563">
                  <c:v>40.799999999999997</c:v>
                </c:pt>
                <c:pt idx="564">
                  <c:v>40.799999999999997</c:v>
                </c:pt>
                <c:pt idx="565">
                  <c:v>40.799999999999997</c:v>
                </c:pt>
                <c:pt idx="566">
                  <c:v>40.799999999999997</c:v>
                </c:pt>
                <c:pt idx="567">
                  <c:v>40.799999999999997</c:v>
                </c:pt>
                <c:pt idx="568">
                  <c:v>40.799999999999997</c:v>
                </c:pt>
                <c:pt idx="569">
                  <c:v>41.4</c:v>
                </c:pt>
                <c:pt idx="570">
                  <c:v>41.4</c:v>
                </c:pt>
                <c:pt idx="571">
                  <c:v>41.4</c:v>
                </c:pt>
                <c:pt idx="572">
                  <c:v>41.4</c:v>
                </c:pt>
                <c:pt idx="573">
                  <c:v>41.4</c:v>
                </c:pt>
                <c:pt idx="574">
                  <c:v>41.4</c:v>
                </c:pt>
                <c:pt idx="575">
                  <c:v>41.4</c:v>
                </c:pt>
                <c:pt idx="576">
                  <c:v>41.4</c:v>
                </c:pt>
                <c:pt idx="577">
                  <c:v>42.1</c:v>
                </c:pt>
                <c:pt idx="578">
                  <c:v>42.1</c:v>
                </c:pt>
                <c:pt idx="579">
                  <c:v>42.1</c:v>
                </c:pt>
                <c:pt idx="580">
                  <c:v>42.1</c:v>
                </c:pt>
                <c:pt idx="581">
                  <c:v>42.1</c:v>
                </c:pt>
                <c:pt idx="582">
                  <c:v>42.1</c:v>
                </c:pt>
                <c:pt idx="583">
                  <c:v>42.1</c:v>
                </c:pt>
                <c:pt idx="584">
                  <c:v>42.1</c:v>
                </c:pt>
                <c:pt idx="585">
                  <c:v>42.7</c:v>
                </c:pt>
                <c:pt idx="586">
                  <c:v>42.7</c:v>
                </c:pt>
                <c:pt idx="587">
                  <c:v>42.7</c:v>
                </c:pt>
                <c:pt idx="588">
                  <c:v>42.7</c:v>
                </c:pt>
                <c:pt idx="589">
                  <c:v>42.7</c:v>
                </c:pt>
                <c:pt idx="590">
                  <c:v>42.7</c:v>
                </c:pt>
                <c:pt idx="591">
                  <c:v>42.7</c:v>
                </c:pt>
                <c:pt idx="592">
                  <c:v>42.7</c:v>
                </c:pt>
                <c:pt idx="593">
                  <c:v>43.2</c:v>
                </c:pt>
                <c:pt idx="594">
                  <c:v>43.2</c:v>
                </c:pt>
                <c:pt idx="595">
                  <c:v>43.2</c:v>
                </c:pt>
                <c:pt idx="596">
                  <c:v>43.2</c:v>
                </c:pt>
                <c:pt idx="597">
                  <c:v>43.2</c:v>
                </c:pt>
                <c:pt idx="598">
                  <c:v>43.2</c:v>
                </c:pt>
                <c:pt idx="599">
                  <c:v>43.2</c:v>
                </c:pt>
                <c:pt idx="600">
                  <c:v>43.2</c:v>
                </c:pt>
                <c:pt idx="601">
                  <c:v>43.5</c:v>
                </c:pt>
                <c:pt idx="602">
                  <c:v>43.5</c:v>
                </c:pt>
                <c:pt idx="603">
                  <c:v>43.5</c:v>
                </c:pt>
                <c:pt idx="604">
                  <c:v>43.5</c:v>
                </c:pt>
                <c:pt idx="605">
                  <c:v>43.5</c:v>
                </c:pt>
                <c:pt idx="606">
                  <c:v>43.5</c:v>
                </c:pt>
                <c:pt idx="607">
                  <c:v>43.5</c:v>
                </c:pt>
                <c:pt idx="608">
                  <c:v>43.5</c:v>
                </c:pt>
                <c:pt idx="609">
                  <c:v>43.5</c:v>
                </c:pt>
                <c:pt idx="610">
                  <c:v>43.7</c:v>
                </c:pt>
                <c:pt idx="611">
                  <c:v>43.7</c:v>
                </c:pt>
                <c:pt idx="612">
                  <c:v>43.7</c:v>
                </c:pt>
                <c:pt idx="613">
                  <c:v>43.7</c:v>
                </c:pt>
                <c:pt idx="614">
                  <c:v>43.7</c:v>
                </c:pt>
                <c:pt idx="615">
                  <c:v>43.7</c:v>
                </c:pt>
                <c:pt idx="616">
                  <c:v>43.7</c:v>
                </c:pt>
                <c:pt idx="617">
                  <c:v>43.7</c:v>
                </c:pt>
                <c:pt idx="618">
                  <c:v>43.8</c:v>
                </c:pt>
                <c:pt idx="619">
                  <c:v>43.8</c:v>
                </c:pt>
                <c:pt idx="620">
                  <c:v>43.8</c:v>
                </c:pt>
                <c:pt idx="621">
                  <c:v>43.8</c:v>
                </c:pt>
                <c:pt idx="622">
                  <c:v>43.8</c:v>
                </c:pt>
                <c:pt idx="623">
                  <c:v>43.8</c:v>
                </c:pt>
                <c:pt idx="624">
                  <c:v>43.8</c:v>
                </c:pt>
                <c:pt idx="625">
                  <c:v>43.8</c:v>
                </c:pt>
                <c:pt idx="626">
                  <c:v>43.6</c:v>
                </c:pt>
                <c:pt idx="627">
                  <c:v>43.6</c:v>
                </c:pt>
                <c:pt idx="628">
                  <c:v>43.6</c:v>
                </c:pt>
                <c:pt idx="629">
                  <c:v>43.6</c:v>
                </c:pt>
                <c:pt idx="630">
                  <c:v>43.6</c:v>
                </c:pt>
                <c:pt idx="631">
                  <c:v>43.6</c:v>
                </c:pt>
                <c:pt idx="632">
                  <c:v>43.6</c:v>
                </c:pt>
                <c:pt idx="633">
                  <c:v>43.6</c:v>
                </c:pt>
                <c:pt idx="634">
                  <c:v>43.4</c:v>
                </c:pt>
                <c:pt idx="635">
                  <c:v>43.4</c:v>
                </c:pt>
                <c:pt idx="636">
                  <c:v>43.4</c:v>
                </c:pt>
                <c:pt idx="637">
                  <c:v>43.4</c:v>
                </c:pt>
                <c:pt idx="638">
                  <c:v>43.4</c:v>
                </c:pt>
                <c:pt idx="639">
                  <c:v>43.4</c:v>
                </c:pt>
                <c:pt idx="640">
                  <c:v>43.4</c:v>
                </c:pt>
                <c:pt idx="641">
                  <c:v>43.4</c:v>
                </c:pt>
                <c:pt idx="642">
                  <c:v>43.2</c:v>
                </c:pt>
                <c:pt idx="643">
                  <c:v>43.2</c:v>
                </c:pt>
                <c:pt idx="644">
                  <c:v>43.2</c:v>
                </c:pt>
                <c:pt idx="645">
                  <c:v>43.2</c:v>
                </c:pt>
                <c:pt idx="646">
                  <c:v>43.2</c:v>
                </c:pt>
                <c:pt idx="647">
                  <c:v>43.2</c:v>
                </c:pt>
                <c:pt idx="648">
                  <c:v>43.2</c:v>
                </c:pt>
                <c:pt idx="649">
                  <c:v>43.2</c:v>
                </c:pt>
                <c:pt idx="650">
                  <c:v>43.2</c:v>
                </c:pt>
                <c:pt idx="651">
                  <c:v>42.9</c:v>
                </c:pt>
                <c:pt idx="652">
                  <c:v>42.9</c:v>
                </c:pt>
                <c:pt idx="653">
                  <c:v>42.9</c:v>
                </c:pt>
                <c:pt idx="654">
                  <c:v>42.9</c:v>
                </c:pt>
                <c:pt idx="655">
                  <c:v>42.9</c:v>
                </c:pt>
                <c:pt idx="656">
                  <c:v>42.9</c:v>
                </c:pt>
                <c:pt idx="657">
                  <c:v>42.9</c:v>
                </c:pt>
                <c:pt idx="658">
                  <c:v>42.9</c:v>
                </c:pt>
                <c:pt idx="659">
                  <c:v>42.5</c:v>
                </c:pt>
                <c:pt idx="660">
                  <c:v>42.5</c:v>
                </c:pt>
                <c:pt idx="661">
                  <c:v>42.5</c:v>
                </c:pt>
                <c:pt idx="662">
                  <c:v>42.5</c:v>
                </c:pt>
                <c:pt idx="663">
                  <c:v>42.5</c:v>
                </c:pt>
                <c:pt idx="664">
                  <c:v>42.5</c:v>
                </c:pt>
                <c:pt idx="665">
                  <c:v>42.5</c:v>
                </c:pt>
                <c:pt idx="666">
                  <c:v>42.5</c:v>
                </c:pt>
                <c:pt idx="667">
                  <c:v>42.2</c:v>
                </c:pt>
                <c:pt idx="668">
                  <c:v>42.2</c:v>
                </c:pt>
                <c:pt idx="669">
                  <c:v>42.2</c:v>
                </c:pt>
                <c:pt idx="670">
                  <c:v>42.2</c:v>
                </c:pt>
                <c:pt idx="671">
                  <c:v>42.2</c:v>
                </c:pt>
                <c:pt idx="672">
                  <c:v>42.2</c:v>
                </c:pt>
                <c:pt idx="673">
                  <c:v>42.2</c:v>
                </c:pt>
                <c:pt idx="674">
                  <c:v>42.2</c:v>
                </c:pt>
                <c:pt idx="675">
                  <c:v>42.2</c:v>
                </c:pt>
                <c:pt idx="676">
                  <c:v>42.2</c:v>
                </c:pt>
                <c:pt idx="677">
                  <c:v>42.2</c:v>
                </c:pt>
                <c:pt idx="678">
                  <c:v>42.2</c:v>
                </c:pt>
                <c:pt idx="679">
                  <c:v>42.2</c:v>
                </c:pt>
                <c:pt idx="680">
                  <c:v>42.2</c:v>
                </c:pt>
                <c:pt idx="681">
                  <c:v>42.2</c:v>
                </c:pt>
                <c:pt idx="682">
                  <c:v>42.2</c:v>
                </c:pt>
                <c:pt idx="683">
                  <c:v>42.2</c:v>
                </c:pt>
                <c:pt idx="684">
                  <c:v>42.2</c:v>
                </c:pt>
                <c:pt idx="685">
                  <c:v>42.2</c:v>
                </c:pt>
                <c:pt idx="686">
                  <c:v>42.2</c:v>
                </c:pt>
                <c:pt idx="687">
                  <c:v>42.2</c:v>
                </c:pt>
                <c:pt idx="688">
                  <c:v>42.2</c:v>
                </c:pt>
                <c:pt idx="689">
                  <c:v>42.2</c:v>
                </c:pt>
                <c:pt idx="690">
                  <c:v>42.2</c:v>
                </c:pt>
                <c:pt idx="691">
                  <c:v>41.2</c:v>
                </c:pt>
                <c:pt idx="692">
                  <c:v>41.2</c:v>
                </c:pt>
                <c:pt idx="693">
                  <c:v>41.2</c:v>
                </c:pt>
                <c:pt idx="694">
                  <c:v>41.2</c:v>
                </c:pt>
                <c:pt idx="695">
                  <c:v>41.2</c:v>
                </c:pt>
                <c:pt idx="696">
                  <c:v>41.2</c:v>
                </c:pt>
                <c:pt idx="697">
                  <c:v>41.2</c:v>
                </c:pt>
                <c:pt idx="698">
                  <c:v>41.2</c:v>
                </c:pt>
                <c:pt idx="699">
                  <c:v>40.799999999999997</c:v>
                </c:pt>
                <c:pt idx="700">
                  <c:v>40.799999999999997</c:v>
                </c:pt>
                <c:pt idx="701">
                  <c:v>40.799999999999997</c:v>
                </c:pt>
                <c:pt idx="702">
                  <c:v>40.799999999999997</c:v>
                </c:pt>
                <c:pt idx="703">
                  <c:v>40.799999999999997</c:v>
                </c:pt>
                <c:pt idx="704">
                  <c:v>40.799999999999997</c:v>
                </c:pt>
                <c:pt idx="705">
                  <c:v>40.799999999999997</c:v>
                </c:pt>
                <c:pt idx="706">
                  <c:v>40.799999999999997</c:v>
                </c:pt>
                <c:pt idx="707">
                  <c:v>40.799999999999997</c:v>
                </c:pt>
                <c:pt idx="708">
                  <c:v>40.5</c:v>
                </c:pt>
                <c:pt idx="709">
                  <c:v>40.5</c:v>
                </c:pt>
                <c:pt idx="710">
                  <c:v>40.5</c:v>
                </c:pt>
                <c:pt idx="711">
                  <c:v>40.5</c:v>
                </c:pt>
                <c:pt idx="712">
                  <c:v>40.5</c:v>
                </c:pt>
                <c:pt idx="713">
                  <c:v>40.5</c:v>
                </c:pt>
                <c:pt idx="714">
                  <c:v>40.5</c:v>
                </c:pt>
                <c:pt idx="715">
                  <c:v>40.5</c:v>
                </c:pt>
                <c:pt idx="716">
                  <c:v>40.200000000000003</c:v>
                </c:pt>
                <c:pt idx="717">
                  <c:v>40.200000000000003</c:v>
                </c:pt>
                <c:pt idx="718">
                  <c:v>40.200000000000003</c:v>
                </c:pt>
                <c:pt idx="719">
                  <c:v>40.200000000000003</c:v>
                </c:pt>
                <c:pt idx="720">
                  <c:v>40.200000000000003</c:v>
                </c:pt>
                <c:pt idx="721">
                  <c:v>40.200000000000003</c:v>
                </c:pt>
                <c:pt idx="722">
                  <c:v>40.200000000000003</c:v>
                </c:pt>
                <c:pt idx="723">
                  <c:v>40.200000000000003</c:v>
                </c:pt>
                <c:pt idx="724">
                  <c:v>39.799999999999997</c:v>
                </c:pt>
                <c:pt idx="725">
                  <c:v>39.799999999999997</c:v>
                </c:pt>
                <c:pt idx="726">
                  <c:v>39.799999999999997</c:v>
                </c:pt>
                <c:pt idx="727">
                  <c:v>39.799999999999997</c:v>
                </c:pt>
                <c:pt idx="728">
                  <c:v>39.799999999999997</c:v>
                </c:pt>
                <c:pt idx="729">
                  <c:v>39.799999999999997</c:v>
                </c:pt>
                <c:pt idx="730">
                  <c:v>39.799999999999997</c:v>
                </c:pt>
                <c:pt idx="731">
                  <c:v>39.799999999999997</c:v>
                </c:pt>
                <c:pt idx="732">
                  <c:v>39.6</c:v>
                </c:pt>
                <c:pt idx="733">
                  <c:v>39.6</c:v>
                </c:pt>
                <c:pt idx="734">
                  <c:v>39.6</c:v>
                </c:pt>
                <c:pt idx="735">
                  <c:v>39.6</c:v>
                </c:pt>
                <c:pt idx="736">
                  <c:v>39.6</c:v>
                </c:pt>
                <c:pt idx="737">
                  <c:v>39.6</c:v>
                </c:pt>
                <c:pt idx="738">
                  <c:v>39.6</c:v>
                </c:pt>
                <c:pt idx="739">
                  <c:v>39.6</c:v>
                </c:pt>
                <c:pt idx="740">
                  <c:v>39.6</c:v>
                </c:pt>
                <c:pt idx="741">
                  <c:v>39.200000000000003</c:v>
                </c:pt>
                <c:pt idx="742">
                  <c:v>39.200000000000003</c:v>
                </c:pt>
                <c:pt idx="743">
                  <c:v>39.200000000000003</c:v>
                </c:pt>
                <c:pt idx="744">
                  <c:v>39.200000000000003</c:v>
                </c:pt>
                <c:pt idx="745">
                  <c:v>39.200000000000003</c:v>
                </c:pt>
                <c:pt idx="746">
                  <c:v>39.200000000000003</c:v>
                </c:pt>
                <c:pt idx="747">
                  <c:v>39.200000000000003</c:v>
                </c:pt>
                <c:pt idx="748">
                  <c:v>39.200000000000003</c:v>
                </c:pt>
                <c:pt idx="749">
                  <c:v>38.9</c:v>
                </c:pt>
                <c:pt idx="750">
                  <c:v>38.9</c:v>
                </c:pt>
                <c:pt idx="751">
                  <c:v>38.9</c:v>
                </c:pt>
                <c:pt idx="752">
                  <c:v>38.9</c:v>
                </c:pt>
                <c:pt idx="753">
                  <c:v>38.9</c:v>
                </c:pt>
                <c:pt idx="754">
                  <c:v>38.9</c:v>
                </c:pt>
                <c:pt idx="755">
                  <c:v>38.9</c:v>
                </c:pt>
                <c:pt idx="756">
                  <c:v>38.9</c:v>
                </c:pt>
                <c:pt idx="757">
                  <c:v>38.700000000000003</c:v>
                </c:pt>
                <c:pt idx="758">
                  <c:v>38.700000000000003</c:v>
                </c:pt>
                <c:pt idx="759">
                  <c:v>38.700000000000003</c:v>
                </c:pt>
                <c:pt idx="760">
                  <c:v>38.700000000000003</c:v>
                </c:pt>
                <c:pt idx="761">
                  <c:v>38.700000000000003</c:v>
                </c:pt>
                <c:pt idx="762">
                  <c:v>38.700000000000003</c:v>
                </c:pt>
                <c:pt idx="763">
                  <c:v>38.700000000000003</c:v>
                </c:pt>
                <c:pt idx="764">
                  <c:v>38.700000000000003</c:v>
                </c:pt>
                <c:pt idx="765">
                  <c:v>38.6</c:v>
                </c:pt>
                <c:pt idx="766">
                  <c:v>38.6</c:v>
                </c:pt>
                <c:pt idx="767">
                  <c:v>38.6</c:v>
                </c:pt>
                <c:pt idx="768">
                  <c:v>38.6</c:v>
                </c:pt>
                <c:pt idx="769">
                  <c:v>38.6</c:v>
                </c:pt>
                <c:pt idx="770">
                  <c:v>38.6</c:v>
                </c:pt>
                <c:pt idx="771">
                  <c:v>38.6</c:v>
                </c:pt>
                <c:pt idx="772">
                  <c:v>38.6</c:v>
                </c:pt>
                <c:pt idx="773">
                  <c:v>38.700000000000003</c:v>
                </c:pt>
                <c:pt idx="774">
                  <c:v>38.700000000000003</c:v>
                </c:pt>
                <c:pt idx="775">
                  <c:v>38.700000000000003</c:v>
                </c:pt>
                <c:pt idx="776">
                  <c:v>38.700000000000003</c:v>
                </c:pt>
                <c:pt idx="777">
                  <c:v>38.700000000000003</c:v>
                </c:pt>
                <c:pt idx="778">
                  <c:v>38.700000000000003</c:v>
                </c:pt>
                <c:pt idx="779">
                  <c:v>38.700000000000003</c:v>
                </c:pt>
                <c:pt idx="780">
                  <c:v>38.700000000000003</c:v>
                </c:pt>
                <c:pt idx="781">
                  <c:v>38.799999999999997</c:v>
                </c:pt>
                <c:pt idx="782">
                  <c:v>38.799999999999997</c:v>
                </c:pt>
                <c:pt idx="783">
                  <c:v>38.799999999999997</c:v>
                </c:pt>
                <c:pt idx="784">
                  <c:v>38.799999999999997</c:v>
                </c:pt>
                <c:pt idx="785">
                  <c:v>38.799999999999997</c:v>
                </c:pt>
                <c:pt idx="786">
                  <c:v>38.799999999999997</c:v>
                </c:pt>
                <c:pt idx="787">
                  <c:v>38.799999999999997</c:v>
                </c:pt>
                <c:pt idx="788">
                  <c:v>38.799999999999997</c:v>
                </c:pt>
                <c:pt idx="789">
                  <c:v>38.799999999999997</c:v>
                </c:pt>
                <c:pt idx="790">
                  <c:v>39.1</c:v>
                </c:pt>
                <c:pt idx="791">
                  <c:v>39.1</c:v>
                </c:pt>
                <c:pt idx="792">
                  <c:v>39.1</c:v>
                </c:pt>
                <c:pt idx="793">
                  <c:v>39.1</c:v>
                </c:pt>
                <c:pt idx="794">
                  <c:v>39.1</c:v>
                </c:pt>
                <c:pt idx="795">
                  <c:v>39.1</c:v>
                </c:pt>
                <c:pt idx="796">
                  <c:v>39.1</c:v>
                </c:pt>
                <c:pt idx="797">
                  <c:v>39.1</c:v>
                </c:pt>
                <c:pt idx="798">
                  <c:v>39.5</c:v>
                </c:pt>
                <c:pt idx="799">
                  <c:v>39.5</c:v>
                </c:pt>
                <c:pt idx="800">
                  <c:v>39.5</c:v>
                </c:pt>
                <c:pt idx="801">
                  <c:v>39.5</c:v>
                </c:pt>
                <c:pt idx="802">
                  <c:v>39.5</c:v>
                </c:pt>
                <c:pt idx="803">
                  <c:v>39.5</c:v>
                </c:pt>
                <c:pt idx="804">
                  <c:v>39.5</c:v>
                </c:pt>
                <c:pt idx="805">
                  <c:v>39.5</c:v>
                </c:pt>
                <c:pt idx="806">
                  <c:v>39.9</c:v>
                </c:pt>
                <c:pt idx="807">
                  <c:v>39.9</c:v>
                </c:pt>
                <c:pt idx="808">
                  <c:v>39.9</c:v>
                </c:pt>
                <c:pt idx="809">
                  <c:v>39.9</c:v>
                </c:pt>
                <c:pt idx="810">
                  <c:v>39.9</c:v>
                </c:pt>
                <c:pt idx="811">
                  <c:v>39.9</c:v>
                </c:pt>
                <c:pt idx="812">
                  <c:v>39.9</c:v>
                </c:pt>
                <c:pt idx="813">
                  <c:v>39.9</c:v>
                </c:pt>
                <c:pt idx="814">
                  <c:v>40.4</c:v>
                </c:pt>
                <c:pt idx="815">
                  <c:v>40.4</c:v>
                </c:pt>
                <c:pt idx="816">
                  <c:v>40.4</c:v>
                </c:pt>
                <c:pt idx="817">
                  <c:v>40.4</c:v>
                </c:pt>
                <c:pt idx="818">
                  <c:v>40.4</c:v>
                </c:pt>
                <c:pt idx="819">
                  <c:v>40.4</c:v>
                </c:pt>
                <c:pt idx="820">
                  <c:v>40.4</c:v>
                </c:pt>
                <c:pt idx="821">
                  <c:v>40.4</c:v>
                </c:pt>
                <c:pt idx="822">
                  <c:v>41</c:v>
                </c:pt>
                <c:pt idx="823">
                  <c:v>41</c:v>
                </c:pt>
                <c:pt idx="824">
                  <c:v>41</c:v>
                </c:pt>
                <c:pt idx="825">
                  <c:v>41</c:v>
                </c:pt>
                <c:pt idx="826">
                  <c:v>41</c:v>
                </c:pt>
                <c:pt idx="827">
                  <c:v>41</c:v>
                </c:pt>
                <c:pt idx="828">
                  <c:v>41</c:v>
                </c:pt>
                <c:pt idx="829">
                  <c:v>41</c:v>
                </c:pt>
                <c:pt idx="830">
                  <c:v>41</c:v>
                </c:pt>
                <c:pt idx="831">
                  <c:v>41.5</c:v>
                </c:pt>
                <c:pt idx="832">
                  <c:v>41.5</c:v>
                </c:pt>
                <c:pt idx="833">
                  <c:v>41.5</c:v>
                </c:pt>
                <c:pt idx="834">
                  <c:v>41.5</c:v>
                </c:pt>
                <c:pt idx="835">
                  <c:v>41.5</c:v>
                </c:pt>
                <c:pt idx="836">
                  <c:v>41.5</c:v>
                </c:pt>
                <c:pt idx="837">
                  <c:v>41.5</c:v>
                </c:pt>
                <c:pt idx="838">
                  <c:v>41.5</c:v>
                </c:pt>
                <c:pt idx="839">
                  <c:v>42.1</c:v>
                </c:pt>
                <c:pt idx="840">
                  <c:v>42.1</c:v>
                </c:pt>
                <c:pt idx="841">
                  <c:v>42.1</c:v>
                </c:pt>
                <c:pt idx="842">
                  <c:v>42.1</c:v>
                </c:pt>
                <c:pt idx="843">
                  <c:v>42.1</c:v>
                </c:pt>
                <c:pt idx="844">
                  <c:v>42.1</c:v>
                </c:pt>
                <c:pt idx="845">
                  <c:v>42.1</c:v>
                </c:pt>
                <c:pt idx="846">
                  <c:v>42.1</c:v>
                </c:pt>
                <c:pt idx="847">
                  <c:v>42.6</c:v>
                </c:pt>
                <c:pt idx="848">
                  <c:v>42.6</c:v>
                </c:pt>
                <c:pt idx="849">
                  <c:v>42.6</c:v>
                </c:pt>
                <c:pt idx="850">
                  <c:v>42.6</c:v>
                </c:pt>
                <c:pt idx="851">
                  <c:v>42.6</c:v>
                </c:pt>
                <c:pt idx="852">
                  <c:v>42.6</c:v>
                </c:pt>
                <c:pt idx="853">
                  <c:v>42.6</c:v>
                </c:pt>
                <c:pt idx="854">
                  <c:v>42.6</c:v>
                </c:pt>
                <c:pt idx="855">
                  <c:v>43</c:v>
                </c:pt>
                <c:pt idx="856">
                  <c:v>43</c:v>
                </c:pt>
                <c:pt idx="857">
                  <c:v>43</c:v>
                </c:pt>
                <c:pt idx="858">
                  <c:v>43</c:v>
                </c:pt>
                <c:pt idx="859">
                  <c:v>43</c:v>
                </c:pt>
                <c:pt idx="860">
                  <c:v>43</c:v>
                </c:pt>
                <c:pt idx="861">
                  <c:v>43</c:v>
                </c:pt>
                <c:pt idx="862">
                  <c:v>43</c:v>
                </c:pt>
                <c:pt idx="863">
                  <c:v>43.2</c:v>
                </c:pt>
                <c:pt idx="864">
                  <c:v>43.2</c:v>
                </c:pt>
                <c:pt idx="865">
                  <c:v>43.2</c:v>
                </c:pt>
                <c:pt idx="866">
                  <c:v>43.2</c:v>
                </c:pt>
                <c:pt idx="867">
                  <c:v>43.2</c:v>
                </c:pt>
                <c:pt idx="868">
                  <c:v>43.2</c:v>
                </c:pt>
                <c:pt idx="869">
                  <c:v>43.2</c:v>
                </c:pt>
                <c:pt idx="870">
                  <c:v>43.2</c:v>
                </c:pt>
                <c:pt idx="871">
                  <c:v>43.2</c:v>
                </c:pt>
                <c:pt idx="872">
                  <c:v>43.4</c:v>
                </c:pt>
                <c:pt idx="873">
                  <c:v>43.4</c:v>
                </c:pt>
                <c:pt idx="874">
                  <c:v>43.4</c:v>
                </c:pt>
                <c:pt idx="875">
                  <c:v>43.4</c:v>
                </c:pt>
                <c:pt idx="876">
                  <c:v>43.4</c:v>
                </c:pt>
                <c:pt idx="877">
                  <c:v>43.4</c:v>
                </c:pt>
                <c:pt idx="878">
                  <c:v>43.4</c:v>
                </c:pt>
                <c:pt idx="879">
                  <c:v>43.4</c:v>
                </c:pt>
                <c:pt idx="880">
                  <c:v>43.3</c:v>
                </c:pt>
                <c:pt idx="881">
                  <c:v>43.3</c:v>
                </c:pt>
                <c:pt idx="882">
                  <c:v>43.3</c:v>
                </c:pt>
                <c:pt idx="883">
                  <c:v>43.3</c:v>
                </c:pt>
                <c:pt idx="884">
                  <c:v>43.3</c:v>
                </c:pt>
                <c:pt idx="885">
                  <c:v>43.3</c:v>
                </c:pt>
                <c:pt idx="886">
                  <c:v>43.3</c:v>
                </c:pt>
                <c:pt idx="887">
                  <c:v>43.3</c:v>
                </c:pt>
                <c:pt idx="888">
                  <c:v>43.1</c:v>
                </c:pt>
                <c:pt idx="889">
                  <c:v>43.1</c:v>
                </c:pt>
                <c:pt idx="890">
                  <c:v>43.1</c:v>
                </c:pt>
                <c:pt idx="891">
                  <c:v>43.1</c:v>
                </c:pt>
                <c:pt idx="892">
                  <c:v>43.1</c:v>
                </c:pt>
                <c:pt idx="893">
                  <c:v>43.1</c:v>
                </c:pt>
                <c:pt idx="894">
                  <c:v>43.1</c:v>
                </c:pt>
                <c:pt idx="895">
                  <c:v>43.1</c:v>
                </c:pt>
                <c:pt idx="896">
                  <c:v>43</c:v>
                </c:pt>
                <c:pt idx="897">
                  <c:v>43</c:v>
                </c:pt>
                <c:pt idx="898">
                  <c:v>43</c:v>
                </c:pt>
                <c:pt idx="899">
                  <c:v>43</c:v>
                </c:pt>
                <c:pt idx="900">
                  <c:v>43</c:v>
                </c:pt>
                <c:pt idx="901">
                  <c:v>43</c:v>
                </c:pt>
                <c:pt idx="902">
                  <c:v>43</c:v>
                </c:pt>
                <c:pt idx="903">
                  <c:v>43</c:v>
                </c:pt>
                <c:pt idx="904">
                  <c:v>42.6</c:v>
                </c:pt>
                <c:pt idx="905">
                  <c:v>42.6</c:v>
                </c:pt>
                <c:pt idx="906">
                  <c:v>42.6</c:v>
                </c:pt>
                <c:pt idx="907">
                  <c:v>42.6</c:v>
                </c:pt>
                <c:pt idx="908">
                  <c:v>42.6</c:v>
                </c:pt>
                <c:pt idx="909">
                  <c:v>42.6</c:v>
                </c:pt>
                <c:pt idx="910">
                  <c:v>42.6</c:v>
                </c:pt>
                <c:pt idx="911">
                  <c:v>42.6</c:v>
                </c:pt>
                <c:pt idx="912">
                  <c:v>42.3</c:v>
                </c:pt>
                <c:pt idx="913">
                  <c:v>42.3</c:v>
                </c:pt>
                <c:pt idx="914">
                  <c:v>42.3</c:v>
                </c:pt>
                <c:pt idx="915">
                  <c:v>42.3</c:v>
                </c:pt>
                <c:pt idx="916">
                  <c:v>42.3</c:v>
                </c:pt>
                <c:pt idx="917">
                  <c:v>42.3</c:v>
                </c:pt>
                <c:pt idx="918">
                  <c:v>42.3</c:v>
                </c:pt>
                <c:pt idx="919">
                  <c:v>42.3</c:v>
                </c:pt>
                <c:pt idx="920">
                  <c:v>42.3</c:v>
                </c:pt>
                <c:pt idx="921">
                  <c:v>42</c:v>
                </c:pt>
                <c:pt idx="922">
                  <c:v>42</c:v>
                </c:pt>
                <c:pt idx="923">
                  <c:v>42</c:v>
                </c:pt>
                <c:pt idx="924">
                  <c:v>42</c:v>
                </c:pt>
                <c:pt idx="925">
                  <c:v>42</c:v>
                </c:pt>
                <c:pt idx="926">
                  <c:v>42</c:v>
                </c:pt>
                <c:pt idx="927">
                  <c:v>42</c:v>
                </c:pt>
                <c:pt idx="928">
                  <c:v>42</c:v>
                </c:pt>
                <c:pt idx="929">
                  <c:v>41.6</c:v>
                </c:pt>
                <c:pt idx="930">
                  <c:v>41.6</c:v>
                </c:pt>
                <c:pt idx="931">
                  <c:v>41.6</c:v>
                </c:pt>
                <c:pt idx="932">
                  <c:v>41.6</c:v>
                </c:pt>
                <c:pt idx="933">
                  <c:v>41.6</c:v>
                </c:pt>
                <c:pt idx="934">
                  <c:v>41.6</c:v>
                </c:pt>
                <c:pt idx="935">
                  <c:v>41.6</c:v>
                </c:pt>
                <c:pt idx="936">
                  <c:v>41.6</c:v>
                </c:pt>
                <c:pt idx="937">
                  <c:v>41.2</c:v>
                </c:pt>
                <c:pt idx="938">
                  <c:v>41.2</c:v>
                </c:pt>
                <c:pt idx="939">
                  <c:v>41.2</c:v>
                </c:pt>
                <c:pt idx="940">
                  <c:v>41.2</c:v>
                </c:pt>
                <c:pt idx="941">
                  <c:v>41.2</c:v>
                </c:pt>
                <c:pt idx="942">
                  <c:v>41.2</c:v>
                </c:pt>
                <c:pt idx="943">
                  <c:v>41.2</c:v>
                </c:pt>
                <c:pt idx="944">
                  <c:v>41.2</c:v>
                </c:pt>
                <c:pt idx="945">
                  <c:v>40.9</c:v>
                </c:pt>
                <c:pt idx="946">
                  <c:v>40.9</c:v>
                </c:pt>
                <c:pt idx="947">
                  <c:v>40.9</c:v>
                </c:pt>
                <c:pt idx="948">
                  <c:v>40.9</c:v>
                </c:pt>
                <c:pt idx="949">
                  <c:v>40.9</c:v>
                </c:pt>
                <c:pt idx="950">
                  <c:v>40.9</c:v>
                </c:pt>
                <c:pt idx="951">
                  <c:v>40.9</c:v>
                </c:pt>
                <c:pt idx="952">
                  <c:v>40.9</c:v>
                </c:pt>
                <c:pt idx="953">
                  <c:v>40.5</c:v>
                </c:pt>
                <c:pt idx="954">
                  <c:v>40.5</c:v>
                </c:pt>
                <c:pt idx="955">
                  <c:v>40.5</c:v>
                </c:pt>
                <c:pt idx="956">
                  <c:v>40.5</c:v>
                </c:pt>
                <c:pt idx="957">
                  <c:v>40.5</c:v>
                </c:pt>
                <c:pt idx="958">
                  <c:v>40.5</c:v>
                </c:pt>
                <c:pt idx="959">
                  <c:v>40.5</c:v>
                </c:pt>
                <c:pt idx="960">
                  <c:v>40.5</c:v>
                </c:pt>
                <c:pt idx="961">
                  <c:v>40.5</c:v>
                </c:pt>
                <c:pt idx="962">
                  <c:v>40.200000000000003</c:v>
                </c:pt>
                <c:pt idx="963">
                  <c:v>40.200000000000003</c:v>
                </c:pt>
                <c:pt idx="964">
                  <c:v>40.200000000000003</c:v>
                </c:pt>
                <c:pt idx="965">
                  <c:v>40.200000000000003</c:v>
                </c:pt>
                <c:pt idx="966">
                  <c:v>40.200000000000003</c:v>
                </c:pt>
                <c:pt idx="967">
                  <c:v>40.200000000000003</c:v>
                </c:pt>
                <c:pt idx="968">
                  <c:v>40.200000000000003</c:v>
                </c:pt>
                <c:pt idx="969">
                  <c:v>40.200000000000003</c:v>
                </c:pt>
                <c:pt idx="970">
                  <c:v>39.799999999999997</c:v>
                </c:pt>
                <c:pt idx="971">
                  <c:v>39.799999999999997</c:v>
                </c:pt>
                <c:pt idx="972">
                  <c:v>39.799999999999997</c:v>
                </c:pt>
                <c:pt idx="973">
                  <c:v>39.799999999999997</c:v>
                </c:pt>
                <c:pt idx="974">
                  <c:v>39.799999999999997</c:v>
                </c:pt>
                <c:pt idx="975">
                  <c:v>39.799999999999997</c:v>
                </c:pt>
                <c:pt idx="976">
                  <c:v>39.799999999999997</c:v>
                </c:pt>
                <c:pt idx="977">
                  <c:v>39.799999999999997</c:v>
                </c:pt>
                <c:pt idx="978">
                  <c:v>39.5</c:v>
                </c:pt>
                <c:pt idx="979">
                  <c:v>39.5</c:v>
                </c:pt>
                <c:pt idx="980">
                  <c:v>39.5</c:v>
                </c:pt>
                <c:pt idx="981">
                  <c:v>39.5</c:v>
                </c:pt>
                <c:pt idx="982">
                  <c:v>39.5</c:v>
                </c:pt>
                <c:pt idx="983">
                  <c:v>39.5</c:v>
                </c:pt>
                <c:pt idx="984">
                  <c:v>39.5</c:v>
                </c:pt>
                <c:pt idx="985">
                  <c:v>39.5</c:v>
                </c:pt>
                <c:pt idx="986">
                  <c:v>39.1</c:v>
                </c:pt>
                <c:pt idx="987">
                  <c:v>39.1</c:v>
                </c:pt>
                <c:pt idx="988">
                  <c:v>39.1</c:v>
                </c:pt>
                <c:pt idx="989">
                  <c:v>39.1</c:v>
                </c:pt>
                <c:pt idx="990">
                  <c:v>39.1</c:v>
                </c:pt>
                <c:pt idx="991">
                  <c:v>39.1</c:v>
                </c:pt>
                <c:pt idx="992">
                  <c:v>39.1</c:v>
                </c:pt>
                <c:pt idx="993">
                  <c:v>39.1</c:v>
                </c:pt>
                <c:pt idx="994">
                  <c:v>38.9</c:v>
                </c:pt>
                <c:pt idx="995">
                  <c:v>38.9</c:v>
                </c:pt>
                <c:pt idx="996">
                  <c:v>38.9</c:v>
                </c:pt>
                <c:pt idx="997">
                  <c:v>38.9</c:v>
                </c:pt>
                <c:pt idx="998">
                  <c:v>38.9</c:v>
                </c:pt>
                <c:pt idx="999">
                  <c:v>38.9</c:v>
                </c:pt>
                <c:pt idx="1000">
                  <c:v>38.9</c:v>
                </c:pt>
                <c:pt idx="1001">
                  <c:v>38.9</c:v>
                </c:pt>
                <c:pt idx="1002">
                  <c:v>38.700000000000003</c:v>
                </c:pt>
                <c:pt idx="1003">
                  <c:v>38.700000000000003</c:v>
                </c:pt>
                <c:pt idx="1004">
                  <c:v>38.700000000000003</c:v>
                </c:pt>
                <c:pt idx="1005">
                  <c:v>38.700000000000003</c:v>
                </c:pt>
                <c:pt idx="1006">
                  <c:v>38.700000000000003</c:v>
                </c:pt>
                <c:pt idx="1007">
                  <c:v>38.700000000000003</c:v>
                </c:pt>
                <c:pt idx="1008">
                  <c:v>38.700000000000003</c:v>
                </c:pt>
                <c:pt idx="1009">
                  <c:v>38.700000000000003</c:v>
                </c:pt>
                <c:pt idx="1010">
                  <c:v>38.700000000000003</c:v>
                </c:pt>
                <c:pt idx="1011">
                  <c:v>38.5</c:v>
                </c:pt>
                <c:pt idx="1012">
                  <c:v>38.5</c:v>
                </c:pt>
                <c:pt idx="1013">
                  <c:v>38.5</c:v>
                </c:pt>
                <c:pt idx="1014">
                  <c:v>38.5</c:v>
                </c:pt>
                <c:pt idx="1015">
                  <c:v>38.5</c:v>
                </c:pt>
                <c:pt idx="1016">
                  <c:v>38.5</c:v>
                </c:pt>
                <c:pt idx="1017">
                  <c:v>38.5</c:v>
                </c:pt>
                <c:pt idx="1018">
                  <c:v>38.5</c:v>
                </c:pt>
                <c:pt idx="1019">
                  <c:v>38.6</c:v>
                </c:pt>
                <c:pt idx="1020">
                  <c:v>38.6</c:v>
                </c:pt>
                <c:pt idx="1021">
                  <c:v>38.6</c:v>
                </c:pt>
                <c:pt idx="1022">
                  <c:v>38.6</c:v>
                </c:pt>
                <c:pt idx="1023">
                  <c:v>38.6</c:v>
                </c:pt>
                <c:pt idx="1024">
                  <c:v>38.6</c:v>
                </c:pt>
                <c:pt idx="1025">
                  <c:v>38.6</c:v>
                </c:pt>
                <c:pt idx="1026">
                  <c:v>38.6</c:v>
                </c:pt>
                <c:pt idx="1027">
                  <c:v>38.9</c:v>
                </c:pt>
                <c:pt idx="1028">
                  <c:v>38.9</c:v>
                </c:pt>
                <c:pt idx="1029">
                  <c:v>38.9</c:v>
                </c:pt>
                <c:pt idx="1030">
                  <c:v>38.9</c:v>
                </c:pt>
                <c:pt idx="1031">
                  <c:v>38.9</c:v>
                </c:pt>
                <c:pt idx="1032">
                  <c:v>38.9</c:v>
                </c:pt>
                <c:pt idx="1033">
                  <c:v>38.9</c:v>
                </c:pt>
                <c:pt idx="1034">
                  <c:v>38.9</c:v>
                </c:pt>
                <c:pt idx="1035">
                  <c:v>39.1</c:v>
                </c:pt>
                <c:pt idx="1036">
                  <c:v>39.1</c:v>
                </c:pt>
                <c:pt idx="1037">
                  <c:v>39.1</c:v>
                </c:pt>
                <c:pt idx="1038">
                  <c:v>39.1</c:v>
                </c:pt>
                <c:pt idx="1039">
                  <c:v>39.1</c:v>
                </c:pt>
                <c:pt idx="1040">
                  <c:v>39.1</c:v>
                </c:pt>
                <c:pt idx="1041">
                  <c:v>39.1</c:v>
                </c:pt>
                <c:pt idx="1042">
                  <c:v>39.1</c:v>
                </c:pt>
                <c:pt idx="1043">
                  <c:v>39.6</c:v>
                </c:pt>
                <c:pt idx="1044">
                  <c:v>39.6</c:v>
                </c:pt>
                <c:pt idx="1045">
                  <c:v>39.6</c:v>
                </c:pt>
                <c:pt idx="1046">
                  <c:v>39.6</c:v>
                </c:pt>
                <c:pt idx="1047">
                  <c:v>39.6</c:v>
                </c:pt>
                <c:pt idx="1048">
                  <c:v>39.6</c:v>
                </c:pt>
                <c:pt idx="1049">
                  <c:v>39.6</c:v>
                </c:pt>
                <c:pt idx="1050">
                  <c:v>39.6</c:v>
                </c:pt>
                <c:pt idx="1051">
                  <c:v>39.6</c:v>
                </c:pt>
                <c:pt idx="1052">
                  <c:v>40</c:v>
                </c:pt>
                <c:pt idx="1053">
                  <c:v>40</c:v>
                </c:pt>
                <c:pt idx="1054">
                  <c:v>40</c:v>
                </c:pt>
                <c:pt idx="1055">
                  <c:v>40</c:v>
                </c:pt>
                <c:pt idx="1056">
                  <c:v>40</c:v>
                </c:pt>
                <c:pt idx="1057">
                  <c:v>40</c:v>
                </c:pt>
                <c:pt idx="1058">
                  <c:v>40</c:v>
                </c:pt>
                <c:pt idx="1059">
                  <c:v>40</c:v>
                </c:pt>
                <c:pt idx="1060">
                  <c:v>40.6</c:v>
                </c:pt>
                <c:pt idx="1061">
                  <c:v>40.6</c:v>
                </c:pt>
                <c:pt idx="1062">
                  <c:v>40.6</c:v>
                </c:pt>
                <c:pt idx="1063">
                  <c:v>40.6</c:v>
                </c:pt>
                <c:pt idx="1064">
                  <c:v>40.6</c:v>
                </c:pt>
                <c:pt idx="1065">
                  <c:v>40.6</c:v>
                </c:pt>
                <c:pt idx="1066">
                  <c:v>40.6</c:v>
                </c:pt>
                <c:pt idx="1067">
                  <c:v>40.6</c:v>
                </c:pt>
                <c:pt idx="1068">
                  <c:v>41.4</c:v>
                </c:pt>
                <c:pt idx="1069">
                  <c:v>41.4</c:v>
                </c:pt>
                <c:pt idx="1070">
                  <c:v>41.4</c:v>
                </c:pt>
                <c:pt idx="1071">
                  <c:v>41.4</c:v>
                </c:pt>
                <c:pt idx="1072">
                  <c:v>41.4</c:v>
                </c:pt>
                <c:pt idx="1073">
                  <c:v>41.4</c:v>
                </c:pt>
                <c:pt idx="1074">
                  <c:v>41.4</c:v>
                </c:pt>
                <c:pt idx="1075">
                  <c:v>41.4</c:v>
                </c:pt>
                <c:pt idx="1076">
                  <c:v>41.9</c:v>
                </c:pt>
                <c:pt idx="1077">
                  <c:v>41.9</c:v>
                </c:pt>
                <c:pt idx="1078">
                  <c:v>41.9</c:v>
                </c:pt>
                <c:pt idx="1079">
                  <c:v>41.9</c:v>
                </c:pt>
                <c:pt idx="1080">
                  <c:v>41.9</c:v>
                </c:pt>
                <c:pt idx="1081">
                  <c:v>41.9</c:v>
                </c:pt>
                <c:pt idx="1082">
                  <c:v>41.9</c:v>
                </c:pt>
                <c:pt idx="1083">
                  <c:v>41.9</c:v>
                </c:pt>
                <c:pt idx="1084">
                  <c:v>42.5</c:v>
                </c:pt>
                <c:pt idx="1085">
                  <c:v>42.5</c:v>
                </c:pt>
                <c:pt idx="1086">
                  <c:v>42.5</c:v>
                </c:pt>
                <c:pt idx="1087">
                  <c:v>42.5</c:v>
                </c:pt>
                <c:pt idx="1088">
                  <c:v>42.5</c:v>
                </c:pt>
                <c:pt idx="1089">
                  <c:v>42.5</c:v>
                </c:pt>
                <c:pt idx="1090">
                  <c:v>42.5</c:v>
                </c:pt>
                <c:pt idx="1091">
                  <c:v>42.5</c:v>
                </c:pt>
                <c:pt idx="1092">
                  <c:v>42.5</c:v>
                </c:pt>
                <c:pt idx="1093">
                  <c:v>43</c:v>
                </c:pt>
                <c:pt idx="1094">
                  <c:v>43</c:v>
                </c:pt>
                <c:pt idx="1095">
                  <c:v>43</c:v>
                </c:pt>
                <c:pt idx="1096">
                  <c:v>43</c:v>
                </c:pt>
                <c:pt idx="1097">
                  <c:v>43</c:v>
                </c:pt>
                <c:pt idx="1098">
                  <c:v>43</c:v>
                </c:pt>
                <c:pt idx="1099">
                  <c:v>43</c:v>
                </c:pt>
                <c:pt idx="1100">
                  <c:v>43</c:v>
                </c:pt>
                <c:pt idx="1101">
                  <c:v>43.3</c:v>
                </c:pt>
                <c:pt idx="1102">
                  <c:v>43.3</c:v>
                </c:pt>
                <c:pt idx="1103">
                  <c:v>43.3</c:v>
                </c:pt>
                <c:pt idx="1104">
                  <c:v>43.3</c:v>
                </c:pt>
                <c:pt idx="1105">
                  <c:v>43.3</c:v>
                </c:pt>
                <c:pt idx="1106">
                  <c:v>43.3</c:v>
                </c:pt>
                <c:pt idx="1107">
                  <c:v>43.3</c:v>
                </c:pt>
                <c:pt idx="1108">
                  <c:v>43.3</c:v>
                </c:pt>
                <c:pt idx="1109">
                  <c:v>43.5</c:v>
                </c:pt>
                <c:pt idx="1110">
                  <c:v>43.5</c:v>
                </c:pt>
                <c:pt idx="1111">
                  <c:v>43.5</c:v>
                </c:pt>
                <c:pt idx="1112">
                  <c:v>43.5</c:v>
                </c:pt>
                <c:pt idx="1113">
                  <c:v>43.5</c:v>
                </c:pt>
                <c:pt idx="1114">
                  <c:v>43.5</c:v>
                </c:pt>
                <c:pt idx="1115">
                  <c:v>43.5</c:v>
                </c:pt>
                <c:pt idx="1116">
                  <c:v>43.5</c:v>
                </c:pt>
                <c:pt idx="1117">
                  <c:v>43.6</c:v>
                </c:pt>
                <c:pt idx="1118">
                  <c:v>43.6</c:v>
                </c:pt>
                <c:pt idx="1119">
                  <c:v>43.6</c:v>
                </c:pt>
                <c:pt idx="1120">
                  <c:v>43.6</c:v>
                </c:pt>
                <c:pt idx="1121">
                  <c:v>43.6</c:v>
                </c:pt>
                <c:pt idx="1122">
                  <c:v>43.6</c:v>
                </c:pt>
                <c:pt idx="1123">
                  <c:v>43.6</c:v>
                </c:pt>
                <c:pt idx="1124">
                  <c:v>43.6</c:v>
                </c:pt>
                <c:pt idx="1125">
                  <c:v>43.5</c:v>
                </c:pt>
                <c:pt idx="1126">
                  <c:v>43.5</c:v>
                </c:pt>
                <c:pt idx="1127">
                  <c:v>43.5</c:v>
                </c:pt>
                <c:pt idx="1128">
                  <c:v>43.5</c:v>
                </c:pt>
                <c:pt idx="1129">
                  <c:v>43.5</c:v>
                </c:pt>
                <c:pt idx="1130">
                  <c:v>43.5</c:v>
                </c:pt>
                <c:pt idx="1131">
                  <c:v>43.5</c:v>
                </c:pt>
                <c:pt idx="1132">
                  <c:v>43.5</c:v>
                </c:pt>
                <c:pt idx="1133">
                  <c:v>43.3</c:v>
                </c:pt>
                <c:pt idx="1134">
                  <c:v>43.3</c:v>
                </c:pt>
                <c:pt idx="1135">
                  <c:v>43.3</c:v>
                </c:pt>
                <c:pt idx="1136">
                  <c:v>43.3</c:v>
                </c:pt>
                <c:pt idx="1137">
                  <c:v>43.3</c:v>
                </c:pt>
                <c:pt idx="1138">
                  <c:v>43.3</c:v>
                </c:pt>
                <c:pt idx="1139">
                  <c:v>43.3</c:v>
                </c:pt>
                <c:pt idx="1140">
                  <c:v>43.3</c:v>
                </c:pt>
                <c:pt idx="1141">
                  <c:v>43.3</c:v>
                </c:pt>
                <c:pt idx="1142">
                  <c:v>43.1</c:v>
                </c:pt>
                <c:pt idx="1143">
                  <c:v>43.1</c:v>
                </c:pt>
                <c:pt idx="1144">
                  <c:v>43.1</c:v>
                </c:pt>
                <c:pt idx="1145">
                  <c:v>43.1</c:v>
                </c:pt>
                <c:pt idx="1146">
                  <c:v>43.1</c:v>
                </c:pt>
                <c:pt idx="1147">
                  <c:v>43.1</c:v>
                </c:pt>
                <c:pt idx="1148">
                  <c:v>43.1</c:v>
                </c:pt>
                <c:pt idx="1149">
                  <c:v>43.1</c:v>
                </c:pt>
                <c:pt idx="1150">
                  <c:v>42.8</c:v>
                </c:pt>
                <c:pt idx="1151">
                  <c:v>42.8</c:v>
                </c:pt>
                <c:pt idx="1152">
                  <c:v>42.8</c:v>
                </c:pt>
                <c:pt idx="1153">
                  <c:v>42.8</c:v>
                </c:pt>
                <c:pt idx="1154">
                  <c:v>42.8</c:v>
                </c:pt>
                <c:pt idx="1155">
                  <c:v>42.8</c:v>
                </c:pt>
                <c:pt idx="1156">
                  <c:v>42.8</c:v>
                </c:pt>
                <c:pt idx="1157">
                  <c:v>42.8</c:v>
                </c:pt>
                <c:pt idx="1158">
                  <c:v>42.5</c:v>
                </c:pt>
                <c:pt idx="1159">
                  <c:v>42.5</c:v>
                </c:pt>
                <c:pt idx="1160">
                  <c:v>42.5</c:v>
                </c:pt>
                <c:pt idx="1161">
                  <c:v>42.5</c:v>
                </c:pt>
                <c:pt idx="1162">
                  <c:v>42.5</c:v>
                </c:pt>
                <c:pt idx="1163">
                  <c:v>42.5</c:v>
                </c:pt>
                <c:pt idx="1164">
                  <c:v>42.5</c:v>
                </c:pt>
                <c:pt idx="1165">
                  <c:v>42.5</c:v>
                </c:pt>
                <c:pt idx="1166">
                  <c:v>42.2</c:v>
                </c:pt>
                <c:pt idx="1167">
                  <c:v>42.2</c:v>
                </c:pt>
                <c:pt idx="1168">
                  <c:v>42.2</c:v>
                </c:pt>
                <c:pt idx="1169">
                  <c:v>42.2</c:v>
                </c:pt>
                <c:pt idx="1170">
                  <c:v>42.2</c:v>
                </c:pt>
                <c:pt idx="1171">
                  <c:v>42.2</c:v>
                </c:pt>
                <c:pt idx="1172">
                  <c:v>42.2</c:v>
                </c:pt>
                <c:pt idx="1173">
                  <c:v>42.2</c:v>
                </c:pt>
                <c:pt idx="1174">
                  <c:v>41.8</c:v>
                </c:pt>
                <c:pt idx="1175">
                  <c:v>41.8</c:v>
                </c:pt>
                <c:pt idx="1176">
                  <c:v>41.8</c:v>
                </c:pt>
                <c:pt idx="1177">
                  <c:v>41.8</c:v>
                </c:pt>
                <c:pt idx="1178">
                  <c:v>41.8</c:v>
                </c:pt>
                <c:pt idx="1179">
                  <c:v>41.8</c:v>
                </c:pt>
                <c:pt idx="1180">
                  <c:v>41.8</c:v>
                </c:pt>
                <c:pt idx="1181">
                  <c:v>41.8</c:v>
                </c:pt>
                <c:pt idx="1182">
                  <c:v>41.4</c:v>
                </c:pt>
                <c:pt idx="1183">
                  <c:v>41.4</c:v>
                </c:pt>
                <c:pt idx="1184">
                  <c:v>41.4</c:v>
                </c:pt>
                <c:pt idx="1185">
                  <c:v>41.4</c:v>
                </c:pt>
                <c:pt idx="1186">
                  <c:v>41.4</c:v>
                </c:pt>
                <c:pt idx="1187">
                  <c:v>41.4</c:v>
                </c:pt>
                <c:pt idx="1188">
                  <c:v>41.4</c:v>
                </c:pt>
                <c:pt idx="1189">
                  <c:v>41.4</c:v>
                </c:pt>
                <c:pt idx="1190">
                  <c:v>41.4</c:v>
                </c:pt>
                <c:pt idx="1191">
                  <c:v>41</c:v>
                </c:pt>
                <c:pt idx="1192">
                  <c:v>41</c:v>
                </c:pt>
                <c:pt idx="1193">
                  <c:v>41</c:v>
                </c:pt>
                <c:pt idx="1194">
                  <c:v>41</c:v>
                </c:pt>
                <c:pt idx="1195">
                  <c:v>41</c:v>
                </c:pt>
                <c:pt idx="1196">
                  <c:v>41</c:v>
                </c:pt>
                <c:pt idx="1197">
                  <c:v>41</c:v>
                </c:pt>
                <c:pt idx="1198">
                  <c:v>41</c:v>
                </c:pt>
                <c:pt idx="1199">
                  <c:v>40.700000000000003</c:v>
                </c:pt>
                <c:pt idx="1200">
                  <c:v>40.700000000000003</c:v>
                </c:pt>
                <c:pt idx="1201">
                  <c:v>40.700000000000003</c:v>
                </c:pt>
                <c:pt idx="1202">
                  <c:v>40.700000000000003</c:v>
                </c:pt>
                <c:pt idx="1203">
                  <c:v>40.700000000000003</c:v>
                </c:pt>
                <c:pt idx="1204">
                  <c:v>40.700000000000003</c:v>
                </c:pt>
                <c:pt idx="1205">
                  <c:v>40.700000000000003</c:v>
                </c:pt>
                <c:pt idx="1206">
                  <c:v>40.700000000000003</c:v>
                </c:pt>
                <c:pt idx="1207">
                  <c:v>40.4</c:v>
                </c:pt>
                <c:pt idx="1208">
                  <c:v>40.4</c:v>
                </c:pt>
                <c:pt idx="1209">
                  <c:v>40.4</c:v>
                </c:pt>
                <c:pt idx="1210">
                  <c:v>40.4</c:v>
                </c:pt>
                <c:pt idx="1211">
                  <c:v>40.4</c:v>
                </c:pt>
                <c:pt idx="1212">
                  <c:v>40.4</c:v>
                </c:pt>
                <c:pt idx="1213">
                  <c:v>40.4</c:v>
                </c:pt>
                <c:pt idx="1214">
                  <c:v>40.4</c:v>
                </c:pt>
                <c:pt idx="1215">
                  <c:v>40.1</c:v>
                </c:pt>
                <c:pt idx="1216">
                  <c:v>40.1</c:v>
                </c:pt>
                <c:pt idx="1217">
                  <c:v>40.1</c:v>
                </c:pt>
                <c:pt idx="1218">
                  <c:v>40.1</c:v>
                </c:pt>
                <c:pt idx="1219">
                  <c:v>40.1</c:v>
                </c:pt>
                <c:pt idx="1220">
                  <c:v>40.1</c:v>
                </c:pt>
                <c:pt idx="1221">
                  <c:v>40.1</c:v>
                </c:pt>
                <c:pt idx="1222">
                  <c:v>40.1</c:v>
                </c:pt>
                <c:pt idx="1223">
                  <c:v>39.9</c:v>
                </c:pt>
                <c:pt idx="1224">
                  <c:v>39.9</c:v>
                </c:pt>
                <c:pt idx="1225">
                  <c:v>39.9</c:v>
                </c:pt>
                <c:pt idx="1226">
                  <c:v>39.9</c:v>
                </c:pt>
                <c:pt idx="1227">
                  <c:v>39.9</c:v>
                </c:pt>
                <c:pt idx="1228">
                  <c:v>39.9</c:v>
                </c:pt>
                <c:pt idx="1229">
                  <c:v>39.9</c:v>
                </c:pt>
                <c:pt idx="1230">
                  <c:v>39.9</c:v>
                </c:pt>
                <c:pt idx="1231">
                  <c:v>39.9</c:v>
                </c:pt>
                <c:pt idx="1232">
                  <c:v>39.6</c:v>
                </c:pt>
                <c:pt idx="1233">
                  <c:v>39.6</c:v>
                </c:pt>
                <c:pt idx="1234">
                  <c:v>39.6</c:v>
                </c:pt>
                <c:pt idx="1235">
                  <c:v>39.6</c:v>
                </c:pt>
                <c:pt idx="1236">
                  <c:v>39.6</c:v>
                </c:pt>
                <c:pt idx="1237">
                  <c:v>39.6</c:v>
                </c:pt>
                <c:pt idx="1238">
                  <c:v>39.6</c:v>
                </c:pt>
                <c:pt idx="1239">
                  <c:v>39.299999999999997</c:v>
                </c:pt>
                <c:pt idx="1240">
                  <c:v>39.299999999999997</c:v>
                </c:pt>
                <c:pt idx="1241">
                  <c:v>39.299999999999997</c:v>
                </c:pt>
                <c:pt idx="1242">
                  <c:v>39.299999999999997</c:v>
                </c:pt>
                <c:pt idx="1243">
                  <c:v>39.299999999999997</c:v>
                </c:pt>
                <c:pt idx="1244">
                  <c:v>39.299999999999997</c:v>
                </c:pt>
                <c:pt idx="1245">
                  <c:v>39.299999999999997</c:v>
                </c:pt>
                <c:pt idx="1246">
                  <c:v>39.299999999999997</c:v>
                </c:pt>
                <c:pt idx="1247">
                  <c:v>39.299999999999997</c:v>
                </c:pt>
                <c:pt idx="1248">
                  <c:v>39</c:v>
                </c:pt>
                <c:pt idx="1249">
                  <c:v>39</c:v>
                </c:pt>
                <c:pt idx="1250">
                  <c:v>39</c:v>
                </c:pt>
                <c:pt idx="1251">
                  <c:v>39</c:v>
                </c:pt>
                <c:pt idx="1252">
                  <c:v>39</c:v>
                </c:pt>
                <c:pt idx="1253">
                  <c:v>39</c:v>
                </c:pt>
                <c:pt idx="1254">
                  <c:v>39</c:v>
                </c:pt>
                <c:pt idx="1255">
                  <c:v>39</c:v>
                </c:pt>
                <c:pt idx="1256">
                  <c:v>38.799999999999997</c:v>
                </c:pt>
                <c:pt idx="1257">
                  <c:v>38.799999999999997</c:v>
                </c:pt>
                <c:pt idx="1258">
                  <c:v>38.799999999999997</c:v>
                </c:pt>
                <c:pt idx="1259">
                  <c:v>38.799999999999997</c:v>
                </c:pt>
                <c:pt idx="1260">
                  <c:v>38.799999999999997</c:v>
                </c:pt>
                <c:pt idx="1261">
                  <c:v>38.799999999999997</c:v>
                </c:pt>
                <c:pt idx="1262">
                  <c:v>38.799999999999997</c:v>
                </c:pt>
                <c:pt idx="1263">
                  <c:v>38.799999999999997</c:v>
                </c:pt>
                <c:pt idx="1264">
                  <c:v>38.799999999999997</c:v>
                </c:pt>
                <c:pt idx="1265">
                  <c:v>38.799999999999997</c:v>
                </c:pt>
                <c:pt idx="1266">
                  <c:v>38.799999999999997</c:v>
                </c:pt>
                <c:pt idx="1267">
                  <c:v>38.799999999999997</c:v>
                </c:pt>
                <c:pt idx="1268">
                  <c:v>38.799999999999997</c:v>
                </c:pt>
                <c:pt idx="1269">
                  <c:v>38.799999999999997</c:v>
                </c:pt>
                <c:pt idx="1270">
                  <c:v>38.799999999999997</c:v>
                </c:pt>
                <c:pt idx="1271">
                  <c:v>38.799999999999997</c:v>
                </c:pt>
                <c:pt idx="1272">
                  <c:v>38.9</c:v>
                </c:pt>
                <c:pt idx="1273">
                  <c:v>38.9</c:v>
                </c:pt>
                <c:pt idx="1274">
                  <c:v>38.9</c:v>
                </c:pt>
                <c:pt idx="1275">
                  <c:v>38.9</c:v>
                </c:pt>
                <c:pt idx="1276">
                  <c:v>38.9</c:v>
                </c:pt>
                <c:pt idx="1277">
                  <c:v>38.9</c:v>
                </c:pt>
                <c:pt idx="1278">
                  <c:v>38.9</c:v>
                </c:pt>
                <c:pt idx="1279">
                  <c:v>38.9</c:v>
                </c:pt>
                <c:pt idx="1280">
                  <c:v>38.9</c:v>
                </c:pt>
                <c:pt idx="1281">
                  <c:v>39</c:v>
                </c:pt>
                <c:pt idx="1282">
                  <c:v>39</c:v>
                </c:pt>
                <c:pt idx="1283">
                  <c:v>39</c:v>
                </c:pt>
                <c:pt idx="1284">
                  <c:v>39</c:v>
                </c:pt>
                <c:pt idx="1285">
                  <c:v>39</c:v>
                </c:pt>
                <c:pt idx="1286">
                  <c:v>39</c:v>
                </c:pt>
                <c:pt idx="1287">
                  <c:v>39</c:v>
                </c:pt>
                <c:pt idx="1288">
                  <c:v>39</c:v>
                </c:pt>
                <c:pt idx="1289">
                  <c:v>39.299999999999997</c:v>
                </c:pt>
                <c:pt idx="1290">
                  <c:v>39.299999999999997</c:v>
                </c:pt>
                <c:pt idx="1291">
                  <c:v>39.299999999999997</c:v>
                </c:pt>
                <c:pt idx="1292">
                  <c:v>39.299999999999997</c:v>
                </c:pt>
                <c:pt idx="1293">
                  <c:v>39.299999999999997</c:v>
                </c:pt>
                <c:pt idx="1294">
                  <c:v>39.299999999999997</c:v>
                </c:pt>
                <c:pt idx="1295">
                  <c:v>39.299999999999997</c:v>
                </c:pt>
                <c:pt idx="1296">
                  <c:v>39.299999999999997</c:v>
                </c:pt>
                <c:pt idx="1297">
                  <c:v>39.700000000000003</c:v>
                </c:pt>
                <c:pt idx="1298">
                  <c:v>39.700000000000003</c:v>
                </c:pt>
                <c:pt idx="1299">
                  <c:v>39.700000000000003</c:v>
                </c:pt>
                <c:pt idx="1300">
                  <c:v>39.700000000000003</c:v>
                </c:pt>
                <c:pt idx="1301">
                  <c:v>39.700000000000003</c:v>
                </c:pt>
                <c:pt idx="1302">
                  <c:v>39.700000000000003</c:v>
                </c:pt>
                <c:pt idx="1303">
                  <c:v>39.700000000000003</c:v>
                </c:pt>
                <c:pt idx="1304">
                  <c:v>39.700000000000003</c:v>
                </c:pt>
                <c:pt idx="1305">
                  <c:v>40.299999999999997</c:v>
                </c:pt>
                <c:pt idx="1306">
                  <c:v>40.299999999999997</c:v>
                </c:pt>
                <c:pt idx="1307">
                  <c:v>40.299999999999997</c:v>
                </c:pt>
                <c:pt idx="1308">
                  <c:v>40.299999999999997</c:v>
                </c:pt>
                <c:pt idx="1309">
                  <c:v>40.299999999999997</c:v>
                </c:pt>
                <c:pt idx="1310">
                  <c:v>40.299999999999997</c:v>
                </c:pt>
                <c:pt idx="1311">
                  <c:v>40.299999999999997</c:v>
                </c:pt>
                <c:pt idx="1312">
                  <c:v>40.299999999999997</c:v>
                </c:pt>
                <c:pt idx="1313">
                  <c:v>40.799999999999997</c:v>
                </c:pt>
                <c:pt idx="1314">
                  <c:v>40.799999999999997</c:v>
                </c:pt>
                <c:pt idx="1315">
                  <c:v>40.799999999999997</c:v>
                </c:pt>
                <c:pt idx="1316">
                  <c:v>40.799999999999997</c:v>
                </c:pt>
                <c:pt idx="1317">
                  <c:v>40.799999999999997</c:v>
                </c:pt>
                <c:pt idx="1318">
                  <c:v>40.799999999999997</c:v>
                </c:pt>
                <c:pt idx="1319">
                  <c:v>40.799999999999997</c:v>
                </c:pt>
                <c:pt idx="1320">
                  <c:v>40.799999999999997</c:v>
                </c:pt>
                <c:pt idx="1321">
                  <c:v>41.5</c:v>
                </c:pt>
                <c:pt idx="1322">
                  <c:v>41.5</c:v>
                </c:pt>
                <c:pt idx="1323">
                  <c:v>41.5</c:v>
                </c:pt>
                <c:pt idx="1324">
                  <c:v>41.5</c:v>
                </c:pt>
                <c:pt idx="1325">
                  <c:v>41.5</c:v>
                </c:pt>
                <c:pt idx="1326">
                  <c:v>41.5</c:v>
                </c:pt>
                <c:pt idx="1327">
                  <c:v>41.5</c:v>
                </c:pt>
                <c:pt idx="1328">
                  <c:v>41.5</c:v>
                </c:pt>
                <c:pt idx="1329">
                  <c:v>42.2</c:v>
                </c:pt>
                <c:pt idx="1330">
                  <c:v>42.2</c:v>
                </c:pt>
                <c:pt idx="1331">
                  <c:v>42.2</c:v>
                </c:pt>
                <c:pt idx="1332">
                  <c:v>42.2</c:v>
                </c:pt>
                <c:pt idx="1333">
                  <c:v>42.2</c:v>
                </c:pt>
                <c:pt idx="1334">
                  <c:v>42.2</c:v>
                </c:pt>
                <c:pt idx="1335">
                  <c:v>42.2</c:v>
                </c:pt>
                <c:pt idx="1336">
                  <c:v>42.2</c:v>
                </c:pt>
                <c:pt idx="1337">
                  <c:v>42.7</c:v>
                </c:pt>
                <c:pt idx="1338">
                  <c:v>42.7</c:v>
                </c:pt>
                <c:pt idx="1339">
                  <c:v>42.7</c:v>
                </c:pt>
                <c:pt idx="1340">
                  <c:v>42.7</c:v>
                </c:pt>
                <c:pt idx="1341">
                  <c:v>42.7</c:v>
                </c:pt>
                <c:pt idx="1342">
                  <c:v>42.7</c:v>
                </c:pt>
                <c:pt idx="1343">
                  <c:v>42.7</c:v>
                </c:pt>
                <c:pt idx="1344">
                  <c:v>42.7</c:v>
                </c:pt>
                <c:pt idx="1345">
                  <c:v>43.1</c:v>
                </c:pt>
                <c:pt idx="1346">
                  <c:v>43.1</c:v>
                </c:pt>
                <c:pt idx="1347">
                  <c:v>43.1</c:v>
                </c:pt>
                <c:pt idx="1348">
                  <c:v>43.1</c:v>
                </c:pt>
                <c:pt idx="1349">
                  <c:v>43.1</c:v>
                </c:pt>
                <c:pt idx="1350">
                  <c:v>43.1</c:v>
                </c:pt>
                <c:pt idx="1351">
                  <c:v>43.1</c:v>
                </c:pt>
                <c:pt idx="1352">
                  <c:v>43.1</c:v>
                </c:pt>
                <c:pt idx="1353">
                  <c:v>43.1</c:v>
                </c:pt>
                <c:pt idx="1354">
                  <c:v>43.4</c:v>
                </c:pt>
                <c:pt idx="1355">
                  <c:v>43.4</c:v>
                </c:pt>
                <c:pt idx="1356">
                  <c:v>43.4</c:v>
                </c:pt>
                <c:pt idx="1357">
                  <c:v>43.4</c:v>
                </c:pt>
                <c:pt idx="1358">
                  <c:v>43.4</c:v>
                </c:pt>
                <c:pt idx="1359">
                  <c:v>43.4</c:v>
                </c:pt>
                <c:pt idx="1360">
                  <c:v>43.4</c:v>
                </c:pt>
                <c:pt idx="1361">
                  <c:v>43.4</c:v>
                </c:pt>
                <c:pt idx="1362">
                  <c:v>43.5</c:v>
                </c:pt>
                <c:pt idx="1363">
                  <c:v>43.5</c:v>
                </c:pt>
                <c:pt idx="1364">
                  <c:v>43.5</c:v>
                </c:pt>
                <c:pt idx="1365">
                  <c:v>43.5</c:v>
                </c:pt>
                <c:pt idx="1366">
                  <c:v>43.5</c:v>
                </c:pt>
                <c:pt idx="1367">
                  <c:v>43.5</c:v>
                </c:pt>
                <c:pt idx="1368">
                  <c:v>43.5</c:v>
                </c:pt>
                <c:pt idx="1369">
                  <c:v>43.5</c:v>
                </c:pt>
                <c:pt idx="1370">
                  <c:v>43.5</c:v>
                </c:pt>
                <c:pt idx="1371">
                  <c:v>43.5</c:v>
                </c:pt>
                <c:pt idx="1372">
                  <c:v>43.5</c:v>
                </c:pt>
                <c:pt idx="1373">
                  <c:v>43.5</c:v>
                </c:pt>
                <c:pt idx="1374">
                  <c:v>43.5</c:v>
                </c:pt>
                <c:pt idx="1375">
                  <c:v>43.5</c:v>
                </c:pt>
                <c:pt idx="1376">
                  <c:v>43.5</c:v>
                </c:pt>
                <c:pt idx="1377">
                  <c:v>43.5</c:v>
                </c:pt>
                <c:pt idx="1378">
                  <c:v>43.4</c:v>
                </c:pt>
                <c:pt idx="1379">
                  <c:v>43.4</c:v>
                </c:pt>
                <c:pt idx="1380">
                  <c:v>43.4</c:v>
                </c:pt>
                <c:pt idx="1381">
                  <c:v>43.4</c:v>
                </c:pt>
                <c:pt idx="1382">
                  <c:v>43.4</c:v>
                </c:pt>
                <c:pt idx="1383">
                  <c:v>43.4</c:v>
                </c:pt>
                <c:pt idx="1384">
                  <c:v>43.4</c:v>
                </c:pt>
                <c:pt idx="1385">
                  <c:v>43.4</c:v>
                </c:pt>
                <c:pt idx="1386">
                  <c:v>43.2</c:v>
                </c:pt>
                <c:pt idx="1387">
                  <c:v>43.2</c:v>
                </c:pt>
                <c:pt idx="1388">
                  <c:v>43.2</c:v>
                </c:pt>
                <c:pt idx="1389">
                  <c:v>43.2</c:v>
                </c:pt>
                <c:pt idx="1390">
                  <c:v>43.2</c:v>
                </c:pt>
                <c:pt idx="1391">
                  <c:v>43.2</c:v>
                </c:pt>
                <c:pt idx="1392">
                  <c:v>43.2</c:v>
                </c:pt>
                <c:pt idx="1393">
                  <c:v>43.2</c:v>
                </c:pt>
                <c:pt idx="1394">
                  <c:v>43.2</c:v>
                </c:pt>
                <c:pt idx="1395">
                  <c:v>43</c:v>
                </c:pt>
                <c:pt idx="1396">
                  <c:v>43</c:v>
                </c:pt>
                <c:pt idx="1397">
                  <c:v>43</c:v>
                </c:pt>
                <c:pt idx="1398">
                  <c:v>43</c:v>
                </c:pt>
                <c:pt idx="1399">
                  <c:v>43</c:v>
                </c:pt>
                <c:pt idx="1400">
                  <c:v>43</c:v>
                </c:pt>
                <c:pt idx="1401">
                  <c:v>43</c:v>
                </c:pt>
                <c:pt idx="1402">
                  <c:v>43</c:v>
                </c:pt>
                <c:pt idx="1403">
                  <c:v>42.7</c:v>
                </c:pt>
                <c:pt idx="1404">
                  <c:v>42.7</c:v>
                </c:pt>
                <c:pt idx="1405">
                  <c:v>42.7</c:v>
                </c:pt>
                <c:pt idx="1406">
                  <c:v>42.7</c:v>
                </c:pt>
                <c:pt idx="1407">
                  <c:v>42.7</c:v>
                </c:pt>
                <c:pt idx="1408">
                  <c:v>42.7</c:v>
                </c:pt>
                <c:pt idx="1409">
                  <c:v>42.7</c:v>
                </c:pt>
                <c:pt idx="1410">
                  <c:v>42.7</c:v>
                </c:pt>
                <c:pt idx="1411">
                  <c:v>42.4</c:v>
                </c:pt>
                <c:pt idx="1412">
                  <c:v>42.4</c:v>
                </c:pt>
                <c:pt idx="1413">
                  <c:v>42.4</c:v>
                </c:pt>
                <c:pt idx="1414">
                  <c:v>42.4</c:v>
                </c:pt>
                <c:pt idx="1415">
                  <c:v>42.4</c:v>
                </c:pt>
                <c:pt idx="1416">
                  <c:v>42.4</c:v>
                </c:pt>
                <c:pt idx="1417">
                  <c:v>42.4</c:v>
                </c:pt>
                <c:pt idx="1418">
                  <c:v>42.4</c:v>
                </c:pt>
                <c:pt idx="1419">
                  <c:v>42</c:v>
                </c:pt>
                <c:pt idx="1420">
                  <c:v>42</c:v>
                </c:pt>
                <c:pt idx="1421">
                  <c:v>42</c:v>
                </c:pt>
                <c:pt idx="1422">
                  <c:v>42</c:v>
                </c:pt>
                <c:pt idx="1423">
                  <c:v>42</c:v>
                </c:pt>
                <c:pt idx="1424">
                  <c:v>42</c:v>
                </c:pt>
                <c:pt idx="1425">
                  <c:v>42</c:v>
                </c:pt>
                <c:pt idx="1426">
                  <c:v>42</c:v>
                </c:pt>
                <c:pt idx="1427">
                  <c:v>41.7</c:v>
                </c:pt>
                <c:pt idx="1428">
                  <c:v>41.7</c:v>
                </c:pt>
                <c:pt idx="1429">
                  <c:v>41.7</c:v>
                </c:pt>
                <c:pt idx="1430">
                  <c:v>41.7</c:v>
                </c:pt>
                <c:pt idx="1431">
                  <c:v>41.7</c:v>
                </c:pt>
                <c:pt idx="1432">
                  <c:v>41.7</c:v>
                </c:pt>
                <c:pt idx="1433">
                  <c:v>41.7</c:v>
                </c:pt>
                <c:pt idx="1434">
                  <c:v>41.7</c:v>
                </c:pt>
                <c:pt idx="1435">
                  <c:v>41.7</c:v>
                </c:pt>
                <c:pt idx="1436">
                  <c:v>41.4</c:v>
                </c:pt>
                <c:pt idx="1437">
                  <c:v>41.4</c:v>
                </c:pt>
                <c:pt idx="1438">
                  <c:v>41.4</c:v>
                </c:pt>
                <c:pt idx="1439">
                  <c:v>41.4</c:v>
                </c:pt>
                <c:pt idx="1440">
                  <c:v>41.4</c:v>
                </c:pt>
                <c:pt idx="1441">
                  <c:v>41.4</c:v>
                </c:pt>
                <c:pt idx="1442">
                  <c:v>41.4</c:v>
                </c:pt>
                <c:pt idx="1443">
                  <c:v>41.4</c:v>
                </c:pt>
                <c:pt idx="1444">
                  <c:v>41.1</c:v>
                </c:pt>
                <c:pt idx="1445">
                  <c:v>41.1</c:v>
                </c:pt>
                <c:pt idx="1446">
                  <c:v>41.1</c:v>
                </c:pt>
                <c:pt idx="1447">
                  <c:v>41.1</c:v>
                </c:pt>
                <c:pt idx="1448">
                  <c:v>41.1</c:v>
                </c:pt>
                <c:pt idx="1449">
                  <c:v>41.1</c:v>
                </c:pt>
                <c:pt idx="1450">
                  <c:v>41.1</c:v>
                </c:pt>
                <c:pt idx="1451">
                  <c:v>41.1</c:v>
                </c:pt>
                <c:pt idx="1452">
                  <c:v>40.799999999999997</c:v>
                </c:pt>
                <c:pt idx="1453">
                  <c:v>40.799999999999997</c:v>
                </c:pt>
                <c:pt idx="1454">
                  <c:v>40.799999999999997</c:v>
                </c:pt>
                <c:pt idx="1455">
                  <c:v>40.799999999999997</c:v>
                </c:pt>
                <c:pt idx="1456">
                  <c:v>40.799999999999997</c:v>
                </c:pt>
                <c:pt idx="1457">
                  <c:v>40.799999999999997</c:v>
                </c:pt>
                <c:pt idx="1458">
                  <c:v>40.799999999999997</c:v>
                </c:pt>
                <c:pt idx="1459">
                  <c:v>40.799999999999997</c:v>
                </c:pt>
                <c:pt idx="1460">
                  <c:v>40.4</c:v>
                </c:pt>
                <c:pt idx="1461">
                  <c:v>40.4</c:v>
                </c:pt>
                <c:pt idx="1462">
                  <c:v>40.4</c:v>
                </c:pt>
                <c:pt idx="1463">
                  <c:v>40.4</c:v>
                </c:pt>
                <c:pt idx="1464">
                  <c:v>40.4</c:v>
                </c:pt>
                <c:pt idx="1465">
                  <c:v>40.4</c:v>
                </c:pt>
                <c:pt idx="1466">
                  <c:v>40.4</c:v>
                </c:pt>
                <c:pt idx="1467">
                  <c:v>40.4</c:v>
                </c:pt>
                <c:pt idx="1468">
                  <c:v>40.200000000000003</c:v>
                </c:pt>
                <c:pt idx="1469">
                  <c:v>40.200000000000003</c:v>
                </c:pt>
                <c:pt idx="1470">
                  <c:v>40.200000000000003</c:v>
                </c:pt>
                <c:pt idx="1471">
                  <c:v>40.200000000000003</c:v>
                </c:pt>
                <c:pt idx="1472">
                  <c:v>40.200000000000003</c:v>
                </c:pt>
                <c:pt idx="1473">
                  <c:v>40.200000000000003</c:v>
                </c:pt>
                <c:pt idx="1474">
                  <c:v>40.200000000000003</c:v>
                </c:pt>
                <c:pt idx="1475">
                  <c:v>40.200000000000003</c:v>
                </c:pt>
                <c:pt idx="1476">
                  <c:v>39.799999999999997</c:v>
                </c:pt>
                <c:pt idx="1477">
                  <c:v>39.799999999999997</c:v>
                </c:pt>
                <c:pt idx="1478">
                  <c:v>39.799999999999997</c:v>
                </c:pt>
                <c:pt idx="1479">
                  <c:v>39.799999999999997</c:v>
                </c:pt>
                <c:pt idx="1480">
                  <c:v>39.799999999999997</c:v>
                </c:pt>
                <c:pt idx="1481">
                  <c:v>39.799999999999997</c:v>
                </c:pt>
                <c:pt idx="1482">
                  <c:v>39.799999999999997</c:v>
                </c:pt>
                <c:pt idx="1483">
                  <c:v>39.799999999999997</c:v>
                </c:pt>
                <c:pt idx="1484">
                  <c:v>39.799999999999997</c:v>
                </c:pt>
                <c:pt idx="1485">
                  <c:v>39.6</c:v>
                </c:pt>
                <c:pt idx="1486">
                  <c:v>39.6</c:v>
                </c:pt>
                <c:pt idx="1487">
                  <c:v>39.6</c:v>
                </c:pt>
                <c:pt idx="1488">
                  <c:v>39.6</c:v>
                </c:pt>
                <c:pt idx="1489">
                  <c:v>39.6</c:v>
                </c:pt>
                <c:pt idx="1490">
                  <c:v>39.6</c:v>
                </c:pt>
                <c:pt idx="1491">
                  <c:v>39.6</c:v>
                </c:pt>
                <c:pt idx="1492">
                  <c:v>39.6</c:v>
                </c:pt>
                <c:pt idx="1493">
                  <c:v>39.299999999999997</c:v>
                </c:pt>
                <c:pt idx="1494">
                  <c:v>39.299999999999997</c:v>
                </c:pt>
                <c:pt idx="1495">
                  <c:v>39.299999999999997</c:v>
                </c:pt>
                <c:pt idx="1496">
                  <c:v>39.299999999999997</c:v>
                </c:pt>
                <c:pt idx="1497">
                  <c:v>39.299999999999997</c:v>
                </c:pt>
                <c:pt idx="1498">
                  <c:v>39.299999999999997</c:v>
                </c:pt>
                <c:pt idx="1499">
                  <c:v>39.299999999999997</c:v>
                </c:pt>
                <c:pt idx="1500">
                  <c:v>39.299999999999997</c:v>
                </c:pt>
                <c:pt idx="1501">
                  <c:v>39</c:v>
                </c:pt>
                <c:pt idx="1502">
                  <c:v>39</c:v>
                </c:pt>
                <c:pt idx="1503">
                  <c:v>39</c:v>
                </c:pt>
                <c:pt idx="1504">
                  <c:v>39</c:v>
                </c:pt>
                <c:pt idx="1505">
                  <c:v>39</c:v>
                </c:pt>
                <c:pt idx="1506">
                  <c:v>39</c:v>
                </c:pt>
                <c:pt idx="1507">
                  <c:v>39</c:v>
                </c:pt>
                <c:pt idx="1508">
                  <c:v>39</c:v>
                </c:pt>
                <c:pt idx="1509">
                  <c:v>38.799999999999997</c:v>
                </c:pt>
                <c:pt idx="1510">
                  <c:v>38.799999999999997</c:v>
                </c:pt>
                <c:pt idx="1511">
                  <c:v>38.799999999999997</c:v>
                </c:pt>
                <c:pt idx="1512">
                  <c:v>38.799999999999997</c:v>
                </c:pt>
                <c:pt idx="1513">
                  <c:v>38.799999999999997</c:v>
                </c:pt>
                <c:pt idx="1514">
                  <c:v>38.799999999999997</c:v>
                </c:pt>
                <c:pt idx="1515">
                  <c:v>38.799999999999997</c:v>
                </c:pt>
                <c:pt idx="1516">
                  <c:v>38.799999999999997</c:v>
                </c:pt>
                <c:pt idx="1517">
                  <c:v>38.6</c:v>
                </c:pt>
                <c:pt idx="1518">
                  <c:v>38.6</c:v>
                </c:pt>
                <c:pt idx="1519">
                  <c:v>38.6</c:v>
                </c:pt>
                <c:pt idx="1520">
                  <c:v>38.6</c:v>
                </c:pt>
                <c:pt idx="1521">
                  <c:v>38.6</c:v>
                </c:pt>
                <c:pt idx="1522">
                  <c:v>38.6</c:v>
                </c:pt>
                <c:pt idx="1523">
                  <c:v>38.6</c:v>
                </c:pt>
                <c:pt idx="1524">
                  <c:v>38.6</c:v>
                </c:pt>
                <c:pt idx="1525">
                  <c:v>38.6</c:v>
                </c:pt>
                <c:pt idx="1526">
                  <c:v>38.700000000000003</c:v>
                </c:pt>
                <c:pt idx="1527">
                  <c:v>38.700000000000003</c:v>
                </c:pt>
                <c:pt idx="1528">
                  <c:v>38.700000000000003</c:v>
                </c:pt>
                <c:pt idx="1529">
                  <c:v>38.700000000000003</c:v>
                </c:pt>
                <c:pt idx="1530">
                  <c:v>38.700000000000003</c:v>
                </c:pt>
                <c:pt idx="1531">
                  <c:v>38.700000000000003</c:v>
                </c:pt>
                <c:pt idx="1532">
                  <c:v>38.700000000000003</c:v>
                </c:pt>
                <c:pt idx="1533">
                  <c:v>38.700000000000003</c:v>
                </c:pt>
                <c:pt idx="1534">
                  <c:v>38.9</c:v>
                </c:pt>
                <c:pt idx="1535">
                  <c:v>38.9</c:v>
                </c:pt>
                <c:pt idx="1536">
                  <c:v>38.9</c:v>
                </c:pt>
                <c:pt idx="1537">
                  <c:v>38.9</c:v>
                </c:pt>
                <c:pt idx="1538">
                  <c:v>38.9</c:v>
                </c:pt>
                <c:pt idx="1539">
                  <c:v>38.9</c:v>
                </c:pt>
                <c:pt idx="1540">
                  <c:v>38.9</c:v>
                </c:pt>
                <c:pt idx="1541">
                  <c:v>38.9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691529248"/>
        <c:axId val="1559220608"/>
      </c:lineChart>
      <c:catAx>
        <c:axId val="1691529248"/>
        <c:scaling>
          <c:orientation val="minMax"/>
        </c:scaling>
        <c:axPos val="b"/>
        <c:crossAx val="1559220608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559220608"/>
        <c:scaling>
          <c:orientation val="minMax"/>
          <c:min val="15"/>
        </c:scaling>
        <c:axPos val="l"/>
        <c:crossAx val="1691529248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49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시간-환경온도(ex5)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ex5_15_envTemp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Sheet1!$B$2:$B$1597</c:f>
              <c:numCache>
                <c:formatCode>General</c:formatCode>
                <c:ptCount val="1596"/>
                <c:pt idx="0">
                  <c:v>16</c:v>
                </c:pt>
                <c:pt idx="1">
                  <c:v>16</c:v>
                </c:pt>
                <c:pt idx="2">
                  <c:v>16</c:v>
                </c:pt>
                <c:pt idx="3">
                  <c:v>16</c:v>
                </c:pt>
                <c:pt idx="4">
                  <c:v>16</c:v>
                </c:pt>
                <c:pt idx="5">
                  <c:v>16</c:v>
                </c:pt>
                <c:pt idx="6">
                  <c:v>16</c:v>
                </c:pt>
                <c:pt idx="7">
                  <c:v>16</c:v>
                </c:pt>
                <c:pt idx="8">
                  <c:v>16</c:v>
                </c:pt>
                <c:pt idx="9">
                  <c:v>16</c:v>
                </c:pt>
                <c:pt idx="10">
                  <c:v>16</c:v>
                </c:pt>
                <c:pt idx="11">
                  <c:v>16</c:v>
                </c:pt>
                <c:pt idx="12">
                  <c:v>16</c:v>
                </c:pt>
                <c:pt idx="13">
                  <c:v>16</c:v>
                </c:pt>
                <c:pt idx="14">
                  <c:v>16</c:v>
                </c:pt>
                <c:pt idx="15">
                  <c:v>15.9</c:v>
                </c:pt>
                <c:pt idx="16">
                  <c:v>15.9</c:v>
                </c:pt>
                <c:pt idx="17">
                  <c:v>15.9</c:v>
                </c:pt>
                <c:pt idx="18">
                  <c:v>15.9</c:v>
                </c:pt>
                <c:pt idx="19">
                  <c:v>15.9</c:v>
                </c:pt>
                <c:pt idx="20">
                  <c:v>15.9</c:v>
                </c:pt>
                <c:pt idx="21">
                  <c:v>15.9</c:v>
                </c:pt>
                <c:pt idx="22">
                  <c:v>15.9</c:v>
                </c:pt>
                <c:pt idx="23">
                  <c:v>15.9</c:v>
                </c:pt>
                <c:pt idx="24">
                  <c:v>15.9</c:v>
                </c:pt>
                <c:pt idx="25">
                  <c:v>15.9</c:v>
                </c:pt>
                <c:pt idx="26">
                  <c:v>15.9</c:v>
                </c:pt>
                <c:pt idx="27">
                  <c:v>15.9</c:v>
                </c:pt>
                <c:pt idx="28">
                  <c:v>15.9</c:v>
                </c:pt>
                <c:pt idx="29">
                  <c:v>15.9</c:v>
                </c:pt>
                <c:pt idx="30">
                  <c:v>15.9</c:v>
                </c:pt>
                <c:pt idx="31">
                  <c:v>15.9</c:v>
                </c:pt>
                <c:pt idx="32">
                  <c:v>15.9</c:v>
                </c:pt>
                <c:pt idx="33">
                  <c:v>15.9</c:v>
                </c:pt>
                <c:pt idx="34">
                  <c:v>15.9</c:v>
                </c:pt>
                <c:pt idx="35">
                  <c:v>15.9</c:v>
                </c:pt>
                <c:pt idx="36">
                  <c:v>15.9</c:v>
                </c:pt>
                <c:pt idx="37">
                  <c:v>15.9</c:v>
                </c:pt>
                <c:pt idx="38">
                  <c:v>15.9</c:v>
                </c:pt>
                <c:pt idx="39">
                  <c:v>15.9</c:v>
                </c:pt>
                <c:pt idx="40">
                  <c:v>15.9</c:v>
                </c:pt>
                <c:pt idx="41">
                  <c:v>15.9</c:v>
                </c:pt>
                <c:pt idx="42">
                  <c:v>15.9</c:v>
                </c:pt>
                <c:pt idx="43">
                  <c:v>15.9</c:v>
                </c:pt>
                <c:pt idx="44">
                  <c:v>15.9</c:v>
                </c:pt>
                <c:pt idx="45">
                  <c:v>15.9</c:v>
                </c:pt>
                <c:pt idx="46">
                  <c:v>15.9</c:v>
                </c:pt>
                <c:pt idx="47">
                  <c:v>15.9</c:v>
                </c:pt>
                <c:pt idx="48">
                  <c:v>15.9</c:v>
                </c:pt>
                <c:pt idx="49">
                  <c:v>15.9</c:v>
                </c:pt>
                <c:pt idx="50">
                  <c:v>15.9</c:v>
                </c:pt>
                <c:pt idx="51">
                  <c:v>15.9</c:v>
                </c:pt>
                <c:pt idx="52">
                  <c:v>15.9</c:v>
                </c:pt>
                <c:pt idx="53">
                  <c:v>15.9</c:v>
                </c:pt>
                <c:pt idx="54">
                  <c:v>15.9</c:v>
                </c:pt>
                <c:pt idx="55">
                  <c:v>15.9</c:v>
                </c:pt>
                <c:pt idx="56">
                  <c:v>15.7</c:v>
                </c:pt>
                <c:pt idx="57">
                  <c:v>15.7</c:v>
                </c:pt>
                <c:pt idx="58">
                  <c:v>15.7</c:v>
                </c:pt>
                <c:pt idx="59">
                  <c:v>15.7</c:v>
                </c:pt>
                <c:pt idx="60">
                  <c:v>15.7</c:v>
                </c:pt>
                <c:pt idx="61">
                  <c:v>15.7</c:v>
                </c:pt>
                <c:pt idx="62">
                  <c:v>15.7</c:v>
                </c:pt>
                <c:pt idx="63">
                  <c:v>15.7</c:v>
                </c:pt>
                <c:pt idx="64">
                  <c:v>15.7</c:v>
                </c:pt>
                <c:pt idx="65">
                  <c:v>15.7</c:v>
                </c:pt>
                <c:pt idx="66">
                  <c:v>15.7</c:v>
                </c:pt>
                <c:pt idx="67">
                  <c:v>15.7</c:v>
                </c:pt>
                <c:pt idx="68">
                  <c:v>15.7</c:v>
                </c:pt>
                <c:pt idx="69">
                  <c:v>15.7</c:v>
                </c:pt>
                <c:pt idx="70">
                  <c:v>15.7</c:v>
                </c:pt>
                <c:pt idx="71">
                  <c:v>15.7</c:v>
                </c:pt>
                <c:pt idx="72">
                  <c:v>15.7</c:v>
                </c:pt>
                <c:pt idx="73">
                  <c:v>15.7</c:v>
                </c:pt>
                <c:pt idx="74">
                  <c:v>15.7</c:v>
                </c:pt>
                <c:pt idx="75">
                  <c:v>15.7</c:v>
                </c:pt>
                <c:pt idx="76">
                  <c:v>15.7</c:v>
                </c:pt>
                <c:pt idx="77">
                  <c:v>15.7</c:v>
                </c:pt>
                <c:pt idx="78">
                  <c:v>15.7</c:v>
                </c:pt>
                <c:pt idx="79">
                  <c:v>15.7</c:v>
                </c:pt>
                <c:pt idx="80">
                  <c:v>15.7</c:v>
                </c:pt>
                <c:pt idx="81">
                  <c:v>15.7</c:v>
                </c:pt>
                <c:pt idx="82">
                  <c:v>15.7</c:v>
                </c:pt>
                <c:pt idx="83">
                  <c:v>15.7</c:v>
                </c:pt>
                <c:pt idx="84">
                  <c:v>15.7</c:v>
                </c:pt>
                <c:pt idx="85">
                  <c:v>15.7</c:v>
                </c:pt>
                <c:pt idx="86">
                  <c:v>15.7</c:v>
                </c:pt>
                <c:pt idx="87">
                  <c:v>15.7</c:v>
                </c:pt>
                <c:pt idx="88">
                  <c:v>15.7</c:v>
                </c:pt>
                <c:pt idx="89">
                  <c:v>15.6</c:v>
                </c:pt>
                <c:pt idx="90">
                  <c:v>15.6</c:v>
                </c:pt>
                <c:pt idx="91">
                  <c:v>15.6</c:v>
                </c:pt>
                <c:pt idx="92">
                  <c:v>15.6</c:v>
                </c:pt>
                <c:pt idx="93">
                  <c:v>15.6</c:v>
                </c:pt>
                <c:pt idx="94">
                  <c:v>15.6</c:v>
                </c:pt>
                <c:pt idx="95">
                  <c:v>15.6</c:v>
                </c:pt>
                <c:pt idx="96">
                  <c:v>15.6</c:v>
                </c:pt>
                <c:pt idx="97">
                  <c:v>15.6</c:v>
                </c:pt>
                <c:pt idx="98">
                  <c:v>15.6</c:v>
                </c:pt>
                <c:pt idx="99">
                  <c:v>15.6</c:v>
                </c:pt>
                <c:pt idx="100">
                  <c:v>15.6</c:v>
                </c:pt>
                <c:pt idx="101">
                  <c:v>15.6</c:v>
                </c:pt>
                <c:pt idx="102">
                  <c:v>15.6</c:v>
                </c:pt>
                <c:pt idx="103">
                  <c:v>15.6</c:v>
                </c:pt>
                <c:pt idx="104">
                  <c:v>15.6</c:v>
                </c:pt>
                <c:pt idx="105">
                  <c:v>15.6</c:v>
                </c:pt>
                <c:pt idx="106">
                  <c:v>15.6</c:v>
                </c:pt>
                <c:pt idx="107">
                  <c:v>15.6</c:v>
                </c:pt>
                <c:pt idx="108">
                  <c:v>15.6</c:v>
                </c:pt>
                <c:pt idx="109">
                  <c:v>15.6</c:v>
                </c:pt>
                <c:pt idx="110">
                  <c:v>15.6</c:v>
                </c:pt>
                <c:pt idx="111">
                  <c:v>15.6</c:v>
                </c:pt>
                <c:pt idx="112">
                  <c:v>15.6</c:v>
                </c:pt>
                <c:pt idx="113">
                  <c:v>15.6</c:v>
                </c:pt>
                <c:pt idx="114">
                  <c:v>15.6</c:v>
                </c:pt>
                <c:pt idx="115">
                  <c:v>15.6</c:v>
                </c:pt>
                <c:pt idx="116">
                  <c:v>15.6</c:v>
                </c:pt>
                <c:pt idx="117">
                  <c:v>15.6</c:v>
                </c:pt>
                <c:pt idx="118">
                  <c:v>15.6</c:v>
                </c:pt>
                <c:pt idx="119">
                  <c:v>15.6</c:v>
                </c:pt>
                <c:pt idx="120">
                  <c:v>15.6</c:v>
                </c:pt>
                <c:pt idx="121">
                  <c:v>15.6</c:v>
                </c:pt>
                <c:pt idx="122">
                  <c:v>15.4</c:v>
                </c:pt>
                <c:pt idx="123">
                  <c:v>15.4</c:v>
                </c:pt>
                <c:pt idx="124">
                  <c:v>15.4</c:v>
                </c:pt>
                <c:pt idx="125">
                  <c:v>15.4</c:v>
                </c:pt>
                <c:pt idx="126">
                  <c:v>15.4</c:v>
                </c:pt>
                <c:pt idx="127">
                  <c:v>15.4</c:v>
                </c:pt>
                <c:pt idx="128">
                  <c:v>15.4</c:v>
                </c:pt>
                <c:pt idx="129">
                  <c:v>15.4</c:v>
                </c:pt>
                <c:pt idx="130">
                  <c:v>15.6</c:v>
                </c:pt>
                <c:pt idx="131">
                  <c:v>15.6</c:v>
                </c:pt>
                <c:pt idx="132">
                  <c:v>15.6</c:v>
                </c:pt>
                <c:pt idx="133">
                  <c:v>15.6</c:v>
                </c:pt>
                <c:pt idx="134">
                  <c:v>15.6</c:v>
                </c:pt>
                <c:pt idx="135">
                  <c:v>15.6</c:v>
                </c:pt>
                <c:pt idx="136">
                  <c:v>15.6</c:v>
                </c:pt>
                <c:pt idx="137">
                  <c:v>15.4</c:v>
                </c:pt>
                <c:pt idx="138">
                  <c:v>15.4</c:v>
                </c:pt>
                <c:pt idx="139">
                  <c:v>15.4</c:v>
                </c:pt>
                <c:pt idx="140">
                  <c:v>15.4</c:v>
                </c:pt>
                <c:pt idx="141">
                  <c:v>15.4</c:v>
                </c:pt>
                <c:pt idx="142">
                  <c:v>15.4</c:v>
                </c:pt>
                <c:pt idx="143">
                  <c:v>15.4</c:v>
                </c:pt>
                <c:pt idx="144">
                  <c:v>15.4</c:v>
                </c:pt>
                <c:pt idx="145">
                  <c:v>15.4</c:v>
                </c:pt>
                <c:pt idx="146">
                  <c:v>15.4</c:v>
                </c:pt>
                <c:pt idx="147">
                  <c:v>15.4</c:v>
                </c:pt>
                <c:pt idx="148">
                  <c:v>15.4</c:v>
                </c:pt>
                <c:pt idx="149">
                  <c:v>15.4</c:v>
                </c:pt>
                <c:pt idx="150">
                  <c:v>15.4</c:v>
                </c:pt>
                <c:pt idx="151">
                  <c:v>15.4</c:v>
                </c:pt>
                <c:pt idx="152">
                  <c:v>15.4</c:v>
                </c:pt>
                <c:pt idx="153">
                  <c:v>15.4</c:v>
                </c:pt>
                <c:pt idx="154">
                  <c:v>15.4</c:v>
                </c:pt>
                <c:pt idx="155">
                  <c:v>15.4</c:v>
                </c:pt>
                <c:pt idx="156">
                  <c:v>15.4</c:v>
                </c:pt>
                <c:pt idx="157">
                  <c:v>15.4</c:v>
                </c:pt>
                <c:pt idx="158">
                  <c:v>15.4</c:v>
                </c:pt>
                <c:pt idx="159">
                  <c:v>15.4</c:v>
                </c:pt>
                <c:pt idx="160">
                  <c:v>15.4</c:v>
                </c:pt>
                <c:pt idx="161">
                  <c:v>15.4</c:v>
                </c:pt>
                <c:pt idx="162">
                  <c:v>15.4</c:v>
                </c:pt>
                <c:pt idx="163">
                  <c:v>15.4</c:v>
                </c:pt>
                <c:pt idx="164">
                  <c:v>15.4</c:v>
                </c:pt>
                <c:pt idx="165">
                  <c:v>15.4</c:v>
                </c:pt>
                <c:pt idx="166">
                  <c:v>15.4</c:v>
                </c:pt>
                <c:pt idx="167">
                  <c:v>15.4</c:v>
                </c:pt>
                <c:pt idx="168">
                  <c:v>15.4</c:v>
                </c:pt>
                <c:pt idx="169">
                  <c:v>15.4</c:v>
                </c:pt>
                <c:pt idx="170">
                  <c:v>15.4</c:v>
                </c:pt>
                <c:pt idx="171">
                  <c:v>15.4</c:v>
                </c:pt>
                <c:pt idx="172">
                  <c:v>15.4</c:v>
                </c:pt>
                <c:pt idx="173">
                  <c:v>15.4</c:v>
                </c:pt>
                <c:pt idx="174">
                  <c:v>15.4</c:v>
                </c:pt>
                <c:pt idx="175">
                  <c:v>15.4</c:v>
                </c:pt>
                <c:pt idx="176">
                  <c:v>15.4</c:v>
                </c:pt>
                <c:pt idx="177">
                  <c:v>15.4</c:v>
                </c:pt>
                <c:pt idx="178">
                  <c:v>15.4</c:v>
                </c:pt>
                <c:pt idx="179">
                  <c:v>15.4</c:v>
                </c:pt>
                <c:pt idx="180">
                  <c:v>15.4</c:v>
                </c:pt>
                <c:pt idx="181">
                  <c:v>15.4</c:v>
                </c:pt>
                <c:pt idx="182">
                  <c:v>15.4</c:v>
                </c:pt>
                <c:pt idx="183">
                  <c:v>15.4</c:v>
                </c:pt>
                <c:pt idx="184">
                  <c:v>15.4</c:v>
                </c:pt>
                <c:pt idx="185">
                  <c:v>15.4</c:v>
                </c:pt>
                <c:pt idx="186">
                  <c:v>15.4</c:v>
                </c:pt>
                <c:pt idx="187">
                  <c:v>15.4</c:v>
                </c:pt>
                <c:pt idx="188">
                  <c:v>15.4</c:v>
                </c:pt>
                <c:pt idx="189">
                  <c:v>15.4</c:v>
                </c:pt>
                <c:pt idx="190">
                  <c:v>15.4</c:v>
                </c:pt>
                <c:pt idx="191">
                  <c:v>15.4</c:v>
                </c:pt>
                <c:pt idx="192">
                  <c:v>15.4</c:v>
                </c:pt>
                <c:pt idx="193">
                  <c:v>15.4</c:v>
                </c:pt>
                <c:pt idx="194">
                  <c:v>15.4</c:v>
                </c:pt>
                <c:pt idx="195">
                  <c:v>15.4</c:v>
                </c:pt>
                <c:pt idx="196">
                  <c:v>15.4</c:v>
                </c:pt>
                <c:pt idx="197">
                  <c:v>15.4</c:v>
                </c:pt>
                <c:pt idx="198">
                  <c:v>15.4</c:v>
                </c:pt>
                <c:pt idx="199">
                  <c:v>15.4</c:v>
                </c:pt>
                <c:pt idx="200">
                  <c:v>15.4</c:v>
                </c:pt>
                <c:pt idx="201">
                  <c:v>15.4</c:v>
                </c:pt>
                <c:pt idx="202">
                  <c:v>15.4</c:v>
                </c:pt>
                <c:pt idx="203">
                  <c:v>15.4</c:v>
                </c:pt>
                <c:pt idx="204">
                  <c:v>15.4</c:v>
                </c:pt>
                <c:pt idx="205">
                  <c:v>15.4</c:v>
                </c:pt>
                <c:pt idx="206">
                  <c:v>15.4</c:v>
                </c:pt>
                <c:pt idx="207">
                  <c:v>15.4</c:v>
                </c:pt>
                <c:pt idx="208">
                  <c:v>15.4</c:v>
                </c:pt>
                <c:pt idx="209">
                  <c:v>15.4</c:v>
                </c:pt>
                <c:pt idx="210">
                  <c:v>15.4</c:v>
                </c:pt>
                <c:pt idx="211">
                  <c:v>15.4</c:v>
                </c:pt>
                <c:pt idx="212">
                  <c:v>15.3</c:v>
                </c:pt>
                <c:pt idx="213">
                  <c:v>15.3</c:v>
                </c:pt>
                <c:pt idx="214">
                  <c:v>15.3</c:v>
                </c:pt>
                <c:pt idx="215">
                  <c:v>15.3</c:v>
                </c:pt>
                <c:pt idx="216">
                  <c:v>15.3</c:v>
                </c:pt>
                <c:pt idx="217">
                  <c:v>15.3</c:v>
                </c:pt>
                <c:pt idx="218">
                  <c:v>15.3</c:v>
                </c:pt>
                <c:pt idx="219">
                  <c:v>15.3</c:v>
                </c:pt>
                <c:pt idx="220">
                  <c:v>15.3</c:v>
                </c:pt>
                <c:pt idx="221">
                  <c:v>15.3</c:v>
                </c:pt>
                <c:pt idx="222">
                  <c:v>15.3</c:v>
                </c:pt>
                <c:pt idx="223">
                  <c:v>15.3</c:v>
                </c:pt>
                <c:pt idx="224">
                  <c:v>15.3</c:v>
                </c:pt>
                <c:pt idx="225">
                  <c:v>15.3</c:v>
                </c:pt>
                <c:pt idx="226">
                  <c:v>15.3</c:v>
                </c:pt>
                <c:pt idx="227">
                  <c:v>15.3</c:v>
                </c:pt>
                <c:pt idx="228">
                  <c:v>15.3</c:v>
                </c:pt>
                <c:pt idx="229">
                  <c:v>15.3</c:v>
                </c:pt>
                <c:pt idx="230">
                  <c:v>15.3</c:v>
                </c:pt>
                <c:pt idx="231">
                  <c:v>15.3</c:v>
                </c:pt>
                <c:pt idx="232">
                  <c:v>15.3</c:v>
                </c:pt>
                <c:pt idx="233">
                  <c:v>15.3</c:v>
                </c:pt>
                <c:pt idx="234">
                  <c:v>15.3</c:v>
                </c:pt>
                <c:pt idx="235">
                  <c:v>15.3</c:v>
                </c:pt>
                <c:pt idx="236">
                  <c:v>15.3</c:v>
                </c:pt>
                <c:pt idx="237">
                  <c:v>15.3</c:v>
                </c:pt>
                <c:pt idx="238">
                  <c:v>15.3</c:v>
                </c:pt>
                <c:pt idx="239">
                  <c:v>15.3</c:v>
                </c:pt>
                <c:pt idx="240">
                  <c:v>15.3</c:v>
                </c:pt>
                <c:pt idx="241">
                  <c:v>15.3</c:v>
                </c:pt>
                <c:pt idx="242">
                  <c:v>15.3</c:v>
                </c:pt>
                <c:pt idx="243">
                  <c:v>15.3</c:v>
                </c:pt>
                <c:pt idx="244">
                  <c:v>15.3</c:v>
                </c:pt>
                <c:pt idx="245">
                  <c:v>15.3</c:v>
                </c:pt>
                <c:pt idx="246">
                  <c:v>15.3</c:v>
                </c:pt>
                <c:pt idx="247">
                  <c:v>15.3</c:v>
                </c:pt>
                <c:pt idx="248">
                  <c:v>15.3</c:v>
                </c:pt>
                <c:pt idx="249">
                  <c:v>15.3</c:v>
                </c:pt>
                <c:pt idx="250">
                  <c:v>15.3</c:v>
                </c:pt>
                <c:pt idx="251">
                  <c:v>15.3</c:v>
                </c:pt>
                <c:pt idx="252">
                  <c:v>15.3</c:v>
                </c:pt>
                <c:pt idx="253">
                  <c:v>15.3</c:v>
                </c:pt>
                <c:pt idx="254">
                  <c:v>15.3</c:v>
                </c:pt>
                <c:pt idx="255">
                  <c:v>15.3</c:v>
                </c:pt>
                <c:pt idx="256">
                  <c:v>15.3</c:v>
                </c:pt>
                <c:pt idx="257">
                  <c:v>15.3</c:v>
                </c:pt>
                <c:pt idx="258">
                  <c:v>15.3</c:v>
                </c:pt>
                <c:pt idx="259">
                  <c:v>15.3</c:v>
                </c:pt>
                <c:pt idx="260">
                  <c:v>15.3</c:v>
                </c:pt>
                <c:pt idx="261">
                  <c:v>15.3</c:v>
                </c:pt>
                <c:pt idx="262">
                  <c:v>15.3</c:v>
                </c:pt>
                <c:pt idx="263">
                  <c:v>15.3</c:v>
                </c:pt>
                <c:pt idx="264">
                  <c:v>15.3</c:v>
                </c:pt>
                <c:pt idx="265">
                  <c:v>15.3</c:v>
                </c:pt>
                <c:pt idx="266">
                  <c:v>15.3</c:v>
                </c:pt>
                <c:pt idx="267">
                  <c:v>15.3</c:v>
                </c:pt>
                <c:pt idx="268">
                  <c:v>15.3</c:v>
                </c:pt>
                <c:pt idx="269">
                  <c:v>15.3</c:v>
                </c:pt>
                <c:pt idx="270">
                  <c:v>15.3</c:v>
                </c:pt>
                <c:pt idx="271">
                  <c:v>15.3</c:v>
                </c:pt>
                <c:pt idx="272">
                  <c:v>15.3</c:v>
                </c:pt>
                <c:pt idx="273">
                  <c:v>15.3</c:v>
                </c:pt>
                <c:pt idx="274">
                  <c:v>15.3</c:v>
                </c:pt>
                <c:pt idx="275">
                  <c:v>15.3</c:v>
                </c:pt>
                <c:pt idx="276">
                  <c:v>15.3</c:v>
                </c:pt>
                <c:pt idx="277">
                  <c:v>15.3</c:v>
                </c:pt>
                <c:pt idx="278">
                  <c:v>15.3</c:v>
                </c:pt>
                <c:pt idx="279">
                  <c:v>15.3</c:v>
                </c:pt>
                <c:pt idx="280">
                  <c:v>15.3</c:v>
                </c:pt>
                <c:pt idx="281">
                  <c:v>15.3</c:v>
                </c:pt>
                <c:pt idx="282">
                  <c:v>15.3</c:v>
                </c:pt>
                <c:pt idx="283">
                  <c:v>15.3</c:v>
                </c:pt>
                <c:pt idx="284">
                  <c:v>15.3</c:v>
                </c:pt>
                <c:pt idx="285">
                  <c:v>15.3</c:v>
                </c:pt>
                <c:pt idx="286">
                  <c:v>15.3</c:v>
                </c:pt>
                <c:pt idx="287">
                  <c:v>15.3</c:v>
                </c:pt>
                <c:pt idx="288">
                  <c:v>15.3</c:v>
                </c:pt>
                <c:pt idx="289">
                  <c:v>15.3</c:v>
                </c:pt>
                <c:pt idx="290">
                  <c:v>15.3</c:v>
                </c:pt>
                <c:pt idx="291">
                  <c:v>15.3</c:v>
                </c:pt>
                <c:pt idx="292">
                  <c:v>15.3</c:v>
                </c:pt>
                <c:pt idx="293">
                  <c:v>15.2</c:v>
                </c:pt>
                <c:pt idx="294">
                  <c:v>15.2</c:v>
                </c:pt>
                <c:pt idx="295">
                  <c:v>15.2</c:v>
                </c:pt>
                <c:pt idx="296">
                  <c:v>15.2</c:v>
                </c:pt>
                <c:pt idx="297">
                  <c:v>15.2</c:v>
                </c:pt>
                <c:pt idx="298">
                  <c:v>15.2</c:v>
                </c:pt>
                <c:pt idx="299">
                  <c:v>15.2</c:v>
                </c:pt>
                <c:pt idx="300">
                  <c:v>15.2</c:v>
                </c:pt>
                <c:pt idx="301">
                  <c:v>15.2</c:v>
                </c:pt>
                <c:pt idx="302">
                  <c:v>15.1</c:v>
                </c:pt>
                <c:pt idx="303">
                  <c:v>15.1</c:v>
                </c:pt>
                <c:pt idx="304">
                  <c:v>15.1</c:v>
                </c:pt>
                <c:pt idx="305">
                  <c:v>15.1</c:v>
                </c:pt>
                <c:pt idx="306">
                  <c:v>15.1</c:v>
                </c:pt>
                <c:pt idx="307">
                  <c:v>15.1</c:v>
                </c:pt>
                <c:pt idx="308">
                  <c:v>15.1</c:v>
                </c:pt>
                <c:pt idx="309">
                  <c:v>15.1</c:v>
                </c:pt>
                <c:pt idx="310">
                  <c:v>15.1</c:v>
                </c:pt>
                <c:pt idx="311">
                  <c:v>15.1</c:v>
                </c:pt>
                <c:pt idx="312">
                  <c:v>15.1</c:v>
                </c:pt>
                <c:pt idx="313">
                  <c:v>15.1</c:v>
                </c:pt>
                <c:pt idx="314">
                  <c:v>15.1</c:v>
                </c:pt>
                <c:pt idx="315">
                  <c:v>15.1</c:v>
                </c:pt>
                <c:pt idx="316">
                  <c:v>15.1</c:v>
                </c:pt>
                <c:pt idx="317">
                  <c:v>15.1</c:v>
                </c:pt>
                <c:pt idx="318">
                  <c:v>15.1</c:v>
                </c:pt>
                <c:pt idx="319">
                  <c:v>15.1</c:v>
                </c:pt>
                <c:pt idx="320">
                  <c:v>15.1</c:v>
                </c:pt>
                <c:pt idx="321">
                  <c:v>15.1</c:v>
                </c:pt>
                <c:pt idx="322">
                  <c:v>15.1</c:v>
                </c:pt>
                <c:pt idx="323">
                  <c:v>15.1</c:v>
                </c:pt>
                <c:pt idx="324">
                  <c:v>15.1</c:v>
                </c:pt>
                <c:pt idx="325">
                  <c:v>15.1</c:v>
                </c:pt>
                <c:pt idx="326">
                  <c:v>15.1</c:v>
                </c:pt>
                <c:pt idx="327">
                  <c:v>15.1</c:v>
                </c:pt>
                <c:pt idx="328">
                  <c:v>15.1</c:v>
                </c:pt>
                <c:pt idx="329">
                  <c:v>15.1</c:v>
                </c:pt>
                <c:pt idx="330">
                  <c:v>15.1</c:v>
                </c:pt>
                <c:pt idx="331">
                  <c:v>15.1</c:v>
                </c:pt>
                <c:pt idx="332">
                  <c:v>15.1</c:v>
                </c:pt>
                <c:pt idx="333">
                  <c:v>15.1</c:v>
                </c:pt>
                <c:pt idx="334">
                  <c:v>15.1</c:v>
                </c:pt>
                <c:pt idx="335">
                  <c:v>15.1</c:v>
                </c:pt>
                <c:pt idx="336">
                  <c:v>15.1</c:v>
                </c:pt>
                <c:pt idx="337">
                  <c:v>15.1</c:v>
                </c:pt>
                <c:pt idx="338">
                  <c:v>15.1</c:v>
                </c:pt>
                <c:pt idx="339">
                  <c:v>15.1</c:v>
                </c:pt>
                <c:pt idx="340">
                  <c:v>15.1</c:v>
                </c:pt>
                <c:pt idx="341">
                  <c:v>15.1</c:v>
                </c:pt>
                <c:pt idx="342">
                  <c:v>15.1</c:v>
                </c:pt>
                <c:pt idx="343">
                  <c:v>15.1</c:v>
                </c:pt>
                <c:pt idx="344">
                  <c:v>15.1</c:v>
                </c:pt>
                <c:pt idx="345">
                  <c:v>15.1</c:v>
                </c:pt>
                <c:pt idx="346">
                  <c:v>15.1</c:v>
                </c:pt>
                <c:pt idx="347">
                  <c:v>15.1</c:v>
                </c:pt>
                <c:pt idx="348">
                  <c:v>15.1</c:v>
                </c:pt>
                <c:pt idx="349">
                  <c:v>15.1</c:v>
                </c:pt>
                <c:pt idx="350">
                  <c:v>15.1</c:v>
                </c:pt>
                <c:pt idx="351">
                  <c:v>15.1</c:v>
                </c:pt>
                <c:pt idx="352">
                  <c:v>15.1</c:v>
                </c:pt>
                <c:pt idx="353">
                  <c:v>15.1</c:v>
                </c:pt>
                <c:pt idx="354">
                  <c:v>15.1</c:v>
                </c:pt>
                <c:pt idx="355">
                  <c:v>15.1</c:v>
                </c:pt>
                <c:pt idx="356">
                  <c:v>15.1</c:v>
                </c:pt>
                <c:pt idx="357">
                  <c:v>15.1</c:v>
                </c:pt>
                <c:pt idx="358">
                  <c:v>15.1</c:v>
                </c:pt>
                <c:pt idx="359">
                  <c:v>15.1</c:v>
                </c:pt>
                <c:pt idx="360">
                  <c:v>15.1</c:v>
                </c:pt>
                <c:pt idx="361">
                  <c:v>15.1</c:v>
                </c:pt>
                <c:pt idx="362">
                  <c:v>15.1</c:v>
                </c:pt>
                <c:pt idx="363">
                  <c:v>15.1</c:v>
                </c:pt>
                <c:pt idx="364">
                  <c:v>15.1</c:v>
                </c:pt>
                <c:pt idx="365">
                  <c:v>15.1</c:v>
                </c:pt>
                <c:pt idx="366">
                  <c:v>15.1</c:v>
                </c:pt>
                <c:pt idx="367">
                  <c:v>15.1</c:v>
                </c:pt>
                <c:pt idx="368">
                  <c:v>15.1</c:v>
                </c:pt>
                <c:pt idx="369">
                  <c:v>15.1</c:v>
                </c:pt>
                <c:pt idx="370">
                  <c:v>15.1</c:v>
                </c:pt>
                <c:pt idx="371">
                  <c:v>15.1</c:v>
                </c:pt>
                <c:pt idx="372">
                  <c:v>15.1</c:v>
                </c:pt>
                <c:pt idx="373">
                  <c:v>15.1</c:v>
                </c:pt>
                <c:pt idx="374">
                  <c:v>15.1</c:v>
                </c:pt>
                <c:pt idx="375">
                  <c:v>15.1</c:v>
                </c:pt>
                <c:pt idx="376">
                  <c:v>15.1</c:v>
                </c:pt>
                <c:pt idx="377">
                  <c:v>15.1</c:v>
                </c:pt>
                <c:pt idx="378">
                  <c:v>15.1</c:v>
                </c:pt>
                <c:pt idx="379">
                  <c:v>15.1</c:v>
                </c:pt>
                <c:pt idx="380">
                  <c:v>15.1</c:v>
                </c:pt>
                <c:pt idx="381">
                  <c:v>15.1</c:v>
                </c:pt>
                <c:pt idx="382">
                  <c:v>15.1</c:v>
                </c:pt>
                <c:pt idx="383">
                  <c:v>15.1</c:v>
                </c:pt>
                <c:pt idx="384">
                  <c:v>15.1</c:v>
                </c:pt>
                <c:pt idx="385">
                  <c:v>15.1</c:v>
                </c:pt>
                <c:pt idx="386">
                  <c:v>15.1</c:v>
                </c:pt>
                <c:pt idx="387">
                  <c:v>15.1</c:v>
                </c:pt>
                <c:pt idx="388">
                  <c:v>15.1</c:v>
                </c:pt>
                <c:pt idx="389">
                  <c:v>15.1</c:v>
                </c:pt>
                <c:pt idx="390">
                  <c:v>15.1</c:v>
                </c:pt>
                <c:pt idx="391">
                  <c:v>15.1</c:v>
                </c:pt>
                <c:pt idx="392">
                  <c:v>15.1</c:v>
                </c:pt>
                <c:pt idx="393">
                  <c:v>15.1</c:v>
                </c:pt>
                <c:pt idx="394">
                  <c:v>15.1</c:v>
                </c:pt>
                <c:pt idx="395">
                  <c:v>15.1</c:v>
                </c:pt>
                <c:pt idx="396">
                  <c:v>15.1</c:v>
                </c:pt>
                <c:pt idx="397">
                  <c:v>15.1</c:v>
                </c:pt>
                <c:pt idx="398">
                  <c:v>15.1</c:v>
                </c:pt>
                <c:pt idx="399">
                  <c:v>15.1</c:v>
                </c:pt>
                <c:pt idx="400">
                  <c:v>15.1</c:v>
                </c:pt>
                <c:pt idx="401">
                  <c:v>15.1</c:v>
                </c:pt>
                <c:pt idx="402">
                  <c:v>15.1</c:v>
                </c:pt>
                <c:pt idx="403">
                  <c:v>15.1</c:v>
                </c:pt>
                <c:pt idx="404">
                  <c:v>15.1</c:v>
                </c:pt>
                <c:pt idx="405">
                  <c:v>15.1</c:v>
                </c:pt>
                <c:pt idx="406">
                  <c:v>15.1</c:v>
                </c:pt>
                <c:pt idx="407">
                  <c:v>15.1</c:v>
                </c:pt>
                <c:pt idx="408">
                  <c:v>15.1</c:v>
                </c:pt>
                <c:pt idx="409">
                  <c:v>15.1</c:v>
                </c:pt>
                <c:pt idx="410">
                  <c:v>15.1</c:v>
                </c:pt>
                <c:pt idx="411">
                  <c:v>15.1</c:v>
                </c:pt>
                <c:pt idx="412">
                  <c:v>15.1</c:v>
                </c:pt>
                <c:pt idx="413">
                  <c:v>15.1</c:v>
                </c:pt>
                <c:pt idx="414">
                  <c:v>15.1</c:v>
                </c:pt>
                <c:pt idx="415">
                  <c:v>15.1</c:v>
                </c:pt>
                <c:pt idx="416">
                  <c:v>15.1</c:v>
                </c:pt>
                <c:pt idx="417">
                  <c:v>15.1</c:v>
                </c:pt>
                <c:pt idx="418">
                  <c:v>15.1</c:v>
                </c:pt>
                <c:pt idx="419">
                  <c:v>15.1</c:v>
                </c:pt>
                <c:pt idx="420">
                  <c:v>15.1</c:v>
                </c:pt>
                <c:pt idx="421">
                  <c:v>15.1</c:v>
                </c:pt>
                <c:pt idx="422">
                  <c:v>15.1</c:v>
                </c:pt>
                <c:pt idx="423">
                  <c:v>15.1</c:v>
                </c:pt>
                <c:pt idx="424">
                  <c:v>15.1</c:v>
                </c:pt>
                <c:pt idx="425">
                  <c:v>15.1</c:v>
                </c:pt>
                <c:pt idx="426">
                  <c:v>15.1</c:v>
                </c:pt>
                <c:pt idx="427">
                  <c:v>15.1</c:v>
                </c:pt>
                <c:pt idx="428">
                  <c:v>15.1</c:v>
                </c:pt>
                <c:pt idx="429">
                  <c:v>15.1</c:v>
                </c:pt>
                <c:pt idx="430">
                  <c:v>15.1</c:v>
                </c:pt>
                <c:pt idx="431">
                  <c:v>15.1</c:v>
                </c:pt>
                <c:pt idx="432">
                  <c:v>15.1</c:v>
                </c:pt>
                <c:pt idx="433">
                  <c:v>15.1</c:v>
                </c:pt>
                <c:pt idx="434">
                  <c:v>15.1</c:v>
                </c:pt>
                <c:pt idx="435">
                  <c:v>15.1</c:v>
                </c:pt>
                <c:pt idx="436">
                  <c:v>15.1</c:v>
                </c:pt>
                <c:pt idx="437">
                  <c:v>15.1</c:v>
                </c:pt>
                <c:pt idx="438">
                  <c:v>15.1</c:v>
                </c:pt>
                <c:pt idx="439">
                  <c:v>15.1</c:v>
                </c:pt>
                <c:pt idx="440">
                  <c:v>15.1</c:v>
                </c:pt>
                <c:pt idx="441">
                  <c:v>15.1</c:v>
                </c:pt>
                <c:pt idx="442">
                  <c:v>15.1</c:v>
                </c:pt>
                <c:pt idx="443">
                  <c:v>15.1</c:v>
                </c:pt>
                <c:pt idx="444">
                  <c:v>15.1</c:v>
                </c:pt>
                <c:pt idx="445">
                  <c:v>15.1</c:v>
                </c:pt>
                <c:pt idx="446">
                  <c:v>15.1</c:v>
                </c:pt>
                <c:pt idx="447">
                  <c:v>15.1</c:v>
                </c:pt>
                <c:pt idx="448">
                  <c:v>15.1</c:v>
                </c:pt>
                <c:pt idx="449">
                  <c:v>15.1</c:v>
                </c:pt>
                <c:pt idx="450">
                  <c:v>15.1</c:v>
                </c:pt>
                <c:pt idx="451">
                  <c:v>15.1</c:v>
                </c:pt>
                <c:pt idx="452">
                  <c:v>15.1</c:v>
                </c:pt>
                <c:pt idx="453">
                  <c:v>15.1</c:v>
                </c:pt>
                <c:pt idx="454">
                  <c:v>15.1</c:v>
                </c:pt>
                <c:pt idx="455">
                  <c:v>15.1</c:v>
                </c:pt>
                <c:pt idx="456">
                  <c:v>15.1</c:v>
                </c:pt>
                <c:pt idx="457">
                  <c:v>15.1</c:v>
                </c:pt>
                <c:pt idx="458">
                  <c:v>15.1</c:v>
                </c:pt>
                <c:pt idx="459">
                  <c:v>15.1</c:v>
                </c:pt>
                <c:pt idx="460">
                  <c:v>15.1</c:v>
                </c:pt>
                <c:pt idx="461">
                  <c:v>15.1</c:v>
                </c:pt>
                <c:pt idx="462">
                  <c:v>15.1</c:v>
                </c:pt>
                <c:pt idx="463">
                  <c:v>15.1</c:v>
                </c:pt>
                <c:pt idx="464">
                  <c:v>15.1</c:v>
                </c:pt>
                <c:pt idx="465">
                  <c:v>15.1</c:v>
                </c:pt>
                <c:pt idx="466">
                  <c:v>15.1</c:v>
                </c:pt>
                <c:pt idx="467">
                  <c:v>15.1</c:v>
                </c:pt>
                <c:pt idx="468">
                  <c:v>15.1</c:v>
                </c:pt>
                <c:pt idx="469">
                  <c:v>15.1</c:v>
                </c:pt>
                <c:pt idx="470">
                  <c:v>15.1</c:v>
                </c:pt>
                <c:pt idx="471">
                  <c:v>15.1</c:v>
                </c:pt>
                <c:pt idx="472">
                  <c:v>15.1</c:v>
                </c:pt>
                <c:pt idx="473">
                  <c:v>15.1</c:v>
                </c:pt>
                <c:pt idx="474">
                  <c:v>15.1</c:v>
                </c:pt>
                <c:pt idx="475">
                  <c:v>15.1</c:v>
                </c:pt>
                <c:pt idx="476">
                  <c:v>15.1</c:v>
                </c:pt>
                <c:pt idx="477">
                  <c:v>15.1</c:v>
                </c:pt>
                <c:pt idx="478">
                  <c:v>15.1</c:v>
                </c:pt>
                <c:pt idx="479">
                  <c:v>15.1</c:v>
                </c:pt>
                <c:pt idx="480">
                  <c:v>15.1</c:v>
                </c:pt>
                <c:pt idx="481">
                  <c:v>15.1</c:v>
                </c:pt>
                <c:pt idx="482">
                  <c:v>15.1</c:v>
                </c:pt>
                <c:pt idx="483">
                  <c:v>15.1</c:v>
                </c:pt>
                <c:pt idx="484">
                  <c:v>15.1</c:v>
                </c:pt>
                <c:pt idx="485">
                  <c:v>15.1</c:v>
                </c:pt>
                <c:pt idx="486">
                  <c:v>15.1</c:v>
                </c:pt>
                <c:pt idx="487">
                  <c:v>15.1</c:v>
                </c:pt>
                <c:pt idx="488">
                  <c:v>15.1</c:v>
                </c:pt>
                <c:pt idx="489">
                  <c:v>15.1</c:v>
                </c:pt>
                <c:pt idx="490">
                  <c:v>15.1</c:v>
                </c:pt>
                <c:pt idx="491">
                  <c:v>15.1</c:v>
                </c:pt>
                <c:pt idx="492">
                  <c:v>15.1</c:v>
                </c:pt>
                <c:pt idx="493">
                  <c:v>15.1</c:v>
                </c:pt>
                <c:pt idx="494">
                  <c:v>15.1</c:v>
                </c:pt>
                <c:pt idx="495">
                  <c:v>15.1</c:v>
                </c:pt>
                <c:pt idx="496">
                  <c:v>15.1</c:v>
                </c:pt>
                <c:pt idx="497">
                  <c:v>15.1</c:v>
                </c:pt>
                <c:pt idx="498">
                  <c:v>15</c:v>
                </c:pt>
                <c:pt idx="499">
                  <c:v>15</c:v>
                </c:pt>
                <c:pt idx="500">
                  <c:v>15</c:v>
                </c:pt>
                <c:pt idx="501">
                  <c:v>15</c:v>
                </c:pt>
                <c:pt idx="502">
                  <c:v>15</c:v>
                </c:pt>
                <c:pt idx="503">
                  <c:v>15</c:v>
                </c:pt>
                <c:pt idx="504">
                  <c:v>15</c:v>
                </c:pt>
                <c:pt idx="505">
                  <c:v>15</c:v>
                </c:pt>
                <c:pt idx="506">
                  <c:v>15.1</c:v>
                </c:pt>
                <c:pt idx="507">
                  <c:v>15.1</c:v>
                </c:pt>
                <c:pt idx="508">
                  <c:v>15.1</c:v>
                </c:pt>
                <c:pt idx="509">
                  <c:v>15.1</c:v>
                </c:pt>
                <c:pt idx="510">
                  <c:v>15.1</c:v>
                </c:pt>
                <c:pt idx="511">
                  <c:v>15.1</c:v>
                </c:pt>
                <c:pt idx="512">
                  <c:v>15.1</c:v>
                </c:pt>
                <c:pt idx="513">
                  <c:v>15.1</c:v>
                </c:pt>
                <c:pt idx="514">
                  <c:v>15.1</c:v>
                </c:pt>
                <c:pt idx="515">
                  <c:v>15</c:v>
                </c:pt>
                <c:pt idx="516">
                  <c:v>15</c:v>
                </c:pt>
                <c:pt idx="517">
                  <c:v>15</c:v>
                </c:pt>
                <c:pt idx="518">
                  <c:v>15</c:v>
                </c:pt>
                <c:pt idx="519">
                  <c:v>15</c:v>
                </c:pt>
                <c:pt idx="520">
                  <c:v>15</c:v>
                </c:pt>
                <c:pt idx="521">
                  <c:v>15</c:v>
                </c:pt>
                <c:pt idx="522">
                  <c:v>15</c:v>
                </c:pt>
                <c:pt idx="523">
                  <c:v>15.1</c:v>
                </c:pt>
                <c:pt idx="524">
                  <c:v>15.1</c:v>
                </c:pt>
                <c:pt idx="525">
                  <c:v>15.1</c:v>
                </c:pt>
                <c:pt idx="526">
                  <c:v>15.1</c:v>
                </c:pt>
                <c:pt idx="527">
                  <c:v>15.1</c:v>
                </c:pt>
                <c:pt idx="528">
                  <c:v>15.1</c:v>
                </c:pt>
                <c:pt idx="529">
                  <c:v>15.1</c:v>
                </c:pt>
                <c:pt idx="530">
                  <c:v>15.1</c:v>
                </c:pt>
                <c:pt idx="531">
                  <c:v>15.1</c:v>
                </c:pt>
                <c:pt idx="532">
                  <c:v>15.1</c:v>
                </c:pt>
                <c:pt idx="533">
                  <c:v>15.1</c:v>
                </c:pt>
                <c:pt idx="534">
                  <c:v>15.1</c:v>
                </c:pt>
                <c:pt idx="535">
                  <c:v>15.1</c:v>
                </c:pt>
                <c:pt idx="536">
                  <c:v>15.1</c:v>
                </c:pt>
                <c:pt idx="537">
                  <c:v>15.1</c:v>
                </c:pt>
                <c:pt idx="538">
                  <c:v>15.1</c:v>
                </c:pt>
                <c:pt idx="539">
                  <c:v>15.1</c:v>
                </c:pt>
                <c:pt idx="540">
                  <c:v>15.1</c:v>
                </c:pt>
                <c:pt idx="541">
                  <c:v>15.1</c:v>
                </c:pt>
                <c:pt idx="542">
                  <c:v>15.1</c:v>
                </c:pt>
                <c:pt idx="543">
                  <c:v>15.1</c:v>
                </c:pt>
                <c:pt idx="544">
                  <c:v>15.1</c:v>
                </c:pt>
                <c:pt idx="545">
                  <c:v>15.1</c:v>
                </c:pt>
                <c:pt idx="546">
                  <c:v>15.1</c:v>
                </c:pt>
                <c:pt idx="547">
                  <c:v>15</c:v>
                </c:pt>
                <c:pt idx="548">
                  <c:v>15</c:v>
                </c:pt>
                <c:pt idx="549">
                  <c:v>15</c:v>
                </c:pt>
                <c:pt idx="550">
                  <c:v>15</c:v>
                </c:pt>
                <c:pt idx="551">
                  <c:v>15</c:v>
                </c:pt>
                <c:pt idx="552">
                  <c:v>15</c:v>
                </c:pt>
                <c:pt idx="553">
                  <c:v>15</c:v>
                </c:pt>
                <c:pt idx="554">
                  <c:v>15</c:v>
                </c:pt>
                <c:pt idx="555">
                  <c:v>15</c:v>
                </c:pt>
                <c:pt idx="556">
                  <c:v>15</c:v>
                </c:pt>
                <c:pt idx="557">
                  <c:v>15</c:v>
                </c:pt>
                <c:pt idx="558">
                  <c:v>15</c:v>
                </c:pt>
                <c:pt idx="559">
                  <c:v>15</c:v>
                </c:pt>
                <c:pt idx="560">
                  <c:v>15</c:v>
                </c:pt>
                <c:pt idx="561">
                  <c:v>15</c:v>
                </c:pt>
                <c:pt idx="562">
                  <c:v>15</c:v>
                </c:pt>
                <c:pt idx="563">
                  <c:v>15</c:v>
                </c:pt>
                <c:pt idx="564">
                  <c:v>15</c:v>
                </c:pt>
                <c:pt idx="565">
                  <c:v>15</c:v>
                </c:pt>
                <c:pt idx="566">
                  <c:v>15</c:v>
                </c:pt>
                <c:pt idx="567">
                  <c:v>15</c:v>
                </c:pt>
                <c:pt idx="568">
                  <c:v>15</c:v>
                </c:pt>
                <c:pt idx="569">
                  <c:v>15</c:v>
                </c:pt>
                <c:pt idx="570">
                  <c:v>15</c:v>
                </c:pt>
                <c:pt idx="571">
                  <c:v>15</c:v>
                </c:pt>
                <c:pt idx="572">
                  <c:v>15</c:v>
                </c:pt>
                <c:pt idx="573">
                  <c:v>15</c:v>
                </c:pt>
                <c:pt idx="574">
                  <c:v>15</c:v>
                </c:pt>
                <c:pt idx="575">
                  <c:v>15</c:v>
                </c:pt>
                <c:pt idx="576">
                  <c:v>15</c:v>
                </c:pt>
                <c:pt idx="577">
                  <c:v>15</c:v>
                </c:pt>
                <c:pt idx="578">
                  <c:v>15</c:v>
                </c:pt>
                <c:pt idx="579">
                  <c:v>15</c:v>
                </c:pt>
                <c:pt idx="580">
                  <c:v>15</c:v>
                </c:pt>
                <c:pt idx="581">
                  <c:v>15</c:v>
                </c:pt>
                <c:pt idx="582">
                  <c:v>15</c:v>
                </c:pt>
                <c:pt idx="583">
                  <c:v>15</c:v>
                </c:pt>
                <c:pt idx="584">
                  <c:v>15</c:v>
                </c:pt>
                <c:pt idx="585">
                  <c:v>15</c:v>
                </c:pt>
                <c:pt idx="586">
                  <c:v>15</c:v>
                </c:pt>
                <c:pt idx="587">
                  <c:v>15</c:v>
                </c:pt>
                <c:pt idx="588">
                  <c:v>15</c:v>
                </c:pt>
                <c:pt idx="589">
                  <c:v>15</c:v>
                </c:pt>
                <c:pt idx="590">
                  <c:v>15</c:v>
                </c:pt>
                <c:pt idx="591">
                  <c:v>15</c:v>
                </c:pt>
                <c:pt idx="592">
                  <c:v>15</c:v>
                </c:pt>
                <c:pt idx="593">
                  <c:v>15</c:v>
                </c:pt>
                <c:pt idx="594">
                  <c:v>15</c:v>
                </c:pt>
                <c:pt idx="595">
                  <c:v>15</c:v>
                </c:pt>
                <c:pt idx="596">
                  <c:v>15</c:v>
                </c:pt>
                <c:pt idx="597">
                  <c:v>15</c:v>
                </c:pt>
                <c:pt idx="598">
                  <c:v>15</c:v>
                </c:pt>
                <c:pt idx="599">
                  <c:v>15</c:v>
                </c:pt>
                <c:pt idx="600">
                  <c:v>15</c:v>
                </c:pt>
                <c:pt idx="601">
                  <c:v>15</c:v>
                </c:pt>
                <c:pt idx="602">
                  <c:v>15</c:v>
                </c:pt>
                <c:pt idx="603">
                  <c:v>15</c:v>
                </c:pt>
                <c:pt idx="604">
                  <c:v>15</c:v>
                </c:pt>
                <c:pt idx="605">
                  <c:v>15</c:v>
                </c:pt>
                <c:pt idx="606">
                  <c:v>15</c:v>
                </c:pt>
                <c:pt idx="607">
                  <c:v>15</c:v>
                </c:pt>
                <c:pt idx="608">
                  <c:v>15</c:v>
                </c:pt>
                <c:pt idx="609">
                  <c:v>15</c:v>
                </c:pt>
                <c:pt idx="610">
                  <c:v>15</c:v>
                </c:pt>
                <c:pt idx="611">
                  <c:v>15</c:v>
                </c:pt>
                <c:pt idx="612">
                  <c:v>15</c:v>
                </c:pt>
                <c:pt idx="613">
                  <c:v>15</c:v>
                </c:pt>
                <c:pt idx="614">
                  <c:v>15</c:v>
                </c:pt>
                <c:pt idx="615">
                  <c:v>15</c:v>
                </c:pt>
                <c:pt idx="616">
                  <c:v>15</c:v>
                </c:pt>
                <c:pt idx="617">
                  <c:v>15</c:v>
                </c:pt>
                <c:pt idx="618">
                  <c:v>15</c:v>
                </c:pt>
                <c:pt idx="619">
                  <c:v>15</c:v>
                </c:pt>
                <c:pt idx="620">
                  <c:v>15</c:v>
                </c:pt>
                <c:pt idx="621">
                  <c:v>15</c:v>
                </c:pt>
                <c:pt idx="622">
                  <c:v>15</c:v>
                </c:pt>
                <c:pt idx="623">
                  <c:v>15</c:v>
                </c:pt>
                <c:pt idx="624">
                  <c:v>15</c:v>
                </c:pt>
                <c:pt idx="625">
                  <c:v>15</c:v>
                </c:pt>
                <c:pt idx="626">
                  <c:v>15</c:v>
                </c:pt>
                <c:pt idx="627">
                  <c:v>15</c:v>
                </c:pt>
                <c:pt idx="628">
                  <c:v>15</c:v>
                </c:pt>
                <c:pt idx="629">
                  <c:v>15</c:v>
                </c:pt>
                <c:pt idx="630">
                  <c:v>15</c:v>
                </c:pt>
                <c:pt idx="631">
                  <c:v>15</c:v>
                </c:pt>
                <c:pt idx="632">
                  <c:v>15</c:v>
                </c:pt>
                <c:pt idx="633">
                  <c:v>15</c:v>
                </c:pt>
                <c:pt idx="634">
                  <c:v>15</c:v>
                </c:pt>
                <c:pt idx="635">
                  <c:v>15</c:v>
                </c:pt>
                <c:pt idx="636">
                  <c:v>15</c:v>
                </c:pt>
                <c:pt idx="637">
                  <c:v>15</c:v>
                </c:pt>
                <c:pt idx="638">
                  <c:v>15</c:v>
                </c:pt>
                <c:pt idx="639">
                  <c:v>15</c:v>
                </c:pt>
                <c:pt idx="640">
                  <c:v>15</c:v>
                </c:pt>
                <c:pt idx="641">
                  <c:v>15</c:v>
                </c:pt>
                <c:pt idx="642">
                  <c:v>15</c:v>
                </c:pt>
                <c:pt idx="643">
                  <c:v>15</c:v>
                </c:pt>
                <c:pt idx="644">
                  <c:v>15</c:v>
                </c:pt>
                <c:pt idx="645">
                  <c:v>15</c:v>
                </c:pt>
                <c:pt idx="646">
                  <c:v>15</c:v>
                </c:pt>
                <c:pt idx="647">
                  <c:v>15</c:v>
                </c:pt>
                <c:pt idx="648">
                  <c:v>15</c:v>
                </c:pt>
                <c:pt idx="649">
                  <c:v>15</c:v>
                </c:pt>
                <c:pt idx="650">
                  <c:v>15</c:v>
                </c:pt>
                <c:pt idx="651">
                  <c:v>15</c:v>
                </c:pt>
                <c:pt idx="652">
                  <c:v>15</c:v>
                </c:pt>
                <c:pt idx="653">
                  <c:v>15</c:v>
                </c:pt>
                <c:pt idx="654">
                  <c:v>15</c:v>
                </c:pt>
                <c:pt idx="655">
                  <c:v>15</c:v>
                </c:pt>
                <c:pt idx="656">
                  <c:v>15</c:v>
                </c:pt>
                <c:pt idx="657">
                  <c:v>15</c:v>
                </c:pt>
                <c:pt idx="658">
                  <c:v>15</c:v>
                </c:pt>
                <c:pt idx="659">
                  <c:v>15</c:v>
                </c:pt>
                <c:pt idx="660">
                  <c:v>15</c:v>
                </c:pt>
                <c:pt idx="661">
                  <c:v>15</c:v>
                </c:pt>
                <c:pt idx="662">
                  <c:v>15</c:v>
                </c:pt>
                <c:pt idx="663">
                  <c:v>15</c:v>
                </c:pt>
                <c:pt idx="664">
                  <c:v>15</c:v>
                </c:pt>
                <c:pt idx="665">
                  <c:v>15</c:v>
                </c:pt>
                <c:pt idx="666">
                  <c:v>15</c:v>
                </c:pt>
                <c:pt idx="667">
                  <c:v>15</c:v>
                </c:pt>
                <c:pt idx="668">
                  <c:v>15</c:v>
                </c:pt>
                <c:pt idx="669">
                  <c:v>15</c:v>
                </c:pt>
                <c:pt idx="670">
                  <c:v>15</c:v>
                </c:pt>
                <c:pt idx="671">
                  <c:v>15</c:v>
                </c:pt>
                <c:pt idx="672">
                  <c:v>15</c:v>
                </c:pt>
                <c:pt idx="673">
                  <c:v>15</c:v>
                </c:pt>
                <c:pt idx="674">
                  <c:v>15</c:v>
                </c:pt>
                <c:pt idx="675">
                  <c:v>15</c:v>
                </c:pt>
                <c:pt idx="676">
                  <c:v>15</c:v>
                </c:pt>
                <c:pt idx="677">
                  <c:v>15</c:v>
                </c:pt>
                <c:pt idx="678">
                  <c:v>15</c:v>
                </c:pt>
                <c:pt idx="679">
                  <c:v>15</c:v>
                </c:pt>
                <c:pt idx="680">
                  <c:v>15</c:v>
                </c:pt>
                <c:pt idx="681">
                  <c:v>15</c:v>
                </c:pt>
                <c:pt idx="682">
                  <c:v>15</c:v>
                </c:pt>
                <c:pt idx="683">
                  <c:v>15</c:v>
                </c:pt>
                <c:pt idx="684">
                  <c:v>15</c:v>
                </c:pt>
                <c:pt idx="685">
                  <c:v>15</c:v>
                </c:pt>
                <c:pt idx="686">
                  <c:v>15</c:v>
                </c:pt>
                <c:pt idx="687">
                  <c:v>15</c:v>
                </c:pt>
                <c:pt idx="688">
                  <c:v>15</c:v>
                </c:pt>
                <c:pt idx="689">
                  <c:v>15</c:v>
                </c:pt>
                <c:pt idx="690">
                  <c:v>15</c:v>
                </c:pt>
                <c:pt idx="691">
                  <c:v>15</c:v>
                </c:pt>
                <c:pt idx="692">
                  <c:v>15</c:v>
                </c:pt>
                <c:pt idx="693">
                  <c:v>15</c:v>
                </c:pt>
                <c:pt idx="694">
                  <c:v>15</c:v>
                </c:pt>
                <c:pt idx="695">
                  <c:v>15</c:v>
                </c:pt>
                <c:pt idx="696">
                  <c:v>15</c:v>
                </c:pt>
                <c:pt idx="697">
                  <c:v>15</c:v>
                </c:pt>
                <c:pt idx="698">
                  <c:v>15</c:v>
                </c:pt>
                <c:pt idx="699">
                  <c:v>15</c:v>
                </c:pt>
                <c:pt idx="700">
                  <c:v>15</c:v>
                </c:pt>
                <c:pt idx="701">
                  <c:v>15</c:v>
                </c:pt>
                <c:pt idx="702">
                  <c:v>15</c:v>
                </c:pt>
                <c:pt idx="703">
                  <c:v>15</c:v>
                </c:pt>
                <c:pt idx="704">
                  <c:v>15</c:v>
                </c:pt>
                <c:pt idx="705">
                  <c:v>15</c:v>
                </c:pt>
                <c:pt idx="706">
                  <c:v>15</c:v>
                </c:pt>
                <c:pt idx="707">
                  <c:v>15</c:v>
                </c:pt>
                <c:pt idx="708">
                  <c:v>15</c:v>
                </c:pt>
                <c:pt idx="709">
                  <c:v>15</c:v>
                </c:pt>
                <c:pt idx="710">
                  <c:v>15</c:v>
                </c:pt>
                <c:pt idx="711">
                  <c:v>15</c:v>
                </c:pt>
                <c:pt idx="712">
                  <c:v>15</c:v>
                </c:pt>
                <c:pt idx="713">
                  <c:v>15</c:v>
                </c:pt>
                <c:pt idx="714">
                  <c:v>15</c:v>
                </c:pt>
                <c:pt idx="715">
                  <c:v>15</c:v>
                </c:pt>
                <c:pt idx="716">
                  <c:v>15</c:v>
                </c:pt>
                <c:pt idx="717">
                  <c:v>15</c:v>
                </c:pt>
                <c:pt idx="718">
                  <c:v>15</c:v>
                </c:pt>
                <c:pt idx="719">
                  <c:v>15</c:v>
                </c:pt>
                <c:pt idx="720">
                  <c:v>15</c:v>
                </c:pt>
                <c:pt idx="721">
                  <c:v>15</c:v>
                </c:pt>
                <c:pt idx="722">
                  <c:v>15</c:v>
                </c:pt>
                <c:pt idx="723">
                  <c:v>15</c:v>
                </c:pt>
                <c:pt idx="724">
                  <c:v>15</c:v>
                </c:pt>
                <c:pt idx="725">
                  <c:v>15</c:v>
                </c:pt>
                <c:pt idx="726">
                  <c:v>15</c:v>
                </c:pt>
                <c:pt idx="727">
                  <c:v>15</c:v>
                </c:pt>
                <c:pt idx="728">
                  <c:v>15</c:v>
                </c:pt>
                <c:pt idx="729">
                  <c:v>15</c:v>
                </c:pt>
                <c:pt idx="730">
                  <c:v>15</c:v>
                </c:pt>
                <c:pt idx="731">
                  <c:v>15</c:v>
                </c:pt>
                <c:pt idx="732">
                  <c:v>15</c:v>
                </c:pt>
                <c:pt idx="733">
                  <c:v>15</c:v>
                </c:pt>
                <c:pt idx="734">
                  <c:v>15</c:v>
                </c:pt>
                <c:pt idx="735">
                  <c:v>15</c:v>
                </c:pt>
                <c:pt idx="736">
                  <c:v>15</c:v>
                </c:pt>
                <c:pt idx="737">
                  <c:v>15</c:v>
                </c:pt>
                <c:pt idx="738">
                  <c:v>15</c:v>
                </c:pt>
                <c:pt idx="739">
                  <c:v>15</c:v>
                </c:pt>
                <c:pt idx="740">
                  <c:v>15</c:v>
                </c:pt>
                <c:pt idx="741">
                  <c:v>15</c:v>
                </c:pt>
                <c:pt idx="742">
                  <c:v>15</c:v>
                </c:pt>
                <c:pt idx="743">
                  <c:v>15</c:v>
                </c:pt>
                <c:pt idx="744">
                  <c:v>15</c:v>
                </c:pt>
                <c:pt idx="745">
                  <c:v>15</c:v>
                </c:pt>
                <c:pt idx="746">
                  <c:v>15</c:v>
                </c:pt>
                <c:pt idx="747">
                  <c:v>15</c:v>
                </c:pt>
                <c:pt idx="748">
                  <c:v>15</c:v>
                </c:pt>
                <c:pt idx="749">
                  <c:v>15</c:v>
                </c:pt>
                <c:pt idx="750">
                  <c:v>15</c:v>
                </c:pt>
                <c:pt idx="751">
                  <c:v>15</c:v>
                </c:pt>
                <c:pt idx="752">
                  <c:v>15</c:v>
                </c:pt>
                <c:pt idx="753">
                  <c:v>15</c:v>
                </c:pt>
                <c:pt idx="754">
                  <c:v>15</c:v>
                </c:pt>
                <c:pt idx="755">
                  <c:v>15</c:v>
                </c:pt>
                <c:pt idx="756">
                  <c:v>15</c:v>
                </c:pt>
                <c:pt idx="757">
                  <c:v>15</c:v>
                </c:pt>
                <c:pt idx="758">
                  <c:v>15</c:v>
                </c:pt>
                <c:pt idx="759">
                  <c:v>15</c:v>
                </c:pt>
                <c:pt idx="760">
                  <c:v>15</c:v>
                </c:pt>
                <c:pt idx="761">
                  <c:v>15</c:v>
                </c:pt>
                <c:pt idx="762">
                  <c:v>15</c:v>
                </c:pt>
                <c:pt idx="763">
                  <c:v>15</c:v>
                </c:pt>
                <c:pt idx="764">
                  <c:v>15</c:v>
                </c:pt>
                <c:pt idx="765">
                  <c:v>15</c:v>
                </c:pt>
                <c:pt idx="766">
                  <c:v>15</c:v>
                </c:pt>
                <c:pt idx="767">
                  <c:v>15</c:v>
                </c:pt>
                <c:pt idx="768">
                  <c:v>15</c:v>
                </c:pt>
                <c:pt idx="769">
                  <c:v>15</c:v>
                </c:pt>
                <c:pt idx="770">
                  <c:v>15</c:v>
                </c:pt>
                <c:pt idx="771">
                  <c:v>15</c:v>
                </c:pt>
                <c:pt idx="772">
                  <c:v>15</c:v>
                </c:pt>
                <c:pt idx="773">
                  <c:v>15</c:v>
                </c:pt>
                <c:pt idx="774">
                  <c:v>15</c:v>
                </c:pt>
                <c:pt idx="775">
                  <c:v>15</c:v>
                </c:pt>
                <c:pt idx="776">
                  <c:v>15.1</c:v>
                </c:pt>
                <c:pt idx="777">
                  <c:v>15.1</c:v>
                </c:pt>
                <c:pt idx="778">
                  <c:v>15.1</c:v>
                </c:pt>
                <c:pt idx="779">
                  <c:v>15.1</c:v>
                </c:pt>
                <c:pt idx="780">
                  <c:v>15.1</c:v>
                </c:pt>
                <c:pt idx="781">
                  <c:v>15.1</c:v>
                </c:pt>
                <c:pt idx="782">
                  <c:v>15.1</c:v>
                </c:pt>
                <c:pt idx="783">
                  <c:v>15.1</c:v>
                </c:pt>
                <c:pt idx="784">
                  <c:v>15.1</c:v>
                </c:pt>
                <c:pt idx="785">
                  <c:v>15.1</c:v>
                </c:pt>
                <c:pt idx="786">
                  <c:v>15.1</c:v>
                </c:pt>
                <c:pt idx="787">
                  <c:v>15.1</c:v>
                </c:pt>
                <c:pt idx="788">
                  <c:v>15.1</c:v>
                </c:pt>
                <c:pt idx="789">
                  <c:v>15.1</c:v>
                </c:pt>
                <c:pt idx="790">
                  <c:v>15.1</c:v>
                </c:pt>
                <c:pt idx="791">
                  <c:v>15.1</c:v>
                </c:pt>
                <c:pt idx="792">
                  <c:v>15.1</c:v>
                </c:pt>
                <c:pt idx="793">
                  <c:v>15.1</c:v>
                </c:pt>
                <c:pt idx="794">
                  <c:v>15.1</c:v>
                </c:pt>
                <c:pt idx="795">
                  <c:v>15.1</c:v>
                </c:pt>
                <c:pt idx="796">
                  <c:v>15.1</c:v>
                </c:pt>
                <c:pt idx="797">
                  <c:v>15.1</c:v>
                </c:pt>
                <c:pt idx="798">
                  <c:v>15.1</c:v>
                </c:pt>
                <c:pt idx="799">
                  <c:v>15.1</c:v>
                </c:pt>
                <c:pt idx="800">
                  <c:v>15.1</c:v>
                </c:pt>
                <c:pt idx="801">
                  <c:v>15.1</c:v>
                </c:pt>
                <c:pt idx="802">
                  <c:v>15.1</c:v>
                </c:pt>
                <c:pt idx="803">
                  <c:v>15.1</c:v>
                </c:pt>
                <c:pt idx="804">
                  <c:v>15.1</c:v>
                </c:pt>
                <c:pt idx="805">
                  <c:v>15.1</c:v>
                </c:pt>
                <c:pt idx="806">
                  <c:v>15.1</c:v>
                </c:pt>
                <c:pt idx="807">
                  <c:v>15.1</c:v>
                </c:pt>
                <c:pt idx="808">
                  <c:v>15.1</c:v>
                </c:pt>
                <c:pt idx="809">
                  <c:v>15.1</c:v>
                </c:pt>
                <c:pt idx="810">
                  <c:v>15.1</c:v>
                </c:pt>
                <c:pt idx="811">
                  <c:v>15.1</c:v>
                </c:pt>
                <c:pt idx="812">
                  <c:v>15.1</c:v>
                </c:pt>
                <c:pt idx="813">
                  <c:v>15.1</c:v>
                </c:pt>
                <c:pt idx="814">
                  <c:v>15.1</c:v>
                </c:pt>
                <c:pt idx="815">
                  <c:v>15.1</c:v>
                </c:pt>
                <c:pt idx="816">
                  <c:v>15.1</c:v>
                </c:pt>
                <c:pt idx="817">
                  <c:v>15.2</c:v>
                </c:pt>
                <c:pt idx="818">
                  <c:v>15.2</c:v>
                </c:pt>
                <c:pt idx="819">
                  <c:v>15.2</c:v>
                </c:pt>
                <c:pt idx="820">
                  <c:v>15.2</c:v>
                </c:pt>
                <c:pt idx="821">
                  <c:v>15.2</c:v>
                </c:pt>
                <c:pt idx="822">
                  <c:v>15.2</c:v>
                </c:pt>
                <c:pt idx="823">
                  <c:v>15.2</c:v>
                </c:pt>
                <c:pt idx="824">
                  <c:v>15.2</c:v>
                </c:pt>
                <c:pt idx="825">
                  <c:v>15.3</c:v>
                </c:pt>
                <c:pt idx="826">
                  <c:v>15.3</c:v>
                </c:pt>
                <c:pt idx="827">
                  <c:v>15.3</c:v>
                </c:pt>
                <c:pt idx="828">
                  <c:v>15.3</c:v>
                </c:pt>
                <c:pt idx="829">
                  <c:v>15.3</c:v>
                </c:pt>
                <c:pt idx="830">
                  <c:v>15.3</c:v>
                </c:pt>
                <c:pt idx="831">
                  <c:v>15.3</c:v>
                </c:pt>
                <c:pt idx="832">
                  <c:v>15.3</c:v>
                </c:pt>
                <c:pt idx="833">
                  <c:v>15.3</c:v>
                </c:pt>
                <c:pt idx="834">
                  <c:v>15.3</c:v>
                </c:pt>
                <c:pt idx="835">
                  <c:v>15.3</c:v>
                </c:pt>
                <c:pt idx="836">
                  <c:v>15.3</c:v>
                </c:pt>
                <c:pt idx="837">
                  <c:v>15.3</c:v>
                </c:pt>
                <c:pt idx="838">
                  <c:v>15.3</c:v>
                </c:pt>
                <c:pt idx="839">
                  <c:v>15.3</c:v>
                </c:pt>
                <c:pt idx="840">
                  <c:v>15.3</c:v>
                </c:pt>
                <c:pt idx="841">
                  <c:v>15.4</c:v>
                </c:pt>
                <c:pt idx="842">
                  <c:v>15.4</c:v>
                </c:pt>
                <c:pt idx="843">
                  <c:v>15.4</c:v>
                </c:pt>
                <c:pt idx="844">
                  <c:v>15.4</c:v>
                </c:pt>
                <c:pt idx="845">
                  <c:v>15.4</c:v>
                </c:pt>
                <c:pt idx="846">
                  <c:v>15.4</c:v>
                </c:pt>
                <c:pt idx="847">
                  <c:v>15.4</c:v>
                </c:pt>
                <c:pt idx="848">
                  <c:v>15.4</c:v>
                </c:pt>
                <c:pt idx="849">
                  <c:v>15.4</c:v>
                </c:pt>
                <c:pt idx="850">
                  <c:v>15.4</c:v>
                </c:pt>
                <c:pt idx="851">
                  <c:v>15.4</c:v>
                </c:pt>
                <c:pt idx="852">
                  <c:v>15.4</c:v>
                </c:pt>
                <c:pt idx="853">
                  <c:v>15.4</c:v>
                </c:pt>
                <c:pt idx="854">
                  <c:v>15.4</c:v>
                </c:pt>
                <c:pt idx="855">
                  <c:v>15.4</c:v>
                </c:pt>
                <c:pt idx="856">
                  <c:v>15.4</c:v>
                </c:pt>
                <c:pt idx="857">
                  <c:v>15.4</c:v>
                </c:pt>
                <c:pt idx="858">
                  <c:v>15.6</c:v>
                </c:pt>
                <c:pt idx="859">
                  <c:v>15.6</c:v>
                </c:pt>
                <c:pt idx="860">
                  <c:v>15.6</c:v>
                </c:pt>
                <c:pt idx="861">
                  <c:v>15.6</c:v>
                </c:pt>
                <c:pt idx="862">
                  <c:v>15.6</c:v>
                </c:pt>
                <c:pt idx="863">
                  <c:v>15.6</c:v>
                </c:pt>
                <c:pt idx="864">
                  <c:v>15.6</c:v>
                </c:pt>
                <c:pt idx="865">
                  <c:v>15.6</c:v>
                </c:pt>
                <c:pt idx="866">
                  <c:v>15.6</c:v>
                </c:pt>
                <c:pt idx="867">
                  <c:v>15.6</c:v>
                </c:pt>
                <c:pt idx="868">
                  <c:v>15.6</c:v>
                </c:pt>
                <c:pt idx="869">
                  <c:v>15.6</c:v>
                </c:pt>
                <c:pt idx="870">
                  <c:v>15.6</c:v>
                </c:pt>
                <c:pt idx="871">
                  <c:v>15.6</c:v>
                </c:pt>
                <c:pt idx="872">
                  <c:v>15.6</c:v>
                </c:pt>
                <c:pt idx="873">
                  <c:v>15.6</c:v>
                </c:pt>
                <c:pt idx="874">
                  <c:v>15.7</c:v>
                </c:pt>
                <c:pt idx="875">
                  <c:v>15.7</c:v>
                </c:pt>
                <c:pt idx="876">
                  <c:v>15.7</c:v>
                </c:pt>
                <c:pt idx="877">
                  <c:v>15.7</c:v>
                </c:pt>
                <c:pt idx="878">
                  <c:v>15.7</c:v>
                </c:pt>
                <c:pt idx="879">
                  <c:v>15.7</c:v>
                </c:pt>
                <c:pt idx="880">
                  <c:v>15.7</c:v>
                </c:pt>
                <c:pt idx="881">
                  <c:v>15.7</c:v>
                </c:pt>
                <c:pt idx="882">
                  <c:v>15.8</c:v>
                </c:pt>
                <c:pt idx="883">
                  <c:v>15.8</c:v>
                </c:pt>
                <c:pt idx="884">
                  <c:v>15.8</c:v>
                </c:pt>
                <c:pt idx="885">
                  <c:v>15.8</c:v>
                </c:pt>
                <c:pt idx="886">
                  <c:v>15.8</c:v>
                </c:pt>
                <c:pt idx="887">
                  <c:v>15.8</c:v>
                </c:pt>
                <c:pt idx="888">
                  <c:v>15.8</c:v>
                </c:pt>
                <c:pt idx="889">
                  <c:v>15.8</c:v>
                </c:pt>
                <c:pt idx="890">
                  <c:v>15.9</c:v>
                </c:pt>
                <c:pt idx="891">
                  <c:v>15.9</c:v>
                </c:pt>
                <c:pt idx="892">
                  <c:v>15.9</c:v>
                </c:pt>
                <c:pt idx="893">
                  <c:v>15.9</c:v>
                </c:pt>
                <c:pt idx="894">
                  <c:v>15.9</c:v>
                </c:pt>
                <c:pt idx="895">
                  <c:v>15.9</c:v>
                </c:pt>
                <c:pt idx="896">
                  <c:v>15.9</c:v>
                </c:pt>
                <c:pt idx="897">
                  <c:v>15.9</c:v>
                </c:pt>
                <c:pt idx="898">
                  <c:v>15.9</c:v>
                </c:pt>
                <c:pt idx="899">
                  <c:v>15.9</c:v>
                </c:pt>
                <c:pt idx="900">
                  <c:v>15.9</c:v>
                </c:pt>
                <c:pt idx="901">
                  <c:v>15.9</c:v>
                </c:pt>
                <c:pt idx="902">
                  <c:v>15.9</c:v>
                </c:pt>
                <c:pt idx="903">
                  <c:v>15.9</c:v>
                </c:pt>
                <c:pt idx="904">
                  <c:v>15.9</c:v>
                </c:pt>
                <c:pt idx="905">
                  <c:v>15.9</c:v>
                </c:pt>
                <c:pt idx="906">
                  <c:v>15.9</c:v>
                </c:pt>
                <c:pt idx="907">
                  <c:v>16</c:v>
                </c:pt>
                <c:pt idx="908">
                  <c:v>16</c:v>
                </c:pt>
                <c:pt idx="909">
                  <c:v>16</c:v>
                </c:pt>
                <c:pt idx="910">
                  <c:v>16</c:v>
                </c:pt>
                <c:pt idx="911">
                  <c:v>16</c:v>
                </c:pt>
                <c:pt idx="912">
                  <c:v>16</c:v>
                </c:pt>
                <c:pt idx="913">
                  <c:v>16</c:v>
                </c:pt>
                <c:pt idx="914">
                  <c:v>16</c:v>
                </c:pt>
                <c:pt idx="915">
                  <c:v>16</c:v>
                </c:pt>
                <c:pt idx="916">
                  <c:v>16</c:v>
                </c:pt>
                <c:pt idx="917">
                  <c:v>16</c:v>
                </c:pt>
                <c:pt idx="918">
                  <c:v>16</c:v>
                </c:pt>
                <c:pt idx="919">
                  <c:v>16</c:v>
                </c:pt>
                <c:pt idx="920">
                  <c:v>16</c:v>
                </c:pt>
                <c:pt idx="921">
                  <c:v>16</c:v>
                </c:pt>
                <c:pt idx="922">
                  <c:v>16</c:v>
                </c:pt>
                <c:pt idx="923">
                  <c:v>16</c:v>
                </c:pt>
                <c:pt idx="924">
                  <c:v>16</c:v>
                </c:pt>
                <c:pt idx="925">
                  <c:v>16</c:v>
                </c:pt>
                <c:pt idx="926">
                  <c:v>16</c:v>
                </c:pt>
                <c:pt idx="927">
                  <c:v>16</c:v>
                </c:pt>
                <c:pt idx="928">
                  <c:v>16</c:v>
                </c:pt>
                <c:pt idx="929">
                  <c:v>16</c:v>
                </c:pt>
                <c:pt idx="930">
                  <c:v>16</c:v>
                </c:pt>
                <c:pt idx="931">
                  <c:v>16</c:v>
                </c:pt>
                <c:pt idx="932">
                  <c:v>16</c:v>
                </c:pt>
                <c:pt idx="933">
                  <c:v>16</c:v>
                </c:pt>
                <c:pt idx="934">
                  <c:v>16</c:v>
                </c:pt>
                <c:pt idx="935">
                  <c:v>16</c:v>
                </c:pt>
                <c:pt idx="936">
                  <c:v>16</c:v>
                </c:pt>
                <c:pt idx="937">
                  <c:v>16</c:v>
                </c:pt>
                <c:pt idx="938">
                  <c:v>16</c:v>
                </c:pt>
                <c:pt idx="939">
                  <c:v>16</c:v>
                </c:pt>
                <c:pt idx="940">
                  <c:v>16</c:v>
                </c:pt>
                <c:pt idx="941">
                  <c:v>16</c:v>
                </c:pt>
                <c:pt idx="942">
                  <c:v>16</c:v>
                </c:pt>
                <c:pt idx="943">
                  <c:v>16</c:v>
                </c:pt>
                <c:pt idx="944">
                  <c:v>16</c:v>
                </c:pt>
                <c:pt idx="945">
                  <c:v>16</c:v>
                </c:pt>
                <c:pt idx="946">
                  <c:v>16</c:v>
                </c:pt>
                <c:pt idx="947">
                  <c:v>16</c:v>
                </c:pt>
                <c:pt idx="948">
                  <c:v>16</c:v>
                </c:pt>
                <c:pt idx="949">
                  <c:v>16</c:v>
                </c:pt>
                <c:pt idx="950">
                  <c:v>16</c:v>
                </c:pt>
                <c:pt idx="951">
                  <c:v>16</c:v>
                </c:pt>
                <c:pt idx="952">
                  <c:v>16</c:v>
                </c:pt>
                <c:pt idx="953">
                  <c:v>16</c:v>
                </c:pt>
                <c:pt idx="954">
                  <c:v>16</c:v>
                </c:pt>
                <c:pt idx="955">
                  <c:v>16</c:v>
                </c:pt>
                <c:pt idx="956">
                  <c:v>16</c:v>
                </c:pt>
                <c:pt idx="957">
                  <c:v>16</c:v>
                </c:pt>
                <c:pt idx="958">
                  <c:v>16</c:v>
                </c:pt>
                <c:pt idx="959">
                  <c:v>16</c:v>
                </c:pt>
                <c:pt idx="960">
                  <c:v>16</c:v>
                </c:pt>
                <c:pt idx="961">
                  <c:v>16</c:v>
                </c:pt>
                <c:pt idx="962">
                  <c:v>16.100000000000001</c:v>
                </c:pt>
                <c:pt idx="963">
                  <c:v>16.100000000000001</c:v>
                </c:pt>
                <c:pt idx="964">
                  <c:v>16.100000000000001</c:v>
                </c:pt>
                <c:pt idx="965">
                  <c:v>16.100000000000001</c:v>
                </c:pt>
                <c:pt idx="966">
                  <c:v>16.100000000000001</c:v>
                </c:pt>
                <c:pt idx="967">
                  <c:v>16.100000000000001</c:v>
                </c:pt>
                <c:pt idx="968">
                  <c:v>16.100000000000001</c:v>
                </c:pt>
                <c:pt idx="969">
                  <c:v>16.100000000000001</c:v>
                </c:pt>
                <c:pt idx="970">
                  <c:v>16.2</c:v>
                </c:pt>
                <c:pt idx="971">
                  <c:v>16.2</c:v>
                </c:pt>
                <c:pt idx="972">
                  <c:v>16.2</c:v>
                </c:pt>
                <c:pt idx="973">
                  <c:v>16.2</c:v>
                </c:pt>
                <c:pt idx="974">
                  <c:v>16.2</c:v>
                </c:pt>
                <c:pt idx="975">
                  <c:v>16.2</c:v>
                </c:pt>
                <c:pt idx="976">
                  <c:v>16.2</c:v>
                </c:pt>
                <c:pt idx="977">
                  <c:v>16.2</c:v>
                </c:pt>
                <c:pt idx="978">
                  <c:v>16.2</c:v>
                </c:pt>
                <c:pt idx="979">
                  <c:v>16.2</c:v>
                </c:pt>
                <c:pt idx="980">
                  <c:v>16.2</c:v>
                </c:pt>
                <c:pt idx="981">
                  <c:v>16.2</c:v>
                </c:pt>
                <c:pt idx="982">
                  <c:v>16.2</c:v>
                </c:pt>
                <c:pt idx="983">
                  <c:v>16.2</c:v>
                </c:pt>
                <c:pt idx="984">
                  <c:v>16.2</c:v>
                </c:pt>
                <c:pt idx="985">
                  <c:v>16.2</c:v>
                </c:pt>
                <c:pt idx="986">
                  <c:v>16.2</c:v>
                </c:pt>
                <c:pt idx="987">
                  <c:v>16.2</c:v>
                </c:pt>
                <c:pt idx="988">
                  <c:v>16.2</c:v>
                </c:pt>
                <c:pt idx="989">
                  <c:v>16.2</c:v>
                </c:pt>
                <c:pt idx="990">
                  <c:v>16.2</c:v>
                </c:pt>
                <c:pt idx="991">
                  <c:v>16.2</c:v>
                </c:pt>
                <c:pt idx="992">
                  <c:v>16.2</c:v>
                </c:pt>
                <c:pt idx="993">
                  <c:v>16.2</c:v>
                </c:pt>
                <c:pt idx="994">
                  <c:v>16.2</c:v>
                </c:pt>
                <c:pt idx="995">
                  <c:v>16.2</c:v>
                </c:pt>
                <c:pt idx="996">
                  <c:v>16.2</c:v>
                </c:pt>
                <c:pt idx="997">
                  <c:v>16.2</c:v>
                </c:pt>
                <c:pt idx="998">
                  <c:v>16.2</c:v>
                </c:pt>
                <c:pt idx="999">
                  <c:v>16.2</c:v>
                </c:pt>
                <c:pt idx="1000">
                  <c:v>16.2</c:v>
                </c:pt>
                <c:pt idx="1001">
                  <c:v>16.2</c:v>
                </c:pt>
                <c:pt idx="1002">
                  <c:v>16.2</c:v>
                </c:pt>
                <c:pt idx="1003">
                  <c:v>16.2</c:v>
                </c:pt>
                <c:pt idx="1004">
                  <c:v>16.2</c:v>
                </c:pt>
                <c:pt idx="1005">
                  <c:v>16.2</c:v>
                </c:pt>
                <c:pt idx="1006">
                  <c:v>16.2</c:v>
                </c:pt>
                <c:pt idx="1007">
                  <c:v>16.2</c:v>
                </c:pt>
                <c:pt idx="1008">
                  <c:v>16.2</c:v>
                </c:pt>
                <c:pt idx="1009">
                  <c:v>16.2</c:v>
                </c:pt>
                <c:pt idx="1010">
                  <c:v>16.2</c:v>
                </c:pt>
                <c:pt idx="1011">
                  <c:v>16.2</c:v>
                </c:pt>
                <c:pt idx="1012">
                  <c:v>16.3</c:v>
                </c:pt>
                <c:pt idx="1013">
                  <c:v>16.3</c:v>
                </c:pt>
                <c:pt idx="1014">
                  <c:v>16.3</c:v>
                </c:pt>
                <c:pt idx="1015">
                  <c:v>16.3</c:v>
                </c:pt>
                <c:pt idx="1016">
                  <c:v>16.3</c:v>
                </c:pt>
                <c:pt idx="1017">
                  <c:v>16.3</c:v>
                </c:pt>
                <c:pt idx="1018">
                  <c:v>16.3</c:v>
                </c:pt>
                <c:pt idx="1019">
                  <c:v>16.3</c:v>
                </c:pt>
                <c:pt idx="1020">
                  <c:v>16.3</c:v>
                </c:pt>
                <c:pt idx="1021">
                  <c:v>16.3</c:v>
                </c:pt>
                <c:pt idx="1022">
                  <c:v>16.3</c:v>
                </c:pt>
                <c:pt idx="1023">
                  <c:v>16.3</c:v>
                </c:pt>
                <c:pt idx="1024">
                  <c:v>16.3</c:v>
                </c:pt>
                <c:pt idx="1025">
                  <c:v>16.3</c:v>
                </c:pt>
                <c:pt idx="1026">
                  <c:v>16.3</c:v>
                </c:pt>
                <c:pt idx="1027">
                  <c:v>16.3</c:v>
                </c:pt>
                <c:pt idx="1028">
                  <c:v>16.3</c:v>
                </c:pt>
                <c:pt idx="1029">
                  <c:v>16.3</c:v>
                </c:pt>
                <c:pt idx="1030">
                  <c:v>16.3</c:v>
                </c:pt>
                <c:pt idx="1031">
                  <c:v>16.3</c:v>
                </c:pt>
                <c:pt idx="1032">
                  <c:v>16.3</c:v>
                </c:pt>
                <c:pt idx="1033">
                  <c:v>16.3</c:v>
                </c:pt>
                <c:pt idx="1034">
                  <c:v>16.3</c:v>
                </c:pt>
                <c:pt idx="1035">
                  <c:v>16.3</c:v>
                </c:pt>
                <c:pt idx="1036">
                  <c:v>16.3</c:v>
                </c:pt>
                <c:pt idx="1037">
                  <c:v>16.3</c:v>
                </c:pt>
                <c:pt idx="1038">
                  <c:v>16.3</c:v>
                </c:pt>
                <c:pt idx="1039">
                  <c:v>16.3</c:v>
                </c:pt>
                <c:pt idx="1040">
                  <c:v>16.3</c:v>
                </c:pt>
                <c:pt idx="1041">
                  <c:v>16.3</c:v>
                </c:pt>
                <c:pt idx="1042">
                  <c:v>16.3</c:v>
                </c:pt>
                <c:pt idx="1043">
                  <c:v>16.3</c:v>
                </c:pt>
                <c:pt idx="1044">
                  <c:v>16.5</c:v>
                </c:pt>
                <c:pt idx="1045">
                  <c:v>16.5</c:v>
                </c:pt>
                <c:pt idx="1046">
                  <c:v>16.5</c:v>
                </c:pt>
                <c:pt idx="1047">
                  <c:v>16.5</c:v>
                </c:pt>
                <c:pt idx="1048">
                  <c:v>16.5</c:v>
                </c:pt>
                <c:pt idx="1049">
                  <c:v>16.5</c:v>
                </c:pt>
                <c:pt idx="1050">
                  <c:v>16.5</c:v>
                </c:pt>
                <c:pt idx="1051">
                  <c:v>16.5</c:v>
                </c:pt>
                <c:pt idx="1052">
                  <c:v>16.5</c:v>
                </c:pt>
                <c:pt idx="1053">
                  <c:v>16.5</c:v>
                </c:pt>
                <c:pt idx="1054">
                  <c:v>16.5</c:v>
                </c:pt>
                <c:pt idx="1055">
                  <c:v>16.5</c:v>
                </c:pt>
                <c:pt idx="1056">
                  <c:v>16.5</c:v>
                </c:pt>
                <c:pt idx="1057">
                  <c:v>16.5</c:v>
                </c:pt>
                <c:pt idx="1058">
                  <c:v>16.5</c:v>
                </c:pt>
                <c:pt idx="1059">
                  <c:v>16.5</c:v>
                </c:pt>
                <c:pt idx="1060">
                  <c:v>16.5</c:v>
                </c:pt>
                <c:pt idx="1061">
                  <c:v>16.5</c:v>
                </c:pt>
                <c:pt idx="1062">
                  <c:v>16.5</c:v>
                </c:pt>
                <c:pt idx="1063">
                  <c:v>16.5</c:v>
                </c:pt>
                <c:pt idx="1064">
                  <c:v>16.5</c:v>
                </c:pt>
                <c:pt idx="1065">
                  <c:v>16.5</c:v>
                </c:pt>
                <c:pt idx="1066">
                  <c:v>16.5</c:v>
                </c:pt>
                <c:pt idx="1067">
                  <c:v>16.5</c:v>
                </c:pt>
                <c:pt idx="1068">
                  <c:v>16.5</c:v>
                </c:pt>
                <c:pt idx="1069">
                  <c:v>16.5</c:v>
                </c:pt>
                <c:pt idx="1070">
                  <c:v>16.5</c:v>
                </c:pt>
                <c:pt idx="1071">
                  <c:v>16.5</c:v>
                </c:pt>
                <c:pt idx="1072">
                  <c:v>16.5</c:v>
                </c:pt>
                <c:pt idx="1073">
                  <c:v>16.5</c:v>
                </c:pt>
                <c:pt idx="1074">
                  <c:v>16.5</c:v>
                </c:pt>
                <c:pt idx="1075">
                  <c:v>16.5</c:v>
                </c:pt>
                <c:pt idx="1076">
                  <c:v>16.5</c:v>
                </c:pt>
                <c:pt idx="1077">
                  <c:v>16.5</c:v>
                </c:pt>
                <c:pt idx="1078">
                  <c:v>16.5</c:v>
                </c:pt>
                <c:pt idx="1079">
                  <c:v>16.5</c:v>
                </c:pt>
                <c:pt idx="1080">
                  <c:v>16.5</c:v>
                </c:pt>
                <c:pt idx="1081">
                  <c:v>16.5</c:v>
                </c:pt>
                <c:pt idx="1082">
                  <c:v>16.5</c:v>
                </c:pt>
                <c:pt idx="1083">
                  <c:v>16.5</c:v>
                </c:pt>
                <c:pt idx="1084">
                  <c:v>16.5</c:v>
                </c:pt>
                <c:pt idx="1085">
                  <c:v>16.600000000000001</c:v>
                </c:pt>
                <c:pt idx="1086">
                  <c:v>16.600000000000001</c:v>
                </c:pt>
                <c:pt idx="1087">
                  <c:v>16.600000000000001</c:v>
                </c:pt>
                <c:pt idx="1088">
                  <c:v>16.600000000000001</c:v>
                </c:pt>
                <c:pt idx="1089">
                  <c:v>16.600000000000001</c:v>
                </c:pt>
                <c:pt idx="1090">
                  <c:v>16.600000000000001</c:v>
                </c:pt>
                <c:pt idx="1091">
                  <c:v>16.600000000000001</c:v>
                </c:pt>
                <c:pt idx="1092">
                  <c:v>16.600000000000001</c:v>
                </c:pt>
                <c:pt idx="1093">
                  <c:v>16.600000000000001</c:v>
                </c:pt>
                <c:pt idx="1094">
                  <c:v>16.600000000000001</c:v>
                </c:pt>
                <c:pt idx="1095">
                  <c:v>16.600000000000001</c:v>
                </c:pt>
                <c:pt idx="1096">
                  <c:v>16.600000000000001</c:v>
                </c:pt>
                <c:pt idx="1097">
                  <c:v>16.600000000000001</c:v>
                </c:pt>
                <c:pt idx="1098">
                  <c:v>16.600000000000001</c:v>
                </c:pt>
                <c:pt idx="1099">
                  <c:v>16.600000000000001</c:v>
                </c:pt>
                <c:pt idx="1100">
                  <c:v>16.600000000000001</c:v>
                </c:pt>
                <c:pt idx="1101">
                  <c:v>16.600000000000001</c:v>
                </c:pt>
                <c:pt idx="1102">
                  <c:v>16.600000000000001</c:v>
                </c:pt>
                <c:pt idx="1103">
                  <c:v>16.600000000000001</c:v>
                </c:pt>
                <c:pt idx="1104">
                  <c:v>16.600000000000001</c:v>
                </c:pt>
                <c:pt idx="1105">
                  <c:v>16.600000000000001</c:v>
                </c:pt>
                <c:pt idx="1106">
                  <c:v>16.600000000000001</c:v>
                </c:pt>
                <c:pt idx="1107">
                  <c:v>16.600000000000001</c:v>
                </c:pt>
                <c:pt idx="1108">
                  <c:v>16.600000000000001</c:v>
                </c:pt>
                <c:pt idx="1109">
                  <c:v>16.600000000000001</c:v>
                </c:pt>
                <c:pt idx="1110">
                  <c:v>16.600000000000001</c:v>
                </c:pt>
                <c:pt idx="1111">
                  <c:v>16.600000000000001</c:v>
                </c:pt>
                <c:pt idx="1112">
                  <c:v>16.600000000000001</c:v>
                </c:pt>
                <c:pt idx="1113">
                  <c:v>16.600000000000001</c:v>
                </c:pt>
                <c:pt idx="1114">
                  <c:v>16.600000000000001</c:v>
                </c:pt>
                <c:pt idx="1115">
                  <c:v>16.600000000000001</c:v>
                </c:pt>
                <c:pt idx="1116">
                  <c:v>16.600000000000001</c:v>
                </c:pt>
                <c:pt idx="1117">
                  <c:v>16.600000000000001</c:v>
                </c:pt>
                <c:pt idx="1118">
                  <c:v>16.600000000000001</c:v>
                </c:pt>
                <c:pt idx="1119">
                  <c:v>16.600000000000001</c:v>
                </c:pt>
                <c:pt idx="1120">
                  <c:v>16.600000000000001</c:v>
                </c:pt>
                <c:pt idx="1121">
                  <c:v>16.600000000000001</c:v>
                </c:pt>
                <c:pt idx="1122">
                  <c:v>16.600000000000001</c:v>
                </c:pt>
                <c:pt idx="1123">
                  <c:v>16.600000000000001</c:v>
                </c:pt>
                <c:pt idx="1124">
                  <c:v>16.600000000000001</c:v>
                </c:pt>
                <c:pt idx="1125">
                  <c:v>16.600000000000001</c:v>
                </c:pt>
                <c:pt idx="1126">
                  <c:v>16.600000000000001</c:v>
                </c:pt>
                <c:pt idx="1127">
                  <c:v>16.600000000000001</c:v>
                </c:pt>
                <c:pt idx="1128">
                  <c:v>16.600000000000001</c:v>
                </c:pt>
                <c:pt idx="1129">
                  <c:v>16.600000000000001</c:v>
                </c:pt>
                <c:pt idx="1130">
                  <c:v>16.600000000000001</c:v>
                </c:pt>
                <c:pt idx="1131">
                  <c:v>16.600000000000001</c:v>
                </c:pt>
                <c:pt idx="1132">
                  <c:v>16.600000000000001</c:v>
                </c:pt>
                <c:pt idx="1133">
                  <c:v>16.600000000000001</c:v>
                </c:pt>
                <c:pt idx="1134">
                  <c:v>16.600000000000001</c:v>
                </c:pt>
                <c:pt idx="1135">
                  <c:v>16.600000000000001</c:v>
                </c:pt>
                <c:pt idx="1136">
                  <c:v>16.600000000000001</c:v>
                </c:pt>
                <c:pt idx="1137">
                  <c:v>16.600000000000001</c:v>
                </c:pt>
                <c:pt idx="1138">
                  <c:v>16.600000000000001</c:v>
                </c:pt>
                <c:pt idx="1139">
                  <c:v>16.600000000000001</c:v>
                </c:pt>
                <c:pt idx="1140">
                  <c:v>16.600000000000001</c:v>
                </c:pt>
                <c:pt idx="1141">
                  <c:v>16.600000000000001</c:v>
                </c:pt>
                <c:pt idx="1142">
                  <c:v>16.600000000000001</c:v>
                </c:pt>
                <c:pt idx="1143">
                  <c:v>16.600000000000001</c:v>
                </c:pt>
                <c:pt idx="1144">
                  <c:v>16.600000000000001</c:v>
                </c:pt>
                <c:pt idx="1145">
                  <c:v>16.600000000000001</c:v>
                </c:pt>
                <c:pt idx="1146">
                  <c:v>16.600000000000001</c:v>
                </c:pt>
                <c:pt idx="1147">
                  <c:v>16.600000000000001</c:v>
                </c:pt>
                <c:pt idx="1148">
                  <c:v>16.600000000000001</c:v>
                </c:pt>
                <c:pt idx="1149">
                  <c:v>16.600000000000001</c:v>
                </c:pt>
                <c:pt idx="1150">
                  <c:v>16.600000000000001</c:v>
                </c:pt>
                <c:pt idx="1151">
                  <c:v>16.600000000000001</c:v>
                </c:pt>
                <c:pt idx="1152">
                  <c:v>16.600000000000001</c:v>
                </c:pt>
                <c:pt idx="1153">
                  <c:v>16.600000000000001</c:v>
                </c:pt>
                <c:pt idx="1154">
                  <c:v>16.600000000000001</c:v>
                </c:pt>
                <c:pt idx="1155">
                  <c:v>16.600000000000001</c:v>
                </c:pt>
                <c:pt idx="1156">
                  <c:v>16.600000000000001</c:v>
                </c:pt>
                <c:pt idx="1157">
                  <c:v>16.600000000000001</c:v>
                </c:pt>
                <c:pt idx="1158">
                  <c:v>16.600000000000001</c:v>
                </c:pt>
                <c:pt idx="1159">
                  <c:v>16.600000000000001</c:v>
                </c:pt>
                <c:pt idx="1160">
                  <c:v>16.600000000000001</c:v>
                </c:pt>
                <c:pt idx="1161">
                  <c:v>16.600000000000001</c:v>
                </c:pt>
                <c:pt idx="1162">
                  <c:v>16.600000000000001</c:v>
                </c:pt>
                <c:pt idx="1163">
                  <c:v>16.600000000000001</c:v>
                </c:pt>
                <c:pt idx="1164">
                  <c:v>16.600000000000001</c:v>
                </c:pt>
                <c:pt idx="1165">
                  <c:v>16.600000000000001</c:v>
                </c:pt>
                <c:pt idx="1166">
                  <c:v>16.600000000000001</c:v>
                </c:pt>
                <c:pt idx="1167">
                  <c:v>16.600000000000001</c:v>
                </c:pt>
                <c:pt idx="1168">
                  <c:v>16.600000000000001</c:v>
                </c:pt>
                <c:pt idx="1169">
                  <c:v>16.600000000000001</c:v>
                </c:pt>
                <c:pt idx="1170">
                  <c:v>16.600000000000001</c:v>
                </c:pt>
                <c:pt idx="1171">
                  <c:v>16.600000000000001</c:v>
                </c:pt>
                <c:pt idx="1172">
                  <c:v>16.600000000000001</c:v>
                </c:pt>
                <c:pt idx="1173">
                  <c:v>16.600000000000001</c:v>
                </c:pt>
                <c:pt idx="1174">
                  <c:v>16.600000000000001</c:v>
                </c:pt>
                <c:pt idx="1175">
                  <c:v>16.600000000000001</c:v>
                </c:pt>
                <c:pt idx="1176">
                  <c:v>16.600000000000001</c:v>
                </c:pt>
                <c:pt idx="1177">
                  <c:v>16.600000000000001</c:v>
                </c:pt>
                <c:pt idx="1178">
                  <c:v>16.600000000000001</c:v>
                </c:pt>
                <c:pt idx="1179">
                  <c:v>16.600000000000001</c:v>
                </c:pt>
                <c:pt idx="1180">
                  <c:v>16.600000000000001</c:v>
                </c:pt>
                <c:pt idx="1181">
                  <c:v>16.600000000000001</c:v>
                </c:pt>
                <c:pt idx="1182">
                  <c:v>16.600000000000001</c:v>
                </c:pt>
                <c:pt idx="1183">
                  <c:v>16.600000000000001</c:v>
                </c:pt>
                <c:pt idx="1184">
                  <c:v>16.600000000000001</c:v>
                </c:pt>
                <c:pt idx="1185">
                  <c:v>16.600000000000001</c:v>
                </c:pt>
                <c:pt idx="1186">
                  <c:v>16.600000000000001</c:v>
                </c:pt>
                <c:pt idx="1187">
                  <c:v>16.600000000000001</c:v>
                </c:pt>
                <c:pt idx="1188">
                  <c:v>16.600000000000001</c:v>
                </c:pt>
                <c:pt idx="1189">
                  <c:v>16.600000000000001</c:v>
                </c:pt>
                <c:pt idx="1190">
                  <c:v>16.600000000000001</c:v>
                </c:pt>
                <c:pt idx="1191">
                  <c:v>16.600000000000001</c:v>
                </c:pt>
                <c:pt idx="1192">
                  <c:v>16.600000000000001</c:v>
                </c:pt>
                <c:pt idx="1193">
                  <c:v>16.600000000000001</c:v>
                </c:pt>
                <c:pt idx="1194">
                  <c:v>16.600000000000001</c:v>
                </c:pt>
                <c:pt idx="1195">
                  <c:v>16.600000000000001</c:v>
                </c:pt>
                <c:pt idx="1196">
                  <c:v>16.600000000000001</c:v>
                </c:pt>
                <c:pt idx="1197">
                  <c:v>16.600000000000001</c:v>
                </c:pt>
                <c:pt idx="1198">
                  <c:v>16.600000000000001</c:v>
                </c:pt>
                <c:pt idx="1199">
                  <c:v>16.600000000000001</c:v>
                </c:pt>
                <c:pt idx="1200">
                  <c:v>16.600000000000001</c:v>
                </c:pt>
                <c:pt idx="1201">
                  <c:v>16.600000000000001</c:v>
                </c:pt>
                <c:pt idx="1202">
                  <c:v>16.600000000000001</c:v>
                </c:pt>
                <c:pt idx="1203">
                  <c:v>16.600000000000001</c:v>
                </c:pt>
                <c:pt idx="1204">
                  <c:v>16.600000000000001</c:v>
                </c:pt>
                <c:pt idx="1205">
                  <c:v>16.600000000000001</c:v>
                </c:pt>
                <c:pt idx="1206">
                  <c:v>16.600000000000001</c:v>
                </c:pt>
                <c:pt idx="1207">
                  <c:v>16.600000000000001</c:v>
                </c:pt>
                <c:pt idx="1208">
                  <c:v>16.600000000000001</c:v>
                </c:pt>
                <c:pt idx="1209">
                  <c:v>16.600000000000001</c:v>
                </c:pt>
                <c:pt idx="1210">
                  <c:v>16.600000000000001</c:v>
                </c:pt>
                <c:pt idx="1211">
                  <c:v>16.600000000000001</c:v>
                </c:pt>
                <c:pt idx="1212">
                  <c:v>16.600000000000001</c:v>
                </c:pt>
                <c:pt idx="1213">
                  <c:v>16.600000000000001</c:v>
                </c:pt>
                <c:pt idx="1214">
                  <c:v>16.600000000000001</c:v>
                </c:pt>
                <c:pt idx="1215">
                  <c:v>16.600000000000001</c:v>
                </c:pt>
                <c:pt idx="1216">
                  <c:v>16.600000000000001</c:v>
                </c:pt>
                <c:pt idx="1217">
                  <c:v>16.600000000000001</c:v>
                </c:pt>
                <c:pt idx="1218">
                  <c:v>16.600000000000001</c:v>
                </c:pt>
                <c:pt idx="1219">
                  <c:v>16.600000000000001</c:v>
                </c:pt>
                <c:pt idx="1220">
                  <c:v>16.600000000000001</c:v>
                </c:pt>
                <c:pt idx="1221">
                  <c:v>16.600000000000001</c:v>
                </c:pt>
                <c:pt idx="1222">
                  <c:v>16.600000000000001</c:v>
                </c:pt>
                <c:pt idx="1223">
                  <c:v>16.600000000000001</c:v>
                </c:pt>
                <c:pt idx="1224">
                  <c:v>16.600000000000001</c:v>
                </c:pt>
                <c:pt idx="1225">
                  <c:v>16.600000000000001</c:v>
                </c:pt>
                <c:pt idx="1226">
                  <c:v>16.600000000000001</c:v>
                </c:pt>
                <c:pt idx="1227">
                  <c:v>16.600000000000001</c:v>
                </c:pt>
                <c:pt idx="1228">
                  <c:v>16.600000000000001</c:v>
                </c:pt>
                <c:pt idx="1229">
                  <c:v>16.600000000000001</c:v>
                </c:pt>
                <c:pt idx="1230">
                  <c:v>16.600000000000001</c:v>
                </c:pt>
                <c:pt idx="1231">
                  <c:v>16.600000000000001</c:v>
                </c:pt>
                <c:pt idx="1232">
                  <c:v>16.600000000000001</c:v>
                </c:pt>
                <c:pt idx="1233">
                  <c:v>16.600000000000001</c:v>
                </c:pt>
                <c:pt idx="1234">
                  <c:v>16.600000000000001</c:v>
                </c:pt>
                <c:pt idx="1235">
                  <c:v>16.600000000000001</c:v>
                </c:pt>
                <c:pt idx="1236">
                  <c:v>16.600000000000001</c:v>
                </c:pt>
                <c:pt idx="1237">
                  <c:v>16.600000000000001</c:v>
                </c:pt>
                <c:pt idx="1238">
                  <c:v>16.600000000000001</c:v>
                </c:pt>
                <c:pt idx="1239">
                  <c:v>16.600000000000001</c:v>
                </c:pt>
                <c:pt idx="1240">
                  <c:v>16.600000000000001</c:v>
                </c:pt>
                <c:pt idx="1241">
                  <c:v>16.600000000000001</c:v>
                </c:pt>
                <c:pt idx="1242">
                  <c:v>16.600000000000001</c:v>
                </c:pt>
                <c:pt idx="1243">
                  <c:v>16.600000000000001</c:v>
                </c:pt>
                <c:pt idx="1244">
                  <c:v>16.600000000000001</c:v>
                </c:pt>
                <c:pt idx="1245">
                  <c:v>16.600000000000001</c:v>
                </c:pt>
                <c:pt idx="1246">
                  <c:v>16.600000000000001</c:v>
                </c:pt>
                <c:pt idx="1247">
                  <c:v>16.600000000000001</c:v>
                </c:pt>
                <c:pt idx="1248">
                  <c:v>16.600000000000001</c:v>
                </c:pt>
                <c:pt idx="1249">
                  <c:v>16.600000000000001</c:v>
                </c:pt>
                <c:pt idx="1250">
                  <c:v>16.600000000000001</c:v>
                </c:pt>
                <c:pt idx="1251">
                  <c:v>16.600000000000001</c:v>
                </c:pt>
                <c:pt idx="1252">
                  <c:v>16.600000000000001</c:v>
                </c:pt>
                <c:pt idx="1253">
                  <c:v>16.600000000000001</c:v>
                </c:pt>
                <c:pt idx="1254">
                  <c:v>16.600000000000001</c:v>
                </c:pt>
                <c:pt idx="1255">
                  <c:v>16.600000000000001</c:v>
                </c:pt>
                <c:pt idx="1256">
                  <c:v>16.600000000000001</c:v>
                </c:pt>
                <c:pt idx="1257">
                  <c:v>16.600000000000001</c:v>
                </c:pt>
                <c:pt idx="1258">
                  <c:v>16.600000000000001</c:v>
                </c:pt>
                <c:pt idx="1259">
                  <c:v>16.600000000000001</c:v>
                </c:pt>
                <c:pt idx="1260">
                  <c:v>16.600000000000001</c:v>
                </c:pt>
                <c:pt idx="1261">
                  <c:v>16.600000000000001</c:v>
                </c:pt>
                <c:pt idx="1262">
                  <c:v>16.600000000000001</c:v>
                </c:pt>
                <c:pt idx="1263">
                  <c:v>16.600000000000001</c:v>
                </c:pt>
                <c:pt idx="1264">
                  <c:v>16.600000000000001</c:v>
                </c:pt>
                <c:pt idx="1265">
                  <c:v>16.600000000000001</c:v>
                </c:pt>
                <c:pt idx="1266">
                  <c:v>16.600000000000001</c:v>
                </c:pt>
                <c:pt idx="1267">
                  <c:v>16.600000000000001</c:v>
                </c:pt>
                <c:pt idx="1268">
                  <c:v>16.600000000000001</c:v>
                </c:pt>
                <c:pt idx="1269">
                  <c:v>16.600000000000001</c:v>
                </c:pt>
                <c:pt idx="1270">
                  <c:v>16.600000000000001</c:v>
                </c:pt>
                <c:pt idx="1271">
                  <c:v>16.600000000000001</c:v>
                </c:pt>
                <c:pt idx="1272">
                  <c:v>16.600000000000001</c:v>
                </c:pt>
                <c:pt idx="1273">
                  <c:v>16.7</c:v>
                </c:pt>
                <c:pt idx="1274">
                  <c:v>16.7</c:v>
                </c:pt>
                <c:pt idx="1275">
                  <c:v>16.7</c:v>
                </c:pt>
                <c:pt idx="1276">
                  <c:v>16.7</c:v>
                </c:pt>
                <c:pt idx="1277">
                  <c:v>16.7</c:v>
                </c:pt>
                <c:pt idx="1278">
                  <c:v>16.7</c:v>
                </c:pt>
                <c:pt idx="1279">
                  <c:v>16.7</c:v>
                </c:pt>
                <c:pt idx="1280">
                  <c:v>16.7</c:v>
                </c:pt>
                <c:pt idx="1281">
                  <c:v>16.600000000000001</c:v>
                </c:pt>
                <c:pt idx="1282">
                  <c:v>16.600000000000001</c:v>
                </c:pt>
                <c:pt idx="1283">
                  <c:v>16.600000000000001</c:v>
                </c:pt>
                <c:pt idx="1284">
                  <c:v>16.600000000000001</c:v>
                </c:pt>
                <c:pt idx="1285">
                  <c:v>16.600000000000001</c:v>
                </c:pt>
                <c:pt idx="1286">
                  <c:v>16.600000000000001</c:v>
                </c:pt>
                <c:pt idx="1287">
                  <c:v>16.600000000000001</c:v>
                </c:pt>
                <c:pt idx="1288">
                  <c:v>16.600000000000001</c:v>
                </c:pt>
                <c:pt idx="1289">
                  <c:v>16.7</c:v>
                </c:pt>
                <c:pt idx="1290">
                  <c:v>16.7</c:v>
                </c:pt>
                <c:pt idx="1291">
                  <c:v>16.7</c:v>
                </c:pt>
                <c:pt idx="1292">
                  <c:v>16.7</c:v>
                </c:pt>
                <c:pt idx="1293">
                  <c:v>16.7</c:v>
                </c:pt>
                <c:pt idx="1294">
                  <c:v>16.7</c:v>
                </c:pt>
                <c:pt idx="1295">
                  <c:v>16.7</c:v>
                </c:pt>
                <c:pt idx="1296">
                  <c:v>16.7</c:v>
                </c:pt>
                <c:pt idx="1297">
                  <c:v>16.7</c:v>
                </c:pt>
                <c:pt idx="1298">
                  <c:v>16.8</c:v>
                </c:pt>
                <c:pt idx="1299">
                  <c:v>16.8</c:v>
                </c:pt>
                <c:pt idx="1300">
                  <c:v>16.8</c:v>
                </c:pt>
                <c:pt idx="1301">
                  <c:v>16.8</c:v>
                </c:pt>
                <c:pt idx="1302">
                  <c:v>16.8</c:v>
                </c:pt>
                <c:pt idx="1303">
                  <c:v>16.8</c:v>
                </c:pt>
                <c:pt idx="1304">
                  <c:v>16.8</c:v>
                </c:pt>
                <c:pt idx="1305">
                  <c:v>16.8</c:v>
                </c:pt>
                <c:pt idx="1306">
                  <c:v>16.8</c:v>
                </c:pt>
                <c:pt idx="1307">
                  <c:v>16.8</c:v>
                </c:pt>
                <c:pt idx="1308">
                  <c:v>16.8</c:v>
                </c:pt>
                <c:pt idx="1309">
                  <c:v>16.8</c:v>
                </c:pt>
                <c:pt idx="1310">
                  <c:v>16.8</c:v>
                </c:pt>
                <c:pt idx="1311">
                  <c:v>16.8</c:v>
                </c:pt>
                <c:pt idx="1312">
                  <c:v>16.8</c:v>
                </c:pt>
                <c:pt idx="1313">
                  <c:v>16.8</c:v>
                </c:pt>
                <c:pt idx="1314">
                  <c:v>16.8</c:v>
                </c:pt>
                <c:pt idx="1315">
                  <c:v>16.8</c:v>
                </c:pt>
                <c:pt idx="1316">
                  <c:v>16.8</c:v>
                </c:pt>
                <c:pt idx="1317">
                  <c:v>16.8</c:v>
                </c:pt>
                <c:pt idx="1318">
                  <c:v>16.8</c:v>
                </c:pt>
                <c:pt idx="1319">
                  <c:v>16.8</c:v>
                </c:pt>
                <c:pt idx="1320">
                  <c:v>16.8</c:v>
                </c:pt>
                <c:pt idx="1321">
                  <c:v>16.8</c:v>
                </c:pt>
                <c:pt idx="1322">
                  <c:v>16.8</c:v>
                </c:pt>
                <c:pt idx="1323">
                  <c:v>16.8</c:v>
                </c:pt>
                <c:pt idx="1324">
                  <c:v>16.8</c:v>
                </c:pt>
                <c:pt idx="1325">
                  <c:v>16.8</c:v>
                </c:pt>
                <c:pt idx="1326">
                  <c:v>16.8</c:v>
                </c:pt>
                <c:pt idx="1327">
                  <c:v>16.8</c:v>
                </c:pt>
                <c:pt idx="1328">
                  <c:v>16.8</c:v>
                </c:pt>
                <c:pt idx="1329">
                  <c:v>16.8</c:v>
                </c:pt>
                <c:pt idx="1330">
                  <c:v>16.8</c:v>
                </c:pt>
                <c:pt idx="1331">
                  <c:v>16.8</c:v>
                </c:pt>
                <c:pt idx="1332">
                  <c:v>16.8</c:v>
                </c:pt>
                <c:pt idx="1333">
                  <c:v>16.8</c:v>
                </c:pt>
                <c:pt idx="1334">
                  <c:v>16.8</c:v>
                </c:pt>
                <c:pt idx="1335">
                  <c:v>16.8</c:v>
                </c:pt>
                <c:pt idx="1336">
                  <c:v>16.8</c:v>
                </c:pt>
                <c:pt idx="1337">
                  <c:v>16.8</c:v>
                </c:pt>
                <c:pt idx="1338">
                  <c:v>16.8</c:v>
                </c:pt>
                <c:pt idx="1339">
                  <c:v>16.8</c:v>
                </c:pt>
                <c:pt idx="1340">
                  <c:v>16.8</c:v>
                </c:pt>
                <c:pt idx="1341">
                  <c:v>16.8</c:v>
                </c:pt>
                <c:pt idx="1342">
                  <c:v>16.8</c:v>
                </c:pt>
                <c:pt idx="1343">
                  <c:v>16.8</c:v>
                </c:pt>
                <c:pt idx="1344">
                  <c:v>16.8</c:v>
                </c:pt>
                <c:pt idx="1345">
                  <c:v>16.8</c:v>
                </c:pt>
                <c:pt idx="1346">
                  <c:v>16.8</c:v>
                </c:pt>
                <c:pt idx="1347">
                  <c:v>16.8</c:v>
                </c:pt>
                <c:pt idx="1348">
                  <c:v>16.8</c:v>
                </c:pt>
                <c:pt idx="1349">
                  <c:v>16.8</c:v>
                </c:pt>
                <c:pt idx="1350">
                  <c:v>16.8</c:v>
                </c:pt>
                <c:pt idx="1351">
                  <c:v>16.8</c:v>
                </c:pt>
                <c:pt idx="1352">
                  <c:v>16.8</c:v>
                </c:pt>
                <c:pt idx="1353">
                  <c:v>16.8</c:v>
                </c:pt>
                <c:pt idx="1354">
                  <c:v>16.8</c:v>
                </c:pt>
                <c:pt idx="1355">
                  <c:v>16.8</c:v>
                </c:pt>
                <c:pt idx="1356">
                  <c:v>16.8</c:v>
                </c:pt>
                <c:pt idx="1357">
                  <c:v>16.8</c:v>
                </c:pt>
                <c:pt idx="1358">
                  <c:v>16.8</c:v>
                </c:pt>
                <c:pt idx="1359">
                  <c:v>16.8</c:v>
                </c:pt>
                <c:pt idx="1360">
                  <c:v>16.8</c:v>
                </c:pt>
                <c:pt idx="1361">
                  <c:v>16.8</c:v>
                </c:pt>
                <c:pt idx="1362">
                  <c:v>16.8</c:v>
                </c:pt>
                <c:pt idx="1363">
                  <c:v>16.8</c:v>
                </c:pt>
                <c:pt idx="1364">
                  <c:v>16.8</c:v>
                </c:pt>
                <c:pt idx="1365">
                  <c:v>16.8</c:v>
                </c:pt>
                <c:pt idx="1366">
                  <c:v>16.8</c:v>
                </c:pt>
                <c:pt idx="1367">
                  <c:v>16.8</c:v>
                </c:pt>
                <c:pt idx="1368">
                  <c:v>16.8</c:v>
                </c:pt>
                <c:pt idx="1369">
                  <c:v>16.8</c:v>
                </c:pt>
                <c:pt idx="1370">
                  <c:v>16.8</c:v>
                </c:pt>
                <c:pt idx="1371">
                  <c:v>16.8</c:v>
                </c:pt>
                <c:pt idx="1372">
                  <c:v>16.8</c:v>
                </c:pt>
                <c:pt idx="1373">
                  <c:v>16.8</c:v>
                </c:pt>
                <c:pt idx="1374">
                  <c:v>16.8</c:v>
                </c:pt>
                <c:pt idx="1375">
                  <c:v>16.8</c:v>
                </c:pt>
                <c:pt idx="1376">
                  <c:v>16.8</c:v>
                </c:pt>
                <c:pt idx="1377">
                  <c:v>16.8</c:v>
                </c:pt>
                <c:pt idx="1378">
                  <c:v>16.8</c:v>
                </c:pt>
                <c:pt idx="1379">
                  <c:v>16.8</c:v>
                </c:pt>
                <c:pt idx="1380">
                  <c:v>16.8</c:v>
                </c:pt>
                <c:pt idx="1381">
                  <c:v>16.8</c:v>
                </c:pt>
                <c:pt idx="1382">
                  <c:v>16.8</c:v>
                </c:pt>
                <c:pt idx="1383">
                  <c:v>16.8</c:v>
                </c:pt>
                <c:pt idx="1384">
                  <c:v>16.8</c:v>
                </c:pt>
                <c:pt idx="1385">
                  <c:v>16.8</c:v>
                </c:pt>
                <c:pt idx="1386">
                  <c:v>16.8</c:v>
                </c:pt>
                <c:pt idx="1387">
                  <c:v>16.8</c:v>
                </c:pt>
                <c:pt idx="1388">
                  <c:v>16.7</c:v>
                </c:pt>
                <c:pt idx="1389">
                  <c:v>16.7</c:v>
                </c:pt>
                <c:pt idx="1390">
                  <c:v>16.7</c:v>
                </c:pt>
                <c:pt idx="1391">
                  <c:v>16.7</c:v>
                </c:pt>
                <c:pt idx="1392">
                  <c:v>16.7</c:v>
                </c:pt>
                <c:pt idx="1393">
                  <c:v>16.7</c:v>
                </c:pt>
                <c:pt idx="1394">
                  <c:v>16.7</c:v>
                </c:pt>
                <c:pt idx="1395">
                  <c:v>16.7</c:v>
                </c:pt>
                <c:pt idx="1396">
                  <c:v>16.8</c:v>
                </c:pt>
                <c:pt idx="1397">
                  <c:v>16.8</c:v>
                </c:pt>
                <c:pt idx="1398">
                  <c:v>16.8</c:v>
                </c:pt>
                <c:pt idx="1399">
                  <c:v>16.8</c:v>
                </c:pt>
                <c:pt idx="1400">
                  <c:v>16.8</c:v>
                </c:pt>
                <c:pt idx="1401">
                  <c:v>16.8</c:v>
                </c:pt>
                <c:pt idx="1402">
                  <c:v>16.8</c:v>
                </c:pt>
                <c:pt idx="1403">
                  <c:v>16.8</c:v>
                </c:pt>
                <c:pt idx="1404">
                  <c:v>16.8</c:v>
                </c:pt>
                <c:pt idx="1405">
                  <c:v>16.8</c:v>
                </c:pt>
                <c:pt idx="1406">
                  <c:v>16.8</c:v>
                </c:pt>
                <c:pt idx="1407">
                  <c:v>16.8</c:v>
                </c:pt>
                <c:pt idx="1408">
                  <c:v>16.8</c:v>
                </c:pt>
                <c:pt idx="1409">
                  <c:v>16.8</c:v>
                </c:pt>
                <c:pt idx="1410">
                  <c:v>16.8</c:v>
                </c:pt>
                <c:pt idx="1411">
                  <c:v>16.8</c:v>
                </c:pt>
                <c:pt idx="1412">
                  <c:v>16.600000000000001</c:v>
                </c:pt>
                <c:pt idx="1413">
                  <c:v>16.600000000000001</c:v>
                </c:pt>
                <c:pt idx="1414">
                  <c:v>16.600000000000001</c:v>
                </c:pt>
                <c:pt idx="1415">
                  <c:v>16.600000000000001</c:v>
                </c:pt>
                <c:pt idx="1416">
                  <c:v>16.600000000000001</c:v>
                </c:pt>
                <c:pt idx="1417">
                  <c:v>16.600000000000001</c:v>
                </c:pt>
                <c:pt idx="1418">
                  <c:v>16.600000000000001</c:v>
                </c:pt>
                <c:pt idx="1419">
                  <c:v>16.600000000000001</c:v>
                </c:pt>
                <c:pt idx="1420">
                  <c:v>16.600000000000001</c:v>
                </c:pt>
                <c:pt idx="1421">
                  <c:v>16.600000000000001</c:v>
                </c:pt>
                <c:pt idx="1422">
                  <c:v>16.600000000000001</c:v>
                </c:pt>
                <c:pt idx="1423">
                  <c:v>16.600000000000001</c:v>
                </c:pt>
                <c:pt idx="1424">
                  <c:v>16.600000000000001</c:v>
                </c:pt>
                <c:pt idx="1425">
                  <c:v>16.600000000000001</c:v>
                </c:pt>
                <c:pt idx="1426">
                  <c:v>16.600000000000001</c:v>
                </c:pt>
                <c:pt idx="1427">
                  <c:v>16.600000000000001</c:v>
                </c:pt>
                <c:pt idx="1428">
                  <c:v>16.600000000000001</c:v>
                </c:pt>
                <c:pt idx="1429">
                  <c:v>16.600000000000001</c:v>
                </c:pt>
                <c:pt idx="1430">
                  <c:v>16.600000000000001</c:v>
                </c:pt>
                <c:pt idx="1431">
                  <c:v>16.600000000000001</c:v>
                </c:pt>
                <c:pt idx="1432">
                  <c:v>16.600000000000001</c:v>
                </c:pt>
                <c:pt idx="1433">
                  <c:v>16.600000000000001</c:v>
                </c:pt>
                <c:pt idx="1434">
                  <c:v>16.600000000000001</c:v>
                </c:pt>
                <c:pt idx="1435">
                  <c:v>16.600000000000001</c:v>
                </c:pt>
                <c:pt idx="1436">
                  <c:v>16.600000000000001</c:v>
                </c:pt>
                <c:pt idx="1437">
                  <c:v>16.600000000000001</c:v>
                </c:pt>
                <c:pt idx="1438">
                  <c:v>16.600000000000001</c:v>
                </c:pt>
                <c:pt idx="1439">
                  <c:v>16.600000000000001</c:v>
                </c:pt>
                <c:pt idx="1440">
                  <c:v>16.600000000000001</c:v>
                </c:pt>
                <c:pt idx="1441">
                  <c:v>16.600000000000001</c:v>
                </c:pt>
                <c:pt idx="1442">
                  <c:v>16.600000000000001</c:v>
                </c:pt>
                <c:pt idx="1443">
                  <c:v>16.600000000000001</c:v>
                </c:pt>
                <c:pt idx="1444">
                  <c:v>16.600000000000001</c:v>
                </c:pt>
                <c:pt idx="1445">
                  <c:v>16.600000000000001</c:v>
                </c:pt>
                <c:pt idx="1446">
                  <c:v>16.600000000000001</c:v>
                </c:pt>
                <c:pt idx="1447">
                  <c:v>16.600000000000001</c:v>
                </c:pt>
                <c:pt idx="1448">
                  <c:v>16.600000000000001</c:v>
                </c:pt>
                <c:pt idx="1449">
                  <c:v>16.600000000000001</c:v>
                </c:pt>
                <c:pt idx="1450">
                  <c:v>16.600000000000001</c:v>
                </c:pt>
                <c:pt idx="1451">
                  <c:v>16.600000000000001</c:v>
                </c:pt>
                <c:pt idx="1452">
                  <c:v>16.600000000000001</c:v>
                </c:pt>
                <c:pt idx="1453">
                  <c:v>16.600000000000001</c:v>
                </c:pt>
                <c:pt idx="1454">
                  <c:v>16.600000000000001</c:v>
                </c:pt>
                <c:pt idx="1455">
                  <c:v>16.600000000000001</c:v>
                </c:pt>
                <c:pt idx="1456">
                  <c:v>16.600000000000001</c:v>
                </c:pt>
                <c:pt idx="1457">
                  <c:v>16.600000000000001</c:v>
                </c:pt>
                <c:pt idx="1458">
                  <c:v>16.600000000000001</c:v>
                </c:pt>
                <c:pt idx="1459">
                  <c:v>16.600000000000001</c:v>
                </c:pt>
                <c:pt idx="1460">
                  <c:v>16.600000000000001</c:v>
                </c:pt>
                <c:pt idx="1461">
                  <c:v>16.600000000000001</c:v>
                </c:pt>
                <c:pt idx="1462">
                  <c:v>16.600000000000001</c:v>
                </c:pt>
                <c:pt idx="1463">
                  <c:v>16.600000000000001</c:v>
                </c:pt>
                <c:pt idx="1464">
                  <c:v>16.600000000000001</c:v>
                </c:pt>
                <c:pt idx="1465">
                  <c:v>16.600000000000001</c:v>
                </c:pt>
                <c:pt idx="1466">
                  <c:v>16.600000000000001</c:v>
                </c:pt>
                <c:pt idx="1467">
                  <c:v>16.600000000000001</c:v>
                </c:pt>
                <c:pt idx="1468">
                  <c:v>16.600000000000001</c:v>
                </c:pt>
                <c:pt idx="1469">
                  <c:v>16.600000000000001</c:v>
                </c:pt>
                <c:pt idx="1470">
                  <c:v>16.600000000000001</c:v>
                </c:pt>
                <c:pt idx="1471">
                  <c:v>16.600000000000001</c:v>
                </c:pt>
                <c:pt idx="1472">
                  <c:v>16.600000000000001</c:v>
                </c:pt>
                <c:pt idx="1473">
                  <c:v>16.600000000000001</c:v>
                </c:pt>
                <c:pt idx="1474">
                  <c:v>16.600000000000001</c:v>
                </c:pt>
                <c:pt idx="1475">
                  <c:v>16.600000000000001</c:v>
                </c:pt>
                <c:pt idx="1476">
                  <c:v>16.600000000000001</c:v>
                </c:pt>
                <c:pt idx="1477">
                  <c:v>16.600000000000001</c:v>
                </c:pt>
                <c:pt idx="1478">
                  <c:v>16.600000000000001</c:v>
                </c:pt>
                <c:pt idx="1479">
                  <c:v>16.600000000000001</c:v>
                </c:pt>
                <c:pt idx="1480">
                  <c:v>16.600000000000001</c:v>
                </c:pt>
                <c:pt idx="1481">
                  <c:v>16.600000000000001</c:v>
                </c:pt>
                <c:pt idx="1482">
                  <c:v>16.600000000000001</c:v>
                </c:pt>
                <c:pt idx="1483">
                  <c:v>16.600000000000001</c:v>
                </c:pt>
                <c:pt idx="1484">
                  <c:v>16.600000000000001</c:v>
                </c:pt>
                <c:pt idx="1485">
                  <c:v>16.600000000000001</c:v>
                </c:pt>
                <c:pt idx="1486">
                  <c:v>16.600000000000001</c:v>
                </c:pt>
                <c:pt idx="1487">
                  <c:v>16.600000000000001</c:v>
                </c:pt>
                <c:pt idx="1488">
                  <c:v>16.600000000000001</c:v>
                </c:pt>
                <c:pt idx="1489">
                  <c:v>16.600000000000001</c:v>
                </c:pt>
                <c:pt idx="1490">
                  <c:v>16.600000000000001</c:v>
                </c:pt>
                <c:pt idx="1491">
                  <c:v>16.600000000000001</c:v>
                </c:pt>
                <c:pt idx="1492">
                  <c:v>16.600000000000001</c:v>
                </c:pt>
                <c:pt idx="1493">
                  <c:v>16.600000000000001</c:v>
                </c:pt>
                <c:pt idx="1494">
                  <c:v>16.600000000000001</c:v>
                </c:pt>
                <c:pt idx="1495">
                  <c:v>16.600000000000001</c:v>
                </c:pt>
                <c:pt idx="1496">
                  <c:v>16.600000000000001</c:v>
                </c:pt>
                <c:pt idx="1497">
                  <c:v>16.600000000000001</c:v>
                </c:pt>
                <c:pt idx="1498">
                  <c:v>16.600000000000001</c:v>
                </c:pt>
                <c:pt idx="1499">
                  <c:v>16.600000000000001</c:v>
                </c:pt>
                <c:pt idx="1500">
                  <c:v>16.600000000000001</c:v>
                </c:pt>
                <c:pt idx="1501">
                  <c:v>16.600000000000001</c:v>
                </c:pt>
                <c:pt idx="1502">
                  <c:v>16.600000000000001</c:v>
                </c:pt>
                <c:pt idx="1503">
                  <c:v>16.600000000000001</c:v>
                </c:pt>
                <c:pt idx="1504">
                  <c:v>16.600000000000001</c:v>
                </c:pt>
                <c:pt idx="1505">
                  <c:v>16.600000000000001</c:v>
                </c:pt>
                <c:pt idx="1506">
                  <c:v>16.600000000000001</c:v>
                </c:pt>
                <c:pt idx="1507">
                  <c:v>16.600000000000001</c:v>
                </c:pt>
                <c:pt idx="1508">
                  <c:v>16.600000000000001</c:v>
                </c:pt>
                <c:pt idx="1509">
                  <c:v>16.600000000000001</c:v>
                </c:pt>
                <c:pt idx="1510">
                  <c:v>16.600000000000001</c:v>
                </c:pt>
                <c:pt idx="1511">
                  <c:v>16.600000000000001</c:v>
                </c:pt>
                <c:pt idx="1512">
                  <c:v>16.600000000000001</c:v>
                </c:pt>
                <c:pt idx="1513">
                  <c:v>16.600000000000001</c:v>
                </c:pt>
                <c:pt idx="1514">
                  <c:v>16.600000000000001</c:v>
                </c:pt>
                <c:pt idx="1515">
                  <c:v>16.600000000000001</c:v>
                </c:pt>
                <c:pt idx="1516">
                  <c:v>16.600000000000001</c:v>
                </c:pt>
                <c:pt idx="1517">
                  <c:v>16.600000000000001</c:v>
                </c:pt>
                <c:pt idx="1518">
                  <c:v>16.600000000000001</c:v>
                </c:pt>
                <c:pt idx="1519">
                  <c:v>16.8</c:v>
                </c:pt>
                <c:pt idx="1520">
                  <c:v>16.8</c:v>
                </c:pt>
                <c:pt idx="1521">
                  <c:v>16.8</c:v>
                </c:pt>
                <c:pt idx="1522">
                  <c:v>16.8</c:v>
                </c:pt>
                <c:pt idx="1523">
                  <c:v>16.8</c:v>
                </c:pt>
                <c:pt idx="1524">
                  <c:v>16.8</c:v>
                </c:pt>
                <c:pt idx="1525">
                  <c:v>16.8</c:v>
                </c:pt>
                <c:pt idx="1526">
                  <c:v>16.8</c:v>
                </c:pt>
                <c:pt idx="1527">
                  <c:v>16.8</c:v>
                </c:pt>
                <c:pt idx="1528">
                  <c:v>16.8</c:v>
                </c:pt>
                <c:pt idx="1529">
                  <c:v>16.8</c:v>
                </c:pt>
                <c:pt idx="1530">
                  <c:v>16.8</c:v>
                </c:pt>
                <c:pt idx="1531">
                  <c:v>16.8</c:v>
                </c:pt>
                <c:pt idx="1532">
                  <c:v>16.8</c:v>
                </c:pt>
                <c:pt idx="1533">
                  <c:v>16.8</c:v>
                </c:pt>
                <c:pt idx="1534">
                  <c:v>16.8</c:v>
                </c:pt>
                <c:pt idx="1535">
                  <c:v>16.8</c:v>
                </c:pt>
                <c:pt idx="1536">
                  <c:v>16.8</c:v>
                </c:pt>
                <c:pt idx="1537">
                  <c:v>16.8</c:v>
                </c:pt>
                <c:pt idx="1538">
                  <c:v>16.8</c:v>
                </c:pt>
                <c:pt idx="1539">
                  <c:v>16.8</c:v>
                </c:pt>
                <c:pt idx="1540">
                  <c:v>16.8</c:v>
                </c:pt>
                <c:pt idx="1541">
                  <c:v>16.8</c:v>
                </c:pt>
                <c:pt idx="1542">
                  <c:v>16.8</c:v>
                </c:pt>
                <c:pt idx="1543">
                  <c:v>16.8</c:v>
                </c:pt>
                <c:pt idx="1544">
                  <c:v>16.8</c:v>
                </c:pt>
                <c:pt idx="1545">
                  <c:v>16.8</c:v>
                </c:pt>
                <c:pt idx="1546">
                  <c:v>16.8</c:v>
                </c:pt>
                <c:pt idx="1547">
                  <c:v>16.8</c:v>
                </c:pt>
                <c:pt idx="1548">
                  <c:v>16.8</c:v>
                </c:pt>
                <c:pt idx="1549">
                  <c:v>16.8</c:v>
                </c:pt>
                <c:pt idx="1550">
                  <c:v>16.8</c:v>
                </c:pt>
                <c:pt idx="1551">
                  <c:v>16.8</c:v>
                </c:pt>
                <c:pt idx="1552">
                  <c:v>16.8</c:v>
                </c:pt>
                <c:pt idx="1553">
                  <c:v>16.8</c:v>
                </c:pt>
                <c:pt idx="1554">
                  <c:v>16.8</c:v>
                </c:pt>
                <c:pt idx="1555">
                  <c:v>16.8</c:v>
                </c:pt>
                <c:pt idx="1556">
                  <c:v>16.8</c:v>
                </c:pt>
                <c:pt idx="1557">
                  <c:v>16.8</c:v>
                </c:pt>
                <c:pt idx="1558">
                  <c:v>16.8</c:v>
                </c:pt>
                <c:pt idx="1559">
                  <c:v>16.8</c:v>
                </c:pt>
                <c:pt idx="1560">
                  <c:v>16.8</c:v>
                </c:pt>
                <c:pt idx="1561">
                  <c:v>16.8</c:v>
                </c:pt>
                <c:pt idx="1562">
                  <c:v>16.8</c:v>
                </c:pt>
                <c:pt idx="1563">
                  <c:v>16.8</c:v>
                </c:pt>
                <c:pt idx="1564">
                  <c:v>16.8</c:v>
                </c:pt>
                <c:pt idx="1565">
                  <c:v>16.8</c:v>
                </c:pt>
                <c:pt idx="1566">
                  <c:v>16.8</c:v>
                </c:pt>
                <c:pt idx="1567">
                  <c:v>16.8</c:v>
                </c:pt>
                <c:pt idx="1568">
                  <c:v>16.899999999999999</c:v>
                </c:pt>
                <c:pt idx="1569">
                  <c:v>16.899999999999999</c:v>
                </c:pt>
                <c:pt idx="1570">
                  <c:v>16.899999999999999</c:v>
                </c:pt>
                <c:pt idx="1571">
                  <c:v>16.899999999999999</c:v>
                </c:pt>
                <c:pt idx="1572">
                  <c:v>16.899999999999999</c:v>
                </c:pt>
                <c:pt idx="1573">
                  <c:v>16.899999999999999</c:v>
                </c:pt>
                <c:pt idx="1574">
                  <c:v>16.899999999999999</c:v>
                </c:pt>
                <c:pt idx="1575">
                  <c:v>16.899999999999999</c:v>
                </c:pt>
                <c:pt idx="1576">
                  <c:v>16.899999999999999</c:v>
                </c:pt>
                <c:pt idx="1577">
                  <c:v>16.899999999999999</c:v>
                </c:pt>
                <c:pt idx="1578">
                  <c:v>16.899999999999999</c:v>
                </c:pt>
                <c:pt idx="1579">
                  <c:v>16.899999999999999</c:v>
                </c:pt>
                <c:pt idx="1580">
                  <c:v>16.899999999999999</c:v>
                </c:pt>
                <c:pt idx="1581">
                  <c:v>16.899999999999999</c:v>
                </c:pt>
                <c:pt idx="1582">
                  <c:v>16.899999999999999</c:v>
                </c:pt>
                <c:pt idx="1583">
                  <c:v>16.899999999999999</c:v>
                </c:pt>
                <c:pt idx="1584">
                  <c:v>16.8</c:v>
                </c:pt>
                <c:pt idx="1585">
                  <c:v>16.8</c:v>
                </c:pt>
                <c:pt idx="1586">
                  <c:v>16.8</c:v>
                </c:pt>
                <c:pt idx="1587">
                  <c:v>16.8</c:v>
                </c:pt>
                <c:pt idx="1588">
                  <c:v>16.8</c:v>
                </c:pt>
                <c:pt idx="1589">
                  <c:v>16.8</c:v>
                </c:pt>
                <c:pt idx="1590">
                  <c:v>16.8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ex5_20_envTemp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Sheet1!$C$2:$C$1597</c:f>
              <c:numCache>
                <c:formatCode>General</c:formatCode>
                <c:ptCount val="1596"/>
                <c:pt idx="0">
                  <c:v>19.8</c:v>
                </c:pt>
                <c:pt idx="1">
                  <c:v>19.8</c:v>
                </c:pt>
                <c:pt idx="2">
                  <c:v>19.8</c:v>
                </c:pt>
                <c:pt idx="3">
                  <c:v>19.8</c:v>
                </c:pt>
                <c:pt idx="4">
                  <c:v>19.8</c:v>
                </c:pt>
                <c:pt idx="5">
                  <c:v>19.8</c:v>
                </c:pt>
                <c:pt idx="6">
                  <c:v>19.8</c:v>
                </c:pt>
                <c:pt idx="7">
                  <c:v>19.8</c:v>
                </c:pt>
                <c:pt idx="8">
                  <c:v>19.8</c:v>
                </c:pt>
                <c:pt idx="9">
                  <c:v>19.8</c:v>
                </c:pt>
                <c:pt idx="10">
                  <c:v>19.8</c:v>
                </c:pt>
                <c:pt idx="11">
                  <c:v>19.8</c:v>
                </c:pt>
                <c:pt idx="12">
                  <c:v>19.8</c:v>
                </c:pt>
                <c:pt idx="13">
                  <c:v>19.8</c:v>
                </c:pt>
                <c:pt idx="14">
                  <c:v>19.8</c:v>
                </c:pt>
                <c:pt idx="15">
                  <c:v>19.8</c:v>
                </c:pt>
                <c:pt idx="16">
                  <c:v>19.5</c:v>
                </c:pt>
                <c:pt idx="17">
                  <c:v>19.5</c:v>
                </c:pt>
                <c:pt idx="18">
                  <c:v>19.5</c:v>
                </c:pt>
                <c:pt idx="19">
                  <c:v>19.5</c:v>
                </c:pt>
                <c:pt idx="20">
                  <c:v>19.5</c:v>
                </c:pt>
                <c:pt idx="21">
                  <c:v>19.5</c:v>
                </c:pt>
                <c:pt idx="22">
                  <c:v>19.5</c:v>
                </c:pt>
                <c:pt idx="23">
                  <c:v>19.5</c:v>
                </c:pt>
                <c:pt idx="24">
                  <c:v>19.399999999999999</c:v>
                </c:pt>
                <c:pt idx="25">
                  <c:v>19.399999999999999</c:v>
                </c:pt>
                <c:pt idx="26">
                  <c:v>19.399999999999999</c:v>
                </c:pt>
                <c:pt idx="27">
                  <c:v>19.399999999999999</c:v>
                </c:pt>
                <c:pt idx="28">
                  <c:v>19.399999999999999</c:v>
                </c:pt>
                <c:pt idx="29">
                  <c:v>19.399999999999999</c:v>
                </c:pt>
                <c:pt idx="30">
                  <c:v>19.399999999999999</c:v>
                </c:pt>
                <c:pt idx="31">
                  <c:v>19.399999999999999</c:v>
                </c:pt>
                <c:pt idx="32">
                  <c:v>19.399999999999999</c:v>
                </c:pt>
                <c:pt idx="33">
                  <c:v>19.3</c:v>
                </c:pt>
                <c:pt idx="34">
                  <c:v>19.3</c:v>
                </c:pt>
                <c:pt idx="35">
                  <c:v>19.3</c:v>
                </c:pt>
                <c:pt idx="36">
                  <c:v>19.3</c:v>
                </c:pt>
                <c:pt idx="37">
                  <c:v>19.3</c:v>
                </c:pt>
                <c:pt idx="38">
                  <c:v>19.3</c:v>
                </c:pt>
                <c:pt idx="39">
                  <c:v>19.3</c:v>
                </c:pt>
                <c:pt idx="40">
                  <c:v>19.3</c:v>
                </c:pt>
                <c:pt idx="41">
                  <c:v>19.3</c:v>
                </c:pt>
                <c:pt idx="42">
                  <c:v>19.3</c:v>
                </c:pt>
                <c:pt idx="43">
                  <c:v>19.3</c:v>
                </c:pt>
                <c:pt idx="44">
                  <c:v>19.3</c:v>
                </c:pt>
                <c:pt idx="45">
                  <c:v>19.3</c:v>
                </c:pt>
                <c:pt idx="46">
                  <c:v>19.3</c:v>
                </c:pt>
                <c:pt idx="47">
                  <c:v>19.3</c:v>
                </c:pt>
                <c:pt idx="48">
                  <c:v>19.3</c:v>
                </c:pt>
                <c:pt idx="49">
                  <c:v>19.399999999999999</c:v>
                </c:pt>
                <c:pt idx="50">
                  <c:v>19.399999999999999</c:v>
                </c:pt>
                <c:pt idx="51">
                  <c:v>19.399999999999999</c:v>
                </c:pt>
                <c:pt idx="52">
                  <c:v>19.399999999999999</c:v>
                </c:pt>
                <c:pt idx="53">
                  <c:v>19.399999999999999</c:v>
                </c:pt>
                <c:pt idx="54">
                  <c:v>19.399999999999999</c:v>
                </c:pt>
                <c:pt idx="55">
                  <c:v>19.399999999999999</c:v>
                </c:pt>
                <c:pt idx="56">
                  <c:v>19.399999999999999</c:v>
                </c:pt>
                <c:pt idx="57">
                  <c:v>19.600000000000001</c:v>
                </c:pt>
                <c:pt idx="58">
                  <c:v>19.600000000000001</c:v>
                </c:pt>
                <c:pt idx="59">
                  <c:v>19.600000000000001</c:v>
                </c:pt>
                <c:pt idx="60">
                  <c:v>19.600000000000001</c:v>
                </c:pt>
                <c:pt idx="61">
                  <c:v>19.600000000000001</c:v>
                </c:pt>
                <c:pt idx="62">
                  <c:v>19.600000000000001</c:v>
                </c:pt>
                <c:pt idx="63">
                  <c:v>19.600000000000001</c:v>
                </c:pt>
                <c:pt idx="64">
                  <c:v>19.600000000000001</c:v>
                </c:pt>
                <c:pt idx="65">
                  <c:v>20</c:v>
                </c:pt>
                <c:pt idx="66">
                  <c:v>20</c:v>
                </c:pt>
                <c:pt idx="67">
                  <c:v>20</c:v>
                </c:pt>
                <c:pt idx="68">
                  <c:v>20</c:v>
                </c:pt>
                <c:pt idx="69">
                  <c:v>20</c:v>
                </c:pt>
                <c:pt idx="70">
                  <c:v>20</c:v>
                </c:pt>
                <c:pt idx="71">
                  <c:v>20</c:v>
                </c:pt>
                <c:pt idx="72">
                  <c:v>20</c:v>
                </c:pt>
                <c:pt idx="73">
                  <c:v>20.399999999999999</c:v>
                </c:pt>
                <c:pt idx="74">
                  <c:v>20.399999999999999</c:v>
                </c:pt>
                <c:pt idx="75">
                  <c:v>20.399999999999999</c:v>
                </c:pt>
                <c:pt idx="76">
                  <c:v>20.399999999999999</c:v>
                </c:pt>
                <c:pt idx="77">
                  <c:v>20.399999999999999</c:v>
                </c:pt>
                <c:pt idx="78">
                  <c:v>20.399999999999999</c:v>
                </c:pt>
                <c:pt idx="79">
                  <c:v>20.399999999999999</c:v>
                </c:pt>
                <c:pt idx="80">
                  <c:v>20.399999999999999</c:v>
                </c:pt>
                <c:pt idx="81">
                  <c:v>20.399999999999999</c:v>
                </c:pt>
                <c:pt idx="82">
                  <c:v>21.1</c:v>
                </c:pt>
                <c:pt idx="83">
                  <c:v>21.1</c:v>
                </c:pt>
                <c:pt idx="84">
                  <c:v>21.1</c:v>
                </c:pt>
                <c:pt idx="85">
                  <c:v>21.1</c:v>
                </c:pt>
                <c:pt idx="86">
                  <c:v>21.1</c:v>
                </c:pt>
                <c:pt idx="87">
                  <c:v>21.1</c:v>
                </c:pt>
                <c:pt idx="88">
                  <c:v>21.1</c:v>
                </c:pt>
                <c:pt idx="89">
                  <c:v>21.1</c:v>
                </c:pt>
                <c:pt idx="90">
                  <c:v>21.6</c:v>
                </c:pt>
                <c:pt idx="91">
                  <c:v>21.6</c:v>
                </c:pt>
                <c:pt idx="92">
                  <c:v>21.6</c:v>
                </c:pt>
                <c:pt idx="93">
                  <c:v>21.6</c:v>
                </c:pt>
                <c:pt idx="94">
                  <c:v>21.6</c:v>
                </c:pt>
                <c:pt idx="95">
                  <c:v>21.6</c:v>
                </c:pt>
                <c:pt idx="96">
                  <c:v>21.6</c:v>
                </c:pt>
                <c:pt idx="97">
                  <c:v>21.6</c:v>
                </c:pt>
                <c:pt idx="98">
                  <c:v>22.1</c:v>
                </c:pt>
                <c:pt idx="99">
                  <c:v>22.1</c:v>
                </c:pt>
                <c:pt idx="100">
                  <c:v>22.1</c:v>
                </c:pt>
                <c:pt idx="101">
                  <c:v>22.1</c:v>
                </c:pt>
                <c:pt idx="102">
                  <c:v>22.1</c:v>
                </c:pt>
                <c:pt idx="103">
                  <c:v>22.1</c:v>
                </c:pt>
                <c:pt idx="104">
                  <c:v>22.1</c:v>
                </c:pt>
                <c:pt idx="105">
                  <c:v>22.1</c:v>
                </c:pt>
                <c:pt idx="106">
                  <c:v>22.6</c:v>
                </c:pt>
                <c:pt idx="107">
                  <c:v>22.6</c:v>
                </c:pt>
                <c:pt idx="108">
                  <c:v>22.6</c:v>
                </c:pt>
                <c:pt idx="109">
                  <c:v>22.6</c:v>
                </c:pt>
                <c:pt idx="110">
                  <c:v>22.6</c:v>
                </c:pt>
                <c:pt idx="111">
                  <c:v>22.6</c:v>
                </c:pt>
                <c:pt idx="112">
                  <c:v>22.6</c:v>
                </c:pt>
                <c:pt idx="113">
                  <c:v>22.6</c:v>
                </c:pt>
                <c:pt idx="114">
                  <c:v>23</c:v>
                </c:pt>
                <c:pt idx="115">
                  <c:v>23</c:v>
                </c:pt>
                <c:pt idx="116">
                  <c:v>23</c:v>
                </c:pt>
                <c:pt idx="117">
                  <c:v>23</c:v>
                </c:pt>
                <c:pt idx="118">
                  <c:v>23</c:v>
                </c:pt>
                <c:pt idx="119">
                  <c:v>23</c:v>
                </c:pt>
                <c:pt idx="120">
                  <c:v>23</c:v>
                </c:pt>
                <c:pt idx="121">
                  <c:v>23</c:v>
                </c:pt>
                <c:pt idx="122">
                  <c:v>23</c:v>
                </c:pt>
                <c:pt idx="123">
                  <c:v>23.2</c:v>
                </c:pt>
                <c:pt idx="124">
                  <c:v>23.2</c:v>
                </c:pt>
                <c:pt idx="125">
                  <c:v>23.2</c:v>
                </c:pt>
                <c:pt idx="126">
                  <c:v>23.2</c:v>
                </c:pt>
                <c:pt idx="127">
                  <c:v>23.2</c:v>
                </c:pt>
                <c:pt idx="128">
                  <c:v>23.2</c:v>
                </c:pt>
                <c:pt idx="129">
                  <c:v>23.2</c:v>
                </c:pt>
                <c:pt idx="130">
                  <c:v>23.2</c:v>
                </c:pt>
                <c:pt idx="131">
                  <c:v>23.4</c:v>
                </c:pt>
                <c:pt idx="132">
                  <c:v>23.4</c:v>
                </c:pt>
                <c:pt idx="133">
                  <c:v>23.4</c:v>
                </c:pt>
                <c:pt idx="134">
                  <c:v>23.4</c:v>
                </c:pt>
                <c:pt idx="135">
                  <c:v>23.4</c:v>
                </c:pt>
                <c:pt idx="136">
                  <c:v>23.4</c:v>
                </c:pt>
                <c:pt idx="137">
                  <c:v>23.4</c:v>
                </c:pt>
                <c:pt idx="138">
                  <c:v>23.4</c:v>
                </c:pt>
                <c:pt idx="139">
                  <c:v>23.5</c:v>
                </c:pt>
                <c:pt idx="140">
                  <c:v>23.5</c:v>
                </c:pt>
                <c:pt idx="141">
                  <c:v>23.5</c:v>
                </c:pt>
                <c:pt idx="142">
                  <c:v>23.5</c:v>
                </c:pt>
                <c:pt idx="143">
                  <c:v>23.5</c:v>
                </c:pt>
                <c:pt idx="144">
                  <c:v>23.5</c:v>
                </c:pt>
                <c:pt idx="145">
                  <c:v>23.5</c:v>
                </c:pt>
                <c:pt idx="146">
                  <c:v>23.5</c:v>
                </c:pt>
                <c:pt idx="147">
                  <c:v>23.5</c:v>
                </c:pt>
                <c:pt idx="148">
                  <c:v>23.5</c:v>
                </c:pt>
                <c:pt idx="149">
                  <c:v>23.5</c:v>
                </c:pt>
                <c:pt idx="150">
                  <c:v>23.5</c:v>
                </c:pt>
                <c:pt idx="151">
                  <c:v>23.5</c:v>
                </c:pt>
                <c:pt idx="152">
                  <c:v>23.5</c:v>
                </c:pt>
                <c:pt idx="153">
                  <c:v>23.5</c:v>
                </c:pt>
                <c:pt idx="154">
                  <c:v>23.5</c:v>
                </c:pt>
                <c:pt idx="155">
                  <c:v>23.4</c:v>
                </c:pt>
                <c:pt idx="156">
                  <c:v>23.4</c:v>
                </c:pt>
                <c:pt idx="157">
                  <c:v>23.4</c:v>
                </c:pt>
                <c:pt idx="158">
                  <c:v>23.4</c:v>
                </c:pt>
                <c:pt idx="159">
                  <c:v>23.4</c:v>
                </c:pt>
                <c:pt idx="160">
                  <c:v>23.4</c:v>
                </c:pt>
                <c:pt idx="161">
                  <c:v>23.4</c:v>
                </c:pt>
                <c:pt idx="162">
                  <c:v>23.4</c:v>
                </c:pt>
                <c:pt idx="163">
                  <c:v>23.4</c:v>
                </c:pt>
                <c:pt idx="164">
                  <c:v>23.4</c:v>
                </c:pt>
                <c:pt idx="165">
                  <c:v>23.4</c:v>
                </c:pt>
                <c:pt idx="166">
                  <c:v>23.4</c:v>
                </c:pt>
                <c:pt idx="167">
                  <c:v>23.4</c:v>
                </c:pt>
                <c:pt idx="168">
                  <c:v>23.4</c:v>
                </c:pt>
                <c:pt idx="169">
                  <c:v>23.4</c:v>
                </c:pt>
                <c:pt idx="170">
                  <c:v>23.4</c:v>
                </c:pt>
                <c:pt idx="171">
                  <c:v>23.4</c:v>
                </c:pt>
                <c:pt idx="172">
                  <c:v>23.3</c:v>
                </c:pt>
                <c:pt idx="173">
                  <c:v>23.3</c:v>
                </c:pt>
                <c:pt idx="174">
                  <c:v>23.3</c:v>
                </c:pt>
                <c:pt idx="175">
                  <c:v>23.3</c:v>
                </c:pt>
                <c:pt idx="176">
                  <c:v>23.3</c:v>
                </c:pt>
                <c:pt idx="177">
                  <c:v>23.3</c:v>
                </c:pt>
                <c:pt idx="178">
                  <c:v>23.3</c:v>
                </c:pt>
                <c:pt idx="179">
                  <c:v>23.3</c:v>
                </c:pt>
                <c:pt idx="180">
                  <c:v>23.2</c:v>
                </c:pt>
                <c:pt idx="181">
                  <c:v>23.2</c:v>
                </c:pt>
                <c:pt idx="182">
                  <c:v>23.2</c:v>
                </c:pt>
                <c:pt idx="183">
                  <c:v>23.2</c:v>
                </c:pt>
                <c:pt idx="184">
                  <c:v>23.2</c:v>
                </c:pt>
                <c:pt idx="185">
                  <c:v>23.2</c:v>
                </c:pt>
                <c:pt idx="186">
                  <c:v>23.2</c:v>
                </c:pt>
                <c:pt idx="187">
                  <c:v>23.2</c:v>
                </c:pt>
                <c:pt idx="188">
                  <c:v>23</c:v>
                </c:pt>
                <c:pt idx="189">
                  <c:v>23</c:v>
                </c:pt>
                <c:pt idx="190">
                  <c:v>23</c:v>
                </c:pt>
                <c:pt idx="191">
                  <c:v>23</c:v>
                </c:pt>
                <c:pt idx="192">
                  <c:v>23</c:v>
                </c:pt>
                <c:pt idx="193">
                  <c:v>23</c:v>
                </c:pt>
                <c:pt idx="194">
                  <c:v>23</c:v>
                </c:pt>
                <c:pt idx="195">
                  <c:v>23</c:v>
                </c:pt>
                <c:pt idx="196">
                  <c:v>23</c:v>
                </c:pt>
                <c:pt idx="197">
                  <c:v>23</c:v>
                </c:pt>
                <c:pt idx="198">
                  <c:v>23</c:v>
                </c:pt>
                <c:pt idx="199">
                  <c:v>23</c:v>
                </c:pt>
                <c:pt idx="200">
                  <c:v>23</c:v>
                </c:pt>
                <c:pt idx="201">
                  <c:v>23</c:v>
                </c:pt>
                <c:pt idx="202">
                  <c:v>23</c:v>
                </c:pt>
                <c:pt idx="203">
                  <c:v>23</c:v>
                </c:pt>
                <c:pt idx="204">
                  <c:v>22.8</c:v>
                </c:pt>
                <c:pt idx="205">
                  <c:v>22.8</c:v>
                </c:pt>
                <c:pt idx="206">
                  <c:v>22.8</c:v>
                </c:pt>
                <c:pt idx="207">
                  <c:v>22.8</c:v>
                </c:pt>
                <c:pt idx="208">
                  <c:v>22.8</c:v>
                </c:pt>
                <c:pt idx="209">
                  <c:v>22.8</c:v>
                </c:pt>
                <c:pt idx="210">
                  <c:v>22.8</c:v>
                </c:pt>
                <c:pt idx="211">
                  <c:v>22.8</c:v>
                </c:pt>
                <c:pt idx="212">
                  <c:v>22.8</c:v>
                </c:pt>
                <c:pt idx="213">
                  <c:v>22.7</c:v>
                </c:pt>
                <c:pt idx="214">
                  <c:v>22.7</c:v>
                </c:pt>
                <c:pt idx="215">
                  <c:v>22.7</c:v>
                </c:pt>
                <c:pt idx="216">
                  <c:v>22.7</c:v>
                </c:pt>
                <c:pt idx="217">
                  <c:v>22.7</c:v>
                </c:pt>
                <c:pt idx="218">
                  <c:v>22.7</c:v>
                </c:pt>
                <c:pt idx="219">
                  <c:v>22.7</c:v>
                </c:pt>
                <c:pt idx="220">
                  <c:v>22.7</c:v>
                </c:pt>
                <c:pt idx="221">
                  <c:v>22.6</c:v>
                </c:pt>
                <c:pt idx="222">
                  <c:v>22.6</c:v>
                </c:pt>
                <c:pt idx="223">
                  <c:v>22.6</c:v>
                </c:pt>
                <c:pt idx="224">
                  <c:v>22.6</c:v>
                </c:pt>
                <c:pt idx="225">
                  <c:v>22.6</c:v>
                </c:pt>
                <c:pt idx="226">
                  <c:v>22.6</c:v>
                </c:pt>
                <c:pt idx="227">
                  <c:v>22.6</c:v>
                </c:pt>
                <c:pt idx="228">
                  <c:v>22.6</c:v>
                </c:pt>
                <c:pt idx="229">
                  <c:v>22.5</c:v>
                </c:pt>
                <c:pt idx="230">
                  <c:v>22.5</c:v>
                </c:pt>
                <c:pt idx="231">
                  <c:v>22.5</c:v>
                </c:pt>
                <c:pt idx="232">
                  <c:v>22.5</c:v>
                </c:pt>
                <c:pt idx="233">
                  <c:v>22.5</c:v>
                </c:pt>
                <c:pt idx="234">
                  <c:v>22.5</c:v>
                </c:pt>
                <c:pt idx="235">
                  <c:v>22.5</c:v>
                </c:pt>
                <c:pt idx="236">
                  <c:v>22.5</c:v>
                </c:pt>
                <c:pt idx="237">
                  <c:v>22.4</c:v>
                </c:pt>
                <c:pt idx="238">
                  <c:v>22.4</c:v>
                </c:pt>
                <c:pt idx="239">
                  <c:v>22.4</c:v>
                </c:pt>
                <c:pt idx="240">
                  <c:v>22.4</c:v>
                </c:pt>
                <c:pt idx="241">
                  <c:v>22.4</c:v>
                </c:pt>
                <c:pt idx="242">
                  <c:v>22.4</c:v>
                </c:pt>
                <c:pt idx="243">
                  <c:v>22.4</c:v>
                </c:pt>
                <c:pt idx="244">
                  <c:v>22.4</c:v>
                </c:pt>
                <c:pt idx="245">
                  <c:v>22.4</c:v>
                </c:pt>
                <c:pt idx="246">
                  <c:v>22.4</c:v>
                </c:pt>
                <c:pt idx="247">
                  <c:v>22.4</c:v>
                </c:pt>
                <c:pt idx="248">
                  <c:v>22.4</c:v>
                </c:pt>
                <c:pt idx="249">
                  <c:v>22.4</c:v>
                </c:pt>
                <c:pt idx="250">
                  <c:v>22.4</c:v>
                </c:pt>
                <c:pt idx="251">
                  <c:v>22.4</c:v>
                </c:pt>
                <c:pt idx="252">
                  <c:v>22.4</c:v>
                </c:pt>
                <c:pt idx="253">
                  <c:v>22.4</c:v>
                </c:pt>
                <c:pt idx="254">
                  <c:v>22.2</c:v>
                </c:pt>
                <c:pt idx="255">
                  <c:v>22.2</c:v>
                </c:pt>
                <c:pt idx="256">
                  <c:v>22.2</c:v>
                </c:pt>
                <c:pt idx="257">
                  <c:v>22.2</c:v>
                </c:pt>
                <c:pt idx="258">
                  <c:v>22.2</c:v>
                </c:pt>
                <c:pt idx="259">
                  <c:v>22.2</c:v>
                </c:pt>
                <c:pt idx="260">
                  <c:v>22.2</c:v>
                </c:pt>
                <c:pt idx="261">
                  <c:v>22.2</c:v>
                </c:pt>
                <c:pt idx="262">
                  <c:v>22.2</c:v>
                </c:pt>
                <c:pt idx="263">
                  <c:v>22.2</c:v>
                </c:pt>
                <c:pt idx="264">
                  <c:v>22.2</c:v>
                </c:pt>
                <c:pt idx="265">
                  <c:v>22.2</c:v>
                </c:pt>
                <c:pt idx="266">
                  <c:v>22.2</c:v>
                </c:pt>
                <c:pt idx="267">
                  <c:v>22.2</c:v>
                </c:pt>
                <c:pt idx="268">
                  <c:v>22.2</c:v>
                </c:pt>
                <c:pt idx="269">
                  <c:v>22.2</c:v>
                </c:pt>
                <c:pt idx="270">
                  <c:v>22.2</c:v>
                </c:pt>
                <c:pt idx="271">
                  <c:v>22.2</c:v>
                </c:pt>
                <c:pt idx="272">
                  <c:v>22.2</c:v>
                </c:pt>
                <c:pt idx="273">
                  <c:v>22.2</c:v>
                </c:pt>
                <c:pt idx="274">
                  <c:v>22.2</c:v>
                </c:pt>
                <c:pt idx="275">
                  <c:v>22.2</c:v>
                </c:pt>
                <c:pt idx="276">
                  <c:v>22.2</c:v>
                </c:pt>
                <c:pt idx="277">
                  <c:v>22.2</c:v>
                </c:pt>
                <c:pt idx="278">
                  <c:v>22.1</c:v>
                </c:pt>
                <c:pt idx="279">
                  <c:v>22.1</c:v>
                </c:pt>
                <c:pt idx="280">
                  <c:v>22.1</c:v>
                </c:pt>
                <c:pt idx="281">
                  <c:v>22.1</c:v>
                </c:pt>
                <c:pt idx="282">
                  <c:v>22.1</c:v>
                </c:pt>
                <c:pt idx="283">
                  <c:v>22.1</c:v>
                </c:pt>
                <c:pt idx="284">
                  <c:v>22.1</c:v>
                </c:pt>
                <c:pt idx="285">
                  <c:v>22.1</c:v>
                </c:pt>
                <c:pt idx="286">
                  <c:v>22.1</c:v>
                </c:pt>
                <c:pt idx="287">
                  <c:v>22.1</c:v>
                </c:pt>
                <c:pt idx="288">
                  <c:v>22.1</c:v>
                </c:pt>
                <c:pt idx="289">
                  <c:v>22.1</c:v>
                </c:pt>
                <c:pt idx="290">
                  <c:v>22.1</c:v>
                </c:pt>
                <c:pt idx="291">
                  <c:v>22.1</c:v>
                </c:pt>
                <c:pt idx="292">
                  <c:v>22.1</c:v>
                </c:pt>
                <c:pt idx="293">
                  <c:v>22.1</c:v>
                </c:pt>
                <c:pt idx="294">
                  <c:v>22</c:v>
                </c:pt>
                <c:pt idx="295">
                  <c:v>22</c:v>
                </c:pt>
                <c:pt idx="296">
                  <c:v>22</c:v>
                </c:pt>
                <c:pt idx="297">
                  <c:v>22</c:v>
                </c:pt>
                <c:pt idx="298">
                  <c:v>22</c:v>
                </c:pt>
                <c:pt idx="299">
                  <c:v>22</c:v>
                </c:pt>
                <c:pt idx="300">
                  <c:v>22</c:v>
                </c:pt>
                <c:pt idx="301">
                  <c:v>22</c:v>
                </c:pt>
                <c:pt idx="302">
                  <c:v>22</c:v>
                </c:pt>
                <c:pt idx="303">
                  <c:v>22</c:v>
                </c:pt>
                <c:pt idx="304">
                  <c:v>22</c:v>
                </c:pt>
                <c:pt idx="305">
                  <c:v>22</c:v>
                </c:pt>
                <c:pt idx="306">
                  <c:v>22</c:v>
                </c:pt>
                <c:pt idx="307">
                  <c:v>22</c:v>
                </c:pt>
                <c:pt idx="308">
                  <c:v>22</c:v>
                </c:pt>
                <c:pt idx="309">
                  <c:v>22</c:v>
                </c:pt>
                <c:pt idx="310">
                  <c:v>22</c:v>
                </c:pt>
                <c:pt idx="311">
                  <c:v>22</c:v>
                </c:pt>
                <c:pt idx="312">
                  <c:v>22</c:v>
                </c:pt>
                <c:pt idx="313">
                  <c:v>22</c:v>
                </c:pt>
                <c:pt idx="314">
                  <c:v>22</c:v>
                </c:pt>
                <c:pt idx="315">
                  <c:v>22</c:v>
                </c:pt>
                <c:pt idx="316">
                  <c:v>22</c:v>
                </c:pt>
                <c:pt idx="317">
                  <c:v>22</c:v>
                </c:pt>
                <c:pt idx="318">
                  <c:v>21.9</c:v>
                </c:pt>
                <c:pt idx="319">
                  <c:v>21.9</c:v>
                </c:pt>
                <c:pt idx="320">
                  <c:v>21.9</c:v>
                </c:pt>
                <c:pt idx="321">
                  <c:v>21.9</c:v>
                </c:pt>
                <c:pt idx="322">
                  <c:v>21.9</c:v>
                </c:pt>
                <c:pt idx="323">
                  <c:v>21.9</c:v>
                </c:pt>
                <c:pt idx="324">
                  <c:v>21.9</c:v>
                </c:pt>
                <c:pt idx="325">
                  <c:v>21.9</c:v>
                </c:pt>
                <c:pt idx="326">
                  <c:v>21.9</c:v>
                </c:pt>
                <c:pt idx="327">
                  <c:v>21.9</c:v>
                </c:pt>
                <c:pt idx="328">
                  <c:v>21.9</c:v>
                </c:pt>
                <c:pt idx="329">
                  <c:v>21.9</c:v>
                </c:pt>
                <c:pt idx="330">
                  <c:v>21.9</c:v>
                </c:pt>
                <c:pt idx="331">
                  <c:v>21.9</c:v>
                </c:pt>
                <c:pt idx="332">
                  <c:v>21.9</c:v>
                </c:pt>
                <c:pt idx="333">
                  <c:v>21.9</c:v>
                </c:pt>
                <c:pt idx="334">
                  <c:v>21.8</c:v>
                </c:pt>
                <c:pt idx="335">
                  <c:v>21.8</c:v>
                </c:pt>
                <c:pt idx="336">
                  <c:v>21.8</c:v>
                </c:pt>
                <c:pt idx="337">
                  <c:v>21.8</c:v>
                </c:pt>
                <c:pt idx="338">
                  <c:v>21.8</c:v>
                </c:pt>
                <c:pt idx="339">
                  <c:v>21.8</c:v>
                </c:pt>
                <c:pt idx="340">
                  <c:v>21.8</c:v>
                </c:pt>
                <c:pt idx="341">
                  <c:v>21.8</c:v>
                </c:pt>
                <c:pt idx="342">
                  <c:v>21.7</c:v>
                </c:pt>
                <c:pt idx="343">
                  <c:v>21.7</c:v>
                </c:pt>
                <c:pt idx="344">
                  <c:v>21.7</c:v>
                </c:pt>
                <c:pt idx="345">
                  <c:v>21.7</c:v>
                </c:pt>
                <c:pt idx="346">
                  <c:v>21.7</c:v>
                </c:pt>
                <c:pt idx="347">
                  <c:v>21.7</c:v>
                </c:pt>
                <c:pt idx="348">
                  <c:v>21.7</c:v>
                </c:pt>
                <c:pt idx="349">
                  <c:v>21.7</c:v>
                </c:pt>
                <c:pt idx="350">
                  <c:v>21.7</c:v>
                </c:pt>
                <c:pt idx="351">
                  <c:v>21.7</c:v>
                </c:pt>
                <c:pt idx="352">
                  <c:v>21.7</c:v>
                </c:pt>
                <c:pt idx="353">
                  <c:v>21.7</c:v>
                </c:pt>
                <c:pt idx="354">
                  <c:v>21.7</c:v>
                </c:pt>
                <c:pt idx="355">
                  <c:v>21.7</c:v>
                </c:pt>
                <c:pt idx="356">
                  <c:v>21.7</c:v>
                </c:pt>
                <c:pt idx="357">
                  <c:v>21.7</c:v>
                </c:pt>
                <c:pt idx="358">
                  <c:v>21.7</c:v>
                </c:pt>
                <c:pt idx="359">
                  <c:v>21.7</c:v>
                </c:pt>
                <c:pt idx="360">
                  <c:v>21.7</c:v>
                </c:pt>
                <c:pt idx="361">
                  <c:v>21.7</c:v>
                </c:pt>
                <c:pt idx="362">
                  <c:v>21.7</c:v>
                </c:pt>
                <c:pt idx="363">
                  <c:v>21.7</c:v>
                </c:pt>
                <c:pt idx="364">
                  <c:v>21.7</c:v>
                </c:pt>
                <c:pt idx="365">
                  <c:v>21.7</c:v>
                </c:pt>
                <c:pt idx="366">
                  <c:v>21.7</c:v>
                </c:pt>
                <c:pt idx="367">
                  <c:v>21.7</c:v>
                </c:pt>
                <c:pt idx="368">
                  <c:v>21.7</c:v>
                </c:pt>
                <c:pt idx="369">
                  <c:v>21.7</c:v>
                </c:pt>
                <c:pt idx="370">
                  <c:v>21.7</c:v>
                </c:pt>
                <c:pt idx="371">
                  <c:v>21.7</c:v>
                </c:pt>
                <c:pt idx="372">
                  <c:v>21.7</c:v>
                </c:pt>
                <c:pt idx="373">
                  <c:v>21.7</c:v>
                </c:pt>
                <c:pt idx="374">
                  <c:v>21.7</c:v>
                </c:pt>
                <c:pt idx="375">
                  <c:v>21.7</c:v>
                </c:pt>
                <c:pt idx="376">
                  <c:v>21.7</c:v>
                </c:pt>
                <c:pt idx="377">
                  <c:v>21.7</c:v>
                </c:pt>
                <c:pt idx="378">
                  <c:v>21.7</c:v>
                </c:pt>
                <c:pt idx="379">
                  <c:v>21.7</c:v>
                </c:pt>
                <c:pt idx="380">
                  <c:v>21.7</c:v>
                </c:pt>
                <c:pt idx="381">
                  <c:v>21.7</c:v>
                </c:pt>
                <c:pt idx="382">
                  <c:v>21.7</c:v>
                </c:pt>
                <c:pt idx="383">
                  <c:v>21.6</c:v>
                </c:pt>
                <c:pt idx="384">
                  <c:v>21.6</c:v>
                </c:pt>
                <c:pt idx="385">
                  <c:v>21.6</c:v>
                </c:pt>
                <c:pt idx="386">
                  <c:v>21.6</c:v>
                </c:pt>
                <c:pt idx="387">
                  <c:v>21.6</c:v>
                </c:pt>
                <c:pt idx="388">
                  <c:v>21.6</c:v>
                </c:pt>
                <c:pt idx="389">
                  <c:v>21.6</c:v>
                </c:pt>
                <c:pt idx="390">
                  <c:v>21.6</c:v>
                </c:pt>
                <c:pt idx="391">
                  <c:v>21.7</c:v>
                </c:pt>
                <c:pt idx="392">
                  <c:v>21.7</c:v>
                </c:pt>
                <c:pt idx="393">
                  <c:v>21.7</c:v>
                </c:pt>
                <c:pt idx="394">
                  <c:v>21.7</c:v>
                </c:pt>
                <c:pt idx="395">
                  <c:v>21.7</c:v>
                </c:pt>
                <c:pt idx="396">
                  <c:v>21.7</c:v>
                </c:pt>
                <c:pt idx="397">
                  <c:v>21.7</c:v>
                </c:pt>
                <c:pt idx="398">
                  <c:v>21.7</c:v>
                </c:pt>
                <c:pt idx="399">
                  <c:v>21.7</c:v>
                </c:pt>
                <c:pt idx="400">
                  <c:v>21.7</c:v>
                </c:pt>
                <c:pt idx="401">
                  <c:v>21.7</c:v>
                </c:pt>
                <c:pt idx="402">
                  <c:v>21.7</c:v>
                </c:pt>
                <c:pt idx="403">
                  <c:v>21.7</c:v>
                </c:pt>
                <c:pt idx="404">
                  <c:v>21.7</c:v>
                </c:pt>
                <c:pt idx="405">
                  <c:v>21.7</c:v>
                </c:pt>
                <c:pt idx="406">
                  <c:v>21.7</c:v>
                </c:pt>
                <c:pt idx="407">
                  <c:v>21.7</c:v>
                </c:pt>
                <c:pt idx="408">
                  <c:v>21.7</c:v>
                </c:pt>
                <c:pt idx="409">
                  <c:v>21.7</c:v>
                </c:pt>
                <c:pt idx="410">
                  <c:v>21.7</c:v>
                </c:pt>
                <c:pt idx="411">
                  <c:v>21.7</c:v>
                </c:pt>
                <c:pt idx="412">
                  <c:v>21.7</c:v>
                </c:pt>
                <c:pt idx="413">
                  <c:v>21.7</c:v>
                </c:pt>
                <c:pt idx="414">
                  <c:v>21.7</c:v>
                </c:pt>
                <c:pt idx="415">
                  <c:v>21.7</c:v>
                </c:pt>
                <c:pt idx="416">
                  <c:v>21.7</c:v>
                </c:pt>
                <c:pt idx="417">
                  <c:v>21.7</c:v>
                </c:pt>
                <c:pt idx="418">
                  <c:v>21.7</c:v>
                </c:pt>
                <c:pt idx="419">
                  <c:v>21.7</c:v>
                </c:pt>
                <c:pt idx="420">
                  <c:v>21.7</c:v>
                </c:pt>
                <c:pt idx="421">
                  <c:v>21.7</c:v>
                </c:pt>
                <c:pt idx="422">
                  <c:v>21.7</c:v>
                </c:pt>
                <c:pt idx="423">
                  <c:v>21.7</c:v>
                </c:pt>
                <c:pt idx="424">
                  <c:v>21.7</c:v>
                </c:pt>
                <c:pt idx="425">
                  <c:v>21.7</c:v>
                </c:pt>
                <c:pt idx="426">
                  <c:v>21.7</c:v>
                </c:pt>
                <c:pt idx="427">
                  <c:v>21.7</c:v>
                </c:pt>
                <c:pt idx="428">
                  <c:v>21.7</c:v>
                </c:pt>
                <c:pt idx="429">
                  <c:v>21.7</c:v>
                </c:pt>
                <c:pt idx="430">
                  <c:v>21.7</c:v>
                </c:pt>
                <c:pt idx="431">
                  <c:v>21.7</c:v>
                </c:pt>
                <c:pt idx="432">
                  <c:v>21.6</c:v>
                </c:pt>
                <c:pt idx="433">
                  <c:v>21.6</c:v>
                </c:pt>
                <c:pt idx="434">
                  <c:v>21.6</c:v>
                </c:pt>
                <c:pt idx="435">
                  <c:v>21.6</c:v>
                </c:pt>
                <c:pt idx="436">
                  <c:v>21.6</c:v>
                </c:pt>
                <c:pt idx="437">
                  <c:v>21.6</c:v>
                </c:pt>
                <c:pt idx="438">
                  <c:v>21.6</c:v>
                </c:pt>
                <c:pt idx="439">
                  <c:v>21.6</c:v>
                </c:pt>
                <c:pt idx="440">
                  <c:v>21.7</c:v>
                </c:pt>
                <c:pt idx="441">
                  <c:v>21.7</c:v>
                </c:pt>
                <c:pt idx="442">
                  <c:v>21.7</c:v>
                </c:pt>
                <c:pt idx="443">
                  <c:v>21.7</c:v>
                </c:pt>
                <c:pt idx="444">
                  <c:v>21.7</c:v>
                </c:pt>
                <c:pt idx="445">
                  <c:v>21.7</c:v>
                </c:pt>
                <c:pt idx="446">
                  <c:v>21.7</c:v>
                </c:pt>
                <c:pt idx="447">
                  <c:v>21.7</c:v>
                </c:pt>
                <c:pt idx="448">
                  <c:v>21.7</c:v>
                </c:pt>
                <c:pt idx="449">
                  <c:v>21.6</c:v>
                </c:pt>
                <c:pt idx="450">
                  <c:v>21.6</c:v>
                </c:pt>
                <c:pt idx="451">
                  <c:v>21.6</c:v>
                </c:pt>
                <c:pt idx="452">
                  <c:v>21.6</c:v>
                </c:pt>
                <c:pt idx="453">
                  <c:v>21.6</c:v>
                </c:pt>
                <c:pt idx="454">
                  <c:v>21.6</c:v>
                </c:pt>
                <c:pt idx="455">
                  <c:v>21.6</c:v>
                </c:pt>
                <c:pt idx="456">
                  <c:v>21.6</c:v>
                </c:pt>
                <c:pt idx="457">
                  <c:v>21.6</c:v>
                </c:pt>
                <c:pt idx="458">
                  <c:v>21.6</c:v>
                </c:pt>
                <c:pt idx="459">
                  <c:v>21.6</c:v>
                </c:pt>
                <c:pt idx="460">
                  <c:v>21.6</c:v>
                </c:pt>
                <c:pt idx="461">
                  <c:v>21.6</c:v>
                </c:pt>
                <c:pt idx="462">
                  <c:v>21.6</c:v>
                </c:pt>
                <c:pt idx="463">
                  <c:v>21.6</c:v>
                </c:pt>
                <c:pt idx="464">
                  <c:v>21.6</c:v>
                </c:pt>
                <c:pt idx="465">
                  <c:v>21.6</c:v>
                </c:pt>
                <c:pt idx="466">
                  <c:v>21.6</c:v>
                </c:pt>
                <c:pt idx="467">
                  <c:v>21.6</c:v>
                </c:pt>
                <c:pt idx="468">
                  <c:v>21.6</c:v>
                </c:pt>
                <c:pt idx="469">
                  <c:v>21.6</c:v>
                </c:pt>
                <c:pt idx="470">
                  <c:v>21.6</c:v>
                </c:pt>
                <c:pt idx="471">
                  <c:v>21.6</c:v>
                </c:pt>
                <c:pt idx="472">
                  <c:v>21.6</c:v>
                </c:pt>
                <c:pt idx="473">
                  <c:v>21.6</c:v>
                </c:pt>
                <c:pt idx="474">
                  <c:v>21.6</c:v>
                </c:pt>
                <c:pt idx="475">
                  <c:v>21.6</c:v>
                </c:pt>
                <c:pt idx="476">
                  <c:v>21.6</c:v>
                </c:pt>
                <c:pt idx="477">
                  <c:v>21.6</c:v>
                </c:pt>
                <c:pt idx="478">
                  <c:v>21.6</c:v>
                </c:pt>
                <c:pt idx="479">
                  <c:v>21.6</c:v>
                </c:pt>
                <c:pt idx="480">
                  <c:v>21.6</c:v>
                </c:pt>
                <c:pt idx="481">
                  <c:v>21.6</c:v>
                </c:pt>
                <c:pt idx="482">
                  <c:v>21.6</c:v>
                </c:pt>
                <c:pt idx="483">
                  <c:v>21.6</c:v>
                </c:pt>
                <c:pt idx="484">
                  <c:v>21.6</c:v>
                </c:pt>
                <c:pt idx="485">
                  <c:v>21.6</c:v>
                </c:pt>
                <c:pt idx="486">
                  <c:v>21.6</c:v>
                </c:pt>
                <c:pt idx="487">
                  <c:v>21.6</c:v>
                </c:pt>
                <c:pt idx="488">
                  <c:v>21.6</c:v>
                </c:pt>
                <c:pt idx="489">
                  <c:v>21.6</c:v>
                </c:pt>
                <c:pt idx="490">
                  <c:v>21.6</c:v>
                </c:pt>
                <c:pt idx="491">
                  <c:v>21.6</c:v>
                </c:pt>
                <c:pt idx="492">
                  <c:v>21.6</c:v>
                </c:pt>
                <c:pt idx="493">
                  <c:v>21.6</c:v>
                </c:pt>
                <c:pt idx="494">
                  <c:v>21.6</c:v>
                </c:pt>
                <c:pt idx="495">
                  <c:v>21.6</c:v>
                </c:pt>
                <c:pt idx="496">
                  <c:v>21.6</c:v>
                </c:pt>
                <c:pt idx="497">
                  <c:v>21.6</c:v>
                </c:pt>
                <c:pt idx="498">
                  <c:v>21.6</c:v>
                </c:pt>
                <c:pt idx="499">
                  <c:v>21.6</c:v>
                </c:pt>
                <c:pt idx="500">
                  <c:v>21.6</c:v>
                </c:pt>
                <c:pt idx="501">
                  <c:v>21.6</c:v>
                </c:pt>
                <c:pt idx="502">
                  <c:v>21.6</c:v>
                </c:pt>
                <c:pt idx="503">
                  <c:v>21.6</c:v>
                </c:pt>
                <c:pt idx="504">
                  <c:v>21.6</c:v>
                </c:pt>
                <c:pt idx="505">
                  <c:v>21.6</c:v>
                </c:pt>
                <c:pt idx="506">
                  <c:v>21.6</c:v>
                </c:pt>
                <c:pt idx="507">
                  <c:v>21.6</c:v>
                </c:pt>
                <c:pt idx="508">
                  <c:v>21.6</c:v>
                </c:pt>
                <c:pt idx="509">
                  <c:v>21.6</c:v>
                </c:pt>
                <c:pt idx="510">
                  <c:v>21.6</c:v>
                </c:pt>
                <c:pt idx="511">
                  <c:v>21.6</c:v>
                </c:pt>
                <c:pt idx="512">
                  <c:v>21.6</c:v>
                </c:pt>
                <c:pt idx="513">
                  <c:v>21.6</c:v>
                </c:pt>
                <c:pt idx="514">
                  <c:v>21.6</c:v>
                </c:pt>
                <c:pt idx="515">
                  <c:v>21.6</c:v>
                </c:pt>
                <c:pt idx="516">
                  <c:v>21.6</c:v>
                </c:pt>
                <c:pt idx="517">
                  <c:v>21.6</c:v>
                </c:pt>
                <c:pt idx="518">
                  <c:v>21.6</c:v>
                </c:pt>
                <c:pt idx="519">
                  <c:v>21.6</c:v>
                </c:pt>
                <c:pt idx="520">
                  <c:v>21.6</c:v>
                </c:pt>
                <c:pt idx="521">
                  <c:v>21.6</c:v>
                </c:pt>
                <c:pt idx="522">
                  <c:v>21.6</c:v>
                </c:pt>
                <c:pt idx="523">
                  <c:v>21.6</c:v>
                </c:pt>
                <c:pt idx="524">
                  <c:v>21.6</c:v>
                </c:pt>
                <c:pt idx="525">
                  <c:v>21.6</c:v>
                </c:pt>
                <c:pt idx="526">
                  <c:v>21.6</c:v>
                </c:pt>
                <c:pt idx="527">
                  <c:v>21.6</c:v>
                </c:pt>
                <c:pt idx="528">
                  <c:v>21.6</c:v>
                </c:pt>
                <c:pt idx="529">
                  <c:v>21.6</c:v>
                </c:pt>
                <c:pt idx="530">
                  <c:v>21.6</c:v>
                </c:pt>
                <c:pt idx="531">
                  <c:v>21.6</c:v>
                </c:pt>
                <c:pt idx="532">
                  <c:v>21.6</c:v>
                </c:pt>
                <c:pt idx="533">
                  <c:v>21.6</c:v>
                </c:pt>
                <c:pt idx="534">
                  <c:v>21.6</c:v>
                </c:pt>
                <c:pt idx="535">
                  <c:v>21.6</c:v>
                </c:pt>
                <c:pt idx="536">
                  <c:v>21.6</c:v>
                </c:pt>
                <c:pt idx="537">
                  <c:v>21.6</c:v>
                </c:pt>
                <c:pt idx="538">
                  <c:v>21.6</c:v>
                </c:pt>
                <c:pt idx="539">
                  <c:v>21.6</c:v>
                </c:pt>
                <c:pt idx="540">
                  <c:v>21.6</c:v>
                </c:pt>
                <c:pt idx="541">
                  <c:v>21.6</c:v>
                </c:pt>
                <c:pt idx="542">
                  <c:v>21.6</c:v>
                </c:pt>
                <c:pt idx="543">
                  <c:v>21.6</c:v>
                </c:pt>
                <c:pt idx="544">
                  <c:v>21.6</c:v>
                </c:pt>
                <c:pt idx="545">
                  <c:v>21.6</c:v>
                </c:pt>
                <c:pt idx="546">
                  <c:v>21.6</c:v>
                </c:pt>
                <c:pt idx="547">
                  <c:v>21.6</c:v>
                </c:pt>
                <c:pt idx="548">
                  <c:v>21.6</c:v>
                </c:pt>
                <c:pt idx="549">
                  <c:v>21.6</c:v>
                </c:pt>
                <c:pt idx="550">
                  <c:v>21.6</c:v>
                </c:pt>
                <c:pt idx="551">
                  <c:v>21.6</c:v>
                </c:pt>
                <c:pt idx="552">
                  <c:v>21.6</c:v>
                </c:pt>
                <c:pt idx="553">
                  <c:v>21.6</c:v>
                </c:pt>
                <c:pt idx="554">
                  <c:v>21.6</c:v>
                </c:pt>
                <c:pt idx="555">
                  <c:v>21.6</c:v>
                </c:pt>
                <c:pt idx="556">
                  <c:v>21.6</c:v>
                </c:pt>
                <c:pt idx="557">
                  <c:v>21.6</c:v>
                </c:pt>
                <c:pt idx="558">
                  <c:v>21.6</c:v>
                </c:pt>
                <c:pt idx="559">
                  <c:v>21.6</c:v>
                </c:pt>
                <c:pt idx="560">
                  <c:v>21.6</c:v>
                </c:pt>
                <c:pt idx="561">
                  <c:v>21.6</c:v>
                </c:pt>
                <c:pt idx="562">
                  <c:v>21.6</c:v>
                </c:pt>
                <c:pt idx="563">
                  <c:v>21.6</c:v>
                </c:pt>
                <c:pt idx="564">
                  <c:v>21.6</c:v>
                </c:pt>
                <c:pt idx="565">
                  <c:v>21.6</c:v>
                </c:pt>
                <c:pt idx="566">
                  <c:v>21.6</c:v>
                </c:pt>
                <c:pt idx="567">
                  <c:v>21.6</c:v>
                </c:pt>
                <c:pt idx="568">
                  <c:v>21.6</c:v>
                </c:pt>
                <c:pt idx="569">
                  <c:v>21.6</c:v>
                </c:pt>
                <c:pt idx="570">
                  <c:v>21.6</c:v>
                </c:pt>
                <c:pt idx="571">
                  <c:v>21.6</c:v>
                </c:pt>
                <c:pt idx="572">
                  <c:v>21.6</c:v>
                </c:pt>
                <c:pt idx="573">
                  <c:v>21.6</c:v>
                </c:pt>
                <c:pt idx="574">
                  <c:v>21.6</c:v>
                </c:pt>
                <c:pt idx="575">
                  <c:v>21.6</c:v>
                </c:pt>
                <c:pt idx="576">
                  <c:v>21.6</c:v>
                </c:pt>
                <c:pt idx="577">
                  <c:v>21.6</c:v>
                </c:pt>
                <c:pt idx="578">
                  <c:v>21.6</c:v>
                </c:pt>
                <c:pt idx="579">
                  <c:v>21.6</c:v>
                </c:pt>
                <c:pt idx="580">
                  <c:v>21.6</c:v>
                </c:pt>
                <c:pt idx="581">
                  <c:v>21.6</c:v>
                </c:pt>
                <c:pt idx="582">
                  <c:v>21.6</c:v>
                </c:pt>
                <c:pt idx="583">
                  <c:v>21.6</c:v>
                </c:pt>
                <c:pt idx="584">
                  <c:v>21.6</c:v>
                </c:pt>
                <c:pt idx="585">
                  <c:v>21.6</c:v>
                </c:pt>
                <c:pt idx="586">
                  <c:v>21.6</c:v>
                </c:pt>
                <c:pt idx="587">
                  <c:v>21.6</c:v>
                </c:pt>
                <c:pt idx="588">
                  <c:v>21.6</c:v>
                </c:pt>
                <c:pt idx="589">
                  <c:v>21.6</c:v>
                </c:pt>
                <c:pt idx="590">
                  <c:v>21.6</c:v>
                </c:pt>
                <c:pt idx="591">
                  <c:v>21.6</c:v>
                </c:pt>
                <c:pt idx="592">
                  <c:v>21.6</c:v>
                </c:pt>
                <c:pt idx="593">
                  <c:v>21.6</c:v>
                </c:pt>
                <c:pt idx="594">
                  <c:v>21.6</c:v>
                </c:pt>
                <c:pt idx="595">
                  <c:v>21.6</c:v>
                </c:pt>
                <c:pt idx="596">
                  <c:v>21.6</c:v>
                </c:pt>
                <c:pt idx="597">
                  <c:v>21.6</c:v>
                </c:pt>
                <c:pt idx="598">
                  <c:v>21.6</c:v>
                </c:pt>
                <c:pt idx="599">
                  <c:v>21.6</c:v>
                </c:pt>
                <c:pt idx="600">
                  <c:v>21.6</c:v>
                </c:pt>
                <c:pt idx="601">
                  <c:v>21.6</c:v>
                </c:pt>
                <c:pt idx="602">
                  <c:v>21.6</c:v>
                </c:pt>
                <c:pt idx="603">
                  <c:v>21.6</c:v>
                </c:pt>
                <c:pt idx="604">
                  <c:v>21.6</c:v>
                </c:pt>
                <c:pt idx="605">
                  <c:v>21.6</c:v>
                </c:pt>
                <c:pt idx="606">
                  <c:v>21.6</c:v>
                </c:pt>
                <c:pt idx="607">
                  <c:v>21.6</c:v>
                </c:pt>
                <c:pt idx="608">
                  <c:v>21.6</c:v>
                </c:pt>
                <c:pt idx="609">
                  <c:v>21.6</c:v>
                </c:pt>
                <c:pt idx="610">
                  <c:v>21.6</c:v>
                </c:pt>
                <c:pt idx="611">
                  <c:v>21.6</c:v>
                </c:pt>
                <c:pt idx="612">
                  <c:v>21.6</c:v>
                </c:pt>
                <c:pt idx="613">
                  <c:v>21.6</c:v>
                </c:pt>
                <c:pt idx="614">
                  <c:v>21.6</c:v>
                </c:pt>
                <c:pt idx="615">
                  <c:v>21.6</c:v>
                </c:pt>
                <c:pt idx="616">
                  <c:v>21.6</c:v>
                </c:pt>
                <c:pt idx="617">
                  <c:v>21.6</c:v>
                </c:pt>
                <c:pt idx="618">
                  <c:v>21.6</c:v>
                </c:pt>
                <c:pt idx="619">
                  <c:v>21.6</c:v>
                </c:pt>
                <c:pt idx="620">
                  <c:v>21.6</c:v>
                </c:pt>
                <c:pt idx="621">
                  <c:v>21.6</c:v>
                </c:pt>
                <c:pt idx="622">
                  <c:v>21.6</c:v>
                </c:pt>
                <c:pt idx="623">
                  <c:v>21.6</c:v>
                </c:pt>
                <c:pt idx="624">
                  <c:v>21.6</c:v>
                </c:pt>
                <c:pt idx="625">
                  <c:v>21.6</c:v>
                </c:pt>
                <c:pt idx="626">
                  <c:v>21.6</c:v>
                </c:pt>
                <c:pt idx="627">
                  <c:v>21.6</c:v>
                </c:pt>
                <c:pt idx="628">
                  <c:v>21.6</c:v>
                </c:pt>
                <c:pt idx="629">
                  <c:v>21.6</c:v>
                </c:pt>
                <c:pt idx="630">
                  <c:v>21.6</c:v>
                </c:pt>
                <c:pt idx="631">
                  <c:v>21.6</c:v>
                </c:pt>
                <c:pt idx="632">
                  <c:v>21.6</c:v>
                </c:pt>
                <c:pt idx="633">
                  <c:v>21.6</c:v>
                </c:pt>
                <c:pt idx="634">
                  <c:v>21.6</c:v>
                </c:pt>
                <c:pt idx="635">
                  <c:v>21.6</c:v>
                </c:pt>
                <c:pt idx="636">
                  <c:v>21.6</c:v>
                </c:pt>
                <c:pt idx="637">
                  <c:v>21.7</c:v>
                </c:pt>
                <c:pt idx="638">
                  <c:v>21.7</c:v>
                </c:pt>
                <c:pt idx="639">
                  <c:v>21.7</c:v>
                </c:pt>
                <c:pt idx="640">
                  <c:v>21.7</c:v>
                </c:pt>
                <c:pt idx="641">
                  <c:v>21.7</c:v>
                </c:pt>
                <c:pt idx="642">
                  <c:v>21.7</c:v>
                </c:pt>
                <c:pt idx="643">
                  <c:v>21.7</c:v>
                </c:pt>
                <c:pt idx="644">
                  <c:v>21.7</c:v>
                </c:pt>
                <c:pt idx="645">
                  <c:v>21.7</c:v>
                </c:pt>
                <c:pt idx="646">
                  <c:v>21.7</c:v>
                </c:pt>
                <c:pt idx="647">
                  <c:v>21.7</c:v>
                </c:pt>
                <c:pt idx="648">
                  <c:v>21.7</c:v>
                </c:pt>
                <c:pt idx="649">
                  <c:v>21.7</c:v>
                </c:pt>
                <c:pt idx="650">
                  <c:v>21.7</c:v>
                </c:pt>
                <c:pt idx="651">
                  <c:v>21.7</c:v>
                </c:pt>
                <c:pt idx="652">
                  <c:v>21.7</c:v>
                </c:pt>
                <c:pt idx="653">
                  <c:v>21.7</c:v>
                </c:pt>
                <c:pt idx="654">
                  <c:v>21.7</c:v>
                </c:pt>
                <c:pt idx="655">
                  <c:v>21.7</c:v>
                </c:pt>
                <c:pt idx="656">
                  <c:v>21.7</c:v>
                </c:pt>
                <c:pt idx="657">
                  <c:v>21.7</c:v>
                </c:pt>
                <c:pt idx="658">
                  <c:v>21.7</c:v>
                </c:pt>
                <c:pt idx="659">
                  <c:v>21.7</c:v>
                </c:pt>
                <c:pt idx="660">
                  <c:v>21.7</c:v>
                </c:pt>
                <c:pt idx="661">
                  <c:v>21.7</c:v>
                </c:pt>
                <c:pt idx="662">
                  <c:v>21.7</c:v>
                </c:pt>
                <c:pt idx="663">
                  <c:v>21.7</c:v>
                </c:pt>
                <c:pt idx="664">
                  <c:v>21.7</c:v>
                </c:pt>
                <c:pt idx="665">
                  <c:v>21.7</c:v>
                </c:pt>
                <c:pt idx="666">
                  <c:v>21.7</c:v>
                </c:pt>
                <c:pt idx="667">
                  <c:v>21.7</c:v>
                </c:pt>
                <c:pt idx="668">
                  <c:v>21.7</c:v>
                </c:pt>
                <c:pt idx="669">
                  <c:v>21.7</c:v>
                </c:pt>
                <c:pt idx="670">
                  <c:v>21.7</c:v>
                </c:pt>
                <c:pt idx="671">
                  <c:v>21.7</c:v>
                </c:pt>
                <c:pt idx="672">
                  <c:v>21.7</c:v>
                </c:pt>
                <c:pt idx="673">
                  <c:v>21.7</c:v>
                </c:pt>
                <c:pt idx="674">
                  <c:v>21.7</c:v>
                </c:pt>
                <c:pt idx="675">
                  <c:v>21.7</c:v>
                </c:pt>
                <c:pt idx="676">
                  <c:v>21.7</c:v>
                </c:pt>
                <c:pt idx="677">
                  <c:v>21.7</c:v>
                </c:pt>
                <c:pt idx="678">
                  <c:v>21.7</c:v>
                </c:pt>
                <c:pt idx="679">
                  <c:v>21.7</c:v>
                </c:pt>
                <c:pt idx="680">
                  <c:v>21.7</c:v>
                </c:pt>
                <c:pt idx="681">
                  <c:v>21.7</c:v>
                </c:pt>
                <c:pt idx="682">
                  <c:v>21.7</c:v>
                </c:pt>
                <c:pt idx="683">
                  <c:v>21.7</c:v>
                </c:pt>
                <c:pt idx="684">
                  <c:v>21.7</c:v>
                </c:pt>
                <c:pt idx="685">
                  <c:v>21.7</c:v>
                </c:pt>
                <c:pt idx="686">
                  <c:v>21.7</c:v>
                </c:pt>
                <c:pt idx="687">
                  <c:v>21.7</c:v>
                </c:pt>
                <c:pt idx="688">
                  <c:v>21.7</c:v>
                </c:pt>
                <c:pt idx="689">
                  <c:v>21.7</c:v>
                </c:pt>
                <c:pt idx="690">
                  <c:v>21.7</c:v>
                </c:pt>
                <c:pt idx="691">
                  <c:v>21.7</c:v>
                </c:pt>
                <c:pt idx="692">
                  <c:v>21.7</c:v>
                </c:pt>
                <c:pt idx="693">
                  <c:v>21.7</c:v>
                </c:pt>
                <c:pt idx="694">
                  <c:v>21.7</c:v>
                </c:pt>
                <c:pt idx="695">
                  <c:v>21.7</c:v>
                </c:pt>
                <c:pt idx="696">
                  <c:v>21.7</c:v>
                </c:pt>
                <c:pt idx="697">
                  <c:v>21.7</c:v>
                </c:pt>
                <c:pt idx="698">
                  <c:v>21.7</c:v>
                </c:pt>
                <c:pt idx="699">
                  <c:v>21.7</c:v>
                </c:pt>
                <c:pt idx="700">
                  <c:v>21.7</c:v>
                </c:pt>
                <c:pt idx="701">
                  <c:v>21.7</c:v>
                </c:pt>
                <c:pt idx="702">
                  <c:v>21.8</c:v>
                </c:pt>
                <c:pt idx="703">
                  <c:v>21.8</c:v>
                </c:pt>
                <c:pt idx="704">
                  <c:v>21.8</c:v>
                </c:pt>
                <c:pt idx="705">
                  <c:v>21.8</c:v>
                </c:pt>
                <c:pt idx="706">
                  <c:v>21.8</c:v>
                </c:pt>
                <c:pt idx="707">
                  <c:v>21.8</c:v>
                </c:pt>
                <c:pt idx="708">
                  <c:v>21.8</c:v>
                </c:pt>
                <c:pt idx="709">
                  <c:v>21.8</c:v>
                </c:pt>
                <c:pt idx="710">
                  <c:v>21.8</c:v>
                </c:pt>
                <c:pt idx="711">
                  <c:v>21.8</c:v>
                </c:pt>
                <c:pt idx="712">
                  <c:v>21.8</c:v>
                </c:pt>
                <c:pt idx="713">
                  <c:v>21.8</c:v>
                </c:pt>
                <c:pt idx="714">
                  <c:v>21.8</c:v>
                </c:pt>
                <c:pt idx="715">
                  <c:v>21.8</c:v>
                </c:pt>
                <c:pt idx="716">
                  <c:v>21.8</c:v>
                </c:pt>
                <c:pt idx="717">
                  <c:v>21.8</c:v>
                </c:pt>
                <c:pt idx="718">
                  <c:v>21.8</c:v>
                </c:pt>
                <c:pt idx="719">
                  <c:v>21.9</c:v>
                </c:pt>
                <c:pt idx="720">
                  <c:v>21.9</c:v>
                </c:pt>
                <c:pt idx="721">
                  <c:v>21.9</c:v>
                </c:pt>
                <c:pt idx="722">
                  <c:v>21.9</c:v>
                </c:pt>
                <c:pt idx="723">
                  <c:v>21.9</c:v>
                </c:pt>
                <c:pt idx="724">
                  <c:v>21.9</c:v>
                </c:pt>
                <c:pt idx="725">
                  <c:v>21.9</c:v>
                </c:pt>
                <c:pt idx="726">
                  <c:v>21.9</c:v>
                </c:pt>
                <c:pt idx="727">
                  <c:v>22</c:v>
                </c:pt>
                <c:pt idx="728">
                  <c:v>22</c:v>
                </c:pt>
                <c:pt idx="729">
                  <c:v>22</c:v>
                </c:pt>
                <c:pt idx="730">
                  <c:v>22</c:v>
                </c:pt>
                <c:pt idx="731">
                  <c:v>22</c:v>
                </c:pt>
                <c:pt idx="732">
                  <c:v>22</c:v>
                </c:pt>
                <c:pt idx="733">
                  <c:v>22</c:v>
                </c:pt>
                <c:pt idx="734">
                  <c:v>22</c:v>
                </c:pt>
                <c:pt idx="735">
                  <c:v>22.1</c:v>
                </c:pt>
                <c:pt idx="736">
                  <c:v>22.1</c:v>
                </c:pt>
                <c:pt idx="737">
                  <c:v>22.1</c:v>
                </c:pt>
                <c:pt idx="738">
                  <c:v>22.1</c:v>
                </c:pt>
                <c:pt idx="739">
                  <c:v>22.1</c:v>
                </c:pt>
                <c:pt idx="740">
                  <c:v>22.1</c:v>
                </c:pt>
                <c:pt idx="741">
                  <c:v>22.1</c:v>
                </c:pt>
                <c:pt idx="742">
                  <c:v>22.1</c:v>
                </c:pt>
                <c:pt idx="743">
                  <c:v>22.1</c:v>
                </c:pt>
                <c:pt idx="744">
                  <c:v>22.1</c:v>
                </c:pt>
                <c:pt idx="745">
                  <c:v>22.1</c:v>
                </c:pt>
                <c:pt idx="746">
                  <c:v>22.1</c:v>
                </c:pt>
                <c:pt idx="747">
                  <c:v>22.1</c:v>
                </c:pt>
                <c:pt idx="748">
                  <c:v>22.1</c:v>
                </c:pt>
                <c:pt idx="749">
                  <c:v>22.1</c:v>
                </c:pt>
                <c:pt idx="750">
                  <c:v>22.1</c:v>
                </c:pt>
                <c:pt idx="751">
                  <c:v>22.2</c:v>
                </c:pt>
                <c:pt idx="752">
                  <c:v>22.2</c:v>
                </c:pt>
                <c:pt idx="753">
                  <c:v>22.2</c:v>
                </c:pt>
                <c:pt idx="754">
                  <c:v>22.2</c:v>
                </c:pt>
                <c:pt idx="755">
                  <c:v>22.2</c:v>
                </c:pt>
                <c:pt idx="756">
                  <c:v>22.2</c:v>
                </c:pt>
                <c:pt idx="757">
                  <c:v>22.2</c:v>
                </c:pt>
                <c:pt idx="758">
                  <c:v>22.2</c:v>
                </c:pt>
                <c:pt idx="759">
                  <c:v>22.2</c:v>
                </c:pt>
                <c:pt idx="760">
                  <c:v>22.3</c:v>
                </c:pt>
                <c:pt idx="761">
                  <c:v>22.3</c:v>
                </c:pt>
                <c:pt idx="762">
                  <c:v>22.3</c:v>
                </c:pt>
                <c:pt idx="763">
                  <c:v>22.3</c:v>
                </c:pt>
                <c:pt idx="764">
                  <c:v>22.3</c:v>
                </c:pt>
                <c:pt idx="765">
                  <c:v>22.3</c:v>
                </c:pt>
                <c:pt idx="766">
                  <c:v>22.3</c:v>
                </c:pt>
                <c:pt idx="767">
                  <c:v>22.3</c:v>
                </c:pt>
                <c:pt idx="768">
                  <c:v>22.4</c:v>
                </c:pt>
                <c:pt idx="769">
                  <c:v>22.4</c:v>
                </c:pt>
                <c:pt idx="770">
                  <c:v>22.4</c:v>
                </c:pt>
                <c:pt idx="771">
                  <c:v>22.4</c:v>
                </c:pt>
                <c:pt idx="772">
                  <c:v>22.4</c:v>
                </c:pt>
                <c:pt idx="773">
                  <c:v>22.4</c:v>
                </c:pt>
                <c:pt idx="774">
                  <c:v>22.4</c:v>
                </c:pt>
                <c:pt idx="775">
                  <c:v>22.4</c:v>
                </c:pt>
                <c:pt idx="776">
                  <c:v>22.5</c:v>
                </c:pt>
                <c:pt idx="777">
                  <c:v>22.5</c:v>
                </c:pt>
                <c:pt idx="778">
                  <c:v>22.5</c:v>
                </c:pt>
                <c:pt idx="779">
                  <c:v>22.5</c:v>
                </c:pt>
                <c:pt idx="780">
                  <c:v>22.5</c:v>
                </c:pt>
                <c:pt idx="781">
                  <c:v>22.5</c:v>
                </c:pt>
                <c:pt idx="782">
                  <c:v>22.5</c:v>
                </c:pt>
                <c:pt idx="783">
                  <c:v>22.5</c:v>
                </c:pt>
                <c:pt idx="784">
                  <c:v>22.6</c:v>
                </c:pt>
                <c:pt idx="785">
                  <c:v>22.6</c:v>
                </c:pt>
                <c:pt idx="786">
                  <c:v>22.6</c:v>
                </c:pt>
                <c:pt idx="787">
                  <c:v>22.6</c:v>
                </c:pt>
                <c:pt idx="788">
                  <c:v>22.6</c:v>
                </c:pt>
                <c:pt idx="789">
                  <c:v>22.6</c:v>
                </c:pt>
                <c:pt idx="790">
                  <c:v>22.6</c:v>
                </c:pt>
                <c:pt idx="791">
                  <c:v>22.6</c:v>
                </c:pt>
                <c:pt idx="792">
                  <c:v>22.6</c:v>
                </c:pt>
                <c:pt idx="793">
                  <c:v>22.6</c:v>
                </c:pt>
                <c:pt idx="794">
                  <c:v>22.6</c:v>
                </c:pt>
                <c:pt idx="795">
                  <c:v>22.6</c:v>
                </c:pt>
                <c:pt idx="796">
                  <c:v>22.6</c:v>
                </c:pt>
                <c:pt idx="797">
                  <c:v>22.6</c:v>
                </c:pt>
                <c:pt idx="798">
                  <c:v>22.6</c:v>
                </c:pt>
                <c:pt idx="799">
                  <c:v>22.6</c:v>
                </c:pt>
                <c:pt idx="800">
                  <c:v>22.6</c:v>
                </c:pt>
                <c:pt idx="801">
                  <c:v>22.7</c:v>
                </c:pt>
                <c:pt idx="802">
                  <c:v>22.7</c:v>
                </c:pt>
                <c:pt idx="803">
                  <c:v>22.7</c:v>
                </c:pt>
                <c:pt idx="804">
                  <c:v>22.7</c:v>
                </c:pt>
                <c:pt idx="805">
                  <c:v>22.7</c:v>
                </c:pt>
                <c:pt idx="806">
                  <c:v>22.7</c:v>
                </c:pt>
                <c:pt idx="807">
                  <c:v>22.7</c:v>
                </c:pt>
                <c:pt idx="808">
                  <c:v>22.7</c:v>
                </c:pt>
                <c:pt idx="809">
                  <c:v>22.8</c:v>
                </c:pt>
                <c:pt idx="810">
                  <c:v>22.8</c:v>
                </c:pt>
                <c:pt idx="811">
                  <c:v>22.8</c:v>
                </c:pt>
                <c:pt idx="812">
                  <c:v>22.8</c:v>
                </c:pt>
                <c:pt idx="813">
                  <c:v>22.8</c:v>
                </c:pt>
                <c:pt idx="814">
                  <c:v>22.8</c:v>
                </c:pt>
                <c:pt idx="815">
                  <c:v>22.8</c:v>
                </c:pt>
                <c:pt idx="816">
                  <c:v>22.8</c:v>
                </c:pt>
                <c:pt idx="817">
                  <c:v>22.8</c:v>
                </c:pt>
                <c:pt idx="818">
                  <c:v>22.8</c:v>
                </c:pt>
                <c:pt idx="819">
                  <c:v>22.8</c:v>
                </c:pt>
                <c:pt idx="820">
                  <c:v>22.8</c:v>
                </c:pt>
                <c:pt idx="821">
                  <c:v>22.8</c:v>
                </c:pt>
                <c:pt idx="822">
                  <c:v>22.8</c:v>
                </c:pt>
                <c:pt idx="823">
                  <c:v>22.8</c:v>
                </c:pt>
                <c:pt idx="824">
                  <c:v>22.8</c:v>
                </c:pt>
                <c:pt idx="825">
                  <c:v>22.8</c:v>
                </c:pt>
                <c:pt idx="826">
                  <c:v>22.8</c:v>
                </c:pt>
                <c:pt idx="827">
                  <c:v>22.8</c:v>
                </c:pt>
                <c:pt idx="828">
                  <c:v>22.8</c:v>
                </c:pt>
                <c:pt idx="829">
                  <c:v>22.8</c:v>
                </c:pt>
                <c:pt idx="830">
                  <c:v>22.8</c:v>
                </c:pt>
                <c:pt idx="831">
                  <c:v>22.8</c:v>
                </c:pt>
                <c:pt idx="832">
                  <c:v>22.8</c:v>
                </c:pt>
                <c:pt idx="833">
                  <c:v>22.8</c:v>
                </c:pt>
                <c:pt idx="834">
                  <c:v>22.8</c:v>
                </c:pt>
                <c:pt idx="835">
                  <c:v>22.8</c:v>
                </c:pt>
                <c:pt idx="836">
                  <c:v>22.8</c:v>
                </c:pt>
                <c:pt idx="837">
                  <c:v>22.8</c:v>
                </c:pt>
                <c:pt idx="838">
                  <c:v>22.8</c:v>
                </c:pt>
                <c:pt idx="839">
                  <c:v>22.8</c:v>
                </c:pt>
                <c:pt idx="840">
                  <c:v>22.8</c:v>
                </c:pt>
                <c:pt idx="841">
                  <c:v>22.8</c:v>
                </c:pt>
                <c:pt idx="842">
                  <c:v>22.9</c:v>
                </c:pt>
                <c:pt idx="843">
                  <c:v>22.9</c:v>
                </c:pt>
                <c:pt idx="844">
                  <c:v>22.9</c:v>
                </c:pt>
                <c:pt idx="845">
                  <c:v>22.9</c:v>
                </c:pt>
                <c:pt idx="846">
                  <c:v>22.9</c:v>
                </c:pt>
                <c:pt idx="847">
                  <c:v>22.9</c:v>
                </c:pt>
                <c:pt idx="848">
                  <c:v>22.9</c:v>
                </c:pt>
                <c:pt idx="849">
                  <c:v>22.9</c:v>
                </c:pt>
                <c:pt idx="850">
                  <c:v>22.9</c:v>
                </c:pt>
                <c:pt idx="851">
                  <c:v>22.9</c:v>
                </c:pt>
                <c:pt idx="852">
                  <c:v>22.9</c:v>
                </c:pt>
                <c:pt idx="853">
                  <c:v>22.9</c:v>
                </c:pt>
                <c:pt idx="854">
                  <c:v>22.9</c:v>
                </c:pt>
                <c:pt idx="855">
                  <c:v>22.9</c:v>
                </c:pt>
                <c:pt idx="856">
                  <c:v>22.9</c:v>
                </c:pt>
                <c:pt idx="857">
                  <c:v>22.9</c:v>
                </c:pt>
                <c:pt idx="858">
                  <c:v>22.9</c:v>
                </c:pt>
                <c:pt idx="859">
                  <c:v>22.9</c:v>
                </c:pt>
                <c:pt idx="860">
                  <c:v>22.9</c:v>
                </c:pt>
                <c:pt idx="861">
                  <c:v>22.9</c:v>
                </c:pt>
                <c:pt idx="862">
                  <c:v>22.9</c:v>
                </c:pt>
                <c:pt idx="863">
                  <c:v>22.9</c:v>
                </c:pt>
                <c:pt idx="864">
                  <c:v>22.9</c:v>
                </c:pt>
                <c:pt idx="865">
                  <c:v>22.9</c:v>
                </c:pt>
                <c:pt idx="866">
                  <c:v>22.9</c:v>
                </c:pt>
                <c:pt idx="867">
                  <c:v>22.9</c:v>
                </c:pt>
                <c:pt idx="868">
                  <c:v>22.9</c:v>
                </c:pt>
                <c:pt idx="869">
                  <c:v>22.9</c:v>
                </c:pt>
                <c:pt idx="870">
                  <c:v>22.9</c:v>
                </c:pt>
                <c:pt idx="871">
                  <c:v>22.9</c:v>
                </c:pt>
                <c:pt idx="872">
                  <c:v>22.9</c:v>
                </c:pt>
                <c:pt idx="873">
                  <c:v>22.9</c:v>
                </c:pt>
                <c:pt idx="874">
                  <c:v>22.9</c:v>
                </c:pt>
                <c:pt idx="875">
                  <c:v>22.9</c:v>
                </c:pt>
                <c:pt idx="876">
                  <c:v>22.9</c:v>
                </c:pt>
                <c:pt idx="877">
                  <c:v>22.9</c:v>
                </c:pt>
                <c:pt idx="878">
                  <c:v>22.9</c:v>
                </c:pt>
                <c:pt idx="879">
                  <c:v>22.9</c:v>
                </c:pt>
                <c:pt idx="880">
                  <c:v>22.9</c:v>
                </c:pt>
                <c:pt idx="881">
                  <c:v>22.9</c:v>
                </c:pt>
                <c:pt idx="882">
                  <c:v>22.9</c:v>
                </c:pt>
                <c:pt idx="883">
                  <c:v>22.9</c:v>
                </c:pt>
                <c:pt idx="884">
                  <c:v>22.9</c:v>
                </c:pt>
                <c:pt idx="885">
                  <c:v>22.9</c:v>
                </c:pt>
                <c:pt idx="886">
                  <c:v>22.9</c:v>
                </c:pt>
                <c:pt idx="887">
                  <c:v>22.9</c:v>
                </c:pt>
                <c:pt idx="888">
                  <c:v>22.9</c:v>
                </c:pt>
                <c:pt idx="889">
                  <c:v>23</c:v>
                </c:pt>
                <c:pt idx="890">
                  <c:v>23</c:v>
                </c:pt>
                <c:pt idx="891">
                  <c:v>23</c:v>
                </c:pt>
                <c:pt idx="892">
                  <c:v>23</c:v>
                </c:pt>
                <c:pt idx="893">
                  <c:v>23</c:v>
                </c:pt>
                <c:pt idx="894">
                  <c:v>23</c:v>
                </c:pt>
                <c:pt idx="895">
                  <c:v>23</c:v>
                </c:pt>
                <c:pt idx="896">
                  <c:v>23</c:v>
                </c:pt>
                <c:pt idx="897">
                  <c:v>23</c:v>
                </c:pt>
                <c:pt idx="898">
                  <c:v>23</c:v>
                </c:pt>
                <c:pt idx="899">
                  <c:v>23</c:v>
                </c:pt>
                <c:pt idx="900">
                  <c:v>23</c:v>
                </c:pt>
                <c:pt idx="901">
                  <c:v>23</c:v>
                </c:pt>
                <c:pt idx="902">
                  <c:v>23</c:v>
                </c:pt>
                <c:pt idx="903">
                  <c:v>23</c:v>
                </c:pt>
                <c:pt idx="904">
                  <c:v>23</c:v>
                </c:pt>
                <c:pt idx="905">
                  <c:v>23</c:v>
                </c:pt>
                <c:pt idx="906">
                  <c:v>23</c:v>
                </c:pt>
                <c:pt idx="907">
                  <c:v>23</c:v>
                </c:pt>
                <c:pt idx="908">
                  <c:v>23</c:v>
                </c:pt>
                <c:pt idx="909">
                  <c:v>23</c:v>
                </c:pt>
                <c:pt idx="910">
                  <c:v>23</c:v>
                </c:pt>
                <c:pt idx="911">
                  <c:v>23</c:v>
                </c:pt>
                <c:pt idx="912">
                  <c:v>23</c:v>
                </c:pt>
                <c:pt idx="913">
                  <c:v>23</c:v>
                </c:pt>
                <c:pt idx="914">
                  <c:v>23</c:v>
                </c:pt>
                <c:pt idx="915">
                  <c:v>23</c:v>
                </c:pt>
                <c:pt idx="916">
                  <c:v>23</c:v>
                </c:pt>
                <c:pt idx="917">
                  <c:v>23</c:v>
                </c:pt>
                <c:pt idx="918">
                  <c:v>23</c:v>
                </c:pt>
                <c:pt idx="919">
                  <c:v>23</c:v>
                </c:pt>
                <c:pt idx="920">
                  <c:v>23</c:v>
                </c:pt>
                <c:pt idx="921">
                  <c:v>23</c:v>
                </c:pt>
                <c:pt idx="922">
                  <c:v>23</c:v>
                </c:pt>
                <c:pt idx="923">
                  <c:v>23</c:v>
                </c:pt>
                <c:pt idx="924">
                  <c:v>23</c:v>
                </c:pt>
                <c:pt idx="925">
                  <c:v>23</c:v>
                </c:pt>
                <c:pt idx="926">
                  <c:v>23</c:v>
                </c:pt>
                <c:pt idx="927">
                  <c:v>23.1</c:v>
                </c:pt>
                <c:pt idx="928">
                  <c:v>23.1</c:v>
                </c:pt>
                <c:pt idx="929">
                  <c:v>23.1</c:v>
                </c:pt>
                <c:pt idx="930">
                  <c:v>23.1</c:v>
                </c:pt>
                <c:pt idx="931">
                  <c:v>23.1</c:v>
                </c:pt>
                <c:pt idx="932">
                  <c:v>23.1</c:v>
                </c:pt>
                <c:pt idx="933">
                  <c:v>23.1</c:v>
                </c:pt>
                <c:pt idx="934">
                  <c:v>23.1</c:v>
                </c:pt>
                <c:pt idx="935">
                  <c:v>23.1</c:v>
                </c:pt>
                <c:pt idx="936">
                  <c:v>23.1</c:v>
                </c:pt>
                <c:pt idx="937">
                  <c:v>23.1</c:v>
                </c:pt>
                <c:pt idx="938">
                  <c:v>23.1</c:v>
                </c:pt>
                <c:pt idx="939">
                  <c:v>23.1</c:v>
                </c:pt>
                <c:pt idx="940">
                  <c:v>23.1</c:v>
                </c:pt>
                <c:pt idx="941">
                  <c:v>23.1</c:v>
                </c:pt>
                <c:pt idx="942">
                  <c:v>23.1</c:v>
                </c:pt>
                <c:pt idx="943">
                  <c:v>23.1</c:v>
                </c:pt>
                <c:pt idx="944">
                  <c:v>23.1</c:v>
                </c:pt>
                <c:pt idx="945">
                  <c:v>23.1</c:v>
                </c:pt>
                <c:pt idx="946">
                  <c:v>23.1</c:v>
                </c:pt>
                <c:pt idx="947">
                  <c:v>23.1</c:v>
                </c:pt>
                <c:pt idx="948">
                  <c:v>23.1</c:v>
                </c:pt>
                <c:pt idx="949">
                  <c:v>23.1</c:v>
                </c:pt>
                <c:pt idx="950">
                  <c:v>23.1</c:v>
                </c:pt>
                <c:pt idx="951">
                  <c:v>23.1</c:v>
                </c:pt>
                <c:pt idx="952">
                  <c:v>23.1</c:v>
                </c:pt>
                <c:pt idx="953">
                  <c:v>23.1</c:v>
                </c:pt>
                <c:pt idx="954">
                  <c:v>23.1</c:v>
                </c:pt>
                <c:pt idx="955">
                  <c:v>23.1</c:v>
                </c:pt>
                <c:pt idx="956">
                  <c:v>23.1</c:v>
                </c:pt>
                <c:pt idx="957">
                  <c:v>23.1</c:v>
                </c:pt>
                <c:pt idx="958">
                  <c:v>23.1</c:v>
                </c:pt>
                <c:pt idx="959">
                  <c:v>23</c:v>
                </c:pt>
                <c:pt idx="960">
                  <c:v>23</c:v>
                </c:pt>
                <c:pt idx="961">
                  <c:v>23</c:v>
                </c:pt>
                <c:pt idx="962">
                  <c:v>23</c:v>
                </c:pt>
                <c:pt idx="963">
                  <c:v>23</c:v>
                </c:pt>
                <c:pt idx="964">
                  <c:v>23</c:v>
                </c:pt>
                <c:pt idx="965">
                  <c:v>23</c:v>
                </c:pt>
                <c:pt idx="966">
                  <c:v>23</c:v>
                </c:pt>
                <c:pt idx="967">
                  <c:v>23</c:v>
                </c:pt>
                <c:pt idx="968">
                  <c:v>23</c:v>
                </c:pt>
                <c:pt idx="969">
                  <c:v>23</c:v>
                </c:pt>
                <c:pt idx="970">
                  <c:v>23</c:v>
                </c:pt>
                <c:pt idx="971">
                  <c:v>23</c:v>
                </c:pt>
                <c:pt idx="972">
                  <c:v>23</c:v>
                </c:pt>
                <c:pt idx="973">
                  <c:v>23</c:v>
                </c:pt>
                <c:pt idx="974">
                  <c:v>23</c:v>
                </c:pt>
                <c:pt idx="975">
                  <c:v>23</c:v>
                </c:pt>
                <c:pt idx="976">
                  <c:v>23</c:v>
                </c:pt>
                <c:pt idx="977">
                  <c:v>23</c:v>
                </c:pt>
                <c:pt idx="978">
                  <c:v>23</c:v>
                </c:pt>
                <c:pt idx="979">
                  <c:v>23</c:v>
                </c:pt>
                <c:pt idx="980">
                  <c:v>23</c:v>
                </c:pt>
                <c:pt idx="981">
                  <c:v>23</c:v>
                </c:pt>
                <c:pt idx="982">
                  <c:v>23</c:v>
                </c:pt>
                <c:pt idx="983">
                  <c:v>23</c:v>
                </c:pt>
                <c:pt idx="984">
                  <c:v>23</c:v>
                </c:pt>
                <c:pt idx="985">
                  <c:v>23</c:v>
                </c:pt>
                <c:pt idx="986">
                  <c:v>23</c:v>
                </c:pt>
                <c:pt idx="987">
                  <c:v>23</c:v>
                </c:pt>
                <c:pt idx="988">
                  <c:v>23</c:v>
                </c:pt>
                <c:pt idx="989">
                  <c:v>23</c:v>
                </c:pt>
                <c:pt idx="990">
                  <c:v>23</c:v>
                </c:pt>
                <c:pt idx="991">
                  <c:v>23</c:v>
                </c:pt>
                <c:pt idx="992">
                  <c:v>23</c:v>
                </c:pt>
                <c:pt idx="993">
                  <c:v>23</c:v>
                </c:pt>
                <c:pt idx="994">
                  <c:v>23</c:v>
                </c:pt>
                <c:pt idx="995">
                  <c:v>23</c:v>
                </c:pt>
                <c:pt idx="996">
                  <c:v>23</c:v>
                </c:pt>
                <c:pt idx="997">
                  <c:v>23</c:v>
                </c:pt>
                <c:pt idx="998">
                  <c:v>23</c:v>
                </c:pt>
                <c:pt idx="999">
                  <c:v>23</c:v>
                </c:pt>
                <c:pt idx="1000">
                  <c:v>23</c:v>
                </c:pt>
                <c:pt idx="1001">
                  <c:v>23</c:v>
                </c:pt>
                <c:pt idx="1002">
                  <c:v>23</c:v>
                </c:pt>
                <c:pt idx="1003">
                  <c:v>23</c:v>
                </c:pt>
                <c:pt idx="1004">
                  <c:v>23</c:v>
                </c:pt>
                <c:pt idx="1005">
                  <c:v>23</c:v>
                </c:pt>
                <c:pt idx="1006">
                  <c:v>23</c:v>
                </c:pt>
                <c:pt idx="1007">
                  <c:v>23</c:v>
                </c:pt>
                <c:pt idx="1008">
                  <c:v>23</c:v>
                </c:pt>
                <c:pt idx="1009">
                  <c:v>23</c:v>
                </c:pt>
                <c:pt idx="1010">
                  <c:v>23</c:v>
                </c:pt>
                <c:pt idx="1011">
                  <c:v>23</c:v>
                </c:pt>
                <c:pt idx="1012">
                  <c:v>23</c:v>
                </c:pt>
                <c:pt idx="1013">
                  <c:v>22.9</c:v>
                </c:pt>
                <c:pt idx="1014">
                  <c:v>22.9</c:v>
                </c:pt>
                <c:pt idx="1015">
                  <c:v>22.9</c:v>
                </c:pt>
                <c:pt idx="1016">
                  <c:v>22.9</c:v>
                </c:pt>
                <c:pt idx="1017">
                  <c:v>22.9</c:v>
                </c:pt>
                <c:pt idx="1018">
                  <c:v>22.9</c:v>
                </c:pt>
                <c:pt idx="1019">
                  <c:v>22.9</c:v>
                </c:pt>
                <c:pt idx="1020">
                  <c:v>22.9</c:v>
                </c:pt>
                <c:pt idx="1021">
                  <c:v>22.9</c:v>
                </c:pt>
                <c:pt idx="1022">
                  <c:v>22.8</c:v>
                </c:pt>
                <c:pt idx="1023">
                  <c:v>22.8</c:v>
                </c:pt>
                <c:pt idx="1024">
                  <c:v>22.8</c:v>
                </c:pt>
                <c:pt idx="1025">
                  <c:v>22.8</c:v>
                </c:pt>
                <c:pt idx="1026">
                  <c:v>22.8</c:v>
                </c:pt>
                <c:pt idx="1027">
                  <c:v>22.8</c:v>
                </c:pt>
                <c:pt idx="1028">
                  <c:v>22.8</c:v>
                </c:pt>
                <c:pt idx="1029">
                  <c:v>22.8</c:v>
                </c:pt>
                <c:pt idx="1030">
                  <c:v>22.7</c:v>
                </c:pt>
                <c:pt idx="1031">
                  <c:v>22.7</c:v>
                </c:pt>
                <c:pt idx="1032">
                  <c:v>22.7</c:v>
                </c:pt>
                <c:pt idx="1033">
                  <c:v>22.7</c:v>
                </c:pt>
                <c:pt idx="1034">
                  <c:v>22.7</c:v>
                </c:pt>
                <c:pt idx="1035">
                  <c:v>22.7</c:v>
                </c:pt>
                <c:pt idx="1036">
                  <c:v>22.7</c:v>
                </c:pt>
                <c:pt idx="1037">
                  <c:v>22.7</c:v>
                </c:pt>
                <c:pt idx="1038">
                  <c:v>22.7</c:v>
                </c:pt>
                <c:pt idx="1039">
                  <c:v>22.7</c:v>
                </c:pt>
                <c:pt idx="1040">
                  <c:v>22.7</c:v>
                </c:pt>
                <c:pt idx="1041">
                  <c:v>22.7</c:v>
                </c:pt>
                <c:pt idx="1042">
                  <c:v>22.7</c:v>
                </c:pt>
                <c:pt idx="1043">
                  <c:v>22.7</c:v>
                </c:pt>
                <c:pt idx="1044">
                  <c:v>22.7</c:v>
                </c:pt>
                <c:pt idx="1045">
                  <c:v>22.7</c:v>
                </c:pt>
                <c:pt idx="1046">
                  <c:v>22.7</c:v>
                </c:pt>
                <c:pt idx="1047">
                  <c:v>22.7</c:v>
                </c:pt>
                <c:pt idx="1048">
                  <c:v>22.7</c:v>
                </c:pt>
                <c:pt idx="1049">
                  <c:v>22.7</c:v>
                </c:pt>
                <c:pt idx="1050">
                  <c:v>22.7</c:v>
                </c:pt>
                <c:pt idx="1051">
                  <c:v>22.7</c:v>
                </c:pt>
                <c:pt idx="1052">
                  <c:v>22.7</c:v>
                </c:pt>
                <c:pt idx="1053">
                  <c:v>22.7</c:v>
                </c:pt>
                <c:pt idx="1054">
                  <c:v>22.7</c:v>
                </c:pt>
                <c:pt idx="1055">
                  <c:v>22.7</c:v>
                </c:pt>
                <c:pt idx="1056">
                  <c:v>22.7</c:v>
                </c:pt>
                <c:pt idx="1057">
                  <c:v>22.7</c:v>
                </c:pt>
                <c:pt idx="1058">
                  <c:v>22.7</c:v>
                </c:pt>
                <c:pt idx="1059">
                  <c:v>22.7</c:v>
                </c:pt>
                <c:pt idx="1060">
                  <c:v>22.7</c:v>
                </c:pt>
                <c:pt idx="1061">
                  <c:v>22.7</c:v>
                </c:pt>
                <c:pt idx="1062">
                  <c:v>22.6</c:v>
                </c:pt>
                <c:pt idx="1063">
                  <c:v>22.6</c:v>
                </c:pt>
                <c:pt idx="1064">
                  <c:v>22.6</c:v>
                </c:pt>
                <c:pt idx="1065">
                  <c:v>22.6</c:v>
                </c:pt>
                <c:pt idx="1066">
                  <c:v>22.6</c:v>
                </c:pt>
                <c:pt idx="1067">
                  <c:v>22.6</c:v>
                </c:pt>
                <c:pt idx="1068">
                  <c:v>22.6</c:v>
                </c:pt>
                <c:pt idx="1069">
                  <c:v>22.5</c:v>
                </c:pt>
                <c:pt idx="1070">
                  <c:v>22.5</c:v>
                </c:pt>
                <c:pt idx="1071">
                  <c:v>22.5</c:v>
                </c:pt>
                <c:pt idx="1072">
                  <c:v>22.5</c:v>
                </c:pt>
                <c:pt idx="1073">
                  <c:v>22.5</c:v>
                </c:pt>
                <c:pt idx="1074">
                  <c:v>22.5</c:v>
                </c:pt>
                <c:pt idx="1075">
                  <c:v>22.5</c:v>
                </c:pt>
                <c:pt idx="1076">
                  <c:v>22.5</c:v>
                </c:pt>
                <c:pt idx="1077">
                  <c:v>22.5</c:v>
                </c:pt>
                <c:pt idx="1078">
                  <c:v>22.5</c:v>
                </c:pt>
                <c:pt idx="1079">
                  <c:v>22.5</c:v>
                </c:pt>
                <c:pt idx="1080">
                  <c:v>22.5</c:v>
                </c:pt>
                <c:pt idx="1081">
                  <c:v>22.5</c:v>
                </c:pt>
                <c:pt idx="1082">
                  <c:v>22.5</c:v>
                </c:pt>
                <c:pt idx="1083">
                  <c:v>22.5</c:v>
                </c:pt>
                <c:pt idx="1084">
                  <c:v>22.5</c:v>
                </c:pt>
                <c:pt idx="1085">
                  <c:v>22.4</c:v>
                </c:pt>
                <c:pt idx="1086">
                  <c:v>22.4</c:v>
                </c:pt>
                <c:pt idx="1087">
                  <c:v>22.4</c:v>
                </c:pt>
                <c:pt idx="1088">
                  <c:v>22.4</c:v>
                </c:pt>
                <c:pt idx="1089">
                  <c:v>22.4</c:v>
                </c:pt>
                <c:pt idx="1090">
                  <c:v>22.4</c:v>
                </c:pt>
                <c:pt idx="1091">
                  <c:v>22.4</c:v>
                </c:pt>
                <c:pt idx="1092">
                  <c:v>22.4</c:v>
                </c:pt>
                <c:pt idx="1093">
                  <c:v>22.4</c:v>
                </c:pt>
                <c:pt idx="1094">
                  <c:v>22.4</c:v>
                </c:pt>
                <c:pt idx="1095">
                  <c:v>22.4</c:v>
                </c:pt>
                <c:pt idx="1096">
                  <c:v>22.4</c:v>
                </c:pt>
                <c:pt idx="1097">
                  <c:v>22.4</c:v>
                </c:pt>
                <c:pt idx="1098">
                  <c:v>22.4</c:v>
                </c:pt>
                <c:pt idx="1099">
                  <c:v>22.4</c:v>
                </c:pt>
                <c:pt idx="1100">
                  <c:v>22.4</c:v>
                </c:pt>
                <c:pt idx="1101">
                  <c:v>22.4</c:v>
                </c:pt>
                <c:pt idx="1102">
                  <c:v>22.4</c:v>
                </c:pt>
                <c:pt idx="1103">
                  <c:v>22.4</c:v>
                </c:pt>
                <c:pt idx="1104">
                  <c:v>22.4</c:v>
                </c:pt>
                <c:pt idx="1105">
                  <c:v>22.4</c:v>
                </c:pt>
                <c:pt idx="1106">
                  <c:v>22.4</c:v>
                </c:pt>
                <c:pt idx="1107">
                  <c:v>22.4</c:v>
                </c:pt>
                <c:pt idx="1108">
                  <c:v>22.4</c:v>
                </c:pt>
                <c:pt idx="1109">
                  <c:v>22.4</c:v>
                </c:pt>
                <c:pt idx="1110">
                  <c:v>22.4</c:v>
                </c:pt>
                <c:pt idx="1111">
                  <c:v>22.4</c:v>
                </c:pt>
                <c:pt idx="1112">
                  <c:v>22.4</c:v>
                </c:pt>
                <c:pt idx="1113">
                  <c:v>22.4</c:v>
                </c:pt>
                <c:pt idx="1114">
                  <c:v>22.4</c:v>
                </c:pt>
                <c:pt idx="1115">
                  <c:v>22.4</c:v>
                </c:pt>
                <c:pt idx="1116">
                  <c:v>22.2</c:v>
                </c:pt>
                <c:pt idx="1117">
                  <c:v>22.2</c:v>
                </c:pt>
                <c:pt idx="1118">
                  <c:v>22.2</c:v>
                </c:pt>
                <c:pt idx="1119">
                  <c:v>22.2</c:v>
                </c:pt>
                <c:pt idx="1120">
                  <c:v>22.2</c:v>
                </c:pt>
                <c:pt idx="1121">
                  <c:v>22.2</c:v>
                </c:pt>
                <c:pt idx="1122">
                  <c:v>22.2</c:v>
                </c:pt>
                <c:pt idx="1123">
                  <c:v>22.2</c:v>
                </c:pt>
                <c:pt idx="1124">
                  <c:v>22.2</c:v>
                </c:pt>
                <c:pt idx="1125">
                  <c:v>22.2</c:v>
                </c:pt>
                <c:pt idx="1126">
                  <c:v>22.2</c:v>
                </c:pt>
                <c:pt idx="1127">
                  <c:v>22.2</c:v>
                </c:pt>
                <c:pt idx="1128">
                  <c:v>22.2</c:v>
                </c:pt>
                <c:pt idx="1129">
                  <c:v>22.2</c:v>
                </c:pt>
                <c:pt idx="1130">
                  <c:v>22.2</c:v>
                </c:pt>
                <c:pt idx="1131">
                  <c:v>22.2</c:v>
                </c:pt>
                <c:pt idx="1132">
                  <c:v>22.1</c:v>
                </c:pt>
                <c:pt idx="1133">
                  <c:v>22.1</c:v>
                </c:pt>
                <c:pt idx="1134">
                  <c:v>22.1</c:v>
                </c:pt>
                <c:pt idx="1135">
                  <c:v>22.1</c:v>
                </c:pt>
                <c:pt idx="1136">
                  <c:v>22.1</c:v>
                </c:pt>
                <c:pt idx="1137">
                  <c:v>22.1</c:v>
                </c:pt>
                <c:pt idx="1138">
                  <c:v>22.1</c:v>
                </c:pt>
                <c:pt idx="1139">
                  <c:v>22.1</c:v>
                </c:pt>
                <c:pt idx="1140">
                  <c:v>22.1</c:v>
                </c:pt>
                <c:pt idx="1141">
                  <c:v>22.1</c:v>
                </c:pt>
                <c:pt idx="1142">
                  <c:v>22.1</c:v>
                </c:pt>
                <c:pt idx="1143">
                  <c:v>22.1</c:v>
                </c:pt>
                <c:pt idx="1144">
                  <c:v>22.1</c:v>
                </c:pt>
                <c:pt idx="1145">
                  <c:v>22.1</c:v>
                </c:pt>
                <c:pt idx="1146">
                  <c:v>22.1</c:v>
                </c:pt>
                <c:pt idx="1147">
                  <c:v>22.1</c:v>
                </c:pt>
                <c:pt idx="1148">
                  <c:v>22.1</c:v>
                </c:pt>
                <c:pt idx="1149">
                  <c:v>22.1</c:v>
                </c:pt>
                <c:pt idx="1150">
                  <c:v>22.1</c:v>
                </c:pt>
                <c:pt idx="1151">
                  <c:v>22.1</c:v>
                </c:pt>
                <c:pt idx="1152">
                  <c:v>22.1</c:v>
                </c:pt>
                <c:pt idx="1153">
                  <c:v>22.1</c:v>
                </c:pt>
                <c:pt idx="1154">
                  <c:v>22.1</c:v>
                </c:pt>
                <c:pt idx="1155">
                  <c:v>22.1</c:v>
                </c:pt>
                <c:pt idx="1156">
                  <c:v>22.1</c:v>
                </c:pt>
                <c:pt idx="1157">
                  <c:v>22.1</c:v>
                </c:pt>
                <c:pt idx="1158">
                  <c:v>22.1</c:v>
                </c:pt>
                <c:pt idx="1159">
                  <c:v>22.1</c:v>
                </c:pt>
                <c:pt idx="1160">
                  <c:v>22.1</c:v>
                </c:pt>
                <c:pt idx="1161">
                  <c:v>22.1</c:v>
                </c:pt>
                <c:pt idx="1162">
                  <c:v>22.1</c:v>
                </c:pt>
                <c:pt idx="1163">
                  <c:v>22</c:v>
                </c:pt>
                <c:pt idx="1164">
                  <c:v>22</c:v>
                </c:pt>
                <c:pt idx="1165">
                  <c:v>22</c:v>
                </c:pt>
                <c:pt idx="1166">
                  <c:v>22</c:v>
                </c:pt>
                <c:pt idx="1167">
                  <c:v>22</c:v>
                </c:pt>
                <c:pt idx="1168">
                  <c:v>22</c:v>
                </c:pt>
                <c:pt idx="1169">
                  <c:v>22</c:v>
                </c:pt>
                <c:pt idx="1170">
                  <c:v>22</c:v>
                </c:pt>
                <c:pt idx="1171">
                  <c:v>21.9</c:v>
                </c:pt>
                <c:pt idx="1172">
                  <c:v>21.9</c:v>
                </c:pt>
                <c:pt idx="1173">
                  <c:v>21.9</c:v>
                </c:pt>
                <c:pt idx="1174">
                  <c:v>21.9</c:v>
                </c:pt>
                <c:pt idx="1175">
                  <c:v>21.9</c:v>
                </c:pt>
                <c:pt idx="1176">
                  <c:v>21.9</c:v>
                </c:pt>
                <c:pt idx="1177">
                  <c:v>21.9</c:v>
                </c:pt>
                <c:pt idx="1178">
                  <c:v>21.9</c:v>
                </c:pt>
                <c:pt idx="1179">
                  <c:v>21.9</c:v>
                </c:pt>
                <c:pt idx="1180">
                  <c:v>21.9</c:v>
                </c:pt>
                <c:pt idx="1181">
                  <c:v>21.9</c:v>
                </c:pt>
                <c:pt idx="1182">
                  <c:v>21.9</c:v>
                </c:pt>
                <c:pt idx="1183">
                  <c:v>21.9</c:v>
                </c:pt>
                <c:pt idx="1184">
                  <c:v>21.9</c:v>
                </c:pt>
                <c:pt idx="1185">
                  <c:v>21.9</c:v>
                </c:pt>
                <c:pt idx="1186">
                  <c:v>21.9</c:v>
                </c:pt>
                <c:pt idx="1187">
                  <c:v>21.8</c:v>
                </c:pt>
                <c:pt idx="1188">
                  <c:v>21.8</c:v>
                </c:pt>
                <c:pt idx="1189">
                  <c:v>21.8</c:v>
                </c:pt>
                <c:pt idx="1190">
                  <c:v>21.8</c:v>
                </c:pt>
                <c:pt idx="1191">
                  <c:v>21.8</c:v>
                </c:pt>
                <c:pt idx="1192">
                  <c:v>21.8</c:v>
                </c:pt>
                <c:pt idx="1193">
                  <c:v>21.8</c:v>
                </c:pt>
                <c:pt idx="1194">
                  <c:v>21.8</c:v>
                </c:pt>
                <c:pt idx="1195">
                  <c:v>21.8</c:v>
                </c:pt>
                <c:pt idx="1196">
                  <c:v>21.8</c:v>
                </c:pt>
                <c:pt idx="1197">
                  <c:v>21.8</c:v>
                </c:pt>
                <c:pt idx="1198">
                  <c:v>21.8</c:v>
                </c:pt>
                <c:pt idx="1199">
                  <c:v>21.8</c:v>
                </c:pt>
                <c:pt idx="1200">
                  <c:v>21.8</c:v>
                </c:pt>
                <c:pt idx="1201">
                  <c:v>21.8</c:v>
                </c:pt>
                <c:pt idx="1202">
                  <c:v>21.8</c:v>
                </c:pt>
                <c:pt idx="1203">
                  <c:v>21.8</c:v>
                </c:pt>
                <c:pt idx="1204">
                  <c:v>21.8</c:v>
                </c:pt>
                <c:pt idx="1205">
                  <c:v>21.8</c:v>
                </c:pt>
                <c:pt idx="1206">
                  <c:v>21.8</c:v>
                </c:pt>
                <c:pt idx="1207">
                  <c:v>21.8</c:v>
                </c:pt>
                <c:pt idx="1208">
                  <c:v>21.8</c:v>
                </c:pt>
                <c:pt idx="1209">
                  <c:v>21.8</c:v>
                </c:pt>
                <c:pt idx="1210">
                  <c:v>21.7</c:v>
                </c:pt>
                <c:pt idx="1211">
                  <c:v>21.7</c:v>
                </c:pt>
                <c:pt idx="1212">
                  <c:v>21.7</c:v>
                </c:pt>
                <c:pt idx="1213">
                  <c:v>21.7</c:v>
                </c:pt>
                <c:pt idx="1214">
                  <c:v>21.7</c:v>
                </c:pt>
                <c:pt idx="1215">
                  <c:v>21.7</c:v>
                </c:pt>
                <c:pt idx="1216">
                  <c:v>21.7</c:v>
                </c:pt>
                <c:pt idx="1217">
                  <c:v>21.7</c:v>
                </c:pt>
                <c:pt idx="1218">
                  <c:v>21.6</c:v>
                </c:pt>
                <c:pt idx="1219">
                  <c:v>21.6</c:v>
                </c:pt>
                <c:pt idx="1220">
                  <c:v>21.6</c:v>
                </c:pt>
                <c:pt idx="1221">
                  <c:v>21.6</c:v>
                </c:pt>
                <c:pt idx="1222">
                  <c:v>21.6</c:v>
                </c:pt>
                <c:pt idx="1223">
                  <c:v>21.6</c:v>
                </c:pt>
                <c:pt idx="1224">
                  <c:v>21.6</c:v>
                </c:pt>
                <c:pt idx="1225">
                  <c:v>21.6</c:v>
                </c:pt>
                <c:pt idx="1226">
                  <c:v>21.5</c:v>
                </c:pt>
                <c:pt idx="1227">
                  <c:v>21.5</c:v>
                </c:pt>
                <c:pt idx="1228">
                  <c:v>21.5</c:v>
                </c:pt>
                <c:pt idx="1229">
                  <c:v>21.5</c:v>
                </c:pt>
                <c:pt idx="1230">
                  <c:v>21.5</c:v>
                </c:pt>
                <c:pt idx="1231">
                  <c:v>21.5</c:v>
                </c:pt>
                <c:pt idx="1232">
                  <c:v>21.5</c:v>
                </c:pt>
                <c:pt idx="1233">
                  <c:v>21.5</c:v>
                </c:pt>
                <c:pt idx="1234">
                  <c:v>21.5</c:v>
                </c:pt>
                <c:pt idx="1235">
                  <c:v>21.5</c:v>
                </c:pt>
                <c:pt idx="1236">
                  <c:v>21.5</c:v>
                </c:pt>
                <c:pt idx="1237">
                  <c:v>21.5</c:v>
                </c:pt>
                <c:pt idx="1238">
                  <c:v>21.5</c:v>
                </c:pt>
                <c:pt idx="1239">
                  <c:v>21.5</c:v>
                </c:pt>
                <c:pt idx="1240">
                  <c:v>21.5</c:v>
                </c:pt>
                <c:pt idx="1241">
                  <c:v>21.5</c:v>
                </c:pt>
                <c:pt idx="1242">
                  <c:v>21.5</c:v>
                </c:pt>
                <c:pt idx="1243">
                  <c:v>21.4</c:v>
                </c:pt>
                <c:pt idx="1244">
                  <c:v>21.4</c:v>
                </c:pt>
                <c:pt idx="1245">
                  <c:v>21.4</c:v>
                </c:pt>
                <c:pt idx="1246">
                  <c:v>21.4</c:v>
                </c:pt>
                <c:pt idx="1247">
                  <c:v>21.4</c:v>
                </c:pt>
                <c:pt idx="1248">
                  <c:v>21.4</c:v>
                </c:pt>
                <c:pt idx="1249">
                  <c:v>21.4</c:v>
                </c:pt>
                <c:pt idx="1250">
                  <c:v>21.4</c:v>
                </c:pt>
                <c:pt idx="1251">
                  <c:v>21.4</c:v>
                </c:pt>
                <c:pt idx="1252">
                  <c:v>21.4</c:v>
                </c:pt>
                <c:pt idx="1253">
                  <c:v>21.4</c:v>
                </c:pt>
                <c:pt idx="1254">
                  <c:v>21.4</c:v>
                </c:pt>
                <c:pt idx="1255">
                  <c:v>21.4</c:v>
                </c:pt>
                <c:pt idx="1256">
                  <c:v>21.4</c:v>
                </c:pt>
                <c:pt idx="1257">
                  <c:v>21.4</c:v>
                </c:pt>
                <c:pt idx="1258">
                  <c:v>21.4</c:v>
                </c:pt>
                <c:pt idx="1259">
                  <c:v>21.4</c:v>
                </c:pt>
                <c:pt idx="1260">
                  <c:v>21.4</c:v>
                </c:pt>
                <c:pt idx="1261">
                  <c:v>21.4</c:v>
                </c:pt>
                <c:pt idx="1262">
                  <c:v>21.4</c:v>
                </c:pt>
                <c:pt idx="1263">
                  <c:v>21.4</c:v>
                </c:pt>
                <c:pt idx="1264">
                  <c:v>21.4</c:v>
                </c:pt>
                <c:pt idx="1265">
                  <c:v>21.2</c:v>
                </c:pt>
                <c:pt idx="1266">
                  <c:v>21.2</c:v>
                </c:pt>
                <c:pt idx="1267">
                  <c:v>21.2</c:v>
                </c:pt>
                <c:pt idx="1268">
                  <c:v>21.2</c:v>
                </c:pt>
                <c:pt idx="1269">
                  <c:v>21.2</c:v>
                </c:pt>
                <c:pt idx="1270">
                  <c:v>21.2</c:v>
                </c:pt>
                <c:pt idx="1271">
                  <c:v>21.2</c:v>
                </c:pt>
                <c:pt idx="1272">
                  <c:v>21.2</c:v>
                </c:pt>
                <c:pt idx="1273">
                  <c:v>21.1</c:v>
                </c:pt>
                <c:pt idx="1274">
                  <c:v>21.1</c:v>
                </c:pt>
                <c:pt idx="1275">
                  <c:v>21.1</c:v>
                </c:pt>
                <c:pt idx="1276">
                  <c:v>21.1</c:v>
                </c:pt>
                <c:pt idx="1277">
                  <c:v>21.1</c:v>
                </c:pt>
                <c:pt idx="1278">
                  <c:v>21.1</c:v>
                </c:pt>
                <c:pt idx="1279">
                  <c:v>21.1</c:v>
                </c:pt>
                <c:pt idx="1280">
                  <c:v>21.1</c:v>
                </c:pt>
                <c:pt idx="1281">
                  <c:v>21.1</c:v>
                </c:pt>
                <c:pt idx="1282">
                  <c:v>21.1</c:v>
                </c:pt>
                <c:pt idx="1283">
                  <c:v>21.1</c:v>
                </c:pt>
                <c:pt idx="1284">
                  <c:v>21.1</c:v>
                </c:pt>
                <c:pt idx="1285">
                  <c:v>21.1</c:v>
                </c:pt>
                <c:pt idx="1286">
                  <c:v>21.1</c:v>
                </c:pt>
                <c:pt idx="1287">
                  <c:v>21.1</c:v>
                </c:pt>
                <c:pt idx="1288">
                  <c:v>21.1</c:v>
                </c:pt>
                <c:pt idx="1289">
                  <c:v>21.1</c:v>
                </c:pt>
                <c:pt idx="1290">
                  <c:v>21</c:v>
                </c:pt>
                <c:pt idx="1291">
                  <c:v>21</c:v>
                </c:pt>
                <c:pt idx="1292">
                  <c:v>21</c:v>
                </c:pt>
                <c:pt idx="1293">
                  <c:v>21</c:v>
                </c:pt>
                <c:pt idx="1294">
                  <c:v>21</c:v>
                </c:pt>
                <c:pt idx="1295">
                  <c:v>21</c:v>
                </c:pt>
                <c:pt idx="1296">
                  <c:v>21</c:v>
                </c:pt>
                <c:pt idx="1297">
                  <c:v>21</c:v>
                </c:pt>
                <c:pt idx="1298">
                  <c:v>21</c:v>
                </c:pt>
                <c:pt idx="1299">
                  <c:v>21</c:v>
                </c:pt>
                <c:pt idx="1300">
                  <c:v>21</c:v>
                </c:pt>
                <c:pt idx="1301">
                  <c:v>21</c:v>
                </c:pt>
                <c:pt idx="1302">
                  <c:v>21</c:v>
                </c:pt>
                <c:pt idx="1303">
                  <c:v>21</c:v>
                </c:pt>
                <c:pt idx="1304">
                  <c:v>21</c:v>
                </c:pt>
                <c:pt idx="1305">
                  <c:v>21</c:v>
                </c:pt>
                <c:pt idx="1306">
                  <c:v>21</c:v>
                </c:pt>
                <c:pt idx="1307">
                  <c:v>21</c:v>
                </c:pt>
                <c:pt idx="1308">
                  <c:v>21</c:v>
                </c:pt>
                <c:pt idx="1309">
                  <c:v>21</c:v>
                </c:pt>
                <c:pt idx="1310">
                  <c:v>21</c:v>
                </c:pt>
                <c:pt idx="1311">
                  <c:v>21</c:v>
                </c:pt>
                <c:pt idx="1312">
                  <c:v>21</c:v>
                </c:pt>
                <c:pt idx="1313">
                  <c:v>21</c:v>
                </c:pt>
                <c:pt idx="1314">
                  <c:v>20.9</c:v>
                </c:pt>
                <c:pt idx="1315">
                  <c:v>20.9</c:v>
                </c:pt>
                <c:pt idx="1316">
                  <c:v>20.9</c:v>
                </c:pt>
                <c:pt idx="1317">
                  <c:v>20.9</c:v>
                </c:pt>
                <c:pt idx="1318">
                  <c:v>20.9</c:v>
                </c:pt>
                <c:pt idx="1319">
                  <c:v>20.9</c:v>
                </c:pt>
                <c:pt idx="1320">
                  <c:v>20.9</c:v>
                </c:pt>
                <c:pt idx="1321">
                  <c:v>20.9</c:v>
                </c:pt>
                <c:pt idx="1322">
                  <c:v>20.8</c:v>
                </c:pt>
                <c:pt idx="1323">
                  <c:v>20.8</c:v>
                </c:pt>
                <c:pt idx="1324">
                  <c:v>20.8</c:v>
                </c:pt>
                <c:pt idx="1325">
                  <c:v>20.8</c:v>
                </c:pt>
                <c:pt idx="1326">
                  <c:v>20.8</c:v>
                </c:pt>
                <c:pt idx="1327">
                  <c:v>20.8</c:v>
                </c:pt>
                <c:pt idx="1328">
                  <c:v>20.8</c:v>
                </c:pt>
                <c:pt idx="1329">
                  <c:v>20.8</c:v>
                </c:pt>
                <c:pt idx="1330">
                  <c:v>20.8</c:v>
                </c:pt>
                <c:pt idx="1331">
                  <c:v>20.8</c:v>
                </c:pt>
                <c:pt idx="1332">
                  <c:v>20.8</c:v>
                </c:pt>
                <c:pt idx="1333">
                  <c:v>20.8</c:v>
                </c:pt>
                <c:pt idx="1334">
                  <c:v>20.8</c:v>
                </c:pt>
                <c:pt idx="1335">
                  <c:v>20.8</c:v>
                </c:pt>
                <c:pt idx="1336">
                  <c:v>20.8</c:v>
                </c:pt>
                <c:pt idx="1337">
                  <c:v>20.8</c:v>
                </c:pt>
                <c:pt idx="1338">
                  <c:v>20.8</c:v>
                </c:pt>
                <c:pt idx="1339">
                  <c:v>20.7</c:v>
                </c:pt>
                <c:pt idx="1340">
                  <c:v>20.7</c:v>
                </c:pt>
                <c:pt idx="1341">
                  <c:v>20.7</c:v>
                </c:pt>
                <c:pt idx="1342">
                  <c:v>20.7</c:v>
                </c:pt>
                <c:pt idx="1343">
                  <c:v>20.7</c:v>
                </c:pt>
                <c:pt idx="1344">
                  <c:v>20.7</c:v>
                </c:pt>
                <c:pt idx="1345">
                  <c:v>20.7</c:v>
                </c:pt>
                <c:pt idx="1346">
                  <c:v>20.7</c:v>
                </c:pt>
                <c:pt idx="1347">
                  <c:v>20.7</c:v>
                </c:pt>
                <c:pt idx="1348">
                  <c:v>20.7</c:v>
                </c:pt>
                <c:pt idx="1349">
                  <c:v>20.7</c:v>
                </c:pt>
                <c:pt idx="1350">
                  <c:v>20.7</c:v>
                </c:pt>
                <c:pt idx="1351">
                  <c:v>20.7</c:v>
                </c:pt>
                <c:pt idx="1352">
                  <c:v>20.7</c:v>
                </c:pt>
                <c:pt idx="1353">
                  <c:v>20.7</c:v>
                </c:pt>
                <c:pt idx="1354">
                  <c:v>20.7</c:v>
                </c:pt>
                <c:pt idx="1355">
                  <c:v>20.7</c:v>
                </c:pt>
                <c:pt idx="1356">
                  <c:v>20.7</c:v>
                </c:pt>
                <c:pt idx="1357">
                  <c:v>20.7</c:v>
                </c:pt>
                <c:pt idx="1358">
                  <c:v>20.7</c:v>
                </c:pt>
                <c:pt idx="1359">
                  <c:v>20.7</c:v>
                </c:pt>
                <c:pt idx="1360">
                  <c:v>20.7</c:v>
                </c:pt>
                <c:pt idx="1361">
                  <c:v>20.7</c:v>
                </c:pt>
                <c:pt idx="1362">
                  <c:v>20.7</c:v>
                </c:pt>
                <c:pt idx="1363">
                  <c:v>20.6</c:v>
                </c:pt>
                <c:pt idx="1364">
                  <c:v>20.6</c:v>
                </c:pt>
                <c:pt idx="1365">
                  <c:v>20.6</c:v>
                </c:pt>
                <c:pt idx="1366">
                  <c:v>20.6</c:v>
                </c:pt>
                <c:pt idx="1367">
                  <c:v>20.6</c:v>
                </c:pt>
                <c:pt idx="1368">
                  <c:v>20.6</c:v>
                </c:pt>
                <c:pt idx="1369">
                  <c:v>20.6</c:v>
                </c:pt>
                <c:pt idx="1370">
                  <c:v>20.6</c:v>
                </c:pt>
                <c:pt idx="1371">
                  <c:v>20.6</c:v>
                </c:pt>
                <c:pt idx="1372">
                  <c:v>20.6</c:v>
                </c:pt>
                <c:pt idx="1373">
                  <c:v>20.6</c:v>
                </c:pt>
                <c:pt idx="1374">
                  <c:v>20.6</c:v>
                </c:pt>
                <c:pt idx="1375">
                  <c:v>20.6</c:v>
                </c:pt>
                <c:pt idx="1376">
                  <c:v>20.6</c:v>
                </c:pt>
                <c:pt idx="1377">
                  <c:v>20.6</c:v>
                </c:pt>
                <c:pt idx="1378">
                  <c:v>20.6</c:v>
                </c:pt>
                <c:pt idx="1379">
                  <c:v>20.6</c:v>
                </c:pt>
                <c:pt idx="1380">
                  <c:v>20.6</c:v>
                </c:pt>
                <c:pt idx="1381">
                  <c:v>20.6</c:v>
                </c:pt>
                <c:pt idx="1382">
                  <c:v>20.6</c:v>
                </c:pt>
                <c:pt idx="1383">
                  <c:v>20.6</c:v>
                </c:pt>
                <c:pt idx="1384">
                  <c:v>20.6</c:v>
                </c:pt>
                <c:pt idx="1385">
                  <c:v>20.6</c:v>
                </c:pt>
                <c:pt idx="1386">
                  <c:v>20.6</c:v>
                </c:pt>
                <c:pt idx="1387">
                  <c:v>20.6</c:v>
                </c:pt>
                <c:pt idx="1388">
                  <c:v>20.5</c:v>
                </c:pt>
                <c:pt idx="1389">
                  <c:v>20.5</c:v>
                </c:pt>
                <c:pt idx="1390">
                  <c:v>20.5</c:v>
                </c:pt>
                <c:pt idx="1391">
                  <c:v>20.5</c:v>
                </c:pt>
                <c:pt idx="1392">
                  <c:v>20.5</c:v>
                </c:pt>
                <c:pt idx="1393">
                  <c:v>20.5</c:v>
                </c:pt>
                <c:pt idx="1394">
                  <c:v>20.5</c:v>
                </c:pt>
                <c:pt idx="1395">
                  <c:v>20.5</c:v>
                </c:pt>
                <c:pt idx="1396">
                  <c:v>20.5</c:v>
                </c:pt>
                <c:pt idx="1397">
                  <c:v>20.5</c:v>
                </c:pt>
                <c:pt idx="1398">
                  <c:v>20.5</c:v>
                </c:pt>
                <c:pt idx="1399">
                  <c:v>20.5</c:v>
                </c:pt>
                <c:pt idx="1400">
                  <c:v>20.5</c:v>
                </c:pt>
                <c:pt idx="1401">
                  <c:v>20.5</c:v>
                </c:pt>
                <c:pt idx="1402">
                  <c:v>20.5</c:v>
                </c:pt>
                <c:pt idx="1403">
                  <c:v>20.5</c:v>
                </c:pt>
                <c:pt idx="1404">
                  <c:v>20.399999999999999</c:v>
                </c:pt>
                <c:pt idx="1405">
                  <c:v>20.399999999999999</c:v>
                </c:pt>
                <c:pt idx="1406">
                  <c:v>20.399999999999999</c:v>
                </c:pt>
                <c:pt idx="1407">
                  <c:v>20.399999999999999</c:v>
                </c:pt>
                <c:pt idx="1408">
                  <c:v>20.399999999999999</c:v>
                </c:pt>
                <c:pt idx="1409">
                  <c:v>20.399999999999999</c:v>
                </c:pt>
                <c:pt idx="1410">
                  <c:v>20.399999999999999</c:v>
                </c:pt>
                <c:pt idx="1411">
                  <c:v>20.399999999999999</c:v>
                </c:pt>
                <c:pt idx="1412">
                  <c:v>20.399999999999999</c:v>
                </c:pt>
                <c:pt idx="1413">
                  <c:v>20.399999999999999</c:v>
                </c:pt>
                <c:pt idx="1414">
                  <c:v>20.399999999999999</c:v>
                </c:pt>
                <c:pt idx="1415">
                  <c:v>20.399999999999999</c:v>
                </c:pt>
                <c:pt idx="1416">
                  <c:v>20.399999999999999</c:v>
                </c:pt>
                <c:pt idx="1417">
                  <c:v>20.399999999999999</c:v>
                </c:pt>
                <c:pt idx="1418">
                  <c:v>20.399999999999999</c:v>
                </c:pt>
                <c:pt idx="1419">
                  <c:v>20.399999999999999</c:v>
                </c:pt>
                <c:pt idx="1420">
                  <c:v>20.399999999999999</c:v>
                </c:pt>
                <c:pt idx="1421">
                  <c:v>20.399999999999999</c:v>
                </c:pt>
                <c:pt idx="1422">
                  <c:v>20.399999999999999</c:v>
                </c:pt>
                <c:pt idx="1423">
                  <c:v>20.399999999999999</c:v>
                </c:pt>
                <c:pt idx="1424">
                  <c:v>20.399999999999999</c:v>
                </c:pt>
                <c:pt idx="1425">
                  <c:v>20.399999999999999</c:v>
                </c:pt>
                <c:pt idx="1426">
                  <c:v>20.399999999999999</c:v>
                </c:pt>
                <c:pt idx="1427">
                  <c:v>20.399999999999999</c:v>
                </c:pt>
                <c:pt idx="1428">
                  <c:v>20.399999999999999</c:v>
                </c:pt>
                <c:pt idx="1429">
                  <c:v>20.399999999999999</c:v>
                </c:pt>
                <c:pt idx="1430">
                  <c:v>20.399999999999999</c:v>
                </c:pt>
                <c:pt idx="1431">
                  <c:v>20.399999999999999</c:v>
                </c:pt>
                <c:pt idx="1432">
                  <c:v>20.399999999999999</c:v>
                </c:pt>
                <c:pt idx="1433">
                  <c:v>20.399999999999999</c:v>
                </c:pt>
                <c:pt idx="1434">
                  <c:v>20.399999999999999</c:v>
                </c:pt>
                <c:pt idx="1435">
                  <c:v>20.399999999999999</c:v>
                </c:pt>
                <c:pt idx="1436">
                  <c:v>20.399999999999999</c:v>
                </c:pt>
                <c:pt idx="1437">
                  <c:v>20.3</c:v>
                </c:pt>
                <c:pt idx="1438">
                  <c:v>20.3</c:v>
                </c:pt>
                <c:pt idx="1439">
                  <c:v>20.3</c:v>
                </c:pt>
                <c:pt idx="1440">
                  <c:v>20.3</c:v>
                </c:pt>
                <c:pt idx="1441">
                  <c:v>20.3</c:v>
                </c:pt>
                <c:pt idx="1442">
                  <c:v>20.3</c:v>
                </c:pt>
                <c:pt idx="1443">
                  <c:v>20.3</c:v>
                </c:pt>
                <c:pt idx="1444">
                  <c:v>20.3</c:v>
                </c:pt>
                <c:pt idx="1445">
                  <c:v>20.3</c:v>
                </c:pt>
                <c:pt idx="1446">
                  <c:v>20.3</c:v>
                </c:pt>
                <c:pt idx="1447">
                  <c:v>20.3</c:v>
                </c:pt>
                <c:pt idx="1448">
                  <c:v>20.3</c:v>
                </c:pt>
                <c:pt idx="1449">
                  <c:v>20.3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ex5_25_envTemp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Sheet1!$D$2:$D$1597</c:f>
              <c:numCache>
                <c:formatCode>General</c:formatCode>
                <c:ptCount val="1596"/>
                <c:pt idx="0">
                  <c:v>25.8</c:v>
                </c:pt>
                <c:pt idx="1">
                  <c:v>25.8</c:v>
                </c:pt>
                <c:pt idx="2">
                  <c:v>25.8</c:v>
                </c:pt>
                <c:pt idx="3">
                  <c:v>25.8</c:v>
                </c:pt>
                <c:pt idx="4">
                  <c:v>25.8</c:v>
                </c:pt>
                <c:pt idx="5">
                  <c:v>25.8</c:v>
                </c:pt>
                <c:pt idx="6">
                  <c:v>25.8</c:v>
                </c:pt>
                <c:pt idx="7">
                  <c:v>25.8</c:v>
                </c:pt>
                <c:pt idx="8">
                  <c:v>25.8</c:v>
                </c:pt>
                <c:pt idx="9">
                  <c:v>25.8</c:v>
                </c:pt>
                <c:pt idx="10">
                  <c:v>25.8</c:v>
                </c:pt>
                <c:pt idx="11">
                  <c:v>25.8</c:v>
                </c:pt>
                <c:pt idx="12">
                  <c:v>25.8</c:v>
                </c:pt>
                <c:pt idx="13">
                  <c:v>25.8</c:v>
                </c:pt>
                <c:pt idx="14">
                  <c:v>25.8</c:v>
                </c:pt>
                <c:pt idx="15">
                  <c:v>25.8</c:v>
                </c:pt>
                <c:pt idx="16">
                  <c:v>25.8</c:v>
                </c:pt>
                <c:pt idx="17">
                  <c:v>25.8</c:v>
                </c:pt>
                <c:pt idx="18">
                  <c:v>25.8</c:v>
                </c:pt>
                <c:pt idx="19">
                  <c:v>25.8</c:v>
                </c:pt>
                <c:pt idx="20">
                  <c:v>25.8</c:v>
                </c:pt>
                <c:pt idx="21">
                  <c:v>25.7</c:v>
                </c:pt>
                <c:pt idx="22">
                  <c:v>25.7</c:v>
                </c:pt>
                <c:pt idx="23">
                  <c:v>25.7</c:v>
                </c:pt>
                <c:pt idx="24">
                  <c:v>25.7</c:v>
                </c:pt>
                <c:pt idx="25">
                  <c:v>25.7</c:v>
                </c:pt>
                <c:pt idx="26">
                  <c:v>25.7</c:v>
                </c:pt>
                <c:pt idx="27">
                  <c:v>25.7</c:v>
                </c:pt>
                <c:pt idx="28">
                  <c:v>25.7</c:v>
                </c:pt>
                <c:pt idx="29">
                  <c:v>25.6</c:v>
                </c:pt>
                <c:pt idx="30">
                  <c:v>25.6</c:v>
                </c:pt>
                <c:pt idx="31">
                  <c:v>25.6</c:v>
                </c:pt>
                <c:pt idx="32">
                  <c:v>25.6</c:v>
                </c:pt>
                <c:pt idx="33">
                  <c:v>25.6</c:v>
                </c:pt>
                <c:pt idx="34">
                  <c:v>25.6</c:v>
                </c:pt>
                <c:pt idx="35">
                  <c:v>25.6</c:v>
                </c:pt>
                <c:pt idx="36">
                  <c:v>25.6</c:v>
                </c:pt>
                <c:pt idx="37">
                  <c:v>25.6</c:v>
                </c:pt>
                <c:pt idx="38">
                  <c:v>25.6</c:v>
                </c:pt>
                <c:pt idx="39">
                  <c:v>25.6</c:v>
                </c:pt>
                <c:pt idx="40">
                  <c:v>25.6</c:v>
                </c:pt>
                <c:pt idx="41">
                  <c:v>25.6</c:v>
                </c:pt>
                <c:pt idx="42">
                  <c:v>25.6</c:v>
                </c:pt>
                <c:pt idx="43">
                  <c:v>25.6</c:v>
                </c:pt>
                <c:pt idx="44">
                  <c:v>25.6</c:v>
                </c:pt>
                <c:pt idx="45">
                  <c:v>25.5</c:v>
                </c:pt>
                <c:pt idx="46">
                  <c:v>25.5</c:v>
                </c:pt>
                <c:pt idx="47">
                  <c:v>25.5</c:v>
                </c:pt>
                <c:pt idx="48">
                  <c:v>25.5</c:v>
                </c:pt>
                <c:pt idx="49">
                  <c:v>25.5</c:v>
                </c:pt>
                <c:pt idx="50">
                  <c:v>25.5</c:v>
                </c:pt>
                <c:pt idx="51">
                  <c:v>25.5</c:v>
                </c:pt>
                <c:pt idx="52">
                  <c:v>25.5</c:v>
                </c:pt>
                <c:pt idx="53">
                  <c:v>25.4</c:v>
                </c:pt>
                <c:pt idx="54">
                  <c:v>25.4</c:v>
                </c:pt>
                <c:pt idx="55">
                  <c:v>25.4</c:v>
                </c:pt>
                <c:pt idx="56">
                  <c:v>25.4</c:v>
                </c:pt>
                <c:pt idx="57">
                  <c:v>25.4</c:v>
                </c:pt>
                <c:pt idx="58">
                  <c:v>25.4</c:v>
                </c:pt>
                <c:pt idx="59">
                  <c:v>25.4</c:v>
                </c:pt>
                <c:pt idx="60">
                  <c:v>25.4</c:v>
                </c:pt>
                <c:pt idx="61">
                  <c:v>25.4</c:v>
                </c:pt>
                <c:pt idx="62">
                  <c:v>25.4</c:v>
                </c:pt>
                <c:pt idx="63">
                  <c:v>25.4</c:v>
                </c:pt>
                <c:pt idx="64">
                  <c:v>25.4</c:v>
                </c:pt>
                <c:pt idx="65">
                  <c:v>25.4</c:v>
                </c:pt>
                <c:pt idx="66">
                  <c:v>25.4</c:v>
                </c:pt>
                <c:pt idx="67">
                  <c:v>25.4</c:v>
                </c:pt>
                <c:pt idx="68">
                  <c:v>25.4</c:v>
                </c:pt>
                <c:pt idx="69">
                  <c:v>25.4</c:v>
                </c:pt>
                <c:pt idx="70">
                  <c:v>25.3</c:v>
                </c:pt>
                <c:pt idx="71">
                  <c:v>25.3</c:v>
                </c:pt>
                <c:pt idx="72">
                  <c:v>25.3</c:v>
                </c:pt>
                <c:pt idx="73">
                  <c:v>25.3</c:v>
                </c:pt>
                <c:pt idx="74">
                  <c:v>25.3</c:v>
                </c:pt>
                <c:pt idx="75">
                  <c:v>25.3</c:v>
                </c:pt>
                <c:pt idx="76">
                  <c:v>25.3</c:v>
                </c:pt>
                <c:pt idx="77">
                  <c:v>25.3</c:v>
                </c:pt>
                <c:pt idx="78">
                  <c:v>25.3</c:v>
                </c:pt>
                <c:pt idx="79">
                  <c:v>25.3</c:v>
                </c:pt>
                <c:pt idx="80">
                  <c:v>25.3</c:v>
                </c:pt>
                <c:pt idx="81">
                  <c:v>25.3</c:v>
                </c:pt>
                <c:pt idx="82">
                  <c:v>25.3</c:v>
                </c:pt>
                <c:pt idx="83">
                  <c:v>25.3</c:v>
                </c:pt>
                <c:pt idx="84">
                  <c:v>25.3</c:v>
                </c:pt>
                <c:pt idx="85">
                  <c:v>25.3</c:v>
                </c:pt>
                <c:pt idx="86">
                  <c:v>25.3</c:v>
                </c:pt>
                <c:pt idx="87">
                  <c:v>25.3</c:v>
                </c:pt>
                <c:pt idx="88">
                  <c:v>25.3</c:v>
                </c:pt>
                <c:pt idx="89">
                  <c:v>25.3</c:v>
                </c:pt>
                <c:pt idx="90">
                  <c:v>25.3</c:v>
                </c:pt>
                <c:pt idx="91">
                  <c:v>25.3</c:v>
                </c:pt>
                <c:pt idx="92">
                  <c:v>25.3</c:v>
                </c:pt>
                <c:pt idx="93">
                  <c:v>25.3</c:v>
                </c:pt>
                <c:pt idx="94">
                  <c:v>25.1</c:v>
                </c:pt>
                <c:pt idx="95">
                  <c:v>25.1</c:v>
                </c:pt>
                <c:pt idx="96">
                  <c:v>25.1</c:v>
                </c:pt>
                <c:pt idx="97">
                  <c:v>25.1</c:v>
                </c:pt>
                <c:pt idx="98">
                  <c:v>25.1</c:v>
                </c:pt>
                <c:pt idx="99">
                  <c:v>25.1</c:v>
                </c:pt>
                <c:pt idx="100">
                  <c:v>25.1</c:v>
                </c:pt>
                <c:pt idx="101">
                  <c:v>25.1</c:v>
                </c:pt>
                <c:pt idx="102">
                  <c:v>25.1</c:v>
                </c:pt>
                <c:pt idx="103">
                  <c:v>25.1</c:v>
                </c:pt>
                <c:pt idx="104">
                  <c:v>25.1</c:v>
                </c:pt>
                <c:pt idx="105">
                  <c:v>25.1</c:v>
                </c:pt>
                <c:pt idx="106">
                  <c:v>25.1</c:v>
                </c:pt>
                <c:pt idx="107">
                  <c:v>25.1</c:v>
                </c:pt>
                <c:pt idx="108">
                  <c:v>25.1</c:v>
                </c:pt>
                <c:pt idx="109">
                  <c:v>25.1</c:v>
                </c:pt>
                <c:pt idx="110">
                  <c:v>25.1</c:v>
                </c:pt>
                <c:pt idx="111">
                  <c:v>25.1</c:v>
                </c:pt>
                <c:pt idx="112">
                  <c:v>25.1</c:v>
                </c:pt>
                <c:pt idx="113">
                  <c:v>25.1</c:v>
                </c:pt>
                <c:pt idx="114">
                  <c:v>25.1</c:v>
                </c:pt>
                <c:pt idx="115">
                  <c:v>25.1</c:v>
                </c:pt>
                <c:pt idx="116">
                  <c:v>25.1</c:v>
                </c:pt>
                <c:pt idx="117">
                  <c:v>25.1</c:v>
                </c:pt>
                <c:pt idx="118">
                  <c:v>25.1</c:v>
                </c:pt>
                <c:pt idx="119">
                  <c:v>25</c:v>
                </c:pt>
                <c:pt idx="120">
                  <c:v>25</c:v>
                </c:pt>
                <c:pt idx="121">
                  <c:v>25</c:v>
                </c:pt>
                <c:pt idx="122">
                  <c:v>25</c:v>
                </c:pt>
                <c:pt idx="123">
                  <c:v>25</c:v>
                </c:pt>
                <c:pt idx="124">
                  <c:v>25</c:v>
                </c:pt>
                <c:pt idx="125">
                  <c:v>25</c:v>
                </c:pt>
                <c:pt idx="126">
                  <c:v>25</c:v>
                </c:pt>
                <c:pt idx="127">
                  <c:v>25</c:v>
                </c:pt>
                <c:pt idx="128">
                  <c:v>25</c:v>
                </c:pt>
                <c:pt idx="129">
                  <c:v>25</c:v>
                </c:pt>
                <c:pt idx="130">
                  <c:v>25</c:v>
                </c:pt>
                <c:pt idx="131">
                  <c:v>25</c:v>
                </c:pt>
                <c:pt idx="132">
                  <c:v>25</c:v>
                </c:pt>
                <c:pt idx="133">
                  <c:v>25</c:v>
                </c:pt>
                <c:pt idx="134">
                  <c:v>25</c:v>
                </c:pt>
                <c:pt idx="135">
                  <c:v>25</c:v>
                </c:pt>
                <c:pt idx="136">
                  <c:v>25</c:v>
                </c:pt>
                <c:pt idx="137">
                  <c:v>25</c:v>
                </c:pt>
                <c:pt idx="138">
                  <c:v>25</c:v>
                </c:pt>
                <c:pt idx="139">
                  <c:v>25</c:v>
                </c:pt>
                <c:pt idx="140">
                  <c:v>25</c:v>
                </c:pt>
                <c:pt idx="141">
                  <c:v>25</c:v>
                </c:pt>
                <c:pt idx="142">
                  <c:v>25</c:v>
                </c:pt>
                <c:pt idx="143">
                  <c:v>24.9</c:v>
                </c:pt>
                <c:pt idx="144">
                  <c:v>24.9</c:v>
                </c:pt>
                <c:pt idx="145">
                  <c:v>24.9</c:v>
                </c:pt>
                <c:pt idx="146">
                  <c:v>24.9</c:v>
                </c:pt>
                <c:pt idx="147">
                  <c:v>24.9</c:v>
                </c:pt>
                <c:pt idx="148">
                  <c:v>24.9</c:v>
                </c:pt>
                <c:pt idx="149">
                  <c:v>24.9</c:v>
                </c:pt>
                <c:pt idx="150">
                  <c:v>24.9</c:v>
                </c:pt>
                <c:pt idx="151">
                  <c:v>24.9</c:v>
                </c:pt>
                <c:pt idx="152">
                  <c:v>24.9</c:v>
                </c:pt>
                <c:pt idx="153">
                  <c:v>24.9</c:v>
                </c:pt>
                <c:pt idx="154">
                  <c:v>24.9</c:v>
                </c:pt>
                <c:pt idx="155">
                  <c:v>24.9</c:v>
                </c:pt>
                <c:pt idx="156">
                  <c:v>24.9</c:v>
                </c:pt>
                <c:pt idx="157">
                  <c:v>24.9</c:v>
                </c:pt>
                <c:pt idx="158">
                  <c:v>24.9</c:v>
                </c:pt>
                <c:pt idx="159">
                  <c:v>24.9</c:v>
                </c:pt>
                <c:pt idx="160">
                  <c:v>24.9</c:v>
                </c:pt>
                <c:pt idx="161">
                  <c:v>24.9</c:v>
                </c:pt>
                <c:pt idx="162">
                  <c:v>24.9</c:v>
                </c:pt>
                <c:pt idx="163">
                  <c:v>24.9</c:v>
                </c:pt>
                <c:pt idx="164">
                  <c:v>24.9</c:v>
                </c:pt>
                <c:pt idx="165">
                  <c:v>24.9</c:v>
                </c:pt>
                <c:pt idx="166">
                  <c:v>24.9</c:v>
                </c:pt>
                <c:pt idx="167">
                  <c:v>24.9</c:v>
                </c:pt>
                <c:pt idx="168">
                  <c:v>24.9</c:v>
                </c:pt>
                <c:pt idx="169">
                  <c:v>24.9</c:v>
                </c:pt>
                <c:pt idx="170">
                  <c:v>24.9</c:v>
                </c:pt>
                <c:pt idx="171">
                  <c:v>24.9</c:v>
                </c:pt>
                <c:pt idx="172">
                  <c:v>24.9</c:v>
                </c:pt>
                <c:pt idx="173">
                  <c:v>24.9</c:v>
                </c:pt>
                <c:pt idx="174">
                  <c:v>24.9</c:v>
                </c:pt>
                <c:pt idx="175">
                  <c:v>24.9</c:v>
                </c:pt>
                <c:pt idx="176">
                  <c:v>24.8</c:v>
                </c:pt>
                <c:pt idx="177">
                  <c:v>24.8</c:v>
                </c:pt>
                <c:pt idx="178">
                  <c:v>24.8</c:v>
                </c:pt>
                <c:pt idx="179">
                  <c:v>24.8</c:v>
                </c:pt>
                <c:pt idx="180">
                  <c:v>24.8</c:v>
                </c:pt>
                <c:pt idx="181">
                  <c:v>24.8</c:v>
                </c:pt>
                <c:pt idx="182">
                  <c:v>24.8</c:v>
                </c:pt>
                <c:pt idx="183">
                  <c:v>24.8</c:v>
                </c:pt>
                <c:pt idx="184">
                  <c:v>24.8</c:v>
                </c:pt>
                <c:pt idx="185">
                  <c:v>24.8</c:v>
                </c:pt>
                <c:pt idx="186">
                  <c:v>24.8</c:v>
                </c:pt>
                <c:pt idx="187">
                  <c:v>24.8</c:v>
                </c:pt>
                <c:pt idx="188">
                  <c:v>24.8</c:v>
                </c:pt>
                <c:pt idx="189">
                  <c:v>24.8</c:v>
                </c:pt>
                <c:pt idx="190">
                  <c:v>24.8</c:v>
                </c:pt>
                <c:pt idx="191">
                  <c:v>24.8</c:v>
                </c:pt>
                <c:pt idx="192">
                  <c:v>24.8</c:v>
                </c:pt>
                <c:pt idx="193">
                  <c:v>24.8</c:v>
                </c:pt>
                <c:pt idx="194">
                  <c:v>24.8</c:v>
                </c:pt>
                <c:pt idx="195">
                  <c:v>24.8</c:v>
                </c:pt>
                <c:pt idx="196">
                  <c:v>24.8</c:v>
                </c:pt>
                <c:pt idx="197">
                  <c:v>24.8</c:v>
                </c:pt>
                <c:pt idx="198">
                  <c:v>24.8</c:v>
                </c:pt>
                <c:pt idx="199">
                  <c:v>24.8</c:v>
                </c:pt>
                <c:pt idx="200">
                  <c:v>24.8</c:v>
                </c:pt>
                <c:pt idx="201">
                  <c:v>24.7</c:v>
                </c:pt>
                <c:pt idx="202">
                  <c:v>24.7</c:v>
                </c:pt>
                <c:pt idx="203">
                  <c:v>24.7</c:v>
                </c:pt>
                <c:pt idx="204">
                  <c:v>24.7</c:v>
                </c:pt>
                <c:pt idx="205">
                  <c:v>24.7</c:v>
                </c:pt>
                <c:pt idx="206">
                  <c:v>24.7</c:v>
                </c:pt>
                <c:pt idx="207">
                  <c:v>24.7</c:v>
                </c:pt>
                <c:pt idx="208">
                  <c:v>24.7</c:v>
                </c:pt>
                <c:pt idx="209">
                  <c:v>24.7</c:v>
                </c:pt>
                <c:pt idx="210">
                  <c:v>24.7</c:v>
                </c:pt>
                <c:pt idx="211">
                  <c:v>24.7</c:v>
                </c:pt>
                <c:pt idx="212">
                  <c:v>24.7</c:v>
                </c:pt>
                <c:pt idx="213">
                  <c:v>24.7</c:v>
                </c:pt>
                <c:pt idx="214">
                  <c:v>24.7</c:v>
                </c:pt>
                <c:pt idx="215">
                  <c:v>24.7</c:v>
                </c:pt>
                <c:pt idx="216">
                  <c:v>24.7</c:v>
                </c:pt>
                <c:pt idx="217">
                  <c:v>24.7</c:v>
                </c:pt>
                <c:pt idx="218">
                  <c:v>24.7</c:v>
                </c:pt>
                <c:pt idx="219">
                  <c:v>24.7</c:v>
                </c:pt>
                <c:pt idx="220">
                  <c:v>24.7</c:v>
                </c:pt>
                <c:pt idx="221">
                  <c:v>24.7</c:v>
                </c:pt>
                <c:pt idx="222">
                  <c:v>24.7</c:v>
                </c:pt>
                <c:pt idx="223">
                  <c:v>24.7</c:v>
                </c:pt>
                <c:pt idx="224">
                  <c:v>24.7</c:v>
                </c:pt>
                <c:pt idx="225">
                  <c:v>24.7</c:v>
                </c:pt>
                <c:pt idx="226">
                  <c:v>24.7</c:v>
                </c:pt>
                <c:pt idx="227">
                  <c:v>24.7</c:v>
                </c:pt>
                <c:pt idx="228">
                  <c:v>24.7</c:v>
                </c:pt>
                <c:pt idx="229">
                  <c:v>24.7</c:v>
                </c:pt>
                <c:pt idx="230">
                  <c:v>24.7</c:v>
                </c:pt>
                <c:pt idx="231">
                  <c:v>24.7</c:v>
                </c:pt>
                <c:pt idx="232">
                  <c:v>24.7</c:v>
                </c:pt>
                <c:pt idx="233">
                  <c:v>24.7</c:v>
                </c:pt>
                <c:pt idx="234">
                  <c:v>24.7</c:v>
                </c:pt>
                <c:pt idx="235">
                  <c:v>24.7</c:v>
                </c:pt>
                <c:pt idx="236">
                  <c:v>24.7</c:v>
                </c:pt>
                <c:pt idx="237">
                  <c:v>24.7</c:v>
                </c:pt>
                <c:pt idx="238">
                  <c:v>24.7</c:v>
                </c:pt>
                <c:pt idx="239">
                  <c:v>24.7</c:v>
                </c:pt>
                <c:pt idx="240">
                  <c:v>24.7</c:v>
                </c:pt>
                <c:pt idx="241">
                  <c:v>24.7</c:v>
                </c:pt>
                <c:pt idx="242">
                  <c:v>24.7</c:v>
                </c:pt>
                <c:pt idx="243">
                  <c:v>24.7</c:v>
                </c:pt>
                <c:pt idx="244">
                  <c:v>24.7</c:v>
                </c:pt>
                <c:pt idx="245">
                  <c:v>24.7</c:v>
                </c:pt>
                <c:pt idx="246">
                  <c:v>24.7</c:v>
                </c:pt>
                <c:pt idx="247">
                  <c:v>24.7</c:v>
                </c:pt>
                <c:pt idx="248">
                  <c:v>24.7</c:v>
                </c:pt>
                <c:pt idx="249">
                  <c:v>24.7</c:v>
                </c:pt>
                <c:pt idx="250">
                  <c:v>24.7</c:v>
                </c:pt>
                <c:pt idx="251">
                  <c:v>24.7</c:v>
                </c:pt>
                <c:pt idx="252">
                  <c:v>24.7</c:v>
                </c:pt>
                <c:pt idx="253">
                  <c:v>24.7</c:v>
                </c:pt>
                <c:pt idx="254">
                  <c:v>24.7</c:v>
                </c:pt>
                <c:pt idx="255">
                  <c:v>24.7</c:v>
                </c:pt>
                <c:pt idx="256">
                  <c:v>24.7</c:v>
                </c:pt>
                <c:pt idx="257">
                  <c:v>24.7</c:v>
                </c:pt>
                <c:pt idx="258">
                  <c:v>24.6</c:v>
                </c:pt>
                <c:pt idx="259">
                  <c:v>24.6</c:v>
                </c:pt>
                <c:pt idx="260">
                  <c:v>24.6</c:v>
                </c:pt>
                <c:pt idx="261">
                  <c:v>24.6</c:v>
                </c:pt>
                <c:pt idx="262">
                  <c:v>24.6</c:v>
                </c:pt>
                <c:pt idx="263">
                  <c:v>24.6</c:v>
                </c:pt>
                <c:pt idx="264">
                  <c:v>24.6</c:v>
                </c:pt>
                <c:pt idx="265">
                  <c:v>24.6</c:v>
                </c:pt>
                <c:pt idx="266">
                  <c:v>24.7</c:v>
                </c:pt>
                <c:pt idx="267">
                  <c:v>24.7</c:v>
                </c:pt>
                <c:pt idx="268">
                  <c:v>24.7</c:v>
                </c:pt>
                <c:pt idx="269">
                  <c:v>24.7</c:v>
                </c:pt>
                <c:pt idx="270">
                  <c:v>24.7</c:v>
                </c:pt>
                <c:pt idx="271">
                  <c:v>24.7</c:v>
                </c:pt>
                <c:pt idx="272">
                  <c:v>24.7</c:v>
                </c:pt>
                <c:pt idx="273">
                  <c:v>24.7</c:v>
                </c:pt>
                <c:pt idx="274">
                  <c:v>24.6</c:v>
                </c:pt>
                <c:pt idx="275">
                  <c:v>24.6</c:v>
                </c:pt>
                <c:pt idx="276">
                  <c:v>24.6</c:v>
                </c:pt>
                <c:pt idx="277">
                  <c:v>24.6</c:v>
                </c:pt>
                <c:pt idx="278">
                  <c:v>24.6</c:v>
                </c:pt>
                <c:pt idx="279">
                  <c:v>24.6</c:v>
                </c:pt>
                <c:pt idx="280">
                  <c:v>24.6</c:v>
                </c:pt>
                <c:pt idx="281">
                  <c:v>24.6</c:v>
                </c:pt>
                <c:pt idx="282">
                  <c:v>24.7</c:v>
                </c:pt>
                <c:pt idx="283">
                  <c:v>24.7</c:v>
                </c:pt>
                <c:pt idx="284">
                  <c:v>24.7</c:v>
                </c:pt>
                <c:pt idx="285">
                  <c:v>24.7</c:v>
                </c:pt>
                <c:pt idx="286">
                  <c:v>24.7</c:v>
                </c:pt>
                <c:pt idx="287">
                  <c:v>24.7</c:v>
                </c:pt>
                <c:pt idx="288">
                  <c:v>24.7</c:v>
                </c:pt>
                <c:pt idx="289">
                  <c:v>24.7</c:v>
                </c:pt>
                <c:pt idx="290">
                  <c:v>24.7</c:v>
                </c:pt>
                <c:pt idx="291">
                  <c:v>24.8</c:v>
                </c:pt>
                <c:pt idx="292">
                  <c:v>24.8</c:v>
                </c:pt>
                <c:pt idx="293">
                  <c:v>24.8</c:v>
                </c:pt>
                <c:pt idx="294">
                  <c:v>24.8</c:v>
                </c:pt>
                <c:pt idx="295">
                  <c:v>24.8</c:v>
                </c:pt>
                <c:pt idx="296">
                  <c:v>24.8</c:v>
                </c:pt>
                <c:pt idx="297">
                  <c:v>24.8</c:v>
                </c:pt>
                <c:pt idx="298">
                  <c:v>24.8</c:v>
                </c:pt>
                <c:pt idx="299">
                  <c:v>24.8</c:v>
                </c:pt>
                <c:pt idx="300">
                  <c:v>24.8</c:v>
                </c:pt>
                <c:pt idx="301">
                  <c:v>24.8</c:v>
                </c:pt>
                <c:pt idx="302">
                  <c:v>24.8</c:v>
                </c:pt>
                <c:pt idx="303">
                  <c:v>24.8</c:v>
                </c:pt>
                <c:pt idx="304">
                  <c:v>24.8</c:v>
                </c:pt>
                <c:pt idx="305">
                  <c:v>24.8</c:v>
                </c:pt>
                <c:pt idx="306">
                  <c:v>24.8</c:v>
                </c:pt>
                <c:pt idx="307">
                  <c:v>24.9</c:v>
                </c:pt>
                <c:pt idx="308">
                  <c:v>24.9</c:v>
                </c:pt>
                <c:pt idx="309">
                  <c:v>24.9</c:v>
                </c:pt>
                <c:pt idx="310">
                  <c:v>24.9</c:v>
                </c:pt>
                <c:pt idx="311">
                  <c:v>24.9</c:v>
                </c:pt>
                <c:pt idx="312">
                  <c:v>24.9</c:v>
                </c:pt>
                <c:pt idx="313">
                  <c:v>24.9</c:v>
                </c:pt>
                <c:pt idx="314">
                  <c:v>24.9</c:v>
                </c:pt>
                <c:pt idx="315">
                  <c:v>25</c:v>
                </c:pt>
                <c:pt idx="316">
                  <c:v>25</c:v>
                </c:pt>
                <c:pt idx="317">
                  <c:v>25</c:v>
                </c:pt>
                <c:pt idx="318">
                  <c:v>25</c:v>
                </c:pt>
                <c:pt idx="319">
                  <c:v>25</c:v>
                </c:pt>
                <c:pt idx="320">
                  <c:v>25</c:v>
                </c:pt>
                <c:pt idx="321">
                  <c:v>25</c:v>
                </c:pt>
                <c:pt idx="322">
                  <c:v>25</c:v>
                </c:pt>
                <c:pt idx="323">
                  <c:v>25.1</c:v>
                </c:pt>
                <c:pt idx="324">
                  <c:v>25.1</c:v>
                </c:pt>
                <c:pt idx="325">
                  <c:v>25.1</c:v>
                </c:pt>
                <c:pt idx="326">
                  <c:v>25.1</c:v>
                </c:pt>
                <c:pt idx="327">
                  <c:v>25.1</c:v>
                </c:pt>
                <c:pt idx="328">
                  <c:v>25.1</c:v>
                </c:pt>
                <c:pt idx="329">
                  <c:v>25.1</c:v>
                </c:pt>
                <c:pt idx="330">
                  <c:v>25.1</c:v>
                </c:pt>
                <c:pt idx="331">
                  <c:v>25.1</c:v>
                </c:pt>
                <c:pt idx="332">
                  <c:v>25.2</c:v>
                </c:pt>
                <c:pt idx="333">
                  <c:v>25.2</c:v>
                </c:pt>
                <c:pt idx="334">
                  <c:v>25.2</c:v>
                </c:pt>
                <c:pt idx="335">
                  <c:v>25.2</c:v>
                </c:pt>
                <c:pt idx="336">
                  <c:v>25.2</c:v>
                </c:pt>
                <c:pt idx="337">
                  <c:v>25.2</c:v>
                </c:pt>
                <c:pt idx="338">
                  <c:v>25.2</c:v>
                </c:pt>
                <c:pt idx="339">
                  <c:v>25.2</c:v>
                </c:pt>
                <c:pt idx="340">
                  <c:v>25.2</c:v>
                </c:pt>
                <c:pt idx="341">
                  <c:v>25.2</c:v>
                </c:pt>
                <c:pt idx="342">
                  <c:v>25.2</c:v>
                </c:pt>
                <c:pt idx="343">
                  <c:v>25.2</c:v>
                </c:pt>
                <c:pt idx="344">
                  <c:v>25.2</c:v>
                </c:pt>
                <c:pt idx="345">
                  <c:v>25.2</c:v>
                </c:pt>
                <c:pt idx="346">
                  <c:v>25.2</c:v>
                </c:pt>
                <c:pt idx="347">
                  <c:v>25.2</c:v>
                </c:pt>
                <c:pt idx="348">
                  <c:v>25.3</c:v>
                </c:pt>
                <c:pt idx="349">
                  <c:v>25.3</c:v>
                </c:pt>
                <c:pt idx="350">
                  <c:v>25.3</c:v>
                </c:pt>
                <c:pt idx="351">
                  <c:v>25.3</c:v>
                </c:pt>
                <c:pt idx="352">
                  <c:v>25.3</c:v>
                </c:pt>
                <c:pt idx="353">
                  <c:v>25.3</c:v>
                </c:pt>
                <c:pt idx="354">
                  <c:v>25.3</c:v>
                </c:pt>
                <c:pt idx="355">
                  <c:v>25.3</c:v>
                </c:pt>
                <c:pt idx="356">
                  <c:v>25.3</c:v>
                </c:pt>
                <c:pt idx="357">
                  <c:v>25.3</c:v>
                </c:pt>
                <c:pt idx="358">
                  <c:v>25.3</c:v>
                </c:pt>
                <c:pt idx="359">
                  <c:v>25.3</c:v>
                </c:pt>
                <c:pt idx="360">
                  <c:v>25.3</c:v>
                </c:pt>
                <c:pt idx="361">
                  <c:v>25.3</c:v>
                </c:pt>
                <c:pt idx="362">
                  <c:v>25.3</c:v>
                </c:pt>
                <c:pt idx="363">
                  <c:v>25.3</c:v>
                </c:pt>
                <c:pt idx="364">
                  <c:v>25.3</c:v>
                </c:pt>
                <c:pt idx="365">
                  <c:v>25.3</c:v>
                </c:pt>
                <c:pt idx="366">
                  <c:v>25.3</c:v>
                </c:pt>
                <c:pt idx="367">
                  <c:v>25.3</c:v>
                </c:pt>
                <c:pt idx="368">
                  <c:v>25.3</c:v>
                </c:pt>
                <c:pt idx="369">
                  <c:v>25.3</c:v>
                </c:pt>
                <c:pt idx="370">
                  <c:v>25.3</c:v>
                </c:pt>
                <c:pt idx="371">
                  <c:v>25.3</c:v>
                </c:pt>
                <c:pt idx="372">
                  <c:v>25.3</c:v>
                </c:pt>
                <c:pt idx="373">
                  <c:v>25.3</c:v>
                </c:pt>
                <c:pt idx="374">
                  <c:v>25.3</c:v>
                </c:pt>
                <c:pt idx="375">
                  <c:v>25.3</c:v>
                </c:pt>
                <c:pt idx="376">
                  <c:v>25.3</c:v>
                </c:pt>
                <c:pt idx="377">
                  <c:v>25.3</c:v>
                </c:pt>
                <c:pt idx="378">
                  <c:v>25.3</c:v>
                </c:pt>
                <c:pt idx="379">
                  <c:v>25.3</c:v>
                </c:pt>
                <c:pt idx="380">
                  <c:v>25.3</c:v>
                </c:pt>
                <c:pt idx="381">
                  <c:v>25.2</c:v>
                </c:pt>
                <c:pt idx="382">
                  <c:v>25.2</c:v>
                </c:pt>
                <c:pt idx="383">
                  <c:v>25.2</c:v>
                </c:pt>
                <c:pt idx="384">
                  <c:v>25.2</c:v>
                </c:pt>
                <c:pt idx="385">
                  <c:v>25.2</c:v>
                </c:pt>
                <c:pt idx="386">
                  <c:v>25.2</c:v>
                </c:pt>
                <c:pt idx="387">
                  <c:v>25.2</c:v>
                </c:pt>
                <c:pt idx="388">
                  <c:v>25.2</c:v>
                </c:pt>
                <c:pt idx="389">
                  <c:v>25.2</c:v>
                </c:pt>
                <c:pt idx="390">
                  <c:v>25.2</c:v>
                </c:pt>
                <c:pt idx="391">
                  <c:v>25.2</c:v>
                </c:pt>
                <c:pt idx="392">
                  <c:v>25.2</c:v>
                </c:pt>
                <c:pt idx="393">
                  <c:v>25.2</c:v>
                </c:pt>
                <c:pt idx="394">
                  <c:v>25.2</c:v>
                </c:pt>
                <c:pt idx="395">
                  <c:v>25.2</c:v>
                </c:pt>
                <c:pt idx="396">
                  <c:v>25.2</c:v>
                </c:pt>
                <c:pt idx="397">
                  <c:v>25.1</c:v>
                </c:pt>
                <c:pt idx="398">
                  <c:v>25.1</c:v>
                </c:pt>
                <c:pt idx="399">
                  <c:v>25.1</c:v>
                </c:pt>
                <c:pt idx="400">
                  <c:v>25.1</c:v>
                </c:pt>
                <c:pt idx="401">
                  <c:v>25.1</c:v>
                </c:pt>
                <c:pt idx="402">
                  <c:v>25.1</c:v>
                </c:pt>
                <c:pt idx="403">
                  <c:v>25.1</c:v>
                </c:pt>
                <c:pt idx="404">
                  <c:v>25.1</c:v>
                </c:pt>
                <c:pt idx="405">
                  <c:v>25</c:v>
                </c:pt>
                <c:pt idx="406">
                  <c:v>25</c:v>
                </c:pt>
                <c:pt idx="407">
                  <c:v>25</c:v>
                </c:pt>
                <c:pt idx="408">
                  <c:v>25</c:v>
                </c:pt>
                <c:pt idx="409">
                  <c:v>25</c:v>
                </c:pt>
                <c:pt idx="410">
                  <c:v>25</c:v>
                </c:pt>
                <c:pt idx="411">
                  <c:v>25</c:v>
                </c:pt>
                <c:pt idx="412">
                  <c:v>25</c:v>
                </c:pt>
                <c:pt idx="413">
                  <c:v>24.9</c:v>
                </c:pt>
                <c:pt idx="414">
                  <c:v>24.9</c:v>
                </c:pt>
                <c:pt idx="415">
                  <c:v>24.9</c:v>
                </c:pt>
                <c:pt idx="416">
                  <c:v>24.9</c:v>
                </c:pt>
                <c:pt idx="417">
                  <c:v>24.9</c:v>
                </c:pt>
                <c:pt idx="418">
                  <c:v>24.9</c:v>
                </c:pt>
                <c:pt idx="419">
                  <c:v>24.9</c:v>
                </c:pt>
                <c:pt idx="420">
                  <c:v>24.9</c:v>
                </c:pt>
                <c:pt idx="421">
                  <c:v>24.9</c:v>
                </c:pt>
                <c:pt idx="422">
                  <c:v>24.8</c:v>
                </c:pt>
                <c:pt idx="423">
                  <c:v>24.8</c:v>
                </c:pt>
                <c:pt idx="424">
                  <c:v>24.8</c:v>
                </c:pt>
                <c:pt idx="425">
                  <c:v>24.8</c:v>
                </c:pt>
                <c:pt idx="426">
                  <c:v>24.8</c:v>
                </c:pt>
                <c:pt idx="427">
                  <c:v>24.8</c:v>
                </c:pt>
                <c:pt idx="428">
                  <c:v>24.8</c:v>
                </c:pt>
                <c:pt idx="429">
                  <c:v>24.8</c:v>
                </c:pt>
                <c:pt idx="430">
                  <c:v>24.7</c:v>
                </c:pt>
                <c:pt idx="431">
                  <c:v>24.7</c:v>
                </c:pt>
                <c:pt idx="432">
                  <c:v>24.7</c:v>
                </c:pt>
                <c:pt idx="433">
                  <c:v>24.7</c:v>
                </c:pt>
                <c:pt idx="434">
                  <c:v>24.7</c:v>
                </c:pt>
                <c:pt idx="435">
                  <c:v>24.7</c:v>
                </c:pt>
                <c:pt idx="436">
                  <c:v>24.7</c:v>
                </c:pt>
                <c:pt idx="437">
                  <c:v>24.7</c:v>
                </c:pt>
                <c:pt idx="438">
                  <c:v>24.6</c:v>
                </c:pt>
                <c:pt idx="439">
                  <c:v>24.6</c:v>
                </c:pt>
                <c:pt idx="440">
                  <c:v>24.6</c:v>
                </c:pt>
                <c:pt idx="441">
                  <c:v>24.6</c:v>
                </c:pt>
                <c:pt idx="442">
                  <c:v>24.6</c:v>
                </c:pt>
                <c:pt idx="443">
                  <c:v>24.6</c:v>
                </c:pt>
                <c:pt idx="444">
                  <c:v>24.6</c:v>
                </c:pt>
                <c:pt idx="445">
                  <c:v>24.6</c:v>
                </c:pt>
                <c:pt idx="446">
                  <c:v>24.6</c:v>
                </c:pt>
                <c:pt idx="447">
                  <c:v>24.6</c:v>
                </c:pt>
                <c:pt idx="448">
                  <c:v>24.6</c:v>
                </c:pt>
                <c:pt idx="449">
                  <c:v>24.6</c:v>
                </c:pt>
                <c:pt idx="450">
                  <c:v>24.6</c:v>
                </c:pt>
                <c:pt idx="451">
                  <c:v>24.6</c:v>
                </c:pt>
                <c:pt idx="452">
                  <c:v>24.6</c:v>
                </c:pt>
                <c:pt idx="453">
                  <c:v>24.6</c:v>
                </c:pt>
                <c:pt idx="454">
                  <c:v>24.6</c:v>
                </c:pt>
                <c:pt idx="455">
                  <c:v>24.6</c:v>
                </c:pt>
                <c:pt idx="456">
                  <c:v>24.6</c:v>
                </c:pt>
                <c:pt idx="457">
                  <c:v>24.6</c:v>
                </c:pt>
                <c:pt idx="458">
                  <c:v>24.6</c:v>
                </c:pt>
                <c:pt idx="459">
                  <c:v>24.6</c:v>
                </c:pt>
                <c:pt idx="460">
                  <c:v>24.6</c:v>
                </c:pt>
                <c:pt idx="461">
                  <c:v>24.6</c:v>
                </c:pt>
                <c:pt idx="462">
                  <c:v>24.5</c:v>
                </c:pt>
                <c:pt idx="463">
                  <c:v>24.5</c:v>
                </c:pt>
                <c:pt idx="464">
                  <c:v>24.5</c:v>
                </c:pt>
                <c:pt idx="465">
                  <c:v>24.5</c:v>
                </c:pt>
                <c:pt idx="466">
                  <c:v>24.5</c:v>
                </c:pt>
                <c:pt idx="467">
                  <c:v>24.5</c:v>
                </c:pt>
                <c:pt idx="468">
                  <c:v>24.5</c:v>
                </c:pt>
                <c:pt idx="469">
                  <c:v>24.5</c:v>
                </c:pt>
                <c:pt idx="470">
                  <c:v>24.5</c:v>
                </c:pt>
                <c:pt idx="471">
                  <c:v>24.3</c:v>
                </c:pt>
                <c:pt idx="472">
                  <c:v>24.3</c:v>
                </c:pt>
                <c:pt idx="473">
                  <c:v>24.3</c:v>
                </c:pt>
                <c:pt idx="474">
                  <c:v>24.3</c:v>
                </c:pt>
                <c:pt idx="475">
                  <c:v>24.3</c:v>
                </c:pt>
                <c:pt idx="476">
                  <c:v>24.3</c:v>
                </c:pt>
                <c:pt idx="477">
                  <c:v>24.3</c:v>
                </c:pt>
                <c:pt idx="478">
                  <c:v>24.3</c:v>
                </c:pt>
                <c:pt idx="479">
                  <c:v>24.3</c:v>
                </c:pt>
                <c:pt idx="480">
                  <c:v>24.3</c:v>
                </c:pt>
                <c:pt idx="481">
                  <c:v>24.3</c:v>
                </c:pt>
                <c:pt idx="482">
                  <c:v>24.3</c:v>
                </c:pt>
                <c:pt idx="483">
                  <c:v>24.3</c:v>
                </c:pt>
                <c:pt idx="484">
                  <c:v>24.3</c:v>
                </c:pt>
                <c:pt idx="485">
                  <c:v>24.3</c:v>
                </c:pt>
                <c:pt idx="486">
                  <c:v>24.3</c:v>
                </c:pt>
                <c:pt idx="487">
                  <c:v>24.3</c:v>
                </c:pt>
                <c:pt idx="488">
                  <c:v>24.3</c:v>
                </c:pt>
                <c:pt idx="489">
                  <c:v>24.3</c:v>
                </c:pt>
                <c:pt idx="490">
                  <c:v>24.3</c:v>
                </c:pt>
                <c:pt idx="491">
                  <c:v>24.3</c:v>
                </c:pt>
                <c:pt idx="492">
                  <c:v>24.3</c:v>
                </c:pt>
                <c:pt idx="493">
                  <c:v>24.3</c:v>
                </c:pt>
                <c:pt idx="494">
                  <c:v>24.3</c:v>
                </c:pt>
                <c:pt idx="495">
                  <c:v>24.5</c:v>
                </c:pt>
                <c:pt idx="496">
                  <c:v>24.5</c:v>
                </c:pt>
                <c:pt idx="497">
                  <c:v>24.5</c:v>
                </c:pt>
                <c:pt idx="498">
                  <c:v>24.5</c:v>
                </c:pt>
                <c:pt idx="499">
                  <c:v>24.5</c:v>
                </c:pt>
                <c:pt idx="500">
                  <c:v>24.5</c:v>
                </c:pt>
                <c:pt idx="501">
                  <c:v>24.5</c:v>
                </c:pt>
                <c:pt idx="502">
                  <c:v>24.5</c:v>
                </c:pt>
                <c:pt idx="503">
                  <c:v>24.8</c:v>
                </c:pt>
                <c:pt idx="504">
                  <c:v>24.8</c:v>
                </c:pt>
                <c:pt idx="505">
                  <c:v>24.8</c:v>
                </c:pt>
                <c:pt idx="506">
                  <c:v>24.8</c:v>
                </c:pt>
                <c:pt idx="507">
                  <c:v>24.8</c:v>
                </c:pt>
                <c:pt idx="508">
                  <c:v>24.8</c:v>
                </c:pt>
                <c:pt idx="509">
                  <c:v>24.8</c:v>
                </c:pt>
                <c:pt idx="510">
                  <c:v>24.8</c:v>
                </c:pt>
                <c:pt idx="511">
                  <c:v>24.8</c:v>
                </c:pt>
                <c:pt idx="512">
                  <c:v>25.2</c:v>
                </c:pt>
                <c:pt idx="513">
                  <c:v>25.2</c:v>
                </c:pt>
                <c:pt idx="514">
                  <c:v>25.2</c:v>
                </c:pt>
                <c:pt idx="515">
                  <c:v>25.2</c:v>
                </c:pt>
                <c:pt idx="516">
                  <c:v>25.2</c:v>
                </c:pt>
                <c:pt idx="517">
                  <c:v>25.2</c:v>
                </c:pt>
                <c:pt idx="518">
                  <c:v>25.2</c:v>
                </c:pt>
                <c:pt idx="519">
                  <c:v>25.2</c:v>
                </c:pt>
                <c:pt idx="520">
                  <c:v>25.6</c:v>
                </c:pt>
                <c:pt idx="521">
                  <c:v>25.6</c:v>
                </c:pt>
                <c:pt idx="522">
                  <c:v>25.6</c:v>
                </c:pt>
                <c:pt idx="523">
                  <c:v>25.6</c:v>
                </c:pt>
                <c:pt idx="524">
                  <c:v>25.6</c:v>
                </c:pt>
                <c:pt idx="525">
                  <c:v>25.6</c:v>
                </c:pt>
                <c:pt idx="526">
                  <c:v>25.6</c:v>
                </c:pt>
                <c:pt idx="527">
                  <c:v>25.6</c:v>
                </c:pt>
                <c:pt idx="528">
                  <c:v>26.2</c:v>
                </c:pt>
                <c:pt idx="529">
                  <c:v>26.2</c:v>
                </c:pt>
                <c:pt idx="530">
                  <c:v>26.2</c:v>
                </c:pt>
                <c:pt idx="531">
                  <c:v>26.2</c:v>
                </c:pt>
                <c:pt idx="532">
                  <c:v>26.2</c:v>
                </c:pt>
                <c:pt idx="533">
                  <c:v>26.2</c:v>
                </c:pt>
                <c:pt idx="534">
                  <c:v>26.2</c:v>
                </c:pt>
                <c:pt idx="535">
                  <c:v>26.2</c:v>
                </c:pt>
                <c:pt idx="536">
                  <c:v>26.7</c:v>
                </c:pt>
                <c:pt idx="537">
                  <c:v>26.7</c:v>
                </c:pt>
                <c:pt idx="538">
                  <c:v>26.7</c:v>
                </c:pt>
                <c:pt idx="539">
                  <c:v>26.7</c:v>
                </c:pt>
                <c:pt idx="540">
                  <c:v>26.7</c:v>
                </c:pt>
                <c:pt idx="541">
                  <c:v>26.7</c:v>
                </c:pt>
                <c:pt idx="542">
                  <c:v>26.7</c:v>
                </c:pt>
                <c:pt idx="543">
                  <c:v>26.7</c:v>
                </c:pt>
                <c:pt idx="544">
                  <c:v>27.2</c:v>
                </c:pt>
                <c:pt idx="545">
                  <c:v>27.2</c:v>
                </c:pt>
                <c:pt idx="546">
                  <c:v>27.2</c:v>
                </c:pt>
                <c:pt idx="547">
                  <c:v>27.2</c:v>
                </c:pt>
                <c:pt idx="548">
                  <c:v>27.2</c:v>
                </c:pt>
                <c:pt idx="549">
                  <c:v>27.2</c:v>
                </c:pt>
                <c:pt idx="550">
                  <c:v>27.2</c:v>
                </c:pt>
                <c:pt idx="551">
                  <c:v>27.2</c:v>
                </c:pt>
                <c:pt idx="552">
                  <c:v>27.6</c:v>
                </c:pt>
                <c:pt idx="553">
                  <c:v>27.6</c:v>
                </c:pt>
                <c:pt idx="554">
                  <c:v>27.6</c:v>
                </c:pt>
                <c:pt idx="555">
                  <c:v>27.6</c:v>
                </c:pt>
                <c:pt idx="556">
                  <c:v>27.6</c:v>
                </c:pt>
                <c:pt idx="557">
                  <c:v>27.6</c:v>
                </c:pt>
                <c:pt idx="558">
                  <c:v>27.6</c:v>
                </c:pt>
                <c:pt idx="559">
                  <c:v>27.6</c:v>
                </c:pt>
                <c:pt idx="560">
                  <c:v>27.6</c:v>
                </c:pt>
                <c:pt idx="561">
                  <c:v>28</c:v>
                </c:pt>
                <c:pt idx="562">
                  <c:v>28</c:v>
                </c:pt>
                <c:pt idx="563">
                  <c:v>28</c:v>
                </c:pt>
                <c:pt idx="564">
                  <c:v>28</c:v>
                </c:pt>
                <c:pt idx="565">
                  <c:v>28</c:v>
                </c:pt>
                <c:pt idx="566">
                  <c:v>28</c:v>
                </c:pt>
                <c:pt idx="567">
                  <c:v>28</c:v>
                </c:pt>
                <c:pt idx="568">
                  <c:v>28</c:v>
                </c:pt>
                <c:pt idx="569">
                  <c:v>28.2</c:v>
                </c:pt>
                <c:pt idx="570">
                  <c:v>28.2</c:v>
                </c:pt>
                <c:pt idx="571">
                  <c:v>28.2</c:v>
                </c:pt>
                <c:pt idx="572">
                  <c:v>28.2</c:v>
                </c:pt>
                <c:pt idx="573">
                  <c:v>28.2</c:v>
                </c:pt>
                <c:pt idx="574">
                  <c:v>28.2</c:v>
                </c:pt>
                <c:pt idx="575">
                  <c:v>28.2</c:v>
                </c:pt>
                <c:pt idx="576">
                  <c:v>28.2</c:v>
                </c:pt>
                <c:pt idx="577">
                  <c:v>28.3</c:v>
                </c:pt>
                <c:pt idx="578">
                  <c:v>28.3</c:v>
                </c:pt>
                <c:pt idx="579">
                  <c:v>28.3</c:v>
                </c:pt>
                <c:pt idx="580">
                  <c:v>28.3</c:v>
                </c:pt>
                <c:pt idx="581">
                  <c:v>28.3</c:v>
                </c:pt>
                <c:pt idx="582">
                  <c:v>28.3</c:v>
                </c:pt>
                <c:pt idx="583">
                  <c:v>28.3</c:v>
                </c:pt>
                <c:pt idx="584">
                  <c:v>28.3</c:v>
                </c:pt>
                <c:pt idx="585">
                  <c:v>28.5</c:v>
                </c:pt>
                <c:pt idx="586">
                  <c:v>28.5</c:v>
                </c:pt>
                <c:pt idx="587">
                  <c:v>28.5</c:v>
                </c:pt>
                <c:pt idx="588">
                  <c:v>28.5</c:v>
                </c:pt>
                <c:pt idx="589">
                  <c:v>28.5</c:v>
                </c:pt>
                <c:pt idx="590">
                  <c:v>28.5</c:v>
                </c:pt>
                <c:pt idx="591">
                  <c:v>28.5</c:v>
                </c:pt>
                <c:pt idx="592">
                  <c:v>28.5</c:v>
                </c:pt>
                <c:pt idx="593">
                  <c:v>28.5</c:v>
                </c:pt>
                <c:pt idx="594">
                  <c:v>28.5</c:v>
                </c:pt>
                <c:pt idx="595">
                  <c:v>28.5</c:v>
                </c:pt>
                <c:pt idx="596">
                  <c:v>28.5</c:v>
                </c:pt>
                <c:pt idx="597">
                  <c:v>28.5</c:v>
                </c:pt>
                <c:pt idx="598">
                  <c:v>28.5</c:v>
                </c:pt>
                <c:pt idx="599">
                  <c:v>28.5</c:v>
                </c:pt>
                <c:pt idx="600">
                  <c:v>28.5</c:v>
                </c:pt>
                <c:pt idx="601">
                  <c:v>28.5</c:v>
                </c:pt>
                <c:pt idx="602">
                  <c:v>28.5</c:v>
                </c:pt>
                <c:pt idx="603">
                  <c:v>28.5</c:v>
                </c:pt>
                <c:pt idx="604">
                  <c:v>28.5</c:v>
                </c:pt>
                <c:pt idx="605">
                  <c:v>28.5</c:v>
                </c:pt>
                <c:pt idx="606">
                  <c:v>28.5</c:v>
                </c:pt>
                <c:pt idx="607">
                  <c:v>28.5</c:v>
                </c:pt>
                <c:pt idx="608">
                  <c:v>28.5</c:v>
                </c:pt>
                <c:pt idx="609">
                  <c:v>28.5</c:v>
                </c:pt>
                <c:pt idx="610">
                  <c:v>28.5</c:v>
                </c:pt>
                <c:pt idx="611">
                  <c:v>28.5</c:v>
                </c:pt>
                <c:pt idx="612">
                  <c:v>28.5</c:v>
                </c:pt>
                <c:pt idx="613">
                  <c:v>28.5</c:v>
                </c:pt>
                <c:pt idx="614">
                  <c:v>28.5</c:v>
                </c:pt>
                <c:pt idx="615">
                  <c:v>28.5</c:v>
                </c:pt>
                <c:pt idx="616">
                  <c:v>28.5</c:v>
                </c:pt>
                <c:pt idx="617">
                  <c:v>28.5</c:v>
                </c:pt>
                <c:pt idx="618">
                  <c:v>28.4</c:v>
                </c:pt>
                <c:pt idx="619">
                  <c:v>28.4</c:v>
                </c:pt>
                <c:pt idx="620">
                  <c:v>28.4</c:v>
                </c:pt>
                <c:pt idx="621">
                  <c:v>28.4</c:v>
                </c:pt>
                <c:pt idx="622">
                  <c:v>28.4</c:v>
                </c:pt>
                <c:pt idx="623">
                  <c:v>28.4</c:v>
                </c:pt>
                <c:pt idx="624">
                  <c:v>28.4</c:v>
                </c:pt>
                <c:pt idx="625">
                  <c:v>28.4</c:v>
                </c:pt>
                <c:pt idx="626">
                  <c:v>28.2</c:v>
                </c:pt>
                <c:pt idx="627">
                  <c:v>28.2</c:v>
                </c:pt>
                <c:pt idx="628">
                  <c:v>28.2</c:v>
                </c:pt>
                <c:pt idx="629">
                  <c:v>28.2</c:v>
                </c:pt>
                <c:pt idx="630">
                  <c:v>28.2</c:v>
                </c:pt>
                <c:pt idx="631">
                  <c:v>28.2</c:v>
                </c:pt>
                <c:pt idx="632">
                  <c:v>28.2</c:v>
                </c:pt>
                <c:pt idx="633">
                  <c:v>28.2</c:v>
                </c:pt>
                <c:pt idx="634">
                  <c:v>28.2</c:v>
                </c:pt>
                <c:pt idx="635">
                  <c:v>28.2</c:v>
                </c:pt>
                <c:pt idx="636">
                  <c:v>28.2</c:v>
                </c:pt>
                <c:pt idx="637">
                  <c:v>28.2</c:v>
                </c:pt>
                <c:pt idx="638">
                  <c:v>28.2</c:v>
                </c:pt>
                <c:pt idx="639">
                  <c:v>28.2</c:v>
                </c:pt>
                <c:pt idx="640">
                  <c:v>28.2</c:v>
                </c:pt>
                <c:pt idx="641">
                  <c:v>28.2</c:v>
                </c:pt>
                <c:pt idx="642">
                  <c:v>28</c:v>
                </c:pt>
                <c:pt idx="643">
                  <c:v>28</c:v>
                </c:pt>
                <c:pt idx="644">
                  <c:v>28</c:v>
                </c:pt>
                <c:pt idx="645">
                  <c:v>28</c:v>
                </c:pt>
                <c:pt idx="646">
                  <c:v>28</c:v>
                </c:pt>
                <c:pt idx="647">
                  <c:v>28</c:v>
                </c:pt>
                <c:pt idx="648">
                  <c:v>28</c:v>
                </c:pt>
                <c:pt idx="649">
                  <c:v>28</c:v>
                </c:pt>
                <c:pt idx="650">
                  <c:v>28</c:v>
                </c:pt>
                <c:pt idx="651">
                  <c:v>28</c:v>
                </c:pt>
                <c:pt idx="652">
                  <c:v>28</c:v>
                </c:pt>
                <c:pt idx="653">
                  <c:v>28</c:v>
                </c:pt>
                <c:pt idx="654">
                  <c:v>28</c:v>
                </c:pt>
                <c:pt idx="655">
                  <c:v>28</c:v>
                </c:pt>
                <c:pt idx="656">
                  <c:v>28</c:v>
                </c:pt>
                <c:pt idx="657">
                  <c:v>28</c:v>
                </c:pt>
                <c:pt idx="658">
                  <c:v>28</c:v>
                </c:pt>
                <c:pt idx="659">
                  <c:v>27.9</c:v>
                </c:pt>
                <c:pt idx="660">
                  <c:v>27.9</c:v>
                </c:pt>
                <c:pt idx="661">
                  <c:v>27.9</c:v>
                </c:pt>
                <c:pt idx="662">
                  <c:v>27.9</c:v>
                </c:pt>
                <c:pt idx="663">
                  <c:v>27.9</c:v>
                </c:pt>
                <c:pt idx="664">
                  <c:v>27.9</c:v>
                </c:pt>
                <c:pt idx="665">
                  <c:v>27.9</c:v>
                </c:pt>
                <c:pt idx="666">
                  <c:v>27.9</c:v>
                </c:pt>
                <c:pt idx="667">
                  <c:v>27.9</c:v>
                </c:pt>
                <c:pt idx="668">
                  <c:v>27.9</c:v>
                </c:pt>
                <c:pt idx="669">
                  <c:v>27.9</c:v>
                </c:pt>
                <c:pt idx="670">
                  <c:v>27.9</c:v>
                </c:pt>
                <c:pt idx="671">
                  <c:v>27.9</c:v>
                </c:pt>
                <c:pt idx="672">
                  <c:v>27.9</c:v>
                </c:pt>
                <c:pt idx="673">
                  <c:v>27.9</c:v>
                </c:pt>
                <c:pt idx="674">
                  <c:v>27.9</c:v>
                </c:pt>
                <c:pt idx="675">
                  <c:v>27.9</c:v>
                </c:pt>
                <c:pt idx="676">
                  <c:v>27.9</c:v>
                </c:pt>
                <c:pt idx="677">
                  <c:v>27.9</c:v>
                </c:pt>
                <c:pt idx="678">
                  <c:v>27.9</c:v>
                </c:pt>
                <c:pt idx="679">
                  <c:v>27.9</c:v>
                </c:pt>
                <c:pt idx="680">
                  <c:v>27.9</c:v>
                </c:pt>
                <c:pt idx="681">
                  <c:v>27.9</c:v>
                </c:pt>
                <c:pt idx="682">
                  <c:v>27.9</c:v>
                </c:pt>
                <c:pt idx="683">
                  <c:v>27.5</c:v>
                </c:pt>
                <c:pt idx="684">
                  <c:v>27.5</c:v>
                </c:pt>
                <c:pt idx="685">
                  <c:v>27.5</c:v>
                </c:pt>
                <c:pt idx="686">
                  <c:v>27.5</c:v>
                </c:pt>
                <c:pt idx="687">
                  <c:v>27.5</c:v>
                </c:pt>
                <c:pt idx="688">
                  <c:v>27.5</c:v>
                </c:pt>
                <c:pt idx="689">
                  <c:v>27.5</c:v>
                </c:pt>
                <c:pt idx="690">
                  <c:v>27.5</c:v>
                </c:pt>
                <c:pt idx="691">
                  <c:v>27.5</c:v>
                </c:pt>
                <c:pt idx="692">
                  <c:v>27.4</c:v>
                </c:pt>
                <c:pt idx="693">
                  <c:v>27.4</c:v>
                </c:pt>
                <c:pt idx="694">
                  <c:v>27.4</c:v>
                </c:pt>
                <c:pt idx="695">
                  <c:v>27.4</c:v>
                </c:pt>
                <c:pt idx="696">
                  <c:v>27.4</c:v>
                </c:pt>
                <c:pt idx="697">
                  <c:v>27.4</c:v>
                </c:pt>
                <c:pt idx="698">
                  <c:v>27.4</c:v>
                </c:pt>
                <c:pt idx="699">
                  <c:v>27.4</c:v>
                </c:pt>
                <c:pt idx="700">
                  <c:v>27.3</c:v>
                </c:pt>
                <c:pt idx="701">
                  <c:v>27.3</c:v>
                </c:pt>
                <c:pt idx="702">
                  <c:v>27.3</c:v>
                </c:pt>
                <c:pt idx="703">
                  <c:v>27.3</c:v>
                </c:pt>
                <c:pt idx="704">
                  <c:v>27.3</c:v>
                </c:pt>
                <c:pt idx="705">
                  <c:v>27.3</c:v>
                </c:pt>
                <c:pt idx="706">
                  <c:v>27.3</c:v>
                </c:pt>
                <c:pt idx="707">
                  <c:v>27.3</c:v>
                </c:pt>
                <c:pt idx="708">
                  <c:v>27.3</c:v>
                </c:pt>
                <c:pt idx="709">
                  <c:v>27.3</c:v>
                </c:pt>
                <c:pt idx="710">
                  <c:v>27.3</c:v>
                </c:pt>
                <c:pt idx="711">
                  <c:v>27.3</c:v>
                </c:pt>
                <c:pt idx="712">
                  <c:v>27.3</c:v>
                </c:pt>
                <c:pt idx="713">
                  <c:v>27.3</c:v>
                </c:pt>
                <c:pt idx="714">
                  <c:v>27.3</c:v>
                </c:pt>
                <c:pt idx="715">
                  <c:v>27.3</c:v>
                </c:pt>
                <c:pt idx="716">
                  <c:v>27.3</c:v>
                </c:pt>
                <c:pt idx="717">
                  <c:v>27.3</c:v>
                </c:pt>
                <c:pt idx="718">
                  <c:v>27.3</c:v>
                </c:pt>
                <c:pt idx="719">
                  <c:v>27.3</c:v>
                </c:pt>
                <c:pt idx="720">
                  <c:v>27.3</c:v>
                </c:pt>
                <c:pt idx="721">
                  <c:v>27.3</c:v>
                </c:pt>
                <c:pt idx="722">
                  <c:v>27.3</c:v>
                </c:pt>
                <c:pt idx="723">
                  <c:v>27.3</c:v>
                </c:pt>
                <c:pt idx="724">
                  <c:v>27.3</c:v>
                </c:pt>
                <c:pt idx="725">
                  <c:v>27.3</c:v>
                </c:pt>
                <c:pt idx="726">
                  <c:v>27.3</c:v>
                </c:pt>
                <c:pt idx="727">
                  <c:v>27.3</c:v>
                </c:pt>
                <c:pt idx="728">
                  <c:v>27.3</c:v>
                </c:pt>
                <c:pt idx="729">
                  <c:v>27.3</c:v>
                </c:pt>
                <c:pt idx="730">
                  <c:v>27.3</c:v>
                </c:pt>
                <c:pt idx="731">
                  <c:v>27.3</c:v>
                </c:pt>
                <c:pt idx="732">
                  <c:v>27.1</c:v>
                </c:pt>
                <c:pt idx="733">
                  <c:v>27.1</c:v>
                </c:pt>
                <c:pt idx="734">
                  <c:v>27.1</c:v>
                </c:pt>
                <c:pt idx="735">
                  <c:v>27.1</c:v>
                </c:pt>
                <c:pt idx="736">
                  <c:v>27.1</c:v>
                </c:pt>
                <c:pt idx="737">
                  <c:v>27.1</c:v>
                </c:pt>
                <c:pt idx="738">
                  <c:v>27.1</c:v>
                </c:pt>
                <c:pt idx="739">
                  <c:v>27.1</c:v>
                </c:pt>
                <c:pt idx="740">
                  <c:v>27.1</c:v>
                </c:pt>
                <c:pt idx="741">
                  <c:v>27.1</c:v>
                </c:pt>
                <c:pt idx="742">
                  <c:v>27.1</c:v>
                </c:pt>
                <c:pt idx="743">
                  <c:v>27.1</c:v>
                </c:pt>
                <c:pt idx="744">
                  <c:v>27.1</c:v>
                </c:pt>
                <c:pt idx="745">
                  <c:v>27.1</c:v>
                </c:pt>
                <c:pt idx="746">
                  <c:v>27.1</c:v>
                </c:pt>
                <c:pt idx="747">
                  <c:v>27.1</c:v>
                </c:pt>
                <c:pt idx="748">
                  <c:v>27</c:v>
                </c:pt>
                <c:pt idx="749">
                  <c:v>27</c:v>
                </c:pt>
                <c:pt idx="750">
                  <c:v>27</c:v>
                </c:pt>
                <c:pt idx="751">
                  <c:v>27</c:v>
                </c:pt>
                <c:pt idx="752">
                  <c:v>27</c:v>
                </c:pt>
                <c:pt idx="753">
                  <c:v>27</c:v>
                </c:pt>
                <c:pt idx="754">
                  <c:v>27</c:v>
                </c:pt>
                <c:pt idx="755">
                  <c:v>27</c:v>
                </c:pt>
                <c:pt idx="756">
                  <c:v>27</c:v>
                </c:pt>
                <c:pt idx="757">
                  <c:v>27</c:v>
                </c:pt>
                <c:pt idx="758">
                  <c:v>27</c:v>
                </c:pt>
                <c:pt idx="759">
                  <c:v>27</c:v>
                </c:pt>
                <c:pt idx="760">
                  <c:v>27</c:v>
                </c:pt>
                <c:pt idx="761">
                  <c:v>27</c:v>
                </c:pt>
                <c:pt idx="762">
                  <c:v>27</c:v>
                </c:pt>
                <c:pt idx="763">
                  <c:v>27</c:v>
                </c:pt>
                <c:pt idx="764">
                  <c:v>27</c:v>
                </c:pt>
                <c:pt idx="765">
                  <c:v>27</c:v>
                </c:pt>
                <c:pt idx="766">
                  <c:v>27</c:v>
                </c:pt>
                <c:pt idx="767">
                  <c:v>27</c:v>
                </c:pt>
                <c:pt idx="768">
                  <c:v>27</c:v>
                </c:pt>
                <c:pt idx="769">
                  <c:v>27</c:v>
                </c:pt>
                <c:pt idx="770">
                  <c:v>27</c:v>
                </c:pt>
                <c:pt idx="771">
                  <c:v>27</c:v>
                </c:pt>
                <c:pt idx="772">
                  <c:v>27</c:v>
                </c:pt>
                <c:pt idx="773">
                  <c:v>27</c:v>
                </c:pt>
                <c:pt idx="774">
                  <c:v>27</c:v>
                </c:pt>
                <c:pt idx="775">
                  <c:v>27</c:v>
                </c:pt>
                <c:pt idx="776">
                  <c:v>27</c:v>
                </c:pt>
                <c:pt idx="777">
                  <c:v>27</c:v>
                </c:pt>
                <c:pt idx="778">
                  <c:v>27</c:v>
                </c:pt>
                <c:pt idx="779">
                  <c:v>27</c:v>
                </c:pt>
                <c:pt idx="780">
                  <c:v>26.9</c:v>
                </c:pt>
                <c:pt idx="781">
                  <c:v>26.9</c:v>
                </c:pt>
                <c:pt idx="782">
                  <c:v>26.9</c:v>
                </c:pt>
                <c:pt idx="783">
                  <c:v>26.9</c:v>
                </c:pt>
                <c:pt idx="784">
                  <c:v>26.9</c:v>
                </c:pt>
                <c:pt idx="785">
                  <c:v>26.9</c:v>
                </c:pt>
                <c:pt idx="786">
                  <c:v>26.9</c:v>
                </c:pt>
                <c:pt idx="787">
                  <c:v>26.9</c:v>
                </c:pt>
                <c:pt idx="788">
                  <c:v>26.9</c:v>
                </c:pt>
                <c:pt idx="789">
                  <c:v>26.9</c:v>
                </c:pt>
                <c:pt idx="790">
                  <c:v>26.9</c:v>
                </c:pt>
                <c:pt idx="791">
                  <c:v>26.9</c:v>
                </c:pt>
                <c:pt idx="792">
                  <c:v>26.9</c:v>
                </c:pt>
                <c:pt idx="793">
                  <c:v>26.9</c:v>
                </c:pt>
                <c:pt idx="794">
                  <c:v>26.9</c:v>
                </c:pt>
                <c:pt idx="795">
                  <c:v>26.9</c:v>
                </c:pt>
                <c:pt idx="796">
                  <c:v>26.9</c:v>
                </c:pt>
                <c:pt idx="797">
                  <c:v>26.9</c:v>
                </c:pt>
                <c:pt idx="798">
                  <c:v>26.9</c:v>
                </c:pt>
                <c:pt idx="799">
                  <c:v>26.9</c:v>
                </c:pt>
                <c:pt idx="800">
                  <c:v>26.9</c:v>
                </c:pt>
                <c:pt idx="801">
                  <c:v>26.9</c:v>
                </c:pt>
                <c:pt idx="802">
                  <c:v>26.9</c:v>
                </c:pt>
                <c:pt idx="803">
                  <c:v>26.9</c:v>
                </c:pt>
                <c:pt idx="804">
                  <c:v>26.8</c:v>
                </c:pt>
                <c:pt idx="805">
                  <c:v>26.8</c:v>
                </c:pt>
                <c:pt idx="806">
                  <c:v>26.8</c:v>
                </c:pt>
                <c:pt idx="807">
                  <c:v>26.8</c:v>
                </c:pt>
                <c:pt idx="808">
                  <c:v>26.8</c:v>
                </c:pt>
                <c:pt idx="809">
                  <c:v>26.8</c:v>
                </c:pt>
                <c:pt idx="810">
                  <c:v>26.8</c:v>
                </c:pt>
                <c:pt idx="811">
                  <c:v>26.8</c:v>
                </c:pt>
                <c:pt idx="812">
                  <c:v>26.8</c:v>
                </c:pt>
                <c:pt idx="813">
                  <c:v>26.8</c:v>
                </c:pt>
                <c:pt idx="814">
                  <c:v>26.8</c:v>
                </c:pt>
                <c:pt idx="815">
                  <c:v>26.8</c:v>
                </c:pt>
                <c:pt idx="816">
                  <c:v>26.8</c:v>
                </c:pt>
                <c:pt idx="817">
                  <c:v>26.8</c:v>
                </c:pt>
                <c:pt idx="818">
                  <c:v>26.8</c:v>
                </c:pt>
                <c:pt idx="819">
                  <c:v>26.8</c:v>
                </c:pt>
                <c:pt idx="820">
                  <c:v>26.8</c:v>
                </c:pt>
                <c:pt idx="821">
                  <c:v>26.8</c:v>
                </c:pt>
                <c:pt idx="822">
                  <c:v>26.8</c:v>
                </c:pt>
                <c:pt idx="823">
                  <c:v>26.8</c:v>
                </c:pt>
                <c:pt idx="824">
                  <c:v>26.8</c:v>
                </c:pt>
                <c:pt idx="825">
                  <c:v>26.8</c:v>
                </c:pt>
                <c:pt idx="826">
                  <c:v>26.8</c:v>
                </c:pt>
                <c:pt idx="827">
                  <c:v>26.8</c:v>
                </c:pt>
                <c:pt idx="828">
                  <c:v>26.8</c:v>
                </c:pt>
                <c:pt idx="829">
                  <c:v>26.8</c:v>
                </c:pt>
                <c:pt idx="830">
                  <c:v>26.8</c:v>
                </c:pt>
                <c:pt idx="831">
                  <c:v>26.8</c:v>
                </c:pt>
                <c:pt idx="832">
                  <c:v>26.8</c:v>
                </c:pt>
                <c:pt idx="833">
                  <c:v>26.8</c:v>
                </c:pt>
                <c:pt idx="834">
                  <c:v>26.8</c:v>
                </c:pt>
                <c:pt idx="835">
                  <c:v>26.8</c:v>
                </c:pt>
                <c:pt idx="836">
                  <c:v>26.8</c:v>
                </c:pt>
                <c:pt idx="837">
                  <c:v>26.8</c:v>
                </c:pt>
                <c:pt idx="838">
                  <c:v>26.8</c:v>
                </c:pt>
                <c:pt idx="839">
                  <c:v>26.8</c:v>
                </c:pt>
                <c:pt idx="840">
                  <c:v>26.8</c:v>
                </c:pt>
                <c:pt idx="841">
                  <c:v>26.8</c:v>
                </c:pt>
                <c:pt idx="842">
                  <c:v>26.8</c:v>
                </c:pt>
                <c:pt idx="843">
                  <c:v>26.8</c:v>
                </c:pt>
                <c:pt idx="844">
                  <c:v>26.7</c:v>
                </c:pt>
                <c:pt idx="845">
                  <c:v>26.7</c:v>
                </c:pt>
                <c:pt idx="846">
                  <c:v>26.7</c:v>
                </c:pt>
                <c:pt idx="847">
                  <c:v>26.7</c:v>
                </c:pt>
                <c:pt idx="848">
                  <c:v>26.7</c:v>
                </c:pt>
                <c:pt idx="849">
                  <c:v>26.7</c:v>
                </c:pt>
                <c:pt idx="850">
                  <c:v>26.7</c:v>
                </c:pt>
                <c:pt idx="851">
                  <c:v>26.7</c:v>
                </c:pt>
                <c:pt idx="852">
                  <c:v>26.7</c:v>
                </c:pt>
                <c:pt idx="853">
                  <c:v>26.7</c:v>
                </c:pt>
                <c:pt idx="854">
                  <c:v>26.7</c:v>
                </c:pt>
                <c:pt idx="855">
                  <c:v>26.7</c:v>
                </c:pt>
                <c:pt idx="856">
                  <c:v>26.7</c:v>
                </c:pt>
                <c:pt idx="857">
                  <c:v>26.7</c:v>
                </c:pt>
                <c:pt idx="858">
                  <c:v>26.7</c:v>
                </c:pt>
                <c:pt idx="859">
                  <c:v>26.7</c:v>
                </c:pt>
                <c:pt idx="860">
                  <c:v>26.7</c:v>
                </c:pt>
                <c:pt idx="861">
                  <c:v>26.6</c:v>
                </c:pt>
                <c:pt idx="862">
                  <c:v>26.6</c:v>
                </c:pt>
                <c:pt idx="863">
                  <c:v>26.6</c:v>
                </c:pt>
                <c:pt idx="864">
                  <c:v>26.6</c:v>
                </c:pt>
                <c:pt idx="865">
                  <c:v>26.6</c:v>
                </c:pt>
                <c:pt idx="866">
                  <c:v>26.6</c:v>
                </c:pt>
                <c:pt idx="867">
                  <c:v>26.6</c:v>
                </c:pt>
                <c:pt idx="868">
                  <c:v>26.6</c:v>
                </c:pt>
                <c:pt idx="869">
                  <c:v>26.6</c:v>
                </c:pt>
                <c:pt idx="870">
                  <c:v>26.6</c:v>
                </c:pt>
                <c:pt idx="871">
                  <c:v>26.6</c:v>
                </c:pt>
                <c:pt idx="872">
                  <c:v>26.6</c:v>
                </c:pt>
                <c:pt idx="873">
                  <c:v>26.6</c:v>
                </c:pt>
                <c:pt idx="874">
                  <c:v>26.6</c:v>
                </c:pt>
                <c:pt idx="875">
                  <c:v>26.6</c:v>
                </c:pt>
                <c:pt idx="876">
                  <c:v>26.6</c:v>
                </c:pt>
                <c:pt idx="877">
                  <c:v>26.6</c:v>
                </c:pt>
                <c:pt idx="878">
                  <c:v>26.6</c:v>
                </c:pt>
                <c:pt idx="879">
                  <c:v>26.6</c:v>
                </c:pt>
                <c:pt idx="880">
                  <c:v>26.6</c:v>
                </c:pt>
                <c:pt idx="881">
                  <c:v>26.6</c:v>
                </c:pt>
                <c:pt idx="882">
                  <c:v>26.6</c:v>
                </c:pt>
                <c:pt idx="883">
                  <c:v>26.6</c:v>
                </c:pt>
                <c:pt idx="884">
                  <c:v>26.6</c:v>
                </c:pt>
                <c:pt idx="885">
                  <c:v>26.6</c:v>
                </c:pt>
                <c:pt idx="886">
                  <c:v>26.6</c:v>
                </c:pt>
                <c:pt idx="887">
                  <c:v>26.6</c:v>
                </c:pt>
                <c:pt idx="888">
                  <c:v>26.6</c:v>
                </c:pt>
                <c:pt idx="889">
                  <c:v>26.6</c:v>
                </c:pt>
                <c:pt idx="890">
                  <c:v>26.6</c:v>
                </c:pt>
                <c:pt idx="891">
                  <c:v>26.6</c:v>
                </c:pt>
                <c:pt idx="892">
                  <c:v>26.6</c:v>
                </c:pt>
                <c:pt idx="893">
                  <c:v>26.6</c:v>
                </c:pt>
                <c:pt idx="894">
                  <c:v>26.6</c:v>
                </c:pt>
                <c:pt idx="895">
                  <c:v>26.6</c:v>
                </c:pt>
                <c:pt idx="896">
                  <c:v>26.6</c:v>
                </c:pt>
                <c:pt idx="897">
                  <c:v>26.6</c:v>
                </c:pt>
                <c:pt idx="898">
                  <c:v>26.6</c:v>
                </c:pt>
                <c:pt idx="899">
                  <c:v>26.6</c:v>
                </c:pt>
                <c:pt idx="900">
                  <c:v>26.6</c:v>
                </c:pt>
                <c:pt idx="901">
                  <c:v>26.6</c:v>
                </c:pt>
                <c:pt idx="902">
                  <c:v>26.6</c:v>
                </c:pt>
                <c:pt idx="903">
                  <c:v>26.6</c:v>
                </c:pt>
                <c:pt idx="904">
                  <c:v>26.6</c:v>
                </c:pt>
                <c:pt idx="905">
                  <c:v>26.6</c:v>
                </c:pt>
                <c:pt idx="906">
                  <c:v>26.6</c:v>
                </c:pt>
                <c:pt idx="907">
                  <c:v>26.6</c:v>
                </c:pt>
                <c:pt idx="908">
                  <c:v>26.5</c:v>
                </c:pt>
                <c:pt idx="909">
                  <c:v>26.5</c:v>
                </c:pt>
                <c:pt idx="910">
                  <c:v>26.5</c:v>
                </c:pt>
                <c:pt idx="911">
                  <c:v>26.5</c:v>
                </c:pt>
                <c:pt idx="912">
                  <c:v>26.5</c:v>
                </c:pt>
                <c:pt idx="913">
                  <c:v>26.5</c:v>
                </c:pt>
                <c:pt idx="914">
                  <c:v>26.5</c:v>
                </c:pt>
                <c:pt idx="915">
                  <c:v>26.5</c:v>
                </c:pt>
                <c:pt idx="916">
                  <c:v>26.5</c:v>
                </c:pt>
                <c:pt idx="917">
                  <c:v>26.5</c:v>
                </c:pt>
                <c:pt idx="918">
                  <c:v>26.5</c:v>
                </c:pt>
                <c:pt idx="919">
                  <c:v>26.5</c:v>
                </c:pt>
                <c:pt idx="920">
                  <c:v>26.5</c:v>
                </c:pt>
                <c:pt idx="921">
                  <c:v>26.5</c:v>
                </c:pt>
                <c:pt idx="922">
                  <c:v>26.5</c:v>
                </c:pt>
                <c:pt idx="923">
                  <c:v>26.5</c:v>
                </c:pt>
                <c:pt idx="924">
                  <c:v>26.5</c:v>
                </c:pt>
                <c:pt idx="925">
                  <c:v>26.5</c:v>
                </c:pt>
                <c:pt idx="926">
                  <c:v>26.5</c:v>
                </c:pt>
                <c:pt idx="927">
                  <c:v>26.5</c:v>
                </c:pt>
                <c:pt idx="928">
                  <c:v>26.5</c:v>
                </c:pt>
                <c:pt idx="929">
                  <c:v>26.5</c:v>
                </c:pt>
                <c:pt idx="930">
                  <c:v>26.5</c:v>
                </c:pt>
                <c:pt idx="931">
                  <c:v>26.5</c:v>
                </c:pt>
                <c:pt idx="932">
                  <c:v>26.5</c:v>
                </c:pt>
                <c:pt idx="933">
                  <c:v>26.5</c:v>
                </c:pt>
                <c:pt idx="934">
                  <c:v>26.5</c:v>
                </c:pt>
                <c:pt idx="935">
                  <c:v>26.5</c:v>
                </c:pt>
                <c:pt idx="936">
                  <c:v>26.5</c:v>
                </c:pt>
                <c:pt idx="937">
                  <c:v>26.5</c:v>
                </c:pt>
                <c:pt idx="938">
                  <c:v>26.5</c:v>
                </c:pt>
                <c:pt idx="939">
                  <c:v>26.5</c:v>
                </c:pt>
                <c:pt idx="940">
                  <c:v>26.5</c:v>
                </c:pt>
                <c:pt idx="941">
                  <c:v>26.5</c:v>
                </c:pt>
                <c:pt idx="942">
                  <c:v>26.5</c:v>
                </c:pt>
                <c:pt idx="943">
                  <c:v>26.5</c:v>
                </c:pt>
                <c:pt idx="944">
                  <c:v>26.5</c:v>
                </c:pt>
                <c:pt idx="945">
                  <c:v>26.5</c:v>
                </c:pt>
                <c:pt idx="946">
                  <c:v>26.5</c:v>
                </c:pt>
                <c:pt idx="947">
                  <c:v>26.5</c:v>
                </c:pt>
                <c:pt idx="948">
                  <c:v>26.5</c:v>
                </c:pt>
                <c:pt idx="949">
                  <c:v>26.5</c:v>
                </c:pt>
                <c:pt idx="950">
                  <c:v>26.5</c:v>
                </c:pt>
                <c:pt idx="951">
                  <c:v>26.5</c:v>
                </c:pt>
                <c:pt idx="952">
                  <c:v>26.5</c:v>
                </c:pt>
                <c:pt idx="953">
                  <c:v>26.5</c:v>
                </c:pt>
                <c:pt idx="954">
                  <c:v>26.5</c:v>
                </c:pt>
                <c:pt idx="955">
                  <c:v>26.5</c:v>
                </c:pt>
                <c:pt idx="956">
                  <c:v>26.5</c:v>
                </c:pt>
                <c:pt idx="957">
                  <c:v>26.4</c:v>
                </c:pt>
                <c:pt idx="958">
                  <c:v>26.4</c:v>
                </c:pt>
                <c:pt idx="959">
                  <c:v>26.4</c:v>
                </c:pt>
                <c:pt idx="960">
                  <c:v>26.4</c:v>
                </c:pt>
                <c:pt idx="961">
                  <c:v>26.4</c:v>
                </c:pt>
                <c:pt idx="962">
                  <c:v>26.4</c:v>
                </c:pt>
                <c:pt idx="963">
                  <c:v>26.4</c:v>
                </c:pt>
                <c:pt idx="964">
                  <c:v>26.4</c:v>
                </c:pt>
                <c:pt idx="965">
                  <c:v>26.4</c:v>
                </c:pt>
                <c:pt idx="966">
                  <c:v>26.4</c:v>
                </c:pt>
                <c:pt idx="967">
                  <c:v>26.4</c:v>
                </c:pt>
                <c:pt idx="968">
                  <c:v>26.4</c:v>
                </c:pt>
                <c:pt idx="969">
                  <c:v>26.4</c:v>
                </c:pt>
                <c:pt idx="970">
                  <c:v>26.4</c:v>
                </c:pt>
                <c:pt idx="971">
                  <c:v>26.4</c:v>
                </c:pt>
                <c:pt idx="972">
                  <c:v>26.4</c:v>
                </c:pt>
                <c:pt idx="973">
                  <c:v>26.4</c:v>
                </c:pt>
                <c:pt idx="974">
                  <c:v>26.4</c:v>
                </c:pt>
                <c:pt idx="975">
                  <c:v>26.4</c:v>
                </c:pt>
                <c:pt idx="976">
                  <c:v>26.4</c:v>
                </c:pt>
                <c:pt idx="977">
                  <c:v>26.4</c:v>
                </c:pt>
                <c:pt idx="978">
                  <c:v>26.4</c:v>
                </c:pt>
                <c:pt idx="979">
                  <c:v>26.4</c:v>
                </c:pt>
                <c:pt idx="980">
                  <c:v>26.3</c:v>
                </c:pt>
                <c:pt idx="981">
                  <c:v>26.3</c:v>
                </c:pt>
                <c:pt idx="982">
                  <c:v>26.3</c:v>
                </c:pt>
                <c:pt idx="983">
                  <c:v>26.3</c:v>
                </c:pt>
                <c:pt idx="984">
                  <c:v>26.3</c:v>
                </c:pt>
                <c:pt idx="985">
                  <c:v>26.3</c:v>
                </c:pt>
                <c:pt idx="986">
                  <c:v>26.3</c:v>
                </c:pt>
                <c:pt idx="987">
                  <c:v>26.3</c:v>
                </c:pt>
                <c:pt idx="988">
                  <c:v>26.3</c:v>
                </c:pt>
                <c:pt idx="989">
                  <c:v>26.3</c:v>
                </c:pt>
                <c:pt idx="990">
                  <c:v>26.3</c:v>
                </c:pt>
                <c:pt idx="991">
                  <c:v>26.3</c:v>
                </c:pt>
                <c:pt idx="992">
                  <c:v>26.3</c:v>
                </c:pt>
                <c:pt idx="993">
                  <c:v>26.3</c:v>
                </c:pt>
                <c:pt idx="994">
                  <c:v>26.3</c:v>
                </c:pt>
                <c:pt idx="995">
                  <c:v>26.3</c:v>
                </c:pt>
                <c:pt idx="996">
                  <c:v>26.4</c:v>
                </c:pt>
                <c:pt idx="997">
                  <c:v>26.4</c:v>
                </c:pt>
                <c:pt idx="998">
                  <c:v>26.4</c:v>
                </c:pt>
                <c:pt idx="999">
                  <c:v>26.4</c:v>
                </c:pt>
                <c:pt idx="1000">
                  <c:v>26.4</c:v>
                </c:pt>
                <c:pt idx="1001">
                  <c:v>26.4</c:v>
                </c:pt>
                <c:pt idx="1002">
                  <c:v>26.4</c:v>
                </c:pt>
                <c:pt idx="1003">
                  <c:v>26.4</c:v>
                </c:pt>
                <c:pt idx="1004">
                  <c:v>26.4</c:v>
                </c:pt>
                <c:pt idx="1005">
                  <c:v>26.4</c:v>
                </c:pt>
                <c:pt idx="1006">
                  <c:v>26.4</c:v>
                </c:pt>
                <c:pt idx="1007">
                  <c:v>26.4</c:v>
                </c:pt>
                <c:pt idx="1008">
                  <c:v>26.4</c:v>
                </c:pt>
                <c:pt idx="1009">
                  <c:v>26.4</c:v>
                </c:pt>
                <c:pt idx="1010">
                  <c:v>26.4</c:v>
                </c:pt>
                <c:pt idx="1011">
                  <c:v>26.4</c:v>
                </c:pt>
                <c:pt idx="1012">
                  <c:v>26.4</c:v>
                </c:pt>
                <c:pt idx="1013">
                  <c:v>26.4</c:v>
                </c:pt>
                <c:pt idx="1014">
                  <c:v>26.4</c:v>
                </c:pt>
                <c:pt idx="1015">
                  <c:v>26.4</c:v>
                </c:pt>
                <c:pt idx="1016">
                  <c:v>26.4</c:v>
                </c:pt>
                <c:pt idx="1017">
                  <c:v>26.4</c:v>
                </c:pt>
                <c:pt idx="1018">
                  <c:v>26.4</c:v>
                </c:pt>
                <c:pt idx="1019">
                  <c:v>26.4</c:v>
                </c:pt>
                <c:pt idx="1020">
                  <c:v>26.4</c:v>
                </c:pt>
                <c:pt idx="1021">
                  <c:v>26.4</c:v>
                </c:pt>
                <c:pt idx="1022">
                  <c:v>26.4</c:v>
                </c:pt>
                <c:pt idx="1023">
                  <c:v>26.4</c:v>
                </c:pt>
                <c:pt idx="1024">
                  <c:v>26.4</c:v>
                </c:pt>
                <c:pt idx="1025">
                  <c:v>26.4</c:v>
                </c:pt>
                <c:pt idx="1026">
                  <c:v>26.4</c:v>
                </c:pt>
                <c:pt idx="1027">
                  <c:v>26.4</c:v>
                </c:pt>
                <c:pt idx="1028">
                  <c:v>26.4</c:v>
                </c:pt>
                <c:pt idx="1029">
                  <c:v>26.4</c:v>
                </c:pt>
                <c:pt idx="1030">
                  <c:v>26.4</c:v>
                </c:pt>
                <c:pt idx="1031">
                  <c:v>26.4</c:v>
                </c:pt>
                <c:pt idx="1032">
                  <c:v>26.4</c:v>
                </c:pt>
                <c:pt idx="1033">
                  <c:v>26.4</c:v>
                </c:pt>
                <c:pt idx="1034">
                  <c:v>26.4</c:v>
                </c:pt>
                <c:pt idx="1035">
                  <c:v>26.4</c:v>
                </c:pt>
                <c:pt idx="1036">
                  <c:v>26.4</c:v>
                </c:pt>
                <c:pt idx="1037">
                  <c:v>26.4</c:v>
                </c:pt>
                <c:pt idx="1038">
                  <c:v>26.4</c:v>
                </c:pt>
                <c:pt idx="1039">
                  <c:v>26.4</c:v>
                </c:pt>
                <c:pt idx="1040">
                  <c:v>26.4</c:v>
                </c:pt>
                <c:pt idx="1041">
                  <c:v>26.4</c:v>
                </c:pt>
                <c:pt idx="1042">
                  <c:v>26.4</c:v>
                </c:pt>
                <c:pt idx="1043">
                  <c:v>26.4</c:v>
                </c:pt>
                <c:pt idx="1044">
                  <c:v>26.4</c:v>
                </c:pt>
                <c:pt idx="1045">
                  <c:v>26.4</c:v>
                </c:pt>
                <c:pt idx="1046">
                  <c:v>26.4</c:v>
                </c:pt>
                <c:pt idx="1047">
                  <c:v>26.4</c:v>
                </c:pt>
                <c:pt idx="1048">
                  <c:v>26.4</c:v>
                </c:pt>
                <c:pt idx="1049">
                  <c:v>26.4</c:v>
                </c:pt>
                <c:pt idx="1050">
                  <c:v>26.4</c:v>
                </c:pt>
                <c:pt idx="1051">
                  <c:v>26.4</c:v>
                </c:pt>
                <c:pt idx="1052">
                  <c:v>26.4</c:v>
                </c:pt>
                <c:pt idx="1053">
                  <c:v>26.4</c:v>
                </c:pt>
                <c:pt idx="1054">
                  <c:v>26.4</c:v>
                </c:pt>
                <c:pt idx="1055">
                  <c:v>26.4</c:v>
                </c:pt>
                <c:pt idx="1056">
                  <c:v>26.4</c:v>
                </c:pt>
                <c:pt idx="1057">
                  <c:v>26.4</c:v>
                </c:pt>
                <c:pt idx="1058">
                  <c:v>26.4</c:v>
                </c:pt>
                <c:pt idx="1059">
                  <c:v>26.4</c:v>
                </c:pt>
                <c:pt idx="1060">
                  <c:v>26.4</c:v>
                </c:pt>
                <c:pt idx="1061">
                  <c:v>26.4</c:v>
                </c:pt>
                <c:pt idx="1062">
                  <c:v>26.4</c:v>
                </c:pt>
                <c:pt idx="1063">
                  <c:v>26.4</c:v>
                </c:pt>
                <c:pt idx="1064">
                  <c:v>26.4</c:v>
                </c:pt>
                <c:pt idx="1065">
                  <c:v>26.4</c:v>
                </c:pt>
                <c:pt idx="1066">
                  <c:v>26.4</c:v>
                </c:pt>
                <c:pt idx="1067">
                  <c:v>26.4</c:v>
                </c:pt>
                <c:pt idx="1068">
                  <c:v>26.4</c:v>
                </c:pt>
                <c:pt idx="1069">
                  <c:v>26.4</c:v>
                </c:pt>
                <c:pt idx="1070">
                  <c:v>26.4</c:v>
                </c:pt>
                <c:pt idx="1071">
                  <c:v>26.4</c:v>
                </c:pt>
                <c:pt idx="1072">
                  <c:v>26.4</c:v>
                </c:pt>
                <c:pt idx="1073">
                  <c:v>26.4</c:v>
                </c:pt>
                <c:pt idx="1074">
                  <c:v>26.4</c:v>
                </c:pt>
                <c:pt idx="1075">
                  <c:v>26.4</c:v>
                </c:pt>
                <c:pt idx="1076">
                  <c:v>26.4</c:v>
                </c:pt>
                <c:pt idx="1077">
                  <c:v>26.4</c:v>
                </c:pt>
                <c:pt idx="1078">
                  <c:v>26.4</c:v>
                </c:pt>
                <c:pt idx="1079">
                  <c:v>26.4</c:v>
                </c:pt>
                <c:pt idx="1080">
                  <c:v>26.4</c:v>
                </c:pt>
                <c:pt idx="1081">
                  <c:v>26.4</c:v>
                </c:pt>
                <c:pt idx="1082">
                  <c:v>26.4</c:v>
                </c:pt>
                <c:pt idx="1083">
                  <c:v>26.4</c:v>
                </c:pt>
                <c:pt idx="1084">
                  <c:v>26.4</c:v>
                </c:pt>
                <c:pt idx="1085">
                  <c:v>26.4</c:v>
                </c:pt>
                <c:pt idx="1086">
                  <c:v>26.4</c:v>
                </c:pt>
                <c:pt idx="1087">
                  <c:v>26.4</c:v>
                </c:pt>
                <c:pt idx="1088">
                  <c:v>26.4</c:v>
                </c:pt>
                <c:pt idx="1089">
                  <c:v>26.4</c:v>
                </c:pt>
                <c:pt idx="1090">
                  <c:v>26.4</c:v>
                </c:pt>
                <c:pt idx="1091">
                  <c:v>26.4</c:v>
                </c:pt>
                <c:pt idx="1092">
                  <c:v>26.4</c:v>
                </c:pt>
                <c:pt idx="1093">
                  <c:v>26.4</c:v>
                </c:pt>
                <c:pt idx="1094">
                  <c:v>26.4</c:v>
                </c:pt>
                <c:pt idx="1095">
                  <c:v>26.4</c:v>
                </c:pt>
                <c:pt idx="1096">
                  <c:v>26.4</c:v>
                </c:pt>
                <c:pt idx="1097">
                  <c:v>26.4</c:v>
                </c:pt>
                <c:pt idx="1098">
                  <c:v>26.4</c:v>
                </c:pt>
                <c:pt idx="1099">
                  <c:v>26.4</c:v>
                </c:pt>
                <c:pt idx="1100">
                  <c:v>26.4</c:v>
                </c:pt>
                <c:pt idx="1101">
                  <c:v>26.4</c:v>
                </c:pt>
                <c:pt idx="1102">
                  <c:v>26.4</c:v>
                </c:pt>
                <c:pt idx="1103">
                  <c:v>26.4</c:v>
                </c:pt>
                <c:pt idx="1104">
                  <c:v>26.4</c:v>
                </c:pt>
                <c:pt idx="1105">
                  <c:v>26.4</c:v>
                </c:pt>
                <c:pt idx="1106">
                  <c:v>26.4</c:v>
                </c:pt>
                <c:pt idx="1107">
                  <c:v>26.4</c:v>
                </c:pt>
                <c:pt idx="1108">
                  <c:v>26.4</c:v>
                </c:pt>
                <c:pt idx="1109">
                  <c:v>26.4</c:v>
                </c:pt>
                <c:pt idx="1110">
                  <c:v>26.4</c:v>
                </c:pt>
                <c:pt idx="1111">
                  <c:v>26.4</c:v>
                </c:pt>
                <c:pt idx="1112">
                  <c:v>26.4</c:v>
                </c:pt>
                <c:pt idx="1113">
                  <c:v>26.4</c:v>
                </c:pt>
                <c:pt idx="1114">
                  <c:v>26.4</c:v>
                </c:pt>
                <c:pt idx="1115">
                  <c:v>26.4</c:v>
                </c:pt>
                <c:pt idx="1116">
                  <c:v>26.4</c:v>
                </c:pt>
                <c:pt idx="1117">
                  <c:v>26.4</c:v>
                </c:pt>
                <c:pt idx="1118">
                  <c:v>26.4</c:v>
                </c:pt>
                <c:pt idx="1119">
                  <c:v>26.4</c:v>
                </c:pt>
                <c:pt idx="1120">
                  <c:v>26.4</c:v>
                </c:pt>
                <c:pt idx="1121">
                  <c:v>26.4</c:v>
                </c:pt>
                <c:pt idx="1122">
                  <c:v>26.4</c:v>
                </c:pt>
                <c:pt idx="1123">
                  <c:v>26.4</c:v>
                </c:pt>
                <c:pt idx="1124">
                  <c:v>26.4</c:v>
                </c:pt>
                <c:pt idx="1125">
                  <c:v>26.4</c:v>
                </c:pt>
                <c:pt idx="1126">
                  <c:v>26.4</c:v>
                </c:pt>
                <c:pt idx="1127">
                  <c:v>26.4</c:v>
                </c:pt>
                <c:pt idx="1128">
                  <c:v>26.4</c:v>
                </c:pt>
                <c:pt idx="1129">
                  <c:v>26.4</c:v>
                </c:pt>
                <c:pt idx="1130">
                  <c:v>26.4</c:v>
                </c:pt>
                <c:pt idx="1131">
                  <c:v>26.4</c:v>
                </c:pt>
                <c:pt idx="1132">
                  <c:v>26.4</c:v>
                </c:pt>
                <c:pt idx="1133">
                  <c:v>26.4</c:v>
                </c:pt>
                <c:pt idx="1134">
                  <c:v>26.4</c:v>
                </c:pt>
                <c:pt idx="1135">
                  <c:v>26.4</c:v>
                </c:pt>
                <c:pt idx="1136">
                  <c:v>26.4</c:v>
                </c:pt>
                <c:pt idx="1137">
                  <c:v>26.4</c:v>
                </c:pt>
                <c:pt idx="1138">
                  <c:v>26.4</c:v>
                </c:pt>
                <c:pt idx="1139">
                  <c:v>26.4</c:v>
                </c:pt>
                <c:pt idx="1140">
                  <c:v>26.4</c:v>
                </c:pt>
                <c:pt idx="1141">
                  <c:v>26.3</c:v>
                </c:pt>
                <c:pt idx="1142">
                  <c:v>26.3</c:v>
                </c:pt>
                <c:pt idx="1143">
                  <c:v>26.3</c:v>
                </c:pt>
                <c:pt idx="1144">
                  <c:v>26.3</c:v>
                </c:pt>
                <c:pt idx="1145">
                  <c:v>26.3</c:v>
                </c:pt>
                <c:pt idx="1146">
                  <c:v>26.3</c:v>
                </c:pt>
                <c:pt idx="1147">
                  <c:v>26.3</c:v>
                </c:pt>
                <c:pt idx="1148">
                  <c:v>26.3</c:v>
                </c:pt>
                <c:pt idx="1149">
                  <c:v>26.4</c:v>
                </c:pt>
                <c:pt idx="1150">
                  <c:v>26.4</c:v>
                </c:pt>
                <c:pt idx="1151">
                  <c:v>26.4</c:v>
                </c:pt>
                <c:pt idx="1152">
                  <c:v>26.4</c:v>
                </c:pt>
                <c:pt idx="1153">
                  <c:v>26.4</c:v>
                </c:pt>
                <c:pt idx="1154">
                  <c:v>26.4</c:v>
                </c:pt>
                <c:pt idx="1155">
                  <c:v>26.4</c:v>
                </c:pt>
                <c:pt idx="1156">
                  <c:v>26.4</c:v>
                </c:pt>
                <c:pt idx="1157">
                  <c:v>26.3</c:v>
                </c:pt>
                <c:pt idx="1158">
                  <c:v>26.3</c:v>
                </c:pt>
                <c:pt idx="1159">
                  <c:v>26.3</c:v>
                </c:pt>
                <c:pt idx="1160">
                  <c:v>26.3</c:v>
                </c:pt>
                <c:pt idx="1161">
                  <c:v>26.3</c:v>
                </c:pt>
                <c:pt idx="1162">
                  <c:v>26.3</c:v>
                </c:pt>
                <c:pt idx="1163">
                  <c:v>26.3</c:v>
                </c:pt>
                <c:pt idx="1164">
                  <c:v>26.3</c:v>
                </c:pt>
                <c:pt idx="1165">
                  <c:v>26.3</c:v>
                </c:pt>
                <c:pt idx="1166">
                  <c:v>26.3</c:v>
                </c:pt>
                <c:pt idx="1167">
                  <c:v>26.3</c:v>
                </c:pt>
                <c:pt idx="1168">
                  <c:v>26.3</c:v>
                </c:pt>
                <c:pt idx="1169">
                  <c:v>26.3</c:v>
                </c:pt>
                <c:pt idx="1170">
                  <c:v>26.3</c:v>
                </c:pt>
                <c:pt idx="1171">
                  <c:v>26.3</c:v>
                </c:pt>
                <c:pt idx="1172">
                  <c:v>26.3</c:v>
                </c:pt>
                <c:pt idx="1173">
                  <c:v>26.3</c:v>
                </c:pt>
                <c:pt idx="1174">
                  <c:v>26.3</c:v>
                </c:pt>
                <c:pt idx="1175">
                  <c:v>26.3</c:v>
                </c:pt>
                <c:pt idx="1176">
                  <c:v>26.3</c:v>
                </c:pt>
                <c:pt idx="1177">
                  <c:v>26.3</c:v>
                </c:pt>
                <c:pt idx="1178">
                  <c:v>26.3</c:v>
                </c:pt>
                <c:pt idx="1179">
                  <c:v>26.3</c:v>
                </c:pt>
                <c:pt idx="1180">
                  <c:v>26.3</c:v>
                </c:pt>
                <c:pt idx="1181">
                  <c:v>26.3</c:v>
                </c:pt>
                <c:pt idx="1182">
                  <c:v>26.3</c:v>
                </c:pt>
                <c:pt idx="1183">
                  <c:v>26.3</c:v>
                </c:pt>
                <c:pt idx="1184">
                  <c:v>26.3</c:v>
                </c:pt>
                <c:pt idx="1185">
                  <c:v>26.3</c:v>
                </c:pt>
                <c:pt idx="1186">
                  <c:v>26.3</c:v>
                </c:pt>
                <c:pt idx="1187">
                  <c:v>26.3</c:v>
                </c:pt>
                <c:pt idx="1188">
                  <c:v>26.3</c:v>
                </c:pt>
                <c:pt idx="1189">
                  <c:v>26.3</c:v>
                </c:pt>
                <c:pt idx="1190">
                  <c:v>26.3</c:v>
                </c:pt>
                <c:pt idx="1191">
                  <c:v>26.3</c:v>
                </c:pt>
                <c:pt idx="1192">
                  <c:v>26.3</c:v>
                </c:pt>
                <c:pt idx="1193">
                  <c:v>26.3</c:v>
                </c:pt>
                <c:pt idx="1194">
                  <c:v>26.3</c:v>
                </c:pt>
                <c:pt idx="1195">
                  <c:v>26.3</c:v>
                </c:pt>
                <c:pt idx="1196">
                  <c:v>26.3</c:v>
                </c:pt>
                <c:pt idx="1197">
                  <c:v>26.3</c:v>
                </c:pt>
                <c:pt idx="1198">
                  <c:v>26.3</c:v>
                </c:pt>
                <c:pt idx="1199">
                  <c:v>26.3</c:v>
                </c:pt>
                <c:pt idx="1200">
                  <c:v>26.3</c:v>
                </c:pt>
                <c:pt idx="1201">
                  <c:v>26.3</c:v>
                </c:pt>
                <c:pt idx="1202">
                  <c:v>26.3</c:v>
                </c:pt>
                <c:pt idx="1203">
                  <c:v>26.3</c:v>
                </c:pt>
                <c:pt idx="1204">
                  <c:v>26.3</c:v>
                </c:pt>
                <c:pt idx="1205">
                  <c:v>26.3</c:v>
                </c:pt>
                <c:pt idx="1206">
                  <c:v>26.3</c:v>
                </c:pt>
                <c:pt idx="1207">
                  <c:v>26.3</c:v>
                </c:pt>
                <c:pt idx="1208">
                  <c:v>26.3</c:v>
                </c:pt>
                <c:pt idx="1209">
                  <c:v>26.3</c:v>
                </c:pt>
                <c:pt idx="1210">
                  <c:v>26.3</c:v>
                </c:pt>
                <c:pt idx="1211">
                  <c:v>26.3</c:v>
                </c:pt>
                <c:pt idx="1212">
                  <c:v>26.3</c:v>
                </c:pt>
                <c:pt idx="1213">
                  <c:v>26.4</c:v>
                </c:pt>
                <c:pt idx="1214">
                  <c:v>26.4</c:v>
                </c:pt>
                <c:pt idx="1215">
                  <c:v>26.4</c:v>
                </c:pt>
                <c:pt idx="1216">
                  <c:v>26.4</c:v>
                </c:pt>
                <c:pt idx="1217">
                  <c:v>26.4</c:v>
                </c:pt>
                <c:pt idx="1218">
                  <c:v>26.4</c:v>
                </c:pt>
                <c:pt idx="1219">
                  <c:v>26.4</c:v>
                </c:pt>
                <c:pt idx="1220">
                  <c:v>26.4</c:v>
                </c:pt>
                <c:pt idx="1221">
                  <c:v>26.4</c:v>
                </c:pt>
                <c:pt idx="1222">
                  <c:v>26.4</c:v>
                </c:pt>
                <c:pt idx="1223">
                  <c:v>26.4</c:v>
                </c:pt>
                <c:pt idx="1224">
                  <c:v>26.4</c:v>
                </c:pt>
                <c:pt idx="1225">
                  <c:v>26.4</c:v>
                </c:pt>
                <c:pt idx="1226">
                  <c:v>26.4</c:v>
                </c:pt>
                <c:pt idx="1227">
                  <c:v>26.4</c:v>
                </c:pt>
                <c:pt idx="1228">
                  <c:v>26.4</c:v>
                </c:pt>
                <c:pt idx="1229">
                  <c:v>26.4</c:v>
                </c:pt>
                <c:pt idx="1230">
                  <c:v>26.4</c:v>
                </c:pt>
                <c:pt idx="1231">
                  <c:v>26.4</c:v>
                </c:pt>
                <c:pt idx="1232">
                  <c:v>26.4</c:v>
                </c:pt>
                <c:pt idx="1233">
                  <c:v>26.4</c:v>
                </c:pt>
                <c:pt idx="1234">
                  <c:v>26.4</c:v>
                </c:pt>
                <c:pt idx="1235">
                  <c:v>26.4</c:v>
                </c:pt>
                <c:pt idx="1236">
                  <c:v>26.4</c:v>
                </c:pt>
                <c:pt idx="1237">
                  <c:v>26.4</c:v>
                </c:pt>
                <c:pt idx="1238">
                  <c:v>26.4</c:v>
                </c:pt>
                <c:pt idx="1239">
                  <c:v>26.4</c:v>
                </c:pt>
                <c:pt idx="1240">
                  <c:v>26.4</c:v>
                </c:pt>
                <c:pt idx="1241">
                  <c:v>26.4</c:v>
                </c:pt>
                <c:pt idx="1242">
                  <c:v>26.4</c:v>
                </c:pt>
                <c:pt idx="1243">
                  <c:v>26.4</c:v>
                </c:pt>
                <c:pt idx="1244">
                  <c:v>26.4</c:v>
                </c:pt>
                <c:pt idx="1245">
                  <c:v>26.4</c:v>
                </c:pt>
                <c:pt idx="1246">
                  <c:v>26.4</c:v>
                </c:pt>
                <c:pt idx="1247">
                  <c:v>26.4</c:v>
                </c:pt>
                <c:pt idx="1248">
                  <c:v>26.4</c:v>
                </c:pt>
                <c:pt idx="1249">
                  <c:v>26.4</c:v>
                </c:pt>
                <c:pt idx="1250">
                  <c:v>26.4</c:v>
                </c:pt>
                <c:pt idx="1251">
                  <c:v>26.4</c:v>
                </c:pt>
                <c:pt idx="1252">
                  <c:v>26.4</c:v>
                </c:pt>
                <c:pt idx="1253">
                  <c:v>26.5</c:v>
                </c:pt>
                <c:pt idx="1254">
                  <c:v>26.5</c:v>
                </c:pt>
                <c:pt idx="1255">
                  <c:v>26.5</c:v>
                </c:pt>
                <c:pt idx="1256">
                  <c:v>26.5</c:v>
                </c:pt>
                <c:pt idx="1257">
                  <c:v>26.5</c:v>
                </c:pt>
                <c:pt idx="1258">
                  <c:v>26.5</c:v>
                </c:pt>
                <c:pt idx="1259">
                  <c:v>26.5</c:v>
                </c:pt>
                <c:pt idx="1260">
                  <c:v>26.5</c:v>
                </c:pt>
                <c:pt idx="1261">
                  <c:v>26.5</c:v>
                </c:pt>
                <c:pt idx="1262">
                  <c:v>26.4</c:v>
                </c:pt>
                <c:pt idx="1263">
                  <c:v>26.4</c:v>
                </c:pt>
                <c:pt idx="1264">
                  <c:v>26.4</c:v>
                </c:pt>
                <c:pt idx="1265">
                  <c:v>26.4</c:v>
                </c:pt>
                <c:pt idx="1266">
                  <c:v>26.4</c:v>
                </c:pt>
                <c:pt idx="1267">
                  <c:v>26.4</c:v>
                </c:pt>
                <c:pt idx="1268">
                  <c:v>26.4</c:v>
                </c:pt>
                <c:pt idx="1269">
                  <c:v>26.4</c:v>
                </c:pt>
                <c:pt idx="1270">
                  <c:v>26.4</c:v>
                </c:pt>
                <c:pt idx="1271">
                  <c:v>26.4</c:v>
                </c:pt>
                <c:pt idx="1272">
                  <c:v>26.4</c:v>
                </c:pt>
                <c:pt idx="1273">
                  <c:v>26.4</c:v>
                </c:pt>
                <c:pt idx="1274">
                  <c:v>26.4</c:v>
                </c:pt>
                <c:pt idx="1275">
                  <c:v>26.4</c:v>
                </c:pt>
                <c:pt idx="1276">
                  <c:v>26.4</c:v>
                </c:pt>
                <c:pt idx="1277">
                  <c:v>26.4</c:v>
                </c:pt>
                <c:pt idx="1278">
                  <c:v>26.4</c:v>
                </c:pt>
                <c:pt idx="1279">
                  <c:v>26.4</c:v>
                </c:pt>
                <c:pt idx="1280">
                  <c:v>26.4</c:v>
                </c:pt>
                <c:pt idx="1281">
                  <c:v>26.4</c:v>
                </c:pt>
                <c:pt idx="1282">
                  <c:v>26.4</c:v>
                </c:pt>
                <c:pt idx="1283">
                  <c:v>26.4</c:v>
                </c:pt>
                <c:pt idx="1284">
                  <c:v>26.4</c:v>
                </c:pt>
                <c:pt idx="1285">
                  <c:v>26.3</c:v>
                </c:pt>
                <c:pt idx="1286">
                  <c:v>26.3</c:v>
                </c:pt>
                <c:pt idx="1287">
                  <c:v>26.3</c:v>
                </c:pt>
                <c:pt idx="1288">
                  <c:v>26.3</c:v>
                </c:pt>
                <c:pt idx="1289">
                  <c:v>26.3</c:v>
                </c:pt>
                <c:pt idx="1290">
                  <c:v>26.3</c:v>
                </c:pt>
                <c:pt idx="1291">
                  <c:v>26.3</c:v>
                </c:pt>
                <c:pt idx="1292">
                  <c:v>26.3</c:v>
                </c:pt>
                <c:pt idx="1293">
                  <c:v>26.3</c:v>
                </c:pt>
                <c:pt idx="1294">
                  <c:v>26.3</c:v>
                </c:pt>
                <c:pt idx="1295">
                  <c:v>26.3</c:v>
                </c:pt>
                <c:pt idx="1296">
                  <c:v>26.3</c:v>
                </c:pt>
                <c:pt idx="1297">
                  <c:v>26.3</c:v>
                </c:pt>
                <c:pt idx="1298">
                  <c:v>26.3</c:v>
                </c:pt>
                <c:pt idx="1299">
                  <c:v>26.3</c:v>
                </c:pt>
                <c:pt idx="1300">
                  <c:v>26.3</c:v>
                </c:pt>
                <c:pt idx="1301">
                  <c:v>26.4</c:v>
                </c:pt>
                <c:pt idx="1302">
                  <c:v>26.4</c:v>
                </c:pt>
                <c:pt idx="1303">
                  <c:v>26.4</c:v>
                </c:pt>
                <c:pt idx="1304">
                  <c:v>26.4</c:v>
                </c:pt>
                <c:pt idx="1305">
                  <c:v>26.4</c:v>
                </c:pt>
                <c:pt idx="1306">
                  <c:v>26.4</c:v>
                </c:pt>
                <c:pt idx="1307">
                  <c:v>26.4</c:v>
                </c:pt>
                <c:pt idx="1308">
                  <c:v>26.4</c:v>
                </c:pt>
                <c:pt idx="1309">
                  <c:v>26.4</c:v>
                </c:pt>
                <c:pt idx="1310">
                  <c:v>26.4</c:v>
                </c:pt>
                <c:pt idx="1311">
                  <c:v>26.4</c:v>
                </c:pt>
                <c:pt idx="1312">
                  <c:v>26.4</c:v>
                </c:pt>
                <c:pt idx="1313">
                  <c:v>26.4</c:v>
                </c:pt>
                <c:pt idx="1314">
                  <c:v>26.4</c:v>
                </c:pt>
                <c:pt idx="1315">
                  <c:v>26.4</c:v>
                </c:pt>
                <c:pt idx="1316">
                  <c:v>26.4</c:v>
                </c:pt>
                <c:pt idx="1317">
                  <c:v>26.4</c:v>
                </c:pt>
                <c:pt idx="1318">
                  <c:v>26.4</c:v>
                </c:pt>
                <c:pt idx="1319">
                  <c:v>26.4</c:v>
                </c:pt>
                <c:pt idx="1320">
                  <c:v>26.4</c:v>
                </c:pt>
                <c:pt idx="1321">
                  <c:v>26.4</c:v>
                </c:pt>
                <c:pt idx="1322">
                  <c:v>26.4</c:v>
                </c:pt>
                <c:pt idx="1323">
                  <c:v>26.4</c:v>
                </c:pt>
                <c:pt idx="1324">
                  <c:v>26.4</c:v>
                </c:pt>
                <c:pt idx="1325">
                  <c:v>26.4</c:v>
                </c:pt>
                <c:pt idx="1326">
                  <c:v>26.4</c:v>
                </c:pt>
                <c:pt idx="1327">
                  <c:v>26.4</c:v>
                </c:pt>
                <c:pt idx="1328">
                  <c:v>26.4</c:v>
                </c:pt>
                <c:pt idx="1329">
                  <c:v>26.4</c:v>
                </c:pt>
                <c:pt idx="1330">
                  <c:v>26.4</c:v>
                </c:pt>
                <c:pt idx="1331">
                  <c:v>26.4</c:v>
                </c:pt>
                <c:pt idx="1332">
                  <c:v>26.4</c:v>
                </c:pt>
                <c:pt idx="1333">
                  <c:v>26.4</c:v>
                </c:pt>
                <c:pt idx="1334">
                  <c:v>26.4</c:v>
                </c:pt>
                <c:pt idx="1335">
                  <c:v>26.4</c:v>
                </c:pt>
                <c:pt idx="1336">
                  <c:v>26.4</c:v>
                </c:pt>
                <c:pt idx="1337">
                  <c:v>26.4</c:v>
                </c:pt>
                <c:pt idx="1338">
                  <c:v>26.4</c:v>
                </c:pt>
                <c:pt idx="1339">
                  <c:v>26.4</c:v>
                </c:pt>
                <c:pt idx="1340">
                  <c:v>26.4</c:v>
                </c:pt>
                <c:pt idx="1341">
                  <c:v>26.4</c:v>
                </c:pt>
                <c:pt idx="1342">
                  <c:v>26.2</c:v>
                </c:pt>
                <c:pt idx="1343">
                  <c:v>26.2</c:v>
                </c:pt>
                <c:pt idx="1344">
                  <c:v>26.2</c:v>
                </c:pt>
                <c:pt idx="1345">
                  <c:v>26.2</c:v>
                </c:pt>
                <c:pt idx="1346">
                  <c:v>26.2</c:v>
                </c:pt>
                <c:pt idx="1347">
                  <c:v>26.2</c:v>
                </c:pt>
                <c:pt idx="1348">
                  <c:v>26.2</c:v>
                </c:pt>
                <c:pt idx="1349">
                  <c:v>26.2</c:v>
                </c:pt>
                <c:pt idx="1350">
                  <c:v>26.1</c:v>
                </c:pt>
                <c:pt idx="1351">
                  <c:v>26.1</c:v>
                </c:pt>
                <c:pt idx="1352">
                  <c:v>26.1</c:v>
                </c:pt>
                <c:pt idx="1353">
                  <c:v>26.1</c:v>
                </c:pt>
                <c:pt idx="1354">
                  <c:v>26.1</c:v>
                </c:pt>
                <c:pt idx="1355">
                  <c:v>26.1</c:v>
                </c:pt>
                <c:pt idx="1356">
                  <c:v>26.1</c:v>
                </c:pt>
                <c:pt idx="1357">
                  <c:v>26.1</c:v>
                </c:pt>
                <c:pt idx="1358">
                  <c:v>26</c:v>
                </c:pt>
                <c:pt idx="1359">
                  <c:v>26</c:v>
                </c:pt>
                <c:pt idx="1360">
                  <c:v>26</c:v>
                </c:pt>
                <c:pt idx="1361">
                  <c:v>26</c:v>
                </c:pt>
                <c:pt idx="1362">
                  <c:v>26</c:v>
                </c:pt>
                <c:pt idx="1363">
                  <c:v>26</c:v>
                </c:pt>
                <c:pt idx="1364">
                  <c:v>26</c:v>
                </c:pt>
                <c:pt idx="1365">
                  <c:v>26</c:v>
                </c:pt>
                <c:pt idx="1366">
                  <c:v>26</c:v>
                </c:pt>
                <c:pt idx="1367">
                  <c:v>26</c:v>
                </c:pt>
                <c:pt idx="1368">
                  <c:v>26</c:v>
                </c:pt>
                <c:pt idx="1369">
                  <c:v>26</c:v>
                </c:pt>
                <c:pt idx="1370">
                  <c:v>26</c:v>
                </c:pt>
                <c:pt idx="1371">
                  <c:v>26</c:v>
                </c:pt>
                <c:pt idx="1372">
                  <c:v>26</c:v>
                </c:pt>
                <c:pt idx="1373">
                  <c:v>26</c:v>
                </c:pt>
                <c:pt idx="1374">
                  <c:v>26</c:v>
                </c:pt>
                <c:pt idx="1375">
                  <c:v>26</c:v>
                </c:pt>
                <c:pt idx="1376">
                  <c:v>26</c:v>
                </c:pt>
                <c:pt idx="1377">
                  <c:v>26</c:v>
                </c:pt>
                <c:pt idx="1378">
                  <c:v>26</c:v>
                </c:pt>
                <c:pt idx="1379">
                  <c:v>26</c:v>
                </c:pt>
                <c:pt idx="1380">
                  <c:v>26</c:v>
                </c:pt>
                <c:pt idx="1381">
                  <c:v>26</c:v>
                </c:pt>
                <c:pt idx="1382">
                  <c:v>25.9</c:v>
                </c:pt>
                <c:pt idx="1383">
                  <c:v>25.9</c:v>
                </c:pt>
                <c:pt idx="1384">
                  <c:v>25.9</c:v>
                </c:pt>
                <c:pt idx="1385">
                  <c:v>25.9</c:v>
                </c:pt>
                <c:pt idx="1386">
                  <c:v>25.9</c:v>
                </c:pt>
                <c:pt idx="1387">
                  <c:v>25.9</c:v>
                </c:pt>
                <c:pt idx="1388">
                  <c:v>25.9</c:v>
                </c:pt>
                <c:pt idx="1389">
                  <c:v>25.9</c:v>
                </c:pt>
                <c:pt idx="1390">
                  <c:v>25.9</c:v>
                </c:pt>
                <c:pt idx="1391">
                  <c:v>25.8</c:v>
                </c:pt>
                <c:pt idx="1392">
                  <c:v>25.8</c:v>
                </c:pt>
                <c:pt idx="1393">
                  <c:v>25.8</c:v>
                </c:pt>
                <c:pt idx="1394">
                  <c:v>25.8</c:v>
                </c:pt>
                <c:pt idx="1395">
                  <c:v>25.8</c:v>
                </c:pt>
                <c:pt idx="1396">
                  <c:v>25.8</c:v>
                </c:pt>
                <c:pt idx="1397">
                  <c:v>25.8</c:v>
                </c:pt>
                <c:pt idx="1398">
                  <c:v>25.8</c:v>
                </c:pt>
                <c:pt idx="1399">
                  <c:v>25.7</c:v>
                </c:pt>
                <c:pt idx="1400">
                  <c:v>25.7</c:v>
                </c:pt>
                <c:pt idx="1401">
                  <c:v>25.7</c:v>
                </c:pt>
                <c:pt idx="1402">
                  <c:v>25.7</c:v>
                </c:pt>
                <c:pt idx="1403">
                  <c:v>25.7</c:v>
                </c:pt>
                <c:pt idx="1404">
                  <c:v>25.7</c:v>
                </c:pt>
                <c:pt idx="1405">
                  <c:v>25.7</c:v>
                </c:pt>
                <c:pt idx="1406">
                  <c:v>25.7</c:v>
                </c:pt>
                <c:pt idx="1407">
                  <c:v>25.7</c:v>
                </c:pt>
                <c:pt idx="1408">
                  <c:v>25.7</c:v>
                </c:pt>
                <c:pt idx="1409">
                  <c:v>25.7</c:v>
                </c:pt>
                <c:pt idx="1410">
                  <c:v>25.7</c:v>
                </c:pt>
                <c:pt idx="1411">
                  <c:v>25.7</c:v>
                </c:pt>
                <c:pt idx="1412">
                  <c:v>25.7</c:v>
                </c:pt>
                <c:pt idx="1413">
                  <c:v>25.7</c:v>
                </c:pt>
                <c:pt idx="1414">
                  <c:v>25.7</c:v>
                </c:pt>
                <c:pt idx="1415">
                  <c:v>25.7</c:v>
                </c:pt>
                <c:pt idx="1416">
                  <c:v>25.7</c:v>
                </c:pt>
                <c:pt idx="1417">
                  <c:v>25.7</c:v>
                </c:pt>
                <c:pt idx="1418">
                  <c:v>25.7</c:v>
                </c:pt>
                <c:pt idx="1419">
                  <c:v>25.7</c:v>
                </c:pt>
                <c:pt idx="1420">
                  <c:v>25.7</c:v>
                </c:pt>
                <c:pt idx="1421">
                  <c:v>25.7</c:v>
                </c:pt>
                <c:pt idx="1422">
                  <c:v>25.7</c:v>
                </c:pt>
                <c:pt idx="1423">
                  <c:v>25.6</c:v>
                </c:pt>
                <c:pt idx="1424">
                  <c:v>25.6</c:v>
                </c:pt>
                <c:pt idx="1425">
                  <c:v>25.6</c:v>
                </c:pt>
                <c:pt idx="1426">
                  <c:v>25.6</c:v>
                </c:pt>
                <c:pt idx="1427">
                  <c:v>25.6</c:v>
                </c:pt>
                <c:pt idx="1428">
                  <c:v>25.6</c:v>
                </c:pt>
                <c:pt idx="1429">
                  <c:v>25.6</c:v>
                </c:pt>
                <c:pt idx="1430">
                  <c:v>25.6</c:v>
                </c:pt>
                <c:pt idx="1431">
                  <c:v>25.6</c:v>
                </c:pt>
                <c:pt idx="1432">
                  <c:v>25.6</c:v>
                </c:pt>
                <c:pt idx="1433">
                  <c:v>25.6</c:v>
                </c:pt>
                <c:pt idx="1434">
                  <c:v>25.6</c:v>
                </c:pt>
                <c:pt idx="1435">
                  <c:v>25.6</c:v>
                </c:pt>
                <c:pt idx="1436">
                  <c:v>25.6</c:v>
                </c:pt>
                <c:pt idx="1437">
                  <c:v>25.6</c:v>
                </c:pt>
                <c:pt idx="1438">
                  <c:v>25.6</c:v>
                </c:pt>
                <c:pt idx="1439">
                  <c:v>25.6</c:v>
                </c:pt>
                <c:pt idx="1440">
                  <c:v>25.5</c:v>
                </c:pt>
                <c:pt idx="1441">
                  <c:v>25.5</c:v>
                </c:pt>
                <c:pt idx="1442">
                  <c:v>25.5</c:v>
                </c:pt>
                <c:pt idx="1443">
                  <c:v>25.5</c:v>
                </c:pt>
                <c:pt idx="1444">
                  <c:v>25.5</c:v>
                </c:pt>
                <c:pt idx="1445">
                  <c:v>25.5</c:v>
                </c:pt>
                <c:pt idx="1446">
                  <c:v>25.5</c:v>
                </c:pt>
                <c:pt idx="1447">
                  <c:v>25.5</c:v>
                </c:pt>
                <c:pt idx="1448">
                  <c:v>25.4</c:v>
                </c:pt>
                <c:pt idx="1449">
                  <c:v>25.4</c:v>
                </c:pt>
                <c:pt idx="1450">
                  <c:v>25.4</c:v>
                </c:pt>
                <c:pt idx="1451">
                  <c:v>25.4</c:v>
                </c:pt>
                <c:pt idx="1452">
                  <c:v>25.4</c:v>
                </c:pt>
                <c:pt idx="1453">
                  <c:v>25.4</c:v>
                </c:pt>
                <c:pt idx="1454">
                  <c:v>25.4</c:v>
                </c:pt>
                <c:pt idx="1455">
                  <c:v>25.4</c:v>
                </c:pt>
                <c:pt idx="1456">
                  <c:v>25.3</c:v>
                </c:pt>
                <c:pt idx="1457">
                  <c:v>25.3</c:v>
                </c:pt>
                <c:pt idx="1458">
                  <c:v>25.3</c:v>
                </c:pt>
                <c:pt idx="1459">
                  <c:v>25.3</c:v>
                </c:pt>
                <c:pt idx="1460">
                  <c:v>25.3</c:v>
                </c:pt>
                <c:pt idx="1461">
                  <c:v>25.3</c:v>
                </c:pt>
                <c:pt idx="1462">
                  <c:v>25.3</c:v>
                </c:pt>
                <c:pt idx="1463">
                  <c:v>25.3</c:v>
                </c:pt>
                <c:pt idx="1464">
                  <c:v>25.3</c:v>
                </c:pt>
                <c:pt idx="1465">
                  <c:v>25.3</c:v>
                </c:pt>
                <c:pt idx="1466">
                  <c:v>25.3</c:v>
                </c:pt>
                <c:pt idx="1467">
                  <c:v>25.3</c:v>
                </c:pt>
                <c:pt idx="1468">
                  <c:v>25.3</c:v>
                </c:pt>
                <c:pt idx="1469">
                  <c:v>25.3</c:v>
                </c:pt>
                <c:pt idx="1470">
                  <c:v>25.3</c:v>
                </c:pt>
                <c:pt idx="1471">
                  <c:v>25.3</c:v>
                </c:pt>
                <c:pt idx="1472">
                  <c:v>25.3</c:v>
                </c:pt>
                <c:pt idx="1473">
                  <c:v>25.2</c:v>
                </c:pt>
                <c:pt idx="1474">
                  <c:v>25.2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ex5_30_envTemp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Sheet1!$E$2:$E$1597</c:f>
              <c:numCache>
                <c:formatCode>General</c:formatCode>
                <c:ptCount val="1596"/>
                <c:pt idx="0">
                  <c:v>29.9</c:v>
                </c:pt>
                <c:pt idx="1">
                  <c:v>29.9</c:v>
                </c:pt>
                <c:pt idx="2">
                  <c:v>29.9</c:v>
                </c:pt>
                <c:pt idx="3">
                  <c:v>29.9</c:v>
                </c:pt>
                <c:pt idx="4">
                  <c:v>29.9</c:v>
                </c:pt>
                <c:pt idx="5">
                  <c:v>29.9</c:v>
                </c:pt>
                <c:pt idx="6">
                  <c:v>29.9</c:v>
                </c:pt>
                <c:pt idx="7">
                  <c:v>29.9</c:v>
                </c:pt>
                <c:pt idx="8">
                  <c:v>29.9</c:v>
                </c:pt>
                <c:pt idx="9">
                  <c:v>29.9</c:v>
                </c:pt>
                <c:pt idx="10">
                  <c:v>29.9</c:v>
                </c:pt>
                <c:pt idx="11">
                  <c:v>29.9</c:v>
                </c:pt>
                <c:pt idx="12">
                  <c:v>29.9</c:v>
                </c:pt>
                <c:pt idx="13">
                  <c:v>29.9</c:v>
                </c:pt>
                <c:pt idx="14">
                  <c:v>29.9</c:v>
                </c:pt>
                <c:pt idx="15">
                  <c:v>29.9</c:v>
                </c:pt>
                <c:pt idx="16">
                  <c:v>29.9</c:v>
                </c:pt>
                <c:pt idx="17">
                  <c:v>29.9</c:v>
                </c:pt>
                <c:pt idx="18">
                  <c:v>29.9</c:v>
                </c:pt>
                <c:pt idx="19">
                  <c:v>29.9</c:v>
                </c:pt>
                <c:pt idx="20">
                  <c:v>29.9</c:v>
                </c:pt>
                <c:pt idx="21">
                  <c:v>29.9</c:v>
                </c:pt>
                <c:pt idx="22">
                  <c:v>29.9</c:v>
                </c:pt>
                <c:pt idx="23">
                  <c:v>30.1</c:v>
                </c:pt>
                <c:pt idx="24">
                  <c:v>30.1</c:v>
                </c:pt>
                <c:pt idx="25">
                  <c:v>30.1</c:v>
                </c:pt>
                <c:pt idx="26">
                  <c:v>30.1</c:v>
                </c:pt>
                <c:pt idx="27">
                  <c:v>30.1</c:v>
                </c:pt>
                <c:pt idx="28">
                  <c:v>30.1</c:v>
                </c:pt>
                <c:pt idx="29">
                  <c:v>30.1</c:v>
                </c:pt>
                <c:pt idx="30">
                  <c:v>30.1</c:v>
                </c:pt>
                <c:pt idx="31">
                  <c:v>30.1</c:v>
                </c:pt>
                <c:pt idx="32">
                  <c:v>30.1</c:v>
                </c:pt>
                <c:pt idx="33">
                  <c:v>30.1</c:v>
                </c:pt>
                <c:pt idx="34">
                  <c:v>30.1</c:v>
                </c:pt>
                <c:pt idx="35">
                  <c:v>30.1</c:v>
                </c:pt>
                <c:pt idx="36">
                  <c:v>30.1</c:v>
                </c:pt>
                <c:pt idx="37">
                  <c:v>30.1</c:v>
                </c:pt>
                <c:pt idx="38">
                  <c:v>30.1</c:v>
                </c:pt>
                <c:pt idx="39">
                  <c:v>30.1</c:v>
                </c:pt>
                <c:pt idx="40">
                  <c:v>30.1</c:v>
                </c:pt>
                <c:pt idx="41">
                  <c:v>30.1</c:v>
                </c:pt>
                <c:pt idx="42">
                  <c:v>30.1</c:v>
                </c:pt>
                <c:pt idx="43">
                  <c:v>30.1</c:v>
                </c:pt>
                <c:pt idx="44">
                  <c:v>30.1</c:v>
                </c:pt>
                <c:pt idx="45">
                  <c:v>30.1</c:v>
                </c:pt>
                <c:pt idx="46">
                  <c:v>29.9</c:v>
                </c:pt>
                <c:pt idx="47">
                  <c:v>29.9</c:v>
                </c:pt>
                <c:pt idx="48">
                  <c:v>29.9</c:v>
                </c:pt>
                <c:pt idx="49">
                  <c:v>29.9</c:v>
                </c:pt>
                <c:pt idx="50">
                  <c:v>29.9</c:v>
                </c:pt>
                <c:pt idx="51">
                  <c:v>29.9</c:v>
                </c:pt>
                <c:pt idx="52">
                  <c:v>29.9</c:v>
                </c:pt>
                <c:pt idx="53">
                  <c:v>29.9</c:v>
                </c:pt>
                <c:pt idx="54">
                  <c:v>29.9</c:v>
                </c:pt>
                <c:pt idx="55">
                  <c:v>29.8</c:v>
                </c:pt>
                <c:pt idx="56">
                  <c:v>29.8</c:v>
                </c:pt>
                <c:pt idx="57">
                  <c:v>29.8</c:v>
                </c:pt>
                <c:pt idx="58">
                  <c:v>29.8</c:v>
                </c:pt>
                <c:pt idx="59">
                  <c:v>29.8</c:v>
                </c:pt>
                <c:pt idx="60">
                  <c:v>29.8</c:v>
                </c:pt>
                <c:pt idx="61">
                  <c:v>29.8</c:v>
                </c:pt>
                <c:pt idx="62">
                  <c:v>29.8</c:v>
                </c:pt>
                <c:pt idx="63">
                  <c:v>29.6</c:v>
                </c:pt>
                <c:pt idx="64">
                  <c:v>29.6</c:v>
                </c:pt>
                <c:pt idx="65">
                  <c:v>29.6</c:v>
                </c:pt>
                <c:pt idx="66">
                  <c:v>29.6</c:v>
                </c:pt>
                <c:pt idx="67">
                  <c:v>29.6</c:v>
                </c:pt>
                <c:pt idx="68">
                  <c:v>29.6</c:v>
                </c:pt>
                <c:pt idx="69">
                  <c:v>29.6</c:v>
                </c:pt>
                <c:pt idx="70">
                  <c:v>29.6</c:v>
                </c:pt>
                <c:pt idx="71">
                  <c:v>29.3</c:v>
                </c:pt>
                <c:pt idx="72">
                  <c:v>29.3</c:v>
                </c:pt>
                <c:pt idx="73">
                  <c:v>29.3</c:v>
                </c:pt>
                <c:pt idx="74">
                  <c:v>29.3</c:v>
                </c:pt>
                <c:pt idx="75">
                  <c:v>29.3</c:v>
                </c:pt>
                <c:pt idx="76">
                  <c:v>29.3</c:v>
                </c:pt>
                <c:pt idx="77">
                  <c:v>29.3</c:v>
                </c:pt>
                <c:pt idx="78">
                  <c:v>29.3</c:v>
                </c:pt>
                <c:pt idx="79">
                  <c:v>29</c:v>
                </c:pt>
                <c:pt idx="80">
                  <c:v>29</c:v>
                </c:pt>
                <c:pt idx="81">
                  <c:v>29</c:v>
                </c:pt>
                <c:pt idx="82">
                  <c:v>29</c:v>
                </c:pt>
                <c:pt idx="83">
                  <c:v>29</c:v>
                </c:pt>
                <c:pt idx="84">
                  <c:v>29</c:v>
                </c:pt>
                <c:pt idx="85">
                  <c:v>29</c:v>
                </c:pt>
                <c:pt idx="86">
                  <c:v>29</c:v>
                </c:pt>
                <c:pt idx="87">
                  <c:v>28.9</c:v>
                </c:pt>
                <c:pt idx="88">
                  <c:v>28.9</c:v>
                </c:pt>
                <c:pt idx="89">
                  <c:v>28.9</c:v>
                </c:pt>
                <c:pt idx="90">
                  <c:v>28.9</c:v>
                </c:pt>
                <c:pt idx="91">
                  <c:v>28.9</c:v>
                </c:pt>
                <c:pt idx="92">
                  <c:v>28.9</c:v>
                </c:pt>
                <c:pt idx="93">
                  <c:v>28.9</c:v>
                </c:pt>
                <c:pt idx="94">
                  <c:v>28.9</c:v>
                </c:pt>
                <c:pt idx="95">
                  <c:v>28.7</c:v>
                </c:pt>
                <c:pt idx="96">
                  <c:v>28.7</c:v>
                </c:pt>
                <c:pt idx="97">
                  <c:v>28.7</c:v>
                </c:pt>
                <c:pt idx="98">
                  <c:v>28.7</c:v>
                </c:pt>
                <c:pt idx="99">
                  <c:v>28.7</c:v>
                </c:pt>
                <c:pt idx="100">
                  <c:v>28.7</c:v>
                </c:pt>
                <c:pt idx="101">
                  <c:v>28.7</c:v>
                </c:pt>
                <c:pt idx="102">
                  <c:v>28.7</c:v>
                </c:pt>
                <c:pt idx="103">
                  <c:v>28.7</c:v>
                </c:pt>
                <c:pt idx="104">
                  <c:v>28.8</c:v>
                </c:pt>
                <c:pt idx="105">
                  <c:v>28.8</c:v>
                </c:pt>
                <c:pt idx="106">
                  <c:v>28.8</c:v>
                </c:pt>
                <c:pt idx="107">
                  <c:v>28.8</c:v>
                </c:pt>
                <c:pt idx="108">
                  <c:v>28.8</c:v>
                </c:pt>
                <c:pt idx="109">
                  <c:v>28.8</c:v>
                </c:pt>
                <c:pt idx="110">
                  <c:v>28.8</c:v>
                </c:pt>
                <c:pt idx="111">
                  <c:v>28.8</c:v>
                </c:pt>
                <c:pt idx="112">
                  <c:v>29.1</c:v>
                </c:pt>
                <c:pt idx="113">
                  <c:v>29.1</c:v>
                </c:pt>
                <c:pt idx="114">
                  <c:v>29.1</c:v>
                </c:pt>
                <c:pt idx="115">
                  <c:v>29.1</c:v>
                </c:pt>
                <c:pt idx="116">
                  <c:v>29.1</c:v>
                </c:pt>
                <c:pt idx="117">
                  <c:v>29.1</c:v>
                </c:pt>
                <c:pt idx="118">
                  <c:v>29.1</c:v>
                </c:pt>
                <c:pt idx="119">
                  <c:v>29.1</c:v>
                </c:pt>
                <c:pt idx="120">
                  <c:v>29.5</c:v>
                </c:pt>
                <c:pt idx="121">
                  <c:v>29.5</c:v>
                </c:pt>
                <c:pt idx="122">
                  <c:v>29.5</c:v>
                </c:pt>
                <c:pt idx="123">
                  <c:v>29.5</c:v>
                </c:pt>
                <c:pt idx="124">
                  <c:v>29.5</c:v>
                </c:pt>
                <c:pt idx="125">
                  <c:v>29.5</c:v>
                </c:pt>
                <c:pt idx="126">
                  <c:v>29.5</c:v>
                </c:pt>
                <c:pt idx="127">
                  <c:v>29.5</c:v>
                </c:pt>
                <c:pt idx="128">
                  <c:v>30.1</c:v>
                </c:pt>
                <c:pt idx="129">
                  <c:v>30.1</c:v>
                </c:pt>
                <c:pt idx="130">
                  <c:v>30.1</c:v>
                </c:pt>
                <c:pt idx="131">
                  <c:v>30.1</c:v>
                </c:pt>
                <c:pt idx="132">
                  <c:v>30.1</c:v>
                </c:pt>
                <c:pt idx="133">
                  <c:v>30.1</c:v>
                </c:pt>
                <c:pt idx="134">
                  <c:v>30.1</c:v>
                </c:pt>
                <c:pt idx="135">
                  <c:v>30.1</c:v>
                </c:pt>
                <c:pt idx="136">
                  <c:v>30.7</c:v>
                </c:pt>
                <c:pt idx="137">
                  <c:v>30.7</c:v>
                </c:pt>
                <c:pt idx="138">
                  <c:v>30.7</c:v>
                </c:pt>
                <c:pt idx="139">
                  <c:v>30.7</c:v>
                </c:pt>
                <c:pt idx="140">
                  <c:v>30.7</c:v>
                </c:pt>
                <c:pt idx="141">
                  <c:v>30.7</c:v>
                </c:pt>
                <c:pt idx="142">
                  <c:v>30.7</c:v>
                </c:pt>
                <c:pt idx="143">
                  <c:v>30.7</c:v>
                </c:pt>
                <c:pt idx="144">
                  <c:v>30.7</c:v>
                </c:pt>
                <c:pt idx="145">
                  <c:v>31.4</c:v>
                </c:pt>
                <c:pt idx="146">
                  <c:v>31.4</c:v>
                </c:pt>
                <c:pt idx="147">
                  <c:v>31.4</c:v>
                </c:pt>
                <c:pt idx="148">
                  <c:v>31.4</c:v>
                </c:pt>
                <c:pt idx="149">
                  <c:v>31.4</c:v>
                </c:pt>
                <c:pt idx="150">
                  <c:v>31.4</c:v>
                </c:pt>
                <c:pt idx="151">
                  <c:v>31.4</c:v>
                </c:pt>
                <c:pt idx="152">
                  <c:v>31.4</c:v>
                </c:pt>
                <c:pt idx="153">
                  <c:v>32</c:v>
                </c:pt>
                <c:pt idx="154">
                  <c:v>32</c:v>
                </c:pt>
                <c:pt idx="155">
                  <c:v>32</c:v>
                </c:pt>
                <c:pt idx="156">
                  <c:v>32</c:v>
                </c:pt>
                <c:pt idx="157">
                  <c:v>32</c:v>
                </c:pt>
                <c:pt idx="158">
                  <c:v>32</c:v>
                </c:pt>
                <c:pt idx="159">
                  <c:v>32</c:v>
                </c:pt>
                <c:pt idx="160">
                  <c:v>32</c:v>
                </c:pt>
                <c:pt idx="161">
                  <c:v>32.5</c:v>
                </c:pt>
                <c:pt idx="162">
                  <c:v>32.5</c:v>
                </c:pt>
                <c:pt idx="163">
                  <c:v>32.5</c:v>
                </c:pt>
                <c:pt idx="164">
                  <c:v>32.5</c:v>
                </c:pt>
                <c:pt idx="165">
                  <c:v>32.5</c:v>
                </c:pt>
                <c:pt idx="166">
                  <c:v>32.5</c:v>
                </c:pt>
                <c:pt idx="167">
                  <c:v>32.5</c:v>
                </c:pt>
                <c:pt idx="168">
                  <c:v>32.5</c:v>
                </c:pt>
                <c:pt idx="169">
                  <c:v>33</c:v>
                </c:pt>
                <c:pt idx="170">
                  <c:v>33</c:v>
                </c:pt>
                <c:pt idx="171">
                  <c:v>33</c:v>
                </c:pt>
                <c:pt idx="172">
                  <c:v>33</c:v>
                </c:pt>
                <c:pt idx="173">
                  <c:v>33</c:v>
                </c:pt>
                <c:pt idx="174">
                  <c:v>33</c:v>
                </c:pt>
                <c:pt idx="175">
                  <c:v>33</c:v>
                </c:pt>
                <c:pt idx="176">
                  <c:v>33</c:v>
                </c:pt>
                <c:pt idx="177">
                  <c:v>33.5</c:v>
                </c:pt>
                <c:pt idx="178">
                  <c:v>33.5</c:v>
                </c:pt>
                <c:pt idx="179">
                  <c:v>33.5</c:v>
                </c:pt>
                <c:pt idx="180">
                  <c:v>33.5</c:v>
                </c:pt>
                <c:pt idx="181">
                  <c:v>33.5</c:v>
                </c:pt>
                <c:pt idx="182">
                  <c:v>33.5</c:v>
                </c:pt>
                <c:pt idx="183">
                  <c:v>33.5</c:v>
                </c:pt>
                <c:pt idx="184">
                  <c:v>33.5</c:v>
                </c:pt>
                <c:pt idx="185">
                  <c:v>33.5</c:v>
                </c:pt>
                <c:pt idx="186">
                  <c:v>33.799999999999997</c:v>
                </c:pt>
                <c:pt idx="187">
                  <c:v>33.799999999999997</c:v>
                </c:pt>
                <c:pt idx="188">
                  <c:v>33.799999999999997</c:v>
                </c:pt>
                <c:pt idx="189">
                  <c:v>33.799999999999997</c:v>
                </c:pt>
                <c:pt idx="190">
                  <c:v>33.799999999999997</c:v>
                </c:pt>
                <c:pt idx="191">
                  <c:v>33.799999999999997</c:v>
                </c:pt>
                <c:pt idx="192">
                  <c:v>33.799999999999997</c:v>
                </c:pt>
                <c:pt idx="193">
                  <c:v>33.799999999999997</c:v>
                </c:pt>
                <c:pt idx="194">
                  <c:v>33.9</c:v>
                </c:pt>
                <c:pt idx="195">
                  <c:v>33.9</c:v>
                </c:pt>
                <c:pt idx="196">
                  <c:v>33.9</c:v>
                </c:pt>
                <c:pt idx="197">
                  <c:v>33.9</c:v>
                </c:pt>
                <c:pt idx="198">
                  <c:v>33.9</c:v>
                </c:pt>
                <c:pt idx="199">
                  <c:v>33.9</c:v>
                </c:pt>
                <c:pt idx="200">
                  <c:v>33.9</c:v>
                </c:pt>
                <c:pt idx="201">
                  <c:v>33.9</c:v>
                </c:pt>
                <c:pt idx="202">
                  <c:v>33.799999999999997</c:v>
                </c:pt>
                <c:pt idx="203">
                  <c:v>33.799999999999997</c:v>
                </c:pt>
                <c:pt idx="204">
                  <c:v>33.799999999999997</c:v>
                </c:pt>
                <c:pt idx="205">
                  <c:v>33.799999999999997</c:v>
                </c:pt>
                <c:pt idx="206">
                  <c:v>33.799999999999997</c:v>
                </c:pt>
                <c:pt idx="207">
                  <c:v>33.799999999999997</c:v>
                </c:pt>
                <c:pt idx="208">
                  <c:v>33.799999999999997</c:v>
                </c:pt>
                <c:pt idx="209">
                  <c:v>33.799999999999997</c:v>
                </c:pt>
                <c:pt idx="210">
                  <c:v>33.700000000000003</c:v>
                </c:pt>
                <c:pt idx="211">
                  <c:v>33.700000000000003</c:v>
                </c:pt>
                <c:pt idx="212">
                  <c:v>33.700000000000003</c:v>
                </c:pt>
                <c:pt idx="213">
                  <c:v>33.700000000000003</c:v>
                </c:pt>
                <c:pt idx="214">
                  <c:v>33.700000000000003</c:v>
                </c:pt>
                <c:pt idx="215">
                  <c:v>33.700000000000003</c:v>
                </c:pt>
                <c:pt idx="216">
                  <c:v>33.700000000000003</c:v>
                </c:pt>
                <c:pt idx="217">
                  <c:v>33.700000000000003</c:v>
                </c:pt>
                <c:pt idx="218">
                  <c:v>33.5</c:v>
                </c:pt>
                <c:pt idx="219">
                  <c:v>33.5</c:v>
                </c:pt>
                <c:pt idx="220">
                  <c:v>33.5</c:v>
                </c:pt>
                <c:pt idx="221">
                  <c:v>33.5</c:v>
                </c:pt>
                <c:pt idx="222">
                  <c:v>33.5</c:v>
                </c:pt>
                <c:pt idx="223">
                  <c:v>33.5</c:v>
                </c:pt>
                <c:pt idx="224">
                  <c:v>33.5</c:v>
                </c:pt>
                <c:pt idx="225">
                  <c:v>33.5</c:v>
                </c:pt>
                <c:pt idx="226">
                  <c:v>33.5</c:v>
                </c:pt>
                <c:pt idx="227">
                  <c:v>33.200000000000003</c:v>
                </c:pt>
                <c:pt idx="228">
                  <c:v>33.200000000000003</c:v>
                </c:pt>
                <c:pt idx="229">
                  <c:v>33.200000000000003</c:v>
                </c:pt>
                <c:pt idx="230">
                  <c:v>33.200000000000003</c:v>
                </c:pt>
                <c:pt idx="231">
                  <c:v>33.200000000000003</c:v>
                </c:pt>
                <c:pt idx="232">
                  <c:v>33.200000000000003</c:v>
                </c:pt>
                <c:pt idx="233">
                  <c:v>33.200000000000003</c:v>
                </c:pt>
                <c:pt idx="234">
                  <c:v>33.200000000000003</c:v>
                </c:pt>
                <c:pt idx="235">
                  <c:v>32.9</c:v>
                </c:pt>
                <c:pt idx="236">
                  <c:v>32.9</c:v>
                </c:pt>
                <c:pt idx="237">
                  <c:v>32.9</c:v>
                </c:pt>
                <c:pt idx="238">
                  <c:v>32.9</c:v>
                </c:pt>
                <c:pt idx="239">
                  <c:v>32.9</c:v>
                </c:pt>
                <c:pt idx="240">
                  <c:v>32.9</c:v>
                </c:pt>
                <c:pt idx="241">
                  <c:v>32.9</c:v>
                </c:pt>
                <c:pt idx="242">
                  <c:v>32.9</c:v>
                </c:pt>
                <c:pt idx="243">
                  <c:v>32.6</c:v>
                </c:pt>
                <c:pt idx="244">
                  <c:v>32.6</c:v>
                </c:pt>
                <c:pt idx="245">
                  <c:v>32.6</c:v>
                </c:pt>
                <c:pt idx="246">
                  <c:v>32.6</c:v>
                </c:pt>
                <c:pt idx="247">
                  <c:v>32.6</c:v>
                </c:pt>
                <c:pt idx="248">
                  <c:v>32.6</c:v>
                </c:pt>
                <c:pt idx="249">
                  <c:v>32.6</c:v>
                </c:pt>
                <c:pt idx="250">
                  <c:v>32.6</c:v>
                </c:pt>
                <c:pt idx="251">
                  <c:v>32.299999999999997</c:v>
                </c:pt>
                <c:pt idx="252">
                  <c:v>32.299999999999997</c:v>
                </c:pt>
                <c:pt idx="253">
                  <c:v>32.299999999999997</c:v>
                </c:pt>
                <c:pt idx="254">
                  <c:v>32.299999999999997</c:v>
                </c:pt>
                <c:pt idx="255">
                  <c:v>32.299999999999997</c:v>
                </c:pt>
                <c:pt idx="256">
                  <c:v>32.299999999999997</c:v>
                </c:pt>
                <c:pt idx="257">
                  <c:v>32.299999999999997</c:v>
                </c:pt>
                <c:pt idx="258">
                  <c:v>32.299999999999997</c:v>
                </c:pt>
                <c:pt idx="259">
                  <c:v>31.9</c:v>
                </c:pt>
                <c:pt idx="260">
                  <c:v>31.9</c:v>
                </c:pt>
                <c:pt idx="261">
                  <c:v>31.9</c:v>
                </c:pt>
                <c:pt idx="262">
                  <c:v>31.9</c:v>
                </c:pt>
                <c:pt idx="263">
                  <c:v>31.9</c:v>
                </c:pt>
                <c:pt idx="264">
                  <c:v>31.9</c:v>
                </c:pt>
                <c:pt idx="265">
                  <c:v>31.9</c:v>
                </c:pt>
                <c:pt idx="266">
                  <c:v>31.9</c:v>
                </c:pt>
                <c:pt idx="267">
                  <c:v>31.7</c:v>
                </c:pt>
                <c:pt idx="268">
                  <c:v>31.7</c:v>
                </c:pt>
                <c:pt idx="269">
                  <c:v>31.7</c:v>
                </c:pt>
                <c:pt idx="270">
                  <c:v>31.7</c:v>
                </c:pt>
                <c:pt idx="271">
                  <c:v>31.7</c:v>
                </c:pt>
                <c:pt idx="272">
                  <c:v>31.7</c:v>
                </c:pt>
                <c:pt idx="273">
                  <c:v>31.7</c:v>
                </c:pt>
                <c:pt idx="274">
                  <c:v>31.7</c:v>
                </c:pt>
                <c:pt idx="275">
                  <c:v>31.7</c:v>
                </c:pt>
                <c:pt idx="276">
                  <c:v>31.4</c:v>
                </c:pt>
                <c:pt idx="277">
                  <c:v>31.4</c:v>
                </c:pt>
                <c:pt idx="278">
                  <c:v>31.4</c:v>
                </c:pt>
                <c:pt idx="279">
                  <c:v>31.4</c:v>
                </c:pt>
                <c:pt idx="280">
                  <c:v>31.4</c:v>
                </c:pt>
                <c:pt idx="281">
                  <c:v>31.4</c:v>
                </c:pt>
                <c:pt idx="282">
                  <c:v>31.4</c:v>
                </c:pt>
                <c:pt idx="283">
                  <c:v>31.4</c:v>
                </c:pt>
                <c:pt idx="284">
                  <c:v>31.2</c:v>
                </c:pt>
                <c:pt idx="285">
                  <c:v>31.2</c:v>
                </c:pt>
                <c:pt idx="286">
                  <c:v>31.2</c:v>
                </c:pt>
                <c:pt idx="287">
                  <c:v>31.2</c:v>
                </c:pt>
                <c:pt idx="288">
                  <c:v>31.2</c:v>
                </c:pt>
                <c:pt idx="289">
                  <c:v>31.2</c:v>
                </c:pt>
                <c:pt idx="290">
                  <c:v>31.2</c:v>
                </c:pt>
                <c:pt idx="291">
                  <c:v>31.2</c:v>
                </c:pt>
                <c:pt idx="292">
                  <c:v>30.9</c:v>
                </c:pt>
                <c:pt idx="293">
                  <c:v>30.9</c:v>
                </c:pt>
                <c:pt idx="294">
                  <c:v>30.9</c:v>
                </c:pt>
                <c:pt idx="295">
                  <c:v>30.9</c:v>
                </c:pt>
                <c:pt idx="296">
                  <c:v>30.9</c:v>
                </c:pt>
                <c:pt idx="297">
                  <c:v>30.9</c:v>
                </c:pt>
                <c:pt idx="298">
                  <c:v>30.9</c:v>
                </c:pt>
                <c:pt idx="299">
                  <c:v>30.9</c:v>
                </c:pt>
                <c:pt idx="300">
                  <c:v>30.6</c:v>
                </c:pt>
                <c:pt idx="301">
                  <c:v>30.6</c:v>
                </c:pt>
                <c:pt idx="302">
                  <c:v>30.6</c:v>
                </c:pt>
                <c:pt idx="303">
                  <c:v>30.6</c:v>
                </c:pt>
                <c:pt idx="304">
                  <c:v>30.6</c:v>
                </c:pt>
                <c:pt idx="305">
                  <c:v>30.6</c:v>
                </c:pt>
                <c:pt idx="306">
                  <c:v>30.6</c:v>
                </c:pt>
                <c:pt idx="307">
                  <c:v>30.6</c:v>
                </c:pt>
                <c:pt idx="308">
                  <c:v>30.4</c:v>
                </c:pt>
                <c:pt idx="309">
                  <c:v>30.4</c:v>
                </c:pt>
                <c:pt idx="310">
                  <c:v>30.4</c:v>
                </c:pt>
                <c:pt idx="311">
                  <c:v>30.4</c:v>
                </c:pt>
                <c:pt idx="312">
                  <c:v>30.4</c:v>
                </c:pt>
                <c:pt idx="313">
                  <c:v>30.4</c:v>
                </c:pt>
                <c:pt idx="314">
                  <c:v>30.4</c:v>
                </c:pt>
                <c:pt idx="315">
                  <c:v>30.4</c:v>
                </c:pt>
                <c:pt idx="316">
                  <c:v>30.1</c:v>
                </c:pt>
                <c:pt idx="317">
                  <c:v>30.1</c:v>
                </c:pt>
                <c:pt idx="318">
                  <c:v>30.1</c:v>
                </c:pt>
                <c:pt idx="319">
                  <c:v>30.1</c:v>
                </c:pt>
                <c:pt idx="320">
                  <c:v>30.1</c:v>
                </c:pt>
                <c:pt idx="321">
                  <c:v>30.1</c:v>
                </c:pt>
                <c:pt idx="322">
                  <c:v>30.1</c:v>
                </c:pt>
                <c:pt idx="323">
                  <c:v>30.1</c:v>
                </c:pt>
                <c:pt idx="324">
                  <c:v>30.1</c:v>
                </c:pt>
                <c:pt idx="325">
                  <c:v>29.9</c:v>
                </c:pt>
                <c:pt idx="326">
                  <c:v>29.9</c:v>
                </c:pt>
                <c:pt idx="327">
                  <c:v>29.9</c:v>
                </c:pt>
                <c:pt idx="328">
                  <c:v>29.9</c:v>
                </c:pt>
                <c:pt idx="329">
                  <c:v>29.9</c:v>
                </c:pt>
                <c:pt idx="330">
                  <c:v>29.9</c:v>
                </c:pt>
                <c:pt idx="331">
                  <c:v>29.9</c:v>
                </c:pt>
                <c:pt idx="332">
                  <c:v>29.9</c:v>
                </c:pt>
                <c:pt idx="333">
                  <c:v>29.7</c:v>
                </c:pt>
                <c:pt idx="334">
                  <c:v>29.7</c:v>
                </c:pt>
                <c:pt idx="335">
                  <c:v>29.7</c:v>
                </c:pt>
                <c:pt idx="336">
                  <c:v>29.7</c:v>
                </c:pt>
                <c:pt idx="337">
                  <c:v>29.7</c:v>
                </c:pt>
                <c:pt idx="338">
                  <c:v>29.7</c:v>
                </c:pt>
                <c:pt idx="339">
                  <c:v>29.7</c:v>
                </c:pt>
                <c:pt idx="340">
                  <c:v>29.7</c:v>
                </c:pt>
                <c:pt idx="341">
                  <c:v>29.5</c:v>
                </c:pt>
                <c:pt idx="342">
                  <c:v>29.5</c:v>
                </c:pt>
                <c:pt idx="343">
                  <c:v>29.5</c:v>
                </c:pt>
                <c:pt idx="344">
                  <c:v>29.5</c:v>
                </c:pt>
                <c:pt idx="345">
                  <c:v>29.5</c:v>
                </c:pt>
                <c:pt idx="346">
                  <c:v>29.5</c:v>
                </c:pt>
                <c:pt idx="347">
                  <c:v>29.5</c:v>
                </c:pt>
                <c:pt idx="348">
                  <c:v>29.5</c:v>
                </c:pt>
                <c:pt idx="349">
                  <c:v>29.3</c:v>
                </c:pt>
                <c:pt idx="350">
                  <c:v>29.3</c:v>
                </c:pt>
                <c:pt idx="351">
                  <c:v>29.3</c:v>
                </c:pt>
                <c:pt idx="352">
                  <c:v>29.3</c:v>
                </c:pt>
                <c:pt idx="353">
                  <c:v>29.3</c:v>
                </c:pt>
                <c:pt idx="354">
                  <c:v>29.3</c:v>
                </c:pt>
                <c:pt idx="355">
                  <c:v>29.3</c:v>
                </c:pt>
                <c:pt idx="356">
                  <c:v>29.3</c:v>
                </c:pt>
                <c:pt idx="357">
                  <c:v>29.2</c:v>
                </c:pt>
                <c:pt idx="358">
                  <c:v>29.2</c:v>
                </c:pt>
                <c:pt idx="359">
                  <c:v>29.2</c:v>
                </c:pt>
                <c:pt idx="360">
                  <c:v>29.2</c:v>
                </c:pt>
                <c:pt idx="361">
                  <c:v>29.2</c:v>
                </c:pt>
                <c:pt idx="362">
                  <c:v>29.2</c:v>
                </c:pt>
                <c:pt idx="363">
                  <c:v>29.2</c:v>
                </c:pt>
                <c:pt idx="364">
                  <c:v>29.2</c:v>
                </c:pt>
                <c:pt idx="365">
                  <c:v>29.2</c:v>
                </c:pt>
                <c:pt idx="366">
                  <c:v>29</c:v>
                </c:pt>
                <c:pt idx="367">
                  <c:v>29</c:v>
                </c:pt>
                <c:pt idx="368">
                  <c:v>29</c:v>
                </c:pt>
                <c:pt idx="369">
                  <c:v>29</c:v>
                </c:pt>
                <c:pt idx="370">
                  <c:v>29</c:v>
                </c:pt>
                <c:pt idx="371">
                  <c:v>29</c:v>
                </c:pt>
                <c:pt idx="372">
                  <c:v>29</c:v>
                </c:pt>
                <c:pt idx="373">
                  <c:v>29</c:v>
                </c:pt>
                <c:pt idx="374">
                  <c:v>29</c:v>
                </c:pt>
                <c:pt idx="375">
                  <c:v>29</c:v>
                </c:pt>
                <c:pt idx="376">
                  <c:v>29</c:v>
                </c:pt>
                <c:pt idx="377">
                  <c:v>29</c:v>
                </c:pt>
                <c:pt idx="378">
                  <c:v>29</c:v>
                </c:pt>
                <c:pt idx="379">
                  <c:v>29</c:v>
                </c:pt>
                <c:pt idx="380">
                  <c:v>29</c:v>
                </c:pt>
                <c:pt idx="381">
                  <c:v>29</c:v>
                </c:pt>
                <c:pt idx="382">
                  <c:v>29.1</c:v>
                </c:pt>
                <c:pt idx="383">
                  <c:v>29.1</c:v>
                </c:pt>
                <c:pt idx="384">
                  <c:v>29.1</c:v>
                </c:pt>
                <c:pt idx="385">
                  <c:v>29.1</c:v>
                </c:pt>
                <c:pt idx="386">
                  <c:v>29.1</c:v>
                </c:pt>
                <c:pt idx="387">
                  <c:v>29.1</c:v>
                </c:pt>
                <c:pt idx="388">
                  <c:v>29.1</c:v>
                </c:pt>
                <c:pt idx="389">
                  <c:v>29.1</c:v>
                </c:pt>
                <c:pt idx="390">
                  <c:v>29.3</c:v>
                </c:pt>
                <c:pt idx="391">
                  <c:v>29.3</c:v>
                </c:pt>
                <c:pt idx="392">
                  <c:v>29.3</c:v>
                </c:pt>
                <c:pt idx="393">
                  <c:v>29.3</c:v>
                </c:pt>
                <c:pt idx="394">
                  <c:v>29.3</c:v>
                </c:pt>
                <c:pt idx="395">
                  <c:v>29.3</c:v>
                </c:pt>
                <c:pt idx="396">
                  <c:v>29.3</c:v>
                </c:pt>
                <c:pt idx="397">
                  <c:v>29.3</c:v>
                </c:pt>
                <c:pt idx="398">
                  <c:v>29.7</c:v>
                </c:pt>
                <c:pt idx="399">
                  <c:v>29.7</c:v>
                </c:pt>
                <c:pt idx="400">
                  <c:v>29.7</c:v>
                </c:pt>
                <c:pt idx="401">
                  <c:v>29.7</c:v>
                </c:pt>
                <c:pt idx="402">
                  <c:v>29.7</c:v>
                </c:pt>
                <c:pt idx="403">
                  <c:v>29.7</c:v>
                </c:pt>
                <c:pt idx="404">
                  <c:v>29.7</c:v>
                </c:pt>
                <c:pt idx="405">
                  <c:v>29.7</c:v>
                </c:pt>
                <c:pt idx="406">
                  <c:v>29.7</c:v>
                </c:pt>
                <c:pt idx="407">
                  <c:v>30.1</c:v>
                </c:pt>
                <c:pt idx="408">
                  <c:v>30.1</c:v>
                </c:pt>
                <c:pt idx="409">
                  <c:v>30.1</c:v>
                </c:pt>
                <c:pt idx="410">
                  <c:v>30.1</c:v>
                </c:pt>
                <c:pt idx="411">
                  <c:v>30.1</c:v>
                </c:pt>
                <c:pt idx="412">
                  <c:v>30.1</c:v>
                </c:pt>
                <c:pt idx="413">
                  <c:v>30.1</c:v>
                </c:pt>
                <c:pt idx="414">
                  <c:v>30.1</c:v>
                </c:pt>
                <c:pt idx="415">
                  <c:v>30.6</c:v>
                </c:pt>
                <c:pt idx="416">
                  <c:v>30.6</c:v>
                </c:pt>
                <c:pt idx="417">
                  <c:v>30.6</c:v>
                </c:pt>
                <c:pt idx="418">
                  <c:v>30.6</c:v>
                </c:pt>
                <c:pt idx="419">
                  <c:v>30.6</c:v>
                </c:pt>
                <c:pt idx="420">
                  <c:v>30.6</c:v>
                </c:pt>
                <c:pt idx="421">
                  <c:v>30.6</c:v>
                </c:pt>
                <c:pt idx="422">
                  <c:v>30.6</c:v>
                </c:pt>
                <c:pt idx="423">
                  <c:v>31.1</c:v>
                </c:pt>
                <c:pt idx="424">
                  <c:v>31.1</c:v>
                </c:pt>
                <c:pt idx="425">
                  <c:v>31.1</c:v>
                </c:pt>
                <c:pt idx="426">
                  <c:v>31.1</c:v>
                </c:pt>
                <c:pt idx="427">
                  <c:v>31.1</c:v>
                </c:pt>
                <c:pt idx="428">
                  <c:v>31.1</c:v>
                </c:pt>
                <c:pt idx="429">
                  <c:v>31.1</c:v>
                </c:pt>
                <c:pt idx="430">
                  <c:v>31.1</c:v>
                </c:pt>
                <c:pt idx="431">
                  <c:v>31.7</c:v>
                </c:pt>
                <c:pt idx="432">
                  <c:v>31.7</c:v>
                </c:pt>
                <c:pt idx="433">
                  <c:v>31.7</c:v>
                </c:pt>
                <c:pt idx="434">
                  <c:v>31.7</c:v>
                </c:pt>
                <c:pt idx="435">
                  <c:v>31.7</c:v>
                </c:pt>
                <c:pt idx="436">
                  <c:v>31.7</c:v>
                </c:pt>
                <c:pt idx="437">
                  <c:v>31.7</c:v>
                </c:pt>
                <c:pt idx="438">
                  <c:v>31.7</c:v>
                </c:pt>
                <c:pt idx="439">
                  <c:v>32.200000000000003</c:v>
                </c:pt>
                <c:pt idx="440">
                  <c:v>32.200000000000003</c:v>
                </c:pt>
                <c:pt idx="441">
                  <c:v>32.200000000000003</c:v>
                </c:pt>
                <c:pt idx="442">
                  <c:v>32.200000000000003</c:v>
                </c:pt>
                <c:pt idx="443">
                  <c:v>32.200000000000003</c:v>
                </c:pt>
                <c:pt idx="444">
                  <c:v>32.200000000000003</c:v>
                </c:pt>
                <c:pt idx="445">
                  <c:v>32.200000000000003</c:v>
                </c:pt>
                <c:pt idx="446">
                  <c:v>32.200000000000003</c:v>
                </c:pt>
                <c:pt idx="447">
                  <c:v>32.5</c:v>
                </c:pt>
                <c:pt idx="448">
                  <c:v>32.5</c:v>
                </c:pt>
                <c:pt idx="449">
                  <c:v>32.5</c:v>
                </c:pt>
                <c:pt idx="450">
                  <c:v>32.5</c:v>
                </c:pt>
                <c:pt idx="451">
                  <c:v>32.5</c:v>
                </c:pt>
                <c:pt idx="452">
                  <c:v>32.5</c:v>
                </c:pt>
                <c:pt idx="453">
                  <c:v>32.5</c:v>
                </c:pt>
                <c:pt idx="454">
                  <c:v>32.5</c:v>
                </c:pt>
                <c:pt idx="455">
                  <c:v>32.5</c:v>
                </c:pt>
                <c:pt idx="456">
                  <c:v>32.9</c:v>
                </c:pt>
                <c:pt idx="457">
                  <c:v>32.9</c:v>
                </c:pt>
                <c:pt idx="458">
                  <c:v>32.9</c:v>
                </c:pt>
                <c:pt idx="459">
                  <c:v>32.9</c:v>
                </c:pt>
                <c:pt idx="460">
                  <c:v>32.9</c:v>
                </c:pt>
                <c:pt idx="461">
                  <c:v>32.9</c:v>
                </c:pt>
                <c:pt idx="462">
                  <c:v>32.9</c:v>
                </c:pt>
                <c:pt idx="463">
                  <c:v>32.9</c:v>
                </c:pt>
                <c:pt idx="464">
                  <c:v>33</c:v>
                </c:pt>
                <c:pt idx="465">
                  <c:v>33</c:v>
                </c:pt>
                <c:pt idx="466">
                  <c:v>33</c:v>
                </c:pt>
                <c:pt idx="467">
                  <c:v>33</c:v>
                </c:pt>
                <c:pt idx="468">
                  <c:v>33</c:v>
                </c:pt>
                <c:pt idx="469">
                  <c:v>33</c:v>
                </c:pt>
                <c:pt idx="470">
                  <c:v>33</c:v>
                </c:pt>
                <c:pt idx="471">
                  <c:v>33</c:v>
                </c:pt>
                <c:pt idx="472">
                  <c:v>33.1</c:v>
                </c:pt>
                <c:pt idx="473">
                  <c:v>33.1</c:v>
                </c:pt>
                <c:pt idx="474">
                  <c:v>33.1</c:v>
                </c:pt>
                <c:pt idx="475">
                  <c:v>33.1</c:v>
                </c:pt>
                <c:pt idx="476">
                  <c:v>33.1</c:v>
                </c:pt>
                <c:pt idx="477">
                  <c:v>33.1</c:v>
                </c:pt>
                <c:pt idx="478">
                  <c:v>33.1</c:v>
                </c:pt>
                <c:pt idx="479">
                  <c:v>33.1</c:v>
                </c:pt>
                <c:pt idx="480">
                  <c:v>33</c:v>
                </c:pt>
                <c:pt idx="481">
                  <c:v>33</c:v>
                </c:pt>
                <c:pt idx="482">
                  <c:v>33</c:v>
                </c:pt>
                <c:pt idx="483">
                  <c:v>33</c:v>
                </c:pt>
                <c:pt idx="484">
                  <c:v>33</c:v>
                </c:pt>
                <c:pt idx="485">
                  <c:v>33</c:v>
                </c:pt>
                <c:pt idx="486">
                  <c:v>33</c:v>
                </c:pt>
                <c:pt idx="487">
                  <c:v>33</c:v>
                </c:pt>
                <c:pt idx="488">
                  <c:v>33</c:v>
                </c:pt>
                <c:pt idx="489">
                  <c:v>33</c:v>
                </c:pt>
                <c:pt idx="490">
                  <c:v>33</c:v>
                </c:pt>
                <c:pt idx="491">
                  <c:v>33</c:v>
                </c:pt>
                <c:pt idx="492">
                  <c:v>33</c:v>
                </c:pt>
                <c:pt idx="493">
                  <c:v>33</c:v>
                </c:pt>
                <c:pt idx="494">
                  <c:v>33</c:v>
                </c:pt>
                <c:pt idx="495">
                  <c:v>33</c:v>
                </c:pt>
                <c:pt idx="496">
                  <c:v>33</c:v>
                </c:pt>
                <c:pt idx="497">
                  <c:v>32.700000000000003</c:v>
                </c:pt>
                <c:pt idx="498">
                  <c:v>32.700000000000003</c:v>
                </c:pt>
                <c:pt idx="499">
                  <c:v>32.700000000000003</c:v>
                </c:pt>
                <c:pt idx="500">
                  <c:v>32.700000000000003</c:v>
                </c:pt>
                <c:pt idx="501">
                  <c:v>32.700000000000003</c:v>
                </c:pt>
                <c:pt idx="502">
                  <c:v>32.700000000000003</c:v>
                </c:pt>
                <c:pt idx="503">
                  <c:v>32.700000000000003</c:v>
                </c:pt>
                <c:pt idx="504">
                  <c:v>32.700000000000003</c:v>
                </c:pt>
                <c:pt idx="505">
                  <c:v>32.700000000000003</c:v>
                </c:pt>
                <c:pt idx="506">
                  <c:v>32.700000000000003</c:v>
                </c:pt>
                <c:pt idx="507">
                  <c:v>32.700000000000003</c:v>
                </c:pt>
                <c:pt idx="508">
                  <c:v>32.700000000000003</c:v>
                </c:pt>
                <c:pt idx="509">
                  <c:v>32.700000000000003</c:v>
                </c:pt>
                <c:pt idx="510">
                  <c:v>32.700000000000003</c:v>
                </c:pt>
                <c:pt idx="511">
                  <c:v>32.700000000000003</c:v>
                </c:pt>
                <c:pt idx="512">
                  <c:v>32.700000000000003</c:v>
                </c:pt>
                <c:pt idx="513">
                  <c:v>32.4</c:v>
                </c:pt>
                <c:pt idx="514">
                  <c:v>32.4</c:v>
                </c:pt>
                <c:pt idx="515">
                  <c:v>32.4</c:v>
                </c:pt>
                <c:pt idx="516">
                  <c:v>32.4</c:v>
                </c:pt>
                <c:pt idx="517">
                  <c:v>32.4</c:v>
                </c:pt>
                <c:pt idx="518">
                  <c:v>32.4</c:v>
                </c:pt>
                <c:pt idx="519">
                  <c:v>32.4</c:v>
                </c:pt>
                <c:pt idx="520">
                  <c:v>32.4</c:v>
                </c:pt>
                <c:pt idx="521">
                  <c:v>32.200000000000003</c:v>
                </c:pt>
                <c:pt idx="522">
                  <c:v>32.200000000000003</c:v>
                </c:pt>
                <c:pt idx="523">
                  <c:v>32.200000000000003</c:v>
                </c:pt>
                <c:pt idx="524">
                  <c:v>32.200000000000003</c:v>
                </c:pt>
                <c:pt idx="525">
                  <c:v>32.200000000000003</c:v>
                </c:pt>
                <c:pt idx="526">
                  <c:v>32.200000000000003</c:v>
                </c:pt>
                <c:pt idx="527">
                  <c:v>32.200000000000003</c:v>
                </c:pt>
                <c:pt idx="528">
                  <c:v>32.200000000000003</c:v>
                </c:pt>
                <c:pt idx="529">
                  <c:v>32</c:v>
                </c:pt>
                <c:pt idx="530">
                  <c:v>32</c:v>
                </c:pt>
                <c:pt idx="531">
                  <c:v>32</c:v>
                </c:pt>
                <c:pt idx="532">
                  <c:v>32</c:v>
                </c:pt>
                <c:pt idx="533">
                  <c:v>32</c:v>
                </c:pt>
                <c:pt idx="534">
                  <c:v>32</c:v>
                </c:pt>
                <c:pt idx="535">
                  <c:v>32</c:v>
                </c:pt>
                <c:pt idx="536">
                  <c:v>32</c:v>
                </c:pt>
                <c:pt idx="537">
                  <c:v>32</c:v>
                </c:pt>
                <c:pt idx="538">
                  <c:v>31.8</c:v>
                </c:pt>
                <c:pt idx="539">
                  <c:v>31.8</c:v>
                </c:pt>
                <c:pt idx="540">
                  <c:v>31.8</c:v>
                </c:pt>
                <c:pt idx="541">
                  <c:v>31.8</c:v>
                </c:pt>
                <c:pt idx="542">
                  <c:v>31.8</c:v>
                </c:pt>
                <c:pt idx="543">
                  <c:v>31.8</c:v>
                </c:pt>
                <c:pt idx="544">
                  <c:v>31.8</c:v>
                </c:pt>
                <c:pt idx="545">
                  <c:v>31.8</c:v>
                </c:pt>
                <c:pt idx="546">
                  <c:v>31.5</c:v>
                </c:pt>
                <c:pt idx="547">
                  <c:v>31.5</c:v>
                </c:pt>
                <c:pt idx="548">
                  <c:v>31.5</c:v>
                </c:pt>
                <c:pt idx="549">
                  <c:v>31.5</c:v>
                </c:pt>
                <c:pt idx="550">
                  <c:v>31.5</c:v>
                </c:pt>
                <c:pt idx="551">
                  <c:v>31.5</c:v>
                </c:pt>
                <c:pt idx="552">
                  <c:v>31.5</c:v>
                </c:pt>
                <c:pt idx="553">
                  <c:v>31.5</c:v>
                </c:pt>
                <c:pt idx="554">
                  <c:v>31.2</c:v>
                </c:pt>
                <c:pt idx="555">
                  <c:v>31.2</c:v>
                </c:pt>
                <c:pt idx="556">
                  <c:v>31.2</c:v>
                </c:pt>
                <c:pt idx="557">
                  <c:v>31.2</c:v>
                </c:pt>
                <c:pt idx="558">
                  <c:v>31.2</c:v>
                </c:pt>
                <c:pt idx="559">
                  <c:v>31.2</c:v>
                </c:pt>
                <c:pt idx="560">
                  <c:v>31.2</c:v>
                </c:pt>
                <c:pt idx="561">
                  <c:v>31.2</c:v>
                </c:pt>
                <c:pt idx="562">
                  <c:v>31.1</c:v>
                </c:pt>
                <c:pt idx="563">
                  <c:v>31.1</c:v>
                </c:pt>
                <c:pt idx="564">
                  <c:v>31.1</c:v>
                </c:pt>
                <c:pt idx="565">
                  <c:v>31.1</c:v>
                </c:pt>
                <c:pt idx="566">
                  <c:v>31.1</c:v>
                </c:pt>
                <c:pt idx="567">
                  <c:v>31.1</c:v>
                </c:pt>
                <c:pt idx="568">
                  <c:v>31.1</c:v>
                </c:pt>
                <c:pt idx="569">
                  <c:v>31.1</c:v>
                </c:pt>
                <c:pt idx="570">
                  <c:v>30.8</c:v>
                </c:pt>
                <c:pt idx="571">
                  <c:v>30.8</c:v>
                </c:pt>
                <c:pt idx="572">
                  <c:v>30.8</c:v>
                </c:pt>
                <c:pt idx="573">
                  <c:v>30.8</c:v>
                </c:pt>
                <c:pt idx="574">
                  <c:v>30.8</c:v>
                </c:pt>
                <c:pt idx="575">
                  <c:v>30.8</c:v>
                </c:pt>
                <c:pt idx="576">
                  <c:v>30.8</c:v>
                </c:pt>
                <c:pt idx="577">
                  <c:v>30.8</c:v>
                </c:pt>
                <c:pt idx="578">
                  <c:v>30.7</c:v>
                </c:pt>
                <c:pt idx="579">
                  <c:v>30.7</c:v>
                </c:pt>
                <c:pt idx="580">
                  <c:v>30.7</c:v>
                </c:pt>
                <c:pt idx="581">
                  <c:v>30.7</c:v>
                </c:pt>
                <c:pt idx="582">
                  <c:v>30.7</c:v>
                </c:pt>
                <c:pt idx="583">
                  <c:v>30.7</c:v>
                </c:pt>
                <c:pt idx="584">
                  <c:v>30.7</c:v>
                </c:pt>
                <c:pt idx="585">
                  <c:v>30.7</c:v>
                </c:pt>
                <c:pt idx="586">
                  <c:v>30.7</c:v>
                </c:pt>
                <c:pt idx="587">
                  <c:v>30.5</c:v>
                </c:pt>
                <c:pt idx="588">
                  <c:v>30.5</c:v>
                </c:pt>
                <c:pt idx="589">
                  <c:v>30.5</c:v>
                </c:pt>
                <c:pt idx="590">
                  <c:v>30.5</c:v>
                </c:pt>
                <c:pt idx="591">
                  <c:v>30.5</c:v>
                </c:pt>
                <c:pt idx="592">
                  <c:v>30.5</c:v>
                </c:pt>
                <c:pt idx="593">
                  <c:v>30.5</c:v>
                </c:pt>
                <c:pt idx="594">
                  <c:v>30.5</c:v>
                </c:pt>
                <c:pt idx="595">
                  <c:v>30.4</c:v>
                </c:pt>
                <c:pt idx="596">
                  <c:v>30.4</c:v>
                </c:pt>
                <c:pt idx="597">
                  <c:v>30.4</c:v>
                </c:pt>
                <c:pt idx="598">
                  <c:v>30.4</c:v>
                </c:pt>
                <c:pt idx="599">
                  <c:v>30.4</c:v>
                </c:pt>
                <c:pt idx="600">
                  <c:v>30.4</c:v>
                </c:pt>
                <c:pt idx="601">
                  <c:v>30.4</c:v>
                </c:pt>
                <c:pt idx="602">
                  <c:v>30.4</c:v>
                </c:pt>
                <c:pt idx="603">
                  <c:v>30.2</c:v>
                </c:pt>
                <c:pt idx="604">
                  <c:v>30.2</c:v>
                </c:pt>
                <c:pt idx="605">
                  <c:v>30.2</c:v>
                </c:pt>
                <c:pt idx="606">
                  <c:v>30.2</c:v>
                </c:pt>
                <c:pt idx="607">
                  <c:v>30.2</c:v>
                </c:pt>
                <c:pt idx="608">
                  <c:v>30.2</c:v>
                </c:pt>
                <c:pt idx="609">
                  <c:v>30.2</c:v>
                </c:pt>
                <c:pt idx="610">
                  <c:v>30.2</c:v>
                </c:pt>
                <c:pt idx="611">
                  <c:v>30.1</c:v>
                </c:pt>
                <c:pt idx="612">
                  <c:v>30.1</c:v>
                </c:pt>
                <c:pt idx="613">
                  <c:v>30.1</c:v>
                </c:pt>
                <c:pt idx="614">
                  <c:v>30.1</c:v>
                </c:pt>
                <c:pt idx="615">
                  <c:v>30.1</c:v>
                </c:pt>
                <c:pt idx="616">
                  <c:v>30.1</c:v>
                </c:pt>
                <c:pt idx="617">
                  <c:v>30.1</c:v>
                </c:pt>
                <c:pt idx="618">
                  <c:v>30.1</c:v>
                </c:pt>
                <c:pt idx="619">
                  <c:v>30</c:v>
                </c:pt>
                <c:pt idx="620">
                  <c:v>30</c:v>
                </c:pt>
                <c:pt idx="621">
                  <c:v>30</c:v>
                </c:pt>
                <c:pt idx="622">
                  <c:v>30</c:v>
                </c:pt>
                <c:pt idx="623">
                  <c:v>30</c:v>
                </c:pt>
                <c:pt idx="624">
                  <c:v>30</c:v>
                </c:pt>
                <c:pt idx="625">
                  <c:v>30</c:v>
                </c:pt>
                <c:pt idx="626">
                  <c:v>30</c:v>
                </c:pt>
                <c:pt idx="627">
                  <c:v>30</c:v>
                </c:pt>
                <c:pt idx="628">
                  <c:v>29.9</c:v>
                </c:pt>
                <c:pt idx="629">
                  <c:v>29.9</c:v>
                </c:pt>
                <c:pt idx="630">
                  <c:v>29.9</c:v>
                </c:pt>
                <c:pt idx="631">
                  <c:v>29.9</c:v>
                </c:pt>
                <c:pt idx="632">
                  <c:v>29.9</c:v>
                </c:pt>
                <c:pt idx="633">
                  <c:v>29.9</c:v>
                </c:pt>
                <c:pt idx="634">
                  <c:v>29.9</c:v>
                </c:pt>
                <c:pt idx="635">
                  <c:v>29.9</c:v>
                </c:pt>
                <c:pt idx="636">
                  <c:v>29.9</c:v>
                </c:pt>
                <c:pt idx="637">
                  <c:v>29.9</c:v>
                </c:pt>
                <c:pt idx="638">
                  <c:v>29.9</c:v>
                </c:pt>
                <c:pt idx="639">
                  <c:v>29.9</c:v>
                </c:pt>
                <c:pt idx="640">
                  <c:v>29.9</c:v>
                </c:pt>
                <c:pt idx="641">
                  <c:v>29.9</c:v>
                </c:pt>
                <c:pt idx="642">
                  <c:v>29.9</c:v>
                </c:pt>
                <c:pt idx="643">
                  <c:v>29.9</c:v>
                </c:pt>
                <c:pt idx="644">
                  <c:v>29.8</c:v>
                </c:pt>
                <c:pt idx="645">
                  <c:v>29.8</c:v>
                </c:pt>
                <c:pt idx="646">
                  <c:v>29.8</c:v>
                </c:pt>
                <c:pt idx="647">
                  <c:v>29.8</c:v>
                </c:pt>
                <c:pt idx="648">
                  <c:v>29.8</c:v>
                </c:pt>
                <c:pt idx="649">
                  <c:v>29.8</c:v>
                </c:pt>
                <c:pt idx="650">
                  <c:v>29.8</c:v>
                </c:pt>
                <c:pt idx="651">
                  <c:v>29.8</c:v>
                </c:pt>
                <c:pt idx="652">
                  <c:v>29.8</c:v>
                </c:pt>
                <c:pt idx="653">
                  <c:v>29.8</c:v>
                </c:pt>
                <c:pt idx="654">
                  <c:v>29.8</c:v>
                </c:pt>
                <c:pt idx="655">
                  <c:v>29.8</c:v>
                </c:pt>
                <c:pt idx="656">
                  <c:v>29.8</c:v>
                </c:pt>
                <c:pt idx="657">
                  <c:v>29.8</c:v>
                </c:pt>
                <c:pt idx="658">
                  <c:v>29.8</c:v>
                </c:pt>
                <c:pt idx="659">
                  <c:v>29.8</c:v>
                </c:pt>
                <c:pt idx="660">
                  <c:v>29.8</c:v>
                </c:pt>
                <c:pt idx="661">
                  <c:v>29.8</c:v>
                </c:pt>
                <c:pt idx="662">
                  <c:v>29.8</c:v>
                </c:pt>
                <c:pt idx="663">
                  <c:v>29.8</c:v>
                </c:pt>
                <c:pt idx="664">
                  <c:v>29.8</c:v>
                </c:pt>
                <c:pt idx="665">
                  <c:v>29.8</c:v>
                </c:pt>
                <c:pt idx="666">
                  <c:v>29.8</c:v>
                </c:pt>
                <c:pt idx="667">
                  <c:v>29.8</c:v>
                </c:pt>
                <c:pt idx="668">
                  <c:v>29.8</c:v>
                </c:pt>
                <c:pt idx="669">
                  <c:v>29.8</c:v>
                </c:pt>
                <c:pt idx="670">
                  <c:v>29.8</c:v>
                </c:pt>
                <c:pt idx="671">
                  <c:v>29.8</c:v>
                </c:pt>
                <c:pt idx="672">
                  <c:v>29.8</c:v>
                </c:pt>
                <c:pt idx="673">
                  <c:v>29.8</c:v>
                </c:pt>
                <c:pt idx="674">
                  <c:v>29.8</c:v>
                </c:pt>
                <c:pt idx="675">
                  <c:v>29.8</c:v>
                </c:pt>
                <c:pt idx="676">
                  <c:v>29.8</c:v>
                </c:pt>
                <c:pt idx="677">
                  <c:v>29.8</c:v>
                </c:pt>
                <c:pt idx="678">
                  <c:v>29.8</c:v>
                </c:pt>
                <c:pt idx="679">
                  <c:v>29.8</c:v>
                </c:pt>
                <c:pt idx="680">
                  <c:v>29.8</c:v>
                </c:pt>
                <c:pt idx="681">
                  <c:v>29.8</c:v>
                </c:pt>
                <c:pt idx="682">
                  <c:v>29.8</c:v>
                </c:pt>
                <c:pt idx="683">
                  <c:v>29.8</c:v>
                </c:pt>
                <c:pt idx="684">
                  <c:v>29.8</c:v>
                </c:pt>
                <c:pt idx="685">
                  <c:v>29.6</c:v>
                </c:pt>
                <c:pt idx="686">
                  <c:v>29.6</c:v>
                </c:pt>
                <c:pt idx="687">
                  <c:v>29.6</c:v>
                </c:pt>
                <c:pt idx="688">
                  <c:v>29.6</c:v>
                </c:pt>
                <c:pt idx="689">
                  <c:v>29.6</c:v>
                </c:pt>
                <c:pt idx="690">
                  <c:v>29.6</c:v>
                </c:pt>
                <c:pt idx="691">
                  <c:v>29.6</c:v>
                </c:pt>
                <c:pt idx="692">
                  <c:v>29.6</c:v>
                </c:pt>
                <c:pt idx="693">
                  <c:v>29.6</c:v>
                </c:pt>
                <c:pt idx="694">
                  <c:v>29.6</c:v>
                </c:pt>
                <c:pt idx="695">
                  <c:v>29.6</c:v>
                </c:pt>
                <c:pt idx="696">
                  <c:v>29.6</c:v>
                </c:pt>
                <c:pt idx="697">
                  <c:v>29.6</c:v>
                </c:pt>
                <c:pt idx="698">
                  <c:v>29.6</c:v>
                </c:pt>
                <c:pt idx="699">
                  <c:v>29.6</c:v>
                </c:pt>
                <c:pt idx="700">
                  <c:v>29.6</c:v>
                </c:pt>
                <c:pt idx="701">
                  <c:v>29.6</c:v>
                </c:pt>
                <c:pt idx="702">
                  <c:v>29.6</c:v>
                </c:pt>
                <c:pt idx="703">
                  <c:v>29.6</c:v>
                </c:pt>
                <c:pt idx="704">
                  <c:v>29.6</c:v>
                </c:pt>
                <c:pt idx="705">
                  <c:v>29.6</c:v>
                </c:pt>
                <c:pt idx="706">
                  <c:v>29.6</c:v>
                </c:pt>
                <c:pt idx="707">
                  <c:v>29.6</c:v>
                </c:pt>
                <c:pt idx="708">
                  <c:v>29.6</c:v>
                </c:pt>
                <c:pt idx="709">
                  <c:v>29.6</c:v>
                </c:pt>
                <c:pt idx="710">
                  <c:v>29.6</c:v>
                </c:pt>
                <c:pt idx="711">
                  <c:v>29.6</c:v>
                </c:pt>
                <c:pt idx="712">
                  <c:v>29.6</c:v>
                </c:pt>
                <c:pt idx="713">
                  <c:v>29.6</c:v>
                </c:pt>
                <c:pt idx="714">
                  <c:v>29.6</c:v>
                </c:pt>
                <c:pt idx="715">
                  <c:v>29.6</c:v>
                </c:pt>
                <c:pt idx="716">
                  <c:v>29.6</c:v>
                </c:pt>
                <c:pt idx="717">
                  <c:v>29.6</c:v>
                </c:pt>
                <c:pt idx="718">
                  <c:v>29.6</c:v>
                </c:pt>
                <c:pt idx="719">
                  <c:v>29.6</c:v>
                </c:pt>
                <c:pt idx="720">
                  <c:v>29.6</c:v>
                </c:pt>
                <c:pt idx="721">
                  <c:v>29.6</c:v>
                </c:pt>
                <c:pt idx="722">
                  <c:v>29.6</c:v>
                </c:pt>
                <c:pt idx="723">
                  <c:v>29.6</c:v>
                </c:pt>
                <c:pt idx="724">
                  <c:v>29.6</c:v>
                </c:pt>
                <c:pt idx="725">
                  <c:v>29.6</c:v>
                </c:pt>
                <c:pt idx="726">
                  <c:v>29.6</c:v>
                </c:pt>
                <c:pt idx="727">
                  <c:v>29.6</c:v>
                </c:pt>
                <c:pt idx="728">
                  <c:v>29.6</c:v>
                </c:pt>
                <c:pt idx="729">
                  <c:v>29.6</c:v>
                </c:pt>
                <c:pt idx="730">
                  <c:v>29.6</c:v>
                </c:pt>
                <c:pt idx="731">
                  <c:v>29.6</c:v>
                </c:pt>
                <c:pt idx="732">
                  <c:v>29.6</c:v>
                </c:pt>
                <c:pt idx="733">
                  <c:v>29.6</c:v>
                </c:pt>
                <c:pt idx="734">
                  <c:v>29.6</c:v>
                </c:pt>
                <c:pt idx="735">
                  <c:v>29.6</c:v>
                </c:pt>
                <c:pt idx="736">
                  <c:v>29.6</c:v>
                </c:pt>
                <c:pt idx="737">
                  <c:v>29.6</c:v>
                </c:pt>
                <c:pt idx="738">
                  <c:v>29.6</c:v>
                </c:pt>
                <c:pt idx="739">
                  <c:v>29.6</c:v>
                </c:pt>
                <c:pt idx="740">
                  <c:v>29.6</c:v>
                </c:pt>
                <c:pt idx="741">
                  <c:v>29.6</c:v>
                </c:pt>
                <c:pt idx="742">
                  <c:v>29.6</c:v>
                </c:pt>
                <c:pt idx="743">
                  <c:v>29.6</c:v>
                </c:pt>
                <c:pt idx="744">
                  <c:v>29.6</c:v>
                </c:pt>
                <c:pt idx="745">
                  <c:v>29.6</c:v>
                </c:pt>
                <c:pt idx="746">
                  <c:v>29.6</c:v>
                </c:pt>
                <c:pt idx="747">
                  <c:v>29.6</c:v>
                </c:pt>
                <c:pt idx="748">
                  <c:v>29.6</c:v>
                </c:pt>
                <c:pt idx="749">
                  <c:v>29.8</c:v>
                </c:pt>
                <c:pt idx="750">
                  <c:v>29.8</c:v>
                </c:pt>
                <c:pt idx="751">
                  <c:v>29.8</c:v>
                </c:pt>
                <c:pt idx="752">
                  <c:v>29.8</c:v>
                </c:pt>
                <c:pt idx="753">
                  <c:v>29.8</c:v>
                </c:pt>
                <c:pt idx="754">
                  <c:v>29.8</c:v>
                </c:pt>
                <c:pt idx="755">
                  <c:v>29.8</c:v>
                </c:pt>
                <c:pt idx="756">
                  <c:v>29.8</c:v>
                </c:pt>
                <c:pt idx="757">
                  <c:v>29.9</c:v>
                </c:pt>
                <c:pt idx="758">
                  <c:v>29.9</c:v>
                </c:pt>
                <c:pt idx="759">
                  <c:v>29.9</c:v>
                </c:pt>
                <c:pt idx="760">
                  <c:v>29.9</c:v>
                </c:pt>
                <c:pt idx="761">
                  <c:v>29.9</c:v>
                </c:pt>
                <c:pt idx="762">
                  <c:v>29.9</c:v>
                </c:pt>
                <c:pt idx="763">
                  <c:v>29.9</c:v>
                </c:pt>
                <c:pt idx="764">
                  <c:v>29.9</c:v>
                </c:pt>
                <c:pt idx="765">
                  <c:v>30</c:v>
                </c:pt>
                <c:pt idx="766">
                  <c:v>30</c:v>
                </c:pt>
                <c:pt idx="767">
                  <c:v>30</c:v>
                </c:pt>
                <c:pt idx="768">
                  <c:v>30</c:v>
                </c:pt>
                <c:pt idx="769">
                  <c:v>30</c:v>
                </c:pt>
                <c:pt idx="770">
                  <c:v>30</c:v>
                </c:pt>
                <c:pt idx="771">
                  <c:v>30</c:v>
                </c:pt>
                <c:pt idx="772">
                  <c:v>30</c:v>
                </c:pt>
                <c:pt idx="773">
                  <c:v>30</c:v>
                </c:pt>
                <c:pt idx="774">
                  <c:v>30.1</c:v>
                </c:pt>
                <c:pt idx="775">
                  <c:v>30.1</c:v>
                </c:pt>
                <c:pt idx="776">
                  <c:v>30.1</c:v>
                </c:pt>
                <c:pt idx="777">
                  <c:v>30.1</c:v>
                </c:pt>
                <c:pt idx="778">
                  <c:v>30.1</c:v>
                </c:pt>
                <c:pt idx="779">
                  <c:v>30.1</c:v>
                </c:pt>
                <c:pt idx="780">
                  <c:v>30.1</c:v>
                </c:pt>
                <c:pt idx="781">
                  <c:v>30.1</c:v>
                </c:pt>
                <c:pt idx="782">
                  <c:v>30.2</c:v>
                </c:pt>
                <c:pt idx="783">
                  <c:v>30.2</c:v>
                </c:pt>
                <c:pt idx="784">
                  <c:v>30.2</c:v>
                </c:pt>
                <c:pt idx="785">
                  <c:v>30.2</c:v>
                </c:pt>
                <c:pt idx="786">
                  <c:v>30.2</c:v>
                </c:pt>
                <c:pt idx="787">
                  <c:v>30.2</c:v>
                </c:pt>
                <c:pt idx="788">
                  <c:v>30.2</c:v>
                </c:pt>
                <c:pt idx="789">
                  <c:v>30.2</c:v>
                </c:pt>
                <c:pt idx="790">
                  <c:v>30.4</c:v>
                </c:pt>
                <c:pt idx="791">
                  <c:v>30.4</c:v>
                </c:pt>
                <c:pt idx="792">
                  <c:v>30.4</c:v>
                </c:pt>
                <c:pt idx="793">
                  <c:v>30.4</c:v>
                </c:pt>
                <c:pt idx="794">
                  <c:v>30.4</c:v>
                </c:pt>
                <c:pt idx="795">
                  <c:v>30.4</c:v>
                </c:pt>
                <c:pt idx="796">
                  <c:v>30.4</c:v>
                </c:pt>
                <c:pt idx="797">
                  <c:v>30.4</c:v>
                </c:pt>
                <c:pt idx="798">
                  <c:v>30.5</c:v>
                </c:pt>
                <c:pt idx="799">
                  <c:v>30.5</c:v>
                </c:pt>
                <c:pt idx="800">
                  <c:v>30.5</c:v>
                </c:pt>
                <c:pt idx="801">
                  <c:v>30.5</c:v>
                </c:pt>
                <c:pt idx="802">
                  <c:v>30.5</c:v>
                </c:pt>
                <c:pt idx="803">
                  <c:v>30.5</c:v>
                </c:pt>
                <c:pt idx="804">
                  <c:v>30.5</c:v>
                </c:pt>
                <c:pt idx="805">
                  <c:v>30.5</c:v>
                </c:pt>
                <c:pt idx="806">
                  <c:v>30.5</c:v>
                </c:pt>
                <c:pt idx="807">
                  <c:v>30.5</c:v>
                </c:pt>
                <c:pt idx="808">
                  <c:v>30.5</c:v>
                </c:pt>
                <c:pt idx="809">
                  <c:v>30.5</c:v>
                </c:pt>
                <c:pt idx="810">
                  <c:v>30.5</c:v>
                </c:pt>
                <c:pt idx="811">
                  <c:v>30.5</c:v>
                </c:pt>
                <c:pt idx="812">
                  <c:v>30.5</c:v>
                </c:pt>
                <c:pt idx="813">
                  <c:v>30.5</c:v>
                </c:pt>
                <c:pt idx="814">
                  <c:v>30.5</c:v>
                </c:pt>
                <c:pt idx="815">
                  <c:v>30.5</c:v>
                </c:pt>
                <c:pt idx="816">
                  <c:v>30.5</c:v>
                </c:pt>
                <c:pt idx="817">
                  <c:v>30.5</c:v>
                </c:pt>
                <c:pt idx="818">
                  <c:v>30.5</c:v>
                </c:pt>
                <c:pt idx="819">
                  <c:v>30.5</c:v>
                </c:pt>
                <c:pt idx="820">
                  <c:v>30.5</c:v>
                </c:pt>
                <c:pt idx="821">
                  <c:v>30.5</c:v>
                </c:pt>
                <c:pt idx="822">
                  <c:v>30.5</c:v>
                </c:pt>
                <c:pt idx="823">
                  <c:v>30.5</c:v>
                </c:pt>
                <c:pt idx="824">
                  <c:v>30.5</c:v>
                </c:pt>
                <c:pt idx="825">
                  <c:v>30.5</c:v>
                </c:pt>
                <c:pt idx="826">
                  <c:v>30.5</c:v>
                </c:pt>
                <c:pt idx="827">
                  <c:v>30.5</c:v>
                </c:pt>
                <c:pt idx="828">
                  <c:v>30.5</c:v>
                </c:pt>
                <c:pt idx="829">
                  <c:v>30.5</c:v>
                </c:pt>
                <c:pt idx="830">
                  <c:v>30.5</c:v>
                </c:pt>
                <c:pt idx="831">
                  <c:v>30.4</c:v>
                </c:pt>
                <c:pt idx="832">
                  <c:v>30.4</c:v>
                </c:pt>
                <c:pt idx="833">
                  <c:v>30.4</c:v>
                </c:pt>
                <c:pt idx="834">
                  <c:v>30.4</c:v>
                </c:pt>
                <c:pt idx="835">
                  <c:v>30.4</c:v>
                </c:pt>
                <c:pt idx="836">
                  <c:v>30.4</c:v>
                </c:pt>
                <c:pt idx="837">
                  <c:v>30.4</c:v>
                </c:pt>
                <c:pt idx="838">
                  <c:v>30.4</c:v>
                </c:pt>
                <c:pt idx="839">
                  <c:v>30.4</c:v>
                </c:pt>
                <c:pt idx="840">
                  <c:v>30.4</c:v>
                </c:pt>
                <c:pt idx="841">
                  <c:v>30.4</c:v>
                </c:pt>
                <c:pt idx="842">
                  <c:v>30.4</c:v>
                </c:pt>
                <c:pt idx="843">
                  <c:v>30.4</c:v>
                </c:pt>
                <c:pt idx="844">
                  <c:v>30.4</c:v>
                </c:pt>
                <c:pt idx="845">
                  <c:v>30.4</c:v>
                </c:pt>
                <c:pt idx="846">
                  <c:v>30.4</c:v>
                </c:pt>
                <c:pt idx="847">
                  <c:v>30.4</c:v>
                </c:pt>
                <c:pt idx="848">
                  <c:v>30.4</c:v>
                </c:pt>
                <c:pt idx="849">
                  <c:v>30.4</c:v>
                </c:pt>
                <c:pt idx="850">
                  <c:v>30.4</c:v>
                </c:pt>
                <c:pt idx="851">
                  <c:v>30.4</c:v>
                </c:pt>
                <c:pt idx="852">
                  <c:v>30.4</c:v>
                </c:pt>
                <c:pt idx="853">
                  <c:v>30.4</c:v>
                </c:pt>
                <c:pt idx="854">
                  <c:v>30.4</c:v>
                </c:pt>
                <c:pt idx="855">
                  <c:v>30.4</c:v>
                </c:pt>
                <c:pt idx="856">
                  <c:v>30.4</c:v>
                </c:pt>
                <c:pt idx="857">
                  <c:v>30.4</c:v>
                </c:pt>
                <c:pt idx="858">
                  <c:v>30.4</c:v>
                </c:pt>
                <c:pt idx="859">
                  <c:v>30.4</c:v>
                </c:pt>
                <c:pt idx="860">
                  <c:v>30.4</c:v>
                </c:pt>
                <c:pt idx="861">
                  <c:v>30.4</c:v>
                </c:pt>
                <c:pt idx="862">
                  <c:v>30.4</c:v>
                </c:pt>
                <c:pt idx="863">
                  <c:v>30.4</c:v>
                </c:pt>
                <c:pt idx="864">
                  <c:v>30.2</c:v>
                </c:pt>
                <c:pt idx="865">
                  <c:v>30.2</c:v>
                </c:pt>
                <c:pt idx="866">
                  <c:v>30.2</c:v>
                </c:pt>
                <c:pt idx="867">
                  <c:v>30.2</c:v>
                </c:pt>
                <c:pt idx="868">
                  <c:v>30.2</c:v>
                </c:pt>
                <c:pt idx="869">
                  <c:v>30.2</c:v>
                </c:pt>
                <c:pt idx="870">
                  <c:v>30.2</c:v>
                </c:pt>
                <c:pt idx="871">
                  <c:v>30.2</c:v>
                </c:pt>
                <c:pt idx="872">
                  <c:v>30.2</c:v>
                </c:pt>
                <c:pt idx="873">
                  <c:v>30.2</c:v>
                </c:pt>
                <c:pt idx="874">
                  <c:v>30.2</c:v>
                </c:pt>
                <c:pt idx="875">
                  <c:v>30.2</c:v>
                </c:pt>
                <c:pt idx="876">
                  <c:v>30.2</c:v>
                </c:pt>
                <c:pt idx="877">
                  <c:v>30.2</c:v>
                </c:pt>
                <c:pt idx="878">
                  <c:v>30.2</c:v>
                </c:pt>
                <c:pt idx="879">
                  <c:v>30.2</c:v>
                </c:pt>
                <c:pt idx="880">
                  <c:v>30.2</c:v>
                </c:pt>
                <c:pt idx="881">
                  <c:v>30.2</c:v>
                </c:pt>
                <c:pt idx="882">
                  <c:v>30.2</c:v>
                </c:pt>
                <c:pt idx="883">
                  <c:v>30.2</c:v>
                </c:pt>
                <c:pt idx="884">
                  <c:v>30.2</c:v>
                </c:pt>
                <c:pt idx="885">
                  <c:v>30.2</c:v>
                </c:pt>
                <c:pt idx="886">
                  <c:v>30.2</c:v>
                </c:pt>
                <c:pt idx="887">
                  <c:v>30.2</c:v>
                </c:pt>
                <c:pt idx="888">
                  <c:v>30.1</c:v>
                </c:pt>
                <c:pt idx="889">
                  <c:v>30.1</c:v>
                </c:pt>
                <c:pt idx="890">
                  <c:v>30.1</c:v>
                </c:pt>
                <c:pt idx="891">
                  <c:v>30.1</c:v>
                </c:pt>
                <c:pt idx="892">
                  <c:v>30.1</c:v>
                </c:pt>
                <c:pt idx="893">
                  <c:v>30.1</c:v>
                </c:pt>
                <c:pt idx="894">
                  <c:v>30.1</c:v>
                </c:pt>
                <c:pt idx="895">
                  <c:v>30.1</c:v>
                </c:pt>
                <c:pt idx="896">
                  <c:v>30.1</c:v>
                </c:pt>
                <c:pt idx="897">
                  <c:v>30.1</c:v>
                </c:pt>
                <c:pt idx="898">
                  <c:v>30.1</c:v>
                </c:pt>
                <c:pt idx="899">
                  <c:v>30.1</c:v>
                </c:pt>
                <c:pt idx="900">
                  <c:v>30.1</c:v>
                </c:pt>
                <c:pt idx="901">
                  <c:v>30.1</c:v>
                </c:pt>
                <c:pt idx="902">
                  <c:v>30.1</c:v>
                </c:pt>
                <c:pt idx="903">
                  <c:v>30.1</c:v>
                </c:pt>
                <c:pt idx="904">
                  <c:v>30.1</c:v>
                </c:pt>
                <c:pt idx="905">
                  <c:v>30.1</c:v>
                </c:pt>
                <c:pt idx="906">
                  <c:v>30.1</c:v>
                </c:pt>
                <c:pt idx="907">
                  <c:v>30.1</c:v>
                </c:pt>
                <c:pt idx="908">
                  <c:v>30.1</c:v>
                </c:pt>
                <c:pt idx="909">
                  <c:v>30.1</c:v>
                </c:pt>
                <c:pt idx="910">
                  <c:v>30.1</c:v>
                </c:pt>
                <c:pt idx="911">
                  <c:v>30.1</c:v>
                </c:pt>
                <c:pt idx="912">
                  <c:v>30.1</c:v>
                </c:pt>
                <c:pt idx="913">
                  <c:v>30</c:v>
                </c:pt>
                <c:pt idx="914">
                  <c:v>30</c:v>
                </c:pt>
                <c:pt idx="915">
                  <c:v>30</c:v>
                </c:pt>
                <c:pt idx="916">
                  <c:v>30</c:v>
                </c:pt>
                <c:pt idx="917">
                  <c:v>30</c:v>
                </c:pt>
                <c:pt idx="918">
                  <c:v>30</c:v>
                </c:pt>
                <c:pt idx="919">
                  <c:v>30</c:v>
                </c:pt>
                <c:pt idx="920">
                  <c:v>30</c:v>
                </c:pt>
                <c:pt idx="921">
                  <c:v>29.9</c:v>
                </c:pt>
                <c:pt idx="922">
                  <c:v>29.9</c:v>
                </c:pt>
                <c:pt idx="923">
                  <c:v>29.9</c:v>
                </c:pt>
                <c:pt idx="924">
                  <c:v>29.9</c:v>
                </c:pt>
                <c:pt idx="925">
                  <c:v>29.9</c:v>
                </c:pt>
                <c:pt idx="926">
                  <c:v>29.9</c:v>
                </c:pt>
                <c:pt idx="927">
                  <c:v>29.9</c:v>
                </c:pt>
                <c:pt idx="928">
                  <c:v>29.9</c:v>
                </c:pt>
                <c:pt idx="929">
                  <c:v>29.8</c:v>
                </c:pt>
                <c:pt idx="930">
                  <c:v>29.8</c:v>
                </c:pt>
                <c:pt idx="931">
                  <c:v>29.8</c:v>
                </c:pt>
                <c:pt idx="932">
                  <c:v>29.8</c:v>
                </c:pt>
                <c:pt idx="933">
                  <c:v>29.8</c:v>
                </c:pt>
                <c:pt idx="934">
                  <c:v>29.8</c:v>
                </c:pt>
                <c:pt idx="935">
                  <c:v>29.8</c:v>
                </c:pt>
                <c:pt idx="936">
                  <c:v>29.8</c:v>
                </c:pt>
                <c:pt idx="937">
                  <c:v>29.8</c:v>
                </c:pt>
                <c:pt idx="938">
                  <c:v>29.8</c:v>
                </c:pt>
                <c:pt idx="939">
                  <c:v>29.8</c:v>
                </c:pt>
                <c:pt idx="940">
                  <c:v>29.8</c:v>
                </c:pt>
                <c:pt idx="941">
                  <c:v>29.8</c:v>
                </c:pt>
                <c:pt idx="942">
                  <c:v>29.8</c:v>
                </c:pt>
                <c:pt idx="943">
                  <c:v>29.8</c:v>
                </c:pt>
                <c:pt idx="944">
                  <c:v>29.8</c:v>
                </c:pt>
                <c:pt idx="945">
                  <c:v>29.8</c:v>
                </c:pt>
                <c:pt idx="946">
                  <c:v>29.8</c:v>
                </c:pt>
                <c:pt idx="947">
                  <c:v>29.8</c:v>
                </c:pt>
                <c:pt idx="948">
                  <c:v>29.8</c:v>
                </c:pt>
                <c:pt idx="949">
                  <c:v>29.8</c:v>
                </c:pt>
                <c:pt idx="950">
                  <c:v>29.8</c:v>
                </c:pt>
                <c:pt idx="951">
                  <c:v>29.8</c:v>
                </c:pt>
                <c:pt idx="952">
                  <c:v>29.8</c:v>
                </c:pt>
                <c:pt idx="953">
                  <c:v>29.8</c:v>
                </c:pt>
                <c:pt idx="954">
                  <c:v>29.7</c:v>
                </c:pt>
                <c:pt idx="955">
                  <c:v>29.7</c:v>
                </c:pt>
                <c:pt idx="956">
                  <c:v>29.7</c:v>
                </c:pt>
                <c:pt idx="957">
                  <c:v>29.7</c:v>
                </c:pt>
                <c:pt idx="958">
                  <c:v>29.7</c:v>
                </c:pt>
                <c:pt idx="959">
                  <c:v>29.7</c:v>
                </c:pt>
                <c:pt idx="960">
                  <c:v>29.7</c:v>
                </c:pt>
                <c:pt idx="961">
                  <c:v>29.7</c:v>
                </c:pt>
                <c:pt idx="962">
                  <c:v>29.7</c:v>
                </c:pt>
                <c:pt idx="963">
                  <c:v>29.7</c:v>
                </c:pt>
                <c:pt idx="964">
                  <c:v>29.7</c:v>
                </c:pt>
                <c:pt idx="965">
                  <c:v>29.7</c:v>
                </c:pt>
                <c:pt idx="966">
                  <c:v>29.7</c:v>
                </c:pt>
                <c:pt idx="967">
                  <c:v>29.7</c:v>
                </c:pt>
                <c:pt idx="968">
                  <c:v>29.7</c:v>
                </c:pt>
                <c:pt idx="969">
                  <c:v>29.7</c:v>
                </c:pt>
                <c:pt idx="970">
                  <c:v>29.8</c:v>
                </c:pt>
                <c:pt idx="971">
                  <c:v>29.8</c:v>
                </c:pt>
                <c:pt idx="972">
                  <c:v>29.8</c:v>
                </c:pt>
                <c:pt idx="973">
                  <c:v>29.8</c:v>
                </c:pt>
                <c:pt idx="974">
                  <c:v>29.8</c:v>
                </c:pt>
                <c:pt idx="975">
                  <c:v>29.8</c:v>
                </c:pt>
                <c:pt idx="976">
                  <c:v>29.8</c:v>
                </c:pt>
                <c:pt idx="977">
                  <c:v>29.8</c:v>
                </c:pt>
                <c:pt idx="978">
                  <c:v>29.6</c:v>
                </c:pt>
                <c:pt idx="979">
                  <c:v>29.6</c:v>
                </c:pt>
                <c:pt idx="980">
                  <c:v>29.6</c:v>
                </c:pt>
                <c:pt idx="981">
                  <c:v>29.6</c:v>
                </c:pt>
                <c:pt idx="982">
                  <c:v>29.6</c:v>
                </c:pt>
                <c:pt idx="983">
                  <c:v>29.6</c:v>
                </c:pt>
                <c:pt idx="984">
                  <c:v>29.6</c:v>
                </c:pt>
                <c:pt idx="985">
                  <c:v>29.6</c:v>
                </c:pt>
                <c:pt idx="986">
                  <c:v>29.7</c:v>
                </c:pt>
                <c:pt idx="987">
                  <c:v>29.7</c:v>
                </c:pt>
                <c:pt idx="988">
                  <c:v>29.7</c:v>
                </c:pt>
                <c:pt idx="989">
                  <c:v>29.7</c:v>
                </c:pt>
                <c:pt idx="990">
                  <c:v>29.7</c:v>
                </c:pt>
                <c:pt idx="991">
                  <c:v>29.7</c:v>
                </c:pt>
                <c:pt idx="992">
                  <c:v>29.7</c:v>
                </c:pt>
                <c:pt idx="993">
                  <c:v>29.7</c:v>
                </c:pt>
                <c:pt idx="994">
                  <c:v>29.7</c:v>
                </c:pt>
                <c:pt idx="995">
                  <c:v>29.8</c:v>
                </c:pt>
                <c:pt idx="996">
                  <c:v>29.8</c:v>
                </c:pt>
                <c:pt idx="997">
                  <c:v>29.8</c:v>
                </c:pt>
                <c:pt idx="998">
                  <c:v>29.8</c:v>
                </c:pt>
                <c:pt idx="999">
                  <c:v>29.8</c:v>
                </c:pt>
                <c:pt idx="1000">
                  <c:v>29.8</c:v>
                </c:pt>
                <c:pt idx="1001">
                  <c:v>29.8</c:v>
                </c:pt>
                <c:pt idx="1002">
                  <c:v>29.8</c:v>
                </c:pt>
                <c:pt idx="1003">
                  <c:v>29.8</c:v>
                </c:pt>
                <c:pt idx="1004">
                  <c:v>29.8</c:v>
                </c:pt>
                <c:pt idx="1005">
                  <c:v>29.8</c:v>
                </c:pt>
                <c:pt idx="1006">
                  <c:v>29.8</c:v>
                </c:pt>
                <c:pt idx="1007">
                  <c:v>29.8</c:v>
                </c:pt>
                <c:pt idx="1008">
                  <c:v>29.8</c:v>
                </c:pt>
                <c:pt idx="1009">
                  <c:v>29.8</c:v>
                </c:pt>
                <c:pt idx="1010">
                  <c:v>29.8</c:v>
                </c:pt>
                <c:pt idx="1011">
                  <c:v>29.7</c:v>
                </c:pt>
                <c:pt idx="1012">
                  <c:v>29.7</c:v>
                </c:pt>
                <c:pt idx="1013">
                  <c:v>29.7</c:v>
                </c:pt>
                <c:pt idx="1014">
                  <c:v>29.7</c:v>
                </c:pt>
                <c:pt idx="1015">
                  <c:v>29.7</c:v>
                </c:pt>
                <c:pt idx="1016">
                  <c:v>29.7</c:v>
                </c:pt>
                <c:pt idx="1017">
                  <c:v>29.7</c:v>
                </c:pt>
                <c:pt idx="1018">
                  <c:v>29.7</c:v>
                </c:pt>
                <c:pt idx="1019">
                  <c:v>29.8</c:v>
                </c:pt>
                <c:pt idx="1020">
                  <c:v>29.8</c:v>
                </c:pt>
                <c:pt idx="1021">
                  <c:v>29.8</c:v>
                </c:pt>
                <c:pt idx="1022">
                  <c:v>29.8</c:v>
                </c:pt>
                <c:pt idx="1023">
                  <c:v>29.8</c:v>
                </c:pt>
                <c:pt idx="1024">
                  <c:v>29.8</c:v>
                </c:pt>
                <c:pt idx="1025">
                  <c:v>29.8</c:v>
                </c:pt>
                <c:pt idx="1026">
                  <c:v>29.8</c:v>
                </c:pt>
                <c:pt idx="1027">
                  <c:v>29.9</c:v>
                </c:pt>
                <c:pt idx="1028">
                  <c:v>29.9</c:v>
                </c:pt>
                <c:pt idx="1029">
                  <c:v>29.9</c:v>
                </c:pt>
                <c:pt idx="1030">
                  <c:v>29.9</c:v>
                </c:pt>
                <c:pt idx="1031">
                  <c:v>29.9</c:v>
                </c:pt>
                <c:pt idx="1032">
                  <c:v>29.9</c:v>
                </c:pt>
                <c:pt idx="1033">
                  <c:v>29.9</c:v>
                </c:pt>
                <c:pt idx="1034">
                  <c:v>29.9</c:v>
                </c:pt>
                <c:pt idx="1035">
                  <c:v>29.9</c:v>
                </c:pt>
                <c:pt idx="1036">
                  <c:v>29.9</c:v>
                </c:pt>
                <c:pt idx="1037">
                  <c:v>29.9</c:v>
                </c:pt>
                <c:pt idx="1038">
                  <c:v>29.9</c:v>
                </c:pt>
                <c:pt idx="1039">
                  <c:v>29.9</c:v>
                </c:pt>
                <c:pt idx="1040">
                  <c:v>29.9</c:v>
                </c:pt>
                <c:pt idx="1041">
                  <c:v>29.9</c:v>
                </c:pt>
                <c:pt idx="1042">
                  <c:v>29.9</c:v>
                </c:pt>
                <c:pt idx="1043">
                  <c:v>29.9</c:v>
                </c:pt>
                <c:pt idx="1044">
                  <c:v>30.1</c:v>
                </c:pt>
                <c:pt idx="1045">
                  <c:v>30.1</c:v>
                </c:pt>
                <c:pt idx="1046">
                  <c:v>30.1</c:v>
                </c:pt>
                <c:pt idx="1047">
                  <c:v>30.1</c:v>
                </c:pt>
                <c:pt idx="1048">
                  <c:v>30.1</c:v>
                </c:pt>
                <c:pt idx="1049">
                  <c:v>30.1</c:v>
                </c:pt>
                <c:pt idx="1050">
                  <c:v>30.1</c:v>
                </c:pt>
                <c:pt idx="1051">
                  <c:v>30.1</c:v>
                </c:pt>
                <c:pt idx="1052">
                  <c:v>30.2</c:v>
                </c:pt>
                <c:pt idx="1053">
                  <c:v>30.2</c:v>
                </c:pt>
                <c:pt idx="1054">
                  <c:v>30.2</c:v>
                </c:pt>
                <c:pt idx="1055">
                  <c:v>30.2</c:v>
                </c:pt>
                <c:pt idx="1056">
                  <c:v>30.2</c:v>
                </c:pt>
                <c:pt idx="1057">
                  <c:v>30.2</c:v>
                </c:pt>
                <c:pt idx="1058">
                  <c:v>30.2</c:v>
                </c:pt>
                <c:pt idx="1059">
                  <c:v>30.2</c:v>
                </c:pt>
                <c:pt idx="1060">
                  <c:v>30.3</c:v>
                </c:pt>
                <c:pt idx="1061">
                  <c:v>30.3</c:v>
                </c:pt>
                <c:pt idx="1062">
                  <c:v>30.3</c:v>
                </c:pt>
                <c:pt idx="1063">
                  <c:v>30.3</c:v>
                </c:pt>
                <c:pt idx="1064">
                  <c:v>30.3</c:v>
                </c:pt>
                <c:pt idx="1065">
                  <c:v>30.3</c:v>
                </c:pt>
                <c:pt idx="1066">
                  <c:v>30.3</c:v>
                </c:pt>
                <c:pt idx="1067">
                  <c:v>30.3</c:v>
                </c:pt>
                <c:pt idx="1068">
                  <c:v>30.4</c:v>
                </c:pt>
                <c:pt idx="1069">
                  <c:v>30.4</c:v>
                </c:pt>
                <c:pt idx="1070">
                  <c:v>30.4</c:v>
                </c:pt>
                <c:pt idx="1071">
                  <c:v>30.4</c:v>
                </c:pt>
                <c:pt idx="1072">
                  <c:v>30.4</c:v>
                </c:pt>
                <c:pt idx="1073">
                  <c:v>30.4</c:v>
                </c:pt>
                <c:pt idx="1074">
                  <c:v>30.4</c:v>
                </c:pt>
                <c:pt idx="1075">
                  <c:v>30.4</c:v>
                </c:pt>
                <c:pt idx="1076">
                  <c:v>30.4</c:v>
                </c:pt>
                <c:pt idx="1077">
                  <c:v>30.4</c:v>
                </c:pt>
                <c:pt idx="1078">
                  <c:v>30.4</c:v>
                </c:pt>
                <c:pt idx="1079">
                  <c:v>30.4</c:v>
                </c:pt>
                <c:pt idx="1080">
                  <c:v>30.4</c:v>
                </c:pt>
                <c:pt idx="1081">
                  <c:v>30.4</c:v>
                </c:pt>
                <c:pt idx="1082">
                  <c:v>30.4</c:v>
                </c:pt>
                <c:pt idx="1083">
                  <c:v>30.4</c:v>
                </c:pt>
                <c:pt idx="1084">
                  <c:v>30.4</c:v>
                </c:pt>
                <c:pt idx="1085">
                  <c:v>30.5</c:v>
                </c:pt>
                <c:pt idx="1086">
                  <c:v>30.5</c:v>
                </c:pt>
                <c:pt idx="1087">
                  <c:v>30.5</c:v>
                </c:pt>
                <c:pt idx="1088">
                  <c:v>30.5</c:v>
                </c:pt>
                <c:pt idx="1089">
                  <c:v>30.5</c:v>
                </c:pt>
                <c:pt idx="1090">
                  <c:v>30.5</c:v>
                </c:pt>
                <c:pt idx="1091">
                  <c:v>30.5</c:v>
                </c:pt>
                <c:pt idx="1092">
                  <c:v>30.5</c:v>
                </c:pt>
                <c:pt idx="1093">
                  <c:v>30.5</c:v>
                </c:pt>
                <c:pt idx="1094">
                  <c:v>30.5</c:v>
                </c:pt>
                <c:pt idx="1095">
                  <c:v>30.5</c:v>
                </c:pt>
                <c:pt idx="1096">
                  <c:v>30.5</c:v>
                </c:pt>
                <c:pt idx="1097">
                  <c:v>30.5</c:v>
                </c:pt>
                <c:pt idx="1098">
                  <c:v>30.5</c:v>
                </c:pt>
                <c:pt idx="1099">
                  <c:v>30.5</c:v>
                </c:pt>
                <c:pt idx="1100">
                  <c:v>30.5</c:v>
                </c:pt>
                <c:pt idx="1101">
                  <c:v>30.5</c:v>
                </c:pt>
                <c:pt idx="1102">
                  <c:v>30.5</c:v>
                </c:pt>
                <c:pt idx="1103">
                  <c:v>30.5</c:v>
                </c:pt>
                <c:pt idx="1104">
                  <c:v>30.5</c:v>
                </c:pt>
                <c:pt idx="1105">
                  <c:v>30.5</c:v>
                </c:pt>
                <c:pt idx="1106">
                  <c:v>30.5</c:v>
                </c:pt>
                <c:pt idx="1107">
                  <c:v>30.5</c:v>
                </c:pt>
                <c:pt idx="1108">
                  <c:v>30.5</c:v>
                </c:pt>
                <c:pt idx="1109">
                  <c:v>30.4</c:v>
                </c:pt>
                <c:pt idx="1110">
                  <c:v>30.4</c:v>
                </c:pt>
                <c:pt idx="1111">
                  <c:v>30.4</c:v>
                </c:pt>
                <c:pt idx="1112">
                  <c:v>30.4</c:v>
                </c:pt>
                <c:pt idx="1113">
                  <c:v>30.4</c:v>
                </c:pt>
                <c:pt idx="1114">
                  <c:v>30.4</c:v>
                </c:pt>
                <c:pt idx="1115">
                  <c:v>30.4</c:v>
                </c:pt>
                <c:pt idx="1116">
                  <c:v>30.4</c:v>
                </c:pt>
                <c:pt idx="1117">
                  <c:v>30.4</c:v>
                </c:pt>
                <c:pt idx="1118">
                  <c:v>30.4</c:v>
                </c:pt>
                <c:pt idx="1119">
                  <c:v>30.4</c:v>
                </c:pt>
                <c:pt idx="1120">
                  <c:v>30.4</c:v>
                </c:pt>
                <c:pt idx="1121">
                  <c:v>30.4</c:v>
                </c:pt>
                <c:pt idx="1122">
                  <c:v>30.4</c:v>
                </c:pt>
                <c:pt idx="1123">
                  <c:v>30.4</c:v>
                </c:pt>
                <c:pt idx="1124">
                  <c:v>30.4</c:v>
                </c:pt>
                <c:pt idx="1125">
                  <c:v>30.4</c:v>
                </c:pt>
                <c:pt idx="1126">
                  <c:v>30.4</c:v>
                </c:pt>
                <c:pt idx="1127">
                  <c:v>30.4</c:v>
                </c:pt>
                <c:pt idx="1128">
                  <c:v>30.4</c:v>
                </c:pt>
                <c:pt idx="1129">
                  <c:v>30.4</c:v>
                </c:pt>
                <c:pt idx="1130">
                  <c:v>30.4</c:v>
                </c:pt>
                <c:pt idx="1131">
                  <c:v>30.4</c:v>
                </c:pt>
                <c:pt idx="1132">
                  <c:v>30.4</c:v>
                </c:pt>
                <c:pt idx="1133">
                  <c:v>30.4</c:v>
                </c:pt>
                <c:pt idx="1134">
                  <c:v>30.2</c:v>
                </c:pt>
                <c:pt idx="1135">
                  <c:v>30.2</c:v>
                </c:pt>
                <c:pt idx="1136">
                  <c:v>30.2</c:v>
                </c:pt>
                <c:pt idx="1137">
                  <c:v>30.2</c:v>
                </c:pt>
                <c:pt idx="1138">
                  <c:v>30.2</c:v>
                </c:pt>
                <c:pt idx="1139">
                  <c:v>30.2</c:v>
                </c:pt>
                <c:pt idx="1140">
                  <c:v>30.2</c:v>
                </c:pt>
                <c:pt idx="1141">
                  <c:v>30.2</c:v>
                </c:pt>
                <c:pt idx="1142">
                  <c:v>30.2</c:v>
                </c:pt>
                <c:pt idx="1143">
                  <c:v>30.2</c:v>
                </c:pt>
                <c:pt idx="1144">
                  <c:v>30.2</c:v>
                </c:pt>
                <c:pt idx="1145">
                  <c:v>30.2</c:v>
                </c:pt>
                <c:pt idx="1146">
                  <c:v>30.2</c:v>
                </c:pt>
                <c:pt idx="1147">
                  <c:v>30.2</c:v>
                </c:pt>
                <c:pt idx="1148">
                  <c:v>30.2</c:v>
                </c:pt>
                <c:pt idx="1149">
                  <c:v>30.2</c:v>
                </c:pt>
                <c:pt idx="1150">
                  <c:v>30.1</c:v>
                </c:pt>
                <c:pt idx="1151">
                  <c:v>30.1</c:v>
                </c:pt>
                <c:pt idx="1152">
                  <c:v>30.1</c:v>
                </c:pt>
                <c:pt idx="1153">
                  <c:v>30.1</c:v>
                </c:pt>
                <c:pt idx="1154">
                  <c:v>30.1</c:v>
                </c:pt>
                <c:pt idx="1155">
                  <c:v>30.1</c:v>
                </c:pt>
                <c:pt idx="1156">
                  <c:v>30.1</c:v>
                </c:pt>
                <c:pt idx="1157">
                  <c:v>30.1</c:v>
                </c:pt>
                <c:pt idx="1158">
                  <c:v>30.1</c:v>
                </c:pt>
                <c:pt idx="1159">
                  <c:v>30.1</c:v>
                </c:pt>
                <c:pt idx="1160">
                  <c:v>30.1</c:v>
                </c:pt>
                <c:pt idx="1161">
                  <c:v>30.1</c:v>
                </c:pt>
                <c:pt idx="1162">
                  <c:v>30.1</c:v>
                </c:pt>
                <c:pt idx="1163">
                  <c:v>30.1</c:v>
                </c:pt>
                <c:pt idx="1164">
                  <c:v>30.1</c:v>
                </c:pt>
                <c:pt idx="1165">
                  <c:v>30.1</c:v>
                </c:pt>
                <c:pt idx="1166">
                  <c:v>30.1</c:v>
                </c:pt>
                <c:pt idx="1167">
                  <c:v>30.1</c:v>
                </c:pt>
                <c:pt idx="1168">
                  <c:v>30.1</c:v>
                </c:pt>
                <c:pt idx="1169">
                  <c:v>30.1</c:v>
                </c:pt>
                <c:pt idx="1170">
                  <c:v>30.1</c:v>
                </c:pt>
                <c:pt idx="1171">
                  <c:v>30.1</c:v>
                </c:pt>
                <c:pt idx="1172">
                  <c:v>30.1</c:v>
                </c:pt>
                <c:pt idx="1173">
                  <c:v>30.1</c:v>
                </c:pt>
                <c:pt idx="1174">
                  <c:v>30.1</c:v>
                </c:pt>
                <c:pt idx="1175">
                  <c:v>30.1</c:v>
                </c:pt>
                <c:pt idx="1176">
                  <c:v>30.1</c:v>
                </c:pt>
                <c:pt idx="1177">
                  <c:v>30.1</c:v>
                </c:pt>
                <c:pt idx="1178">
                  <c:v>30.1</c:v>
                </c:pt>
                <c:pt idx="1179">
                  <c:v>30.1</c:v>
                </c:pt>
                <c:pt idx="1180">
                  <c:v>30.1</c:v>
                </c:pt>
                <c:pt idx="1181">
                  <c:v>30.1</c:v>
                </c:pt>
                <c:pt idx="1182">
                  <c:v>30.1</c:v>
                </c:pt>
                <c:pt idx="1183">
                  <c:v>29.9</c:v>
                </c:pt>
                <c:pt idx="1184">
                  <c:v>29.9</c:v>
                </c:pt>
                <c:pt idx="1185">
                  <c:v>29.9</c:v>
                </c:pt>
                <c:pt idx="1186">
                  <c:v>29.9</c:v>
                </c:pt>
                <c:pt idx="1187">
                  <c:v>29.9</c:v>
                </c:pt>
                <c:pt idx="1188">
                  <c:v>29.9</c:v>
                </c:pt>
                <c:pt idx="1189">
                  <c:v>29.9</c:v>
                </c:pt>
                <c:pt idx="1190">
                  <c:v>29.9</c:v>
                </c:pt>
                <c:pt idx="1191">
                  <c:v>29.9</c:v>
                </c:pt>
                <c:pt idx="1192">
                  <c:v>29.9</c:v>
                </c:pt>
                <c:pt idx="1193">
                  <c:v>29.9</c:v>
                </c:pt>
                <c:pt idx="1194">
                  <c:v>29.9</c:v>
                </c:pt>
                <c:pt idx="1195">
                  <c:v>29.9</c:v>
                </c:pt>
                <c:pt idx="1196">
                  <c:v>29.9</c:v>
                </c:pt>
                <c:pt idx="1197">
                  <c:v>29.9</c:v>
                </c:pt>
                <c:pt idx="1198">
                  <c:v>29.9</c:v>
                </c:pt>
                <c:pt idx="1199">
                  <c:v>29.9</c:v>
                </c:pt>
                <c:pt idx="1200">
                  <c:v>29.9</c:v>
                </c:pt>
                <c:pt idx="1201">
                  <c:v>29.9</c:v>
                </c:pt>
                <c:pt idx="1202">
                  <c:v>29.9</c:v>
                </c:pt>
                <c:pt idx="1203">
                  <c:v>29.9</c:v>
                </c:pt>
                <c:pt idx="1204">
                  <c:v>29.9</c:v>
                </c:pt>
                <c:pt idx="1205">
                  <c:v>29.9</c:v>
                </c:pt>
                <c:pt idx="1206">
                  <c:v>29.9</c:v>
                </c:pt>
                <c:pt idx="1207">
                  <c:v>29.8</c:v>
                </c:pt>
                <c:pt idx="1208">
                  <c:v>29.8</c:v>
                </c:pt>
                <c:pt idx="1209">
                  <c:v>29.8</c:v>
                </c:pt>
                <c:pt idx="1210">
                  <c:v>29.8</c:v>
                </c:pt>
                <c:pt idx="1211">
                  <c:v>29.8</c:v>
                </c:pt>
                <c:pt idx="1212">
                  <c:v>29.8</c:v>
                </c:pt>
                <c:pt idx="1213">
                  <c:v>29.8</c:v>
                </c:pt>
                <c:pt idx="1214">
                  <c:v>29.8</c:v>
                </c:pt>
                <c:pt idx="1215">
                  <c:v>29.8</c:v>
                </c:pt>
                <c:pt idx="1216">
                  <c:v>29.8</c:v>
                </c:pt>
                <c:pt idx="1217">
                  <c:v>29.8</c:v>
                </c:pt>
                <c:pt idx="1218">
                  <c:v>29.8</c:v>
                </c:pt>
                <c:pt idx="1219">
                  <c:v>29.8</c:v>
                </c:pt>
                <c:pt idx="1220">
                  <c:v>29.8</c:v>
                </c:pt>
                <c:pt idx="1221">
                  <c:v>29.8</c:v>
                </c:pt>
                <c:pt idx="1222">
                  <c:v>29.8</c:v>
                </c:pt>
                <c:pt idx="1223">
                  <c:v>29.8</c:v>
                </c:pt>
                <c:pt idx="1224">
                  <c:v>29.8</c:v>
                </c:pt>
                <c:pt idx="1225">
                  <c:v>29.8</c:v>
                </c:pt>
                <c:pt idx="1226">
                  <c:v>29.8</c:v>
                </c:pt>
                <c:pt idx="1227">
                  <c:v>29.8</c:v>
                </c:pt>
                <c:pt idx="1228">
                  <c:v>29.8</c:v>
                </c:pt>
                <c:pt idx="1229">
                  <c:v>29.8</c:v>
                </c:pt>
                <c:pt idx="1230">
                  <c:v>29.8</c:v>
                </c:pt>
                <c:pt idx="1231">
                  <c:v>29.8</c:v>
                </c:pt>
                <c:pt idx="1232">
                  <c:v>29.7</c:v>
                </c:pt>
                <c:pt idx="1233">
                  <c:v>29.7</c:v>
                </c:pt>
                <c:pt idx="1234">
                  <c:v>29.7</c:v>
                </c:pt>
                <c:pt idx="1235">
                  <c:v>29.7</c:v>
                </c:pt>
                <c:pt idx="1236">
                  <c:v>29.7</c:v>
                </c:pt>
                <c:pt idx="1237">
                  <c:v>29.7</c:v>
                </c:pt>
                <c:pt idx="1238">
                  <c:v>29.7</c:v>
                </c:pt>
                <c:pt idx="1239">
                  <c:v>29.7</c:v>
                </c:pt>
                <c:pt idx="1240">
                  <c:v>29.7</c:v>
                </c:pt>
                <c:pt idx="1241">
                  <c:v>29.7</c:v>
                </c:pt>
                <c:pt idx="1242">
                  <c:v>29.7</c:v>
                </c:pt>
                <c:pt idx="1243">
                  <c:v>29.7</c:v>
                </c:pt>
                <c:pt idx="1244">
                  <c:v>29.7</c:v>
                </c:pt>
                <c:pt idx="1245">
                  <c:v>29.7</c:v>
                </c:pt>
                <c:pt idx="1246">
                  <c:v>29.7</c:v>
                </c:pt>
                <c:pt idx="1247">
                  <c:v>29.7</c:v>
                </c:pt>
                <c:pt idx="1248">
                  <c:v>29.5</c:v>
                </c:pt>
                <c:pt idx="1249">
                  <c:v>29.5</c:v>
                </c:pt>
                <c:pt idx="1250">
                  <c:v>29.5</c:v>
                </c:pt>
                <c:pt idx="1251">
                  <c:v>29.5</c:v>
                </c:pt>
                <c:pt idx="1252">
                  <c:v>29.5</c:v>
                </c:pt>
                <c:pt idx="1253">
                  <c:v>29.5</c:v>
                </c:pt>
                <c:pt idx="1254">
                  <c:v>29.5</c:v>
                </c:pt>
                <c:pt idx="1255">
                  <c:v>29.5</c:v>
                </c:pt>
                <c:pt idx="1256">
                  <c:v>29.5</c:v>
                </c:pt>
                <c:pt idx="1257">
                  <c:v>29.5</c:v>
                </c:pt>
                <c:pt idx="1258">
                  <c:v>29.5</c:v>
                </c:pt>
                <c:pt idx="1259">
                  <c:v>29.5</c:v>
                </c:pt>
                <c:pt idx="1260">
                  <c:v>29.5</c:v>
                </c:pt>
                <c:pt idx="1261">
                  <c:v>29.5</c:v>
                </c:pt>
                <c:pt idx="1262">
                  <c:v>29.5</c:v>
                </c:pt>
                <c:pt idx="1263">
                  <c:v>29.5</c:v>
                </c:pt>
                <c:pt idx="1264">
                  <c:v>29.5</c:v>
                </c:pt>
                <c:pt idx="1265">
                  <c:v>29.3</c:v>
                </c:pt>
                <c:pt idx="1266">
                  <c:v>29.3</c:v>
                </c:pt>
                <c:pt idx="1267">
                  <c:v>29.3</c:v>
                </c:pt>
                <c:pt idx="1268">
                  <c:v>29.3</c:v>
                </c:pt>
                <c:pt idx="1269">
                  <c:v>29.3</c:v>
                </c:pt>
                <c:pt idx="1270">
                  <c:v>29.3</c:v>
                </c:pt>
                <c:pt idx="1271">
                  <c:v>29.3</c:v>
                </c:pt>
                <c:pt idx="1272">
                  <c:v>29.3</c:v>
                </c:pt>
                <c:pt idx="1273">
                  <c:v>29.3</c:v>
                </c:pt>
                <c:pt idx="1274">
                  <c:v>29.3</c:v>
                </c:pt>
                <c:pt idx="1275">
                  <c:v>29.3</c:v>
                </c:pt>
                <c:pt idx="1276">
                  <c:v>29.3</c:v>
                </c:pt>
                <c:pt idx="1277">
                  <c:v>29.3</c:v>
                </c:pt>
                <c:pt idx="1278">
                  <c:v>29.3</c:v>
                </c:pt>
                <c:pt idx="1279">
                  <c:v>29.3</c:v>
                </c:pt>
                <c:pt idx="1280">
                  <c:v>29.3</c:v>
                </c:pt>
                <c:pt idx="1281">
                  <c:v>29.4</c:v>
                </c:pt>
                <c:pt idx="1282">
                  <c:v>29.4</c:v>
                </c:pt>
                <c:pt idx="1283">
                  <c:v>29.4</c:v>
                </c:pt>
                <c:pt idx="1284">
                  <c:v>29.4</c:v>
                </c:pt>
                <c:pt idx="1285">
                  <c:v>29.4</c:v>
                </c:pt>
                <c:pt idx="1286">
                  <c:v>29.4</c:v>
                </c:pt>
                <c:pt idx="1287">
                  <c:v>29.4</c:v>
                </c:pt>
                <c:pt idx="1288">
                  <c:v>29.4</c:v>
                </c:pt>
                <c:pt idx="1289">
                  <c:v>29.7</c:v>
                </c:pt>
                <c:pt idx="1290">
                  <c:v>29.7</c:v>
                </c:pt>
                <c:pt idx="1291">
                  <c:v>29.7</c:v>
                </c:pt>
                <c:pt idx="1292">
                  <c:v>29.7</c:v>
                </c:pt>
                <c:pt idx="1293">
                  <c:v>29.7</c:v>
                </c:pt>
                <c:pt idx="1294">
                  <c:v>29.7</c:v>
                </c:pt>
                <c:pt idx="1295">
                  <c:v>29.7</c:v>
                </c:pt>
                <c:pt idx="1296">
                  <c:v>29.7</c:v>
                </c:pt>
                <c:pt idx="1297">
                  <c:v>30.1</c:v>
                </c:pt>
                <c:pt idx="1298">
                  <c:v>30.1</c:v>
                </c:pt>
                <c:pt idx="1299">
                  <c:v>30.1</c:v>
                </c:pt>
                <c:pt idx="1300">
                  <c:v>30.1</c:v>
                </c:pt>
                <c:pt idx="1301">
                  <c:v>30.1</c:v>
                </c:pt>
                <c:pt idx="1302">
                  <c:v>30.1</c:v>
                </c:pt>
                <c:pt idx="1303">
                  <c:v>30.1</c:v>
                </c:pt>
                <c:pt idx="1304">
                  <c:v>30.1</c:v>
                </c:pt>
                <c:pt idx="1305">
                  <c:v>30.1</c:v>
                </c:pt>
                <c:pt idx="1306">
                  <c:v>30.5</c:v>
                </c:pt>
                <c:pt idx="1307">
                  <c:v>30.5</c:v>
                </c:pt>
                <c:pt idx="1308">
                  <c:v>30.5</c:v>
                </c:pt>
                <c:pt idx="1309">
                  <c:v>30.5</c:v>
                </c:pt>
                <c:pt idx="1310">
                  <c:v>30.5</c:v>
                </c:pt>
                <c:pt idx="1311">
                  <c:v>30.5</c:v>
                </c:pt>
                <c:pt idx="1312">
                  <c:v>30.5</c:v>
                </c:pt>
                <c:pt idx="1313">
                  <c:v>30.5</c:v>
                </c:pt>
                <c:pt idx="1314">
                  <c:v>31.2</c:v>
                </c:pt>
                <c:pt idx="1315">
                  <c:v>31.2</c:v>
                </c:pt>
                <c:pt idx="1316">
                  <c:v>31.2</c:v>
                </c:pt>
                <c:pt idx="1317">
                  <c:v>31.2</c:v>
                </c:pt>
                <c:pt idx="1318">
                  <c:v>31.2</c:v>
                </c:pt>
                <c:pt idx="1319">
                  <c:v>31.2</c:v>
                </c:pt>
                <c:pt idx="1320">
                  <c:v>31.2</c:v>
                </c:pt>
                <c:pt idx="1321">
                  <c:v>31.2</c:v>
                </c:pt>
                <c:pt idx="1322">
                  <c:v>31.7</c:v>
                </c:pt>
                <c:pt idx="1323">
                  <c:v>31.7</c:v>
                </c:pt>
                <c:pt idx="1324">
                  <c:v>31.7</c:v>
                </c:pt>
                <c:pt idx="1325">
                  <c:v>31.7</c:v>
                </c:pt>
                <c:pt idx="1326">
                  <c:v>31.7</c:v>
                </c:pt>
                <c:pt idx="1327">
                  <c:v>31.7</c:v>
                </c:pt>
                <c:pt idx="1328">
                  <c:v>31.7</c:v>
                </c:pt>
                <c:pt idx="1329">
                  <c:v>31.7</c:v>
                </c:pt>
                <c:pt idx="1330">
                  <c:v>32.4</c:v>
                </c:pt>
                <c:pt idx="1331">
                  <c:v>32.4</c:v>
                </c:pt>
                <c:pt idx="1332">
                  <c:v>32.4</c:v>
                </c:pt>
                <c:pt idx="1333">
                  <c:v>32.4</c:v>
                </c:pt>
                <c:pt idx="1334">
                  <c:v>32.4</c:v>
                </c:pt>
                <c:pt idx="1335">
                  <c:v>32.4</c:v>
                </c:pt>
                <c:pt idx="1336">
                  <c:v>32.4</c:v>
                </c:pt>
                <c:pt idx="1337">
                  <c:v>32.4</c:v>
                </c:pt>
                <c:pt idx="1338">
                  <c:v>32.700000000000003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ex5_35_envTemp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Sheet1!$F$2:$F$1597</c:f>
              <c:numCache>
                <c:formatCode>General</c:formatCode>
                <c:ptCount val="1596"/>
                <c:pt idx="0">
                  <c:v>34.4</c:v>
                </c:pt>
                <c:pt idx="1">
                  <c:v>34.4</c:v>
                </c:pt>
                <c:pt idx="2">
                  <c:v>34.4</c:v>
                </c:pt>
                <c:pt idx="3">
                  <c:v>34.4</c:v>
                </c:pt>
                <c:pt idx="4">
                  <c:v>34.4</c:v>
                </c:pt>
                <c:pt idx="5">
                  <c:v>34.4</c:v>
                </c:pt>
                <c:pt idx="6">
                  <c:v>34.4</c:v>
                </c:pt>
                <c:pt idx="7">
                  <c:v>34.4</c:v>
                </c:pt>
                <c:pt idx="8">
                  <c:v>34.4</c:v>
                </c:pt>
                <c:pt idx="9">
                  <c:v>34.4</c:v>
                </c:pt>
                <c:pt idx="10">
                  <c:v>34.4</c:v>
                </c:pt>
                <c:pt idx="11">
                  <c:v>34.4</c:v>
                </c:pt>
                <c:pt idx="12">
                  <c:v>34.4</c:v>
                </c:pt>
                <c:pt idx="13">
                  <c:v>34.4</c:v>
                </c:pt>
                <c:pt idx="14">
                  <c:v>34.4</c:v>
                </c:pt>
                <c:pt idx="15">
                  <c:v>34.4</c:v>
                </c:pt>
                <c:pt idx="16">
                  <c:v>34.4</c:v>
                </c:pt>
                <c:pt idx="17">
                  <c:v>34.4</c:v>
                </c:pt>
                <c:pt idx="18">
                  <c:v>34.4</c:v>
                </c:pt>
                <c:pt idx="19">
                  <c:v>34.4</c:v>
                </c:pt>
                <c:pt idx="20">
                  <c:v>34.4</c:v>
                </c:pt>
                <c:pt idx="21">
                  <c:v>34.4</c:v>
                </c:pt>
                <c:pt idx="22">
                  <c:v>34.4</c:v>
                </c:pt>
                <c:pt idx="23">
                  <c:v>33.9</c:v>
                </c:pt>
                <c:pt idx="24">
                  <c:v>33.9</c:v>
                </c:pt>
                <c:pt idx="25">
                  <c:v>33.9</c:v>
                </c:pt>
                <c:pt idx="26">
                  <c:v>33.9</c:v>
                </c:pt>
                <c:pt idx="27">
                  <c:v>33.9</c:v>
                </c:pt>
                <c:pt idx="28">
                  <c:v>33.9</c:v>
                </c:pt>
                <c:pt idx="29">
                  <c:v>33.9</c:v>
                </c:pt>
                <c:pt idx="30">
                  <c:v>33.9</c:v>
                </c:pt>
                <c:pt idx="31">
                  <c:v>34</c:v>
                </c:pt>
                <c:pt idx="32">
                  <c:v>34</c:v>
                </c:pt>
                <c:pt idx="33">
                  <c:v>34</c:v>
                </c:pt>
                <c:pt idx="34">
                  <c:v>34</c:v>
                </c:pt>
                <c:pt idx="35">
                  <c:v>34</c:v>
                </c:pt>
                <c:pt idx="36">
                  <c:v>34</c:v>
                </c:pt>
                <c:pt idx="37">
                  <c:v>34</c:v>
                </c:pt>
                <c:pt idx="38">
                  <c:v>34</c:v>
                </c:pt>
                <c:pt idx="39">
                  <c:v>34.1</c:v>
                </c:pt>
                <c:pt idx="40">
                  <c:v>34.1</c:v>
                </c:pt>
                <c:pt idx="41">
                  <c:v>34.1</c:v>
                </c:pt>
                <c:pt idx="42">
                  <c:v>34.1</c:v>
                </c:pt>
                <c:pt idx="43">
                  <c:v>34.1</c:v>
                </c:pt>
                <c:pt idx="44">
                  <c:v>34.1</c:v>
                </c:pt>
                <c:pt idx="45">
                  <c:v>34.1</c:v>
                </c:pt>
                <c:pt idx="46">
                  <c:v>34.1</c:v>
                </c:pt>
                <c:pt idx="47">
                  <c:v>34.5</c:v>
                </c:pt>
                <c:pt idx="48">
                  <c:v>34.5</c:v>
                </c:pt>
                <c:pt idx="49">
                  <c:v>34.5</c:v>
                </c:pt>
                <c:pt idx="50">
                  <c:v>34.5</c:v>
                </c:pt>
                <c:pt idx="51">
                  <c:v>34.5</c:v>
                </c:pt>
                <c:pt idx="52">
                  <c:v>34.5</c:v>
                </c:pt>
                <c:pt idx="53">
                  <c:v>34.5</c:v>
                </c:pt>
                <c:pt idx="54">
                  <c:v>34.5</c:v>
                </c:pt>
                <c:pt idx="55">
                  <c:v>34.799999999999997</c:v>
                </c:pt>
                <c:pt idx="56">
                  <c:v>34.799999999999997</c:v>
                </c:pt>
                <c:pt idx="57">
                  <c:v>34.799999999999997</c:v>
                </c:pt>
                <c:pt idx="58">
                  <c:v>34.799999999999997</c:v>
                </c:pt>
                <c:pt idx="59">
                  <c:v>34.799999999999997</c:v>
                </c:pt>
                <c:pt idx="60">
                  <c:v>34.799999999999997</c:v>
                </c:pt>
                <c:pt idx="61">
                  <c:v>34.799999999999997</c:v>
                </c:pt>
                <c:pt idx="62">
                  <c:v>34.799999999999997</c:v>
                </c:pt>
                <c:pt idx="63">
                  <c:v>35.299999999999997</c:v>
                </c:pt>
                <c:pt idx="64">
                  <c:v>35.299999999999997</c:v>
                </c:pt>
                <c:pt idx="65">
                  <c:v>35.299999999999997</c:v>
                </c:pt>
                <c:pt idx="66">
                  <c:v>35.299999999999997</c:v>
                </c:pt>
                <c:pt idx="67">
                  <c:v>35.299999999999997</c:v>
                </c:pt>
                <c:pt idx="68">
                  <c:v>35.299999999999997</c:v>
                </c:pt>
                <c:pt idx="69">
                  <c:v>35.299999999999997</c:v>
                </c:pt>
                <c:pt idx="70">
                  <c:v>35.299999999999997</c:v>
                </c:pt>
                <c:pt idx="71">
                  <c:v>35.299999999999997</c:v>
                </c:pt>
                <c:pt idx="72">
                  <c:v>35.700000000000003</c:v>
                </c:pt>
                <c:pt idx="73">
                  <c:v>35.700000000000003</c:v>
                </c:pt>
                <c:pt idx="74">
                  <c:v>35.700000000000003</c:v>
                </c:pt>
                <c:pt idx="75">
                  <c:v>35.700000000000003</c:v>
                </c:pt>
                <c:pt idx="76">
                  <c:v>35.700000000000003</c:v>
                </c:pt>
                <c:pt idx="77">
                  <c:v>35.700000000000003</c:v>
                </c:pt>
                <c:pt idx="78">
                  <c:v>35.700000000000003</c:v>
                </c:pt>
                <c:pt idx="79">
                  <c:v>35.700000000000003</c:v>
                </c:pt>
                <c:pt idx="80">
                  <c:v>36.299999999999997</c:v>
                </c:pt>
                <c:pt idx="81">
                  <c:v>36.299999999999997</c:v>
                </c:pt>
                <c:pt idx="82">
                  <c:v>36.299999999999997</c:v>
                </c:pt>
                <c:pt idx="83">
                  <c:v>36.299999999999997</c:v>
                </c:pt>
                <c:pt idx="84">
                  <c:v>36.299999999999997</c:v>
                </c:pt>
                <c:pt idx="85">
                  <c:v>36.299999999999997</c:v>
                </c:pt>
                <c:pt idx="86">
                  <c:v>36.299999999999997</c:v>
                </c:pt>
                <c:pt idx="87">
                  <c:v>36.299999999999997</c:v>
                </c:pt>
                <c:pt idx="88">
                  <c:v>36.799999999999997</c:v>
                </c:pt>
                <c:pt idx="89">
                  <c:v>36.799999999999997</c:v>
                </c:pt>
                <c:pt idx="90">
                  <c:v>36.799999999999997</c:v>
                </c:pt>
                <c:pt idx="91">
                  <c:v>36.799999999999997</c:v>
                </c:pt>
                <c:pt idx="92">
                  <c:v>36.799999999999997</c:v>
                </c:pt>
                <c:pt idx="93">
                  <c:v>36.799999999999997</c:v>
                </c:pt>
                <c:pt idx="94">
                  <c:v>36.799999999999997</c:v>
                </c:pt>
                <c:pt idx="95">
                  <c:v>36.799999999999997</c:v>
                </c:pt>
                <c:pt idx="96">
                  <c:v>37.200000000000003</c:v>
                </c:pt>
                <c:pt idx="97">
                  <c:v>37.200000000000003</c:v>
                </c:pt>
                <c:pt idx="98">
                  <c:v>37.200000000000003</c:v>
                </c:pt>
                <c:pt idx="99">
                  <c:v>37.200000000000003</c:v>
                </c:pt>
                <c:pt idx="100">
                  <c:v>37.200000000000003</c:v>
                </c:pt>
                <c:pt idx="101">
                  <c:v>37.200000000000003</c:v>
                </c:pt>
                <c:pt idx="102">
                  <c:v>37.200000000000003</c:v>
                </c:pt>
                <c:pt idx="103">
                  <c:v>37.200000000000003</c:v>
                </c:pt>
                <c:pt idx="104">
                  <c:v>37.6</c:v>
                </c:pt>
                <c:pt idx="105">
                  <c:v>37.6</c:v>
                </c:pt>
                <c:pt idx="106">
                  <c:v>37.6</c:v>
                </c:pt>
                <c:pt idx="107">
                  <c:v>37.6</c:v>
                </c:pt>
                <c:pt idx="108">
                  <c:v>37.6</c:v>
                </c:pt>
                <c:pt idx="109">
                  <c:v>37.6</c:v>
                </c:pt>
                <c:pt idx="110">
                  <c:v>37.6</c:v>
                </c:pt>
                <c:pt idx="111">
                  <c:v>37.6</c:v>
                </c:pt>
                <c:pt idx="112">
                  <c:v>37.6</c:v>
                </c:pt>
                <c:pt idx="113">
                  <c:v>37.9</c:v>
                </c:pt>
                <c:pt idx="114">
                  <c:v>37.9</c:v>
                </c:pt>
                <c:pt idx="115">
                  <c:v>37.9</c:v>
                </c:pt>
                <c:pt idx="116">
                  <c:v>37.9</c:v>
                </c:pt>
                <c:pt idx="117">
                  <c:v>37.9</c:v>
                </c:pt>
                <c:pt idx="118">
                  <c:v>37.9</c:v>
                </c:pt>
                <c:pt idx="119">
                  <c:v>37.9</c:v>
                </c:pt>
                <c:pt idx="120">
                  <c:v>37.9</c:v>
                </c:pt>
                <c:pt idx="121">
                  <c:v>38</c:v>
                </c:pt>
                <c:pt idx="122">
                  <c:v>38</c:v>
                </c:pt>
                <c:pt idx="123">
                  <c:v>38</c:v>
                </c:pt>
                <c:pt idx="124">
                  <c:v>38</c:v>
                </c:pt>
                <c:pt idx="125">
                  <c:v>38</c:v>
                </c:pt>
                <c:pt idx="126">
                  <c:v>38</c:v>
                </c:pt>
                <c:pt idx="127">
                  <c:v>38</c:v>
                </c:pt>
                <c:pt idx="128">
                  <c:v>38</c:v>
                </c:pt>
                <c:pt idx="129">
                  <c:v>38</c:v>
                </c:pt>
                <c:pt idx="130">
                  <c:v>38</c:v>
                </c:pt>
                <c:pt idx="131">
                  <c:v>38</c:v>
                </c:pt>
                <c:pt idx="132">
                  <c:v>38</c:v>
                </c:pt>
                <c:pt idx="133">
                  <c:v>38</c:v>
                </c:pt>
                <c:pt idx="134">
                  <c:v>38</c:v>
                </c:pt>
                <c:pt idx="135">
                  <c:v>38</c:v>
                </c:pt>
                <c:pt idx="136">
                  <c:v>38</c:v>
                </c:pt>
                <c:pt idx="137">
                  <c:v>37.9</c:v>
                </c:pt>
                <c:pt idx="138">
                  <c:v>37.9</c:v>
                </c:pt>
                <c:pt idx="139">
                  <c:v>37.9</c:v>
                </c:pt>
                <c:pt idx="140">
                  <c:v>37.9</c:v>
                </c:pt>
                <c:pt idx="141">
                  <c:v>37.9</c:v>
                </c:pt>
                <c:pt idx="142">
                  <c:v>37.9</c:v>
                </c:pt>
                <c:pt idx="143">
                  <c:v>37.9</c:v>
                </c:pt>
                <c:pt idx="144">
                  <c:v>37.9</c:v>
                </c:pt>
                <c:pt idx="145">
                  <c:v>37.700000000000003</c:v>
                </c:pt>
                <c:pt idx="146">
                  <c:v>37.700000000000003</c:v>
                </c:pt>
                <c:pt idx="147">
                  <c:v>37.700000000000003</c:v>
                </c:pt>
                <c:pt idx="148">
                  <c:v>37.700000000000003</c:v>
                </c:pt>
                <c:pt idx="149">
                  <c:v>37.700000000000003</c:v>
                </c:pt>
                <c:pt idx="150">
                  <c:v>37.700000000000003</c:v>
                </c:pt>
                <c:pt idx="151">
                  <c:v>37.700000000000003</c:v>
                </c:pt>
                <c:pt idx="152">
                  <c:v>37.700000000000003</c:v>
                </c:pt>
                <c:pt idx="153">
                  <c:v>37.5</c:v>
                </c:pt>
                <c:pt idx="154">
                  <c:v>37.5</c:v>
                </c:pt>
                <c:pt idx="155">
                  <c:v>37.5</c:v>
                </c:pt>
                <c:pt idx="156">
                  <c:v>37.5</c:v>
                </c:pt>
                <c:pt idx="157">
                  <c:v>37.5</c:v>
                </c:pt>
                <c:pt idx="158">
                  <c:v>37.5</c:v>
                </c:pt>
                <c:pt idx="159">
                  <c:v>37.5</c:v>
                </c:pt>
                <c:pt idx="160">
                  <c:v>37.5</c:v>
                </c:pt>
                <c:pt idx="161">
                  <c:v>37.5</c:v>
                </c:pt>
                <c:pt idx="162">
                  <c:v>37.1</c:v>
                </c:pt>
                <c:pt idx="163">
                  <c:v>37.1</c:v>
                </c:pt>
                <c:pt idx="164">
                  <c:v>37.1</c:v>
                </c:pt>
                <c:pt idx="165">
                  <c:v>37.1</c:v>
                </c:pt>
                <c:pt idx="166">
                  <c:v>37.1</c:v>
                </c:pt>
                <c:pt idx="167">
                  <c:v>37.1</c:v>
                </c:pt>
                <c:pt idx="168">
                  <c:v>37.1</c:v>
                </c:pt>
                <c:pt idx="169">
                  <c:v>37.1</c:v>
                </c:pt>
                <c:pt idx="170">
                  <c:v>36.799999999999997</c:v>
                </c:pt>
                <c:pt idx="171">
                  <c:v>36.799999999999997</c:v>
                </c:pt>
                <c:pt idx="172">
                  <c:v>36.799999999999997</c:v>
                </c:pt>
                <c:pt idx="173">
                  <c:v>36.799999999999997</c:v>
                </c:pt>
                <c:pt idx="174">
                  <c:v>36.799999999999997</c:v>
                </c:pt>
                <c:pt idx="175">
                  <c:v>36.799999999999997</c:v>
                </c:pt>
                <c:pt idx="176">
                  <c:v>36.799999999999997</c:v>
                </c:pt>
                <c:pt idx="177">
                  <c:v>36.799999999999997</c:v>
                </c:pt>
                <c:pt idx="178">
                  <c:v>36.6</c:v>
                </c:pt>
                <c:pt idx="179">
                  <c:v>36.6</c:v>
                </c:pt>
                <c:pt idx="180">
                  <c:v>36.6</c:v>
                </c:pt>
                <c:pt idx="181">
                  <c:v>36.6</c:v>
                </c:pt>
                <c:pt idx="182">
                  <c:v>36.6</c:v>
                </c:pt>
                <c:pt idx="183">
                  <c:v>36.6</c:v>
                </c:pt>
                <c:pt idx="184">
                  <c:v>36.6</c:v>
                </c:pt>
                <c:pt idx="185">
                  <c:v>36.6</c:v>
                </c:pt>
                <c:pt idx="186">
                  <c:v>36.200000000000003</c:v>
                </c:pt>
                <c:pt idx="187">
                  <c:v>36.200000000000003</c:v>
                </c:pt>
                <c:pt idx="188">
                  <c:v>36.200000000000003</c:v>
                </c:pt>
                <c:pt idx="189">
                  <c:v>36.200000000000003</c:v>
                </c:pt>
                <c:pt idx="190">
                  <c:v>36.200000000000003</c:v>
                </c:pt>
                <c:pt idx="191">
                  <c:v>36.200000000000003</c:v>
                </c:pt>
                <c:pt idx="192">
                  <c:v>36.200000000000003</c:v>
                </c:pt>
                <c:pt idx="193">
                  <c:v>36.200000000000003</c:v>
                </c:pt>
                <c:pt idx="194">
                  <c:v>36</c:v>
                </c:pt>
                <c:pt idx="195">
                  <c:v>36</c:v>
                </c:pt>
                <c:pt idx="196">
                  <c:v>36</c:v>
                </c:pt>
                <c:pt idx="197">
                  <c:v>36</c:v>
                </c:pt>
                <c:pt idx="198">
                  <c:v>36</c:v>
                </c:pt>
                <c:pt idx="199">
                  <c:v>36</c:v>
                </c:pt>
                <c:pt idx="200">
                  <c:v>36</c:v>
                </c:pt>
                <c:pt idx="201">
                  <c:v>36</c:v>
                </c:pt>
                <c:pt idx="202">
                  <c:v>36</c:v>
                </c:pt>
                <c:pt idx="203">
                  <c:v>35.700000000000003</c:v>
                </c:pt>
                <c:pt idx="204">
                  <c:v>35.700000000000003</c:v>
                </c:pt>
                <c:pt idx="205">
                  <c:v>35.700000000000003</c:v>
                </c:pt>
                <c:pt idx="206">
                  <c:v>35.700000000000003</c:v>
                </c:pt>
                <c:pt idx="207">
                  <c:v>35.700000000000003</c:v>
                </c:pt>
                <c:pt idx="208">
                  <c:v>35.700000000000003</c:v>
                </c:pt>
                <c:pt idx="209">
                  <c:v>35.700000000000003</c:v>
                </c:pt>
                <c:pt idx="210">
                  <c:v>35.700000000000003</c:v>
                </c:pt>
                <c:pt idx="211">
                  <c:v>35.4</c:v>
                </c:pt>
                <c:pt idx="212">
                  <c:v>35.4</c:v>
                </c:pt>
                <c:pt idx="213">
                  <c:v>35.4</c:v>
                </c:pt>
                <c:pt idx="214">
                  <c:v>35.4</c:v>
                </c:pt>
                <c:pt idx="215">
                  <c:v>35.4</c:v>
                </c:pt>
                <c:pt idx="216">
                  <c:v>35.4</c:v>
                </c:pt>
                <c:pt idx="217">
                  <c:v>35.4</c:v>
                </c:pt>
                <c:pt idx="218">
                  <c:v>35.4</c:v>
                </c:pt>
                <c:pt idx="219">
                  <c:v>35.200000000000003</c:v>
                </c:pt>
                <c:pt idx="220">
                  <c:v>35.200000000000003</c:v>
                </c:pt>
                <c:pt idx="221">
                  <c:v>35.200000000000003</c:v>
                </c:pt>
                <c:pt idx="222">
                  <c:v>35.200000000000003</c:v>
                </c:pt>
                <c:pt idx="223">
                  <c:v>35.200000000000003</c:v>
                </c:pt>
                <c:pt idx="224">
                  <c:v>35.200000000000003</c:v>
                </c:pt>
                <c:pt idx="225">
                  <c:v>35.200000000000003</c:v>
                </c:pt>
                <c:pt idx="226">
                  <c:v>35.200000000000003</c:v>
                </c:pt>
                <c:pt idx="227">
                  <c:v>34.9</c:v>
                </c:pt>
                <c:pt idx="228">
                  <c:v>34.9</c:v>
                </c:pt>
                <c:pt idx="229">
                  <c:v>34.9</c:v>
                </c:pt>
                <c:pt idx="230">
                  <c:v>34.9</c:v>
                </c:pt>
                <c:pt idx="231">
                  <c:v>34.9</c:v>
                </c:pt>
                <c:pt idx="232">
                  <c:v>34.9</c:v>
                </c:pt>
                <c:pt idx="233">
                  <c:v>34.9</c:v>
                </c:pt>
                <c:pt idx="234">
                  <c:v>34.9</c:v>
                </c:pt>
                <c:pt idx="235">
                  <c:v>34.700000000000003</c:v>
                </c:pt>
                <c:pt idx="236">
                  <c:v>34.700000000000003</c:v>
                </c:pt>
                <c:pt idx="237">
                  <c:v>34.700000000000003</c:v>
                </c:pt>
                <c:pt idx="238">
                  <c:v>34.700000000000003</c:v>
                </c:pt>
                <c:pt idx="239">
                  <c:v>34.700000000000003</c:v>
                </c:pt>
                <c:pt idx="240">
                  <c:v>34.700000000000003</c:v>
                </c:pt>
                <c:pt idx="241">
                  <c:v>34.700000000000003</c:v>
                </c:pt>
                <c:pt idx="242">
                  <c:v>34.700000000000003</c:v>
                </c:pt>
                <c:pt idx="243">
                  <c:v>34.700000000000003</c:v>
                </c:pt>
                <c:pt idx="244">
                  <c:v>34.4</c:v>
                </c:pt>
                <c:pt idx="245">
                  <c:v>34.4</c:v>
                </c:pt>
                <c:pt idx="246">
                  <c:v>34.4</c:v>
                </c:pt>
                <c:pt idx="247">
                  <c:v>34.4</c:v>
                </c:pt>
                <c:pt idx="248">
                  <c:v>34.4</c:v>
                </c:pt>
                <c:pt idx="249">
                  <c:v>34.4</c:v>
                </c:pt>
                <c:pt idx="250">
                  <c:v>34.4</c:v>
                </c:pt>
                <c:pt idx="251">
                  <c:v>34.4</c:v>
                </c:pt>
                <c:pt idx="252">
                  <c:v>34.1</c:v>
                </c:pt>
                <c:pt idx="253">
                  <c:v>34.1</c:v>
                </c:pt>
                <c:pt idx="254">
                  <c:v>34.1</c:v>
                </c:pt>
                <c:pt idx="255">
                  <c:v>34.1</c:v>
                </c:pt>
                <c:pt idx="256">
                  <c:v>34.1</c:v>
                </c:pt>
                <c:pt idx="257">
                  <c:v>34.1</c:v>
                </c:pt>
                <c:pt idx="258">
                  <c:v>34.1</c:v>
                </c:pt>
                <c:pt idx="259">
                  <c:v>34.1</c:v>
                </c:pt>
                <c:pt idx="260">
                  <c:v>33.9</c:v>
                </c:pt>
                <c:pt idx="261">
                  <c:v>33.9</c:v>
                </c:pt>
                <c:pt idx="262">
                  <c:v>33.9</c:v>
                </c:pt>
                <c:pt idx="263">
                  <c:v>33.9</c:v>
                </c:pt>
                <c:pt idx="264">
                  <c:v>33.9</c:v>
                </c:pt>
                <c:pt idx="265">
                  <c:v>33.9</c:v>
                </c:pt>
                <c:pt idx="266">
                  <c:v>33.9</c:v>
                </c:pt>
                <c:pt idx="267">
                  <c:v>33.9</c:v>
                </c:pt>
                <c:pt idx="268">
                  <c:v>33.9</c:v>
                </c:pt>
                <c:pt idx="269">
                  <c:v>33.9</c:v>
                </c:pt>
                <c:pt idx="270">
                  <c:v>33.9</c:v>
                </c:pt>
                <c:pt idx="271">
                  <c:v>33.9</c:v>
                </c:pt>
                <c:pt idx="272">
                  <c:v>33.9</c:v>
                </c:pt>
                <c:pt idx="273">
                  <c:v>33.9</c:v>
                </c:pt>
                <c:pt idx="274">
                  <c:v>33.9</c:v>
                </c:pt>
                <c:pt idx="275">
                  <c:v>33.9</c:v>
                </c:pt>
                <c:pt idx="276">
                  <c:v>33.9</c:v>
                </c:pt>
                <c:pt idx="277">
                  <c:v>33.9</c:v>
                </c:pt>
                <c:pt idx="278">
                  <c:v>33.9</c:v>
                </c:pt>
                <c:pt idx="279">
                  <c:v>33.9</c:v>
                </c:pt>
                <c:pt idx="280">
                  <c:v>33.9</c:v>
                </c:pt>
                <c:pt idx="281">
                  <c:v>33.9</c:v>
                </c:pt>
                <c:pt idx="282">
                  <c:v>33.9</c:v>
                </c:pt>
                <c:pt idx="283">
                  <c:v>33.9</c:v>
                </c:pt>
                <c:pt idx="284">
                  <c:v>34.1</c:v>
                </c:pt>
                <c:pt idx="285">
                  <c:v>34.1</c:v>
                </c:pt>
                <c:pt idx="286">
                  <c:v>34.1</c:v>
                </c:pt>
                <c:pt idx="287">
                  <c:v>34.1</c:v>
                </c:pt>
                <c:pt idx="288">
                  <c:v>34.1</c:v>
                </c:pt>
                <c:pt idx="289">
                  <c:v>34.1</c:v>
                </c:pt>
                <c:pt idx="290">
                  <c:v>34.1</c:v>
                </c:pt>
                <c:pt idx="291">
                  <c:v>34.1</c:v>
                </c:pt>
                <c:pt idx="292">
                  <c:v>34.1</c:v>
                </c:pt>
                <c:pt idx="293">
                  <c:v>34.4</c:v>
                </c:pt>
                <c:pt idx="294">
                  <c:v>34.4</c:v>
                </c:pt>
                <c:pt idx="295">
                  <c:v>34.4</c:v>
                </c:pt>
                <c:pt idx="296">
                  <c:v>34.4</c:v>
                </c:pt>
                <c:pt idx="297">
                  <c:v>34.4</c:v>
                </c:pt>
                <c:pt idx="298">
                  <c:v>34.4</c:v>
                </c:pt>
                <c:pt idx="299">
                  <c:v>34.4</c:v>
                </c:pt>
                <c:pt idx="300">
                  <c:v>34.4</c:v>
                </c:pt>
                <c:pt idx="301">
                  <c:v>34.799999999999997</c:v>
                </c:pt>
                <c:pt idx="302">
                  <c:v>34.799999999999997</c:v>
                </c:pt>
                <c:pt idx="303">
                  <c:v>34.799999999999997</c:v>
                </c:pt>
                <c:pt idx="304">
                  <c:v>34.799999999999997</c:v>
                </c:pt>
                <c:pt idx="305">
                  <c:v>34.799999999999997</c:v>
                </c:pt>
                <c:pt idx="306">
                  <c:v>34.799999999999997</c:v>
                </c:pt>
                <c:pt idx="307">
                  <c:v>34.799999999999997</c:v>
                </c:pt>
                <c:pt idx="308">
                  <c:v>34.799999999999997</c:v>
                </c:pt>
                <c:pt idx="309">
                  <c:v>35.299999999999997</c:v>
                </c:pt>
                <c:pt idx="310">
                  <c:v>35.299999999999997</c:v>
                </c:pt>
                <c:pt idx="311">
                  <c:v>35.299999999999997</c:v>
                </c:pt>
                <c:pt idx="312">
                  <c:v>35.299999999999997</c:v>
                </c:pt>
                <c:pt idx="313">
                  <c:v>35.299999999999997</c:v>
                </c:pt>
                <c:pt idx="314">
                  <c:v>35.299999999999997</c:v>
                </c:pt>
                <c:pt idx="315">
                  <c:v>35.299999999999997</c:v>
                </c:pt>
                <c:pt idx="316">
                  <c:v>35.299999999999997</c:v>
                </c:pt>
                <c:pt idx="317">
                  <c:v>35.9</c:v>
                </c:pt>
                <c:pt idx="318">
                  <c:v>35.9</c:v>
                </c:pt>
                <c:pt idx="319">
                  <c:v>35.9</c:v>
                </c:pt>
                <c:pt idx="320">
                  <c:v>35.9</c:v>
                </c:pt>
                <c:pt idx="321">
                  <c:v>35.9</c:v>
                </c:pt>
                <c:pt idx="322">
                  <c:v>35.9</c:v>
                </c:pt>
                <c:pt idx="323">
                  <c:v>35.9</c:v>
                </c:pt>
                <c:pt idx="324">
                  <c:v>35.9</c:v>
                </c:pt>
                <c:pt idx="325">
                  <c:v>36.4</c:v>
                </c:pt>
                <c:pt idx="326">
                  <c:v>36.4</c:v>
                </c:pt>
                <c:pt idx="327">
                  <c:v>36.4</c:v>
                </c:pt>
                <c:pt idx="328">
                  <c:v>36.4</c:v>
                </c:pt>
                <c:pt idx="329">
                  <c:v>36.4</c:v>
                </c:pt>
                <c:pt idx="330">
                  <c:v>36.4</c:v>
                </c:pt>
                <c:pt idx="331">
                  <c:v>36.4</c:v>
                </c:pt>
                <c:pt idx="332">
                  <c:v>36.4</c:v>
                </c:pt>
                <c:pt idx="333">
                  <c:v>36.4</c:v>
                </c:pt>
                <c:pt idx="334">
                  <c:v>36.9</c:v>
                </c:pt>
                <c:pt idx="335">
                  <c:v>36.9</c:v>
                </c:pt>
                <c:pt idx="336">
                  <c:v>36.9</c:v>
                </c:pt>
                <c:pt idx="337">
                  <c:v>36.9</c:v>
                </c:pt>
                <c:pt idx="338">
                  <c:v>36.9</c:v>
                </c:pt>
                <c:pt idx="339">
                  <c:v>36.9</c:v>
                </c:pt>
                <c:pt idx="340">
                  <c:v>36.9</c:v>
                </c:pt>
                <c:pt idx="341">
                  <c:v>36.9</c:v>
                </c:pt>
                <c:pt idx="342">
                  <c:v>37.299999999999997</c:v>
                </c:pt>
                <c:pt idx="343">
                  <c:v>37.299999999999997</c:v>
                </c:pt>
                <c:pt idx="344">
                  <c:v>37.299999999999997</c:v>
                </c:pt>
                <c:pt idx="345">
                  <c:v>37.299999999999997</c:v>
                </c:pt>
                <c:pt idx="346">
                  <c:v>37.299999999999997</c:v>
                </c:pt>
                <c:pt idx="347">
                  <c:v>37.299999999999997</c:v>
                </c:pt>
                <c:pt idx="348">
                  <c:v>37.299999999999997</c:v>
                </c:pt>
                <c:pt idx="349">
                  <c:v>37.299999999999997</c:v>
                </c:pt>
                <c:pt idx="350">
                  <c:v>37.6</c:v>
                </c:pt>
                <c:pt idx="351">
                  <c:v>37.6</c:v>
                </c:pt>
                <c:pt idx="352">
                  <c:v>37.6</c:v>
                </c:pt>
                <c:pt idx="353">
                  <c:v>37.6</c:v>
                </c:pt>
                <c:pt idx="354">
                  <c:v>37.6</c:v>
                </c:pt>
                <c:pt idx="355">
                  <c:v>37.6</c:v>
                </c:pt>
                <c:pt idx="356">
                  <c:v>37.6</c:v>
                </c:pt>
                <c:pt idx="357">
                  <c:v>37.6</c:v>
                </c:pt>
                <c:pt idx="358">
                  <c:v>38</c:v>
                </c:pt>
                <c:pt idx="359">
                  <c:v>38</c:v>
                </c:pt>
                <c:pt idx="360">
                  <c:v>38</c:v>
                </c:pt>
                <c:pt idx="361">
                  <c:v>38</c:v>
                </c:pt>
                <c:pt idx="362">
                  <c:v>38</c:v>
                </c:pt>
                <c:pt idx="363">
                  <c:v>38</c:v>
                </c:pt>
                <c:pt idx="364">
                  <c:v>38</c:v>
                </c:pt>
                <c:pt idx="365">
                  <c:v>38</c:v>
                </c:pt>
                <c:pt idx="366">
                  <c:v>38.1</c:v>
                </c:pt>
                <c:pt idx="367">
                  <c:v>38.1</c:v>
                </c:pt>
                <c:pt idx="368">
                  <c:v>38.1</c:v>
                </c:pt>
                <c:pt idx="369">
                  <c:v>38.1</c:v>
                </c:pt>
                <c:pt idx="370">
                  <c:v>38.1</c:v>
                </c:pt>
                <c:pt idx="371">
                  <c:v>38.1</c:v>
                </c:pt>
                <c:pt idx="372">
                  <c:v>38.1</c:v>
                </c:pt>
                <c:pt idx="373">
                  <c:v>38.1</c:v>
                </c:pt>
                <c:pt idx="374">
                  <c:v>38</c:v>
                </c:pt>
                <c:pt idx="375">
                  <c:v>38</c:v>
                </c:pt>
                <c:pt idx="376">
                  <c:v>38</c:v>
                </c:pt>
                <c:pt idx="377">
                  <c:v>38</c:v>
                </c:pt>
                <c:pt idx="378">
                  <c:v>38</c:v>
                </c:pt>
                <c:pt idx="379">
                  <c:v>38</c:v>
                </c:pt>
                <c:pt idx="380">
                  <c:v>38</c:v>
                </c:pt>
                <c:pt idx="381">
                  <c:v>38</c:v>
                </c:pt>
                <c:pt idx="382">
                  <c:v>38</c:v>
                </c:pt>
                <c:pt idx="383">
                  <c:v>37.9</c:v>
                </c:pt>
                <c:pt idx="384">
                  <c:v>37.9</c:v>
                </c:pt>
                <c:pt idx="385">
                  <c:v>37.9</c:v>
                </c:pt>
                <c:pt idx="386">
                  <c:v>37.9</c:v>
                </c:pt>
                <c:pt idx="387">
                  <c:v>37.9</c:v>
                </c:pt>
                <c:pt idx="388">
                  <c:v>37.9</c:v>
                </c:pt>
                <c:pt idx="389">
                  <c:v>37.9</c:v>
                </c:pt>
                <c:pt idx="390">
                  <c:v>37.9</c:v>
                </c:pt>
                <c:pt idx="391">
                  <c:v>37.700000000000003</c:v>
                </c:pt>
                <c:pt idx="392">
                  <c:v>37.700000000000003</c:v>
                </c:pt>
                <c:pt idx="393">
                  <c:v>37.700000000000003</c:v>
                </c:pt>
                <c:pt idx="394">
                  <c:v>37.700000000000003</c:v>
                </c:pt>
                <c:pt idx="395">
                  <c:v>37.700000000000003</c:v>
                </c:pt>
                <c:pt idx="396">
                  <c:v>37.700000000000003</c:v>
                </c:pt>
                <c:pt idx="397">
                  <c:v>37.700000000000003</c:v>
                </c:pt>
                <c:pt idx="398">
                  <c:v>37.700000000000003</c:v>
                </c:pt>
                <c:pt idx="399">
                  <c:v>37.6</c:v>
                </c:pt>
                <c:pt idx="400">
                  <c:v>37.6</c:v>
                </c:pt>
                <c:pt idx="401">
                  <c:v>37.6</c:v>
                </c:pt>
                <c:pt idx="402">
                  <c:v>37.6</c:v>
                </c:pt>
                <c:pt idx="403">
                  <c:v>37.6</c:v>
                </c:pt>
                <c:pt idx="404">
                  <c:v>37.6</c:v>
                </c:pt>
                <c:pt idx="405">
                  <c:v>37.6</c:v>
                </c:pt>
                <c:pt idx="406">
                  <c:v>37.6</c:v>
                </c:pt>
                <c:pt idx="407">
                  <c:v>37.299999999999997</c:v>
                </c:pt>
                <c:pt idx="408">
                  <c:v>37.299999999999997</c:v>
                </c:pt>
                <c:pt idx="409">
                  <c:v>37.299999999999997</c:v>
                </c:pt>
                <c:pt idx="410">
                  <c:v>37.299999999999997</c:v>
                </c:pt>
                <c:pt idx="411">
                  <c:v>37.299999999999997</c:v>
                </c:pt>
                <c:pt idx="412">
                  <c:v>37.299999999999997</c:v>
                </c:pt>
                <c:pt idx="413">
                  <c:v>37.299999999999997</c:v>
                </c:pt>
                <c:pt idx="414">
                  <c:v>37.299999999999997</c:v>
                </c:pt>
                <c:pt idx="415">
                  <c:v>37</c:v>
                </c:pt>
                <c:pt idx="416">
                  <c:v>37</c:v>
                </c:pt>
                <c:pt idx="417">
                  <c:v>37</c:v>
                </c:pt>
                <c:pt idx="418">
                  <c:v>37</c:v>
                </c:pt>
                <c:pt idx="419">
                  <c:v>37</c:v>
                </c:pt>
                <c:pt idx="420">
                  <c:v>37</c:v>
                </c:pt>
                <c:pt idx="421">
                  <c:v>37</c:v>
                </c:pt>
                <c:pt idx="422">
                  <c:v>37</c:v>
                </c:pt>
                <c:pt idx="423">
                  <c:v>37</c:v>
                </c:pt>
                <c:pt idx="424">
                  <c:v>36.700000000000003</c:v>
                </c:pt>
                <c:pt idx="425">
                  <c:v>36.700000000000003</c:v>
                </c:pt>
                <c:pt idx="426">
                  <c:v>36.700000000000003</c:v>
                </c:pt>
                <c:pt idx="427">
                  <c:v>36.700000000000003</c:v>
                </c:pt>
                <c:pt idx="428">
                  <c:v>36.700000000000003</c:v>
                </c:pt>
                <c:pt idx="429">
                  <c:v>36.700000000000003</c:v>
                </c:pt>
                <c:pt idx="430">
                  <c:v>36.700000000000003</c:v>
                </c:pt>
                <c:pt idx="431">
                  <c:v>36.700000000000003</c:v>
                </c:pt>
                <c:pt idx="432">
                  <c:v>36.4</c:v>
                </c:pt>
                <c:pt idx="433">
                  <c:v>36.4</c:v>
                </c:pt>
                <c:pt idx="434">
                  <c:v>36.4</c:v>
                </c:pt>
                <c:pt idx="435">
                  <c:v>36.4</c:v>
                </c:pt>
                <c:pt idx="436">
                  <c:v>36.4</c:v>
                </c:pt>
                <c:pt idx="437">
                  <c:v>36.4</c:v>
                </c:pt>
                <c:pt idx="438">
                  <c:v>36.4</c:v>
                </c:pt>
                <c:pt idx="439">
                  <c:v>36.4</c:v>
                </c:pt>
                <c:pt idx="440">
                  <c:v>36.1</c:v>
                </c:pt>
                <c:pt idx="441">
                  <c:v>36.1</c:v>
                </c:pt>
                <c:pt idx="442">
                  <c:v>36.1</c:v>
                </c:pt>
                <c:pt idx="443">
                  <c:v>36.1</c:v>
                </c:pt>
                <c:pt idx="444">
                  <c:v>36.1</c:v>
                </c:pt>
                <c:pt idx="445">
                  <c:v>36.1</c:v>
                </c:pt>
                <c:pt idx="446">
                  <c:v>36.1</c:v>
                </c:pt>
                <c:pt idx="447">
                  <c:v>36.1</c:v>
                </c:pt>
                <c:pt idx="448">
                  <c:v>35.9</c:v>
                </c:pt>
                <c:pt idx="449">
                  <c:v>35.9</c:v>
                </c:pt>
                <c:pt idx="450">
                  <c:v>35.9</c:v>
                </c:pt>
                <c:pt idx="451">
                  <c:v>35.9</c:v>
                </c:pt>
                <c:pt idx="452">
                  <c:v>35.9</c:v>
                </c:pt>
                <c:pt idx="453">
                  <c:v>35.9</c:v>
                </c:pt>
                <c:pt idx="454">
                  <c:v>35.9</c:v>
                </c:pt>
                <c:pt idx="455">
                  <c:v>35.9</c:v>
                </c:pt>
                <c:pt idx="456">
                  <c:v>35.6</c:v>
                </c:pt>
                <c:pt idx="457">
                  <c:v>35.6</c:v>
                </c:pt>
                <c:pt idx="458">
                  <c:v>35.6</c:v>
                </c:pt>
                <c:pt idx="459">
                  <c:v>35.6</c:v>
                </c:pt>
                <c:pt idx="460">
                  <c:v>35.6</c:v>
                </c:pt>
                <c:pt idx="461">
                  <c:v>35.6</c:v>
                </c:pt>
                <c:pt idx="462">
                  <c:v>35.6</c:v>
                </c:pt>
                <c:pt idx="463">
                  <c:v>35.6</c:v>
                </c:pt>
                <c:pt idx="464">
                  <c:v>35.299999999999997</c:v>
                </c:pt>
                <c:pt idx="465">
                  <c:v>35.299999999999997</c:v>
                </c:pt>
                <c:pt idx="466">
                  <c:v>35.299999999999997</c:v>
                </c:pt>
                <c:pt idx="467">
                  <c:v>35.299999999999997</c:v>
                </c:pt>
                <c:pt idx="468">
                  <c:v>35.299999999999997</c:v>
                </c:pt>
                <c:pt idx="469">
                  <c:v>35.299999999999997</c:v>
                </c:pt>
                <c:pt idx="470">
                  <c:v>35.299999999999997</c:v>
                </c:pt>
                <c:pt idx="471">
                  <c:v>35.299999999999997</c:v>
                </c:pt>
                <c:pt idx="472">
                  <c:v>35.299999999999997</c:v>
                </c:pt>
                <c:pt idx="473">
                  <c:v>35.1</c:v>
                </c:pt>
                <c:pt idx="474">
                  <c:v>35.1</c:v>
                </c:pt>
                <c:pt idx="475">
                  <c:v>35.1</c:v>
                </c:pt>
                <c:pt idx="476">
                  <c:v>35.1</c:v>
                </c:pt>
                <c:pt idx="477">
                  <c:v>35.1</c:v>
                </c:pt>
                <c:pt idx="478">
                  <c:v>35.1</c:v>
                </c:pt>
                <c:pt idx="479">
                  <c:v>35.1</c:v>
                </c:pt>
                <c:pt idx="480">
                  <c:v>35.1</c:v>
                </c:pt>
                <c:pt idx="481">
                  <c:v>34.9</c:v>
                </c:pt>
                <c:pt idx="482">
                  <c:v>34.9</c:v>
                </c:pt>
                <c:pt idx="483">
                  <c:v>34.9</c:v>
                </c:pt>
                <c:pt idx="484">
                  <c:v>34.9</c:v>
                </c:pt>
                <c:pt idx="485">
                  <c:v>34.9</c:v>
                </c:pt>
                <c:pt idx="486">
                  <c:v>34.9</c:v>
                </c:pt>
                <c:pt idx="487">
                  <c:v>34.9</c:v>
                </c:pt>
                <c:pt idx="488">
                  <c:v>34.9</c:v>
                </c:pt>
                <c:pt idx="489">
                  <c:v>34.700000000000003</c:v>
                </c:pt>
                <c:pt idx="490">
                  <c:v>34.700000000000003</c:v>
                </c:pt>
                <c:pt idx="491">
                  <c:v>34.700000000000003</c:v>
                </c:pt>
                <c:pt idx="492">
                  <c:v>34.700000000000003</c:v>
                </c:pt>
                <c:pt idx="493">
                  <c:v>34.700000000000003</c:v>
                </c:pt>
                <c:pt idx="494">
                  <c:v>34.700000000000003</c:v>
                </c:pt>
                <c:pt idx="495">
                  <c:v>34.700000000000003</c:v>
                </c:pt>
                <c:pt idx="496">
                  <c:v>34.700000000000003</c:v>
                </c:pt>
                <c:pt idx="497">
                  <c:v>34.5</c:v>
                </c:pt>
                <c:pt idx="498">
                  <c:v>34.5</c:v>
                </c:pt>
                <c:pt idx="499">
                  <c:v>34.5</c:v>
                </c:pt>
                <c:pt idx="500">
                  <c:v>34.5</c:v>
                </c:pt>
                <c:pt idx="501">
                  <c:v>34.5</c:v>
                </c:pt>
                <c:pt idx="502">
                  <c:v>34.5</c:v>
                </c:pt>
                <c:pt idx="503">
                  <c:v>34.5</c:v>
                </c:pt>
                <c:pt idx="504">
                  <c:v>34.5</c:v>
                </c:pt>
                <c:pt idx="505">
                  <c:v>34.200000000000003</c:v>
                </c:pt>
                <c:pt idx="506">
                  <c:v>34.200000000000003</c:v>
                </c:pt>
                <c:pt idx="507">
                  <c:v>34.200000000000003</c:v>
                </c:pt>
                <c:pt idx="508">
                  <c:v>34.200000000000003</c:v>
                </c:pt>
                <c:pt idx="509">
                  <c:v>34.200000000000003</c:v>
                </c:pt>
                <c:pt idx="510">
                  <c:v>34.200000000000003</c:v>
                </c:pt>
                <c:pt idx="511">
                  <c:v>34.200000000000003</c:v>
                </c:pt>
                <c:pt idx="512">
                  <c:v>34.200000000000003</c:v>
                </c:pt>
                <c:pt idx="513">
                  <c:v>34.200000000000003</c:v>
                </c:pt>
                <c:pt idx="514">
                  <c:v>34</c:v>
                </c:pt>
                <c:pt idx="515">
                  <c:v>34</c:v>
                </c:pt>
                <c:pt idx="516">
                  <c:v>34</c:v>
                </c:pt>
                <c:pt idx="517">
                  <c:v>34</c:v>
                </c:pt>
                <c:pt idx="518">
                  <c:v>34</c:v>
                </c:pt>
                <c:pt idx="519">
                  <c:v>34</c:v>
                </c:pt>
                <c:pt idx="520">
                  <c:v>34</c:v>
                </c:pt>
                <c:pt idx="521">
                  <c:v>34</c:v>
                </c:pt>
                <c:pt idx="522">
                  <c:v>33.9</c:v>
                </c:pt>
                <c:pt idx="523">
                  <c:v>33.9</c:v>
                </c:pt>
                <c:pt idx="524">
                  <c:v>33.9</c:v>
                </c:pt>
                <c:pt idx="525">
                  <c:v>33.9</c:v>
                </c:pt>
                <c:pt idx="526">
                  <c:v>33.9</c:v>
                </c:pt>
                <c:pt idx="527">
                  <c:v>33.9</c:v>
                </c:pt>
                <c:pt idx="528">
                  <c:v>33.9</c:v>
                </c:pt>
                <c:pt idx="529">
                  <c:v>33.9</c:v>
                </c:pt>
                <c:pt idx="530">
                  <c:v>34</c:v>
                </c:pt>
                <c:pt idx="531">
                  <c:v>34</c:v>
                </c:pt>
                <c:pt idx="532">
                  <c:v>34</c:v>
                </c:pt>
                <c:pt idx="533">
                  <c:v>34</c:v>
                </c:pt>
                <c:pt idx="534">
                  <c:v>34</c:v>
                </c:pt>
                <c:pt idx="535">
                  <c:v>34</c:v>
                </c:pt>
                <c:pt idx="536">
                  <c:v>34</c:v>
                </c:pt>
                <c:pt idx="537">
                  <c:v>34</c:v>
                </c:pt>
                <c:pt idx="538">
                  <c:v>34.200000000000003</c:v>
                </c:pt>
                <c:pt idx="539">
                  <c:v>34.200000000000003</c:v>
                </c:pt>
                <c:pt idx="540">
                  <c:v>34.200000000000003</c:v>
                </c:pt>
                <c:pt idx="541">
                  <c:v>34.200000000000003</c:v>
                </c:pt>
                <c:pt idx="542">
                  <c:v>34.200000000000003</c:v>
                </c:pt>
                <c:pt idx="543">
                  <c:v>34.200000000000003</c:v>
                </c:pt>
                <c:pt idx="544">
                  <c:v>34.200000000000003</c:v>
                </c:pt>
                <c:pt idx="545">
                  <c:v>34.200000000000003</c:v>
                </c:pt>
                <c:pt idx="546">
                  <c:v>34.700000000000003</c:v>
                </c:pt>
                <c:pt idx="547">
                  <c:v>34.700000000000003</c:v>
                </c:pt>
                <c:pt idx="548">
                  <c:v>34.700000000000003</c:v>
                </c:pt>
                <c:pt idx="549">
                  <c:v>34.700000000000003</c:v>
                </c:pt>
                <c:pt idx="550">
                  <c:v>34.700000000000003</c:v>
                </c:pt>
                <c:pt idx="551">
                  <c:v>34.700000000000003</c:v>
                </c:pt>
                <c:pt idx="552">
                  <c:v>34.700000000000003</c:v>
                </c:pt>
                <c:pt idx="553">
                  <c:v>34.700000000000003</c:v>
                </c:pt>
                <c:pt idx="554">
                  <c:v>34.700000000000003</c:v>
                </c:pt>
                <c:pt idx="555">
                  <c:v>35.1</c:v>
                </c:pt>
                <c:pt idx="556">
                  <c:v>35.1</c:v>
                </c:pt>
                <c:pt idx="557">
                  <c:v>35.1</c:v>
                </c:pt>
                <c:pt idx="558">
                  <c:v>35.1</c:v>
                </c:pt>
                <c:pt idx="559">
                  <c:v>35.1</c:v>
                </c:pt>
                <c:pt idx="560">
                  <c:v>35.1</c:v>
                </c:pt>
                <c:pt idx="561">
                  <c:v>35.1</c:v>
                </c:pt>
                <c:pt idx="562">
                  <c:v>35.1</c:v>
                </c:pt>
                <c:pt idx="563">
                  <c:v>35.6</c:v>
                </c:pt>
                <c:pt idx="564">
                  <c:v>35.6</c:v>
                </c:pt>
                <c:pt idx="565">
                  <c:v>35.6</c:v>
                </c:pt>
                <c:pt idx="566">
                  <c:v>35.6</c:v>
                </c:pt>
                <c:pt idx="567">
                  <c:v>35.6</c:v>
                </c:pt>
                <c:pt idx="568">
                  <c:v>35.6</c:v>
                </c:pt>
                <c:pt idx="569">
                  <c:v>35.6</c:v>
                </c:pt>
                <c:pt idx="570">
                  <c:v>35.6</c:v>
                </c:pt>
                <c:pt idx="571">
                  <c:v>36.200000000000003</c:v>
                </c:pt>
                <c:pt idx="572">
                  <c:v>36.200000000000003</c:v>
                </c:pt>
                <c:pt idx="573">
                  <c:v>36.200000000000003</c:v>
                </c:pt>
                <c:pt idx="574">
                  <c:v>36.200000000000003</c:v>
                </c:pt>
                <c:pt idx="575">
                  <c:v>36.200000000000003</c:v>
                </c:pt>
                <c:pt idx="576">
                  <c:v>36.200000000000003</c:v>
                </c:pt>
                <c:pt idx="577">
                  <c:v>36.200000000000003</c:v>
                </c:pt>
                <c:pt idx="578">
                  <c:v>36.200000000000003</c:v>
                </c:pt>
                <c:pt idx="579">
                  <c:v>36.799999999999997</c:v>
                </c:pt>
                <c:pt idx="580">
                  <c:v>36.799999999999997</c:v>
                </c:pt>
                <c:pt idx="581">
                  <c:v>36.799999999999997</c:v>
                </c:pt>
                <c:pt idx="582">
                  <c:v>36.799999999999997</c:v>
                </c:pt>
                <c:pt idx="583">
                  <c:v>36.799999999999997</c:v>
                </c:pt>
                <c:pt idx="584">
                  <c:v>36.799999999999997</c:v>
                </c:pt>
                <c:pt idx="585">
                  <c:v>36.799999999999997</c:v>
                </c:pt>
                <c:pt idx="586">
                  <c:v>36.799999999999997</c:v>
                </c:pt>
                <c:pt idx="587">
                  <c:v>37.299999999999997</c:v>
                </c:pt>
                <c:pt idx="588">
                  <c:v>37.299999999999997</c:v>
                </c:pt>
                <c:pt idx="589">
                  <c:v>37.299999999999997</c:v>
                </c:pt>
                <c:pt idx="590">
                  <c:v>37.299999999999997</c:v>
                </c:pt>
                <c:pt idx="591">
                  <c:v>37.299999999999997</c:v>
                </c:pt>
                <c:pt idx="592">
                  <c:v>37.299999999999997</c:v>
                </c:pt>
                <c:pt idx="593">
                  <c:v>37.299999999999997</c:v>
                </c:pt>
                <c:pt idx="594">
                  <c:v>37.299999999999997</c:v>
                </c:pt>
                <c:pt idx="595">
                  <c:v>37.9</c:v>
                </c:pt>
                <c:pt idx="596">
                  <c:v>37.9</c:v>
                </c:pt>
                <c:pt idx="597">
                  <c:v>37.9</c:v>
                </c:pt>
                <c:pt idx="598">
                  <c:v>37.9</c:v>
                </c:pt>
                <c:pt idx="599">
                  <c:v>37.9</c:v>
                </c:pt>
                <c:pt idx="600">
                  <c:v>37.9</c:v>
                </c:pt>
                <c:pt idx="601">
                  <c:v>37.9</c:v>
                </c:pt>
                <c:pt idx="602">
                  <c:v>37.9</c:v>
                </c:pt>
                <c:pt idx="603">
                  <c:v>37.9</c:v>
                </c:pt>
                <c:pt idx="604">
                  <c:v>38.200000000000003</c:v>
                </c:pt>
                <c:pt idx="605">
                  <c:v>38.200000000000003</c:v>
                </c:pt>
                <c:pt idx="606">
                  <c:v>38.200000000000003</c:v>
                </c:pt>
                <c:pt idx="607">
                  <c:v>38.200000000000003</c:v>
                </c:pt>
                <c:pt idx="608">
                  <c:v>38.200000000000003</c:v>
                </c:pt>
                <c:pt idx="609">
                  <c:v>38.200000000000003</c:v>
                </c:pt>
                <c:pt idx="610">
                  <c:v>38.200000000000003</c:v>
                </c:pt>
                <c:pt idx="611">
                  <c:v>38.200000000000003</c:v>
                </c:pt>
                <c:pt idx="612">
                  <c:v>38.5</c:v>
                </c:pt>
                <c:pt idx="613">
                  <c:v>38.5</c:v>
                </c:pt>
                <c:pt idx="614">
                  <c:v>38.5</c:v>
                </c:pt>
                <c:pt idx="615">
                  <c:v>38.5</c:v>
                </c:pt>
                <c:pt idx="616">
                  <c:v>38.5</c:v>
                </c:pt>
                <c:pt idx="617">
                  <c:v>38.5</c:v>
                </c:pt>
                <c:pt idx="618">
                  <c:v>38.5</c:v>
                </c:pt>
                <c:pt idx="619">
                  <c:v>38.5</c:v>
                </c:pt>
                <c:pt idx="620">
                  <c:v>38.6</c:v>
                </c:pt>
                <c:pt idx="621">
                  <c:v>38.6</c:v>
                </c:pt>
                <c:pt idx="622">
                  <c:v>38.6</c:v>
                </c:pt>
                <c:pt idx="623">
                  <c:v>38.6</c:v>
                </c:pt>
                <c:pt idx="624">
                  <c:v>38.6</c:v>
                </c:pt>
                <c:pt idx="625">
                  <c:v>38.6</c:v>
                </c:pt>
                <c:pt idx="626">
                  <c:v>38.6</c:v>
                </c:pt>
                <c:pt idx="627">
                  <c:v>38.6</c:v>
                </c:pt>
                <c:pt idx="628">
                  <c:v>38.6</c:v>
                </c:pt>
                <c:pt idx="629">
                  <c:v>38.6</c:v>
                </c:pt>
                <c:pt idx="630">
                  <c:v>38.6</c:v>
                </c:pt>
                <c:pt idx="631">
                  <c:v>38.6</c:v>
                </c:pt>
                <c:pt idx="632">
                  <c:v>38.6</c:v>
                </c:pt>
                <c:pt idx="633">
                  <c:v>38.6</c:v>
                </c:pt>
                <c:pt idx="634">
                  <c:v>38.6</c:v>
                </c:pt>
                <c:pt idx="635">
                  <c:v>38.6</c:v>
                </c:pt>
                <c:pt idx="636">
                  <c:v>38.6</c:v>
                </c:pt>
                <c:pt idx="637">
                  <c:v>38.6</c:v>
                </c:pt>
                <c:pt idx="638">
                  <c:v>38.6</c:v>
                </c:pt>
                <c:pt idx="639">
                  <c:v>38.6</c:v>
                </c:pt>
                <c:pt idx="640">
                  <c:v>38.6</c:v>
                </c:pt>
                <c:pt idx="641">
                  <c:v>38.6</c:v>
                </c:pt>
                <c:pt idx="642">
                  <c:v>38.6</c:v>
                </c:pt>
                <c:pt idx="643">
                  <c:v>38.6</c:v>
                </c:pt>
                <c:pt idx="644">
                  <c:v>38.6</c:v>
                </c:pt>
                <c:pt idx="645">
                  <c:v>38.4</c:v>
                </c:pt>
                <c:pt idx="646">
                  <c:v>38.4</c:v>
                </c:pt>
                <c:pt idx="647">
                  <c:v>38.4</c:v>
                </c:pt>
                <c:pt idx="648">
                  <c:v>38.4</c:v>
                </c:pt>
                <c:pt idx="649">
                  <c:v>38.4</c:v>
                </c:pt>
                <c:pt idx="650">
                  <c:v>38.4</c:v>
                </c:pt>
                <c:pt idx="651">
                  <c:v>38.4</c:v>
                </c:pt>
                <c:pt idx="652">
                  <c:v>38.4</c:v>
                </c:pt>
                <c:pt idx="653">
                  <c:v>38.4</c:v>
                </c:pt>
                <c:pt idx="654">
                  <c:v>38.4</c:v>
                </c:pt>
                <c:pt idx="655">
                  <c:v>38.4</c:v>
                </c:pt>
                <c:pt idx="656">
                  <c:v>38.4</c:v>
                </c:pt>
                <c:pt idx="657">
                  <c:v>38.4</c:v>
                </c:pt>
                <c:pt idx="658">
                  <c:v>38.4</c:v>
                </c:pt>
                <c:pt idx="659">
                  <c:v>38.4</c:v>
                </c:pt>
                <c:pt idx="660">
                  <c:v>38.4</c:v>
                </c:pt>
                <c:pt idx="661">
                  <c:v>38.4</c:v>
                </c:pt>
                <c:pt idx="662">
                  <c:v>38.4</c:v>
                </c:pt>
                <c:pt idx="663">
                  <c:v>38.4</c:v>
                </c:pt>
                <c:pt idx="664">
                  <c:v>38.4</c:v>
                </c:pt>
                <c:pt idx="665">
                  <c:v>38.4</c:v>
                </c:pt>
                <c:pt idx="666">
                  <c:v>38.4</c:v>
                </c:pt>
                <c:pt idx="667">
                  <c:v>37.799999999999997</c:v>
                </c:pt>
                <c:pt idx="668">
                  <c:v>37.799999999999997</c:v>
                </c:pt>
                <c:pt idx="669">
                  <c:v>37.799999999999997</c:v>
                </c:pt>
                <c:pt idx="670">
                  <c:v>37.799999999999997</c:v>
                </c:pt>
                <c:pt idx="671">
                  <c:v>37.799999999999997</c:v>
                </c:pt>
                <c:pt idx="672">
                  <c:v>37.799999999999997</c:v>
                </c:pt>
                <c:pt idx="673">
                  <c:v>37.799999999999997</c:v>
                </c:pt>
                <c:pt idx="674">
                  <c:v>37.799999999999997</c:v>
                </c:pt>
                <c:pt idx="675">
                  <c:v>37.4</c:v>
                </c:pt>
                <c:pt idx="676">
                  <c:v>37.4</c:v>
                </c:pt>
                <c:pt idx="677">
                  <c:v>37.4</c:v>
                </c:pt>
                <c:pt idx="678">
                  <c:v>37.4</c:v>
                </c:pt>
                <c:pt idx="679">
                  <c:v>37.4</c:v>
                </c:pt>
                <c:pt idx="680">
                  <c:v>37.4</c:v>
                </c:pt>
                <c:pt idx="681">
                  <c:v>37.4</c:v>
                </c:pt>
                <c:pt idx="682">
                  <c:v>37.4</c:v>
                </c:pt>
                <c:pt idx="683">
                  <c:v>37.200000000000003</c:v>
                </c:pt>
                <c:pt idx="684">
                  <c:v>37.200000000000003</c:v>
                </c:pt>
                <c:pt idx="685">
                  <c:v>37.200000000000003</c:v>
                </c:pt>
                <c:pt idx="686">
                  <c:v>37.200000000000003</c:v>
                </c:pt>
                <c:pt idx="687">
                  <c:v>37.200000000000003</c:v>
                </c:pt>
                <c:pt idx="688">
                  <c:v>37.200000000000003</c:v>
                </c:pt>
                <c:pt idx="689">
                  <c:v>37.200000000000003</c:v>
                </c:pt>
                <c:pt idx="690">
                  <c:v>37.200000000000003</c:v>
                </c:pt>
                <c:pt idx="691">
                  <c:v>37.200000000000003</c:v>
                </c:pt>
                <c:pt idx="692">
                  <c:v>37</c:v>
                </c:pt>
                <c:pt idx="693">
                  <c:v>37</c:v>
                </c:pt>
                <c:pt idx="694">
                  <c:v>37</c:v>
                </c:pt>
                <c:pt idx="695">
                  <c:v>37</c:v>
                </c:pt>
                <c:pt idx="696">
                  <c:v>37</c:v>
                </c:pt>
                <c:pt idx="697">
                  <c:v>37</c:v>
                </c:pt>
                <c:pt idx="698">
                  <c:v>37</c:v>
                </c:pt>
                <c:pt idx="699">
                  <c:v>37</c:v>
                </c:pt>
                <c:pt idx="700">
                  <c:v>37</c:v>
                </c:pt>
                <c:pt idx="701">
                  <c:v>37</c:v>
                </c:pt>
                <c:pt idx="702">
                  <c:v>37</c:v>
                </c:pt>
                <c:pt idx="703">
                  <c:v>37</c:v>
                </c:pt>
                <c:pt idx="704">
                  <c:v>37</c:v>
                </c:pt>
                <c:pt idx="705">
                  <c:v>37</c:v>
                </c:pt>
                <c:pt idx="706">
                  <c:v>37</c:v>
                </c:pt>
                <c:pt idx="707">
                  <c:v>37</c:v>
                </c:pt>
                <c:pt idx="708">
                  <c:v>37</c:v>
                </c:pt>
                <c:pt idx="709">
                  <c:v>37</c:v>
                </c:pt>
                <c:pt idx="710">
                  <c:v>37</c:v>
                </c:pt>
                <c:pt idx="711">
                  <c:v>37</c:v>
                </c:pt>
                <c:pt idx="712">
                  <c:v>37</c:v>
                </c:pt>
                <c:pt idx="713">
                  <c:v>37</c:v>
                </c:pt>
                <c:pt idx="714">
                  <c:v>37</c:v>
                </c:pt>
                <c:pt idx="715">
                  <c:v>36.299999999999997</c:v>
                </c:pt>
                <c:pt idx="716">
                  <c:v>36.299999999999997</c:v>
                </c:pt>
                <c:pt idx="717">
                  <c:v>36.299999999999997</c:v>
                </c:pt>
                <c:pt idx="718">
                  <c:v>36.299999999999997</c:v>
                </c:pt>
                <c:pt idx="719">
                  <c:v>36.299999999999997</c:v>
                </c:pt>
                <c:pt idx="720">
                  <c:v>36.299999999999997</c:v>
                </c:pt>
                <c:pt idx="721">
                  <c:v>36.299999999999997</c:v>
                </c:pt>
                <c:pt idx="722">
                  <c:v>36.299999999999997</c:v>
                </c:pt>
                <c:pt idx="723">
                  <c:v>36.299999999999997</c:v>
                </c:pt>
                <c:pt idx="724">
                  <c:v>36.1</c:v>
                </c:pt>
                <c:pt idx="725">
                  <c:v>36.1</c:v>
                </c:pt>
                <c:pt idx="726">
                  <c:v>36.1</c:v>
                </c:pt>
                <c:pt idx="727">
                  <c:v>36.1</c:v>
                </c:pt>
                <c:pt idx="728">
                  <c:v>36.1</c:v>
                </c:pt>
                <c:pt idx="729">
                  <c:v>36.1</c:v>
                </c:pt>
                <c:pt idx="730">
                  <c:v>36.1</c:v>
                </c:pt>
                <c:pt idx="731">
                  <c:v>36.1</c:v>
                </c:pt>
                <c:pt idx="732">
                  <c:v>36.1</c:v>
                </c:pt>
                <c:pt idx="733">
                  <c:v>35.9</c:v>
                </c:pt>
                <c:pt idx="734">
                  <c:v>35.9</c:v>
                </c:pt>
                <c:pt idx="735">
                  <c:v>35.9</c:v>
                </c:pt>
                <c:pt idx="736">
                  <c:v>35.9</c:v>
                </c:pt>
                <c:pt idx="737">
                  <c:v>35.9</c:v>
                </c:pt>
                <c:pt idx="738">
                  <c:v>35.9</c:v>
                </c:pt>
                <c:pt idx="739">
                  <c:v>35.9</c:v>
                </c:pt>
                <c:pt idx="740">
                  <c:v>35.9</c:v>
                </c:pt>
                <c:pt idx="741">
                  <c:v>35.700000000000003</c:v>
                </c:pt>
                <c:pt idx="742">
                  <c:v>35.700000000000003</c:v>
                </c:pt>
                <c:pt idx="743">
                  <c:v>35.700000000000003</c:v>
                </c:pt>
                <c:pt idx="744">
                  <c:v>35.700000000000003</c:v>
                </c:pt>
                <c:pt idx="745">
                  <c:v>35.700000000000003</c:v>
                </c:pt>
                <c:pt idx="746">
                  <c:v>35.700000000000003</c:v>
                </c:pt>
                <c:pt idx="747">
                  <c:v>35.700000000000003</c:v>
                </c:pt>
                <c:pt idx="748">
                  <c:v>35.700000000000003</c:v>
                </c:pt>
                <c:pt idx="749">
                  <c:v>35.5</c:v>
                </c:pt>
                <c:pt idx="750">
                  <c:v>35.5</c:v>
                </c:pt>
                <c:pt idx="751">
                  <c:v>35.5</c:v>
                </c:pt>
                <c:pt idx="752">
                  <c:v>35.5</c:v>
                </c:pt>
                <c:pt idx="753">
                  <c:v>35.5</c:v>
                </c:pt>
                <c:pt idx="754">
                  <c:v>35.5</c:v>
                </c:pt>
                <c:pt idx="755">
                  <c:v>35.5</c:v>
                </c:pt>
                <c:pt idx="756">
                  <c:v>35.5</c:v>
                </c:pt>
                <c:pt idx="757">
                  <c:v>35.4</c:v>
                </c:pt>
                <c:pt idx="758">
                  <c:v>35.4</c:v>
                </c:pt>
                <c:pt idx="759">
                  <c:v>35.4</c:v>
                </c:pt>
                <c:pt idx="760">
                  <c:v>35.4</c:v>
                </c:pt>
                <c:pt idx="761">
                  <c:v>35.4</c:v>
                </c:pt>
                <c:pt idx="762">
                  <c:v>35.4</c:v>
                </c:pt>
                <c:pt idx="763">
                  <c:v>35.4</c:v>
                </c:pt>
                <c:pt idx="764">
                  <c:v>35.4</c:v>
                </c:pt>
                <c:pt idx="765">
                  <c:v>35.200000000000003</c:v>
                </c:pt>
                <c:pt idx="766">
                  <c:v>35.200000000000003</c:v>
                </c:pt>
                <c:pt idx="767">
                  <c:v>35.200000000000003</c:v>
                </c:pt>
                <c:pt idx="768">
                  <c:v>35.200000000000003</c:v>
                </c:pt>
                <c:pt idx="769">
                  <c:v>35.200000000000003</c:v>
                </c:pt>
                <c:pt idx="770">
                  <c:v>35.200000000000003</c:v>
                </c:pt>
                <c:pt idx="771">
                  <c:v>35.200000000000003</c:v>
                </c:pt>
                <c:pt idx="772">
                  <c:v>35.200000000000003</c:v>
                </c:pt>
                <c:pt idx="773">
                  <c:v>35.200000000000003</c:v>
                </c:pt>
                <c:pt idx="774">
                  <c:v>35.1</c:v>
                </c:pt>
                <c:pt idx="775">
                  <c:v>35.1</c:v>
                </c:pt>
                <c:pt idx="776">
                  <c:v>35.1</c:v>
                </c:pt>
                <c:pt idx="777">
                  <c:v>35.1</c:v>
                </c:pt>
                <c:pt idx="778">
                  <c:v>35.1</c:v>
                </c:pt>
                <c:pt idx="779">
                  <c:v>35.1</c:v>
                </c:pt>
                <c:pt idx="780">
                  <c:v>35.1</c:v>
                </c:pt>
                <c:pt idx="781">
                  <c:v>35.1</c:v>
                </c:pt>
                <c:pt idx="782">
                  <c:v>35</c:v>
                </c:pt>
                <c:pt idx="783">
                  <c:v>35</c:v>
                </c:pt>
                <c:pt idx="784">
                  <c:v>35</c:v>
                </c:pt>
                <c:pt idx="785">
                  <c:v>35</c:v>
                </c:pt>
                <c:pt idx="786">
                  <c:v>35</c:v>
                </c:pt>
                <c:pt idx="787">
                  <c:v>35</c:v>
                </c:pt>
                <c:pt idx="788">
                  <c:v>35</c:v>
                </c:pt>
                <c:pt idx="789">
                  <c:v>35</c:v>
                </c:pt>
                <c:pt idx="790">
                  <c:v>34.799999999999997</c:v>
                </c:pt>
                <c:pt idx="791">
                  <c:v>34.799999999999997</c:v>
                </c:pt>
                <c:pt idx="792">
                  <c:v>34.799999999999997</c:v>
                </c:pt>
                <c:pt idx="793">
                  <c:v>34.799999999999997</c:v>
                </c:pt>
                <c:pt idx="794">
                  <c:v>34.799999999999997</c:v>
                </c:pt>
                <c:pt idx="795">
                  <c:v>34.799999999999997</c:v>
                </c:pt>
                <c:pt idx="796">
                  <c:v>34.799999999999997</c:v>
                </c:pt>
                <c:pt idx="797">
                  <c:v>34.799999999999997</c:v>
                </c:pt>
                <c:pt idx="798">
                  <c:v>34.700000000000003</c:v>
                </c:pt>
                <c:pt idx="799">
                  <c:v>34.700000000000003</c:v>
                </c:pt>
                <c:pt idx="800">
                  <c:v>34.700000000000003</c:v>
                </c:pt>
                <c:pt idx="801">
                  <c:v>34.700000000000003</c:v>
                </c:pt>
                <c:pt idx="802">
                  <c:v>34.700000000000003</c:v>
                </c:pt>
                <c:pt idx="803">
                  <c:v>34.700000000000003</c:v>
                </c:pt>
                <c:pt idx="804">
                  <c:v>34.700000000000003</c:v>
                </c:pt>
                <c:pt idx="805">
                  <c:v>34.700000000000003</c:v>
                </c:pt>
                <c:pt idx="806">
                  <c:v>34.5</c:v>
                </c:pt>
                <c:pt idx="807">
                  <c:v>34.5</c:v>
                </c:pt>
                <c:pt idx="808">
                  <c:v>34.5</c:v>
                </c:pt>
                <c:pt idx="809">
                  <c:v>34.5</c:v>
                </c:pt>
                <c:pt idx="810">
                  <c:v>34.5</c:v>
                </c:pt>
                <c:pt idx="811">
                  <c:v>34.5</c:v>
                </c:pt>
                <c:pt idx="812">
                  <c:v>34.5</c:v>
                </c:pt>
                <c:pt idx="813">
                  <c:v>34.5</c:v>
                </c:pt>
                <c:pt idx="814">
                  <c:v>34.4</c:v>
                </c:pt>
                <c:pt idx="815">
                  <c:v>34.4</c:v>
                </c:pt>
                <c:pt idx="816">
                  <c:v>34.4</c:v>
                </c:pt>
                <c:pt idx="817">
                  <c:v>34.4</c:v>
                </c:pt>
                <c:pt idx="818">
                  <c:v>34.4</c:v>
                </c:pt>
                <c:pt idx="819">
                  <c:v>34.4</c:v>
                </c:pt>
                <c:pt idx="820">
                  <c:v>34.4</c:v>
                </c:pt>
                <c:pt idx="821">
                  <c:v>34.4</c:v>
                </c:pt>
                <c:pt idx="822">
                  <c:v>34.4</c:v>
                </c:pt>
                <c:pt idx="823">
                  <c:v>34.299999999999997</c:v>
                </c:pt>
                <c:pt idx="824">
                  <c:v>34.299999999999997</c:v>
                </c:pt>
                <c:pt idx="825">
                  <c:v>34.299999999999997</c:v>
                </c:pt>
                <c:pt idx="826">
                  <c:v>34.299999999999997</c:v>
                </c:pt>
                <c:pt idx="827">
                  <c:v>34.299999999999997</c:v>
                </c:pt>
                <c:pt idx="828">
                  <c:v>34.299999999999997</c:v>
                </c:pt>
                <c:pt idx="829">
                  <c:v>34.299999999999997</c:v>
                </c:pt>
                <c:pt idx="830">
                  <c:v>34.299999999999997</c:v>
                </c:pt>
                <c:pt idx="831">
                  <c:v>34.299999999999997</c:v>
                </c:pt>
                <c:pt idx="832">
                  <c:v>34.299999999999997</c:v>
                </c:pt>
                <c:pt idx="833">
                  <c:v>34.299999999999997</c:v>
                </c:pt>
                <c:pt idx="834">
                  <c:v>34.299999999999997</c:v>
                </c:pt>
                <c:pt idx="835">
                  <c:v>34.299999999999997</c:v>
                </c:pt>
                <c:pt idx="836">
                  <c:v>34.299999999999997</c:v>
                </c:pt>
                <c:pt idx="837">
                  <c:v>34.299999999999997</c:v>
                </c:pt>
                <c:pt idx="838">
                  <c:v>34.299999999999997</c:v>
                </c:pt>
                <c:pt idx="839">
                  <c:v>34.299999999999997</c:v>
                </c:pt>
                <c:pt idx="840">
                  <c:v>34.299999999999997</c:v>
                </c:pt>
                <c:pt idx="841">
                  <c:v>34.299999999999997</c:v>
                </c:pt>
                <c:pt idx="842">
                  <c:v>34.299999999999997</c:v>
                </c:pt>
                <c:pt idx="843">
                  <c:v>34.299999999999997</c:v>
                </c:pt>
                <c:pt idx="844">
                  <c:v>34.299999999999997</c:v>
                </c:pt>
                <c:pt idx="845">
                  <c:v>34.299999999999997</c:v>
                </c:pt>
                <c:pt idx="846">
                  <c:v>34.299999999999997</c:v>
                </c:pt>
                <c:pt idx="847">
                  <c:v>34.6</c:v>
                </c:pt>
                <c:pt idx="848">
                  <c:v>34.6</c:v>
                </c:pt>
                <c:pt idx="849">
                  <c:v>34.6</c:v>
                </c:pt>
                <c:pt idx="850">
                  <c:v>34.6</c:v>
                </c:pt>
                <c:pt idx="851">
                  <c:v>34.6</c:v>
                </c:pt>
                <c:pt idx="852">
                  <c:v>34.6</c:v>
                </c:pt>
                <c:pt idx="853">
                  <c:v>34.6</c:v>
                </c:pt>
                <c:pt idx="854">
                  <c:v>34.6</c:v>
                </c:pt>
                <c:pt idx="855">
                  <c:v>35</c:v>
                </c:pt>
                <c:pt idx="856">
                  <c:v>35</c:v>
                </c:pt>
                <c:pt idx="857">
                  <c:v>35</c:v>
                </c:pt>
                <c:pt idx="858">
                  <c:v>35</c:v>
                </c:pt>
                <c:pt idx="859">
                  <c:v>35</c:v>
                </c:pt>
                <c:pt idx="860">
                  <c:v>35</c:v>
                </c:pt>
                <c:pt idx="861">
                  <c:v>35</c:v>
                </c:pt>
                <c:pt idx="862">
                  <c:v>35</c:v>
                </c:pt>
                <c:pt idx="863">
                  <c:v>35.4</c:v>
                </c:pt>
                <c:pt idx="864">
                  <c:v>35.4</c:v>
                </c:pt>
                <c:pt idx="865">
                  <c:v>35.4</c:v>
                </c:pt>
                <c:pt idx="866">
                  <c:v>35.4</c:v>
                </c:pt>
                <c:pt idx="867">
                  <c:v>35.4</c:v>
                </c:pt>
                <c:pt idx="868">
                  <c:v>35.4</c:v>
                </c:pt>
                <c:pt idx="869">
                  <c:v>35.4</c:v>
                </c:pt>
                <c:pt idx="870">
                  <c:v>35.4</c:v>
                </c:pt>
                <c:pt idx="871">
                  <c:v>35.4</c:v>
                </c:pt>
                <c:pt idx="872">
                  <c:v>35.9</c:v>
                </c:pt>
                <c:pt idx="873">
                  <c:v>35.9</c:v>
                </c:pt>
                <c:pt idx="874">
                  <c:v>35.9</c:v>
                </c:pt>
                <c:pt idx="875">
                  <c:v>35.9</c:v>
                </c:pt>
                <c:pt idx="876">
                  <c:v>35.9</c:v>
                </c:pt>
                <c:pt idx="877">
                  <c:v>35.9</c:v>
                </c:pt>
                <c:pt idx="878">
                  <c:v>35.9</c:v>
                </c:pt>
                <c:pt idx="879">
                  <c:v>35.9</c:v>
                </c:pt>
                <c:pt idx="880">
                  <c:v>36.5</c:v>
                </c:pt>
                <c:pt idx="881">
                  <c:v>36.5</c:v>
                </c:pt>
                <c:pt idx="882">
                  <c:v>36.5</c:v>
                </c:pt>
                <c:pt idx="883">
                  <c:v>36.5</c:v>
                </c:pt>
                <c:pt idx="884">
                  <c:v>36.5</c:v>
                </c:pt>
                <c:pt idx="885">
                  <c:v>36.5</c:v>
                </c:pt>
                <c:pt idx="886">
                  <c:v>36.5</c:v>
                </c:pt>
                <c:pt idx="887">
                  <c:v>36.5</c:v>
                </c:pt>
                <c:pt idx="888">
                  <c:v>37</c:v>
                </c:pt>
                <c:pt idx="889">
                  <c:v>37</c:v>
                </c:pt>
                <c:pt idx="890">
                  <c:v>37</c:v>
                </c:pt>
                <c:pt idx="891">
                  <c:v>37</c:v>
                </c:pt>
                <c:pt idx="892">
                  <c:v>37</c:v>
                </c:pt>
                <c:pt idx="893">
                  <c:v>37</c:v>
                </c:pt>
                <c:pt idx="894">
                  <c:v>37</c:v>
                </c:pt>
                <c:pt idx="895">
                  <c:v>37</c:v>
                </c:pt>
                <c:pt idx="896">
                  <c:v>37.299999999999997</c:v>
                </c:pt>
                <c:pt idx="897">
                  <c:v>37.299999999999997</c:v>
                </c:pt>
                <c:pt idx="898">
                  <c:v>37.299999999999997</c:v>
                </c:pt>
                <c:pt idx="899">
                  <c:v>37.299999999999997</c:v>
                </c:pt>
                <c:pt idx="900">
                  <c:v>37.299999999999997</c:v>
                </c:pt>
                <c:pt idx="901">
                  <c:v>37.299999999999997</c:v>
                </c:pt>
                <c:pt idx="902">
                  <c:v>37.299999999999997</c:v>
                </c:pt>
                <c:pt idx="903">
                  <c:v>37.299999999999997</c:v>
                </c:pt>
                <c:pt idx="904">
                  <c:v>37.6</c:v>
                </c:pt>
                <c:pt idx="905">
                  <c:v>37.6</c:v>
                </c:pt>
                <c:pt idx="906">
                  <c:v>37.6</c:v>
                </c:pt>
                <c:pt idx="907">
                  <c:v>37.6</c:v>
                </c:pt>
                <c:pt idx="908">
                  <c:v>37.6</c:v>
                </c:pt>
                <c:pt idx="909">
                  <c:v>37.6</c:v>
                </c:pt>
                <c:pt idx="910">
                  <c:v>37.6</c:v>
                </c:pt>
                <c:pt idx="911">
                  <c:v>37.6</c:v>
                </c:pt>
                <c:pt idx="912">
                  <c:v>37.6</c:v>
                </c:pt>
                <c:pt idx="913">
                  <c:v>38</c:v>
                </c:pt>
                <c:pt idx="914">
                  <c:v>38</c:v>
                </c:pt>
                <c:pt idx="915">
                  <c:v>38</c:v>
                </c:pt>
                <c:pt idx="916">
                  <c:v>38</c:v>
                </c:pt>
                <c:pt idx="917">
                  <c:v>38</c:v>
                </c:pt>
                <c:pt idx="918">
                  <c:v>38</c:v>
                </c:pt>
                <c:pt idx="919">
                  <c:v>38</c:v>
                </c:pt>
                <c:pt idx="920">
                  <c:v>38</c:v>
                </c:pt>
                <c:pt idx="921">
                  <c:v>38.200000000000003</c:v>
                </c:pt>
                <c:pt idx="922">
                  <c:v>38.200000000000003</c:v>
                </c:pt>
                <c:pt idx="923">
                  <c:v>38.200000000000003</c:v>
                </c:pt>
                <c:pt idx="924">
                  <c:v>38.200000000000003</c:v>
                </c:pt>
                <c:pt idx="925">
                  <c:v>38.200000000000003</c:v>
                </c:pt>
                <c:pt idx="926">
                  <c:v>38.200000000000003</c:v>
                </c:pt>
                <c:pt idx="927">
                  <c:v>38.200000000000003</c:v>
                </c:pt>
                <c:pt idx="928">
                  <c:v>38.200000000000003</c:v>
                </c:pt>
                <c:pt idx="929">
                  <c:v>38.200000000000003</c:v>
                </c:pt>
                <c:pt idx="930">
                  <c:v>38.200000000000003</c:v>
                </c:pt>
                <c:pt idx="931">
                  <c:v>38.200000000000003</c:v>
                </c:pt>
                <c:pt idx="932">
                  <c:v>38.200000000000003</c:v>
                </c:pt>
                <c:pt idx="933">
                  <c:v>38.200000000000003</c:v>
                </c:pt>
                <c:pt idx="934">
                  <c:v>38.200000000000003</c:v>
                </c:pt>
                <c:pt idx="935">
                  <c:v>38.200000000000003</c:v>
                </c:pt>
                <c:pt idx="936">
                  <c:v>38.200000000000003</c:v>
                </c:pt>
                <c:pt idx="937">
                  <c:v>38.200000000000003</c:v>
                </c:pt>
                <c:pt idx="938">
                  <c:v>38.200000000000003</c:v>
                </c:pt>
                <c:pt idx="939">
                  <c:v>38.200000000000003</c:v>
                </c:pt>
                <c:pt idx="940">
                  <c:v>38.200000000000003</c:v>
                </c:pt>
                <c:pt idx="941">
                  <c:v>38.200000000000003</c:v>
                </c:pt>
                <c:pt idx="942">
                  <c:v>38.200000000000003</c:v>
                </c:pt>
                <c:pt idx="943">
                  <c:v>38.200000000000003</c:v>
                </c:pt>
                <c:pt idx="944">
                  <c:v>38.200000000000003</c:v>
                </c:pt>
                <c:pt idx="945">
                  <c:v>38</c:v>
                </c:pt>
                <c:pt idx="946">
                  <c:v>38</c:v>
                </c:pt>
                <c:pt idx="947">
                  <c:v>38</c:v>
                </c:pt>
                <c:pt idx="948">
                  <c:v>38</c:v>
                </c:pt>
                <c:pt idx="949">
                  <c:v>38</c:v>
                </c:pt>
                <c:pt idx="950">
                  <c:v>38</c:v>
                </c:pt>
                <c:pt idx="951">
                  <c:v>38</c:v>
                </c:pt>
                <c:pt idx="952">
                  <c:v>38</c:v>
                </c:pt>
                <c:pt idx="953">
                  <c:v>37.700000000000003</c:v>
                </c:pt>
                <c:pt idx="954">
                  <c:v>37.700000000000003</c:v>
                </c:pt>
                <c:pt idx="955">
                  <c:v>37.700000000000003</c:v>
                </c:pt>
                <c:pt idx="956">
                  <c:v>37.700000000000003</c:v>
                </c:pt>
                <c:pt idx="957">
                  <c:v>37.700000000000003</c:v>
                </c:pt>
                <c:pt idx="958">
                  <c:v>37.700000000000003</c:v>
                </c:pt>
                <c:pt idx="959">
                  <c:v>37.700000000000003</c:v>
                </c:pt>
                <c:pt idx="960">
                  <c:v>37.700000000000003</c:v>
                </c:pt>
                <c:pt idx="961">
                  <c:v>37.700000000000003</c:v>
                </c:pt>
                <c:pt idx="962">
                  <c:v>37.6</c:v>
                </c:pt>
                <c:pt idx="963">
                  <c:v>37.6</c:v>
                </c:pt>
                <c:pt idx="964">
                  <c:v>37.6</c:v>
                </c:pt>
                <c:pt idx="965">
                  <c:v>37.6</c:v>
                </c:pt>
                <c:pt idx="966">
                  <c:v>37.6</c:v>
                </c:pt>
                <c:pt idx="967">
                  <c:v>37.6</c:v>
                </c:pt>
                <c:pt idx="968">
                  <c:v>37.6</c:v>
                </c:pt>
                <c:pt idx="969">
                  <c:v>37.6</c:v>
                </c:pt>
                <c:pt idx="970">
                  <c:v>37.4</c:v>
                </c:pt>
                <c:pt idx="971">
                  <c:v>37.4</c:v>
                </c:pt>
                <c:pt idx="972">
                  <c:v>37.4</c:v>
                </c:pt>
                <c:pt idx="973">
                  <c:v>37.4</c:v>
                </c:pt>
                <c:pt idx="974">
                  <c:v>37.4</c:v>
                </c:pt>
                <c:pt idx="975">
                  <c:v>37.4</c:v>
                </c:pt>
                <c:pt idx="976">
                  <c:v>37.4</c:v>
                </c:pt>
                <c:pt idx="977">
                  <c:v>37.4</c:v>
                </c:pt>
                <c:pt idx="978">
                  <c:v>37.200000000000003</c:v>
                </c:pt>
                <c:pt idx="979">
                  <c:v>37.200000000000003</c:v>
                </c:pt>
                <c:pt idx="980">
                  <c:v>37.200000000000003</c:v>
                </c:pt>
                <c:pt idx="981">
                  <c:v>37.200000000000003</c:v>
                </c:pt>
                <c:pt idx="982">
                  <c:v>37.200000000000003</c:v>
                </c:pt>
                <c:pt idx="983">
                  <c:v>37.200000000000003</c:v>
                </c:pt>
                <c:pt idx="984">
                  <c:v>37.200000000000003</c:v>
                </c:pt>
                <c:pt idx="985">
                  <c:v>37.200000000000003</c:v>
                </c:pt>
                <c:pt idx="986">
                  <c:v>37</c:v>
                </c:pt>
                <c:pt idx="987">
                  <c:v>37</c:v>
                </c:pt>
                <c:pt idx="988">
                  <c:v>37</c:v>
                </c:pt>
                <c:pt idx="989">
                  <c:v>37</c:v>
                </c:pt>
                <c:pt idx="990">
                  <c:v>37</c:v>
                </c:pt>
                <c:pt idx="991">
                  <c:v>37</c:v>
                </c:pt>
                <c:pt idx="992">
                  <c:v>37</c:v>
                </c:pt>
                <c:pt idx="993">
                  <c:v>37</c:v>
                </c:pt>
                <c:pt idx="994">
                  <c:v>36.700000000000003</c:v>
                </c:pt>
                <c:pt idx="995">
                  <c:v>36.700000000000003</c:v>
                </c:pt>
                <c:pt idx="996">
                  <c:v>36.700000000000003</c:v>
                </c:pt>
                <c:pt idx="997">
                  <c:v>36.700000000000003</c:v>
                </c:pt>
                <c:pt idx="998">
                  <c:v>36.700000000000003</c:v>
                </c:pt>
                <c:pt idx="999">
                  <c:v>36.700000000000003</c:v>
                </c:pt>
                <c:pt idx="1000">
                  <c:v>36.700000000000003</c:v>
                </c:pt>
                <c:pt idx="1001">
                  <c:v>36.700000000000003</c:v>
                </c:pt>
                <c:pt idx="1002">
                  <c:v>36.700000000000003</c:v>
                </c:pt>
                <c:pt idx="1003">
                  <c:v>36.5</c:v>
                </c:pt>
                <c:pt idx="1004">
                  <c:v>36.5</c:v>
                </c:pt>
                <c:pt idx="1005">
                  <c:v>36.5</c:v>
                </c:pt>
                <c:pt idx="1006">
                  <c:v>36.5</c:v>
                </c:pt>
                <c:pt idx="1007">
                  <c:v>36.5</c:v>
                </c:pt>
                <c:pt idx="1008">
                  <c:v>36.5</c:v>
                </c:pt>
                <c:pt idx="1009">
                  <c:v>36.5</c:v>
                </c:pt>
                <c:pt idx="1010">
                  <c:v>36.5</c:v>
                </c:pt>
                <c:pt idx="1011">
                  <c:v>36.299999999999997</c:v>
                </c:pt>
                <c:pt idx="1012">
                  <c:v>36.299999999999997</c:v>
                </c:pt>
                <c:pt idx="1013">
                  <c:v>36.299999999999997</c:v>
                </c:pt>
                <c:pt idx="1014">
                  <c:v>36.299999999999997</c:v>
                </c:pt>
                <c:pt idx="1015">
                  <c:v>36.299999999999997</c:v>
                </c:pt>
                <c:pt idx="1016">
                  <c:v>36.299999999999997</c:v>
                </c:pt>
                <c:pt idx="1017">
                  <c:v>36.299999999999997</c:v>
                </c:pt>
                <c:pt idx="1018">
                  <c:v>36.299999999999997</c:v>
                </c:pt>
                <c:pt idx="1019">
                  <c:v>36.1</c:v>
                </c:pt>
                <c:pt idx="1020">
                  <c:v>36.1</c:v>
                </c:pt>
                <c:pt idx="1021">
                  <c:v>36.1</c:v>
                </c:pt>
                <c:pt idx="1022">
                  <c:v>36.1</c:v>
                </c:pt>
                <c:pt idx="1023">
                  <c:v>36.1</c:v>
                </c:pt>
                <c:pt idx="1024">
                  <c:v>36.1</c:v>
                </c:pt>
                <c:pt idx="1025">
                  <c:v>36.1</c:v>
                </c:pt>
                <c:pt idx="1026">
                  <c:v>36.1</c:v>
                </c:pt>
                <c:pt idx="1027">
                  <c:v>36</c:v>
                </c:pt>
                <c:pt idx="1028">
                  <c:v>36</c:v>
                </c:pt>
                <c:pt idx="1029">
                  <c:v>36</c:v>
                </c:pt>
                <c:pt idx="1030">
                  <c:v>36</c:v>
                </c:pt>
                <c:pt idx="1031">
                  <c:v>36</c:v>
                </c:pt>
                <c:pt idx="1032">
                  <c:v>36</c:v>
                </c:pt>
                <c:pt idx="1033">
                  <c:v>36</c:v>
                </c:pt>
                <c:pt idx="1034">
                  <c:v>36</c:v>
                </c:pt>
                <c:pt idx="1035">
                  <c:v>35.799999999999997</c:v>
                </c:pt>
                <c:pt idx="1036">
                  <c:v>35.799999999999997</c:v>
                </c:pt>
                <c:pt idx="1037">
                  <c:v>35.799999999999997</c:v>
                </c:pt>
                <c:pt idx="1038">
                  <c:v>35.799999999999997</c:v>
                </c:pt>
                <c:pt idx="1039">
                  <c:v>35.799999999999997</c:v>
                </c:pt>
                <c:pt idx="1040">
                  <c:v>35.799999999999997</c:v>
                </c:pt>
                <c:pt idx="1041">
                  <c:v>35.799999999999997</c:v>
                </c:pt>
                <c:pt idx="1042">
                  <c:v>35.799999999999997</c:v>
                </c:pt>
                <c:pt idx="1043">
                  <c:v>35.799999999999997</c:v>
                </c:pt>
                <c:pt idx="1044">
                  <c:v>35.700000000000003</c:v>
                </c:pt>
                <c:pt idx="1045">
                  <c:v>35.700000000000003</c:v>
                </c:pt>
                <c:pt idx="1046">
                  <c:v>35.700000000000003</c:v>
                </c:pt>
                <c:pt idx="1047">
                  <c:v>35.700000000000003</c:v>
                </c:pt>
                <c:pt idx="1048">
                  <c:v>35.700000000000003</c:v>
                </c:pt>
                <c:pt idx="1049">
                  <c:v>35.700000000000003</c:v>
                </c:pt>
                <c:pt idx="1050">
                  <c:v>35.700000000000003</c:v>
                </c:pt>
                <c:pt idx="1051">
                  <c:v>35.700000000000003</c:v>
                </c:pt>
                <c:pt idx="1052">
                  <c:v>35.5</c:v>
                </c:pt>
                <c:pt idx="1053">
                  <c:v>35.5</c:v>
                </c:pt>
                <c:pt idx="1054">
                  <c:v>35.5</c:v>
                </c:pt>
                <c:pt idx="1055">
                  <c:v>35.5</c:v>
                </c:pt>
                <c:pt idx="1056">
                  <c:v>35.5</c:v>
                </c:pt>
                <c:pt idx="1057">
                  <c:v>35.5</c:v>
                </c:pt>
                <c:pt idx="1058">
                  <c:v>35.5</c:v>
                </c:pt>
                <c:pt idx="1059">
                  <c:v>35.5</c:v>
                </c:pt>
                <c:pt idx="1060">
                  <c:v>35.200000000000003</c:v>
                </c:pt>
                <c:pt idx="1061">
                  <c:v>35.200000000000003</c:v>
                </c:pt>
                <c:pt idx="1062">
                  <c:v>35.200000000000003</c:v>
                </c:pt>
                <c:pt idx="1063">
                  <c:v>35.200000000000003</c:v>
                </c:pt>
                <c:pt idx="1064">
                  <c:v>35.200000000000003</c:v>
                </c:pt>
                <c:pt idx="1065">
                  <c:v>35.200000000000003</c:v>
                </c:pt>
                <c:pt idx="1066">
                  <c:v>35.200000000000003</c:v>
                </c:pt>
                <c:pt idx="1067">
                  <c:v>35.200000000000003</c:v>
                </c:pt>
                <c:pt idx="1068">
                  <c:v>35</c:v>
                </c:pt>
                <c:pt idx="1069">
                  <c:v>35</c:v>
                </c:pt>
                <c:pt idx="1070">
                  <c:v>35</c:v>
                </c:pt>
                <c:pt idx="1071">
                  <c:v>35</c:v>
                </c:pt>
                <c:pt idx="1072">
                  <c:v>35</c:v>
                </c:pt>
                <c:pt idx="1073">
                  <c:v>35</c:v>
                </c:pt>
                <c:pt idx="1074">
                  <c:v>35</c:v>
                </c:pt>
                <c:pt idx="1075">
                  <c:v>35</c:v>
                </c:pt>
                <c:pt idx="1076">
                  <c:v>34.799999999999997</c:v>
                </c:pt>
                <c:pt idx="1077">
                  <c:v>34.799999999999997</c:v>
                </c:pt>
                <c:pt idx="1078">
                  <c:v>34.799999999999997</c:v>
                </c:pt>
                <c:pt idx="1079">
                  <c:v>34.799999999999997</c:v>
                </c:pt>
                <c:pt idx="1080">
                  <c:v>34.799999999999997</c:v>
                </c:pt>
                <c:pt idx="1081">
                  <c:v>34.799999999999997</c:v>
                </c:pt>
                <c:pt idx="1082">
                  <c:v>34.799999999999997</c:v>
                </c:pt>
                <c:pt idx="1083">
                  <c:v>34.799999999999997</c:v>
                </c:pt>
                <c:pt idx="1084">
                  <c:v>34.700000000000003</c:v>
                </c:pt>
                <c:pt idx="1085">
                  <c:v>34.700000000000003</c:v>
                </c:pt>
                <c:pt idx="1086">
                  <c:v>34.700000000000003</c:v>
                </c:pt>
                <c:pt idx="1087">
                  <c:v>34.700000000000003</c:v>
                </c:pt>
                <c:pt idx="1088">
                  <c:v>34.700000000000003</c:v>
                </c:pt>
                <c:pt idx="1089">
                  <c:v>34.700000000000003</c:v>
                </c:pt>
                <c:pt idx="1090">
                  <c:v>34.700000000000003</c:v>
                </c:pt>
                <c:pt idx="1091">
                  <c:v>34.700000000000003</c:v>
                </c:pt>
                <c:pt idx="1092">
                  <c:v>34.700000000000003</c:v>
                </c:pt>
                <c:pt idx="1093">
                  <c:v>34.5</c:v>
                </c:pt>
                <c:pt idx="1094">
                  <c:v>34.5</c:v>
                </c:pt>
                <c:pt idx="1095">
                  <c:v>34.5</c:v>
                </c:pt>
                <c:pt idx="1096">
                  <c:v>34.5</c:v>
                </c:pt>
                <c:pt idx="1097">
                  <c:v>34.5</c:v>
                </c:pt>
                <c:pt idx="1098">
                  <c:v>34.5</c:v>
                </c:pt>
                <c:pt idx="1099">
                  <c:v>34.5</c:v>
                </c:pt>
                <c:pt idx="1100">
                  <c:v>34.5</c:v>
                </c:pt>
                <c:pt idx="1101">
                  <c:v>34.4</c:v>
                </c:pt>
                <c:pt idx="1102">
                  <c:v>34.4</c:v>
                </c:pt>
                <c:pt idx="1103">
                  <c:v>34.4</c:v>
                </c:pt>
                <c:pt idx="1104">
                  <c:v>34.4</c:v>
                </c:pt>
                <c:pt idx="1105">
                  <c:v>34.4</c:v>
                </c:pt>
                <c:pt idx="1106">
                  <c:v>34.4</c:v>
                </c:pt>
                <c:pt idx="1107">
                  <c:v>34.4</c:v>
                </c:pt>
                <c:pt idx="1108">
                  <c:v>34.4</c:v>
                </c:pt>
                <c:pt idx="1109">
                  <c:v>34.200000000000003</c:v>
                </c:pt>
                <c:pt idx="1110">
                  <c:v>34.200000000000003</c:v>
                </c:pt>
                <c:pt idx="1111">
                  <c:v>34.200000000000003</c:v>
                </c:pt>
                <c:pt idx="1112">
                  <c:v>34.200000000000003</c:v>
                </c:pt>
                <c:pt idx="1113">
                  <c:v>34.200000000000003</c:v>
                </c:pt>
                <c:pt idx="1114">
                  <c:v>34.200000000000003</c:v>
                </c:pt>
                <c:pt idx="1115">
                  <c:v>34.200000000000003</c:v>
                </c:pt>
                <c:pt idx="1116">
                  <c:v>34.200000000000003</c:v>
                </c:pt>
                <c:pt idx="1117">
                  <c:v>34.200000000000003</c:v>
                </c:pt>
                <c:pt idx="1118">
                  <c:v>34.200000000000003</c:v>
                </c:pt>
                <c:pt idx="1119">
                  <c:v>34.200000000000003</c:v>
                </c:pt>
                <c:pt idx="1120">
                  <c:v>34.200000000000003</c:v>
                </c:pt>
                <c:pt idx="1121">
                  <c:v>34.200000000000003</c:v>
                </c:pt>
                <c:pt idx="1122">
                  <c:v>34.200000000000003</c:v>
                </c:pt>
                <c:pt idx="1123">
                  <c:v>34.200000000000003</c:v>
                </c:pt>
                <c:pt idx="1124">
                  <c:v>34.200000000000003</c:v>
                </c:pt>
                <c:pt idx="1125">
                  <c:v>34.200000000000003</c:v>
                </c:pt>
                <c:pt idx="1126">
                  <c:v>34.200000000000003</c:v>
                </c:pt>
                <c:pt idx="1127">
                  <c:v>34.200000000000003</c:v>
                </c:pt>
                <c:pt idx="1128">
                  <c:v>34.200000000000003</c:v>
                </c:pt>
                <c:pt idx="1129">
                  <c:v>34.200000000000003</c:v>
                </c:pt>
                <c:pt idx="1130">
                  <c:v>34.200000000000003</c:v>
                </c:pt>
                <c:pt idx="1131">
                  <c:v>34.200000000000003</c:v>
                </c:pt>
                <c:pt idx="1132">
                  <c:v>34.200000000000003</c:v>
                </c:pt>
                <c:pt idx="1133">
                  <c:v>34.200000000000003</c:v>
                </c:pt>
                <c:pt idx="1134">
                  <c:v>34.299999999999997</c:v>
                </c:pt>
                <c:pt idx="1135">
                  <c:v>34.299999999999997</c:v>
                </c:pt>
                <c:pt idx="1136">
                  <c:v>34.299999999999997</c:v>
                </c:pt>
                <c:pt idx="1137">
                  <c:v>34.299999999999997</c:v>
                </c:pt>
                <c:pt idx="1138">
                  <c:v>34.299999999999997</c:v>
                </c:pt>
                <c:pt idx="1139">
                  <c:v>34.299999999999997</c:v>
                </c:pt>
                <c:pt idx="1140">
                  <c:v>34.299999999999997</c:v>
                </c:pt>
                <c:pt idx="1141">
                  <c:v>34.299999999999997</c:v>
                </c:pt>
                <c:pt idx="1142">
                  <c:v>34.5</c:v>
                </c:pt>
                <c:pt idx="1143">
                  <c:v>34.5</c:v>
                </c:pt>
                <c:pt idx="1144">
                  <c:v>34.5</c:v>
                </c:pt>
                <c:pt idx="1145">
                  <c:v>34.5</c:v>
                </c:pt>
                <c:pt idx="1146">
                  <c:v>34.5</c:v>
                </c:pt>
                <c:pt idx="1147">
                  <c:v>34.5</c:v>
                </c:pt>
                <c:pt idx="1148">
                  <c:v>34.5</c:v>
                </c:pt>
                <c:pt idx="1149">
                  <c:v>34.5</c:v>
                </c:pt>
                <c:pt idx="1150">
                  <c:v>35</c:v>
                </c:pt>
                <c:pt idx="1151">
                  <c:v>35</c:v>
                </c:pt>
                <c:pt idx="1152">
                  <c:v>35</c:v>
                </c:pt>
                <c:pt idx="1153">
                  <c:v>35</c:v>
                </c:pt>
                <c:pt idx="1154">
                  <c:v>35</c:v>
                </c:pt>
                <c:pt idx="1155">
                  <c:v>35</c:v>
                </c:pt>
                <c:pt idx="1156">
                  <c:v>35</c:v>
                </c:pt>
                <c:pt idx="1157">
                  <c:v>35</c:v>
                </c:pt>
                <c:pt idx="1158">
                  <c:v>35.4</c:v>
                </c:pt>
                <c:pt idx="1159">
                  <c:v>35.4</c:v>
                </c:pt>
                <c:pt idx="1160">
                  <c:v>35.4</c:v>
                </c:pt>
                <c:pt idx="1161">
                  <c:v>35.4</c:v>
                </c:pt>
                <c:pt idx="1162">
                  <c:v>35.4</c:v>
                </c:pt>
                <c:pt idx="1163">
                  <c:v>35.4</c:v>
                </c:pt>
                <c:pt idx="1164">
                  <c:v>35.4</c:v>
                </c:pt>
                <c:pt idx="1165">
                  <c:v>35.4</c:v>
                </c:pt>
                <c:pt idx="1166">
                  <c:v>36</c:v>
                </c:pt>
                <c:pt idx="1167">
                  <c:v>36</c:v>
                </c:pt>
                <c:pt idx="1168">
                  <c:v>36</c:v>
                </c:pt>
                <c:pt idx="1169">
                  <c:v>36</c:v>
                </c:pt>
                <c:pt idx="1170">
                  <c:v>36</c:v>
                </c:pt>
                <c:pt idx="1171">
                  <c:v>36</c:v>
                </c:pt>
                <c:pt idx="1172">
                  <c:v>36</c:v>
                </c:pt>
                <c:pt idx="1173">
                  <c:v>36</c:v>
                </c:pt>
                <c:pt idx="1174">
                  <c:v>36.6</c:v>
                </c:pt>
                <c:pt idx="1175">
                  <c:v>36.6</c:v>
                </c:pt>
                <c:pt idx="1176">
                  <c:v>36.6</c:v>
                </c:pt>
                <c:pt idx="1177">
                  <c:v>36.6</c:v>
                </c:pt>
                <c:pt idx="1178">
                  <c:v>36.6</c:v>
                </c:pt>
                <c:pt idx="1179">
                  <c:v>36.6</c:v>
                </c:pt>
                <c:pt idx="1180">
                  <c:v>36.6</c:v>
                </c:pt>
                <c:pt idx="1181">
                  <c:v>36.6</c:v>
                </c:pt>
                <c:pt idx="1182">
                  <c:v>36.6</c:v>
                </c:pt>
                <c:pt idx="1183">
                  <c:v>37.1</c:v>
                </c:pt>
                <c:pt idx="1184">
                  <c:v>37.1</c:v>
                </c:pt>
                <c:pt idx="1185">
                  <c:v>37.1</c:v>
                </c:pt>
                <c:pt idx="1186">
                  <c:v>37.1</c:v>
                </c:pt>
                <c:pt idx="1187">
                  <c:v>37.1</c:v>
                </c:pt>
                <c:pt idx="1188">
                  <c:v>37.1</c:v>
                </c:pt>
                <c:pt idx="1189">
                  <c:v>37.1</c:v>
                </c:pt>
                <c:pt idx="1190">
                  <c:v>37.1</c:v>
                </c:pt>
                <c:pt idx="1191">
                  <c:v>37.6</c:v>
                </c:pt>
                <c:pt idx="1192">
                  <c:v>37.6</c:v>
                </c:pt>
                <c:pt idx="1193">
                  <c:v>37.6</c:v>
                </c:pt>
                <c:pt idx="1194">
                  <c:v>37.6</c:v>
                </c:pt>
                <c:pt idx="1195">
                  <c:v>37.6</c:v>
                </c:pt>
                <c:pt idx="1196">
                  <c:v>37.6</c:v>
                </c:pt>
                <c:pt idx="1197">
                  <c:v>37.6</c:v>
                </c:pt>
                <c:pt idx="1198">
                  <c:v>37.6</c:v>
                </c:pt>
                <c:pt idx="1199">
                  <c:v>38</c:v>
                </c:pt>
                <c:pt idx="1200">
                  <c:v>38</c:v>
                </c:pt>
                <c:pt idx="1201">
                  <c:v>38</c:v>
                </c:pt>
                <c:pt idx="1202">
                  <c:v>38</c:v>
                </c:pt>
                <c:pt idx="1203">
                  <c:v>38</c:v>
                </c:pt>
                <c:pt idx="1204">
                  <c:v>38</c:v>
                </c:pt>
                <c:pt idx="1205">
                  <c:v>38</c:v>
                </c:pt>
                <c:pt idx="1206">
                  <c:v>38</c:v>
                </c:pt>
                <c:pt idx="1207">
                  <c:v>38.299999999999997</c:v>
                </c:pt>
                <c:pt idx="1208">
                  <c:v>38.299999999999997</c:v>
                </c:pt>
                <c:pt idx="1209">
                  <c:v>38.299999999999997</c:v>
                </c:pt>
                <c:pt idx="1210">
                  <c:v>38.299999999999997</c:v>
                </c:pt>
                <c:pt idx="1211">
                  <c:v>38.299999999999997</c:v>
                </c:pt>
                <c:pt idx="1212">
                  <c:v>38.299999999999997</c:v>
                </c:pt>
                <c:pt idx="1213">
                  <c:v>38.299999999999997</c:v>
                </c:pt>
                <c:pt idx="1214">
                  <c:v>38.299999999999997</c:v>
                </c:pt>
                <c:pt idx="1215">
                  <c:v>38.299999999999997</c:v>
                </c:pt>
                <c:pt idx="1216">
                  <c:v>38.299999999999997</c:v>
                </c:pt>
                <c:pt idx="1217">
                  <c:v>38.299999999999997</c:v>
                </c:pt>
                <c:pt idx="1218">
                  <c:v>38.299999999999997</c:v>
                </c:pt>
                <c:pt idx="1219">
                  <c:v>38.299999999999997</c:v>
                </c:pt>
                <c:pt idx="1220">
                  <c:v>38.299999999999997</c:v>
                </c:pt>
                <c:pt idx="1221">
                  <c:v>38.299999999999997</c:v>
                </c:pt>
                <c:pt idx="1222">
                  <c:v>38.299999999999997</c:v>
                </c:pt>
                <c:pt idx="1223">
                  <c:v>38.299999999999997</c:v>
                </c:pt>
                <c:pt idx="1224">
                  <c:v>38.4</c:v>
                </c:pt>
                <c:pt idx="1225">
                  <c:v>38.4</c:v>
                </c:pt>
                <c:pt idx="1226">
                  <c:v>38.4</c:v>
                </c:pt>
                <c:pt idx="1227">
                  <c:v>38.4</c:v>
                </c:pt>
                <c:pt idx="1228">
                  <c:v>38.4</c:v>
                </c:pt>
                <c:pt idx="1229">
                  <c:v>38.4</c:v>
                </c:pt>
                <c:pt idx="1230">
                  <c:v>38.4</c:v>
                </c:pt>
                <c:pt idx="1231">
                  <c:v>38.4</c:v>
                </c:pt>
                <c:pt idx="1232">
                  <c:v>38.299999999999997</c:v>
                </c:pt>
                <c:pt idx="1233">
                  <c:v>38.299999999999997</c:v>
                </c:pt>
                <c:pt idx="1234">
                  <c:v>38.299999999999997</c:v>
                </c:pt>
                <c:pt idx="1235">
                  <c:v>38.299999999999997</c:v>
                </c:pt>
                <c:pt idx="1236">
                  <c:v>38.299999999999997</c:v>
                </c:pt>
                <c:pt idx="1237">
                  <c:v>38.299999999999997</c:v>
                </c:pt>
                <c:pt idx="1238">
                  <c:v>38.299999999999997</c:v>
                </c:pt>
                <c:pt idx="1239">
                  <c:v>38.299999999999997</c:v>
                </c:pt>
                <c:pt idx="1240">
                  <c:v>38.200000000000003</c:v>
                </c:pt>
                <c:pt idx="1241">
                  <c:v>38.200000000000003</c:v>
                </c:pt>
                <c:pt idx="1242">
                  <c:v>38.200000000000003</c:v>
                </c:pt>
                <c:pt idx="1243">
                  <c:v>38.200000000000003</c:v>
                </c:pt>
                <c:pt idx="1244">
                  <c:v>38.200000000000003</c:v>
                </c:pt>
                <c:pt idx="1245">
                  <c:v>38.200000000000003</c:v>
                </c:pt>
                <c:pt idx="1246">
                  <c:v>38.200000000000003</c:v>
                </c:pt>
                <c:pt idx="1247">
                  <c:v>38.200000000000003</c:v>
                </c:pt>
                <c:pt idx="1248">
                  <c:v>38</c:v>
                </c:pt>
                <c:pt idx="1249">
                  <c:v>38</c:v>
                </c:pt>
                <c:pt idx="1250">
                  <c:v>38</c:v>
                </c:pt>
                <c:pt idx="1251">
                  <c:v>38</c:v>
                </c:pt>
                <c:pt idx="1252">
                  <c:v>38</c:v>
                </c:pt>
                <c:pt idx="1253">
                  <c:v>38</c:v>
                </c:pt>
                <c:pt idx="1254">
                  <c:v>38</c:v>
                </c:pt>
                <c:pt idx="1255">
                  <c:v>38</c:v>
                </c:pt>
                <c:pt idx="1256">
                  <c:v>37.799999999999997</c:v>
                </c:pt>
                <c:pt idx="1257">
                  <c:v>37.799999999999997</c:v>
                </c:pt>
                <c:pt idx="1258">
                  <c:v>37.799999999999997</c:v>
                </c:pt>
                <c:pt idx="1259">
                  <c:v>37.799999999999997</c:v>
                </c:pt>
                <c:pt idx="1260">
                  <c:v>37.799999999999997</c:v>
                </c:pt>
                <c:pt idx="1261">
                  <c:v>37.799999999999997</c:v>
                </c:pt>
                <c:pt idx="1262">
                  <c:v>37.799999999999997</c:v>
                </c:pt>
                <c:pt idx="1263">
                  <c:v>37.799999999999997</c:v>
                </c:pt>
                <c:pt idx="1264">
                  <c:v>37.799999999999997</c:v>
                </c:pt>
                <c:pt idx="1265">
                  <c:v>37.6</c:v>
                </c:pt>
                <c:pt idx="1266">
                  <c:v>37.6</c:v>
                </c:pt>
                <c:pt idx="1267">
                  <c:v>37.6</c:v>
                </c:pt>
                <c:pt idx="1268">
                  <c:v>37.6</c:v>
                </c:pt>
                <c:pt idx="1269">
                  <c:v>37.6</c:v>
                </c:pt>
                <c:pt idx="1270">
                  <c:v>37.6</c:v>
                </c:pt>
                <c:pt idx="1271">
                  <c:v>37.6</c:v>
                </c:pt>
                <c:pt idx="1272">
                  <c:v>37.6</c:v>
                </c:pt>
                <c:pt idx="1273">
                  <c:v>37.299999999999997</c:v>
                </c:pt>
                <c:pt idx="1274">
                  <c:v>37.299999999999997</c:v>
                </c:pt>
                <c:pt idx="1275">
                  <c:v>37.299999999999997</c:v>
                </c:pt>
                <c:pt idx="1276">
                  <c:v>37.299999999999997</c:v>
                </c:pt>
                <c:pt idx="1277">
                  <c:v>37.299999999999997</c:v>
                </c:pt>
                <c:pt idx="1278">
                  <c:v>37.299999999999997</c:v>
                </c:pt>
                <c:pt idx="1279">
                  <c:v>37.299999999999997</c:v>
                </c:pt>
                <c:pt idx="1280">
                  <c:v>37.299999999999997</c:v>
                </c:pt>
                <c:pt idx="1281">
                  <c:v>37.200000000000003</c:v>
                </c:pt>
                <c:pt idx="1282">
                  <c:v>37.200000000000003</c:v>
                </c:pt>
                <c:pt idx="1283">
                  <c:v>37.200000000000003</c:v>
                </c:pt>
                <c:pt idx="1284">
                  <c:v>37.200000000000003</c:v>
                </c:pt>
                <c:pt idx="1285">
                  <c:v>37.200000000000003</c:v>
                </c:pt>
                <c:pt idx="1286">
                  <c:v>37.200000000000003</c:v>
                </c:pt>
                <c:pt idx="1287">
                  <c:v>37.200000000000003</c:v>
                </c:pt>
                <c:pt idx="1288">
                  <c:v>37.200000000000003</c:v>
                </c:pt>
                <c:pt idx="1289">
                  <c:v>37</c:v>
                </c:pt>
                <c:pt idx="1290">
                  <c:v>37</c:v>
                </c:pt>
                <c:pt idx="1291">
                  <c:v>37</c:v>
                </c:pt>
                <c:pt idx="1292">
                  <c:v>37</c:v>
                </c:pt>
                <c:pt idx="1293">
                  <c:v>37</c:v>
                </c:pt>
                <c:pt idx="1294">
                  <c:v>37</c:v>
                </c:pt>
                <c:pt idx="1295">
                  <c:v>37</c:v>
                </c:pt>
                <c:pt idx="1296">
                  <c:v>37</c:v>
                </c:pt>
                <c:pt idx="1297">
                  <c:v>36.799999999999997</c:v>
                </c:pt>
                <c:pt idx="1298">
                  <c:v>36.799999999999997</c:v>
                </c:pt>
                <c:pt idx="1299">
                  <c:v>36.799999999999997</c:v>
                </c:pt>
                <c:pt idx="1300">
                  <c:v>36.799999999999997</c:v>
                </c:pt>
                <c:pt idx="1301">
                  <c:v>36.799999999999997</c:v>
                </c:pt>
                <c:pt idx="1302">
                  <c:v>36.799999999999997</c:v>
                </c:pt>
                <c:pt idx="1303">
                  <c:v>36.799999999999997</c:v>
                </c:pt>
                <c:pt idx="1304">
                  <c:v>36.799999999999997</c:v>
                </c:pt>
                <c:pt idx="1305">
                  <c:v>36.5</c:v>
                </c:pt>
                <c:pt idx="1306">
                  <c:v>36.5</c:v>
                </c:pt>
                <c:pt idx="1307">
                  <c:v>36.5</c:v>
                </c:pt>
                <c:pt idx="1308">
                  <c:v>36.5</c:v>
                </c:pt>
                <c:pt idx="1309">
                  <c:v>36.5</c:v>
                </c:pt>
                <c:pt idx="1310">
                  <c:v>36.5</c:v>
                </c:pt>
                <c:pt idx="1311">
                  <c:v>36.5</c:v>
                </c:pt>
                <c:pt idx="1312">
                  <c:v>36.5</c:v>
                </c:pt>
                <c:pt idx="1313">
                  <c:v>36.5</c:v>
                </c:pt>
                <c:pt idx="1314">
                  <c:v>36.299999999999997</c:v>
                </c:pt>
                <c:pt idx="1315">
                  <c:v>36.299999999999997</c:v>
                </c:pt>
                <c:pt idx="1316">
                  <c:v>36.299999999999997</c:v>
                </c:pt>
                <c:pt idx="1317">
                  <c:v>36.299999999999997</c:v>
                </c:pt>
                <c:pt idx="1318">
                  <c:v>36.299999999999997</c:v>
                </c:pt>
                <c:pt idx="1319">
                  <c:v>36.299999999999997</c:v>
                </c:pt>
                <c:pt idx="1320">
                  <c:v>36.299999999999997</c:v>
                </c:pt>
                <c:pt idx="1321">
                  <c:v>36.299999999999997</c:v>
                </c:pt>
                <c:pt idx="1322">
                  <c:v>36.1</c:v>
                </c:pt>
                <c:pt idx="1323">
                  <c:v>36.1</c:v>
                </c:pt>
                <c:pt idx="1324">
                  <c:v>36.1</c:v>
                </c:pt>
                <c:pt idx="1325">
                  <c:v>36.1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ex5_40_envTemp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Sheet1!$A$2:$A$1597</c:f>
              <c:numCache>
                <c:formatCode>General</c:formatCode>
                <c:ptCount val="1596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0.75</c:v>
                </c:pt>
                <c:pt idx="4">
                  <c:v>1.03</c:v>
                </c:pt>
                <c:pt idx="5">
                  <c:v>1.28</c:v>
                </c:pt>
                <c:pt idx="6">
                  <c:v>1.5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2.25</c:v>
                </c:pt>
                <c:pt idx="10">
                  <c:v>2.5</c:v>
                </c:pt>
                <c:pt idx="11">
                  <c:v>2.78</c:v>
                </c:pt>
                <c:pt idx="12">
                  <c:v>3</c:v>
                </c:pt>
                <c:pt idx="13">
                  <c:v>3.25</c:v>
                </c:pt>
                <c:pt idx="14">
                  <c:v>3.5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8.75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11.77</c:v>
                </c:pt>
                <c:pt idx="48">
                  <c:v>12.02</c:v>
                </c:pt>
                <c:pt idx="49">
                  <c:v>12.27</c:v>
                </c:pt>
                <c:pt idx="50">
                  <c:v>12.52</c:v>
                </c:pt>
                <c:pt idx="51">
                  <c:v>12.77</c:v>
                </c:pt>
                <c:pt idx="52">
                  <c:v>13.01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20.02</c:v>
                </c:pt>
                <c:pt idx="81">
                  <c:v>20.27</c:v>
                </c:pt>
                <c:pt idx="82">
                  <c:v>20.52</c:v>
                </c:pt>
                <c:pt idx="83">
                  <c:v>20.77</c:v>
                </c:pt>
                <c:pt idx="84">
                  <c:v>21.02</c:v>
                </c:pt>
                <c:pt idx="85">
                  <c:v>21.27</c:v>
                </c:pt>
                <c:pt idx="86">
                  <c:v>21.53</c:v>
                </c:pt>
                <c:pt idx="87">
                  <c:v>21.78</c:v>
                </c:pt>
                <c:pt idx="88">
                  <c:v>22.03</c:v>
                </c:pt>
                <c:pt idx="89">
                  <c:v>22.28</c:v>
                </c:pt>
                <c:pt idx="90">
                  <c:v>22.53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27.02</c:v>
                </c:pt>
                <c:pt idx="109">
                  <c:v>27.27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</c:v>
                </c:pt>
                <c:pt idx="117">
                  <c:v>29.25</c:v>
                </c:pt>
                <c:pt idx="118">
                  <c:v>29.5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39.03</c:v>
                </c:pt>
                <c:pt idx="157">
                  <c:v>39.28</c:v>
                </c:pt>
                <c:pt idx="158">
                  <c:v>39.53</c:v>
                </c:pt>
                <c:pt idx="159">
                  <c:v>39.78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</c:v>
                </c:pt>
                <c:pt idx="173">
                  <c:v>43.25</c:v>
                </c:pt>
                <c:pt idx="174">
                  <c:v>43.5</c:v>
                </c:pt>
                <c:pt idx="175">
                  <c:v>43.75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48.75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50.76</c:v>
                </c:pt>
                <c:pt idx="204">
                  <c:v>51.01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52.51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55.27</c:v>
                </c:pt>
                <c:pt idx="222">
                  <c:v>55.52</c:v>
                </c:pt>
                <c:pt idx="223">
                  <c:v>55.77</c:v>
                </c:pt>
                <c:pt idx="224">
                  <c:v>56.02</c:v>
                </c:pt>
                <c:pt idx="225">
                  <c:v>56.28</c:v>
                </c:pt>
                <c:pt idx="226">
                  <c:v>56.52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61.01</c:v>
                </c:pt>
                <c:pt idx="245">
                  <c:v>61.26</c:v>
                </c:pt>
                <c:pt idx="246">
                  <c:v>61.51</c:v>
                </c:pt>
                <c:pt idx="247">
                  <c:v>61.76</c:v>
                </c:pt>
                <c:pt idx="248">
                  <c:v>62.01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65.28</c:v>
                </c:pt>
                <c:pt idx="262">
                  <c:v>65.53</c:v>
                </c:pt>
                <c:pt idx="263">
                  <c:v>65.78</c:v>
                </c:pt>
                <c:pt idx="264">
                  <c:v>66.03</c:v>
                </c:pt>
                <c:pt idx="265">
                  <c:v>66.28</c:v>
                </c:pt>
                <c:pt idx="266">
                  <c:v>66.53</c:v>
                </c:pt>
                <c:pt idx="267">
                  <c:v>66.78</c:v>
                </c:pt>
                <c:pt idx="268">
                  <c:v>67.03</c:v>
                </c:pt>
                <c:pt idx="269">
                  <c:v>67.28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70.25</c:v>
                </c:pt>
                <c:pt idx="282">
                  <c:v>70.5</c:v>
                </c:pt>
                <c:pt idx="283">
                  <c:v>70.75</c:v>
                </c:pt>
                <c:pt idx="284">
                  <c:v>71</c:v>
                </c:pt>
                <c:pt idx="285">
                  <c:v>71.25</c:v>
                </c:pt>
                <c:pt idx="286">
                  <c:v>71.5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</c:v>
                </c:pt>
                <c:pt idx="291">
                  <c:v>72.75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80.03</c:v>
                </c:pt>
                <c:pt idx="321">
                  <c:v>80.28</c:v>
                </c:pt>
                <c:pt idx="322">
                  <c:v>80.53</c:v>
                </c:pt>
                <c:pt idx="323">
                  <c:v>80.78</c:v>
                </c:pt>
                <c:pt idx="324">
                  <c:v>81.03</c:v>
                </c:pt>
                <c:pt idx="325">
                  <c:v>81.28</c:v>
                </c:pt>
                <c:pt idx="326">
                  <c:v>81.53</c:v>
                </c:pt>
                <c:pt idx="327">
                  <c:v>81.78</c:v>
                </c:pt>
                <c:pt idx="328">
                  <c:v>82.03</c:v>
                </c:pt>
                <c:pt idx="329">
                  <c:v>82.28</c:v>
                </c:pt>
                <c:pt idx="330">
                  <c:v>82.53</c:v>
                </c:pt>
                <c:pt idx="331">
                  <c:v>82.78</c:v>
                </c:pt>
                <c:pt idx="332">
                  <c:v>83.03</c:v>
                </c:pt>
                <c:pt idx="333">
                  <c:v>83.28</c:v>
                </c:pt>
                <c:pt idx="334">
                  <c:v>83.53</c:v>
                </c:pt>
                <c:pt idx="335">
                  <c:v>83.78</c:v>
                </c:pt>
                <c:pt idx="336">
                  <c:v>84.04</c:v>
                </c:pt>
                <c:pt idx="337">
                  <c:v>84.25</c:v>
                </c:pt>
                <c:pt idx="338">
                  <c:v>84.5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88.75</c:v>
                </c:pt>
                <c:pt idx="356">
                  <c:v>89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94.28</c:v>
                </c:pt>
                <c:pt idx="378">
                  <c:v>94.53</c:v>
                </c:pt>
                <c:pt idx="379">
                  <c:v>94.78</c:v>
                </c:pt>
                <c:pt idx="380">
                  <c:v>95.03</c:v>
                </c:pt>
                <c:pt idx="381">
                  <c:v>95.28</c:v>
                </c:pt>
                <c:pt idx="382">
                  <c:v>95.53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97.51</c:v>
                </c:pt>
                <c:pt idx="391">
                  <c:v>97.76</c:v>
                </c:pt>
                <c:pt idx="392">
                  <c:v>98.01</c:v>
                </c:pt>
                <c:pt idx="393">
                  <c:v>98.26</c:v>
                </c:pt>
                <c:pt idx="394">
                  <c:v>98.51</c:v>
                </c:pt>
                <c:pt idx="395">
                  <c:v>98.77</c:v>
                </c:pt>
                <c:pt idx="396">
                  <c:v>99.02</c:v>
                </c:pt>
                <c:pt idx="397">
                  <c:v>99.27</c:v>
                </c:pt>
                <c:pt idx="398">
                  <c:v>99.53</c:v>
                </c:pt>
                <c:pt idx="399">
                  <c:v>99.78</c:v>
                </c:pt>
                <c:pt idx="400">
                  <c:v>100.03</c:v>
                </c:pt>
                <c:pt idx="401">
                  <c:v>100.28</c:v>
                </c:pt>
                <c:pt idx="402">
                  <c:v>100.53</c:v>
                </c:pt>
                <c:pt idx="403">
                  <c:v>100.78</c:v>
                </c:pt>
                <c:pt idx="404">
                  <c:v>101.03</c:v>
                </c:pt>
                <c:pt idx="405">
                  <c:v>101.28</c:v>
                </c:pt>
                <c:pt idx="406">
                  <c:v>101.53</c:v>
                </c:pt>
                <c:pt idx="407">
                  <c:v>101.75</c:v>
                </c:pt>
                <c:pt idx="408">
                  <c:v>102</c:v>
                </c:pt>
                <c:pt idx="409">
                  <c:v>102.25</c:v>
                </c:pt>
                <c:pt idx="410">
                  <c:v>102.5</c:v>
                </c:pt>
                <c:pt idx="411">
                  <c:v>102.75</c:v>
                </c:pt>
                <c:pt idx="412">
                  <c:v>103.03</c:v>
                </c:pt>
                <c:pt idx="413">
                  <c:v>103.26</c:v>
                </c:pt>
                <c:pt idx="414">
                  <c:v>103.51</c:v>
                </c:pt>
                <c:pt idx="415">
                  <c:v>103.76</c:v>
                </c:pt>
                <c:pt idx="416">
                  <c:v>104.01</c:v>
                </c:pt>
                <c:pt idx="417">
                  <c:v>104.26</c:v>
                </c:pt>
                <c:pt idx="418">
                  <c:v>104.52</c:v>
                </c:pt>
                <c:pt idx="419">
                  <c:v>104.77</c:v>
                </c:pt>
                <c:pt idx="420">
                  <c:v>105.02</c:v>
                </c:pt>
                <c:pt idx="421">
                  <c:v>105.27</c:v>
                </c:pt>
                <c:pt idx="422">
                  <c:v>105.53</c:v>
                </c:pt>
                <c:pt idx="423">
                  <c:v>105.76</c:v>
                </c:pt>
                <c:pt idx="424">
                  <c:v>106.01</c:v>
                </c:pt>
                <c:pt idx="425">
                  <c:v>106.26</c:v>
                </c:pt>
                <c:pt idx="426">
                  <c:v>106.51</c:v>
                </c:pt>
                <c:pt idx="427">
                  <c:v>106.77</c:v>
                </c:pt>
                <c:pt idx="428">
                  <c:v>107.02</c:v>
                </c:pt>
                <c:pt idx="429">
                  <c:v>107.27</c:v>
                </c:pt>
                <c:pt idx="430">
                  <c:v>107.52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108.78</c:v>
                </c:pt>
                <c:pt idx="436">
                  <c:v>109.03</c:v>
                </c:pt>
                <c:pt idx="437">
                  <c:v>109.25</c:v>
                </c:pt>
                <c:pt idx="438">
                  <c:v>109.5</c:v>
                </c:pt>
                <c:pt idx="439">
                  <c:v>109.75</c:v>
                </c:pt>
                <c:pt idx="440">
                  <c:v>110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114.02</c:v>
                </c:pt>
                <c:pt idx="457">
                  <c:v>114.28</c:v>
                </c:pt>
                <c:pt idx="458">
                  <c:v>114.53</c:v>
                </c:pt>
                <c:pt idx="459">
                  <c:v>114.78</c:v>
                </c:pt>
                <c:pt idx="460">
                  <c:v>115.03</c:v>
                </c:pt>
                <c:pt idx="461">
                  <c:v>115.25</c:v>
                </c:pt>
                <c:pt idx="462">
                  <c:v>115.5</c:v>
                </c:pt>
                <c:pt idx="463">
                  <c:v>115.76</c:v>
                </c:pt>
                <c:pt idx="464">
                  <c:v>116.01</c:v>
                </c:pt>
                <c:pt idx="465">
                  <c:v>116.26</c:v>
                </c:pt>
                <c:pt idx="466">
                  <c:v>116.51</c:v>
                </c:pt>
                <c:pt idx="467">
                  <c:v>116.76</c:v>
                </c:pt>
                <c:pt idx="468">
                  <c:v>117.01</c:v>
                </c:pt>
                <c:pt idx="469">
                  <c:v>117.26</c:v>
                </c:pt>
                <c:pt idx="470">
                  <c:v>117.51</c:v>
                </c:pt>
                <c:pt idx="471">
                  <c:v>117.76</c:v>
                </c:pt>
                <c:pt idx="472">
                  <c:v>118.01</c:v>
                </c:pt>
                <c:pt idx="473">
                  <c:v>118.26</c:v>
                </c:pt>
                <c:pt idx="474">
                  <c:v>118.51</c:v>
                </c:pt>
                <c:pt idx="475">
                  <c:v>118.78</c:v>
                </c:pt>
                <c:pt idx="476">
                  <c:v>119.03</c:v>
                </c:pt>
                <c:pt idx="477">
                  <c:v>119.25</c:v>
                </c:pt>
                <c:pt idx="478">
                  <c:v>119.52</c:v>
                </c:pt>
                <c:pt idx="479">
                  <c:v>119.77</c:v>
                </c:pt>
                <c:pt idx="480">
                  <c:v>120.02</c:v>
                </c:pt>
                <c:pt idx="481">
                  <c:v>120.27</c:v>
                </c:pt>
                <c:pt idx="482">
                  <c:v>120.51</c:v>
                </c:pt>
                <c:pt idx="483">
                  <c:v>120.77</c:v>
                </c:pt>
                <c:pt idx="484">
                  <c:v>121.02</c:v>
                </c:pt>
                <c:pt idx="485">
                  <c:v>121.27</c:v>
                </c:pt>
                <c:pt idx="486">
                  <c:v>121.54</c:v>
                </c:pt>
                <c:pt idx="487">
                  <c:v>121.76</c:v>
                </c:pt>
                <c:pt idx="488">
                  <c:v>122.02</c:v>
                </c:pt>
                <c:pt idx="489">
                  <c:v>122.27</c:v>
                </c:pt>
                <c:pt idx="490">
                  <c:v>122.53</c:v>
                </c:pt>
                <c:pt idx="491">
                  <c:v>122.76</c:v>
                </c:pt>
                <c:pt idx="492">
                  <c:v>123.01</c:v>
                </c:pt>
                <c:pt idx="493">
                  <c:v>123.27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124.28</c:v>
                </c:pt>
                <c:pt idx="498">
                  <c:v>124.5</c:v>
                </c:pt>
                <c:pt idx="499">
                  <c:v>124.76</c:v>
                </c:pt>
                <c:pt idx="500">
                  <c:v>125.01</c:v>
                </c:pt>
                <c:pt idx="501">
                  <c:v>125.26</c:v>
                </c:pt>
                <c:pt idx="502">
                  <c:v>125.51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128.27000000000001</c:v>
                </c:pt>
                <c:pt idx="514">
                  <c:v>128.52000000000001</c:v>
                </c:pt>
                <c:pt idx="515">
                  <c:v>128.77000000000001</c:v>
                </c:pt>
                <c:pt idx="516">
                  <c:v>129.02000000000001</c:v>
                </c:pt>
                <c:pt idx="517">
                  <c:v>129.28</c:v>
                </c:pt>
                <c:pt idx="518">
                  <c:v>129.53</c:v>
                </c:pt>
                <c:pt idx="519">
                  <c:v>129.78</c:v>
                </c:pt>
                <c:pt idx="520">
                  <c:v>130.03</c:v>
                </c:pt>
                <c:pt idx="521">
                  <c:v>130.28</c:v>
                </c:pt>
                <c:pt idx="522">
                  <c:v>130.53</c:v>
                </c:pt>
                <c:pt idx="523">
                  <c:v>130.78</c:v>
                </c:pt>
                <c:pt idx="524">
                  <c:v>131.03</c:v>
                </c:pt>
                <c:pt idx="525">
                  <c:v>131.28</c:v>
                </c:pt>
                <c:pt idx="526">
                  <c:v>131.53</c:v>
                </c:pt>
                <c:pt idx="527">
                  <c:v>131.78</c:v>
                </c:pt>
                <c:pt idx="528">
                  <c:v>132.03</c:v>
                </c:pt>
                <c:pt idx="529">
                  <c:v>132.28</c:v>
                </c:pt>
                <c:pt idx="530">
                  <c:v>132.53</c:v>
                </c:pt>
                <c:pt idx="531">
                  <c:v>132.78</c:v>
                </c:pt>
                <c:pt idx="532">
                  <c:v>133.02000000000001</c:v>
                </c:pt>
                <c:pt idx="533">
                  <c:v>133.26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134.02000000000001</c:v>
                </c:pt>
                <c:pt idx="537">
                  <c:v>134.27000000000001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135.28</c:v>
                </c:pt>
                <c:pt idx="542">
                  <c:v>135.53</c:v>
                </c:pt>
                <c:pt idx="543">
                  <c:v>135.75</c:v>
                </c:pt>
                <c:pt idx="544">
                  <c:v>136.03</c:v>
                </c:pt>
                <c:pt idx="545">
                  <c:v>136.25</c:v>
                </c:pt>
                <c:pt idx="546">
                  <c:v>136.53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138.52000000000001</c:v>
                </c:pt>
                <c:pt idx="555">
                  <c:v>138.77000000000001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140.03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141.29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142.77000000000001</c:v>
                </c:pt>
                <c:pt idx="572">
                  <c:v>143.02000000000001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145.28</c:v>
                </c:pt>
                <c:pt idx="582">
                  <c:v>145.53</c:v>
                </c:pt>
                <c:pt idx="583">
                  <c:v>145.78</c:v>
                </c:pt>
                <c:pt idx="584">
                  <c:v>146.03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147.25</c:v>
                </c:pt>
                <c:pt idx="590">
                  <c:v>147.5</c:v>
                </c:pt>
                <c:pt idx="591">
                  <c:v>147.75</c:v>
                </c:pt>
                <c:pt idx="592">
                  <c:v>148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150.27000000000001</c:v>
                </c:pt>
                <c:pt idx="602">
                  <c:v>150.52000000000001</c:v>
                </c:pt>
                <c:pt idx="603">
                  <c:v>150.77000000000001</c:v>
                </c:pt>
                <c:pt idx="604">
                  <c:v>151.02000000000001</c:v>
                </c:pt>
                <c:pt idx="605">
                  <c:v>151.27000000000001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152.27000000000001</c:v>
                </c:pt>
                <c:pt idx="610">
                  <c:v>152.52000000000001</c:v>
                </c:pt>
                <c:pt idx="611">
                  <c:v>152.77000000000001</c:v>
                </c:pt>
                <c:pt idx="612">
                  <c:v>153.02000000000001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154.77000000000001</c:v>
                </c:pt>
                <c:pt idx="620">
                  <c:v>155.03</c:v>
                </c:pt>
                <c:pt idx="621">
                  <c:v>155.28</c:v>
                </c:pt>
                <c:pt idx="622">
                  <c:v>155.53</c:v>
                </c:pt>
                <c:pt idx="623">
                  <c:v>155.78</c:v>
                </c:pt>
                <c:pt idx="624">
                  <c:v>156.03</c:v>
                </c:pt>
                <c:pt idx="625">
                  <c:v>156.29</c:v>
                </c:pt>
                <c:pt idx="626">
                  <c:v>156.51</c:v>
                </c:pt>
                <c:pt idx="627">
                  <c:v>156.76</c:v>
                </c:pt>
                <c:pt idx="628">
                  <c:v>157.02000000000001</c:v>
                </c:pt>
                <c:pt idx="629">
                  <c:v>157.27000000000001</c:v>
                </c:pt>
                <c:pt idx="630">
                  <c:v>157.52000000000001</c:v>
                </c:pt>
                <c:pt idx="631">
                  <c:v>157.77000000000001</c:v>
                </c:pt>
                <c:pt idx="632">
                  <c:v>158.02000000000001</c:v>
                </c:pt>
                <c:pt idx="633">
                  <c:v>158.27000000000001</c:v>
                </c:pt>
                <c:pt idx="634">
                  <c:v>158.52000000000001</c:v>
                </c:pt>
                <c:pt idx="635">
                  <c:v>158.77000000000001</c:v>
                </c:pt>
                <c:pt idx="636">
                  <c:v>159.03</c:v>
                </c:pt>
                <c:pt idx="637">
                  <c:v>159.25</c:v>
                </c:pt>
                <c:pt idx="638">
                  <c:v>159.5</c:v>
                </c:pt>
                <c:pt idx="639">
                  <c:v>159.75</c:v>
                </c:pt>
                <c:pt idx="640">
                  <c:v>160</c:v>
                </c:pt>
                <c:pt idx="641">
                  <c:v>160.25</c:v>
                </c:pt>
                <c:pt idx="642">
                  <c:v>160.5</c:v>
                </c:pt>
                <c:pt idx="643">
                  <c:v>160.75</c:v>
                </c:pt>
                <c:pt idx="644">
                  <c:v>161</c:v>
                </c:pt>
                <c:pt idx="645">
                  <c:v>161.25</c:v>
                </c:pt>
                <c:pt idx="646">
                  <c:v>161.5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162.51</c:v>
                </c:pt>
                <c:pt idx="651">
                  <c:v>162.76</c:v>
                </c:pt>
                <c:pt idx="652">
                  <c:v>163.01</c:v>
                </c:pt>
                <c:pt idx="653">
                  <c:v>163.26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164.27</c:v>
                </c:pt>
                <c:pt idx="658">
                  <c:v>164.52</c:v>
                </c:pt>
                <c:pt idx="659">
                  <c:v>164.77</c:v>
                </c:pt>
                <c:pt idx="660">
                  <c:v>165.02</c:v>
                </c:pt>
                <c:pt idx="661">
                  <c:v>165.27</c:v>
                </c:pt>
                <c:pt idx="662">
                  <c:v>165.52</c:v>
                </c:pt>
                <c:pt idx="663">
                  <c:v>165.77</c:v>
                </c:pt>
                <c:pt idx="664">
                  <c:v>166.03</c:v>
                </c:pt>
                <c:pt idx="665">
                  <c:v>166.28</c:v>
                </c:pt>
                <c:pt idx="666">
                  <c:v>166.53</c:v>
                </c:pt>
                <c:pt idx="667">
                  <c:v>166.78</c:v>
                </c:pt>
                <c:pt idx="668">
                  <c:v>167.03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168.76</c:v>
                </c:pt>
                <c:pt idx="676">
                  <c:v>169.01</c:v>
                </c:pt>
                <c:pt idx="677">
                  <c:v>169.27</c:v>
                </c:pt>
                <c:pt idx="678">
                  <c:v>169.52</c:v>
                </c:pt>
                <c:pt idx="679">
                  <c:v>169.77</c:v>
                </c:pt>
                <c:pt idx="680">
                  <c:v>170.03</c:v>
                </c:pt>
                <c:pt idx="681">
                  <c:v>170.28</c:v>
                </c:pt>
                <c:pt idx="682">
                  <c:v>170.53</c:v>
                </c:pt>
                <c:pt idx="683">
                  <c:v>170.78</c:v>
                </c:pt>
                <c:pt idx="684">
                  <c:v>171.03</c:v>
                </c:pt>
                <c:pt idx="685">
                  <c:v>171.28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172.76</c:v>
                </c:pt>
                <c:pt idx="692">
                  <c:v>173.01</c:v>
                </c:pt>
                <c:pt idx="693">
                  <c:v>173.26</c:v>
                </c:pt>
                <c:pt idx="694">
                  <c:v>173.51</c:v>
                </c:pt>
                <c:pt idx="695">
                  <c:v>173.76</c:v>
                </c:pt>
                <c:pt idx="696">
                  <c:v>174.01</c:v>
                </c:pt>
                <c:pt idx="697">
                  <c:v>174.26</c:v>
                </c:pt>
                <c:pt idx="698">
                  <c:v>174.52</c:v>
                </c:pt>
                <c:pt idx="699">
                  <c:v>174.77</c:v>
                </c:pt>
                <c:pt idx="700">
                  <c:v>175.02</c:v>
                </c:pt>
                <c:pt idx="701">
                  <c:v>175.27</c:v>
                </c:pt>
                <c:pt idx="702">
                  <c:v>175.52</c:v>
                </c:pt>
                <c:pt idx="703">
                  <c:v>175.77</c:v>
                </c:pt>
                <c:pt idx="704">
                  <c:v>176.02</c:v>
                </c:pt>
                <c:pt idx="705">
                  <c:v>176.27</c:v>
                </c:pt>
                <c:pt idx="706">
                  <c:v>176.52</c:v>
                </c:pt>
                <c:pt idx="707">
                  <c:v>176.77</c:v>
                </c:pt>
                <c:pt idx="708">
                  <c:v>177.02</c:v>
                </c:pt>
                <c:pt idx="709">
                  <c:v>177.27</c:v>
                </c:pt>
                <c:pt idx="710">
                  <c:v>177.52</c:v>
                </c:pt>
                <c:pt idx="711">
                  <c:v>177.77</c:v>
                </c:pt>
                <c:pt idx="712">
                  <c:v>178.02</c:v>
                </c:pt>
                <c:pt idx="713">
                  <c:v>178.27</c:v>
                </c:pt>
                <c:pt idx="714">
                  <c:v>178.52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179.52</c:v>
                </c:pt>
                <c:pt idx="719">
                  <c:v>179.77</c:v>
                </c:pt>
                <c:pt idx="720">
                  <c:v>180.02</c:v>
                </c:pt>
                <c:pt idx="721">
                  <c:v>180.27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182.03</c:v>
                </c:pt>
                <c:pt idx="729">
                  <c:v>182.28</c:v>
                </c:pt>
                <c:pt idx="730">
                  <c:v>182.53</c:v>
                </c:pt>
                <c:pt idx="731">
                  <c:v>182.78</c:v>
                </c:pt>
                <c:pt idx="732">
                  <c:v>183.03</c:v>
                </c:pt>
                <c:pt idx="733">
                  <c:v>183.28</c:v>
                </c:pt>
                <c:pt idx="734">
                  <c:v>183.53</c:v>
                </c:pt>
                <c:pt idx="735">
                  <c:v>183.75</c:v>
                </c:pt>
                <c:pt idx="736">
                  <c:v>184</c:v>
                </c:pt>
                <c:pt idx="737">
                  <c:v>184.25</c:v>
                </c:pt>
                <c:pt idx="738">
                  <c:v>184.51</c:v>
                </c:pt>
                <c:pt idx="739">
                  <c:v>184.76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187.52</c:v>
                </c:pt>
                <c:pt idx="751">
                  <c:v>187.77</c:v>
                </c:pt>
                <c:pt idx="752">
                  <c:v>188.02</c:v>
                </c:pt>
                <c:pt idx="753">
                  <c:v>188.27</c:v>
                </c:pt>
                <c:pt idx="754">
                  <c:v>188.52</c:v>
                </c:pt>
                <c:pt idx="755">
                  <c:v>188.78</c:v>
                </c:pt>
                <c:pt idx="756">
                  <c:v>189.03</c:v>
                </c:pt>
                <c:pt idx="757">
                  <c:v>189.28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190.51</c:v>
                </c:pt>
                <c:pt idx="763">
                  <c:v>190.76</c:v>
                </c:pt>
                <c:pt idx="764">
                  <c:v>191.01</c:v>
                </c:pt>
                <c:pt idx="765">
                  <c:v>191.27</c:v>
                </c:pt>
                <c:pt idx="766">
                  <c:v>191.52</c:v>
                </c:pt>
                <c:pt idx="767">
                  <c:v>191.77</c:v>
                </c:pt>
                <c:pt idx="768">
                  <c:v>192.02</c:v>
                </c:pt>
                <c:pt idx="769">
                  <c:v>192.27</c:v>
                </c:pt>
                <c:pt idx="770">
                  <c:v>192.52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196.77</c:v>
                </c:pt>
                <c:pt idx="788">
                  <c:v>197.02</c:v>
                </c:pt>
                <c:pt idx="789">
                  <c:v>197.27</c:v>
                </c:pt>
                <c:pt idx="790">
                  <c:v>197.52</c:v>
                </c:pt>
                <c:pt idx="791">
                  <c:v>197.76</c:v>
                </c:pt>
                <c:pt idx="792">
                  <c:v>198.01</c:v>
                </c:pt>
                <c:pt idx="793">
                  <c:v>198.25</c:v>
                </c:pt>
                <c:pt idx="794">
                  <c:v>198.51</c:v>
                </c:pt>
                <c:pt idx="795">
                  <c:v>198.78</c:v>
                </c:pt>
                <c:pt idx="796">
                  <c:v>199</c:v>
                </c:pt>
                <c:pt idx="797">
                  <c:v>199.25</c:v>
                </c:pt>
                <c:pt idx="798">
                  <c:v>199.51</c:v>
                </c:pt>
                <c:pt idx="799">
                  <c:v>199.76</c:v>
                </c:pt>
                <c:pt idx="800">
                  <c:v>200.01</c:v>
                </c:pt>
                <c:pt idx="801">
                  <c:v>200.26</c:v>
                </c:pt>
                <c:pt idx="802">
                  <c:v>200.52</c:v>
                </c:pt>
                <c:pt idx="803">
                  <c:v>200.77</c:v>
                </c:pt>
                <c:pt idx="804">
                  <c:v>201.02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203.77</c:v>
                </c:pt>
                <c:pt idx="816">
                  <c:v>204.02</c:v>
                </c:pt>
                <c:pt idx="817">
                  <c:v>204.27</c:v>
                </c:pt>
                <c:pt idx="818">
                  <c:v>204.53</c:v>
                </c:pt>
                <c:pt idx="819">
                  <c:v>204.78</c:v>
                </c:pt>
                <c:pt idx="820">
                  <c:v>205.03</c:v>
                </c:pt>
                <c:pt idx="821">
                  <c:v>205.28</c:v>
                </c:pt>
                <c:pt idx="822">
                  <c:v>205.53</c:v>
                </c:pt>
                <c:pt idx="823">
                  <c:v>205.78</c:v>
                </c:pt>
                <c:pt idx="824">
                  <c:v>206.03</c:v>
                </c:pt>
                <c:pt idx="825">
                  <c:v>206.28</c:v>
                </c:pt>
                <c:pt idx="826">
                  <c:v>206.53</c:v>
                </c:pt>
                <c:pt idx="827">
                  <c:v>206.78</c:v>
                </c:pt>
                <c:pt idx="828">
                  <c:v>207.03</c:v>
                </c:pt>
                <c:pt idx="829">
                  <c:v>207.28</c:v>
                </c:pt>
                <c:pt idx="830">
                  <c:v>207.53</c:v>
                </c:pt>
                <c:pt idx="831">
                  <c:v>207.78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208.75</c:v>
                </c:pt>
                <c:pt idx="836">
                  <c:v>209</c:v>
                </c:pt>
                <c:pt idx="837">
                  <c:v>209.25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210.26</c:v>
                </c:pt>
                <c:pt idx="842">
                  <c:v>210.51</c:v>
                </c:pt>
                <c:pt idx="843">
                  <c:v>210.76</c:v>
                </c:pt>
                <c:pt idx="844">
                  <c:v>211.01</c:v>
                </c:pt>
                <c:pt idx="845">
                  <c:v>211.26</c:v>
                </c:pt>
                <c:pt idx="846">
                  <c:v>211.51</c:v>
                </c:pt>
                <c:pt idx="847">
                  <c:v>211.76</c:v>
                </c:pt>
                <c:pt idx="848">
                  <c:v>212.01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213.03</c:v>
                </c:pt>
                <c:pt idx="853">
                  <c:v>213.28</c:v>
                </c:pt>
                <c:pt idx="854">
                  <c:v>213.53</c:v>
                </c:pt>
                <c:pt idx="855">
                  <c:v>213.78</c:v>
                </c:pt>
                <c:pt idx="856">
                  <c:v>214.03</c:v>
                </c:pt>
                <c:pt idx="857">
                  <c:v>214.28</c:v>
                </c:pt>
                <c:pt idx="858">
                  <c:v>214.5</c:v>
                </c:pt>
                <c:pt idx="859">
                  <c:v>214.75</c:v>
                </c:pt>
                <c:pt idx="860">
                  <c:v>215</c:v>
                </c:pt>
                <c:pt idx="861">
                  <c:v>215.26</c:v>
                </c:pt>
                <c:pt idx="862">
                  <c:v>215.51</c:v>
                </c:pt>
                <c:pt idx="863">
                  <c:v>215.76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218.75</c:v>
                </c:pt>
                <c:pt idx="876">
                  <c:v>219</c:v>
                </c:pt>
                <c:pt idx="877">
                  <c:v>219.25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221.51</c:v>
                </c:pt>
                <c:pt idx="887">
                  <c:v>221.76</c:v>
                </c:pt>
                <c:pt idx="888">
                  <c:v>222.01</c:v>
                </c:pt>
                <c:pt idx="889">
                  <c:v>222.26</c:v>
                </c:pt>
                <c:pt idx="890">
                  <c:v>222.51</c:v>
                </c:pt>
                <c:pt idx="891">
                  <c:v>222.76</c:v>
                </c:pt>
                <c:pt idx="892">
                  <c:v>223.01</c:v>
                </c:pt>
                <c:pt idx="893">
                  <c:v>223.26</c:v>
                </c:pt>
                <c:pt idx="894">
                  <c:v>223.51</c:v>
                </c:pt>
                <c:pt idx="895">
                  <c:v>223.76</c:v>
                </c:pt>
                <c:pt idx="896">
                  <c:v>224.01</c:v>
                </c:pt>
                <c:pt idx="897">
                  <c:v>224.27</c:v>
                </c:pt>
                <c:pt idx="898">
                  <c:v>224.53</c:v>
                </c:pt>
                <c:pt idx="899">
                  <c:v>224.78</c:v>
                </c:pt>
                <c:pt idx="900">
                  <c:v>225</c:v>
                </c:pt>
                <c:pt idx="901">
                  <c:v>225.25</c:v>
                </c:pt>
                <c:pt idx="902">
                  <c:v>225.5</c:v>
                </c:pt>
                <c:pt idx="903">
                  <c:v>225.75</c:v>
                </c:pt>
                <c:pt idx="904">
                  <c:v>226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227.25</c:v>
                </c:pt>
                <c:pt idx="910">
                  <c:v>227.5</c:v>
                </c:pt>
                <c:pt idx="911">
                  <c:v>227.75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228.76</c:v>
                </c:pt>
                <c:pt idx="916">
                  <c:v>229.01</c:v>
                </c:pt>
                <c:pt idx="917">
                  <c:v>229.26</c:v>
                </c:pt>
                <c:pt idx="918">
                  <c:v>229.51</c:v>
                </c:pt>
                <c:pt idx="919">
                  <c:v>229.76</c:v>
                </c:pt>
                <c:pt idx="920">
                  <c:v>230.01</c:v>
                </c:pt>
                <c:pt idx="921">
                  <c:v>230.26</c:v>
                </c:pt>
                <c:pt idx="922">
                  <c:v>230.51</c:v>
                </c:pt>
                <c:pt idx="923">
                  <c:v>230.76</c:v>
                </c:pt>
                <c:pt idx="924">
                  <c:v>231.01</c:v>
                </c:pt>
                <c:pt idx="925">
                  <c:v>231.27</c:v>
                </c:pt>
                <c:pt idx="926">
                  <c:v>231.52</c:v>
                </c:pt>
                <c:pt idx="927">
                  <c:v>231.78</c:v>
                </c:pt>
                <c:pt idx="928">
                  <c:v>232.03</c:v>
                </c:pt>
                <c:pt idx="929">
                  <c:v>232.28</c:v>
                </c:pt>
                <c:pt idx="930">
                  <c:v>232.53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234.52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  <c:pt idx="942">
                  <c:v>235.53</c:v>
                </c:pt>
                <c:pt idx="943">
                  <c:v>235.78</c:v>
                </c:pt>
                <c:pt idx="944">
                  <c:v>236.03</c:v>
                </c:pt>
                <c:pt idx="945">
                  <c:v>236.28</c:v>
                </c:pt>
                <c:pt idx="946">
                  <c:v>236.53</c:v>
                </c:pt>
                <c:pt idx="947">
                  <c:v>236.78</c:v>
                </c:pt>
                <c:pt idx="948">
                  <c:v>237.03</c:v>
                </c:pt>
                <c:pt idx="949">
                  <c:v>237.28</c:v>
                </c:pt>
                <c:pt idx="950">
                  <c:v>237.53</c:v>
                </c:pt>
                <c:pt idx="951">
                  <c:v>237.78</c:v>
                </c:pt>
                <c:pt idx="952">
                  <c:v>238</c:v>
                </c:pt>
                <c:pt idx="953">
                  <c:v>238.25</c:v>
                </c:pt>
                <c:pt idx="954">
                  <c:v>238.5</c:v>
                </c:pt>
                <c:pt idx="955">
                  <c:v>238.76</c:v>
                </c:pt>
                <c:pt idx="956">
                  <c:v>239.01</c:v>
                </c:pt>
                <c:pt idx="957">
                  <c:v>239.26</c:v>
                </c:pt>
                <c:pt idx="958">
                  <c:v>239.51</c:v>
                </c:pt>
                <c:pt idx="959">
                  <c:v>239.76</c:v>
                </c:pt>
                <c:pt idx="960">
                  <c:v>240.01</c:v>
                </c:pt>
                <c:pt idx="961">
                  <c:v>240.26</c:v>
                </c:pt>
                <c:pt idx="962">
                  <c:v>240.51</c:v>
                </c:pt>
                <c:pt idx="963">
                  <c:v>240.76</c:v>
                </c:pt>
                <c:pt idx="964">
                  <c:v>241.01</c:v>
                </c:pt>
                <c:pt idx="965">
                  <c:v>241.26</c:v>
                </c:pt>
                <c:pt idx="966">
                  <c:v>241.51</c:v>
                </c:pt>
                <c:pt idx="967">
                  <c:v>241.76</c:v>
                </c:pt>
                <c:pt idx="968">
                  <c:v>242.01</c:v>
                </c:pt>
                <c:pt idx="969">
                  <c:v>242.27</c:v>
                </c:pt>
                <c:pt idx="970">
                  <c:v>242.52</c:v>
                </c:pt>
                <c:pt idx="971">
                  <c:v>242.77</c:v>
                </c:pt>
                <c:pt idx="972">
                  <c:v>243.02</c:v>
                </c:pt>
                <c:pt idx="973">
                  <c:v>243.27</c:v>
                </c:pt>
                <c:pt idx="974">
                  <c:v>243.52</c:v>
                </c:pt>
                <c:pt idx="975">
                  <c:v>243.77</c:v>
                </c:pt>
                <c:pt idx="976">
                  <c:v>244.02</c:v>
                </c:pt>
                <c:pt idx="977">
                  <c:v>244.27</c:v>
                </c:pt>
                <c:pt idx="978">
                  <c:v>244.52</c:v>
                </c:pt>
                <c:pt idx="979">
                  <c:v>244.78</c:v>
                </c:pt>
                <c:pt idx="980">
                  <c:v>245.03</c:v>
                </c:pt>
                <c:pt idx="981">
                  <c:v>245.28</c:v>
                </c:pt>
                <c:pt idx="982">
                  <c:v>245.53</c:v>
                </c:pt>
                <c:pt idx="983">
                  <c:v>245.78</c:v>
                </c:pt>
                <c:pt idx="984">
                  <c:v>246.03</c:v>
                </c:pt>
                <c:pt idx="985">
                  <c:v>246.28</c:v>
                </c:pt>
                <c:pt idx="986">
                  <c:v>246.53</c:v>
                </c:pt>
                <c:pt idx="987">
                  <c:v>246.78</c:v>
                </c:pt>
                <c:pt idx="988">
                  <c:v>247.03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248.51</c:v>
                </c:pt>
                <c:pt idx="995">
                  <c:v>248.77</c:v>
                </c:pt>
                <c:pt idx="996">
                  <c:v>249.02</c:v>
                </c:pt>
                <c:pt idx="997">
                  <c:v>249.27</c:v>
                </c:pt>
                <c:pt idx="998">
                  <c:v>249.52</c:v>
                </c:pt>
                <c:pt idx="999">
                  <c:v>249.77</c:v>
                </c:pt>
                <c:pt idx="1000">
                  <c:v>250.02</c:v>
                </c:pt>
                <c:pt idx="1001">
                  <c:v>250.27</c:v>
                </c:pt>
                <c:pt idx="1002">
                  <c:v>250.52</c:v>
                </c:pt>
                <c:pt idx="1003">
                  <c:v>250.77</c:v>
                </c:pt>
                <c:pt idx="1004">
                  <c:v>251.03</c:v>
                </c:pt>
                <c:pt idx="1005">
                  <c:v>251.28</c:v>
                </c:pt>
                <c:pt idx="1006">
                  <c:v>251.53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253.76</c:v>
                </c:pt>
                <c:pt idx="1016">
                  <c:v>254.01</c:v>
                </c:pt>
                <c:pt idx="1017">
                  <c:v>254.26</c:v>
                </c:pt>
                <c:pt idx="1018">
                  <c:v>254.52</c:v>
                </c:pt>
                <c:pt idx="1019">
                  <c:v>254.77</c:v>
                </c:pt>
                <c:pt idx="1020">
                  <c:v>255.02</c:v>
                </c:pt>
                <c:pt idx="1021">
                  <c:v>255.27</c:v>
                </c:pt>
                <c:pt idx="1022">
                  <c:v>255.52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256.52999999999997</c:v>
                </c:pt>
                <c:pt idx="1027">
                  <c:v>256.77999999999997</c:v>
                </c:pt>
                <c:pt idx="1028">
                  <c:v>257.01</c:v>
                </c:pt>
                <c:pt idx="1029">
                  <c:v>257.26</c:v>
                </c:pt>
                <c:pt idx="1030">
                  <c:v>257.51</c:v>
                </c:pt>
                <c:pt idx="1031">
                  <c:v>257.76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258.77</c:v>
                </c:pt>
                <c:pt idx="1036">
                  <c:v>259.02</c:v>
                </c:pt>
                <c:pt idx="1037">
                  <c:v>259.27</c:v>
                </c:pt>
                <c:pt idx="1038">
                  <c:v>259.52</c:v>
                </c:pt>
                <c:pt idx="1039">
                  <c:v>259.77</c:v>
                </c:pt>
                <c:pt idx="1040">
                  <c:v>260.02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</c:v>
                </c:pt>
                <c:pt idx="1047">
                  <c:v>261.75</c:v>
                </c:pt>
                <c:pt idx="1048">
                  <c:v>262</c:v>
                </c:pt>
                <c:pt idx="1049">
                  <c:v>262.25</c:v>
                </c:pt>
                <c:pt idx="1050">
                  <c:v>262.5</c:v>
                </c:pt>
                <c:pt idx="1051">
                  <c:v>262.76</c:v>
                </c:pt>
                <c:pt idx="1052">
                  <c:v>263.01</c:v>
                </c:pt>
                <c:pt idx="1053">
                  <c:v>263.26</c:v>
                </c:pt>
                <c:pt idx="1054">
                  <c:v>263.51</c:v>
                </c:pt>
                <c:pt idx="1055">
                  <c:v>263.76</c:v>
                </c:pt>
                <c:pt idx="1056">
                  <c:v>264.02</c:v>
                </c:pt>
                <c:pt idx="1057">
                  <c:v>264.27</c:v>
                </c:pt>
                <c:pt idx="1058">
                  <c:v>264.52</c:v>
                </c:pt>
                <c:pt idx="1059">
                  <c:v>264.77</c:v>
                </c:pt>
                <c:pt idx="1060">
                  <c:v>265.02</c:v>
                </c:pt>
                <c:pt idx="1061">
                  <c:v>265.27</c:v>
                </c:pt>
                <c:pt idx="1062">
                  <c:v>265.52</c:v>
                </c:pt>
                <c:pt idx="1063">
                  <c:v>265.77</c:v>
                </c:pt>
                <c:pt idx="1064">
                  <c:v>266.02</c:v>
                </c:pt>
                <c:pt idx="1065">
                  <c:v>266.27</c:v>
                </c:pt>
                <c:pt idx="1066">
                  <c:v>266.52</c:v>
                </c:pt>
                <c:pt idx="1067">
                  <c:v>266.77999999999997</c:v>
                </c:pt>
                <c:pt idx="1068">
                  <c:v>267.02999999999997</c:v>
                </c:pt>
                <c:pt idx="1069">
                  <c:v>267.27999999999997</c:v>
                </c:pt>
                <c:pt idx="1070">
                  <c:v>267.52999999999997</c:v>
                </c:pt>
                <c:pt idx="1071">
                  <c:v>267.77999999999997</c:v>
                </c:pt>
                <c:pt idx="1072">
                  <c:v>268.02999999999997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268.75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269.52</c:v>
                </c:pt>
                <c:pt idx="1079">
                  <c:v>269.77</c:v>
                </c:pt>
                <c:pt idx="1080">
                  <c:v>270.02</c:v>
                </c:pt>
                <c:pt idx="1081">
                  <c:v>270.27</c:v>
                </c:pt>
                <c:pt idx="1082">
                  <c:v>270.52</c:v>
                </c:pt>
                <c:pt idx="1083">
                  <c:v>270.77</c:v>
                </c:pt>
                <c:pt idx="1084">
                  <c:v>271.02</c:v>
                </c:pt>
                <c:pt idx="1085">
                  <c:v>271.27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</c:v>
                </c:pt>
                <c:pt idx="1091">
                  <c:v>272.77</c:v>
                </c:pt>
                <c:pt idx="1092">
                  <c:v>273.02</c:v>
                </c:pt>
                <c:pt idx="1093">
                  <c:v>273.27</c:v>
                </c:pt>
                <c:pt idx="1094">
                  <c:v>273.52</c:v>
                </c:pt>
                <c:pt idx="1095">
                  <c:v>273.77</c:v>
                </c:pt>
                <c:pt idx="1096">
                  <c:v>274.02</c:v>
                </c:pt>
                <c:pt idx="1097">
                  <c:v>274.27</c:v>
                </c:pt>
                <c:pt idx="1098">
                  <c:v>274.52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275.52999999999997</c:v>
                </c:pt>
                <c:pt idx="1103">
                  <c:v>275.77999999999997</c:v>
                </c:pt>
                <c:pt idx="1104">
                  <c:v>276.02999999999997</c:v>
                </c:pt>
                <c:pt idx="1105">
                  <c:v>276.27999999999997</c:v>
                </c:pt>
                <c:pt idx="1106">
                  <c:v>276.52999999999997</c:v>
                </c:pt>
                <c:pt idx="1107">
                  <c:v>276.77999999999997</c:v>
                </c:pt>
                <c:pt idx="1108">
                  <c:v>277.02999999999997</c:v>
                </c:pt>
                <c:pt idx="1109">
                  <c:v>277.27999999999997</c:v>
                </c:pt>
                <c:pt idx="1110">
                  <c:v>277.52999999999997</c:v>
                </c:pt>
                <c:pt idx="1111">
                  <c:v>277.77999999999997</c:v>
                </c:pt>
                <c:pt idx="1112">
                  <c:v>278.02999999999997</c:v>
                </c:pt>
                <c:pt idx="1113">
                  <c:v>278.27999999999997</c:v>
                </c:pt>
                <c:pt idx="1114">
                  <c:v>278.52999999999997</c:v>
                </c:pt>
                <c:pt idx="1115">
                  <c:v>278.75</c:v>
                </c:pt>
                <c:pt idx="1116">
                  <c:v>279</c:v>
                </c:pt>
                <c:pt idx="1117">
                  <c:v>279.25</c:v>
                </c:pt>
                <c:pt idx="1118">
                  <c:v>279.5</c:v>
                </c:pt>
                <c:pt idx="1119">
                  <c:v>279.76</c:v>
                </c:pt>
                <c:pt idx="1120">
                  <c:v>280.01</c:v>
                </c:pt>
                <c:pt idx="1121">
                  <c:v>280.26</c:v>
                </c:pt>
                <c:pt idx="1122">
                  <c:v>280.51</c:v>
                </c:pt>
                <c:pt idx="1123">
                  <c:v>280.76</c:v>
                </c:pt>
                <c:pt idx="1124">
                  <c:v>281.01</c:v>
                </c:pt>
                <c:pt idx="1125">
                  <c:v>281.26</c:v>
                </c:pt>
                <c:pt idx="1126">
                  <c:v>281.51</c:v>
                </c:pt>
                <c:pt idx="1127">
                  <c:v>281.76</c:v>
                </c:pt>
                <c:pt idx="1128">
                  <c:v>282.01</c:v>
                </c:pt>
                <c:pt idx="1129">
                  <c:v>282.27</c:v>
                </c:pt>
                <c:pt idx="1130">
                  <c:v>282.52</c:v>
                </c:pt>
                <c:pt idx="1131">
                  <c:v>282.77</c:v>
                </c:pt>
                <c:pt idx="1132">
                  <c:v>283.02</c:v>
                </c:pt>
                <c:pt idx="1133">
                  <c:v>283.27</c:v>
                </c:pt>
                <c:pt idx="1134">
                  <c:v>283.52</c:v>
                </c:pt>
                <c:pt idx="1135">
                  <c:v>283.77</c:v>
                </c:pt>
                <c:pt idx="1136">
                  <c:v>284.02</c:v>
                </c:pt>
                <c:pt idx="1137">
                  <c:v>284.27</c:v>
                </c:pt>
                <c:pt idx="1138">
                  <c:v>284.52999999999997</c:v>
                </c:pt>
                <c:pt idx="1139">
                  <c:v>284.77999999999997</c:v>
                </c:pt>
                <c:pt idx="1140">
                  <c:v>285.02999999999997</c:v>
                </c:pt>
                <c:pt idx="1141">
                  <c:v>285.27999999999997</c:v>
                </c:pt>
                <c:pt idx="1142">
                  <c:v>285.52999999999997</c:v>
                </c:pt>
                <c:pt idx="1143">
                  <c:v>285.77999999999997</c:v>
                </c:pt>
                <c:pt idx="1144">
                  <c:v>286.02999999999997</c:v>
                </c:pt>
                <c:pt idx="1145">
                  <c:v>286.27999999999997</c:v>
                </c:pt>
                <c:pt idx="1146">
                  <c:v>286.52999999999997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288.75</c:v>
                </c:pt>
                <c:pt idx="1156">
                  <c:v>289</c:v>
                </c:pt>
                <c:pt idx="1157">
                  <c:v>289.25</c:v>
                </c:pt>
                <c:pt idx="1158">
                  <c:v>289.5</c:v>
                </c:pt>
                <c:pt idx="1159">
                  <c:v>289.75</c:v>
                </c:pt>
                <c:pt idx="1160">
                  <c:v>290.01</c:v>
                </c:pt>
                <c:pt idx="1161">
                  <c:v>290.26</c:v>
                </c:pt>
                <c:pt idx="1162">
                  <c:v>290.51</c:v>
                </c:pt>
                <c:pt idx="1163">
                  <c:v>290.76</c:v>
                </c:pt>
                <c:pt idx="1164">
                  <c:v>291.01</c:v>
                </c:pt>
                <c:pt idx="1165">
                  <c:v>291.26</c:v>
                </c:pt>
                <c:pt idx="1166">
                  <c:v>291.51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294.02</c:v>
                </c:pt>
                <c:pt idx="1177">
                  <c:v>294.27</c:v>
                </c:pt>
                <c:pt idx="1178">
                  <c:v>294.52</c:v>
                </c:pt>
                <c:pt idx="1179">
                  <c:v>294.77</c:v>
                </c:pt>
                <c:pt idx="1180">
                  <c:v>295.02</c:v>
                </c:pt>
                <c:pt idx="1181">
                  <c:v>295.27</c:v>
                </c:pt>
                <c:pt idx="1182">
                  <c:v>295.5</c:v>
                </c:pt>
                <c:pt idx="1183">
                  <c:v>295.75</c:v>
                </c:pt>
                <c:pt idx="1184">
                  <c:v>296</c:v>
                </c:pt>
                <c:pt idx="1185">
                  <c:v>296.25</c:v>
                </c:pt>
                <c:pt idx="1186">
                  <c:v>296.5</c:v>
                </c:pt>
                <c:pt idx="1187">
                  <c:v>296.75</c:v>
                </c:pt>
                <c:pt idx="1188">
                  <c:v>297</c:v>
                </c:pt>
                <c:pt idx="1189">
                  <c:v>297.25</c:v>
                </c:pt>
                <c:pt idx="1190">
                  <c:v>297.5</c:v>
                </c:pt>
                <c:pt idx="1191">
                  <c:v>297.75</c:v>
                </c:pt>
                <c:pt idx="1192">
                  <c:v>298</c:v>
                </c:pt>
                <c:pt idx="1193">
                  <c:v>298.26</c:v>
                </c:pt>
                <c:pt idx="1194">
                  <c:v>298.51</c:v>
                </c:pt>
                <c:pt idx="1195">
                  <c:v>298.77999999999997</c:v>
                </c:pt>
                <c:pt idx="1196">
                  <c:v>299.02999999999997</c:v>
                </c:pt>
                <c:pt idx="1197">
                  <c:v>299.27999999999997</c:v>
                </c:pt>
                <c:pt idx="1198">
                  <c:v>299.52999999999997</c:v>
                </c:pt>
                <c:pt idx="1199">
                  <c:v>299.77999999999997</c:v>
                </c:pt>
                <c:pt idx="1200">
                  <c:v>300.02999999999997</c:v>
                </c:pt>
                <c:pt idx="1201">
                  <c:v>300.27999999999997</c:v>
                </c:pt>
                <c:pt idx="1202">
                  <c:v>300.52999999999997</c:v>
                </c:pt>
                <c:pt idx="1203">
                  <c:v>300.79000000000002</c:v>
                </c:pt>
                <c:pt idx="1204">
                  <c:v>301</c:v>
                </c:pt>
                <c:pt idx="1205">
                  <c:v>301.26</c:v>
                </c:pt>
                <c:pt idx="1206">
                  <c:v>301.5</c:v>
                </c:pt>
                <c:pt idx="1207">
                  <c:v>301.75</c:v>
                </c:pt>
                <c:pt idx="1208">
                  <c:v>302</c:v>
                </c:pt>
                <c:pt idx="1209">
                  <c:v>302.26</c:v>
                </c:pt>
                <c:pt idx="1210">
                  <c:v>302.5</c:v>
                </c:pt>
                <c:pt idx="1211">
                  <c:v>302.75</c:v>
                </c:pt>
                <c:pt idx="1212">
                  <c:v>303</c:v>
                </c:pt>
                <c:pt idx="1213">
                  <c:v>303.25</c:v>
                </c:pt>
                <c:pt idx="1214">
                  <c:v>303.51</c:v>
                </c:pt>
                <c:pt idx="1215">
                  <c:v>303.76</c:v>
                </c:pt>
                <c:pt idx="1216">
                  <c:v>304</c:v>
                </c:pt>
                <c:pt idx="1217">
                  <c:v>304.25</c:v>
                </c:pt>
                <c:pt idx="1218">
                  <c:v>304.5</c:v>
                </c:pt>
                <c:pt idx="1219">
                  <c:v>304.75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305.77</c:v>
                </c:pt>
                <c:pt idx="1224">
                  <c:v>306.02</c:v>
                </c:pt>
                <c:pt idx="1225">
                  <c:v>306.27</c:v>
                </c:pt>
                <c:pt idx="1226">
                  <c:v>306.52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310.02999999999997</c:v>
                </c:pt>
                <c:pt idx="1241">
                  <c:v>310.27999999999997</c:v>
                </c:pt>
                <c:pt idx="1242">
                  <c:v>310.51</c:v>
                </c:pt>
                <c:pt idx="1243">
                  <c:v>310.76</c:v>
                </c:pt>
                <c:pt idx="1244">
                  <c:v>311.01</c:v>
                </c:pt>
                <c:pt idx="1245">
                  <c:v>311.26</c:v>
                </c:pt>
                <c:pt idx="1246">
                  <c:v>311.51</c:v>
                </c:pt>
                <c:pt idx="1247">
                  <c:v>311.76</c:v>
                </c:pt>
                <c:pt idx="1248">
                  <c:v>312.01</c:v>
                </c:pt>
                <c:pt idx="1249">
                  <c:v>312.26</c:v>
                </c:pt>
                <c:pt idx="1250">
                  <c:v>312.51</c:v>
                </c:pt>
                <c:pt idx="1251">
                  <c:v>312.77</c:v>
                </c:pt>
                <c:pt idx="1252">
                  <c:v>313.02</c:v>
                </c:pt>
                <c:pt idx="1253">
                  <c:v>313.27</c:v>
                </c:pt>
                <c:pt idx="1254">
                  <c:v>313.52999999999997</c:v>
                </c:pt>
                <c:pt idx="1255">
                  <c:v>313.77999999999997</c:v>
                </c:pt>
                <c:pt idx="1256">
                  <c:v>314.02999999999997</c:v>
                </c:pt>
                <c:pt idx="1257">
                  <c:v>314.27999999999997</c:v>
                </c:pt>
                <c:pt idx="1258">
                  <c:v>314.52999999999997</c:v>
                </c:pt>
                <c:pt idx="1259">
                  <c:v>314.77999999999997</c:v>
                </c:pt>
                <c:pt idx="1260">
                  <c:v>315</c:v>
                </c:pt>
                <c:pt idx="1261">
                  <c:v>315.25</c:v>
                </c:pt>
                <c:pt idx="1262">
                  <c:v>315.5</c:v>
                </c:pt>
                <c:pt idx="1263">
                  <c:v>315.75</c:v>
                </c:pt>
                <c:pt idx="1264">
                  <c:v>316</c:v>
                </c:pt>
                <c:pt idx="1265">
                  <c:v>316.25</c:v>
                </c:pt>
                <c:pt idx="1266">
                  <c:v>316.5</c:v>
                </c:pt>
                <c:pt idx="1267">
                  <c:v>316.75</c:v>
                </c:pt>
                <c:pt idx="1268">
                  <c:v>317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317.77</c:v>
                </c:pt>
                <c:pt idx="1272">
                  <c:v>318.02</c:v>
                </c:pt>
                <c:pt idx="1273">
                  <c:v>318.27</c:v>
                </c:pt>
                <c:pt idx="1274">
                  <c:v>318.52999999999997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320.02999999999997</c:v>
                </c:pt>
                <c:pt idx="1281">
                  <c:v>320.27999999999997</c:v>
                </c:pt>
                <c:pt idx="1282">
                  <c:v>320.52999999999997</c:v>
                </c:pt>
                <c:pt idx="1283">
                  <c:v>320.77999999999997</c:v>
                </c:pt>
                <c:pt idx="1284">
                  <c:v>321.02999999999997</c:v>
                </c:pt>
                <c:pt idx="1285">
                  <c:v>321.27999999999997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</c:v>
                </c:pt>
                <c:pt idx="1295">
                  <c:v>323.75</c:v>
                </c:pt>
                <c:pt idx="1296">
                  <c:v>324</c:v>
                </c:pt>
                <c:pt idx="1297">
                  <c:v>324.26</c:v>
                </c:pt>
                <c:pt idx="1298">
                  <c:v>324.51</c:v>
                </c:pt>
                <c:pt idx="1299">
                  <c:v>324.75</c:v>
                </c:pt>
                <c:pt idx="1300">
                  <c:v>325.01</c:v>
                </c:pt>
                <c:pt idx="1301">
                  <c:v>325.26</c:v>
                </c:pt>
                <c:pt idx="1302">
                  <c:v>325.51</c:v>
                </c:pt>
                <c:pt idx="1303">
                  <c:v>325.76</c:v>
                </c:pt>
                <c:pt idx="1304">
                  <c:v>326.01</c:v>
                </c:pt>
                <c:pt idx="1305">
                  <c:v>326.26</c:v>
                </c:pt>
                <c:pt idx="1306">
                  <c:v>326.52</c:v>
                </c:pt>
                <c:pt idx="1307">
                  <c:v>326.77</c:v>
                </c:pt>
                <c:pt idx="1308">
                  <c:v>327.02</c:v>
                </c:pt>
                <c:pt idx="1309">
                  <c:v>327.27</c:v>
                </c:pt>
                <c:pt idx="1310">
                  <c:v>327.52</c:v>
                </c:pt>
                <c:pt idx="1311">
                  <c:v>327.77</c:v>
                </c:pt>
                <c:pt idx="1312">
                  <c:v>328.02</c:v>
                </c:pt>
                <c:pt idx="1313">
                  <c:v>328.27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329.02</c:v>
                </c:pt>
                <c:pt idx="1317">
                  <c:v>329.27</c:v>
                </c:pt>
                <c:pt idx="1318">
                  <c:v>329.52</c:v>
                </c:pt>
                <c:pt idx="1319">
                  <c:v>329.77</c:v>
                </c:pt>
                <c:pt idx="1320">
                  <c:v>330.03</c:v>
                </c:pt>
                <c:pt idx="1321">
                  <c:v>330.28</c:v>
                </c:pt>
                <c:pt idx="1322">
                  <c:v>330.53</c:v>
                </c:pt>
                <c:pt idx="1323">
                  <c:v>330.78</c:v>
                </c:pt>
                <c:pt idx="1324">
                  <c:v>331.03</c:v>
                </c:pt>
                <c:pt idx="1325">
                  <c:v>331.28</c:v>
                </c:pt>
                <c:pt idx="1326">
                  <c:v>331.53</c:v>
                </c:pt>
                <c:pt idx="1327">
                  <c:v>331.78</c:v>
                </c:pt>
                <c:pt idx="1328">
                  <c:v>332.03</c:v>
                </c:pt>
                <c:pt idx="1329">
                  <c:v>332.28</c:v>
                </c:pt>
                <c:pt idx="1330">
                  <c:v>332.53</c:v>
                </c:pt>
                <c:pt idx="1331">
                  <c:v>332.78</c:v>
                </c:pt>
                <c:pt idx="1332">
                  <c:v>333.03</c:v>
                </c:pt>
                <c:pt idx="1333">
                  <c:v>333.28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334.51</c:v>
                </c:pt>
                <c:pt idx="1339">
                  <c:v>334.76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339.02</c:v>
                </c:pt>
                <c:pt idx="1357">
                  <c:v>339.27</c:v>
                </c:pt>
                <c:pt idx="1358">
                  <c:v>339.52</c:v>
                </c:pt>
                <c:pt idx="1359">
                  <c:v>339.77</c:v>
                </c:pt>
                <c:pt idx="1360">
                  <c:v>340.02</c:v>
                </c:pt>
                <c:pt idx="1361">
                  <c:v>340.27</c:v>
                </c:pt>
                <c:pt idx="1362">
                  <c:v>340.52</c:v>
                </c:pt>
                <c:pt idx="1363">
                  <c:v>340.77</c:v>
                </c:pt>
                <c:pt idx="1364">
                  <c:v>341.02</c:v>
                </c:pt>
                <c:pt idx="1365">
                  <c:v>341.27</c:v>
                </c:pt>
                <c:pt idx="1366">
                  <c:v>341.52</c:v>
                </c:pt>
                <c:pt idx="1367">
                  <c:v>341.77</c:v>
                </c:pt>
                <c:pt idx="1368">
                  <c:v>342.02</c:v>
                </c:pt>
                <c:pt idx="1369">
                  <c:v>342.27</c:v>
                </c:pt>
                <c:pt idx="1370">
                  <c:v>342.52</c:v>
                </c:pt>
                <c:pt idx="1371">
                  <c:v>342.77</c:v>
                </c:pt>
                <c:pt idx="1372">
                  <c:v>343.02</c:v>
                </c:pt>
                <c:pt idx="1373">
                  <c:v>343.27</c:v>
                </c:pt>
                <c:pt idx="1374">
                  <c:v>343.52</c:v>
                </c:pt>
                <c:pt idx="1375">
                  <c:v>343.77</c:v>
                </c:pt>
                <c:pt idx="1376">
                  <c:v>344.02</c:v>
                </c:pt>
                <c:pt idx="1377">
                  <c:v>344.27</c:v>
                </c:pt>
                <c:pt idx="1378">
                  <c:v>344.52</c:v>
                </c:pt>
                <c:pt idx="1379">
                  <c:v>344.77</c:v>
                </c:pt>
                <c:pt idx="1380">
                  <c:v>345.03</c:v>
                </c:pt>
                <c:pt idx="1381">
                  <c:v>345.28</c:v>
                </c:pt>
                <c:pt idx="1382">
                  <c:v>345.53</c:v>
                </c:pt>
                <c:pt idx="1383">
                  <c:v>345.78</c:v>
                </c:pt>
                <c:pt idx="1384">
                  <c:v>346.03</c:v>
                </c:pt>
                <c:pt idx="1385">
                  <c:v>346.28</c:v>
                </c:pt>
                <c:pt idx="1386">
                  <c:v>346.53</c:v>
                </c:pt>
                <c:pt idx="1387">
                  <c:v>346.78</c:v>
                </c:pt>
                <c:pt idx="1388">
                  <c:v>347.03</c:v>
                </c:pt>
                <c:pt idx="1389">
                  <c:v>347.28</c:v>
                </c:pt>
                <c:pt idx="1390">
                  <c:v>347.51</c:v>
                </c:pt>
                <c:pt idx="1391">
                  <c:v>347.76</c:v>
                </c:pt>
                <c:pt idx="1392">
                  <c:v>348.01</c:v>
                </c:pt>
                <c:pt idx="1393">
                  <c:v>348.26</c:v>
                </c:pt>
                <c:pt idx="1394">
                  <c:v>348.51</c:v>
                </c:pt>
                <c:pt idx="1395">
                  <c:v>348.77</c:v>
                </c:pt>
                <c:pt idx="1396">
                  <c:v>349.02</c:v>
                </c:pt>
                <c:pt idx="1397">
                  <c:v>349.27</c:v>
                </c:pt>
                <c:pt idx="1398">
                  <c:v>349.52</c:v>
                </c:pt>
                <c:pt idx="1399">
                  <c:v>349.77</c:v>
                </c:pt>
                <c:pt idx="1400">
                  <c:v>350.03</c:v>
                </c:pt>
                <c:pt idx="1401">
                  <c:v>350.28</c:v>
                </c:pt>
                <c:pt idx="1402">
                  <c:v>350.53</c:v>
                </c:pt>
                <c:pt idx="1403">
                  <c:v>350.78</c:v>
                </c:pt>
                <c:pt idx="1404">
                  <c:v>351.03</c:v>
                </c:pt>
                <c:pt idx="1405">
                  <c:v>351.26</c:v>
                </c:pt>
                <c:pt idx="1406">
                  <c:v>351.51</c:v>
                </c:pt>
                <c:pt idx="1407">
                  <c:v>351.76</c:v>
                </c:pt>
                <c:pt idx="1408">
                  <c:v>352.01</c:v>
                </c:pt>
                <c:pt idx="1409">
                  <c:v>352.26</c:v>
                </c:pt>
                <c:pt idx="1410">
                  <c:v>352.51</c:v>
                </c:pt>
                <c:pt idx="1411">
                  <c:v>352.77</c:v>
                </c:pt>
                <c:pt idx="1412">
                  <c:v>353.02</c:v>
                </c:pt>
                <c:pt idx="1413">
                  <c:v>353.27</c:v>
                </c:pt>
                <c:pt idx="1414">
                  <c:v>353.52</c:v>
                </c:pt>
                <c:pt idx="1415">
                  <c:v>353.77</c:v>
                </c:pt>
                <c:pt idx="1416">
                  <c:v>354.02</c:v>
                </c:pt>
                <c:pt idx="1417">
                  <c:v>354.27</c:v>
                </c:pt>
                <c:pt idx="1418">
                  <c:v>354.52</c:v>
                </c:pt>
                <c:pt idx="1419">
                  <c:v>354.77</c:v>
                </c:pt>
                <c:pt idx="1420">
                  <c:v>355.02</c:v>
                </c:pt>
                <c:pt idx="1421">
                  <c:v>355.27</c:v>
                </c:pt>
                <c:pt idx="1422">
                  <c:v>355.52</c:v>
                </c:pt>
                <c:pt idx="1423">
                  <c:v>355.77</c:v>
                </c:pt>
                <c:pt idx="1424">
                  <c:v>356.02</c:v>
                </c:pt>
                <c:pt idx="1425">
                  <c:v>356.27</c:v>
                </c:pt>
                <c:pt idx="1426">
                  <c:v>356.52</c:v>
                </c:pt>
                <c:pt idx="1427">
                  <c:v>356.77</c:v>
                </c:pt>
                <c:pt idx="1428">
                  <c:v>357.02</c:v>
                </c:pt>
                <c:pt idx="1429">
                  <c:v>357.27</c:v>
                </c:pt>
                <c:pt idx="1430">
                  <c:v>357.52</c:v>
                </c:pt>
                <c:pt idx="1431">
                  <c:v>357.77</c:v>
                </c:pt>
                <c:pt idx="1432">
                  <c:v>358.02</c:v>
                </c:pt>
                <c:pt idx="1433">
                  <c:v>358.27</c:v>
                </c:pt>
                <c:pt idx="1434">
                  <c:v>358.52</c:v>
                </c:pt>
                <c:pt idx="1435">
                  <c:v>358.76</c:v>
                </c:pt>
                <c:pt idx="1436">
                  <c:v>359.02</c:v>
                </c:pt>
                <c:pt idx="1437">
                  <c:v>359.27</c:v>
                </c:pt>
                <c:pt idx="1438">
                  <c:v>359.52</c:v>
                </c:pt>
                <c:pt idx="1439">
                  <c:v>359.77</c:v>
                </c:pt>
                <c:pt idx="1440">
                  <c:v>360.02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361.02</c:v>
                </c:pt>
                <c:pt idx="1445">
                  <c:v>361.27</c:v>
                </c:pt>
                <c:pt idx="1446">
                  <c:v>361.52</c:v>
                </c:pt>
                <c:pt idx="1447">
                  <c:v>361.77</c:v>
                </c:pt>
                <c:pt idx="1448">
                  <c:v>362.02</c:v>
                </c:pt>
                <c:pt idx="1449">
                  <c:v>362.27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364.02</c:v>
                </c:pt>
                <c:pt idx="1457">
                  <c:v>364.27</c:v>
                </c:pt>
                <c:pt idx="1458">
                  <c:v>364.52</c:v>
                </c:pt>
                <c:pt idx="1459">
                  <c:v>364.77</c:v>
                </c:pt>
                <c:pt idx="1460">
                  <c:v>365</c:v>
                </c:pt>
                <c:pt idx="1461">
                  <c:v>365.25</c:v>
                </c:pt>
                <c:pt idx="1462">
                  <c:v>365.5</c:v>
                </c:pt>
                <c:pt idx="1463">
                  <c:v>365.76</c:v>
                </c:pt>
                <c:pt idx="1464">
                  <c:v>366.01</c:v>
                </c:pt>
                <c:pt idx="1465">
                  <c:v>366.26</c:v>
                </c:pt>
                <c:pt idx="1466">
                  <c:v>366.51</c:v>
                </c:pt>
                <c:pt idx="1467">
                  <c:v>366.76</c:v>
                </c:pt>
                <c:pt idx="1468">
                  <c:v>367.01</c:v>
                </c:pt>
                <c:pt idx="1469">
                  <c:v>367.26</c:v>
                </c:pt>
                <c:pt idx="1470">
                  <c:v>367.51</c:v>
                </c:pt>
                <c:pt idx="1471">
                  <c:v>367.76</c:v>
                </c:pt>
                <c:pt idx="1472">
                  <c:v>368.01</c:v>
                </c:pt>
                <c:pt idx="1473">
                  <c:v>368.26</c:v>
                </c:pt>
                <c:pt idx="1474">
                  <c:v>368.51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370.03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373.51</c:v>
                </c:pt>
                <c:pt idx="1495">
                  <c:v>373.76</c:v>
                </c:pt>
                <c:pt idx="1496">
                  <c:v>374.01</c:v>
                </c:pt>
                <c:pt idx="1497">
                  <c:v>374.26</c:v>
                </c:pt>
                <c:pt idx="1498">
                  <c:v>374.51</c:v>
                </c:pt>
                <c:pt idx="1499">
                  <c:v>374.76</c:v>
                </c:pt>
                <c:pt idx="1500">
                  <c:v>375.01</c:v>
                </c:pt>
                <c:pt idx="1501">
                  <c:v>375.27</c:v>
                </c:pt>
                <c:pt idx="1502">
                  <c:v>375.52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378.27</c:v>
                </c:pt>
                <c:pt idx="1514">
                  <c:v>378.52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379.26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384.03</c:v>
                </c:pt>
                <c:pt idx="1537">
                  <c:v>384.28</c:v>
                </c:pt>
                <c:pt idx="1538">
                  <c:v>384.53</c:v>
                </c:pt>
                <c:pt idx="1539">
                  <c:v>384.78</c:v>
                </c:pt>
                <c:pt idx="1540">
                  <c:v>385.01</c:v>
                </c:pt>
                <c:pt idx="1541">
                  <c:v>385.26</c:v>
                </c:pt>
                <c:pt idx="1542">
                  <c:v>385.51</c:v>
                </c:pt>
                <c:pt idx="1543">
                  <c:v>385.76</c:v>
                </c:pt>
                <c:pt idx="1544">
                  <c:v>386.01</c:v>
                </c:pt>
                <c:pt idx="1545">
                  <c:v>386.26</c:v>
                </c:pt>
                <c:pt idx="1546">
                  <c:v>386.51</c:v>
                </c:pt>
                <c:pt idx="1547">
                  <c:v>386.76</c:v>
                </c:pt>
                <c:pt idx="1548">
                  <c:v>387.01</c:v>
                </c:pt>
                <c:pt idx="1549">
                  <c:v>387.26</c:v>
                </c:pt>
                <c:pt idx="1550">
                  <c:v>387.51</c:v>
                </c:pt>
                <c:pt idx="1551">
                  <c:v>387.76</c:v>
                </c:pt>
                <c:pt idx="1552">
                  <c:v>388.01</c:v>
                </c:pt>
                <c:pt idx="1553">
                  <c:v>388.26</c:v>
                </c:pt>
                <c:pt idx="1554">
                  <c:v>388.51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389.28</c:v>
                </c:pt>
                <c:pt idx="1558">
                  <c:v>389.53</c:v>
                </c:pt>
                <c:pt idx="1559">
                  <c:v>389.78</c:v>
                </c:pt>
                <c:pt idx="1560">
                  <c:v>390.03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390.76</c:v>
                </c:pt>
                <c:pt idx="1564">
                  <c:v>391.01</c:v>
                </c:pt>
                <c:pt idx="1565">
                  <c:v>391.26</c:v>
                </c:pt>
                <c:pt idx="1566">
                  <c:v>391.51</c:v>
                </c:pt>
                <c:pt idx="1567">
                  <c:v>391.76</c:v>
                </c:pt>
                <c:pt idx="1568">
                  <c:v>392.01</c:v>
                </c:pt>
                <c:pt idx="1569">
                  <c:v>392.26</c:v>
                </c:pt>
                <c:pt idx="1570">
                  <c:v>392.51</c:v>
                </c:pt>
                <c:pt idx="1571">
                  <c:v>392.76</c:v>
                </c:pt>
                <c:pt idx="1572">
                  <c:v>393.01</c:v>
                </c:pt>
                <c:pt idx="1573">
                  <c:v>393.26</c:v>
                </c:pt>
                <c:pt idx="1574">
                  <c:v>393.51</c:v>
                </c:pt>
                <c:pt idx="1575">
                  <c:v>393.76</c:v>
                </c:pt>
                <c:pt idx="1576">
                  <c:v>394.01</c:v>
                </c:pt>
                <c:pt idx="1577">
                  <c:v>394.27</c:v>
                </c:pt>
                <c:pt idx="1578">
                  <c:v>394.52</c:v>
                </c:pt>
                <c:pt idx="1579">
                  <c:v>394.77</c:v>
                </c:pt>
                <c:pt idx="1580">
                  <c:v>395.02</c:v>
                </c:pt>
                <c:pt idx="1581">
                  <c:v>395.27</c:v>
                </c:pt>
                <c:pt idx="1582">
                  <c:v>395.52</c:v>
                </c:pt>
                <c:pt idx="1583">
                  <c:v>395.77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398.76</c:v>
                </c:pt>
              </c:numCache>
            </c:numRef>
          </c:cat>
          <c:val>
            <c:numRef>
              <c:f>Sheet1!$G$2:$G$1597</c:f>
              <c:numCache>
                <c:formatCode>General</c:formatCode>
                <c:ptCount val="1596"/>
                <c:pt idx="0">
                  <c:v>40.700000000000003</c:v>
                </c:pt>
                <c:pt idx="1">
                  <c:v>40.700000000000003</c:v>
                </c:pt>
                <c:pt idx="2">
                  <c:v>40.700000000000003</c:v>
                </c:pt>
                <c:pt idx="3">
                  <c:v>40.700000000000003</c:v>
                </c:pt>
                <c:pt idx="4">
                  <c:v>40.700000000000003</c:v>
                </c:pt>
                <c:pt idx="5">
                  <c:v>40.700000000000003</c:v>
                </c:pt>
                <c:pt idx="6">
                  <c:v>40.200000000000003</c:v>
                </c:pt>
                <c:pt idx="7">
                  <c:v>40.200000000000003</c:v>
                </c:pt>
                <c:pt idx="8">
                  <c:v>40.200000000000003</c:v>
                </c:pt>
                <c:pt idx="9">
                  <c:v>40.200000000000003</c:v>
                </c:pt>
                <c:pt idx="10">
                  <c:v>40.200000000000003</c:v>
                </c:pt>
                <c:pt idx="11">
                  <c:v>40.200000000000003</c:v>
                </c:pt>
                <c:pt idx="12">
                  <c:v>40.200000000000003</c:v>
                </c:pt>
                <c:pt idx="13">
                  <c:v>40.200000000000003</c:v>
                </c:pt>
                <c:pt idx="14">
                  <c:v>40.200000000000003</c:v>
                </c:pt>
                <c:pt idx="15">
                  <c:v>39.799999999999997</c:v>
                </c:pt>
                <c:pt idx="16">
                  <c:v>39.799999999999997</c:v>
                </c:pt>
                <c:pt idx="17">
                  <c:v>39.799999999999997</c:v>
                </c:pt>
                <c:pt idx="18">
                  <c:v>39.799999999999997</c:v>
                </c:pt>
                <c:pt idx="19">
                  <c:v>39.799999999999997</c:v>
                </c:pt>
                <c:pt idx="20">
                  <c:v>39.799999999999997</c:v>
                </c:pt>
                <c:pt idx="21">
                  <c:v>39.799999999999997</c:v>
                </c:pt>
                <c:pt idx="22">
                  <c:v>39.799999999999997</c:v>
                </c:pt>
                <c:pt idx="23">
                  <c:v>39.5</c:v>
                </c:pt>
                <c:pt idx="24">
                  <c:v>39.5</c:v>
                </c:pt>
                <c:pt idx="25">
                  <c:v>39.5</c:v>
                </c:pt>
                <c:pt idx="26">
                  <c:v>39.5</c:v>
                </c:pt>
                <c:pt idx="27">
                  <c:v>39.5</c:v>
                </c:pt>
                <c:pt idx="28">
                  <c:v>39.5</c:v>
                </c:pt>
                <c:pt idx="29">
                  <c:v>39.5</c:v>
                </c:pt>
                <c:pt idx="30">
                  <c:v>39.5</c:v>
                </c:pt>
                <c:pt idx="31">
                  <c:v>39.1</c:v>
                </c:pt>
                <c:pt idx="32">
                  <c:v>39.1</c:v>
                </c:pt>
                <c:pt idx="33">
                  <c:v>39.1</c:v>
                </c:pt>
                <c:pt idx="34">
                  <c:v>39.1</c:v>
                </c:pt>
                <c:pt idx="35">
                  <c:v>39.1</c:v>
                </c:pt>
                <c:pt idx="36">
                  <c:v>39.1</c:v>
                </c:pt>
                <c:pt idx="37">
                  <c:v>39.1</c:v>
                </c:pt>
                <c:pt idx="38">
                  <c:v>39.1</c:v>
                </c:pt>
                <c:pt idx="39">
                  <c:v>38.799999999999997</c:v>
                </c:pt>
                <c:pt idx="40">
                  <c:v>38.799999999999997</c:v>
                </c:pt>
                <c:pt idx="41">
                  <c:v>38.799999999999997</c:v>
                </c:pt>
                <c:pt idx="42">
                  <c:v>38.799999999999997</c:v>
                </c:pt>
                <c:pt idx="43">
                  <c:v>38.799999999999997</c:v>
                </c:pt>
                <c:pt idx="44">
                  <c:v>38.799999999999997</c:v>
                </c:pt>
                <c:pt idx="45">
                  <c:v>38.799999999999997</c:v>
                </c:pt>
                <c:pt idx="46">
                  <c:v>38.799999999999997</c:v>
                </c:pt>
                <c:pt idx="47">
                  <c:v>38.5</c:v>
                </c:pt>
                <c:pt idx="48">
                  <c:v>38.5</c:v>
                </c:pt>
                <c:pt idx="49">
                  <c:v>38.5</c:v>
                </c:pt>
                <c:pt idx="50">
                  <c:v>38.5</c:v>
                </c:pt>
                <c:pt idx="51">
                  <c:v>38.5</c:v>
                </c:pt>
                <c:pt idx="52">
                  <c:v>38.5</c:v>
                </c:pt>
                <c:pt idx="53">
                  <c:v>38.5</c:v>
                </c:pt>
                <c:pt idx="54">
                  <c:v>38.5</c:v>
                </c:pt>
                <c:pt idx="55">
                  <c:v>38.4</c:v>
                </c:pt>
                <c:pt idx="56">
                  <c:v>38.4</c:v>
                </c:pt>
                <c:pt idx="57">
                  <c:v>38.4</c:v>
                </c:pt>
                <c:pt idx="58">
                  <c:v>38.4</c:v>
                </c:pt>
                <c:pt idx="59">
                  <c:v>38.4</c:v>
                </c:pt>
                <c:pt idx="60">
                  <c:v>38.4</c:v>
                </c:pt>
                <c:pt idx="61">
                  <c:v>38.4</c:v>
                </c:pt>
                <c:pt idx="62">
                  <c:v>38.4</c:v>
                </c:pt>
                <c:pt idx="63">
                  <c:v>38.4</c:v>
                </c:pt>
                <c:pt idx="64">
                  <c:v>38.5</c:v>
                </c:pt>
                <c:pt idx="65">
                  <c:v>38.5</c:v>
                </c:pt>
                <c:pt idx="66">
                  <c:v>38.5</c:v>
                </c:pt>
                <c:pt idx="67">
                  <c:v>38.5</c:v>
                </c:pt>
                <c:pt idx="68">
                  <c:v>38.5</c:v>
                </c:pt>
                <c:pt idx="69">
                  <c:v>38.5</c:v>
                </c:pt>
                <c:pt idx="70">
                  <c:v>38.5</c:v>
                </c:pt>
                <c:pt idx="71">
                  <c:v>38.5</c:v>
                </c:pt>
                <c:pt idx="72">
                  <c:v>38.6</c:v>
                </c:pt>
                <c:pt idx="73">
                  <c:v>38.6</c:v>
                </c:pt>
                <c:pt idx="74">
                  <c:v>38.6</c:v>
                </c:pt>
                <c:pt idx="75">
                  <c:v>38.6</c:v>
                </c:pt>
                <c:pt idx="76">
                  <c:v>38.6</c:v>
                </c:pt>
                <c:pt idx="77">
                  <c:v>38.6</c:v>
                </c:pt>
                <c:pt idx="78">
                  <c:v>38.6</c:v>
                </c:pt>
                <c:pt idx="79">
                  <c:v>38.6</c:v>
                </c:pt>
                <c:pt idx="80">
                  <c:v>39</c:v>
                </c:pt>
                <c:pt idx="81">
                  <c:v>39</c:v>
                </c:pt>
                <c:pt idx="82">
                  <c:v>39</c:v>
                </c:pt>
                <c:pt idx="83">
                  <c:v>39</c:v>
                </c:pt>
                <c:pt idx="84">
                  <c:v>39</c:v>
                </c:pt>
                <c:pt idx="85">
                  <c:v>39</c:v>
                </c:pt>
                <c:pt idx="86">
                  <c:v>39</c:v>
                </c:pt>
                <c:pt idx="87">
                  <c:v>39</c:v>
                </c:pt>
                <c:pt idx="88">
                  <c:v>39.299999999999997</c:v>
                </c:pt>
                <c:pt idx="89">
                  <c:v>39.299999999999997</c:v>
                </c:pt>
                <c:pt idx="90">
                  <c:v>39.299999999999997</c:v>
                </c:pt>
                <c:pt idx="91">
                  <c:v>39.299999999999997</c:v>
                </c:pt>
                <c:pt idx="92">
                  <c:v>39.299999999999997</c:v>
                </c:pt>
                <c:pt idx="93">
                  <c:v>39.299999999999997</c:v>
                </c:pt>
                <c:pt idx="94">
                  <c:v>39.299999999999997</c:v>
                </c:pt>
                <c:pt idx="95">
                  <c:v>39.299999999999997</c:v>
                </c:pt>
                <c:pt idx="96">
                  <c:v>39.700000000000003</c:v>
                </c:pt>
                <c:pt idx="97">
                  <c:v>39.700000000000003</c:v>
                </c:pt>
                <c:pt idx="98">
                  <c:v>39.700000000000003</c:v>
                </c:pt>
                <c:pt idx="99">
                  <c:v>39.700000000000003</c:v>
                </c:pt>
                <c:pt idx="100">
                  <c:v>39.700000000000003</c:v>
                </c:pt>
                <c:pt idx="101">
                  <c:v>39.700000000000003</c:v>
                </c:pt>
                <c:pt idx="102">
                  <c:v>39.700000000000003</c:v>
                </c:pt>
                <c:pt idx="103">
                  <c:v>39.700000000000003</c:v>
                </c:pt>
                <c:pt idx="104">
                  <c:v>39.700000000000003</c:v>
                </c:pt>
                <c:pt idx="105">
                  <c:v>40.299999999999997</c:v>
                </c:pt>
                <c:pt idx="106">
                  <c:v>40.299999999999997</c:v>
                </c:pt>
                <c:pt idx="107">
                  <c:v>40.299999999999997</c:v>
                </c:pt>
                <c:pt idx="108">
                  <c:v>40.299999999999997</c:v>
                </c:pt>
                <c:pt idx="109">
                  <c:v>40.299999999999997</c:v>
                </c:pt>
                <c:pt idx="110">
                  <c:v>40.299999999999997</c:v>
                </c:pt>
                <c:pt idx="111">
                  <c:v>40.299999999999997</c:v>
                </c:pt>
                <c:pt idx="112">
                  <c:v>40.299999999999997</c:v>
                </c:pt>
                <c:pt idx="113">
                  <c:v>40.799999999999997</c:v>
                </c:pt>
                <c:pt idx="114">
                  <c:v>40.799999999999997</c:v>
                </c:pt>
                <c:pt idx="115">
                  <c:v>40.799999999999997</c:v>
                </c:pt>
                <c:pt idx="116">
                  <c:v>40.799999999999997</c:v>
                </c:pt>
                <c:pt idx="117">
                  <c:v>40.799999999999997</c:v>
                </c:pt>
                <c:pt idx="118">
                  <c:v>40.799999999999997</c:v>
                </c:pt>
                <c:pt idx="119">
                  <c:v>40.799999999999997</c:v>
                </c:pt>
                <c:pt idx="120">
                  <c:v>40.799999999999997</c:v>
                </c:pt>
                <c:pt idx="121">
                  <c:v>41.5</c:v>
                </c:pt>
                <c:pt idx="122">
                  <c:v>41.5</c:v>
                </c:pt>
                <c:pt idx="123">
                  <c:v>41.5</c:v>
                </c:pt>
                <c:pt idx="124">
                  <c:v>41.5</c:v>
                </c:pt>
                <c:pt idx="125">
                  <c:v>41.5</c:v>
                </c:pt>
                <c:pt idx="126">
                  <c:v>41.5</c:v>
                </c:pt>
                <c:pt idx="127">
                  <c:v>41.5</c:v>
                </c:pt>
                <c:pt idx="128">
                  <c:v>41.5</c:v>
                </c:pt>
                <c:pt idx="129">
                  <c:v>42.1</c:v>
                </c:pt>
                <c:pt idx="130">
                  <c:v>42.1</c:v>
                </c:pt>
                <c:pt idx="131">
                  <c:v>42.1</c:v>
                </c:pt>
                <c:pt idx="132">
                  <c:v>42.1</c:v>
                </c:pt>
                <c:pt idx="133">
                  <c:v>42.1</c:v>
                </c:pt>
                <c:pt idx="134">
                  <c:v>42.1</c:v>
                </c:pt>
                <c:pt idx="135">
                  <c:v>42.1</c:v>
                </c:pt>
                <c:pt idx="136">
                  <c:v>42.1</c:v>
                </c:pt>
                <c:pt idx="137">
                  <c:v>42.6</c:v>
                </c:pt>
                <c:pt idx="138">
                  <c:v>42.6</c:v>
                </c:pt>
                <c:pt idx="139">
                  <c:v>42.6</c:v>
                </c:pt>
                <c:pt idx="140">
                  <c:v>42.6</c:v>
                </c:pt>
                <c:pt idx="141">
                  <c:v>42.6</c:v>
                </c:pt>
                <c:pt idx="142">
                  <c:v>42.6</c:v>
                </c:pt>
                <c:pt idx="143">
                  <c:v>42.6</c:v>
                </c:pt>
                <c:pt idx="144">
                  <c:v>42.6</c:v>
                </c:pt>
                <c:pt idx="145">
                  <c:v>42.6</c:v>
                </c:pt>
                <c:pt idx="146">
                  <c:v>42.9</c:v>
                </c:pt>
                <c:pt idx="147">
                  <c:v>42.9</c:v>
                </c:pt>
                <c:pt idx="148">
                  <c:v>42.9</c:v>
                </c:pt>
                <c:pt idx="149">
                  <c:v>42.9</c:v>
                </c:pt>
                <c:pt idx="150">
                  <c:v>42.9</c:v>
                </c:pt>
                <c:pt idx="151">
                  <c:v>42.9</c:v>
                </c:pt>
                <c:pt idx="152">
                  <c:v>42.9</c:v>
                </c:pt>
                <c:pt idx="153">
                  <c:v>42.9</c:v>
                </c:pt>
                <c:pt idx="154">
                  <c:v>43.2</c:v>
                </c:pt>
                <c:pt idx="155">
                  <c:v>43.2</c:v>
                </c:pt>
                <c:pt idx="156">
                  <c:v>43.2</c:v>
                </c:pt>
                <c:pt idx="157">
                  <c:v>43.2</c:v>
                </c:pt>
                <c:pt idx="158">
                  <c:v>43.2</c:v>
                </c:pt>
                <c:pt idx="159">
                  <c:v>43.2</c:v>
                </c:pt>
                <c:pt idx="160">
                  <c:v>43.2</c:v>
                </c:pt>
                <c:pt idx="161">
                  <c:v>43.2</c:v>
                </c:pt>
                <c:pt idx="162">
                  <c:v>43.2</c:v>
                </c:pt>
                <c:pt idx="163">
                  <c:v>43.2</c:v>
                </c:pt>
                <c:pt idx="164">
                  <c:v>43.2</c:v>
                </c:pt>
                <c:pt idx="165">
                  <c:v>43.2</c:v>
                </c:pt>
                <c:pt idx="166">
                  <c:v>43.2</c:v>
                </c:pt>
                <c:pt idx="167">
                  <c:v>43.2</c:v>
                </c:pt>
                <c:pt idx="168">
                  <c:v>43.2</c:v>
                </c:pt>
                <c:pt idx="169">
                  <c:v>43.2</c:v>
                </c:pt>
                <c:pt idx="170">
                  <c:v>43.2</c:v>
                </c:pt>
                <c:pt idx="171">
                  <c:v>43.2</c:v>
                </c:pt>
                <c:pt idx="172">
                  <c:v>43.2</c:v>
                </c:pt>
                <c:pt idx="173">
                  <c:v>43.2</c:v>
                </c:pt>
                <c:pt idx="174">
                  <c:v>43.2</c:v>
                </c:pt>
                <c:pt idx="175">
                  <c:v>43.2</c:v>
                </c:pt>
                <c:pt idx="176">
                  <c:v>43.2</c:v>
                </c:pt>
                <c:pt idx="177">
                  <c:v>43.2</c:v>
                </c:pt>
                <c:pt idx="178">
                  <c:v>43</c:v>
                </c:pt>
                <c:pt idx="179">
                  <c:v>43</c:v>
                </c:pt>
                <c:pt idx="180">
                  <c:v>43</c:v>
                </c:pt>
                <c:pt idx="181">
                  <c:v>43</c:v>
                </c:pt>
                <c:pt idx="182">
                  <c:v>43</c:v>
                </c:pt>
                <c:pt idx="183">
                  <c:v>43</c:v>
                </c:pt>
                <c:pt idx="184">
                  <c:v>43</c:v>
                </c:pt>
                <c:pt idx="185">
                  <c:v>43</c:v>
                </c:pt>
                <c:pt idx="186">
                  <c:v>42.8</c:v>
                </c:pt>
                <c:pt idx="187">
                  <c:v>42.8</c:v>
                </c:pt>
                <c:pt idx="188">
                  <c:v>42.8</c:v>
                </c:pt>
                <c:pt idx="189">
                  <c:v>42.8</c:v>
                </c:pt>
                <c:pt idx="190">
                  <c:v>42.8</c:v>
                </c:pt>
                <c:pt idx="191">
                  <c:v>42.8</c:v>
                </c:pt>
                <c:pt idx="192">
                  <c:v>42.8</c:v>
                </c:pt>
                <c:pt idx="193">
                  <c:v>42.8</c:v>
                </c:pt>
                <c:pt idx="194">
                  <c:v>42.8</c:v>
                </c:pt>
                <c:pt idx="195">
                  <c:v>42.4</c:v>
                </c:pt>
                <c:pt idx="196">
                  <c:v>42.4</c:v>
                </c:pt>
                <c:pt idx="197">
                  <c:v>42.4</c:v>
                </c:pt>
                <c:pt idx="198">
                  <c:v>42.4</c:v>
                </c:pt>
                <c:pt idx="199">
                  <c:v>42.4</c:v>
                </c:pt>
                <c:pt idx="200">
                  <c:v>42.4</c:v>
                </c:pt>
                <c:pt idx="201">
                  <c:v>42.4</c:v>
                </c:pt>
                <c:pt idx="202">
                  <c:v>42.4</c:v>
                </c:pt>
                <c:pt idx="203">
                  <c:v>42.1</c:v>
                </c:pt>
                <c:pt idx="204">
                  <c:v>42.1</c:v>
                </c:pt>
                <c:pt idx="205">
                  <c:v>42.1</c:v>
                </c:pt>
                <c:pt idx="206">
                  <c:v>42.1</c:v>
                </c:pt>
                <c:pt idx="207">
                  <c:v>42.1</c:v>
                </c:pt>
                <c:pt idx="208">
                  <c:v>42.1</c:v>
                </c:pt>
                <c:pt idx="209">
                  <c:v>42.1</c:v>
                </c:pt>
                <c:pt idx="210">
                  <c:v>42.1</c:v>
                </c:pt>
                <c:pt idx="211">
                  <c:v>41.7</c:v>
                </c:pt>
                <c:pt idx="212">
                  <c:v>41.7</c:v>
                </c:pt>
                <c:pt idx="213">
                  <c:v>41.7</c:v>
                </c:pt>
                <c:pt idx="214">
                  <c:v>41.7</c:v>
                </c:pt>
                <c:pt idx="215">
                  <c:v>41.7</c:v>
                </c:pt>
                <c:pt idx="216">
                  <c:v>41.7</c:v>
                </c:pt>
                <c:pt idx="217">
                  <c:v>41.7</c:v>
                </c:pt>
                <c:pt idx="218">
                  <c:v>41.7</c:v>
                </c:pt>
                <c:pt idx="219">
                  <c:v>41.3</c:v>
                </c:pt>
                <c:pt idx="220">
                  <c:v>41.3</c:v>
                </c:pt>
                <c:pt idx="221">
                  <c:v>41.3</c:v>
                </c:pt>
                <c:pt idx="222">
                  <c:v>41.3</c:v>
                </c:pt>
                <c:pt idx="223">
                  <c:v>41.3</c:v>
                </c:pt>
                <c:pt idx="224">
                  <c:v>41.3</c:v>
                </c:pt>
                <c:pt idx="225">
                  <c:v>41.3</c:v>
                </c:pt>
                <c:pt idx="226">
                  <c:v>41.3</c:v>
                </c:pt>
                <c:pt idx="227">
                  <c:v>40.9</c:v>
                </c:pt>
                <c:pt idx="228">
                  <c:v>40.9</c:v>
                </c:pt>
                <c:pt idx="229">
                  <c:v>40.9</c:v>
                </c:pt>
                <c:pt idx="230">
                  <c:v>40.9</c:v>
                </c:pt>
                <c:pt idx="231">
                  <c:v>40.9</c:v>
                </c:pt>
                <c:pt idx="232">
                  <c:v>40.9</c:v>
                </c:pt>
                <c:pt idx="233">
                  <c:v>40.9</c:v>
                </c:pt>
                <c:pt idx="234">
                  <c:v>40.9</c:v>
                </c:pt>
                <c:pt idx="235">
                  <c:v>40.4</c:v>
                </c:pt>
                <c:pt idx="236">
                  <c:v>40.4</c:v>
                </c:pt>
                <c:pt idx="237">
                  <c:v>40.4</c:v>
                </c:pt>
                <c:pt idx="238">
                  <c:v>40.4</c:v>
                </c:pt>
                <c:pt idx="239">
                  <c:v>40.4</c:v>
                </c:pt>
                <c:pt idx="240">
                  <c:v>40.4</c:v>
                </c:pt>
                <c:pt idx="241">
                  <c:v>40.4</c:v>
                </c:pt>
                <c:pt idx="242">
                  <c:v>40.4</c:v>
                </c:pt>
                <c:pt idx="243">
                  <c:v>40.4</c:v>
                </c:pt>
                <c:pt idx="244">
                  <c:v>40</c:v>
                </c:pt>
                <c:pt idx="245">
                  <c:v>40</c:v>
                </c:pt>
                <c:pt idx="246">
                  <c:v>40</c:v>
                </c:pt>
                <c:pt idx="247">
                  <c:v>40</c:v>
                </c:pt>
                <c:pt idx="248">
                  <c:v>40</c:v>
                </c:pt>
                <c:pt idx="249">
                  <c:v>40</c:v>
                </c:pt>
                <c:pt idx="250">
                  <c:v>40</c:v>
                </c:pt>
                <c:pt idx="251">
                  <c:v>40</c:v>
                </c:pt>
                <c:pt idx="252">
                  <c:v>39.6</c:v>
                </c:pt>
                <c:pt idx="253">
                  <c:v>39.6</c:v>
                </c:pt>
                <c:pt idx="254">
                  <c:v>39.6</c:v>
                </c:pt>
                <c:pt idx="255">
                  <c:v>39.6</c:v>
                </c:pt>
                <c:pt idx="256">
                  <c:v>39.6</c:v>
                </c:pt>
                <c:pt idx="257">
                  <c:v>39.6</c:v>
                </c:pt>
                <c:pt idx="258">
                  <c:v>39.6</c:v>
                </c:pt>
                <c:pt idx="259">
                  <c:v>39.6</c:v>
                </c:pt>
                <c:pt idx="260">
                  <c:v>39.1</c:v>
                </c:pt>
                <c:pt idx="261">
                  <c:v>39.1</c:v>
                </c:pt>
                <c:pt idx="262">
                  <c:v>39.1</c:v>
                </c:pt>
                <c:pt idx="263">
                  <c:v>39.1</c:v>
                </c:pt>
                <c:pt idx="264">
                  <c:v>39.1</c:v>
                </c:pt>
                <c:pt idx="265">
                  <c:v>39.1</c:v>
                </c:pt>
                <c:pt idx="266">
                  <c:v>39.1</c:v>
                </c:pt>
                <c:pt idx="267">
                  <c:v>39.1</c:v>
                </c:pt>
                <c:pt idx="268">
                  <c:v>38.700000000000003</c:v>
                </c:pt>
                <c:pt idx="269">
                  <c:v>38.700000000000003</c:v>
                </c:pt>
                <c:pt idx="270">
                  <c:v>38.700000000000003</c:v>
                </c:pt>
                <c:pt idx="271">
                  <c:v>38.700000000000003</c:v>
                </c:pt>
                <c:pt idx="272">
                  <c:v>38.700000000000003</c:v>
                </c:pt>
                <c:pt idx="273">
                  <c:v>38.700000000000003</c:v>
                </c:pt>
                <c:pt idx="274">
                  <c:v>38.700000000000003</c:v>
                </c:pt>
                <c:pt idx="275">
                  <c:v>38.700000000000003</c:v>
                </c:pt>
                <c:pt idx="276">
                  <c:v>38.700000000000003</c:v>
                </c:pt>
                <c:pt idx="277">
                  <c:v>38.4</c:v>
                </c:pt>
                <c:pt idx="278">
                  <c:v>38.4</c:v>
                </c:pt>
                <c:pt idx="279">
                  <c:v>38.4</c:v>
                </c:pt>
                <c:pt idx="280">
                  <c:v>38.4</c:v>
                </c:pt>
                <c:pt idx="281">
                  <c:v>38.4</c:v>
                </c:pt>
                <c:pt idx="282">
                  <c:v>38.4</c:v>
                </c:pt>
                <c:pt idx="283">
                  <c:v>38.4</c:v>
                </c:pt>
                <c:pt idx="284">
                  <c:v>38.4</c:v>
                </c:pt>
                <c:pt idx="285">
                  <c:v>38.200000000000003</c:v>
                </c:pt>
                <c:pt idx="286">
                  <c:v>38.200000000000003</c:v>
                </c:pt>
                <c:pt idx="287">
                  <c:v>38.200000000000003</c:v>
                </c:pt>
                <c:pt idx="288">
                  <c:v>38.200000000000003</c:v>
                </c:pt>
                <c:pt idx="289">
                  <c:v>38.200000000000003</c:v>
                </c:pt>
                <c:pt idx="290">
                  <c:v>38.200000000000003</c:v>
                </c:pt>
                <c:pt idx="291">
                  <c:v>38.200000000000003</c:v>
                </c:pt>
                <c:pt idx="292">
                  <c:v>38.200000000000003</c:v>
                </c:pt>
                <c:pt idx="293">
                  <c:v>38.200000000000003</c:v>
                </c:pt>
                <c:pt idx="294">
                  <c:v>38.200000000000003</c:v>
                </c:pt>
                <c:pt idx="295">
                  <c:v>38.200000000000003</c:v>
                </c:pt>
                <c:pt idx="296">
                  <c:v>38.200000000000003</c:v>
                </c:pt>
                <c:pt idx="297">
                  <c:v>38.200000000000003</c:v>
                </c:pt>
                <c:pt idx="298">
                  <c:v>38.200000000000003</c:v>
                </c:pt>
                <c:pt idx="299">
                  <c:v>38.200000000000003</c:v>
                </c:pt>
                <c:pt idx="300">
                  <c:v>38.200000000000003</c:v>
                </c:pt>
                <c:pt idx="301">
                  <c:v>38.299999999999997</c:v>
                </c:pt>
                <c:pt idx="302">
                  <c:v>38.299999999999997</c:v>
                </c:pt>
                <c:pt idx="303">
                  <c:v>38.299999999999997</c:v>
                </c:pt>
                <c:pt idx="304">
                  <c:v>38.299999999999997</c:v>
                </c:pt>
                <c:pt idx="305">
                  <c:v>38.299999999999997</c:v>
                </c:pt>
                <c:pt idx="306">
                  <c:v>38.299999999999997</c:v>
                </c:pt>
                <c:pt idx="307">
                  <c:v>38.299999999999997</c:v>
                </c:pt>
                <c:pt idx="308">
                  <c:v>38.299999999999997</c:v>
                </c:pt>
                <c:pt idx="309">
                  <c:v>38.5</c:v>
                </c:pt>
                <c:pt idx="310">
                  <c:v>38.5</c:v>
                </c:pt>
                <c:pt idx="311">
                  <c:v>38.5</c:v>
                </c:pt>
                <c:pt idx="312">
                  <c:v>38.5</c:v>
                </c:pt>
                <c:pt idx="313">
                  <c:v>38.5</c:v>
                </c:pt>
                <c:pt idx="314">
                  <c:v>38.5</c:v>
                </c:pt>
                <c:pt idx="315">
                  <c:v>38.5</c:v>
                </c:pt>
                <c:pt idx="316">
                  <c:v>38.5</c:v>
                </c:pt>
                <c:pt idx="317">
                  <c:v>38.9</c:v>
                </c:pt>
                <c:pt idx="318">
                  <c:v>38.9</c:v>
                </c:pt>
                <c:pt idx="319">
                  <c:v>38.9</c:v>
                </c:pt>
                <c:pt idx="320">
                  <c:v>38.9</c:v>
                </c:pt>
                <c:pt idx="321">
                  <c:v>38.9</c:v>
                </c:pt>
                <c:pt idx="322">
                  <c:v>38.9</c:v>
                </c:pt>
                <c:pt idx="323">
                  <c:v>38.9</c:v>
                </c:pt>
                <c:pt idx="324">
                  <c:v>38.9</c:v>
                </c:pt>
                <c:pt idx="325">
                  <c:v>38.9</c:v>
                </c:pt>
                <c:pt idx="326">
                  <c:v>39.4</c:v>
                </c:pt>
                <c:pt idx="327">
                  <c:v>39.4</c:v>
                </c:pt>
                <c:pt idx="328">
                  <c:v>39.4</c:v>
                </c:pt>
                <c:pt idx="329">
                  <c:v>39.4</c:v>
                </c:pt>
                <c:pt idx="330">
                  <c:v>39.4</c:v>
                </c:pt>
                <c:pt idx="331">
                  <c:v>39.4</c:v>
                </c:pt>
                <c:pt idx="332">
                  <c:v>39.4</c:v>
                </c:pt>
                <c:pt idx="333">
                  <c:v>39.4</c:v>
                </c:pt>
                <c:pt idx="334">
                  <c:v>39.9</c:v>
                </c:pt>
                <c:pt idx="335">
                  <c:v>39.9</c:v>
                </c:pt>
                <c:pt idx="336">
                  <c:v>39.9</c:v>
                </c:pt>
                <c:pt idx="337">
                  <c:v>39.9</c:v>
                </c:pt>
                <c:pt idx="338">
                  <c:v>39.9</c:v>
                </c:pt>
                <c:pt idx="339">
                  <c:v>39.9</c:v>
                </c:pt>
                <c:pt idx="340">
                  <c:v>39.9</c:v>
                </c:pt>
                <c:pt idx="341">
                  <c:v>39.9</c:v>
                </c:pt>
                <c:pt idx="342">
                  <c:v>40.4</c:v>
                </c:pt>
                <c:pt idx="343">
                  <c:v>40.4</c:v>
                </c:pt>
                <c:pt idx="344">
                  <c:v>40.4</c:v>
                </c:pt>
                <c:pt idx="345">
                  <c:v>40.4</c:v>
                </c:pt>
                <c:pt idx="346">
                  <c:v>40.4</c:v>
                </c:pt>
                <c:pt idx="347">
                  <c:v>40.4</c:v>
                </c:pt>
                <c:pt idx="348">
                  <c:v>40.4</c:v>
                </c:pt>
                <c:pt idx="349">
                  <c:v>40.4</c:v>
                </c:pt>
                <c:pt idx="350">
                  <c:v>41.1</c:v>
                </c:pt>
                <c:pt idx="351">
                  <c:v>41.1</c:v>
                </c:pt>
                <c:pt idx="352">
                  <c:v>41.1</c:v>
                </c:pt>
                <c:pt idx="353">
                  <c:v>41.1</c:v>
                </c:pt>
                <c:pt idx="354">
                  <c:v>41.1</c:v>
                </c:pt>
                <c:pt idx="355">
                  <c:v>41.1</c:v>
                </c:pt>
                <c:pt idx="356">
                  <c:v>41.1</c:v>
                </c:pt>
                <c:pt idx="357">
                  <c:v>41.1</c:v>
                </c:pt>
                <c:pt idx="358">
                  <c:v>41.8</c:v>
                </c:pt>
                <c:pt idx="359">
                  <c:v>41.8</c:v>
                </c:pt>
                <c:pt idx="360">
                  <c:v>41.8</c:v>
                </c:pt>
                <c:pt idx="361">
                  <c:v>41.8</c:v>
                </c:pt>
                <c:pt idx="362">
                  <c:v>41.8</c:v>
                </c:pt>
                <c:pt idx="363">
                  <c:v>41.8</c:v>
                </c:pt>
                <c:pt idx="364">
                  <c:v>41.8</c:v>
                </c:pt>
                <c:pt idx="365">
                  <c:v>41.8</c:v>
                </c:pt>
                <c:pt idx="366">
                  <c:v>42.3</c:v>
                </c:pt>
                <c:pt idx="367">
                  <c:v>42.3</c:v>
                </c:pt>
                <c:pt idx="368">
                  <c:v>42.3</c:v>
                </c:pt>
                <c:pt idx="369">
                  <c:v>42.3</c:v>
                </c:pt>
                <c:pt idx="370">
                  <c:v>42.3</c:v>
                </c:pt>
                <c:pt idx="371">
                  <c:v>42.3</c:v>
                </c:pt>
                <c:pt idx="372">
                  <c:v>42.3</c:v>
                </c:pt>
                <c:pt idx="373">
                  <c:v>42.3</c:v>
                </c:pt>
                <c:pt idx="374">
                  <c:v>42.3</c:v>
                </c:pt>
                <c:pt idx="375">
                  <c:v>42.9</c:v>
                </c:pt>
                <c:pt idx="376">
                  <c:v>42.9</c:v>
                </c:pt>
                <c:pt idx="377">
                  <c:v>42.9</c:v>
                </c:pt>
                <c:pt idx="378">
                  <c:v>42.9</c:v>
                </c:pt>
                <c:pt idx="379">
                  <c:v>42.9</c:v>
                </c:pt>
                <c:pt idx="380">
                  <c:v>42.9</c:v>
                </c:pt>
                <c:pt idx="381">
                  <c:v>42.9</c:v>
                </c:pt>
                <c:pt idx="382">
                  <c:v>42.9</c:v>
                </c:pt>
                <c:pt idx="383">
                  <c:v>43.2</c:v>
                </c:pt>
                <c:pt idx="384">
                  <c:v>43.2</c:v>
                </c:pt>
                <c:pt idx="385">
                  <c:v>43.2</c:v>
                </c:pt>
                <c:pt idx="386">
                  <c:v>43.2</c:v>
                </c:pt>
                <c:pt idx="387">
                  <c:v>43.2</c:v>
                </c:pt>
                <c:pt idx="388">
                  <c:v>43.2</c:v>
                </c:pt>
                <c:pt idx="389">
                  <c:v>43.2</c:v>
                </c:pt>
                <c:pt idx="390">
                  <c:v>43.2</c:v>
                </c:pt>
                <c:pt idx="391">
                  <c:v>43.4</c:v>
                </c:pt>
                <c:pt idx="392">
                  <c:v>43.4</c:v>
                </c:pt>
                <c:pt idx="393">
                  <c:v>43.4</c:v>
                </c:pt>
                <c:pt idx="394">
                  <c:v>43.4</c:v>
                </c:pt>
                <c:pt idx="395">
                  <c:v>43.4</c:v>
                </c:pt>
                <c:pt idx="396">
                  <c:v>43.4</c:v>
                </c:pt>
                <c:pt idx="397">
                  <c:v>43.4</c:v>
                </c:pt>
                <c:pt idx="398">
                  <c:v>43.4</c:v>
                </c:pt>
                <c:pt idx="399">
                  <c:v>43.5</c:v>
                </c:pt>
                <c:pt idx="400">
                  <c:v>43.5</c:v>
                </c:pt>
                <c:pt idx="401">
                  <c:v>43.5</c:v>
                </c:pt>
                <c:pt idx="402">
                  <c:v>43.5</c:v>
                </c:pt>
                <c:pt idx="403">
                  <c:v>43.5</c:v>
                </c:pt>
                <c:pt idx="404">
                  <c:v>43.5</c:v>
                </c:pt>
                <c:pt idx="405">
                  <c:v>43.5</c:v>
                </c:pt>
                <c:pt idx="406">
                  <c:v>43.5</c:v>
                </c:pt>
                <c:pt idx="407">
                  <c:v>43.4</c:v>
                </c:pt>
                <c:pt idx="408">
                  <c:v>43.4</c:v>
                </c:pt>
                <c:pt idx="409">
                  <c:v>43.4</c:v>
                </c:pt>
                <c:pt idx="410">
                  <c:v>43.4</c:v>
                </c:pt>
                <c:pt idx="411">
                  <c:v>43.4</c:v>
                </c:pt>
                <c:pt idx="412">
                  <c:v>43.4</c:v>
                </c:pt>
                <c:pt idx="413">
                  <c:v>43.4</c:v>
                </c:pt>
                <c:pt idx="414">
                  <c:v>43.4</c:v>
                </c:pt>
                <c:pt idx="415">
                  <c:v>43.4</c:v>
                </c:pt>
                <c:pt idx="416">
                  <c:v>43.2</c:v>
                </c:pt>
                <c:pt idx="417">
                  <c:v>43.2</c:v>
                </c:pt>
                <c:pt idx="418">
                  <c:v>43.2</c:v>
                </c:pt>
                <c:pt idx="419">
                  <c:v>43.2</c:v>
                </c:pt>
                <c:pt idx="420">
                  <c:v>43.2</c:v>
                </c:pt>
                <c:pt idx="421">
                  <c:v>43.2</c:v>
                </c:pt>
                <c:pt idx="422">
                  <c:v>43.2</c:v>
                </c:pt>
                <c:pt idx="423">
                  <c:v>43.2</c:v>
                </c:pt>
                <c:pt idx="424">
                  <c:v>43</c:v>
                </c:pt>
                <c:pt idx="425">
                  <c:v>43</c:v>
                </c:pt>
                <c:pt idx="426">
                  <c:v>43</c:v>
                </c:pt>
                <c:pt idx="427">
                  <c:v>43</c:v>
                </c:pt>
                <c:pt idx="428">
                  <c:v>43</c:v>
                </c:pt>
                <c:pt idx="429">
                  <c:v>43</c:v>
                </c:pt>
                <c:pt idx="430">
                  <c:v>43</c:v>
                </c:pt>
                <c:pt idx="431">
                  <c:v>43</c:v>
                </c:pt>
                <c:pt idx="432">
                  <c:v>42.6</c:v>
                </c:pt>
                <c:pt idx="433">
                  <c:v>42.6</c:v>
                </c:pt>
                <c:pt idx="434">
                  <c:v>42.6</c:v>
                </c:pt>
                <c:pt idx="435">
                  <c:v>42.6</c:v>
                </c:pt>
                <c:pt idx="436">
                  <c:v>42.6</c:v>
                </c:pt>
                <c:pt idx="437">
                  <c:v>42.6</c:v>
                </c:pt>
                <c:pt idx="438">
                  <c:v>42.6</c:v>
                </c:pt>
                <c:pt idx="439">
                  <c:v>42.6</c:v>
                </c:pt>
                <c:pt idx="440">
                  <c:v>42.2</c:v>
                </c:pt>
                <c:pt idx="441">
                  <c:v>42.2</c:v>
                </c:pt>
                <c:pt idx="442">
                  <c:v>42.2</c:v>
                </c:pt>
                <c:pt idx="443">
                  <c:v>42.2</c:v>
                </c:pt>
                <c:pt idx="444">
                  <c:v>42.2</c:v>
                </c:pt>
                <c:pt idx="445">
                  <c:v>42.2</c:v>
                </c:pt>
                <c:pt idx="446">
                  <c:v>42.2</c:v>
                </c:pt>
                <c:pt idx="447">
                  <c:v>42.2</c:v>
                </c:pt>
                <c:pt idx="448">
                  <c:v>41.9</c:v>
                </c:pt>
                <c:pt idx="449">
                  <c:v>41.9</c:v>
                </c:pt>
                <c:pt idx="450">
                  <c:v>41.9</c:v>
                </c:pt>
                <c:pt idx="451">
                  <c:v>41.9</c:v>
                </c:pt>
                <c:pt idx="452">
                  <c:v>41.9</c:v>
                </c:pt>
                <c:pt idx="453">
                  <c:v>41.9</c:v>
                </c:pt>
                <c:pt idx="454">
                  <c:v>41.9</c:v>
                </c:pt>
                <c:pt idx="455">
                  <c:v>41.9</c:v>
                </c:pt>
                <c:pt idx="456">
                  <c:v>41.9</c:v>
                </c:pt>
                <c:pt idx="457">
                  <c:v>41.5</c:v>
                </c:pt>
                <c:pt idx="458">
                  <c:v>41.5</c:v>
                </c:pt>
                <c:pt idx="459">
                  <c:v>41.5</c:v>
                </c:pt>
                <c:pt idx="460">
                  <c:v>41.5</c:v>
                </c:pt>
                <c:pt idx="461">
                  <c:v>41.5</c:v>
                </c:pt>
                <c:pt idx="462">
                  <c:v>41.5</c:v>
                </c:pt>
                <c:pt idx="463">
                  <c:v>41.5</c:v>
                </c:pt>
                <c:pt idx="464">
                  <c:v>41.5</c:v>
                </c:pt>
                <c:pt idx="465">
                  <c:v>41.1</c:v>
                </c:pt>
                <c:pt idx="466">
                  <c:v>41.1</c:v>
                </c:pt>
                <c:pt idx="467">
                  <c:v>41.1</c:v>
                </c:pt>
                <c:pt idx="468">
                  <c:v>41.1</c:v>
                </c:pt>
                <c:pt idx="469">
                  <c:v>41.1</c:v>
                </c:pt>
                <c:pt idx="470">
                  <c:v>41.1</c:v>
                </c:pt>
                <c:pt idx="471">
                  <c:v>41.1</c:v>
                </c:pt>
                <c:pt idx="472">
                  <c:v>41.1</c:v>
                </c:pt>
                <c:pt idx="473">
                  <c:v>40.700000000000003</c:v>
                </c:pt>
                <c:pt idx="474">
                  <c:v>40.700000000000003</c:v>
                </c:pt>
                <c:pt idx="475">
                  <c:v>40.700000000000003</c:v>
                </c:pt>
                <c:pt idx="476">
                  <c:v>40.700000000000003</c:v>
                </c:pt>
                <c:pt idx="477">
                  <c:v>40.700000000000003</c:v>
                </c:pt>
                <c:pt idx="478">
                  <c:v>40.700000000000003</c:v>
                </c:pt>
                <c:pt idx="479">
                  <c:v>40.700000000000003</c:v>
                </c:pt>
                <c:pt idx="480">
                  <c:v>40.700000000000003</c:v>
                </c:pt>
                <c:pt idx="481">
                  <c:v>40.299999999999997</c:v>
                </c:pt>
                <c:pt idx="482">
                  <c:v>40.299999999999997</c:v>
                </c:pt>
                <c:pt idx="483">
                  <c:v>40.299999999999997</c:v>
                </c:pt>
                <c:pt idx="484">
                  <c:v>40.299999999999997</c:v>
                </c:pt>
                <c:pt idx="485">
                  <c:v>40.299999999999997</c:v>
                </c:pt>
                <c:pt idx="486">
                  <c:v>40.299999999999997</c:v>
                </c:pt>
                <c:pt idx="487">
                  <c:v>40.299999999999997</c:v>
                </c:pt>
                <c:pt idx="488">
                  <c:v>40.299999999999997</c:v>
                </c:pt>
                <c:pt idx="489">
                  <c:v>40</c:v>
                </c:pt>
                <c:pt idx="490">
                  <c:v>40</c:v>
                </c:pt>
                <c:pt idx="491">
                  <c:v>40</c:v>
                </c:pt>
                <c:pt idx="492">
                  <c:v>40</c:v>
                </c:pt>
                <c:pt idx="493">
                  <c:v>40</c:v>
                </c:pt>
                <c:pt idx="494">
                  <c:v>40</c:v>
                </c:pt>
                <c:pt idx="495">
                  <c:v>40</c:v>
                </c:pt>
                <c:pt idx="496">
                  <c:v>40</c:v>
                </c:pt>
                <c:pt idx="497">
                  <c:v>39.700000000000003</c:v>
                </c:pt>
                <c:pt idx="498">
                  <c:v>39.700000000000003</c:v>
                </c:pt>
                <c:pt idx="499">
                  <c:v>39.700000000000003</c:v>
                </c:pt>
                <c:pt idx="500">
                  <c:v>39.700000000000003</c:v>
                </c:pt>
                <c:pt idx="501">
                  <c:v>39.700000000000003</c:v>
                </c:pt>
                <c:pt idx="502">
                  <c:v>39.700000000000003</c:v>
                </c:pt>
                <c:pt idx="503">
                  <c:v>39.700000000000003</c:v>
                </c:pt>
                <c:pt idx="504">
                  <c:v>39.700000000000003</c:v>
                </c:pt>
                <c:pt idx="505">
                  <c:v>39.700000000000003</c:v>
                </c:pt>
                <c:pt idx="506">
                  <c:v>39.299999999999997</c:v>
                </c:pt>
                <c:pt idx="507">
                  <c:v>39.299999999999997</c:v>
                </c:pt>
                <c:pt idx="508">
                  <c:v>39.299999999999997</c:v>
                </c:pt>
                <c:pt idx="509">
                  <c:v>39.299999999999997</c:v>
                </c:pt>
                <c:pt idx="510">
                  <c:v>39.299999999999997</c:v>
                </c:pt>
                <c:pt idx="511">
                  <c:v>39.299999999999997</c:v>
                </c:pt>
                <c:pt idx="512">
                  <c:v>39.299999999999997</c:v>
                </c:pt>
                <c:pt idx="513">
                  <c:v>39.299999999999997</c:v>
                </c:pt>
                <c:pt idx="514">
                  <c:v>38.9</c:v>
                </c:pt>
                <c:pt idx="515">
                  <c:v>38.9</c:v>
                </c:pt>
                <c:pt idx="516">
                  <c:v>38.9</c:v>
                </c:pt>
                <c:pt idx="517">
                  <c:v>38.9</c:v>
                </c:pt>
                <c:pt idx="518">
                  <c:v>38.9</c:v>
                </c:pt>
                <c:pt idx="519">
                  <c:v>38.9</c:v>
                </c:pt>
                <c:pt idx="520">
                  <c:v>38.9</c:v>
                </c:pt>
                <c:pt idx="521">
                  <c:v>38.9</c:v>
                </c:pt>
                <c:pt idx="522">
                  <c:v>38.700000000000003</c:v>
                </c:pt>
                <c:pt idx="523">
                  <c:v>38.700000000000003</c:v>
                </c:pt>
                <c:pt idx="524">
                  <c:v>38.700000000000003</c:v>
                </c:pt>
                <c:pt idx="525">
                  <c:v>38.700000000000003</c:v>
                </c:pt>
                <c:pt idx="526">
                  <c:v>38.700000000000003</c:v>
                </c:pt>
                <c:pt idx="527">
                  <c:v>38.700000000000003</c:v>
                </c:pt>
                <c:pt idx="528">
                  <c:v>38.700000000000003</c:v>
                </c:pt>
                <c:pt idx="529">
                  <c:v>38.700000000000003</c:v>
                </c:pt>
                <c:pt idx="530">
                  <c:v>38.5</c:v>
                </c:pt>
                <c:pt idx="531">
                  <c:v>38.5</c:v>
                </c:pt>
                <c:pt idx="532">
                  <c:v>38.5</c:v>
                </c:pt>
                <c:pt idx="533">
                  <c:v>38.5</c:v>
                </c:pt>
                <c:pt idx="534">
                  <c:v>38.5</c:v>
                </c:pt>
                <c:pt idx="535">
                  <c:v>38.5</c:v>
                </c:pt>
                <c:pt idx="536">
                  <c:v>38.5</c:v>
                </c:pt>
                <c:pt idx="537">
                  <c:v>38.5</c:v>
                </c:pt>
                <c:pt idx="538">
                  <c:v>38.5</c:v>
                </c:pt>
                <c:pt idx="539">
                  <c:v>38.5</c:v>
                </c:pt>
                <c:pt idx="540">
                  <c:v>38.5</c:v>
                </c:pt>
                <c:pt idx="541">
                  <c:v>38.5</c:v>
                </c:pt>
                <c:pt idx="542">
                  <c:v>38.5</c:v>
                </c:pt>
                <c:pt idx="543">
                  <c:v>38.5</c:v>
                </c:pt>
                <c:pt idx="544">
                  <c:v>38.5</c:v>
                </c:pt>
                <c:pt idx="545">
                  <c:v>38.5</c:v>
                </c:pt>
                <c:pt idx="546">
                  <c:v>38.5</c:v>
                </c:pt>
                <c:pt idx="547">
                  <c:v>38.6</c:v>
                </c:pt>
                <c:pt idx="548">
                  <c:v>38.6</c:v>
                </c:pt>
                <c:pt idx="549">
                  <c:v>38.6</c:v>
                </c:pt>
                <c:pt idx="550">
                  <c:v>38.6</c:v>
                </c:pt>
                <c:pt idx="551">
                  <c:v>38.6</c:v>
                </c:pt>
                <c:pt idx="552">
                  <c:v>38.6</c:v>
                </c:pt>
                <c:pt idx="553">
                  <c:v>38.6</c:v>
                </c:pt>
                <c:pt idx="554">
                  <c:v>38.6</c:v>
                </c:pt>
                <c:pt idx="555">
                  <c:v>38.799999999999997</c:v>
                </c:pt>
                <c:pt idx="556">
                  <c:v>38.799999999999997</c:v>
                </c:pt>
                <c:pt idx="557">
                  <c:v>38.799999999999997</c:v>
                </c:pt>
                <c:pt idx="558">
                  <c:v>38.799999999999997</c:v>
                </c:pt>
                <c:pt idx="559">
                  <c:v>38.799999999999997</c:v>
                </c:pt>
                <c:pt idx="560">
                  <c:v>38.799999999999997</c:v>
                </c:pt>
                <c:pt idx="561">
                  <c:v>38.799999999999997</c:v>
                </c:pt>
                <c:pt idx="562">
                  <c:v>38.799999999999997</c:v>
                </c:pt>
                <c:pt idx="563">
                  <c:v>39.299999999999997</c:v>
                </c:pt>
                <c:pt idx="564">
                  <c:v>39.299999999999997</c:v>
                </c:pt>
                <c:pt idx="565">
                  <c:v>39.299999999999997</c:v>
                </c:pt>
                <c:pt idx="566">
                  <c:v>39.299999999999997</c:v>
                </c:pt>
                <c:pt idx="567">
                  <c:v>39.299999999999997</c:v>
                </c:pt>
                <c:pt idx="568">
                  <c:v>39.299999999999997</c:v>
                </c:pt>
                <c:pt idx="569">
                  <c:v>39.299999999999997</c:v>
                </c:pt>
                <c:pt idx="570">
                  <c:v>39.299999999999997</c:v>
                </c:pt>
                <c:pt idx="571">
                  <c:v>39.799999999999997</c:v>
                </c:pt>
                <c:pt idx="572">
                  <c:v>39.799999999999997</c:v>
                </c:pt>
                <c:pt idx="573">
                  <c:v>39.799999999999997</c:v>
                </c:pt>
                <c:pt idx="574">
                  <c:v>39.799999999999997</c:v>
                </c:pt>
                <c:pt idx="575">
                  <c:v>39.799999999999997</c:v>
                </c:pt>
                <c:pt idx="576">
                  <c:v>39.799999999999997</c:v>
                </c:pt>
                <c:pt idx="577">
                  <c:v>39.799999999999997</c:v>
                </c:pt>
                <c:pt idx="578">
                  <c:v>39.799999999999997</c:v>
                </c:pt>
                <c:pt idx="579">
                  <c:v>40.299999999999997</c:v>
                </c:pt>
                <c:pt idx="580">
                  <c:v>40.299999999999997</c:v>
                </c:pt>
                <c:pt idx="581">
                  <c:v>40.299999999999997</c:v>
                </c:pt>
                <c:pt idx="582">
                  <c:v>40.299999999999997</c:v>
                </c:pt>
                <c:pt idx="583">
                  <c:v>40.299999999999997</c:v>
                </c:pt>
                <c:pt idx="584">
                  <c:v>40.299999999999997</c:v>
                </c:pt>
                <c:pt idx="585">
                  <c:v>40.299999999999997</c:v>
                </c:pt>
                <c:pt idx="586">
                  <c:v>40.299999999999997</c:v>
                </c:pt>
                <c:pt idx="587">
                  <c:v>40.299999999999997</c:v>
                </c:pt>
                <c:pt idx="588">
                  <c:v>41</c:v>
                </c:pt>
                <c:pt idx="589">
                  <c:v>41</c:v>
                </c:pt>
                <c:pt idx="590">
                  <c:v>41</c:v>
                </c:pt>
                <c:pt idx="591">
                  <c:v>41</c:v>
                </c:pt>
                <c:pt idx="592">
                  <c:v>41</c:v>
                </c:pt>
                <c:pt idx="593">
                  <c:v>41</c:v>
                </c:pt>
                <c:pt idx="594">
                  <c:v>41</c:v>
                </c:pt>
                <c:pt idx="595">
                  <c:v>41</c:v>
                </c:pt>
                <c:pt idx="596">
                  <c:v>41.6</c:v>
                </c:pt>
                <c:pt idx="597">
                  <c:v>41.6</c:v>
                </c:pt>
                <c:pt idx="598">
                  <c:v>41.6</c:v>
                </c:pt>
                <c:pt idx="599">
                  <c:v>41.6</c:v>
                </c:pt>
                <c:pt idx="600">
                  <c:v>41.6</c:v>
                </c:pt>
                <c:pt idx="601">
                  <c:v>41.6</c:v>
                </c:pt>
                <c:pt idx="602">
                  <c:v>41.6</c:v>
                </c:pt>
                <c:pt idx="603">
                  <c:v>41.6</c:v>
                </c:pt>
                <c:pt idx="604">
                  <c:v>42.2</c:v>
                </c:pt>
                <c:pt idx="605">
                  <c:v>42.2</c:v>
                </c:pt>
                <c:pt idx="606">
                  <c:v>42.2</c:v>
                </c:pt>
                <c:pt idx="607">
                  <c:v>42.2</c:v>
                </c:pt>
                <c:pt idx="608">
                  <c:v>42.2</c:v>
                </c:pt>
                <c:pt idx="609">
                  <c:v>42.2</c:v>
                </c:pt>
                <c:pt idx="610">
                  <c:v>42.2</c:v>
                </c:pt>
                <c:pt idx="611">
                  <c:v>42.2</c:v>
                </c:pt>
                <c:pt idx="612">
                  <c:v>42.6</c:v>
                </c:pt>
                <c:pt idx="613">
                  <c:v>42.6</c:v>
                </c:pt>
                <c:pt idx="614">
                  <c:v>42.6</c:v>
                </c:pt>
                <c:pt idx="615">
                  <c:v>42.6</c:v>
                </c:pt>
                <c:pt idx="616">
                  <c:v>42.6</c:v>
                </c:pt>
                <c:pt idx="617">
                  <c:v>42.6</c:v>
                </c:pt>
                <c:pt idx="618">
                  <c:v>42.6</c:v>
                </c:pt>
                <c:pt idx="619">
                  <c:v>42.6</c:v>
                </c:pt>
                <c:pt idx="620">
                  <c:v>43.1</c:v>
                </c:pt>
                <c:pt idx="621">
                  <c:v>43.1</c:v>
                </c:pt>
                <c:pt idx="622">
                  <c:v>43.1</c:v>
                </c:pt>
                <c:pt idx="623">
                  <c:v>43.1</c:v>
                </c:pt>
                <c:pt idx="624">
                  <c:v>43.1</c:v>
                </c:pt>
                <c:pt idx="625">
                  <c:v>43.1</c:v>
                </c:pt>
                <c:pt idx="626">
                  <c:v>43.1</c:v>
                </c:pt>
                <c:pt idx="627">
                  <c:v>43.1</c:v>
                </c:pt>
                <c:pt idx="628">
                  <c:v>43.3</c:v>
                </c:pt>
                <c:pt idx="629">
                  <c:v>43.3</c:v>
                </c:pt>
                <c:pt idx="630">
                  <c:v>43.3</c:v>
                </c:pt>
                <c:pt idx="631">
                  <c:v>43.3</c:v>
                </c:pt>
                <c:pt idx="632">
                  <c:v>43.3</c:v>
                </c:pt>
                <c:pt idx="633">
                  <c:v>43.3</c:v>
                </c:pt>
                <c:pt idx="634">
                  <c:v>43.3</c:v>
                </c:pt>
                <c:pt idx="635">
                  <c:v>43.3</c:v>
                </c:pt>
                <c:pt idx="636">
                  <c:v>43.3</c:v>
                </c:pt>
                <c:pt idx="637">
                  <c:v>43.4</c:v>
                </c:pt>
                <c:pt idx="638">
                  <c:v>43.4</c:v>
                </c:pt>
                <c:pt idx="639">
                  <c:v>43.4</c:v>
                </c:pt>
                <c:pt idx="640">
                  <c:v>43.4</c:v>
                </c:pt>
                <c:pt idx="641">
                  <c:v>43.4</c:v>
                </c:pt>
                <c:pt idx="642">
                  <c:v>43.4</c:v>
                </c:pt>
                <c:pt idx="643">
                  <c:v>43.4</c:v>
                </c:pt>
                <c:pt idx="644">
                  <c:v>43.4</c:v>
                </c:pt>
                <c:pt idx="645">
                  <c:v>43.5</c:v>
                </c:pt>
                <c:pt idx="646">
                  <c:v>43.5</c:v>
                </c:pt>
                <c:pt idx="647">
                  <c:v>43.5</c:v>
                </c:pt>
                <c:pt idx="648">
                  <c:v>43.5</c:v>
                </c:pt>
                <c:pt idx="649">
                  <c:v>43.5</c:v>
                </c:pt>
                <c:pt idx="650">
                  <c:v>43.5</c:v>
                </c:pt>
                <c:pt idx="651">
                  <c:v>43.5</c:v>
                </c:pt>
                <c:pt idx="652">
                  <c:v>43.5</c:v>
                </c:pt>
                <c:pt idx="653">
                  <c:v>43.4</c:v>
                </c:pt>
                <c:pt idx="654">
                  <c:v>43.4</c:v>
                </c:pt>
                <c:pt idx="655">
                  <c:v>43.4</c:v>
                </c:pt>
                <c:pt idx="656">
                  <c:v>43.4</c:v>
                </c:pt>
                <c:pt idx="657">
                  <c:v>43.4</c:v>
                </c:pt>
                <c:pt idx="658">
                  <c:v>43.4</c:v>
                </c:pt>
                <c:pt idx="659">
                  <c:v>43.4</c:v>
                </c:pt>
                <c:pt idx="660">
                  <c:v>43.4</c:v>
                </c:pt>
                <c:pt idx="661">
                  <c:v>43.1</c:v>
                </c:pt>
                <c:pt idx="662">
                  <c:v>43.1</c:v>
                </c:pt>
                <c:pt idx="663">
                  <c:v>43.1</c:v>
                </c:pt>
                <c:pt idx="664">
                  <c:v>43.1</c:v>
                </c:pt>
                <c:pt idx="665">
                  <c:v>43.1</c:v>
                </c:pt>
                <c:pt idx="666">
                  <c:v>43.1</c:v>
                </c:pt>
                <c:pt idx="667">
                  <c:v>43.1</c:v>
                </c:pt>
                <c:pt idx="668">
                  <c:v>43.1</c:v>
                </c:pt>
                <c:pt idx="669">
                  <c:v>42.9</c:v>
                </c:pt>
                <c:pt idx="670">
                  <c:v>42.9</c:v>
                </c:pt>
                <c:pt idx="671">
                  <c:v>42.9</c:v>
                </c:pt>
                <c:pt idx="672">
                  <c:v>42.9</c:v>
                </c:pt>
                <c:pt idx="673">
                  <c:v>42.9</c:v>
                </c:pt>
                <c:pt idx="674">
                  <c:v>42.9</c:v>
                </c:pt>
                <c:pt idx="675">
                  <c:v>42.9</c:v>
                </c:pt>
                <c:pt idx="676">
                  <c:v>42.9</c:v>
                </c:pt>
                <c:pt idx="677">
                  <c:v>42.9</c:v>
                </c:pt>
                <c:pt idx="678">
                  <c:v>42.9</c:v>
                </c:pt>
                <c:pt idx="679">
                  <c:v>42.9</c:v>
                </c:pt>
                <c:pt idx="680">
                  <c:v>42.9</c:v>
                </c:pt>
                <c:pt idx="681">
                  <c:v>42.9</c:v>
                </c:pt>
                <c:pt idx="682">
                  <c:v>42.9</c:v>
                </c:pt>
                <c:pt idx="683">
                  <c:v>42.9</c:v>
                </c:pt>
                <c:pt idx="684">
                  <c:v>42.9</c:v>
                </c:pt>
                <c:pt idx="685">
                  <c:v>42.9</c:v>
                </c:pt>
                <c:pt idx="686">
                  <c:v>42.9</c:v>
                </c:pt>
                <c:pt idx="687">
                  <c:v>42.9</c:v>
                </c:pt>
                <c:pt idx="688">
                  <c:v>42.9</c:v>
                </c:pt>
                <c:pt idx="689">
                  <c:v>42.9</c:v>
                </c:pt>
                <c:pt idx="690">
                  <c:v>42.9</c:v>
                </c:pt>
                <c:pt idx="691">
                  <c:v>42.9</c:v>
                </c:pt>
                <c:pt idx="692">
                  <c:v>42.9</c:v>
                </c:pt>
                <c:pt idx="693">
                  <c:v>42</c:v>
                </c:pt>
                <c:pt idx="694">
                  <c:v>42</c:v>
                </c:pt>
                <c:pt idx="695">
                  <c:v>42</c:v>
                </c:pt>
                <c:pt idx="696">
                  <c:v>42</c:v>
                </c:pt>
                <c:pt idx="697">
                  <c:v>42</c:v>
                </c:pt>
                <c:pt idx="698">
                  <c:v>42</c:v>
                </c:pt>
                <c:pt idx="699">
                  <c:v>42</c:v>
                </c:pt>
                <c:pt idx="700">
                  <c:v>42</c:v>
                </c:pt>
                <c:pt idx="701">
                  <c:v>41.6</c:v>
                </c:pt>
                <c:pt idx="702">
                  <c:v>41.6</c:v>
                </c:pt>
                <c:pt idx="703">
                  <c:v>41.6</c:v>
                </c:pt>
                <c:pt idx="704">
                  <c:v>41.6</c:v>
                </c:pt>
                <c:pt idx="705">
                  <c:v>41.6</c:v>
                </c:pt>
                <c:pt idx="706">
                  <c:v>41.6</c:v>
                </c:pt>
                <c:pt idx="707">
                  <c:v>41.6</c:v>
                </c:pt>
                <c:pt idx="708">
                  <c:v>41.6</c:v>
                </c:pt>
                <c:pt idx="709">
                  <c:v>41.3</c:v>
                </c:pt>
                <c:pt idx="710">
                  <c:v>41.3</c:v>
                </c:pt>
                <c:pt idx="711">
                  <c:v>41.3</c:v>
                </c:pt>
                <c:pt idx="712">
                  <c:v>41.3</c:v>
                </c:pt>
                <c:pt idx="713">
                  <c:v>41.3</c:v>
                </c:pt>
                <c:pt idx="714">
                  <c:v>41.3</c:v>
                </c:pt>
                <c:pt idx="715">
                  <c:v>41.3</c:v>
                </c:pt>
                <c:pt idx="716">
                  <c:v>41.3</c:v>
                </c:pt>
                <c:pt idx="717">
                  <c:v>41</c:v>
                </c:pt>
                <c:pt idx="718">
                  <c:v>41</c:v>
                </c:pt>
                <c:pt idx="719">
                  <c:v>41</c:v>
                </c:pt>
                <c:pt idx="720">
                  <c:v>41</c:v>
                </c:pt>
                <c:pt idx="721">
                  <c:v>41</c:v>
                </c:pt>
                <c:pt idx="722">
                  <c:v>41</c:v>
                </c:pt>
                <c:pt idx="723">
                  <c:v>41</c:v>
                </c:pt>
                <c:pt idx="724">
                  <c:v>41</c:v>
                </c:pt>
                <c:pt idx="725">
                  <c:v>40.700000000000003</c:v>
                </c:pt>
                <c:pt idx="726">
                  <c:v>40.700000000000003</c:v>
                </c:pt>
                <c:pt idx="727">
                  <c:v>40.700000000000003</c:v>
                </c:pt>
                <c:pt idx="728">
                  <c:v>40.700000000000003</c:v>
                </c:pt>
                <c:pt idx="729">
                  <c:v>40.700000000000003</c:v>
                </c:pt>
                <c:pt idx="730">
                  <c:v>40.700000000000003</c:v>
                </c:pt>
                <c:pt idx="731">
                  <c:v>40.700000000000003</c:v>
                </c:pt>
                <c:pt idx="732">
                  <c:v>40.700000000000003</c:v>
                </c:pt>
                <c:pt idx="733">
                  <c:v>40.4</c:v>
                </c:pt>
                <c:pt idx="734">
                  <c:v>40.4</c:v>
                </c:pt>
                <c:pt idx="735">
                  <c:v>40.4</c:v>
                </c:pt>
                <c:pt idx="736">
                  <c:v>40.4</c:v>
                </c:pt>
                <c:pt idx="737">
                  <c:v>40.4</c:v>
                </c:pt>
                <c:pt idx="738">
                  <c:v>40.4</c:v>
                </c:pt>
                <c:pt idx="739">
                  <c:v>40.4</c:v>
                </c:pt>
                <c:pt idx="740">
                  <c:v>40.4</c:v>
                </c:pt>
                <c:pt idx="741">
                  <c:v>40.4</c:v>
                </c:pt>
                <c:pt idx="742">
                  <c:v>40</c:v>
                </c:pt>
                <c:pt idx="743">
                  <c:v>40</c:v>
                </c:pt>
                <c:pt idx="744">
                  <c:v>40</c:v>
                </c:pt>
                <c:pt idx="745">
                  <c:v>40</c:v>
                </c:pt>
                <c:pt idx="746">
                  <c:v>40</c:v>
                </c:pt>
                <c:pt idx="747">
                  <c:v>40</c:v>
                </c:pt>
                <c:pt idx="748">
                  <c:v>40</c:v>
                </c:pt>
                <c:pt idx="749">
                  <c:v>40</c:v>
                </c:pt>
                <c:pt idx="750">
                  <c:v>39.700000000000003</c:v>
                </c:pt>
                <c:pt idx="751">
                  <c:v>39.700000000000003</c:v>
                </c:pt>
                <c:pt idx="752">
                  <c:v>39.700000000000003</c:v>
                </c:pt>
                <c:pt idx="753">
                  <c:v>39.700000000000003</c:v>
                </c:pt>
                <c:pt idx="754">
                  <c:v>39.700000000000003</c:v>
                </c:pt>
                <c:pt idx="755">
                  <c:v>39.700000000000003</c:v>
                </c:pt>
                <c:pt idx="756">
                  <c:v>39.700000000000003</c:v>
                </c:pt>
                <c:pt idx="757">
                  <c:v>39.700000000000003</c:v>
                </c:pt>
                <c:pt idx="758">
                  <c:v>39.4</c:v>
                </c:pt>
                <c:pt idx="759">
                  <c:v>39.4</c:v>
                </c:pt>
                <c:pt idx="760">
                  <c:v>39.4</c:v>
                </c:pt>
                <c:pt idx="761">
                  <c:v>39.4</c:v>
                </c:pt>
                <c:pt idx="762">
                  <c:v>39.4</c:v>
                </c:pt>
                <c:pt idx="763">
                  <c:v>39.4</c:v>
                </c:pt>
                <c:pt idx="764">
                  <c:v>39.4</c:v>
                </c:pt>
                <c:pt idx="765">
                  <c:v>39.4</c:v>
                </c:pt>
                <c:pt idx="766">
                  <c:v>39</c:v>
                </c:pt>
                <c:pt idx="767">
                  <c:v>39</c:v>
                </c:pt>
                <c:pt idx="768">
                  <c:v>39</c:v>
                </c:pt>
                <c:pt idx="769">
                  <c:v>39</c:v>
                </c:pt>
                <c:pt idx="770">
                  <c:v>39</c:v>
                </c:pt>
                <c:pt idx="771">
                  <c:v>39</c:v>
                </c:pt>
                <c:pt idx="772">
                  <c:v>39</c:v>
                </c:pt>
                <c:pt idx="773">
                  <c:v>39</c:v>
                </c:pt>
                <c:pt idx="774">
                  <c:v>38.799999999999997</c:v>
                </c:pt>
                <c:pt idx="775">
                  <c:v>38.799999999999997</c:v>
                </c:pt>
                <c:pt idx="776">
                  <c:v>38.799999999999997</c:v>
                </c:pt>
                <c:pt idx="777">
                  <c:v>38.799999999999997</c:v>
                </c:pt>
                <c:pt idx="778">
                  <c:v>38.799999999999997</c:v>
                </c:pt>
                <c:pt idx="779">
                  <c:v>38.799999999999997</c:v>
                </c:pt>
                <c:pt idx="780">
                  <c:v>38.799999999999997</c:v>
                </c:pt>
                <c:pt idx="781">
                  <c:v>38.799999999999997</c:v>
                </c:pt>
                <c:pt idx="782">
                  <c:v>38.799999999999997</c:v>
                </c:pt>
                <c:pt idx="783">
                  <c:v>38.700000000000003</c:v>
                </c:pt>
                <c:pt idx="784">
                  <c:v>38.700000000000003</c:v>
                </c:pt>
                <c:pt idx="785">
                  <c:v>38.700000000000003</c:v>
                </c:pt>
                <c:pt idx="786">
                  <c:v>38.700000000000003</c:v>
                </c:pt>
                <c:pt idx="787">
                  <c:v>38.700000000000003</c:v>
                </c:pt>
                <c:pt idx="788">
                  <c:v>38.700000000000003</c:v>
                </c:pt>
                <c:pt idx="789">
                  <c:v>38.700000000000003</c:v>
                </c:pt>
                <c:pt idx="790">
                  <c:v>38.700000000000003</c:v>
                </c:pt>
                <c:pt idx="791">
                  <c:v>38.6</c:v>
                </c:pt>
                <c:pt idx="792">
                  <c:v>38.6</c:v>
                </c:pt>
                <c:pt idx="793">
                  <c:v>38.6</c:v>
                </c:pt>
                <c:pt idx="794">
                  <c:v>38.6</c:v>
                </c:pt>
                <c:pt idx="795">
                  <c:v>38.6</c:v>
                </c:pt>
                <c:pt idx="796">
                  <c:v>38.6</c:v>
                </c:pt>
                <c:pt idx="797">
                  <c:v>38.6</c:v>
                </c:pt>
                <c:pt idx="798">
                  <c:v>38.6</c:v>
                </c:pt>
                <c:pt idx="799">
                  <c:v>38.700000000000003</c:v>
                </c:pt>
                <c:pt idx="800">
                  <c:v>38.700000000000003</c:v>
                </c:pt>
                <c:pt idx="801">
                  <c:v>38.700000000000003</c:v>
                </c:pt>
                <c:pt idx="802">
                  <c:v>38.700000000000003</c:v>
                </c:pt>
                <c:pt idx="803">
                  <c:v>38.700000000000003</c:v>
                </c:pt>
                <c:pt idx="804">
                  <c:v>38.700000000000003</c:v>
                </c:pt>
                <c:pt idx="805">
                  <c:v>38.700000000000003</c:v>
                </c:pt>
                <c:pt idx="806">
                  <c:v>38.700000000000003</c:v>
                </c:pt>
                <c:pt idx="807">
                  <c:v>38.9</c:v>
                </c:pt>
                <c:pt idx="808">
                  <c:v>38.9</c:v>
                </c:pt>
                <c:pt idx="809">
                  <c:v>38.9</c:v>
                </c:pt>
                <c:pt idx="810">
                  <c:v>38.9</c:v>
                </c:pt>
                <c:pt idx="811">
                  <c:v>38.9</c:v>
                </c:pt>
                <c:pt idx="812">
                  <c:v>38.9</c:v>
                </c:pt>
                <c:pt idx="813">
                  <c:v>38.9</c:v>
                </c:pt>
                <c:pt idx="814">
                  <c:v>38.9</c:v>
                </c:pt>
                <c:pt idx="815">
                  <c:v>39.299999999999997</c:v>
                </c:pt>
                <c:pt idx="816">
                  <c:v>39.299999999999997</c:v>
                </c:pt>
                <c:pt idx="817">
                  <c:v>39.299999999999997</c:v>
                </c:pt>
                <c:pt idx="818">
                  <c:v>39.299999999999997</c:v>
                </c:pt>
                <c:pt idx="819">
                  <c:v>39.299999999999997</c:v>
                </c:pt>
                <c:pt idx="820">
                  <c:v>39.299999999999997</c:v>
                </c:pt>
                <c:pt idx="821">
                  <c:v>39.299999999999997</c:v>
                </c:pt>
                <c:pt idx="822">
                  <c:v>39.299999999999997</c:v>
                </c:pt>
                <c:pt idx="823">
                  <c:v>39.700000000000003</c:v>
                </c:pt>
                <c:pt idx="824">
                  <c:v>39.700000000000003</c:v>
                </c:pt>
                <c:pt idx="825">
                  <c:v>39.700000000000003</c:v>
                </c:pt>
                <c:pt idx="826">
                  <c:v>39.700000000000003</c:v>
                </c:pt>
                <c:pt idx="827">
                  <c:v>39.700000000000003</c:v>
                </c:pt>
                <c:pt idx="828">
                  <c:v>39.700000000000003</c:v>
                </c:pt>
                <c:pt idx="829">
                  <c:v>39.700000000000003</c:v>
                </c:pt>
                <c:pt idx="830">
                  <c:v>39.700000000000003</c:v>
                </c:pt>
                <c:pt idx="831">
                  <c:v>39.700000000000003</c:v>
                </c:pt>
                <c:pt idx="832">
                  <c:v>40.200000000000003</c:v>
                </c:pt>
                <c:pt idx="833">
                  <c:v>40.200000000000003</c:v>
                </c:pt>
                <c:pt idx="834">
                  <c:v>40.200000000000003</c:v>
                </c:pt>
                <c:pt idx="835">
                  <c:v>40.200000000000003</c:v>
                </c:pt>
                <c:pt idx="836">
                  <c:v>40.200000000000003</c:v>
                </c:pt>
                <c:pt idx="837">
                  <c:v>40.200000000000003</c:v>
                </c:pt>
                <c:pt idx="838">
                  <c:v>40.200000000000003</c:v>
                </c:pt>
                <c:pt idx="839">
                  <c:v>40.200000000000003</c:v>
                </c:pt>
                <c:pt idx="840">
                  <c:v>40.700000000000003</c:v>
                </c:pt>
                <c:pt idx="841">
                  <c:v>40.700000000000003</c:v>
                </c:pt>
                <c:pt idx="842">
                  <c:v>40.700000000000003</c:v>
                </c:pt>
                <c:pt idx="843">
                  <c:v>40.700000000000003</c:v>
                </c:pt>
                <c:pt idx="844">
                  <c:v>40.700000000000003</c:v>
                </c:pt>
                <c:pt idx="845">
                  <c:v>40.700000000000003</c:v>
                </c:pt>
                <c:pt idx="846">
                  <c:v>40.700000000000003</c:v>
                </c:pt>
                <c:pt idx="847">
                  <c:v>40.700000000000003</c:v>
                </c:pt>
                <c:pt idx="848">
                  <c:v>41.4</c:v>
                </c:pt>
                <c:pt idx="849">
                  <c:v>41.4</c:v>
                </c:pt>
                <c:pt idx="850">
                  <c:v>41.4</c:v>
                </c:pt>
                <c:pt idx="851">
                  <c:v>41.4</c:v>
                </c:pt>
                <c:pt idx="852">
                  <c:v>41.4</c:v>
                </c:pt>
                <c:pt idx="853">
                  <c:v>41.4</c:v>
                </c:pt>
                <c:pt idx="854">
                  <c:v>41.4</c:v>
                </c:pt>
                <c:pt idx="855">
                  <c:v>41.4</c:v>
                </c:pt>
                <c:pt idx="856">
                  <c:v>41.9</c:v>
                </c:pt>
                <c:pt idx="857">
                  <c:v>41.9</c:v>
                </c:pt>
                <c:pt idx="858">
                  <c:v>41.9</c:v>
                </c:pt>
                <c:pt idx="859">
                  <c:v>41.9</c:v>
                </c:pt>
                <c:pt idx="860">
                  <c:v>41.9</c:v>
                </c:pt>
                <c:pt idx="861">
                  <c:v>41.9</c:v>
                </c:pt>
                <c:pt idx="862">
                  <c:v>41.9</c:v>
                </c:pt>
                <c:pt idx="863">
                  <c:v>41.9</c:v>
                </c:pt>
                <c:pt idx="864">
                  <c:v>41.9</c:v>
                </c:pt>
                <c:pt idx="865">
                  <c:v>42.5</c:v>
                </c:pt>
                <c:pt idx="866">
                  <c:v>42.5</c:v>
                </c:pt>
                <c:pt idx="867">
                  <c:v>42.5</c:v>
                </c:pt>
                <c:pt idx="868">
                  <c:v>42.5</c:v>
                </c:pt>
                <c:pt idx="869">
                  <c:v>42.5</c:v>
                </c:pt>
                <c:pt idx="870">
                  <c:v>42.5</c:v>
                </c:pt>
                <c:pt idx="871">
                  <c:v>42.5</c:v>
                </c:pt>
                <c:pt idx="872">
                  <c:v>42.5</c:v>
                </c:pt>
                <c:pt idx="873">
                  <c:v>42.8</c:v>
                </c:pt>
                <c:pt idx="874">
                  <c:v>42.8</c:v>
                </c:pt>
                <c:pt idx="875">
                  <c:v>42.8</c:v>
                </c:pt>
                <c:pt idx="876">
                  <c:v>42.8</c:v>
                </c:pt>
                <c:pt idx="877">
                  <c:v>42.8</c:v>
                </c:pt>
                <c:pt idx="878">
                  <c:v>42.8</c:v>
                </c:pt>
                <c:pt idx="879">
                  <c:v>42.8</c:v>
                </c:pt>
                <c:pt idx="880">
                  <c:v>42.8</c:v>
                </c:pt>
                <c:pt idx="881">
                  <c:v>43.1</c:v>
                </c:pt>
                <c:pt idx="882">
                  <c:v>43.1</c:v>
                </c:pt>
                <c:pt idx="883">
                  <c:v>43.1</c:v>
                </c:pt>
                <c:pt idx="884">
                  <c:v>43.1</c:v>
                </c:pt>
                <c:pt idx="885">
                  <c:v>43.1</c:v>
                </c:pt>
                <c:pt idx="886">
                  <c:v>43.1</c:v>
                </c:pt>
                <c:pt idx="887">
                  <c:v>43.1</c:v>
                </c:pt>
                <c:pt idx="888">
                  <c:v>43.1</c:v>
                </c:pt>
                <c:pt idx="889">
                  <c:v>43.2</c:v>
                </c:pt>
                <c:pt idx="890">
                  <c:v>43.2</c:v>
                </c:pt>
                <c:pt idx="891">
                  <c:v>43.2</c:v>
                </c:pt>
                <c:pt idx="892">
                  <c:v>43.2</c:v>
                </c:pt>
                <c:pt idx="893">
                  <c:v>43.2</c:v>
                </c:pt>
                <c:pt idx="894">
                  <c:v>43.2</c:v>
                </c:pt>
                <c:pt idx="895">
                  <c:v>43.2</c:v>
                </c:pt>
                <c:pt idx="896">
                  <c:v>43.2</c:v>
                </c:pt>
                <c:pt idx="897">
                  <c:v>43.2</c:v>
                </c:pt>
                <c:pt idx="898">
                  <c:v>43.2</c:v>
                </c:pt>
                <c:pt idx="899">
                  <c:v>43.2</c:v>
                </c:pt>
                <c:pt idx="900">
                  <c:v>43.2</c:v>
                </c:pt>
                <c:pt idx="901">
                  <c:v>43.2</c:v>
                </c:pt>
                <c:pt idx="902">
                  <c:v>43.2</c:v>
                </c:pt>
                <c:pt idx="903">
                  <c:v>43.2</c:v>
                </c:pt>
                <c:pt idx="904">
                  <c:v>43.2</c:v>
                </c:pt>
                <c:pt idx="905">
                  <c:v>43.1</c:v>
                </c:pt>
                <c:pt idx="906">
                  <c:v>43.1</c:v>
                </c:pt>
                <c:pt idx="907">
                  <c:v>43.1</c:v>
                </c:pt>
                <c:pt idx="908">
                  <c:v>43.1</c:v>
                </c:pt>
                <c:pt idx="909">
                  <c:v>43.1</c:v>
                </c:pt>
                <c:pt idx="910">
                  <c:v>43.1</c:v>
                </c:pt>
                <c:pt idx="911">
                  <c:v>43.1</c:v>
                </c:pt>
                <c:pt idx="912">
                  <c:v>43.1</c:v>
                </c:pt>
                <c:pt idx="913">
                  <c:v>43.1</c:v>
                </c:pt>
                <c:pt idx="914">
                  <c:v>42.9</c:v>
                </c:pt>
                <c:pt idx="915">
                  <c:v>42.9</c:v>
                </c:pt>
                <c:pt idx="916">
                  <c:v>42.9</c:v>
                </c:pt>
                <c:pt idx="917">
                  <c:v>42.9</c:v>
                </c:pt>
                <c:pt idx="918">
                  <c:v>42.9</c:v>
                </c:pt>
                <c:pt idx="919">
                  <c:v>42.9</c:v>
                </c:pt>
                <c:pt idx="920">
                  <c:v>42.9</c:v>
                </c:pt>
                <c:pt idx="921">
                  <c:v>42.9</c:v>
                </c:pt>
                <c:pt idx="922">
                  <c:v>42.6</c:v>
                </c:pt>
                <c:pt idx="923">
                  <c:v>42.6</c:v>
                </c:pt>
                <c:pt idx="924">
                  <c:v>42.6</c:v>
                </c:pt>
                <c:pt idx="925">
                  <c:v>42.6</c:v>
                </c:pt>
                <c:pt idx="926">
                  <c:v>42.6</c:v>
                </c:pt>
                <c:pt idx="927">
                  <c:v>42.6</c:v>
                </c:pt>
                <c:pt idx="928">
                  <c:v>42.6</c:v>
                </c:pt>
                <c:pt idx="929">
                  <c:v>42.6</c:v>
                </c:pt>
                <c:pt idx="930">
                  <c:v>42.3</c:v>
                </c:pt>
                <c:pt idx="931">
                  <c:v>42.3</c:v>
                </c:pt>
                <c:pt idx="932">
                  <c:v>42.3</c:v>
                </c:pt>
                <c:pt idx="933">
                  <c:v>42.3</c:v>
                </c:pt>
                <c:pt idx="934">
                  <c:v>42.3</c:v>
                </c:pt>
                <c:pt idx="935">
                  <c:v>42.3</c:v>
                </c:pt>
                <c:pt idx="936">
                  <c:v>42.3</c:v>
                </c:pt>
                <c:pt idx="937">
                  <c:v>42.3</c:v>
                </c:pt>
                <c:pt idx="938">
                  <c:v>42</c:v>
                </c:pt>
                <c:pt idx="939">
                  <c:v>42</c:v>
                </c:pt>
                <c:pt idx="940">
                  <c:v>42</c:v>
                </c:pt>
                <c:pt idx="941">
                  <c:v>42</c:v>
                </c:pt>
                <c:pt idx="942">
                  <c:v>42</c:v>
                </c:pt>
                <c:pt idx="943">
                  <c:v>42</c:v>
                </c:pt>
                <c:pt idx="944">
                  <c:v>42</c:v>
                </c:pt>
                <c:pt idx="945">
                  <c:v>42</c:v>
                </c:pt>
                <c:pt idx="946">
                  <c:v>41.7</c:v>
                </c:pt>
                <c:pt idx="947">
                  <c:v>41.7</c:v>
                </c:pt>
                <c:pt idx="948">
                  <c:v>41.7</c:v>
                </c:pt>
                <c:pt idx="949">
                  <c:v>41.7</c:v>
                </c:pt>
                <c:pt idx="950">
                  <c:v>41.7</c:v>
                </c:pt>
                <c:pt idx="951">
                  <c:v>41.7</c:v>
                </c:pt>
                <c:pt idx="952">
                  <c:v>41.7</c:v>
                </c:pt>
                <c:pt idx="953">
                  <c:v>41.7</c:v>
                </c:pt>
                <c:pt idx="954">
                  <c:v>41.7</c:v>
                </c:pt>
                <c:pt idx="955">
                  <c:v>41.4</c:v>
                </c:pt>
                <c:pt idx="956">
                  <c:v>41.4</c:v>
                </c:pt>
                <c:pt idx="957">
                  <c:v>41.4</c:v>
                </c:pt>
                <c:pt idx="958">
                  <c:v>41.4</c:v>
                </c:pt>
                <c:pt idx="959">
                  <c:v>41.4</c:v>
                </c:pt>
                <c:pt idx="960">
                  <c:v>41.4</c:v>
                </c:pt>
                <c:pt idx="961">
                  <c:v>41.4</c:v>
                </c:pt>
                <c:pt idx="962">
                  <c:v>41.4</c:v>
                </c:pt>
                <c:pt idx="963">
                  <c:v>41</c:v>
                </c:pt>
                <c:pt idx="964">
                  <c:v>41</c:v>
                </c:pt>
                <c:pt idx="965">
                  <c:v>41</c:v>
                </c:pt>
                <c:pt idx="966">
                  <c:v>41</c:v>
                </c:pt>
                <c:pt idx="967">
                  <c:v>41</c:v>
                </c:pt>
                <c:pt idx="968">
                  <c:v>41</c:v>
                </c:pt>
                <c:pt idx="969">
                  <c:v>41</c:v>
                </c:pt>
                <c:pt idx="970">
                  <c:v>41</c:v>
                </c:pt>
                <c:pt idx="971">
                  <c:v>40.6</c:v>
                </c:pt>
                <c:pt idx="972">
                  <c:v>40.6</c:v>
                </c:pt>
                <c:pt idx="973">
                  <c:v>40.6</c:v>
                </c:pt>
                <c:pt idx="974">
                  <c:v>40.6</c:v>
                </c:pt>
                <c:pt idx="975">
                  <c:v>40.6</c:v>
                </c:pt>
                <c:pt idx="976">
                  <c:v>40.6</c:v>
                </c:pt>
                <c:pt idx="977">
                  <c:v>40.6</c:v>
                </c:pt>
                <c:pt idx="978">
                  <c:v>40.6</c:v>
                </c:pt>
                <c:pt idx="979">
                  <c:v>40.299999999999997</c:v>
                </c:pt>
                <c:pt idx="980">
                  <c:v>40.299999999999997</c:v>
                </c:pt>
                <c:pt idx="981">
                  <c:v>40.299999999999997</c:v>
                </c:pt>
                <c:pt idx="982">
                  <c:v>40.299999999999997</c:v>
                </c:pt>
                <c:pt idx="983">
                  <c:v>40.299999999999997</c:v>
                </c:pt>
                <c:pt idx="984">
                  <c:v>40.299999999999997</c:v>
                </c:pt>
                <c:pt idx="985">
                  <c:v>40.299999999999997</c:v>
                </c:pt>
                <c:pt idx="986">
                  <c:v>40.299999999999997</c:v>
                </c:pt>
                <c:pt idx="987">
                  <c:v>40</c:v>
                </c:pt>
                <c:pt idx="988">
                  <c:v>40</c:v>
                </c:pt>
                <c:pt idx="989">
                  <c:v>40</c:v>
                </c:pt>
                <c:pt idx="990">
                  <c:v>40</c:v>
                </c:pt>
                <c:pt idx="991">
                  <c:v>40</c:v>
                </c:pt>
                <c:pt idx="992">
                  <c:v>40</c:v>
                </c:pt>
                <c:pt idx="993">
                  <c:v>40</c:v>
                </c:pt>
                <c:pt idx="994">
                  <c:v>40</c:v>
                </c:pt>
                <c:pt idx="995">
                  <c:v>39.700000000000003</c:v>
                </c:pt>
                <c:pt idx="996">
                  <c:v>39.700000000000003</c:v>
                </c:pt>
                <c:pt idx="997">
                  <c:v>39.700000000000003</c:v>
                </c:pt>
                <c:pt idx="998">
                  <c:v>39.700000000000003</c:v>
                </c:pt>
                <c:pt idx="999">
                  <c:v>39.700000000000003</c:v>
                </c:pt>
                <c:pt idx="1000">
                  <c:v>39.700000000000003</c:v>
                </c:pt>
                <c:pt idx="1001">
                  <c:v>39.700000000000003</c:v>
                </c:pt>
                <c:pt idx="1002">
                  <c:v>39.700000000000003</c:v>
                </c:pt>
                <c:pt idx="1003">
                  <c:v>39.700000000000003</c:v>
                </c:pt>
                <c:pt idx="1004">
                  <c:v>39.4</c:v>
                </c:pt>
                <c:pt idx="1005">
                  <c:v>39.4</c:v>
                </c:pt>
                <c:pt idx="1006">
                  <c:v>39.4</c:v>
                </c:pt>
                <c:pt idx="1007">
                  <c:v>39.4</c:v>
                </c:pt>
                <c:pt idx="1008">
                  <c:v>39.4</c:v>
                </c:pt>
                <c:pt idx="1009">
                  <c:v>39.4</c:v>
                </c:pt>
                <c:pt idx="1010">
                  <c:v>39.4</c:v>
                </c:pt>
                <c:pt idx="1011">
                  <c:v>39.4</c:v>
                </c:pt>
                <c:pt idx="1012">
                  <c:v>39</c:v>
                </c:pt>
                <c:pt idx="1013">
                  <c:v>39</c:v>
                </c:pt>
                <c:pt idx="1014">
                  <c:v>39</c:v>
                </c:pt>
                <c:pt idx="1015">
                  <c:v>39</c:v>
                </c:pt>
                <c:pt idx="1016">
                  <c:v>39</c:v>
                </c:pt>
                <c:pt idx="1017">
                  <c:v>39</c:v>
                </c:pt>
                <c:pt idx="1018">
                  <c:v>39</c:v>
                </c:pt>
                <c:pt idx="1019">
                  <c:v>39</c:v>
                </c:pt>
                <c:pt idx="1020">
                  <c:v>38.799999999999997</c:v>
                </c:pt>
                <c:pt idx="1021">
                  <c:v>38.799999999999997</c:v>
                </c:pt>
                <c:pt idx="1022">
                  <c:v>38.799999999999997</c:v>
                </c:pt>
                <c:pt idx="1023">
                  <c:v>38.799999999999997</c:v>
                </c:pt>
                <c:pt idx="1024">
                  <c:v>38.799999999999997</c:v>
                </c:pt>
                <c:pt idx="1025">
                  <c:v>38.799999999999997</c:v>
                </c:pt>
                <c:pt idx="1026">
                  <c:v>38.799999999999997</c:v>
                </c:pt>
                <c:pt idx="1027">
                  <c:v>38.799999999999997</c:v>
                </c:pt>
                <c:pt idx="1028">
                  <c:v>38.6</c:v>
                </c:pt>
                <c:pt idx="1029">
                  <c:v>38.6</c:v>
                </c:pt>
                <c:pt idx="1030">
                  <c:v>38.6</c:v>
                </c:pt>
                <c:pt idx="1031">
                  <c:v>38.6</c:v>
                </c:pt>
                <c:pt idx="1032">
                  <c:v>38.6</c:v>
                </c:pt>
                <c:pt idx="1033">
                  <c:v>38.6</c:v>
                </c:pt>
                <c:pt idx="1034">
                  <c:v>38.6</c:v>
                </c:pt>
                <c:pt idx="1035">
                  <c:v>38.6</c:v>
                </c:pt>
                <c:pt idx="1036">
                  <c:v>38.6</c:v>
                </c:pt>
                <c:pt idx="1037">
                  <c:v>38.6</c:v>
                </c:pt>
                <c:pt idx="1038">
                  <c:v>38.6</c:v>
                </c:pt>
                <c:pt idx="1039">
                  <c:v>38.6</c:v>
                </c:pt>
                <c:pt idx="1040">
                  <c:v>38.6</c:v>
                </c:pt>
                <c:pt idx="1041">
                  <c:v>38.6</c:v>
                </c:pt>
                <c:pt idx="1042">
                  <c:v>38.6</c:v>
                </c:pt>
                <c:pt idx="1043">
                  <c:v>38.6</c:v>
                </c:pt>
                <c:pt idx="1044">
                  <c:v>38.700000000000003</c:v>
                </c:pt>
                <c:pt idx="1045">
                  <c:v>38.700000000000003</c:v>
                </c:pt>
                <c:pt idx="1046">
                  <c:v>38.700000000000003</c:v>
                </c:pt>
                <c:pt idx="1047">
                  <c:v>38.700000000000003</c:v>
                </c:pt>
                <c:pt idx="1048">
                  <c:v>38.700000000000003</c:v>
                </c:pt>
                <c:pt idx="1049">
                  <c:v>38.700000000000003</c:v>
                </c:pt>
                <c:pt idx="1050">
                  <c:v>38.700000000000003</c:v>
                </c:pt>
                <c:pt idx="1051">
                  <c:v>38.700000000000003</c:v>
                </c:pt>
                <c:pt idx="1052">
                  <c:v>38.700000000000003</c:v>
                </c:pt>
                <c:pt idx="1053">
                  <c:v>38.9</c:v>
                </c:pt>
                <c:pt idx="1054">
                  <c:v>38.9</c:v>
                </c:pt>
                <c:pt idx="1055">
                  <c:v>38.9</c:v>
                </c:pt>
                <c:pt idx="1056">
                  <c:v>38.9</c:v>
                </c:pt>
                <c:pt idx="1057">
                  <c:v>38.9</c:v>
                </c:pt>
                <c:pt idx="1058">
                  <c:v>38.9</c:v>
                </c:pt>
                <c:pt idx="1059">
                  <c:v>38.9</c:v>
                </c:pt>
                <c:pt idx="1060">
                  <c:v>38.9</c:v>
                </c:pt>
                <c:pt idx="1061">
                  <c:v>39.200000000000003</c:v>
                </c:pt>
                <c:pt idx="1062">
                  <c:v>39.200000000000003</c:v>
                </c:pt>
                <c:pt idx="1063">
                  <c:v>39.200000000000003</c:v>
                </c:pt>
                <c:pt idx="1064">
                  <c:v>39.200000000000003</c:v>
                </c:pt>
                <c:pt idx="1065">
                  <c:v>39.200000000000003</c:v>
                </c:pt>
                <c:pt idx="1066">
                  <c:v>39.200000000000003</c:v>
                </c:pt>
                <c:pt idx="1067">
                  <c:v>39.200000000000003</c:v>
                </c:pt>
                <c:pt idx="1068">
                  <c:v>39.200000000000003</c:v>
                </c:pt>
                <c:pt idx="1069">
                  <c:v>39.6</c:v>
                </c:pt>
                <c:pt idx="1070">
                  <c:v>39.6</c:v>
                </c:pt>
                <c:pt idx="1071">
                  <c:v>39.6</c:v>
                </c:pt>
                <c:pt idx="1072">
                  <c:v>39.6</c:v>
                </c:pt>
                <c:pt idx="1073">
                  <c:v>39.6</c:v>
                </c:pt>
                <c:pt idx="1074">
                  <c:v>39.6</c:v>
                </c:pt>
                <c:pt idx="1075">
                  <c:v>39.6</c:v>
                </c:pt>
                <c:pt idx="1076">
                  <c:v>39.6</c:v>
                </c:pt>
                <c:pt idx="1077">
                  <c:v>40.200000000000003</c:v>
                </c:pt>
                <c:pt idx="1078">
                  <c:v>40.200000000000003</c:v>
                </c:pt>
                <c:pt idx="1079">
                  <c:v>40.200000000000003</c:v>
                </c:pt>
                <c:pt idx="1080">
                  <c:v>40.200000000000003</c:v>
                </c:pt>
                <c:pt idx="1081">
                  <c:v>40.200000000000003</c:v>
                </c:pt>
                <c:pt idx="1082">
                  <c:v>40.200000000000003</c:v>
                </c:pt>
                <c:pt idx="1083">
                  <c:v>40.200000000000003</c:v>
                </c:pt>
                <c:pt idx="1084">
                  <c:v>40.200000000000003</c:v>
                </c:pt>
                <c:pt idx="1085">
                  <c:v>40.700000000000003</c:v>
                </c:pt>
                <c:pt idx="1086">
                  <c:v>40.700000000000003</c:v>
                </c:pt>
                <c:pt idx="1087">
                  <c:v>40.700000000000003</c:v>
                </c:pt>
                <c:pt idx="1088">
                  <c:v>40.700000000000003</c:v>
                </c:pt>
                <c:pt idx="1089">
                  <c:v>40.700000000000003</c:v>
                </c:pt>
                <c:pt idx="1090">
                  <c:v>40.700000000000003</c:v>
                </c:pt>
                <c:pt idx="1091">
                  <c:v>40.700000000000003</c:v>
                </c:pt>
                <c:pt idx="1092">
                  <c:v>40.700000000000003</c:v>
                </c:pt>
                <c:pt idx="1093">
                  <c:v>40.700000000000003</c:v>
                </c:pt>
                <c:pt idx="1094">
                  <c:v>41.3</c:v>
                </c:pt>
                <c:pt idx="1095">
                  <c:v>41.3</c:v>
                </c:pt>
                <c:pt idx="1096">
                  <c:v>41.3</c:v>
                </c:pt>
                <c:pt idx="1097">
                  <c:v>41.3</c:v>
                </c:pt>
                <c:pt idx="1098">
                  <c:v>41.3</c:v>
                </c:pt>
                <c:pt idx="1099">
                  <c:v>41.3</c:v>
                </c:pt>
                <c:pt idx="1100">
                  <c:v>41.3</c:v>
                </c:pt>
                <c:pt idx="1101">
                  <c:v>41.3</c:v>
                </c:pt>
                <c:pt idx="1102">
                  <c:v>41.9</c:v>
                </c:pt>
                <c:pt idx="1103">
                  <c:v>41.9</c:v>
                </c:pt>
                <c:pt idx="1104">
                  <c:v>41.9</c:v>
                </c:pt>
                <c:pt idx="1105">
                  <c:v>41.9</c:v>
                </c:pt>
                <c:pt idx="1106">
                  <c:v>41.9</c:v>
                </c:pt>
                <c:pt idx="1107">
                  <c:v>41.9</c:v>
                </c:pt>
                <c:pt idx="1108">
                  <c:v>41.9</c:v>
                </c:pt>
                <c:pt idx="1109">
                  <c:v>41.9</c:v>
                </c:pt>
                <c:pt idx="1110">
                  <c:v>42.3</c:v>
                </c:pt>
                <c:pt idx="1111">
                  <c:v>42.3</c:v>
                </c:pt>
                <c:pt idx="1112">
                  <c:v>42.3</c:v>
                </c:pt>
                <c:pt idx="1113">
                  <c:v>42.3</c:v>
                </c:pt>
                <c:pt idx="1114">
                  <c:v>42.3</c:v>
                </c:pt>
                <c:pt idx="1115">
                  <c:v>42.3</c:v>
                </c:pt>
                <c:pt idx="1116">
                  <c:v>42.3</c:v>
                </c:pt>
                <c:pt idx="1117">
                  <c:v>42.3</c:v>
                </c:pt>
                <c:pt idx="1118">
                  <c:v>42.8</c:v>
                </c:pt>
                <c:pt idx="1119">
                  <c:v>42.8</c:v>
                </c:pt>
                <c:pt idx="1120">
                  <c:v>42.8</c:v>
                </c:pt>
                <c:pt idx="1121">
                  <c:v>42.8</c:v>
                </c:pt>
                <c:pt idx="1122">
                  <c:v>42.8</c:v>
                </c:pt>
                <c:pt idx="1123">
                  <c:v>42.8</c:v>
                </c:pt>
                <c:pt idx="1124">
                  <c:v>42.8</c:v>
                </c:pt>
                <c:pt idx="1125">
                  <c:v>42.8</c:v>
                </c:pt>
                <c:pt idx="1126">
                  <c:v>43.1</c:v>
                </c:pt>
                <c:pt idx="1127">
                  <c:v>43.1</c:v>
                </c:pt>
                <c:pt idx="1128">
                  <c:v>43.1</c:v>
                </c:pt>
                <c:pt idx="1129">
                  <c:v>43.1</c:v>
                </c:pt>
                <c:pt idx="1130">
                  <c:v>43.1</c:v>
                </c:pt>
                <c:pt idx="1131">
                  <c:v>43.1</c:v>
                </c:pt>
                <c:pt idx="1132">
                  <c:v>43.1</c:v>
                </c:pt>
                <c:pt idx="1133">
                  <c:v>43.1</c:v>
                </c:pt>
                <c:pt idx="1134">
                  <c:v>43.1</c:v>
                </c:pt>
                <c:pt idx="1135">
                  <c:v>43.2</c:v>
                </c:pt>
                <c:pt idx="1136">
                  <c:v>43.2</c:v>
                </c:pt>
                <c:pt idx="1137">
                  <c:v>43.2</c:v>
                </c:pt>
                <c:pt idx="1138">
                  <c:v>43.2</c:v>
                </c:pt>
                <c:pt idx="1139">
                  <c:v>43.2</c:v>
                </c:pt>
                <c:pt idx="1140">
                  <c:v>43.2</c:v>
                </c:pt>
                <c:pt idx="1141">
                  <c:v>43.2</c:v>
                </c:pt>
                <c:pt idx="1142">
                  <c:v>43.2</c:v>
                </c:pt>
                <c:pt idx="1143">
                  <c:v>43.2</c:v>
                </c:pt>
                <c:pt idx="1144">
                  <c:v>43.2</c:v>
                </c:pt>
                <c:pt idx="1145">
                  <c:v>43.2</c:v>
                </c:pt>
                <c:pt idx="1146">
                  <c:v>43.2</c:v>
                </c:pt>
                <c:pt idx="1147">
                  <c:v>43.2</c:v>
                </c:pt>
                <c:pt idx="1148">
                  <c:v>43.2</c:v>
                </c:pt>
                <c:pt idx="1149">
                  <c:v>43.2</c:v>
                </c:pt>
                <c:pt idx="1150">
                  <c:v>43.2</c:v>
                </c:pt>
                <c:pt idx="1151">
                  <c:v>43.2</c:v>
                </c:pt>
                <c:pt idx="1152">
                  <c:v>43.2</c:v>
                </c:pt>
                <c:pt idx="1153">
                  <c:v>43.2</c:v>
                </c:pt>
                <c:pt idx="1154">
                  <c:v>43.2</c:v>
                </c:pt>
                <c:pt idx="1155">
                  <c:v>43.2</c:v>
                </c:pt>
                <c:pt idx="1156">
                  <c:v>43.2</c:v>
                </c:pt>
                <c:pt idx="1157">
                  <c:v>43.2</c:v>
                </c:pt>
                <c:pt idx="1158">
                  <c:v>43.2</c:v>
                </c:pt>
                <c:pt idx="1159">
                  <c:v>43</c:v>
                </c:pt>
                <c:pt idx="1160">
                  <c:v>43</c:v>
                </c:pt>
                <c:pt idx="1161">
                  <c:v>43</c:v>
                </c:pt>
                <c:pt idx="1162">
                  <c:v>43</c:v>
                </c:pt>
                <c:pt idx="1163">
                  <c:v>43</c:v>
                </c:pt>
                <c:pt idx="1164">
                  <c:v>43</c:v>
                </c:pt>
                <c:pt idx="1165">
                  <c:v>43</c:v>
                </c:pt>
                <c:pt idx="1166">
                  <c:v>43</c:v>
                </c:pt>
                <c:pt idx="1167">
                  <c:v>42.8</c:v>
                </c:pt>
                <c:pt idx="1168">
                  <c:v>42.8</c:v>
                </c:pt>
                <c:pt idx="1169">
                  <c:v>42.8</c:v>
                </c:pt>
                <c:pt idx="1170">
                  <c:v>42.8</c:v>
                </c:pt>
                <c:pt idx="1171">
                  <c:v>42.8</c:v>
                </c:pt>
                <c:pt idx="1172">
                  <c:v>42.8</c:v>
                </c:pt>
                <c:pt idx="1173">
                  <c:v>42.8</c:v>
                </c:pt>
                <c:pt idx="1174">
                  <c:v>42.8</c:v>
                </c:pt>
                <c:pt idx="1175">
                  <c:v>42.8</c:v>
                </c:pt>
                <c:pt idx="1176">
                  <c:v>42.5</c:v>
                </c:pt>
                <c:pt idx="1177">
                  <c:v>42.5</c:v>
                </c:pt>
                <c:pt idx="1178">
                  <c:v>42.5</c:v>
                </c:pt>
                <c:pt idx="1179">
                  <c:v>42.5</c:v>
                </c:pt>
                <c:pt idx="1180">
                  <c:v>42.5</c:v>
                </c:pt>
                <c:pt idx="1181">
                  <c:v>42.5</c:v>
                </c:pt>
                <c:pt idx="1182">
                  <c:v>42.5</c:v>
                </c:pt>
                <c:pt idx="1183">
                  <c:v>42.5</c:v>
                </c:pt>
                <c:pt idx="1184">
                  <c:v>42.2</c:v>
                </c:pt>
                <c:pt idx="1185">
                  <c:v>42.2</c:v>
                </c:pt>
                <c:pt idx="1186">
                  <c:v>42.2</c:v>
                </c:pt>
                <c:pt idx="1187">
                  <c:v>42.2</c:v>
                </c:pt>
                <c:pt idx="1188">
                  <c:v>42.2</c:v>
                </c:pt>
                <c:pt idx="1189">
                  <c:v>42.2</c:v>
                </c:pt>
                <c:pt idx="1190">
                  <c:v>42.2</c:v>
                </c:pt>
                <c:pt idx="1191">
                  <c:v>42.2</c:v>
                </c:pt>
                <c:pt idx="1192">
                  <c:v>41.9</c:v>
                </c:pt>
                <c:pt idx="1193">
                  <c:v>41.9</c:v>
                </c:pt>
                <c:pt idx="1194">
                  <c:v>41.9</c:v>
                </c:pt>
                <c:pt idx="1195">
                  <c:v>41.9</c:v>
                </c:pt>
                <c:pt idx="1196">
                  <c:v>41.9</c:v>
                </c:pt>
                <c:pt idx="1197">
                  <c:v>41.9</c:v>
                </c:pt>
                <c:pt idx="1198">
                  <c:v>41.9</c:v>
                </c:pt>
                <c:pt idx="1199">
                  <c:v>41.9</c:v>
                </c:pt>
                <c:pt idx="1200">
                  <c:v>41.6</c:v>
                </c:pt>
                <c:pt idx="1201">
                  <c:v>41.6</c:v>
                </c:pt>
                <c:pt idx="1202">
                  <c:v>41.6</c:v>
                </c:pt>
                <c:pt idx="1203">
                  <c:v>41.6</c:v>
                </c:pt>
                <c:pt idx="1204">
                  <c:v>41.6</c:v>
                </c:pt>
                <c:pt idx="1205">
                  <c:v>41.6</c:v>
                </c:pt>
                <c:pt idx="1206">
                  <c:v>41.6</c:v>
                </c:pt>
                <c:pt idx="1207">
                  <c:v>41.6</c:v>
                </c:pt>
                <c:pt idx="1208">
                  <c:v>41.2</c:v>
                </c:pt>
                <c:pt idx="1209">
                  <c:v>41.2</c:v>
                </c:pt>
                <c:pt idx="1210">
                  <c:v>41.2</c:v>
                </c:pt>
                <c:pt idx="1211">
                  <c:v>41.2</c:v>
                </c:pt>
                <c:pt idx="1212">
                  <c:v>41.2</c:v>
                </c:pt>
                <c:pt idx="1213">
                  <c:v>41.2</c:v>
                </c:pt>
                <c:pt idx="1214">
                  <c:v>41.2</c:v>
                </c:pt>
                <c:pt idx="1215">
                  <c:v>41.2</c:v>
                </c:pt>
                <c:pt idx="1216">
                  <c:v>41</c:v>
                </c:pt>
                <c:pt idx="1217">
                  <c:v>41</c:v>
                </c:pt>
                <c:pt idx="1218">
                  <c:v>41</c:v>
                </c:pt>
                <c:pt idx="1219">
                  <c:v>41</c:v>
                </c:pt>
                <c:pt idx="1220">
                  <c:v>41</c:v>
                </c:pt>
                <c:pt idx="1221">
                  <c:v>41</c:v>
                </c:pt>
                <c:pt idx="1222">
                  <c:v>41</c:v>
                </c:pt>
                <c:pt idx="1223">
                  <c:v>41</c:v>
                </c:pt>
                <c:pt idx="1224">
                  <c:v>41</c:v>
                </c:pt>
                <c:pt idx="1225">
                  <c:v>40.6</c:v>
                </c:pt>
                <c:pt idx="1226">
                  <c:v>40.6</c:v>
                </c:pt>
                <c:pt idx="1227">
                  <c:v>40.6</c:v>
                </c:pt>
                <c:pt idx="1228">
                  <c:v>40.6</c:v>
                </c:pt>
                <c:pt idx="1229">
                  <c:v>40.6</c:v>
                </c:pt>
                <c:pt idx="1230">
                  <c:v>40.6</c:v>
                </c:pt>
                <c:pt idx="1231">
                  <c:v>40.6</c:v>
                </c:pt>
                <c:pt idx="1232">
                  <c:v>40.6</c:v>
                </c:pt>
                <c:pt idx="1233">
                  <c:v>40.299999999999997</c:v>
                </c:pt>
                <c:pt idx="1234">
                  <c:v>40.299999999999997</c:v>
                </c:pt>
                <c:pt idx="1235">
                  <c:v>40.299999999999997</c:v>
                </c:pt>
                <c:pt idx="1236">
                  <c:v>40.299999999999997</c:v>
                </c:pt>
                <c:pt idx="1237">
                  <c:v>40.299999999999997</c:v>
                </c:pt>
                <c:pt idx="1238">
                  <c:v>40.299999999999997</c:v>
                </c:pt>
                <c:pt idx="1239">
                  <c:v>40.299999999999997</c:v>
                </c:pt>
                <c:pt idx="1240">
                  <c:v>40.299999999999997</c:v>
                </c:pt>
                <c:pt idx="1241">
                  <c:v>40.1</c:v>
                </c:pt>
                <c:pt idx="1242">
                  <c:v>40.1</c:v>
                </c:pt>
                <c:pt idx="1243">
                  <c:v>40.1</c:v>
                </c:pt>
                <c:pt idx="1244">
                  <c:v>40.1</c:v>
                </c:pt>
                <c:pt idx="1245">
                  <c:v>40.1</c:v>
                </c:pt>
                <c:pt idx="1246">
                  <c:v>40.1</c:v>
                </c:pt>
                <c:pt idx="1247">
                  <c:v>40.1</c:v>
                </c:pt>
                <c:pt idx="1248">
                  <c:v>40.1</c:v>
                </c:pt>
                <c:pt idx="1249">
                  <c:v>39.799999999999997</c:v>
                </c:pt>
                <c:pt idx="1250">
                  <c:v>39.799999999999997</c:v>
                </c:pt>
                <c:pt idx="1251">
                  <c:v>39.799999999999997</c:v>
                </c:pt>
                <c:pt idx="1252">
                  <c:v>39.799999999999997</c:v>
                </c:pt>
                <c:pt idx="1253">
                  <c:v>39.799999999999997</c:v>
                </c:pt>
                <c:pt idx="1254">
                  <c:v>39.799999999999997</c:v>
                </c:pt>
                <c:pt idx="1255">
                  <c:v>39.799999999999997</c:v>
                </c:pt>
                <c:pt idx="1256">
                  <c:v>39.799999999999997</c:v>
                </c:pt>
                <c:pt idx="1257">
                  <c:v>39.5</c:v>
                </c:pt>
                <c:pt idx="1258">
                  <c:v>39.5</c:v>
                </c:pt>
                <c:pt idx="1259">
                  <c:v>39.5</c:v>
                </c:pt>
                <c:pt idx="1260">
                  <c:v>39.5</c:v>
                </c:pt>
                <c:pt idx="1261">
                  <c:v>39.5</c:v>
                </c:pt>
                <c:pt idx="1262">
                  <c:v>39.5</c:v>
                </c:pt>
                <c:pt idx="1263">
                  <c:v>39.5</c:v>
                </c:pt>
                <c:pt idx="1264">
                  <c:v>39.5</c:v>
                </c:pt>
                <c:pt idx="1265">
                  <c:v>39.5</c:v>
                </c:pt>
                <c:pt idx="1266">
                  <c:v>39.200000000000003</c:v>
                </c:pt>
                <c:pt idx="1267">
                  <c:v>39.200000000000003</c:v>
                </c:pt>
                <c:pt idx="1268">
                  <c:v>39.200000000000003</c:v>
                </c:pt>
                <c:pt idx="1269">
                  <c:v>39.200000000000003</c:v>
                </c:pt>
                <c:pt idx="1270">
                  <c:v>39.200000000000003</c:v>
                </c:pt>
                <c:pt idx="1271">
                  <c:v>39.200000000000003</c:v>
                </c:pt>
                <c:pt idx="1272">
                  <c:v>39.200000000000003</c:v>
                </c:pt>
                <c:pt idx="1273">
                  <c:v>39.200000000000003</c:v>
                </c:pt>
                <c:pt idx="1274">
                  <c:v>38.9</c:v>
                </c:pt>
                <c:pt idx="1275">
                  <c:v>38.9</c:v>
                </c:pt>
                <c:pt idx="1276">
                  <c:v>38.9</c:v>
                </c:pt>
                <c:pt idx="1277">
                  <c:v>38.9</c:v>
                </c:pt>
                <c:pt idx="1278">
                  <c:v>38.9</c:v>
                </c:pt>
                <c:pt idx="1279">
                  <c:v>38.9</c:v>
                </c:pt>
                <c:pt idx="1280">
                  <c:v>38.9</c:v>
                </c:pt>
                <c:pt idx="1281">
                  <c:v>38.9</c:v>
                </c:pt>
                <c:pt idx="1282">
                  <c:v>38.9</c:v>
                </c:pt>
                <c:pt idx="1283">
                  <c:v>38.9</c:v>
                </c:pt>
                <c:pt idx="1284">
                  <c:v>38.9</c:v>
                </c:pt>
                <c:pt idx="1285">
                  <c:v>38.9</c:v>
                </c:pt>
                <c:pt idx="1286">
                  <c:v>38.9</c:v>
                </c:pt>
                <c:pt idx="1287">
                  <c:v>38.9</c:v>
                </c:pt>
                <c:pt idx="1288">
                  <c:v>38.9</c:v>
                </c:pt>
                <c:pt idx="1289">
                  <c:v>38.9</c:v>
                </c:pt>
                <c:pt idx="1290">
                  <c:v>38.799999999999997</c:v>
                </c:pt>
                <c:pt idx="1291">
                  <c:v>38.799999999999997</c:v>
                </c:pt>
                <c:pt idx="1292">
                  <c:v>38.799999999999997</c:v>
                </c:pt>
                <c:pt idx="1293">
                  <c:v>38.799999999999997</c:v>
                </c:pt>
                <c:pt idx="1294">
                  <c:v>38.799999999999997</c:v>
                </c:pt>
                <c:pt idx="1295">
                  <c:v>38.799999999999997</c:v>
                </c:pt>
                <c:pt idx="1296">
                  <c:v>38.799999999999997</c:v>
                </c:pt>
                <c:pt idx="1297">
                  <c:v>38.799999999999997</c:v>
                </c:pt>
                <c:pt idx="1298">
                  <c:v>38.799999999999997</c:v>
                </c:pt>
                <c:pt idx="1299">
                  <c:v>38.799999999999997</c:v>
                </c:pt>
                <c:pt idx="1300">
                  <c:v>38.799999999999997</c:v>
                </c:pt>
                <c:pt idx="1301">
                  <c:v>38.799999999999997</c:v>
                </c:pt>
                <c:pt idx="1302">
                  <c:v>38.799999999999997</c:v>
                </c:pt>
                <c:pt idx="1303">
                  <c:v>38.799999999999997</c:v>
                </c:pt>
                <c:pt idx="1304">
                  <c:v>38.799999999999997</c:v>
                </c:pt>
                <c:pt idx="1305">
                  <c:v>38.799999999999997</c:v>
                </c:pt>
                <c:pt idx="1306">
                  <c:v>39</c:v>
                </c:pt>
                <c:pt idx="1307">
                  <c:v>39</c:v>
                </c:pt>
                <c:pt idx="1308">
                  <c:v>39</c:v>
                </c:pt>
                <c:pt idx="1309">
                  <c:v>39</c:v>
                </c:pt>
                <c:pt idx="1310">
                  <c:v>39</c:v>
                </c:pt>
                <c:pt idx="1311">
                  <c:v>39</c:v>
                </c:pt>
                <c:pt idx="1312">
                  <c:v>39</c:v>
                </c:pt>
                <c:pt idx="1313">
                  <c:v>39</c:v>
                </c:pt>
                <c:pt idx="1314">
                  <c:v>39</c:v>
                </c:pt>
                <c:pt idx="1315">
                  <c:v>39.299999999999997</c:v>
                </c:pt>
                <c:pt idx="1316">
                  <c:v>39.299999999999997</c:v>
                </c:pt>
                <c:pt idx="1317">
                  <c:v>39.299999999999997</c:v>
                </c:pt>
                <c:pt idx="1318">
                  <c:v>39.299999999999997</c:v>
                </c:pt>
                <c:pt idx="1319">
                  <c:v>39.299999999999997</c:v>
                </c:pt>
                <c:pt idx="1320">
                  <c:v>39.299999999999997</c:v>
                </c:pt>
                <c:pt idx="1321">
                  <c:v>39.299999999999997</c:v>
                </c:pt>
                <c:pt idx="1322">
                  <c:v>39.299999999999997</c:v>
                </c:pt>
                <c:pt idx="1323">
                  <c:v>39.700000000000003</c:v>
                </c:pt>
                <c:pt idx="1324">
                  <c:v>39.700000000000003</c:v>
                </c:pt>
                <c:pt idx="1325">
                  <c:v>39.700000000000003</c:v>
                </c:pt>
                <c:pt idx="1326">
                  <c:v>39.700000000000003</c:v>
                </c:pt>
                <c:pt idx="1327">
                  <c:v>39.700000000000003</c:v>
                </c:pt>
                <c:pt idx="1328">
                  <c:v>39.700000000000003</c:v>
                </c:pt>
                <c:pt idx="1329">
                  <c:v>39.700000000000003</c:v>
                </c:pt>
                <c:pt idx="1330">
                  <c:v>39.700000000000003</c:v>
                </c:pt>
                <c:pt idx="1331">
                  <c:v>40.4</c:v>
                </c:pt>
                <c:pt idx="1332">
                  <c:v>40.4</c:v>
                </c:pt>
                <c:pt idx="1333">
                  <c:v>40.4</c:v>
                </c:pt>
                <c:pt idx="1334">
                  <c:v>40.4</c:v>
                </c:pt>
                <c:pt idx="1335">
                  <c:v>40.4</c:v>
                </c:pt>
                <c:pt idx="1336">
                  <c:v>40.4</c:v>
                </c:pt>
                <c:pt idx="1337">
                  <c:v>40.4</c:v>
                </c:pt>
                <c:pt idx="1338">
                  <c:v>40.4</c:v>
                </c:pt>
                <c:pt idx="1339">
                  <c:v>41</c:v>
                </c:pt>
                <c:pt idx="1340">
                  <c:v>41</c:v>
                </c:pt>
                <c:pt idx="1341">
                  <c:v>41</c:v>
                </c:pt>
                <c:pt idx="1342">
                  <c:v>41</c:v>
                </c:pt>
                <c:pt idx="1343">
                  <c:v>41</c:v>
                </c:pt>
                <c:pt idx="1344">
                  <c:v>41</c:v>
                </c:pt>
                <c:pt idx="1345">
                  <c:v>41</c:v>
                </c:pt>
                <c:pt idx="1346">
                  <c:v>41</c:v>
                </c:pt>
                <c:pt idx="1347">
                  <c:v>41.6</c:v>
                </c:pt>
                <c:pt idx="1348">
                  <c:v>41.6</c:v>
                </c:pt>
                <c:pt idx="1349">
                  <c:v>41.6</c:v>
                </c:pt>
                <c:pt idx="1350">
                  <c:v>41.6</c:v>
                </c:pt>
                <c:pt idx="1351">
                  <c:v>41.6</c:v>
                </c:pt>
                <c:pt idx="1352">
                  <c:v>41.6</c:v>
                </c:pt>
                <c:pt idx="1353">
                  <c:v>41.6</c:v>
                </c:pt>
                <c:pt idx="1354">
                  <c:v>41.6</c:v>
                </c:pt>
                <c:pt idx="1355">
                  <c:v>41.6</c:v>
                </c:pt>
                <c:pt idx="1356">
                  <c:v>42.1</c:v>
                </c:pt>
                <c:pt idx="1357">
                  <c:v>42.1</c:v>
                </c:pt>
                <c:pt idx="1358">
                  <c:v>42.1</c:v>
                </c:pt>
                <c:pt idx="1359">
                  <c:v>42.1</c:v>
                </c:pt>
                <c:pt idx="1360">
                  <c:v>42.1</c:v>
                </c:pt>
                <c:pt idx="1361">
                  <c:v>42.1</c:v>
                </c:pt>
                <c:pt idx="1362">
                  <c:v>42.1</c:v>
                </c:pt>
                <c:pt idx="1363">
                  <c:v>42.1</c:v>
                </c:pt>
                <c:pt idx="1364">
                  <c:v>42.6</c:v>
                </c:pt>
                <c:pt idx="1365">
                  <c:v>42.6</c:v>
                </c:pt>
                <c:pt idx="1366">
                  <c:v>42.6</c:v>
                </c:pt>
                <c:pt idx="1367">
                  <c:v>42.6</c:v>
                </c:pt>
                <c:pt idx="1368">
                  <c:v>42.6</c:v>
                </c:pt>
                <c:pt idx="1369">
                  <c:v>42.6</c:v>
                </c:pt>
                <c:pt idx="1370">
                  <c:v>42.6</c:v>
                </c:pt>
                <c:pt idx="1371">
                  <c:v>42.6</c:v>
                </c:pt>
                <c:pt idx="1372">
                  <c:v>43</c:v>
                </c:pt>
                <c:pt idx="1373">
                  <c:v>43</c:v>
                </c:pt>
                <c:pt idx="1374">
                  <c:v>43</c:v>
                </c:pt>
                <c:pt idx="1375">
                  <c:v>43</c:v>
                </c:pt>
                <c:pt idx="1376">
                  <c:v>43</c:v>
                </c:pt>
                <c:pt idx="1377">
                  <c:v>43</c:v>
                </c:pt>
                <c:pt idx="1378">
                  <c:v>43</c:v>
                </c:pt>
                <c:pt idx="1379">
                  <c:v>43</c:v>
                </c:pt>
                <c:pt idx="1380">
                  <c:v>43.3</c:v>
                </c:pt>
                <c:pt idx="1381">
                  <c:v>43.3</c:v>
                </c:pt>
                <c:pt idx="1382">
                  <c:v>43.3</c:v>
                </c:pt>
                <c:pt idx="1383">
                  <c:v>43.3</c:v>
                </c:pt>
                <c:pt idx="1384">
                  <c:v>43.3</c:v>
                </c:pt>
                <c:pt idx="1385">
                  <c:v>43.3</c:v>
                </c:pt>
                <c:pt idx="1386">
                  <c:v>43.3</c:v>
                </c:pt>
                <c:pt idx="1387">
                  <c:v>43.3</c:v>
                </c:pt>
                <c:pt idx="1388">
                  <c:v>43.4</c:v>
                </c:pt>
                <c:pt idx="1389">
                  <c:v>43.4</c:v>
                </c:pt>
                <c:pt idx="1390">
                  <c:v>43.4</c:v>
                </c:pt>
                <c:pt idx="1391">
                  <c:v>43.4</c:v>
                </c:pt>
                <c:pt idx="1392">
                  <c:v>43.4</c:v>
                </c:pt>
                <c:pt idx="1393">
                  <c:v>43.4</c:v>
                </c:pt>
                <c:pt idx="1394">
                  <c:v>43.4</c:v>
                </c:pt>
                <c:pt idx="1395">
                  <c:v>43.4</c:v>
                </c:pt>
                <c:pt idx="1396">
                  <c:v>43.4</c:v>
                </c:pt>
                <c:pt idx="1397">
                  <c:v>43.4</c:v>
                </c:pt>
                <c:pt idx="1398">
                  <c:v>43.4</c:v>
                </c:pt>
                <c:pt idx="1399">
                  <c:v>43.4</c:v>
                </c:pt>
                <c:pt idx="1400">
                  <c:v>43.4</c:v>
                </c:pt>
                <c:pt idx="1401">
                  <c:v>43.4</c:v>
                </c:pt>
                <c:pt idx="1402">
                  <c:v>43.4</c:v>
                </c:pt>
                <c:pt idx="1403">
                  <c:v>43.4</c:v>
                </c:pt>
                <c:pt idx="1404">
                  <c:v>43.4</c:v>
                </c:pt>
                <c:pt idx="1405">
                  <c:v>43.3</c:v>
                </c:pt>
                <c:pt idx="1406">
                  <c:v>43.3</c:v>
                </c:pt>
                <c:pt idx="1407">
                  <c:v>43.3</c:v>
                </c:pt>
                <c:pt idx="1408">
                  <c:v>43.3</c:v>
                </c:pt>
                <c:pt idx="1409">
                  <c:v>43.3</c:v>
                </c:pt>
                <c:pt idx="1410">
                  <c:v>43.3</c:v>
                </c:pt>
                <c:pt idx="1411">
                  <c:v>43.3</c:v>
                </c:pt>
                <c:pt idx="1412">
                  <c:v>43.3</c:v>
                </c:pt>
                <c:pt idx="1413">
                  <c:v>43.1</c:v>
                </c:pt>
                <c:pt idx="1414">
                  <c:v>43.1</c:v>
                </c:pt>
                <c:pt idx="1415">
                  <c:v>43.1</c:v>
                </c:pt>
                <c:pt idx="1416">
                  <c:v>43.1</c:v>
                </c:pt>
                <c:pt idx="1417">
                  <c:v>43.1</c:v>
                </c:pt>
                <c:pt idx="1418">
                  <c:v>43.1</c:v>
                </c:pt>
                <c:pt idx="1419">
                  <c:v>43.1</c:v>
                </c:pt>
                <c:pt idx="1420">
                  <c:v>43.1</c:v>
                </c:pt>
                <c:pt idx="1421">
                  <c:v>42.8</c:v>
                </c:pt>
                <c:pt idx="1422">
                  <c:v>42.8</c:v>
                </c:pt>
                <c:pt idx="1423">
                  <c:v>42.8</c:v>
                </c:pt>
                <c:pt idx="1424">
                  <c:v>42.8</c:v>
                </c:pt>
                <c:pt idx="1425">
                  <c:v>42.8</c:v>
                </c:pt>
                <c:pt idx="1426">
                  <c:v>42.8</c:v>
                </c:pt>
                <c:pt idx="1427">
                  <c:v>42.8</c:v>
                </c:pt>
                <c:pt idx="1428">
                  <c:v>42.8</c:v>
                </c:pt>
                <c:pt idx="1429">
                  <c:v>42.5</c:v>
                </c:pt>
                <c:pt idx="1430">
                  <c:v>42.5</c:v>
                </c:pt>
                <c:pt idx="1431">
                  <c:v>42.5</c:v>
                </c:pt>
                <c:pt idx="1432">
                  <c:v>42.5</c:v>
                </c:pt>
                <c:pt idx="1433">
                  <c:v>42.5</c:v>
                </c:pt>
                <c:pt idx="1434">
                  <c:v>42.5</c:v>
                </c:pt>
                <c:pt idx="1435">
                  <c:v>42.5</c:v>
                </c:pt>
                <c:pt idx="1436">
                  <c:v>42.5</c:v>
                </c:pt>
                <c:pt idx="1437">
                  <c:v>42.2</c:v>
                </c:pt>
                <c:pt idx="1438">
                  <c:v>42.2</c:v>
                </c:pt>
                <c:pt idx="1439">
                  <c:v>42.2</c:v>
                </c:pt>
                <c:pt idx="1440">
                  <c:v>42.2</c:v>
                </c:pt>
                <c:pt idx="1441">
                  <c:v>42.2</c:v>
                </c:pt>
                <c:pt idx="1442">
                  <c:v>42.2</c:v>
                </c:pt>
                <c:pt idx="1443">
                  <c:v>42.2</c:v>
                </c:pt>
                <c:pt idx="1444">
                  <c:v>42.2</c:v>
                </c:pt>
                <c:pt idx="1445">
                  <c:v>42.2</c:v>
                </c:pt>
                <c:pt idx="1446">
                  <c:v>41.8</c:v>
                </c:pt>
                <c:pt idx="1447">
                  <c:v>41.8</c:v>
                </c:pt>
                <c:pt idx="1448">
                  <c:v>41.8</c:v>
                </c:pt>
                <c:pt idx="1449">
                  <c:v>41.8</c:v>
                </c:pt>
                <c:pt idx="1450">
                  <c:v>41.8</c:v>
                </c:pt>
                <c:pt idx="1451">
                  <c:v>41.8</c:v>
                </c:pt>
                <c:pt idx="1452">
                  <c:v>41.8</c:v>
                </c:pt>
                <c:pt idx="1453">
                  <c:v>41.8</c:v>
                </c:pt>
                <c:pt idx="1454">
                  <c:v>41.5</c:v>
                </c:pt>
                <c:pt idx="1455">
                  <c:v>41.5</c:v>
                </c:pt>
                <c:pt idx="1456">
                  <c:v>41.5</c:v>
                </c:pt>
                <c:pt idx="1457">
                  <c:v>41.5</c:v>
                </c:pt>
                <c:pt idx="1458">
                  <c:v>41.5</c:v>
                </c:pt>
                <c:pt idx="1459">
                  <c:v>41.5</c:v>
                </c:pt>
                <c:pt idx="1460">
                  <c:v>41.5</c:v>
                </c:pt>
                <c:pt idx="1461">
                  <c:v>41.5</c:v>
                </c:pt>
                <c:pt idx="1462">
                  <c:v>41.2</c:v>
                </c:pt>
                <c:pt idx="1463">
                  <c:v>41.2</c:v>
                </c:pt>
                <c:pt idx="1464">
                  <c:v>41.2</c:v>
                </c:pt>
                <c:pt idx="1465">
                  <c:v>41.2</c:v>
                </c:pt>
                <c:pt idx="1466">
                  <c:v>41.2</c:v>
                </c:pt>
                <c:pt idx="1467">
                  <c:v>41.2</c:v>
                </c:pt>
                <c:pt idx="1468">
                  <c:v>41.2</c:v>
                </c:pt>
                <c:pt idx="1469">
                  <c:v>41.2</c:v>
                </c:pt>
                <c:pt idx="1470">
                  <c:v>40.9</c:v>
                </c:pt>
                <c:pt idx="1471">
                  <c:v>40.9</c:v>
                </c:pt>
                <c:pt idx="1472">
                  <c:v>40.9</c:v>
                </c:pt>
                <c:pt idx="1473">
                  <c:v>40.9</c:v>
                </c:pt>
                <c:pt idx="1474">
                  <c:v>40.9</c:v>
                </c:pt>
                <c:pt idx="1475">
                  <c:v>40.9</c:v>
                </c:pt>
                <c:pt idx="1476">
                  <c:v>40.9</c:v>
                </c:pt>
                <c:pt idx="1477">
                  <c:v>40.9</c:v>
                </c:pt>
                <c:pt idx="1478">
                  <c:v>40.6</c:v>
                </c:pt>
                <c:pt idx="1479">
                  <c:v>40.6</c:v>
                </c:pt>
                <c:pt idx="1480">
                  <c:v>40.6</c:v>
                </c:pt>
                <c:pt idx="1481">
                  <c:v>40.6</c:v>
                </c:pt>
                <c:pt idx="1482">
                  <c:v>40.6</c:v>
                </c:pt>
                <c:pt idx="1483">
                  <c:v>40.6</c:v>
                </c:pt>
                <c:pt idx="1484">
                  <c:v>40.6</c:v>
                </c:pt>
                <c:pt idx="1485">
                  <c:v>40.6</c:v>
                </c:pt>
                <c:pt idx="1486">
                  <c:v>40.299999999999997</c:v>
                </c:pt>
                <c:pt idx="1487">
                  <c:v>40.299999999999997</c:v>
                </c:pt>
                <c:pt idx="1488">
                  <c:v>40.299999999999997</c:v>
                </c:pt>
                <c:pt idx="1489">
                  <c:v>40.299999999999997</c:v>
                </c:pt>
                <c:pt idx="1490">
                  <c:v>40.299999999999997</c:v>
                </c:pt>
                <c:pt idx="1491">
                  <c:v>40.299999999999997</c:v>
                </c:pt>
                <c:pt idx="1492">
                  <c:v>40.299999999999997</c:v>
                </c:pt>
                <c:pt idx="1493">
                  <c:v>40.299999999999997</c:v>
                </c:pt>
                <c:pt idx="1494">
                  <c:v>40.299999999999997</c:v>
                </c:pt>
                <c:pt idx="1495">
                  <c:v>40</c:v>
                </c:pt>
                <c:pt idx="1496">
                  <c:v>40</c:v>
                </c:pt>
                <c:pt idx="1497">
                  <c:v>40</c:v>
                </c:pt>
                <c:pt idx="1498">
                  <c:v>40</c:v>
                </c:pt>
                <c:pt idx="1499">
                  <c:v>40</c:v>
                </c:pt>
                <c:pt idx="1500">
                  <c:v>40</c:v>
                </c:pt>
                <c:pt idx="1501">
                  <c:v>40</c:v>
                </c:pt>
                <c:pt idx="1502">
                  <c:v>40</c:v>
                </c:pt>
                <c:pt idx="1503">
                  <c:v>39.799999999999997</c:v>
                </c:pt>
                <c:pt idx="1504">
                  <c:v>39.799999999999997</c:v>
                </c:pt>
                <c:pt idx="1505">
                  <c:v>39.799999999999997</c:v>
                </c:pt>
                <c:pt idx="1506">
                  <c:v>39.799999999999997</c:v>
                </c:pt>
                <c:pt idx="1507">
                  <c:v>39.799999999999997</c:v>
                </c:pt>
                <c:pt idx="1508">
                  <c:v>39.799999999999997</c:v>
                </c:pt>
                <c:pt idx="1509">
                  <c:v>39.799999999999997</c:v>
                </c:pt>
                <c:pt idx="1510">
                  <c:v>39.799999999999997</c:v>
                </c:pt>
                <c:pt idx="1511">
                  <c:v>39.5</c:v>
                </c:pt>
                <c:pt idx="1512">
                  <c:v>39.5</c:v>
                </c:pt>
                <c:pt idx="1513">
                  <c:v>39.5</c:v>
                </c:pt>
                <c:pt idx="1514">
                  <c:v>39.5</c:v>
                </c:pt>
                <c:pt idx="1515">
                  <c:v>39.5</c:v>
                </c:pt>
                <c:pt idx="1516">
                  <c:v>39.5</c:v>
                </c:pt>
                <c:pt idx="1517">
                  <c:v>39.5</c:v>
                </c:pt>
                <c:pt idx="1518">
                  <c:v>39.5</c:v>
                </c:pt>
                <c:pt idx="1519">
                  <c:v>39.200000000000003</c:v>
                </c:pt>
                <c:pt idx="1520">
                  <c:v>39.200000000000003</c:v>
                </c:pt>
                <c:pt idx="1521">
                  <c:v>39.200000000000003</c:v>
                </c:pt>
                <c:pt idx="1522">
                  <c:v>39.200000000000003</c:v>
                </c:pt>
                <c:pt idx="1523">
                  <c:v>39.200000000000003</c:v>
                </c:pt>
                <c:pt idx="1524">
                  <c:v>39.200000000000003</c:v>
                </c:pt>
                <c:pt idx="1525">
                  <c:v>39.200000000000003</c:v>
                </c:pt>
                <c:pt idx="1526">
                  <c:v>39.200000000000003</c:v>
                </c:pt>
                <c:pt idx="1527">
                  <c:v>38.9</c:v>
                </c:pt>
                <c:pt idx="1528">
                  <c:v>38.9</c:v>
                </c:pt>
                <c:pt idx="1529">
                  <c:v>38.9</c:v>
                </c:pt>
                <c:pt idx="1530">
                  <c:v>38.9</c:v>
                </c:pt>
                <c:pt idx="1531">
                  <c:v>38.9</c:v>
                </c:pt>
                <c:pt idx="1532">
                  <c:v>38.9</c:v>
                </c:pt>
                <c:pt idx="1533">
                  <c:v>38.9</c:v>
                </c:pt>
                <c:pt idx="1534">
                  <c:v>38.9</c:v>
                </c:pt>
                <c:pt idx="1535">
                  <c:v>38.9</c:v>
                </c:pt>
                <c:pt idx="1536">
                  <c:v>38.700000000000003</c:v>
                </c:pt>
                <c:pt idx="1537">
                  <c:v>38.700000000000003</c:v>
                </c:pt>
                <c:pt idx="1538">
                  <c:v>38.700000000000003</c:v>
                </c:pt>
                <c:pt idx="1539">
                  <c:v>38.700000000000003</c:v>
                </c:pt>
                <c:pt idx="1540">
                  <c:v>38.700000000000003</c:v>
                </c:pt>
                <c:pt idx="1541">
                  <c:v>38.700000000000003</c:v>
                </c:pt>
                <c:pt idx="1542">
                  <c:v>38.700000000000003</c:v>
                </c:pt>
                <c:pt idx="1543">
                  <c:v>38.700000000000003</c:v>
                </c:pt>
                <c:pt idx="1544">
                  <c:v>38.700000000000003</c:v>
                </c:pt>
                <c:pt idx="1545">
                  <c:v>38.700000000000003</c:v>
                </c:pt>
                <c:pt idx="1546">
                  <c:v>38.700000000000003</c:v>
                </c:pt>
                <c:pt idx="1547">
                  <c:v>38.700000000000003</c:v>
                </c:pt>
                <c:pt idx="1548">
                  <c:v>38.700000000000003</c:v>
                </c:pt>
                <c:pt idx="1549">
                  <c:v>38.700000000000003</c:v>
                </c:pt>
                <c:pt idx="1550">
                  <c:v>38.700000000000003</c:v>
                </c:pt>
                <c:pt idx="1551">
                  <c:v>38.700000000000003</c:v>
                </c:pt>
                <c:pt idx="1552">
                  <c:v>38.700000000000003</c:v>
                </c:pt>
                <c:pt idx="1553">
                  <c:v>38.700000000000003</c:v>
                </c:pt>
                <c:pt idx="1554">
                  <c:v>38.700000000000003</c:v>
                </c:pt>
                <c:pt idx="1555">
                  <c:v>38.700000000000003</c:v>
                </c:pt>
                <c:pt idx="1556">
                  <c:v>38.700000000000003</c:v>
                </c:pt>
                <c:pt idx="1557">
                  <c:v>38.700000000000003</c:v>
                </c:pt>
                <c:pt idx="1558">
                  <c:v>38.700000000000003</c:v>
                </c:pt>
                <c:pt idx="1559">
                  <c:v>38.700000000000003</c:v>
                </c:pt>
                <c:pt idx="1560">
                  <c:v>38.9</c:v>
                </c:pt>
                <c:pt idx="1561">
                  <c:v>38.9</c:v>
                </c:pt>
                <c:pt idx="1562">
                  <c:v>38.9</c:v>
                </c:pt>
                <c:pt idx="1563">
                  <c:v>38.9</c:v>
                </c:pt>
                <c:pt idx="1564">
                  <c:v>38.9</c:v>
                </c:pt>
                <c:pt idx="1565">
                  <c:v>38.9</c:v>
                </c:pt>
                <c:pt idx="1566">
                  <c:v>38.9</c:v>
                </c:pt>
                <c:pt idx="1567">
                  <c:v>38.9</c:v>
                </c:pt>
                <c:pt idx="1568">
                  <c:v>39.200000000000003</c:v>
                </c:pt>
                <c:pt idx="1569">
                  <c:v>39.200000000000003</c:v>
                </c:pt>
                <c:pt idx="1570">
                  <c:v>39.200000000000003</c:v>
                </c:pt>
                <c:pt idx="1571">
                  <c:v>39.200000000000003</c:v>
                </c:pt>
                <c:pt idx="1572">
                  <c:v>39.200000000000003</c:v>
                </c:pt>
                <c:pt idx="1573">
                  <c:v>39.200000000000003</c:v>
                </c:pt>
                <c:pt idx="1574">
                  <c:v>39.200000000000003</c:v>
                </c:pt>
                <c:pt idx="1575">
                  <c:v>39.200000000000003</c:v>
                </c:pt>
                <c:pt idx="1576">
                  <c:v>39.200000000000003</c:v>
                </c:pt>
                <c:pt idx="1577">
                  <c:v>39.700000000000003</c:v>
                </c:pt>
                <c:pt idx="1578">
                  <c:v>39.700000000000003</c:v>
                </c:pt>
                <c:pt idx="1579">
                  <c:v>39.700000000000003</c:v>
                </c:pt>
                <c:pt idx="1580">
                  <c:v>39.700000000000003</c:v>
                </c:pt>
                <c:pt idx="1581">
                  <c:v>39.700000000000003</c:v>
                </c:pt>
                <c:pt idx="1582">
                  <c:v>39.700000000000003</c:v>
                </c:pt>
                <c:pt idx="1583">
                  <c:v>39.700000000000003</c:v>
                </c:pt>
                <c:pt idx="1584">
                  <c:v>39.700000000000003</c:v>
                </c:pt>
                <c:pt idx="1585">
                  <c:v>40.1</c:v>
                </c:pt>
                <c:pt idx="1586">
                  <c:v>40.1</c:v>
                </c:pt>
                <c:pt idx="1587">
                  <c:v>40.1</c:v>
                </c:pt>
                <c:pt idx="1588">
                  <c:v>40.1</c:v>
                </c:pt>
                <c:pt idx="1589">
                  <c:v>40.1</c:v>
                </c:pt>
                <c:pt idx="1590">
                  <c:v>40.1</c:v>
                </c:pt>
                <c:pt idx="1591">
                  <c:v>40.1</c:v>
                </c:pt>
                <c:pt idx="1592">
                  <c:v>40.1</c:v>
                </c:pt>
                <c:pt idx="1593">
                  <c:v>40.799999999999997</c:v>
                </c:pt>
                <c:pt idx="1594">
                  <c:v>40.799999999999997</c:v>
                </c:pt>
                <c:pt idx="1595">
                  <c:v>40.799999999999997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695561344"/>
        <c:axId val="1559215616"/>
      </c:lineChart>
      <c:catAx>
        <c:axId val="1695561344"/>
        <c:scaling>
          <c:orientation val="minMax"/>
        </c:scaling>
        <c:axPos val="b"/>
        <c:crossAx val="1559215616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559215616"/>
        <c:scaling>
          <c:orientation val="minMax"/>
          <c:min val="15"/>
        </c:scaling>
        <c:axPos val="l"/>
        <c:crossAx val="1695561344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5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시간-가열온도1 (ex5)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ex5_15_heatTemp1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Sheet1!$B$2:$B$385</c:f>
              <c:numCache>
                <c:formatCode>General</c:formatCode>
                <c:ptCount val="384"/>
                <c:pt idx="0">
                  <c:v>288</c:v>
                </c:pt>
                <c:pt idx="1">
                  <c:v>288</c:v>
                </c:pt>
                <c:pt idx="2">
                  <c:v>288</c:v>
                </c:pt>
                <c:pt idx="3">
                  <c:v>290</c:v>
                </c:pt>
                <c:pt idx="4">
                  <c:v>290</c:v>
                </c:pt>
                <c:pt idx="5">
                  <c:v>290</c:v>
                </c:pt>
                <c:pt idx="6">
                  <c:v>292</c:v>
                </c:pt>
                <c:pt idx="7">
                  <c:v>291</c:v>
                </c:pt>
                <c:pt idx="8">
                  <c:v>292</c:v>
                </c:pt>
                <c:pt idx="9">
                  <c:v>293</c:v>
                </c:pt>
                <c:pt idx="10">
                  <c:v>293</c:v>
                </c:pt>
                <c:pt idx="11">
                  <c:v>293</c:v>
                </c:pt>
                <c:pt idx="12">
                  <c:v>294</c:v>
                </c:pt>
                <c:pt idx="13">
                  <c:v>295</c:v>
                </c:pt>
                <c:pt idx="14">
                  <c:v>294</c:v>
                </c:pt>
                <c:pt idx="15">
                  <c:v>295</c:v>
                </c:pt>
                <c:pt idx="16">
                  <c:v>295</c:v>
                </c:pt>
                <c:pt idx="17">
                  <c:v>296</c:v>
                </c:pt>
                <c:pt idx="18">
                  <c:v>296</c:v>
                </c:pt>
                <c:pt idx="19">
                  <c:v>296</c:v>
                </c:pt>
                <c:pt idx="20">
                  <c:v>297</c:v>
                </c:pt>
                <c:pt idx="21">
                  <c:v>297</c:v>
                </c:pt>
                <c:pt idx="22">
                  <c:v>298</c:v>
                </c:pt>
                <c:pt idx="23">
                  <c:v>298</c:v>
                </c:pt>
                <c:pt idx="24">
                  <c:v>299</c:v>
                </c:pt>
                <c:pt idx="25">
                  <c:v>299</c:v>
                </c:pt>
                <c:pt idx="26">
                  <c:v>299</c:v>
                </c:pt>
                <c:pt idx="27">
                  <c:v>298</c:v>
                </c:pt>
                <c:pt idx="28">
                  <c:v>300</c:v>
                </c:pt>
                <c:pt idx="29">
                  <c:v>300</c:v>
                </c:pt>
                <c:pt idx="30">
                  <c:v>301</c:v>
                </c:pt>
                <c:pt idx="31">
                  <c:v>301</c:v>
                </c:pt>
                <c:pt idx="32">
                  <c:v>301</c:v>
                </c:pt>
                <c:pt idx="33">
                  <c:v>301</c:v>
                </c:pt>
                <c:pt idx="34">
                  <c:v>301</c:v>
                </c:pt>
                <c:pt idx="35">
                  <c:v>302</c:v>
                </c:pt>
                <c:pt idx="36">
                  <c:v>303</c:v>
                </c:pt>
                <c:pt idx="37">
                  <c:v>303</c:v>
                </c:pt>
                <c:pt idx="38">
                  <c:v>303</c:v>
                </c:pt>
                <c:pt idx="39">
                  <c:v>304</c:v>
                </c:pt>
                <c:pt idx="40">
                  <c:v>304</c:v>
                </c:pt>
                <c:pt idx="41">
                  <c:v>304</c:v>
                </c:pt>
                <c:pt idx="42">
                  <c:v>305</c:v>
                </c:pt>
                <c:pt idx="43">
                  <c:v>305</c:v>
                </c:pt>
                <c:pt idx="44">
                  <c:v>305</c:v>
                </c:pt>
                <c:pt idx="45">
                  <c:v>306</c:v>
                </c:pt>
                <c:pt idx="46">
                  <c:v>306</c:v>
                </c:pt>
                <c:pt idx="47">
                  <c:v>307</c:v>
                </c:pt>
                <c:pt idx="48">
                  <c:v>307</c:v>
                </c:pt>
                <c:pt idx="49">
                  <c:v>307</c:v>
                </c:pt>
                <c:pt idx="50">
                  <c:v>308</c:v>
                </c:pt>
                <c:pt idx="51">
                  <c:v>308</c:v>
                </c:pt>
                <c:pt idx="52">
                  <c:v>309</c:v>
                </c:pt>
                <c:pt idx="53">
                  <c:v>309</c:v>
                </c:pt>
                <c:pt idx="54">
                  <c:v>309</c:v>
                </c:pt>
                <c:pt idx="55">
                  <c:v>309</c:v>
                </c:pt>
                <c:pt idx="56">
                  <c:v>310</c:v>
                </c:pt>
                <c:pt idx="57">
                  <c:v>311</c:v>
                </c:pt>
                <c:pt idx="58">
                  <c:v>311</c:v>
                </c:pt>
                <c:pt idx="59">
                  <c:v>311</c:v>
                </c:pt>
                <c:pt idx="60">
                  <c:v>311</c:v>
                </c:pt>
                <c:pt idx="61">
                  <c:v>312</c:v>
                </c:pt>
                <c:pt idx="62">
                  <c:v>312</c:v>
                </c:pt>
                <c:pt idx="63">
                  <c:v>312</c:v>
                </c:pt>
                <c:pt idx="64">
                  <c:v>313</c:v>
                </c:pt>
                <c:pt idx="65">
                  <c:v>313</c:v>
                </c:pt>
                <c:pt idx="66">
                  <c:v>314</c:v>
                </c:pt>
                <c:pt idx="67">
                  <c:v>314</c:v>
                </c:pt>
                <c:pt idx="68">
                  <c:v>314</c:v>
                </c:pt>
                <c:pt idx="69">
                  <c:v>315</c:v>
                </c:pt>
                <c:pt idx="70">
                  <c:v>315</c:v>
                </c:pt>
                <c:pt idx="71">
                  <c:v>315</c:v>
                </c:pt>
                <c:pt idx="72">
                  <c:v>316</c:v>
                </c:pt>
                <c:pt idx="73">
                  <c:v>316</c:v>
                </c:pt>
                <c:pt idx="74">
                  <c:v>316</c:v>
                </c:pt>
                <c:pt idx="75">
                  <c:v>316</c:v>
                </c:pt>
                <c:pt idx="76">
                  <c:v>317</c:v>
                </c:pt>
                <c:pt idx="77">
                  <c:v>317</c:v>
                </c:pt>
                <c:pt idx="78">
                  <c:v>318</c:v>
                </c:pt>
                <c:pt idx="79">
                  <c:v>318</c:v>
                </c:pt>
                <c:pt idx="80">
                  <c:v>318</c:v>
                </c:pt>
                <c:pt idx="81">
                  <c:v>318</c:v>
                </c:pt>
                <c:pt idx="82">
                  <c:v>318</c:v>
                </c:pt>
                <c:pt idx="83">
                  <c:v>319</c:v>
                </c:pt>
                <c:pt idx="84">
                  <c:v>319</c:v>
                </c:pt>
                <c:pt idx="85">
                  <c:v>319</c:v>
                </c:pt>
                <c:pt idx="86">
                  <c:v>319</c:v>
                </c:pt>
                <c:pt idx="87">
                  <c:v>320</c:v>
                </c:pt>
                <c:pt idx="88">
                  <c:v>320</c:v>
                </c:pt>
                <c:pt idx="89">
                  <c:v>320</c:v>
                </c:pt>
                <c:pt idx="90">
                  <c:v>320</c:v>
                </c:pt>
                <c:pt idx="91">
                  <c:v>321</c:v>
                </c:pt>
                <c:pt idx="92">
                  <c:v>321</c:v>
                </c:pt>
                <c:pt idx="93">
                  <c:v>321</c:v>
                </c:pt>
                <c:pt idx="94">
                  <c:v>321</c:v>
                </c:pt>
                <c:pt idx="95">
                  <c:v>322</c:v>
                </c:pt>
                <c:pt idx="96">
                  <c:v>322</c:v>
                </c:pt>
                <c:pt idx="97">
                  <c:v>322</c:v>
                </c:pt>
                <c:pt idx="98">
                  <c:v>323</c:v>
                </c:pt>
                <c:pt idx="99">
                  <c:v>323</c:v>
                </c:pt>
                <c:pt idx="100">
                  <c:v>323</c:v>
                </c:pt>
                <c:pt idx="101">
                  <c:v>323</c:v>
                </c:pt>
                <c:pt idx="102">
                  <c:v>324</c:v>
                </c:pt>
                <c:pt idx="103">
                  <c:v>324</c:v>
                </c:pt>
                <c:pt idx="104">
                  <c:v>324</c:v>
                </c:pt>
                <c:pt idx="105">
                  <c:v>324</c:v>
                </c:pt>
                <c:pt idx="106">
                  <c:v>325</c:v>
                </c:pt>
                <c:pt idx="107">
                  <c:v>325</c:v>
                </c:pt>
                <c:pt idx="108">
                  <c:v>325</c:v>
                </c:pt>
                <c:pt idx="109">
                  <c:v>325</c:v>
                </c:pt>
                <c:pt idx="110">
                  <c:v>326</c:v>
                </c:pt>
                <c:pt idx="111">
                  <c:v>326</c:v>
                </c:pt>
                <c:pt idx="112">
                  <c:v>326</c:v>
                </c:pt>
                <c:pt idx="113">
                  <c:v>327</c:v>
                </c:pt>
                <c:pt idx="114">
                  <c:v>327</c:v>
                </c:pt>
                <c:pt idx="115">
                  <c:v>327</c:v>
                </c:pt>
                <c:pt idx="116">
                  <c:v>328</c:v>
                </c:pt>
                <c:pt idx="117">
                  <c:v>328</c:v>
                </c:pt>
                <c:pt idx="118">
                  <c:v>329</c:v>
                </c:pt>
                <c:pt idx="119">
                  <c:v>329</c:v>
                </c:pt>
                <c:pt idx="120">
                  <c:v>329</c:v>
                </c:pt>
                <c:pt idx="121">
                  <c:v>329</c:v>
                </c:pt>
                <c:pt idx="122">
                  <c:v>330</c:v>
                </c:pt>
                <c:pt idx="123">
                  <c:v>330</c:v>
                </c:pt>
                <c:pt idx="124">
                  <c:v>330</c:v>
                </c:pt>
                <c:pt idx="125">
                  <c:v>330</c:v>
                </c:pt>
                <c:pt idx="126">
                  <c:v>330</c:v>
                </c:pt>
                <c:pt idx="127">
                  <c:v>331</c:v>
                </c:pt>
                <c:pt idx="128">
                  <c:v>331</c:v>
                </c:pt>
                <c:pt idx="129">
                  <c:v>331</c:v>
                </c:pt>
                <c:pt idx="130">
                  <c:v>331</c:v>
                </c:pt>
                <c:pt idx="131">
                  <c:v>332</c:v>
                </c:pt>
                <c:pt idx="132">
                  <c:v>332</c:v>
                </c:pt>
                <c:pt idx="133">
                  <c:v>333</c:v>
                </c:pt>
                <c:pt idx="134">
                  <c:v>333</c:v>
                </c:pt>
                <c:pt idx="135">
                  <c:v>333</c:v>
                </c:pt>
                <c:pt idx="136">
                  <c:v>334</c:v>
                </c:pt>
                <c:pt idx="137">
                  <c:v>334</c:v>
                </c:pt>
                <c:pt idx="138">
                  <c:v>334</c:v>
                </c:pt>
                <c:pt idx="139">
                  <c:v>334</c:v>
                </c:pt>
                <c:pt idx="140">
                  <c:v>334</c:v>
                </c:pt>
                <c:pt idx="141">
                  <c:v>335</c:v>
                </c:pt>
                <c:pt idx="142">
                  <c:v>335</c:v>
                </c:pt>
                <c:pt idx="143">
                  <c:v>335</c:v>
                </c:pt>
                <c:pt idx="144">
                  <c:v>336</c:v>
                </c:pt>
                <c:pt idx="145">
                  <c:v>337</c:v>
                </c:pt>
                <c:pt idx="146">
                  <c:v>337</c:v>
                </c:pt>
                <c:pt idx="147">
                  <c:v>337</c:v>
                </c:pt>
                <c:pt idx="148">
                  <c:v>337</c:v>
                </c:pt>
                <c:pt idx="149">
                  <c:v>338</c:v>
                </c:pt>
                <c:pt idx="150">
                  <c:v>337</c:v>
                </c:pt>
                <c:pt idx="151">
                  <c:v>338</c:v>
                </c:pt>
                <c:pt idx="152">
                  <c:v>339</c:v>
                </c:pt>
                <c:pt idx="153">
                  <c:v>339</c:v>
                </c:pt>
                <c:pt idx="154">
                  <c:v>340</c:v>
                </c:pt>
                <c:pt idx="155">
                  <c:v>340</c:v>
                </c:pt>
                <c:pt idx="156">
                  <c:v>340</c:v>
                </c:pt>
                <c:pt idx="157">
                  <c:v>340</c:v>
                </c:pt>
                <c:pt idx="158">
                  <c:v>341</c:v>
                </c:pt>
                <c:pt idx="159">
                  <c:v>341</c:v>
                </c:pt>
                <c:pt idx="160">
                  <c:v>342</c:v>
                </c:pt>
                <c:pt idx="161">
                  <c:v>342</c:v>
                </c:pt>
                <c:pt idx="162">
                  <c:v>343</c:v>
                </c:pt>
                <c:pt idx="163">
                  <c:v>343</c:v>
                </c:pt>
                <c:pt idx="164">
                  <c:v>343</c:v>
                </c:pt>
                <c:pt idx="165">
                  <c:v>343</c:v>
                </c:pt>
                <c:pt idx="166">
                  <c:v>344</c:v>
                </c:pt>
                <c:pt idx="167">
                  <c:v>344</c:v>
                </c:pt>
                <c:pt idx="168">
                  <c:v>344</c:v>
                </c:pt>
                <c:pt idx="169">
                  <c:v>345</c:v>
                </c:pt>
                <c:pt idx="170">
                  <c:v>345</c:v>
                </c:pt>
                <c:pt idx="171">
                  <c:v>345</c:v>
                </c:pt>
                <c:pt idx="172">
                  <c:v>346</c:v>
                </c:pt>
                <c:pt idx="173">
                  <c:v>346</c:v>
                </c:pt>
                <c:pt idx="174">
                  <c:v>347</c:v>
                </c:pt>
                <c:pt idx="175">
                  <c:v>347</c:v>
                </c:pt>
                <c:pt idx="176">
                  <c:v>347</c:v>
                </c:pt>
                <c:pt idx="177">
                  <c:v>348</c:v>
                </c:pt>
                <c:pt idx="178">
                  <c:v>348</c:v>
                </c:pt>
                <c:pt idx="179">
                  <c:v>348</c:v>
                </c:pt>
                <c:pt idx="180">
                  <c:v>348</c:v>
                </c:pt>
                <c:pt idx="181">
                  <c:v>349</c:v>
                </c:pt>
                <c:pt idx="182">
                  <c:v>349</c:v>
                </c:pt>
                <c:pt idx="183">
                  <c:v>350</c:v>
                </c:pt>
                <c:pt idx="184">
                  <c:v>350</c:v>
                </c:pt>
                <c:pt idx="185">
                  <c:v>350</c:v>
                </c:pt>
                <c:pt idx="186">
                  <c:v>350</c:v>
                </c:pt>
                <c:pt idx="187">
                  <c:v>351</c:v>
                </c:pt>
                <c:pt idx="188">
                  <c:v>352</c:v>
                </c:pt>
                <c:pt idx="189">
                  <c:v>352</c:v>
                </c:pt>
                <c:pt idx="190">
                  <c:v>352</c:v>
                </c:pt>
                <c:pt idx="191">
                  <c:v>353</c:v>
                </c:pt>
                <c:pt idx="192">
                  <c:v>353</c:v>
                </c:pt>
                <c:pt idx="193">
                  <c:v>353</c:v>
                </c:pt>
                <c:pt idx="194">
                  <c:v>354</c:v>
                </c:pt>
                <c:pt idx="195">
                  <c:v>353</c:v>
                </c:pt>
                <c:pt idx="196">
                  <c:v>354</c:v>
                </c:pt>
                <c:pt idx="197">
                  <c:v>354</c:v>
                </c:pt>
                <c:pt idx="198">
                  <c:v>355</c:v>
                </c:pt>
                <c:pt idx="199">
                  <c:v>355</c:v>
                </c:pt>
                <c:pt idx="200">
                  <c:v>356</c:v>
                </c:pt>
                <c:pt idx="201">
                  <c:v>356</c:v>
                </c:pt>
                <c:pt idx="202">
                  <c:v>356</c:v>
                </c:pt>
                <c:pt idx="203">
                  <c:v>357</c:v>
                </c:pt>
                <c:pt idx="204">
                  <c:v>357</c:v>
                </c:pt>
                <c:pt idx="205">
                  <c:v>358</c:v>
                </c:pt>
                <c:pt idx="206">
                  <c:v>358</c:v>
                </c:pt>
                <c:pt idx="207">
                  <c:v>358</c:v>
                </c:pt>
                <c:pt idx="208">
                  <c:v>359</c:v>
                </c:pt>
                <c:pt idx="209">
                  <c:v>359</c:v>
                </c:pt>
                <c:pt idx="210">
                  <c:v>360</c:v>
                </c:pt>
                <c:pt idx="211">
                  <c:v>360</c:v>
                </c:pt>
                <c:pt idx="212">
                  <c:v>360</c:v>
                </c:pt>
                <c:pt idx="213">
                  <c:v>360</c:v>
                </c:pt>
                <c:pt idx="214">
                  <c:v>361</c:v>
                </c:pt>
                <c:pt idx="215">
                  <c:v>361</c:v>
                </c:pt>
                <c:pt idx="216">
                  <c:v>361</c:v>
                </c:pt>
                <c:pt idx="217">
                  <c:v>361</c:v>
                </c:pt>
                <c:pt idx="218">
                  <c:v>362</c:v>
                </c:pt>
                <c:pt idx="219">
                  <c:v>362</c:v>
                </c:pt>
                <c:pt idx="220">
                  <c:v>363</c:v>
                </c:pt>
                <c:pt idx="221">
                  <c:v>363</c:v>
                </c:pt>
                <c:pt idx="222">
                  <c:v>363</c:v>
                </c:pt>
                <c:pt idx="223">
                  <c:v>364</c:v>
                </c:pt>
                <c:pt idx="224">
                  <c:v>364</c:v>
                </c:pt>
                <c:pt idx="225">
                  <c:v>364</c:v>
                </c:pt>
                <c:pt idx="226">
                  <c:v>364</c:v>
                </c:pt>
                <c:pt idx="227">
                  <c:v>365</c:v>
                </c:pt>
                <c:pt idx="228">
                  <c:v>365</c:v>
                </c:pt>
                <c:pt idx="229">
                  <c:v>366</c:v>
                </c:pt>
                <c:pt idx="230">
                  <c:v>366</c:v>
                </c:pt>
                <c:pt idx="231">
                  <c:v>366</c:v>
                </c:pt>
                <c:pt idx="232">
                  <c:v>366</c:v>
                </c:pt>
                <c:pt idx="233">
                  <c:v>367</c:v>
                </c:pt>
                <c:pt idx="234">
                  <c:v>368</c:v>
                </c:pt>
                <c:pt idx="235">
                  <c:v>368</c:v>
                </c:pt>
                <c:pt idx="236">
                  <c:v>368</c:v>
                </c:pt>
                <c:pt idx="237">
                  <c:v>369</c:v>
                </c:pt>
                <c:pt idx="238">
                  <c:v>369</c:v>
                </c:pt>
                <c:pt idx="239">
                  <c:v>370</c:v>
                </c:pt>
                <c:pt idx="240">
                  <c:v>370</c:v>
                </c:pt>
                <c:pt idx="241">
                  <c:v>371</c:v>
                </c:pt>
                <c:pt idx="242">
                  <c:v>371</c:v>
                </c:pt>
                <c:pt idx="243">
                  <c:v>371</c:v>
                </c:pt>
                <c:pt idx="244">
                  <c:v>372</c:v>
                </c:pt>
                <c:pt idx="245">
                  <c:v>372</c:v>
                </c:pt>
                <c:pt idx="246">
                  <c:v>372</c:v>
                </c:pt>
                <c:pt idx="247">
                  <c:v>373</c:v>
                </c:pt>
                <c:pt idx="248">
                  <c:v>373</c:v>
                </c:pt>
                <c:pt idx="249">
                  <c:v>374</c:v>
                </c:pt>
                <c:pt idx="250">
                  <c:v>374</c:v>
                </c:pt>
                <c:pt idx="251">
                  <c:v>374</c:v>
                </c:pt>
                <c:pt idx="252">
                  <c:v>375</c:v>
                </c:pt>
                <c:pt idx="253">
                  <c:v>375</c:v>
                </c:pt>
                <c:pt idx="254">
                  <c:v>375</c:v>
                </c:pt>
                <c:pt idx="255">
                  <c:v>375</c:v>
                </c:pt>
                <c:pt idx="256">
                  <c:v>375</c:v>
                </c:pt>
                <c:pt idx="257">
                  <c:v>376</c:v>
                </c:pt>
                <c:pt idx="258">
                  <c:v>376</c:v>
                </c:pt>
                <c:pt idx="259">
                  <c:v>376</c:v>
                </c:pt>
                <c:pt idx="260">
                  <c:v>376</c:v>
                </c:pt>
                <c:pt idx="261">
                  <c:v>376</c:v>
                </c:pt>
                <c:pt idx="262">
                  <c:v>377</c:v>
                </c:pt>
                <c:pt idx="263">
                  <c:v>377</c:v>
                </c:pt>
                <c:pt idx="264">
                  <c:v>377</c:v>
                </c:pt>
                <c:pt idx="265">
                  <c:v>377</c:v>
                </c:pt>
                <c:pt idx="266">
                  <c:v>378</c:v>
                </c:pt>
                <c:pt idx="267">
                  <c:v>378</c:v>
                </c:pt>
                <c:pt idx="268">
                  <c:v>379</c:v>
                </c:pt>
                <c:pt idx="269">
                  <c:v>378</c:v>
                </c:pt>
                <c:pt idx="270">
                  <c:v>379</c:v>
                </c:pt>
                <c:pt idx="271">
                  <c:v>379</c:v>
                </c:pt>
                <c:pt idx="272">
                  <c:v>380</c:v>
                </c:pt>
                <c:pt idx="273">
                  <c:v>380</c:v>
                </c:pt>
                <c:pt idx="274">
                  <c:v>380</c:v>
                </c:pt>
                <c:pt idx="275">
                  <c:v>380</c:v>
                </c:pt>
                <c:pt idx="276">
                  <c:v>381</c:v>
                </c:pt>
                <c:pt idx="277">
                  <c:v>381</c:v>
                </c:pt>
                <c:pt idx="278">
                  <c:v>381</c:v>
                </c:pt>
                <c:pt idx="279">
                  <c:v>382</c:v>
                </c:pt>
                <c:pt idx="280">
                  <c:v>382</c:v>
                </c:pt>
                <c:pt idx="281">
                  <c:v>384</c:v>
                </c:pt>
                <c:pt idx="282">
                  <c:v>384</c:v>
                </c:pt>
                <c:pt idx="283">
                  <c:v>385</c:v>
                </c:pt>
                <c:pt idx="284">
                  <c:v>385</c:v>
                </c:pt>
                <c:pt idx="285">
                  <c:v>385</c:v>
                </c:pt>
                <c:pt idx="286">
                  <c:v>386</c:v>
                </c:pt>
                <c:pt idx="287">
                  <c:v>386</c:v>
                </c:pt>
                <c:pt idx="288">
                  <c:v>386</c:v>
                </c:pt>
                <c:pt idx="289">
                  <c:v>386</c:v>
                </c:pt>
                <c:pt idx="290">
                  <c:v>387</c:v>
                </c:pt>
                <c:pt idx="291">
                  <c:v>387</c:v>
                </c:pt>
                <c:pt idx="292">
                  <c:v>388</c:v>
                </c:pt>
                <c:pt idx="293">
                  <c:v>388</c:v>
                </c:pt>
                <c:pt idx="294">
                  <c:v>388</c:v>
                </c:pt>
                <c:pt idx="295">
                  <c:v>388</c:v>
                </c:pt>
                <c:pt idx="296">
                  <c:v>388</c:v>
                </c:pt>
                <c:pt idx="297">
                  <c:v>389</c:v>
                </c:pt>
                <c:pt idx="298">
                  <c:v>389</c:v>
                </c:pt>
                <c:pt idx="299">
                  <c:v>389</c:v>
                </c:pt>
                <c:pt idx="300">
                  <c:v>389</c:v>
                </c:pt>
                <c:pt idx="301">
                  <c:v>389</c:v>
                </c:pt>
                <c:pt idx="302">
                  <c:v>390</c:v>
                </c:pt>
                <c:pt idx="303">
                  <c:v>390</c:v>
                </c:pt>
                <c:pt idx="304">
                  <c:v>390</c:v>
                </c:pt>
                <c:pt idx="305">
                  <c:v>391</c:v>
                </c:pt>
                <c:pt idx="306">
                  <c:v>391</c:v>
                </c:pt>
                <c:pt idx="307">
                  <c:v>391</c:v>
                </c:pt>
                <c:pt idx="308">
                  <c:v>392</c:v>
                </c:pt>
                <c:pt idx="309">
                  <c:v>392</c:v>
                </c:pt>
                <c:pt idx="310">
                  <c:v>392</c:v>
                </c:pt>
                <c:pt idx="311">
                  <c:v>392</c:v>
                </c:pt>
                <c:pt idx="312">
                  <c:v>392</c:v>
                </c:pt>
                <c:pt idx="313">
                  <c:v>393</c:v>
                </c:pt>
                <c:pt idx="314">
                  <c:v>394</c:v>
                </c:pt>
                <c:pt idx="315">
                  <c:v>393</c:v>
                </c:pt>
                <c:pt idx="316">
                  <c:v>394</c:v>
                </c:pt>
                <c:pt idx="317">
                  <c:v>394</c:v>
                </c:pt>
                <c:pt idx="318">
                  <c:v>395</c:v>
                </c:pt>
                <c:pt idx="319">
                  <c:v>395</c:v>
                </c:pt>
                <c:pt idx="320">
                  <c:v>395</c:v>
                </c:pt>
                <c:pt idx="321">
                  <c:v>395</c:v>
                </c:pt>
                <c:pt idx="322">
                  <c:v>395</c:v>
                </c:pt>
                <c:pt idx="323">
                  <c:v>396</c:v>
                </c:pt>
                <c:pt idx="324">
                  <c:v>396</c:v>
                </c:pt>
                <c:pt idx="325">
                  <c:v>397</c:v>
                </c:pt>
                <c:pt idx="326">
                  <c:v>397</c:v>
                </c:pt>
                <c:pt idx="327">
                  <c:v>397</c:v>
                </c:pt>
                <c:pt idx="328">
                  <c:v>397</c:v>
                </c:pt>
                <c:pt idx="329">
                  <c:v>398</c:v>
                </c:pt>
                <c:pt idx="330">
                  <c:v>398</c:v>
                </c:pt>
                <c:pt idx="331">
                  <c:v>398</c:v>
                </c:pt>
                <c:pt idx="332">
                  <c:v>398</c:v>
                </c:pt>
                <c:pt idx="333">
                  <c:v>398</c:v>
                </c:pt>
                <c:pt idx="334">
                  <c:v>399</c:v>
                </c:pt>
                <c:pt idx="335">
                  <c:v>399</c:v>
                </c:pt>
                <c:pt idx="336">
                  <c:v>399</c:v>
                </c:pt>
                <c:pt idx="337">
                  <c:v>400</c:v>
                </c:pt>
                <c:pt idx="338">
                  <c:v>400</c:v>
                </c:pt>
                <c:pt idx="339">
                  <c:v>401</c:v>
                </c:pt>
                <c:pt idx="340">
                  <c:v>401</c:v>
                </c:pt>
                <c:pt idx="341">
                  <c:v>401</c:v>
                </c:pt>
                <c:pt idx="342">
                  <c:v>401</c:v>
                </c:pt>
                <c:pt idx="343">
                  <c:v>401</c:v>
                </c:pt>
                <c:pt idx="344">
                  <c:v>401</c:v>
                </c:pt>
                <c:pt idx="345">
                  <c:v>402</c:v>
                </c:pt>
                <c:pt idx="346">
                  <c:v>402</c:v>
                </c:pt>
                <c:pt idx="347">
                  <c:v>402</c:v>
                </c:pt>
                <c:pt idx="348">
                  <c:v>402</c:v>
                </c:pt>
                <c:pt idx="349">
                  <c:v>402</c:v>
                </c:pt>
                <c:pt idx="350">
                  <c:v>403</c:v>
                </c:pt>
                <c:pt idx="351">
                  <c:v>403</c:v>
                </c:pt>
                <c:pt idx="352">
                  <c:v>403</c:v>
                </c:pt>
                <c:pt idx="353">
                  <c:v>402</c:v>
                </c:pt>
                <c:pt idx="354">
                  <c:v>402</c:v>
                </c:pt>
                <c:pt idx="355">
                  <c:v>402</c:v>
                </c:pt>
                <c:pt idx="356">
                  <c:v>402</c:v>
                </c:pt>
                <c:pt idx="357">
                  <c:v>402</c:v>
                </c:pt>
                <c:pt idx="358">
                  <c:v>401</c:v>
                </c:pt>
                <c:pt idx="359">
                  <c:v>401</c:v>
                </c:pt>
                <c:pt idx="360">
                  <c:v>401</c:v>
                </c:pt>
                <c:pt idx="361">
                  <c:v>401</c:v>
                </c:pt>
                <c:pt idx="362">
                  <c:v>400</c:v>
                </c:pt>
                <c:pt idx="363">
                  <c:v>400</c:v>
                </c:pt>
                <c:pt idx="364">
                  <c:v>400</c:v>
                </c:pt>
                <c:pt idx="365">
                  <c:v>399</c:v>
                </c:pt>
                <c:pt idx="366">
                  <c:v>399</c:v>
                </c:pt>
                <c:pt idx="367">
                  <c:v>399</c:v>
                </c:pt>
                <c:pt idx="368">
                  <c:v>398</c:v>
                </c:pt>
                <c:pt idx="369">
                  <c:v>398</c:v>
                </c:pt>
                <c:pt idx="370">
                  <c:v>398</c:v>
                </c:pt>
                <c:pt idx="371">
                  <c:v>398</c:v>
                </c:pt>
                <c:pt idx="372">
                  <c:v>397</c:v>
                </c:pt>
                <c:pt idx="373">
                  <c:v>397</c:v>
                </c:pt>
                <c:pt idx="374">
                  <c:v>397</c:v>
                </c:pt>
                <c:pt idx="375">
                  <c:v>397</c:v>
                </c:pt>
                <c:pt idx="376">
                  <c:v>396</c:v>
                </c:pt>
                <c:pt idx="377">
                  <c:v>396</c:v>
                </c:pt>
                <c:pt idx="378">
                  <c:v>396</c:v>
                </c:pt>
                <c:pt idx="379">
                  <c:v>395</c:v>
                </c:pt>
                <c:pt idx="380">
                  <c:v>395</c:v>
                </c:pt>
                <c:pt idx="381">
                  <c:v>395</c:v>
                </c:pt>
                <c:pt idx="382">
                  <c:v>395</c:v>
                </c:pt>
                <c:pt idx="383">
                  <c:v>395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ex5_20_heatTemp1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Sheet1!$C$2:$C$385</c:f>
              <c:numCache>
                <c:formatCode>General</c:formatCode>
                <c:ptCount val="384"/>
                <c:pt idx="0">
                  <c:v>280</c:v>
                </c:pt>
                <c:pt idx="1">
                  <c:v>280</c:v>
                </c:pt>
                <c:pt idx="2">
                  <c:v>281</c:v>
                </c:pt>
                <c:pt idx="3">
                  <c:v>282</c:v>
                </c:pt>
                <c:pt idx="4">
                  <c:v>283</c:v>
                </c:pt>
                <c:pt idx="5">
                  <c:v>283</c:v>
                </c:pt>
                <c:pt idx="6">
                  <c:v>285</c:v>
                </c:pt>
                <c:pt idx="7">
                  <c:v>285</c:v>
                </c:pt>
                <c:pt idx="8">
                  <c:v>285</c:v>
                </c:pt>
                <c:pt idx="9">
                  <c:v>285</c:v>
                </c:pt>
                <c:pt idx="10">
                  <c:v>285</c:v>
                </c:pt>
                <c:pt idx="11">
                  <c:v>286</c:v>
                </c:pt>
                <c:pt idx="12">
                  <c:v>288</c:v>
                </c:pt>
                <c:pt idx="13">
                  <c:v>291</c:v>
                </c:pt>
                <c:pt idx="14">
                  <c:v>292</c:v>
                </c:pt>
                <c:pt idx="15">
                  <c:v>292</c:v>
                </c:pt>
                <c:pt idx="16">
                  <c:v>292</c:v>
                </c:pt>
                <c:pt idx="17">
                  <c:v>293</c:v>
                </c:pt>
                <c:pt idx="18">
                  <c:v>293</c:v>
                </c:pt>
                <c:pt idx="19">
                  <c:v>294</c:v>
                </c:pt>
                <c:pt idx="20">
                  <c:v>294</c:v>
                </c:pt>
                <c:pt idx="21">
                  <c:v>295</c:v>
                </c:pt>
                <c:pt idx="22">
                  <c:v>295</c:v>
                </c:pt>
                <c:pt idx="23">
                  <c:v>295</c:v>
                </c:pt>
                <c:pt idx="24">
                  <c:v>296</c:v>
                </c:pt>
                <c:pt idx="25">
                  <c:v>296</c:v>
                </c:pt>
                <c:pt idx="26">
                  <c:v>296</c:v>
                </c:pt>
                <c:pt idx="27">
                  <c:v>297</c:v>
                </c:pt>
                <c:pt idx="28">
                  <c:v>297</c:v>
                </c:pt>
                <c:pt idx="29">
                  <c:v>298</c:v>
                </c:pt>
                <c:pt idx="30">
                  <c:v>298</c:v>
                </c:pt>
                <c:pt idx="31">
                  <c:v>298</c:v>
                </c:pt>
                <c:pt idx="32">
                  <c:v>299</c:v>
                </c:pt>
                <c:pt idx="33">
                  <c:v>299</c:v>
                </c:pt>
                <c:pt idx="34">
                  <c:v>300</c:v>
                </c:pt>
                <c:pt idx="35">
                  <c:v>301</c:v>
                </c:pt>
                <c:pt idx="36">
                  <c:v>301</c:v>
                </c:pt>
                <c:pt idx="37">
                  <c:v>301</c:v>
                </c:pt>
                <c:pt idx="38">
                  <c:v>302</c:v>
                </c:pt>
                <c:pt idx="39">
                  <c:v>302</c:v>
                </c:pt>
                <c:pt idx="40">
                  <c:v>302</c:v>
                </c:pt>
                <c:pt idx="41">
                  <c:v>303</c:v>
                </c:pt>
                <c:pt idx="42">
                  <c:v>303</c:v>
                </c:pt>
                <c:pt idx="43">
                  <c:v>304</c:v>
                </c:pt>
                <c:pt idx="44">
                  <c:v>304</c:v>
                </c:pt>
                <c:pt idx="45">
                  <c:v>304</c:v>
                </c:pt>
                <c:pt idx="46">
                  <c:v>304</c:v>
                </c:pt>
                <c:pt idx="47">
                  <c:v>305</c:v>
                </c:pt>
                <c:pt idx="48">
                  <c:v>305</c:v>
                </c:pt>
                <c:pt idx="49">
                  <c:v>306</c:v>
                </c:pt>
                <c:pt idx="50">
                  <c:v>306</c:v>
                </c:pt>
                <c:pt idx="51">
                  <c:v>306</c:v>
                </c:pt>
                <c:pt idx="52">
                  <c:v>306</c:v>
                </c:pt>
                <c:pt idx="53">
                  <c:v>307</c:v>
                </c:pt>
                <c:pt idx="54">
                  <c:v>307</c:v>
                </c:pt>
                <c:pt idx="55">
                  <c:v>308</c:v>
                </c:pt>
                <c:pt idx="56">
                  <c:v>309</c:v>
                </c:pt>
                <c:pt idx="57">
                  <c:v>309</c:v>
                </c:pt>
                <c:pt idx="58">
                  <c:v>310</c:v>
                </c:pt>
                <c:pt idx="59">
                  <c:v>310</c:v>
                </c:pt>
                <c:pt idx="60">
                  <c:v>310</c:v>
                </c:pt>
                <c:pt idx="61">
                  <c:v>310</c:v>
                </c:pt>
                <c:pt idx="62">
                  <c:v>311</c:v>
                </c:pt>
                <c:pt idx="63">
                  <c:v>311</c:v>
                </c:pt>
                <c:pt idx="64">
                  <c:v>311</c:v>
                </c:pt>
                <c:pt idx="65">
                  <c:v>312</c:v>
                </c:pt>
                <c:pt idx="66">
                  <c:v>312</c:v>
                </c:pt>
                <c:pt idx="67">
                  <c:v>312</c:v>
                </c:pt>
                <c:pt idx="68">
                  <c:v>313</c:v>
                </c:pt>
                <c:pt idx="69">
                  <c:v>313</c:v>
                </c:pt>
                <c:pt idx="70">
                  <c:v>314</c:v>
                </c:pt>
                <c:pt idx="71">
                  <c:v>314</c:v>
                </c:pt>
                <c:pt idx="72">
                  <c:v>314</c:v>
                </c:pt>
                <c:pt idx="73">
                  <c:v>314</c:v>
                </c:pt>
                <c:pt idx="74">
                  <c:v>315</c:v>
                </c:pt>
                <c:pt idx="75">
                  <c:v>315</c:v>
                </c:pt>
                <c:pt idx="76">
                  <c:v>316</c:v>
                </c:pt>
                <c:pt idx="77">
                  <c:v>316</c:v>
                </c:pt>
                <c:pt idx="78">
                  <c:v>316</c:v>
                </c:pt>
                <c:pt idx="79">
                  <c:v>316</c:v>
                </c:pt>
                <c:pt idx="80">
                  <c:v>317</c:v>
                </c:pt>
                <c:pt idx="81">
                  <c:v>317</c:v>
                </c:pt>
                <c:pt idx="82">
                  <c:v>317</c:v>
                </c:pt>
                <c:pt idx="83">
                  <c:v>318</c:v>
                </c:pt>
                <c:pt idx="84">
                  <c:v>318</c:v>
                </c:pt>
                <c:pt idx="85">
                  <c:v>318</c:v>
                </c:pt>
                <c:pt idx="86">
                  <c:v>318</c:v>
                </c:pt>
                <c:pt idx="87">
                  <c:v>318</c:v>
                </c:pt>
                <c:pt idx="88">
                  <c:v>319</c:v>
                </c:pt>
                <c:pt idx="89">
                  <c:v>319</c:v>
                </c:pt>
                <c:pt idx="90">
                  <c:v>319</c:v>
                </c:pt>
                <c:pt idx="91">
                  <c:v>320</c:v>
                </c:pt>
                <c:pt idx="92">
                  <c:v>320</c:v>
                </c:pt>
                <c:pt idx="93">
                  <c:v>320</c:v>
                </c:pt>
                <c:pt idx="94">
                  <c:v>320</c:v>
                </c:pt>
                <c:pt idx="95">
                  <c:v>321</c:v>
                </c:pt>
                <c:pt idx="96">
                  <c:v>321</c:v>
                </c:pt>
                <c:pt idx="97">
                  <c:v>321</c:v>
                </c:pt>
                <c:pt idx="98">
                  <c:v>321</c:v>
                </c:pt>
                <c:pt idx="99">
                  <c:v>322</c:v>
                </c:pt>
                <c:pt idx="100">
                  <c:v>322</c:v>
                </c:pt>
                <c:pt idx="101">
                  <c:v>322</c:v>
                </c:pt>
                <c:pt idx="102">
                  <c:v>323</c:v>
                </c:pt>
                <c:pt idx="103">
                  <c:v>323</c:v>
                </c:pt>
                <c:pt idx="104">
                  <c:v>323</c:v>
                </c:pt>
                <c:pt idx="105">
                  <c:v>324</c:v>
                </c:pt>
                <c:pt idx="106">
                  <c:v>324</c:v>
                </c:pt>
                <c:pt idx="107">
                  <c:v>324</c:v>
                </c:pt>
                <c:pt idx="108">
                  <c:v>324</c:v>
                </c:pt>
                <c:pt idx="109">
                  <c:v>324</c:v>
                </c:pt>
                <c:pt idx="110">
                  <c:v>325</c:v>
                </c:pt>
                <c:pt idx="111">
                  <c:v>325</c:v>
                </c:pt>
                <c:pt idx="112">
                  <c:v>325</c:v>
                </c:pt>
                <c:pt idx="113">
                  <c:v>325</c:v>
                </c:pt>
                <c:pt idx="114">
                  <c:v>327</c:v>
                </c:pt>
                <c:pt idx="115">
                  <c:v>327</c:v>
                </c:pt>
                <c:pt idx="116">
                  <c:v>327</c:v>
                </c:pt>
                <c:pt idx="117">
                  <c:v>328</c:v>
                </c:pt>
                <c:pt idx="118">
                  <c:v>328</c:v>
                </c:pt>
                <c:pt idx="119">
                  <c:v>328</c:v>
                </c:pt>
                <c:pt idx="120">
                  <c:v>328</c:v>
                </c:pt>
                <c:pt idx="121">
                  <c:v>329</c:v>
                </c:pt>
                <c:pt idx="122">
                  <c:v>329</c:v>
                </c:pt>
                <c:pt idx="123">
                  <c:v>329</c:v>
                </c:pt>
                <c:pt idx="124">
                  <c:v>330</c:v>
                </c:pt>
                <c:pt idx="125">
                  <c:v>330</c:v>
                </c:pt>
                <c:pt idx="126">
                  <c:v>330</c:v>
                </c:pt>
                <c:pt idx="127">
                  <c:v>330</c:v>
                </c:pt>
                <c:pt idx="128">
                  <c:v>330</c:v>
                </c:pt>
                <c:pt idx="129">
                  <c:v>331</c:v>
                </c:pt>
                <c:pt idx="130">
                  <c:v>331</c:v>
                </c:pt>
                <c:pt idx="131">
                  <c:v>331</c:v>
                </c:pt>
                <c:pt idx="132">
                  <c:v>332</c:v>
                </c:pt>
                <c:pt idx="133">
                  <c:v>332</c:v>
                </c:pt>
                <c:pt idx="134">
                  <c:v>332</c:v>
                </c:pt>
                <c:pt idx="135">
                  <c:v>332</c:v>
                </c:pt>
                <c:pt idx="136">
                  <c:v>333</c:v>
                </c:pt>
                <c:pt idx="137">
                  <c:v>333</c:v>
                </c:pt>
                <c:pt idx="138">
                  <c:v>334</c:v>
                </c:pt>
                <c:pt idx="139">
                  <c:v>334</c:v>
                </c:pt>
                <c:pt idx="140">
                  <c:v>334</c:v>
                </c:pt>
                <c:pt idx="141">
                  <c:v>335</c:v>
                </c:pt>
                <c:pt idx="142">
                  <c:v>335</c:v>
                </c:pt>
                <c:pt idx="143">
                  <c:v>335</c:v>
                </c:pt>
                <c:pt idx="144">
                  <c:v>335</c:v>
                </c:pt>
                <c:pt idx="145">
                  <c:v>337</c:v>
                </c:pt>
                <c:pt idx="146">
                  <c:v>337</c:v>
                </c:pt>
                <c:pt idx="147">
                  <c:v>337</c:v>
                </c:pt>
                <c:pt idx="148">
                  <c:v>337</c:v>
                </c:pt>
                <c:pt idx="149">
                  <c:v>337</c:v>
                </c:pt>
                <c:pt idx="150">
                  <c:v>337</c:v>
                </c:pt>
                <c:pt idx="151">
                  <c:v>337</c:v>
                </c:pt>
                <c:pt idx="152">
                  <c:v>338</c:v>
                </c:pt>
                <c:pt idx="153">
                  <c:v>338</c:v>
                </c:pt>
                <c:pt idx="154">
                  <c:v>339</c:v>
                </c:pt>
                <c:pt idx="155">
                  <c:v>339</c:v>
                </c:pt>
                <c:pt idx="156">
                  <c:v>340</c:v>
                </c:pt>
                <c:pt idx="157">
                  <c:v>340</c:v>
                </c:pt>
                <c:pt idx="158">
                  <c:v>340</c:v>
                </c:pt>
                <c:pt idx="159">
                  <c:v>341</c:v>
                </c:pt>
                <c:pt idx="160">
                  <c:v>341</c:v>
                </c:pt>
                <c:pt idx="161">
                  <c:v>342</c:v>
                </c:pt>
                <c:pt idx="162">
                  <c:v>342</c:v>
                </c:pt>
                <c:pt idx="163">
                  <c:v>342</c:v>
                </c:pt>
                <c:pt idx="164">
                  <c:v>343</c:v>
                </c:pt>
                <c:pt idx="165">
                  <c:v>343</c:v>
                </c:pt>
                <c:pt idx="166">
                  <c:v>344</c:v>
                </c:pt>
                <c:pt idx="167">
                  <c:v>344</c:v>
                </c:pt>
                <c:pt idx="168">
                  <c:v>344</c:v>
                </c:pt>
                <c:pt idx="169">
                  <c:v>345</c:v>
                </c:pt>
                <c:pt idx="170">
                  <c:v>345</c:v>
                </c:pt>
                <c:pt idx="171">
                  <c:v>345</c:v>
                </c:pt>
                <c:pt idx="172">
                  <c:v>346</c:v>
                </c:pt>
                <c:pt idx="173">
                  <c:v>346</c:v>
                </c:pt>
                <c:pt idx="174">
                  <c:v>346</c:v>
                </c:pt>
                <c:pt idx="175">
                  <c:v>347</c:v>
                </c:pt>
                <c:pt idx="176">
                  <c:v>347</c:v>
                </c:pt>
                <c:pt idx="177">
                  <c:v>348</c:v>
                </c:pt>
                <c:pt idx="178">
                  <c:v>348</c:v>
                </c:pt>
                <c:pt idx="179">
                  <c:v>348</c:v>
                </c:pt>
                <c:pt idx="180">
                  <c:v>349</c:v>
                </c:pt>
                <c:pt idx="181">
                  <c:v>350</c:v>
                </c:pt>
                <c:pt idx="182">
                  <c:v>350</c:v>
                </c:pt>
                <c:pt idx="183">
                  <c:v>350</c:v>
                </c:pt>
                <c:pt idx="184">
                  <c:v>350</c:v>
                </c:pt>
                <c:pt idx="185">
                  <c:v>350</c:v>
                </c:pt>
                <c:pt idx="186">
                  <c:v>351</c:v>
                </c:pt>
                <c:pt idx="187">
                  <c:v>351</c:v>
                </c:pt>
                <c:pt idx="188">
                  <c:v>352</c:v>
                </c:pt>
                <c:pt idx="189">
                  <c:v>351</c:v>
                </c:pt>
                <c:pt idx="190">
                  <c:v>352</c:v>
                </c:pt>
                <c:pt idx="191">
                  <c:v>353</c:v>
                </c:pt>
                <c:pt idx="192">
                  <c:v>353</c:v>
                </c:pt>
                <c:pt idx="193">
                  <c:v>354</c:v>
                </c:pt>
                <c:pt idx="194">
                  <c:v>354</c:v>
                </c:pt>
                <c:pt idx="195">
                  <c:v>354</c:v>
                </c:pt>
                <c:pt idx="196">
                  <c:v>355</c:v>
                </c:pt>
                <c:pt idx="197">
                  <c:v>355</c:v>
                </c:pt>
                <c:pt idx="198">
                  <c:v>355</c:v>
                </c:pt>
                <c:pt idx="199">
                  <c:v>356</c:v>
                </c:pt>
                <c:pt idx="200">
                  <c:v>356</c:v>
                </c:pt>
                <c:pt idx="201">
                  <c:v>357</c:v>
                </c:pt>
                <c:pt idx="202">
                  <c:v>357</c:v>
                </c:pt>
                <c:pt idx="203">
                  <c:v>357</c:v>
                </c:pt>
                <c:pt idx="204">
                  <c:v>358</c:v>
                </c:pt>
                <c:pt idx="205">
                  <c:v>358</c:v>
                </c:pt>
                <c:pt idx="206">
                  <c:v>358</c:v>
                </c:pt>
                <c:pt idx="207">
                  <c:v>358</c:v>
                </c:pt>
                <c:pt idx="208">
                  <c:v>359</c:v>
                </c:pt>
                <c:pt idx="209">
                  <c:v>359</c:v>
                </c:pt>
                <c:pt idx="210">
                  <c:v>359</c:v>
                </c:pt>
                <c:pt idx="211">
                  <c:v>360</c:v>
                </c:pt>
                <c:pt idx="212">
                  <c:v>360</c:v>
                </c:pt>
                <c:pt idx="213">
                  <c:v>361</c:v>
                </c:pt>
                <c:pt idx="214">
                  <c:v>361</c:v>
                </c:pt>
                <c:pt idx="215">
                  <c:v>361</c:v>
                </c:pt>
                <c:pt idx="216">
                  <c:v>362</c:v>
                </c:pt>
                <c:pt idx="217">
                  <c:v>362</c:v>
                </c:pt>
                <c:pt idx="218">
                  <c:v>362</c:v>
                </c:pt>
                <c:pt idx="219">
                  <c:v>363</c:v>
                </c:pt>
                <c:pt idx="220">
                  <c:v>363</c:v>
                </c:pt>
                <c:pt idx="221">
                  <c:v>364</c:v>
                </c:pt>
                <c:pt idx="222">
                  <c:v>364</c:v>
                </c:pt>
                <c:pt idx="223">
                  <c:v>364</c:v>
                </c:pt>
                <c:pt idx="224">
                  <c:v>364</c:v>
                </c:pt>
                <c:pt idx="225">
                  <c:v>364</c:v>
                </c:pt>
                <c:pt idx="226">
                  <c:v>365</c:v>
                </c:pt>
                <c:pt idx="227">
                  <c:v>365</c:v>
                </c:pt>
                <c:pt idx="228">
                  <c:v>365</c:v>
                </c:pt>
                <c:pt idx="229">
                  <c:v>367</c:v>
                </c:pt>
                <c:pt idx="230">
                  <c:v>367</c:v>
                </c:pt>
                <c:pt idx="231">
                  <c:v>367</c:v>
                </c:pt>
                <c:pt idx="232">
                  <c:v>368</c:v>
                </c:pt>
                <c:pt idx="233">
                  <c:v>369</c:v>
                </c:pt>
                <c:pt idx="234">
                  <c:v>369</c:v>
                </c:pt>
                <c:pt idx="235">
                  <c:v>370</c:v>
                </c:pt>
                <c:pt idx="236">
                  <c:v>370</c:v>
                </c:pt>
                <c:pt idx="237">
                  <c:v>370</c:v>
                </c:pt>
                <c:pt idx="238">
                  <c:v>370</c:v>
                </c:pt>
                <c:pt idx="239">
                  <c:v>370</c:v>
                </c:pt>
                <c:pt idx="240">
                  <c:v>371</c:v>
                </c:pt>
                <c:pt idx="241">
                  <c:v>371</c:v>
                </c:pt>
                <c:pt idx="242">
                  <c:v>372</c:v>
                </c:pt>
                <c:pt idx="243">
                  <c:v>372</c:v>
                </c:pt>
                <c:pt idx="244">
                  <c:v>373</c:v>
                </c:pt>
                <c:pt idx="245">
                  <c:v>373</c:v>
                </c:pt>
                <c:pt idx="246">
                  <c:v>373</c:v>
                </c:pt>
                <c:pt idx="247">
                  <c:v>374</c:v>
                </c:pt>
                <c:pt idx="248">
                  <c:v>374</c:v>
                </c:pt>
                <c:pt idx="249">
                  <c:v>374</c:v>
                </c:pt>
                <c:pt idx="250">
                  <c:v>374</c:v>
                </c:pt>
                <c:pt idx="251">
                  <c:v>375</c:v>
                </c:pt>
                <c:pt idx="252">
                  <c:v>375</c:v>
                </c:pt>
                <c:pt idx="253">
                  <c:v>376</c:v>
                </c:pt>
                <c:pt idx="254">
                  <c:v>376</c:v>
                </c:pt>
                <c:pt idx="255">
                  <c:v>376</c:v>
                </c:pt>
                <c:pt idx="256">
                  <c:v>376</c:v>
                </c:pt>
                <c:pt idx="257">
                  <c:v>376</c:v>
                </c:pt>
                <c:pt idx="258">
                  <c:v>377</c:v>
                </c:pt>
                <c:pt idx="259">
                  <c:v>377</c:v>
                </c:pt>
                <c:pt idx="260">
                  <c:v>377</c:v>
                </c:pt>
                <c:pt idx="261">
                  <c:v>378</c:v>
                </c:pt>
                <c:pt idx="262">
                  <c:v>378</c:v>
                </c:pt>
                <c:pt idx="263">
                  <c:v>378</c:v>
                </c:pt>
                <c:pt idx="264">
                  <c:v>378</c:v>
                </c:pt>
                <c:pt idx="265">
                  <c:v>378</c:v>
                </c:pt>
                <c:pt idx="266">
                  <c:v>379</c:v>
                </c:pt>
                <c:pt idx="267">
                  <c:v>379</c:v>
                </c:pt>
                <c:pt idx="268">
                  <c:v>379</c:v>
                </c:pt>
                <c:pt idx="269">
                  <c:v>380</c:v>
                </c:pt>
                <c:pt idx="270">
                  <c:v>380</c:v>
                </c:pt>
                <c:pt idx="271">
                  <c:v>380</c:v>
                </c:pt>
                <c:pt idx="272">
                  <c:v>381</c:v>
                </c:pt>
                <c:pt idx="273">
                  <c:v>381</c:v>
                </c:pt>
                <c:pt idx="274">
                  <c:v>381</c:v>
                </c:pt>
                <c:pt idx="275">
                  <c:v>381</c:v>
                </c:pt>
                <c:pt idx="276">
                  <c:v>383</c:v>
                </c:pt>
                <c:pt idx="277">
                  <c:v>382</c:v>
                </c:pt>
                <c:pt idx="278">
                  <c:v>383</c:v>
                </c:pt>
                <c:pt idx="279">
                  <c:v>385</c:v>
                </c:pt>
                <c:pt idx="280">
                  <c:v>385</c:v>
                </c:pt>
                <c:pt idx="281">
                  <c:v>385</c:v>
                </c:pt>
                <c:pt idx="282">
                  <c:v>386</c:v>
                </c:pt>
                <c:pt idx="283">
                  <c:v>386</c:v>
                </c:pt>
                <c:pt idx="284">
                  <c:v>386</c:v>
                </c:pt>
                <c:pt idx="285">
                  <c:v>387</c:v>
                </c:pt>
                <c:pt idx="286">
                  <c:v>387</c:v>
                </c:pt>
                <c:pt idx="287">
                  <c:v>388</c:v>
                </c:pt>
                <c:pt idx="288">
                  <c:v>388</c:v>
                </c:pt>
                <c:pt idx="289">
                  <c:v>388</c:v>
                </c:pt>
                <c:pt idx="290">
                  <c:v>388</c:v>
                </c:pt>
                <c:pt idx="291">
                  <c:v>389</c:v>
                </c:pt>
                <c:pt idx="292">
                  <c:v>389</c:v>
                </c:pt>
                <c:pt idx="293">
                  <c:v>389</c:v>
                </c:pt>
                <c:pt idx="294">
                  <c:v>389</c:v>
                </c:pt>
                <c:pt idx="295">
                  <c:v>389</c:v>
                </c:pt>
                <c:pt idx="296">
                  <c:v>390</c:v>
                </c:pt>
                <c:pt idx="297">
                  <c:v>390</c:v>
                </c:pt>
                <c:pt idx="298">
                  <c:v>390</c:v>
                </c:pt>
                <c:pt idx="299">
                  <c:v>391</c:v>
                </c:pt>
                <c:pt idx="300">
                  <c:v>392</c:v>
                </c:pt>
                <c:pt idx="301">
                  <c:v>392</c:v>
                </c:pt>
                <c:pt idx="302">
                  <c:v>392</c:v>
                </c:pt>
                <c:pt idx="303">
                  <c:v>392</c:v>
                </c:pt>
                <c:pt idx="304">
                  <c:v>392</c:v>
                </c:pt>
                <c:pt idx="305">
                  <c:v>393</c:v>
                </c:pt>
                <c:pt idx="306">
                  <c:v>394</c:v>
                </c:pt>
                <c:pt idx="307">
                  <c:v>393</c:v>
                </c:pt>
                <c:pt idx="308">
                  <c:v>394</c:v>
                </c:pt>
                <c:pt idx="309">
                  <c:v>394</c:v>
                </c:pt>
                <c:pt idx="310">
                  <c:v>394</c:v>
                </c:pt>
                <c:pt idx="311">
                  <c:v>395</c:v>
                </c:pt>
                <c:pt idx="312">
                  <c:v>396</c:v>
                </c:pt>
                <c:pt idx="313">
                  <c:v>396</c:v>
                </c:pt>
                <c:pt idx="314">
                  <c:v>397</c:v>
                </c:pt>
                <c:pt idx="315">
                  <c:v>397</c:v>
                </c:pt>
                <c:pt idx="316">
                  <c:v>397</c:v>
                </c:pt>
                <c:pt idx="317">
                  <c:v>398</c:v>
                </c:pt>
                <c:pt idx="318">
                  <c:v>399</c:v>
                </c:pt>
                <c:pt idx="319">
                  <c:v>398</c:v>
                </c:pt>
                <c:pt idx="320">
                  <c:v>399</c:v>
                </c:pt>
                <c:pt idx="321">
                  <c:v>399</c:v>
                </c:pt>
                <c:pt idx="322">
                  <c:v>400</c:v>
                </c:pt>
                <c:pt idx="323">
                  <c:v>400</c:v>
                </c:pt>
                <c:pt idx="324">
                  <c:v>400</c:v>
                </c:pt>
                <c:pt idx="325">
                  <c:v>401</c:v>
                </c:pt>
                <c:pt idx="326">
                  <c:v>401</c:v>
                </c:pt>
                <c:pt idx="327">
                  <c:v>401</c:v>
                </c:pt>
                <c:pt idx="328">
                  <c:v>401</c:v>
                </c:pt>
                <c:pt idx="329">
                  <c:v>401</c:v>
                </c:pt>
                <c:pt idx="330">
                  <c:v>401</c:v>
                </c:pt>
                <c:pt idx="331">
                  <c:v>401</c:v>
                </c:pt>
                <c:pt idx="332">
                  <c:v>401</c:v>
                </c:pt>
                <c:pt idx="333">
                  <c:v>401</c:v>
                </c:pt>
                <c:pt idx="334">
                  <c:v>401</c:v>
                </c:pt>
                <c:pt idx="335">
                  <c:v>401</c:v>
                </c:pt>
                <c:pt idx="336">
                  <c:v>401</c:v>
                </c:pt>
                <c:pt idx="337">
                  <c:v>401</c:v>
                </c:pt>
                <c:pt idx="338">
                  <c:v>400</c:v>
                </c:pt>
                <c:pt idx="339">
                  <c:v>400</c:v>
                </c:pt>
                <c:pt idx="340">
                  <c:v>400</c:v>
                </c:pt>
                <c:pt idx="341">
                  <c:v>400</c:v>
                </c:pt>
                <c:pt idx="342">
                  <c:v>400</c:v>
                </c:pt>
                <c:pt idx="343">
                  <c:v>400</c:v>
                </c:pt>
                <c:pt idx="344">
                  <c:v>400</c:v>
                </c:pt>
                <c:pt idx="345">
                  <c:v>400</c:v>
                </c:pt>
                <c:pt idx="346">
                  <c:v>400</c:v>
                </c:pt>
                <c:pt idx="347">
                  <c:v>399</c:v>
                </c:pt>
                <c:pt idx="348">
                  <c:v>399</c:v>
                </c:pt>
                <c:pt idx="349">
                  <c:v>399</c:v>
                </c:pt>
                <c:pt idx="350">
                  <c:v>399</c:v>
                </c:pt>
                <c:pt idx="351">
                  <c:v>399</c:v>
                </c:pt>
                <c:pt idx="352">
                  <c:v>399</c:v>
                </c:pt>
                <c:pt idx="353">
                  <c:v>399</c:v>
                </c:pt>
                <c:pt idx="354">
                  <c:v>399</c:v>
                </c:pt>
                <c:pt idx="355">
                  <c:v>399</c:v>
                </c:pt>
                <c:pt idx="356">
                  <c:v>399</c:v>
                </c:pt>
                <c:pt idx="357">
                  <c:v>398</c:v>
                </c:pt>
                <c:pt idx="358">
                  <c:v>398</c:v>
                </c:pt>
                <c:pt idx="359">
                  <c:v>398</c:v>
                </c:pt>
                <c:pt idx="360">
                  <c:v>399</c:v>
                </c:pt>
                <c:pt idx="361">
                  <c:v>402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ex5_25_heatTemp1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Sheet1!$D$2:$D$385</c:f>
              <c:numCache>
                <c:formatCode>General</c:formatCode>
                <c:ptCount val="384"/>
                <c:pt idx="0">
                  <c:v>299</c:v>
                </c:pt>
                <c:pt idx="1">
                  <c:v>299</c:v>
                </c:pt>
                <c:pt idx="2">
                  <c:v>300</c:v>
                </c:pt>
                <c:pt idx="3">
                  <c:v>301</c:v>
                </c:pt>
                <c:pt idx="4">
                  <c:v>301</c:v>
                </c:pt>
                <c:pt idx="5">
                  <c:v>302</c:v>
                </c:pt>
                <c:pt idx="6">
                  <c:v>302</c:v>
                </c:pt>
                <c:pt idx="7">
                  <c:v>303</c:v>
                </c:pt>
                <c:pt idx="8">
                  <c:v>303</c:v>
                </c:pt>
                <c:pt idx="9">
                  <c:v>304</c:v>
                </c:pt>
                <c:pt idx="10">
                  <c:v>304</c:v>
                </c:pt>
                <c:pt idx="11">
                  <c:v>304</c:v>
                </c:pt>
                <c:pt idx="12">
                  <c:v>304</c:v>
                </c:pt>
                <c:pt idx="13">
                  <c:v>305</c:v>
                </c:pt>
                <c:pt idx="14">
                  <c:v>306</c:v>
                </c:pt>
                <c:pt idx="15">
                  <c:v>306</c:v>
                </c:pt>
                <c:pt idx="16">
                  <c:v>306</c:v>
                </c:pt>
                <c:pt idx="17">
                  <c:v>307</c:v>
                </c:pt>
                <c:pt idx="18">
                  <c:v>307</c:v>
                </c:pt>
                <c:pt idx="19">
                  <c:v>308</c:v>
                </c:pt>
                <c:pt idx="20">
                  <c:v>308</c:v>
                </c:pt>
                <c:pt idx="21">
                  <c:v>308</c:v>
                </c:pt>
                <c:pt idx="22">
                  <c:v>308</c:v>
                </c:pt>
                <c:pt idx="23">
                  <c:v>309</c:v>
                </c:pt>
                <c:pt idx="24">
                  <c:v>309</c:v>
                </c:pt>
                <c:pt idx="25">
                  <c:v>310</c:v>
                </c:pt>
                <c:pt idx="26">
                  <c:v>311</c:v>
                </c:pt>
                <c:pt idx="27">
                  <c:v>311</c:v>
                </c:pt>
                <c:pt idx="28">
                  <c:v>311</c:v>
                </c:pt>
                <c:pt idx="29">
                  <c:v>311</c:v>
                </c:pt>
                <c:pt idx="30">
                  <c:v>311</c:v>
                </c:pt>
                <c:pt idx="31">
                  <c:v>312</c:v>
                </c:pt>
                <c:pt idx="32">
                  <c:v>312</c:v>
                </c:pt>
                <c:pt idx="33">
                  <c:v>313</c:v>
                </c:pt>
                <c:pt idx="34">
                  <c:v>313</c:v>
                </c:pt>
                <c:pt idx="35">
                  <c:v>313</c:v>
                </c:pt>
                <c:pt idx="36">
                  <c:v>313</c:v>
                </c:pt>
                <c:pt idx="37">
                  <c:v>314</c:v>
                </c:pt>
                <c:pt idx="38">
                  <c:v>314</c:v>
                </c:pt>
                <c:pt idx="39">
                  <c:v>315</c:v>
                </c:pt>
                <c:pt idx="40">
                  <c:v>315</c:v>
                </c:pt>
                <c:pt idx="41">
                  <c:v>316</c:v>
                </c:pt>
                <c:pt idx="42">
                  <c:v>316</c:v>
                </c:pt>
                <c:pt idx="43">
                  <c:v>316</c:v>
                </c:pt>
                <c:pt idx="44">
                  <c:v>316</c:v>
                </c:pt>
                <c:pt idx="45">
                  <c:v>317</c:v>
                </c:pt>
                <c:pt idx="46">
                  <c:v>317</c:v>
                </c:pt>
                <c:pt idx="47">
                  <c:v>318</c:v>
                </c:pt>
                <c:pt idx="48">
                  <c:v>318</c:v>
                </c:pt>
                <c:pt idx="49">
                  <c:v>318</c:v>
                </c:pt>
                <c:pt idx="50">
                  <c:v>318</c:v>
                </c:pt>
                <c:pt idx="51">
                  <c:v>318</c:v>
                </c:pt>
                <c:pt idx="52">
                  <c:v>319</c:v>
                </c:pt>
                <c:pt idx="53">
                  <c:v>319</c:v>
                </c:pt>
                <c:pt idx="54">
                  <c:v>319</c:v>
                </c:pt>
                <c:pt idx="55">
                  <c:v>320</c:v>
                </c:pt>
                <c:pt idx="56">
                  <c:v>320</c:v>
                </c:pt>
                <c:pt idx="57">
                  <c:v>320</c:v>
                </c:pt>
                <c:pt idx="58">
                  <c:v>320</c:v>
                </c:pt>
                <c:pt idx="59">
                  <c:v>320</c:v>
                </c:pt>
                <c:pt idx="60">
                  <c:v>321</c:v>
                </c:pt>
                <c:pt idx="61">
                  <c:v>321</c:v>
                </c:pt>
                <c:pt idx="62">
                  <c:v>321</c:v>
                </c:pt>
                <c:pt idx="63">
                  <c:v>322</c:v>
                </c:pt>
                <c:pt idx="64">
                  <c:v>322</c:v>
                </c:pt>
                <c:pt idx="65">
                  <c:v>322</c:v>
                </c:pt>
                <c:pt idx="66">
                  <c:v>323</c:v>
                </c:pt>
                <c:pt idx="67">
                  <c:v>323</c:v>
                </c:pt>
                <c:pt idx="68">
                  <c:v>323</c:v>
                </c:pt>
                <c:pt idx="69">
                  <c:v>324</c:v>
                </c:pt>
                <c:pt idx="70">
                  <c:v>324</c:v>
                </c:pt>
                <c:pt idx="71">
                  <c:v>324</c:v>
                </c:pt>
                <c:pt idx="72">
                  <c:v>324</c:v>
                </c:pt>
                <c:pt idx="73">
                  <c:v>324</c:v>
                </c:pt>
                <c:pt idx="74">
                  <c:v>324</c:v>
                </c:pt>
                <c:pt idx="75">
                  <c:v>325</c:v>
                </c:pt>
                <c:pt idx="76">
                  <c:v>325</c:v>
                </c:pt>
                <c:pt idx="77">
                  <c:v>325</c:v>
                </c:pt>
                <c:pt idx="78">
                  <c:v>326</c:v>
                </c:pt>
                <c:pt idx="79">
                  <c:v>326</c:v>
                </c:pt>
                <c:pt idx="80">
                  <c:v>326</c:v>
                </c:pt>
                <c:pt idx="81">
                  <c:v>327</c:v>
                </c:pt>
                <c:pt idx="82">
                  <c:v>327</c:v>
                </c:pt>
                <c:pt idx="83">
                  <c:v>327</c:v>
                </c:pt>
                <c:pt idx="84">
                  <c:v>328</c:v>
                </c:pt>
                <c:pt idx="85">
                  <c:v>328</c:v>
                </c:pt>
                <c:pt idx="86">
                  <c:v>328</c:v>
                </c:pt>
                <c:pt idx="87">
                  <c:v>329</c:v>
                </c:pt>
                <c:pt idx="88">
                  <c:v>329</c:v>
                </c:pt>
                <c:pt idx="89">
                  <c:v>329</c:v>
                </c:pt>
                <c:pt idx="90">
                  <c:v>329</c:v>
                </c:pt>
                <c:pt idx="91">
                  <c:v>329</c:v>
                </c:pt>
                <c:pt idx="92">
                  <c:v>329</c:v>
                </c:pt>
                <c:pt idx="93">
                  <c:v>330</c:v>
                </c:pt>
                <c:pt idx="94">
                  <c:v>330</c:v>
                </c:pt>
                <c:pt idx="95">
                  <c:v>331</c:v>
                </c:pt>
                <c:pt idx="96">
                  <c:v>331</c:v>
                </c:pt>
                <c:pt idx="97">
                  <c:v>331</c:v>
                </c:pt>
                <c:pt idx="98">
                  <c:v>332</c:v>
                </c:pt>
                <c:pt idx="99">
                  <c:v>332</c:v>
                </c:pt>
                <c:pt idx="100">
                  <c:v>332</c:v>
                </c:pt>
                <c:pt idx="101">
                  <c:v>332</c:v>
                </c:pt>
                <c:pt idx="102">
                  <c:v>333</c:v>
                </c:pt>
                <c:pt idx="103">
                  <c:v>333</c:v>
                </c:pt>
                <c:pt idx="104">
                  <c:v>334</c:v>
                </c:pt>
                <c:pt idx="105">
                  <c:v>334</c:v>
                </c:pt>
                <c:pt idx="106">
                  <c:v>334</c:v>
                </c:pt>
                <c:pt idx="107">
                  <c:v>334</c:v>
                </c:pt>
                <c:pt idx="108">
                  <c:v>335</c:v>
                </c:pt>
                <c:pt idx="109">
                  <c:v>335</c:v>
                </c:pt>
                <c:pt idx="110">
                  <c:v>335</c:v>
                </c:pt>
                <c:pt idx="111">
                  <c:v>336</c:v>
                </c:pt>
                <c:pt idx="112">
                  <c:v>336</c:v>
                </c:pt>
                <c:pt idx="113">
                  <c:v>337</c:v>
                </c:pt>
                <c:pt idx="114">
                  <c:v>337</c:v>
                </c:pt>
                <c:pt idx="115">
                  <c:v>337</c:v>
                </c:pt>
                <c:pt idx="116">
                  <c:v>337</c:v>
                </c:pt>
                <c:pt idx="117">
                  <c:v>337</c:v>
                </c:pt>
                <c:pt idx="118">
                  <c:v>337</c:v>
                </c:pt>
                <c:pt idx="119">
                  <c:v>337</c:v>
                </c:pt>
                <c:pt idx="120">
                  <c:v>338</c:v>
                </c:pt>
                <c:pt idx="121">
                  <c:v>338</c:v>
                </c:pt>
                <c:pt idx="122">
                  <c:v>338</c:v>
                </c:pt>
                <c:pt idx="123">
                  <c:v>339</c:v>
                </c:pt>
                <c:pt idx="124">
                  <c:v>339</c:v>
                </c:pt>
                <c:pt idx="125">
                  <c:v>340</c:v>
                </c:pt>
                <c:pt idx="126">
                  <c:v>340</c:v>
                </c:pt>
                <c:pt idx="127">
                  <c:v>340</c:v>
                </c:pt>
                <c:pt idx="128">
                  <c:v>341</c:v>
                </c:pt>
                <c:pt idx="129">
                  <c:v>341</c:v>
                </c:pt>
                <c:pt idx="130">
                  <c:v>341</c:v>
                </c:pt>
                <c:pt idx="131">
                  <c:v>342</c:v>
                </c:pt>
                <c:pt idx="132">
                  <c:v>342</c:v>
                </c:pt>
                <c:pt idx="133">
                  <c:v>343</c:v>
                </c:pt>
                <c:pt idx="134">
                  <c:v>343</c:v>
                </c:pt>
                <c:pt idx="135">
                  <c:v>344</c:v>
                </c:pt>
                <c:pt idx="136">
                  <c:v>344</c:v>
                </c:pt>
                <c:pt idx="137">
                  <c:v>344</c:v>
                </c:pt>
                <c:pt idx="138">
                  <c:v>345</c:v>
                </c:pt>
                <c:pt idx="139">
                  <c:v>346</c:v>
                </c:pt>
                <c:pt idx="140">
                  <c:v>346</c:v>
                </c:pt>
                <c:pt idx="141">
                  <c:v>346</c:v>
                </c:pt>
                <c:pt idx="142">
                  <c:v>347</c:v>
                </c:pt>
                <c:pt idx="143">
                  <c:v>347</c:v>
                </c:pt>
                <c:pt idx="144">
                  <c:v>348</c:v>
                </c:pt>
                <c:pt idx="145">
                  <c:v>348</c:v>
                </c:pt>
                <c:pt idx="146">
                  <c:v>349</c:v>
                </c:pt>
                <c:pt idx="147">
                  <c:v>349</c:v>
                </c:pt>
                <c:pt idx="148">
                  <c:v>350</c:v>
                </c:pt>
                <c:pt idx="149">
                  <c:v>350</c:v>
                </c:pt>
                <c:pt idx="150">
                  <c:v>350</c:v>
                </c:pt>
                <c:pt idx="151">
                  <c:v>350</c:v>
                </c:pt>
                <c:pt idx="152">
                  <c:v>351</c:v>
                </c:pt>
                <c:pt idx="153">
                  <c:v>351</c:v>
                </c:pt>
                <c:pt idx="154">
                  <c:v>351</c:v>
                </c:pt>
                <c:pt idx="155">
                  <c:v>352</c:v>
                </c:pt>
                <c:pt idx="156">
                  <c:v>353</c:v>
                </c:pt>
                <c:pt idx="157">
                  <c:v>353</c:v>
                </c:pt>
                <c:pt idx="158">
                  <c:v>353</c:v>
                </c:pt>
                <c:pt idx="159">
                  <c:v>353</c:v>
                </c:pt>
                <c:pt idx="160">
                  <c:v>354</c:v>
                </c:pt>
                <c:pt idx="161">
                  <c:v>354</c:v>
                </c:pt>
                <c:pt idx="162">
                  <c:v>355</c:v>
                </c:pt>
                <c:pt idx="163">
                  <c:v>355</c:v>
                </c:pt>
                <c:pt idx="164">
                  <c:v>355</c:v>
                </c:pt>
                <c:pt idx="165">
                  <c:v>356</c:v>
                </c:pt>
                <c:pt idx="166">
                  <c:v>356</c:v>
                </c:pt>
                <c:pt idx="167">
                  <c:v>356</c:v>
                </c:pt>
                <c:pt idx="168">
                  <c:v>357</c:v>
                </c:pt>
                <c:pt idx="169">
                  <c:v>357</c:v>
                </c:pt>
                <c:pt idx="170">
                  <c:v>358</c:v>
                </c:pt>
                <c:pt idx="171">
                  <c:v>358</c:v>
                </c:pt>
                <c:pt idx="172">
                  <c:v>359</c:v>
                </c:pt>
                <c:pt idx="173">
                  <c:v>359</c:v>
                </c:pt>
                <c:pt idx="174">
                  <c:v>359</c:v>
                </c:pt>
                <c:pt idx="175">
                  <c:v>360</c:v>
                </c:pt>
                <c:pt idx="176">
                  <c:v>360</c:v>
                </c:pt>
                <c:pt idx="177">
                  <c:v>361</c:v>
                </c:pt>
                <c:pt idx="178">
                  <c:v>361</c:v>
                </c:pt>
                <c:pt idx="179">
                  <c:v>361</c:v>
                </c:pt>
                <c:pt idx="180">
                  <c:v>362</c:v>
                </c:pt>
                <c:pt idx="181">
                  <c:v>362</c:v>
                </c:pt>
                <c:pt idx="182">
                  <c:v>362</c:v>
                </c:pt>
                <c:pt idx="183">
                  <c:v>363</c:v>
                </c:pt>
                <c:pt idx="184">
                  <c:v>363</c:v>
                </c:pt>
                <c:pt idx="185">
                  <c:v>363</c:v>
                </c:pt>
                <c:pt idx="186">
                  <c:v>364</c:v>
                </c:pt>
                <c:pt idx="187">
                  <c:v>364</c:v>
                </c:pt>
                <c:pt idx="188">
                  <c:v>364</c:v>
                </c:pt>
                <c:pt idx="189">
                  <c:v>365</c:v>
                </c:pt>
                <c:pt idx="190">
                  <c:v>365</c:v>
                </c:pt>
                <c:pt idx="191">
                  <c:v>365</c:v>
                </c:pt>
                <c:pt idx="192">
                  <c:v>365</c:v>
                </c:pt>
                <c:pt idx="193">
                  <c:v>366</c:v>
                </c:pt>
                <c:pt idx="194">
                  <c:v>367</c:v>
                </c:pt>
                <c:pt idx="195">
                  <c:v>367</c:v>
                </c:pt>
                <c:pt idx="196">
                  <c:v>367</c:v>
                </c:pt>
                <c:pt idx="197">
                  <c:v>367</c:v>
                </c:pt>
                <c:pt idx="198">
                  <c:v>368</c:v>
                </c:pt>
                <c:pt idx="199">
                  <c:v>369</c:v>
                </c:pt>
                <c:pt idx="200">
                  <c:v>369</c:v>
                </c:pt>
                <c:pt idx="201">
                  <c:v>369</c:v>
                </c:pt>
                <c:pt idx="202">
                  <c:v>370</c:v>
                </c:pt>
                <c:pt idx="203">
                  <c:v>370</c:v>
                </c:pt>
                <c:pt idx="204">
                  <c:v>370</c:v>
                </c:pt>
                <c:pt idx="205">
                  <c:v>371</c:v>
                </c:pt>
                <c:pt idx="206">
                  <c:v>371</c:v>
                </c:pt>
                <c:pt idx="207">
                  <c:v>372</c:v>
                </c:pt>
                <c:pt idx="208">
                  <c:v>372</c:v>
                </c:pt>
                <c:pt idx="209">
                  <c:v>372</c:v>
                </c:pt>
                <c:pt idx="210">
                  <c:v>372</c:v>
                </c:pt>
                <c:pt idx="211">
                  <c:v>373</c:v>
                </c:pt>
                <c:pt idx="212">
                  <c:v>374</c:v>
                </c:pt>
                <c:pt idx="213">
                  <c:v>374</c:v>
                </c:pt>
                <c:pt idx="214">
                  <c:v>374</c:v>
                </c:pt>
                <c:pt idx="215">
                  <c:v>374</c:v>
                </c:pt>
                <c:pt idx="216">
                  <c:v>374</c:v>
                </c:pt>
                <c:pt idx="217">
                  <c:v>375</c:v>
                </c:pt>
                <c:pt idx="218">
                  <c:v>375</c:v>
                </c:pt>
                <c:pt idx="219">
                  <c:v>375</c:v>
                </c:pt>
                <c:pt idx="220">
                  <c:v>376</c:v>
                </c:pt>
                <c:pt idx="221">
                  <c:v>376</c:v>
                </c:pt>
                <c:pt idx="222">
                  <c:v>376</c:v>
                </c:pt>
                <c:pt idx="223">
                  <c:v>376</c:v>
                </c:pt>
                <c:pt idx="224">
                  <c:v>376</c:v>
                </c:pt>
                <c:pt idx="225">
                  <c:v>377</c:v>
                </c:pt>
                <c:pt idx="226">
                  <c:v>377</c:v>
                </c:pt>
                <c:pt idx="227">
                  <c:v>377</c:v>
                </c:pt>
                <c:pt idx="228">
                  <c:v>377</c:v>
                </c:pt>
                <c:pt idx="229">
                  <c:v>378</c:v>
                </c:pt>
                <c:pt idx="230">
                  <c:v>378</c:v>
                </c:pt>
                <c:pt idx="231">
                  <c:v>378</c:v>
                </c:pt>
                <c:pt idx="232">
                  <c:v>378</c:v>
                </c:pt>
                <c:pt idx="233">
                  <c:v>378</c:v>
                </c:pt>
                <c:pt idx="234">
                  <c:v>379</c:v>
                </c:pt>
                <c:pt idx="235">
                  <c:v>379</c:v>
                </c:pt>
                <c:pt idx="236">
                  <c:v>380</c:v>
                </c:pt>
                <c:pt idx="237">
                  <c:v>379</c:v>
                </c:pt>
                <c:pt idx="238">
                  <c:v>380</c:v>
                </c:pt>
                <c:pt idx="239">
                  <c:v>380</c:v>
                </c:pt>
                <c:pt idx="240">
                  <c:v>381</c:v>
                </c:pt>
                <c:pt idx="241">
                  <c:v>380</c:v>
                </c:pt>
                <c:pt idx="242">
                  <c:v>382</c:v>
                </c:pt>
                <c:pt idx="243">
                  <c:v>383</c:v>
                </c:pt>
                <c:pt idx="244">
                  <c:v>383</c:v>
                </c:pt>
                <c:pt idx="245">
                  <c:v>384</c:v>
                </c:pt>
                <c:pt idx="246">
                  <c:v>385</c:v>
                </c:pt>
                <c:pt idx="247">
                  <c:v>385</c:v>
                </c:pt>
                <c:pt idx="248">
                  <c:v>385</c:v>
                </c:pt>
                <c:pt idx="249">
                  <c:v>385</c:v>
                </c:pt>
                <c:pt idx="250">
                  <c:v>386</c:v>
                </c:pt>
                <c:pt idx="251">
                  <c:v>386</c:v>
                </c:pt>
                <c:pt idx="252">
                  <c:v>387</c:v>
                </c:pt>
                <c:pt idx="253">
                  <c:v>387</c:v>
                </c:pt>
                <c:pt idx="254">
                  <c:v>388</c:v>
                </c:pt>
                <c:pt idx="255">
                  <c:v>388</c:v>
                </c:pt>
                <c:pt idx="256">
                  <c:v>387</c:v>
                </c:pt>
                <c:pt idx="257">
                  <c:v>388</c:v>
                </c:pt>
                <c:pt idx="258">
                  <c:v>389</c:v>
                </c:pt>
                <c:pt idx="259">
                  <c:v>389</c:v>
                </c:pt>
                <c:pt idx="260">
                  <c:v>389</c:v>
                </c:pt>
                <c:pt idx="261">
                  <c:v>389</c:v>
                </c:pt>
                <c:pt idx="262">
                  <c:v>390</c:v>
                </c:pt>
                <c:pt idx="263">
                  <c:v>390</c:v>
                </c:pt>
                <c:pt idx="264">
                  <c:v>390</c:v>
                </c:pt>
                <c:pt idx="265">
                  <c:v>390</c:v>
                </c:pt>
                <c:pt idx="266">
                  <c:v>391</c:v>
                </c:pt>
                <c:pt idx="267">
                  <c:v>391</c:v>
                </c:pt>
                <c:pt idx="268">
                  <c:v>392</c:v>
                </c:pt>
                <c:pt idx="269">
                  <c:v>392</c:v>
                </c:pt>
                <c:pt idx="270">
                  <c:v>392</c:v>
                </c:pt>
                <c:pt idx="271">
                  <c:v>392</c:v>
                </c:pt>
                <c:pt idx="272">
                  <c:v>392</c:v>
                </c:pt>
                <c:pt idx="273">
                  <c:v>393</c:v>
                </c:pt>
                <c:pt idx="274">
                  <c:v>393</c:v>
                </c:pt>
                <c:pt idx="275">
                  <c:v>394</c:v>
                </c:pt>
                <c:pt idx="276">
                  <c:v>394</c:v>
                </c:pt>
                <c:pt idx="277">
                  <c:v>394</c:v>
                </c:pt>
                <c:pt idx="278">
                  <c:v>395</c:v>
                </c:pt>
                <c:pt idx="279">
                  <c:v>395</c:v>
                </c:pt>
                <c:pt idx="280">
                  <c:v>395</c:v>
                </c:pt>
                <c:pt idx="281">
                  <c:v>395</c:v>
                </c:pt>
                <c:pt idx="282">
                  <c:v>396</c:v>
                </c:pt>
                <c:pt idx="283">
                  <c:v>396</c:v>
                </c:pt>
                <c:pt idx="284">
                  <c:v>397</c:v>
                </c:pt>
                <c:pt idx="285">
                  <c:v>397</c:v>
                </c:pt>
                <c:pt idx="286">
                  <c:v>398</c:v>
                </c:pt>
                <c:pt idx="287">
                  <c:v>397</c:v>
                </c:pt>
                <c:pt idx="288">
                  <c:v>398</c:v>
                </c:pt>
                <c:pt idx="289">
                  <c:v>399</c:v>
                </c:pt>
                <c:pt idx="290">
                  <c:v>399</c:v>
                </c:pt>
                <c:pt idx="291">
                  <c:v>399</c:v>
                </c:pt>
                <c:pt idx="292">
                  <c:v>399</c:v>
                </c:pt>
                <c:pt idx="293">
                  <c:v>400</c:v>
                </c:pt>
                <c:pt idx="294">
                  <c:v>400</c:v>
                </c:pt>
                <c:pt idx="295">
                  <c:v>400</c:v>
                </c:pt>
                <c:pt idx="296">
                  <c:v>400</c:v>
                </c:pt>
                <c:pt idx="297">
                  <c:v>401</c:v>
                </c:pt>
                <c:pt idx="298">
                  <c:v>401</c:v>
                </c:pt>
                <c:pt idx="299">
                  <c:v>401</c:v>
                </c:pt>
                <c:pt idx="300">
                  <c:v>401</c:v>
                </c:pt>
                <c:pt idx="301">
                  <c:v>402</c:v>
                </c:pt>
                <c:pt idx="302">
                  <c:v>402</c:v>
                </c:pt>
                <c:pt idx="303">
                  <c:v>402</c:v>
                </c:pt>
                <c:pt idx="304">
                  <c:v>401</c:v>
                </c:pt>
                <c:pt idx="305">
                  <c:v>401</c:v>
                </c:pt>
                <c:pt idx="306">
                  <c:v>401</c:v>
                </c:pt>
                <c:pt idx="307">
                  <c:v>401</c:v>
                </c:pt>
                <c:pt idx="308">
                  <c:v>401</c:v>
                </c:pt>
                <c:pt idx="309">
                  <c:v>401</c:v>
                </c:pt>
                <c:pt idx="310">
                  <c:v>400</c:v>
                </c:pt>
                <c:pt idx="311">
                  <c:v>399</c:v>
                </c:pt>
                <c:pt idx="312">
                  <c:v>399</c:v>
                </c:pt>
                <c:pt idx="313">
                  <c:v>399</c:v>
                </c:pt>
                <c:pt idx="314">
                  <c:v>398</c:v>
                </c:pt>
                <c:pt idx="315">
                  <c:v>398</c:v>
                </c:pt>
                <c:pt idx="316">
                  <c:v>398</c:v>
                </c:pt>
                <c:pt idx="317">
                  <c:v>398</c:v>
                </c:pt>
                <c:pt idx="318">
                  <c:v>397</c:v>
                </c:pt>
                <c:pt idx="319">
                  <c:v>397</c:v>
                </c:pt>
                <c:pt idx="320">
                  <c:v>397</c:v>
                </c:pt>
                <c:pt idx="321">
                  <c:v>396</c:v>
                </c:pt>
                <c:pt idx="322">
                  <c:v>396</c:v>
                </c:pt>
                <c:pt idx="323">
                  <c:v>396</c:v>
                </c:pt>
                <c:pt idx="324">
                  <c:v>396</c:v>
                </c:pt>
                <c:pt idx="325">
                  <c:v>396</c:v>
                </c:pt>
                <c:pt idx="326">
                  <c:v>395</c:v>
                </c:pt>
                <c:pt idx="327">
                  <c:v>395</c:v>
                </c:pt>
                <c:pt idx="328">
                  <c:v>395</c:v>
                </c:pt>
                <c:pt idx="329">
                  <c:v>394</c:v>
                </c:pt>
                <c:pt idx="330">
                  <c:v>394</c:v>
                </c:pt>
                <c:pt idx="331">
                  <c:v>394</c:v>
                </c:pt>
                <c:pt idx="332">
                  <c:v>394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ex5_30_heatTemp1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Sheet1!$E$2:$E$385</c:f>
              <c:numCache>
                <c:formatCode>General</c:formatCode>
                <c:ptCount val="384"/>
                <c:pt idx="0">
                  <c:v>295</c:v>
                </c:pt>
                <c:pt idx="1">
                  <c:v>295</c:v>
                </c:pt>
                <c:pt idx="2">
                  <c:v>297</c:v>
                </c:pt>
                <c:pt idx="3">
                  <c:v>297</c:v>
                </c:pt>
                <c:pt idx="4">
                  <c:v>298</c:v>
                </c:pt>
                <c:pt idx="5">
                  <c:v>298</c:v>
                </c:pt>
                <c:pt idx="6">
                  <c:v>299</c:v>
                </c:pt>
                <c:pt idx="7">
                  <c:v>299</c:v>
                </c:pt>
                <c:pt idx="8">
                  <c:v>300</c:v>
                </c:pt>
                <c:pt idx="9">
                  <c:v>300</c:v>
                </c:pt>
                <c:pt idx="10">
                  <c:v>300</c:v>
                </c:pt>
                <c:pt idx="11">
                  <c:v>300</c:v>
                </c:pt>
                <c:pt idx="12">
                  <c:v>301</c:v>
                </c:pt>
                <c:pt idx="13">
                  <c:v>301</c:v>
                </c:pt>
                <c:pt idx="14">
                  <c:v>302</c:v>
                </c:pt>
                <c:pt idx="15">
                  <c:v>302</c:v>
                </c:pt>
                <c:pt idx="16">
                  <c:v>303</c:v>
                </c:pt>
                <c:pt idx="17">
                  <c:v>303</c:v>
                </c:pt>
                <c:pt idx="18">
                  <c:v>303</c:v>
                </c:pt>
                <c:pt idx="19">
                  <c:v>303</c:v>
                </c:pt>
                <c:pt idx="20">
                  <c:v>304</c:v>
                </c:pt>
                <c:pt idx="21">
                  <c:v>304</c:v>
                </c:pt>
                <c:pt idx="22">
                  <c:v>305</c:v>
                </c:pt>
                <c:pt idx="23">
                  <c:v>305</c:v>
                </c:pt>
                <c:pt idx="24">
                  <c:v>306</c:v>
                </c:pt>
                <c:pt idx="25">
                  <c:v>306</c:v>
                </c:pt>
                <c:pt idx="26">
                  <c:v>307</c:v>
                </c:pt>
                <c:pt idx="27">
                  <c:v>307</c:v>
                </c:pt>
                <c:pt idx="28">
                  <c:v>308</c:v>
                </c:pt>
                <c:pt idx="29">
                  <c:v>308</c:v>
                </c:pt>
                <c:pt idx="30">
                  <c:v>308</c:v>
                </c:pt>
                <c:pt idx="31">
                  <c:v>309</c:v>
                </c:pt>
                <c:pt idx="32">
                  <c:v>309</c:v>
                </c:pt>
                <c:pt idx="33">
                  <c:v>309</c:v>
                </c:pt>
                <c:pt idx="34">
                  <c:v>310</c:v>
                </c:pt>
                <c:pt idx="35">
                  <c:v>310</c:v>
                </c:pt>
                <c:pt idx="36">
                  <c:v>310</c:v>
                </c:pt>
                <c:pt idx="37">
                  <c:v>311</c:v>
                </c:pt>
                <c:pt idx="38">
                  <c:v>311</c:v>
                </c:pt>
                <c:pt idx="39">
                  <c:v>311</c:v>
                </c:pt>
                <c:pt idx="40">
                  <c:v>312</c:v>
                </c:pt>
                <c:pt idx="41">
                  <c:v>313</c:v>
                </c:pt>
                <c:pt idx="42">
                  <c:v>313</c:v>
                </c:pt>
                <c:pt idx="43">
                  <c:v>313</c:v>
                </c:pt>
                <c:pt idx="44">
                  <c:v>313</c:v>
                </c:pt>
                <c:pt idx="45">
                  <c:v>314</c:v>
                </c:pt>
                <c:pt idx="46">
                  <c:v>314</c:v>
                </c:pt>
                <c:pt idx="47">
                  <c:v>315</c:v>
                </c:pt>
                <c:pt idx="48">
                  <c:v>315</c:v>
                </c:pt>
                <c:pt idx="49">
                  <c:v>315</c:v>
                </c:pt>
                <c:pt idx="50">
                  <c:v>316</c:v>
                </c:pt>
                <c:pt idx="51">
                  <c:v>316</c:v>
                </c:pt>
                <c:pt idx="52">
                  <c:v>317</c:v>
                </c:pt>
                <c:pt idx="53">
                  <c:v>317</c:v>
                </c:pt>
                <c:pt idx="54">
                  <c:v>318</c:v>
                </c:pt>
                <c:pt idx="55">
                  <c:v>318</c:v>
                </c:pt>
                <c:pt idx="56">
                  <c:v>318</c:v>
                </c:pt>
                <c:pt idx="57">
                  <c:v>319</c:v>
                </c:pt>
                <c:pt idx="58">
                  <c:v>319</c:v>
                </c:pt>
                <c:pt idx="59">
                  <c:v>319</c:v>
                </c:pt>
                <c:pt idx="60">
                  <c:v>319</c:v>
                </c:pt>
                <c:pt idx="61">
                  <c:v>320</c:v>
                </c:pt>
                <c:pt idx="62">
                  <c:v>320</c:v>
                </c:pt>
                <c:pt idx="63">
                  <c:v>320</c:v>
                </c:pt>
                <c:pt idx="64">
                  <c:v>321</c:v>
                </c:pt>
                <c:pt idx="65">
                  <c:v>321</c:v>
                </c:pt>
                <c:pt idx="66">
                  <c:v>321</c:v>
                </c:pt>
                <c:pt idx="67">
                  <c:v>322</c:v>
                </c:pt>
                <c:pt idx="68">
                  <c:v>322</c:v>
                </c:pt>
                <c:pt idx="69">
                  <c:v>322</c:v>
                </c:pt>
                <c:pt idx="70">
                  <c:v>323</c:v>
                </c:pt>
                <c:pt idx="71">
                  <c:v>322</c:v>
                </c:pt>
                <c:pt idx="72">
                  <c:v>323</c:v>
                </c:pt>
                <c:pt idx="73">
                  <c:v>323</c:v>
                </c:pt>
                <c:pt idx="74">
                  <c:v>323</c:v>
                </c:pt>
                <c:pt idx="75">
                  <c:v>324</c:v>
                </c:pt>
                <c:pt idx="76">
                  <c:v>324</c:v>
                </c:pt>
                <c:pt idx="77">
                  <c:v>324</c:v>
                </c:pt>
                <c:pt idx="78">
                  <c:v>325</c:v>
                </c:pt>
                <c:pt idx="79">
                  <c:v>325</c:v>
                </c:pt>
                <c:pt idx="80">
                  <c:v>325</c:v>
                </c:pt>
                <c:pt idx="81">
                  <c:v>325</c:v>
                </c:pt>
                <c:pt idx="82">
                  <c:v>326</c:v>
                </c:pt>
                <c:pt idx="83">
                  <c:v>327</c:v>
                </c:pt>
                <c:pt idx="84">
                  <c:v>327</c:v>
                </c:pt>
                <c:pt idx="85">
                  <c:v>327</c:v>
                </c:pt>
                <c:pt idx="86">
                  <c:v>327</c:v>
                </c:pt>
                <c:pt idx="87">
                  <c:v>328</c:v>
                </c:pt>
                <c:pt idx="88">
                  <c:v>328</c:v>
                </c:pt>
                <c:pt idx="89">
                  <c:v>328</c:v>
                </c:pt>
                <c:pt idx="90">
                  <c:v>329</c:v>
                </c:pt>
                <c:pt idx="91">
                  <c:v>329</c:v>
                </c:pt>
                <c:pt idx="92">
                  <c:v>329</c:v>
                </c:pt>
                <c:pt idx="93">
                  <c:v>330</c:v>
                </c:pt>
                <c:pt idx="94">
                  <c:v>330</c:v>
                </c:pt>
                <c:pt idx="95">
                  <c:v>330</c:v>
                </c:pt>
                <c:pt idx="96">
                  <c:v>330</c:v>
                </c:pt>
                <c:pt idx="97">
                  <c:v>331</c:v>
                </c:pt>
                <c:pt idx="98">
                  <c:v>331</c:v>
                </c:pt>
                <c:pt idx="99">
                  <c:v>331</c:v>
                </c:pt>
                <c:pt idx="100">
                  <c:v>332</c:v>
                </c:pt>
                <c:pt idx="101">
                  <c:v>332</c:v>
                </c:pt>
                <c:pt idx="102">
                  <c:v>332</c:v>
                </c:pt>
                <c:pt idx="103">
                  <c:v>332</c:v>
                </c:pt>
                <c:pt idx="104">
                  <c:v>333</c:v>
                </c:pt>
                <c:pt idx="105">
                  <c:v>333</c:v>
                </c:pt>
                <c:pt idx="106">
                  <c:v>334</c:v>
                </c:pt>
                <c:pt idx="107">
                  <c:v>334</c:v>
                </c:pt>
                <c:pt idx="108">
                  <c:v>335</c:v>
                </c:pt>
                <c:pt idx="109">
                  <c:v>335</c:v>
                </c:pt>
                <c:pt idx="110">
                  <c:v>335</c:v>
                </c:pt>
                <c:pt idx="111">
                  <c:v>335</c:v>
                </c:pt>
                <c:pt idx="112">
                  <c:v>336</c:v>
                </c:pt>
                <c:pt idx="113">
                  <c:v>336</c:v>
                </c:pt>
                <c:pt idx="114">
                  <c:v>336</c:v>
                </c:pt>
                <c:pt idx="115">
                  <c:v>337</c:v>
                </c:pt>
                <c:pt idx="116">
                  <c:v>337</c:v>
                </c:pt>
                <c:pt idx="117">
                  <c:v>337</c:v>
                </c:pt>
                <c:pt idx="118">
                  <c:v>337</c:v>
                </c:pt>
                <c:pt idx="119">
                  <c:v>337</c:v>
                </c:pt>
                <c:pt idx="120">
                  <c:v>337</c:v>
                </c:pt>
                <c:pt idx="121">
                  <c:v>337</c:v>
                </c:pt>
                <c:pt idx="122">
                  <c:v>338</c:v>
                </c:pt>
                <c:pt idx="123">
                  <c:v>338</c:v>
                </c:pt>
                <c:pt idx="124">
                  <c:v>338</c:v>
                </c:pt>
                <c:pt idx="125">
                  <c:v>338</c:v>
                </c:pt>
                <c:pt idx="126">
                  <c:v>339</c:v>
                </c:pt>
                <c:pt idx="127">
                  <c:v>339</c:v>
                </c:pt>
                <c:pt idx="128">
                  <c:v>339</c:v>
                </c:pt>
                <c:pt idx="129">
                  <c:v>340</c:v>
                </c:pt>
                <c:pt idx="130">
                  <c:v>340</c:v>
                </c:pt>
                <c:pt idx="131">
                  <c:v>341</c:v>
                </c:pt>
                <c:pt idx="132">
                  <c:v>341</c:v>
                </c:pt>
                <c:pt idx="133">
                  <c:v>342</c:v>
                </c:pt>
                <c:pt idx="134">
                  <c:v>342</c:v>
                </c:pt>
                <c:pt idx="135">
                  <c:v>343</c:v>
                </c:pt>
                <c:pt idx="136">
                  <c:v>343</c:v>
                </c:pt>
                <c:pt idx="137">
                  <c:v>343</c:v>
                </c:pt>
                <c:pt idx="138">
                  <c:v>343</c:v>
                </c:pt>
                <c:pt idx="139">
                  <c:v>344</c:v>
                </c:pt>
                <c:pt idx="140">
                  <c:v>344</c:v>
                </c:pt>
                <c:pt idx="141">
                  <c:v>345</c:v>
                </c:pt>
                <c:pt idx="142">
                  <c:v>345</c:v>
                </c:pt>
                <c:pt idx="143">
                  <c:v>345</c:v>
                </c:pt>
                <c:pt idx="144">
                  <c:v>346</c:v>
                </c:pt>
                <c:pt idx="145">
                  <c:v>346</c:v>
                </c:pt>
                <c:pt idx="146">
                  <c:v>347</c:v>
                </c:pt>
                <c:pt idx="147">
                  <c:v>347</c:v>
                </c:pt>
                <c:pt idx="148">
                  <c:v>348</c:v>
                </c:pt>
                <c:pt idx="149">
                  <c:v>348</c:v>
                </c:pt>
                <c:pt idx="150">
                  <c:v>348</c:v>
                </c:pt>
                <c:pt idx="151">
                  <c:v>348</c:v>
                </c:pt>
                <c:pt idx="152">
                  <c:v>349</c:v>
                </c:pt>
                <c:pt idx="153">
                  <c:v>349</c:v>
                </c:pt>
                <c:pt idx="154">
                  <c:v>350</c:v>
                </c:pt>
                <c:pt idx="155">
                  <c:v>350</c:v>
                </c:pt>
                <c:pt idx="156">
                  <c:v>350</c:v>
                </c:pt>
                <c:pt idx="157">
                  <c:v>350</c:v>
                </c:pt>
                <c:pt idx="158">
                  <c:v>351</c:v>
                </c:pt>
                <c:pt idx="159">
                  <c:v>351</c:v>
                </c:pt>
                <c:pt idx="160">
                  <c:v>352</c:v>
                </c:pt>
                <c:pt idx="161">
                  <c:v>352</c:v>
                </c:pt>
                <c:pt idx="162">
                  <c:v>353</c:v>
                </c:pt>
                <c:pt idx="163">
                  <c:v>353</c:v>
                </c:pt>
                <c:pt idx="164">
                  <c:v>354</c:v>
                </c:pt>
                <c:pt idx="165">
                  <c:v>354</c:v>
                </c:pt>
                <c:pt idx="166">
                  <c:v>355</c:v>
                </c:pt>
                <c:pt idx="167">
                  <c:v>355</c:v>
                </c:pt>
                <c:pt idx="168">
                  <c:v>355</c:v>
                </c:pt>
                <c:pt idx="169">
                  <c:v>355</c:v>
                </c:pt>
                <c:pt idx="170">
                  <c:v>355</c:v>
                </c:pt>
                <c:pt idx="171">
                  <c:v>356</c:v>
                </c:pt>
                <c:pt idx="172">
                  <c:v>356</c:v>
                </c:pt>
                <c:pt idx="173">
                  <c:v>357</c:v>
                </c:pt>
                <c:pt idx="174">
                  <c:v>357</c:v>
                </c:pt>
                <c:pt idx="175">
                  <c:v>358</c:v>
                </c:pt>
                <c:pt idx="176">
                  <c:v>358</c:v>
                </c:pt>
                <c:pt idx="177">
                  <c:v>359</c:v>
                </c:pt>
                <c:pt idx="178">
                  <c:v>359</c:v>
                </c:pt>
                <c:pt idx="179">
                  <c:v>358</c:v>
                </c:pt>
                <c:pt idx="180">
                  <c:v>359</c:v>
                </c:pt>
                <c:pt idx="181">
                  <c:v>359</c:v>
                </c:pt>
                <c:pt idx="182">
                  <c:v>360</c:v>
                </c:pt>
                <c:pt idx="183">
                  <c:v>360</c:v>
                </c:pt>
                <c:pt idx="184">
                  <c:v>360</c:v>
                </c:pt>
                <c:pt idx="185">
                  <c:v>361</c:v>
                </c:pt>
                <c:pt idx="186">
                  <c:v>361</c:v>
                </c:pt>
                <c:pt idx="187">
                  <c:v>362</c:v>
                </c:pt>
                <c:pt idx="188">
                  <c:v>362</c:v>
                </c:pt>
                <c:pt idx="189">
                  <c:v>362</c:v>
                </c:pt>
                <c:pt idx="190">
                  <c:v>363</c:v>
                </c:pt>
                <c:pt idx="191">
                  <c:v>363</c:v>
                </c:pt>
                <c:pt idx="192">
                  <c:v>364</c:v>
                </c:pt>
                <c:pt idx="193">
                  <c:v>364</c:v>
                </c:pt>
                <c:pt idx="194">
                  <c:v>364</c:v>
                </c:pt>
                <c:pt idx="195">
                  <c:v>364</c:v>
                </c:pt>
                <c:pt idx="196">
                  <c:v>364</c:v>
                </c:pt>
                <c:pt idx="197">
                  <c:v>365</c:v>
                </c:pt>
                <c:pt idx="198">
                  <c:v>365</c:v>
                </c:pt>
                <c:pt idx="199">
                  <c:v>366</c:v>
                </c:pt>
                <c:pt idx="200">
                  <c:v>366</c:v>
                </c:pt>
                <c:pt idx="201">
                  <c:v>366</c:v>
                </c:pt>
                <c:pt idx="202">
                  <c:v>367</c:v>
                </c:pt>
                <c:pt idx="203">
                  <c:v>367</c:v>
                </c:pt>
                <c:pt idx="204">
                  <c:v>367</c:v>
                </c:pt>
                <c:pt idx="205">
                  <c:v>368</c:v>
                </c:pt>
                <c:pt idx="206">
                  <c:v>368</c:v>
                </c:pt>
                <c:pt idx="207">
                  <c:v>369</c:v>
                </c:pt>
                <c:pt idx="208">
                  <c:v>369</c:v>
                </c:pt>
                <c:pt idx="209">
                  <c:v>370</c:v>
                </c:pt>
                <c:pt idx="210">
                  <c:v>370</c:v>
                </c:pt>
                <c:pt idx="211">
                  <c:v>370</c:v>
                </c:pt>
                <c:pt idx="212">
                  <c:v>371</c:v>
                </c:pt>
                <c:pt idx="213">
                  <c:v>372</c:v>
                </c:pt>
                <c:pt idx="214">
                  <c:v>372</c:v>
                </c:pt>
                <c:pt idx="215">
                  <c:v>372</c:v>
                </c:pt>
                <c:pt idx="216">
                  <c:v>372</c:v>
                </c:pt>
                <c:pt idx="217">
                  <c:v>373</c:v>
                </c:pt>
                <c:pt idx="218">
                  <c:v>373</c:v>
                </c:pt>
                <c:pt idx="219">
                  <c:v>373</c:v>
                </c:pt>
                <c:pt idx="220">
                  <c:v>374</c:v>
                </c:pt>
                <c:pt idx="221">
                  <c:v>375</c:v>
                </c:pt>
                <c:pt idx="222">
                  <c:v>375</c:v>
                </c:pt>
                <c:pt idx="223">
                  <c:v>375</c:v>
                </c:pt>
                <c:pt idx="224">
                  <c:v>375</c:v>
                </c:pt>
                <c:pt idx="225">
                  <c:v>375</c:v>
                </c:pt>
                <c:pt idx="226">
                  <c:v>376</c:v>
                </c:pt>
                <c:pt idx="227">
                  <c:v>376</c:v>
                </c:pt>
                <c:pt idx="228">
                  <c:v>376</c:v>
                </c:pt>
                <c:pt idx="229">
                  <c:v>376</c:v>
                </c:pt>
                <c:pt idx="230">
                  <c:v>377</c:v>
                </c:pt>
                <c:pt idx="231">
                  <c:v>377</c:v>
                </c:pt>
                <c:pt idx="232">
                  <c:v>377</c:v>
                </c:pt>
                <c:pt idx="233">
                  <c:v>377</c:v>
                </c:pt>
                <c:pt idx="234">
                  <c:v>377</c:v>
                </c:pt>
                <c:pt idx="235">
                  <c:v>377</c:v>
                </c:pt>
                <c:pt idx="236">
                  <c:v>378</c:v>
                </c:pt>
                <c:pt idx="237">
                  <c:v>379</c:v>
                </c:pt>
                <c:pt idx="238">
                  <c:v>378</c:v>
                </c:pt>
                <c:pt idx="239">
                  <c:v>379</c:v>
                </c:pt>
                <c:pt idx="240">
                  <c:v>379</c:v>
                </c:pt>
                <c:pt idx="241">
                  <c:v>380</c:v>
                </c:pt>
                <c:pt idx="242">
                  <c:v>380</c:v>
                </c:pt>
                <c:pt idx="243">
                  <c:v>381</c:v>
                </c:pt>
                <c:pt idx="244">
                  <c:v>381</c:v>
                </c:pt>
                <c:pt idx="245">
                  <c:v>381</c:v>
                </c:pt>
                <c:pt idx="246">
                  <c:v>381</c:v>
                </c:pt>
                <c:pt idx="247">
                  <c:v>382</c:v>
                </c:pt>
                <c:pt idx="248">
                  <c:v>382</c:v>
                </c:pt>
                <c:pt idx="249">
                  <c:v>383</c:v>
                </c:pt>
                <c:pt idx="250">
                  <c:v>385</c:v>
                </c:pt>
                <c:pt idx="251">
                  <c:v>385</c:v>
                </c:pt>
                <c:pt idx="252">
                  <c:v>385</c:v>
                </c:pt>
                <c:pt idx="253">
                  <c:v>386</c:v>
                </c:pt>
                <c:pt idx="254">
                  <c:v>386</c:v>
                </c:pt>
                <c:pt idx="255">
                  <c:v>386</c:v>
                </c:pt>
                <c:pt idx="256">
                  <c:v>386</c:v>
                </c:pt>
                <c:pt idx="257">
                  <c:v>387</c:v>
                </c:pt>
                <c:pt idx="258">
                  <c:v>387</c:v>
                </c:pt>
                <c:pt idx="259">
                  <c:v>388</c:v>
                </c:pt>
                <c:pt idx="260">
                  <c:v>388</c:v>
                </c:pt>
                <c:pt idx="261">
                  <c:v>389</c:v>
                </c:pt>
                <c:pt idx="262">
                  <c:v>389</c:v>
                </c:pt>
                <c:pt idx="263">
                  <c:v>389</c:v>
                </c:pt>
                <c:pt idx="264">
                  <c:v>389</c:v>
                </c:pt>
                <c:pt idx="265">
                  <c:v>390</c:v>
                </c:pt>
                <c:pt idx="266">
                  <c:v>390</c:v>
                </c:pt>
                <c:pt idx="267">
                  <c:v>389</c:v>
                </c:pt>
                <c:pt idx="268">
                  <c:v>389</c:v>
                </c:pt>
                <c:pt idx="269">
                  <c:v>389</c:v>
                </c:pt>
                <c:pt idx="270">
                  <c:v>389</c:v>
                </c:pt>
                <c:pt idx="271">
                  <c:v>389</c:v>
                </c:pt>
                <c:pt idx="272">
                  <c:v>388</c:v>
                </c:pt>
                <c:pt idx="273">
                  <c:v>388</c:v>
                </c:pt>
                <c:pt idx="274">
                  <c:v>387</c:v>
                </c:pt>
                <c:pt idx="275">
                  <c:v>387</c:v>
                </c:pt>
                <c:pt idx="276">
                  <c:v>386</c:v>
                </c:pt>
                <c:pt idx="277">
                  <c:v>386</c:v>
                </c:pt>
                <c:pt idx="278">
                  <c:v>386</c:v>
                </c:pt>
                <c:pt idx="279">
                  <c:v>385</c:v>
                </c:pt>
                <c:pt idx="280">
                  <c:v>385</c:v>
                </c:pt>
                <c:pt idx="281">
                  <c:v>385</c:v>
                </c:pt>
                <c:pt idx="282">
                  <c:v>385</c:v>
                </c:pt>
                <c:pt idx="283">
                  <c:v>385</c:v>
                </c:pt>
                <c:pt idx="284">
                  <c:v>384</c:v>
                </c:pt>
                <c:pt idx="285">
                  <c:v>384</c:v>
                </c:pt>
                <c:pt idx="286">
                  <c:v>384</c:v>
                </c:pt>
                <c:pt idx="287">
                  <c:v>383</c:v>
                </c:pt>
                <c:pt idx="288">
                  <c:v>382</c:v>
                </c:pt>
                <c:pt idx="289">
                  <c:v>382</c:v>
                </c:pt>
                <c:pt idx="290">
                  <c:v>381</c:v>
                </c:pt>
                <c:pt idx="291">
                  <c:v>381</c:v>
                </c:pt>
                <c:pt idx="292">
                  <c:v>381</c:v>
                </c:pt>
                <c:pt idx="293">
                  <c:v>381</c:v>
                </c:pt>
                <c:pt idx="294">
                  <c:v>381</c:v>
                </c:pt>
                <c:pt idx="295">
                  <c:v>381</c:v>
                </c:pt>
                <c:pt idx="296">
                  <c:v>380</c:v>
                </c:pt>
                <c:pt idx="297">
                  <c:v>380</c:v>
                </c:pt>
                <c:pt idx="298">
                  <c:v>388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ex5_35_heatTemp1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Sheet1!$F$2:$F$385</c:f>
              <c:numCache>
                <c:formatCode>General</c:formatCode>
                <c:ptCount val="384"/>
                <c:pt idx="0">
                  <c:v>292</c:v>
                </c:pt>
                <c:pt idx="1">
                  <c:v>292</c:v>
                </c:pt>
                <c:pt idx="2">
                  <c:v>293</c:v>
                </c:pt>
                <c:pt idx="3">
                  <c:v>294</c:v>
                </c:pt>
                <c:pt idx="4">
                  <c:v>295</c:v>
                </c:pt>
                <c:pt idx="5">
                  <c:v>295</c:v>
                </c:pt>
                <c:pt idx="6">
                  <c:v>295</c:v>
                </c:pt>
                <c:pt idx="7">
                  <c:v>295</c:v>
                </c:pt>
                <c:pt idx="8">
                  <c:v>296</c:v>
                </c:pt>
                <c:pt idx="9">
                  <c:v>296</c:v>
                </c:pt>
                <c:pt idx="10">
                  <c:v>296</c:v>
                </c:pt>
                <c:pt idx="11">
                  <c:v>297</c:v>
                </c:pt>
                <c:pt idx="12">
                  <c:v>297</c:v>
                </c:pt>
                <c:pt idx="13">
                  <c:v>298</c:v>
                </c:pt>
                <c:pt idx="14">
                  <c:v>298</c:v>
                </c:pt>
                <c:pt idx="15">
                  <c:v>298</c:v>
                </c:pt>
                <c:pt idx="16">
                  <c:v>299</c:v>
                </c:pt>
                <c:pt idx="17">
                  <c:v>298</c:v>
                </c:pt>
                <c:pt idx="18">
                  <c:v>299</c:v>
                </c:pt>
                <c:pt idx="19">
                  <c:v>299</c:v>
                </c:pt>
                <c:pt idx="20">
                  <c:v>299</c:v>
                </c:pt>
                <c:pt idx="21">
                  <c:v>300</c:v>
                </c:pt>
                <c:pt idx="22">
                  <c:v>300</c:v>
                </c:pt>
                <c:pt idx="23">
                  <c:v>301</c:v>
                </c:pt>
                <c:pt idx="24">
                  <c:v>301</c:v>
                </c:pt>
                <c:pt idx="25">
                  <c:v>302</c:v>
                </c:pt>
                <c:pt idx="26">
                  <c:v>302</c:v>
                </c:pt>
                <c:pt idx="27">
                  <c:v>302</c:v>
                </c:pt>
                <c:pt idx="28">
                  <c:v>302</c:v>
                </c:pt>
                <c:pt idx="29">
                  <c:v>303</c:v>
                </c:pt>
                <c:pt idx="30">
                  <c:v>303</c:v>
                </c:pt>
                <c:pt idx="31">
                  <c:v>304</c:v>
                </c:pt>
                <c:pt idx="32">
                  <c:v>304</c:v>
                </c:pt>
                <c:pt idx="33">
                  <c:v>304</c:v>
                </c:pt>
                <c:pt idx="34">
                  <c:v>305</c:v>
                </c:pt>
                <c:pt idx="35">
                  <c:v>305</c:v>
                </c:pt>
                <c:pt idx="36">
                  <c:v>305</c:v>
                </c:pt>
                <c:pt idx="37">
                  <c:v>306</c:v>
                </c:pt>
                <c:pt idx="38">
                  <c:v>306</c:v>
                </c:pt>
                <c:pt idx="39">
                  <c:v>306</c:v>
                </c:pt>
                <c:pt idx="40">
                  <c:v>307</c:v>
                </c:pt>
                <c:pt idx="41">
                  <c:v>307</c:v>
                </c:pt>
                <c:pt idx="42">
                  <c:v>307</c:v>
                </c:pt>
                <c:pt idx="43">
                  <c:v>308</c:v>
                </c:pt>
                <c:pt idx="44">
                  <c:v>308</c:v>
                </c:pt>
                <c:pt idx="45">
                  <c:v>309</c:v>
                </c:pt>
                <c:pt idx="46">
                  <c:v>309</c:v>
                </c:pt>
                <c:pt idx="47">
                  <c:v>310</c:v>
                </c:pt>
                <c:pt idx="48">
                  <c:v>310</c:v>
                </c:pt>
                <c:pt idx="49">
                  <c:v>310</c:v>
                </c:pt>
                <c:pt idx="50">
                  <c:v>310</c:v>
                </c:pt>
                <c:pt idx="51">
                  <c:v>311</c:v>
                </c:pt>
                <c:pt idx="52">
                  <c:v>311</c:v>
                </c:pt>
                <c:pt idx="53">
                  <c:v>311</c:v>
                </c:pt>
                <c:pt idx="54">
                  <c:v>312</c:v>
                </c:pt>
                <c:pt idx="55">
                  <c:v>312</c:v>
                </c:pt>
                <c:pt idx="56">
                  <c:v>313</c:v>
                </c:pt>
                <c:pt idx="57">
                  <c:v>313</c:v>
                </c:pt>
                <c:pt idx="58">
                  <c:v>313</c:v>
                </c:pt>
                <c:pt idx="59">
                  <c:v>314</c:v>
                </c:pt>
                <c:pt idx="60">
                  <c:v>314</c:v>
                </c:pt>
                <c:pt idx="61">
                  <c:v>315</c:v>
                </c:pt>
                <c:pt idx="62">
                  <c:v>315</c:v>
                </c:pt>
                <c:pt idx="63">
                  <c:v>315</c:v>
                </c:pt>
                <c:pt idx="64">
                  <c:v>316</c:v>
                </c:pt>
                <c:pt idx="65">
                  <c:v>316</c:v>
                </c:pt>
                <c:pt idx="66">
                  <c:v>316</c:v>
                </c:pt>
                <c:pt idx="67">
                  <c:v>317</c:v>
                </c:pt>
                <c:pt idx="68">
                  <c:v>317</c:v>
                </c:pt>
                <c:pt idx="69">
                  <c:v>317</c:v>
                </c:pt>
                <c:pt idx="70">
                  <c:v>317</c:v>
                </c:pt>
                <c:pt idx="71">
                  <c:v>318</c:v>
                </c:pt>
                <c:pt idx="72">
                  <c:v>318</c:v>
                </c:pt>
                <c:pt idx="73">
                  <c:v>319</c:v>
                </c:pt>
                <c:pt idx="74">
                  <c:v>319</c:v>
                </c:pt>
                <c:pt idx="75">
                  <c:v>319</c:v>
                </c:pt>
                <c:pt idx="76">
                  <c:v>319</c:v>
                </c:pt>
                <c:pt idx="77">
                  <c:v>320</c:v>
                </c:pt>
                <c:pt idx="78">
                  <c:v>320</c:v>
                </c:pt>
                <c:pt idx="79">
                  <c:v>320</c:v>
                </c:pt>
                <c:pt idx="80">
                  <c:v>321</c:v>
                </c:pt>
                <c:pt idx="81">
                  <c:v>321</c:v>
                </c:pt>
                <c:pt idx="82">
                  <c:v>321</c:v>
                </c:pt>
                <c:pt idx="83">
                  <c:v>321</c:v>
                </c:pt>
                <c:pt idx="84">
                  <c:v>322</c:v>
                </c:pt>
                <c:pt idx="85">
                  <c:v>322</c:v>
                </c:pt>
                <c:pt idx="86">
                  <c:v>322</c:v>
                </c:pt>
                <c:pt idx="87">
                  <c:v>322</c:v>
                </c:pt>
                <c:pt idx="88">
                  <c:v>323</c:v>
                </c:pt>
                <c:pt idx="89">
                  <c:v>323</c:v>
                </c:pt>
                <c:pt idx="90">
                  <c:v>323</c:v>
                </c:pt>
                <c:pt idx="91">
                  <c:v>323</c:v>
                </c:pt>
                <c:pt idx="92">
                  <c:v>324</c:v>
                </c:pt>
                <c:pt idx="93">
                  <c:v>324</c:v>
                </c:pt>
                <c:pt idx="94">
                  <c:v>324</c:v>
                </c:pt>
                <c:pt idx="95">
                  <c:v>324</c:v>
                </c:pt>
                <c:pt idx="96">
                  <c:v>324</c:v>
                </c:pt>
                <c:pt idx="97">
                  <c:v>325</c:v>
                </c:pt>
                <c:pt idx="98">
                  <c:v>325</c:v>
                </c:pt>
                <c:pt idx="99">
                  <c:v>326</c:v>
                </c:pt>
                <c:pt idx="100">
                  <c:v>326</c:v>
                </c:pt>
                <c:pt idx="101">
                  <c:v>326</c:v>
                </c:pt>
                <c:pt idx="102">
                  <c:v>326</c:v>
                </c:pt>
                <c:pt idx="103">
                  <c:v>327</c:v>
                </c:pt>
                <c:pt idx="104">
                  <c:v>327</c:v>
                </c:pt>
                <c:pt idx="105">
                  <c:v>328</c:v>
                </c:pt>
                <c:pt idx="106">
                  <c:v>328</c:v>
                </c:pt>
                <c:pt idx="107">
                  <c:v>328</c:v>
                </c:pt>
                <c:pt idx="108">
                  <c:v>329</c:v>
                </c:pt>
                <c:pt idx="109">
                  <c:v>329</c:v>
                </c:pt>
                <c:pt idx="110">
                  <c:v>329</c:v>
                </c:pt>
                <c:pt idx="111">
                  <c:v>329</c:v>
                </c:pt>
                <c:pt idx="112">
                  <c:v>330</c:v>
                </c:pt>
                <c:pt idx="113">
                  <c:v>330</c:v>
                </c:pt>
                <c:pt idx="114">
                  <c:v>330</c:v>
                </c:pt>
                <c:pt idx="115">
                  <c:v>331</c:v>
                </c:pt>
                <c:pt idx="116">
                  <c:v>331</c:v>
                </c:pt>
                <c:pt idx="117">
                  <c:v>332</c:v>
                </c:pt>
                <c:pt idx="118">
                  <c:v>332</c:v>
                </c:pt>
                <c:pt idx="119">
                  <c:v>332</c:v>
                </c:pt>
                <c:pt idx="120">
                  <c:v>333</c:v>
                </c:pt>
                <c:pt idx="121">
                  <c:v>333</c:v>
                </c:pt>
                <c:pt idx="122">
                  <c:v>333</c:v>
                </c:pt>
                <c:pt idx="123">
                  <c:v>333</c:v>
                </c:pt>
                <c:pt idx="124">
                  <c:v>334</c:v>
                </c:pt>
                <c:pt idx="125">
                  <c:v>334</c:v>
                </c:pt>
                <c:pt idx="126">
                  <c:v>334</c:v>
                </c:pt>
                <c:pt idx="127">
                  <c:v>334</c:v>
                </c:pt>
                <c:pt idx="128">
                  <c:v>335</c:v>
                </c:pt>
                <c:pt idx="129">
                  <c:v>335</c:v>
                </c:pt>
                <c:pt idx="130">
                  <c:v>336</c:v>
                </c:pt>
                <c:pt idx="131">
                  <c:v>336</c:v>
                </c:pt>
                <c:pt idx="132">
                  <c:v>337</c:v>
                </c:pt>
                <c:pt idx="133">
                  <c:v>337</c:v>
                </c:pt>
                <c:pt idx="134">
                  <c:v>337</c:v>
                </c:pt>
                <c:pt idx="135">
                  <c:v>337</c:v>
                </c:pt>
                <c:pt idx="136">
                  <c:v>337</c:v>
                </c:pt>
                <c:pt idx="137">
                  <c:v>337</c:v>
                </c:pt>
                <c:pt idx="138">
                  <c:v>338</c:v>
                </c:pt>
                <c:pt idx="139">
                  <c:v>338</c:v>
                </c:pt>
                <c:pt idx="140">
                  <c:v>339</c:v>
                </c:pt>
                <c:pt idx="141">
                  <c:v>339</c:v>
                </c:pt>
                <c:pt idx="142">
                  <c:v>339</c:v>
                </c:pt>
                <c:pt idx="143">
                  <c:v>339</c:v>
                </c:pt>
                <c:pt idx="144">
                  <c:v>340</c:v>
                </c:pt>
                <c:pt idx="145">
                  <c:v>340</c:v>
                </c:pt>
                <c:pt idx="146">
                  <c:v>340</c:v>
                </c:pt>
                <c:pt idx="147">
                  <c:v>340</c:v>
                </c:pt>
                <c:pt idx="148">
                  <c:v>340</c:v>
                </c:pt>
                <c:pt idx="149">
                  <c:v>341</c:v>
                </c:pt>
                <c:pt idx="150">
                  <c:v>342</c:v>
                </c:pt>
                <c:pt idx="151">
                  <c:v>342</c:v>
                </c:pt>
                <c:pt idx="152">
                  <c:v>342</c:v>
                </c:pt>
                <c:pt idx="153">
                  <c:v>342</c:v>
                </c:pt>
                <c:pt idx="154">
                  <c:v>342</c:v>
                </c:pt>
                <c:pt idx="155">
                  <c:v>343</c:v>
                </c:pt>
                <c:pt idx="156">
                  <c:v>343</c:v>
                </c:pt>
                <c:pt idx="157">
                  <c:v>343</c:v>
                </c:pt>
                <c:pt idx="158">
                  <c:v>344</c:v>
                </c:pt>
                <c:pt idx="159">
                  <c:v>344</c:v>
                </c:pt>
                <c:pt idx="160">
                  <c:v>345</c:v>
                </c:pt>
                <c:pt idx="161">
                  <c:v>345</c:v>
                </c:pt>
                <c:pt idx="162">
                  <c:v>346</c:v>
                </c:pt>
                <c:pt idx="163">
                  <c:v>346</c:v>
                </c:pt>
                <c:pt idx="164">
                  <c:v>347</c:v>
                </c:pt>
                <c:pt idx="165">
                  <c:v>347</c:v>
                </c:pt>
                <c:pt idx="166">
                  <c:v>347</c:v>
                </c:pt>
                <c:pt idx="167">
                  <c:v>347</c:v>
                </c:pt>
                <c:pt idx="168">
                  <c:v>348</c:v>
                </c:pt>
                <c:pt idx="169">
                  <c:v>348</c:v>
                </c:pt>
                <c:pt idx="170">
                  <c:v>349</c:v>
                </c:pt>
                <c:pt idx="171">
                  <c:v>349</c:v>
                </c:pt>
                <c:pt idx="172">
                  <c:v>350</c:v>
                </c:pt>
                <c:pt idx="173">
                  <c:v>350</c:v>
                </c:pt>
                <c:pt idx="174">
                  <c:v>350</c:v>
                </c:pt>
                <c:pt idx="175">
                  <c:v>350</c:v>
                </c:pt>
                <c:pt idx="176">
                  <c:v>350</c:v>
                </c:pt>
                <c:pt idx="177">
                  <c:v>351</c:v>
                </c:pt>
                <c:pt idx="178">
                  <c:v>351</c:v>
                </c:pt>
                <c:pt idx="179">
                  <c:v>352</c:v>
                </c:pt>
                <c:pt idx="180">
                  <c:v>352</c:v>
                </c:pt>
                <c:pt idx="181">
                  <c:v>352</c:v>
                </c:pt>
                <c:pt idx="182">
                  <c:v>353</c:v>
                </c:pt>
                <c:pt idx="183">
                  <c:v>353</c:v>
                </c:pt>
                <c:pt idx="184">
                  <c:v>354</c:v>
                </c:pt>
                <c:pt idx="185">
                  <c:v>354</c:v>
                </c:pt>
                <c:pt idx="186">
                  <c:v>355</c:v>
                </c:pt>
                <c:pt idx="187">
                  <c:v>355</c:v>
                </c:pt>
                <c:pt idx="188">
                  <c:v>355</c:v>
                </c:pt>
                <c:pt idx="189">
                  <c:v>356</c:v>
                </c:pt>
                <c:pt idx="190">
                  <c:v>356</c:v>
                </c:pt>
                <c:pt idx="191">
                  <c:v>356</c:v>
                </c:pt>
                <c:pt idx="192">
                  <c:v>357</c:v>
                </c:pt>
                <c:pt idx="193">
                  <c:v>357</c:v>
                </c:pt>
                <c:pt idx="194">
                  <c:v>357</c:v>
                </c:pt>
                <c:pt idx="195">
                  <c:v>358</c:v>
                </c:pt>
                <c:pt idx="196">
                  <c:v>358</c:v>
                </c:pt>
                <c:pt idx="197">
                  <c:v>359</c:v>
                </c:pt>
                <c:pt idx="198">
                  <c:v>359</c:v>
                </c:pt>
                <c:pt idx="199">
                  <c:v>359</c:v>
                </c:pt>
                <c:pt idx="200">
                  <c:v>359</c:v>
                </c:pt>
                <c:pt idx="201">
                  <c:v>360</c:v>
                </c:pt>
                <c:pt idx="202">
                  <c:v>360</c:v>
                </c:pt>
                <c:pt idx="203">
                  <c:v>361</c:v>
                </c:pt>
                <c:pt idx="204">
                  <c:v>361</c:v>
                </c:pt>
                <c:pt idx="205">
                  <c:v>362</c:v>
                </c:pt>
                <c:pt idx="206">
                  <c:v>362</c:v>
                </c:pt>
                <c:pt idx="207">
                  <c:v>362</c:v>
                </c:pt>
                <c:pt idx="208">
                  <c:v>362</c:v>
                </c:pt>
                <c:pt idx="209">
                  <c:v>363</c:v>
                </c:pt>
                <c:pt idx="210">
                  <c:v>363</c:v>
                </c:pt>
                <c:pt idx="211">
                  <c:v>363</c:v>
                </c:pt>
                <c:pt idx="212">
                  <c:v>363</c:v>
                </c:pt>
                <c:pt idx="213">
                  <c:v>363</c:v>
                </c:pt>
                <c:pt idx="214">
                  <c:v>364</c:v>
                </c:pt>
                <c:pt idx="215">
                  <c:v>364</c:v>
                </c:pt>
                <c:pt idx="216">
                  <c:v>365</c:v>
                </c:pt>
                <c:pt idx="217">
                  <c:v>365</c:v>
                </c:pt>
                <c:pt idx="218">
                  <c:v>365</c:v>
                </c:pt>
                <c:pt idx="219">
                  <c:v>366</c:v>
                </c:pt>
                <c:pt idx="220">
                  <c:v>366</c:v>
                </c:pt>
                <c:pt idx="221">
                  <c:v>366</c:v>
                </c:pt>
                <c:pt idx="222">
                  <c:v>367</c:v>
                </c:pt>
                <c:pt idx="223">
                  <c:v>367</c:v>
                </c:pt>
                <c:pt idx="224">
                  <c:v>368</c:v>
                </c:pt>
                <c:pt idx="225">
                  <c:v>368</c:v>
                </c:pt>
                <c:pt idx="226">
                  <c:v>369</c:v>
                </c:pt>
                <c:pt idx="227">
                  <c:v>369</c:v>
                </c:pt>
                <c:pt idx="228">
                  <c:v>369</c:v>
                </c:pt>
                <c:pt idx="229">
                  <c:v>369</c:v>
                </c:pt>
                <c:pt idx="230">
                  <c:v>370</c:v>
                </c:pt>
                <c:pt idx="231">
                  <c:v>371</c:v>
                </c:pt>
                <c:pt idx="232">
                  <c:v>371</c:v>
                </c:pt>
                <c:pt idx="233">
                  <c:v>371</c:v>
                </c:pt>
                <c:pt idx="234">
                  <c:v>372</c:v>
                </c:pt>
                <c:pt idx="235">
                  <c:v>372</c:v>
                </c:pt>
                <c:pt idx="236">
                  <c:v>372</c:v>
                </c:pt>
                <c:pt idx="237">
                  <c:v>372</c:v>
                </c:pt>
                <c:pt idx="238">
                  <c:v>373</c:v>
                </c:pt>
                <c:pt idx="239">
                  <c:v>373</c:v>
                </c:pt>
                <c:pt idx="240">
                  <c:v>374</c:v>
                </c:pt>
                <c:pt idx="241">
                  <c:v>374</c:v>
                </c:pt>
                <c:pt idx="242">
                  <c:v>375</c:v>
                </c:pt>
                <c:pt idx="243">
                  <c:v>375</c:v>
                </c:pt>
                <c:pt idx="244">
                  <c:v>376</c:v>
                </c:pt>
                <c:pt idx="245">
                  <c:v>376</c:v>
                </c:pt>
                <c:pt idx="246">
                  <c:v>376</c:v>
                </c:pt>
                <c:pt idx="247">
                  <c:v>376</c:v>
                </c:pt>
                <c:pt idx="248">
                  <c:v>376</c:v>
                </c:pt>
                <c:pt idx="249">
                  <c:v>377</c:v>
                </c:pt>
                <c:pt idx="250">
                  <c:v>377</c:v>
                </c:pt>
                <c:pt idx="251">
                  <c:v>377</c:v>
                </c:pt>
                <c:pt idx="252">
                  <c:v>377</c:v>
                </c:pt>
                <c:pt idx="253">
                  <c:v>377</c:v>
                </c:pt>
                <c:pt idx="254">
                  <c:v>378</c:v>
                </c:pt>
                <c:pt idx="255">
                  <c:v>378</c:v>
                </c:pt>
                <c:pt idx="256">
                  <c:v>378</c:v>
                </c:pt>
                <c:pt idx="257">
                  <c:v>379</c:v>
                </c:pt>
                <c:pt idx="258">
                  <c:v>379</c:v>
                </c:pt>
                <c:pt idx="259">
                  <c:v>379</c:v>
                </c:pt>
                <c:pt idx="260">
                  <c:v>380</c:v>
                </c:pt>
                <c:pt idx="261">
                  <c:v>380</c:v>
                </c:pt>
                <c:pt idx="262">
                  <c:v>380</c:v>
                </c:pt>
                <c:pt idx="263">
                  <c:v>380</c:v>
                </c:pt>
                <c:pt idx="264">
                  <c:v>381</c:v>
                </c:pt>
                <c:pt idx="265">
                  <c:v>381</c:v>
                </c:pt>
                <c:pt idx="266">
                  <c:v>381</c:v>
                </c:pt>
                <c:pt idx="267">
                  <c:v>382</c:v>
                </c:pt>
                <c:pt idx="268">
                  <c:v>383</c:v>
                </c:pt>
                <c:pt idx="269">
                  <c:v>384</c:v>
                </c:pt>
                <c:pt idx="270">
                  <c:v>385</c:v>
                </c:pt>
                <c:pt idx="271">
                  <c:v>385</c:v>
                </c:pt>
                <c:pt idx="272">
                  <c:v>385</c:v>
                </c:pt>
                <c:pt idx="273">
                  <c:v>386</c:v>
                </c:pt>
                <c:pt idx="274">
                  <c:v>386</c:v>
                </c:pt>
                <c:pt idx="275">
                  <c:v>386</c:v>
                </c:pt>
                <c:pt idx="276">
                  <c:v>386</c:v>
                </c:pt>
                <c:pt idx="277">
                  <c:v>387</c:v>
                </c:pt>
                <c:pt idx="278">
                  <c:v>387</c:v>
                </c:pt>
                <c:pt idx="279">
                  <c:v>387</c:v>
                </c:pt>
                <c:pt idx="280">
                  <c:v>388</c:v>
                </c:pt>
                <c:pt idx="281">
                  <c:v>389</c:v>
                </c:pt>
                <c:pt idx="282">
                  <c:v>389</c:v>
                </c:pt>
                <c:pt idx="283">
                  <c:v>389</c:v>
                </c:pt>
                <c:pt idx="284">
                  <c:v>390</c:v>
                </c:pt>
                <c:pt idx="285">
                  <c:v>390</c:v>
                </c:pt>
                <c:pt idx="286">
                  <c:v>390</c:v>
                </c:pt>
                <c:pt idx="287">
                  <c:v>391</c:v>
                </c:pt>
                <c:pt idx="288">
                  <c:v>390</c:v>
                </c:pt>
                <c:pt idx="289">
                  <c:v>391</c:v>
                </c:pt>
                <c:pt idx="290">
                  <c:v>392</c:v>
                </c:pt>
                <c:pt idx="291">
                  <c:v>392</c:v>
                </c:pt>
                <c:pt idx="292">
                  <c:v>392</c:v>
                </c:pt>
                <c:pt idx="293">
                  <c:v>393</c:v>
                </c:pt>
                <c:pt idx="294">
                  <c:v>393</c:v>
                </c:pt>
                <c:pt idx="295">
                  <c:v>394</c:v>
                </c:pt>
                <c:pt idx="296">
                  <c:v>394</c:v>
                </c:pt>
                <c:pt idx="297">
                  <c:v>393</c:v>
                </c:pt>
                <c:pt idx="298">
                  <c:v>394</c:v>
                </c:pt>
                <c:pt idx="299">
                  <c:v>394</c:v>
                </c:pt>
                <c:pt idx="300">
                  <c:v>394</c:v>
                </c:pt>
                <c:pt idx="301">
                  <c:v>395</c:v>
                </c:pt>
                <c:pt idx="302">
                  <c:v>395</c:v>
                </c:pt>
                <c:pt idx="303">
                  <c:v>395</c:v>
                </c:pt>
                <c:pt idx="304">
                  <c:v>396</c:v>
                </c:pt>
                <c:pt idx="305">
                  <c:v>396</c:v>
                </c:pt>
                <c:pt idx="306">
                  <c:v>396</c:v>
                </c:pt>
                <c:pt idx="307">
                  <c:v>396</c:v>
                </c:pt>
                <c:pt idx="308">
                  <c:v>397</c:v>
                </c:pt>
                <c:pt idx="309">
                  <c:v>397</c:v>
                </c:pt>
                <c:pt idx="310">
                  <c:v>398</c:v>
                </c:pt>
                <c:pt idx="311">
                  <c:v>399</c:v>
                </c:pt>
                <c:pt idx="312">
                  <c:v>398</c:v>
                </c:pt>
                <c:pt idx="313">
                  <c:v>399</c:v>
                </c:pt>
                <c:pt idx="314">
                  <c:v>399</c:v>
                </c:pt>
                <c:pt idx="315">
                  <c:v>400</c:v>
                </c:pt>
                <c:pt idx="316">
                  <c:v>400</c:v>
                </c:pt>
                <c:pt idx="317">
                  <c:v>401</c:v>
                </c:pt>
                <c:pt idx="318">
                  <c:v>401</c:v>
                </c:pt>
                <c:pt idx="319">
                  <c:v>401</c:v>
                </c:pt>
                <c:pt idx="320">
                  <c:v>401</c:v>
                </c:pt>
                <c:pt idx="321">
                  <c:v>401</c:v>
                </c:pt>
                <c:pt idx="322">
                  <c:v>401</c:v>
                </c:pt>
                <c:pt idx="323">
                  <c:v>402</c:v>
                </c:pt>
                <c:pt idx="324">
                  <c:v>402</c:v>
                </c:pt>
                <c:pt idx="325">
                  <c:v>402</c:v>
                </c:pt>
                <c:pt idx="326">
                  <c:v>402</c:v>
                </c:pt>
                <c:pt idx="327">
                  <c:v>403</c:v>
                </c:pt>
                <c:pt idx="328">
                  <c:v>403</c:v>
                </c:pt>
                <c:pt idx="329">
                  <c:v>403</c:v>
                </c:pt>
                <c:pt idx="330">
                  <c:v>403</c:v>
                </c:pt>
                <c:pt idx="331">
                  <c:v>404</c:v>
                </c:pt>
                <c:pt idx="332">
                  <c:v>404</c:v>
                </c:pt>
                <c:pt idx="333">
                  <c:v>403</c:v>
                </c:pt>
                <c:pt idx="334">
                  <c:v>403</c:v>
                </c:pt>
                <c:pt idx="335">
                  <c:v>403</c:v>
                </c:pt>
                <c:pt idx="336">
                  <c:v>402</c:v>
                </c:pt>
                <c:pt idx="337">
                  <c:v>403</c:v>
                </c:pt>
                <c:pt idx="338">
                  <c:v>402</c:v>
                </c:pt>
                <c:pt idx="339">
                  <c:v>402</c:v>
                </c:pt>
                <c:pt idx="340">
                  <c:v>402</c:v>
                </c:pt>
                <c:pt idx="341">
                  <c:v>402</c:v>
                </c:pt>
                <c:pt idx="342">
                  <c:v>402</c:v>
                </c:pt>
                <c:pt idx="343">
                  <c:v>402</c:v>
                </c:pt>
                <c:pt idx="344">
                  <c:v>402</c:v>
                </c:pt>
                <c:pt idx="345">
                  <c:v>402</c:v>
                </c:pt>
                <c:pt idx="346">
                  <c:v>402</c:v>
                </c:pt>
                <c:pt idx="347">
                  <c:v>402</c:v>
                </c:pt>
                <c:pt idx="348">
                  <c:v>402</c:v>
                </c:pt>
                <c:pt idx="349">
                  <c:v>402</c:v>
                </c:pt>
                <c:pt idx="350">
                  <c:v>401</c:v>
                </c:pt>
                <c:pt idx="351">
                  <c:v>402</c:v>
                </c:pt>
                <c:pt idx="352">
                  <c:v>401</c:v>
                </c:pt>
                <c:pt idx="353">
                  <c:v>401</c:v>
                </c:pt>
                <c:pt idx="354">
                  <c:v>401</c:v>
                </c:pt>
                <c:pt idx="355">
                  <c:v>401</c:v>
                </c:pt>
                <c:pt idx="356">
                  <c:v>401</c:v>
                </c:pt>
                <c:pt idx="357">
                  <c:v>401</c:v>
                </c:pt>
                <c:pt idx="358">
                  <c:v>401</c:v>
                </c:pt>
                <c:pt idx="359">
                  <c:v>401</c:v>
                </c:pt>
                <c:pt idx="360">
                  <c:v>401</c:v>
                </c:pt>
                <c:pt idx="361">
                  <c:v>401</c:v>
                </c:pt>
                <c:pt idx="362">
                  <c:v>401</c:v>
                </c:pt>
                <c:pt idx="363">
                  <c:v>405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ex5_40_heatTemp1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Sheet1!$G$2:$G$385</c:f>
              <c:numCache>
                <c:formatCode>General</c:formatCode>
                <c:ptCount val="384"/>
                <c:pt idx="0">
                  <c:v>299</c:v>
                </c:pt>
                <c:pt idx="1">
                  <c:v>299</c:v>
                </c:pt>
                <c:pt idx="2">
                  <c:v>300</c:v>
                </c:pt>
                <c:pt idx="3">
                  <c:v>301</c:v>
                </c:pt>
                <c:pt idx="4">
                  <c:v>302</c:v>
                </c:pt>
                <c:pt idx="5">
                  <c:v>302</c:v>
                </c:pt>
                <c:pt idx="6">
                  <c:v>303</c:v>
                </c:pt>
                <c:pt idx="7">
                  <c:v>303</c:v>
                </c:pt>
                <c:pt idx="8">
                  <c:v>303</c:v>
                </c:pt>
                <c:pt idx="9">
                  <c:v>304</c:v>
                </c:pt>
                <c:pt idx="10">
                  <c:v>304</c:v>
                </c:pt>
                <c:pt idx="11">
                  <c:v>304</c:v>
                </c:pt>
                <c:pt idx="12">
                  <c:v>305</c:v>
                </c:pt>
                <c:pt idx="13">
                  <c:v>305</c:v>
                </c:pt>
                <c:pt idx="14">
                  <c:v>305</c:v>
                </c:pt>
                <c:pt idx="15">
                  <c:v>305</c:v>
                </c:pt>
                <c:pt idx="16">
                  <c:v>306</c:v>
                </c:pt>
                <c:pt idx="17">
                  <c:v>307</c:v>
                </c:pt>
                <c:pt idx="18">
                  <c:v>307</c:v>
                </c:pt>
                <c:pt idx="19">
                  <c:v>307</c:v>
                </c:pt>
                <c:pt idx="20">
                  <c:v>307</c:v>
                </c:pt>
                <c:pt idx="21">
                  <c:v>308</c:v>
                </c:pt>
                <c:pt idx="22">
                  <c:v>308</c:v>
                </c:pt>
                <c:pt idx="23">
                  <c:v>309</c:v>
                </c:pt>
                <c:pt idx="24">
                  <c:v>309</c:v>
                </c:pt>
                <c:pt idx="25">
                  <c:v>310</c:v>
                </c:pt>
                <c:pt idx="26">
                  <c:v>310</c:v>
                </c:pt>
                <c:pt idx="27">
                  <c:v>310</c:v>
                </c:pt>
                <c:pt idx="28">
                  <c:v>310</c:v>
                </c:pt>
                <c:pt idx="29">
                  <c:v>311</c:v>
                </c:pt>
                <c:pt idx="30">
                  <c:v>311</c:v>
                </c:pt>
                <c:pt idx="31">
                  <c:v>311</c:v>
                </c:pt>
                <c:pt idx="32">
                  <c:v>311</c:v>
                </c:pt>
                <c:pt idx="33">
                  <c:v>312</c:v>
                </c:pt>
                <c:pt idx="34">
                  <c:v>312</c:v>
                </c:pt>
                <c:pt idx="35">
                  <c:v>312</c:v>
                </c:pt>
                <c:pt idx="36">
                  <c:v>313</c:v>
                </c:pt>
                <c:pt idx="37">
                  <c:v>313</c:v>
                </c:pt>
                <c:pt idx="38">
                  <c:v>314</c:v>
                </c:pt>
                <c:pt idx="39">
                  <c:v>314</c:v>
                </c:pt>
                <c:pt idx="40">
                  <c:v>314</c:v>
                </c:pt>
                <c:pt idx="41">
                  <c:v>315</c:v>
                </c:pt>
                <c:pt idx="42">
                  <c:v>316</c:v>
                </c:pt>
                <c:pt idx="43">
                  <c:v>315</c:v>
                </c:pt>
                <c:pt idx="44">
                  <c:v>317</c:v>
                </c:pt>
                <c:pt idx="45">
                  <c:v>316</c:v>
                </c:pt>
                <c:pt idx="46">
                  <c:v>317</c:v>
                </c:pt>
                <c:pt idx="47">
                  <c:v>317</c:v>
                </c:pt>
                <c:pt idx="48">
                  <c:v>317</c:v>
                </c:pt>
                <c:pt idx="49">
                  <c:v>318</c:v>
                </c:pt>
                <c:pt idx="50">
                  <c:v>318</c:v>
                </c:pt>
                <c:pt idx="51">
                  <c:v>318</c:v>
                </c:pt>
                <c:pt idx="52">
                  <c:v>319</c:v>
                </c:pt>
                <c:pt idx="53">
                  <c:v>319</c:v>
                </c:pt>
                <c:pt idx="54">
                  <c:v>319</c:v>
                </c:pt>
                <c:pt idx="55">
                  <c:v>319</c:v>
                </c:pt>
                <c:pt idx="56">
                  <c:v>320</c:v>
                </c:pt>
                <c:pt idx="57">
                  <c:v>320</c:v>
                </c:pt>
                <c:pt idx="58">
                  <c:v>321</c:v>
                </c:pt>
                <c:pt idx="59">
                  <c:v>321</c:v>
                </c:pt>
                <c:pt idx="60">
                  <c:v>321</c:v>
                </c:pt>
                <c:pt idx="61">
                  <c:v>321</c:v>
                </c:pt>
                <c:pt idx="62">
                  <c:v>321</c:v>
                </c:pt>
                <c:pt idx="63">
                  <c:v>322</c:v>
                </c:pt>
                <c:pt idx="64">
                  <c:v>322</c:v>
                </c:pt>
                <c:pt idx="65">
                  <c:v>322</c:v>
                </c:pt>
                <c:pt idx="66">
                  <c:v>322</c:v>
                </c:pt>
                <c:pt idx="67">
                  <c:v>323</c:v>
                </c:pt>
                <c:pt idx="68">
                  <c:v>323</c:v>
                </c:pt>
                <c:pt idx="69">
                  <c:v>323</c:v>
                </c:pt>
                <c:pt idx="70">
                  <c:v>324</c:v>
                </c:pt>
                <c:pt idx="71">
                  <c:v>324</c:v>
                </c:pt>
                <c:pt idx="72">
                  <c:v>324</c:v>
                </c:pt>
                <c:pt idx="73">
                  <c:v>324</c:v>
                </c:pt>
                <c:pt idx="74">
                  <c:v>324</c:v>
                </c:pt>
                <c:pt idx="75">
                  <c:v>325</c:v>
                </c:pt>
                <c:pt idx="76">
                  <c:v>325</c:v>
                </c:pt>
                <c:pt idx="77">
                  <c:v>325</c:v>
                </c:pt>
                <c:pt idx="78">
                  <c:v>325</c:v>
                </c:pt>
                <c:pt idx="79">
                  <c:v>326</c:v>
                </c:pt>
                <c:pt idx="80">
                  <c:v>326</c:v>
                </c:pt>
                <c:pt idx="81">
                  <c:v>327</c:v>
                </c:pt>
                <c:pt idx="82">
                  <c:v>327</c:v>
                </c:pt>
                <c:pt idx="83">
                  <c:v>327</c:v>
                </c:pt>
                <c:pt idx="84">
                  <c:v>328</c:v>
                </c:pt>
                <c:pt idx="85">
                  <c:v>328</c:v>
                </c:pt>
                <c:pt idx="86">
                  <c:v>328</c:v>
                </c:pt>
                <c:pt idx="87">
                  <c:v>329</c:v>
                </c:pt>
                <c:pt idx="88">
                  <c:v>329</c:v>
                </c:pt>
                <c:pt idx="89">
                  <c:v>329</c:v>
                </c:pt>
                <c:pt idx="90">
                  <c:v>329</c:v>
                </c:pt>
                <c:pt idx="91">
                  <c:v>330</c:v>
                </c:pt>
                <c:pt idx="92">
                  <c:v>330</c:v>
                </c:pt>
                <c:pt idx="93">
                  <c:v>330</c:v>
                </c:pt>
                <c:pt idx="94">
                  <c:v>330</c:v>
                </c:pt>
                <c:pt idx="95">
                  <c:v>331</c:v>
                </c:pt>
                <c:pt idx="96">
                  <c:v>331</c:v>
                </c:pt>
                <c:pt idx="97">
                  <c:v>331</c:v>
                </c:pt>
                <c:pt idx="98">
                  <c:v>332</c:v>
                </c:pt>
                <c:pt idx="99">
                  <c:v>332</c:v>
                </c:pt>
                <c:pt idx="100">
                  <c:v>332</c:v>
                </c:pt>
                <c:pt idx="101">
                  <c:v>333</c:v>
                </c:pt>
                <c:pt idx="102">
                  <c:v>333</c:v>
                </c:pt>
                <c:pt idx="103">
                  <c:v>334</c:v>
                </c:pt>
                <c:pt idx="104">
                  <c:v>334</c:v>
                </c:pt>
                <c:pt idx="105">
                  <c:v>334</c:v>
                </c:pt>
                <c:pt idx="106">
                  <c:v>334</c:v>
                </c:pt>
                <c:pt idx="107">
                  <c:v>335</c:v>
                </c:pt>
                <c:pt idx="108">
                  <c:v>335</c:v>
                </c:pt>
                <c:pt idx="109">
                  <c:v>335</c:v>
                </c:pt>
                <c:pt idx="110">
                  <c:v>336</c:v>
                </c:pt>
                <c:pt idx="111">
                  <c:v>336</c:v>
                </c:pt>
                <c:pt idx="112">
                  <c:v>336</c:v>
                </c:pt>
                <c:pt idx="113">
                  <c:v>337</c:v>
                </c:pt>
                <c:pt idx="114">
                  <c:v>337</c:v>
                </c:pt>
                <c:pt idx="115">
                  <c:v>337</c:v>
                </c:pt>
                <c:pt idx="116">
                  <c:v>337</c:v>
                </c:pt>
                <c:pt idx="117">
                  <c:v>337</c:v>
                </c:pt>
                <c:pt idx="118">
                  <c:v>338</c:v>
                </c:pt>
                <c:pt idx="119">
                  <c:v>338</c:v>
                </c:pt>
                <c:pt idx="120">
                  <c:v>338</c:v>
                </c:pt>
                <c:pt idx="121">
                  <c:v>339</c:v>
                </c:pt>
                <c:pt idx="122">
                  <c:v>339</c:v>
                </c:pt>
                <c:pt idx="123">
                  <c:v>339</c:v>
                </c:pt>
                <c:pt idx="124">
                  <c:v>340</c:v>
                </c:pt>
                <c:pt idx="125">
                  <c:v>340</c:v>
                </c:pt>
                <c:pt idx="126">
                  <c:v>340</c:v>
                </c:pt>
                <c:pt idx="127">
                  <c:v>340</c:v>
                </c:pt>
                <c:pt idx="128">
                  <c:v>341</c:v>
                </c:pt>
                <c:pt idx="129">
                  <c:v>342</c:v>
                </c:pt>
                <c:pt idx="130">
                  <c:v>342</c:v>
                </c:pt>
                <c:pt idx="131">
                  <c:v>342</c:v>
                </c:pt>
                <c:pt idx="132">
                  <c:v>342</c:v>
                </c:pt>
                <c:pt idx="133">
                  <c:v>343</c:v>
                </c:pt>
                <c:pt idx="134">
                  <c:v>343</c:v>
                </c:pt>
                <c:pt idx="135">
                  <c:v>343</c:v>
                </c:pt>
                <c:pt idx="136">
                  <c:v>343</c:v>
                </c:pt>
                <c:pt idx="137">
                  <c:v>343</c:v>
                </c:pt>
                <c:pt idx="138">
                  <c:v>344</c:v>
                </c:pt>
                <c:pt idx="139">
                  <c:v>344</c:v>
                </c:pt>
                <c:pt idx="140">
                  <c:v>345</c:v>
                </c:pt>
                <c:pt idx="141">
                  <c:v>345</c:v>
                </c:pt>
                <c:pt idx="142">
                  <c:v>346</c:v>
                </c:pt>
                <c:pt idx="143">
                  <c:v>346</c:v>
                </c:pt>
                <c:pt idx="144">
                  <c:v>347</c:v>
                </c:pt>
                <c:pt idx="145">
                  <c:v>347</c:v>
                </c:pt>
                <c:pt idx="146">
                  <c:v>347</c:v>
                </c:pt>
                <c:pt idx="147">
                  <c:v>347</c:v>
                </c:pt>
                <c:pt idx="148">
                  <c:v>348</c:v>
                </c:pt>
                <c:pt idx="149">
                  <c:v>348</c:v>
                </c:pt>
                <c:pt idx="150">
                  <c:v>348</c:v>
                </c:pt>
                <c:pt idx="151">
                  <c:v>349</c:v>
                </c:pt>
                <c:pt idx="152">
                  <c:v>349</c:v>
                </c:pt>
                <c:pt idx="153">
                  <c:v>349</c:v>
                </c:pt>
                <c:pt idx="154">
                  <c:v>350</c:v>
                </c:pt>
                <c:pt idx="155">
                  <c:v>350</c:v>
                </c:pt>
                <c:pt idx="156">
                  <c:v>350</c:v>
                </c:pt>
                <c:pt idx="157">
                  <c:v>351</c:v>
                </c:pt>
                <c:pt idx="158">
                  <c:v>351</c:v>
                </c:pt>
                <c:pt idx="159">
                  <c:v>352</c:v>
                </c:pt>
                <c:pt idx="160">
                  <c:v>352</c:v>
                </c:pt>
                <c:pt idx="161">
                  <c:v>353</c:v>
                </c:pt>
                <c:pt idx="162">
                  <c:v>353</c:v>
                </c:pt>
                <c:pt idx="163">
                  <c:v>354</c:v>
                </c:pt>
                <c:pt idx="164">
                  <c:v>353</c:v>
                </c:pt>
                <c:pt idx="165">
                  <c:v>354</c:v>
                </c:pt>
                <c:pt idx="166">
                  <c:v>354</c:v>
                </c:pt>
                <c:pt idx="167">
                  <c:v>354</c:v>
                </c:pt>
                <c:pt idx="168">
                  <c:v>355</c:v>
                </c:pt>
                <c:pt idx="169">
                  <c:v>355</c:v>
                </c:pt>
                <c:pt idx="170">
                  <c:v>355</c:v>
                </c:pt>
                <c:pt idx="171">
                  <c:v>356</c:v>
                </c:pt>
                <c:pt idx="172">
                  <c:v>356</c:v>
                </c:pt>
                <c:pt idx="173">
                  <c:v>356</c:v>
                </c:pt>
                <c:pt idx="174">
                  <c:v>357</c:v>
                </c:pt>
                <c:pt idx="175">
                  <c:v>357</c:v>
                </c:pt>
                <c:pt idx="176">
                  <c:v>357</c:v>
                </c:pt>
                <c:pt idx="177">
                  <c:v>358</c:v>
                </c:pt>
                <c:pt idx="178">
                  <c:v>358</c:v>
                </c:pt>
                <c:pt idx="179">
                  <c:v>358</c:v>
                </c:pt>
                <c:pt idx="180">
                  <c:v>359</c:v>
                </c:pt>
                <c:pt idx="181">
                  <c:v>359</c:v>
                </c:pt>
                <c:pt idx="182">
                  <c:v>360</c:v>
                </c:pt>
                <c:pt idx="183">
                  <c:v>360</c:v>
                </c:pt>
                <c:pt idx="184">
                  <c:v>361</c:v>
                </c:pt>
                <c:pt idx="185">
                  <c:v>361</c:v>
                </c:pt>
                <c:pt idx="186">
                  <c:v>361</c:v>
                </c:pt>
                <c:pt idx="187">
                  <c:v>362</c:v>
                </c:pt>
                <c:pt idx="188">
                  <c:v>362</c:v>
                </c:pt>
                <c:pt idx="189">
                  <c:v>362</c:v>
                </c:pt>
                <c:pt idx="190">
                  <c:v>363</c:v>
                </c:pt>
                <c:pt idx="191">
                  <c:v>363</c:v>
                </c:pt>
                <c:pt idx="192">
                  <c:v>364</c:v>
                </c:pt>
                <c:pt idx="193">
                  <c:v>364</c:v>
                </c:pt>
                <c:pt idx="194">
                  <c:v>364</c:v>
                </c:pt>
                <c:pt idx="195">
                  <c:v>364</c:v>
                </c:pt>
                <c:pt idx="196">
                  <c:v>365</c:v>
                </c:pt>
                <c:pt idx="197">
                  <c:v>365</c:v>
                </c:pt>
                <c:pt idx="198">
                  <c:v>365</c:v>
                </c:pt>
                <c:pt idx="199">
                  <c:v>365</c:v>
                </c:pt>
                <c:pt idx="200">
                  <c:v>366</c:v>
                </c:pt>
                <c:pt idx="201">
                  <c:v>366</c:v>
                </c:pt>
                <c:pt idx="202">
                  <c:v>367</c:v>
                </c:pt>
                <c:pt idx="203">
                  <c:v>367</c:v>
                </c:pt>
                <c:pt idx="204">
                  <c:v>368</c:v>
                </c:pt>
                <c:pt idx="205">
                  <c:v>368</c:v>
                </c:pt>
                <c:pt idx="206">
                  <c:v>369</c:v>
                </c:pt>
                <c:pt idx="207">
                  <c:v>369</c:v>
                </c:pt>
                <c:pt idx="208">
                  <c:v>369</c:v>
                </c:pt>
                <c:pt idx="209">
                  <c:v>369</c:v>
                </c:pt>
                <c:pt idx="210">
                  <c:v>369</c:v>
                </c:pt>
                <c:pt idx="211">
                  <c:v>370</c:v>
                </c:pt>
                <c:pt idx="212">
                  <c:v>370</c:v>
                </c:pt>
                <c:pt idx="213">
                  <c:v>371</c:v>
                </c:pt>
                <c:pt idx="214">
                  <c:v>372</c:v>
                </c:pt>
                <c:pt idx="215">
                  <c:v>372</c:v>
                </c:pt>
                <c:pt idx="216">
                  <c:v>372</c:v>
                </c:pt>
                <c:pt idx="217">
                  <c:v>372</c:v>
                </c:pt>
                <c:pt idx="218">
                  <c:v>372</c:v>
                </c:pt>
                <c:pt idx="219">
                  <c:v>373</c:v>
                </c:pt>
                <c:pt idx="220">
                  <c:v>374</c:v>
                </c:pt>
                <c:pt idx="221">
                  <c:v>374</c:v>
                </c:pt>
                <c:pt idx="222">
                  <c:v>374</c:v>
                </c:pt>
                <c:pt idx="223">
                  <c:v>374</c:v>
                </c:pt>
                <c:pt idx="224">
                  <c:v>375</c:v>
                </c:pt>
                <c:pt idx="225">
                  <c:v>375</c:v>
                </c:pt>
                <c:pt idx="226">
                  <c:v>376</c:v>
                </c:pt>
                <c:pt idx="227">
                  <c:v>375</c:v>
                </c:pt>
                <c:pt idx="228">
                  <c:v>376</c:v>
                </c:pt>
                <c:pt idx="229">
                  <c:v>376</c:v>
                </c:pt>
                <c:pt idx="230">
                  <c:v>376</c:v>
                </c:pt>
                <c:pt idx="231">
                  <c:v>377</c:v>
                </c:pt>
                <c:pt idx="232">
                  <c:v>377</c:v>
                </c:pt>
                <c:pt idx="233">
                  <c:v>377</c:v>
                </c:pt>
                <c:pt idx="234">
                  <c:v>377</c:v>
                </c:pt>
                <c:pt idx="235">
                  <c:v>378</c:v>
                </c:pt>
                <c:pt idx="236">
                  <c:v>377</c:v>
                </c:pt>
                <c:pt idx="237">
                  <c:v>378</c:v>
                </c:pt>
                <c:pt idx="238">
                  <c:v>378</c:v>
                </c:pt>
                <c:pt idx="239">
                  <c:v>378</c:v>
                </c:pt>
                <c:pt idx="240">
                  <c:v>379</c:v>
                </c:pt>
                <c:pt idx="241">
                  <c:v>379</c:v>
                </c:pt>
                <c:pt idx="242">
                  <c:v>380</c:v>
                </c:pt>
                <c:pt idx="243">
                  <c:v>380</c:v>
                </c:pt>
                <c:pt idx="244">
                  <c:v>380</c:v>
                </c:pt>
                <c:pt idx="245">
                  <c:v>381</c:v>
                </c:pt>
                <c:pt idx="246">
                  <c:v>381</c:v>
                </c:pt>
                <c:pt idx="247">
                  <c:v>381</c:v>
                </c:pt>
                <c:pt idx="248">
                  <c:v>382</c:v>
                </c:pt>
                <c:pt idx="249">
                  <c:v>382</c:v>
                </c:pt>
                <c:pt idx="250">
                  <c:v>383</c:v>
                </c:pt>
                <c:pt idx="251">
                  <c:v>384</c:v>
                </c:pt>
                <c:pt idx="252">
                  <c:v>385</c:v>
                </c:pt>
                <c:pt idx="253">
                  <c:v>385</c:v>
                </c:pt>
                <c:pt idx="254">
                  <c:v>385</c:v>
                </c:pt>
                <c:pt idx="255">
                  <c:v>386</c:v>
                </c:pt>
                <c:pt idx="256">
                  <c:v>386</c:v>
                </c:pt>
                <c:pt idx="257">
                  <c:v>386</c:v>
                </c:pt>
                <c:pt idx="258">
                  <c:v>387</c:v>
                </c:pt>
                <c:pt idx="259">
                  <c:v>387</c:v>
                </c:pt>
                <c:pt idx="260">
                  <c:v>387</c:v>
                </c:pt>
                <c:pt idx="261">
                  <c:v>388</c:v>
                </c:pt>
                <c:pt idx="262">
                  <c:v>388</c:v>
                </c:pt>
                <c:pt idx="263">
                  <c:v>389</c:v>
                </c:pt>
                <c:pt idx="264">
                  <c:v>389</c:v>
                </c:pt>
                <c:pt idx="265">
                  <c:v>389</c:v>
                </c:pt>
                <c:pt idx="266">
                  <c:v>390</c:v>
                </c:pt>
                <c:pt idx="267">
                  <c:v>390</c:v>
                </c:pt>
                <c:pt idx="268">
                  <c:v>390</c:v>
                </c:pt>
                <c:pt idx="269">
                  <c:v>391</c:v>
                </c:pt>
                <c:pt idx="270">
                  <c:v>392</c:v>
                </c:pt>
                <c:pt idx="271">
                  <c:v>391</c:v>
                </c:pt>
                <c:pt idx="272">
                  <c:v>392</c:v>
                </c:pt>
                <c:pt idx="273">
                  <c:v>393</c:v>
                </c:pt>
                <c:pt idx="274">
                  <c:v>393</c:v>
                </c:pt>
                <c:pt idx="275">
                  <c:v>393</c:v>
                </c:pt>
                <c:pt idx="276">
                  <c:v>394</c:v>
                </c:pt>
                <c:pt idx="277">
                  <c:v>394</c:v>
                </c:pt>
                <c:pt idx="278">
                  <c:v>394</c:v>
                </c:pt>
                <c:pt idx="279">
                  <c:v>394</c:v>
                </c:pt>
                <c:pt idx="280">
                  <c:v>395</c:v>
                </c:pt>
                <c:pt idx="281">
                  <c:v>395</c:v>
                </c:pt>
                <c:pt idx="282">
                  <c:v>395</c:v>
                </c:pt>
                <c:pt idx="283">
                  <c:v>396</c:v>
                </c:pt>
                <c:pt idx="284">
                  <c:v>396</c:v>
                </c:pt>
                <c:pt idx="285">
                  <c:v>396</c:v>
                </c:pt>
                <c:pt idx="286">
                  <c:v>397</c:v>
                </c:pt>
                <c:pt idx="287">
                  <c:v>397</c:v>
                </c:pt>
                <c:pt idx="288">
                  <c:v>397</c:v>
                </c:pt>
                <c:pt idx="289">
                  <c:v>397</c:v>
                </c:pt>
                <c:pt idx="290">
                  <c:v>398</c:v>
                </c:pt>
                <c:pt idx="291">
                  <c:v>398</c:v>
                </c:pt>
                <c:pt idx="292">
                  <c:v>398</c:v>
                </c:pt>
                <c:pt idx="293">
                  <c:v>399</c:v>
                </c:pt>
                <c:pt idx="294">
                  <c:v>399</c:v>
                </c:pt>
                <c:pt idx="295">
                  <c:v>399</c:v>
                </c:pt>
                <c:pt idx="296">
                  <c:v>400</c:v>
                </c:pt>
                <c:pt idx="297">
                  <c:v>400</c:v>
                </c:pt>
                <c:pt idx="298">
                  <c:v>400</c:v>
                </c:pt>
                <c:pt idx="299">
                  <c:v>401</c:v>
                </c:pt>
                <c:pt idx="300">
                  <c:v>401</c:v>
                </c:pt>
                <c:pt idx="301">
                  <c:v>401</c:v>
                </c:pt>
                <c:pt idx="302">
                  <c:v>401</c:v>
                </c:pt>
                <c:pt idx="303">
                  <c:v>401</c:v>
                </c:pt>
                <c:pt idx="304">
                  <c:v>402</c:v>
                </c:pt>
                <c:pt idx="305">
                  <c:v>402</c:v>
                </c:pt>
                <c:pt idx="306">
                  <c:v>402</c:v>
                </c:pt>
                <c:pt idx="307">
                  <c:v>402</c:v>
                </c:pt>
                <c:pt idx="308">
                  <c:v>402</c:v>
                </c:pt>
                <c:pt idx="309">
                  <c:v>403</c:v>
                </c:pt>
                <c:pt idx="310">
                  <c:v>403</c:v>
                </c:pt>
                <c:pt idx="311">
                  <c:v>404</c:v>
                </c:pt>
                <c:pt idx="312">
                  <c:v>404</c:v>
                </c:pt>
                <c:pt idx="313">
                  <c:v>405</c:v>
                </c:pt>
                <c:pt idx="314">
                  <c:v>405</c:v>
                </c:pt>
                <c:pt idx="315">
                  <c:v>405</c:v>
                </c:pt>
                <c:pt idx="316">
                  <c:v>405</c:v>
                </c:pt>
                <c:pt idx="317">
                  <c:v>406</c:v>
                </c:pt>
                <c:pt idx="318">
                  <c:v>406</c:v>
                </c:pt>
                <c:pt idx="319">
                  <c:v>407</c:v>
                </c:pt>
                <c:pt idx="320">
                  <c:v>407</c:v>
                </c:pt>
                <c:pt idx="321">
                  <c:v>407</c:v>
                </c:pt>
                <c:pt idx="322">
                  <c:v>407</c:v>
                </c:pt>
                <c:pt idx="323">
                  <c:v>408</c:v>
                </c:pt>
                <c:pt idx="324">
                  <c:v>408</c:v>
                </c:pt>
                <c:pt idx="325">
                  <c:v>409</c:v>
                </c:pt>
                <c:pt idx="326">
                  <c:v>409</c:v>
                </c:pt>
                <c:pt idx="327">
                  <c:v>410</c:v>
                </c:pt>
                <c:pt idx="328">
                  <c:v>410</c:v>
                </c:pt>
                <c:pt idx="329">
                  <c:v>410</c:v>
                </c:pt>
                <c:pt idx="330">
                  <c:v>411</c:v>
                </c:pt>
                <c:pt idx="331">
                  <c:v>411</c:v>
                </c:pt>
                <c:pt idx="332">
                  <c:v>411</c:v>
                </c:pt>
                <c:pt idx="333">
                  <c:v>412</c:v>
                </c:pt>
                <c:pt idx="334">
                  <c:v>412</c:v>
                </c:pt>
                <c:pt idx="335">
                  <c:v>412</c:v>
                </c:pt>
                <c:pt idx="336">
                  <c:v>413</c:v>
                </c:pt>
                <c:pt idx="337">
                  <c:v>413</c:v>
                </c:pt>
                <c:pt idx="338">
                  <c:v>414</c:v>
                </c:pt>
                <c:pt idx="339">
                  <c:v>414</c:v>
                </c:pt>
                <c:pt idx="340">
                  <c:v>414</c:v>
                </c:pt>
                <c:pt idx="341">
                  <c:v>414</c:v>
                </c:pt>
                <c:pt idx="342">
                  <c:v>414</c:v>
                </c:pt>
                <c:pt idx="343">
                  <c:v>413</c:v>
                </c:pt>
                <c:pt idx="344">
                  <c:v>413</c:v>
                </c:pt>
                <c:pt idx="345">
                  <c:v>413</c:v>
                </c:pt>
                <c:pt idx="346">
                  <c:v>412</c:v>
                </c:pt>
                <c:pt idx="347">
                  <c:v>413</c:v>
                </c:pt>
                <c:pt idx="348">
                  <c:v>413</c:v>
                </c:pt>
                <c:pt idx="349">
                  <c:v>413</c:v>
                </c:pt>
                <c:pt idx="350">
                  <c:v>412</c:v>
                </c:pt>
                <c:pt idx="351">
                  <c:v>412</c:v>
                </c:pt>
                <c:pt idx="352">
                  <c:v>412</c:v>
                </c:pt>
                <c:pt idx="353">
                  <c:v>412</c:v>
                </c:pt>
                <c:pt idx="354">
                  <c:v>412</c:v>
                </c:pt>
                <c:pt idx="355">
                  <c:v>412</c:v>
                </c:pt>
                <c:pt idx="356">
                  <c:v>412</c:v>
                </c:pt>
                <c:pt idx="357">
                  <c:v>412</c:v>
                </c:pt>
                <c:pt idx="358">
                  <c:v>412</c:v>
                </c:pt>
                <c:pt idx="359">
                  <c:v>412</c:v>
                </c:pt>
                <c:pt idx="360">
                  <c:v>412</c:v>
                </c:pt>
                <c:pt idx="361">
                  <c:v>412</c:v>
                </c:pt>
                <c:pt idx="362">
                  <c:v>412</c:v>
                </c:pt>
                <c:pt idx="363">
                  <c:v>411</c:v>
                </c:pt>
                <c:pt idx="364">
                  <c:v>410</c:v>
                </c:pt>
                <c:pt idx="365">
                  <c:v>410</c:v>
                </c:pt>
                <c:pt idx="366">
                  <c:v>409</c:v>
                </c:pt>
                <c:pt idx="367">
                  <c:v>409</c:v>
                </c:pt>
                <c:pt idx="368">
                  <c:v>409</c:v>
                </c:pt>
                <c:pt idx="369">
                  <c:v>408</c:v>
                </c:pt>
                <c:pt idx="370">
                  <c:v>408</c:v>
                </c:pt>
                <c:pt idx="371">
                  <c:v>408</c:v>
                </c:pt>
                <c:pt idx="372">
                  <c:v>412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178687551"/>
        <c:axId val="1304002015"/>
      </c:lineChart>
      <c:catAx>
        <c:axId val="1178687551"/>
        <c:scaling>
          <c:orientation val="minMax"/>
        </c:scaling>
        <c:axPos val="b"/>
        <c:crossAx val="1304002015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304002015"/>
        <c:scaling>
          <c:orientation val="minMax"/>
          <c:min val="250"/>
        </c:scaling>
        <c:axPos val="l"/>
        <c:crossAx val="1178687551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50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시간-환경온도(ex3)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ex3_15_envTemp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Sheet1!$B$2:$B$1964</c:f>
              <c:numCache>
                <c:formatCode>General</c:formatCode>
                <c:ptCount val="1963"/>
                <c:pt idx="0">
                  <c:v>15.7</c:v>
                </c:pt>
                <c:pt idx="1">
                  <c:v>15.7</c:v>
                </c:pt>
                <c:pt idx="2">
                  <c:v>15.7</c:v>
                </c:pt>
                <c:pt idx="3">
                  <c:v>15.7</c:v>
                </c:pt>
                <c:pt idx="4">
                  <c:v>15.7</c:v>
                </c:pt>
                <c:pt idx="5">
                  <c:v>15.7</c:v>
                </c:pt>
                <c:pt idx="6">
                  <c:v>15.7</c:v>
                </c:pt>
                <c:pt idx="7">
                  <c:v>15.7</c:v>
                </c:pt>
                <c:pt idx="8">
                  <c:v>15.7</c:v>
                </c:pt>
                <c:pt idx="9">
                  <c:v>15.7</c:v>
                </c:pt>
                <c:pt idx="10">
                  <c:v>15.7</c:v>
                </c:pt>
                <c:pt idx="11">
                  <c:v>15.7</c:v>
                </c:pt>
                <c:pt idx="12">
                  <c:v>15.7</c:v>
                </c:pt>
                <c:pt idx="13">
                  <c:v>15.7</c:v>
                </c:pt>
                <c:pt idx="14">
                  <c:v>15.7</c:v>
                </c:pt>
                <c:pt idx="15">
                  <c:v>15.7</c:v>
                </c:pt>
                <c:pt idx="16">
                  <c:v>15.7</c:v>
                </c:pt>
                <c:pt idx="17">
                  <c:v>15.7</c:v>
                </c:pt>
                <c:pt idx="18">
                  <c:v>15.7</c:v>
                </c:pt>
                <c:pt idx="19">
                  <c:v>15.7</c:v>
                </c:pt>
                <c:pt idx="20">
                  <c:v>15.7</c:v>
                </c:pt>
                <c:pt idx="21">
                  <c:v>15.6</c:v>
                </c:pt>
                <c:pt idx="22">
                  <c:v>15.6</c:v>
                </c:pt>
                <c:pt idx="23">
                  <c:v>15.6</c:v>
                </c:pt>
                <c:pt idx="24">
                  <c:v>15.6</c:v>
                </c:pt>
                <c:pt idx="25">
                  <c:v>15.6</c:v>
                </c:pt>
                <c:pt idx="26">
                  <c:v>15.6</c:v>
                </c:pt>
                <c:pt idx="27">
                  <c:v>15.6</c:v>
                </c:pt>
                <c:pt idx="28">
                  <c:v>15.6</c:v>
                </c:pt>
                <c:pt idx="29">
                  <c:v>15.6</c:v>
                </c:pt>
                <c:pt idx="30">
                  <c:v>15.6</c:v>
                </c:pt>
                <c:pt idx="31">
                  <c:v>15.6</c:v>
                </c:pt>
                <c:pt idx="32">
                  <c:v>15.6</c:v>
                </c:pt>
                <c:pt idx="33">
                  <c:v>15.6</c:v>
                </c:pt>
                <c:pt idx="34">
                  <c:v>15.6</c:v>
                </c:pt>
                <c:pt idx="35">
                  <c:v>15.6</c:v>
                </c:pt>
                <c:pt idx="36">
                  <c:v>15.6</c:v>
                </c:pt>
                <c:pt idx="37">
                  <c:v>15.6</c:v>
                </c:pt>
                <c:pt idx="38">
                  <c:v>15.6</c:v>
                </c:pt>
                <c:pt idx="39">
                  <c:v>15.6</c:v>
                </c:pt>
                <c:pt idx="40">
                  <c:v>15.6</c:v>
                </c:pt>
                <c:pt idx="41">
                  <c:v>15.6</c:v>
                </c:pt>
                <c:pt idx="42">
                  <c:v>15.6</c:v>
                </c:pt>
                <c:pt idx="43">
                  <c:v>15.6</c:v>
                </c:pt>
                <c:pt idx="44">
                  <c:v>15.6</c:v>
                </c:pt>
                <c:pt idx="45">
                  <c:v>15.6</c:v>
                </c:pt>
                <c:pt idx="46">
                  <c:v>15.6</c:v>
                </c:pt>
                <c:pt idx="47">
                  <c:v>15.6</c:v>
                </c:pt>
                <c:pt idx="48">
                  <c:v>15.6</c:v>
                </c:pt>
                <c:pt idx="49">
                  <c:v>15.6</c:v>
                </c:pt>
                <c:pt idx="50">
                  <c:v>15.6</c:v>
                </c:pt>
                <c:pt idx="51">
                  <c:v>15.6</c:v>
                </c:pt>
                <c:pt idx="52">
                  <c:v>15.6</c:v>
                </c:pt>
                <c:pt idx="53">
                  <c:v>15.6</c:v>
                </c:pt>
                <c:pt idx="54">
                  <c:v>15.6</c:v>
                </c:pt>
                <c:pt idx="55">
                  <c:v>15.6</c:v>
                </c:pt>
                <c:pt idx="56">
                  <c:v>15.6</c:v>
                </c:pt>
                <c:pt idx="57">
                  <c:v>15.6</c:v>
                </c:pt>
                <c:pt idx="58">
                  <c:v>15.6</c:v>
                </c:pt>
                <c:pt idx="59">
                  <c:v>15.6</c:v>
                </c:pt>
                <c:pt idx="60">
                  <c:v>15.6</c:v>
                </c:pt>
                <c:pt idx="61">
                  <c:v>15.6</c:v>
                </c:pt>
                <c:pt idx="62">
                  <c:v>15.6</c:v>
                </c:pt>
                <c:pt idx="63">
                  <c:v>15.6</c:v>
                </c:pt>
                <c:pt idx="64">
                  <c:v>15.6</c:v>
                </c:pt>
                <c:pt idx="65">
                  <c:v>15.6</c:v>
                </c:pt>
                <c:pt idx="66">
                  <c:v>15.6</c:v>
                </c:pt>
                <c:pt idx="67">
                  <c:v>15.6</c:v>
                </c:pt>
                <c:pt idx="68">
                  <c:v>15.6</c:v>
                </c:pt>
                <c:pt idx="69">
                  <c:v>15.6</c:v>
                </c:pt>
                <c:pt idx="70">
                  <c:v>15.4</c:v>
                </c:pt>
                <c:pt idx="71">
                  <c:v>15.4</c:v>
                </c:pt>
                <c:pt idx="72">
                  <c:v>15.4</c:v>
                </c:pt>
                <c:pt idx="73">
                  <c:v>15.4</c:v>
                </c:pt>
                <c:pt idx="74">
                  <c:v>15.4</c:v>
                </c:pt>
                <c:pt idx="75">
                  <c:v>15.4</c:v>
                </c:pt>
                <c:pt idx="76">
                  <c:v>15.4</c:v>
                </c:pt>
                <c:pt idx="77">
                  <c:v>15.4</c:v>
                </c:pt>
                <c:pt idx="78">
                  <c:v>15.4</c:v>
                </c:pt>
                <c:pt idx="79">
                  <c:v>15.4</c:v>
                </c:pt>
                <c:pt idx="80">
                  <c:v>15.4</c:v>
                </c:pt>
                <c:pt idx="81">
                  <c:v>15.4</c:v>
                </c:pt>
                <c:pt idx="82">
                  <c:v>15.4</c:v>
                </c:pt>
                <c:pt idx="83">
                  <c:v>15.4</c:v>
                </c:pt>
                <c:pt idx="84">
                  <c:v>15.4</c:v>
                </c:pt>
                <c:pt idx="85">
                  <c:v>15.4</c:v>
                </c:pt>
                <c:pt idx="86">
                  <c:v>15.4</c:v>
                </c:pt>
                <c:pt idx="87">
                  <c:v>15.4</c:v>
                </c:pt>
                <c:pt idx="88">
                  <c:v>15.4</c:v>
                </c:pt>
                <c:pt idx="89">
                  <c:v>15.4</c:v>
                </c:pt>
                <c:pt idx="90">
                  <c:v>15.4</c:v>
                </c:pt>
                <c:pt idx="91">
                  <c:v>15.4</c:v>
                </c:pt>
                <c:pt idx="92">
                  <c:v>15.4</c:v>
                </c:pt>
                <c:pt idx="93">
                  <c:v>15.4</c:v>
                </c:pt>
                <c:pt idx="94">
                  <c:v>15.4</c:v>
                </c:pt>
                <c:pt idx="95">
                  <c:v>15.4</c:v>
                </c:pt>
                <c:pt idx="96">
                  <c:v>15.4</c:v>
                </c:pt>
                <c:pt idx="97">
                  <c:v>15.4</c:v>
                </c:pt>
                <c:pt idx="98">
                  <c:v>15.4</c:v>
                </c:pt>
                <c:pt idx="99">
                  <c:v>15.4</c:v>
                </c:pt>
                <c:pt idx="100">
                  <c:v>15.4</c:v>
                </c:pt>
                <c:pt idx="101">
                  <c:v>15.4</c:v>
                </c:pt>
                <c:pt idx="102">
                  <c:v>15.4</c:v>
                </c:pt>
                <c:pt idx="103">
                  <c:v>15.4</c:v>
                </c:pt>
                <c:pt idx="104">
                  <c:v>15.4</c:v>
                </c:pt>
                <c:pt idx="105">
                  <c:v>15.4</c:v>
                </c:pt>
                <c:pt idx="106">
                  <c:v>15.4</c:v>
                </c:pt>
                <c:pt idx="107">
                  <c:v>15.4</c:v>
                </c:pt>
                <c:pt idx="108">
                  <c:v>15.4</c:v>
                </c:pt>
                <c:pt idx="109">
                  <c:v>15.4</c:v>
                </c:pt>
                <c:pt idx="110">
                  <c:v>15.4</c:v>
                </c:pt>
                <c:pt idx="111">
                  <c:v>15.4</c:v>
                </c:pt>
                <c:pt idx="112">
                  <c:v>15.4</c:v>
                </c:pt>
                <c:pt idx="113">
                  <c:v>15.4</c:v>
                </c:pt>
                <c:pt idx="114">
                  <c:v>15.4</c:v>
                </c:pt>
                <c:pt idx="115">
                  <c:v>15.4</c:v>
                </c:pt>
                <c:pt idx="116">
                  <c:v>15.4</c:v>
                </c:pt>
                <c:pt idx="117">
                  <c:v>15.4</c:v>
                </c:pt>
                <c:pt idx="118">
                  <c:v>15.4</c:v>
                </c:pt>
                <c:pt idx="119">
                  <c:v>15.4</c:v>
                </c:pt>
                <c:pt idx="120">
                  <c:v>15.4</c:v>
                </c:pt>
                <c:pt idx="121">
                  <c:v>15.4</c:v>
                </c:pt>
                <c:pt idx="122">
                  <c:v>15.4</c:v>
                </c:pt>
                <c:pt idx="123">
                  <c:v>15.4</c:v>
                </c:pt>
                <c:pt idx="124">
                  <c:v>15.4</c:v>
                </c:pt>
                <c:pt idx="125">
                  <c:v>15.4</c:v>
                </c:pt>
                <c:pt idx="126">
                  <c:v>15.4</c:v>
                </c:pt>
                <c:pt idx="127">
                  <c:v>15.4</c:v>
                </c:pt>
                <c:pt idx="128">
                  <c:v>15.4</c:v>
                </c:pt>
                <c:pt idx="129">
                  <c:v>15.4</c:v>
                </c:pt>
                <c:pt idx="130">
                  <c:v>15.4</c:v>
                </c:pt>
                <c:pt idx="131">
                  <c:v>15.4</c:v>
                </c:pt>
                <c:pt idx="132">
                  <c:v>15.4</c:v>
                </c:pt>
                <c:pt idx="133">
                  <c:v>15.4</c:v>
                </c:pt>
                <c:pt idx="134">
                  <c:v>15.4</c:v>
                </c:pt>
                <c:pt idx="135">
                  <c:v>15.4</c:v>
                </c:pt>
                <c:pt idx="136">
                  <c:v>15.4</c:v>
                </c:pt>
                <c:pt idx="137">
                  <c:v>15.4</c:v>
                </c:pt>
                <c:pt idx="138">
                  <c:v>15.4</c:v>
                </c:pt>
                <c:pt idx="139">
                  <c:v>15.4</c:v>
                </c:pt>
                <c:pt idx="140">
                  <c:v>15.4</c:v>
                </c:pt>
                <c:pt idx="141">
                  <c:v>15.4</c:v>
                </c:pt>
                <c:pt idx="142">
                  <c:v>15.4</c:v>
                </c:pt>
                <c:pt idx="143">
                  <c:v>15.4</c:v>
                </c:pt>
                <c:pt idx="144">
                  <c:v>15.3</c:v>
                </c:pt>
                <c:pt idx="145">
                  <c:v>15.3</c:v>
                </c:pt>
                <c:pt idx="146">
                  <c:v>15.3</c:v>
                </c:pt>
                <c:pt idx="147">
                  <c:v>15.3</c:v>
                </c:pt>
                <c:pt idx="148">
                  <c:v>15.3</c:v>
                </c:pt>
                <c:pt idx="149">
                  <c:v>15.3</c:v>
                </c:pt>
                <c:pt idx="150">
                  <c:v>15.3</c:v>
                </c:pt>
                <c:pt idx="151">
                  <c:v>15.3</c:v>
                </c:pt>
                <c:pt idx="152">
                  <c:v>15.3</c:v>
                </c:pt>
                <c:pt idx="153">
                  <c:v>15.3</c:v>
                </c:pt>
                <c:pt idx="154">
                  <c:v>15.3</c:v>
                </c:pt>
                <c:pt idx="155">
                  <c:v>15.3</c:v>
                </c:pt>
                <c:pt idx="156">
                  <c:v>15.3</c:v>
                </c:pt>
                <c:pt idx="157">
                  <c:v>15.3</c:v>
                </c:pt>
                <c:pt idx="158">
                  <c:v>15.3</c:v>
                </c:pt>
                <c:pt idx="159">
                  <c:v>15.3</c:v>
                </c:pt>
                <c:pt idx="160">
                  <c:v>15.3</c:v>
                </c:pt>
                <c:pt idx="161">
                  <c:v>15.3</c:v>
                </c:pt>
                <c:pt idx="162">
                  <c:v>15.3</c:v>
                </c:pt>
                <c:pt idx="163">
                  <c:v>15.3</c:v>
                </c:pt>
                <c:pt idx="164">
                  <c:v>15.3</c:v>
                </c:pt>
                <c:pt idx="165">
                  <c:v>15.3</c:v>
                </c:pt>
                <c:pt idx="166">
                  <c:v>15.3</c:v>
                </c:pt>
                <c:pt idx="167">
                  <c:v>15.3</c:v>
                </c:pt>
                <c:pt idx="168">
                  <c:v>15.3</c:v>
                </c:pt>
                <c:pt idx="169">
                  <c:v>15.3</c:v>
                </c:pt>
                <c:pt idx="170">
                  <c:v>15.3</c:v>
                </c:pt>
                <c:pt idx="171">
                  <c:v>15.3</c:v>
                </c:pt>
                <c:pt idx="172">
                  <c:v>15.3</c:v>
                </c:pt>
                <c:pt idx="173">
                  <c:v>15.3</c:v>
                </c:pt>
                <c:pt idx="174">
                  <c:v>15.3</c:v>
                </c:pt>
                <c:pt idx="175">
                  <c:v>15.3</c:v>
                </c:pt>
                <c:pt idx="176">
                  <c:v>15.3</c:v>
                </c:pt>
                <c:pt idx="177">
                  <c:v>15.3</c:v>
                </c:pt>
                <c:pt idx="178">
                  <c:v>15.3</c:v>
                </c:pt>
                <c:pt idx="179">
                  <c:v>15.3</c:v>
                </c:pt>
                <c:pt idx="180">
                  <c:v>15.3</c:v>
                </c:pt>
                <c:pt idx="181">
                  <c:v>15.3</c:v>
                </c:pt>
                <c:pt idx="182">
                  <c:v>15.3</c:v>
                </c:pt>
                <c:pt idx="183">
                  <c:v>15.3</c:v>
                </c:pt>
                <c:pt idx="184">
                  <c:v>15.3</c:v>
                </c:pt>
                <c:pt idx="185">
                  <c:v>15.3</c:v>
                </c:pt>
                <c:pt idx="186">
                  <c:v>15.3</c:v>
                </c:pt>
                <c:pt idx="187">
                  <c:v>15.3</c:v>
                </c:pt>
                <c:pt idx="188">
                  <c:v>15.3</c:v>
                </c:pt>
                <c:pt idx="189">
                  <c:v>15.3</c:v>
                </c:pt>
                <c:pt idx="190">
                  <c:v>15.3</c:v>
                </c:pt>
                <c:pt idx="191">
                  <c:v>15.3</c:v>
                </c:pt>
                <c:pt idx="192">
                  <c:v>15.3</c:v>
                </c:pt>
                <c:pt idx="193">
                  <c:v>15.3</c:v>
                </c:pt>
                <c:pt idx="194">
                  <c:v>15.3</c:v>
                </c:pt>
                <c:pt idx="195">
                  <c:v>15.3</c:v>
                </c:pt>
                <c:pt idx="196">
                  <c:v>15.3</c:v>
                </c:pt>
                <c:pt idx="197">
                  <c:v>15.3</c:v>
                </c:pt>
                <c:pt idx="198">
                  <c:v>15.3</c:v>
                </c:pt>
                <c:pt idx="199">
                  <c:v>15.3</c:v>
                </c:pt>
                <c:pt idx="200">
                  <c:v>15.3</c:v>
                </c:pt>
                <c:pt idx="201">
                  <c:v>15.3</c:v>
                </c:pt>
                <c:pt idx="202">
                  <c:v>15.3</c:v>
                </c:pt>
                <c:pt idx="203">
                  <c:v>15.3</c:v>
                </c:pt>
                <c:pt idx="204">
                  <c:v>15.3</c:v>
                </c:pt>
                <c:pt idx="205">
                  <c:v>15.3</c:v>
                </c:pt>
                <c:pt idx="206">
                  <c:v>15.3</c:v>
                </c:pt>
                <c:pt idx="207">
                  <c:v>15.3</c:v>
                </c:pt>
                <c:pt idx="208">
                  <c:v>15.3</c:v>
                </c:pt>
                <c:pt idx="209">
                  <c:v>15.3</c:v>
                </c:pt>
                <c:pt idx="210">
                  <c:v>15.3</c:v>
                </c:pt>
                <c:pt idx="211">
                  <c:v>15.3</c:v>
                </c:pt>
                <c:pt idx="212">
                  <c:v>15.3</c:v>
                </c:pt>
                <c:pt idx="213">
                  <c:v>15.3</c:v>
                </c:pt>
                <c:pt idx="214">
                  <c:v>15.3</c:v>
                </c:pt>
                <c:pt idx="215">
                  <c:v>15.3</c:v>
                </c:pt>
                <c:pt idx="216">
                  <c:v>15.3</c:v>
                </c:pt>
                <c:pt idx="217">
                  <c:v>15.3</c:v>
                </c:pt>
                <c:pt idx="218">
                  <c:v>15.3</c:v>
                </c:pt>
                <c:pt idx="219">
                  <c:v>15.3</c:v>
                </c:pt>
                <c:pt idx="220">
                  <c:v>15.3</c:v>
                </c:pt>
                <c:pt idx="221">
                  <c:v>15.3</c:v>
                </c:pt>
                <c:pt idx="222">
                  <c:v>15.3</c:v>
                </c:pt>
                <c:pt idx="223">
                  <c:v>15.3</c:v>
                </c:pt>
                <c:pt idx="224">
                  <c:v>15.3</c:v>
                </c:pt>
                <c:pt idx="225">
                  <c:v>15.3</c:v>
                </c:pt>
                <c:pt idx="226">
                  <c:v>15.3</c:v>
                </c:pt>
                <c:pt idx="227">
                  <c:v>15.3</c:v>
                </c:pt>
                <c:pt idx="228">
                  <c:v>15.3</c:v>
                </c:pt>
                <c:pt idx="229">
                  <c:v>15.3</c:v>
                </c:pt>
                <c:pt idx="230">
                  <c:v>15.3</c:v>
                </c:pt>
                <c:pt idx="231">
                  <c:v>15.3</c:v>
                </c:pt>
                <c:pt idx="232">
                  <c:v>15.3</c:v>
                </c:pt>
                <c:pt idx="233">
                  <c:v>15.3</c:v>
                </c:pt>
                <c:pt idx="234">
                  <c:v>15.3</c:v>
                </c:pt>
                <c:pt idx="235">
                  <c:v>15.3</c:v>
                </c:pt>
                <c:pt idx="236">
                  <c:v>15.3</c:v>
                </c:pt>
                <c:pt idx="237">
                  <c:v>15.3</c:v>
                </c:pt>
                <c:pt idx="238">
                  <c:v>15.3</c:v>
                </c:pt>
                <c:pt idx="239">
                  <c:v>15.3</c:v>
                </c:pt>
                <c:pt idx="240">
                  <c:v>15.3</c:v>
                </c:pt>
                <c:pt idx="241">
                  <c:v>15.3</c:v>
                </c:pt>
                <c:pt idx="242">
                  <c:v>15.3</c:v>
                </c:pt>
                <c:pt idx="243">
                  <c:v>15.3</c:v>
                </c:pt>
                <c:pt idx="244">
                  <c:v>15.3</c:v>
                </c:pt>
                <c:pt idx="245">
                  <c:v>15.3</c:v>
                </c:pt>
                <c:pt idx="246">
                  <c:v>15.3</c:v>
                </c:pt>
                <c:pt idx="247">
                  <c:v>15.3</c:v>
                </c:pt>
                <c:pt idx="248">
                  <c:v>15.3</c:v>
                </c:pt>
                <c:pt idx="249">
                  <c:v>15.3</c:v>
                </c:pt>
                <c:pt idx="250">
                  <c:v>15.3</c:v>
                </c:pt>
                <c:pt idx="251">
                  <c:v>15.3</c:v>
                </c:pt>
                <c:pt idx="252">
                  <c:v>15.3</c:v>
                </c:pt>
                <c:pt idx="253">
                  <c:v>15.3</c:v>
                </c:pt>
                <c:pt idx="254">
                  <c:v>15.3</c:v>
                </c:pt>
                <c:pt idx="255">
                  <c:v>15.3</c:v>
                </c:pt>
                <c:pt idx="256">
                  <c:v>15.3</c:v>
                </c:pt>
                <c:pt idx="257">
                  <c:v>15.3</c:v>
                </c:pt>
                <c:pt idx="258">
                  <c:v>15.3</c:v>
                </c:pt>
                <c:pt idx="259">
                  <c:v>15.3</c:v>
                </c:pt>
                <c:pt idx="260">
                  <c:v>15.3</c:v>
                </c:pt>
                <c:pt idx="261">
                  <c:v>15.3</c:v>
                </c:pt>
                <c:pt idx="262">
                  <c:v>15.3</c:v>
                </c:pt>
                <c:pt idx="263">
                  <c:v>15.3</c:v>
                </c:pt>
                <c:pt idx="264">
                  <c:v>15.3</c:v>
                </c:pt>
                <c:pt idx="265">
                  <c:v>15.3</c:v>
                </c:pt>
                <c:pt idx="266">
                  <c:v>15.3</c:v>
                </c:pt>
                <c:pt idx="267">
                  <c:v>15.3</c:v>
                </c:pt>
                <c:pt idx="268">
                  <c:v>15.3</c:v>
                </c:pt>
                <c:pt idx="269">
                  <c:v>15.3</c:v>
                </c:pt>
                <c:pt idx="270">
                  <c:v>15.3</c:v>
                </c:pt>
                <c:pt idx="271">
                  <c:v>15.3</c:v>
                </c:pt>
                <c:pt idx="272">
                  <c:v>15.3</c:v>
                </c:pt>
                <c:pt idx="273">
                  <c:v>15.3</c:v>
                </c:pt>
                <c:pt idx="274">
                  <c:v>15.3</c:v>
                </c:pt>
                <c:pt idx="275">
                  <c:v>15.3</c:v>
                </c:pt>
                <c:pt idx="276">
                  <c:v>15.3</c:v>
                </c:pt>
                <c:pt idx="277">
                  <c:v>15.3</c:v>
                </c:pt>
                <c:pt idx="278">
                  <c:v>15.3</c:v>
                </c:pt>
                <c:pt idx="279">
                  <c:v>15.3</c:v>
                </c:pt>
                <c:pt idx="280">
                  <c:v>15.3</c:v>
                </c:pt>
                <c:pt idx="281">
                  <c:v>15.3</c:v>
                </c:pt>
                <c:pt idx="282">
                  <c:v>15.3</c:v>
                </c:pt>
                <c:pt idx="283">
                  <c:v>15.3</c:v>
                </c:pt>
                <c:pt idx="284">
                  <c:v>15.3</c:v>
                </c:pt>
                <c:pt idx="285">
                  <c:v>15.3</c:v>
                </c:pt>
                <c:pt idx="286">
                  <c:v>15.3</c:v>
                </c:pt>
                <c:pt idx="287">
                  <c:v>15.3</c:v>
                </c:pt>
                <c:pt idx="288">
                  <c:v>15.3</c:v>
                </c:pt>
                <c:pt idx="289">
                  <c:v>15.3</c:v>
                </c:pt>
                <c:pt idx="290">
                  <c:v>15.3</c:v>
                </c:pt>
                <c:pt idx="291">
                  <c:v>15.2</c:v>
                </c:pt>
                <c:pt idx="292">
                  <c:v>15.2</c:v>
                </c:pt>
                <c:pt idx="293">
                  <c:v>15.2</c:v>
                </c:pt>
                <c:pt idx="294">
                  <c:v>15.2</c:v>
                </c:pt>
                <c:pt idx="295">
                  <c:v>15.2</c:v>
                </c:pt>
                <c:pt idx="296">
                  <c:v>15.2</c:v>
                </c:pt>
                <c:pt idx="297">
                  <c:v>15.2</c:v>
                </c:pt>
                <c:pt idx="298">
                  <c:v>15.2</c:v>
                </c:pt>
                <c:pt idx="299">
                  <c:v>15.2</c:v>
                </c:pt>
                <c:pt idx="300">
                  <c:v>15.2</c:v>
                </c:pt>
                <c:pt idx="301">
                  <c:v>15.2</c:v>
                </c:pt>
                <c:pt idx="302">
                  <c:v>15.2</c:v>
                </c:pt>
                <c:pt idx="303">
                  <c:v>15.2</c:v>
                </c:pt>
                <c:pt idx="304">
                  <c:v>15.2</c:v>
                </c:pt>
                <c:pt idx="305">
                  <c:v>15.2</c:v>
                </c:pt>
                <c:pt idx="306">
                  <c:v>15.2</c:v>
                </c:pt>
                <c:pt idx="307">
                  <c:v>15.2</c:v>
                </c:pt>
                <c:pt idx="308">
                  <c:v>15.2</c:v>
                </c:pt>
                <c:pt idx="309">
                  <c:v>15.2</c:v>
                </c:pt>
                <c:pt idx="310">
                  <c:v>15.2</c:v>
                </c:pt>
                <c:pt idx="311">
                  <c:v>15.2</c:v>
                </c:pt>
                <c:pt idx="312">
                  <c:v>15.2</c:v>
                </c:pt>
                <c:pt idx="313">
                  <c:v>15.2</c:v>
                </c:pt>
                <c:pt idx="314">
                  <c:v>15.2</c:v>
                </c:pt>
                <c:pt idx="315">
                  <c:v>15.2</c:v>
                </c:pt>
                <c:pt idx="316">
                  <c:v>15.2</c:v>
                </c:pt>
                <c:pt idx="317">
                  <c:v>15.2</c:v>
                </c:pt>
                <c:pt idx="318">
                  <c:v>15.2</c:v>
                </c:pt>
                <c:pt idx="319">
                  <c:v>15.2</c:v>
                </c:pt>
                <c:pt idx="320">
                  <c:v>15.2</c:v>
                </c:pt>
                <c:pt idx="321">
                  <c:v>15.2</c:v>
                </c:pt>
                <c:pt idx="322">
                  <c:v>15.2</c:v>
                </c:pt>
                <c:pt idx="323">
                  <c:v>15.2</c:v>
                </c:pt>
                <c:pt idx="324">
                  <c:v>15.1</c:v>
                </c:pt>
                <c:pt idx="325">
                  <c:v>15.1</c:v>
                </c:pt>
                <c:pt idx="326">
                  <c:v>15.1</c:v>
                </c:pt>
                <c:pt idx="327">
                  <c:v>15.1</c:v>
                </c:pt>
                <c:pt idx="328">
                  <c:v>15.1</c:v>
                </c:pt>
                <c:pt idx="329">
                  <c:v>15.1</c:v>
                </c:pt>
                <c:pt idx="330">
                  <c:v>15.1</c:v>
                </c:pt>
                <c:pt idx="331">
                  <c:v>15.1</c:v>
                </c:pt>
                <c:pt idx="332">
                  <c:v>15.1</c:v>
                </c:pt>
                <c:pt idx="333">
                  <c:v>15.1</c:v>
                </c:pt>
                <c:pt idx="334">
                  <c:v>15.1</c:v>
                </c:pt>
                <c:pt idx="335">
                  <c:v>15.1</c:v>
                </c:pt>
                <c:pt idx="336">
                  <c:v>15.1</c:v>
                </c:pt>
                <c:pt idx="337">
                  <c:v>15.1</c:v>
                </c:pt>
                <c:pt idx="338">
                  <c:v>15.1</c:v>
                </c:pt>
                <c:pt idx="339">
                  <c:v>15.1</c:v>
                </c:pt>
                <c:pt idx="340">
                  <c:v>15.1</c:v>
                </c:pt>
                <c:pt idx="341">
                  <c:v>15.1</c:v>
                </c:pt>
                <c:pt idx="342">
                  <c:v>15.1</c:v>
                </c:pt>
                <c:pt idx="343">
                  <c:v>15.1</c:v>
                </c:pt>
                <c:pt idx="344">
                  <c:v>15.1</c:v>
                </c:pt>
                <c:pt idx="345">
                  <c:v>15.1</c:v>
                </c:pt>
                <c:pt idx="346">
                  <c:v>15.1</c:v>
                </c:pt>
                <c:pt idx="347">
                  <c:v>15.1</c:v>
                </c:pt>
                <c:pt idx="348">
                  <c:v>15.1</c:v>
                </c:pt>
                <c:pt idx="349">
                  <c:v>15.1</c:v>
                </c:pt>
                <c:pt idx="350">
                  <c:v>15.1</c:v>
                </c:pt>
                <c:pt idx="351">
                  <c:v>15.1</c:v>
                </c:pt>
                <c:pt idx="352">
                  <c:v>15.1</c:v>
                </c:pt>
                <c:pt idx="353">
                  <c:v>15.1</c:v>
                </c:pt>
                <c:pt idx="354">
                  <c:v>15.1</c:v>
                </c:pt>
                <c:pt idx="355">
                  <c:v>15.1</c:v>
                </c:pt>
                <c:pt idx="356">
                  <c:v>15.1</c:v>
                </c:pt>
                <c:pt idx="357">
                  <c:v>15.2</c:v>
                </c:pt>
                <c:pt idx="358">
                  <c:v>15.2</c:v>
                </c:pt>
                <c:pt idx="359">
                  <c:v>15.2</c:v>
                </c:pt>
                <c:pt idx="360">
                  <c:v>15.2</c:v>
                </c:pt>
                <c:pt idx="361">
                  <c:v>15.2</c:v>
                </c:pt>
                <c:pt idx="362">
                  <c:v>15.2</c:v>
                </c:pt>
                <c:pt idx="363">
                  <c:v>15.2</c:v>
                </c:pt>
                <c:pt idx="364">
                  <c:v>15.2</c:v>
                </c:pt>
                <c:pt idx="365">
                  <c:v>15.1</c:v>
                </c:pt>
                <c:pt idx="366">
                  <c:v>15.1</c:v>
                </c:pt>
                <c:pt idx="367">
                  <c:v>15.1</c:v>
                </c:pt>
                <c:pt idx="368">
                  <c:v>15.1</c:v>
                </c:pt>
                <c:pt idx="369">
                  <c:v>15.1</c:v>
                </c:pt>
                <c:pt idx="370">
                  <c:v>15.1</c:v>
                </c:pt>
                <c:pt idx="371">
                  <c:v>15.1</c:v>
                </c:pt>
                <c:pt idx="372">
                  <c:v>15.1</c:v>
                </c:pt>
                <c:pt idx="373">
                  <c:v>15.2</c:v>
                </c:pt>
                <c:pt idx="374">
                  <c:v>15.2</c:v>
                </c:pt>
                <c:pt idx="375">
                  <c:v>15.2</c:v>
                </c:pt>
                <c:pt idx="376">
                  <c:v>15.2</c:v>
                </c:pt>
                <c:pt idx="377">
                  <c:v>15.2</c:v>
                </c:pt>
                <c:pt idx="378">
                  <c:v>15.2</c:v>
                </c:pt>
                <c:pt idx="379">
                  <c:v>15.2</c:v>
                </c:pt>
                <c:pt idx="380">
                  <c:v>15.2</c:v>
                </c:pt>
                <c:pt idx="381">
                  <c:v>15.1</c:v>
                </c:pt>
                <c:pt idx="382">
                  <c:v>15.1</c:v>
                </c:pt>
                <c:pt idx="383">
                  <c:v>15.1</c:v>
                </c:pt>
                <c:pt idx="384">
                  <c:v>15.1</c:v>
                </c:pt>
                <c:pt idx="385">
                  <c:v>15.1</c:v>
                </c:pt>
                <c:pt idx="386">
                  <c:v>15.1</c:v>
                </c:pt>
                <c:pt idx="387">
                  <c:v>15.1</c:v>
                </c:pt>
                <c:pt idx="388">
                  <c:v>15.1</c:v>
                </c:pt>
                <c:pt idx="389">
                  <c:v>15.1</c:v>
                </c:pt>
                <c:pt idx="390">
                  <c:v>15.1</c:v>
                </c:pt>
                <c:pt idx="391">
                  <c:v>15.1</c:v>
                </c:pt>
                <c:pt idx="392">
                  <c:v>15.1</c:v>
                </c:pt>
                <c:pt idx="393">
                  <c:v>15.1</c:v>
                </c:pt>
                <c:pt idx="394">
                  <c:v>15.1</c:v>
                </c:pt>
                <c:pt idx="395">
                  <c:v>15.1</c:v>
                </c:pt>
                <c:pt idx="396">
                  <c:v>15.1</c:v>
                </c:pt>
                <c:pt idx="397">
                  <c:v>15.1</c:v>
                </c:pt>
                <c:pt idx="398">
                  <c:v>15.1</c:v>
                </c:pt>
                <c:pt idx="399">
                  <c:v>15.1</c:v>
                </c:pt>
                <c:pt idx="400">
                  <c:v>15.1</c:v>
                </c:pt>
                <c:pt idx="401">
                  <c:v>15.1</c:v>
                </c:pt>
                <c:pt idx="402">
                  <c:v>15.1</c:v>
                </c:pt>
                <c:pt idx="403">
                  <c:v>15.1</c:v>
                </c:pt>
                <c:pt idx="404">
                  <c:v>15.1</c:v>
                </c:pt>
                <c:pt idx="405">
                  <c:v>15.1</c:v>
                </c:pt>
                <c:pt idx="406">
                  <c:v>15.1</c:v>
                </c:pt>
                <c:pt idx="407">
                  <c:v>15.1</c:v>
                </c:pt>
                <c:pt idx="408">
                  <c:v>15.1</c:v>
                </c:pt>
                <c:pt idx="409">
                  <c:v>15.1</c:v>
                </c:pt>
                <c:pt idx="410">
                  <c:v>15.1</c:v>
                </c:pt>
                <c:pt idx="411">
                  <c:v>15.1</c:v>
                </c:pt>
                <c:pt idx="412">
                  <c:v>15.1</c:v>
                </c:pt>
                <c:pt idx="413">
                  <c:v>15.1</c:v>
                </c:pt>
                <c:pt idx="414">
                  <c:v>15.1</c:v>
                </c:pt>
                <c:pt idx="415">
                  <c:v>15.1</c:v>
                </c:pt>
                <c:pt idx="416">
                  <c:v>15.1</c:v>
                </c:pt>
                <c:pt idx="417">
                  <c:v>15.1</c:v>
                </c:pt>
                <c:pt idx="418">
                  <c:v>15.1</c:v>
                </c:pt>
                <c:pt idx="419">
                  <c:v>15.1</c:v>
                </c:pt>
                <c:pt idx="420">
                  <c:v>15.1</c:v>
                </c:pt>
                <c:pt idx="421">
                  <c:v>15.1</c:v>
                </c:pt>
                <c:pt idx="422">
                  <c:v>15.1</c:v>
                </c:pt>
                <c:pt idx="423">
                  <c:v>15.1</c:v>
                </c:pt>
                <c:pt idx="424">
                  <c:v>15.1</c:v>
                </c:pt>
                <c:pt idx="425">
                  <c:v>15.1</c:v>
                </c:pt>
                <c:pt idx="426">
                  <c:v>15.1</c:v>
                </c:pt>
                <c:pt idx="427">
                  <c:v>15.1</c:v>
                </c:pt>
                <c:pt idx="428">
                  <c:v>15.1</c:v>
                </c:pt>
                <c:pt idx="429">
                  <c:v>15.1</c:v>
                </c:pt>
                <c:pt idx="430">
                  <c:v>15.1</c:v>
                </c:pt>
                <c:pt idx="431">
                  <c:v>15.1</c:v>
                </c:pt>
                <c:pt idx="432">
                  <c:v>15.1</c:v>
                </c:pt>
                <c:pt idx="433">
                  <c:v>15.1</c:v>
                </c:pt>
                <c:pt idx="434">
                  <c:v>15.1</c:v>
                </c:pt>
                <c:pt idx="435">
                  <c:v>15.1</c:v>
                </c:pt>
                <c:pt idx="436">
                  <c:v>15.1</c:v>
                </c:pt>
                <c:pt idx="437">
                  <c:v>15.1</c:v>
                </c:pt>
                <c:pt idx="438">
                  <c:v>15.1</c:v>
                </c:pt>
                <c:pt idx="439">
                  <c:v>15.1</c:v>
                </c:pt>
                <c:pt idx="440">
                  <c:v>15.1</c:v>
                </c:pt>
                <c:pt idx="441">
                  <c:v>15.1</c:v>
                </c:pt>
                <c:pt idx="442">
                  <c:v>15.1</c:v>
                </c:pt>
                <c:pt idx="443">
                  <c:v>15.1</c:v>
                </c:pt>
                <c:pt idx="444">
                  <c:v>15.1</c:v>
                </c:pt>
                <c:pt idx="445">
                  <c:v>15.1</c:v>
                </c:pt>
                <c:pt idx="446">
                  <c:v>15.1</c:v>
                </c:pt>
                <c:pt idx="447">
                  <c:v>15.1</c:v>
                </c:pt>
                <c:pt idx="448">
                  <c:v>15.1</c:v>
                </c:pt>
                <c:pt idx="449">
                  <c:v>15.1</c:v>
                </c:pt>
                <c:pt idx="450">
                  <c:v>15.1</c:v>
                </c:pt>
                <c:pt idx="451">
                  <c:v>15.1</c:v>
                </c:pt>
                <c:pt idx="452">
                  <c:v>15.1</c:v>
                </c:pt>
                <c:pt idx="453">
                  <c:v>15.1</c:v>
                </c:pt>
                <c:pt idx="454">
                  <c:v>15.1</c:v>
                </c:pt>
                <c:pt idx="455">
                  <c:v>15.1</c:v>
                </c:pt>
                <c:pt idx="456">
                  <c:v>15.1</c:v>
                </c:pt>
                <c:pt idx="457">
                  <c:v>15.1</c:v>
                </c:pt>
                <c:pt idx="458">
                  <c:v>15.1</c:v>
                </c:pt>
                <c:pt idx="459">
                  <c:v>15.1</c:v>
                </c:pt>
                <c:pt idx="460">
                  <c:v>15.1</c:v>
                </c:pt>
                <c:pt idx="461">
                  <c:v>15.1</c:v>
                </c:pt>
                <c:pt idx="462">
                  <c:v>15.1</c:v>
                </c:pt>
                <c:pt idx="463">
                  <c:v>15.1</c:v>
                </c:pt>
                <c:pt idx="464">
                  <c:v>15.1</c:v>
                </c:pt>
                <c:pt idx="465">
                  <c:v>15.1</c:v>
                </c:pt>
                <c:pt idx="466">
                  <c:v>15.1</c:v>
                </c:pt>
                <c:pt idx="467">
                  <c:v>15.1</c:v>
                </c:pt>
                <c:pt idx="468">
                  <c:v>15.1</c:v>
                </c:pt>
                <c:pt idx="469">
                  <c:v>15.1</c:v>
                </c:pt>
                <c:pt idx="470">
                  <c:v>15.1</c:v>
                </c:pt>
                <c:pt idx="471">
                  <c:v>15.1</c:v>
                </c:pt>
                <c:pt idx="472">
                  <c:v>15.1</c:v>
                </c:pt>
                <c:pt idx="473">
                  <c:v>15.1</c:v>
                </c:pt>
                <c:pt idx="474">
                  <c:v>15.1</c:v>
                </c:pt>
                <c:pt idx="475">
                  <c:v>15.1</c:v>
                </c:pt>
                <c:pt idx="476">
                  <c:v>15.1</c:v>
                </c:pt>
                <c:pt idx="477">
                  <c:v>15.1</c:v>
                </c:pt>
                <c:pt idx="478">
                  <c:v>15.1</c:v>
                </c:pt>
                <c:pt idx="479">
                  <c:v>15.1</c:v>
                </c:pt>
                <c:pt idx="480">
                  <c:v>15.1</c:v>
                </c:pt>
                <c:pt idx="481">
                  <c:v>15.1</c:v>
                </c:pt>
                <c:pt idx="482">
                  <c:v>15.1</c:v>
                </c:pt>
                <c:pt idx="483">
                  <c:v>15.1</c:v>
                </c:pt>
                <c:pt idx="484">
                  <c:v>15.1</c:v>
                </c:pt>
                <c:pt idx="485">
                  <c:v>15.1</c:v>
                </c:pt>
                <c:pt idx="486">
                  <c:v>15.1</c:v>
                </c:pt>
                <c:pt idx="487">
                  <c:v>15.1</c:v>
                </c:pt>
                <c:pt idx="488">
                  <c:v>15.1</c:v>
                </c:pt>
                <c:pt idx="489">
                  <c:v>15.1</c:v>
                </c:pt>
                <c:pt idx="490">
                  <c:v>15.1</c:v>
                </c:pt>
                <c:pt idx="491">
                  <c:v>15.1</c:v>
                </c:pt>
                <c:pt idx="492">
                  <c:v>15.1</c:v>
                </c:pt>
                <c:pt idx="493">
                  <c:v>15.1</c:v>
                </c:pt>
                <c:pt idx="494">
                  <c:v>15.1</c:v>
                </c:pt>
                <c:pt idx="495">
                  <c:v>15.1</c:v>
                </c:pt>
                <c:pt idx="496">
                  <c:v>15.1</c:v>
                </c:pt>
                <c:pt idx="497">
                  <c:v>15.1</c:v>
                </c:pt>
                <c:pt idx="498">
                  <c:v>15.1</c:v>
                </c:pt>
                <c:pt idx="499">
                  <c:v>15.1</c:v>
                </c:pt>
                <c:pt idx="500">
                  <c:v>15.1</c:v>
                </c:pt>
                <c:pt idx="501">
                  <c:v>15.1</c:v>
                </c:pt>
                <c:pt idx="502">
                  <c:v>15.1</c:v>
                </c:pt>
                <c:pt idx="503">
                  <c:v>15.1</c:v>
                </c:pt>
                <c:pt idx="504">
                  <c:v>15.1</c:v>
                </c:pt>
                <c:pt idx="505">
                  <c:v>15.1</c:v>
                </c:pt>
                <c:pt idx="506">
                  <c:v>15.1</c:v>
                </c:pt>
                <c:pt idx="507">
                  <c:v>15.1</c:v>
                </c:pt>
                <c:pt idx="508">
                  <c:v>15.1</c:v>
                </c:pt>
                <c:pt idx="509">
                  <c:v>15.1</c:v>
                </c:pt>
                <c:pt idx="510">
                  <c:v>15.1</c:v>
                </c:pt>
                <c:pt idx="511">
                  <c:v>15.1</c:v>
                </c:pt>
                <c:pt idx="512">
                  <c:v>15.1</c:v>
                </c:pt>
                <c:pt idx="513">
                  <c:v>15.1</c:v>
                </c:pt>
                <c:pt idx="514">
                  <c:v>15.1</c:v>
                </c:pt>
                <c:pt idx="515">
                  <c:v>15.1</c:v>
                </c:pt>
                <c:pt idx="516">
                  <c:v>15.1</c:v>
                </c:pt>
                <c:pt idx="517">
                  <c:v>15.1</c:v>
                </c:pt>
                <c:pt idx="518">
                  <c:v>15.1</c:v>
                </c:pt>
                <c:pt idx="519">
                  <c:v>15.1</c:v>
                </c:pt>
                <c:pt idx="520">
                  <c:v>15.1</c:v>
                </c:pt>
                <c:pt idx="521">
                  <c:v>15.1</c:v>
                </c:pt>
                <c:pt idx="522">
                  <c:v>15.1</c:v>
                </c:pt>
                <c:pt idx="523">
                  <c:v>15.1</c:v>
                </c:pt>
                <c:pt idx="524">
                  <c:v>15.1</c:v>
                </c:pt>
                <c:pt idx="525">
                  <c:v>15.1</c:v>
                </c:pt>
                <c:pt idx="526">
                  <c:v>15.1</c:v>
                </c:pt>
                <c:pt idx="527">
                  <c:v>15.1</c:v>
                </c:pt>
                <c:pt idx="528">
                  <c:v>15</c:v>
                </c:pt>
                <c:pt idx="529">
                  <c:v>15</c:v>
                </c:pt>
                <c:pt idx="530">
                  <c:v>15</c:v>
                </c:pt>
                <c:pt idx="531">
                  <c:v>15</c:v>
                </c:pt>
                <c:pt idx="532">
                  <c:v>15</c:v>
                </c:pt>
                <c:pt idx="533">
                  <c:v>15</c:v>
                </c:pt>
                <c:pt idx="534">
                  <c:v>15</c:v>
                </c:pt>
                <c:pt idx="535">
                  <c:v>15</c:v>
                </c:pt>
                <c:pt idx="536">
                  <c:v>15</c:v>
                </c:pt>
                <c:pt idx="537">
                  <c:v>15.1</c:v>
                </c:pt>
                <c:pt idx="538">
                  <c:v>15.1</c:v>
                </c:pt>
                <c:pt idx="539">
                  <c:v>15.1</c:v>
                </c:pt>
                <c:pt idx="540">
                  <c:v>15.1</c:v>
                </c:pt>
                <c:pt idx="541">
                  <c:v>15.1</c:v>
                </c:pt>
                <c:pt idx="542">
                  <c:v>15.1</c:v>
                </c:pt>
                <c:pt idx="543">
                  <c:v>15.1</c:v>
                </c:pt>
                <c:pt idx="544">
                  <c:v>15.1</c:v>
                </c:pt>
                <c:pt idx="545">
                  <c:v>15.1</c:v>
                </c:pt>
                <c:pt idx="546">
                  <c:v>15.1</c:v>
                </c:pt>
                <c:pt idx="547">
                  <c:v>15.1</c:v>
                </c:pt>
                <c:pt idx="548">
                  <c:v>15.1</c:v>
                </c:pt>
                <c:pt idx="549">
                  <c:v>15.1</c:v>
                </c:pt>
                <c:pt idx="550">
                  <c:v>15.1</c:v>
                </c:pt>
                <c:pt idx="551">
                  <c:v>15.1</c:v>
                </c:pt>
                <c:pt idx="552">
                  <c:v>15.1</c:v>
                </c:pt>
                <c:pt idx="553">
                  <c:v>15.1</c:v>
                </c:pt>
                <c:pt idx="554">
                  <c:v>15.1</c:v>
                </c:pt>
                <c:pt idx="555">
                  <c:v>15.1</c:v>
                </c:pt>
                <c:pt idx="556">
                  <c:v>15.1</c:v>
                </c:pt>
                <c:pt idx="557">
                  <c:v>15.1</c:v>
                </c:pt>
                <c:pt idx="558">
                  <c:v>15.1</c:v>
                </c:pt>
                <c:pt idx="559">
                  <c:v>15.1</c:v>
                </c:pt>
                <c:pt idx="560">
                  <c:v>15.1</c:v>
                </c:pt>
                <c:pt idx="561">
                  <c:v>15.1</c:v>
                </c:pt>
                <c:pt idx="562">
                  <c:v>15.1</c:v>
                </c:pt>
                <c:pt idx="563">
                  <c:v>15.1</c:v>
                </c:pt>
                <c:pt idx="564">
                  <c:v>15.1</c:v>
                </c:pt>
                <c:pt idx="565">
                  <c:v>15.1</c:v>
                </c:pt>
                <c:pt idx="566">
                  <c:v>15.1</c:v>
                </c:pt>
                <c:pt idx="567">
                  <c:v>15.1</c:v>
                </c:pt>
                <c:pt idx="568">
                  <c:v>15.1</c:v>
                </c:pt>
                <c:pt idx="569">
                  <c:v>15</c:v>
                </c:pt>
                <c:pt idx="570">
                  <c:v>15</c:v>
                </c:pt>
                <c:pt idx="571">
                  <c:v>15</c:v>
                </c:pt>
                <c:pt idx="572">
                  <c:v>15</c:v>
                </c:pt>
                <c:pt idx="573">
                  <c:v>15</c:v>
                </c:pt>
                <c:pt idx="574">
                  <c:v>15</c:v>
                </c:pt>
                <c:pt idx="575">
                  <c:v>15</c:v>
                </c:pt>
                <c:pt idx="576">
                  <c:v>15</c:v>
                </c:pt>
                <c:pt idx="577">
                  <c:v>15</c:v>
                </c:pt>
                <c:pt idx="578">
                  <c:v>15</c:v>
                </c:pt>
                <c:pt idx="579">
                  <c:v>15</c:v>
                </c:pt>
                <c:pt idx="580">
                  <c:v>15</c:v>
                </c:pt>
                <c:pt idx="581">
                  <c:v>15</c:v>
                </c:pt>
                <c:pt idx="582">
                  <c:v>15</c:v>
                </c:pt>
                <c:pt idx="583">
                  <c:v>15</c:v>
                </c:pt>
                <c:pt idx="584">
                  <c:v>15</c:v>
                </c:pt>
                <c:pt idx="585">
                  <c:v>15</c:v>
                </c:pt>
                <c:pt idx="586">
                  <c:v>15</c:v>
                </c:pt>
                <c:pt idx="587">
                  <c:v>15</c:v>
                </c:pt>
                <c:pt idx="588">
                  <c:v>15</c:v>
                </c:pt>
                <c:pt idx="589">
                  <c:v>15</c:v>
                </c:pt>
                <c:pt idx="590">
                  <c:v>15</c:v>
                </c:pt>
                <c:pt idx="591">
                  <c:v>15</c:v>
                </c:pt>
                <c:pt idx="592">
                  <c:v>15</c:v>
                </c:pt>
                <c:pt idx="593">
                  <c:v>15</c:v>
                </c:pt>
                <c:pt idx="594">
                  <c:v>15</c:v>
                </c:pt>
                <c:pt idx="595">
                  <c:v>15</c:v>
                </c:pt>
                <c:pt idx="596">
                  <c:v>15</c:v>
                </c:pt>
                <c:pt idx="597">
                  <c:v>15</c:v>
                </c:pt>
                <c:pt idx="598">
                  <c:v>15</c:v>
                </c:pt>
                <c:pt idx="599">
                  <c:v>15</c:v>
                </c:pt>
                <c:pt idx="600">
                  <c:v>15</c:v>
                </c:pt>
                <c:pt idx="601">
                  <c:v>15</c:v>
                </c:pt>
                <c:pt idx="602">
                  <c:v>15.1</c:v>
                </c:pt>
                <c:pt idx="603">
                  <c:v>15.1</c:v>
                </c:pt>
                <c:pt idx="604">
                  <c:v>15.1</c:v>
                </c:pt>
                <c:pt idx="605">
                  <c:v>15.1</c:v>
                </c:pt>
                <c:pt idx="606">
                  <c:v>15.1</c:v>
                </c:pt>
                <c:pt idx="607">
                  <c:v>15.1</c:v>
                </c:pt>
                <c:pt idx="608">
                  <c:v>15.1</c:v>
                </c:pt>
                <c:pt idx="609">
                  <c:v>15.1</c:v>
                </c:pt>
                <c:pt idx="610">
                  <c:v>15.1</c:v>
                </c:pt>
                <c:pt idx="611">
                  <c:v>15.1</c:v>
                </c:pt>
                <c:pt idx="612">
                  <c:v>15.1</c:v>
                </c:pt>
                <c:pt idx="613">
                  <c:v>15.1</c:v>
                </c:pt>
                <c:pt idx="614">
                  <c:v>15.1</c:v>
                </c:pt>
                <c:pt idx="615">
                  <c:v>15.1</c:v>
                </c:pt>
                <c:pt idx="616">
                  <c:v>15.1</c:v>
                </c:pt>
                <c:pt idx="617">
                  <c:v>15.1</c:v>
                </c:pt>
                <c:pt idx="618">
                  <c:v>15.1</c:v>
                </c:pt>
                <c:pt idx="619">
                  <c:v>15</c:v>
                </c:pt>
                <c:pt idx="620">
                  <c:v>15</c:v>
                </c:pt>
                <c:pt idx="621">
                  <c:v>15</c:v>
                </c:pt>
                <c:pt idx="622">
                  <c:v>15</c:v>
                </c:pt>
                <c:pt idx="623">
                  <c:v>15</c:v>
                </c:pt>
                <c:pt idx="624">
                  <c:v>15</c:v>
                </c:pt>
                <c:pt idx="625">
                  <c:v>15</c:v>
                </c:pt>
                <c:pt idx="626">
                  <c:v>15</c:v>
                </c:pt>
                <c:pt idx="627">
                  <c:v>15</c:v>
                </c:pt>
                <c:pt idx="628">
                  <c:v>15</c:v>
                </c:pt>
                <c:pt idx="629">
                  <c:v>15</c:v>
                </c:pt>
                <c:pt idx="630">
                  <c:v>15</c:v>
                </c:pt>
                <c:pt idx="631">
                  <c:v>15</c:v>
                </c:pt>
                <c:pt idx="632">
                  <c:v>15</c:v>
                </c:pt>
                <c:pt idx="633">
                  <c:v>15</c:v>
                </c:pt>
                <c:pt idx="634">
                  <c:v>15</c:v>
                </c:pt>
                <c:pt idx="635">
                  <c:v>15</c:v>
                </c:pt>
                <c:pt idx="636">
                  <c:v>15</c:v>
                </c:pt>
                <c:pt idx="637">
                  <c:v>15</c:v>
                </c:pt>
                <c:pt idx="638">
                  <c:v>15</c:v>
                </c:pt>
                <c:pt idx="639">
                  <c:v>15</c:v>
                </c:pt>
                <c:pt idx="640">
                  <c:v>15</c:v>
                </c:pt>
                <c:pt idx="641">
                  <c:v>15</c:v>
                </c:pt>
                <c:pt idx="642">
                  <c:v>15</c:v>
                </c:pt>
                <c:pt idx="643">
                  <c:v>15</c:v>
                </c:pt>
                <c:pt idx="644">
                  <c:v>15</c:v>
                </c:pt>
                <c:pt idx="645">
                  <c:v>15</c:v>
                </c:pt>
                <c:pt idx="646">
                  <c:v>15</c:v>
                </c:pt>
                <c:pt idx="647">
                  <c:v>15</c:v>
                </c:pt>
                <c:pt idx="648">
                  <c:v>15</c:v>
                </c:pt>
                <c:pt idx="649">
                  <c:v>15</c:v>
                </c:pt>
                <c:pt idx="650">
                  <c:v>15</c:v>
                </c:pt>
                <c:pt idx="651">
                  <c:v>15</c:v>
                </c:pt>
                <c:pt idx="652">
                  <c:v>15</c:v>
                </c:pt>
                <c:pt idx="653">
                  <c:v>15</c:v>
                </c:pt>
                <c:pt idx="654">
                  <c:v>15</c:v>
                </c:pt>
                <c:pt idx="655">
                  <c:v>15</c:v>
                </c:pt>
                <c:pt idx="656">
                  <c:v>15</c:v>
                </c:pt>
                <c:pt idx="657">
                  <c:v>15</c:v>
                </c:pt>
                <c:pt idx="658">
                  <c:v>15</c:v>
                </c:pt>
                <c:pt idx="659">
                  <c:v>15</c:v>
                </c:pt>
                <c:pt idx="660">
                  <c:v>15</c:v>
                </c:pt>
                <c:pt idx="661">
                  <c:v>15</c:v>
                </c:pt>
                <c:pt idx="662">
                  <c:v>15</c:v>
                </c:pt>
                <c:pt idx="663">
                  <c:v>15</c:v>
                </c:pt>
                <c:pt idx="664">
                  <c:v>15</c:v>
                </c:pt>
                <c:pt idx="665">
                  <c:v>15</c:v>
                </c:pt>
                <c:pt idx="666">
                  <c:v>15</c:v>
                </c:pt>
                <c:pt idx="667">
                  <c:v>15</c:v>
                </c:pt>
                <c:pt idx="668">
                  <c:v>15.1</c:v>
                </c:pt>
                <c:pt idx="669">
                  <c:v>15.1</c:v>
                </c:pt>
                <c:pt idx="670">
                  <c:v>15.1</c:v>
                </c:pt>
                <c:pt idx="671">
                  <c:v>15.1</c:v>
                </c:pt>
                <c:pt idx="672">
                  <c:v>15.1</c:v>
                </c:pt>
                <c:pt idx="673">
                  <c:v>15.1</c:v>
                </c:pt>
                <c:pt idx="674">
                  <c:v>15.1</c:v>
                </c:pt>
                <c:pt idx="675">
                  <c:v>15.1</c:v>
                </c:pt>
                <c:pt idx="676">
                  <c:v>15</c:v>
                </c:pt>
                <c:pt idx="677">
                  <c:v>15</c:v>
                </c:pt>
                <c:pt idx="678">
                  <c:v>15</c:v>
                </c:pt>
                <c:pt idx="679">
                  <c:v>15</c:v>
                </c:pt>
                <c:pt idx="680">
                  <c:v>15</c:v>
                </c:pt>
                <c:pt idx="681">
                  <c:v>15</c:v>
                </c:pt>
                <c:pt idx="682">
                  <c:v>15</c:v>
                </c:pt>
                <c:pt idx="683">
                  <c:v>15</c:v>
                </c:pt>
                <c:pt idx="684">
                  <c:v>15</c:v>
                </c:pt>
                <c:pt idx="685">
                  <c:v>15</c:v>
                </c:pt>
                <c:pt idx="686">
                  <c:v>15</c:v>
                </c:pt>
                <c:pt idx="687">
                  <c:v>15</c:v>
                </c:pt>
                <c:pt idx="688">
                  <c:v>15</c:v>
                </c:pt>
                <c:pt idx="689">
                  <c:v>15</c:v>
                </c:pt>
                <c:pt idx="690">
                  <c:v>15</c:v>
                </c:pt>
                <c:pt idx="691">
                  <c:v>15</c:v>
                </c:pt>
                <c:pt idx="692">
                  <c:v>15</c:v>
                </c:pt>
                <c:pt idx="693">
                  <c:v>15</c:v>
                </c:pt>
                <c:pt idx="694">
                  <c:v>15</c:v>
                </c:pt>
                <c:pt idx="695">
                  <c:v>15</c:v>
                </c:pt>
                <c:pt idx="696">
                  <c:v>15</c:v>
                </c:pt>
                <c:pt idx="697">
                  <c:v>15</c:v>
                </c:pt>
                <c:pt idx="698">
                  <c:v>15</c:v>
                </c:pt>
                <c:pt idx="699">
                  <c:v>15</c:v>
                </c:pt>
                <c:pt idx="700">
                  <c:v>15</c:v>
                </c:pt>
                <c:pt idx="701">
                  <c:v>15</c:v>
                </c:pt>
                <c:pt idx="702">
                  <c:v>15</c:v>
                </c:pt>
                <c:pt idx="703">
                  <c:v>15</c:v>
                </c:pt>
                <c:pt idx="704">
                  <c:v>15</c:v>
                </c:pt>
                <c:pt idx="705">
                  <c:v>15</c:v>
                </c:pt>
                <c:pt idx="706">
                  <c:v>15</c:v>
                </c:pt>
                <c:pt idx="707">
                  <c:v>15</c:v>
                </c:pt>
                <c:pt idx="708">
                  <c:v>15</c:v>
                </c:pt>
                <c:pt idx="709">
                  <c:v>15</c:v>
                </c:pt>
                <c:pt idx="710">
                  <c:v>15</c:v>
                </c:pt>
                <c:pt idx="711">
                  <c:v>15</c:v>
                </c:pt>
                <c:pt idx="712">
                  <c:v>15</c:v>
                </c:pt>
                <c:pt idx="713">
                  <c:v>15</c:v>
                </c:pt>
                <c:pt idx="714">
                  <c:v>15</c:v>
                </c:pt>
                <c:pt idx="715">
                  <c:v>15</c:v>
                </c:pt>
                <c:pt idx="716">
                  <c:v>15</c:v>
                </c:pt>
                <c:pt idx="717">
                  <c:v>15</c:v>
                </c:pt>
                <c:pt idx="718">
                  <c:v>15</c:v>
                </c:pt>
                <c:pt idx="719">
                  <c:v>15</c:v>
                </c:pt>
                <c:pt idx="720">
                  <c:v>15</c:v>
                </c:pt>
                <c:pt idx="721">
                  <c:v>15</c:v>
                </c:pt>
                <c:pt idx="722">
                  <c:v>15</c:v>
                </c:pt>
                <c:pt idx="723">
                  <c:v>15</c:v>
                </c:pt>
                <c:pt idx="724">
                  <c:v>15</c:v>
                </c:pt>
                <c:pt idx="725">
                  <c:v>15</c:v>
                </c:pt>
                <c:pt idx="726">
                  <c:v>15</c:v>
                </c:pt>
                <c:pt idx="727">
                  <c:v>15</c:v>
                </c:pt>
                <c:pt idx="728">
                  <c:v>15</c:v>
                </c:pt>
                <c:pt idx="729">
                  <c:v>15</c:v>
                </c:pt>
                <c:pt idx="730">
                  <c:v>15</c:v>
                </c:pt>
                <c:pt idx="731">
                  <c:v>15</c:v>
                </c:pt>
                <c:pt idx="732">
                  <c:v>15</c:v>
                </c:pt>
                <c:pt idx="733">
                  <c:v>15</c:v>
                </c:pt>
                <c:pt idx="734">
                  <c:v>15</c:v>
                </c:pt>
                <c:pt idx="735">
                  <c:v>15</c:v>
                </c:pt>
                <c:pt idx="736">
                  <c:v>15</c:v>
                </c:pt>
                <c:pt idx="737">
                  <c:v>15</c:v>
                </c:pt>
                <c:pt idx="738">
                  <c:v>15</c:v>
                </c:pt>
                <c:pt idx="739">
                  <c:v>15</c:v>
                </c:pt>
                <c:pt idx="740">
                  <c:v>15</c:v>
                </c:pt>
                <c:pt idx="741">
                  <c:v>15</c:v>
                </c:pt>
                <c:pt idx="742">
                  <c:v>15</c:v>
                </c:pt>
                <c:pt idx="743">
                  <c:v>15</c:v>
                </c:pt>
                <c:pt idx="744">
                  <c:v>15</c:v>
                </c:pt>
                <c:pt idx="745">
                  <c:v>15</c:v>
                </c:pt>
                <c:pt idx="746">
                  <c:v>15</c:v>
                </c:pt>
                <c:pt idx="747">
                  <c:v>15</c:v>
                </c:pt>
                <c:pt idx="748">
                  <c:v>15</c:v>
                </c:pt>
                <c:pt idx="749">
                  <c:v>15</c:v>
                </c:pt>
                <c:pt idx="750">
                  <c:v>15</c:v>
                </c:pt>
                <c:pt idx="751">
                  <c:v>15</c:v>
                </c:pt>
                <c:pt idx="752">
                  <c:v>15</c:v>
                </c:pt>
                <c:pt idx="753">
                  <c:v>15</c:v>
                </c:pt>
                <c:pt idx="754">
                  <c:v>15</c:v>
                </c:pt>
                <c:pt idx="755">
                  <c:v>15</c:v>
                </c:pt>
                <c:pt idx="756">
                  <c:v>15</c:v>
                </c:pt>
                <c:pt idx="757">
                  <c:v>15</c:v>
                </c:pt>
                <c:pt idx="758">
                  <c:v>15</c:v>
                </c:pt>
                <c:pt idx="759">
                  <c:v>15</c:v>
                </c:pt>
                <c:pt idx="760">
                  <c:v>15</c:v>
                </c:pt>
                <c:pt idx="761">
                  <c:v>15</c:v>
                </c:pt>
                <c:pt idx="762">
                  <c:v>15</c:v>
                </c:pt>
                <c:pt idx="763">
                  <c:v>15</c:v>
                </c:pt>
                <c:pt idx="764">
                  <c:v>15</c:v>
                </c:pt>
                <c:pt idx="765">
                  <c:v>15</c:v>
                </c:pt>
                <c:pt idx="766">
                  <c:v>15</c:v>
                </c:pt>
                <c:pt idx="767">
                  <c:v>15</c:v>
                </c:pt>
                <c:pt idx="768">
                  <c:v>15</c:v>
                </c:pt>
                <c:pt idx="769">
                  <c:v>15</c:v>
                </c:pt>
                <c:pt idx="770">
                  <c:v>15</c:v>
                </c:pt>
                <c:pt idx="771">
                  <c:v>15</c:v>
                </c:pt>
                <c:pt idx="772">
                  <c:v>15</c:v>
                </c:pt>
                <c:pt idx="773">
                  <c:v>15</c:v>
                </c:pt>
                <c:pt idx="774">
                  <c:v>15</c:v>
                </c:pt>
                <c:pt idx="775">
                  <c:v>15</c:v>
                </c:pt>
                <c:pt idx="776">
                  <c:v>15</c:v>
                </c:pt>
                <c:pt idx="777">
                  <c:v>15</c:v>
                </c:pt>
                <c:pt idx="778">
                  <c:v>15</c:v>
                </c:pt>
                <c:pt idx="779">
                  <c:v>15</c:v>
                </c:pt>
                <c:pt idx="780">
                  <c:v>15</c:v>
                </c:pt>
                <c:pt idx="781">
                  <c:v>15</c:v>
                </c:pt>
                <c:pt idx="782">
                  <c:v>15</c:v>
                </c:pt>
                <c:pt idx="783">
                  <c:v>15</c:v>
                </c:pt>
                <c:pt idx="784">
                  <c:v>15</c:v>
                </c:pt>
                <c:pt idx="785">
                  <c:v>15</c:v>
                </c:pt>
                <c:pt idx="786">
                  <c:v>15</c:v>
                </c:pt>
                <c:pt idx="787">
                  <c:v>15</c:v>
                </c:pt>
                <c:pt idx="788">
                  <c:v>15</c:v>
                </c:pt>
                <c:pt idx="789">
                  <c:v>15</c:v>
                </c:pt>
                <c:pt idx="790">
                  <c:v>15</c:v>
                </c:pt>
                <c:pt idx="791">
                  <c:v>15</c:v>
                </c:pt>
                <c:pt idx="792">
                  <c:v>15</c:v>
                </c:pt>
                <c:pt idx="793">
                  <c:v>15</c:v>
                </c:pt>
                <c:pt idx="794">
                  <c:v>15</c:v>
                </c:pt>
                <c:pt idx="795">
                  <c:v>15</c:v>
                </c:pt>
                <c:pt idx="796">
                  <c:v>15</c:v>
                </c:pt>
                <c:pt idx="797">
                  <c:v>15</c:v>
                </c:pt>
                <c:pt idx="798">
                  <c:v>15</c:v>
                </c:pt>
                <c:pt idx="799">
                  <c:v>15</c:v>
                </c:pt>
                <c:pt idx="800">
                  <c:v>15</c:v>
                </c:pt>
                <c:pt idx="801">
                  <c:v>15</c:v>
                </c:pt>
                <c:pt idx="802">
                  <c:v>15</c:v>
                </c:pt>
                <c:pt idx="803">
                  <c:v>15</c:v>
                </c:pt>
                <c:pt idx="804">
                  <c:v>15</c:v>
                </c:pt>
                <c:pt idx="805">
                  <c:v>15</c:v>
                </c:pt>
                <c:pt idx="806">
                  <c:v>15</c:v>
                </c:pt>
                <c:pt idx="807">
                  <c:v>15</c:v>
                </c:pt>
                <c:pt idx="808">
                  <c:v>15</c:v>
                </c:pt>
                <c:pt idx="809">
                  <c:v>15</c:v>
                </c:pt>
                <c:pt idx="810">
                  <c:v>15</c:v>
                </c:pt>
                <c:pt idx="811">
                  <c:v>15</c:v>
                </c:pt>
                <c:pt idx="812">
                  <c:v>15</c:v>
                </c:pt>
                <c:pt idx="813">
                  <c:v>15</c:v>
                </c:pt>
                <c:pt idx="814">
                  <c:v>15</c:v>
                </c:pt>
                <c:pt idx="815">
                  <c:v>15</c:v>
                </c:pt>
                <c:pt idx="816">
                  <c:v>15</c:v>
                </c:pt>
                <c:pt idx="817">
                  <c:v>15</c:v>
                </c:pt>
                <c:pt idx="818">
                  <c:v>15</c:v>
                </c:pt>
                <c:pt idx="819">
                  <c:v>15</c:v>
                </c:pt>
                <c:pt idx="820">
                  <c:v>15</c:v>
                </c:pt>
                <c:pt idx="821">
                  <c:v>15</c:v>
                </c:pt>
                <c:pt idx="822">
                  <c:v>15</c:v>
                </c:pt>
                <c:pt idx="823">
                  <c:v>15</c:v>
                </c:pt>
                <c:pt idx="824">
                  <c:v>15</c:v>
                </c:pt>
                <c:pt idx="825">
                  <c:v>15</c:v>
                </c:pt>
                <c:pt idx="826">
                  <c:v>15</c:v>
                </c:pt>
                <c:pt idx="827">
                  <c:v>15</c:v>
                </c:pt>
                <c:pt idx="828">
                  <c:v>15</c:v>
                </c:pt>
                <c:pt idx="829">
                  <c:v>15</c:v>
                </c:pt>
                <c:pt idx="830">
                  <c:v>15</c:v>
                </c:pt>
                <c:pt idx="831">
                  <c:v>15</c:v>
                </c:pt>
                <c:pt idx="832">
                  <c:v>15</c:v>
                </c:pt>
                <c:pt idx="833">
                  <c:v>15</c:v>
                </c:pt>
                <c:pt idx="834">
                  <c:v>15</c:v>
                </c:pt>
                <c:pt idx="835">
                  <c:v>15</c:v>
                </c:pt>
                <c:pt idx="836">
                  <c:v>15</c:v>
                </c:pt>
                <c:pt idx="837">
                  <c:v>15</c:v>
                </c:pt>
                <c:pt idx="838">
                  <c:v>15</c:v>
                </c:pt>
                <c:pt idx="839">
                  <c:v>15</c:v>
                </c:pt>
                <c:pt idx="840">
                  <c:v>15</c:v>
                </c:pt>
                <c:pt idx="841">
                  <c:v>15</c:v>
                </c:pt>
                <c:pt idx="842">
                  <c:v>15</c:v>
                </c:pt>
                <c:pt idx="843">
                  <c:v>15</c:v>
                </c:pt>
                <c:pt idx="844">
                  <c:v>15</c:v>
                </c:pt>
                <c:pt idx="845">
                  <c:v>15</c:v>
                </c:pt>
                <c:pt idx="846">
                  <c:v>15</c:v>
                </c:pt>
                <c:pt idx="847">
                  <c:v>15</c:v>
                </c:pt>
                <c:pt idx="848">
                  <c:v>15</c:v>
                </c:pt>
                <c:pt idx="849">
                  <c:v>15</c:v>
                </c:pt>
                <c:pt idx="850">
                  <c:v>15</c:v>
                </c:pt>
                <c:pt idx="851">
                  <c:v>15</c:v>
                </c:pt>
                <c:pt idx="852">
                  <c:v>15</c:v>
                </c:pt>
                <c:pt idx="853">
                  <c:v>15</c:v>
                </c:pt>
                <c:pt idx="854">
                  <c:v>15</c:v>
                </c:pt>
                <c:pt idx="855">
                  <c:v>15</c:v>
                </c:pt>
                <c:pt idx="856">
                  <c:v>15</c:v>
                </c:pt>
                <c:pt idx="857">
                  <c:v>15</c:v>
                </c:pt>
                <c:pt idx="858">
                  <c:v>15</c:v>
                </c:pt>
                <c:pt idx="859">
                  <c:v>15</c:v>
                </c:pt>
                <c:pt idx="860">
                  <c:v>15</c:v>
                </c:pt>
                <c:pt idx="861">
                  <c:v>15</c:v>
                </c:pt>
                <c:pt idx="862">
                  <c:v>15</c:v>
                </c:pt>
                <c:pt idx="863">
                  <c:v>15</c:v>
                </c:pt>
                <c:pt idx="864">
                  <c:v>15</c:v>
                </c:pt>
                <c:pt idx="865">
                  <c:v>15</c:v>
                </c:pt>
                <c:pt idx="866">
                  <c:v>15</c:v>
                </c:pt>
                <c:pt idx="867">
                  <c:v>15</c:v>
                </c:pt>
                <c:pt idx="868">
                  <c:v>15</c:v>
                </c:pt>
                <c:pt idx="869">
                  <c:v>15</c:v>
                </c:pt>
                <c:pt idx="870">
                  <c:v>15</c:v>
                </c:pt>
                <c:pt idx="871">
                  <c:v>15</c:v>
                </c:pt>
                <c:pt idx="872">
                  <c:v>15</c:v>
                </c:pt>
                <c:pt idx="873">
                  <c:v>15</c:v>
                </c:pt>
                <c:pt idx="874">
                  <c:v>15</c:v>
                </c:pt>
                <c:pt idx="875">
                  <c:v>15</c:v>
                </c:pt>
                <c:pt idx="876">
                  <c:v>15</c:v>
                </c:pt>
                <c:pt idx="877">
                  <c:v>15</c:v>
                </c:pt>
                <c:pt idx="878">
                  <c:v>15</c:v>
                </c:pt>
                <c:pt idx="879">
                  <c:v>15</c:v>
                </c:pt>
                <c:pt idx="880">
                  <c:v>15</c:v>
                </c:pt>
                <c:pt idx="881">
                  <c:v>15</c:v>
                </c:pt>
                <c:pt idx="882">
                  <c:v>15</c:v>
                </c:pt>
                <c:pt idx="883">
                  <c:v>15</c:v>
                </c:pt>
                <c:pt idx="884">
                  <c:v>15</c:v>
                </c:pt>
                <c:pt idx="885">
                  <c:v>15</c:v>
                </c:pt>
                <c:pt idx="886">
                  <c:v>15</c:v>
                </c:pt>
                <c:pt idx="887">
                  <c:v>15</c:v>
                </c:pt>
                <c:pt idx="888">
                  <c:v>15</c:v>
                </c:pt>
                <c:pt idx="889">
                  <c:v>15</c:v>
                </c:pt>
                <c:pt idx="890">
                  <c:v>15</c:v>
                </c:pt>
                <c:pt idx="891">
                  <c:v>15</c:v>
                </c:pt>
                <c:pt idx="892">
                  <c:v>15</c:v>
                </c:pt>
                <c:pt idx="893">
                  <c:v>15</c:v>
                </c:pt>
                <c:pt idx="894">
                  <c:v>15</c:v>
                </c:pt>
                <c:pt idx="895">
                  <c:v>15</c:v>
                </c:pt>
                <c:pt idx="896">
                  <c:v>15</c:v>
                </c:pt>
                <c:pt idx="897">
                  <c:v>15</c:v>
                </c:pt>
                <c:pt idx="898">
                  <c:v>15</c:v>
                </c:pt>
                <c:pt idx="899">
                  <c:v>15</c:v>
                </c:pt>
                <c:pt idx="900">
                  <c:v>15</c:v>
                </c:pt>
                <c:pt idx="901">
                  <c:v>15</c:v>
                </c:pt>
                <c:pt idx="902">
                  <c:v>15</c:v>
                </c:pt>
                <c:pt idx="903">
                  <c:v>15</c:v>
                </c:pt>
                <c:pt idx="904">
                  <c:v>15</c:v>
                </c:pt>
                <c:pt idx="905">
                  <c:v>15</c:v>
                </c:pt>
                <c:pt idx="906">
                  <c:v>15</c:v>
                </c:pt>
                <c:pt idx="907">
                  <c:v>15</c:v>
                </c:pt>
                <c:pt idx="908">
                  <c:v>15</c:v>
                </c:pt>
                <c:pt idx="909">
                  <c:v>15</c:v>
                </c:pt>
                <c:pt idx="910">
                  <c:v>15</c:v>
                </c:pt>
                <c:pt idx="911">
                  <c:v>15</c:v>
                </c:pt>
                <c:pt idx="912">
                  <c:v>15</c:v>
                </c:pt>
                <c:pt idx="913">
                  <c:v>15</c:v>
                </c:pt>
                <c:pt idx="914">
                  <c:v>15</c:v>
                </c:pt>
                <c:pt idx="915">
                  <c:v>15</c:v>
                </c:pt>
                <c:pt idx="916">
                  <c:v>15</c:v>
                </c:pt>
                <c:pt idx="917">
                  <c:v>15</c:v>
                </c:pt>
                <c:pt idx="918">
                  <c:v>15</c:v>
                </c:pt>
                <c:pt idx="919">
                  <c:v>15</c:v>
                </c:pt>
                <c:pt idx="920">
                  <c:v>15</c:v>
                </c:pt>
                <c:pt idx="921">
                  <c:v>15</c:v>
                </c:pt>
                <c:pt idx="922">
                  <c:v>15</c:v>
                </c:pt>
                <c:pt idx="923">
                  <c:v>15</c:v>
                </c:pt>
                <c:pt idx="924">
                  <c:v>15</c:v>
                </c:pt>
                <c:pt idx="925">
                  <c:v>15</c:v>
                </c:pt>
                <c:pt idx="926">
                  <c:v>15</c:v>
                </c:pt>
                <c:pt idx="927">
                  <c:v>15</c:v>
                </c:pt>
                <c:pt idx="928">
                  <c:v>15</c:v>
                </c:pt>
                <c:pt idx="929">
                  <c:v>15</c:v>
                </c:pt>
                <c:pt idx="930">
                  <c:v>15</c:v>
                </c:pt>
                <c:pt idx="931">
                  <c:v>15</c:v>
                </c:pt>
                <c:pt idx="932">
                  <c:v>15</c:v>
                </c:pt>
                <c:pt idx="933">
                  <c:v>15</c:v>
                </c:pt>
                <c:pt idx="934">
                  <c:v>15</c:v>
                </c:pt>
                <c:pt idx="935">
                  <c:v>15</c:v>
                </c:pt>
                <c:pt idx="936">
                  <c:v>15</c:v>
                </c:pt>
                <c:pt idx="937">
                  <c:v>15</c:v>
                </c:pt>
                <c:pt idx="938">
                  <c:v>15</c:v>
                </c:pt>
                <c:pt idx="939">
                  <c:v>15</c:v>
                </c:pt>
                <c:pt idx="940">
                  <c:v>15</c:v>
                </c:pt>
                <c:pt idx="941">
                  <c:v>15</c:v>
                </c:pt>
                <c:pt idx="942">
                  <c:v>15</c:v>
                </c:pt>
                <c:pt idx="943">
                  <c:v>15</c:v>
                </c:pt>
                <c:pt idx="944">
                  <c:v>15</c:v>
                </c:pt>
                <c:pt idx="945">
                  <c:v>15</c:v>
                </c:pt>
                <c:pt idx="946">
                  <c:v>15</c:v>
                </c:pt>
                <c:pt idx="947">
                  <c:v>15</c:v>
                </c:pt>
                <c:pt idx="948">
                  <c:v>15</c:v>
                </c:pt>
                <c:pt idx="949">
                  <c:v>15</c:v>
                </c:pt>
                <c:pt idx="950">
                  <c:v>15</c:v>
                </c:pt>
                <c:pt idx="951">
                  <c:v>15</c:v>
                </c:pt>
                <c:pt idx="952">
                  <c:v>15</c:v>
                </c:pt>
                <c:pt idx="953">
                  <c:v>15</c:v>
                </c:pt>
                <c:pt idx="954">
                  <c:v>15</c:v>
                </c:pt>
                <c:pt idx="955">
                  <c:v>15</c:v>
                </c:pt>
                <c:pt idx="956">
                  <c:v>15</c:v>
                </c:pt>
                <c:pt idx="957">
                  <c:v>15</c:v>
                </c:pt>
                <c:pt idx="958">
                  <c:v>15</c:v>
                </c:pt>
                <c:pt idx="959">
                  <c:v>15</c:v>
                </c:pt>
                <c:pt idx="960">
                  <c:v>15</c:v>
                </c:pt>
                <c:pt idx="961">
                  <c:v>15</c:v>
                </c:pt>
                <c:pt idx="962">
                  <c:v>15</c:v>
                </c:pt>
                <c:pt idx="963">
                  <c:v>15</c:v>
                </c:pt>
                <c:pt idx="964">
                  <c:v>15</c:v>
                </c:pt>
                <c:pt idx="965">
                  <c:v>15</c:v>
                </c:pt>
                <c:pt idx="966">
                  <c:v>15</c:v>
                </c:pt>
                <c:pt idx="967">
                  <c:v>15</c:v>
                </c:pt>
                <c:pt idx="968">
                  <c:v>15</c:v>
                </c:pt>
                <c:pt idx="969">
                  <c:v>15</c:v>
                </c:pt>
                <c:pt idx="970">
                  <c:v>15</c:v>
                </c:pt>
                <c:pt idx="971">
                  <c:v>15</c:v>
                </c:pt>
                <c:pt idx="972">
                  <c:v>15</c:v>
                </c:pt>
                <c:pt idx="973">
                  <c:v>15</c:v>
                </c:pt>
                <c:pt idx="974">
                  <c:v>15</c:v>
                </c:pt>
                <c:pt idx="975">
                  <c:v>15</c:v>
                </c:pt>
                <c:pt idx="976">
                  <c:v>15</c:v>
                </c:pt>
                <c:pt idx="977">
                  <c:v>15</c:v>
                </c:pt>
                <c:pt idx="978">
                  <c:v>15</c:v>
                </c:pt>
                <c:pt idx="979">
                  <c:v>15</c:v>
                </c:pt>
                <c:pt idx="980">
                  <c:v>15</c:v>
                </c:pt>
                <c:pt idx="981">
                  <c:v>15</c:v>
                </c:pt>
                <c:pt idx="982">
                  <c:v>15</c:v>
                </c:pt>
                <c:pt idx="983">
                  <c:v>15</c:v>
                </c:pt>
                <c:pt idx="984">
                  <c:v>15</c:v>
                </c:pt>
                <c:pt idx="985">
                  <c:v>15</c:v>
                </c:pt>
                <c:pt idx="986">
                  <c:v>15</c:v>
                </c:pt>
                <c:pt idx="987">
                  <c:v>15</c:v>
                </c:pt>
                <c:pt idx="988">
                  <c:v>15</c:v>
                </c:pt>
                <c:pt idx="989">
                  <c:v>15</c:v>
                </c:pt>
                <c:pt idx="990">
                  <c:v>15</c:v>
                </c:pt>
                <c:pt idx="991">
                  <c:v>15</c:v>
                </c:pt>
                <c:pt idx="992">
                  <c:v>15</c:v>
                </c:pt>
                <c:pt idx="993">
                  <c:v>15</c:v>
                </c:pt>
                <c:pt idx="994">
                  <c:v>15</c:v>
                </c:pt>
                <c:pt idx="995">
                  <c:v>15</c:v>
                </c:pt>
                <c:pt idx="996">
                  <c:v>15</c:v>
                </c:pt>
                <c:pt idx="997">
                  <c:v>15</c:v>
                </c:pt>
                <c:pt idx="998">
                  <c:v>15</c:v>
                </c:pt>
                <c:pt idx="999">
                  <c:v>15</c:v>
                </c:pt>
                <c:pt idx="1000">
                  <c:v>15</c:v>
                </c:pt>
                <c:pt idx="1001">
                  <c:v>15</c:v>
                </c:pt>
                <c:pt idx="1002">
                  <c:v>15</c:v>
                </c:pt>
                <c:pt idx="1003">
                  <c:v>15</c:v>
                </c:pt>
                <c:pt idx="1004">
                  <c:v>15</c:v>
                </c:pt>
                <c:pt idx="1005">
                  <c:v>15</c:v>
                </c:pt>
                <c:pt idx="1006">
                  <c:v>15</c:v>
                </c:pt>
                <c:pt idx="1007">
                  <c:v>15</c:v>
                </c:pt>
                <c:pt idx="1008">
                  <c:v>15</c:v>
                </c:pt>
                <c:pt idx="1009">
                  <c:v>15</c:v>
                </c:pt>
                <c:pt idx="1010">
                  <c:v>15</c:v>
                </c:pt>
                <c:pt idx="1011">
                  <c:v>15</c:v>
                </c:pt>
                <c:pt idx="1012">
                  <c:v>15</c:v>
                </c:pt>
                <c:pt idx="1013">
                  <c:v>15</c:v>
                </c:pt>
                <c:pt idx="1014">
                  <c:v>15</c:v>
                </c:pt>
                <c:pt idx="1015">
                  <c:v>15</c:v>
                </c:pt>
                <c:pt idx="1016">
                  <c:v>15</c:v>
                </c:pt>
                <c:pt idx="1017">
                  <c:v>15</c:v>
                </c:pt>
                <c:pt idx="1018">
                  <c:v>15</c:v>
                </c:pt>
                <c:pt idx="1019">
                  <c:v>15</c:v>
                </c:pt>
                <c:pt idx="1020">
                  <c:v>15</c:v>
                </c:pt>
                <c:pt idx="1021">
                  <c:v>15</c:v>
                </c:pt>
                <c:pt idx="1022">
                  <c:v>15</c:v>
                </c:pt>
                <c:pt idx="1023">
                  <c:v>15</c:v>
                </c:pt>
                <c:pt idx="1024">
                  <c:v>15</c:v>
                </c:pt>
                <c:pt idx="1025">
                  <c:v>15</c:v>
                </c:pt>
                <c:pt idx="1026">
                  <c:v>15</c:v>
                </c:pt>
                <c:pt idx="1027">
                  <c:v>15</c:v>
                </c:pt>
                <c:pt idx="1028">
                  <c:v>15</c:v>
                </c:pt>
                <c:pt idx="1029">
                  <c:v>15</c:v>
                </c:pt>
                <c:pt idx="1030">
                  <c:v>15</c:v>
                </c:pt>
                <c:pt idx="1031">
                  <c:v>15</c:v>
                </c:pt>
                <c:pt idx="1032">
                  <c:v>15</c:v>
                </c:pt>
                <c:pt idx="1033">
                  <c:v>15</c:v>
                </c:pt>
                <c:pt idx="1034">
                  <c:v>15</c:v>
                </c:pt>
                <c:pt idx="1035">
                  <c:v>15</c:v>
                </c:pt>
                <c:pt idx="1036">
                  <c:v>15</c:v>
                </c:pt>
                <c:pt idx="1037">
                  <c:v>15</c:v>
                </c:pt>
                <c:pt idx="1038">
                  <c:v>15</c:v>
                </c:pt>
                <c:pt idx="1039">
                  <c:v>15</c:v>
                </c:pt>
                <c:pt idx="1040">
                  <c:v>15</c:v>
                </c:pt>
                <c:pt idx="1041">
                  <c:v>15</c:v>
                </c:pt>
                <c:pt idx="1042">
                  <c:v>15</c:v>
                </c:pt>
                <c:pt idx="1043">
                  <c:v>15</c:v>
                </c:pt>
                <c:pt idx="1044">
                  <c:v>15</c:v>
                </c:pt>
                <c:pt idx="1045">
                  <c:v>15</c:v>
                </c:pt>
                <c:pt idx="1046">
                  <c:v>15</c:v>
                </c:pt>
                <c:pt idx="1047">
                  <c:v>15</c:v>
                </c:pt>
                <c:pt idx="1048">
                  <c:v>15</c:v>
                </c:pt>
                <c:pt idx="1049">
                  <c:v>15</c:v>
                </c:pt>
                <c:pt idx="1050">
                  <c:v>15</c:v>
                </c:pt>
                <c:pt idx="1051">
                  <c:v>15</c:v>
                </c:pt>
                <c:pt idx="1052">
                  <c:v>15</c:v>
                </c:pt>
                <c:pt idx="1053">
                  <c:v>15</c:v>
                </c:pt>
                <c:pt idx="1054">
                  <c:v>15</c:v>
                </c:pt>
                <c:pt idx="1055">
                  <c:v>15</c:v>
                </c:pt>
                <c:pt idx="1056">
                  <c:v>15</c:v>
                </c:pt>
                <c:pt idx="1057">
                  <c:v>15</c:v>
                </c:pt>
                <c:pt idx="1058">
                  <c:v>15</c:v>
                </c:pt>
                <c:pt idx="1059">
                  <c:v>15</c:v>
                </c:pt>
                <c:pt idx="1060">
                  <c:v>15</c:v>
                </c:pt>
                <c:pt idx="1061">
                  <c:v>15</c:v>
                </c:pt>
                <c:pt idx="1062">
                  <c:v>15</c:v>
                </c:pt>
                <c:pt idx="1063">
                  <c:v>15</c:v>
                </c:pt>
                <c:pt idx="1064">
                  <c:v>15</c:v>
                </c:pt>
                <c:pt idx="1065">
                  <c:v>15</c:v>
                </c:pt>
                <c:pt idx="1066">
                  <c:v>15</c:v>
                </c:pt>
                <c:pt idx="1067">
                  <c:v>15</c:v>
                </c:pt>
                <c:pt idx="1068">
                  <c:v>15</c:v>
                </c:pt>
                <c:pt idx="1069">
                  <c:v>15</c:v>
                </c:pt>
                <c:pt idx="1070">
                  <c:v>15</c:v>
                </c:pt>
                <c:pt idx="1071">
                  <c:v>15</c:v>
                </c:pt>
                <c:pt idx="1072">
                  <c:v>15</c:v>
                </c:pt>
                <c:pt idx="1073">
                  <c:v>15</c:v>
                </c:pt>
                <c:pt idx="1074">
                  <c:v>15</c:v>
                </c:pt>
                <c:pt idx="1075">
                  <c:v>15</c:v>
                </c:pt>
                <c:pt idx="1076">
                  <c:v>15</c:v>
                </c:pt>
                <c:pt idx="1077">
                  <c:v>15</c:v>
                </c:pt>
                <c:pt idx="1078">
                  <c:v>15</c:v>
                </c:pt>
                <c:pt idx="1079">
                  <c:v>15</c:v>
                </c:pt>
                <c:pt idx="1080">
                  <c:v>15</c:v>
                </c:pt>
                <c:pt idx="1081">
                  <c:v>15</c:v>
                </c:pt>
                <c:pt idx="1082">
                  <c:v>15</c:v>
                </c:pt>
                <c:pt idx="1083">
                  <c:v>15</c:v>
                </c:pt>
                <c:pt idx="1084">
                  <c:v>15</c:v>
                </c:pt>
                <c:pt idx="1085">
                  <c:v>15</c:v>
                </c:pt>
                <c:pt idx="1086">
                  <c:v>15</c:v>
                </c:pt>
                <c:pt idx="1087">
                  <c:v>15</c:v>
                </c:pt>
                <c:pt idx="1088">
                  <c:v>15</c:v>
                </c:pt>
                <c:pt idx="1089">
                  <c:v>15</c:v>
                </c:pt>
                <c:pt idx="1090">
                  <c:v>15</c:v>
                </c:pt>
                <c:pt idx="1091">
                  <c:v>15</c:v>
                </c:pt>
                <c:pt idx="1092">
                  <c:v>15</c:v>
                </c:pt>
                <c:pt idx="1093">
                  <c:v>15</c:v>
                </c:pt>
                <c:pt idx="1094">
                  <c:v>15</c:v>
                </c:pt>
                <c:pt idx="1095">
                  <c:v>15</c:v>
                </c:pt>
                <c:pt idx="1096">
                  <c:v>15</c:v>
                </c:pt>
                <c:pt idx="1097">
                  <c:v>15</c:v>
                </c:pt>
                <c:pt idx="1098">
                  <c:v>15</c:v>
                </c:pt>
                <c:pt idx="1099">
                  <c:v>15</c:v>
                </c:pt>
                <c:pt idx="1100">
                  <c:v>15</c:v>
                </c:pt>
                <c:pt idx="1101">
                  <c:v>15.1</c:v>
                </c:pt>
                <c:pt idx="1102">
                  <c:v>15.1</c:v>
                </c:pt>
                <c:pt idx="1103">
                  <c:v>15.1</c:v>
                </c:pt>
                <c:pt idx="1104">
                  <c:v>15.1</c:v>
                </c:pt>
                <c:pt idx="1105">
                  <c:v>15.1</c:v>
                </c:pt>
                <c:pt idx="1106">
                  <c:v>15.1</c:v>
                </c:pt>
                <c:pt idx="1107">
                  <c:v>15.1</c:v>
                </c:pt>
                <c:pt idx="1108">
                  <c:v>15.1</c:v>
                </c:pt>
                <c:pt idx="1109">
                  <c:v>15.1</c:v>
                </c:pt>
                <c:pt idx="1110">
                  <c:v>15.1</c:v>
                </c:pt>
                <c:pt idx="1111">
                  <c:v>15.1</c:v>
                </c:pt>
                <c:pt idx="1112">
                  <c:v>15.1</c:v>
                </c:pt>
                <c:pt idx="1113">
                  <c:v>15.1</c:v>
                </c:pt>
                <c:pt idx="1114">
                  <c:v>15.1</c:v>
                </c:pt>
                <c:pt idx="1115">
                  <c:v>15.1</c:v>
                </c:pt>
                <c:pt idx="1116">
                  <c:v>15.1</c:v>
                </c:pt>
                <c:pt idx="1117">
                  <c:v>15.1</c:v>
                </c:pt>
                <c:pt idx="1118">
                  <c:v>15.1</c:v>
                </c:pt>
                <c:pt idx="1119">
                  <c:v>15.1</c:v>
                </c:pt>
                <c:pt idx="1120">
                  <c:v>15.1</c:v>
                </c:pt>
                <c:pt idx="1121">
                  <c:v>15.1</c:v>
                </c:pt>
                <c:pt idx="1122">
                  <c:v>15.1</c:v>
                </c:pt>
                <c:pt idx="1123">
                  <c:v>15.1</c:v>
                </c:pt>
                <c:pt idx="1124">
                  <c:v>15.1</c:v>
                </c:pt>
                <c:pt idx="1125">
                  <c:v>15.1</c:v>
                </c:pt>
                <c:pt idx="1126">
                  <c:v>15.2</c:v>
                </c:pt>
                <c:pt idx="1127">
                  <c:v>15.2</c:v>
                </c:pt>
                <c:pt idx="1128">
                  <c:v>15.2</c:v>
                </c:pt>
                <c:pt idx="1129">
                  <c:v>15.2</c:v>
                </c:pt>
                <c:pt idx="1130">
                  <c:v>15.2</c:v>
                </c:pt>
                <c:pt idx="1131">
                  <c:v>15.2</c:v>
                </c:pt>
                <c:pt idx="1132">
                  <c:v>15.2</c:v>
                </c:pt>
                <c:pt idx="1133">
                  <c:v>15.2</c:v>
                </c:pt>
                <c:pt idx="1134">
                  <c:v>15.3</c:v>
                </c:pt>
                <c:pt idx="1135">
                  <c:v>15.3</c:v>
                </c:pt>
                <c:pt idx="1136">
                  <c:v>15.3</c:v>
                </c:pt>
                <c:pt idx="1137">
                  <c:v>15.3</c:v>
                </c:pt>
                <c:pt idx="1138">
                  <c:v>15.3</c:v>
                </c:pt>
                <c:pt idx="1139">
                  <c:v>15.3</c:v>
                </c:pt>
                <c:pt idx="1140">
                  <c:v>15.3</c:v>
                </c:pt>
                <c:pt idx="1141">
                  <c:v>15.3</c:v>
                </c:pt>
                <c:pt idx="1142">
                  <c:v>15.4</c:v>
                </c:pt>
                <c:pt idx="1143">
                  <c:v>15.4</c:v>
                </c:pt>
                <c:pt idx="1144">
                  <c:v>15.4</c:v>
                </c:pt>
                <c:pt idx="1145">
                  <c:v>15.4</c:v>
                </c:pt>
                <c:pt idx="1146">
                  <c:v>15.4</c:v>
                </c:pt>
                <c:pt idx="1147">
                  <c:v>15.4</c:v>
                </c:pt>
                <c:pt idx="1148">
                  <c:v>15.4</c:v>
                </c:pt>
                <c:pt idx="1149">
                  <c:v>15.4</c:v>
                </c:pt>
                <c:pt idx="1150">
                  <c:v>15.4</c:v>
                </c:pt>
                <c:pt idx="1151">
                  <c:v>15.4</c:v>
                </c:pt>
                <c:pt idx="1152">
                  <c:v>15.4</c:v>
                </c:pt>
                <c:pt idx="1153">
                  <c:v>15.4</c:v>
                </c:pt>
                <c:pt idx="1154">
                  <c:v>15.4</c:v>
                </c:pt>
                <c:pt idx="1155">
                  <c:v>15.4</c:v>
                </c:pt>
                <c:pt idx="1156">
                  <c:v>15.4</c:v>
                </c:pt>
                <c:pt idx="1157">
                  <c:v>15.4</c:v>
                </c:pt>
                <c:pt idx="1158">
                  <c:v>15.4</c:v>
                </c:pt>
                <c:pt idx="1159">
                  <c:v>15.4</c:v>
                </c:pt>
                <c:pt idx="1160">
                  <c:v>15.4</c:v>
                </c:pt>
                <c:pt idx="1161">
                  <c:v>15.4</c:v>
                </c:pt>
                <c:pt idx="1162">
                  <c:v>15.4</c:v>
                </c:pt>
                <c:pt idx="1163">
                  <c:v>15.4</c:v>
                </c:pt>
                <c:pt idx="1164">
                  <c:v>15.4</c:v>
                </c:pt>
                <c:pt idx="1165">
                  <c:v>15.4</c:v>
                </c:pt>
                <c:pt idx="1166">
                  <c:v>15.4</c:v>
                </c:pt>
                <c:pt idx="1167">
                  <c:v>15.6</c:v>
                </c:pt>
                <c:pt idx="1168">
                  <c:v>15.6</c:v>
                </c:pt>
                <c:pt idx="1169">
                  <c:v>15.6</c:v>
                </c:pt>
                <c:pt idx="1170">
                  <c:v>15.6</c:v>
                </c:pt>
                <c:pt idx="1171">
                  <c:v>15.6</c:v>
                </c:pt>
                <c:pt idx="1172">
                  <c:v>15.6</c:v>
                </c:pt>
                <c:pt idx="1173">
                  <c:v>15.6</c:v>
                </c:pt>
                <c:pt idx="1174">
                  <c:v>15.6</c:v>
                </c:pt>
                <c:pt idx="1175">
                  <c:v>15.6</c:v>
                </c:pt>
                <c:pt idx="1176">
                  <c:v>15.6</c:v>
                </c:pt>
                <c:pt idx="1177">
                  <c:v>15.6</c:v>
                </c:pt>
                <c:pt idx="1178">
                  <c:v>15.6</c:v>
                </c:pt>
                <c:pt idx="1179">
                  <c:v>15.6</c:v>
                </c:pt>
                <c:pt idx="1180">
                  <c:v>15.6</c:v>
                </c:pt>
                <c:pt idx="1181">
                  <c:v>15.6</c:v>
                </c:pt>
                <c:pt idx="1182">
                  <c:v>15.6</c:v>
                </c:pt>
                <c:pt idx="1183">
                  <c:v>15.7</c:v>
                </c:pt>
                <c:pt idx="1184">
                  <c:v>15.7</c:v>
                </c:pt>
                <c:pt idx="1185">
                  <c:v>15.7</c:v>
                </c:pt>
                <c:pt idx="1186">
                  <c:v>15.7</c:v>
                </c:pt>
                <c:pt idx="1187">
                  <c:v>15.7</c:v>
                </c:pt>
                <c:pt idx="1188">
                  <c:v>15.7</c:v>
                </c:pt>
                <c:pt idx="1189">
                  <c:v>15.7</c:v>
                </c:pt>
                <c:pt idx="1190">
                  <c:v>15.7</c:v>
                </c:pt>
                <c:pt idx="1191">
                  <c:v>15.8</c:v>
                </c:pt>
                <c:pt idx="1192">
                  <c:v>15.8</c:v>
                </c:pt>
                <c:pt idx="1193">
                  <c:v>15.8</c:v>
                </c:pt>
                <c:pt idx="1194">
                  <c:v>15.8</c:v>
                </c:pt>
                <c:pt idx="1195">
                  <c:v>15.8</c:v>
                </c:pt>
                <c:pt idx="1196">
                  <c:v>15.8</c:v>
                </c:pt>
                <c:pt idx="1197">
                  <c:v>15.8</c:v>
                </c:pt>
                <c:pt idx="1198">
                  <c:v>15.8</c:v>
                </c:pt>
                <c:pt idx="1199">
                  <c:v>15.8</c:v>
                </c:pt>
                <c:pt idx="1200">
                  <c:v>15.9</c:v>
                </c:pt>
                <c:pt idx="1201">
                  <c:v>15.9</c:v>
                </c:pt>
                <c:pt idx="1202">
                  <c:v>15.9</c:v>
                </c:pt>
                <c:pt idx="1203">
                  <c:v>15.9</c:v>
                </c:pt>
                <c:pt idx="1204">
                  <c:v>15.9</c:v>
                </c:pt>
                <c:pt idx="1205">
                  <c:v>15.9</c:v>
                </c:pt>
                <c:pt idx="1206">
                  <c:v>15.9</c:v>
                </c:pt>
                <c:pt idx="1207">
                  <c:v>15.9</c:v>
                </c:pt>
                <c:pt idx="1208">
                  <c:v>15.9</c:v>
                </c:pt>
                <c:pt idx="1209">
                  <c:v>15.9</c:v>
                </c:pt>
                <c:pt idx="1210">
                  <c:v>15.9</c:v>
                </c:pt>
                <c:pt idx="1211">
                  <c:v>15.9</c:v>
                </c:pt>
                <c:pt idx="1212">
                  <c:v>15.9</c:v>
                </c:pt>
                <c:pt idx="1213">
                  <c:v>15.9</c:v>
                </c:pt>
                <c:pt idx="1214">
                  <c:v>15.9</c:v>
                </c:pt>
                <c:pt idx="1215">
                  <c:v>15.9</c:v>
                </c:pt>
                <c:pt idx="1216">
                  <c:v>16</c:v>
                </c:pt>
                <c:pt idx="1217">
                  <c:v>16</c:v>
                </c:pt>
                <c:pt idx="1218">
                  <c:v>16</c:v>
                </c:pt>
                <c:pt idx="1219">
                  <c:v>16</c:v>
                </c:pt>
                <c:pt idx="1220">
                  <c:v>16</c:v>
                </c:pt>
                <c:pt idx="1221">
                  <c:v>16</c:v>
                </c:pt>
                <c:pt idx="1222">
                  <c:v>16</c:v>
                </c:pt>
                <c:pt idx="1223">
                  <c:v>16</c:v>
                </c:pt>
                <c:pt idx="1224">
                  <c:v>16.100000000000001</c:v>
                </c:pt>
                <c:pt idx="1225">
                  <c:v>16.100000000000001</c:v>
                </c:pt>
                <c:pt idx="1226">
                  <c:v>16.100000000000001</c:v>
                </c:pt>
                <c:pt idx="1227">
                  <c:v>16.100000000000001</c:v>
                </c:pt>
                <c:pt idx="1228">
                  <c:v>16.100000000000001</c:v>
                </c:pt>
                <c:pt idx="1229">
                  <c:v>16.100000000000001</c:v>
                </c:pt>
                <c:pt idx="1230">
                  <c:v>16.100000000000001</c:v>
                </c:pt>
                <c:pt idx="1231">
                  <c:v>16.100000000000001</c:v>
                </c:pt>
                <c:pt idx="1232">
                  <c:v>16.2</c:v>
                </c:pt>
                <c:pt idx="1233">
                  <c:v>16.2</c:v>
                </c:pt>
                <c:pt idx="1234">
                  <c:v>16.2</c:v>
                </c:pt>
                <c:pt idx="1235">
                  <c:v>16.2</c:v>
                </c:pt>
                <c:pt idx="1236">
                  <c:v>16.2</c:v>
                </c:pt>
                <c:pt idx="1237">
                  <c:v>16.2</c:v>
                </c:pt>
                <c:pt idx="1238">
                  <c:v>16.2</c:v>
                </c:pt>
                <c:pt idx="1239">
                  <c:v>16.2</c:v>
                </c:pt>
                <c:pt idx="1240">
                  <c:v>16.2</c:v>
                </c:pt>
                <c:pt idx="1241">
                  <c:v>16.2</c:v>
                </c:pt>
                <c:pt idx="1242">
                  <c:v>16.2</c:v>
                </c:pt>
                <c:pt idx="1243">
                  <c:v>16.2</c:v>
                </c:pt>
                <c:pt idx="1244">
                  <c:v>16.2</c:v>
                </c:pt>
                <c:pt idx="1245">
                  <c:v>16.2</c:v>
                </c:pt>
                <c:pt idx="1246">
                  <c:v>16.2</c:v>
                </c:pt>
                <c:pt idx="1247">
                  <c:v>16.2</c:v>
                </c:pt>
                <c:pt idx="1248">
                  <c:v>16.2</c:v>
                </c:pt>
                <c:pt idx="1249">
                  <c:v>16.2</c:v>
                </c:pt>
                <c:pt idx="1250">
                  <c:v>16.2</c:v>
                </c:pt>
                <c:pt idx="1251">
                  <c:v>16.2</c:v>
                </c:pt>
                <c:pt idx="1252">
                  <c:v>16.2</c:v>
                </c:pt>
                <c:pt idx="1253">
                  <c:v>16.2</c:v>
                </c:pt>
                <c:pt idx="1254">
                  <c:v>16.2</c:v>
                </c:pt>
                <c:pt idx="1255">
                  <c:v>16.2</c:v>
                </c:pt>
                <c:pt idx="1256">
                  <c:v>16.2</c:v>
                </c:pt>
                <c:pt idx="1257">
                  <c:v>16.2</c:v>
                </c:pt>
                <c:pt idx="1258">
                  <c:v>16.2</c:v>
                </c:pt>
                <c:pt idx="1259">
                  <c:v>16.2</c:v>
                </c:pt>
                <c:pt idx="1260">
                  <c:v>16.2</c:v>
                </c:pt>
                <c:pt idx="1261">
                  <c:v>16.2</c:v>
                </c:pt>
                <c:pt idx="1262">
                  <c:v>16.2</c:v>
                </c:pt>
                <c:pt idx="1263">
                  <c:v>16.2</c:v>
                </c:pt>
                <c:pt idx="1264">
                  <c:v>16.2</c:v>
                </c:pt>
                <c:pt idx="1265">
                  <c:v>16.2</c:v>
                </c:pt>
                <c:pt idx="1266">
                  <c:v>16.2</c:v>
                </c:pt>
                <c:pt idx="1267">
                  <c:v>16.2</c:v>
                </c:pt>
                <c:pt idx="1268">
                  <c:v>16.2</c:v>
                </c:pt>
                <c:pt idx="1269">
                  <c:v>16.2</c:v>
                </c:pt>
                <c:pt idx="1270">
                  <c:v>16.2</c:v>
                </c:pt>
                <c:pt idx="1271">
                  <c:v>16.2</c:v>
                </c:pt>
                <c:pt idx="1272">
                  <c:v>16.2</c:v>
                </c:pt>
                <c:pt idx="1273">
                  <c:v>16.2</c:v>
                </c:pt>
                <c:pt idx="1274">
                  <c:v>16.2</c:v>
                </c:pt>
                <c:pt idx="1275">
                  <c:v>16.2</c:v>
                </c:pt>
                <c:pt idx="1276">
                  <c:v>16.2</c:v>
                </c:pt>
                <c:pt idx="1277">
                  <c:v>16.2</c:v>
                </c:pt>
                <c:pt idx="1278">
                  <c:v>16.2</c:v>
                </c:pt>
                <c:pt idx="1279">
                  <c:v>16.2</c:v>
                </c:pt>
                <c:pt idx="1280">
                  <c:v>16.2</c:v>
                </c:pt>
                <c:pt idx="1281">
                  <c:v>16.2</c:v>
                </c:pt>
                <c:pt idx="1282">
                  <c:v>16.2</c:v>
                </c:pt>
                <c:pt idx="1283">
                  <c:v>16.2</c:v>
                </c:pt>
                <c:pt idx="1284">
                  <c:v>16.2</c:v>
                </c:pt>
                <c:pt idx="1285">
                  <c:v>16.2</c:v>
                </c:pt>
                <c:pt idx="1286">
                  <c:v>16.2</c:v>
                </c:pt>
                <c:pt idx="1287">
                  <c:v>16.2</c:v>
                </c:pt>
                <c:pt idx="1288">
                  <c:v>16.2</c:v>
                </c:pt>
                <c:pt idx="1289">
                  <c:v>16.2</c:v>
                </c:pt>
                <c:pt idx="1290">
                  <c:v>16.2</c:v>
                </c:pt>
                <c:pt idx="1291">
                  <c:v>16.2</c:v>
                </c:pt>
                <c:pt idx="1292">
                  <c:v>16.2</c:v>
                </c:pt>
                <c:pt idx="1293">
                  <c:v>16.2</c:v>
                </c:pt>
                <c:pt idx="1294">
                  <c:v>16.2</c:v>
                </c:pt>
                <c:pt idx="1295">
                  <c:v>16.2</c:v>
                </c:pt>
                <c:pt idx="1296">
                  <c:v>16.2</c:v>
                </c:pt>
                <c:pt idx="1297">
                  <c:v>16.2</c:v>
                </c:pt>
                <c:pt idx="1298">
                  <c:v>16.2</c:v>
                </c:pt>
                <c:pt idx="1299">
                  <c:v>16.2</c:v>
                </c:pt>
                <c:pt idx="1300">
                  <c:v>16.2</c:v>
                </c:pt>
                <c:pt idx="1301">
                  <c:v>16.2</c:v>
                </c:pt>
                <c:pt idx="1302">
                  <c:v>16.2</c:v>
                </c:pt>
                <c:pt idx="1303">
                  <c:v>16.2</c:v>
                </c:pt>
                <c:pt idx="1304">
                  <c:v>16.2</c:v>
                </c:pt>
                <c:pt idx="1305">
                  <c:v>16.3</c:v>
                </c:pt>
                <c:pt idx="1306">
                  <c:v>16.3</c:v>
                </c:pt>
                <c:pt idx="1307">
                  <c:v>16.3</c:v>
                </c:pt>
                <c:pt idx="1308">
                  <c:v>16.3</c:v>
                </c:pt>
                <c:pt idx="1309">
                  <c:v>16.3</c:v>
                </c:pt>
                <c:pt idx="1310">
                  <c:v>16.3</c:v>
                </c:pt>
                <c:pt idx="1311">
                  <c:v>16.3</c:v>
                </c:pt>
                <c:pt idx="1312">
                  <c:v>16.3</c:v>
                </c:pt>
                <c:pt idx="1313">
                  <c:v>16.3</c:v>
                </c:pt>
                <c:pt idx="1314">
                  <c:v>16.3</c:v>
                </c:pt>
                <c:pt idx="1315">
                  <c:v>16.3</c:v>
                </c:pt>
                <c:pt idx="1316">
                  <c:v>16.3</c:v>
                </c:pt>
                <c:pt idx="1317">
                  <c:v>16.3</c:v>
                </c:pt>
                <c:pt idx="1318">
                  <c:v>16.3</c:v>
                </c:pt>
                <c:pt idx="1319">
                  <c:v>16.3</c:v>
                </c:pt>
                <c:pt idx="1320">
                  <c:v>16.3</c:v>
                </c:pt>
                <c:pt idx="1321">
                  <c:v>16.3</c:v>
                </c:pt>
                <c:pt idx="1322">
                  <c:v>16.3</c:v>
                </c:pt>
                <c:pt idx="1323">
                  <c:v>16.3</c:v>
                </c:pt>
                <c:pt idx="1324">
                  <c:v>16.3</c:v>
                </c:pt>
                <c:pt idx="1325">
                  <c:v>16.3</c:v>
                </c:pt>
                <c:pt idx="1326">
                  <c:v>16.3</c:v>
                </c:pt>
                <c:pt idx="1327">
                  <c:v>16.3</c:v>
                </c:pt>
                <c:pt idx="1328">
                  <c:v>16.3</c:v>
                </c:pt>
                <c:pt idx="1329">
                  <c:v>16.3</c:v>
                </c:pt>
                <c:pt idx="1330">
                  <c:v>16.3</c:v>
                </c:pt>
                <c:pt idx="1331">
                  <c:v>16.3</c:v>
                </c:pt>
                <c:pt idx="1332">
                  <c:v>16.3</c:v>
                </c:pt>
                <c:pt idx="1333">
                  <c:v>16.3</c:v>
                </c:pt>
                <c:pt idx="1334">
                  <c:v>16.3</c:v>
                </c:pt>
                <c:pt idx="1335">
                  <c:v>16.3</c:v>
                </c:pt>
                <c:pt idx="1336">
                  <c:v>16.3</c:v>
                </c:pt>
                <c:pt idx="1337">
                  <c:v>16.3</c:v>
                </c:pt>
                <c:pt idx="1338">
                  <c:v>16.3</c:v>
                </c:pt>
                <c:pt idx="1339">
                  <c:v>16.3</c:v>
                </c:pt>
                <c:pt idx="1340">
                  <c:v>16.3</c:v>
                </c:pt>
                <c:pt idx="1341">
                  <c:v>16.3</c:v>
                </c:pt>
                <c:pt idx="1342">
                  <c:v>16.3</c:v>
                </c:pt>
                <c:pt idx="1343">
                  <c:v>16.3</c:v>
                </c:pt>
                <c:pt idx="1344">
                  <c:v>16.3</c:v>
                </c:pt>
                <c:pt idx="1345">
                  <c:v>16.5</c:v>
                </c:pt>
                <c:pt idx="1346">
                  <c:v>16.5</c:v>
                </c:pt>
                <c:pt idx="1347">
                  <c:v>16.5</c:v>
                </c:pt>
                <c:pt idx="1348">
                  <c:v>16.5</c:v>
                </c:pt>
                <c:pt idx="1349">
                  <c:v>16.5</c:v>
                </c:pt>
                <c:pt idx="1350">
                  <c:v>16.5</c:v>
                </c:pt>
                <c:pt idx="1351">
                  <c:v>16.5</c:v>
                </c:pt>
                <c:pt idx="1352">
                  <c:v>16.5</c:v>
                </c:pt>
                <c:pt idx="1353">
                  <c:v>16.5</c:v>
                </c:pt>
                <c:pt idx="1354">
                  <c:v>16.5</c:v>
                </c:pt>
                <c:pt idx="1355">
                  <c:v>16.5</c:v>
                </c:pt>
                <c:pt idx="1356">
                  <c:v>16.5</c:v>
                </c:pt>
                <c:pt idx="1357">
                  <c:v>16.5</c:v>
                </c:pt>
                <c:pt idx="1358">
                  <c:v>16.5</c:v>
                </c:pt>
                <c:pt idx="1359">
                  <c:v>16.5</c:v>
                </c:pt>
                <c:pt idx="1360">
                  <c:v>16.5</c:v>
                </c:pt>
                <c:pt idx="1361">
                  <c:v>16.5</c:v>
                </c:pt>
                <c:pt idx="1362">
                  <c:v>16.5</c:v>
                </c:pt>
                <c:pt idx="1363">
                  <c:v>16.5</c:v>
                </c:pt>
                <c:pt idx="1364">
                  <c:v>16.5</c:v>
                </c:pt>
                <c:pt idx="1365">
                  <c:v>16.5</c:v>
                </c:pt>
                <c:pt idx="1366">
                  <c:v>16.5</c:v>
                </c:pt>
                <c:pt idx="1367">
                  <c:v>16.5</c:v>
                </c:pt>
                <c:pt idx="1368">
                  <c:v>16.5</c:v>
                </c:pt>
                <c:pt idx="1369">
                  <c:v>16.5</c:v>
                </c:pt>
                <c:pt idx="1370">
                  <c:v>16.5</c:v>
                </c:pt>
                <c:pt idx="1371">
                  <c:v>16.5</c:v>
                </c:pt>
                <c:pt idx="1372">
                  <c:v>16.5</c:v>
                </c:pt>
                <c:pt idx="1373">
                  <c:v>16.5</c:v>
                </c:pt>
                <c:pt idx="1374">
                  <c:v>16.5</c:v>
                </c:pt>
                <c:pt idx="1375">
                  <c:v>16.5</c:v>
                </c:pt>
                <c:pt idx="1376">
                  <c:v>16.5</c:v>
                </c:pt>
                <c:pt idx="1377">
                  <c:v>16.5</c:v>
                </c:pt>
                <c:pt idx="1378">
                  <c:v>16.5</c:v>
                </c:pt>
                <c:pt idx="1379">
                  <c:v>16.5</c:v>
                </c:pt>
                <c:pt idx="1380">
                  <c:v>16.5</c:v>
                </c:pt>
                <c:pt idx="1381">
                  <c:v>16.5</c:v>
                </c:pt>
                <c:pt idx="1382">
                  <c:v>16.5</c:v>
                </c:pt>
                <c:pt idx="1383">
                  <c:v>16.5</c:v>
                </c:pt>
                <c:pt idx="1384">
                  <c:v>16.5</c:v>
                </c:pt>
                <c:pt idx="1385">
                  <c:v>16.600000000000001</c:v>
                </c:pt>
                <c:pt idx="1386">
                  <c:v>16.600000000000001</c:v>
                </c:pt>
                <c:pt idx="1387">
                  <c:v>16.600000000000001</c:v>
                </c:pt>
                <c:pt idx="1388">
                  <c:v>16.600000000000001</c:v>
                </c:pt>
                <c:pt idx="1389">
                  <c:v>16.600000000000001</c:v>
                </c:pt>
                <c:pt idx="1390">
                  <c:v>16.600000000000001</c:v>
                </c:pt>
                <c:pt idx="1391">
                  <c:v>16.600000000000001</c:v>
                </c:pt>
                <c:pt idx="1392">
                  <c:v>16.600000000000001</c:v>
                </c:pt>
                <c:pt idx="1393">
                  <c:v>16.600000000000001</c:v>
                </c:pt>
                <c:pt idx="1394">
                  <c:v>16.600000000000001</c:v>
                </c:pt>
                <c:pt idx="1395">
                  <c:v>16.600000000000001</c:v>
                </c:pt>
                <c:pt idx="1396">
                  <c:v>16.600000000000001</c:v>
                </c:pt>
                <c:pt idx="1397">
                  <c:v>16.600000000000001</c:v>
                </c:pt>
                <c:pt idx="1398">
                  <c:v>16.600000000000001</c:v>
                </c:pt>
                <c:pt idx="1399">
                  <c:v>16.600000000000001</c:v>
                </c:pt>
                <c:pt idx="1400">
                  <c:v>16.600000000000001</c:v>
                </c:pt>
                <c:pt idx="1401">
                  <c:v>16.600000000000001</c:v>
                </c:pt>
                <c:pt idx="1402">
                  <c:v>16.600000000000001</c:v>
                </c:pt>
                <c:pt idx="1403">
                  <c:v>16.600000000000001</c:v>
                </c:pt>
                <c:pt idx="1404">
                  <c:v>16.600000000000001</c:v>
                </c:pt>
                <c:pt idx="1405">
                  <c:v>16.600000000000001</c:v>
                </c:pt>
                <c:pt idx="1406">
                  <c:v>16.600000000000001</c:v>
                </c:pt>
                <c:pt idx="1407">
                  <c:v>16.600000000000001</c:v>
                </c:pt>
                <c:pt idx="1408">
                  <c:v>16.600000000000001</c:v>
                </c:pt>
                <c:pt idx="1409">
                  <c:v>16.600000000000001</c:v>
                </c:pt>
                <c:pt idx="1410">
                  <c:v>16.600000000000001</c:v>
                </c:pt>
                <c:pt idx="1411">
                  <c:v>16.600000000000001</c:v>
                </c:pt>
                <c:pt idx="1412">
                  <c:v>16.600000000000001</c:v>
                </c:pt>
                <c:pt idx="1413">
                  <c:v>16.600000000000001</c:v>
                </c:pt>
                <c:pt idx="1414">
                  <c:v>16.600000000000001</c:v>
                </c:pt>
                <c:pt idx="1415">
                  <c:v>16.600000000000001</c:v>
                </c:pt>
                <c:pt idx="1416">
                  <c:v>16.600000000000001</c:v>
                </c:pt>
                <c:pt idx="1417">
                  <c:v>16.600000000000001</c:v>
                </c:pt>
                <c:pt idx="1418">
                  <c:v>16.600000000000001</c:v>
                </c:pt>
                <c:pt idx="1419">
                  <c:v>16.600000000000001</c:v>
                </c:pt>
                <c:pt idx="1420">
                  <c:v>16.600000000000001</c:v>
                </c:pt>
                <c:pt idx="1421">
                  <c:v>16.600000000000001</c:v>
                </c:pt>
                <c:pt idx="1422">
                  <c:v>16.600000000000001</c:v>
                </c:pt>
                <c:pt idx="1423">
                  <c:v>16.600000000000001</c:v>
                </c:pt>
                <c:pt idx="1424">
                  <c:v>16.600000000000001</c:v>
                </c:pt>
                <c:pt idx="1425">
                  <c:v>16.600000000000001</c:v>
                </c:pt>
                <c:pt idx="1426">
                  <c:v>16.600000000000001</c:v>
                </c:pt>
                <c:pt idx="1427">
                  <c:v>16.600000000000001</c:v>
                </c:pt>
                <c:pt idx="1428">
                  <c:v>16.600000000000001</c:v>
                </c:pt>
                <c:pt idx="1429">
                  <c:v>16.600000000000001</c:v>
                </c:pt>
                <c:pt idx="1430">
                  <c:v>16.600000000000001</c:v>
                </c:pt>
                <c:pt idx="1431">
                  <c:v>16.600000000000001</c:v>
                </c:pt>
                <c:pt idx="1432">
                  <c:v>16.600000000000001</c:v>
                </c:pt>
                <c:pt idx="1433">
                  <c:v>16.600000000000001</c:v>
                </c:pt>
                <c:pt idx="1434">
                  <c:v>16.600000000000001</c:v>
                </c:pt>
                <c:pt idx="1435">
                  <c:v>16.600000000000001</c:v>
                </c:pt>
                <c:pt idx="1436">
                  <c:v>16.600000000000001</c:v>
                </c:pt>
                <c:pt idx="1437">
                  <c:v>16.600000000000001</c:v>
                </c:pt>
                <c:pt idx="1438">
                  <c:v>16.600000000000001</c:v>
                </c:pt>
                <c:pt idx="1439">
                  <c:v>16.600000000000001</c:v>
                </c:pt>
                <c:pt idx="1440">
                  <c:v>16.600000000000001</c:v>
                </c:pt>
                <c:pt idx="1441">
                  <c:v>16.7</c:v>
                </c:pt>
                <c:pt idx="1442">
                  <c:v>16.7</c:v>
                </c:pt>
                <c:pt idx="1443">
                  <c:v>16.7</c:v>
                </c:pt>
                <c:pt idx="1444">
                  <c:v>16.7</c:v>
                </c:pt>
                <c:pt idx="1445">
                  <c:v>16.7</c:v>
                </c:pt>
                <c:pt idx="1446">
                  <c:v>16.7</c:v>
                </c:pt>
                <c:pt idx="1447">
                  <c:v>16.7</c:v>
                </c:pt>
                <c:pt idx="1448">
                  <c:v>16.7</c:v>
                </c:pt>
                <c:pt idx="1449">
                  <c:v>16.8</c:v>
                </c:pt>
                <c:pt idx="1450">
                  <c:v>16.8</c:v>
                </c:pt>
                <c:pt idx="1451">
                  <c:v>16.8</c:v>
                </c:pt>
                <c:pt idx="1452">
                  <c:v>16.8</c:v>
                </c:pt>
                <c:pt idx="1453">
                  <c:v>16.8</c:v>
                </c:pt>
                <c:pt idx="1454">
                  <c:v>16.8</c:v>
                </c:pt>
                <c:pt idx="1455">
                  <c:v>16.8</c:v>
                </c:pt>
                <c:pt idx="1456">
                  <c:v>16.8</c:v>
                </c:pt>
                <c:pt idx="1457">
                  <c:v>16.8</c:v>
                </c:pt>
                <c:pt idx="1458">
                  <c:v>16.8</c:v>
                </c:pt>
                <c:pt idx="1459">
                  <c:v>16.8</c:v>
                </c:pt>
                <c:pt idx="1460">
                  <c:v>16.8</c:v>
                </c:pt>
                <c:pt idx="1461">
                  <c:v>16.8</c:v>
                </c:pt>
                <c:pt idx="1462">
                  <c:v>16.8</c:v>
                </c:pt>
                <c:pt idx="1463">
                  <c:v>16.8</c:v>
                </c:pt>
                <c:pt idx="1464">
                  <c:v>16.8</c:v>
                </c:pt>
                <c:pt idx="1465">
                  <c:v>16.8</c:v>
                </c:pt>
                <c:pt idx="1466">
                  <c:v>16.8</c:v>
                </c:pt>
                <c:pt idx="1467">
                  <c:v>16.8</c:v>
                </c:pt>
                <c:pt idx="1468">
                  <c:v>16.8</c:v>
                </c:pt>
                <c:pt idx="1469">
                  <c:v>16.8</c:v>
                </c:pt>
                <c:pt idx="1470">
                  <c:v>16.8</c:v>
                </c:pt>
                <c:pt idx="1471">
                  <c:v>16.8</c:v>
                </c:pt>
                <c:pt idx="1472">
                  <c:v>16.8</c:v>
                </c:pt>
                <c:pt idx="1473">
                  <c:v>16.8</c:v>
                </c:pt>
                <c:pt idx="1474">
                  <c:v>16.8</c:v>
                </c:pt>
                <c:pt idx="1475">
                  <c:v>16.8</c:v>
                </c:pt>
                <c:pt idx="1476">
                  <c:v>16.8</c:v>
                </c:pt>
                <c:pt idx="1477">
                  <c:v>16.8</c:v>
                </c:pt>
                <c:pt idx="1478">
                  <c:v>16.8</c:v>
                </c:pt>
                <c:pt idx="1479">
                  <c:v>16.8</c:v>
                </c:pt>
                <c:pt idx="1480">
                  <c:v>16.8</c:v>
                </c:pt>
                <c:pt idx="1481">
                  <c:v>16.8</c:v>
                </c:pt>
                <c:pt idx="1482">
                  <c:v>16.8</c:v>
                </c:pt>
                <c:pt idx="1483">
                  <c:v>16.8</c:v>
                </c:pt>
                <c:pt idx="1484">
                  <c:v>16.8</c:v>
                </c:pt>
                <c:pt idx="1485">
                  <c:v>16.8</c:v>
                </c:pt>
                <c:pt idx="1486">
                  <c:v>16.8</c:v>
                </c:pt>
                <c:pt idx="1487">
                  <c:v>16.8</c:v>
                </c:pt>
                <c:pt idx="1488">
                  <c:v>16.8</c:v>
                </c:pt>
                <c:pt idx="1489">
                  <c:v>16.8</c:v>
                </c:pt>
                <c:pt idx="1490">
                  <c:v>16.8</c:v>
                </c:pt>
                <c:pt idx="1491">
                  <c:v>16.8</c:v>
                </c:pt>
                <c:pt idx="1492">
                  <c:v>16.8</c:v>
                </c:pt>
                <c:pt idx="1493">
                  <c:v>16.8</c:v>
                </c:pt>
                <c:pt idx="1494">
                  <c:v>16.8</c:v>
                </c:pt>
                <c:pt idx="1495">
                  <c:v>16.8</c:v>
                </c:pt>
                <c:pt idx="1496">
                  <c:v>16.8</c:v>
                </c:pt>
                <c:pt idx="1497">
                  <c:v>16.8</c:v>
                </c:pt>
                <c:pt idx="1498">
                  <c:v>16.8</c:v>
                </c:pt>
                <c:pt idx="1499">
                  <c:v>16.8</c:v>
                </c:pt>
                <c:pt idx="1500">
                  <c:v>16.8</c:v>
                </c:pt>
                <c:pt idx="1501">
                  <c:v>16.8</c:v>
                </c:pt>
                <c:pt idx="1502">
                  <c:v>16.8</c:v>
                </c:pt>
                <c:pt idx="1503">
                  <c:v>16.8</c:v>
                </c:pt>
                <c:pt idx="1504">
                  <c:v>16.8</c:v>
                </c:pt>
                <c:pt idx="1505">
                  <c:v>16.8</c:v>
                </c:pt>
                <c:pt idx="1506">
                  <c:v>16.8</c:v>
                </c:pt>
                <c:pt idx="1507">
                  <c:v>16.8</c:v>
                </c:pt>
                <c:pt idx="1508">
                  <c:v>16.8</c:v>
                </c:pt>
                <c:pt idx="1509">
                  <c:v>16.8</c:v>
                </c:pt>
                <c:pt idx="1510">
                  <c:v>16.8</c:v>
                </c:pt>
                <c:pt idx="1511">
                  <c:v>16.8</c:v>
                </c:pt>
                <c:pt idx="1512">
                  <c:v>16.8</c:v>
                </c:pt>
                <c:pt idx="1513">
                  <c:v>16.8</c:v>
                </c:pt>
                <c:pt idx="1514">
                  <c:v>16.8</c:v>
                </c:pt>
                <c:pt idx="1515">
                  <c:v>16.8</c:v>
                </c:pt>
                <c:pt idx="1516">
                  <c:v>16.8</c:v>
                </c:pt>
                <c:pt idx="1517">
                  <c:v>16.8</c:v>
                </c:pt>
                <c:pt idx="1518">
                  <c:v>16.8</c:v>
                </c:pt>
                <c:pt idx="1519">
                  <c:v>16.8</c:v>
                </c:pt>
                <c:pt idx="1520">
                  <c:v>16.8</c:v>
                </c:pt>
                <c:pt idx="1521">
                  <c:v>16.8</c:v>
                </c:pt>
                <c:pt idx="1522">
                  <c:v>16.8</c:v>
                </c:pt>
                <c:pt idx="1523">
                  <c:v>16.8</c:v>
                </c:pt>
                <c:pt idx="1524">
                  <c:v>16.8</c:v>
                </c:pt>
                <c:pt idx="1525">
                  <c:v>16.8</c:v>
                </c:pt>
                <c:pt idx="1526">
                  <c:v>16.8</c:v>
                </c:pt>
                <c:pt idx="1527">
                  <c:v>16.8</c:v>
                </c:pt>
                <c:pt idx="1528">
                  <c:v>16.8</c:v>
                </c:pt>
                <c:pt idx="1529">
                  <c:v>16.8</c:v>
                </c:pt>
                <c:pt idx="1530">
                  <c:v>16.8</c:v>
                </c:pt>
                <c:pt idx="1531">
                  <c:v>16.8</c:v>
                </c:pt>
                <c:pt idx="1532">
                  <c:v>16.8</c:v>
                </c:pt>
                <c:pt idx="1533">
                  <c:v>16.8</c:v>
                </c:pt>
                <c:pt idx="1534">
                  <c:v>16.8</c:v>
                </c:pt>
                <c:pt idx="1535">
                  <c:v>16.8</c:v>
                </c:pt>
                <c:pt idx="1536">
                  <c:v>16.8</c:v>
                </c:pt>
                <c:pt idx="1537">
                  <c:v>16.8</c:v>
                </c:pt>
                <c:pt idx="1538">
                  <c:v>16.8</c:v>
                </c:pt>
                <c:pt idx="1539">
                  <c:v>16.8</c:v>
                </c:pt>
                <c:pt idx="1540">
                  <c:v>16.8</c:v>
                </c:pt>
                <c:pt idx="1541">
                  <c:v>16.8</c:v>
                </c:pt>
                <c:pt idx="1542">
                  <c:v>16.8</c:v>
                </c:pt>
                <c:pt idx="1543">
                  <c:v>16.8</c:v>
                </c:pt>
                <c:pt idx="1544">
                  <c:v>16.8</c:v>
                </c:pt>
                <c:pt idx="1545">
                  <c:v>16.8</c:v>
                </c:pt>
                <c:pt idx="1546">
                  <c:v>16.8</c:v>
                </c:pt>
                <c:pt idx="1547">
                  <c:v>16.8</c:v>
                </c:pt>
                <c:pt idx="1548">
                  <c:v>16.8</c:v>
                </c:pt>
                <c:pt idx="1549">
                  <c:v>16.8</c:v>
                </c:pt>
                <c:pt idx="1550">
                  <c:v>16.8</c:v>
                </c:pt>
                <c:pt idx="1551">
                  <c:v>16.8</c:v>
                </c:pt>
                <c:pt idx="1552">
                  <c:v>16.8</c:v>
                </c:pt>
                <c:pt idx="1553">
                  <c:v>16.8</c:v>
                </c:pt>
                <c:pt idx="1554">
                  <c:v>16.8</c:v>
                </c:pt>
                <c:pt idx="1555">
                  <c:v>16.8</c:v>
                </c:pt>
                <c:pt idx="1556">
                  <c:v>16.8</c:v>
                </c:pt>
                <c:pt idx="1557">
                  <c:v>16.8</c:v>
                </c:pt>
                <c:pt idx="1558">
                  <c:v>16.8</c:v>
                </c:pt>
                <c:pt idx="1559">
                  <c:v>16.8</c:v>
                </c:pt>
                <c:pt idx="1560">
                  <c:v>16.8</c:v>
                </c:pt>
                <c:pt idx="1561">
                  <c:v>16.8</c:v>
                </c:pt>
                <c:pt idx="1562">
                  <c:v>16.8</c:v>
                </c:pt>
                <c:pt idx="1563">
                  <c:v>16.8</c:v>
                </c:pt>
                <c:pt idx="1564">
                  <c:v>16.8</c:v>
                </c:pt>
                <c:pt idx="1565">
                  <c:v>16.8</c:v>
                </c:pt>
                <c:pt idx="1566">
                  <c:v>16.8</c:v>
                </c:pt>
                <c:pt idx="1567">
                  <c:v>16.8</c:v>
                </c:pt>
                <c:pt idx="1568">
                  <c:v>16.8</c:v>
                </c:pt>
                <c:pt idx="1569">
                  <c:v>16.8</c:v>
                </c:pt>
                <c:pt idx="1570">
                  <c:v>16.8</c:v>
                </c:pt>
                <c:pt idx="1571">
                  <c:v>16.8</c:v>
                </c:pt>
                <c:pt idx="1572">
                  <c:v>16.8</c:v>
                </c:pt>
                <c:pt idx="1573">
                  <c:v>16.8</c:v>
                </c:pt>
                <c:pt idx="1574">
                  <c:v>16.8</c:v>
                </c:pt>
                <c:pt idx="1575">
                  <c:v>16.8</c:v>
                </c:pt>
                <c:pt idx="1576">
                  <c:v>16.8</c:v>
                </c:pt>
                <c:pt idx="1577">
                  <c:v>16.899999999999999</c:v>
                </c:pt>
                <c:pt idx="1578">
                  <c:v>16.899999999999999</c:v>
                </c:pt>
                <c:pt idx="1579">
                  <c:v>16.899999999999999</c:v>
                </c:pt>
                <c:pt idx="1580">
                  <c:v>16.899999999999999</c:v>
                </c:pt>
                <c:pt idx="1581">
                  <c:v>16.899999999999999</c:v>
                </c:pt>
                <c:pt idx="1582">
                  <c:v>16.899999999999999</c:v>
                </c:pt>
                <c:pt idx="1583">
                  <c:v>16.899999999999999</c:v>
                </c:pt>
                <c:pt idx="1584">
                  <c:v>16.899999999999999</c:v>
                </c:pt>
                <c:pt idx="1585">
                  <c:v>16.899999999999999</c:v>
                </c:pt>
                <c:pt idx="1586">
                  <c:v>16.899999999999999</c:v>
                </c:pt>
                <c:pt idx="1587">
                  <c:v>16.899999999999999</c:v>
                </c:pt>
                <c:pt idx="1588">
                  <c:v>16.899999999999999</c:v>
                </c:pt>
                <c:pt idx="1589">
                  <c:v>16.899999999999999</c:v>
                </c:pt>
                <c:pt idx="1590">
                  <c:v>16.899999999999999</c:v>
                </c:pt>
                <c:pt idx="1591">
                  <c:v>16.899999999999999</c:v>
                </c:pt>
                <c:pt idx="1592">
                  <c:v>16.899999999999999</c:v>
                </c:pt>
                <c:pt idx="1593">
                  <c:v>16.899999999999999</c:v>
                </c:pt>
                <c:pt idx="1594">
                  <c:v>16.899999999999999</c:v>
                </c:pt>
                <c:pt idx="1595">
                  <c:v>16.899999999999999</c:v>
                </c:pt>
                <c:pt idx="1596">
                  <c:v>16.899999999999999</c:v>
                </c:pt>
                <c:pt idx="1597">
                  <c:v>16.899999999999999</c:v>
                </c:pt>
                <c:pt idx="1598">
                  <c:v>16.899999999999999</c:v>
                </c:pt>
                <c:pt idx="1599">
                  <c:v>16.899999999999999</c:v>
                </c:pt>
                <c:pt idx="1600">
                  <c:v>16.899999999999999</c:v>
                </c:pt>
                <c:pt idx="1601">
                  <c:v>16.899999999999999</c:v>
                </c:pt>
                <c:pt idx="1602">
                  <c:v>16.899999999999999</c:v>
                </c:pt>
                <c:pt idx="1603">
                  <c:v>16.899999999999999</c:v>
                </c:pt>
                <c:pt idx="1604">
                  <c:v>16.899999999999999</c:v>
                </c:pt>
                <c:pt idx="1605">
                  <c:v>16.899999999999999</c:v>
                </c:pt>
                <c:pt idx="1606">
                  <c:v>16.899999999999999</c:v>
                </c:pt>
                <c:pt idx="1607">
                  <c:v>16.899999999999999</c:v>
                </c:pt>
                <c:pt idx="1608">
                  <c:v>16.899999999999999</c:v>
                </c:pt>
                <c:pt idx="1609">
                  <c:v>16.899999999999999</c:v>
                </c:pt>
                <c:pt idx="1610">
                  <c:v>16.899999999999999</c:v>
                </c:pt>
                <c:pt idx="1611">
                  <c:v>16.899999999999999</c:v>
                </c:pt>
                <c:pt idx="1612">
                  <c:v>16.899999999999999</c:v>
                </c:pt>
                <c:pt idx="1613">
                  <c:v>16.899999999999999</c:v>
                </c:pt>
                <c:pt idx="1614">
                  <c:v>16.899999999999999</c:v>
                </c:pt>
                <c:pt idx="1615">
                  <c:v>16.899999999999999</c:v>
                </c:pt>
                <c:pt idx="1616">
                  <c:v>16.899999999999999</c:v>
                </c:pt>
                <c:pt idx="1617">
                  <c:v>16.899999999999999</c:v>
                </c:pt>
                <c:pt idx="1618">
                  <c:v>16.899999999999999</c:v>
                </c:pt>
                <c:pt idx="1619">
                  <c:v>16.899999999999999</c:v>
                </c:pt>
                <c:pt idx="1620">
                  <c:v>16.899999999999999</c:v>
                </c:pt>
                <c:pt idx="1621">
                  <c:v>16.899999999999999</c:v>
                </c:pt>
                <c:pt idx="1622">
                  <c:v>16.899999999999999</c:v>
                </c:pt>
                <c:pt idx="1623">
                  <c:v>16.899999999999999</c:v>
                </c:pt>
                <c:pt idx="1624">
                  <c:v>16.899999999999999</c:v>
                </c:pt>
                <c:pt idx="1625">
                  <c:v>16.8</c:v>
                </c:pt>
                <c:pt idx="1626">
                  <c:v>16.8</c:v>
                </c:pt>
                <c:pt idx="1627">
                  <c:v>16.8</c:v>
                </c:pt>
                <c:pt idx="1628">
                  <c:v>16.8</c:v>
                </c:pt>
                <c:pt idx="1629">
                  <c:v>16.8</c:v>
                </c:pt>
                <c:pt idx="1630">
                  <c:v>16.8</c:v>
                </c:pt>
                <c:pt idx="1631">
                  <c:v>16.8</c:v>
                </c:pt>
                <c:pt idx="1632">
                  <c:v>16.8</c:v>
                </c:pt>
                <c:pt idx="1633">
                  <c:v>16.8</c:v>
                </c:pt>
                <c:pt idx="1634">
                  <c:v>16.8</c:v>
                </c:pt>
                <c:pt idx="1635">
                  <c:v>16.8</c:v>
                </c:pt>
                <c:pt idx="1636">
                  <c:v>16.8</c:v>
                </c:pt>
                <c:pt idx="1637">
                  <c:v>16.8</c:v>
                </c:pt>
                <c:pt idx="1638">
                  <c:v>16.8</c:v>
                </c:pt>
                <c:pt idx="1639">
                  <c:v>16.8</c:v>
                </c:pt>
                <c:pt idx="1640">
                  <c:v>16.8</c:v>
                </c:pt>
                <c:pt idx="1641">
                  <c:v>16.8</c:v>
                </c:pt>
                <c:pt idx="1642">
                  <c:v>16.8</c:v>
                </c:pt>
                <c:pt idx="1643">
                  <c:v>16.8</c:v>
                </c:pt>
                <c:pt idx="1644">
                  <c:v>16.8</c:v>
                </c:pt>
                <c:pt idx="1645">
                  <c:v>16.8</c:v>
                </c:pt>
                <c:pt idx="1646">
                  <c:v>16.8</c:v>
                </c:pt>
                <c:pt idx="1647">
                  <c:v>16.8</c:v>
                </c:pt>
                <c:pt idx="1648">
                  <c:v>16.8</c:v>
                </c:pt>
                <c:pt idx="1649">
                  <c:v>16.8</c:v>
                </c:pt>
                <c:pt idx="1650">
                  <c:v>16.8</c:v>
                </c:pt>
                <c:pt idx="1651">
                  <c:v>16.8</c:v>
                </c:pt>
                <c:pt idx="1652">
                  <c:v>16.8</c:v>
                </c:pt>
                <c:pt idx="1653">
                  <c:v>16.8</c:v>
                </c:pt>
                <c:pt idx="1654">
                  <c:v>16.8</c:v>
                </c:pt>
                <c:pt idx="1655">
                  <c:v>16.8</c:v>
                </c:pt>
                <c:pt idx="1656">
                  <c:v>16.8</c:v>
                </c:pt>
                <c:pt idx="1657">
                  <c:v>16.8</c:v>
                </c:pt>
                <c:pt idx="1658">
                  <c:v>16.8</c:v>
                </c:pt>
                <c:pt idx="1659">
                  <c:v>16.8</c:v>
                </c:pt>
                <c:pt idx="1660">
                  <c:v>16.8</c:v>
                </c:pt>
                <c:pt idx="1661">
                  <c:v>16.8</c:v>
                </c:pt>
                <c:pt idx="1662">
                  <c:v>16.8</c:v>
                </c:pt>
                <c:pt idx="1663">
                  <c:v>16.8</c:v>
                </c:pt>
                <c:pt idx="1664">
                  <c:v>16.8</c:v>
                </c:pt>
                <c:pt idx="1665">
                  <c:v>16.8</c:v>
                </c:pt>
                <c:pt idx="1666">
                  <c:v>16.8</c:v>
                </c:pt>
                <c:pt idx="1667">
                  <c:v>16.8</c:v>
                </c:pt>
                <c:pt idx="1668">
                  <c:v>16.8</c:v>
                </c:pt>
                <c:pt idx="1669">
                  <c:v>16.8</c:v>
                </c:pt>
                <c:pt idx="1670">
                  <c:v>16.8</c:v>
                </c:pt>
                <c:pt idx="1671">
                  <c:v>16.8</c:v>
                </c:pt>
                <c:pt idx="1672">
                  <c:v>16.8</c:v>
                </c:pt>
                <c:pt idx="1673">
                  <c:v>16.8</c:v>
                </c:pt>
                <c:pt idx="1674">
                  <c:v>16.8</c:v>
                </c:pt>
                <c:pt idx="1675">
                  <c:v>16.8</c:v>
                </c:pt>
                <c:pt idx="1676">
                  <c:v>16.8</c:v>
                </c:pt>
                <c:pt idx="1677">
                  <c:v>16.8</c:v>
                </c:pt>
                <c:pt idx="1678">
                  <c:v>16.8</c:v>
                </c:pt>
                <c:pt idx="1679">
                  <c:v>16.8</c:v>
                </c:pt>
                <c:pt idx="1680">
                  <c:v>16.8</c:v>
                </c:pt>
                <c:pt idx="1681">
                  <c:v>16.899999999999999</c:v>
                </c:pt>
                <c:pt idx="1682">
                  <c:v>16.899999999999999</c:v>
                </c:pt>
                <c:pt idx="1683">
                  <c:v>16.899999999999999</c:v>
                </c:pt>
                <c:pt idx="1684">
                  <c:v>16.899999999999999</c:v>
                </c:pt>
                <c:pt idx="1685">
                  <c:v>16.899999999999999</c:v>
                </c:pt>
                <c:pt idx="1686">
                  <c:v>16.899999999999999</c:v>
                </c:pt>
                <c:pt idx="1687">
                  <c:v>16.899999999999999</c:v>
                </c:pt>
                <c:pt idx="1688">
                  <c:v>16.899999999999999</c:v>
                </c:pt>
                <c:pt idx="1689">
                  <c:v>16.899999999999999</c:v>
                </c:pt>
                <c:pt idx="1690">
                  <c:v>16.899999999999999</c:v>
                </c:pt>
                <c:pt idx="1691">
                  <c:v>16.899999999999999</c:v>
                </c:pt>
                <c:pt idx="1692">
                  <c:v>16.899999999999999</c:v>
                </c:pt>
                <c:pt idx="1693">
                  <c:v>16.899999999999999</c:v>
                </c:pt>
                <c:pt idx="1694">
                  <c:v>16.899999999999999</c:v>
                </c:pt>
                <c:pt idx="1695">
                  <c:v>16.899999999999999</c:v>
                </c:pt>
                <c:pt idx="1696">
                  <c:v>16.899999999999999</c:v>
                </c:pt>
                <c:pt idx="1697">
                  <c:v>16.899999999999999</c:v>
                </c:pt>
                <c:pt idx="1698">
                  <c:v>16.899999999999999</c:v>
                </c:pt>
                <c:pt idx="1699">
                  <c:v>16.899999999999999</c:v>
                </c:pt>
                <c:pt idx="1700">
                  <c:v>16.899999999999999</c:v>
                </c:pt>
                <c:pt idx="1701">
                  <c:v>16.899999999999999</c:v>
                </c:pt>
                <c:pt idx="1702">
                  <c:v>16.899999999999999</c:v>
                </c:pt>
                <c:pt idx="1703">
                  <c:v>16.899999999999999</c:v>
                </c:pt>
                <c:pt idx="1704">
                  <c:v>16.899999999999999</c:v>
                </c:pt>
                <c:pt idx="1705">
                  <c:v>16.899999999999999</c:v>
                </c:pt>
                <c:pt idx="1706">
                  <c:v>16.899999999999999</c:v>
                </c:pt>
                <c:pt idx="1707">
                  <c:v>16.899999999999999</c:v>
                </c:pt>
                <c:pt idx="1708">
                  <c:v>16.899999999999999</c:v>
                </c:pt>
                <c:pt idx="1709">
                  <c:v>16.899999999999999</c:v>
                </c:pt>
                <c:pt idx="1710">
                  <c:v>16.899999999999999</c:v>
                </c:pt>
                <c:pt idx="1711">
                  <c:v>16.899999999999999</c:v>
                </c:pt>
                <c:pt idx="1712">
                  <c:v>16.899999999999999</c:v>
                </c:pt>
                <c:pt idx="1713">
                  <c:v>16.899999999999999</c:v>
                </c:pt>
                <c:pt idx="1714">
                  <c:v>16.899999999999999</c:v>
                </c:pt>
                <c:pt idx="1715">
                  <c:v>16.899999999999999</c:v>
                </c:pt>
                <c:pt idx="1716">
                  <c:v>16.899999999999999</c:v>
                </c:pt>
                <c:pt idx="1717">
                  <c:v>16.899999999999999</c:v>
                </c:pt>
                <c:pt idx="1718">
                  <c:v>16.899999999999999</c:v>
                </c:pt>
                <c:pt idx="1719">
                  <c:v>16.899999999999999</c:v>
                </c:pt>
                <c:pt idx="1720">
                  <c:v>16.899999999999999</c:v>
                </c:pt>
                <c:pt idx="1721">
                  <c:v>16.899999999999999</c:v>
                </c:pt>
                <c:pt idx="1722">
                  <c:v>16.899999999999999</c:v>
                </c:pt>
                <c:pt idx="1723">
                  <c:v>16.899999999999999</c:v>
                </c:pt>
                <c:pt idx="1724">
                  <c:v>16.899999999999999</c:v>
                </c:pt>
                <c:pt idx="1725">
                  <c:v>16.899999999999999</c:v>
                </c:pt>
                <c:pt idx="1726">
                  <c:v>16.899999999999999</c:v>
                </c:pt>
                <c:pt idx="1727">
                  <c:v>16.899999999999999</c:v>
                </c:pt>
                <c:pt idx="1728">
                  <c:v>16.899999999999999</c:v>
                </c:pt>
                <c:pt idx="1729">
                  <c:v>16.899999999999999</c:v>
                </c:pt>
                <c:pt idx="1730">
                  <c:v>16.899999999999999</c:v>
                </c:pt>
                <c:pt idx="1731">
                  <c:v>16.899999999999999</c:v>
                </c:pt>
                <c:pt idx="1732">
                  <c:v>16.899999999999999</c:v>
                </c:pt>
                <c:pt idx="1733">
                  <c:v>16.899999999999999</c:v>
                </c:pt>
                <c:pt idx="1734">
                  <c:v>16.899999999999999</c:v>
                </c:pt>
                <c:pt idx="1735">
                  <c:v>16.899999999999999</c:v>
                </c:pt>
                <c:pt idx="1736">
                  <c:v>16.899999999999999</c:v>
                </c:pt>
                <c:pt idx="1737">
                  <c:v>16.899999999999999</c:v>
                </c:pt>
                <c:pt idx="1738">
                  <c:v>16.8</c:v>
                </c:pt>
                <c:pt idx="1739">
                  <c:v>16.8</c:v>
                </c:pt>
                <c:pt idx="1740">
                  <c:v>16.8</c:v>
                </c:pt>
                <c:pt idx="1741">
                  <c:v>16.8</c:v>
                </c:pt>
                <c:pt idx="1742">
                  <c:v>16.8</c:v>
                </c:pt>
                <c:pt idx="1743">
                  <c:v>16.8</c:v>
                </c:pt>
                <c:pt idx="1744">
                  <c:v>16.8</c:v>
                </c:pt>
                <c:pt idx="1745">
                  <c:v>16.8</c:v>
                </c:pt>
                <c:pt idx="1746">
                  <c:v>16.8</c:v>
                </c:pt>
                <c:pt idx="1747">
                  <c:v>16.8</c:v>
                </c:pt>
                <c:pt idx="1748">
                  <c:v>16.8</c:v>
                </c:pt>
                <c:pt idx="1749">
                  <c:v>16.8</c:v>
                </c:pt>
                <c:pt idx="1750">
                  <c:v>16.8</c:v>
                </c:pt>
                <c:pt idx="1751">
                  <c:v>16.8</c:v>
                </c:pt>
                <c:pt idx="1752">
                  <c:v>16.8</c:v>
                </c:pt>
                <c:pt idx="1753">
                  <c:v>16.8</c:v>
                </c:pt>
                <c:pt idx="1754">
                  <c:v>16.8</c:v>
                </c:pt>
                <c:pt idx="1755">
                  <c:v>16.8</c:v>
                </c:pt>
                <c:pt idx="1756">
                  <c:v>16.8</c:v>
                </c:pt>
                <c:pt idx="1757">
                  <c:v>16.8</c:v>
                </c:pt>
                <c:pt idx="1758">
                  <c:v>16.8</c:v>
                </c:pt>
                <c:pt idx="1759">
                  <c:v>16.8</c:v>
                </c:pt>
                <c:pt idx="1760">
                  <c:v>16.8</c:v>
                </c:pt>
                <c:pt idx="1761">
                  <c:v>16.8</c:v>
                </c:pt>
                <c:pt idx="1762">
                  <c:v>16.8</c:v>
                </c:pt>
                <c:pt idx="1763">
                  <c:v>16.8</c:v>
                </c:pt>
                <c:pt idx="1764">
                  <c:v>16.8</c:v>
                </c:pt>
                <c:pt idx="1765">
                  <c:v>16.8</c:v>
                </c:pt>
                <c:pt idx="1766">
                  <c:v>16.8</c:v>
                </c:pt>
                <c:pt idx="1767">
                  <c:v>16.8</c:v>
                </c:pt>
                <c:pt idx="1768">
                  <c:v>16.8</c:v>
                </c:pt>
                <c:pt idx="1769">
                  <c:v>16.8</c:v>
                </c:pt>
                <c:pt idx="1770">
                  <c:v>16.8</c:v>
                </c:pt>
                <c:pt idx="1771">
                  <c:v>16.8</c:v>
                </c:pt>
                <c:pt idx="1772">
                  <c:v>16.8</c:v>
                </c:pt>
                <c:pt idx="1773">
                  <c:v>16.8</c:v>
                </c:pt>
                <c:pt idx="1774">
                  <c:v>16.8</c:v>
                </c:pt>
                <c:pt idx="1775">
                  <c:v>16.8</c:v>
                </c:pt>
                <c:pt idx="1776">
                  <c:v>16.8</c:v>
                </c:pt>
                <c:pt idx="1777">
                  <c:v>16.8</c:v>
                </c:pt>
                <c:pt idx="1778">
                  <c:v>16.8</c:v>
                </c:pt>
                <c:pt idx="1779">
                  <c:v>16.8</c:v>
                </c:pt>
                <c:pt idx="1780">
                  <c:v>16.8</c:v>
                </c:pt>
                <c:pt idx="1781">
                  <c:v>16.8</c:v>
                </c:pt>
                <c:pt idx="1782">
                  <c:v>16.8</c:v>
                </c:pt>
                <c:pt idx="1783">
                  <c:v>16.8</c:v>
                </c:pt>
                <c:pt idx="1784">
                  <c:v>16.8</c:v>
                </c:pt>
                <c:pt idx="1785">
                  <c:v>16.8</c:v>
                </c:pt>
                <c:pt idx="1786">
                  <c:v>16.8</c:v>
                </c:pt>
                <c:pt idx="1787">
                  <c:v>16.8</c:v>
                </c:pt>
                <c:pt idx="1788">
                  <c:v>16.8</c:v>
                </c:pt>
                <c:pt idx="1789">
                  <c:v>16.8</c:v>
                </c:pt>
                <c:pt idx="1790">
                  <c:v>16.8</c:v>
                </c:pt>
                <c:pt idx="1791">
                  <c:v>16.8</c:v>
                </c:pt>
                <c:pt idx="1792">
                  <c:v>16.8</c:v>
                </c:pt>
                <c:pt idx="1793">
                  <c:v>16.8</c:v>
                </c:pt>
                <c:pt idx="1794">
                  <c:v>16.8</c:v>
                </c:pt>
                <c:pt idx="1795">
                  <c:v>16.8</c:v>
                </c:pt>
                <c:pt idx="1796">
                  <c:v>16.8</c:v>
                </c:pt>
                <c:pt idx="1797">
                  <c:v>16.8</c:v>
                </c:pt>
                <c:pt idx="1798">
                  <c:v>16.8</c:v>
                </c:pt>
                <c:pt idx="1799">
                  <c:v>16.8</c:v>
                </c:pt>
                <c:pt idx="1800">
                  <c:v>16.8</c:v>
                </c:pt>
                <c:pt idx="1801">
                  <c:v>16.8</c:v>
                </c:pt>
                <c:pt idx="1802">
                  <c:v>16.899999999999999</c:v>
                </c:pt>
                <c:pt idx="1803">
                  <c:v>16.899999999999999</c:v>
                </c:pt>
                <c:pt idx="1804">
                  <c:v>16.899999999999999</c:v>
                </c:pt>
                <c:pt idx="1805">
                  <c:v>16.899999999999999</c:v>
                </c:pt>
                <c:pt idx="1806">
                  <c:v>16.899999999999999</c:v>
                </c:pt>
                <c:pt idx="1807">
                  <c:v>16.899999999999999</c:v>
                </c:pt>
                <c:pt idx="1808">
                  <c:v>16.899999999999999</c:v>
                </c:pt>
                <c:pt idx="1809">
                  <c:v>16.899999999999999</c:v>
                </c:pt>
                <c:pt idx="1810">
                  <c:v>16.899999999999999</c:v>
                </c:pt>
                <c:pt idx="1811">
                  <c:v>16.899999999999999</c:v>
                </c:pt>
                <c:pt idx="1812">
                  <c:v>16.899999999999999</c:v>
                </c:pt>
                <c:pt idx="1813">
                  <c:v>16.899999999999999</c:v>
                </c:pt>
                <c:pt idx="1814">
                  <c:v>16.899999999999999</c:v>
                </c:pt>
                <c:pt idx="1815">
                  <c:v>16.899999999999999</c:v>
                </c:pt>
                <c:pt idx="1816">
                  <c:v>16.899999999999999</c:v>
                </c:pt>
                <c:pt idx="1817">
                  <c:v>16.899999999999999</c:v>
                </c:pt>
                <c:pt idx="1818">
                  <c:v>16.899999999999999</c:v>
                </c:pt>
                <c:pt idx="1819">
                  <c:v>16.899999999999999</c:v>
                </c:pt>
                <c:pt idx="1820">
                  <c:v>16.899999999999999</c:v>
                </c:pt>
                <c:pt idx="1821">
                  <c:v>16.899999999999999</c:v>
                </c:pt>
                <c:pt idx="1822">
                  <c:v>16.899999999999999</c:v>
                </c:pt>
                <c:pt idx="1823">
                  <c:v>16.899999999999999</c:v>
                </c:pt>
                <c:pt idx="1824">
                  <c:v>16.899999999999999</c:v>
                </c:pt>
                <c:pt idx="1825">
                  <c:v>16.899999999999999</c:v>
                </c:pt>
                <c:pt idx="1826">
                  <c:v>16.899999999999999</c:v>
                </c:pt>
                <c:pt idx="1827">
                  <c:v>16.899999999999999</c:v>
                </c:pt>
                <c:pt idx="1828">
                  <c:v>16.899999999999999</c:v>
                </c:pt>
                <c:pt idx="1829">
                  <c:v>16.899999999999999</c:v>
                </c:pt>
                <c:pt idx="1830">
                  <c:v>16.899999999999999</c:v>
                </c:pt>
                <c:pt idx="1831">
                  <c:v>16.899999999999999</c:v>
                </c:pt>
                <c:pt idx="1832">
                  <c:v>16.899999999999999</c:v>
                </c:pt>
                <c:pt idx="1833">
                  <c:v>16.899999999999999</c:v>
                </c:pt>
                <c:pt idx="1834">
                  <c:v>16.8</c:v>
                </c:pt>
                <c:pt idx="1835">
                  <c:v>16.8</c:v>
                </c:pt>
                <c:pt idx="1836">
                  <c:v>16.8</c:v>
                </c:pt>
                <c:pt idx="1837">
                  <c:v>16.8</c:v>
                </c:pt>
                <c:pt idx="1838">
                  <c:v>16.8</c:v>
                </c:pt>
                <c:pt idx="1839">
                  <c:v>16.8</c:v>
                </c:pt>
                <c:pt idx="1840">
                  <c:v>16.8</c:v>
                </c:pt>
                <c:pt idx="1841">
                  <c:v>16.8</c:v>
                </c:pt>
                <c:pt idx="1842">
                  <c:v>16.8</c:v>
                </c:pt>
                <c:pt idx="1843">
                  <c:v>16.8</c:v>
                </c:pt>
                <c:pt idx="1844">
                  <c:v>16.8</c:v>
                </c:pt>
                <c:pt idx="1845">
                  <c:v>16.8</c:v>
                </c:pt>
                <c:pt idx="1846">
                  <c:v>16.8</c:v>
                </c:pt>
                <c:pt idx="1847">
                  <c:v>16.8</c:v>
                </c:pt>
                <c:pt idx="1848">
                  <c:v>16.8</c:v>
                </c:pt>
                <c:pt idx="1849">
                  <c:v>16.8</c:v>
                </c:pt>
                <c:pt idx="1850">
                  <c:v>16.8</c:v>
                </c:pt>
                <c:pt idx="1851">
                  <c:v>16.8</c:v>
                </c:pt>
                <c:pt idx="1852">
                  <c:v>16.8</c:v>
                </c:pt>
                <c:pt idx="1853">
                  <c:v>16.8</c:v>
                </c:pt>
                <c:pt idx="1854">
                  <c:v>16.8</c:v>
                </c:pt>
                <c:pt idx="1855">
                  <c:v>16.8</c:v>
                </c:pt>
                <c:pt idx="1856">
                  <c:v>16.8</c:v>
                </c:pt>
                <c:pt idx="1857">
                  <c:v>16.8</c:v>
                </c:pt>
                <c:pt idx="1858">
                  <c:v>16.8</c:v>
                </c:pt>
                <c:pt idx="1859">
                  <c:v>16.8</c:v>
                </c:pt>
                <c:pt idx="1860">
                  <c:v>16.8</c:v>
                </c:pt>
                <c:pt idx="1861">
                  <c:v>16.8</c:v>
                </c:pt>
                <c:pt idx="1862">
                  <c:v>16.8</c:v>
                </c:pt>
                <c:pt idx="1863">
                  <c:v>16.8</c:v>
                </c:pt>
                <c:pt idx="1864">
                  <c:v>16.8</c:v>
                </c:pt>
                <c:pt idx="1865">
                  <c:v>16.8</c:v>
                </c:pt>
                <c:pt idx="1866">
                  <c:v>16.8</c:v>
                </c:pt>
                <c:pt idx="1867">
                  <c:v>16.8</c:v>
                </c:pt>
                <c:pt idx="1868">
                  <c:v>16.8</c:v>
                </c:pt>
                <c:pt idx="1869">
                  <c:v>16.8</c:v>
                </c:pt>
                <c:pt idx="1870">
                  <c:v>16.8</c:v>
                </c:pt>
                <c:pt idx="1871">
                  <c:v>16.8</c:v>
                </c:pt>
                <c:pt idx="1872">
                  <c:v>16.8</c:v>
                </c:pt>
                <c:pt idx="1873">
                  <c:v>16.8</c:v>
                </c:pt>
                <c:pt idx="1874">
                  <c:v>16.8</c:v>
                </c:pt>
                <c:pt idx="1875">
                  <c:v>16.8</c:v>
                </c:pt>
                <c:pt idx="1876">
                  <c:v>16.8</c:v>
                </c:pt>
                <c:pt idx="1877">
                  <c:v>16.8</c:v>
                </c:pt>
                <c:pt idx="1878">
                  <c:v>16.8</c:v>
                </c:pt>
                <c:pt idx="1879">
                  <c:v>16.8</c:v>
                </c:pt>
                <c:pt idx="1880">
                  <c:v>16.8</c:v>
                </c:pt>
                <c:pt idx="1881">
                  <c:v>16.8</c:v>
                </c:pt>
                <c:pt idx="1882">
                  <c:v>16.8</c:v>
                </c:pt>
                <c:pt idx="1883">
                  <c:v>16.8</c:v>
                </c:pt>
                <c:pt idx="1884">
                  <c:v>16.8</c:v>
                </c:pt>
                <c:pt idx="1885">
                  <c:v>16.8</c:v>
                </c:pt>
                <c:pt idx="1886">
                  <c:v>16.8</c:v>
                </c:pt>
                <c:pt idx="1887">
                  <c:v>16.8</c:v>
                </c:pt>
                <c:pt idx="1888">
                  <c:v>16.8</c:v>
                </c:pt>
                <c:pt idx="1889">
                  <c:v>16.8</c:v>
                </c:pt>
                <c:pt idx="1890">
                  <c:v>16.8</c:v>
                </c:pt>
                <c:pt idx="1891">
                  <c:v>16.8</c:v>
                </c:pt>
                <c:pt idx="1892">
                  <c:v>16.8</c:v>
                </c:pt>
                <c:pt idx="1893">
                  <c:v>16.8</c:v>
                </c:pt>
                <c:pt idx="1894">
                  <c:v>16.8</c:v>
                </c:pt>
                <c:pt idx="1895">
                  <c:v>16.8</c:v>
                </c:pt>
                <c:pt idx="1896">
                  <c:v>16.8</c:v>
                </c:pt>
                <c:pt idx="1897">
                  <c:v>16.8</c:v>
                </c:pt>
                <c:pt idx="1898">
                  <c:v>16.8</c:v>
                </c:pt>
                <c:pt idx="1899">
                  <c:v>16.8</c:v>
                </c:pt>
                <c:pt idx="1900">
                  <c:v>16.8</c:v>
                </c:pt>
                <c:pt idx="1901">
                  <c:v>16.8</c:v>
                </c:pt>
                <c:pt idx="1902">
                  <c:v>16.8</c:v>
                </c:pt>
                <c:pt idx="1903">
                  <c:v>16.8</c:v>
                </c:pt>
                <c:pt idx="1904">
                  <c:v>16.8</c:v>
                </c:pt>
                <c:pt idx="1905">
                  <c:v>16.8</c:v>
                </c:pt>
                <c:pt idx="1906">
                  <c:v>16.8</c:v>
                </c:pt>
                <c:pt idx="1907">
                  <c:v>16.8</c:v>
                </c:pt>
                <c:pt idx="1908">
                  <c:v>16.8</c:v>
                </c:pt>
                <c:pt idx="1909">
                  <c:v>16.8</c:v>
                </c:pt>
                <c:pt idx="1910">
                  <c:v>16.8</c:v>
                </c:pt>
                <c:pt idx="1911">
                  <c:v>16.8</c:v>
                </c:pt>
                <c:pt idx="1912">
                  <c:v>16.8</c:v>
                </c:pt>
                <c:pt idx="1913">
                  <c:v>16.8</c:v>
                </c:pt>
                <c:pt idx="1914">
                  <c:v>16.8</c:v>
                </c:pt>
                <c:pt idx="1915">
                  <c:v>16.8</c:v>
                </c:pt>
                <c:pt idx="1916">
                  <c:v>16.8</c:v>
                </c:pt>
                <c:pt idx="1917">
                  <c:v>16.8</c:v>
                </c:pt>
                <c:pt idx="1918">
                  <c:v>16.8</c:v>
                </c:pt>
                <c:pt idx="1919">
                  <c:v>16.8</c:v>
                </c:pt>
                <c:pt idx="1920">
                  <c:v>16.8</c:v>
                </c:pt>
                <c:pt idx="1921">
                  <c:v>16.8</c:v>
                </c:pt>
                <c:pt idx="1922">
                  <c:v>16.8</c:v>
                </c:pt>
                <c:pt idx="1923">
                  <c:v>16.8</c:v>
                </c:pt>
                <c:pt idx="1924">
                  <c:v>16.8</c:v>
                </c:pt>
                <c:pt idx="1925">
                  <c:v>16.8</c:v>
                </c:pt>
                <c:pt idx="1926">
                  <c:v>16.8</c:v>
                </c:pt>
                <c:pt idx="1927">
                  <c:v>16.8</c:v>
                </c:pt>
                <c:pt idx="1928">
                  <c:v>16.8</c:v>
                </c:pt>
                <c:pt idx="1929">
                  <c:v>16.8</c:v>
                </c:pt>
                <c:pt idx="1930">
                  <c:v>16.8</c:v>
                </c:pt>
                <c:pt idx="1931">
                  <c:v>16.8</c:v>
                </c:pt>
                <c:pt idx="1932">
                  <c:v>16.8</c:v>
                </c:pt>
                <c:pt idx="1933">
                  <c:v>16.8</c:v>
                </c:pt>
                <c:pt idx="1934">
                  <c:v>16.8</c:v>
                </c:pt>
                <c:pt idx="1935">
                  <c:v>16.8</c:v>
                </c:pt>
                <c:pt idx="1936">
                  <c:v>16.8</c:v>
                </c:pt>
                <c:pt idx="1937">
                  <c:v>16.8</c:v>
                </c:pt>
                <c:pt idx="1938">
                  <c:v>16.8</c:v>
                </c:pt>
                <c:pt idx="1939">
                  <c:v>16.8</c:v>
                </c:pt>
                <c:pt idx="1940">
                  <c:v>16.8</c:v>
                </c:pt>
                <c:pt idx="1941">
                  <c:v>16.8</c:v>
                </c:pt>
                <c:pt idx="1942">
                  <c:v>16.8</c:v>
                </c:pt>
                <c:pt idx="1943">
                  <c:v>16.8</c:v>
                </c:pt>
                <c:pt idx="1944">
                  <c:v>16.8</c:v>
                </c:pt>
                <c:pt idx="1945">
                  <c:v>16.8</c:v>
                </c:pt>
                <c:pt idx="1946">
                  <c:v>16.8</c:v>
                </c:pt>
                <c:pt idx="1947">
                  <c:v>16.8</c:v>
                </c:pt>
                <c:pt idx="1948">
                  <c:v>16.8</c:v>
                </c:pt>
                <c:pt idx="1949">
                  <c:v>16.8</c:v>
                </c:pt>
                <c:pt idx="1950">
                  <c:v>16.8</c:v>
                </c:pt>
                <c:pt idx="1951">
                  <c:v>16.8</c:v>
                </c:pt>
                <c:pt idx="1952">
                  <c:v>16.8</c:v>
                </c:pt>
                <c:pt idx="1953">
                  <c:v>16.8</c:v>
                </c:pt>
                <c:pt idx="1954">
                  <c:v>16.8</c:v>
                </c:pt>
                <c:pt idx="1955">
                  <c:v>16.8</c:v>
                </c:pt>
                <c:pt idx="1956">
                  <c:v>16.8</c:v>
                </c:pt>
                <c:pt idx="1957">
                  <c:v>16.8</c:v>
                </c:pt>
                <c:pt idx="1958">
                  <c:v>16.8</c:v>
                </c:pt>
                <c:pt idx="1959">
                  <c:v>16.8</c:v>
                </c:pt>
                <c:pt idx="1960">
                  <c:v>16.8</c:v>
                </c:pt>
                <c:pt idx="1961">
                  <c:v>16.8</c:v>
                </c:pt>
                <c:pt idx="1962">
                  <c:v>16.8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ex3_20_envTemp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Sheet1!$C$2:$C$1964</c:f>
              <c:numCache>
                <c:formatCode>General</c:formatCode>
                <c:ptCount val="1963"/>
                <c:pt idx="0">
                  <c:v>21</c:v>
                </c:pt>
                <c:pt idx="1">
                  <c:v>21</c:v>
                </c:pt>
                <c:pt idx="2">
                  <c:v>21</c:v>
                </c:pt>
                <c:pt idx="3">
                  <c:v>21</c:v>
                </c:pt>
                <c:pt idx="4">
                  <c:v>21</c:v>
                </c:pt>
                <c:pt idx="5">
                  <c:v>21</c:v>
                </c:pt>
                <c:pt idx="6">
                  <c:v>21</c:v>
                </c:pt>
                <c:pt idx="7">
                  <c:v>21</c:v>
                </c:pt>
                <c:pt idx="8">
                  <c:v>21</c:v>
                </c:pt>
                <c:pt idx="9">
                  <c:v>21</c:v>
                </c:pt>
                <c:pt idx="10">
                  <c:v>21</c:v>
                </c:pt>
                <c:pt idx="11">
                  <c:v>21</c:v>
                </c:pt>
                <c:pt idx="12">
                  <c:v>21</c:v>
                </c:pt>
                <c:pt idx="13">
                  <c:v>21</c:v>
                </c:pt>
                <c:pt idx="14">
                  <c:v>21</c:v>
                </c:pt>
                <c:pt idx="15">
                  <c:v>20.9</c:v>
                </c:pt>
                <c:pt idx="16">
                  <c:v>20.9</c:v>
                </c:pt>
                <c:pt idx="17">
                  <c:v>20.9</c:v>
                </c:pt>
                <c:pt idx="18">
                  <c:v>20.9</c:v>
                </c:pt>
                <c:pt idx="19">
                  <c:v>20.9</c:v>
                </c:pt>
                <c:pt idx="20">
                  <c:v>20.9</c:v>
                </c:pt>
                <c:pt idx="21">
                  <c:v>20.9</c:v>
                </c:pt>
                <c:pt idx="22">
                  <c:v>20.9</c:v>
                </c:pt>
                <c:pt idx="23">
                  <c:v>20.9</c:v>
                </c:pt>
                <c:pt idx="24">
                  <c:v>20.8</c:v>
                </c:pt>
                <c:pt idx="25">
                  <c:v>20.8</c:v>
                </c:pt>
                <c:pt idx="26">
                  <c:v>20.8</c:v>
                </c:pt>
                <c:pt idx="27">
                  <c:v>20.8</c:v>
                </c:pt>
                <c:pt idx="28">
                  <c:v>20.8</c:v>
                </c:pt>
                <c:pt idx="29">
                  <c:v>20.8</c:v>
                </c:pt>
                <c:pt idx="30">
                  <c:v>20.8</c:v>
                </c:pt>
                <c:pt idx="31">
                  <c:v>20.8</c:v>
                </c:pt>
                <c:pt idx="32">
                  <c:v>20.8</c:v>
                </c:pt>
                <c:pt idx="33">
                  <c:v>20.8</c:v>
                </c:pt>
                <c:pt idx="34">
                  <c:v>20.8</c:v>
                </c:pt>
                <c:pt idx="35">
                  <c:v>20.8</c:v>
                </c:pt>
                <c:pt idx="36">
                  <c:v>20.8</c:v>
                </c:pt>
                <c:pt idx="37">
                  <c:v>20.8</c:v>
                </c:pt>
                <c:pt idx="38">
                  <c:v>20.8</c:v>
                </c:pt>
                <c:pt idx="39">
                  <c:v>20.8</c:v>
                </c:pt>
                <c:pt idx="40">
                  <c:v>20.7</c:v>
                </c:pt>
                <c:pt idx="41">
                  <c:v>20.7</c:v>
                </c:pt>
                <c:pt idx="42">
                  <c:v>20.7</c:v>
                </c:pt>
                <c:pt idx="43">
                  <c:v>20.7</c:v>
                </c:pt>
                <c:pt idx="44">
                  <c:v>20.7</c:v>
                </c:pt>
                <c:pt idx="45">
                  <c:v>20.7</c:v>
                </c:pt>
                <c:pt idx="46">
                  <c:v>20.7</c:v>
                </c:pt>
                <c:pt idx="47">
                  <c:v>20.7</c:v>
                </c:pt>
                <c:pt idx="48">
                  <c:v>20.7</c:v>
                </c:pt>
                <c:pt idx="49">
                  <c:v>20.7</c:v>
                </c:pt>
                <c:pt idx="50">
                  <c:v>20.7</c:v>
                </c:pt>
                <c:pt idx="51">
                  <c:v>20.7</c:v>
                </c:pt>
                <c:pt idx="52">
                  <c:v>20.7</c:v>
                </c:pt>
                <c:pt idx="53">
                  <c:v>20.7</c:v>
                </c:pt>
                <c:pt idx="54">
                  <c:v>20.7</c:v>
                </c:pt>
                <c:pt idx="55">
                  <c:v>20.7</c:v>
                </c:pt>
                <c:pt idx="56">
                  <c:v>20.6</c:v>
                </c:pt>
                <c:pt idx="57">
                  <c:v>20.6</c:v>
                </c:pt>
                <c:pt idx="58">
                  <c:v>20.6</c:v>
                </c:pt>
                <c:pt idx="59">
                  <c:v>20.6</c:v>
                </c:pt>
                <c:pt idx="60">
                  <c:v>20.6</c:v>
                </c:pt>
                <c:pt idx="61">
                  <c:v>20.6</c:v>
                </c:pt>
                <c:pt idx="62">
                  <c:v>20.6</c:v>
                </c:pt>
                <c:pt idx="63">
                  <c:v>20.6</c:v>
                </c:pt>
                <c:pt idx="64">
                  <c:v>20.6</c:v>
                </c:pt>
                <c:pt idx="65">
                  <c:v>20.5</c:v>
                </c:pt>
                <c:pt idx="66">
                  <c:v>20.5</c:v>
                </c:pt>
                <c:pt idx="67">
                  <c:v>20.5</c:v>
                </c:pt>
                <c:pt idx="68">
                  <c:v>20.5</c:v>
                </c:pt>
                <c:pt idx="69">
                  <c:v>20.5</c:v>
                </c:pt>
                <c:pt idx="70">
                  <c:v>20.5</c:v>
                </c:pt>
                <c:pt idx="71">
                  <c:v>20.5</c:v>
                </c:pt>
                <c:pt idx="72">
                  <c:v>20.5</c:v>
                </c:pt>
                <c:pt idx="73">
                  <c:v>20.5</c:v>
                </c:pt>
                <c:pt idx="74">
                  <c:v>20.5</c:v>
                </c:pt>
                <c:pt idx="75">
                  <c:v>20.5</c:v>
                </c:pt>
                <c:pt idx="76">
                  <c:v>20.5</c:v>
                </c:pt>
                <c:pt idx="77">
                  <c:v>20.5</c:v>
                </c:pt>
                <c:pt idx="78">
                  <c:v>20.5</c:v>
                </c:pt>
                <c:pt idx="79">
                  <c:v>20.5</c:v>
                </c:pt>
                <c:pt idx="80">
                  <c:v>20.5</c:v>
                </c:pt>
                <c:pt idx="81">
                  <c:v>20.399999999999999</c:v>
                </c:pt>
                <c:pt idx="82">
                  <c:v>20.399999999999999</c:v>
                </c:pt>
                <c:pt idx="83">
                  <c:v>20.399999999999999</c:v>
                </c:pt>
                <c:pt idx="84">
                  <c:v>20.399999999999999</c:v>
                </c:pt>
                <c:pt idx="85">
                  <c:v>20.399999999999999</c:v>
                </c:pt>
                <c:pt idx="86">
                  <c:v>20.399999999999999</c:v>
                </c:pt>
                <c:pt idx="87">
                  <c:v>20.399999999999999</c:v>
                </c:pt>
                <c:pt idx="88">
                  <c:v>20.399999999999999</c:v>
                </c:pt>
                <c:pt idx="89">
                  <c:v>20.3</c:v>
                </c:pt>
                <c:pt idx="90">
                  <c:v>20.3</c:v>
                </c:pt>
                <c:pt idx="91">
                  <c:v>20.3</c:v>
                </c:pt>
                <c:pt idx="92">
                  <c:v>20.3</c:v>
                </c:pt>
                <c:pt idx="93">
                  <c:v>20.3</c:v>
                </c:pt>
                <c:pt idx="94">
                  <c:v>20.3</c:v>
                </c:pt>
                <c:pt idx="95">
                  <c:v>20.3</c:v>
                </c:pt>
                <c:pt idx="96">
                  <c:v>20.3</c:v>
                </c:pt>
                <c:pt idx="97">
                  <c:v>20.3</c:v>
                </c:pt>
                <c:pt idx="98">
                  <c:v>20.3</c:v>
                </c:pt>
                <c:pt idx="99">
                  <c:v>20.3</c:v>
                </c:pt>
                <c:pt idx="100">
                  <c:v>20.3</c:v>
                </c:pt>
                <c:pt idx="101">
                  <c:v>20.3</c:v>
                </c:pt>
                <c:pt idx="102">
                  <c:v>20.3</c:v>
                </c:pt>
                <c:pt idx="103">
                  <c:v>20.3</c:v>
                </c:pt>
                <c:pt idx="104">
                  <c:v>20.3</c:v>
                </c:pt>
                <c:pt idx="105">
                  <c:v>20.2</c:v>
                </c:pt>
                <c:pt idx="106">
                  <c:v>20.2</c:v>
                </c:pt>
                <c:pt idx="107">
                  <c:v>20.2</c:v>
                </c:pt>
                <c:pt idx="108">
                  <c:v>20.2</c:v>
                </c:pt>
                <c:pt idx="109">
                  <c:v>20.2</c:v>
                </c:pt>
                <c:pt idx="110">
                  <c:v>20.2</c:v>
                </c:pt>
                <c:pt idx="111">
                  <c:v>20.2</c:v>
                </c:pt>
                <c:pt idx="112">
                  <c:v>20.2</c:v>
                </c:pt>
                <c:pt idx="113">
                  <c:v>20.2</c:v>
                </c:pt>
                <c:pt idx="114">
                  <c:v>20.2</c:v>
                </c:pt>
                <c:pt idx="115">
                  <c:v>20.2</c:v>
                </c:pt>
                <c:pt idx="116">
                  <c:v>20.2</c:v>
                </c:pt>
                <c:pt idx="117">
                  <c:v>20.2</c:v>
                </c:pt>
                <c:pt idx="118">
                  <c:v>20.2</c:v>
                </c:pt>
                <c:pt idx="119">
                  <c:v>20.2</c:v>
                </c:pt>
                <c:pt idx="120">
                  <c:v>20.2</c:v>
                </c:pt>
                <c:pt idx="121">
                  <c:v>20.2</c:v>
                </c:pt>
                <c:pt idx="122">
                  <c:v>20.100000000000001</c:v>
                </c:pt>
                <c:pt idx="123">
                  <c:v>20.100000000000001</c:v>
                </c:pt>
                <c:pt idx="124">
                  <c:v>20.100000000000001</c:v>
                </c:pt>
                <c:pt idx="125">
                  <c:v>20.100000000000001</c:v>
                </c:pt>
                <c:pt idx="126">
                  <c:v>20.100000000000001</c:v>
                </c:pt>
                <c:pt idx="127">
                  <c:v>20.100000000000001</c:v>
                </c:pt>
                <c:pt idx="128">
                  <c:v>20.100000000000001</c:v>
                </c:pt>
                <c:pt idx="129">
                  <c:v>20.100000000000001</c:v>
                </c:pt>
                <c:pt idx="130">
                  <c:v>20.100000000000001</c:v>
                </c:pt>
                <c:pt idx="131">
                  <c:v>20.100000000000001</c:v>
                </c:pt>
                <c:pt idx="132">
                  <c:v>20.100000000000001</c:v>
                </c:pt>
                <c:pt idx="133">
                  <c:v>20.100000000000001</c:v>
                </c:pt>
                <c:pt idx="134">
                  <c:v>20.100000000000001</c:v>
                </c:pt>
                <c:pt idx="135">
                  <c:v>20.100000000000001</c:v>
                </c:pt>
                <c:pt idx="136">
                  <c:v>20.100000000000001</c:v>
                </c:pt>
                <c:pt idx="137">
                  <c:v>20.100000000000001</c:v>
                </c:pt>
                <c:pt idx="138">
                  <c:v>20</c:v>
                </c:pt>
                <c:pt idx="139">
                  <c:v>20</c:v>
                </c:pt>
                <c:pt idx="140">
                  <c:v>20</c:v>
                </c:pt>
                <c:pt idx="141">
                  <c:v>20</c:v>
                </c:pt>
                <c:pt idx="142">
                  <c:v>20</c:v>
                </c:pt>
                <c:pt idx="143">
                  <c:v>20</c:v>
                </c:pt>
                <c:pt idx="144">
                  <c:v>20</c:v>
                </c:pt>
                <c:pt idx="145">
                  <c:v>20</c:v>
                </c:pt>
                <c:pt idx="146">
                  <c:v>19.899999999999999</c:v>
                </c:pt>
                <c:pt idx="147">
                  <c:v>19.899999999999999</c:v>
                </c:pt>
                <c:pt idx="148">
                  <c:v>19.899999999999999</c:v>
                </c:pt>
                <c:pt idx="149">
                  <c:v>19.899999999999999</c:v>
                </c:pt>
                <c:pt idx="150">
                  <c:v>19.899999999999999</c:v>
                </c:pt>
                <c:pt idx="151">
                  <c:v>19.899999999999999</c:v>
                </c:pt>
                <c:pt idx="152">
                  <c:v>19.899999999999999</c:v>
                </c:pt>
                <c:pt idx="153">
                  <c:v>19.899999999999999</c:v>
                </c:pt>
                <c:pt idx="154">
                  <c:v>19.899999999999999</c:v>
                </c:pt>
                <c:pt idx="155">
                  <c:v>19.8</c:v>
                </c:pt>
                <c:pt idx="156">
                  <c:v>19.8</c:v>
                </c:pt>
                <c:pt idx="157">
                  <c:v>19.8</c:v>
                </c:pt>
                <c:pt idx="158">
                  <c:v>19.8</c:v>
                </c:pt>
                <c:pt idx="159">
                  <c:v>19.8</c:v>
                </c:pt>
                <c:pt idx="160">
                  <c:v>19.8</c:v>
                </c:pt>
                <c:pt idx="161">
                  <c:v>19.8</c:v>
                </c:pt>
                <c:pt idx="162">
                  <c:v>19.8</c:v>
                </c:pt>
                <c:pt idx="163">
                  <c:v>19.8</c:v>
                </c:pt>
                <c:pt idx="164">
                  <c:v>19.8</c:v>
                </c:pt>
                <c:pt idx="165">
                  <c:v>19.8</c:v>
                </c:pt>
                <c:pt idx="166">
                  <c:v>19.8</c:v>
                </c:pt>
                <c:pt idx="167">
                  <c:v>19.8</c:v>
                </c:pt>
                <c:pt idx="168">
                  <c:v>19.8</c:v>
                </c:pt>
                <c:pt idx="169">
                  <c:v>19.8</c:v>
                </c:pt>
                <c:pt idx="170">
                  <c:v>19.8</c:v>
                </c:pt>
                <c:pt idx="171">
                  <c:v>19.8</c:v>
                </c:pt>
                <c:pt idx="172">
                  <c:v>19.8</c:v>
                </c:pt>
                <c:pt idx="173">
                  <c:v>19.8</c:v>
                </c:pt>
                <c:pt idx="174">
                  <c:v>19.8</c:v>
                </c:pt>
                <c:pt idx="175">
                  <c:v>19.8</c:v>
                </c:pt>
                <c:pt idx="176">
                  <c:v>19.8</c:v>
                </c:pt>
                <c:pt idx="177">
                  <c:v>19.8</c:v>
                </c:pt>
                <c:pt idx="178">
                  <c:v>19.8</c:v>
                </c:pt>
                <c:pt idx="179">
                  <c:v>19.600000000000001</c:v>
                </c:pt>
                <c:pt idx="180">
                  <c:v>19.600000000000001</c:v>
                </c:pt>
                <c:pt idx="181">
                  <c:v>19.600000000000001</c:v>
                </c:pt>
                <c:pt idx="182">
                  <c:v>19.600000000000001</c:v>
                </c:pt>
                <c:pt idx="183">
                  <c:v>19.600000000000001</c:v>
                </c:pt>
                <c:pt idx="184">
                  <c:v>19.600000000000001</c:v>
                </c:pt>
                <c:pt idx="185">
                  <c:v>19.600000000000001</c:v>
                </c:pt>
                <c:pt idx="186">
                  <c:v>19.600000000000001</c:v>
                </c:pt>
                <c:pt idx="187">
                  <c:v>19.600000000000001</c:v>
                </c:pt>
                <c:pt idx="188">
                  <c:v>19.600000000000001</c:v>
                </c:pt>
                <c:pt idx="189">
                  <c:v>19.600000000000001</c:v>
                </c:pt>
                <c:pt idx="190">
                  <c:v>19.600000000000001</c:v>
                </c:pt>
                <c:pt idx="191">
                  <c:v>19.600000000000001</c:v>
                </c:pt>
                <c:pt idx="192">
                  <c:v>19.600000000000001</c:v>
                </c:pt>
                <c:pt idx="193">
                  <c:v>19.600000000000001</c:v>
                </c:pt>
                <c:pt idx="194">
                  <c:v>19.600000000000001</c:v>
                </c:pt>
                <c:pt idx="195">
                  <c:v>19.600000000000001</c:v>
                </c:pt>
                <c:pt idx="196">
                  <c:v>19.600000000000001</c:v>
                </c:pt>
                <c:pt idx="197">
                  <c:v>19.600000000000001</c:v>
                </c:pt>
                <c:pt idx="198">
                  <c:v>19.600000000000001</c:v>
                </c:pt>
                <c:pt idx="199">
                  <c:v>19.600000000000001</c:v>
                </c:pt>
                <c:pt idx="200">
                  <c:v>19.600000000000001</c:v>
                </c:pt>
                <c:pt idx="201">
                  <c:v>19.600000000000001</c:v>
                </c:pt>
                <c:pt idx="202">
                  <c:v>19.600000000000001</c:v>
                </c:pt>
                <c:pt idx="203">
                  <c:v>19.600000000000001</c:v>
                </c:pt>
                <c:pt idx="204">
                  <c:v>19.600000000000001</c:v>
                </c:pt>
                <c:pt idx="205">
                  <c:v>19.600000000000001</c:v>
                </c:pt>
                <c:pt idx="206">
                  <c:v>19.600000000000001</c:v>
                </c:pt>
                <c:pt idx="207">
                  <c:v>19.600000000000001</c:v>
                </c:pt>
                <c:pt idx="208">
                  <c:v>19.600000000000001</c:v>
                </c:pt>
                <c:pt idx="209">
                  <c:v>19.600000000000001</c:v>
                </c:pt>
                <c:pt idx="210">
                  <c:v>19.600000000000001</c:v>
                </c:pt>
                <c:pt idx="211">
                  <c:v>19.600000000000001</c:v>
                </c:pt>
                <c:pt idx="212">
                  <c:v>19.5</c:v>
                </c:pt>
                <c:pt idx="213">
                  <c:v>19.5</c:v>
                </c:pt>
                <c:pt idx="214">
                  <c:v>19.5</c:v>
                </c:pt>
                <c:pt idx="215">
                  <c:v>19.5</c:v>
                </c:pt>
                <c:pt idx="216">
                  <c:v>19.5</c:v>
                </c:pt>
                <c:pt idx="217">
                  <c:v>19.5</c:v>
                </c:pt>
                <c:pt idx="218">
                  <c:v>19.5</c:v>
                </c:pt>
                <c:pt idx="219">
                  <c:v>19.5</c:v>
                </c:pt>
                <c:pt idx="220">
                  <c:v>19.399999999999999</c:v>
                </c:pt>
                <c:pt idx="221">
                  <c:v>19.399999999999999</c:v>
                </c:pt>
                <c:pt idx="222">
                  <c:v>19.399999999999999</c:v>
                </c:pt>
                <c:pt idx="223">
                  <c:v>19.399999999999999</c:v>
                </c:pt>
                <c:pt idx="224">
                  <c:v>19.399999999999999</c:v>
                </c:pt>
                <c:pt idx="225">
                  <c:v>19.399999999999999</c:v>
                </c:pt>
                <c:pt idx="226">
                  <c:v>19.399999999999999</c:v>
                </c:pt>
                <c:pt idx="227">
                  <c:v>19.399999999999999</c:v>
                </c:pt>
                <c:pt idx="228">
                  <c:v>19.3</c:v>
                </c:pt>
                <c:pt idx="229">
                  <c:v>19.3</c:v>
                </c:pt>
                <c:pt idx="230">
                  <c:v>19.3</c:v>
                </c:pt>
                <c:pt idx="231">
                  <c:v>19.3</c:v>
                </c:pt>
                <c:pt idx="232">
                  <c:v>19.3</c:v>
                </c:pt>
                <c:pt idx="233">
                  <c:v>19.3</c:v>
                </c:pt>
                <c:pt idx="234">
                  <c:v>19.3</c:v>
                </c:pt>
                <c:pt idx="235">
                  <c:v>19.3</c:v>
                </c:pt>
                <c:pt idx="236">
                  <c:v>19.3</c:v>
                </c:pt>
                <c:pt idx="237">
                  <c:v>19.3</c:v>
                </c:pt>
                <c:pt idx="238">
                  <c:v>19.3</c:v>
                </c:pt>
                <c:pt idx="239">
                  <c:v>19.3</c:v>
                </c:pt>
                <c:pt idx="240">
                  <c:v>19.3</c:v>
                </c:pt>
                <c:pt idx="241">
                  <c:v>19.3</c:v>
                </c:pt>
                <c:pt idx="242">
                  <c:v>19.3</c:v>
                </c:pt>
                <c:pt idx="243">
                  <c:v>19.3</c:v>
                </c:pt>
                <c:pt idx="244">
                  <c:v>19.3</c:v>
                </c:pt>
                <c:pt idx="245">
                  <c:v>19.399999999999999</c:v>
                </c:pt>
                <c:pt idx="246">
                  <c:v>19.399999999999999</c:v>
                </c:pt>
                <c:pt idx="247">
                  <c:v>19.399999999999999</c:v>
                </c:pt>
                <c:pt idx="248">
                  <c:v>19.399999999999999</c:v>
                </c:pt>
                <c:pt idx="249">
                  <c:v>19.399999999999999</c:v>
                </c:pt>
                <c:pt idx="250">
                  <c:v>19.399999999999999</c:v>
                </c:pt>
                <c:pt idx="251">
                  <c:v>19.399999999999999</c:v>
                </c:pt>
                <c:pt idx="252">
                  <c:v>19.399999999999999</c:v>
                </c:pt>
                <c:pt idx="253">
                  <c:v>19.5</c:v>
                </c:pt>
                <c:pt idx="254">
                  <c:v>19.5</c:v>
                </c:pt>
                <c:pt idx="255">
                  <c:v>19.5</c:v>
                </c:pt>
                <c:pt idx="256">
                  <c:v>19.5</c:v>
                </c:pt>
                <c:pt idx="257">
                  <c:v>19.5</c:v>
                </c:pt>
                <c:pt idx="258">
                  <c:v>19.5</c:v>
                </c:pt>
                <c:pt idx="259">
                  <c:v>19.5</c:v>
                </c:pt>
                <c:pt idx="260">
                  <c:v>19.5</c:v>
                </c:pt>
                <c:pt idx="261">
                  <c:v>19.7</c:v>
                </c:pt>
                <c:pt idx="262">
                  <c:v>19.7</c:v>
                </c:pt>
                <c:pt idx="263">
                  <c:v>19.7</c:v>
                </c:pt>
                <c:pt idx="264">
                  <c:v>19.7</c:v>
                </c:pt>
                <c:pt idx="265">
                  <c:v>19.7</c:v>
                </c:pt>
                <c:pt idx="266">
                  <c:v>19.7</c:v>
                </c:pt>
                <c:pt idx="267">
                  <c:v>19.7</c:v>
                </c:pt>
                <c:pt idx="268">
                  <c:v>19.7</c:v>
                </c:pt>
                <c:pt idx="269">
                  <c:v>20</c:v>
                </c:pt>
                <c:pt idx="270">
                  <c:v>20</c:v>
                </c:pt>
                <c:pt idx="271">
                  <c:v>20</c:v>
                </c:pt>
                <c:pt idx="272">
                  <c:v>20</c:v>
                </c:pt>
                <c:pt idx="273">
                  <c:v>20</c:v>
                </c:pt>
                <c:pt idx="274">
                  <c:v>20</c:v>
                </c:pt>
                <c:pt idx="275">
                  <c:v>20</c:v>
                </c:pt>
                <c:pt idx="276">
                  <c:v>20</c:v>
                </c:pt>
                <c:pt idx="277">
                  <c:v>20.399999999999999</c:v>
                </c:pt>
                <c:pt idx="278">
                  <c:v>20.399999999999999</c:v>
                </c:pt>
                <c:pt idx="279">
                  <c:v>20.399999999999999</c:v>
                </c:pt>
                <c:pt idx="280">
                  <c:v>20.399999999999999</c:v>
                </c:pt>
                <c:pt idx="281">
                  <c:v>20.399999999999999</c:v>
                </c:pt>
                <c:pt idx="282">
                  <c:v>20.399999999999999</c:v>
                </c:pt>
                <c:pt idx="283">
                  <c:v>20.399999999999999</c:v>
                </c:pt>
                <c:pt idx="284">
                  <c:v>20.399999999999999</c:v>
                </c:pt>
                <c:pt idx="285">
                  <c:v>20.8</c:v>
                </c:pt>
                <c:pt idx="286">
                  <c:v>20.8</c:v>
                </c:pt>
                <c:pt idx="287">
                  <c:v>20.8</c:v>
                </c:pt>
                <c:pt idx="288">
                  <c:v>20.8</c:v>
                </c:pt>
                <c:pt idx="289">
                  <c:v>20.8</c:v>
                </c:pt>
                <c:pt idx="290">
                  <c:v>20.8</c:v>
                </c:pt>
                <c:pt idx="291">
                  <c:v>20.8</c:v>
                </c:pt>
                <c:pt idx="292">
                  <c:v>20.8</c:v>
                </c:pt>
                <c:pt idx="293">
                  <c:v>20.8</c:v>
                </c:pt>
                <c:pt idx="294">
                  <c:v>21.1</c:v>
                </c:pt>
                <c:pt idx="295">
                  <c:v>21.1</c:v>
                </c:pt>
                <c:pt idx="296">
                  <c:v>21.1</c:v>
                </c:pt>
                <c:pt idx="297">
                  <c:v>21.1</c:v>
                </c:pt>
                <c:pt idx="298">
                  <c:v>21.1</c:v>
                </c:pt>
                <c:pt idx="299">
                  <c:v>21.1</c:v>
                </c:pt>
                <c:pt idx="300">
                  <c:v>21.1</c:v>
                </c:pt>
                <c:pt idx="301">
                  <c:v>21.1</c:v>
                </c:pt>
                <c:pt idx="302">
                  <c:v>21.5</c:v>
                </c:pt>
                <c:pt idx="303">
                  <c:v>21.5</c:v>
                </c:pt>
                <c:pt idx="304">
                  <c:v>21.5</c:v>
                </c:pt>
                <c:pt idx="305">
                  <c:v>21.5</c:v>
                </c:pt>
                <c:pt idx="306">
                  <c:v>21.5</c:v>
                </c:pt>
                <c:pt idx="307">
                  <c:v>21.5</c:v>
                </c:pt>
                <c:pt idx="308">
                  <c:v>21.5</c:v>
                </c:pt>
                <c:pt idx="309">
                  <c:v>21.5</c:v>
                </c:pt>
                <c:pt idx="310">
                  <c:v>21.8</c:v>
                </c:pt>
                <c:pt idx="311">
                  <c:v>21.8</c:v>
                </c:pt>
                <c:pt idx="312">
                  <c:v>21.8</c:v>
                </c:pt>
                <c:pt idx="313">
                  <c:v>21.8</c:v>
                </c:pt>
                <c:pt idx="314">
                  <c:v>21.8</c:v>
                </c:pt>
                <c:pt idx="315">
                  <c:v>21.8</c:v>
                </c:pt>
                <c:pt idx="316">
                  <c:v>21.8</c:v>
                </c:pt>
                <c:pt idx="317">
                  <c:v>21.8</c:v>
                </c:pt>
                <c:pt idx="318">
                  <c:v>22.1</c:v>
                </c:pt>
                <c:pt idx="319">
                  <c:v>22.1</c:v>
                </c:pt>
                <c:pt idx="320">
                  <c:v>22.1</c:v>
                </c:pt>
                <c:pt idx="321">
                  <c:v>22.1</c:v>
                </c:pt>
                <c:pt idx="322">
                  <c:v>22.1</c:v>
                </c:pt>
                <c:pt idx="323">
                  <c:v>22.1</c:v>
                </c:pt>
                <c:pt idx="324">
                  <c:v>22.1</c:v>
                </c:pt>
                <c:pt idx="325">
                  <c:v>22.1</c:v>
                </c:pt>
                <c:pt idx="326">
                  <c:v>22.3</c:v>
                </c:pt>
                <c:pt idx="327">
                  <c:v>22.3</c:v>
                </c:pt>
                <c:pt idx="328">
                  <c:v>22.3</c:v>
                </c:pt>
                <c:pt idx="329">
                  <c:v>22.3</c:v>
                </c:pt>
                <c:pt idx="330">
                  <c:v>22.3</c:v>
                </c:pt>
                <c:pt idx="331">
                  <c:v>22.3</c:v>
                </c:pt>
                <c:pt idx="332">
                  <c:v>22.3</c:v>
                </c:pt>
                <c:pt idx="333">
                  <c:v>22.3</c:v>
                </c:pt>
                <c:pt idx="334">
                  <c:v>22.3</c:v>
                </c:pt>
                <c:pt idx="335">
                  <c:v>22.3</c:v>
                </c:pt>
                <c:pt idx="336">
                  <c:v>22.3</c:v>
                </c:pt>
                <c:pt idx="337">
                  <c:v>22.3</c:v>
                </c:pt>
                <c:pt idx="338">
                  <c:v>22.3</c:v>
                </c:pt>
                <c:pt idx="339">
                  <c:v>22.3</c:v>
                </c:pt>
                <c:pt idx="340">
                  <c:v>22.3</c:v>
                </c:pt>
                <c:pt idx="341">
                  <c:v>22.3</c:v>
                </c:pt>
                <c:pt idx="342">
                  <c:v>22.3</c:v>
                </c:pt>
                <c:pt idx="343">
                  <c:v>22.4</c:v>
                </c:pt>
                <c:pt idx="344">
                  <c:v>22.4</c:v>
                </c:pt>
                <c:pt idx="345">
                  <c:v>22.4</c:v>
                </c:pt>
                <c:pt idx="346">
                  <c:v>22.4</c:v>
                </c:pt>
                <c:pt idx="347">
                  <c:v>22.4</c:v>
                </c:pt>
                <c:pt idx="348">
                  <c:v>22.4</c:v>
                </c:pt>
                <c:pt idx="349">
                  <c:v>22.4</c:v>
                </c:pt>
                <c:pt idx="350">
                  <c:v>22.4</c:v>
                </c:pt>
                <c:pt idx="351">
                  <c:v>22.4</c:v>
                </c:pt>
                <c:pt idx="352">
                  <c:v>22.4</c:v>
                </c:pt>
                <c:pt idx="353">
                  <c:v>22.4</c:v>
                </c:pt>
                <c:pt idx="354">
                  <c:v>22.4</c:v>
                </c:pt>
                <c:pt idx="355">
                  <c:v>22.4</c:v>
                </c:pt>
                <c:pt idx="356">
                  <c:v>22.4</c:v>
                </c:pt>
                <c:pt idx="357">
                  <c:v>22.4</c:v>
                </c:pt>
                <c:pt idx="358">
                  <c:v>22.4</c:v>
                </c:pt>
                <c:pt idx="359">
                  <c:v>22.4</c:v>
                </c:pt>
                <c:pt idx="360">
                  <c:v>22.4</c:v>
                </c:pt>
                <c:pt idx="361">
                  <c:v>22.4</c:v>
                </c:pt>
                <c:pt idx="362">
                  <c:v>22.4</c:v>
                </c:pt>
                <c:pt idx="363">
                  <c:v>22.4</c:v>
                </c:pt>
                <c:pt idx="364">
                  <c:v>22.4</c:v>
                </c:pt>
                <c:pt idx="365">
                  <c:v>22.4</c:v>
                </c:pt>
                <c:pt idx="366">
                  <c:v>22.4</c:v>
                </c:pt>
                <c:pt idx="367">
                  <c:v>22.3</c:v>
                </c:pt>
                <c:pt idx="368">
                  <c:v>22.3</c:v>
                </c:pt>
                <c:pt idx="369">
                  <c:v>22.3</c:v>
                </c:pt>
                <c:pt idx="370">
                  <c:v>22.3</c:v>
                </c:pt>
                <c:pt idx="371">
                  <c:v>22.3</c:v>
                </c:pt>
                <c:pt idx="372">
                  <c:v>22.3</c:v>
                </c:pt>
                <c:pt idx="373">
                  <c:v>22.3</c:v>
                </c:pt>
                <c:pt idx="374">
                  <c:v>22.3</c:v>
                </c:pt>
                <c:pt idx="375">
                  <c:v>22.3</c:v>
                </c:pt>
                <c:pt idx="376">
                  <c:v>22.2</c:v>
                </c:pt>
                <c:pt idx="377">
                  <c:v>22.2</c:v>
                </c:pt>
                <c:pt idx="378">
                  <c:v>22.2</c:v>
                </c:pt>
                <c:pt idx="379">
                  <c:v>22.2</c:v>
                </c:pt>
                <c:pt idx="380">
                  <c:v>22.2</c:v>
                </c:pt>
                <c:pt idx="381">
                  <c:v>22.2</c:v>
                </c:pt>
                <c:pt idx="382">
                  <c:v>22.2</c:v>
                </c:pt>
                <c:pt idx="383">
                  <c:v>22.2</c:v>
                </c:pt>
                <c:pt idx="384">
                  <c:v>22.1</c:v>
                </c:pt>
                <c:pt idx="385">
                  <c:v>22.1</c:v>
                </c:pt>
                <c:pt idx="386">
                  <c:v>22.1</c:v>
                </c:pt>
                <c:pt idx="387">
                  <c:v>22.1</c:v>
                </c:pt>
                <c:pt idx="388">
                  <c:v>22.1</c:v>
                </c:pt>
                <c:pt idx="389">
                  <c:v>22.1</c:v>
                </c:pt>
                <c:pt idx="390">
                  <c:v>22.1</c:v>
                </c:pt>
                <c:pt idx="391">
                  <c:v>22.1</c:v>
                </c:pt>
                <c:pt idx="392">
                  <c:v>22</c:v>
                </c:pt>
                <c:pt idx="393">
                  <c:v>22</c:v>
                </c:pt>
                <c:pt idx="394">
                  <c:v>22</c:v>
                </c:pt>
                <c:pt idx="395">
                  <c:v>22</c:v>
                </c:pt>
                <c:pt idx="396">
                  <c:v>22</c:v>
                </c:pt>
                <c:pt idx="397">
                  <c:v>22</c:v>
                </c:pt>
                <c:pt idx="398">
                  <c:v>22</c:v>
                </c:pt>
                <c:pt idx="399">
                  <c:v>22</c:v>
                </c:pt>
                <c:pt idx="400">
                  <c:v>22</c:v>
                </c:pt>
                <c:pt idx="401">
                  <c:v>22</c:v>
                </c:pt>
                <c:pt idx="402">
                  <c:v>22</c:v>
                </c:pt>
                <c:pt idx="403">
                  <c:v>22</c:v>
                </c:pt>
                <c:pt idx="404">
                  <c:v>22</c:v>
                </c:pt>
                <c:pt idx="405">
                  <c:v>22</c:v>
                </c:pt>
                <c:pt idx="406">
                  <c:v>22</c:v>
                </c:pt>
                <c:pt idx="407">
                  <c:v>22</c:v>
                </c:pt>
                <c:pt idx="408">
                  <c:v>21.9</c:v>
                </c:pt>
                <c:pt idx="409">
                  <c:v>21.9</c:v>
                </c:pt>
                <c:pt idx="410">
                  <c:v>21.9</c:v>
                </c:pt>
                <c:pt idx="411">
                  <c:v>21.9</c:v>
                </c:pt>
                <c:pt idx="412">
                  <c:v>21.9</c:v>
                </c:pt>
                <c:pt idx="413">
                  <c:v>21.9</c:v>
                </c:pt>
                <c:pt idx="414">
                  <c:v>21.9</c:v>
                </c:pt>
                <c:pt idx="415">
                  <c:v>21.9</c:v>
                </c:pt>
                <c:pt idx="416">
                  <c:v>21.9</c:v>
                </c:pt>
                <c:pt idx="417">
                  <c:v>21.9</c:v>
                </c:pt>
                <c:pt idx="418">
                  <c:v>21.9</c:v>
                </c:pt>
                <c:pt idx="419">
                  <c:v>21.9</c:v>
                </c:pt>
                <c:pt idx="420">
                  <c:v>21.9</c:v>
                </c:pt>
                <c:pt idx="421">
                  <c:v>21.9</c:v>
                </c:pt>
                <c:pt idx="422">
                  <c:v>21.9</c:v>
                </c:pt>
                <c:pt idx="423">
                  <c:v>21.9</c:v>
                </c:pt>
                <c:pt idx="424">
                  <c:v>21.9</c:v>
                </c:pt>
                <c:pt idx="425">
                  <c:v>21.8</c:v>
                </c:pt>
                <c:pt idx="426">
                  <c:v>21.8</c:v>
                </c:pt>
                <c:pt idx="427">
                  <c:v>21.8</c:v>
                </c:pt>
                <c:pt idx="428">
                  <c:v>21.8</c:v>
                </c:pt>
                <c:pt idx="429">
                  <c:v>21.8</c:v>
                </c:pt>
                <c:pt idx="430">
                  <c:v>21.8</c:v>
                </c:pt>
                <c:pt idx="431">
                  <c:v>21.8</c:v>
                </c:pt>
                <c:pt idx="432">
                  <c:v>21.8</c:v>
                </c:pt>
                <c:pt idx="433">
                  <c:v>21.8</c:v>
                </c:pt>
                <c:pt idx="434">
                  <c:v>21.8</c:v>
                </c:pt>
                <c:pt idx="435">
                  <c:v>21.8</c:v>
                </c:pt>
                <c:pt idx="436">
                  <c:v>21.8</c:v>
                </c:pt>
                <c:pt idx="437">
                  <c:v>21.8</c:v>
                </c:pt>
                <c:pt idx="438">
                  <c:v>21.8</c:v>
                </c:pt>
                <c:pt idx="439">
                  <c:v>21.8</c:v>
                </c:pt>
                <c:pt idx="440">
                  <c:v>21.8</c:v>
                </c:pt>
                <c:pt idx="441">
                  <c:v>21.7</c:v>
                </c:pt>
                <c:pt idx="442">
                  <c:v>21.7</c:v>
                </c:pt>
                <c:pt idx="443">
                  <c:v>21.7</c:v>
                </c:pt>
                <c:pt idx="444">
                  <c:v>21.7</c:v>
                </c:pt>
                <c:pt idx="445">
                  <c:v>21.7</c:v>
                </c:pt>
                <c:pt idx="446">
                  <c:v>21.7</c:v>
                </c:pt>
                <c:pt idx="447">
                  <c:v>21.7</c:v>
                </c:pt>
                <c:pt idx="448">
                  <c:v>21.7</c:v>
                </c:pt>
                <c:pt idx="449">
                  <c:v>21.7</c:v>
                </c:pt>
                <c:pt idx="450">
                  <c:v>21.7</c:v>
                </c:pt>
                <c:pt idx="451">
                  <c:v>21.7</c:v>
                </c:pt>
                <c:pt idx="452">
                  <c:v>21.7</c:v>
                </c:pt>
                <c:pt idx="453">
                  <c:v>21.7</c:v>
                </c:pt>
                <c:pt idx="454">
                  <c:v>21.7</c:v>
                </c:pt>
                <c:pt idx="455">
                  <c:v>21.7</c:v>
                </c:pt>
                <c:pt idx="456">
                  <c:v>21.7</c:v>
                </c:pt>
                <c:pt idx="457">
                  <c:v>21.7</c:v>
                </c:pt>
                <c:pt idx="458">
                  <c:v>21.7</c:v>
                </c:pt>
                <c:pt idx="459">
                  <c:v>21.7</c:v>
                </c:pt>
                <c:pt idx="460">
                  <c:v>21.7</c:v>
                </c:pt>
                <c:pt idx="461">
                  <c:v>21.7</c:v>
                </c:pt>
                <c:pt idx="462">
                  <c:v>21.7</c:v>
                </c:pt>
                <c:pt idx="463">
                  <c:v>21.7</c:v>
                </c:pt>
                <c:pt idx="464">
                  <c:v>21.7</c:v>
                </c:pt>
                <c:pt idx="465">
                  <c:v>21.7</c:v>
                </c:pt>
                <c:pt idx="466">
                  <c:v>21.7</c:v>
                </c:pt>
                <c:pt idx="467">
                  <c:v>21.7</c:v>
                </c:pt>
                <c:pt idx="468">
                  <c:v>21.7</c:v>
                </c:pt>
                <c:pt idx="469">
                  <c:v>21.7</c:v>
                </c:pt>
                <c:pt idx="470">
                  <c:v>21.7</c:v>
                </c:pt>
                <c:pt idx="471">
                  <c:v>21.7</c:v>
                </c:pt>
                <c:pt idx="472">
                  <c:v>21.7</c:v>
                </c:pt>
                <c:pt idx="473">
                  <c:v>21.7</c:v>
                </c:pt>
                <c:pt idx="474">
                  <c:v>21.7</c:v>
                </c:pt>
                <c:pt idx="475">
                  <c:v>21.7</c:v>
                </c:pt>
                <c:pt idx="476">
                  <c:v>21.7</c:v>
                </c:pt>
                <c:pt idx="477">
                  <c:v>21.7</c:v>
                </c:pt>
                <c:pt idx="478">
                  <c:v>21.7</c:v>
                </c:pt>
                <c:pt idx="479">
                  <c:v>21.7</c:v>
                </c:pt>
                <c:pt idx="480">
                  <c:v>21.7</c:v>
                </c:pt>
                <c:pt idx="481">
                  <c:v>21.7</c:v>
                </c:pt>
                <c:pt idx="482">
                  <c:v>21.7</c:v>
                </c:pt>
                <c:pt idx="483">
                  <c:v>21.7</c:v>
                </c:pt>
                <c:pt idx="484">
                  <c:v>21.7</c:v>
                </c:pt>
                <c:pt idx="485">
                  <c:v>21.7</c:v>
                </c:pt>
                <c:pt idx="486">
                  <c:v>21.7</c:v>
                </c:pt>
                <c:pt idx="487">
                  <c:v>21.7</c:v>
                </c:pt>
                <c:pt idx="488">
                  <c:v>21.7</c:v>
                </c:pt>
                <c:pt idx="489">
                  <c:v>21.7</c:v>
                </c:pt>
                <c:pt idx="490">
                  <c:v>21.7</c:v>
                </c:pt>
                <c:pt idx="491">
                  <c:v>21.7</c:v>
                </c:pt>
                <c:pt idx="492">
                  <c:v>21.7</c:v>
                </c:pt>
                <c:pt idx="493">
                  <c:v>21.7</c:v>
                </c:pt>
                <c:pt idx="494">
                  <c:v>21.7</c:v>
                </c:pt>
                <c:pt idx="495">
                  <c:v>21.7</c:v>
                </c:pt>
                <c:pt idx="496">
                  <c:v>21.7</c:v>
                </c:pt>
                <c:pt idx="497">
                  <c:v>21.7</c:v>
                </c:pt>
                <c:pt idx="498">
                  <c:v>21.7</c:v>
                </c:pt>
                <c:pt idx="499">
                  <c:v>21.7</c:v>
                </c:pt>
                <c:pt idx="500">
                  <c:v>21.7</c:v>
                </c:pt>
                <c:pt idx="501">
                  <c:v>21.7</c:v>
                </c:pt>
                <c:pt idx="502">
                  <c:v>21.7</c:v>
                </c:pt>
                <c:pt idx="503">
                  <c:v>21.7</c:v>
                </c:pt>
                <c:pt idx="504">
                  <c:v>21.7</c:v>
                </c:pt>
                <c:pt idx="505">
                  <c:v>21.7</c:v>
                </c:pt>
                <c:pt idx="506">
                  <c:v>21.6</c:v>
                </c:pt>
                <c:pt idx="507">
                  <c:v>21.6</c:v>
                </c:pt>
                <c:pt idx="508">
                  <c:v>21.6</c:v>
                </c:pt>
                <c:pt idx="509">
                  <c:v>21.6</c:v>
                </c:pt>
                <c:pt idx="510">
                  <c:v>21.6</c:v>
                </c:pt>
                <c:pt idx="511">
                  <c:v>21.6</c:v>
                </c:pt>
                <c:pt idx="512">
                  <c:v>21.6</c:v>
                </c:pt>
                <c:pt idx="513">
                  <c:v>21.6</c:v>
                </c:pt>
                <c:pt idx="514">
                  <c:v>21.6</c:v>
                </c:pt>
                <c:pt idx="515">
                  <c:v>21.6</c:v>
                </c:pt>
                <c:pt idx="516">
                  <c:v>21.6</c:v>
                </c:pt>
                <c:pt idx="517">
                  <c:v>21.6</c:v>
                </c:pt>
                <c:pt idx="518">
                  <c:v>21.6</c:v>
                </c:pt>
                <c:pt idx="519">
                  <c:v>21.6</c:v>
                </c:pt>
                <c:pt idx="520">
                  <c:v>21.6</c:v>
                </c:pt>
                <c:pt idx="521">
                  <c:v>21.6</c:v>
                </c:pt>
                <c:pt idx="522">
                  <c:v>21.6</c:v>
                </c:pt>
                <c:pt idx="523">
                  <c:v>21.6</c:v>
                </c:pt>
                <c:pt idx="524">
                  <c:v>21.6</c:v>
                </c:pt>
                <c:pt idx="525">
                  <c:v>21.6</c:v>
                </c:pt>
                <c:pt idx="526">
                  <c:v>21.6</c:v>
                </c:pt>
                <c:pt idx="527">
                  <c:v>21.6</c:v>
                </c:pt>
                <c:pt idx="528">
                  <c:v>21.6</c:v>
                </c:pt>
                <c:pt idx="529">
                  <c:v>21.6</c:v>
                </c:pt>
                <c:pt idx="530">
                  <c:v>21.6</c:v>
                </c:pt>
                <c:pt idx="531">
                  <c:v>21.6</c:v>
                </c:pt>
                <c:pt idx="532">
                  <c:v>21.6</c:v>
                </c:pt>
                <c:pt idx="533">
                  <c:v>21.6</c:v>
                </c:pt>
                <c:pt idx="534">
                  <c:v>21.6</c:v>
                </c:pt>
                <c:pt idx="535">
                  <c:v>21.6</c:v>
                </c:pt>
                <c:pt idx="536">
                  <c:v>21.6</c:v>
                </c:pt>
                <c:pt idx="537">
                  <c:v>21.6</c:v>
                </c:pt>
                <c:pt idx="538">
                  <c:v>21.6</c:v>
                </c:pt>
                <c:pt idx="539">
                  <c:v>21.6</c:v>
                </c:pt>
                <c:pt idx="540">
                  <c:v>21.6</c:v>
                </c:pt>
                <c:pt idx="541">
                  <c:v>21.6</c:v>
                </c:pt>
                <c:pt idx="542">
                  <c:v>21.6</c:v>
                </c:pt>
                <c:pt idx="543">
                  <c:v>21.6</c:v>
                </c:pt>
                <c:pt idx="544">
                  <c:v>21.6</c:v>
                </c:pt>
                <c:pt idx="545">
                  <c:v>21.6</c:v>
                </c:pt>
                <c:pt idx="546">
                  <c:v>21.6</c:v>
                </c:pt>
                <c:pt idx="547">
                  <c:v>21.6</c:v>
                </c:pt>
                <c:pt idx="548">
                  <c:v>21.6</c:v>
                </c:pt>
                <c:pt idx="549">
                  <c:v>21.6</c:v>
                </c:pt>
                <c:pt idx="550">
                  <c:v>21.6</c:v>
                </c:pt>
                <c:pt idx="551">
                  <c:v>21.6</c:v>
                </c:pt>
                <c:pt idx="552">
                  <c:v>21.6</c:v>
                </c:pt>
                <c:pt idx="553">
                  <c:v>21.6</c:v>
                </c:pt>
                <c:pt idx="554">
                  <c:v>21.6</c:v>
                </c:pt>
                <c:pt idx="555">
                  <c:v>21.6</c:v>
                </c:pt>
                <c:pt idx="556">
                  <c:v>21.5</c:v>
                </c:pt>
                <c:pt idx="557">
                  <c:v>21.5</c:v>
                </c:pt>
                <c:pt idx="558">
                  <c:v>21.5</c:v>
                </c:pt>
                <c:pt idx="559">
                  <c:v>21.5</c:v>
                </c:pt>
                <c:pt idx="560">
                  <c:v>21.5</c:v>
                </c:pt>
                <c:pt idx="561">
                  <c:v>21.5</c:v>
                </c:pt>
                <c:pt idx="562">
                  <c:v>21.5</c:v>
                </c:pt>
                <c:pt idx="563">
                  <c:v>21.5</c:v>
                </c:pt>
                <c:pt idx="564">
                  <c:v>21.5</c:v>
                </c:pt>
                <c:pt idx="565">
                  <c:v>21.5</c:v>
                </c:pt>
                <c:pt idx="566">
                  <c:v>21.5</c:v>
                </c:pt>
                <c:pt idx="567">
                  <c:v>21.5</c:v>
                </c:pt>
                <c:pt idx="568">
                  <c:v>21.5</c:v>
                </c:pt>
                <c:pt idx="569">
                  <c:v>21.5</c:v>
                </c:pt>
                <c:pt idx="570">
                  <c:v>21.5</c:v>
                </c:pt>
                <c:pt idx="571">
                  <c:v>21.5</c:v>
                </c:pt>
                <c:pt idx="572">
                  <c:v>21.5</c:v>
                </c:pt>
                <c:pt idx="573">
                  <c:v>21.5</c:v>
                </c:pt>
                <c:pt idx="574">
                  <c:v>21.5</c:v>
                </c:pt>
                <c:pt idx="575">
                  <c:v>21.5</c:v>
                </c:pt>
                <c:pt idx="576">
                  <c:v>21.5</c:v>
                </c:pt>
                <c:pt idx="577">
                  <c:v>21.5</c:v>
                </c:pt>
                <c:pt idx="578">
                  <c:v>21.5</c:v>
                </c:pt>
                <c:pt idx="579">
                  <c:v>21.5</c:v>
                </c:pt>
                <c:pt idx="580">
                  <c:v>21.6</c:v>
                </c:pt>
                <c:pt idx="581">
                  <c:v>21.6</c:v>
                </c:pt>
                <c:pt idx="582">
                  <c:v>21.6</c:v>
                </c:pt>
                <c:pt idx="583">
                  <c:v>21.6</c:v>
                </c:pt>
                <c:pt idx="584">
                  <c:v>21.6</c:v>
                </c:pt>
                <c:pt idx="585">
                  <c:v>21.6</c:v>
                </c:pt>
                <c:pt idx="586">
                  <c:v>21.6</c:v>
                </c:pt>
                <c:pt idx="587">
                  <c:v>21.6</c:v>
                </c:pt>
                <c:pt idx="588">
                  <c:v>21.6</c:v>
                </c:pt>
                <c:pt idx="589">
                  <c:v>21.6</c:v>
                </c:pt>
                <c:pt idx="590">
                  <c:v>21.6</c:v>
                </c:pt>
                <c:pt idx="591">
                  <c:v>21.6</c:v>
                </c:pt>
                <c:pt idx="592">
                  <c:v>21.6</c:v>
                </c:pt>
                <c:pt idx="593">
                  <c:v>21.6</c:v>
                </c:pt>
                <c:pt idx="594">
                  <c:v>21.6</c:v>
                </c:pt>
                <c:pt idx="595">
                  <c:v>21.6</c:v>
                </c:pt>
                <c:pt idx="596">
                  <c:v>21.6</c:v>
                </c:pt>
                <c:pt idx="597">
                  <c:v>21.5</c:v>
                </c:pt>
                <c:pt idx="598">
                  <c:v>21.5</c:v>
                </c:pt>
                <c:pt idx="599">
                  <c:v>21.5</c:v>
                </c:pt>
                <c:pt idx="600">
                  <c:v>21.5</c:v>
                </c:pt>
                <c:pt idx="601">
                  <c:v>21.5</c:v>
                </c:pt>
                <c:pt idx="602">
                  <c:v>21.5</c:v>
                </c:pt>
                <c:pt idx="603">
                  <c:v>21.5</c:v>
                </c:pt>
                <c:pt idx="604">
                  <c:v>21.5</c:v>
                </c:pt>
                <c:pt idx="605">
                  <c:v>21.5</c:v>
                </c:pt>
                <c:pt idx="606">
                  <c:v>21.5</c:v>
                </c:pt>
                <c:pt idx="607">
                  <c:v>21.5</c:v>
                </c:pt>
                <c:pt idx="608">
                  <c:v>21.5</c:v>
                </c:pt>
                <c:pt idx="609">
                  <c:v>21.5</c:v>
                </c:pt>
                <c:pt idx="610">
                  <c:v>21.5</c:v>
                </c:pt>
                <c:pt idx="611">
                  <c:v>21.5</c:v>
                </c:pt>
                <c:pt idx="612">
                  <c:v>21.5</c:v>
                </c:pt>
                <c:pt idx="613">
                  <c:v>21.5</c:v>
                </c:pt>
                <c:pt idx="614">
                  <c:v>21.5</c:v>
                </c:pt>
                <c:pt idx="615">
                  <c:v>21.5</c:v>
                </c:pt>
                <c:pt idx="616">
                  <c:v>21.5</c:v>
                </c:pt>
                <c:pt idx="617">
                  <c:v>21.5</c:v>
                </c:pt>
                <c:pt idx="618">
                  <c:v>21.5</c:v>
                </c:pt>
                <c:pt idx="619">
                  <c:v>21.5</c:v>
                </c:pt>
                <c:pt idx="620">
                  <c:v>21.5</c:v>
                </c:pt>
                <c:pt idx="621">
                  <c:v>21.5</c:v>
                </c:pt>
                <c:pt idx="622">
                  <c:v>21.5</c:v>
                </c:pt>
                <c:pt idx="623">
                  <c:v>21.5</c:v>
                </c:pt>
                <c:pt idx="624">
                  <c:v>21.5</c:v>
                </c:pt>
                <c:pt idx="625">
                  <c:v>21.5</c:v>
                </c:pt>
                <c:pt idx="626">
                  <c:v>21.5</c:v>
                </c:pt>
                <c:pt idx="627">
                  <c:v>21.5</c:v>
                </c:pt>
                <c:pt idx="628">
                  <c:v>21.5</c:v>
                </c:pt>
                <c:pt idx="629">
                  <c:v>21.5</c:v>
                </c:pt>
                <c:pt idx="630">
                  <c:v>21.5</c:v>
                </c:pt>
                <c:pt idx="631">
                  <c:v>21.5</c:v>
                </c:pt>
                <c:pt idx="632">
                  <c:v>21.5</c:v>
                </c:pt>
                <c:pt idx="633">
                  <c:v>21.5</c:v>
                </c:pt>
                <c:pt idx="634">
                  <c:v>21.5</c:v>
                </c:pt>
                <c:pt idx="635">
                  <c:v>21.5</c:v>
                </c:pt>
                <c:pt idx="636">
                  <c:v>21.5</c:v>
                </c:pt>
                <c:pt idx="637">
                  <c:v>21.5</c:v>
                </c:pt>
                <c:pt idx="638">
                  <c:v>21.5</c:v>
                </c:pt>
                <c:pt idx="639">
                  <c:v>21.5</c:v>
                </c:pt>
                <c:pt idx="640">
                  <c:v>21.5</c:v>
                </c:pt>
                <c:pt idx="641">
                  <c:v>21.5</c:v>
                </c:pt>
                <c:pt idx="642">
                  <c:v>21.5</c:v>
                </c:pt>
                <c:pt idx="643">
                  <c:v>21.5</c:v>
                </c:pt>
                <c:pt idx="644">
                  <c:v>21.5</c:v>
                </c:pt>
                <c:pt idx="645">
                  <c:v>21.5</c:v>
                </c:pt>
                <c:pt idx="646">
                  <c:v>21.5</c:v>
                </c:pt>
                <c:pt idx="647">
                  <c:v>21.5</c:v>
                </c:pt>
                <c:pt idx="648">
                  <c:v>21.5</c:v>
                </c:pt>
                <c:pt idx="649">
                  <c:v>21.5</c:v>
                </c:pt>
                <c:pt idx="650">
                  <c:v>21.5</c:v>
                </c:pt>
                <c:pt idx="651">
                  <c:v>21.5</c:v>
                </c:pt>
                <c:pt idx="652">
                  <c:v>21.5</c:v>
                </c:pt>
                <c:pt idx="653">
                  <c:v>21.5</c:v>
                </c:pt>
                <c:pt idx="654">
                  <c:v>21.4</c:v>
                </c:pt>
                <c:pt idx="655">
                  <c:v>21.4</c:v>
                </c:pt>
                <c:pt idx="656">
                  <c:v>21.4</c:v>
                </c:pt>
                <c:pt idx="657">
                  <c:v>21.4</c:v>
                </c:pt>
                <c:pt idx="658">
                  <c:v>21.4</c:v>
                </c:pt>
                <c:pt idx="659">
                  <c:v>21.4</c:v>
                </c:pt>
                <c:pt idx="660">
                  <c:v>21.4</c:v>
                </c:pt>
                <c:pt idx="661">
                  <c:v>21.4</c:v>
                </c:pt>
                <c:pt idx="662">
                  <c:v>21.4</c:v>
                </c:pt>
                <c:pt idx="663">
                  <c:v>21.4</c:v>
                </c:pt>
                <c:pt idx="664">
                  <c:v>21.4</c:v>
                </c:pt>
                <c:pt idx="665">
                  <c:v>21.4</c:v>
                </c:pt>
                <c:pt idx="666">
                  <c:v>21.4</c:v>
                </c:pt>
                <c:pt idx="667">
                  <c:v>21.4</c:v>
                </c:pt>
                <c:pt idx="668">
                  <c:v>21.4</c:v>
                </c:pt>
                <c:pt idx="669">
                  <c:v>21.4</c:v>
                </c:pt>
                <c:pt idx="670">
                  <c:v>21.4</c:v>
                </c:pt>
                <c:pt idx="671">
                  <c:v>21.4</c:v>
                </c:pt>
                <c:pt idx="672">
                  <c:v>21.4</c:v>
                </c:pt>
                <c:pt idx="673">
                  <c:v>21.4</c:v>
                </c:pt>
                <c:pt idx="674">
                  <c:v>21.4</c:v>
                </c:pt>
                <c:pt idx="675">
                  <c:v>21.4</c:v>
                </c:pt>
                <c:pt idx="676">
                  <c:v>21.4</c:v>
                </c:pt>
                <c:pt idx="677">
                  <c:v>21.4</c:v>
                </c:pt>
                <c:pt idx="678">
                  <c:v>21.4</c:v>
                </c:pt>
                <c:pt idx="679">
                  <c:v>21.4</c:v>
                </c:pt>
                <c:pt idx="680">
                  <c:v>21.4</c:v>
                </c:pt>
                <c:pt idx="681">
                  <c:v>21.4</c:v>
                </c:pt>
                <c:pt idx="682">
                  <c:v>21.4</c:v>
                </c:pt>
                <c:pt idx="683">
                  <c:v>21.4</c:v>
                </c:pt>
                <c:pt idx="684">
                  <c:v>21.4</c:v>
                </c:pt>
                <c:pt idx="685">
                  <c:v>21.4</c:v>
                </c:pt>
                <c:pt idx="686">
                  <c:v>21.4</c:v>
                </c:pt>
                <c:pt idx="687">
                  <c:v>21.5</c:v>
                </c:pt>
                <c:pt idx="688">
                  <c:v>21.5</c:v>
                </c:pt>
                <c:pt idx="689">
                  <c:v>21.5</c:v>
                </c:pt>
                <c:pt idx="690">
                  <c:v>21.5</c:v>
                </c:pt>
                <c:pt idx="691">
                  <c:v>21.5</c:v>
                </c:pt>
                <c:pt idx="692">
                  <c:v>21.5</c:v>
                </c:pt>
                <c:pt idx="693">
                  <c:v>21.5</c:v>
                </c:pt>
                <c:pt idx="694">
                  <c:v>21.5</c:v>
                </c:pt>
                <c:pt idx="695">
                  <c:v>21.5</c:v>
                </c:pt>
                <c:pt idx="696">
                  <c:v>21.5</c:v>
                </c:pt>
                <c:pt idx="697">
                  <c:v>21.5</c:v>
                </c:pt>
                <c:pt idx="698">
                  <c:v>21.5</c:v>
                </c:pt>
                <c:pt idx="699">
                  <c:v>21.5</c:v>
                </c:pt>
                <c:pt idx="700">
                  <c:v>21.5</c:v>
                </c:pt>
                <c:pt idx="701">
                  <c:v>21.5</c:v>
                </c:pt>
                <c:pt idx="702">
                  <c:v>21.5</c:v>
                </c:pt>
                <c:pt idx="703">
                  <c:v>21.6</c:v>
                </c:pt>
                <c:pt idx="704">
                  <c:v>21.6</c:v>
                </c:pt>
                <c:pt idx="705">
                  <c:v>21.6</c:v>
                </c:pt>
                <c:pt idx="706">
                  <c:v>21.6</c:v>
                </c:pt>
                <c:pt idx="707">
                  <c:v>21.6</c:v>
                </c:pt>
                <c:pt idx="708">
                  <c:v>21.6</c:v>
                </c:pt>
                <c:pt idx="709">
                  <c:v>21.6</c:v>
                </c:pt>
                <c:pt idx="710">
                  <c:v>21.6</c:v>
                </c:pt>
                <c:pt idx="711">
                  <c:v>21.6</c:v>
                </c:pt>
                <c:pt idx="712">
                  <c:v>21.6</c:v>
                </c:pt>
                <c:pt idx="713">
                  <c:v>21.6</c:v>
                </c:pt>
                <c:pt idx="714">
                  <c:v>21.6</c:v>
                </c:pt>
                <c:pt idx="715">
                  <c:v>21.6</c:v>
                </c:pt>
                <c:pt idx="716">
                  <c:v>21.6</c:v>
                </c:pt>
                <c:pt idx="717">
                  <c:v>21.6</c:v>
                </c:pt>
                <c:pt idx="718">
                  <c:v>21.6</c:v>
                </c:pt>
                <c:pt idx="719">
                  <c:v>21.6</c:v>
                </c:pt>
                <c:pt idx="720">
                  <c:v>21.6</c:v>
                </c:pt>
                <c:pt idx="721">
                  <c:v>21.6</c:v>
                </c:pt>
                <c:pt idx="722">
                  <c:v>21.6</c:v>
                </c:pt>
                <c:pt idx="723">
                  <c:v>21.6</c:v>
                </c:pt>
                <c:pt idx="724">
                  <c:v>21.6</c:v>
                </c:pt>
                <c:pt idx="725">
                  <c:v>21.6</c:v>
                </c:pt>
                <c:pt idx="726">
                  <c:v>21.6</c:v>
                </c:pt>
                <c:pt idx="727">
                  <c:v>21.6</c:v>
                </c:pt>
                <c:pt idx="728">
                  <c:v>21.6</c:v>
                </c:pt>
                <c:pt idx="729">
                  <c:v>21.6</c:v>
                </c:pt>
                <c:pt idx="730">
                  <c:v>21.6</c:v>
                </c:pt>
                <c:pt idx="731">
                  <c:v>21.6</c:v>
                </c:pt>
                <c:pt idx="732">
                  <c:v>21.6</c:v>
                </c:pt>
                <c:pt idx="733">
                  <c:v>21.6</c:v>
                </c:pt>
                <c:pt idx="734">
                  <c:v>21.6</c:v>
                </c:pt>
                <c:pt idx="735">
                  <c:v>21.6</c:v>
                </c:pt>
                <c:pt idx="736">
                  <c:v>21.7</c:v>
                </c:pt>
                <c:pt idx="737">
                  <c:v>21.7</c:v>
                </c:pt>
                <c:pt idx="738">
                  <c:v>21.7</c:v>
                </c:pt>
                <c:pt idx="739">
                  <c:v>21.7</c:v>
                </c:pt>
                <c:pt idx="740">
                  <c:v>21.7</c:v>
                </c:pt>
                <c:pt idx="741">
                  <c:v>21.7</c:v>
                </c:pt>
                <c:pt idx="742">
                  <c:v>21.7</c:v>
                </c:pt>
                <c:pt idx="743">
                  <c:v>21.7</c:v>
                </c:pt>
                <c:pt idx="744">
                  <c:v>21.7</c:v>
                </c:pt>
                <c:pt idx="745">
                  <c:v>21.7</c:v>
                </c:pt>
                <c:pt idx="746">
                  <c:v>21.7</c:v>
                </c:pt>
                <c:pt idx="747">
                  <c:v>21.7</c:v>
                </c:pt>
                <c:pt idx="748">
                  <c:v>21.7</c:v>
                </c:pt>
                <c:pt idx="749">
                  <c:v>21.7</c:v>
                </c:pt>
                <c:pt idx="750">
                  <c:v>21.7</c:v>
                </c:pt>
                <c:pt idx="751">
                  <c:v>21.7</c:v>
                </c:pt>
                <c:pt idx="752">
                  <c:v>21.7</c:v>
                </c:pt>
                <c:pt idx="753">
                  <c:v>21.7</c:v>
                </c:pt>
                <c:pt idx="754">
                  <c:v>21.7</c:v>
                </c:pt>
                <c:pt idx="755">
                  <c:v>21.7</c:v>
                </c:pt>
                <c:pt idx="756">
                  <c:v>21.7</c:v>
                </c:pt>
                <c:pt idx="757">
                  <c:v>21.7</c:v>
                </c:pt>
                <c:pt idx="758">
                  <c:v>21.7</c:v>
                </c:pt>
                <c:pt idx="759">
                  <c:v>21.7</c:v>
                </c:pt>
                <c:pt idx="760">
                  <c:v>21.7</c:v>
                </c:pt>
                <c:pt idx="761">
                  <c:v>21.7</c:v>
                </c:pt>
                <c:pt idx="762">
                  <c:v>21.7</c:v>
                </c:pt>
                <c:pt idx="763">
                  <c:v>21.7</c:v>
                </c:pt>
                <c:pt idx="764">
                  <c:v>21.7</c:v>
                </c:pt>
                <c:pt idx="765">
                  <c:v>21.7</c:v>
                </c:pt>
                <c:pt idx="766">
                  <c:v>21.7</c:v>
                </c:pt>
                <c:pt idx="767">
                  <c:v>21.7</c:v>
                </c:pt>
                <c:pt idx="768">
                  <c:v>21.8</c:v>
                </c:pt>
                <c:pt idx="769">
                  <c:v>21.8</c:v>
                </c:pt>
                <c:pt idx="770">
                  <c:v>21.8</c:v>
                </c:pt>
                <c:pt idx="771">
                  <c:v>21.8</c:v>
                </c:pt>
                <c:pt idx="772">
                  <c:v>21.8</c:v>
                </c:pt>
                <c:pt idx="773">
                  <c:v>21.8</c:v>
                </c:pt>
                <c:pt idx="774">
                  <c:v>21.8</c:v>
                </c:pt>
                <c:pt idx="775">
                  <c:v>21.8</c:v>
                </c:pt>
                <c:pt idx="776">
                  <c:v>21.8</c:v>
                </c:pt>
                <c:pt idx="777">
                  <c:v>21.9</c:v>
                </c:pt>
                <c:pt idx="778">
                  <c:v>21.9</c:v>
                </c:pt>
                <c:pt idx="779">
                  <c:v>21.9</c:v>
                </c:pt>
                <c:pt idx="780">
                  <c:v>21.9</c:v>
                </c:pt>
                <c:pt idx="781">
                  <c:v>21.9</c:v>
                </c:pt>
                <c:pt idx="782">
                  <c:v>21.9</c:v>
                </c:pt>
                <c:pt idx="783">
                  <c:v>21.9</c:v>
                </c:pt>
                <c:pt idx="784">
                  <c:v>21.9</c:v>
                </c:pt>
                <c:pt idx="785">
                  <c:v>21.9</c:v>
                </c:pt>
                <c:pt idx="786">
                  <c:v>21.9</c:v>
                </c:pt>
                <c:pt idx="787">
                  <c:v>21.9</c:v>
                </c:pt>
                <c:pt idx="788">
                  <c:v>21.9</c:v>
                </c:pt>
                <c:pt idx="789">
                  <c:v>21.9</c:v>
                </c:pt>
                <c:pt idx="790">
                  <c:v>21.9</c:v>
                </c:pt>
                <c:pt idx="791">
                  <c:v>21.9</c:v>
                </c:pt>
                <c:pt idx="792">
                  <c:v>21.9</c:v>
                </c:pt>
                <c:pt idx="793">
                  <c:v>22</c:v>
                </c:pt>
                <c:pt idx="794">
                  <c:v>22</c:v>
                </c:pt>
                <c:pt idx="795">
                  <c:v>22</c:v>
                </c:pt>
                <c:pt idx="796">
                  <c:v>22</c:v>
                </c:pt>
                <c:pt idx="797">
                  <c:v>22</c:v>
                </c:pt>
                <c:pt idx="798">
                  <c:v>22</c:v>
                </c:pt>
                <c:pt idx="799">
                  <c:v>22</c:v>
                </c:pt>
                <c:pt idx="800">
                  <c:v>22</c:v>
                </c:pt>
                <c:pt idx="801">
                  <c:v>22</c:v>
                </c:pt>
                <c:pt idx="802">
                  <c:v>22</c:v>
                </c:pt>
                <c:pt idx="803">
                  <c:v>22</c:v>
                </c:pt>
                <c:pt idx="804">
                  <c:v>22</c:v>
                </c:pt>
                <c:pt idx="805">
                  <c:v>22</c:v>
                </c:pt>
                <c:pt idx="806">
                  <c:v>22</c:v>
                </c:pt>
                <c:pt idx="807">
                  <c:v>22</c:v>
                </c:pt>
                <c:pt idx="808">
                  <c:v>22</c:v>
                </c:pt>
                <c:pt idx="809">
                  <c:v>22</c:v>
                </c:pt>
                <c:pt idx="810">
                  <c:v>22</c:v>
                </c:pt>
                <c:pt idx="811">
                  <c:v>22</c:v>
                </c:pt>
                <c:pt idx="812">
                  <c:v>22</c:v>
                </c:pt>
                <c:pt idx="813">
                  <c:v>22</c:v>
                </c:pt>
                <c:pt idx="814">
                  <c:v>22</c:v>
                </c:pt>
                <c:pt idx="815">
                  <c:v>22</c:v>
                </c:pt>
                <c:pt idx="816">
                  <c:v>22</c:v>
                </c:pt>
                <c:pt idx="817">
                  <c:v>22</c:v>
                </c:pt>
                <c:pt idx="818">
                  <c:v>22.1</c:v>
                </c:pt>
                <c:pt idx="819">
                  <c:v>22.1</c:v>
                </c:pt>
                <c:pt idx="820">
                  <c:v>22.1</c:v>
                </c:pt>
                <c:pt idx="821">
                  <c:v>22.1</c:v>
                </c:pt>
                <c:pt idx="822">
                  <c:v>22.1</c:v>
                </c:pt>
                <c:pt idx="823">
                  <c:v>22.1</c:v>
                </c:pt>
                <c:pt idx="824">
                  <c:v>22.1</c:v>
                </c:pt>
                <c:pt idx="825">
                  <c:v>22.1</c:v>
                </c:pt>
                <c:pt idx="826">
                  <c:v>22.1</c:v>
                </c:pt>
                <c:pt idx="827">
                  <c:v>22.1</c:v>
                </c:pt>
                <c:pt idx="828">
                  <c:v>22.1</c:v>
                </c:pt>
                <c:pt idx="829">
                  <c:v>22.1</c:v>
                </c:pt>
                <c:pt idx="830">
                  <c:v>22.1</c:v>
                </c:pt>
                <c:pt idx="831">
                  <c:v>22.1</c:v>
                </c:pt>
                <c:pt idx="832">
                  <c:v>22.1</c:v>
                </c:pt>
                <c:pt idx="833">
                  <c:v>22.1</c:v>
                </c:pt>
                <c:pt idx="834">
                  <c:v>22.1</c:v>
                </c:pt>
                <c:pt idx="835">
                  <c:v>22.1</c:v>
                </c:pt>
                <c:pt idx="836">
                  <c:v>22.1</c:v>
                </c:pt>
                <c:pt idx="837">
                  <c:v>22.1</c:v>
                </c:pt>
                <c:pt idx="838">
                  <c:v>22.1</c:v>
                </c:pt>
                <c:pt idx="839">
                  <c:v>22.1</c:v>
                </c:pt>
                <c:pt idx="840">
                  <c:v>22.1</c:v>
                </c:pt>
                <c:pt idx="841">
                  <c:v>22.1</c:v>
                </c:pt>
                <c:pt idx="842">
                  <c:v>22.2</c:v>
                </c:pt>
                <c:pt idx="843">
                  <c:v>22.2</c:v>
                </c:pt>
                <c:pt idx="844">
                  <c:v>22.2</c:v>
                </c:pt>
                <c:pt idx="845">
                  <c:v>22.2</c:v>
                </c:pt>
                <c:pt idx="846">
                  <c:v>22.2</c:v>
                </c:pt>
                <c:pt idx="847">
                  <c:v>22.2</c:v>
                </c:pt>
                <c:pt idx="848">
                  <c:v>22.2</c:v>
                </c:pt>
                <c:pt idx="849">
                  <c:v>22.2</c:v>
                </c:pt>
                <c:pt idx="850">
                  <c:v>22.2</c:v>
                </c:pt>
                <c:pt idx="851">
                  <c:v>22.2</c:v>
                </c:pt>
                <c:pt idx="852">
                  <c:v>22.2</c:v>
                </c:pt>
                <c:pt idx="853">
                  <c:v>22.2</c:v>
                </c:pt>
                <c:pt idx="854">
                  <c:v>22.2</c:v>
                </c:pt>
                <c:pt idx="855">
                  <c:v>22.2</c:v>
                </c:pt>
                <c:pt idx="856">
                  <c:v>22.2</c:v>
                </c:pt>
                <c:pt idx="857">
                  <c:v>22.2</c:v>
                </c:pt>
                <c:pt idx="858">
                  <c:v>22.2</c:v>
                </c:pt>
                <c:pt idx="859">
                  <c:v>22.2</c:v>
                </c:pt>
                <c:pt idx="860">
                  <c:v>22.2</c:v>
                </c:pt>
                <c:pt idx="861">
                  <c:v>22.2</c:v>
                </c:pt>
                <c:pt idx="862">
                  <c:v>22.2</c:v>
                </c:pt>
                <c:pt idx="863">
                  <c:v>22.2</c:v>
                </c:pt>
                <c:pt idx="864">
                  <c:v>22.2</c:v>
                </c:pt>
                <c:pt idx="865">
                  <c:v>22.2</c:v>
                </c:pt>
                <c:pt idx="866">
                  <c:v>22.3</c:v>
                </c:pt>
                <c:pt idx="867">
                  <c:v>22.3</c:v>
                </c:pt>
                <c:pt idx="868">
                  <c:v>22.3</c:v>
                </c:pt>
                <c:pt idx="869">
                  <c:v>22.3</c:v>
                </c:pt>
                <c:pt idx="870">
                  <c:v>22.3</c:v>
                </c:pt>
                <c:pt idx="871">
                  <c:v>22.3</c:v>
                </c:pt>
                <c:pt idx="872">
                  <c:v>22.3</c:v>
                </c:pt>
                <c:pt idx="873">
                  <c:v>22.3</c:v>
                </c:pt>
                <c:pt idx="874">
                  <c:v>22.3</c:v>
                </c:pt>
                <c:pt idx="875">
                  <c:v>22.3</c:v>
                </c:pt>
                <c:pt idx="876">
                  <c:v>22.3</c:v>
                </c:pt>
                <c:pt idx="877">
                  <c:v>22.3</c:v>
                </c:pt>
                <c:pt idx="878">
                  <c:v>22.3</c:v>
                </c:pt>
                <c:pt idx="879">
                  <c:v>22.3</c:v>
                </c:pt>
                <c:pt idx="880">
                  <c:v>22.3</c:v>
                </c:pt>
                <c:pt idx="881">
                  <c:v>22.3</c:v>
                </c:pt>
                <c:pt idx="882">
                  <c:v>22.3</c:v>
                </c:pt>
                <c:pt idx="883">
                  <c:v>22.3</c:v>
                </c:pt>
                <c:pt idx="884">
                  <c:v>22.3</c:v>
                </c:pt>
                <c:pt idx="885">
                  <c:v>22.3</c:v>
                </c:pt>
                <c:pt idx="886">
                  <c:v>22.3</c:v>
                </c:pt>
                <c:pt idx="887">
                  <c:v>22.3</c:v>
                </c:pt>
                <c:pt idx="888">
                  <c:v>22.3</c:v>
                </c:pt>
                <c:pt idx="889">
                  <c:v>22.3</c:v>
                </c:pt>
                <c:pt idx="890">
                  <c:v>22.3</c:v>
                </c:pt>
                <c:pt idx="891">
                  <c:v>22.3</c:v>
                </c:pt>
                <c:pt idx="892">
                  <c:v>22.3</c:v>
                </c:pt>
                <c:pt idx="893">
                  <c:v>22.3</c:v>
                </c:pt>
                <c:pt idx="894">
                  <c:v>22.3</c:v>
                </c:pt>
                <c:pt idx="895">
                  <c:v>22.3</c:v>
                </c:pt>
                <c:pt idx="896">
                  <c:v>22.3</c:v>
                </c:pt>
                <c:pt idx="897">
                  <c:v>22.3</c:v>
                </c:pt>
                <c:pt idx="898">
                  <c:v>22.3</c:v>
                </c:pt>
                <c:pt idx="899">
                  <c:v>22.3</c:v>
                </c:pt>
                <c:pt idx="900">
                  <c:v>22.3</c:v>
                </c:pt>
                <c:pt idx="901">
                  <c:v>22.3</c:v>
                </c:pt>
                <c:pt idx="902">
                  <c:v>22.3</c:v>
                </c:pt>
                <c:pt idx="903">
                  <c:v>22.3</c:v>
                </c:pt>
                <c:pt idx="904">
                  <c:v>22.3</c:v>
                </c:pt>
                <c:pt idx="905">
                  <c:v>22.3</c:v>
                </c:pt>
                <c:pt idx="906">
                  <c:v>22.3</c:v>
                </c:pt>
                <c:pt idx="907">
                  <c:v>22.3</c:v>
                </c:pt>
                <c:pt idx="908">
                  <c:v>22.3</c:v>
                </c:pt>
                <c:pt idx="909">
                  <c:v>22.3</c:v>
                </c:pt>
                <c:pt idx="910">
                  <c:v>22.3</c:v>
                </c:pt>
                <c:pt idx="911">
                  <c:v>22.3</c:v>
                </c:pt>
                <c:pt idx="912">
                  <c:v>22.3</c:v>
                </c:pt>
                <c:pt idx="913">
                  <c:v>22.3</c:v>
                </c:pt>
                <c:pt idx="914">
                  <c:v>22.6</c:v>
                </c:pt>
                <c:pt idx="915">
                  <c:v>22.6</c:v>
                </c:pt>
                <c:pt idx="916">
                  <c:v>22.6</c:v>
                </c:pt>
                <c:pt idx="917">
                  <c:v>22.6</c:v>
                </c:pt>
                <c:pt idx="918">
                  <c:v>22.6</c:v>
                </c:pt>
                <c:pt idx="919">
                  <c:v>22.6</c:v>
                </c:pt>
                <c:pt idx="920">
                  <c:v>22.6</c:v>
                </c:pt>
                <c:pt idx="921">
                  <c:v>22.6</c:v>
                </c:pt>
                <c:pt idx="922">
                  <c:v>22.6</c:v>
                </c:pt>
                <c:pt idx="923">
                  <c:v>22.6</c:v>
                </c:pt>
                <c:pt idx="924">
                  <c:v>22.6</c:v>
                </c:pt>
                <c:pt idx="925">
                  <c:v>22.6</c:v>
                </c:pt>
                <c:pt idx="926">
                  <c:v>22.6</c:v>
                </c:pt>
                <c:pt idx="927">
                  <c:v>22.6</c:v>
                </c:pt>
                <c:pt idx="928">
                  <c:v>22.6</c:v>
                </c:pt>
                <c:pt idx="929">
                  <c:v>22.6</c:v>
                </c:pt>
                <c:pt idx="930">
                  <c:v>22.7</c:v>
                </c:pt>
                <c:pt idx="931">
                  <c:v>22.7</c:v>
                </c:pt>
                <c:pt idx="932">
                  <c:v>22.7</c:v>
                </c:pt>
                <c:pt idx="933">
                  <c:v>22.7</c:v>
                </c:pt>
                <c:pt idx="934">
                  <c:v>22.7</c:v>
                </c:pt>
                <c:pt idx="935">
                  <c:v>22.7</c:v>
                </c:pt>
                <c:pt idx="936">
                  <c:v>22.7</c:v>
                </c:pt>
                <c:pt idx="937">
                  <c:v>22.7</c:v>
                </c:pt>
                <c:pt idx="938">
                  <c:v>22.7</c:v>
                </c:pt>
                <c:pt idx="939">
                  <c:v>22.7</c:v>
                </c:pt>
                <c:pt idx="940">
                  <c:v>22.7</c:v>
                </c:pt>
                <c:pt idx="941">
                  <c:v>22.7</c:v>
                </c:pt>
                <c:pt idx="942">
                  <c:v>22.7</c:v>
                </c:pt>
                <c:pt idx="943">
                  <c:v>22.7</c:v>
                </c:pt>
                <c:pt idx="944">
                  <c:v>22.7</c:v>
                </c:pt>
                <c:pt idx="945">
                  <c:v>22.7</c:v>
                </c:pt>
                <c:pt idx="946">
                  <c:v>22.8</c:v>
                </c:pt>
                <c:pt idx="947">
                  <c:v>22.8</c:v>
                </c:pt>
                <c:pt idx="948">
                  <c:v>22.8</c:v>
                </c:pt>
                <c:pt idx="949">
                  <c:v>22.8</c:v>
                </c:pt>
                <c:pt idx="950">
                  <c:v>22.8</c:v>
                </c:pt>
                <c:pt idx="951">
                  <c:v>22.8</c:v>
                </c:pt>
                <c:pt idx="952">
                  <c:v>22.8</c:v>
                </c:pt>
                <c:pt idx="953">
                  <c:v>22.8</c:v>
                </c:pt>
                <c:pt idx="954">
                  <c:v>22.8</c:v>
                </c:pt>
                <c:pt idx="955">
                  <c:v>22.8</c:v>
                </c:pt>
                <c:pt idx="956">
                  <c:v>22.8</c:v>
                </c:pt>
                <c:pt idx="957">
                  <c:v>22.8</c:v>
                </c:pt>
                <c:pt idx="958">
                  <c:v>22.8</c:v>
                </c:pt>
                <c:pt idx="959">
                  <c:v>22.8</c:v>
                </c:pt>
                <c:pt idx="960">
                  <c:v>22.8</c:v>
                </c:pt>
                <c:pt idx="961">
                  <c:v>22.8</c:v>
                </c:pt>
                <c:pt idx="962">
                  <c:v>22.8</c:v>
                </c:pt>
                <c:pt idx="963">
                  <c:v>22.8</c:v>
                </c:pt>
                <c:pt idx="964">
                  <c:v>22.8</c:v>
                </c:pt>
                <c:pt idx="965">
                  <c:v>22.8</c:v>
                </c:pt>
                <c:pt idx="966">
                  <c:v>22.8</c:v>
                </c:pt>
                <c:pt idx="967">
                  <c:v>22.8</c:v>
                </c:pt>
                <c:pt idx="968">
                  <c:v>22.8</c:v>
                </c:pt>
                <c:pt idx="969">
                  <c:v>22.8</c:v>
                </c:pt>
                <c:pt idx="970">
                  <c:v>23</c:v>
                </c:pt>
                <c:pt idx="971">
                  <c:v>23</c:v>
                </c:pt>
                <c:pt idx="972">
                  <c:v>23</c:v>
                </c:pt>
                <c:pt idx="973">
                  <c:v>23</c:v>
                </c:pt>
                <c:pt idx="974">
                  <c:v>23</c:v>
                </c:pt>
                <c:pt idx="975">
                  <c:v>23</c:v>
                </c:pt>
                <c:pt idx="976">
                  <c:v>23</c:v>
                </c:pt>
                <c:pt idx="977">
                  <c:v>23</c:v>
                </c:pt>
                <c:pt idx="978">
                  <c:v>23</c:v>
                </c:pt>
                <c:pt idx="979">
                  <c:v>23</c:v>
                </c:pt>
                <c:pt idx="980">
                  <c:v>23</c:v>
                </c:pt>
                <c:pt idx="981">
                  <c:v>23</c:v>
                </c:pt>
                <c:pt idx="982">
                  <c:v>23</c:v>
                </c:pt>
                <c:pt idx="983">
                  <c:v>23</c:v>
                </c:pt>
                <c:pt idx="984">
                  <c:v>23</c:v>
                </c:pt>
                <c:pt idx="985">
                  <c:v>23</c:v>
                </c:pt>
                <c:pt idx="986">
                  <c:v>23</c:v>
                </c:pt>
                <c:pt idx="987">
                  <c:v>23</c:v>
                </c:pt>
                <c:pt idx="988">
                  <c:v>23</c:v>
                </c:pt>
                <c:pt idx="989">
                  <c:v>23</c:v>
                </c:pt>
                <c:pt idx="990">
                  <c:v>23</c:v>
                </c:pt>
                <c:pt idx="991">
                  <c:v>23</c:v>
                </c:pt>
                <c:pt idx="992">
                  <c:v>23</c:v>
                </c:pt>
                <c:pt idx="993">
                  <c:v>23</c:v>
                </c:pt>
                <c:pt idx="994">
                  <c:v>23</c:v>
                </c:pt>
                <c:pt idx="995">
                  <c:v>23.1</c:v>
                </c:pt>
                <c:pt idx="996">
                  <c:v>23.1</c:v>
                </c:pt>
                <c:pt idx="997">
                  <c:v>23.1</c:v>
                </c:pt>
                <c:pt idx="998">
                  <c:v>23.1</c:v>
                </c:pt>
                <c:pt idx="999">
                  <c:v>23.1</c:v>
                </c:pt>
                <c:pt idx="1000">
                  <c:v>23.1</c:v>
                </c:pt>
                <c:pt idx="1001">
                  <c:v>23.1</c:v>
                </c:pt>
                <c:pt idx="1002">
                  <c:v>23.1</c:v>
                </c:pt>
                <c:pt idx="1003">
                  <c:v>23.1</c:v>
                </c:pt>
                <c:pt idx="1004">
                  <c:v>23.1</c:v>
                </c:pt>
                <c:pt idx="1005">
                  <c:v>23.1</c:v>
                </c:pt>
                <c:pt idx="1006">
                  <c:v>23.1</c:v>
                </c:pt>
                <c:pt idx="1007">
                  <c:v>23.1</c:v>
                </c:pt>
                <c:pt idx="1008">
                  <c:v>23.1</c:v>
                </c:pt>
                <c:pt idx="1009">
                  <c:v>23.1</c:v>
                </c:pt>
                <c:pt idx="1010">
                  <c:v>23.1</c:v>
                </c:pt>
                <c:pt idx="1011">
                  <c:v>23.1</c:v>
                </c:pt>
                <c:pt idx="1012">
                  <c:v>23.1</c:v>
                </c:pt>
                <c:pt idx="1013">
                  <c:v>23.1</c:v>
                </c:pt>
                <c:pt idx="1014">
                  <c:v>23.1</c:v>
                </c:pt>
                <c:pt idx="1015">
                  <c:v>23.1</c:v>
                </c:pt>
                <c:pt idx="1016">
                  <c:v>23.1</c:v>
                </c:pt>
                <c:pt idx="1017">
                  <c:v>23.1</c:v>
                </c:pt>
                <c:pt idx="1018">
                  <c:v>23.2</c:v>
                </c:pt>
                <c:pt idx="1019">
                  <c:v>23.2</c:v>
                </c:pt>
                <c:pt idx="1020">
                  <c:v>23.2</c:v>
                </c:pt>
                <c:pt idx="1021">
                  <c:v>23.2</c:v>
                </c:pt>
                <c:pt idx="1022">
                  <c:v>23.2</c:v>
                </c:pt>
                <c:pt idx="1023">
                  <c:v>23.2</c:v>
                </c:pt>
                <c:pt idx="1024">
                  <c:v>23.2</c:v>
                </c:pt>
                <c:pt idx="1025">
                  <c:v>23.2</c:v>
                </c:pt>
                <c:pt idx="1026">
                  <c:v>23.3</c:v>
                </c:pt>
                <c:pt idx="1027">
                  <c:v>23.3</c:v>
                </c:pt>
                <c:pt idx="1028">
                  <c:v>23.3</c:v>
                </c:pt>
                <c:pt idx="1029">
                  <c:v>23.3</c:v>
                </c:pt>
                <c:pt idx="1030">
                  <c:v>23.3</c:v>
                </c:pt>
                <c:pt idx="1031">
                  <c:v>23.3</c:v>
                </c:pt>
                <c:pt idx="1032">
                  <c:v>23.3</c:v>
                </c:pt>
                <c:pt idx="1033">
                  <c:v>23.3</c:v>
                </c:pt>
                <c:pt idx="1034">
                  <c:v>23.3</c:v>
                </c:pt>
                <c:pt idx="1035">
                  <c:v>23.3</c:v>
                </c:pt>
                <c:pt idx="1036">
                  <c:v>23.3</c:v>
                </c:pt>
                <c:pt idx="1037">
                  <c:v>23.3</c:v>
                </c:pt>
                <c:pt idx="1038">
                  <c:v>23.3</c:v>
                </c:pt>
                <c:pt idx="1039">
                  <c:v>23.3</c:v>
                </c:pt>
                <c:pt idx="1040">
                  <c:v>23.3</c:v>
                </c:pt>
                <c:pt idx="1041">
                  <c:v>23.3</c:v>
                </c:pt>
                <c:pt idx="1042">
                  <c:v>23.3</c:v>
                </c:pt>
                <c:pt idx="1043">
                  <c:v>23.3</c:v>
                </c:pt>
                <c:pt idx="1044">
                  <c:v>23.3</c:v>
                </c:pt>
                <c:pt idx="1045">
                  <c:v>23.3</c:v>
                </c:pt>
                <c:pt idx="1046">
                  <c:v>23.3</c:v>
                </c:pt>
                <c:pt idx="1047">
                  <c:v>23.3</c:v>
                </c:pt>
                <c:pt idx="1048">
                  <c:v>23.3</c:v>
                </c:pt>
                <c:pt idx="1049">
                  <c:v>23.3</c:v>
                </c:pt>
                <c:pt idx="1050">
                  <c:v>23.3</c:v>
                </c:pt>
                <c:pt idx="1051">
                  <c:v>23.3</c:v>
                </c:pt>
                <c:pt idx="1052">
                  <c:v>23.3</c:v>
                </c:pt>
                <c:pt idx="1053">
                  <c:v>23.3</c:v>
                </c:pt>
                <c:pt idx="1054">
                  <c:v>23.3</c:v>
                </c:pt>
                <c:pt idx="1055">
                  <c:v>23.3</c:v>
                </c:pt>
                <c:pt idx="1056">
                  <c:v>23.3</c:v>
                </c:pt>
                <c:pt idx="1057">
                  <c:v>23.3</c:v>
                </c:pt>
                <c:pt idx="1058">
                  <c:v>23.3</c:v>
                </c:pt>
                <c:pt idx="1059">
                  <c:v>23.3</c:v>
                </c:pt>
                <c:pt idx="1060">
                  <c:v>23.3</c:v>
                </c:pt>
                <c:pt idx="1061">
                  <c:v>23.3</c:v>
                </c:pt>
                <c:pt idx="1062">
                  <c:v>23.3</c:v>
                </c:pt>
                <c:pt idx="1063">
                  <c:v>23.3</c:v>
                </c:pt>
                <c:pt idx="1064">
                  <c:v>23.3</c:v>
                </c:pt>
                <c:pt idx="1065">
                  <c:v>23.3</c:v>
                </c:pt>
                <c:pt idx="1066">
                  <c:v>23.4</c:v>
                </c:pt>
                <c:pt idx="1067">
                  <c:v>23.4</c:v>
                </c:pt>
                <c:pt idx="1068">
                  <c:v>23.4</c:v>
                </c:pt>
                <c:pt idx="1069">
                  <c:v>23.4</c:v>
                </c:pt>
                <c:pt idx="1070">
                  <c:v>23.4</c:v>
                </c:pt>
                <c:pt idx="1071">
                  <c:v>23.4</c:v>
                </c:pt>
                <c:pt idx="1072">
                  <c:v>23.4</c:v>
                </c:pt>
                <c:pt idx="1073">
                  <c:v>23.4</c:v>
                </c:pt>
                <c:pt idx="1074">
                  <c:v>23.4</c:v>
                </c:pt>
                <c:pt idx="1075">
                  <c:v>23.4</c:v>
                </c:pt>
                <c:pt idx="1076">
                  <c:v>23.4</c:v>
                </c:pt>
                <c:pt idx="1077">
                  <c:v>23.4</c:v>
                </c:pt>
                <c:pt idx="1078">
                  <c:v>23.4</c:v>
                </c:pt>
                <c:pt idx="1079">
                  <c:v>23.4</c:v>
                </c:pt>
                <c:pt idx="1080">
                  <c:v>23.4</c:v>
                </c:pt>
                <c:pt idx="1081">
                  <c:v>23.4</c:v>
                </c:pt>
                <c:pt idx="1082">
                  <c:v>23.4</c:v>
                </c:pt>
                <c:pt idx="1083">
                  <c:v>23.4</c:v>
                </c:pt>
                <c:pt idx="1084">
                  <c:v>23.4</c:v>
                </c:pt>
                <c:pt idx="1085">
                  <c:v>23.4</c:v>
                </c:pt>
                <c:pt idx="1086">
                  <c:v>23.4</c:v>
                </c:pt>
                <c:pt idx="1087">
                  <c:v>23.4</c:v>
                </c:pt>
                <c:pt idx="1088">
                  <c:v>23.4</c:v>
                </c:pt>
                <c:pt idx="1089">
                  <c:v>23.4</c:v>
                </c:pt>
                <c:pt idx="1090">
                  <c:v>23.4</c:v>
                </c:pt>
                <c:pt idx="1091">
                  <c:v>23.3</c:v>
                </c:pt>
                <c:pt idx="1092">
                  <c:v>23.3</c:v>
                </c:pt>
                <c:pt idx="1093">
                  <c:v>23.3</c:v>
                </c:pt>
                <c:pt idx="1094">
                  <c:v>23.3</c:v>
                </c:pt>
                <c:pt idx="1095">
                  <c:v>23.3</c:v>
                </c:pt>
                <c:pt idx="1096">
                  <c:v>23.3</c:v>
                </c:pt>
                <c:pt idx="1097">
                  <c:v>23.3</c:v>
                </c:pt>
                <c:pt idx="1098">
                  <c:v>23.3</c:v>
                </c:pt>
                <c:pt idx="1099">
                  <c:v>23.4</c:v>
                </c:pt>
                <c:pt idx="1100">
                  <c:v>23.4</c:v>
                </c:pt>
                <c:pt idx="1101">
                  <c:v>23.4</c:v>
                </c:pt>
                <c:pt idx="1102">
                  <c:v>23.4</c:v>
                </c:pt>
                <c:pt idx="1103">
                  <c:v>23.4</c:v>
                </c:pt>
                <c:pt idx="1104">
                  <c:v>23.4</c:v>
                </c:pt>
                <c:pt idx="1105">
                  <c:v>23.4</c:v>
                </c:pt>
                <c:pt idx="1106">
                  <c:v>23.4</c:v>
                </c:pt>
                <c:pt idx="1107">
                  <c:v>23.4</c:v>
                </c:pt>
                <c:pt idx="1108">
                  <c:v>23.4</c:v>
                </c:pt>
                <c:pt idx="1109">
                  <c:v>23.4</c:v>
                </c:pt>
                <c:pt idx="1110">
                  <c:v>23.4</c:v>
                </c:pt>
                <c:pt idx="1111">
                  <c:v>23.4</c:v>
                </c:pt>
                <c:pt idx="1112">
                  <c:v>23.4</c:v>
                </c:pt>
                <c:pt idx="1113">
                  <c:v>23.4</c:v>
                </c:pt>
                <c:pt idx="1114">
                  <c:v>23.4</c:v>
                </c:pt>
                <c:pt idx="1115">
                  <c:v>23.4</c:v>
                </c:pt>
                <c:pt idx="1116">
                  <c:v>23.4</c:v>
                </c:pt>
                <c:pt idx="1117">
                  <c:v>23.4</c:v>
                </c:pt>
                <c:pt idx="1118">
                  <c:v>23.4</c:v>
                </c:pt>
                <c:pt idx="1119">
                  <c:v>23.4</c:v>
                </c:pt>
                <c:pt idx="1120">
                  <c:v>23.4</c:v>
                </c:pt>
                <c:pt idx="1121">
                  <c:v>23.4</c:v>
                </c:pt>
                <c:pt idx="1122">
                  <c:v>23.4</c:v>
                </c:pt>
                <c:pt idx="1123">
                  <c:v>23.4</c:v>
                </c:pt>
                <c:pt idx="1124">
                  <c:v>23.4</c:v>
                </c:pt>
                <c:pt idx="1125">
                  <c:v>23.4</c:v>
                </c:pt>
                <c:pt idx="1126">
                  <c:v>23.4</c:v>
                </c:pt>
                <c:pt idx="1127">
                  <c:v>23.4</c:v>
                </c:pt>
                <c:pt idx="1128">
                  <c:v>23.4</c:v>
                </c:pt>
                <c:pt idx="1129">
                  <c:v>23.4</c:v>
                </c:pt>
                <c:pt idx="1130">
                  <c:v>23.4</c:v>
                </c:pt>
                <c:pt idx="1131">
                  <c:v>23.5</c:v>
                </c:pt>
                <c:pt idx="1132">
                  <c:v>23.5</c:v>
                </c:pt>
                <c:pt idx="1133">
                  <c:v>23.5</c:v>
                </c:pt>
                <c:pt idx="1134">
                  <c:v>23.5</c:v>
                </c:pt>
                <c:pt idx="1135">
                  <c:v>23.5</c:v>
                </c:pt>
                <c:pt idx="1136">
                  <c:v>23.5</c:v>
                </c:pt>
                <c:pt idx="1137">
                  <c:v>23.5</c:v>
                </c:pt>
                <c:pt idx="1138">
                  <c:v>23.5</c:v>
                </c:pt>
                <c:pt idx="1139">
                  <c:v>23.5</c:v>
                </c:pt>
                <c:pt idx="1140">
                  <c:v>23.5</c:v>
                </c:pt>
                <c:pt idx="1141">
                  <c:v>23.5</c:v>
                </c:pt>
                <c:pt idx="1142">
                  <c:v>23.5</c:v>
                </c:pt>
                <c:pt idx="1143">
                  <c:v>23.5</c:v>
                </c:pt>
                <c:pt idx="1144">
                  <c:v>23.5</c:v>
                </c:pt>
                <c:pt idx="1145">
                  <c:v>23.5</c:v>
                </c:pt>
                <c:pt idx="1146">
                  <c:v>23.5</c:v>
                </c:pt>
                <c:pt idx="1147">
                  <c:v>23.4</c:v>
                </c:pt>
                <c:pt idx="1148">
                  <c:v>23.4</c:v>
                </c:pt>
                <c:pt idx="1149">
                  <c:v>23.4</c:v>
                </c:pt>
                <c:pt idx="1150">
                  <c:v>23.4</c:v>
                </c:pt>
                <c:pt idx="1151">
                  <c:v>23.4</c:v>
                </c:pt>
                <c:pt idx="1152">
                  <c:v>23.4</c:v>
                </c:pt>
                <c:pt idx="1153">
                  <c:v>23.4</c:v>
                </c:pt>
                <c:pt idx="1154">
                  <c:v>23.4</c:v>
                </c:pt>
                <c:pt idx="1155">
                  <c:v>23.4</c:v>
                </c:pt>
                <c:pt idx="1156">
                  <c:v>23.4</c:v>
                </c:pt>
                <c:pt idx="1157">
                  <c:v>23.4</c:v>
                </c:pt>
                <c:pt idx="1158">
                  <c:v>23.4</c:v>
                </c:pt>
                <c:pt idx="1159">
                  <c:v>23.4</c:v>
                </c:pt>
                <c:pt idx="1160">
                  <c:v>23.4</c:v>
                </c:pt>
                <c:pt idx="1161">
                  <c:v>23.4</c:v>
                </c:pt>
                <c:pt idx="1162">
                  <c:v>23.4</c:v>
                </c:pt>
                <c:pt idx="1163">
                  <c:v>23.4</c:v>
                </c:pt>
                <c:pt idx="1164">
                  <c:v>23.4</c:v>
                </c:pt>
                <c:pt idx="1165">
                  <c:v>23.4</c:v>
                </c:pt>
                <c:pt idx="1166">
                  <c:v>23.4</c:v>
                </c:pt>
                <c:pt idx="1167">
                  <c:v>23.4</c:v>
                </c:pt>
                <c:pt idx="1168">
                  <c:v>23.4</c:v>
                </c:pt>
                <c:pt idx="1169">
                  <c:v>23.4</c:v>
                </c:pt>
                <c:pt idx="1170">
                  <c:v>23.4</c:v>
                </c:pt>
                <c:pt idx="1171">
                  <c:v>23.3</c:v>
                </c:pt>
                <c:pt idx="1172">
                  <c:v>23.3</c:v>
                </c:pt>
                <c:pt idx="1173">
                  <c:v>23.3</c:v>
                </c:pt>
                <c:pt idx="1174">
                  <c:v>23.3</c:v>
                </c:pt>
                <c:pt idx="1175">
                  <c:v>23.3</c:v>
                </c:pt>
                <c:pt idx="1176">
                  <c:v>23.3</c:v>
                </c:pt>
                <c:pt idx="1177">
                  <c:v>23.3</c:v>
                </c:pt>
                <c:pt idx="1178">
                  <c:v>23.3</c:v>
                </c:pt>
                <c:pt idx="1179">
                  <c:v>23.3</c:v>
                </c:pt>
                <c:pt idx="1180">
                  <c:v>23.3</c:v>
                </c:pt>
                <c:pt idx="1181">
                  <c:v>23.3</c:v>
                </c:pt>
                <c:pt idx="1182">
                  <c:v>23.3</c:v>
                </c:pt>
                <c:pt idx="1183">
                  <c:v>23.3</c:v>
                </c:pt>
                <c:pt idx="1184">
                  <c:v>23.3</c:v>
                </c:pt>
                <c:pt idx="1185">
                  <c:v>23.3</c:v>
                </c:pt>
                <c:pt idx="1186">
                  <c:v>23.3</c:v>
                </c:pt>
                <c:pt idx="1187">
                  <c:v>23.3</c:v>
                </c:pt>
                <c:pt idx="1188">
                  <c:v>23.3</c:v>
                </c:pt>
                <c:pt idx="1189">
                  <c:v>23.3</c:v>
                </c:pt>
                <c:pt idx="1190">
                  <c:v>23.3</c:v>
                </c:pt>
                <c:pt idx="1191">
                  <c:v>23.3</c:v>
                </c:pt>
                <c:pt idx="1192">
                  <c:v>23.3</c:v>
                </c:pt>
                <c:pt idx="1193">
                  <c:v>23.3</c:v>
                </c:pt>
                <c:pt idx="1194">
                  <c:v>23.3</c:v>
                </c:pt>
                <c:pt idx="1195">
                  <c:v>23.3</c:v>
                </c:pt>
                <c:pt idx="1196">
                  <c:v>23.3</c:v>
                </c:pt>
                <c:pt idx="1197">
                  <c:v>23.3</c:v>
                </c:pt>
                <c:pt idx="1198">
                  <c:v>23.3</c:v>
                </c:pt>
                <c:pt idx="1199">
                  <c:v>23.3</c:v>
                </c:pt>
                <c:pt idx="1200">
                  <c:v>23.3</c:v>
                </c:pt>
                <c:pt idx="1201">
                  <c:v>23.3</c:v>
                </c:pt>
                <c:pt idx="1202">
                  <c:v>23.3</c:v>
                </c:pt>
                <c:pt idx="1203">
                  <c:v>23.3</c:v>
                </c:pt>
                <c:pt idx="1204">
                  <c:v>23.3</c:v>
                </c:pt>
                <c:pt idx="1205">
                  <c:v>23.3</c:v>
                </c:pt>
                <c:pt idx="1206">
                  <c:v>23.3</c:v>
                </c:pt>
                <c:pt idx="1207">
                  <c:v>23.3</c:v>
                </c:pt>
                <c:pt idx="1208">
                  <c:v>23.3</c:v>
                </c:pt>
                <c:pt idx="1209">
                  <c:v>23.3</c:v>
                </c:pt>
                <c:pt idx="1210">
                  <c:v>23.3</c:v>
                </c:pt>
                <c:pt idx="1211">
                  <c:v>23.3</c:v>
                </c:pt>
                <c:pt idx="1212">
                  <c:v>23.3</c:v>
                </c:pt>
                <c:pt idx="1213">
                  <c:v>23.3</c:v>
                </c:pt>
                <c:pt idx="1214">
                  <c:v>23.3</c:v>
                </c:pt>
                <c:pt idx="1215">
                  <c:v>23.3</c:v>
                </c:pt>
                <c:pt idx="1216">
                  <c:v>23.3</c:v>
                </c:pt>
                <c:pt idx="1217">
                  <c:v>23.3</c:v>
                </c:pt>
                <c:pt idx="1218">
                  <c:v>23.3</c:v>
                </c:pt>
                <c:pt idx="1219">
                  <c:v>23.1</c:v>
                </c:pt>
                <c:pt idx="1220">
                  <c:v>23.1</c:v>
                </c:pt>
                <c:pt idx="1221">
                  <c:v>23.1</c:v>
                </c:pt>
                <c:pt idx="1222">
                  <c:v>23.1</c:v>
                </c:pt>
                <c:pt idx="1223">
                  <c:v>23.1</c:v>
                </c:pt>
                <c:pt idx="1224">
                  <c:v>23.1</c:v>
                </c:pt>
                <c:pt idx="1225">
                  <c:v>23.1</c:v>
                </c:pt>
                <c:pt idx="1226">
                  <c:v>23.1</c:v>
                </c:pt>
                <c:pt idx="1227">
                  <c:v>23</c:v>
                </c:pt>
                <c:pt idx="1228">
                  <c:v>23</c:v>
                </c:pt>
                <c:pt idx="1229">
                  <c:v>23</c:v>
                </c:pt>
                <c:pt idx="1230">
                  <c:v>23</c:v>
                </c:pt>
                <c:pt idx="1231">
                  <c:v>23</c:v>
                </c:pt>
                <c:pt idx="1232">
                  <c:v>23</c:v>
                </c:pt>
                <c:pt idx="1233">
                  <c:v>23</c:v>
                </c:pt>
                <c:pt idx="1234">
                  <c:v>23</c:v>
                </c:pt>
                <c:pt idx="1235">
                  <c:v>23</c:v>
                </c:pt>
                <c:pt idx="1236">
                  <c:v>23</c:v>
                </c:pt>
                <c:pt idx="1237">
                  <c:v>23</c:v>
                </c:pt>
                <c:pt idx="1238">
                  <c:v>23</c:v>
                </c:pt>
                <c:pt idx="1239">
                  <c:v>23</c:v>
                </c:pt>
                <c:pt idx="1240">
                  <c:v>23</c:v>
                </c:pt>
                <c:pt idx="1241">
                  <c:v>23</c:v>
                </c:pt>
                <c:pt idx="1242">
                  <c:v>23</c:v>
                </c:pt>
                <c:pt idx="1243">
                  <c:v>23</c:v>
                </c:pt>
                <c:pt idx="1244">
                  <c:v>23</c:v>
                </c:pt>
                <c:pt idx="1245">
                  <c:v>23</c:v>
                </c:pt>
                <c:pt idx="1246">
                  <c:v>23</c:v>
                </c:pt>
                <c:pt idx="1247">
                  <c:v>23</c:v>
                </c:pt>
                <c:pt idx="1248">
                  <c:v>23</c:v>
                </c:pt>
                <c:pt idx="1249">
                  <c:v>23</c:v>
                </c:pt>
                <c:pt idx="1250">
                  <c:v>23</c:v>
                </c:pt>
                <c:pt idx="1251">
                  <c:v>23</c:v>
                </c:pt>
                <c:pt idx="1252">
                  <c:v>23</c:v>
                </c:pt>
                <c:pt idx="1253">
                  <c:v>23</c:v>
                </c:pt>
                <c:pt idx="1254">
                  <c:v>23</c:v>
                </c:pt>
                <c:pt idx="1255">
                  <c:v>23</c:v>
                </c:pt>
                <c:pt idx="1256">
                  <c:v>23</c:v>
                </c:pt>
                <c:pt idx="1257">
                  <c:v>23</c:v>
                </c:pt>
                <c:pt idx="1258">
                  <c:v>23</c:v>
                </c:pt>
                <c:pt idx="1259">
                  <c:v>23</c:v>
                </c:pt>
                <c:pt idx="1260">
                  <c:v>23</c:v>
                </c:pt>
                <c:pt idx="1261">
                  <c:v>23</c:v>
                </c:pt>
                <c:pt idx="1262">
                  <c:v>23</c:v>
                </c:pt>
                <c:pt idx="1263">
                  <c:v>23</c:v>
                </c:pt>
                <c:pt idx="1264">
                  <c:v>23</c:v>
                </c:pt>
                <c:pt idx="1265">
                  <c:v>23</c:v>
                </c:pt>
                <c:pt idx="1266">
                  <c:v>23</c:v>
                </c:pt>
                <c:pt idx="1267">
                  <c:v>22.8</c:v>
                </c:pt>
                <c:pt idx="1268">
                  <c:v>22.8</c:v>
                </c:pt>
                <c:pt idx="1269">
                  <c:v>22.8</c:v>
                </c:pt>
                <c:pt idx="1270">
                  <c:v>22.8</c:v>
                </c:pt>
                <c:pt idx="1271">
                  <c:v>22.8</c:v>
                </c:pt>
                <c:pt idx="1272">
                  <c:v>22.8</c:v>
                </c:pt>
                <c:pt idx="1273">
                  <c:v>22.8</c:v>
                </c:pt>
                <c:pt idx="1274">
                  <c:v>22.8</c:v>
                </c:pt>
                <c:pt idx="1275">
                  <c:v>22.8</c:v>
                </c:pt>
                <c:pt idx="1276">
                  <c:v>22.8</c:v>
                </c:pt>
                <c:pt idx="1277">
                  <c:v>22.8</c:v>
                </c:pt>
                <c:pt idx="1278">
                  <c:v>22.8</c:v>
                </c:pt>
                <c:pt idx="1279">
                  <c:v>22.8</c:v>
                </c:pt>
                <c:pt idx="1280">
                  <c:v>22.8</c:v>
                </c:pt>
                <c:pt idx="1281">
                  <c:v>22.8</c:v>
                </c:pt>
                <c:pt idx="1282">
                  <c:v>22.8</c:v>
                </c:pt>
                <c:pt idx="1283">
                  <c:v>22.7</c:v>
                </c:pt>
                <c:pt idx="1284">
                  <c:v>22.7</c:v>
                </c:pt>
                <c:pt idx="1285">
                  <c:v>22.7</c:v>
                </c:pt>
                <c:pt idx="1286">
                  <c:v>22.7</c:v>
                </c:pt>
                <c:pt idx="1287">
                  <c:v>22.7</c:v>
                </c:pt>
                <c:pt idx="1288">
                  <c:v>22.7</c:v>
                </c:pt>
                <c:pt idx="1289">
                  <c:v>22.7</c:v>
                </c:pt>
                <c:pt idx="1290">
                  <c:v>22.7</c:v>
                </c:pt>
                <c:pt idx="1291">
                  <c:v>22.7</c:v>
                </c:pt>
                <c:pt idx="1292">
                  <c:v>22.7</c:v>
                </c:pt>
                <c:pt idx="1293">
                  <c:v>22.7</c:v>
                </c:pt>
                <c:pt idx="1294">
                  <c:v>22.7</c:v>
                </c:pt>
                <c:pt idx="1295">
                  <c:v>22.7</c:v>
                </c:pt>
                <c:pt idx="1296">
                  <c:v>22.7</c:v>
                </c:pt>
                <c:pt idx="1297">
                  <c:v>22.7</c:v>
                </c:pt>
                <c:pt idx="1298">
                  <c:v>22.7</c:v>
                </c:pt>
                <c:pt idx="1299">
                  <c:v>22.7</c:v>
                </c:pt>
                <c:pt idx="1300">
                  <c:v>22.7</c:v>
                </c:pt>
                <c:pt idx="1301">
                  <c:v>22.7</c:v>
                </c:pt>
                <c:pt idx="1302">
                  <c:v>22.7</c:v>
                </c:pt>
                <c:pt idx="1303">
                  <c:v>22.7</c:v>
                </c:pt>
                <c:pt idx="1304">
                  <c:v>22.7</c:v>
                </c:pt>
                <c:pt idx="1305">
                  <c:v>22.7</c:v>
                </c:pt>
                <c:pt idx="1306">
                  <c:v>22.7</c:v>
                </c:pt>
                <c:pt idx="1307">
                  <c:v>22.7</c:v>
                </c:pt>
                <c:pt idx="1308">
                  <c:v>22.7</c:v>
                </c:pt>
                <c:pt idx="1309">
                  <c:v>22.7</c:v>
                </c:pt>
                <c:pt idx="1310">
                  <c:v>22.7</c:v>
                </c:pt>
                <c:pt idx="1311">
                  <c:v>22.7</c:v>
                </c:pt>
                <c:pt idx="1312">
                  <c:v>22.7</c:v>
                </c:pt>
                <c:pt idx="1313">
                  <c:v>22.7</c:v>
                </c:pt>
                <c:pt idx="1314">
                  <c:v>22.7</c:v>
                </c:pt>
                <c:pt idx="1315">
                  <c:v>22.7</c:v>
                </c:pt>
                <c:pt idx="1316">
                  <c:v>22.7</c:v>
                </c:pt>
                <c:pt idx="1317">
                  <c:v>22.7</c:v>
                </c:pt>
                <c:pt idx="1318">
                  <c:v>22.7</c:v>
                </c:pt>
                <c:pt idx="1319">
                  <c:v>22.7</c:v>
                </c:pt>
                <c:pt idx="1320">
                  <c:v>22.7</c:v>
                </c:pt>
                <c:pt idx="1321">
                  <c:v>22.7</c:v>
                </c:pt>
                <c:pt idx="1322">
                  <c:v>22.7</c:v>
                </c:pt>
                <c:pt idx="1323">
                  <c:v>22.5</c:v>
                </c:pt>
                <c:pt idx="1324">
                  <c:v>22.5</c:v>
                </c:pt>
                <c:pt idx="1325">
                  <c:v>22.5</c:v>
                </c:pt>
                <c:pt idx="1326">
                  <c:v>22.5</c:v>
                </c:pt>
                <c:pt idx="1327">
                  <c:v>22.5</c:v>
                </c:pt>
                <c:pt idx="1328">
                  <c:v>22.5</c:v>
                </c:pt>
                <c:pt idx="1329">
                  <c:v>22.5</c:v>
                </c:pt>
                <c:pt idx="1330">
                  <c:v>22.5</c:v>
                </c:pt>
                <c:pt idx="1331">
                  <c:v>22.4</c:v>
                </c:pt>
                <c:pt idx="1332">
                  <c:v>22.4</c:v>
                </c:pt>
                <c:pt idx="1333">
                  <c:v>22.4</c:v>
                </c:pt>
                <c:pt idx="1334">
                  <c:v>22.4</c:v>
                </c:pt>
                <c:pt idx="1335">
                  <c:v>22.4</c:v>
                </c:pt>
                <c:pt idx="1336">
                  <c:v>22.4</c:v>
                </c:pt>
                <c:pt idx="1337">
                  <c:v>22.4</c:v>
                </c:pt>
                <c:pt idx="1338">
                  <c:v>22.4</c:v>
                </c:pt>
                <c:pt idx="1339">
                  <c:v>22.4</c:v>
                </c:pt>
                <c:pt idx="1340">
                  <c:v>22.4</c:v>
                </c:pt>
                <c:pt idx="1341">
                  <c:v>22.4</c:v>
                </c:pt>
                <c:pt idx="1342">
                  <c:v>22.4</c:v>
                </c:pt>
                <c:pt idx="1343">
                  <c:v>22.4</c:v>
                </c:pt>
                <c:pt idx="1344">
                  <c:v>22.4</c:v>
                </c:pt>
                <c:pt idx="1345">
                  <c:v>22.4</c:v>
                </c:pt>
                <c:pt idx="1346">
                  <c:v>22.4</c:v>
                </c:pt>
                <c:pt idx="1347">
                  <c:v>22.4</c:v>
                </c:pt>
                <c:pt idx="1348">
                  <c:v>22.3</c:v>
                </c:pt>
                <c:pt idx="1349">
                  <c:v>22.3</c:v>
                </c:pt>
                <c:pt idx="1350">
                  <c:v>22.3</c:v>
                </c:pt>
                <c:pt idx="1351">
                  <c:v>22.3</c:v>
                </c:pt>
                <c:pt idx="1352">
                  <c:v>22.3</c:v>
                </c:pt>
                <c:pt idx="1353">
                  <c:v>22.3</c:v>
                </c:pt>
                <c:pt idx="1354">
                  <c:v>22.3</c:v>
                </c:pt>
                <c:pt idx="1355">
                  <c:v>22.3</c:v>
                </c:pt>
                <c:pt idx="1356">
                  <c:v>22.3</c:v>
                </c:pt>
                <c:pt idx="1357">
                  <c:v>22.3</c:v>
                </c:pt>
                <c:pt idx="1358">
                  <c:v>22.3</c:v>
                </c:pt>
                <c:pt idx="1359">
                  <c:v>22.3</c:v>
                </c:pt>
                <c:pt idx="1360">
                  <c:v>22.3</c:v>
                </c:pt>
                <c:pt idx="1361">
                  <c:v>22.3</c:v>
                </c:pt>
                <c:pt idx="1362">
                  <c:v>22.3</c:v>
                </c:pt>
                <c:pt idx="1363">
                  <c:v>22.3</c:v>
                </c:pt>
                <c:pt idx="1364">
                  <c:v>22.3</c:v>
                </c:pt>
                <c:pt idx="1365">
                  <c:v>22.3</c:v>
                </c:pt>
                <c:pt idx="1366">
                  <c:v>22.3</c:v>
                </c:pt>
                <c:pt idx="1367">
                  <c:v>22.3</c:v>
                </c:pt>
                <c:pt idx="1368">
                  <c:v>22.3</c:v>
                </c:pt>
                <c:pt idx="1369">
                  <c:v>22.3</c:v>
                </c:pt>
                <c:pt idx="1370">
                  <c:v>22.3</c:v>
                </c:pt>
                <c:pt idx="1371">
                  <c:v>22.1</c:v>
                </c:pt>
                <c:pt idx="1372">
                  <c:v>22.1</c:v>
                </c:pt>
                <c:pt idx="1373">
                  <c:v>22.1</c:v>
                </c:pt>
                <c:pt idx="1374">
                  <c:v>22.1</c:v>
                </c:pt>
                <c:pt idx="1375">
                  <c:v>22.1</c:v>
                </c:pt>
                <c:pt idx="1376">
                  <c:v>22.1</c:v>
                </c:pt>
                <c:pt idx="1377">
                  <c:v>22.1</c:v>
                </c:pt>
                <c:pt idx="1378">
                  <c:v>22.1</c:v>
                </c:pt>
                <c:pt idx="1379">
                  <c:v>22.1</c:v>
                </c:pt>
                <c:pt idx="1380">
                  <c:v>22</c:v>
                </c:pt>
                <c:pt idx="1381">
                  <c:v>22</c:v>
                </c:pt>
                <c:pt idx="1382">
                  <c:v>22</c:v>
                </c:pt>
                <c:pt idx="1383">
                  <c:v>22</c:v>
                </c:pt>
                <c:pt idx="1384">
                  <c:v>22</c:v>
                </c:pt>
                <c:pt idx="1385">
                  <c:v>22</c:v>
                </c:pt>
                <c:pt idx="1386">
                  <c:v>22</c:v>
                </c:pt>
                <c:pt idx="1387">
                  <c:v>22</c:v>
                </c:pt>
                <c:pt idx="1388">
                  <c:v>22</c:v>
                </c:pt>
                <c:pt idx="1389">
                  <c:v>22</c:v>
                </c:pt>
                <c:pt idx="1390">
                  <c:v>22</c:v>
                </c:pt>
                <c:pt idx="1391">
                  <c:v>22</c:v>
                </c:pt>
                <c:pt idx="1392">
                  <c:v>22</c:v>
                </c:pt>
                <c:pt idx="1393">
                  <c:v>22</c:v>
                </c:pt>
                <c:pt idx="1394">
                  <c:v>22</c:v>
                </c:pt>
                <c:pt idx="1395">
                  <c:v>22</c:v>
                </c:pt>
                <c:pt idx="1396">
                  <c:v>22</c:v>
                </c:pt>
                <c:pt idx="1397">
                  <c:v>22</c:v>
                </c:pt>
                <c:pt idx="1398">
                  <c:v>22</c:v>
                </c:pt>
                <c:pt idx="1399">
                  <c:v>22</c:v>
                </c:pt>
                <c:pt idx="1400">
                  <c:v>22</c:v>
                </c:pt>
                <c:pt idx="1401">
                  <c:v>22</c:v>
                </c:pt>
                <c:pt idx="1402">
                  <c:v>22</c:v>
                </c:pt>
                <c:pt idx="1403">
                  <c:v>22</c:v>
                </c:pt>
                <c:pt idx="1404">
                  <c:v>22</c:v>
                </c:pt>
                <c:pt idx="1405">
                  <c:v>22</c:v>
                </c:pt>
                <c:pt idx="1406">
                  <c:v>22</c:v>
                </c:pt>
                <c:pt idx="1407">
                  <c:v>22</c:v>
                </c:pt>
                <c:pt idx="1408">
                  <c:v>22</c:v>
                </c:pt>
                <c:pt idx="1409">
                  <c:v>22</c:v>
                </c:pt>
                <c:pt idx="1410">
                  <c:v>22</c:v>
                </c:pt>
                <c:pt idx="1411">
                  <c:v>22</c:v>
                </c:pt>
                <c:pt idx="1412">
                  <c:v>22</c:v>
                </c:pt>
                <c:pt idx="1413">
                  <c:v>22</c:v>
                </c:pt>
                <c:pt idx="1414">
                  <c:v>22</c:v>
                </c:pt>
                <c:pt idx="1415">
                  <c:v>22</c:v>
                </c:pt>
                <c:pt idx="1416">
                  <c:v>22</c:v>
                </c:pt>
                <c:pt idx="1417">
                  <c:v>22</c:v>
                </c:pt>
                <c:pt idx="1418">
                  <c:v>22</c:v>
                </c:pt>
                <c:pt idx="1419">
                  <c:v>21.8</c:v>
                </c:pt>
                <c:pt idx="1420">
                  <c:v>21.8</c:v>
                </c:pt>
                <c:pt idx="1421">
                  <c:v>21.8</c:v>
                </c:pt>
                <c:pt idx="1422">
                  <c:v>21.8</c:v>
                </c:pt>
                <c:pt idx="1423">
                  <c:v>21.8</c:v>
                </c:pt>
                <c:pt idx="1424">
                  <c:v>21.8</c:v>
                </c:pt>
                <c:pt idx="1425">
                  <c:v>21.8</c:v>
                </c:pt>
                <c:pt idx="1426">
                  <c:v>21.8</c:v>
                </c:pt>
                <c:pt idx="1427">
                  <c:v>21.8</c:v>
                </c:pt>
                <c:pt idx="1428">
                  <c:v>21.8</c:v>
                </c:pt>
                <c:pt idx="1429">
                  <c:v>21.8</c:v>
                </c:pt>
                <c:pt idx="1430">
                  <c:v>21.8</c:v>
                </c:pt>
                <c:pt idx="1431">
                  <c:v>21.8</c:v>
                </c:pt>
                <c:pt idx="1432">
                  <c:v>21.8</c:v>
                </c:pt>
                <c:pt idx="1433">
                  <c:v>21.8</c:v>
                </c:pt>
                <c:pt idx="1434">
                  <c:v>21.8</c:v>
                </c:pt>
                <c:pt idx="1435">
                  <c:v>21.8</c:v>
                </c:pt>
                <c:pt idx="1436">
                  <c:v>21.7</c:v>
                </c:pt>
                <c:pt idx="1437">
                  <c:v>21.7</c:v>
                </c:pt>
                <c:pt idx="1438">
                  <c:v>21.7</c:v>
                </c:pt>
                <c:pt idx="1439">
                  <c:v>21.7</c:v>
                </c:pt>
                <c:pt idx="1440">
                  <c:v>21.7</c:v>
                </c:pt>
                <c:pt idx="1441">
                  <c:v>21.7</c:v>
                </c:pt>
                <c:pt idx="1442">
                  <c:v>21.7</c:v>
                </c:pt>
                <c:pt idx="1443">
                  <c:v>21.7</c:v>
                </c:pt>
                <c:pt idx="1444">
                  <c:v>21.6</c:v>
                </c:pt>
                <c:pt idx="1445">
                  <c:v>21.6</c:v>
                </c:pt>
                <c:pt idx="1446">
                  <c:v>21.6</c:v>
                </c:pt>
                <c:pt idx="1447">
                  <c:v>21.6</c:v>
                </c:pt>
                <c:pt idx="1448">
                  <c:v>21.6</c:v>
                </c:pt>
                <c:pt idx="1449">
                  <c:v>21.6</c:v>
                </c:pt>
                <c:pt idx="1450">
                  <c:v>21.6</c:v>
                </c:pt>
                <c:pt idx="1451">
                  <c:v>21.6</c:v>
                </c:pt>
                <c:pt idx="1452">
                  <c:v>21.6</c:v>
                </c:pt>
                <c:pt idx="1453">
                  <c:v>21.6</c:v>
                </c:pt>
                <c:pt idx="1454">
                  <c:v>21.6</c:v>
                </c:pt>
                <c:pt idx="1455">
                  <c:v>21.6</c:v>
                </c:pt>
                <c:pt idx="1456">
                  <c:v>21.6</c:v>
                </c:pt>
                <c:pt idx="1457">
                  <c:v>21.6</c:v>
                </c:pt>
                <c:pt idx="1458">
                  <c:v>21.6</c:v>
                </c:pt>
                <c:pt idx="1459">
                  <c:v>21.6</c:v>
                </c:pt>
                <c:pt idx="1460">
                  <c:v>21.6</c:v>
                </c:pt>
                <c:pt idx="1461">
                  <c:v>21.6</c:v>
                </c:pt>
                <c:pt idx="1462">
                  <c:v>21.6</c:v>
                </c:pt>
                <c:pt idx="1463">
                  <c:v>21.6</c:v>
                </c:pt>
                <c:pt idx="1464">
                  <c:v>21.6</c:v>
                </c:pt>
                <c:pt idx="1465">
                  <c:v>21.6</c:v>
                </c:pt>
                <c:pt idx="1466">
                  <c:v>21.6</c:v>
                </c:pt>
                <c:pt idx="1467">
                  <c:v>21.6</c:v>
                </c:pt>
                <c:pt idx="1468">
                  <c:v>21.6</c:v>
                </c:pt>
                <c:pt idx="1469">
                  <c:v>21.6</c:v>
                </c:pt>
                <c:pt idx="1470">
                  <c:v>21.6</c:v>
                </c:pt>
                <c:pt idx="1471">
                  <c:v>21.6</c:v>
                </c:pt>
                <c:pt idx="1472">
                  <c:v>21.6</c:v>
                </c:pt>
                <c:pt idx="1473">
                  <c:v>21.6</c:v>
                </c:pt>
                <c:pt idx="1474">
                  <c:v>21.6</c:v>
                </c:pt>
                <c:pt idx="1475">
                  <c:v>21.6</c:v>
                </c:pt>
                <c:pt idx="1476">
                  <c:v>21.4</c:v>
                </c:pt>
                <c:pt idx="1477">
                  <c:v>21.4</c:v>
                </c:pt>
                <c:pt idx="1478">
                  <c:v>21.4</c:v>
                </c:pt>
                <c:pt idx="1479">
                  <c:v>21.4</c:v>
                </c:pt>
                <c:pt idx="1480">
                  <c:v>21.4</c:v>
                </c:pt>
                <c:pt idx="1481">
                  <c:v>21.4</c:v>
                </c:pt>
                <c:pt idx="1482">
                  <c:v>21.4</c:v>
                </c:pt>
                <c:pt idx="1483">
                  <c:v>21.4</c:v>
                </c:pt>
                <c:pt idx="1484">
                  <c:v>21.4</c:v>
                </c:pt>
                <c:pt idx="1485">
                  <c:v>21.4</c:v>
                </c:pt>
                <c:pt idx="1486">
                  <c:v>21.4</c:v>
                </c:pt>
                <c:pt idx="1487">
                  <c:v>21.4</c:v>
                </c:pt>
                <c:pt idx="1488">
                  <c:v>21.4</c:v>
                </c:pt>
                <c:pt idx="1489">
                  <c:v>21.4</c:v>
                </c:pt>
                <c:pt idx="1490">
                  <c:v>21.4</c:v>
                </c:pt>
                <c:pt idx="1491">
                  <c:v>21.4</c:v>
                </c:pt>
                <c:pt idx="1492">
                  <c:v>21.3</c:v>
                </c:pt>
                <c:pt idx="1493">
                  <c:v>21.3</c:v>
                </c:pt>
                <c:pt idx="1494">
                  <c:v>21.3</c:v>
                </c:pt>
                <c:pt idx="1495">
                  <c:v>21.3</c:v>
                </c:pt>
                <c:pt idx="1496">
                  <c:v>21.3</c:v>
                </c:pt>
                <c:pt idx="1497">
                  <c:v>21.3</c:v>
                </c:pt>
                <c:pt idx="1498">
                  <c:v>21.3</c:v>
                </c:pt>
                <c:pt idx="1499">
                  <c:v>21.3</c:v>
                </c:pt>
                <c:pt idx="1500">
                  <c:v>21.3</c:v>
                </c:pt>
                <c:pt idx="1501">
                  <c:v>21.3</c:v>
                </c:pt>
                <c:pt idx="1502">
                  <c:v>21.3</c:v>
                </c:pt>
                <c:pt idx="1503">
                  <c:v>21.3</c:v>
                </c:pt>
                <c:pt idx="1504">
                  <c:v>21.3</c:v>
                </c:pt>
                <c:pt idx="1505">
                  <c:v>21.3</c:v>
                </c:pt>
                <c:pt idx="1506">
                  <c:v>21.3</c:v>
                </c:pt>
                <c:pt idx="1507">
                  <c:v>21.3</c:v>
                </c:pt>
                <c:pt idx="1508">
                  <c:v>21.3</c:v>
                </c:pt>
                <c:pt idx="1509">
                  <c:v>21.3</c:v>
                </c:pt>
                <c:pt idx="1510">
                  <c:v>21.3</c:v>
                </c:pt>
                <c:pt idx="1511">
                  <c:v>21.3</c:v>
                </c:pt>
                <c:pt idx="1512">
                  <c:v>21.3</c:v>
                </c:pt>
                <c:pt idx="1513">
                  <c:v>21.3</c:v>
                </c:pt>
                <c:pt idx="1514">
                  <c:v>21.3</c:v>
                </c:pt>
                <c:pt idx="1515">
                  <c:v>21.3</c:v>
                </c:pt>
                <c:pt idx="1516">
                  <c:v>21.3</c:v>
                </c:pt>
                <c:pt idx="1517">
                  <c:v>21.3</c:v>
                </c:pt>
                <c:pt idx="1518">
                  <c:v>21.3</c:v>
                </c:pt>
                <c:pt idx="1519">
                  <c:v>21.3</c:v>
                </c:pt>
                <c:pt idx="1520">
                  <c:v>21.3</c:v>
                </c:pt>
                <c:pt idx="1521">
                  <c:v>21.3</c:v>
                </c:pt>
                <c:pt idx="1522">
                  <c:v>21.3</c:v>
                </c:pt>
                <c:pt idx="1523">
                  <c:v>21.1</c:v>
                </c:pt>
                <c:pt idx="1524">
                  <c:v>21.1</c:v>
                </c:pt>
                <c:pt idx="1525">
                  <c:v>21.1</c:v>
                </c:pt>
                <c:pt idx="1526">
                  <c:v>21.1</c:v>
                </c:pt>
                <c:pt idx="1527">
                  <c:v>21.1</c:v>
                </c:pt>
                <c:pt idx="1528">
                  <c:v>21.1</c:v>
                </c:pt>
                <c:pt idx="1529">
                  <c:v>21.1</c:v>
                </c:pt>
                <c:pt idx="1530">
                  <c:v>21.1</c:v>
                </c:pt>
                <c:pt idx="1531">
                  <c:v>21.1</c:v>
                </c:pt>
                <c:pt idx="1532">
                  <c:v>21.1</c:v>
                </c:pt>
                <c:pt idx="1533">
                  <c:v>21.1</c:v>
                </c:pt>
                <c:pt idx="1534">
                  <c:v>21.1</c:v>
                </c:pt>
                <c:pt idx="1535">
                  <c:v>21.1</c:v>
                </c:pt>
                <c:pt idx="1536">
                  <c:v>21.1</c:v>
                </c:pt>
                <c:pt idx="1537">
                  <c:v>21.1</c:v>
                </c:pt>
                <c:pt idx="1538">
                  <c:v>21.1</c:v>
                </c:pt>
                <c:pt idx="1539">
                  <c:v>21.1</c:v>
                </c:pt>
                <c:pt idx="1540">
                  <c:v>21</c:v>
                </c:pt>
                <c:pt idx="1541">
                  <c:v>21</c:v>
                </c:pt>
                <c:pt idx="1542">
                  <c:v>21</c:v>
                </c:pt>
                <c:pt idx="1543">
                  <c:v>21</c:v>
                </c:pt>
                <c:pt idx="1544">
                  <c:v>21</c:v>
                </c:pt>
                <c:pt idx="1545">
                  <c:v>21</c:v>
                </c:pt>
                <c:pt idx="1546">
                  <c:v>21</c:v>
                </c:pt>
                <c:pt idx="1547">
                  <c:v>21</c:v>
                </c:pt>
                <c:pt idx="1548">
                  <c:v>21</c:v>
                </c:pt>
                <c:pt idx="1549">
                  <c:v>21</c:v>
                </c:pt>
                <c:pt idx="1550">
                  <c:v>21</c:v>
                </c:pt>
                <c:pt idx="1551">
                  <c:v>21</c:v>
                </c:pt>
                <c:pt idx="1552">
                  <c:v>21</c:v>
                </c:pt>
                <c:pt idx="1553">
                  <c:v>21</c:v>
                </c:pt>
                <c:pt idx="1554">
                  <c:v>21</c:v>
                </c:pt>
                <c:pt idx="1555">
                  <c:v>21</c:v>
                </c:pt>
                <c:pt idx="1556">
                  <c:v>20.9</c:v>
                </c:pt>
                <c:pt idx="1557">
                  <c:v>20.9</c:v>
                </c:pt>
                <c:pt idx="1558">
                  <c:v>20.9</c:v>
                </c:pt>
                <c:pt idx="1559">
                  <c:v>20.9</c:v>
                </c:pt>
                <c:pt idx="1560">
                  <c:v>20.9</c:v>
                </c:pt>
                <c:pt idx="1561">
                  <c:v>20.9</c:v>
                </c:pt>
                <c:pt idx="1562">
                  <c:v>20.9</c:v>
                </c:pt>
                <c:pt idx="1563">
                  <c:v>20.9</c:v>
                </c:pt>
                <c:pt idx="1564">
                  <c:v>20.8</c:v>
                </c:pt>
                <c:pt idx="1565">
                  <c:v>20.8</c:v>
                </c:pt>
                <c:pt idx="1566">
                  <c:v>20.8</c:v>
                </c:pt>
                <c:pt idx="1567">
                  <c:v>20.8</c:v>
                </c:pt>
                <c:pt idx="1568">
                  <c:v>20.8</c:v>
                </c:pt>
                <c:pt idx="1569">
                  <c:v>20.8</c:v>
                </c:pt>
                <c:pt idx="1570">
                  <c:v>20.8</c:v>
                </c:pt>
                <c:pt idx="1571">
                  <c:v>20.8</c:v>
                </c:pt>
                <c:pt idx="1572">
                  <c:v>20.8</c:v>
                </c:pt>
                <c:pt idx="1573">
                  <c:v>20.7</c:v>
                </c:pt>
                <c:pt idx="1574">
                  <c:v>20.7</c:v>
                </c:pt>
                <c:pt idx="1575">
                  <c:v>20.7</c:v>
                </c:pt>
                <c:pt idx="1576">
                  <c:v>20.7</c:v>
                </c:pt>
                <c:pt idx="1577">
                  <c:v>20.7</c:v>
                </c:pt>
                <c:pt idx="1578">
                  <c:v>20.7</c:v>
                </c:pt>
                <c:pt idx="1579">
                  <c:v>20.7</c:v>
                </c:pt>
                <c:pt idx="1580">
                  <c:v>20.7</c:v>
                </c:pt>
                <c:pt idx="1581">
                  <c:v>20.7</c:v>
                </c:pt>
                <c:pt idx="1582">
                  <c:v>20.7</c:v>
                </c:pt>
                <c:pt idx="1583">
                  <c:v>20.7</c:v>
                </c:pt>
                <c:pt idx="1584">
                  <c:v>20.7</c:v>
                </c:pt>
                <c:pt idx="1585">
                  <c:v>20.7</c:v>
                </c:pt>
                <c:pt idx="1586">
                  <c:v>20.7</c:v>
                </c:pt>
                <c:pt idx="1587">
                  <c:v>20.7</c:v>
                </c:pt>
                <c:pt idx="1588">
                  <c:v>20.7</c:v>
                </c:pt>
                <c:pt idx="1589">
                  <c:v>20.6</c:v>
                </c:pt>
                <c:pt idx="1590">
                  <c:v>20.6</c:v>
                </c:pt>
                <c:pt idx="1591">
                  <c:v>20.6</c:v>
                </c:pt>
                <c:pt idx="1592">
                  <c:v>20.6</c:v>
                </c:pt>
                <c:pt idx="1593">
                  <c:v>20.6</c:v>
                </c:pt>
                <c:pt idx="1594">
                  <c:v>20.6</c:v>
                </c:pt>
                <c:pt idx="1595">
                  <c:v>20.6</c:v>
                </c:pt>
                <c:pt idx="1596">
                  <c:v>20.6</c:v>
                </c:pt>
                <c:pt idx="1597">
                  <c:v>20.6</c:v>
                </c:pt>
                <c:pt idx="1598">
                  <c:v>20.6</c:v>
                </c:pt>
                <c:pt idx="1599">
                  <c:v>20.6</c:v>
                </c:pt>
                <c:pt idx="1600">
                  <c:v>20.6</c:v>
                </c:pt>
                <c:pt idx="1601">
                  <c:v>20.6</c:v>
                </c:pt>
                <c:pt idx="1602">
                  <c:v>20.6</c:v>
                </c:pt>
                <c:pt idx="1603">
                  <c:v>20.6</c:v>
                </c:pt>
                <c:pt idx="1604">
                  <c:v>20.6</c:v>
                </c:pt>
                <c:pt idx="1605">
                  <c:v>20.6</c:v>
                </c:pt>
                <c:pt idx="1606">
                  <c:v>20.6</c:v>
                </c:pt>
                <c:pt idx="1607">
                  <c:v>20.6</c:v>
                </c:pt>
                <c:pt idx="1608">
                  <c:v>20.6</c:v>
                </c:pt>
                <c:pt idx="1609">
                  <c:v>20.6</c:v>
                </c:pt>
                <c:pt idx="1610">
                  <c:v>20.6</c:v>
                </c:pt>
                <c:pt idx="1611">
                  <c:v>20.6</c:v>
                </c:pt>
                <c:pt idx="1612">
                  <c:v>20.6</c:v>
                </c:pt>
                <c:pt idx="1613">
                  <c:v>20.5</c:v>
                </c:pt>
                <c:pt idx="1614">
                  <c:v>20.5</c:v>
                </c:pt>
                <c:pt idx="1615">
                  <c:v>20.5</c:v>
                </c:pt>
                <c:pt idx="1616">
                  <c:v>20.5</c:v>
                </c:pt>
                <c:pt idx="1617">
                  <c:v>20.5</c:v>
                </c:pt>
                <c:pt idx="1618">
                  <c:v>20.5</c:v>
                </c:pt>
                <c:pt idx="1619">
                  <c:v>20.5</c:v>
                </c:pt>
                <c:pt idx="1620">
                  <c:v>20.5</c:v>
                </c:pt>
                <c:pt idx="1621">
                  <c:v>20.5</c:v>
                </c:pt>
                <c:pt idx="1622">
                  <c:v>20.5</c:v>
                </c:pt>
                <c:pt idx="1623">
                  <c:v>20.5</c:v>
                </c:pt>
                <c:pt idx="1624">
                  <c:v>20.5</c:v>
                </c:pt>
                <c:pt idx="1625">
                  <c:v>20.5</c:v>
                </c:pt>
                <c:pt idx="1626">
                  <c:v>20.5</c:v>
                </c:pt>
                <c:pt idx="1627">
                  <c:v>20.5</c:v>
                </c:pt>
                <c:pt idx="1628">
                  <c:v>20.5</c:v>
                </c:pt>
                <c:pt idx="1629">
                  <c:v>20.5</c:v>
                </c:pt>
                <c:pt idx="1630">
                  <c:v>20.399999999999999</c:v>
                </c:pt>
                <c:pt idx="1631">
                  <c:v>20.399999999999999</c:v>
                </c:pt>
                <c:pt idx="1632">
                  <c:v>20.399999999999999</c:v>
                </c:pt>
                <c:pt idx="1633">
                  <c:v>20.399999999999999</c:v>
                </c:pt>
                <c:pt idx="1634">
                  <c:v>20.399999999999999</c:v>
                </c:pt>
                <c:pt idx="1635">
                  <c:v>20.399999999999999</c:v>
                </c:pt>
                <c:pt idx="1636">
                  <c:v>20.399999999999999</c:v>
                </c:pt>
                <c:pt idx="1637">
                  <c:v>20.399999999999999</c:v>
                </c:pt>
                <c:pt idx="1638">
                  <c:v>20.399999999999999</c:v>
                </c:pt>
                <c:pt idx="1639">
                  <c:v>20.399999999999999</c:v>
                </c:pt>
                <c:pt idx="1640">
                  <c:v>20.399999999999999</c:v>
                </c:pt>
                <c:pt idx="1641">
                  <c:v>20.399999999999999</c:v>
                </c:pt>
                <c:pt idx="1642">
                  <c:v>20.399999999999999</c:v>
                </c:pt>
                <c:pt idx="1643">
                  <c:v>20.399999999999999</c:v>
                </c:pt>
                <c:pt idx="1644">
                  <c:v>20.399999999999999</c:v>
                </c:pt>
                <c:pt idx="1645">
                  <c:v>20.399999999999999</c:v>
                </c:pt>
                <c:pt idx="1646">
                  <c:v>20.399999999999999</c:v>
                </c:pt>
                <c:pt idx="1647">
                  <c:v>20.399999999999999</c:v>
                </c:pt>
                <c:pt idx="1648">
                  <c:v>20.399999999999999</c:v>
                </c:pt>
                <c:pt idx="1649">
                  <c:v>20.399999999999999</c:v>
                </c:pt>
                <c:pt idx="1650">
                  <c:v>20.399999999999999</c:v>
                </c:pt>
                <c:pt idx="1651">
                  <c:v>20.399999999999999</c:v>
                </c:pt>
                <c:pt idx="1652">
                  <c:v>20.399999999999999</c:v>
                </c:pt>
                <c:pt idx="1653">
                  <c:v>20.399999999999999</c:v>
                </c:pt>
                <c:pt idx="1654">
                  <c:v>20.3</c:v>
                </c:pt>
                <c:pt idx="1655">
                  <c:v>20.3</c:v>
                </c:pt>
                <c:pt idx="1656">
                  <c:v>20.3</c:v>
                </c:pt>
                <c:pt idx="1657">
                  <c:v>20.3</c:v>
                </c:pt>
                <c:pt idx="1658">
                  <c:v>20.3</c:v>
                </c:pt>
                <c:pt idx="1659">
                  <c:v>20.3</c:v>
                </c:pt>
                <c:pt idx="1660">
                  <c:v>20.3</c:v>
                </c:pt>
                <c:pt idx="1661">
                  <c:v>20.3</c:v>
                </c:pt>
                <c:pt idx="1662">
                  <c:v>20.3</c:v>
                </c:pt>
                <c:pt idx="1663">
                  <c:v>20.2</c:v>
                </c:pt>
                <c:pt idx="1664">
                  <c:v>20.2</c:v>
                </c:pt>
                <c:pt idx="1665">
                  <c:v>20.2</c:v>
                </c:pt>
                <c:pt idx="1666">
                  <c:v>20.2</c:v>
                </c:pt>
                <c:pt idx="1667">
                  <c:v>20.2</c:v>
                </c:pt>
                <c:pt idx="1668">
                  <c:v>20.2</c:v>
                </c:pt>
                <c:pt idx="1669">
                  <c:v>20.2</c:v>
                </c:pt>
                <c:pt idx="1670">
                  <c:v>20.2</c:v>
                </c:pt>
                <c:pt idx="1671">
                  <c:v>20.2</c:v>
                </c:pt>
                <c:pt idx="1672">
                  <c:v>20.2</c:v>
                </c:pt>
                <c:pt idx="1673">
                  <c:v>20.2</c:v>
                </c:pt>
                <c:pt idx="1674">
                  <c:v>20.2</c:v>
                </c:pt>
                <c:pt idx="1675">
                  <c:v>20.2</c:v>
                </c:pt>
                <c:pt idx="1676">
                  <c:v>20.2</c:v>
                </c:pt>
                <c:pt idx="1677">
                  <c:v>20.2</c:v>
                </c:pt>
                <c:pt idx="1678">
                  <c:v>20.2</c:v>
                </c:pt>
                <c:pt idx="1679">
                  <c:v>20.100000000000001</c:v>
                </c:pt>
                <c:pt idx="1680">
                  <c:v>20.100000000000001</c:v>
                </c:pt>
                <c:pt idx="1681">
                  <c:v>20.100000000000001</c:v>
                </c:pt>
                <c:pt idx="1682">
                  <c:v>20.100000000000001</c:v>
                </c:pt>
                <c:pt idx="1683">
                  <c:v>20.100000000000001</c:v>
                </c:pt>
                <c:pt idx="1684">
                  <c:v>20.100000000000001</c:v>
                </c:pt>
                <c:pt idx="1685">
                  <c:v>20.100000000000001</c:v>
                </c:pt>
                <c:pt idx="1686">
                  <c:v>20.100000000000001</c:v>
                </c:pt>
                <c:pt idx="1687">
                  <c:v>20.100000000000001</c:v>
                </c:pt>
                <c:pt idx="1688">
                  <c:v>20.100000000000001</c:v>
                </c:pt>
                <c:pt idx="1689">
                  <c:v>20.100000000000001</c:v>
                </c:pt>
                <c:pt idx="1690">
                  <c:v>20.100000000000001</c:v>
                </c:pt>
                <c:pt idx="1691">
                  <c:v>20.100000000000001</c:v>
                </c:pt>
                <c:pt idx="1692">
                  <c:v>20.100000000000001</c:v>
                </c:pt>
                <c:pt idx="1693">
                  <c:v>20.100000000000001</c:v>
                </c:pt>
                <c:pt idx="1694">
                  <c:v>20.100000000000001</c:v>
                </c:pt>
                <c:pt idx="1695">
                  <c:v>20.100000000000001</c:v>
                </c:pt>
                <c:pt idx="1696">
                  <c:v>20.100000000000001</c:v>
                </c:pt>
                <c:pt idx="1697">
                  <c:v>20.100000000000001</c:v>
                </c:pt>
                <c:pt idx="1698">
                  <c:v>20.100000000000001</c:v>
                </c:pt>
                <c:pt idx="1699">
                  <c:v>20.100000000000001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ex3_25_envTemp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Sheet1!$D$2:$D$1964</c:f>
              <c:numCache>
                <c:formatCode>General</c:formatCode>
                <c:ptCount val="1963"/>
                <c:pt idx="0">
                  <c:v>25.2</c:v>
                </c:pt>
                <c:pt idx="1">
                  <c:v>25.2</c:v>
                </c:pt>
                <c:pt idx="2">
                  <c:v>25.2</c:v>
                </c:pt>
                <c:pt idx="3">
                  <c:v>25.2</c:v>
                </c:pt>
                <c:pt idx="4">
                  <c:v>25.2</c:v>
                </c:pt>
                <c:pt idx="5">
                  <c:v>25.2</c:v>
                </c:pt>
                <c:pt idx="6">
                  <c:v>25.2</c:v>
                </c:pt>
                <c:pt idx="7">
                  <c:v>25.2</c:v>
                </c:pt>
                <c:pt idx="8">
                  <c:v>25.2</c:v>
                </c:pt>
                <c:pt idx="9">
                  <c:v>25.2</c:v>
                </c:pt>
                <c:pt idx="10">
                  <c:v>25.2</c:v>
                </c:pt>
                <c:pt idx="11">
                  <c:v>25.2</c:v>
                </c:pt>
                <c:pt idx="12">
                  <c:v>25.2</c:v>
                </c:pt>
                <c:pt idx="13">
                  <c:v>25.2</c:v>
                </c:pt>
                <c:pt idx="14">
                  <c:v>25.2</c:v>
                </c:pt>
                <c:pt idx="15">
                  <c:v>25.2</c:v>
                </c:pt>
                <c:pt idx="16">
                  <c:v>24.8</c:v>
                </c:pt>
                <c:pt idx="17">
                  <c:v>24.8</c:v>
                </c:pt>
                <c:pt idx="18">
                  <c:v>24.8</c:v>
                </c:pt>
                <c:pt idx="19">
                  <c:v>24.8</c:v>
                </c:pt>
                <c:pt idx="20">
                  <c:v>24.8</c:v>
                </c:pt>
                <c:pt idx="21">
                  <c:v>24.8</c:v>
                </c:pt>
                <c:pt idx="22">
                  <c:v>24.8</c:v>
                </c:pt>
                <c:pt idx="23">
                  <c:v>24.8</c:v>
                </c:pt>
                <c:pt idx="24">
                  <c:v>24.7</c:v>
                </c:pt>
                <c:pt idx="25">
                  <c:v>24.7</c:v>
                </c:pt>
                <c:pt idx="26">
                  <c:v>24.7</c:v>
                </c:pt>
                <c:pt idx="27">
                  <c:v>24.7</c:v>
                </c:pt>
                <c:pt idx="28">
                  <c:v>24.7</c:v>
                </c:pt>
                <c:pt idx="29">
                  <c:v>24.7</c:v>
                </c:pt>
                <c:pt idx="30">
                  <c:v>24.7</c:v>
                </c:pt>
                <c:pt idx="31">
                  <c:v>24.7</c:v>
                </c:pt>
                <c:pt idx="32">
                  <c:v>24.5</c:v>
                </c:pt>
                <c:pt idx="33">
                  <c:v>24.5</c:v>
                </c:pt>
                <c:pt idx="34">
                  <c:v>24.5</c:v>
                </c:pt>
                <c:pt idx="35">
                  <c:v>24.5</c:v>
                </c:pt>
                <c:pt idx="36">
                  <c:v>24.5</c:v>
                </c:pt>
                <c:pt idx="37">
                  <c:v>24.5</c:v>
                </c:pt>
                <c:pt idx="38">
                  <c:v>24.5</c:v>
                </c:pt>
                <c:pt idx="39">
                  <c:v>24.5</c:v>
                </c:pt>
                <c:pt idx="40">
                  <c:v>24.3</c:v>
                </c:pt>
                <c:pt idx="41">
                  <c:v>24.3</c:v>
                </c:pt>
                <c:pt idx="42">
                  <c:v>24.3</c:v>
                </c:pt>
                <c:pt idx="43">
                  <c:v>24.3</c:v>
                </c:pt>
                <c:pt idx="44">
                  <c:v>24.3</c:v>
                </c:pt>
                <c:pt idx="45">
                  <c:v>24.3</c:v>
                </c:pt>
                <c:pt idx="46">
                  <c:v>24.3</c:v>
                </c:pt>
                <c:pt idx="47">
                  <c:v>24.3</c:v>
                </c:pt>
                <c:pt idx="48">
                  <c:v>24.2</c:v>
                </c:pt>
                <c:pt idx="49">
                  <c:v>24.2</c:v>
                </c:pt>
                <c:pt idx="50">
                  <c:v>24.2</c:v>
                </c:pt>
                <c:pt idx="51">
                  <c:v>24.2</c:v>
                </c:pt>
                <c:pt idx="52">
                  <c:v>24.2</c:v>
                </c:pt>
                <c:pt idx="53">
                  <c:v>24.2</c:v>
                </c:pt>
                <c:pt idx="54">
                  <c:v>24.2</c:v>
                </c:pt>
                <c:pt idx="55">
                  <c:v>24.2</c:v>
                </c:pt>
                <c:pt idx="56">
                  <c:v>24.2</c:v>
                </c:pt>
                <c:pt idx="57">
                  <c:v>24.1</c:v>
                </c:pt>
                <c:pt idx="58">
                  <c:v>24.1</c:v>
                </c:pt>
                <c:pt idx="59">
                  <c:v>24.1</c:v>
                </c:pt>
                <c:pt idx="60">
                  <c:v>24.1</c:v>
                </c:pt>
                <c:pt idx="61">
                  <c:v>24.1</c:v>
                </c:pt>
                <c:pt idx="62">
                  <c:v>24.1</c:v>
                </c:pt>
                <c:pt idx="63">
                  <c:v>24.1</c:v>
                </c:pt>
                <c:pt idx="64">
                  <c:v>24.1</c:v>
                </c:pt>
                <c:pt idx="65">
                  <c:v>24.1</c:v>
                </c:pt>
                <c:pt idx="66">
                  <c:v>24.1</c:v>
                </c:pt>
                <c:pt idx="67">
                  <c:v>24.1</c:v>
                </c:pt>
                <c:pt idx="68">
                  <c:v>24.1</c:v>
                </c:pt>
                <c:pt idx="69">
                  <c:v>24.1</c:v>
                </c:pt>
                <c:pt idx="70">
                  <c:v>24.1</c:v>
                </c:pt>
                <c:pt idx="71">
                  <c:v>24.1</c:v>
                </c:pt>
                <c:pt idx="72">
                  <c:v>24.1</c:v>
                </c:pt>
                <c:pt idx="73">
                  <c:v>24.3</c:v>
                </c:pt>
                <c:pt idx="74">
                  <c:v>24.3</c:v>
                </c:pt>
                <c:pt idx="75">
                  <c:v>24.3</c:v>
                </c:pt>
                <c:pt idx="76">
                  <c:v>24.3</c:v>
                </c:pt>
                <c:pt idx="77">
                  <c:v>24.3</c:v>
                </c:pt>
                <c:pt idx="78">
                  <c:v>24.3</c:v>
                </c:pt>
                <c:pt idx="79">
                  <c:v>24.3</c:v>
                </c:pt>
                <c:pt idx="80">
                  <c:v>24.3</c:v>
                </c:pt>
                <c:pt idx="81">
                  <c:v>24.5</c:v>
                </c:pt>
                <c:pt idx="82">
                  <c:v>24.5</c:v>
                </c:pt>
                <c:pt idx="83">
                  <c:v>24.5</c:v>
                </c:pt>
                <c:pt idx="84">
                  <c:v>24.5</c:v>
                </c:pt>
                <c:pt idx="85">
                  <c:v>24.5</c:v>
                </c:pt>
                <c:pt idx="86">
                  <c:v>24.5</c:v>
                </c:pt>
                <c:pt idx="87">
                  <c:v>24.5</c:v>
                </c:pt>
                <c:pt idx="88">
                  <c:v>24.5</c:v>
                </c:pt>
                <c:pt idx="89">
                  <c:v>24.9</c:v>
                </c:pt>
                <c:pt idx="90">
                  <c:v>24.9</c:v>
                </c:pt>
                <c:pt idx="91">
                  <c:v>24.9</c:v>
                </c:pt>
                <c:pt idx="92">
                  <c:v>24.9</c:v>
                </c:pt>
                <c:pt idx="93">
                  <c:v>24.9</c:v>
                </c:pt>
                <c:pt idx="94">
                  <c:v>24.9</c:v>
                </c:pt>
                <c:pt idx="95">
                  <c:v>24.9</c:v>
                </c:pt>
                <c:pt idx="96">
                  <c:v>24.9</c:v>
                </c:pt>
                <c:pt idx="97">
                  <c:v>24.9</c:v>
                </c:pt>
                <c:pt idx="98">
                  <c:v>25.4</c:v>
                </c:pt>
                <c:pt idx="99">
                  <c:v>25.4</c:v>
                </c:pt>
                <c:pt idx="100">
                  <c:v>25.4</c:v>
                </c:pt>
                <c:pt idx="101">
                  <c:v>25.4</c:v>
                </c:pt>
                <c:pt idx="102">
                  <c:v>25.4</c:v>
                </c:pt>
                <c:pt idx="103">
                  <c:v>25.4</c:v>
                </c:pt>
                <c:pt idx="104">
                  <c:v>25.4</c:v>
                </c:pt>
                <c:pt idx="105">
                  <c:v>25.4</c:v>
                </c:pt>
                <c:pt idx="106">
                  <c:v>25.9</c:v>
                </c:pt>
                <c:pt idx="107">
                  <c:v>25.9</c:v>
                </c:pt>
                <c:pt idx="108">
                  <c:v>25.9</c:v>
                </c:pt>
                <c:pt idx="109">
                  <c:v>25.9</c:v>
                </c:pt>
                <c:pt idx="110">
                  <c:v>25.9</c:v>
                </c:pt>
                <c:pt idx="111">
                  <c:v>25.9</c:v>
                </c:pt>
                <c:pt idx="112">
                  <c:v>25.9</c:v>
                </c:pt>
                <c:pt idx="113">
                  <c:v>25.9</c:v>
                </c:pt>
                <c:pt idx="114">
                  <c:v>26.6</c:v>
                </c:pt>
                <c:pt idx="115">
                  <c:v>26.6</c:v>
                </c:pt>
                <c:pt idx="116">
                  <c:v>26.6</c:v>
                </c:pt>
                <c:pt idx="117">
                  <c:v>26.6</c:v>
                </c:pt>
                <c:pt idx="118">
                  <c:v>26.6</c:v>
                </c:pt>
                <c:pt idx="119">
                  <c:v>26.6</c:v>
                </c:pt>
                <c:pt idx="120">
                  <c:v>26.6</c:v>
                </c:pt>
                <c:pt idx="121">
                  <c:v>26.6</c:v>
                </c:pt>
                <c:pt idx="122">
                  <c:v>27.1</c:v>
                </c:pt>
                <c:pt idx="123">
                  <c:v>27.1</c:v>
                </c:pt>
                <c:pt idx="124">
                  <c:v>27.1</c:v>
                </c:pt>
                <c:pt idx="125">
                  <c:v>27.1</c:v>
                </c:pt>
                <c:pt idx="126">
                  <c:v>27.1</c:v>
                </c:pt>
                <c:pt idx="127">
                  <c:v>27.1</c:v>
                </c:pt>
                <c:pt idx="128">
                  <c:v>27.1</c:v>
                </c:pt>
                <c:pt idx="129">
                  <c:v>27.1</c:v>
                </c:pt>
                <c:pt idx="130">
                  <c:v>27.5</c:v>
                </c:pt>
                <c:pt idx="131">
                  <c:v>27.5</c:v>
                </c:pt>
                <c:pt idx="132">
                  <c:v>27.5</c:v>
                </c:pt>
                <c:pt idx="133">
                  <c:v>27.5</c:v>
                </c:pt>
                <c:pt idx="134">
                  <c:v>27.5</c:v>
                </c:pt>
                <c:pt idx="135">
                  <c:v>27.5</c:v>
                </c:pt>
                <c:pt idx="136">
                  <c:v>27.5</c:v>
                </c:pt>
                <c:pt idx="137">
                  <c:v>27.5</c:v>
                </c:pt>
                <c:pt idx="138">
                  <c:v>27.8</c:v>
                </c:pt>
                <c:pt idx="139">
                  <c:v>27.8</c:v>
                </c:pt>
                <c:pt idx="140">
                  <c:v>27.8</c:v>
                </c:pt>
                <c:pt idx="141">
                  <c:v>27.8</c:v>
                </c:pt>
                <c:pt idx="142">
                  <c:v>27.8</c:v>
                </c:pt>
                <c:pt idx="143">
                  <c:v>27.8</c:v>
                </c:pt>
                <c:pt idx="144">
                  <c:v>27.8</c:v>
                </c:pt>
                <c:pt idx="145">
                  <c:v>27.8</c:v>
                </c:pt>
                <c:pt idx="146">
                  <c:v>27.8</c:v>
                </c:pt>
                <c:pt idx="147">
                  <c:v>28.1</c:v>
                </c:pt>
                <c:pt idx="148">
                  <c:v>28.1</c:v>
                </c:pt>
                <c:pt idx="149">
                  <c:v>28.1</c:v>
                </c:pt>
                <c:pt idx="150">
                  <c:v>28.1</c:v>
                </c:pt>
                <c:pt idx="151">
                  <c:v>28.1</c:v>
                </c:pt>
                <c:pt idx="152">
                  <c:v>28.1</c:v>
                </c:pt>
                <c:pt idx="153">
                  <c:v>28.1</c:v>
                </c:pt>
                <c:pt idx="154">
                  <c:v>28.1</c:v>
                </c:pt>
                <c:pt idx="155">
                  <c:v>28.2</c:v>
                </c:pt>
                <c:pt idx="156">
                  <c:v>28.2</c:v>
                </c:pt>
                <c:pt idx="157">
                  <c:v>28.2</c:v>
                </c:pt>
                <c:pt idx="158">
                  <c:v>28.2</c:v>
                </c:pt>
                <c:pt idx="159">
                  <c:v>28.2</c:v>
                </c:pt>
                <c:pt idx="160">
                  <c:v>28.2</c:v>
                </c:pt>
                <c:pt idx="161">
                  <c:v>28.2</c:v>
                </c:pt>
                <c:pt idx="162">
                  <c:v>28.2</c:v>
                </c:pt>
                <c:pt idx="163">
                  <c:v>28.4</c:v>
                </c:pt>
                <c:pt idx="164">
                  <c:v>28.4</c:v>
                </c:pt>
                <c:pt idx="165">
                  <c:v>28.4</c:v>
                </c:pt>
                <c:pt idx="166">
                  <c:v>28.4</c:v>
                </c:pt>
                <c:pt idx="167">
                  <c:v>28.4</c:v>
                </c:pt>
                <c:pt idx="168">
                  <c:v>28.4</c:v>
                </c:pt>
                <c:pt idx="169">
                  <c:v>28.4</c:v>
                </c:pt>
                <c:pt idx="170">
                  <c:v>28.4</c:v>
                </c:pt>
                <c:pt idx="171">
                  <c:v>28.4</c:v>
                </c:pt>
                <c:pt idx="172">
                  <c:v>28.4</c:v>
                </c:pt>
                <c:pt idx="173">
                  <c:v>28.4</c:v>
                </c:pt>
                <c:pt idx="174">
                  <c:v>28.4</c:v>
                </c:pt>
                <c:pt idx="175">
                  <c:v>28.4</c:v>
                </c:pt>
                <c:pt idx="176">
                  <c:v>28.4</c:v>
                </c:pt>
                <c:pt idx="177">
                  <c:v>28.4</c:v>
                </c:pt>
                <c:pt idx="178">
                  <c:v>28.4</c:v>
                </c:pt>
                <c:pt idx="179">
                  <c:v>28.2</c:v>
                </c:pt>
                <c:pt idx="180">
                  <c:v>28.2</c:v>
                </c:pt>
                <c:pt idx="181">
                  <c:v>28.2</c:v>
                </c:pt>
                <c:pt idx="182">
                  <c:v>28.2</c:v>
                </c:pt>
                <c:pt idx="183">
                  <c:v>28.2</c:v>
                </c:pt>
                <c:pt idx="184">
                  <c:v>28.2</c:v>
                </c:pt>
                <c:pt idx="185">
                  <c:v>28.2</c:v>
                </c:pt>
                <c:pt idx="186">
                  <c:v>28.2</c:v>
                </c:pt>
                <c:pt idx="187">
                  <c:v>28.2</c:v>
                </c:pt>
                <c:pt idx="188">
                  <c:v>28</c:v>
                </c:pt>
                <c:pt idx="189">
                  <c:v>28</c:v>
                </c:pt>
                <c:pt idx="190">
                  <c:v>28</c:v>
                </c:pt>
                <c:pt idx="191">
                  <c:v>28</c:v>
                </c:pt>
                <c:pt idx="192">
                  <c:v>28</c:v>
                </c:pt>
                <c:pt idx="193">
                  <c:v>28</c:v>
                </c:pt>
                <c:pt idx="194">
                  <c:v>28</c:v>
                </c:pt>
                <c:pt idx="195">
                  <c:v>28</c:v>
                </c:pt>
                <c:pt idx="196">
                  <c:v>27.9</c:v>
                </c:pt>
                <c:pt idx="197">
                  <c:v>27.9</c:v>
                </c:pt>
                <c:pt idx="198">
                  <c:v>27.9</c:v>
                </c:pt>
                <c:pt idx="199">
                  <c:v>27.9</c:v>
                </c:pt>
                <c:pt idx="200">
                  <c:v>27.9</c:v>
                </c:pt>
                <c:pt idx="201">
                  <c:v>27.9</c:v>
                </c:pt>
                <c:pt idx="202">
                  <c:v>27.9</c:v>
                </c:pt>
                <c:pt idx="203">
                  <c:v>27.9</c:v>
                </c:pt>
                <c:pt idx="204">
                  <c:v>27.7</c:v>
                </c:pt>
                <c:pt idx="205">
                  <c:v>27.7</c:v>
                </c:pt>
                <c:pt idx="206">
                  <c:v>27.7</c:v>
                </c:pt>
                <c:pt idx="207">
                  <c:v>27.7</c:v>
                </c:pt>
                <c:pt idx="208">
                  <c:v>27.7</c:v>
                </c:pt>
                <c:pt idx="209">
                  <c:v>27.7</c:v>
                </c:pt>
                <c:pt idx="210">
                  <c:v>27.7</c:v>
                </c:pt>
                <c:pt idx="211">
                  <c:v>27.7</c:v>
                </c:pt>
                <c:pt idx="212">
                  <c:v>27.5</c:v>
                </c:pt>
                <c:pt idx="213">
                  <c:v>27.5</c:v>
                </c:pt>
                <c:pt idx="214">
                  <c:v>27.5</c:v>
                </c:pt>
                <c:pt idx="215">
                  <c:v>27.5</c:v>
                </c:pt>
                <c:pt idx="216">
                  <c:v>27.5</c:v>
                </c:pt>
                <c:pt idx="217">
                  <c:v>27.5</c:v>
                </c:pt>
                <c:pt idx="218">
                  <c:v>27.5</c:v>
                </c:pt>
                <c:pt idx="219">
                  <c:v>27.5</c:v>
                </c:pt>
                <c:pt idx="220">
                  <c:v>27.3</c:v>
                </c:pt>
                <c:pt idx="221">
                  <c:v>27.3</c:v>
                </c:pt>
                <c:pt idx="222">
                  <c:v>27.3</c:v>
                </c:pt>
                <c:pt idx="223">
                  <c:v>27.3</c:v>
                </c:pt>
                <c:pt idx="224">
                  <c:v>27.3</c:v>
                </c:pt>
                <c:pt idx="225">
                  <c:v>27.3</c:v>
                </c:pt>
                <c:pt idx="226">
                  <c:v>27.3</c:v>
                </c:pt>
                <c:pt idx="227">
                  <c:v>27.3</c:v>
                </c:pt>
                <c:pt idx="228">
                  <c:v>27.3</c:v>
                </c:pt>
                <c:pt idx="229">
                  <c:v>27.1</c:v>
                </c:pt>
                <c:pt idx="230">
                  <c:v>27.1</c:v>
                </c:pt>
                <c:pt idx="231">
                  <c:v>27.1</c:v>
                </c:pt>
                <c:pt idx="232">
                  <c:v>27.1</c:v>
                </c:pt>
                <c:pt idx="233">
                  <c:v>27.1</c:v>
                </c:pt>
                <c:pt idx="234">
                  <c:v>27.1</c:v>
                </c:pt>
                <c:pt idx="235">
                  <c:v>27.1</c:v>
                </c:pt>
                <c:pt idx="236">
                  <c:v>27.1</c:v>
                </c:pt>
                <c:pt idx="237">
                  <c:v>26.8</c:v>
                </c:pt>
                <c:pt idx="238">
                  <c:v>26.8</c:v>
                </c:pt>
                <c:pt idx="239">
                  <c:v>26.8</c:v>
                </c:pt>
                <c:pt idx="240">
                  <c:v>26.8</c:v>
                </c:pt>
                <c:pt idx="241">
                  <c:v>26.8</c:v>
                </c:pt>
                <c:pt idx="242">
                  <c:v>26.8</c:v>
                </c:pt>
                <c:pt idx="243">
                  <c:v>26.8</c:v>
                </c:pt>
                <c:pt idx="244">
                  <c:v>26.8</c:v>
                </c:pt>
                <c:pt idx="245">
                  <c:v>26.7</c:v>
                </c:pt>
                <c:pt idx="246">
                  <c:v>26.7</c:v>
                </c:pt>
                <c:pt idx="247">
                  <c:v>26.7</c:v>
                </c:pt>
                <c:pt idx="248">
                  <c:v>26.7</c:v>
                </c:pt>
                <c:pt idx="249">
                  <c:v>26.7</c:v>
                </c:pt>
                <c:pt idx="250">
                  <c:v>26.7</c:v>
                </c:pt>
                <c:pt idx="251">
                  <c:v>26.7</c:v>
                </c:pt>
                <c:pt idx="252">
                  <c:v>26.7</c:v>
                </c:pt>
                <c:pt idx="253">
                  <c:v>26.5</c:v>
                </c:pt>
                <c:pt idx="254">
                  <c:v>26.5</c:v>
                </c:pt>
                <c:pt idx="255">
                  <c:v>26.5</c:v>
                </c:pt>
                <c:pt idx="256">
                  <c:v>26.5</c:v>
                </c:pt>
                <c:pt idx="257">
                  <c:v>26.5</c:v>
                </c:pt>
                <c:pt idx="258">
                  <c:v>26.5</c:v>
                </c:pt>
                <c:pt idx="259">
                  <c:v>26.5</c:v>
                </c:pt>
                <c:pt idx="260">
                  <c:v>26.5</c:v>
                </c:pt>
                <c:pt idx="261">
                  <c:v>26.3</c:v>
                </c:pt>
                <c:pt idx="262">
                  <c:v>26.3</c:v>
                </c:pt>
                <c:pt idx="263">
                  <c:v>26.3</c:v>
                </c:pt>
                <c:pt idx="264">
                  <c:v>26.3</c:v>
                </c:pt>
                <c:pt idx="265">
                  <c:v>26.3</c:v>
                </c:pt>
                <c:pt idx="266">
                  <c:v>26.3</c:v>
                </c:pt>
                <c:pt idx="267">
                  <c:v>26.3</c:v>
                </c:pt>
                <c:pt idx="268">
                  <c:v>26.3</c:v>
                </c:pt>
                <c:pt idx="269">
                  <c:v>26.1</c:v>
                </c:pt>
                <c:pt idx="270">
                  <c:v>26.1</c:v>
                </c:pt>
                <c:pt idx="271">
                  <c:v>26.1</c:v>
                </c:pt>
                <c:pt idx="272">
                  <c:v>26.1</c:v>
                </c:pt>
                <c:pt idx="273">
                  <c:v>26.1</c:v>
                </c:pt>
                <c:pt idx="274">
                  <c:v>26.1</c:v>
                </c:pt>
                <c:pt idx="275">
                  <c:v>26.1</c:v>
                </c:pt>
                <c:pt idx="276">
                  <c:v>26.1</c:v>
                </c:pt>
                <c:pt idx="277">
                  <c:v>26.1</c:v>
                </c:pt>
                <c:pt idx="278">
                  <c:v>25.9</c:v>
                </c:pt>
                <c:pt idx="279">
                  <c:v>25.9</c:v>
                </c:pt>
                <c:pt idx="280">
                  <c:v>25.9</c:v>
                </c:pt>
                <c:pt idx="281">
                  <c:v>25.9</c:v>
                </c:pt>
                <c:pt idx="282">
                  <c:v>25.9</c:v>
                </c:pt>
                <c:pt idx="283">
                  <c:v>25.9</c:v>
                </c:pt>
                <c:pt idx="284">
                  <c:v>25.9</c:v>
                </c:pt>
                <c:pt idx="285">
                  <c:v>25.9</c:v>
                </c:pt>
                <c:pt idx="286">
                  <c:v>25.8</c:v>
                </c:pt>
                <c:pt idx="287">
                  <c:v>25.8</c:v>
                </c:pt>
                <c:pt idx="288">
                  <c:v>25.8</c:v>
                </c:pt>
                <c:pt idx="289">
                  <c:v>25.8</c:v>
                </c:pt>
                <c:pt idx="290">
                  <c:v>25.8</c:v>
                </c:pt>
                <c:pt idx="291">
                  <c:v>25.8</c:v>
                </c:pt>
                <c:pt idx="292">
                  <c:v>25.8</c:v>
                </c:pt>
                <c:pt idx="293">
                  <c:v>25.8</c:v>
                </c:pt>
                <c:pt idx="294">
                  <c:v>25.7</c:v>
                </c:pt>
                <c:pt idx="295">
                  <c:v>25.7</c:v>
                </c:pt>
                <c:pt idx="296">
                  <c:v>25.7</c:v>
                </c:pt>
                <c:pt idx="297">
                  <c:v>25.7</c:v>
                </c:pt>
                <c:pt idx="298">
                  <c:v>25.7</c:v>
                </c:pt>
                <c:pt idx="299">
                  <c:v>25.7</c:v>
                </c:pt>
                <c:pt idx="300">
                  <c:v>25.7</c:v>
                </c:pt>
                <c:pt idx="301">
                  <c:v>25.7</c:v>
                </c:pt>
                <c:pt idx="302">
                  <c:v>25.5</c:v>
                </c:pt>
                <c:pt idx="303">
                  <c:v>25.5</c:v>
                </c:pt>
                <c:pt idx="304">
                  <c:v>25.5</c:v>
                </c:pt>
                <c:pt idx="305">
                  <c:v>25.5</c:v>
                </c:pt>
                <c:pt idx="306">
                  <c:v>25.5</c:v>
                </c:pt>
                <c:pt idx="307">
                  <c:v>25.5</c:v>
                </c:pt>
                <c:pt idx="308">
                  <c:v>25.5</c:v>
                </c:pt>
                <c:pt idx="309">
                  <c:v>25.5</c:v>
                </c:pt>
                <c:pt idx="310">
                  <c:v>25.4</c:v>
                </c:pt>
                <c:pt idx="311">
                  <c:v>25.4</c:v>
                </c:pt>
                <c:pt idx="312">
                  <c:v>25.4</c:v>
                </c:pt>
                <c:pt idx="313">
                  <c:v>25.4</c:v>
                </c:pt>
                <c:pt idx="314">
                  <c:v>25.4</c:v>
                </c:pt>
                <c:pt idx="315">
                  <c:v>25.4</c:v>
                </c:pt>
                <c:pt idx="316">
                  <c:v>25.4</c:v>
                </c:pt>
                <c:pt idx="317">
                  <c:v>25.4</c:v>
                </c:pt>
                <c:pt idx="318">
                  <c:v>25.4</c:v>
                </c:pt>
                <c:pt idx="319">
                  <c:v>25.3</c:v>
                </c:pt>
                <c:pt idx="320">
                  <c:v>25.3</c:v>
                </c:pt>
                <c:pt idx="321">
                  <c:v>25.3</c:v>
                </c:pt>
                <c:pt idx="322">
                  <c:v>25.3</c:v>
                </c:pt>
                <c:pt idx="323">
                  <c:v>25.3</c:v>
                </c:pt>
                <c:pt idx="324">
                  <c:v>25.3</c:v>
                </c:pt>
                <c:pt idx="325">
                  <c:v>25.3</c:v>
                </c:pt>
                <c:pt idx="326">
                  <c:v>25.3</c:v>
                </c:pt>
                <c:pt idx="327">
                  <c:v>25.2</c:v>
                </c:pt>
                <c:pt idx="328">
                  <c:v>25.2</c:v>
                </c:pt>
                <c:pt idx="329">
                  <c:v>25.2</c:v>
                </c:pt>
                <c:pt idx="330">
                  <c:v>25.2</c:v>
                </c:pt>
                <c:pt idx="331">
                  <c:v>25.2</c:v>
                </c:pt>
                <c:pt idx="332">
                  <c:v>25.2</c:v>
                </c:pt>
                <c:pt idx="333">
                  <c:v>25.2</c:v>
                </c:pt>
                <c:pt idx="334">
                  <c:v>25.2</c:v>
                </c:pt>
                <c:pt idx="335">
                  <c:v>25.1</c:v>
                </c:pt>
                <c:pt idx="336">
                  <c:v>25.1</c:v>
                </c:pt>
                <c:pt idx="337">
                  <c:v>25.1</c:v>
                </c:pt>
                <c:pt idx="338">
                  <c:v>25.1</c:v>
                </c:pt>
                <c:pt idx="339">
                  <c:v>25.1</c:v>
                </c:pt>
                <c:pt idx="340">
                  <c:v>25.1</c:v>
                </c:pt>
                <c:pt idx="341">
                  <c:v>25.1</c:v>
                </c:pt>
                <c:pt idx="342">
                  <c:v>25.1</c:v>
                </c:pt>
                <c:pt idx="343">
                  <c:v>25</c:v>
                </c:pt>
                <c:pt idx="344">
                  <c:v>25</c:v>
                </c:pt>
                <c:pt idx="345">
                  <c:v>25</c:v>
                </c:pt>
                <c:pt idx="346">
                  <c:v>25</c:v>
                </c:pt>
                <c:pt idx="347">
                  <c:v>25</c:v>
                </c:pt>
                <c:pt idx="348">
                  <c:v>25</c:v>
                </c:pt>
                <c:pt idx="349">
                  <c:v>25</c:v>
                </c:pt>
                <c:pt idx="350">
                  <c:v>25</c:v>
                </c:pt>
                <c:pt idx="351">
                  <c:v>25</c:v>
                </c:pt>
                <c:pt idx="352">
                  <c:v>25</c:v>
                </c:pt>
                <c:pt idx="353">
                  <c:v>25</c:v>
                </c:pt>
                <c:pt idx="354">
                  <c:v>25</c:v>
                </c:pt>
                <c:pt idx="355">
                  <c:v>25</c:v>
                </c:pt>
                <c:pt idx="356">
                  <c:v>25</c:v>
                </c:pt>
                <c:pt idx="357">
                  <c:v>25</c:v>
                </c:pt>
                <c:pt idx="358">
                  <c:v>25</c:v>
                </c:pt>
                <c:pt idx="359">
                  <c:v>24.9</c:v>
                </c:pt>
                <c:pt idx="360">
                  <c:v>24.9</c:v>
                </c:pt>
                <c:pt idx="361">
                  <c:v>24.9</c:v>
                </c:pt>
                <c:pt idx="362">
                  <c:v>24.9</c:v>
                </c:pt>
                <c:pt idx="363">
                  <c:v>24.9</c:v>
                </c:pt>
                <c:pt idx="364">
                  <c:v>24.9</c:v>
                </c:pt>
                <c:pt idx="365">
                  <c:v>24.9</c:v>
                </c:pt>
                <c:pt idx="366">
                  <c:v>24.9</c:v>
                </c:pt>
                <c:pt idx="367">
                  <c:v>24.9</c:v>
                </c:pt>
                <c:pt idx="368">
                  <c:v>24.8</c:v>
                </c:pt>
                <c:pt idx="369">
                  <c:v>24.8</c:v>
                </c:pt>
                <c:pt idx="370">
                  <c:v>24.8</c:v>
                </c:pt>
                <c:pt idx="371">
                  <c:v>24.8</c:v>
                </c:pt>
                <c:pt idx="372">
                  <c:v>24.8</c:v>
                </c:pt>
                <c:pt idx="373">
                  <c:v>24.8</c:v>
                </c:pt>
                <c:pt idx="374">
                  <c:v>24.8</c:v>
                </c:pt>
                <c:pt idx="375">
                  <c:v>24.8</c:v>
                </c:pt>
                <c:pt idx="376">
                  <c:v>24.6</c:v>
                </c:pt>
                <c:pt idx="377">
                  <c:v>24.6</c:v>
                </c:pt>
                <c:pt idx="378">
                  <c:v>24.6</c:v>
                </c:pt>
                <c:pt idx="379">
                  <c:v>24.6</c:v>
                </c:pt>
                <c:pt idx="380">
                  <c:v>24.6</c:v>
                </c:pt>
                <c:pt idx="381">
                  <c:v>24.6</c:v>
                </c:pt>
                <c:pt idx="382">
                  <c:v>24.6</c:v>
                </c:pt>
                <c:pt idx="383">
                  <c:v>24.6</c:v>
                </c:pt>
                <c:pt idx="384">
                  <c:v>24.6</c:v>
                </c:pt>
                <c:pt idx="385">
                  <c:v>24.6</c:v>
                </c:pt>
                <c:pt idx="386">
                  <c:v>24.6</c:v>
                </c:pt>
                <c:pt idx="387">
                  <c:v>24.6</c:v>
                </c:pt>
                <c:pt idx="388">
                  <c:v>24.6</c:v>
                </c:pt>
                <c:pt idx="389">
                  <c:v>24.6</c:v>
                </c:pt>
                <c:pt idx="390">
                  <c:v>24.6</c:v>
                </c:pt>
                <c:pt idx="391">
                  <c:v>24.6</c:v>
                </c:pt>
                <c:pt idx="392">
                  <c:v>24.6</c:v>
                </c:pt>
                <c:pt idx="393">
                  <c:v>24.6</c:v>
                </c:pt>
                <c:pt idx="394">
                  <c:v>24.6</c:v>
                </c:pt>
                <c:pt idx="395">
                  <c:v>24.6</c:v>
                </c:pt>
                <c:pt idx="396">
                  <c:v>24.6</c:v>
                </c:pt>
                <c:pt idx="397">
                  <c:v>24.6</c:v>
                </c:pt>
                <c:pt idx="398">
                  <c:v>24.6</c:v>
                </c:pt>
                <c:pt idx="399">
                  <c:v>24.6</c:v>
                </c:pt>
                <c:pt idx="400">
                  <c:v>24.5</c:v>
                </c:pt>
                <c:pt idx="401">
                  <c:v>24.5</c:v>
                </c:pt>
                <c:pt idx="402">
                  <c:v>24.5</c:v>
                </c:pt>
                <c:pt idx="403">
                  <c:v>24.5</c:v>
                </c:pt>
                <c:pt idx="404">
                  <c:v>24.5</c:v>
                </c:pt>
                <c:pt idx="405">
                  <c:v>24.5</c:v>
                </c:pt>
                <c:pt idx="406">
                  <c:v>24.5</c:v>
                </c:pt>
                <c:pt idx="407">
                  <c:v>24.5</c:v>
                </c:pt>
                <c:pt idx="408">
                  <c:v>24.5</c:v>
                </c:pt>
                <c:pt idx="409">
                  <c:v>24.5</c:v>
                </c:pt>
                <c:pt idx="410">
                  <c:v>24.5</c:v>
                </c:pt>
                <c:pt idx="411">
                  <c:v>24.5</c:v>
                </c:pt>
                <c:pt idx="412">
                  <c:v>24.5</c:v>
                </c:pt>
                <c:pt idx="413">
                  <c:v>24.5</c:v>
                </c:pt>
                <c:pt idx="414">
                  <c:v>24.5</c:v>
                </c:pt>
                <c:pt idx="415">
                  <c:v>24.5</c:v>
                </c:pt>
                <c:pt idx="416">
                  <c:v>24.5</c:v>
                </c:pt>
                <c:pt idx="417">
                  <c:v>24.4</c:v>
                </c:pt>
                <c:pt idx="418">
                  <c:v>24.4</c:v>
                </c:pt>
                <c:pt idx="419">
                  <c:v>24.4</c:v>
                </c:pt>
                <c:pt idx="420">
                  <c:v>24.4</c:v>
                </c:pt>
                <c:pt idx="421">
                  <c:v>24.4</c:v>
                </c:pt>
                <c:pt idx="422">
                  <c:v>24.4</c:v>
                </c:pt>
                <c:pt idx="423">
                  <c:v>24.4</c:v>
                </c:pt>
                <c:pt idx="424">
                  <c:v>24.4</c:v>
                </c:pt>
                <c:pt idx="425">
                  <c:v>24.3</c:v>
                </c:pt>
                <c:pt idx="426">
                  <c:v>24.3</c:v>
                </c:pt>
                <c:pt idx="427">
                  <c:v>24.3</c:v>
                </c:pt>
                <c:pt idx="428">
                  <c:v>24.3</c:v>
                </c:pt>
                <c:pt idx="429">
                  <c:v>24.3</c:v>
                </c:pt>
                <c:pt idx="430">
                  <c:v>24.3</c:v>
                </c:pt>
                <c:pt idx="431">
                  <c:v>24.3</c:v>
                </c:pt>
                <c:pt idx="432">
                  <c:v>24.3</c:v>
                </c:pt>
                <c:pt idx="433">
                  <c:v>24.4</c:v>
                </c:pt>
                <c:pt idx="434">
                  <c:v>24.4</c:v>
                </c:pt>
                <c:pt idx="435">
                  <c:v>24.4</c:v>
                </c:pt>
                <c:pt idx="436">
                  <c:v>24.4</c:v>
                </c:pt>
                <c:pt idx="437">
                  <c:v>24.4</c:v>
                </c:pt>
                <c:pt idx="438">
                  <c:v>24.4</c:v>
                </c:pt>
                <c:pt idx="439">
                  <c:v>24.4</c:v>
                </c:pt>
                <c:pt idx="440">
                  <c:v>24.4</c:v>
                </c:pt>
                <c:pt idx="441">
                  <c:v>24.6</c:v>
                </c:pt>
                <c:pt idx="442">
                  <c:v>24.6</c:v>
                </c:pt>
                <c:pt idx="443">
                  <c:v>24.6</c:v>
                </c:pt>
                <c:pt idx="444">
                  <c:v>24.6</c:v>
                </c:pt>
                <c:pt idx="445">
                  <c:v>24.6</c:v>
                </c:pt>
                <c:pt idx="446">
                  <c:v>24.6</c:v>
                </c:pt>
                <c:pt idx="447">
                  <c:v>24.6</c:v>
                </c:pt>
                <c:pt idx="448">
                  <c:v>24.6</c:v>
                </c:pt>
                <c:pt idx="449">
                  <c:v>24.6</c:v>
                </c:pt>
                <c:pt idx="450">
                  <c:v>24.9</c:v>
                </c:pt>
                <c:pt idx="451">
                  <c:v>24.9</c:v>
                </c:pt>
                <c:pt idx="452">
                  <c:v>24.9</c:v>
                </c:pt>
                <c:pt idx="453">
                  <c:v>24.9</c:v>
                </c:pt>
                <c:pt idx="454">
                  <c:v>24.9</c:v>
                </c:pt>
                <c:pt idx="455">
                  <c:v>24.9</c:v>
                </c:pt>
                <c:pt idx="456">
                  <c:v>24.9</c:v>
                </c:pt>
                <c:pt idx="457">
                  <c:v>24.9</c:v>
                </c:pt>
                <c:pt idx="458">
                  <c:v>25.3</c:v>
                </c:pt>
                <c:pt idx="459">
                  <c:v>25.3</c:v>
                </c:pt>
                <c:pt idx="460">
                  <c:v>25.3</c:v>
                </c:pt>
                <c:pt idx="461">
                  <c:v>25.3</c:v>
                </c:pt>
                <c:pt idx="462">
                  <c:v>25.3</c:v>
                </c:pt>
                <c:pt idx="463">
                  <c:v>25.3</c:v>
                </c:pt>
                <c:pt idx="464">
                  <c:v>25.3</c:v>
                </c:pt>
                <c:pt idx="465">
                  <c:v>25.3</c:v>
                </c:pt>
                <c:pt idx="466">
                  <c:v>25.8</c:v>
                </c:pt>
                <c:pt idx="467">
                  <c:v>25.8</c:v>
                </c:pt>
                <c:pt idx="468">
                  <c:v>25.8</c:v>
                </c:pt>
                <c:pt idx="469">
                  <c:v>25.8</c:v>
                </c:pt>
                <c:pt idx="470">
                  <c:v>25.8</c:v>
                </c:pt>
                <c:pt idx="471">
                  <c:v>25.8</c:v>
                </c:pt>
                <c:pt idx="472">
                  <c:v>25.8</c:v>
                </c:pt>
                <c:pt idx="473">
                  <c:v>25.8</c:v>
                </c:pt>
                <c:pt idx="474">
                  <c:v>26.3</c:v>
                </c:pt>
                <c:pt idx="475">
                  <c:v>26.3</c:v>
                </c:pt>
                <c:pt idx="476">
                  <c:v>26.3</c:v>
                </c:pt>
                <c:pt idx="477">
                  <c:v>26.3</c:v>
                </c:pt>
                <c:pt idx="478">
                  <c:v>26.3</c:v>
                </c:pt>
                <c:pt idx="479">
                  <c:v>26.3</c:v>
                </c:pt>
                <c:pt idx="480">
                  <c:v>26.3</c:v>
                </c:pt>
                <c:pt idx="481">
                  <c:v>26.3</c:v>
                </c:pt>
                <c:pt idx="482">
                  <c:v>26.8</c:v>
                </c:pt>
                <c:pt idx="483">
                  <c:v>26.8</c:v>
                </c:pt>
                <c:pt idx="484">
                  <c:v>26.8</c:v>
                </c:pt>
                <c:pt idx="485">
                  <c:v>26.8</c:v>
                </c:pt>
                <c:pt idx="486">
                  <c:v>26.8</c:v>
                </c:pt>
                <c:pt idx="487">
                  <c:v>26.8</c:v>
                </c:pt>
                <c:pt idx="488">
                  <c:v>26.8</c:v>
                </c:pt>
                <c:pt idx="489">
                  <c:v>26.8</c:v>
                </c:pt>
                <c:pt idx="490">
                  <c:v>27.2</c:v>
                </c:pt>
                <c:pt idx="491">
                  <c:v>27.2</c:v>
                </c:pt>
                <c:pt idx="492">
                  <c:v>27.2</c:v>
                </c:pt>
                <c:pt idx="493">
                  <c:v>27.2</c:v>
                </c:pt>
                <c:pt idx="494">
                  <c:v>27.2</c:v>
                </c:pt>
                <c:pt idx="495">
                  <c:v>27.2</c:v>
                </c:pt>
                <c:pt idx="496">
                  <c:v>27.2</c:v>
                </c:pt>
                <c:pt idx="497">
                  <c:v>27.2</c:v>
                </c:pt>
                <c:pt idx="498">
                  <c:v>27.2</c:v>
                </c:pt>
                <c:pt idx="499">
                  <c:v>27.6</c:v>
                </c:pt>
                <c:pt idx="500">
                  <c:v>27.6</c:v>
                </c:pt>
                <c:pt idx="501">
                  <c:v>27.6</c:v>
                </c:pt>
                <c:pt idx="502">
                  <c:v>27.6</c:v>
                </c:pt>
                <c:pt idx="503">
                  <c:v>27.6</c:v>
                </c:pt>
                <c:pt idx="504">
                  <c:v>27.6</c:v>
                </c:pt>
                <c:pt idx="505">
                  <c:v>27.6</c:v>
                </c:pt>
                <c:pt idx="506">
                  <c:v>27.6</c:v>
                </c:pt>
                <c:pt idx="507">
                  <c:v>27.9</c:v>
                </c:pt>
                <c:pt idx="508">
                  <c:v>27.9</c:v>
                </c:pt>
                <c:pt idx="509">
                  <c:v>27.9</c:v>
                </c:pt>
                <c:pt idx="510">
                  <c:v>27.9</c:v>
                </c:pt>
                <c:pt idx="511">
                  <c:v>27.9</c:v>
                </c:pt>
                <c:pt idx="512">
                  <c:v>27.9</c:v>
                </c:pt>
                <c:pt idx="513">
                  <c:v>27.9</c:v>
                </c:pt>
                <c:pt idx="514">
                  <c:v>27.9</c:v>
                </c:pt>
                <c:pt idx="515">
                  <c:v>28.1</c:v>
                </c:pt>
                <c:pt idx="516">
                  <c:v>28.1</c:v>
                </c:pt>
                <c:pt idx="517">
                  <c:v>28.1</c:v>
                </c:pt>
                <c:pt idx="518">
                  <c:v>28.1</c:v>
                </c:pt>
                <c:pt idx="519">
                  <c:v>28.1</c:v>
                </c:pt>
                <c:pt idx="520">
                  <c:v>28.1</c:v>
                </c:pt>
                <c:pt idx="521">
                  <c:v>28.1</c:v>
                </c:pt>
                <c:pt idx="522">
                  <c:v>28.1</c:v>
                </c:pt>
                <c:pt idx="523">
                  <c:v>28.2</c:v>
                </c:pt>
                <c:pt idx="524">
                  <c:v>28.2</c:v>
                </c:pt>
                <c:pt idx="525">
                  <c:v>28.2</c:v>
                </c:pt>
                <c:pt idx="526">
                  <c:v>28.2</c:v>
                </c:pt>
                <c:pt idx="527">
                  <c:v>28.2</c:v>
                </c:pt>
                <c:pt idx="528">
                  <c:v>28.2</c:v>
                </c:pt>
                <c:pt idx="529">
                  <c:v>28.2</c:v>
                </c:pt>
                <c:pt idx="530">
                  <c:v>28.2</c:v>
                </c:pt>
                <c:pt idx="531">
                  <c:v>28.2</c:v>
                </c:pt>
                <c:pt idx="532">
                  <c:v>28.2</c:v>
                </c:pt>
                <c:pt idx="533">
                  <c:v>28.2</c:v>
                </c:pt>
                <c:pt idx="534">
                  <c:v>28.2</c:v>
                </c:pt>
                <c:pt idx="535">
                  <c:v>28.2</c:v>
                </c:pt>
                <c:pt idx="536">
                  <c:v>28.2</c:v>
                </c:pt>
                <c:pt idx="537">
                  <c:v>28.2</c:v>
                </c:pt>
                <c:pt idx="538">
                  <c:v>28.2</c:v>
                </c:pt>
                <c:pt idx="539">
                  <c:v>28.2</c:v>
                </c:pt>
                <c:pt idx="540">
                  <c:v>28.3</c:v>
                </c:pt>
                <c:pt idx="541">
                  <c:v>28.3</c:v>
                </c:pt>
                <c:pt idx="542">
                  <c:v>28.3</c:v>
                </c:pt>
                <c:pt idx="543">
                  <c:v>28.3</c:v>
                </c:pt>
                <c:pt idx="544">
                  <c:v>28.3</c:v>
                </c:pt>
                <c:pt idx="545">
                  <c:v>28.3</c:v>
                </c:pt>
                <c:pt idx="546">
                  <c:v>28.3</c:v>
                </c:pt>
                <c:pt idx="547">
                  <c:v>28.3</c:v>
                </c:pt>
                <c:pt idx="548">
                  <c:v>28.2</c:v>
                </c:pt>
                <c:pt idx="549">
                  <c:v>28.2</c:v>
                </c:pt>
                <c:pt idx="550">
                  <c:v>28.2</c:v>
                </c:pt>
                <c:pt idx="551">
                  <c:v>28.2</c:v>
                </c:pt>
                <c:pt idx="552">
                  <c:v>28.2</c:v>
                </c:pt>
                <c:pt idx="553">
                  <c:v>28.2</c:v>
                </c:pt>
                <c:pt idx="554">
                  <c:v>28.2</c:v>
                </c:pt>
                <c:pt idx="555">
                  <c:v>28.2</c:v>
                </c:pt>
                <c:pt idx="556">
                  <c:v>28.2</c:v>
                </c:pt>
                <c:pt idx="557">
                  <c:v>28.2</c:v>
                </c:pt>
                <c:pt idx="558">
                  <c:v>28.2</c:v>
                </c:pt>
                <c:pt idx="559">
                  <c:v>28.2</c:v>
                </c:pt>
                <c:pt idx="560">
                  <c:v>28.2</c:v>
                </c:pt>
                <c:pt idx="561">
                  <c:v>28.2</c:v>
                </c:pt>
                <c:pt idx="562">
                  <c:v>28.2</c:v>
                </c:pt>
                <c:pt idx="563">
                  <c:v>28.2</c:v>
                </c:pt>
                <c:pt idx="564">
                  <c:v>28.1</c:v>
                </c:pt>
                <c:pt idx="565">
                  <c:v>28.1</c:v>
                </c:pt>
                <c:pt idx="566">
                  <c:v>28.1</c:v>
                </c:pt>
                <c:pt idx="567">
                  <c:v>28.1</c:v>
                </c:pt>
                <c:pt idx="568">
                  <c:v>28.1</c:v>
                </c:pt>
                <c:pt idx="569">
                  <c:v>28.1</c:v>
                </c:pt>
                <c:pt idx="570">
                  <c:v>28.1</c:v>
                </c:pt>
                <c:pt idx="571">
                  <c:v>28.1</c:v>
                </c:pt>
                <c:pt idx="572">
                  <c:v>28.1</c:v>
                </c:pt>
                <c:pt idx="573">
                  <c:v>28.1</c:v>
                </c:pt>
                <c:pt idx="574">
                  <c:v>28.1</c:v>
                </c:pt>
                <c:pt idx="575">
                  <c:v>28.1</c:v>
                </c:pt>
                <c:pt idx="576">
                  <c:v>28.1</c:v>
                </c:pt>
                <c:pt idx="577">
                  <c:v>28.1</c:v>
                </c:pt>
                <c:pt idx="578">
                  <c:v>28.1</c:v>
                </c:pt>
                <c:pt idx="579">
                  <c:v>28.1</c:v>
                </c:pt>
                <c:pt idx="580">
                  <c:v>28.1</c:v>
                </c:pt>
                <c:pt idx="581">
                  <c:v>28.1</c:v>
                </c:pt>
                <c:pt idx="582">
                  <c:v>28.1</c:v>
                </c:pt>
                <c:pt idx="583">
                  <c:v>28.1</c:v>
                </c:pt>
                <c:pt idx="584">
                  <c:v>28.1</c:v>
                </c:pt>
                <c:pt idx="585">
                  <c:v>28.1</c:v>
                </c:pt>
                <c:pt idx="586">
                  <c:v>28.1</c:v>
                </c:pt>
                <c:pt idx="587">
                  <c:v>28.1</c:v>
                </c:pt>
                <c:pt idx="588">
                  <c:v>28.1</c:v>
                </c:pt>
                <c:pt idx="589">
                  <c:v>28</c:v>
                </c:pt>
                <c:pt idx="590">
                  <c:v>28</c:v>
                </c:pt>
                <c:pt idx="591">
                  <c:v>28</c:v>
                </c:pt>
                <c:pt idx="592">
                  <c:v>28</c:v>
                </c:pt>
                <c:pt idx="593">
                  <c:v>28</c:v>
                </c:pt>
                <c:pt idx="594">
                  <c:v>28</c:v>
                </c:pt>
                <c:pt idx="595">
                  <c:v>28</c:v>
                </c:pt>
                <c:pt idx="596">
                  <c:v>28</c:v>
                </c:pt>
                <c:pt idx="597">
                  <c:v>27.9</c:v>
                </c:pt>
                <c:pt idx="598">
                  <c:v>27.9</c:v>
                </c:pt>
                <c:pt idx="599">
                  <c:v>27.9</c:v>
                </c:pt>
                <c:pt idx="600">
                  <c:v>27.9</c:v>
                </c:pt>
                <c:pt idx="601">
                  <c:v>27.9</c:v>
                </c:pt>
                <c:pt idx="602">
                  <c:v>27.9</c:v>
                </c:pt>
                <c:pt idx="603">
                  <c:v>27.9</c:v>
                </c:pt>
                <c:pt idx="604">
                  <c:v>27.9</c:v>
                </c:pt>
                <c:pt idx="605">
                  <c:v>27.8</c:v>
                </c:pt>
                <c:pt idx="606">
                  <c:v>27.8</c:v>
                </c:pt>
                <c:pt idx="607">
                  <c:v>27.8</c:v>
                </c:pt>
                <c:pt idx="608">
                  <c:v>27.8</c:v>
                </c:pt>
                <c:pt idx="609">
                  <c:v>27.8</c:v>
                </c:pt>
                <c:pt idx="610">
                  <c:v>27.8</c:v>
                </c:pt>
                <c:pt idx="611">
                  <c:v>27.8</c:v>
                </c:pt>
                <c:pt idx="612">
                  <c:v>27.8</c:v>
                </c:pt>
                <c:pt idx="613">
                  <c:v>27.7</c:v>
                </c:pt>
                <c:pt idx="614">
                  <c:v>27.7</c:v>
                </c:pt>
                <c:pt idx="615">
                  <c:v>27.7</c:v>
                </c:pt>
                <c:pt idx="616">
                  <c:v>27.7</c:v>
                </c:pt>
                <c:pt idx="617">
                  <c:v>27.7</c:v>
                </c:pt>
                <c:pt idx="618">
                  <c:v>27.7</c:v>
                </c:pt>
                <c:pt idx="619">
                  <c:v>27.7</c:v>
                </c:pt>
                <c:pt idx="620">
                  <c:v>27.7</c:v>
                </c:pt>
                <c:pt idx="621">
                  <c:v>27.5</c:v>
                </c:pt>
                <c:pt idx="622">
                  <c:v>27.5</c:v>
                </c:pt>
                <c:pt idx="623">
                  <c:v>27.5</c:v>
                </c:pt>
                <c:pt idx="624">
                  <c:v>27.5</c:v>
                </c:pt>
                <c:pt idx="625">
                  <c:v>27.5</c:v>
                </c:pt>
                <c:pt idx="626">
                  <c:v>27.5</c:v>
                </c:pt>
                <c:pt idx="627">
                  <c:v>27.5</c:v>
                </c:pt>
                <c:pt idx="628">
                  <c:v>27.5</c:v>
                </c:pt>
                <c:pt idx="629">
                  <c:v>27.5</c:v>
                </c:pt>
                <c:pt idx="630">
                  <c:v>27.4</c:v>
                </c:pt>
                <c:pt idx="631">
                  <c:v>27.4</c:v>
                </c:pt>
                <c:pt idx="632">
                  <c:v>27.4</c:v>
                </c:pt>
                <c:pt idx="633">
                  <c:v>27.4</c:v>
                </c:pt>
                <c:pt idx="634">
                  <c:v>27.4</c:v>
                </c:pt>
                <c:pt idx="635">
                  <c:v>27.4</c:v>
                </c:pt>
                <c:pt idx="636">
                  <c:v>27.4</c:v>
                </c:pt>
                <c:pt idx="637">
                  <c:v>27.4</c:v>
                </c:pt>
                <c:pt idx="638">
                  <c:v>27.4</c:v>
                </c:pt>
                <c:pt idx="639">
                  <c:v>27.4</c:v>
                </c:pt>
                <c:pt idx="640">
                  <c:v>27.4</c:v>
                </c:pt>
                <c:pt idx="641">
                  <c:v>27.4</c:v>
                </c:pt>
                <c:pt idx="642">
                  <c:v>27.4</c:v>
                </c:pt>
                <c:pt idx="643">
                  <c:v>27.4</c:v>
                </c:pt>
                <c:pt idx="644">
                  <c:v>27.4</c:v>
                </c:pt>
                <c:pt idx="645">
                  <c:v>27.4</c:v>
                </c:pt>
                <c:pt idx="646">
                  <c:v>27.4</c:v>
                </c:pt>
                <c:pt idx="647">
                  <c:v>27.4</c:v>
                </c:pt>
                <c:pt idx="648">
                  <c:v>27.4</c:v>
                </c:pt>
                <c:pt idx="649">
                  <c:v>27.4</c:v>
                </c:pt>
                <c:pt idx="650">
                  <c:v>27.4</c:v>
                </c:pt>
                <c:pt idx="651">
                  <c:v>27.4</c:v>
                </c:pt>
                <c:pt idx="652">
                  <c:v>27.4</c:v>
                </c:pt>
                <c:pt idx="653">
                  <c:v>27.1</c:v>
                </c:pt>
                <c:pt idx="654">
                  <c:v>27.1</c:v>
                </c:pt>
                <c:pt idx="655">
                  <c:v>27.1</c:v>
                </c:pt>
                <c:pt idx="656">
                  <c:v>27.1</c:v>
                </c:pt>
                <c:pt idx="657">
                  <c:v>27.1</c:v>
                </c:pt>
                <c:pt idx="658">
                  <c:v>27.1</c:v>
                </c:pt>
                <c:pt idx="659">
                  <c:v>27.1</c:v>
                </c:pt>
                <c:pt idx="660">
                  <c:v>27.1</c:v>
                </c:pt>
                <c:pt idx="661">
                  <c:v>27</c:v>
                </c:pt>
                <c:pt idx="662">
                  <c:v>27</c:v>
                </c:pt>
                <c:pt idx="663">
                  <c:v>27</c:v>
                </c:pt>
                <c:pt idx="664">
                  <c:v>27</c:v>
                </c:pt>
                <c:pt idx="665">
                  <c:v>27</c:v>
                </c:pt>
                <c:pt idx="666">
                  <c:v>27</c:v>
                </c:pt>
                <c:pt idx="667">
                  <c:v>27</c:v>
                </c:pt>
                <c:pt idx="668">
                  <c:v>27</c:v>
                </c:pt>
                <c:pt idx="669">
                  <c:v>26.9</c:v>
                </c:pt>
                <c:pt idx="670">
                  <c:v>26.9</c:v>
                </c:pt>
                <c:pt idx="671">
                  <c:v>26.9</c:v>
                </c:pt>
                <c:pt idx="672">
                  <c:v>26.9</c:v>
                </c:pt>
                <c:pt idx="673">
                  <c:v>26.9</c:v>
                </c:pt>
                <c:pt idx="674">
                  <c:v>26.9</c:v>
                </c:pt>
                <c:pt idx="675">
                  <c:v>26.9</c:v>
                </c:pt>
                <c:pt idx="676">
                  <c:v>26.9</c:v>
                </c:pt>
                <c:pt idx="677">
                  <c:v>26.9</c:v>
                </c:pt>
                <c:pt idx="678">
                  <c:v>26.9</c:v>
                </c:pt>
                <c:pt idx="679">
                  <c:v>26.9</c:v>
                </c:pt>
                <c:pt idx="680">
                  <c:v>26.9</c:v>
                </c:pt>
                <c:pt idx="681">
                  <c:v>26.9</c:v>
                </c:pt>
                <c:pt idx="682">
                  <c:v>26.9</c:v>
                </c:pt>
                <c:pt idx="683">
                  <c:v>26.9</c:v>
                </c:pt>
                <c:pt idx="684">
                  <c:v>26.9</c:v>
                </c:pt>
                <c:pt idx="685">
                  <c:v>26.9</c:v>
                </c:pt>
                <c:pt idx="686">
                  <c:v>26.9</c:v>
                </c:pt>
                <c:pt idx="687">
                  <c:v>26.9</c:v>
                </c:pt>
                <c:pt idx="688">
                  <c:v>26.9</c:v>
                </c:pt>
                <c:pt idx="689">
                  <c:v>26.9</c:v>
                </c:pt>
                <c:pt idx="690">
                  <c:v>26.9</c:v>
                </c:pt>
                <c:pt idx="691">
                  <c:v>26.9</c:v>
                </c:pt>
                <c:pt idx="692">
                  <c:v>26.9</c:v>
                </c:pt>
                <c:pt idx="693">
                  <c:v>26.9</c:v>
                </c:pt>
                <c:pt idx="694">
                  <c:v>26.9</c:v>
                </c:pt>
                <c:pt idx="695">
                  <c:v>26.9</c:v>
                </c:pt>
                <c:pt idx="696">
                  <c:v>26.9</c:v>
                </c:pt>
                <c:pt idx="697">
                  <c:v>26.9</c:v>
                </c:pt>
                <c:pt idx="698">
                  <c:v>26.9</c:v>
                </c:pt>
                <c:pt idx="699">
                  <c:v>26.9</c:v>
                </c:pt>
                <c:pt idx="700">
                  <c:v>26.9</c:v>
                </c:pt>
                <c:pt idx="701">
                  <c:v>26.7</c:v>
                </c:pt>
                <c:pt idx="702">
                  <c:v>26.7</c:v>
                </c:pt>
                <c:pt idx="703">
                  <c:v>26.7</c:v>
                </c:pt>
                <c:pt idx="704">
                  <c:v>26.7</c:v>
                </c:pt>
                <c:pt idx="705">
                  <c:v>26.7</c:v>
                </c:pt>
                <c:pt idx="706">
                  <c:v>26.7</c:v>
                </c:pt>
                <c:pt idx="707">
                  <c:v>26.7</c:v>
                </c:pt>
                <c:pt idx="708">
                  <c:v>26.7</c:v>
                </c:pt>
                <c:pt idx="709">
                  <c:v>26.6</c:v>
                </c:pt>
                <c:pt idx="710">
                  <c:v>26.6</c:v>
                </c:pt>
                <c:pt idx="711">
                  <c:v>26.6</c:v>
                </c:pt>
                <c:pt idx="712">
                  <c:v>26.6</c:v>
                </c:pt>
                <c:pt idx="713">
                  <c:v>26.6</c:v>
                </c:pt>
                <c:pt idx="714">
                  <c:v>26.6</c:v>
                </c:pt>
                <c:pt idx="715">
                  <c:v>26.6</c:v>
                </c:pt>
                <c:pt idx="716">
                  <c:v>26.6</c:v>
                </c:pt>
                <c:pt idx="717">
                  <c:v>26.6</c:v>
                </c:pt>
                <c:pt idx="718">
                  <c:v>26.6</c:v>
                </c:pt>
                <c:pt idx="719">
                  <c:v>26.6</c:v>
                </c:pt>
                <c:pt idx="720">
                  <c:v>26.6</c:v>
                </c:pt>
                <c:pt idx="721">
                  <c:v>26.6</c:v>
                </c:pt>
                <c:pt idx="722">
                  <c:v>26.6</c:v>
                </c:pt>
                <c:pt idx="723">
                  <c:v>26.6</c:v>
                </c:pt>
                <c:pt idx="724">
                  <c:v>26.6</c:v>
                </c:pt>
                <c:pt idx="725">
                  <c:v>26.6</c:v>
                </c:pt>
                <c:pt idx="726">
                  <c:v>26.5</c:v>
                </c:pt>
                <c:pt idx="727">
                  <c:v>26.5</c:v>
                </c:pt>
                <c:pt idx="728">
                  <c:v>26.5</c:v>
                </c:pt>
                <c:pt idx="729">
                  <c:v>26.5</c:v>
                </c:pt>
                <c:pt idx="730">
                  <c:v>26.5</c:v>
                </c:pt>
                <c:pt idx="731">
                  <c:v>26.5</c:v>
                </c:pt>
                <c:pt idx="732">
                  <c:v>26.5</c:v>
                </c:pt>
                <c:pt idx="733">
                  <c:v>26.5</c:v>
                </c:pt>
                <c:pt idx="734">
                  <c:v>26.5</c:v>
                </c:pt>
                <c:pt idx="735">
                  <c:v>26.5</c:v>
                </c:pt>
                <c:pt idx="736">
                  <c:v>26.5</c:v>
                </c:pt>
                <c:pt idx="737">
                  <c:v>26.5</c:v>
                </c:pt>
                <c:pt idx="738">
                  <c:v>26.5</c:v>
                </c:pt>
                <c:pt idx="739">
                  <c:v>26.5</c:v>
                </c:pt>
                <c:pt idx="740">
                  <c:v>26.5</c:v>
                </c:pt>
                <c:pt idx="741">
                  <c:v>26.5</c:v>
                </c:pt>
                <c:pt idx="742">
                  <c:v>26.5</c:v>
                </c:pt>
                <c:pt idx="743">
                  <c:v>26.5</c:v>
                </c:pt>
                <c:pt idx="744">
                  <c:v>26.5</c:v>
                </c:pt>
                <c:pt idx="745">
                  <c:v>26.5</c:v>
                </c:pt>
                <c:pt idx="746">
                  <c:v>26.5</c:v>
                </c:pt>
                <c:pt idx="747">
                  <c:v>26.5</c:v>
                </c:pt>
                <c:pt idx="748">
                  <c:v>26.5</c:v>
                </c:pt>
                <c:pt idx="749">
                  <c:v>26.4</c:v>
                </c:pt>
                <c:pt idx="750">
                  <c:v>26.4</c:v>
                </c:pt>
                <c:pt idx="751">
                  <c:v>26.4</c:v>
                </c:pt>
                <c:pt idx="752">
                  <c:v>26.4</c:v>
                </c:pt>
                <c:pt idx="753">
                  <c:v>26.4</c:v>
                </c:pt>
                <c:pt idx="754">
                  <c:v>26.4</c:v>
                </c:pt>
                <c:pt idx="755">
                  <c:v>26.4</c:v>
                </c:pt>
                <c:pt idx="756">
                  <c:v>26.4</c:v>
                </c:pt>
                <c:pt idx="757">
                  <c:v>26.3</c:v>
                </c:pt>
                <c:pt idx="758">
                  <c:v>26.3</c:v>
                </c:pt>
                <c:pt idx="759">
                  <c:v>26.3</c:v>
                </c:pt>
                <c:pt idx="760">
                  <c:v>26.3</c:v>
                </c:pt>
                <c:pt idx="761">
                  <c:v>26.3</c:v>
                </c:pt>
                <c:pt idx="762">
                  <c:v>26.3</c:v>
                </c:pt>
                <c:pt idx="763">
                  <c:v>26.3</c:v>
                </c:pt>
                <c:pt idx="764">
                  <c:v>26.3</c:v>
                </c:pt>
                <c:pt idx="765">
                  <c:v>26.3</c:v>
                </c:pt>
                <c:pt idx="766">
                  <c:v>26.3</c:v>
                </c:pt>
                <c:pt idx="767">
                  <c:v>26.3</c:v>
                </c:pt>
                <c:pt idx="768">
                  <c:v>26.3</c:v>
                </c:pt>
                <c:pt idx="769">
                  <c:v>26.3</c:v>
                </c:pt>
                <c:pt idx="770">
                  <c:v>26.3</c:v>
                </c:pt>
                <c:pt idx="771">
                  <c:v>26.3</c:v>
                </c:pt>
                <c:pt idx="772">
                  <c:v>26.3</c:v>
                </c:pt>
                <c:pt idx="773">
                  <c:v>26.3</c:v>
                </c:pt>
                <c:pt idx="774">
                  <c:v>26.3</c:v>
                </c:pt>
                <c:pt idx="775">
                  <c:v>26.3</c:v>
                </c:pt>
                <c:pt idx="776">
                  <c:v>26.3</c:v>
                </c:pt>
                <c:pt idx="777">
                  <c:v>26.3</c:v>
                </c:pt>
                <c:pt idx="778">
                  <c:v>26.3</c:v>
                </c:pt>
                <c:pt idx="779">
                  <c:v>26.3</c:v>
                </c:pt>
                <c:pt idx="780">
                  <c:v>26.3</c:v>
                </c:pt>
                <c:pt idx="781">
                  <c:v>26.3</c:v>
                </c:pt>
                <c:pt idx="782">
                  <c:v>26.2</c:v>
                </c:pt>
                <c:pt idx="783">
                  <c:v>26.2</c:v>
                </c:pt>
                <c:pt idx="784">
                  <c:v>26.2</c:v>
                </c:pt>
                <c:pt idx="785">
                  <c:v>26.2</c:v>
                </c:pt>
                <c:pt idx="786">
                  <c:v>26.2</c:v>
                </c:pt>
                <c:pt idx="787">
                  <c:v>26.2</c:v>
                </c:pt>
                <c:pt idx="788">
                  <c:v>26.2</c:v>
                </c:pt>
                <c:pt idx="789">
                  <c:v>26.2</c:v>
                </c:pt>
                <c:pt idx="790">
                  <c:v>26.2</c:v>
                </c:pt>
                <c:pt idx="791">
                  <c:v>26.2</c:v>
                </c:pt>
                <c:pt idx="792">
                  <c:v>26.2</c:v>
                </c:pt>
                <c:pt idx="793">
                  <c:v>26.2</c:v>
                </c:pt>
                <c:pt idx="794">
                  <c:v>26.2</c:v>
                </c:pt>
                <c:pt idx="795">
                  <c:v>26.2</c:v>
                </c:pt>
                <c:pt idx="796">
                  <c:v>26.2</c:v>
                </c:pt>
                <c:pt idx="797">
                  <c:v>26.2</c:v>
                </c:pt>
                <c:pt idx="798">
                  <c:v>26.2</c:v>
                </c:pt>
                <c:pt idx="799">
                  <c:v>26.2</c:v>
                </c:pt>
                <c:pt idx="800">
                  <c:v>26.2</c:v>
                </c:pt>
                <c:pt idx="801">
                  <c:v>26.2</c:v>
                </c:pt>
                <c:pt idx="802">
                  <c:v>26.2</c:v>
                </c:pt>
                <c:pt idx="803">
                  <c:v>26.2</c:v>
                </c:pt>
                <c:pt idx="804">
                  <c:v>26.2</c:v>
                </c:pt>
                <c:pt idx="805">
                  <c:v>26.2</c:v>
                </c:pt>
                <c:pt idx="806">
                  <c:v>26.1</c:v>
                </c:pt>
                <c:pt idx="807">
                  <c:v>26.1</c:v>
                </c:pt>
                <c:pt idx="808">
                  <c:v>26.1</c:v>
                </c:pt>
                <c:pt idx="809">
                  <c:v>26.1</c:v>
                </c:pt>
                <c:pt idx="810">
                  <c:v>26.1</c:v>
                </c:pt>
                <c:pt idx="811">
                  <c:v>26.1</c:v>
                </c:pt>
                <c:pt idx="812">
                  <c:v>26.1</c:v>
                </c:pt>
                <c:pt idx="813">
                  <c:v>26.1</c:v>
                </c:pt>
                <c:pt idx="814">
                  <c:v>26.1</c:v>
                </c:pt>
                <c:pt idx="815">
                  <c:v>26.1</c:v>
                </c:pt>
                <c:pt idx="816">
                  <c:v>26.1</c:v>
                </c:pt>
                <c:pt idx="817">
                  <c:v>26.1</c:v>
                </c:pt>
                <c:pt idx="818">
                  <c:v>26.1</c:v>
                </c:pt>
                <c:pt idx="819">
                  <c:v>26.1</c:v>
                </c:pt>
                <c:pt idx="820">
                  <c:v>26.1</c:v>
                </c:pt>
                <c:pt idx="821">
                  <c:v>26.1</c:v>
                </c:pt>
                <c:pt idx="822">
                  <c:v>26.1</c:v>
                </c:pt>
                <c:pt idx="823">
                  <c:v>26.1</c:v>
                </c:pt>
                <c:pt idx="824">
                  <c:v>26.1</c:v>
                </c:pt>
                <c:pt idx="825">
                  <c:v>26.1</c:v>
                </c:pt>
                <c:pt idx="826">
                  <c:v>26.1</c:v>
                </c:pt>
                <c:pt idx="827">
                  <c:v>26.1</c:v>
                </c:pt>
                <c:pt idx="828">
                  <c:v>26.1</c:v>
                </c:pt>
                <c:pt idx="829">
                  <c:v>26.1</c:v>
                </c:pt>
                <c:pt idx="830">
                  <c:v>26.1</c:v>
                </c:pt>
                <c:pt idx="831">
                  <c:v>26.1</c:v>
                </c:pt>
                <c:pt idx="832">
                  <c:v>26.1</c:v>
                </c:pt>
                <c:pt idx="833">
                  <c:v>26.1</c:v>
                </c:pt>
                <c:pt idx="834">
                  <c:v>26.1</c:v>
                </c:pt>
                <c:pt idx="835">
                  <c:v>26.1</c:v>
                </c:pt>
                <c:pt idx="836">
                  <c:v>26.1</c:v>
                </c:pt>
                <c:pt idx="837">
                  <c:v>26.1</c:v>
                </c:pt>
                <c:pt idx="838">
                  <c:v>26.1</c:v>
                </c:pt>
                <c:pt idx="839">
                  <c:v>26.1</c:v>
                </c:pt>
                <c:pt idx="840">
                  <c:v>26.1</c:v>
                </c:pt>
                <c:pt idx="841">
                  <c:v>26.1</c:v>
                </c:pt>
                <c:pt idx="842">
                  <c:v>26.1</c:v>
                </c:pt>
                <c:pt idx="843">
                  <c:v>26.1</c:v>
                </c:pt>
                <c:pt idx="844">
                  <c:v>26.1</c:v>
                </c:pt>
                <c:pt idx="845">
                  <c:v>26.1</c:v>
                </c:pt>
                <c:pt idx="846">
                  <c:v>26.1</c:v>
                </c:pt>
                <c:pt idx="847">
                  <c:v>26.1</c:v>
                </c:pt>
                <c:pt idx="848">
                  <c:v>26.1</c:v>
                </c:pt>
                <c:pt idx="849">
                  <c:v>26.1</c:v>
                </c:pt>
                <c:pt idx="850">
                  <c:v>26.1</c:v>
                </c:pt>
                <c:pt idx="851">
                  <c:v>26.1</c:v>
                </c:pt>
                <c:pt idx="852">
                  <c:v>26.1</c:v>
                </c:pt>
                <c:pt idx="853">
                  <c:v>26</c:v>
                </c:pt>
                <c:pt idx="854">
                  <c:v>26</c:v>
                </c:pt>
                <c:pt idx="855">
                  <c:v>26</c:v>
                </c:pt>
                <c:pt idx="856">
                  <c:v>26</c:v>
                </c:pt>
                <c:pt idx="857">
                  <c:v>26</c:v>
                </c:pt>
                <c:pt idx="858">
                  <c:v>26</c:v>
                </c:pt>
                <c:pt idx="859">
                  <c:v>26</c:v>
                </c:pt>
                <c:pt idx="860">
                  <c:v>26</c:v>
                </c:pt>
                <c:pt idx="861">
                  <c:v>26</c:v>
                </c:pt>
                <c:pt idx="862">
                  <c:v>26</c:v>
                </c:pt>
                <c:pt idx="863">
                  <c:v>26</c:v>
                </c:pt>
                <c:pt idx="864">
                  <c:v>26</c:v>
                </c:pt>
                <c:pt idx="865">
                  <c:v>26</c:v>
                </c:pt>
                <c:pt idx="866">
                  <c:v>26</c:v>
                </c:pt>
                <c:pt idx="867">
                  <c:v>26</c:v>
                </c:pt>
                <c:pt idx="868">
                  <c:v>26</c:v>
                </c:pt>
                <c:pt idx="869">
                  <c:v>26</c:v>
                </c:pt>
                <c:pt idx="870">
                  <c:v>26</c:v>
                </c:pt>
                <c:pt idx="871">
                  <c:v>26</c:v>
                </c:pt>
                <c:pt idx="872">
                  <c:v>26</c:v>
                </c:pt>
                <c:pt idx="873">
                  <c:v>26</c:v>
                </c:pt>
                <c:pt idx="874">
                  <c:v>26</c:v>
                </c:pt>
                <c:pt idx="875">
                  <c:v>26</c:v>
                </c:pt>
                <c:pt idx="876">
                  <c:v>26</c:v>
                </c:pt>
                <c:pt idx="877">
                  <c:v>26</c:v>
                </c:pt>
                <c:pt idx="878">
                  <c:v>25.9</c:v>
                </c:pt>
                <c:pt idx="879">
                  <c:v>25.9</c:v>
                </c:pt>
                <c:pt idx="880">
                  <c:v>25.9</c:v>
                </c:pt>
                <c:pt idx="881">
                  <c:v>25.9</c:v>
                </c:pt>
                <c:pt idx="882">
                  <c:v>25.9</c:v>
                </c:pt>
                <c:pt idx="883">
                  <c:v>25.9</c:v>
                </c:pt>
                <c:pt idx="884">
                  <c:v>25.9</c:v>
                </c:pt>
                <c:pt idx="885">
                  <c:v>25.9</c:v>
                </c:pt>
                <c:pt idx="886">
                  <c:v>25.9</c:v>
                </c:pt>
                <c:pt idx="887">
                  <c:v>25.9</c:v>
                </c:pt>
                <c:pt idx="888">
                  <c:v>25.9</c:v>
                </c:pt>
                <c:pt idx="889">
                  <c:v>25.9</c:v>
                </c:pt>
                <c:pt idx="890">
                  <c:v>25.9</c:v>
                </c:pt>
                <c:pt idx="891">
                  <c:v>25.9</c:v>
                </c:pt>
                <c:pt idx="892">
                  <c:v>25.9</c:v>
                </c:pt>
                <c:pt idx="893">
                  <c:v>25.9</c:v>
                </c:pt>
                <c:pt idx="894">
                  <c:v>25.9</c:v>
                </c:pt>
                <c:pt idx="895">
                  <c:v>25.9</c:v>
                </c:pt>
                <c:pt idx="896">
                  <c:v>25.9</c:v>
                </c:pt>
                <c:pt idx="897">
                  <c:v>25.9</c:v>
                </c:pt>
                <c:pt idx="898">
                  <c:v>25.9</c:v>
                </c:pt>
                <c:pt idx="899">
                  <c:v>25.9</c:v>
                </c:pt>
                <c:pt idx="900">
                  <c:v>25.9</c:v>
                </c:pt>
                <c:pt idx="901">
                  <c:v>25.9</c:v>
                </c:pt>
                <c:pt idx="902">
                  <c:v>25.9</c:v>
                </c:pt>
                <c:pt idx="903">
                  <c:v>25.9</c:v>
                </c:pt>
                <c:pt idx="904">
                  <c:v>25.9</c:v>
                </c:pt>
                <c:pt idx="905">
                  <c:v>25.9</c:v>
                </c:pt>
                <c:pt idx="906">
                  <c:v>25.9</c:v>
                </c:pt>
                <c:pt idx="907">
                  <c:v>25.9</c:v>
                </c:pt>
                <c:pt idx="908">
                  <c:v>25.9</c:v>
                </c:pt>
                <c:pt idx="909">
                  <c:v>25.9</c:v>
                </c:pt>
                <c:pt idx="910">
                  <c:v>25.9</c:v>
                </c:pt>
                <c:pt idx="911">
                  <c:v>25.9</c:v>
                </c:pt>
                <c:pt idx="912">
                  <c:v>25.9</c:v>
                </c:pt>
                <c:pt idx="913">
                  <c:v>25.9</c:v>
                </c:pt>
                <c:pt idx="914">
                  <c:v>25.9</c:v>
                </c:pt>
                <c:pt idx="915">
                  <c:v>25.9</c:v>
                </c:pt>
                <c:pt idx="916">
                  <c:v>25.9</c:v>
                </c:pt>
                <c:pt idx="917">
                  <c:v>25.9</c:v>
                </c:pt>
                <c:pt idx="918">
                  <c:v>25.9</c:v>
                </c:pt>
                <c:pt idx="919">
                  <c:v>25.8</c:v>
                </c:pt>
                <c:pt idx="920">
                  <c:v>25.8</c:v>
                </c:pt>
                <c:pt idx="921">
                  <c:v>25.8</c:v>
                </c:pt>
                <c:pt idx="922">
                  <c:v>25.8</c:v>
                </c:pt>
                <c:pt idx="923">
                  <c:v>25.8</c:v>
                </c:pt>
                <c:pt idx="924">
                  <c:v>25.8</c:v>
                </c:pt>
                <c:pt idx="925">
                  <c:v>25.8</c:v>
                </c:pt>
                <c:pt idx="926">
                  <c:v>25.8</c:v>
                </c:pt>
                <c:pt idx="927">
                  <c:v>25.8</c:v>
                </c:pt>
                <c:pt idx="928">
                  <c:v>25.8</c:v>
                </c:pt>
                <c:pt idx="929">
                  <c:v>25.8</c:v>
                </c:pt>
                <c:pt idx="930">
                  <c:v>25.8</c:v>
                </c:pt>
                <c:pt idx="931">
                  <c:v>25.8</c:v>
                </c:pt>
                <c:pt idx="932">
                  <c:v>25.8</c:v>
                </c:pt>
                <c:pt idx="933">
                  <c:v>25.8</c:v>
                </c:pt>
                <c:pt idx="934">
                  <c:v>25.8</c:v>
                </c:pt>
                <c:pt idx="935">
                  <c:v>25.8</c:v>
                </c:pt>
                <c:pt idx="936">
                  <c:v>25.8</c:v>
                </c:pt>
                <c:pt idx="937">
                  <c:v>25.8</c:v>
                </c:pt>
                <c:pt idx="938">
                  <c:v>25.8</c:v>
                </c:pt>
                <c:pt idx="939">
                  <c:v>25.8</c:v>
                </c:pt>
                <c:pt idx="940">
                  <c:v>25.8</c:v>
                </c:pt>
                <c:pt idx="941">
                  <c:v>25.8</c:v>
                </c:pt>
                <c:pt idx="942">
                  <c:v>25.8</c:v>
                </c:pt>
                <c:pt idx="943">
                  <c:v>25.9</c:v>
                </c:pt>
                <c:pt idx="944">
                  <c:v>25.9</c:v>
                </c:pt>
                <c:pt idx="945">
                  <c:v>25.9</c:v>
                </c:pt>
                <c:pt idx="946">
                  <c:v>25.9</c:v>
                </c:pt>
                <c:pt idx="947">
                  <c:v>25.9</c:v>
                </c:pt>
                <c:pt idx="948">
                  <c:v>25.9</c:v>
                </c:pt>
                <c:pt idx="949">
                  <c:v>25.9</c:v>
                </c:pt>
                <c:pt idx="950">
                  <c:v>25.9</c:v>
                </c:pt>
                <c:pt idx="951">
                  <c:v>25.9</c:v>
                </c:pt>
                <c:pt idx="952">
                  <c:v>25.8</c:v>
                </c:pt>
                <c:pt idx="953">
                  <c:v>25.8</c:v>
                </c:pt>
                <c:pt idx="954">
                  <c:v>25.8</c:v>
                </c:pt>
                <c:pt idx="955">
                  <c:v>25.8</c:v>
                </c:pt>
                <c:pt idx="956">
                  <c:v>25.8</c:v>
                </c:pt>
                <c:pt idx="957">
                  <c:v>25.8</c:v>
                </c:pt>
                <c:pt idx="958">
                  <c:v>25.8</c:v>
                </c:pt>
                <c:pt idx="959">
                  <c:v>25.8</c:v>
                </c:pt>
                <c:pt idx="960">
                  <c:v>25.8</c:v>
                </c:pt>
                <c:pt idx="961">
                  <c:v>25.8</c:v>
                </c:pt>
                <c:pt idx="962">
                  <c:v>25.8</c:v>
                </c:pt>
                <c:pt idx="963">
                  <c:v>25.8</c:v>
                </c:pt>
                <c:pt idx="964">
                  <c:v>25.8</c:v>
                </c:pt>
                <c:pt idx="965">
                  <c:v>25.8</c:v>
                </c:pt>
                <c:pt idx="966">
                  <c:v>25.8</c:v>
                </c:pt>
                <c:pt idx="967">
                  <c:v>25.8</c:v>
                </c:pt>
                <c:pt idx="968">
                  <c:v>25.7</c:v>
                </c:pt>
                <c:pt idx="969">
                  <c:v>25.7</c:v>
                </c:pt>
                <c:pt idx="970">
                  <c:v>25.7</c:v>
                </c:pt>
                <c:pt idx="971">
                  <c:v>25.7</c:v>
                </c:pt>
                <c:pt idx="972">
                  <c:v>25.7</c:v>
                </c:pt>
                <c:pt idx="973">
                  <c:v>25.7</c:v>
                </c:pt>
                <c:pt idx="974">
                  <c:v>25.7</c:v>
                </c:pt>
                <c:pt idx="975">
                  <c:v>25.7</c:v>
                </c:pt>
                <c:pt idx="976">
                  <c:v>25.7</c:v>
                </c:pt>
                <c:pt idx="977">
                  <c:v>25.7</c:v>
                </c:pt>
                <c:pt idx="978">
                  <c:v>25.7</c:v>
                </c:pt>
                <c:pt idx="979">
                  <c:v>25.7</c:v>
                </c:pt>
                <c:pt idx="980">
                  <c:v>25.7</c:v>
                </c:pt>
                <c:pt idx="981">
                  <c:v>25.7</c:v>
                </c:pt>
                <c:pt idx="982">
                  <c:v>25.7</c:v>
                </c:pt>
                <c:pt idx="983">
                  <c:v>25.7</c:v>
                </c:pt>
                <c:pt idx="984">
                  <c:v>25.8</c:v>
                </c:pt>
                <c:pt idx="985">
                  <c:v>25.8</c:v>
                </c:pt>
                <c:pt idx="986">
                  <c:v>25.8</c:v>
                </c:pt>
                <c:pt idx="987">
                  <c:v>25.8</c:v>
                </c:pt>
                <c:pt idx="988">
                  <c:v>25.8</c:v>
                </c:pt>
                <c:pt idx="989">
                  <c:v>25.8</c:v>
                </c:pt>
                <c:pt idx="990">
                  <c:v>25.8</c:v>
                </c:pt>
                <c:pt idx="991">
                  <c:v>25.8</c:v>
                </c:pt>
                <c:pt idx="992">
                  <c:v>25.8</c:v>
                </c:pt>
                <c:pt idx="993">
                  <c:v>25.8</c:v>
                </c:pt>
                <c:pt idx="994">
                  <c:v>25.8</c:v>
                </c:pt>
                <c:pt idx="995">
                  <c:v>25.8</c:v>
                </c:pt>
                <c:pt idx="996">
                  <c:v>25.8</c:v>
                </c:pt>
                <c:pt idx="997">
                  <c:v>25.8</c:v>
                </c:pt>
                <c:pt idx="998">
                  <c:v>25.8</c:v>
                </c:pt>
                <c:pt idx="999">
                  <c:v>25.8</c:v>
                </c:pt>
                <c:pt idx="1000">
                  <c:v>25.8</c:v>
                </c:pt>
                <c:pt idx="1001">
                  <c:v>25.8</c:v>
                </c:pt>
                <c:pt idx="1002">
                  <c:v>25.8</c:v>
                </c:pt>
                <c:pt idx="1003">
                  <c:v>25.8</c:v>
                </c:pt>
                <c:pt idx="1004">
                  <c:v>25.8</c:v>
                </c:pt>
                <c:pt idx="1005">
                  <c:v>25.8</c:v>
                </c:pt>
                <c:pt idx="1006">
                  <c:v>25.8</c:v>
                </c:pt>
                <c:pt idx="1007">
                  <c:v>25.8</c:v>
                </c:pt>
                <c:pt idx="1008">
                  <c:v>25.8</c:v>
                </c:pt>
                <c:pt idx="1009">
                  <c:v>25.8</c:v>
                </c:pt>
                <c:pt idx="1010">
                  <c:v>25.8</c:v>
                </c:pt>
                <c:pt idx="1011">
                  <c:v>25.8</c:v>
                </c:pt>
                <c:pt idx="1012">
                  <c:v>25.8</c:v>
                </c:pt>
                <c:pt idx="1013">
                  <c:v>25.8</c:v>
                </c:pt>
                <c:pt idx="1014">
                  <c:v>25.8</c:v>
                </c:pt>
                <c:pt idx="1015">
                  <c:v>25.8</c:v>
                </c:pt>
                <c:pt idx="1016">
                  <c:v>25.8</c:v>
                </c:pt>
                <c:pt idx="1017">
                  <c:v>25.8</c:v>
                </c:pt>
                <c:pt idx="1018">
                  <c:v>25.8</c:v>
                </c:pt>
                <c:pt idx="1019">
                  <c:v>25.8</c:v>
                </c:pt>
                <c:pt idx="1020">
                  <c:v>25.8</c:v>
                </c:pt>
                <c:pt idx="1021">
                  <c:v>25.8</c:v>
                </c:pt>
                <c:pt idx="1022">
                  <c:v>25.8</c:v>
                </c:pt>
                <c:pt idx="1023">
                  <c:v>25.8</c:v>
                </c:pt>
                <c:pt idx="1024">
                  <c:v>25.8</c:v>
                </c:pt>
                <c:pt idx="1025">
                  <c:v>25.8</c:v>
                </c:pt>
                <c:pt idx="1026">
                  <c:v>25.8</c:v>
                </c:pt>
                <c:pt idx="1027">
                  <c:v>25.8</c:v>
                </c:pt>
                <c:pt idx="1028">
                  <c:v>25.8</c:v>
                </c:pt>
                <c:pt idx="1029">
                  <c:v>25.8</c:v>
                </c:pt>
                <c:pt idx="1030">
                  <c:v>25.8</c:v>
                </c:pt>
                <c:pt idx="1031">
                  <c:v>25.8</c:v>
                </c:pt>
                <c:pt idx="1032">
                  <c:v>25.8</c:v>
                </c:pt>
                <c:pt idx="1033">
                  <c:v>25.8</c:v>
                </c:pt>
                <c:pt idx="1034">
                  <c:v>25.8</c:v>
                </c:pt>
                <c:pt idx="1035">
                  <c:v>25.8</c:v>
                </c:pt>
                <c:pt idx="1036">
                  <c:v>25.8</c:v>
                </c:pt>
                <c:pt idx="1037">
                  <c:v>25.8</c:v>
                </c:pt>
                <c:pt idx="1038">
                  <c:v>25.8</c:v>
                </c:pt>
                <c:pt idx="1039">
                  <c:v>25.8</c:v>
                </c:pt>
                <c:pt idx="1040">
                  <c:v>25.8</c:v>
                </c:pt>
                <c:pt idx="1041">
                  <c:v>25.8</c:v>
                </c:pt>
                <c:pt idx="1042">
                  <c:v>25.8</c:v>
                </c:pt>
                <c:pt idx="1043">
                  <c:v>25.8</c:v>
                </c:pt>
                <c:pt idx="1044">
                  <c:v>25.8</c:v>
                </c:pt>
                <c:pt idx="1045">
                  <c:v>25.8</c:v>
                </c:pt>
                <c:pt idx="1046">
                  <c:v>25.8</c:v>
                </c:pt>
                <c:pt idx="1047">
                  <c:v>25.8</c:v>
                </c:pt>
                <c:pt idx="1048">
                  <c:v>25.8</c:v>
                </c:pt>
                <c:pt idx="1049">
                  <c:v>25.8</c:v>
                </c:pt>
                <c:pt idx="1050">
                  <c:v>25.7</c:v>
                </c:pt>
                <c:pt idx="1051">
                  <c:v>25.7</c:v>
                </c:pt>
                <c:pt idx="1052">
                  <c:v>25.7</c:v>
                </c:pt>
                <c:pt idx="1053">
                  <c:v>25.7</c:v>
                </c:pt>
                <c:pt idx="1054">
                  <c:v>25.7</c:v>
                </c:pt>
                <c:pt idx="1055">
                  <c:v>25.7</c:v>
                </c:pt>
                <c:pt idx="1056">
                  <c:v>25.7</c:v>
                </c:pt>
                <c:pt idx="1057">
                  <c:v>25.7</c:v>
                </c:pt>
                <c:pt idx="1058">
                  <c:v>25.8</c:v>
                </c:pt>
                <c:pt idx="1059">
                  <c:v>25.8</c:v>
                </c:pt>
                <c:pt idx="1060">
                  <c:v>25.8</c:v>
                </c:pt>
                <c:pt idx="1061">
                  <c:v>25.8</c:v>
                </c:pt>
                <c:pt idx="1062">
                  <c:v>25.8</c:v>
                </c:pt>
                <c:pt idx="1063">
                  <c:v>25.8</c:v>
                </c:pt>
                <c:pt idx="1064">
                  <c:v>25.8</c:v>
                </c:pt>
                <c:pt idx="1065">
                  <c:v>25.8</c:v>
                </c:pt>
                <c:pt idx="1066">
                  <c:v>25.7</c:v>
                </c:pt>
                <c:pt idx="1067">
                  <c:v>25.7</c:v>
                </c:pt>
                <c:pt idx="1068">
                  <c:v>25.7</c:v>
                </c:pt>
                <c:pt idx="1069">
                  <c:v>25.7</c:v>
                </c:pt>
                <c:pt idx="1070">
                  <c:v>25.7</c:v>
                </c:pt>
                <c:pt idx="1071">
                  <c:v>25.7</c:v>
                </c:pt>
                <c:pt idx="1072">
                  <c:v>25.7</c:v>
                </c:pt>
                <c:pt idx="1073">
                  <c:v>25.7</c:v>
                </c:pt>
                <c:pt idx="1074">
                  <c:v>25.7</c:v>
                </c:pt>
                <c:pt idx="1075">
                  <c:v>25.7</c:v>
                </c:pt>
                <c:pt idx="1076">
                  <c:v>25.7</c:v>
                </c:pt>
                <c:pt idx="1077">
                  <c:v>25.7</c:v>
                </c:pt>
                <c:pt idx="1078">
                  <c:v>25.7</c:v>
                </c:pt>
                <c:pt idx="1079">
                  <c:v>25.7</c:v>
                </c:pt>
                <c:pt idx="1080">
                  <c:v>25.7</c:v>
                </c:pt>
                <c:pt idx="1081">
                  <c:v>25.7</c:v>
                </c:pt>
                <c:pt idx="1082">
                  <c:v>25.7</c:v>
                </c:pt>
                <c:pt idx="1083">
                  <c:v>25.7</c:v>
                </c:pt>
                <c:pt idx="1084">
                  <c:v>25.7</c:v>
                </c:pt>
                <c:pt idx="1085">
                  <c:v>25.7</c:v>
                </c:pt>
                <c:pt idx="1086">
                  <c:v>25.7</c:v>
                </c:pt>
                <c:pt idx="1087">
                  <c:v>25.7</c:v>
                </c:pt>
                <c:pt idx="1088">
                  <c:v>25.7</c:v>
                </c:pt>
                <c:pt idx="1089">
                  <c:v>25.7</c:v>
                </c:pt>
                <c:pt idx="1090">
                  <c:v>25.7</c:v>
                </c:pt>
                <c:pt idx="1091">
                  <c:v>25.7</c:v>
                </c:pt>
                <c:pt idx="1092">
                  <c:v>25.7</c:v>
                </c:pt>
                <c:pt idx="1093">
                  <c:v>25.7</c:v>
                </c:pt>
                <c:pt idx="1094">
                  <c:v>25.7</c:v>
                </c:pt>
                <c:pt idx="1095">
                  <c:v>25.7</c:v>
                </c:pt>
                <c:pt idx="1096">
                  <c:v>25.7</c:v>
                </c:pt>
                <c:pt idx="1097">
                  <c:v>25.7</c:v>
                </c:pt>
                <c:pt idx="1098">
                  <c:v>25.7</c:v>
                </c:pt>
                <c:pt idx="1099">
                  <c:v>25.7</c:v>
                </c:pt>
                <c:pt idx="1100">
                  <c:v>25.7</c:v>
                </c:pt>
                <c:pt idx="1101">
                  <c:v>25.7</c:v>
                </c:pt>
                <c:pt idx="1102">
                  <c:v>25.7</c:v>
                </c:pt>
                <c:pt idx="1103">
                  <c:v>25.7</c:v>
                </c:pt>
                <c:pt idx="1104">
                  <c:v>25.7</c:v>
                </c:pt>
                <c:pt idx="1105">
                  <c:v>25.7</c:v>
                </c:pt>
                <c:pt idx="1106">
                  <c:v>25.7</c:v>
                </c:pt>
                <c:pt idx="1107">
                  <c:v>25.7</c:v>
                </c:pt>
                <c:pt idx="1108">
                  <c:v>25.7</c:v>
                </c:pt>
                <c:pt idx="1109">
                  <c:v>25.7</c:v>
                </c:pt>
                <c:pt idx="1110">
                  <c:v>25.7</c:v>
                </c:pt>
                <c:pt idx="1111">
                  <c:v>25.7</c:v>
                </c:pt>
                <c:pt idx="1112">
                  <c:v>25.7</c:v>
                </c:pt>
                <c:pt idx="1113">
                  <c:v>25.7</c:v>
                </c:pt>
                <c:pt idx="1114">
                  <c:v>25.7</c:v>
                </c:pt>
                <c:pt idx="1115">
                  <c:v>25.7</c:v>
                </c:pt>
                <c:pt idx="1116">
                  <c:v>25.7</c:v>
                </c:pt>
                <c:pt idx="1117">
                  <c:v>25.7</c:v>
                </c:pt>
                <c:pt idx="1118">
                  <c:v>25.7</c:v>
                </c:pt>
                <c:pt idx="1119">
                  <c:v>25.7</c:v>
                </c:pt>
                <c:pt idx="1120">
                  <c:v>25.7</c:v>
                </c:pt>
                <c:pt idx="1121">
                  <c:v>25.7</c:v>
                </c:pt>
                <c:pt idx="1122">
                  <c:v>25.7</c:v>
                </c:pt>
                <c:pt idx="1123">
                  <c:v>25.7</c:v>
                </c:pt>
                <c:pt idx="1124">
                  <c:v>25.7</c:v>
                </c:pt>
                <c:pt idx="1125">
                  <c:v>25.7</c:v>
                </c:pt>
                <c:pt idx="1126">
                  <c:v>25.7</c:v>
                </c:pt>
                <c:pt idx="1127">
                  <c:v>25.7</c:v>
                </c:pt>
                <c:pt idx="1128">
                  <c:v>25.7</c:v>
                </c:pt>
                <c:pt idx="1129">
                  <c:v>25.7</c:v>
                </c:pt>
                <c:pt idx="1130">
                  <c:v>25.7</c:v>
                </c:pt>
                <c:pt idx="1131">
                  <c:v>25.7</c:v>
                </c:pt>
                <c:pt idx="1132">
                  <c:v>25.7</c:v>
                </c:pt>
                <c:pt idx="1133">
                  <c:v>25.7</c:v>
                </c:pt>
                <c:pt idx="1134">
                  <c:v>25.7</c:v>
                </c:pt>
                <c:pt idx="1135">
                  <c:v>25.7</c:v>
                </c:pt>
                <c:pt idx="1136">
                  <c:v>25.7</c:v>
                </c:pt>
                <c:pt idx="1137">
                  <c:v>25.7</c:v>
                </c:pt>
                <c:pt idx="1138">
                  <c:v>25.7</c:v>
                </c:pt>
                <c:pt idx="1139">
                  <c:v>25.7</c:v>
                </c:pt>
                <c:pt idx="1140">
                  <c:v>25.8</c:v>
                </c:pt>
                <c:pt idx="1141">
                  <c:v>25.8</c:v>
                </c:pt>
                <c:pt idx="1142">
                  <c:v>25.8</c:v>
                </c:pt>
                <c:pt idx="1143">
                  <c:v>25.8</c:v>
                </c:pt>
                <c:pt idx="1144">
                  <c:v>25.8</c:v>
                </c:pt>
                <c:pt idx="1145">
                  <c:v>25.8</c:v>
                </c:pt>
                <c:pt idx="1146">
                  <c:v>25.8</c:v>
                </c:pt>
                <c:pt idx="1147">
                  <c:v>25.8</c:v>
                </c:pt>
                <c:pt idx="1148">
                  <c:v>25.7</c:v>
                </c:pt>
                <c:pt idx="1149">
                  <c:v>25.7</c:v>
                </c:pt>
                <c:pt idx="1150">
                  <c:v>25.7</c:v>
                </c:pt>
                <c:pt idx="1151">
                  <c:v>25.7</c:v>
                </c:pt>
                <c:pt idx="1152">
                  <c:v>25.7</c:v>
                </c:pt>
                <c:pt idx="1153">
                  <c:v>25.7</c:v>
                </c:pt>
                <c:pt idx="1154">
                  <c:v>25.7</c:v>
                </c:pt>
                <c:pt idx="1155">
                  <c:v>25.7</c:v>
                </c:pt>
                <c:pt idx="1156">
                  <c:v>25.7</c:v>
                </c:pt>
                <c:pt idx="1157">
                  <c:v>25.7</c:v>
                </c:pt>
                <c:pt idx="1158">
                  <c:v>25.7</c:v>
                </c:pt>
                <c:pt idx="1159">
                  <c:v>25.7</c:v>
                </c:pt>
                <c:pt idx="1160">
                  <c:v>25.7</c:v>
                </c:pt>
                <c:pt idx="1161">
                  <c:v>25.7</c:v>
                </c:pt>
                <c:pt idx="1162">
                  <c:v>25.7</c:v>
                </c:pt>
                <c:pt idx="1163">
                  <c:v>25.7</c:v>
                </c:pt>
                <c:pt idx="1164">
                  <c:v>25.6</c:v>
                </c:pt>
                <c:pt idx="1165">
                  <c:v>25.6</c:v>
                </c:pt>
                <c:pt idx="1166">
                  <c:v>25.6</c:v>
                </c:pt>
                <c:pt idx="1167">
                  <c:v>25.6</c:v>
                </c:pt>
                <c:pt idx="1168">
                  <c:v>25.6</c:v>
                </c:pt>
                <c:pt idx="1169">
                  <c:v>25.6</c:v>
                </c:pt>
                <c:pt idx="1170">
                  <c:v>25.6</c:v>
                </c:pt>
                <c:pt idx="1171">
                  <c:v>25.6</c:v>
                </c:pt>
                <c:pt idx="1172">
                  <c:v>25.6</c:v>
                </c:pt>
                <c:pt idx="1173">
                  <c:v>25.6</c:v>
                </c:pt>
                <c:pt idx="1174">
                  <c:v>25.6</c:v>
                </c:pt>
                <c:pt idx="1175">
                  <c:v>25.6</c:v>
                </c:pt>
                <c:pt idx="1176">
                  <c:v>25.6</c:v>
                </c:pt>
                <c:pt idx="1177">
                  <c:v>25.6</c:v>
                </c:pt>
                <c:pt idx="1178">
                  <c:v>25.6</c:v>
                </c:pt>
                <c:pt idx="1179">
                  <c:v>25.6</c:v>
                </c:pt>
                <c:pt idx="1180">
                  <c:v>25.6</c:v>
                </c:pt>
                <c:pt idx="1181">
                  <c:v>25.6</c:v>
                </c:pt>
                <c:pt idx="1182">
                  <c:v>25.6</c:v>
                </c:pt>
                <c:pt idx="1183">
                  <c:v>25.6</c:v>
                </c:pt>
                <c:pt idx="1184">
                  <c:v>25.6</c:v>
                </c:pt>
                <c:pt idx="1185">
                  <c:v>25.6</c:v>
                </c:pt>
                <c:pt idx="1186">
                  <c:v>25.6</c:v>
                </c:pt>
                <c:pt idx="1187">
                  <c:v>25.6</c:v>
                </c:pt>
                <c:pt idx="1188">
                  <c:v>25.6</c:v>
                </c:pt>
                <c:pt idx="1189">
                  <c:v>25.6</c:v>
                </c:pt>
                <c:pt idx="1190">
                  <c:v>25.6</c:v>
                </c:pt>
                <c:pt idx="1191">
                  <c:v>25.6</c:v>
                </c:pt>
                <c:pt idx="1192">
                  <c:v>25.6</c:v>
                </c:pt>
                <c:pt idx="1193">
                  <c:v>25.6</c:v>
                </c:pt>
                <c:pt idx="1194">
                  <c:v>25.6</c:v>
                </c:pt>
                <c:pt idx="1195">
                  <c:v>25.6</c:v>
                </c:pt>
                <c:pt idx="1196">
                  <c:v>25.6</c:v>
                </c:pt>
                <c:pt idx="1197">
                  <c:v>25.6</c:v>
                </c:pt>
                <c:pt idx="1198">
                  <c:v>25.6</c:v>
                </c:pt>
                <c:pt idx="1199">
                  <c:v>25.6</c:v>
                </c:pt>
                <c:pt idx="1200">
                  <c:v>25.6</c:v>
                </c:pt>
                <c:pt idx="1201">
                  <c:v>25.6</c:v>
                </c:pt>
                <c:pt idx="1202">
                  <c:v>25.6</c:v>
                </c:pt>
                <c:pt idx="1203">
                  <c:v>25.6</c:v>
                </c:pt>
                <c:pt idx="1204">
                  <c:v>25.6</c:v>
                </c:pt>
                <c:pt idx="1205">
                  <c:v>25.7</c:v>
                </c:pt>
                <c:pt idx="1206">
                  <c:v>25.7</c:v>
                </c:pt>
                <c:pt idx="1207">
                  <c:v>25.7</c:v>
                </c:pt>
                <c:pt idx="1208">
                  <c:v>25.7</c:v>
                </c:pt>
                <c:pt idx="1209">
                  <c:v>25.7</c:v>
                </c:pt>
                <c:pt idx="1210">
                  <c:v>25.7</c:v>
                </c:pt>
                <c:pt idx="1211">
                  <c:v>25.7</c:v>
                </c:pt>
                <c:pt idx="1212">
                  <c:v>25.7</c:v>
                </c:pt>
                <c:pt idx="1213">
                  <c:v>25.6</c:v>
                </c:pt>
                <c:pt idx="1214">
                  <c:v>25.6</c:v>
                </c:pt>
                <c:pt idx="1215">
                  <c:v>25.6</c:v>
                </c:pt>
                <c:pt idx="1216">
                  <c:v>25.6</c:v>
                </c:pt>
                <c:pt idx="1217">
                  <c:v>25.6</c:v>
                </c:pt>
                <c:pt idx="1218">
                  <c:v>25.6</c:v>
                </c:pt>
                <c:pt idx="1219">
                  <c:v>25.6</c:v>
                </c:pt>
                <c:pt idx="1220">
                  <c:v>25.6</c:v>
                </c:pt>
                <c:pt idx="1221">
                  <c:v>25.6</c:v>
                </c:pt>
                <c:pt idx="1222">
                  <c:v>25.6</c:v>
                </c:pt>
                <c:pt idx="1223">
                  <c:v>25.6</c:v>
                </c:pt>
                <c:pt idx="1224">
                  <c:v>25.6</c:v>
                </c:pt>
                <c:pt idx="1225">
                  <c:v>25.6</c:v>
                </c:pt>
                <c:pt idx="1226">
                  <c:v>25.6</c:v>
                </c:pt>
                <c:pt idx="1227">
                  <c:v>25.6</c:v>
                </c:pt>
                <c:pt idx="1228">
                  <c:v>25.6</c:v>
                </c:pt>
                <c:pt idx="1229">
                  <c:v>25.6</c:v>
                </c:pt>
                <c:pt idx="1230">
                  <c:v>25.6</c:v>
                </c:pt>
                <c:pt idx="1231">
                  <c:v>25.6</c:v>
                </c:pt>
                <c:pt idx="1232">
                  <c:v>25.6</c:v>
                </c:pt>
                <c:pt idx="1233">
                  <c:v>25.6</c:v>
                </c:pt>
                <c:pt idx="1234">
                  <c:v>25.6</c:v>
                </c:pt>
                <c:pt idx="1235">
                  <c:v>25.6</c:v>
                </c:pt>
                <c:pt idx="1236">
                  <c:v>25.6</c:v>
                </c:pt>
                <c:pt idx="1237">
                  <c:v>25.6</c:v>
                </c:pt>
                <c:pt idx="1238">
                  <c:v>25.6</c:v>
                </c:pt>
                <c:pt idx="1239">
                  <c:v>25.6</c:v>
                </c:pt>
                <c:pt idx="1240">
                  <c:v>25.6</c:v>
                </c:pt>
                <c:pt idx="1241">
                  <c:v>25.6</c:v>
                </c:pt>
                <c:pt idx="1242">
                  <c:v>25.6</c:v>
                </c:pt>
                <c:pt idx="1243">
                  <c:v>25.6</c:v>
                </c:pt>
                <c:pt idx="1244">
                  <c:v>25.6</c:v>
                </c:pt>
                <c:pt idx="1245">
                  <c:v>25.6</c:v>
                </c:pt>
                <c:pt idx="1246">
                  <c:v>25.6</c:v>
                </c:pt>
                <c:pt idx="1247">
                  <c:v>25.6</c:v>
                </c:pt>
                <c:pt idx="1248">
                  <c:v>25.6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ex3_30_envTemp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Sheet1!$E$2:$E$1964</c:f>
              <c:numCache>
                <c:formatCode>General</c:formatCode>
                <c:ptCount val="1963"/>
                <c:pt idx="0">
                  <c:v>30.1</c:v>
                </c:pt>
                <c:pt idx="1">
                  <c:v>30.1</c:v>
                </c:pt>
                <c:pt idx="2">
                  <c:v>30.1</c:v>
                </c:pt>
                <c:pt idx="3">
                  <c:v>30.1</c:v>
                </c:pt>
                <c:pt idx="4">
                  <c:v>30.1</c:v>
                </c:pt>
                <c:pt idx="5">
                  <c:v>30.1</c:v>
                </c:pt>
                <c:pt idx="6">
                  <c:v>30.1</c:v>
                </c:pt>
                <c:pt idx="7">
                  <c:v>30.1</c:v>
                </c:pt>
                <c:pt idx="8">
                  <c:v>30.1</c:v>
                </c:pt>
                <c:pt idx="9">
                  <c:v>30.1</c:v>
                </c:pt>
                <c:pt idx="10">
                  <c:v>30.1</c:v>
                </c:pt>
                <c:pt idx="11">
                  <c:v>30.1</c:v>
                </c:pt>
                <c:pt idx="12">
                  <c:v>30.1</c:v>
                </c:pt>
                <c:pt idx="13">
                  <c:v>30.1</c:v>
                </c:pt>
                <c:pt idx="14">
                  <c:v>30.1</c:v>
                </c:pt>
                <c:pt idx="15">
                  <c:v>30.1</c:v>
                </c:pt>
                <c:pt idx="16">
                  <c:v>30.1</c:v>
                </c:pt>
                <c:pt idx="17">
                  <c:v>30.1</c:v>
                </c:pt>
                <c:pt idx="18">
                  <c:v>30.1</c:v>
                </c:pt>
                <c:pt idx="19">
                  <c:v>29.6</c:v>
                </c:pt>
                <c:pt idx="20">
                  <c:v>29.6</c:v>
                </c:pt>
                <c:pt idx="21">
                  <c:v>29.6</c:v>
                </c:pt>
                <c:pt idx="22">
                  <c:v>29.6</c:v>
                </c:pt>
                <c:pt idx="23">
                  <c:v>29.6</c:v>
                </c:pt>
                <c:pt idx="24">
                  <c:v>29.6</c:v>
                </c:pt>
                <c:pt idx="25">
                  <c:v>29.6</c:v>
                </c:pt>
                <c:pt idx="26">
                  <c:v>29.5</c:v>
                </c:pt>
                <c:pt idx="27">
                  <c:v>29.5</c:v>
                </c:pt>
                <c:pt idx="28">
                  <c:v>29.5</c:v>
                </c:pt>
                <c:pt idx="29">
                  <c:v>29.5</c:v>
                </c:pt>
                <c:pt idx="30">
                  <c:v>29.5</c:v>
                </c:pt>
                <c:pt idx="31">
                  <c:v>29.5</c:v>
                </c:pt>
                <c:pt idx="32">
                  <c:v>29.5</c:v>
                </c:pt>
                <c:pt idx="33">
                  <c:v>29.5</c:v>
                </c:pt>
                <c:pt idx="34">
                  <c:v>29.3</c:v>
                </c:pt>
                <c:pt idx="35">
                  <c:v>29.3</c:v>
                </c:pt>
                <c:pt idx="36">
                  <c:v>29.3</c:v>
                </c:pt>
                <c:pt idx="37">
                  <c:v>29.3</c:v>
                </c:pt>
                <c:pt idx="38">
                  <c:v>29.3</c:v>
                </c:pt>
                <c:pt idx="39">
                  <c:v>29.3</c:v>
                </c:pt>
                <c:pt idx="40">
                  <c:v>29.3</c:v>
                </c:pt>
                <c:pt idx="41">
                  <c:v>29.3</c:v>
                </c:pt>
                <c:pt idx="42">
                  <c:v>29.3</c:v>
                </c:pt>
                <c:pt idx="43">
                  <c:v>29.2</c:v>
                </c:pt>
                <c:pt idx="44">
                  <c:v>29.2</c:v>
                </c:pt>
                <c:pt idx="45">
                  <c:v>29.2</c:v>
                </c:pt>
                <c:pt idx="46">
                  <c:v>29.2</c:v>
                </c:pt>
                <c:pt idx="47">
                  <c:v>29.2</c:v>
                </c:pt>
                <c:pt idx="48">
                  <c:v>29.2</c:v>
                </c:pt>
                <c:pt idx="49">
                  <c:v>29.2</c:v>
                </c:pt>
                <c:pt idx="50">
                  <c:v>29.2</c:v>
                </c:pt>
                <c:pt idx="51">
                  <c:v>29</c:v>
                </c:pt>
                <c:pt idx="52">
                  <c:v>29</c:v>
                </c:pt>
                <c:pt idx="53">
                  <c:v>29</c:v>
                </c:pt>
                <c:pt idx="54">
                  <c:v>29</c:v>
                </c:pt>
                <c:pt idx="55">
                  <c:v>29</c:v>
                </c:pt>
                <c:pt idx="56">
                  <c:v>29</c:v>
                </c:pt>
                <c:pt idx="57">
                  <c:v>29</c:v>
                </c:pt>
                <c:pt idx="58">
                  <c:v>29</c:v>
                </c:pt>
                <c:pt idx="59">
                  <c:v>29.1</c:v>
                </c:pt>
                <c:pt idx="60">
                  <c:v>29.1</c:v>
                </c:pt>
                <c:pt idx="61">
                  <c:v>29.1</c:v>
                </c:pt>
                <c:pt idx="62">
                  <c:v>29.1</c:v>
                </c:pt>
                <c:pt idx="63">
                  <c:v>29.1</c:v>
                </c:pt>
                <c:pt idx="64">
                  <c:v>29.1</c:v>
                </c:pt>
                <c:pt idx="65">
                  <c:v>29.1</c:v>
                </c:pt>
                <c:pt idx="66">
                  <c:v>29.1</c:v>
                </c:pt>
                <c:pt idx="67">
                  <c:v>29.3</c:v>
                </c:pt>
                <c:pt idx="68">
                  <c:v>29.3</c:v>
                </c:pt>
                <c:pt idx="69">
                  <c:v>29.3</c:v>
                </c:pt>
                <c:pt idx="70">
                  <c:v>29.3</c:v>
                </c:pt>
                <c:pt idx="71">
                  <c:v>29.3</c:v>
                </c:pt>
                <c:pt idx="72">
                  <c:v>29.3</c:v>
                </c:pt>
                <c:pt idx="73">
                  <c:v>29.3</c:v>
                </c:pt>
                <c:pt idx="74">
                  <c:v>29.3</c:v>
                </c:pt>
                <c:pt idx="75">
                  <c:v>29.6</c:v>
                </c:pt>
                <c:pt idx="76">
                  <c:v>29.6</c:v>
                </c:pt>
                <c:pt idx="77">
                  <c:v>29.6</c:v>
                </c:pt>
                <c:pt idx="78">
                  <c:v>29.6</c:v>
                </c:pt>
                <c:pt idx="79">
                  <c:v>29.6</c:v>
                </c:pt>
                <c:pt idx="80">
                  <c:v>29.6</c:v>
                </c:pt>
                <c:pt idx="81">
                  <c:v>29.6</c:v>
                </c:pt>
                <c:pt idx="82">
                  <c:v>29.6</c:v>
                </c:pt>
                <c:pt idx="83">
                  <c:v>29.6</c:v>
                </c:pt>
                <c:pt idx="84">
                  <c:v>29.9</c:v>
                </c:pt>
                <c:pt idx="85">
                  <c:v>29.9</c:v>
                </c:pt>
                <c:pt idx="86">
                  <c:v>29.9</c:v>
                </c:pt>
                <c:pt idx="87">
                  <c:v>29.9</c:v>
                </c:pt>
                <c:pt idx="88">
                  <c:v>29.9</c:v>
                </c:pt>
                <c:pt idx="89">
                  <c:v>29.9</c:v>
                </c:pt>
                <c:pt idx="90">
                  <c:v>29.9</c:v>
                </c:pt>
                <c:pt idx="91">
                  <c:v>29.9</c:v>
                </c:pt>
                <c:pt idx="92">
                  <c:v>30.4</c:v>
                </c:pt>
                <c:pt idx="93">
                  <c:v>30.4</c:v>
                </c:pt>
                <c:pt idx="94">
                  <c:v>30.4</c:v>
                </c:pt>
                <c:pt idx="95">
                  <c:v>30.4</c:v>
                </c:pt>
                <c:pt idx="96">
                  <c:v>30.4</c:v>
                </c:pt>
                <c:pt idx="97">
                  <c:v>30.4</c:v>
                </c:pt>
                <c:pt idx="98">
                  <c:v>30.4</c:v>
                </c:pt>
                <c:pt idx="99">
                  <c:v>30.4</c:v>
                </c:pt>
                <c:pt idx="100">
                  <c:v>30.8</c:v>
                </c:pt>
                <c:pt idx="101">
                  <c:v>30.8</c:v>
                </c:pt>
                <c:pt idx="102">
                  <c:v>30.8</c:v>
                </c:pt>
                <c:pt idx="103">
                  <c:v>30.8</c:v>
                </c:pt>
                <c:pt idx="104">
                  <c:v>30.8</c:v>
                </c:pt>
                <c:pt idx="105">
                  <c:v>30.8</c:v>
                </c:pt>
                <c:pt idx="106">
                  <c:v>30.8</c:v>
                </c:pt>
                <c:pt idx="107">
                  <c:v>30.8</c:v>
                </c:pt>
                <c:pt idx="108">
                  <c:v>31.4</c:v>
                </c:pt>
                <c:pt idx="109">
                  <c:v>31.4</c:v>
                </c:pt>
                <c:pt idx="110">
                  <c:v>31.4</c:v>
                </c:pt>
                <c:pt idx="111">
                  <c:v>31.4</c:v>
                </c:pt>
                <c:pt idx="112">
                  <c:v>31.4</c:v>
                </c:pt>
                <c:pt idx="113">
                  <c:v>31.4</c:v>
                </c:pt>
                <c:pt idx="114">
                  <c:v>31.4</c:v>
                </c:pt>
                <c:pt idx="115">
                  <c:v>31.4</c:v>
                </c:pt>
                <c:pt idx="116">
                  <c:v>31.9</c:v>
                </c:pt>
                <c:pt idx="117">
                  <c:v>31.9</c:v>
                </c:pt>
                <c:pt idx="118">
                  <c:v>31.9</c:v>
                </c:pt>
                <c:pt idx="119">
                  <c:v>31.9</c:v>
                </c:pt>
                <c:pt idx="120">
                  <c:v>31.9</c:v>
                </c:pt>
                <c:pt idx="121">
                  <c:v>31.9</c:v>
                </c:pt>
                <c:pt idx="122">
                  <c:v>31.9</c:v>
                </c:pt>
                <c:pt idx="123">
                  <c:v>31.9</c:v>
                </c:pt>
                <c:pt idx="124">
                  <c:v>31.9</c:v>
                </c:pt>
                <c:pt idx="125">
                  <c:v>32.4</c:v>
                </c:pt>
                <c:pt idx="126">
                  <c:v>32.4</c:v>
                </c:pt>
                <c:pt idx="127">
                  <c:v>32.4</c:v>
                </c:pt>
                <c:pt idx="128">
                  <c:v>32.4</c:v>
                </c:pt>
                <c:pt idx="129">
                  <c:v>32.4</c:v>
                </c:pt>
                <c:pt idx="130">
                  <c:v>32.4</c:v>
                </c:pt>
                <c:pt idx="131">
                  <c:v>32.4</c:v>
                </c:pt>
                <c:pt idx="132">
                  <c:v>32.4</c:v>
                </c:pt>
                <c:pt idx="133">
                  <c:v>32.700000000000003</c:v>
                </c:pt>
                <c:pt idx="134">
                  <c:v>32.700000000000003</c:v>
                </c:pt>
                <c:pt idx="135">
                  <c:v>32.700000000000003</c:v>
                </c:pt>
                <c:pt idx="136">
                  <c:v>32.700000000000003</c:v>
                </c:pt>
                <c:pt idx="137">
                  <c:v>32.700000000000003</c:v>
                </c:pt>
                <c:pt idx="138">
                  <c:v>32.700000000000003</c:v>
                </c:pt>
                <c:pt idx="139">
                  <c:v>32.700000000000003</c:v>
                </c:pt>
                <c:pt idx="140">
                  <c:v>32.700000000000003</c:v>
                </c:pt>
                <c:pt idx="141">
                  <c:v>32.9</c:v>
                </c:pt>
                <c:pt idx="142">
                  <c:v>32.9</c:v>
                </c:pt>
                <c:pt idx="143">
                  <c:v>32.9</c:v>
                </c:pt>
                <c:pt idx="144">
                  <c:v>32.9</c:v>
                </c:pt>
                <c:pt idx="145">
                  <c:v>32.9</c:v>
                </c:pt>
                <c:pt idx="146">
                  <c:v>32.9</c:v>
                </c:pt>
                <c:pt idx="147">
                  <c:v>32.9</c:v>
                </c:pt>
                <c:pt idx="148">
                  <c:v>32.9</c:v>
                </c:pt>
                <c:pt idx="149">
                  <c:v>33.1</c:v>
                </c:pt>
                <c:pt idx="150">
                  <c:v>33.1</c:v>
                </c:pt>
                <c:pt idx="151">
                  <c:v>33.1</c:v>
                </c:pt>
                <c:pt idx="152">
                  <c:v>33.1</c:v>
                </c:pt>
                <c:pt idx="153">
                  <c:v>33.1</c:v>
                </c:pt>
                <c:pt idx="154">
                  <c:v>33.1</c:v>
                </c:pt>
                <c:pt idx="155">
                  <c:v>33.1</c:v>
                </c:pt>
                <c:pt idx="156">
                  <c:v>33.1</c:v>
                </c:pt>
                <c:pt idx="157">
                  <c:v>33</c:v>
                </c:pt>
                <c:pt idx="158">
                  <c:v>33</c:v>
                </c:pt>
                <c:pt idx="159">
                  <c:v>33</c:v>
                </c:pt>
                <c:pt idx="160">
                  <c:v>33</c:v>
                </c:pt>
                <c:pt idx="161">
                  <c:v>33</c:v>
                </c:pt>
                <c:pt idx="162">
                  <c:v>33</c:v>
                </c:pt>
                <c:pt idx="163">
                  <c:v>33</c:v>
                </c:pt>
                <c:pt idx="164">
                  <c:v>33</c:v>
                </c:pt>
                <c:pt idx="165">
                  <c:v>33</c:v>
                </c:pt>
                <c:pt idx="166">
                  <c:v>33</c:v>
                </c:pt>
                <c:pt idx="167">
                  <c:v>33</c:v>
                </c:pt>
                <c:pt idx="168">
                  <c:v>33</c:v>
                </c:pt>
                <c:pt idx="169">
                  <c:v>33</c:v>
                </c:pt>
                <c:pt idx="170">
                  <c:v>33</c:v>
                </c:pt>
                <c:pt idx="171">
                  <c:v>33</c:v>
                </c:pt>
                <c:pt idx="172">
                  <c:v>33</c:v>
                </c:pt>
                <c:pt idx="173">
                  <c:v>33</c:v>
                </c:pt>
                <c:pt idx="174">
                  <c:v>32.799999999999997</c:v>
                </c:pt>
                <c:pt idx="175">
                  <c:v>32.799999999999997</c:v>
                </c:pt>
                <c:pt idx="176">
                  <c:v>32.799999999999997</c:v>
                </c:pt>
                <c:pt idx="177">
                  <c:v>32.799999999999997</c:v>
                </c:pt>
                <c:pt idx="178">
                  <c:v>32.799999999999997</c:v>
                </c:pt>
                <c:pt idx="179">
                  <c:v>32.799999999999997</c:v>
                </c:pt>
                <c:pt idx="180">
                  <c:v>32.799999999999997</c:v>
                </c:pt>
                <c:pt idx="181">
                  <c:v>32.799999999999997</c:v>
                </c:pt>
                <c:pt idx="182">
                  <c:v>32.5</c:v>
                </c:pt>
                <c:pt idx="183">
                  <c:v>32.5</c:v>
                </c:pt>
                <c:pt idx="184">
                  <c:v>32.5</c:v>
                </c:pt>
                <c:pt idx="185">
                  <c:v>32.5</c:v>
                </c:pt>
                <c:pt idx="186">
                  <c:v>32.5</c:v>
                </c:pt>
                <c:pt idx="187">
                  <c:v>32.5</c:v>
                </c:pt>
                <c:pt idx="188">
                  <c:v>32.5</c:v>
                </c:pt>
                <c:pt idx="189">
                  <c:v>32.5</c:v>
                </c:pt>
                <c:pt idx="190">
                  <c:v>32.4</c:v>
                </c:pt>
                <c:pt idx="191">
                  <c:v>32.4</c:v>
                </c:pt>
                <c:pt idx="192">
                  <c:v>32.4</c:v>
                </c:pt>
                <c:pt idx="193">
                  <c:v>32.4</c:v>
                </c:pt>
                <c:pt idx="194">
                  <c:v>32.4</c:v>
                </c:pt>
                <c:pt idx="195">
                  <c:v>32.4</c:v>
                </c:pt>
                <c:pt idx="196">
                  <c:v>32.4</c:v>
                </c:pt>
                <c:pt idx="197">
                  <c:v>32.4</c:v>
                </c:pt>
                <c:pt idx="198">
                  <c:v>32.1</c:v>
                </c:pt>
                <c:pt idx="199">
                  <c:v>32.1</c:v>
                </c:pt>
                <c:pt idx="200">
                  <c:v>32.1</c:v>
                </c:pt>
                <c:pt idx="201">
                  <c:v>32.1</c:v>
                </c:pt>
                <c:pt idx="202">
                  <c:v>32.1</c:v>
                </c:pt>
                <c:pt idx="203">
                  <c:v>32.1</c:v>
                </c:pt>
                <c:pt idx="204">
                  <c:v>32.1</c:v>
                </c:pt>
                <c:pt idx="205">
                  <c:v>32.1</c:v>
                </c:pt>
                <c:pt idx="206">
                  <c:v>31.9</c:v>
                </c:pt>
                <c:pt idx="207">
                  <c:v>31.9</c:v>
                </c:pt>
                <c:pt idx="208">
                  <c:v>31.9</c:v>
                </c:pt>
                <c:pt idx="209">
                  <c:v>31.9</c:v>
                </c:pt>
                <c:pt idx="210">
                  <c:v>31.9</c:v>
                </c:pt>
                <c:pt idx="211">
                  <c:v>31.9</c:v>
                </c:pt>
                <c:pt idx="212">
                  <c:v>31.9</c:v>
                </c:pt>
                <c:pt idx="213">
                  <c:v>31.9</c:v>
                </c:pt>
                <c:pt idx="214">
                  <c:v>31.9</c:v>
                </c:pt>
                <c:pt idx="215">
                  <c:v>31.7</c:v>
                </c:pt>
                <c:pt idx="216">
                  <c:v>31.7</c:v>
                </c:pt>
                <c:pt idx="217">
                  <c:v>31.7</c:v>
                </c:pt>
                <c:pt idx="218">
                  <c:v>31.7</c:v>
                </c:pt>
                <c:pt idx="219">
                  <c:v>31.7</c:v>
                </c:pt>
                <c:pt idx="220">
                  <c:v>31.7</c:v>
                </c:pt>
                <c:pt idx="221">
                  <c:v>31.7</c:v>
                </c:pt>
                <c:pt idx="222">
                  <c:v>31.7</c:v>
                </c:pt>
                <c:pt idx="223">
                  <c:v>31.5</c:v>
                </c:pt>
                <c:pt idx="224">
                  <c:v>31.5</c:v>
                </c:pt>
                <c:pt idx="225">
                  <c:v>31.5</c:v>
                </c:pt>
                <c:pt idx="226">
                  <c:v>31.5</c:v>
                </c:pt>
                <c:pt idx="227">
                  <c:v>31.5</c:v>
                </c:pt>
                <c:pt idx="228">
                  <c:v>31.5</c:v>
                </c:pt>
                <c:pt idx="229">
                  <c:v>31.5</c:v>
                </c:pt>
                <c:pt idx="230">
                  <c:v>31.5</c:v>
                </c:pt>
                <c:pt idx="231">
                  <c:v>31.3</c:v>
                </c:pt>
                <c:pt idx="232">
                  <c:v>31.3</c:v>
                </c:pt>
                <c:pt idx="233">
                  <c:v>31.3</c:v>
                </c:pt>
                <c:pt idx="234">
                  <c:v>31.3</c:v>
                </c:pt>
                <c:pt idx="235">
                  <c:v>31.3</c:v>
                </c:pt>
                <c:pt idx="236">
                  <c:v>31.3</c:v>
                </c:pt>
                <c:pt idx="237">
                  <c:v>31.3</c:v>
                </c:pt>
                <c:pt idx="238">
                  <c:v>31.3</c:v>
                </c:pt>
                <c:pt idx="239">
                  <c:v>31.1</c:v>
                </c:pt>
                <c:pt idx="240">
                  <c:v>31.1</c:v>
                </c:pt>
                <c:pt idx="241">
                  <c:v>31.1</c:v>
                </c:pt>
                <c:pt idx="242">
                  <c:v>31.1</c:v>
                </c:pt>
                <c:pt idx="243">
                  <c:v>31.1</c:v>
                </c:pt>
                <c:pt idx="244">
                  <c:v>31.1</c:v>
                </c:pt>
                <c:pt idx="245">
                  <c:v>31.1</c:v>
                </c:pt>
                <c:pt idx="246">
                  <c:v>31.1</c:v>
                </c:pt>
                <c:pt idx="247">
                  <c:v>30.8</c:v>
                </c:pt>
                <c:pt idx="248">
                  <c:v>30.8</c:v>
                </c:pt>
                <c:pt idx="249">
                  <c:v>30.8</c:v>
                </c:pt>
                <c:pt idx="250">
                  <c:v>30.8</c:v>
                </c:pt>
                <c:pt idx="251">
                  <c:v>30.8</c:v>
                </c:pt>
                <c:pt idx="252">
                  <c:v>30.8</c:v>
                </c:pt>
                <c:pt idx="253">
                  <c:v>30.8</c:v>
                </c:pt>
                <c:pt idx="254">
                  <c:v>30.8</c:v>
                </c:pt>
                <c:pt idx="255">
                  <c:v>30.8</c:v>
                </c:pt>
                <c:pt idx="256">
                  <c:v>30.7</c:v>
                </c:pt>
                <c:pt idx="257">
                  <c:v>30.7</c:v>
                </c:pt>
                <c:pt idx="258">
                  <c:v>30.7</c:v>
                </c:pt>
                <c:pt idx="259">
                  <c:v>30.7</c:v>
                </c:pt>
                <c:pt idx="260">
                  <c:v>30.7</c:v>
                </c:pt>
                <c:pt idx="261">
                  <c:v>30.7</c:v>
                </c:pt>
                <c:pt idx="262">
                  <c:v>30.7</c:v>
                </c:pt>
                <c:pt idx="263">
                  <c:v>30.7</c:v>
                </c:pt>
                <c:pt idx="264">
                  <c:v>30.5</c:v>
                </c:pt>
                <c:pt idx="265">
                  <c:v>30.5</c:v>
                </c:pt>
                <c:pt idx="266">
                  <c:v>30.5</c:v>
                </c:pt>
                <c:pt idx="267">
                  <c:v>30.5</c:v>
                </c:pt>
                <c:pt idx="268">
                  <c:v>30.5</c:v>
                </c:pt>
                <c:pt idx="269">
                  <c:v>30.5</c:v>
                </c:pt>
                <c:pt idx="270">
                  <c:v>30.5</c:v>
                </c:pt>
                <c:pt idx="271">
                  <c:v>30.5</c:v>
                </c:pt>
                <c:pt idx="272">
                  <c:v>30.3</c:v>
                </c:pt>
                <c:pt idx="273">
                  <c:v>30.3</c:v>
                </c:pt>
                <c:pt idx="274">
                  <c:v>30.3</c:v>
                </c:pt>
                <c:pt idx="275">
                  <c:v>30.3</c:v>
                </c:pt>
                <c:pt idx="276">
                  <c:v>30.3</c:v>
                </c:pt>
                <c:pt idx="277">
                  <c:v>30.3</c:v>
                </c:pt>
                <c:pt idx="278">
                  <c:v>30.3</c:v>
                </c:pt>
                <c:pt idx="279">
                  <c:v>30.3</c:v>
                </c:pt>
                <c:pt idx="280">
                  <c:v>30</c:v>
                </c:pt>
                <c:pt idx="281">
                  <c:v>30</c:v>
                </c:pt>
                <c:pt idx="282">
                  <c:v>30</c:v>
                </c:pt>
                <c:pt idx="283">
                  <c:v>30</c:v>
                </c:pt>
                <c:pt idx="284">
                  <c:v>30</c:v>
                </c:pt>
                <c:pt idx="285">
                  <c:v>30</c:v>
                </c:pt>
                <c:pt idx="286">
                  <c:v>30</c:v>
                </c:pt>
                <c:pt idx="287">
                  <c:v>30</c:v>
                </c:pt>
                <c:pt idx="288">
                  <c:v>29.9</c:v>
                </c:pt>
                <c:pt idx="289">
                  <c:v>29.9</c:v>
                </c:pt>
                <c:pt idx="290">
                  <c:v>29.9</c:v>
                </c:pt>
                <c:pt idx="291">
                  <c:v>29.9</c:v>
                </c:pt>
                <c:pt idx="292">
                  <c:v>29.9</c:v>
                </c:pt>
                <c:pt idx="293">
                  <c:v>29.9</c:v>
                </c:pt>
                <c:pt idx="294">
                  <c:v>29.9</c:v>
                </c:pt>
                <c:pt idx="295">
                  <c:v>29.9</c:v>
                </c:pt>
                <c:pt idx="296">
                  <c:v>29.7</c:v>
                </c:pt>
                <c:pt idx="297">
                  <c:v>29.7</c:v>
                </c:pt>
                <c:pt idx="298">
                  <c:v>29.7</c:v>
                </c:pt>
                <c:pt idx="299">
                  <c:v>29.7</c:v>
                </c:pt>
                <c:pt idx="300">
                  <c:v>29.7</c:v>
                </c:pt>
                <c:pt idx="301">
                  <c:v>29.7</c:v>
                </c:pt>
                <c:pt idx="302">
                  <c:v>29.7</c:v>
                </c:pt>
                <c:pt idx="303">
                  <c:v>29.7</c:v>
                </c:pt>
                <c:pt idx="304">
                  <c:v>29.7</c:v>
                </c:pt>
                <c:pt idx="305">
                  <c:v>29.5</c:v>
                </c:pt>
                <c:pt idx="306">
                  <c:v>29.5</c:v>
                </c:pt>
                <c:pt idx="307">
                  <c:v>29.5</c:v>
                </c:pt>
                <c:pt idx="308">
                  <c:v>29.5</c:v>
                </c:pt>
                <c:pt idx="309">
                  <c:v>29.5</c:v>
                </c:pt>
                <c:pt idx="310">
                  <c:v>29.5</c:v>
                </c:pt>
                <c:pt idx="311">
                  <c:v>29.5</c:v>
                </c:pt>
                <c:pt idx="312">
                  <c:v>29.5</c:v>
                </c:pt>
                <c:pt idx="313">
                  <c:v>29.3</c:v>
                </c:pt>
                <c:pt idx="314">
                  <c:v>29.3</c:v>
                </c:pt>
                <c:pt idx="315">
                  <c:v>29.3</c:v>
                </c:pt>
                <c:pt idx="316">
                  <c:v>29.3</c:v>
                </c:pt>
                <c:pt idx="317">
                  <c:v>29.3</c:v>
                </c:pt>
                <c:pt idx="318">
                  <c:v>29.3</c:v>
                </c:pt>
                <c:pt idx="319">
                  <c:v>29.3</c:v>
                </c:pt>
                <c:pt idx="320">
                  <c:v>29.3</c:v>
                </c:pt>
                <c:pt idx="321">
                  <c:v>29.2</c:v>
                </c:pt>
                <c:pt idx="322">
                  <c:v>29.2</c:v>
                </c:pt>
                <c:pt idx="323">
                  <c:v>29.2</c:v>
                </c:pt>
                <c:pt idx="324">
                  <c:v>29.2</c:v>
                </c:pt>
                <c:pt idx="325">
                  <c:v>29.2</c:v>
                </c:pt>
                <c:pt idx="326">
                  <c:v>29.2</c:v>
                </c:pt>
                <c:pt idx="327">
                  <c:v>29.2</c:v>
                </c:pt>
                <c:pt idx="328">
                  <c:v>29.2</c:v>
                </c:pt>
                <c:pt idx="329">
                  <c:v>29</c:v>
                </c:pt>
                <c:pt idx="330">
                  <c:v>29</c:v>
                </c:pt>
                <c:pt idx="331">
                  <c:v>29</c:v>
                </c:pt>
                <c:pt idx="332">
                  <c:v>29</c:v>
                </c:pt>
                <c:pt idx="333">
                  <c:v>29</c:v>
                </c:pt>
                <c:pt idx="334">
                  <c:v>29</c:v>
                </c:pt>
                <c:pt idx="335">
                  <c:v>29</c:v>
                </c:pt>
                <c:pt idx="336">
                  <c:v>29</c:v>
                </c:pt>
                <c:pt idx="337">
                  <c:v>29.1</c:v>
                </c:pt>
                <c:pt idx="338">
                  <c:v>29.1</c:v>
                </c:pt>
                <c:pt idx="339">
                  <c:v>29.1</c:v>
                </c:pt>
                <c:pt idx="340">
                  <c:v>29.1</c:v>
                </c:pt>
                <c:pt idx="341">
                  <c:v>29.1</c:v>
                </c:pt>
                <c:pt idx="342">
                  <c:v>29.1</c:v>
                </c:pt>
                <c:pt idx="343">
                  <c:v>29.1</c:v>
                </c:pt>
                <c:pt idx="344">
                  <c:v>29.1</c:v>
                </c:pt>
                <c:pt idx="345">
                  <c:v>29.1</c:v>
                </c:pt>
                <c:pt idx="346">
                  <c:v>29.2</c:v>
                </c:pt>
                <c:pt idx="347">
                  <c:v>29.2</c:v>
                </c:pt>
                <c:pt idx="348">
                  <c:v>29.2</c:v>
                </c:pt>
                <c:pt idx="349">
                  <c:v>29.2</c:v>
                </c:pt>
                <c:pt idx="350">
                  <c:v>29.2</c:v>
                </c:pt>
                <c:pt idx="351">
                  <c:v>29.2</c:v>
                </c:pt>
                <c:pt idx="352">
                  <c:v>29.2</c:v>
                </c:pt>
                <c:pt idx="353">
                  <c:v>29.2</c:v>
                </c:pt>
                <c:pt idx="354">
                  <c:v>29.4</c:v>
                </c:pt>
                <c:pt idx="355">
                  <c:v>29.4</c:v>
                </c:pt>
                <c:pt idx="356">
                  <c:v>29.4</c:v>
                </c:pt>
                <c:pt idx="357">
                  <c:v>29.4</c:v>
                </c:pt>
                <c:pt idx="358">
                  <c:v>29.4</c:v>
                </c:pt>
                <c:pt idx="359">
                  <c:v>29.4</c:v>
                </c:pt>
                <c:pt idx="360">
                  <c:v>29.4</c:v>
                </c:pt>
                <c:pt idx="361">
                  <c:v>29.4</c:v>
                </c:pt>
                <c:pt idx="362">
                  <c:v>29.8</c:v>
                </c:pt>
                <c:pt idx="363">
                  <c:v>29.8</c:v>
                </c:pt>
                <c:pt idx="364">
                  <c:v>29.8</c:v>
                </c:pt>
                <c:pt idx="365">
                  <c:v>29.8</c:v>
                </c:pt>
                <c:pt idx="366">
                  <c:v>29.8</c:v>
                </c:pt>
                <c:pt idx="367">
                  <c:v>29.8</c:v>
                </c:pt>
                <c:pt idx="368">
                  <c:v>29.8</c:v>
                </c:pt>
                <c:pt idx="369">
                  <c:v>29.8</c:v>
                </c:pt>
                <c:pt idx="370">
                  <c:v>30.2</c:v>
                </c:pt>
                <c:pt idx="371">
                  <c:v>30.2</c:v>
                </c:pt>
                <c:pt idx="372">
                  <c:v>30.2</c:v>
                </c:pt>
                <c:pt idx="373">
                  <c:v>30.2</c:v>
                </c:pt>
                <c:pt idx="374">
                  <c:v>30.2</c:v>
                </c:pt>
                <c:pt idx="375">
                  <c:v>30.2</c:v>
                </c:pt>
                <c:pt idx="376">
                  <c:v>30.2</c:v>
                </c:pt>
                <c:pt idx="377">
                  <c:v>30.2</c:v>
                </c:pt>
                <c:pt idx="378">
                  <c:v>30.7</c:v>
                </c:pt>
                <c:pt idx="379">
                  <c:v>30.7</c:v>
                </c:pt>
                <c:pt idx="380">
                  <c:v>30.7</c:v>
                </c:pt>
                <c:pt idx="381">
                  <c:v>30.7</c:v>
                </c:pt>
                <c:pt idx="382">
                  <c:v>30.7</c:v>
                </c:pt>
                <c:pt idx="383">
                  <c:v>30.7</c:v>
                </c:pt>
                <c:pt idx="384">
                  <c:v>30.7</c:v>
                </c:pt>
                <c:pt idx="385">
                  <c:v>30.7</c:v>
                </c:pt>
                <c:pt idx="386">
                  <c:v>31.3</c:v>
                </c:pt>
                <c:pt idx="387">
                  <c:v>31.3</c:v>
                </c:pt>
                <c:pt idx="388">
                  <c:v>31.3</c:v>
                </c:pt>
                <c:pt idx="389">
                  <c:v>31.3</c:v>
                </c:pt>
                <c:pt idx="390">
                  <c:v>31.3</c:v>
                </c:pt>
                <c:pt idx="391">
                  <c:v>31.3</c:v>
                </c:pt>
                <c:pt idx="392">
                  <c:v>31.3</c:v>
                </c:pt>
                <c:pt idx="393">
                  <c:v>31.3</c:v>
                </c:pt>
                <c:pt idx="394">
                  <c:v>31.3</c:v>
                </c:pt>
                <c:pt idx="395">
                  <c:v>31.8</c:v>
                </c:pt>
                <c:pt idx="396">
                  <c:v>31.8</c:v>
                </c:pt>
                <c:pt idx="397">
                  <c:v>31.8</c:v>
                </c:pt>
                <c:pt idx="398">
                  <c:v>31.8</c:v>
                </c:pt>
                <c:pt idx="399">
                  <c:v>31.8</c:v>
                </c:pt>
                <c:pt idx="400">
                  <c:v>31.8</c:v>
                </c:pt>
                <c:pt idx="401">
                  <c:v>31.8</c:v>
                </c:pt>
                <c:pt idx="402">
                  <c:v>31.8</c:v>
                </c:pt>
                <c:pt idx="403">
                  <c:v>32.200000000000003</c:v>
                </c:pt>
                <c:pt idx="404">
                  <c:v>32.200000000000003</c:v>
                </c:pt>
                <c:pt idx="405">
                  <c:v>32.200000000000003</c:v>
                </c:pt>
                <c:pt idx="406">
                  <c:v>32.200000000000003</c:v>
                </c:pt>
                <c:pt idx="407">
                  <c:v>32.200000000000003</c:v>
                </c:pt>
                <c:pt idx="408">
                  <c:v>32.200000000000003</c:v>
                </c:pt>
                <c:pt idx="409">
                  <c:v>32.200000000000003</c:v>
                </c:pt>
                <c:pt idx="410">
                  <c:v>32.200000000000003</c:v>
                </c:pt>
                <c:pt idx="411">
                  <c:v>32.6</c:v>
                </c:pt>
                <c:pt idx="412">
                  <c:v>32.6</c:v>
                </c:pt>
                <c:pt idx="413">
                  <c:v>32.6</c:v>
                </c:pt>
                <c:pt idx="414">
                  <c:v>32.6</c:v>
                </c:pt>
                <c:pt idx="415">
                  <c:v>32.6</c:v>
                </c:pt>
                <c:pt idx="416">
                  <c:v>32.6</c:v>
                </c:pt>
                <c:pt idx="417">
                  <c:v>32.6</c:v>
                </c:pt>
                <c:pt idx="418">
                  <c:v>32.6</c:v>
                </c:pt>
                <c:pt idx="419">
                  <c:v>32.799999999999997</c:v>
                </c:pt>
                <c:pt idx="420">
                  <c:v>32.799999999999997</c:v>
                </c:pt>
                <c:pt idx="421">
                  <c:v>32.799999999999997</c:v>
                </c:pt>
                <c:pt idx="422">
                  <c:v>32.799999999999997</c:v>
                </c:pt>
                <c:pt idx="423">
                  <c:v>32.799999999999997</c:v>
                </c:pt>
                <c:pt idx="424">
                  <c:v>32.799999999999997</c:v>
                </c:pt>
                <c:pt idx="425">
                  <c:v>32.799999999999997</c:v>
                </c:pt>
                <c:pt idx="426">
                  <c:v>32.799999999999997</c:v>
                </c:pt>
                <c:pt idx="427">
                  <c:v>33</c:v>
                </c:pt>
                <c:pt idx="428">
                  <c:v>33</c:v>
                </c:pt>
                <c:pt idx="429">
                  <c:v>33</c:v>
                </c:pt>
                <c:pt idx="430">
                  <c:v>33</c:v>
                </c:pt>
                <c:pt idx="431">
                  <c:v>33</c:v>
                </c:pt>
                <c:pt idx="432">
                  <c:v>33</c:v>
                </c:pt>
                <c:pt idx="433">
                  <c:v>33</c:v>
                </c:pt>
                <c:pt idx="434">
                  <c:v>33</c:v>
                </c:pt>
                <c:pt idx="435">
                  <c:v>33</c:v>
                </c:pt>
                <c:pt idx="436">
                  <c:v>33.1</c:v>
                </c:pt>
                <c:pt idx="437">
                  <c:v>33.1</c:v>
                </c:pt>
                <c:pt idx="438">
                  <c:v>33.1</c:v>
                </c:pt>
                <c:pt idx="439">
                  <c:v>33.1</c:v>
                </c:pt>
                <c:pt idx="440">
                  <c:v>33.1</c:v>
                </c:pt>
                <c:pt idx="441">
                  <c:v>33.1</c:v>
                </c:pt>
                <c:pt idx="442">
                  <c:v>33.1</c:v>
                </c:pt>
                <c:pt idx="443">
                  <c:v>33.1</c:v>
                </c:pt>
                <c:pt idx="444">
                  <c:v>33.1</c:v>
                </c:pt>
                <c:pt idx="445">
                  <c:v>33.1</c:v>
                </c:pt>
                <c:pt idx="446">
                  <c:v>33.1</c:v>
                </c:pt>
                <c:pt idx="447">
                  <c:v>33.1</c:v>
                </c:pt>
                <c:pt idx="448">
                  <c:v>33.1</c:v>
                </c:pt>
                <c:pt idx="449">
                  <c:v>33.1</c:v>
                </c:pt>
                <c:pt idx="450">
                  <c:v>33.1</c:v>
                </c:pt>
                <c:pt idx="451">
                  <c:v>33.1</c:v>
                </c:pt>
                <c:pt idx="452">
                  <c:v>33</c:v>
                </c:pt>
                <c:pt idx="453">
                  <c:v>33</c:v>
                </c:pt>
                <c:pt idx="454">
                  <c:v>33</c:v>
                </c:pt>
                <c:pt idx="455">
                  <c:v>33</c:v>
                </c:pt>
                <c:pt idx="456">
                  <c:v>33</c:v>
                </c:pt>
                <c:pt idx="457">
                  <c:v>33</c:v>
                </c:pt>
                <c:pt idx="458">
                  <c:v>33</c:v>
                </c:pt>
                <c:pt idx="459">
                  <c:v>33</c:v>
                </c:pt>
                <c:pt idx="460">
                  <c:v>32.799999999999997</c:v>
                </c:pt>
                <c:pt idx="461">
                  <c:v>32.799999999999997</c:v>
                </c:pt>
                <c:pt idx="462">
                  <c:v>32.799999999999997</c:v>
                </c:pt>
                <c:pt idx="463">
                  <c:v>32.799999999999997</c:v>
                </c:pt>
                <c:pt idx="464">
                  <c:v>32.799999999999997</c:v>
                </c:pt>
                <c:pt idx="465">
                  <c:v>32.799999999999997</c:v>
                </c:pt>
                <c:pt idx="466">
                  <c:v>32.799999999999997</c:v>
                </c:pt>
                <c:pt idx="467">
                  <c:v>32.799999999999997</c:v>
                </c:pt>
                <c:pt idx="468">
                  <c:v>32.6</c:v>
                </c:pt>
                <c:pt idx="469">
                  <c:v>32.6</c:v>
                </c:pt>
                <c:pt idx="470">
                  <c:v>32.6</c:v>
                </c:pt>
                <c:pt idx="471">
                  <c:v>32.6</c:v>
                </c:pt>
                <c:pt idx="472">
                  <c:v>32.6</c:v>
                </c:pt>
                <c:pt idx="473">
                  <c:v>32.6</c:v>
                </c:pt>
                <c:pt idx="474">
                  <c:v>32.6</c:v>
                </c:pt>
                <c:pt idx="475">
                  <c:v>32.6</c:v>
                </c:pt>
                <c:pt idx="476">
                  <c:v>32.4</c:v>
                </c:pt>
                <c:pt idx="477">
                  <c:v>32.4</c:v>
                </c:pt>
                <c:pt idx="478">
                  <c:v>32.4</c:v>
                </c:pt>
                <c:pt idx="479">
                  <c:v>32.4</c:v>
                </c:pt>
                <c:pt idx="480">
                  <c:v>32.4</c:v>
                </c:pt>
                <c:pt idx="481">
                  <c:v>32.4</c:v>
                </c:pt>
                <c:pt idx="482">
                  <c:v>32.4</c:v>
                </c:pt>
                <c:pt idx="483">
                  <c:v>32.4</c:v>
                </c:pt>
                <c:pt idx="484">
                  <c:v>32.4</c:v>
                </c:pt>
                <c:pt idx="485">
                  <c:v>32.200000000000003</c:v>
                </c:pt>
                <c:pt idx="486">
                  <c:v>32.200000000000003</c:v>
                </c:pt>
                <c:pt idx="487">
                  <c:v>32.200000000000003</c:v>
                </c:pt>
                <c:pt idx="488">
                  <c:v>32.200000000000003</c:v>
                </c:pt>
                <c:pt idx="489">
                  <c:v>32.200000000000003</c:v>
                </c:pt>
                <c:pt idx="490">
                  <c:v>32.200000000000003</c:v>
                </c:pt>
                <c:pt idx="491">
                  <c:v>32.200000000000003</c:v>
                </c:pt>
                <c:pt idx="492">
                  <c:v>32.200000000000003</c:v>
                </c:pt>
                <c:pt idx="493">
                  <c:v>32</c:v>
                </c:pt>
                <c:pt idx="494">
                  <c:v>32</c:v>
                </c:pt>
                <c:pt idx="495">
                  <c:v>32</c:v>
                </c:pt>
                <c:pt idx="496">
                  <c:v>32</c:v>
                </c:pt>
                <c:pt idx="497">
                  <c:v>32</c:v>
                </c:pt>
                <c:pt idx="498">
                  <c:v>32</c:v>
                </c:pt>
                <c:pt idx="499">
                  <c:v>32</c:v>
                </c:pt>
                <c:pt idx="500">
                  <c:v>32</c:v>
                </c:pt>
                <c:pt idx="501">
                  <c:v>31.8</c:v>
                </c:pt>
                <c:pt idx="502">
                  <c:v>31.8</c:v>
                </c:pt>
                <c:pt idx="503">
                  <c:v>31.8</c:v>
                </c:pt>
                <c:pt idx="504">
                  <c:v>31.8</c:v>
                </c:pt>
                <c:pt idx="505">
                  <c:v>31.8</c:v>
                </c:pt>
                <c:pt idx="506">
                  <c:v>31.8</c:v>
                </c:pt>
                <c:pt idx="507">
                  <c:v>31.8</c:v>
                </c:pt>
                <c:pt idx="508">
                  <c:v>31.8</c:v>
                </c:pt>
                <c:pt idx="509">
                  <c:v>31.6</c:v>
                </c:pt>
                <c:pt idx="510">
                  <c:v>31.6</c:v>
                </c:pt>
                <c:pt idx="511">
                  <c:v>31.6</c:v>
                </c:pt>
                <c:pt idx="512">
                  <c:v>31.6</c:v>
                </c:pt>
                <c:pt idx="513">
                  <c:v>31.6</c:v>
                </c:pt>
                <c:pt idx="514">
                  <c:v>31.6</c:v>
                </c:pt>
                <c:pt idx="515">
                  <c:v>31.6</c:v>
                </c:pt>
                <c:pt idx="516">
                  <c:v>31.6</c:v>
                </c:pt>
                <c:pt idx="517">
                  <c:v>31.5</c:v>
                </c:pt>
                <c:pt idx="518">
                  <c:v>31.5</c:v>
                </c:pt>
                <c:pt idx="519">
                  <c:v>31.5</c:v>
                </c:pt>
                <c:pt idx="520">
                  <c:v>31.5</c:v>
                </c:pt>
                <c:pt idx="521">
                  <c:v>31.5</c:v>
                </c:pt>
                <c:pt idx="522">
                  <c:v>31.5</c:v>
                </c:pt>
                <c:pt idx="523">
                  <c:v>31.5</c:v>
                </c:pt>
                <c:pt idx="524">
                  <c:v>31.5</c:v>
                </c:pt>
                <c:pt idx="525">
                  <c:v>31.5</c:v>
                </c:pt>
                <c:pt idx="526">
                  <c:v>31.3</c:v>
                </c:pt>
                <c:pt idx="527">
                  <c:v>31.3</c:v>
                </c:pt>
                <c:pt idx="528">
                  <c:v>31.3</c:v>
                </c:pt>
                <c:pt idx="529">
                  <c:v>31.3</c:v>
                </c:pt>
                <c:pt idx="530">
                  <c:v>31.3</c:v>
                </c:pt>
                <c:pt idx="531">
                  <c:v>31.3</c:v>
                </c:pt>
                <c:pt idx="532">
                  <c:v>31.3</c:v>
                </c:pt>
                <c:pt idx="533">
                  <c:v>31.3</c:v>
                </c:pt>
                <c:pt idx="534">
                  <c:v>31.2</c:v>
                </c:pt>
                <c:pt idx="535">
                  <c:v>31.2</c:v>
                </c:pt>
                <c:pt idx="536">
                  <c:v>31.2</c:v>
                </c:pt>
                <c:pt idx="537">
                  <c:v>31.2</c:v>
                </c:pt>
                <c:pt idx="538">
                  <c:v>31.2</c:v>
                </c:pt>
                <c:pt idx="539">
                  <c:v>31.2</c:v>
                </c:pt>
                <c:pt idx="540">
                  <c:v>31.2</c:v>
                </c:pt>
                <c:pt idx="541">
                  <c:v>31.2</c:v>
                </c:pt>
                <c:pt idx="542">
                  <c:v>31.1</c:v>
                </c:pt>
                <c:pt idx="543">
                  <c:v>31.1</c:v>
                </c:pt>
                <c:pt idx="544">
                  <c:v>31.1</c:v>
                </c:pt>
                <c:pt idx="545">
                  <c:v>31.1</c:v>
                </c:pt>
                <c:pt idx="546">
                  <c:v>31.1</c:v>
                </c:pt>
                <c:pt idx="547">
                  <c:v>31.1</c:v>
                </c:pt>
                <c:pt idx="548">
                  <c:v>31.1</c:v>
                </c:pt>
                <c:pt idx="549">
                  <c:v>31.1</c:v>
                </c:pt>
                <c:pt idx="550">
                  <c:v>31</c:v>
                </c:pt>
                <c:pt idx="551">
                  <c:v>31</c:v>
                </c:pt>
                <c:pt idx="552">
                  <c:v>31</c:v>
                </c:pt>
                <c:pt idx="553">
                  <c:v>31</c:v>
                </c:pt>
                <c:pt idx="554">
                  <c:v>31</c:v>
                </c:pt>
                <c:pt idx="555">
                  <c:v>31</c:v>
                </c:pt>
                <c:pt idx="556">
                  <c:v>31</c:v>
                </c:pt>
                <c:pt idx="557">
                  <c:v>31</c:v>
                </c:pt>
                <c:pt idx="558">
                  <c:v>30.8</c:v>
                </c:pt>
                <c:pt idx="559">
                  <c:v>30.8</c:v>
                </c:pt>
                <c:pt idx="560">
                  <c:v>30.8</c:v>
                </c:pt>
                <c:pt idx="561">
                  <c:v>30.8</c:v>
                </c:pt>
                <c:pt idx="562">
                  <c:v>30.8</c:v>
                </c:pt>
                <c:pt idx="563">
                  <c:v>30.8</c:v>
                </c:pt>
                <c:pt idx="564">
                  <c:v>30.8</c:v>
                </c:pt>
                <c:pt idx="565">
                  <c:v>30.8</c:v>
                </c:pt>
                <c:pt idx="566">
                  <c:v>30.8</c:v>
                </c:pt>
                <c:pt idx="567">
                  <c:v>30.8</c:v>
                </c:pt>
                <c:pt idx="568">
                  <c:v>30.8</c:v>
                </c:pt>
                <c:pt idx="569">
                  <c:v>30.8</c:v>
                </c:pt>
                <c:pt idx="570">
                  <c:v>30.8</c:v>
                </c:pt>
                <c:pt idx="571">
                  <c:v>30.8</c:v>
                </c:pt>
                <c:pt idx="572">
                  <c:v>30.8</c:v>
                </c:pt>
                <c:pt idx="573">
                  <c:v>30.8</c:v>
                </c:pt>
                <c:pt idx="574">
                  <c:v>30.8</c:v>
                </c:pt>
                <c:pt idx="575">
                  <c:v>30.7</c:v>
                </c:pt>
                <c:pt idx="576">
                  <c:v>30.7</c:v>
                </c:pt>
                <c:pt idx="577">
                  <c:v>30.7</c:v>
                </c:pt>
                <c:pt idx="578">
                  <c:v>30.7</c:v>
                </c:pt>
                <c:pt idx="579">
                  <c:v>30.7</c:v>
                </c:pt>
                <c:pt idx="580">
                  <c:v>30.7</c:v>
                </c:pt>
                <c:pt idx="581">
                  <c:v>30.7</c:v>
                </c:pt>
                <c:pt idx="582">
                  <c:v>30.7</c:v>
                </c:pt>
                <c:pt idx="583">
                  <c:v>30.7</c:v>
                </c:pt>
                <c:pt idx="584">
                  <c:v>30.7</c:v>
                </c:pt>
                <c:pt idx="585">
                  <c:v>30.7</c:v>
                </c:pt>
                <c:pt idx="586">
                  <c:v>30.7</c:v>
                </c:pt>
                <c:pt idx="587">
                  <c:v>30.7</c:v>
                </c:pt>
                <c:pt idx="588">
                  <c:v>30.7</c:v>
                </c:pt>
                <c:pt idx="589">
                  <c:v>30.7</c:v>
                </c:pt>
                <c:pt idx="590">
                  <c:v>30.7</c:v>
                </c:pt>
                <c:pt idx="591">
                  <c:v>30.5</c:v>
                </c:pt>
                <c:pt idx="592">
                  <c:v>30.5</c:v>
                </c:pt>
                <c:pt idx="593">
                  <c:v>30.5</c:v>
                </c:pt>
                <c:pt idx="594">
                  <c:v>30.5</c:v>
                </c:pt>
                <c:pt idx="595">
                  <c:v>30.5</c:v>
                </c:pt>
                <c:pt idx="596">
                  <c:v>30.5</c:v>
                </c:pt>
                <c:pt idx="597">
                  <c:v>30.5</c:v>
                </c:pt>
                <c:pt idx="598">
                  <c:v>30.5</c:v>
                </c:pt>
                <c:pt idx="599">
                  <c:v>30.4</c:v>
                </c:pt>
                <c:pt idx="600">
                  <c:v>30.4</c:v>
                </c:pt>
                <c:pt idx="601">
                  <c:v>30.4</c:v>
                </c:pt>
                <c:pt idx="602">
                  <c:v>30.4</c:v>
                </c:pt>
                <c:pt idx="603">
                  <c:v>30.4</c:v>
                </c:pt>
                <c:pt idx="604">
                  <c:v>30.4</c:v>
                </c:pt>
                <c:pt idx="605">
                  <c:v>30.4</c:v>
                </c:pt>
                <c:pt idx="606">
                  <c:v>30.4</c:v>
                </c:pt>
                <c:pt idx="607">
                  <c:v>30.4</c:v>
                </c:pt>
                <c:pt idx="608">
                  <c:v>30.4</c:v>
                </c:pt>
                <c:pt idx="609">
                  <c:v>30.4</c:v>
                </c:pt>
                <c:pt idx="610">
                  <c:v>30.4</c:v>
                </c:pt>
                <c:pt idx="611">
                  <c:v>30.4</c:v>
                </c:pt>
                <c:pt idx="612">
                  <c:v>30.4</c:v>
                </c:pt>
                <c:pt idx="613">
                  <c:v>30.4</c:v>
                </c:pt>
                <c:pt idx="614">
                  <c:v>30.4</c:v>
                </c:pt>
                <c:pt idx="615">
                  <c:v>30.4</c:v>
                </c:pt>
                <c:pt idx="616">
                  <c:v>30.3</c:v>
                </c:pt>
                <c:pt idx="617">
                  <c:v>30.3</c:v>
                </c:pt>
                <c:pt idx="618">
                  <c:v>30.3</c:v>
                </c:pt>
                <c:pt idx="619">
                  <c:v>30.3</c:v>
                </c:pt>
                <c:pt idx="620">
                  <c:v>30.3</c:v>
                </c:pt>
                <c:pt idx="621">
                  <c:v>30.3</c:v>
                </c:pt>
                <c:pt idx="622">
                  <c:v>30.3</c:v>
                </c:pt>
                <c:pt idx="623">
                  <c:v>30.3</c:v>
                </c:pt>
                <c:pt idx="624">
                  <c:v>30.2</c:v>
                </c:pt>
                <c:pt idx="625">
                  <c:v>30.2</c:v>
                </c:pt>
                <c:pt idx="626">
                  <c:v>30.2</c:v>
                </c:pt>
                <c:pt idx="627">
                  <c:v>30.2</c:v>
                </c:pt>
                <c:pt idx="628">
                  <c:v>30.2</c:v>
                </c:pt>
                <c:pt idx="629">
                  <c:v>30.2</c:v>
                </c:pt>
                <c:pt idx="630">
                  <c:v>30.2</c:v>
                </c:pt>
                <c:pt idx="631">
                  <c:v>30.2</c:v>
                </c:pt>
                <c:pt idx="632">
                  <c:v>30.1</c:v>
                </c:pt>
                <c:pt idx="633">
                  <c:v>30.1</c:v>
                </c:pt>
                <c:pt idx="634">
                  <c:v>30.1</c:v>
                </c:pt>
                <c:pt idx="635">
                  <c:v>30.1</c:v>
                </c:pt>
                <c:pt idx="636">
                  <c:v>30.1</c:v>
                </c:pt>
                <c:pt idx="637">
                  <c:v>30.1</c:v>
                </c:pt>
                <c:pt idx="638">
                  <c:v>30.1</c:v>
                </c:pt>
                <c:pt idx="639">
                  <c:v>30.1</c:v>
                </c:pt>
                <c:pt idx="640">
                  <c:v>30.1</c:v>
                </c:pt>
                <c:pt idx="641">
                  <c:v>30.1</c:v>
                </c:pt>
                <c:pt idx="642">
                  <c:v>30.1</c:v>
                </c:pt>
                <c:pt idx="643">
                  <c:v>30.1</c:v>
                </c:pt>
                <c:pt idx="644">
                  <c:v>30.1</c:v>
                </c:pt>
                <c:pt idx="645">
                  <c:v>30.1</c:v>
                </c:pt>
                <c:pt idx="646">
                  <c:v>30.1</c:v>
                </c:pt>
                <c:pt idx="647">
                  <c:v>30.1</c:v>
                </c:pt>
                <c:pt idx="648">
                  <c:v>30.1</c:v>
                </c:pt>
                <c:pt idx="649">
                  <c:v>30.1</c:v>
                </c:pt>
                <c:pt idx="650">
                  <c:v>30.1</c:v>
                </c:pt>
                <c:pt idx="651">
                  <c:v>30.1</c:v>
                </c:pt>
                <c:pt idx="652">
                  <c:v>30.1</c:v>
                </c:pt>
                <c:pt idx="653">
                  <c:v>30.1</c:v>
                </c:pt>
                <c:pt idx="654">
                  <c:v>30.1</c:v>
                </c:pt>
                <c:pt idx="655">
                  <c:v>30.1</c:v>
                </c:pt>
                <c:pt idx="656">
                  <c:v>29.8</c:v>
                </c:pt>
                <c:pt idx="657">
                  <c:v>29.8</c:v>
                </c:pt>
                <c:pt idx="658">
                  <c:v>29.8</c:v>
                </c:pt>
                <c:pt idx="659">
                  <c:v>29.8</c:v>
                </c:pt>
                <c:pt idx="660">
                  <c:v>29.8</c:v>
                </c:pt>
                <c:pt idx="661">
                  <c:v>29.8</c:v>
                </c:pt>
                <c:pt idx="662">
                  <c:v>29.8</c:v>
                </c:pt>
                <c:pt idx="663">
                  <c:v>29.8</c:v>
                </c:pt>
                <c:pt idx="664">
                  <c:v>29.8</c:v>
                </c:pt>
                <c:pt idx="665">
                  <c:v>29.8</c:v>
                </c:pt>
                <c:pt idx="666">
                  <c:v>29.8</c:v>
                </c:pt>
                <c:pt idx="667">
                  <c:v>29.8</c:v>
                </c:pt>
                <c:pt idx="668">
                  <c:v>29.8</c:v>
                </c:pt>
                <c:pt idx="669">
                  <c:v>29.8</c:v>
                </c:pt>
                <c:pt idx="670">
                  <c:v>29.8</c:v>
                </c:pt>
                <c:pt idx="671">
                  <c:v>29.8</c:v>
                </c:pt>
                <c:pt idx="672">
                  <c:v>29.8</c:v>
                </c:pt>
                <c:pt idx="673">
                  <c:v>29.6</c:v>
                </c:pt>
                <c:pt idx="674">
                  <c:v>29.6</c:v>
                </c:pt>
                <c:pt idx="675">
                  <c:v>29.6</c:v>
                </c:pt>
                <c:pt idx="676">
                  <c:v>29.6</c:v>
                </c:pt>
                <c:pt idx="677">
                  <c:v>29.6</c:v>
                </c:pt>
                <c:pt idx="678">
                  <c:v>29.6</c:v>
                </c:pt>
                <c:pt idx="679">
                  <c:v>29.6</c:v>
                </c:pt>
                <c:pt idx="680">
                  <c:v>29.6</c:v>
                </c:pt>
                <c:pt idx="681">
                  <c:v>29.6</c:v>
                </c:pt>
                <c:pt idx="682">
                  <c:v>29.6</c:v>
                </c:pt>
                <c:pt idx="683">
                  <c:v>29.6</c:v>
                </c:pt>
                <c:pt idx="684">
                  <c:v>29.6</c:v>
                </c:pt>
                <c:pt idx="685">
                  <c:v>29.6</c:v>
                </c:pt>
                <c:pt idx="686">
                  <c:v>29.6</c:v>
                </c:pt>
                <c:pt idx="687">
                  <c:v>29.6</c:v>
                </c:pt>
                <c:pt idx="688">
                  <c:v>29.6</c:v>
                </c:pt>
                <c:pt idx="689">
                  <c:v>29.5</c:v>
                </c:pt>
                <c:pt idx="690">
                  <c:v>29.5</c:v>
                </c:pt>
                <c:pt idx="691">
                  <c:v>29.5</c:v>
                </c:pt>
                <c:pt idx="692">
                  <c:v>29.5</c:v>
                </c:pt>
                <c:pt idx="693">
                  <c:v>29.5</c:v>
                </c:pt>
                <c:pt idx="694">
                  <c:v>29.5</c:v>
                </c:pt>
                <c:pt idx="695">
                  <c:v>29.5</c:v>
                </c:pt>
                <c:pt idx="696">
                  <c:v>29.5</c:v>
                </c:pt>
                <c:pt idx="697">
                  <c:v>29.5</c:v>
                </c:pt>
                <c:pt idx="698">
                  <c:v>29.3</c:v>
                </c:pt>
                <c:pt idx="699">
                  <c:v>29.3</c:v>
                </c:pt>
                <c:pt idx="700">
                  <c:v>29.3</c:v>
                </c:pt>
                <c:pt idx="701">
                  <c:v>29.3</c:v>
                </c:pt>
                <c:pt idx="702">
                  <c:v>29.3</c:v>
                </c:pt>
                <c:pt idx="703">
                  <c:v>29.3</c:v>
                </c:pt>
                <c:pt idx="704">
                  <c:v>29.3</c:v>
                </c:pt>
                <c:pt idx="705">
                  <c:v>29.3</c:v>
                </c:pt>
                <c:pt idx="706">
                  <c:v>29.4</c:v>
                </c:pt>
                <c:pt idx="707">
                  <c:v>29.4</c:v>
                </c:pt>
                <c:pt idx="708">
                  <c:v>29.4</c:v>
                </c:pt>
                <c:pt idx="709">
                  <c:v>29.4</c:v>
                </c:pt>
                <c:pt idx="710">
                  <c:v>29.4</c:v>
                </c:pt>
                <c:pt idx="711">
                  <c:v>29.4</c:v>
                </c:pt>
                <c:pt idx="712">
                  <c:v>29.4</c:v>
                </c:pt>
                <c:pt idx="713">
                  <c:v>29.4</c:v>
                </c:pt>
                <c:pt idx="714">
                  <c:v>29.4</c:v>
                </c:pt>
                <c:pt idx="715">
                  <c:v>29.4</c:v>
                </c:pt>
                <c:pt idx="716">
                  <c:v>29.4</c:v>
                </c:pt>
                <c:pt idx="717">
                  <c:v>29.4</c:v>
                </c:pt>
                <c:pt idx="718">
                  <c:v>29.4</c:v>
                </c:pt>
                <c:pt idx="719">
                  <c:v>29.4</c:v>
                </c:pt>
                <c:pt idx="720">
                  <c:v>29.4</c:v>
                </c:pt>
                <c:pt idx="721">
                  <c:v>29.4</c:v>
                </c:pt>
                <c:pt idx="722">
                  <c:v>29.6</c:v>
                </c:pt>
                <c:pt idx="723">
                  <c:v>29.6</c:v>
                </c:pt>
                <c:pt idx="724">
                  <c:v>29.6</c:v>
                </c:pt>
                <c:pt idx="725">
                  <c:v>29.6</c:v>
                </c:pt>
                <c:pt idx="726">
                  <c:v>29.6</c:v>
                </c:pt>
                <c:pt idx="727">
                  <c:v>29.6</c:v>
                </c:pt>
                <c:pt idx="728">
                  <c:v>29.6</c:v>
                </c:pt>
                <c:pt idx="729">
                  <c:v>29.6</c:v>
                </c:pt>
                <c:pt idx="730">
                  <c:v>29.9</c:v>
                </c:pt>
                <c:pt idx="731">
                  <c:v>29.9</c:v>
                </c:pt>
                <c:pt idx="732">
                  <c:v>29.9</c:v>
                </c:pt>
                <c:pt idx="733">
                  <c:v>29.9</c:v>
                </c:pt>
                <c:pt idx="734">
                  <c:v>29.9</c:v>
                </c:pt>
                <c:pt idx="735">
                  <c:v>29.9</c:v>
                </c:pt>
                <c:pt idx="736">
                  <c:v>29.9</c:v>
                </c:pt>
                <c:pt idx="737">
                  <c:v>29.9</c:v>
                </c:pt>
                <c:pt idx="738">
                  <c:v>30.2</c:v>
                </c:pt>
                <c:pt idx="739">
                  <c:v>30.2</c:v>
                </c:pt>
                <c:pt idx="740">
                  <c:v>30.2</c:v>
                </c:pt>
                <c:pt idx="741">
                  <c:v>30.2</c:v>
                </c:pt>
                <c:pt idx="742">
                  <c:v>30.2</c:v>
                </c:pt>
                <c:pt idx="743">
                  <c:v>30.2</c:v>
                </c:pt>
                <c:pt idx="744">
                  <c:v>30.2</c:v>
                </c:pt>
                <c:pt idx="745">
                  <c:v>30.2</c:v>
                </c:pt>
                <c:pt idx="746">
                  <c:v>30.2</c:v>
                </c:pt>
                <c:pt idx="747">
                  <c:v>30.6</c:v>
                </c:pt>
                <c:pt idx="748">
                  <c:v>30.6</c:v>
                </c:pt>
                <c:pt idx="749">
                  <c:v>30.6</c:v>
                </c:pt>
                <c:pt idx="750">
                  <c:v>30.6</c:v>
                </c:pt>
                <c:pt idx="751">
                  <c:v>30.6</c:v>
                </c:pt>
                <c:pt idx="752">
                  <c:v>30.6</c:v>
                </c:pt>
                <c:pt idx="753">
                  <c:v>30.6</c:v>
                </c:pt>
                <c:pt idx="754">
                  <c:v>30.6</c:v>
                </c:pt>
                <c:pt idx="755">
                  <c:v>31.1</c:v>
                </c:pt>
                <c:pt idx="756">
                  <c:v>31.1</c:v>
                </c:pt>
                <c:pt idx="757">
                  <c:v>31.1</c:v>
                </c:pt>
                <c:pt idx="758">
                  <c:v>31.1</c:v>
                </c:pt>
                <c:pt idx="759">
                  <c:v>31.1</c:v>
                </c:pt>
                <c:pt idx="760">
                  <c:v>31.1</c:v>
                </c:pt>
                <c:pt idx="761">
                  <c:v>31.1</c:v>
                </c:pt>
                <c:pt idx="762">
                  <c:v>31.1</c:v>
                </c:pt>
                <c:pt idx="763">
                  <c:v>31.6</c:v>
                </c:pt>
                <c:pt idx="764">
                  <c:v>31.6</c:v>
                </c:pt>
                <c:pt idx="765">
                  <c:v>31.6</c:v>
                </c:pt>
                <c:pt idx="766">
                  <c:v>31.6</c:v>
                </c:pt>
                <c:pt idx="767">
                  <c:v>31.6</c:v>
                </c:pt>
                <c:pt idx="768">
                  <c:v>31.6</c:v>
                </c:pt>
                <c:pt idx="769">
                  <c:v>31.6</c:v>
                </c:pt>
                <c:pt idx="770">
                  <c:v>31.6</c:v>
                </c:pt>
                <c:pt idx="771">
                  <c:v>32.1</c:v>
                </c:pt>
                <c:pt idx="772">
                  <c:v>32.1</c:v>
                </c:pt>
                <c:pt idx="773">
                  <c:v>32.1</c:v>
                </c:pt>
                <c:pt idx="774">
                  <c:v>32.1</c:v>
                </c:pt>
                <c:pt idx="775">
                  <c:v>32.1</c:v>
                </c:pt>
                <c:pt idx="776">
                  <c:v>32.1</c:v>
                </c:pt>
                <c:pt idx="777">
                  <c:v>32.1</c:v>
                </c:pt>
                <c:pt idx="778">
                  <c:v>32.1</c:v>
                </c:pt>
                <c:pt idx="779">
                  <c:v>32.4</c:v>
                </c:pt>
                <c:pt idx="780">
                  <c:v>32.4</c:v>
                </c:pt>
                <c:pt idx="781">
                  <c:v>32.4</c:v>
                </c:pt>
                <c:pt idx="782">
                  <c:v>32.4</c:v>
                </c:pt>
                <c:pt idx="783">
                  <c:v>32.4</c:v>
                </c:pt>
                <c:pt idx="784">
                  <c:v>32.4</c:v>
                </c:pt>
                <c:pt idx="785">
                  <c:v>32.4</c:v>
                </c:pt>
                <c:pt idx="786">
                  <c:v>32.4</c:v>
                </c:pt>
                <c:pt idx="787">
                  <c:v>32.4</c:v>
                </c:pt>
                <c:pt idx="788">
                  <c:v>32.799999999999997</c:v>
                </c:pt>
                <c:pt idx="789">
                  <c:v>32.799999999999997</c:v>
                </c:pt>
                <c:pt idx="790">
                  <c:v>32.799999999999997</c:v>
                </c:pt>
                <c:pt idx="791">
                  <c:v>32.799999999999997</c:v>
                </c:pt>
                <c:pt idx="792">
                  <c:v>32.799999999999997</c:v>
                </c:pt>
                <c:pt idx="793">
                  <c:v>32.799999999999997</c:v>
                </c:pt>
                <c:pt idx="794">
                  <c:v>32.799999999999997</c:v>
                </c:pt>
                <c:pt idx="795">
                  <c:v>32.799999999999997</c:v>
                </c:pt>
                <c:pt idx="796">
                  <c:v>33</c:v>
                </c:pt>
                <c:pt idx="797">
                  <c:v>33</c:v>
                </c:pt>
                <c:pt idx="798">
                  <c:v>33</c:v>
                </c:pt>
                <c:pt idx="799">
                  <c:v>33</c:v>
                </c:pt>
                <c:pt idx="800">
                  <c:v>33</c:v>
                </c:pt>
                <c:pt idx="801">
                  <c:v>33</c:v>
                </c:pt>
                <c:pt idx="802">
                  <c:v>33</c:v>
                </c:pt>
                <c:pt idx="803">
                  <c:v>33</c:v>
                </c:pt>
                <c:pt idx="804">
                  <c:v>33.200000000000003</c:v>
                </c:pt>
                <c:pt idx="805">
                  <c:v>33.200000000000003</c:v>
                </c:pt>
                <c:pt idx="806">
                  <c:v>33.200000000000003</c:v>
                </c:pt>
                <c:pt idx="807">
                  <c:v>33.200000000000003</c:v>
                </c:pt>
                <c:pt idx="808">
                  <c:v>33.200000000000003</c:v>
                </c:pt>
                <c:pt idx="809">
                  <c:v>33.200000000000003</c:v>
                </c:pt>
                <c:pt idx="810">
                  <c:v>33.200000000000003</c:v>
                </c:pt>
                <c:pt idx="811">
                  <c:v>33.200000000000003</c:v>
                </c:pt>
                <c:pt idx="812">
                  <c:v>33.200000000000003</c:v>
                </c:pt>
                <c:pt idx="813">
                  <c:v>33.200000000000003</c:v>
                </c:pt>
                <c:pt idx="814">
                  <c:v>33.200000000000003</c:v>
                </c:pt>
                <c:pt idx="815">
                  <c:v>33.200000000000003</c:v>
                </c:pt>
                <c:pt idx="816">
                  <c:v>33.200000000000003</c:v>
                </c:pt>
                <c:pt idx="817">
                  <c:v>33.200000000000003</c:v>
                </c:pt>
                <c:pt idx="818">
                  <c:v>33.200000000000003</c:v>
                </c:pt>
                <c:pt idx="819">
                  <c:v>33.200000000000003</c:v>
                </c:pt>
                <c:pt idx="820">
                  <c:v>33.1</c:v>
                </c:pt>
                <c:pt idx="821">
                  <c:v>33.1</c:v>
                </c:pt>
                <c:pt idx="822">
                  <c:v>33.1</c:v>
                </c:pt>
                <c:pt idx="823">
                  <c:v>33.1</c:v>
                </c:pt>
                <c:pt idx="824">
                  <c:v>33.1</c:v>
                </c:pt>
                <c:pt idx="825">
                  <c:v>33.1</c:v>
                </c:pt>
                <c:pt idx="826">
                  <c:v>33.1</c:v>
                </c:pt>
                <c:pt idx="827">
                  <c:v>33.1</c:v>
                </c:pt>
                <c:pt idx="828">
                  <c:v>33</c:v>
                </c:pt>
                <c:pt idx="829">
                  <c:v>33</c:v>
                </c:pt>
                <c:pt idx="830">
                  <c:v>33</c:v>
                </c:pt>
                <c:pt idx="831">
                  <c:v>33</c:v>
                </c:pt>
                <c:pt idx="832">
                  <c:v>33</c:v>
                </c:pt>
                <c:pt idx="833">
                  <c:v>33</c:v>
                </c:pt>
                <c:pt idx="834">
                  <c:v>33</c:v>
                </c:pt>
                <c:pt idx="835">
                  <c:v>33</c:v>
                </c:pt>
                <c:pt idx="836">
                  <c:v>33</c:v>
                </c:pt>
                <c:pt idx="837">
                  <c:v>33</c:v>
                </c:pt>
                <c:pt idx="838">
                  <c:v>33</c:v>
                </c:pt>
                <c:pt idx="839">
                  <c:v>33</c:v>
                </c:pt>
                <c:pt idx="840">
                  <c:v>33</c:v>
                </c:pt>
                <c:pt idx="841">
                  <c:v>33</c:v>
                </c:pt>
                <c:pt idx="842">
                  <c:v>33</c:v>
                </c:pt>
                <c:pt idx="843">
                  <c:v>33</c:v>
                </c:pt>
                <c:pt idx="844">
                  <c:v>33</c:v>
                </c:pt>
                <c:pt idx="845">
                  <c:v>32.799999999999997</c:v>
                </c:pt>
                <c:pt idx="846">
                  <c:v>32.799999999999997</c:v>
                </c:pt>
                <c:pt idx="847">
                  <c:v>32.799999999999997</c:v>
                </c:pt>
                <c:pt idx="848">
                  <c:v>32.799999999999997</c:v>
                </c:pt>
                <c:pt idx="849">
                  <c:v>32.799999999999997</c:v>
                </c:pt>
                <c:pt idx="850">
                  <c:v>32.799999999999997</c:v>
                </c:pt>
                <c:pt idx="851">
                  <c:v>32.799999999999997</c:v>
                </c:pt>
                <c:pt idx="852">
                  <c:v>32.799999999999997</c:v>
                </c:pt>
                <c:pt idx="853">
                  <c:v>32.700000000000003</c:v>
                </c:pt>
                <c:pt idx="854">
                  <c:v>32.700000000000003</c:v>
                </c:pt>
                <c:pt idx="855">
                  <c:v>32.700000000000003</c:v>
                </c:pt>
                <c:pt idx="856">
                  <c:v>32.700000000000003</c:v>
                </c:pt>
                <c:pt idx="857">
                  <c:v>32.700000000000003</c:v>
                </c:pt>
                <c:pt idx="858">
                  <c:v>32.700000000000003</c:v>
                </c:pt>
                <c:pt idx="859">
                  <c:v>32.700000000000003</c:v>
                </c:pt>
                <c:pt idx="860">
                  <c:v>32.700000000000003</c:v>
                </c:pt>
                <c:pt idx="861">
                  <c:v>32.5</c:v>
                </c:pt>
                <c:pt idx="862">
                  <c:v>32.5</c:v>
                </c:pt>
                <c:pt idx="863">
                  <c:v>32.5</c:v>
                </c:pt>
                <c:pt idx="864">
                  <c:v>32.5</c:v>
                </c:pt>
                <c:pt idx="865">
                  <c:v>32.5</c:v>
                </c:pt>
                <c:pt idx="866">
                  <c:v>32.5</c:v>
                </c:pt>
                <c:pt idx="867">
                  <c:v>32.5</c:v>
                </c:pt>
                <c:pt idx="868">
                  <c:v>32.5</c:v>
                </c:pt>
                <c:pt idx="869">
                  <c:v>32.4</c:v>
                </c:pt>
                <c:pt idx="870">
                  <c:v>32.4</c:v>
                </c:pt>
                <c:pt idx="871">
                  <c:v>32.4</c:v>
                </c:pt>
                <c:pt idx="872">
                  <c:v>32.4</c:v>
                </c:pt>
                <c:pt idx="873">
                  <c:v>32.4</c:v>
                </c:pt>
                <c:pt idx="874">
                  <c:v>32.4</c:v>
                </c:pt>
                <c:pt idx="875">
                  <c:v>32.4</c:v>
                </c:pt>
                <c:pt idx="876">
                  <c:v>32.4</c:v>
                </c:pt>
                <c:pt idx="877">
                  <c:v>32.4</c:v>
                </c:pt>
                <c:pt idx="878">
                  <c:v>32.200000000000003</c:v>
                </c:pt>
                <c:pt idx="879">
                  <c:v>32.200000000000003</c:v>
                </c:pt>
                <c:pt idx="880">
                  <c:v>32.200000000000003</c:v>
                </c:pt>
                <c:pt idx="881">
                  <c:v>32.200000000000003</c:v>
                </c:pt>
                <c:pt idx="882">
                  <c:v>32.200000000000003</c:v>
                </c:pt>
                <c:pt idx="883">
                  <c:v>32.200000000000003</c:v>
                </c:pt>
                <c:pt idx="884">
                  <c:v>32.200000000000003</c:v>
                </c:pt>
                <c:pt idx="885">
                  <c:v>32.200000000000003</c:v>
                </c:pt>
                <c:pt idx="886">
                  <c:v>32</c:v>
                </c:pt>
                <c:pt idx="887">
                  <c:v>32</c:v>
                </c:pt>
                <c:pt idx="888">
                  <c:v>32</c:v>
                </c:pt>
                <c:pt idx="889">
                  <c:v>32</c:v>
                </c:pt>
                <c:pt idx="890">
                  <c:v>32</c:v>
                </c:pt>
                <c:pt idx="891">
                  <c:v>32</c:v>
                </c:pt>
                <c:pt idx="892">
                  <c:v>32</c:v>
                </c:pt>
                <c:pt idx="893">
                  <c:v>32</c:v>
                </c:pt>
                <c:pt idx="894">
                  <c:v>31.9</c:v>
                </c:pt>
                <c:pt idx="895">
                  <c:v>31.9</c:v>
                </c:pt>
                <c:pt idx="896">
                  <c:v>31.9</c:v>
                </c:pt>
                <c:pt idx="897">
                  <c:v>31.9</c:v>
                </c:pt>
                <c:pt idx="898">
                  <c:v>31.9</c:v>
                </c:pt>
                <c:pt idx="899">
                  <c:v>31.9</c:v>
                </c:pt>
                <c:pt idx="900">
                  <c:v>31.9</c:v>
                </c:pt>
                <c:pt idx="901">
                  <c:v>31.9</c:v>
                </c:pt>
                <c:pt idx="902">
                  <c:v>31.8</c:v>
                </c:pt>
                <c:pt idx="903">
                  <c:v>31.8</c:v>
                </c:pt>
                <c:pt idx="904">
                  <c:v>31.8</c:v>
                </c:pt>
                <c:pt idx="905">
                  <c:v>31.8</c:v>
                </c:pt>
                <c:pt idx="906">
                  <c:v>31.8</c:v>
                </c:pt>
                <c:pt idx="907">
                  <c:v>31.8</c:v>
                </c:pt>
                <c:pt idx="908">
                  <c:v>31.8</c:v>
                </c:pt>
                <c:pt idx="909">
                  <c:v>31.8</c:v>
                </c:pt>
                <c:pt idx="910">
                  <c:v>31.6</c:v>
                </c:pt>
                <c:pt idx="911">
                  <c:v>31.6</c:v>
                </c:pt>
                <c:pt idx="912">
                  <c:v>31.6</c:v>
                </c:pt>
                <c:pt idx="913">
                  <c:v>31.6</c:v>
                </c:pt>
                <c:pt idx="914">
                  <c:v>31.6</c:v>
                </c:pt>
                <c:pt idx="915">
                  <c:v>31.6</c:v>
                </c:pt>
                <c:pt idx="916">
                  <c:v>31.6</c:v>
                </c:pt>
                <c:pt idx="917">
                  <c:v>31.6</c:v>
                </c:pt>
                <c:pt idx="918">
                  <c:v>31.5</c:v>
                </c:pt>
                <c:pt idx="919">
                  <c:v>31.5</c:v>
                </c:pt>
                <c:pt idx="920">
                  <c:v>31.5</c:v>
                </c:pt>
                <c:pt idx="921">
                  <c:v>31.5</c:v>
                </c:pt>
                <c:pt idx="922">
                  <c:v>31.5</c:v>
                </c:pt>
                <c:pt idx="923">
                  <c:v>31.5</c:v>
                </c:pt>
                <c:pt idx="924">
                  <c:v>31.5</c:v>
                </c:pt>
                <c:pt idx="925">
                  <c:v>31.5</c:v>
                </c:pt>
                <c:pt idx="926">
                  <c:v>31.5</c:v>
                </c:pt>
                <c:pt idx="927">
                  <c:v>31.3</c:v>
                </c:pt>
                <c:pt idx="928">
                  <c:v>31.3</c:v>
                </c:pt>
                <c:pt idx="929">
                  <c:v>31.3</c:v>
                </c:pt>
                <c:pt idx="930">
                  <c:v>31.3</c:v>
                </c:pt>
                <c:pt idx="931">
                  <c:v>31.3</c:v>
                </c:pt>
                <c:pt idx="932">
                  <c:v>31.3</c:v>
                </c:pt>
                <c:pt idx="933">
                  <c:v>31.3</c:v>
                </c:pt>
                <c:pt idx="934">
                  <c:v>31.3</c:v>
                </c:pt>
                <c:pt idx="935">
                  <c:v>31.2</c:v>
                </c:pt>
                <c:pt idx="936">
                  <c:v>31.2</c:v>
                </c:pt>
                <c:pt idx="937">
                  <c:v>31.2</c:v>
                </c:pt>
                <c:pt idx="938">
                  <c:v>31.2</c:v>
                </c:pt>
                <c:pt idx="939">
                  <c:v>31.2</c:v>
                </c:pt>
                <c:pt idx="940">
                  <c:v>31.2</c:v>
                </c:pt>
                <c:pt idx="941">
                  <c:v>31.2</c:v>
                </c:pt>
                <c:pt idx="942">
                  <c:v>31.2</c:v>
                </c:pt>
                <c:pt idx="943">
                  <c:v>31.1</c:v>
                </c:pt>
                <c:pt idx="944">
                  <c:v>31.1</c:v>
                </c:pt>
                <c:pt idx="945">
                  <c:v>31.1</c:v>
                </c:pt>
                <c:pt idx="946">
                  <c:v>31.1</c:v>
                </c:pt>
                <c:pt idx="947">
                  <c:v>31.1</c:v>
                </c:pt>
                <c:pt idx="948">
                  <c:v>31.1</c:v>
                </c:pt>
                <c:pt idx="949">
                  <c:v>31.1</c:v>
                </c:pt>
                <c:pt idx="950">
                  <c:v>31.1</c:v>
                </c:pt>
                <c:pt idx="951">
                  <c:v>31</c:v>
                </c:pt>
                <c:pt idx="952">
                  <c:v>31</c:v>
                </c:pt>
                <c:pt idx="953">
                  <c:v>31</c:v>
                </c:pt>
                <c:pt idx="954">
                  <c:v>31</c:v>
                </c:pt>
                <c:pt idx="955">
                  <c:v>31</c:v>
                </c:pt>
                <c:pt idx="956">
                  <c:v>31</c:v>
                </c:pt>
                <c:pt idx="957">
                  <c:v>31</c:v>
                </c:pt>
                <c:pt idx="958">
                  <c:v>31</c:v>
                </c:pt>
                <c:pt idx="959">
                  <c:v>31</c:v>
                </c:pt>
                <c:pt idx="960">
                  <c:v>31</c:v>
                </c:pt>
                <c:pt idx="961">
                  <c:v>31</c:v>
                </c:pt>
                <c:pt idx="962">
                  <c:v>31</c:v>
                </c:pt>
                <c:pt idx="963">
                  <c:v>31</c:v>
                </c:pt>
                <c:pt idx="964">
                  <c:v>31</c:v>
                </c:pt>
                <c:pt idx="965">
                  <c:v>31</c:v>
                </c:pt>
                <c:pt idx="966">
                  <c:v>31</c:v>
                </c:pt>
                <c:pt idx="967">
                  <c:v>31</c:v>
                </c:pt>
                <c:pt idx="968">
                  <c:v>30.8</c:v>
                </c:pt>
                <c:pt idx="969">
                  <c:v>30.8</c:v>
                </c:pt>
                <c:pt idx="970">
                  <c:v>30.8</c:v>
                </c:pt>
                <c:pt idx="971">
                  <c:v>30.8</c:v>
                </c:pt>
                <c:pt idx="972">
                  <c:v>30.8</c:v>
                </c:pt>
                <c:pt idx="973">
                  <c:v>30.8</c:v>
                </c:pt>
                <c:pt idx="974">
                  <c:v>30.8</c:v>
                </c:pt>
                <c:pt idx="975">
                  <c:v>30.8</c:v>
                </c:pt>
                <c:pt idx="976">
                  <c:v>30.7</c:v>
                </c:pt>
                <c:pt idx="977">
                  <c:v>30.7</c:v>
                </c:pt>
                <c:pt idx="978">
                  <c:v>30.7</c:v>
                </c:pt>
                <c:pt idx="979">
                  <c:v>30.7</c:v>
                </c:pt>
                <c:pt idx="980">
                  <c:v>30.7</c:v>
                </c:pt>
                <c:pt idx="981">
                  <c:v>30.7</c:v>
                </c:pt>
                <c:pt idx="982">
                  <c:v>30.7</c:v>
                </c:pt>
                <c:pt idx="983">
                  <c:v>30.7</c:v>
                </c:pt>
                <c:pt idx="984">
                  <c:v>30.7</c:v>
                </c:pt>
                <c:pt idx="985">
                  <c:v>30.7</c:v>
                </c:pt>
                <c:pt idx="986">
                  <c:v>30.7</c:v>
                </c:pt>
                <c:pt idx="987">
                  <c:v>30.7</c:v>
                </c:pt>
                <c:pt idx="988">
                  <c:v>30.7</c:v>
                </c:pt>
                <c:pt idx="989">
                  <c:v>30.7</c:v>
                </c:pt>
                <c:pt idx="990">
                  <c:v>30.7</c:v>
                </c:pt>
                <c:pt idx="991">
                  <c:v>30.7</c:v>
                </c:pt>
                <c:pt idx="992">
                  <c:v>30.5</c:v>
                </c:pt>
                <c:pt idx="993">
                  <c:v>30.5</c:v>
                </c:pt>
                <c:pt idx="994">
                  <c:v>30.5</c:v>
                </c:pt>
                <c:pt idx="995">
                  <c:v>30.5</c:v>
                </c:pt>
                <c:pt idx="996">
                  <c:v>30.5</c:v>
                </c:pt>
                <c:pt idx="997">
                  <c:v>30.5</c:v>
                </c:pt>
                <c:pt idx="998">
                  <c:v>30.5</c:v>
                </c:pt>
                <c:pt idx="999">
                  <c:v>30.5</c:v>
                </c:pt>
                <c:pt idx="1000">
                  <c:v>30.5</c:v>
                </c:pt>
                <c:pt idx="1001">
                  <c:v>30.5</c:v>
                </c:pt>
                <c:pt idx="1002">
                  <c:v>30.5</c:v>
                </c:pt>
                <c:pt idx="1003">
                  <c:v>30.5</c:v>
                </c:pt>
                <c:pt idx="1004">
                  <c:v>30.5</c:v>
                </c:pt>
                <c:pt idx="1005">
                  <c:v>30.5</c:v>
                </c:pt>
                <c:pt idx="1006">
                  <c:v>30.5</c:v>
                </c:pt>
                <c:pt idx="1007">
                  <c:v>30.5</c:v>
                </c:pt>
                <c:pt idx="1008">
                  <c:v>30.5</c:v>
                </c:pt>
                <c:pt idx="1009">
                  <c:v>30.4</c:v>
                </c:pt>
                <c:pt idx="1010">
                  <c:v>30.4</c:v>
                </c:pt>
                <c:pt idx="1011">
                  <c:v>30.4</c:v>
                </c:pt>
                <c:pt idx="1012">
                  <c:v>30.4</c:v>
                </c:pt>
                <c:pt idx="1013">
                  <c:v>30.4</c:v>
                </c:pt>
                <c:pt idx="1014">
                  <c:v>30.4</c:v>
                </c:pt>
                <c:pt idx="1015">
                  <c:v>30.4</c:v>
                </c:pt>
                <c:pt idx="1016">
                  <c:v>30.4</c:v>
                </c:pt>
                <c:pt idx="1017">
                  <c:v>30.2</c:v>
                </c:pt>
                <c:pt idx="1018">
                  <c:v>30.2</c:v>
                </c:pt>
                <c:pt idx="1019">
                  <c:v>30.2</c:v>
                </c:pt>
                <c:pt idx="1020">
                  <c:v>30.2</c:v>
                </c:pt>
                <c:pt idx="1021">
                  <c:v>30.2</c:v>
                </c:pt>
                <c:pt idx="1022">
                  <c:v>30.2</c:v>
                </c:pt>
                <c:pt idx="1023">
                  <c:v>30.2</c:v>
                </c:pt>
                <c:pt idx="1024">
                  <c:v>30.2</c:v>
                </c:pt>
                <c:pt idx="1025">
                  <c:v>30.1</c:v>
                </c:pt>
                <c:pt idx="1026">
                  <c:v>30.1</c:v>
                </c:pt>
                <c:pt idx="1027">
                  <c:v>30.1</c:v>
                </c:pt>
                <c:pt idx="1028">
                  <c:v>30.1</c:v>
                </c:pt>
                <c:pt idx="1029">
                  <c:v>30.1</c:v>
                </c:pt>
                <c:pt idx="1030">
                  <c:v>30.1</c:v>
                </c:pt>
                <c:pt idx="1031">
                  <c:v>30.1</c:v>
                </c:pt>
                <c:pt idx="1032">
                  <c:v>30.1</c:v>
                </c:pt>
                <c:pt idx="1033">
                  <c:v>30.1</c:v>
                </c:pt>
                <c:pt idx="1034">
                  <c:v>30.1</c:v>
                </c:pt>
                <c:pt idx="1035">
                  <c:v>30.1</c:v>
                </c:pt>
                <c:pt idx="1036">
                  <c:v>30.1</c:v>
                </c:pt>
                <c:pt idx="1037">
                  <c:v>30.1</c:v>
                </c:pt>
                <c:pt idx="1038">
                  <c:v>30.1</c:v>
                </c:pt>
                <c:pt idx="1039">
                  <c:v>30.1</c:v>
                </c:pt>
                <c:pt idx="1040">
                  <c:v>30.1</c:v>
                </c:pt>
                <c:pt idx="1041">
                  <c:v>29.9</c:v>
                </c:pt>
                <c:pt idx="1042">
                  <c:v>29.9</c:v>
                </c:pt>
                <c:pt idx="1043">
                  <c:v>29.9</c:v>
                </c:pt>
                <c:pt idx="1044">
                  <c:v>29.9</c:v>
                </c:pt>
                <c:pt idx="1045">
                  <c:v>29.9</c:v>
                </c:pt>
                <c:pt idx="1046">
                  <c:v>29.9</c:v>
                </c:pt>
                <c:pt idx="1047">
                  <c:v>29.9</c:v>
                </c:pt>
                <c:pt idx="1048">
                  <c:v>29.9</c:v>
                </c:pt>
                <c:pt idx="1049">
                  <c:v>29.8</c:v>
                </c:pt>
                <c:pt idx="1050">
                  <c:v>29.8</c:v>
                </c:pt>
                <c:pt idx="1051">
                  <c:v>29.8</c:v>
                </c:pt>
                <c:pt idx="1052">
                  <c:v>29.8</c:v>
                </c:pt>
                <c:pt idx="1053">
                  <c:v>29.8</c:v>
                </c:pt>
                <c:pt idx="1054">
                  <c:v>29.8</c:v>
                </c:pt>
                <c:pt idx="1055">
                  <c:v>29.8</c:v>
                </c:pt>
                <c:pt idx="1056">
                  <c:v>29.8</c:v>
                </c:pt>
                <c:pt idx="1057">
                  <c:v>29.8</c:v>
                </c:pt>
                <c:pt idx="1058">
                  <c:v>29.8</c:v>
                </c:pt>
                <c:pt idx="1059">
                  <c:v>29.8</c:v>
                </c:pt>
                <c:pt idx="1060">
                  <c:v>29.8</c:v>
                </c:pt>
                <c:pt idx="1061">
                  <c:v>29.8</c:v>
                </c:pt>
                <c:pt idx="1062">
                  <c:v>29.8</c:v>
                </c:pt>
                <c:pt idx="1063">
                  <c:v>29.8</c:v>
                </c:pt>
                <c:pt idx="1064">
                  <c:v>29.8</c:v>
                </c:pt>
                <c:pt idx="1065">
                  <c:v>29.8</c:v>
                </c:pt>
                <c:pt idx="1066">
                  <c:v>29.6</c:v>
                </c:pt>
                <c:pt idx="1067">
                  <c:v>29.6</c:v>
                </c:pt>
                <c:pt idx="1068">
                  <c:v>29.6</c:v>
                </c:pt>
                <c:pt idx="1069">
                  <c:v>29.6</c:v>
                </c:pt>
                <c:pt idx="1070">
                  <c:v>29.6</c:v>
                </c:pt>
                <c:pt idx="1071">
                  <c:v>29.6</c:v>
                </c:pt>
                <c:pt idx="1072">
                  <c:v>29.6</c:v>
                </c:pt>
                <c:pt idx="1073">
                  <c:v>29.6</c:v>
                </c:pt>
                <c:pt idx="1074">
                  <c:v>29.6</c:v>
                </c:pt>
                <c:pt idx="1075">
                  <c:v>29.6</c:v>
                </c:pt>
                <c:pt idx="1076">
                  <c:v>29.6</c:v>
                </c:pt>
                <c:pt idx="1077">
                  <c:v>29.6</c:v>
                </c:pt>
                <c:pt idx="1078">
                  <c:v>29.6</c:v>
                </c:pt>
                <c:pt idx="1079">
                  <c:v>29.6</c:v>
                </c:pt>
                <c:pt idx="1080">
                  <c:v>29.6</c:v>
                </c:pt>
                <c:pt idx="1081">
                  <c:v>29.6</c:v>
                </c:pt>
                <c:pt idx="1082">
                  <c:v>29.6</c:v>
                </c:pt>
                <c:pt idx="1083">
                  <c:v>29.6</c:v>
                </c:pt>
                <c:pt idx="1084">
                  <c:v>29.6</c:v>
                </c:pt>
                <c:pt idx="1085">
                  <c:v>29.6</c:v>
                </c:pt>
                <c:pt idx="1086">
                  <c:v>29.6</c:v>
                </c:pt>
                <c:pt idx="1087">
                  <c:v>29.6</c:v>
                </c:pt>
                <c:pt idx="1088">
                  <c:v>29.6</c:v>
                </c:pt>
                <c:pt idx="1089">
                  <c:v>29.6</c:v>
                </c:pt>
                <c:pt idx="1090">
                  <c:v>29.5</c:v>
                </c:pt>
                <c:pt idx="1091">
                  <c:v>29.5</c:v>
                </c:pt>
                <c:pt idx="1092">
                  <c:v>29.5</c:v>
                </c:pt>
                <c:pt idx="1093">
                  <c:v>29.5</c:v>
                </c:pt>
                <c:pt idx="1094">
                  <c:v>29.5</c:v>
                </c:pt>
                <c:pt idx="1095">
                  <c:v>29.5</c:v>
                </c:pt>
                <c:pt idx="1096">
                  <c:v>29.5</c:v>
                </c:pt>
                <c:pt idx="1097">
                  <c:v>29.5</c:v>
                </c:pt>
                <c:pt idx="1098">
                  <c:v>29.5</c:v>
                </c:pt>
                <c:pt idx="1099">
                  <c:v>29.5</c:v>
                </c:pt>
                <c:pt idx="1100">
                  <c:v>29.5</c:v>
                </c:pt>
                <c:pt idx="1101">
                  <c:v>29.5</c:v>
                </c:pt>
                <c:pt idx="1102">
                  <c:v>29.5</c:v>
                </c:pt>
                <c:pt idx="1103">
                  <c:v>29.5</c:v>
                </c:pt>
                <c:pt idx="1104">
                  <c:v>29.5</c:v>
                </c:pt>
                <c:pt idx="1105">
                  <c:v>29.5</c:v>
                </c:pt>
                <c:pt idx="1106">
                  <c:v>29.5</c:v>
                </c:pt>
                <c:pt idx="1107">
                  <c:v>29.4</c:v>
                </c:pt>
                <c:pt idx="1108">
                  <c:v>29.4</c:v>
                </c:pt>
                <c:pt idx="1109">
                  <c:v>29.4</c:v>
                </c:pt>
                <c:pt idx="1110">
                  <c:v>29.4</c:v>
                </c:pt>
                <c:pt idx="1111">
                  <c:v>29.4</c:v>
                </c:pt>
                <c:pt idx="1112">
                  <c:v>29.4</c:v>
                </c:pt>
                <c:pt idx="1113">
                  <c:v>29.4</c:v>
                </c:pt>
                <c:pt idx="1114">
                  <c:v>29.4</c:v>
                </c:pt>
                <c:pt idx="1115">
                  <c:v>29.6</c:v>
                </c:pt>
                <c:pt idx="1116">
                  <c:v>29.6</c:v>
                </c:pt>
                <c:pt idx="1117">
                  <c:v>29.6</c:v>
                </c:pt>
                <c:pt idx="1118">
                  <c:v>29.6</c:v>
                </c:pt>
                <c:pt idx="1119">
                  <c:v>29.6</c:v>
                </c:pt>
                <c:pt idx="1120">
                  <c:v>29.6</c:v>
                </c:pt>
                <c:pt idx="1121">
                  <c:v>29.6</c:v>
                </c:pt>
                <c:pt idx="1122">
                  <c:v>29.6</c:v>
                </c:pt>
                <c:pt idx="1123">
                  <c:v>29.8</c:v>
                </c:pt>
                <c:pt idx="1124">
                  <c:v>29.8</c:v>
                </c:pt>
                <c:pt idx="1125">
                  <c:v>29.8</c:v>
                </c:pt>
                <c:pt idx="1126">
                  <c:v>29.8</c:v>
                </c:pt>
                <c:pt idx="1127">
                  <c:v>29.8</c:v>
                </c:pt>
                <c:pt idx="1128">
                  <c:v>29.8</c:v>
                </c:pt>
                <c:pt idx="1129">
                  <c:v>29.8</c:v>
                </c:pt>
                <c:pt idx="1130">
                  <c:v>29.8</c:v>
                </c:pt>
                <c:pt idx="1131">
                  <c:v>30.1</c:v>
                </c:pt>
                <c:pt idx="1132">
                  <c:v>30.1</c:v>
                </c:pt>
                <c:pt idx="1133">
                  <c:v>30.1</c:v>
                </c:pt>
                <c:pt idx="1134">
                  <c:v>30.1</c:v>
                </c:pt>
                <c:pt idx="1135">
                  <c:v>30.1</c:v>
                </c:pt>
                <c:pt idx="1136">
                  <c:v>30.1</c:v>
                </c:pt>
                <c:pt idx="1137">
                  <c:v>30.1</c:v>
                </c:pt>
                <c:pt idx="1138">
                  <c:v>30.1</c:v>
                </c:pt>
                <c:pt idx="1139">
                  <c:v>30.6</c:v>
                </c:pt>
                <c:pt idx="1140">
                  <c:v>30.6</c:v>
                </c:pt>
                <c:pt idx="1141">
                  <c:v>30.6</c:v>
                </c:pt>
                <c:pt idx="1142">
                  <c:v>30.6</c:v>
                </c:pt>
                <c:pt idx="1143">
                  <c:v>30.6</c:v>
                </c:pt>
                <c:pt idx="1144">
                  <c:v>30.6</c:v>
                </c:pt>
                <c:pt idx="1145">
                  <c:v>30.6</c:v>
                </c:pt>
                <c:pt idx="1146">
                  <c:v>30.6</c:v>
                </c:pt>
                <c:pt idx="1147">
                  <c:v>30.6</c:v>
                </c:pt>
                <c:pt idx="1148">
                  <c:v>31.1</c:v>
                </c:pt>
                <c:pt idx="1149">
                  <c:v>31.1</c:v>
                </c:pt>
                <c:pt idx="1150">
                  <c:v>31.1</c:v>
                </c:pt>
                <c:pt idx="1151">
                  <c:v>31.1</c:v>
                </c:pt>
                <c:pt idx="1152">
                  <c:v>31.1</c:v>
                </c:pt>
                <c:pt idx="1153">
                  <c:v>31.1</c:v>
                </c:pt>
                <c:pt idx="1154">
                  <c:v>31.1</c:v>
                </c:pt>
                <c:pt idx="1155">
                  <c:v>31.1</c:v>
                </c:pt>
                <c:pt idx="1156">
                  <c:v>31.7</c:v>
                </c:pt>
                <c:pt idx="1157">
                  <c:v>31.7</c:v>
                </c:pt>
                <c:pt idx="1158">
                  <c:v>31.7</c:v>
                </c:pt>
                <c:pt idx="1159">
                  <c:v>31.7</c:v>
                </c:pt>
                <c:pt idx="1160">
                  <c:v>31.7</c:v>
                </c:pt>
                <c:pt idx="1161">
                  <c:v>31.7</c:v>
                </c:pt>
                <c:pt idx="1162">
                  <c:v>31.7</c:v>
                </c:pt>
                <c:pt idx="1163">
                  <c:v>31.7</c:v>
                </c:pt>
                <c:pt idx="1164">
                  <c:v>32.1</c:v>
                </c:pt>
                <c:pt idx="1165">
                  <c:v>32.1</c:v>
                </c:pt>
                <c:pt idx="1166">
                  <c:v>32.1</c:v>
                </c:pt>
                <c:pt idx="1167">
                  <c:v>32.1</c:v>
                </c:pt>
                <c:pt idx="1168">
                  <c:v>32.1</c:v>
                </c:pt>
                <c:pt idx="1169">
                  <c:v>32.1</c:v>
                </c:pt>
                <c:pt idx="1170">
                  <c:v>32.1</c:v>
                </c:pt>
                <c:pt idx="1171">
                  <c:v>32.1</c:v>
                </c:pt>
                <c:pt idx="1172">
                  <c:v>32.6</c:v>
                </c:pt>
                <c:pt idx="1173">
                  <c:v>32.6</c:v>
                </c:pt>
                <c:pt idx="1174">
                  <c:v>32.6</c:v>
                </c:pt>
                <c:pt idx="1175">
                  <c:v>32.6</c:v>
                </c:pt>
                <c:pt idx="1176">
                  <c:v>32.6</c:v>
                </c:pt>
                <c:pt idx="1177">
                  <c:v>32.6</c:v>
                </c:pt>
                <c:pt idx="1178">
                  <c:v>32.6</c:v>
                </c:pt>
                <c:pt idx="1179">
                  <c:v>32.6</c:v>
                </c:pt>
                <c:pt idx="1180">
                  <c:v>32.9</c:v>
                </c:pt>
                <c:pt idx="1181">
                  <c:v>32.9</c:v>
                </c:pt>
                <c:pt idx="1182">
                  <c:v>32.9</c:v>
                </c:pt>
                <c:pt idx="1183">
                  <c:v>32.9</c:v>
                </c:pt>
                <c:pt idx="1184">
                  <c:v>32.9</c:v>
                </c:pt>
                <c:pt idx="1185">
                  <c:v>32.9</c:v>
                </c:pt>
                <c:pt idx="1186">
                  <c:v>32.9</c:v>
                </c:pt>
                <c:pt idx="1187">
                  <c:v>32.9</c:v>
                </c:pt>
                <c:pt idx="1188">
                  <c:v>32.9</c:v>
                </c:pt>
                <c:pt idx="1189">
                  <c:v>33.200000000000003</c:v>
                </c:pt>
                <c:pt idx="1190">
                  <c:v>33.200000000000003</c:v>
                </c:pt>
                <c:pt idx="1191">
                  <c:v>33.200000000000003</c:v>
                </c:pt>
                <c:pt idx="1192">
                  <c:v>33.200000000000003</c:v>
                </c:pt>
                <c:pt idx="1193">
                  <c:v>33.200000000000003</c:v>
                </c:pt>
                <c:pt idx="1194">
                  <c:v>33.200000000000003</c:v>
                </c:pt>
                <c:pt idx="1195">
                  <c:v>33.200000000000003</c:v>
                </c:pt>
                <c:pt idx="1196">
                  <c:v>33.200000000000003</c:v>
                </c:pt>
                <c:pt idx="1197">
                  <c:v>33.4</c:v>
                </c:pt>
                <c:pt idx="1198">
                  <c:v>33.4</c:v>
                </c:pt>
                <c:pt idx="1199">
                  <c:v>33.4</c:v>
                </c:pt>
                <c:pt idx="1200">
                  <c:v>33.4</c:v>
                </c:pt>
                <c:pt idx="1201">
                  <c:v>33.4</c:v>
                </c:pt>
                <c:pt idx="1202">
                  <c:v>33.4</c:v>
                </c:pt>
                <c:pt idx="1203">
                  <c:v>33.4</c:v>
                </c:pt>
                <c:pt idx="1204">
                  <c:v>33.4</c:v>
                </c:pt>
                <c:pt idx="1205">
                  <c:v>33.4</c:v>
                </c:pt>
                <c:pt idx="1206">
                  <c:v>33.4</c:v>
                </c:pt>
                <c:pt idx="1207">
                  <c:v>33.4</c:v>
                </c:pt>
                <c:pt idx="1208">
                  <c:v>33.4</c:v>
                </c:pt>
                <c:pt idx="1209">
                  <c:v>33.4</c:v>
                </c:pt>
                <c:pt idx="1210">
                  <c:v>33.4</c:v>
                </c:pt>
                <c:pt idx="1211">
                  <c:v>33.4</c:v>
                </c:pt>
                <c:pt idx="1212">
                  <c:v>33.4</c:v>
                </c:pt>
                <c:pt idx="1213">
                  <c:v>33.299999999999997</c:v>
                </c:pt>
                <c:pt idx="1214">
                  <c:v>33.299999999999997</c:v>
                </c:pt>
                <c:pt idx="1215">
                  <c:v>33.299999999999997</c:v>
                </c:pt>
                <c:pt idx="1216">
                  <c:v>33.299999999999997</c:v>
                </c:pt>
                <c:pt idx="1217">
                  <c:v>33.299999999999997</c:v>
                </c:pt>
                <c:pt idx="1218">
                  <c:v>33.299999999999997</c:v>
                </c:pt>
                <c:pt idx="1219">
                  <c:v>33.299999999999997</c:v>
                </c:pt>
                <c:pt idx="1220">
                  <c:v>33.299999999999997</c:v>
                </c:pt>
                <c:pt idx="1221">
                  <c:v>33.299999999999997</c:v>
                </c:pt>
                <c:pt idx="1222">
                  <c:v>33.299999999999997</c:v>
                </c:pt>
                <c:pt idx="1223">
                  <c:v>33.299999999999997</c:v>
                </c:pt>
                <c:pt idx="1224">
                  <c:v>33.299999999999997</c:v>
                </c:pt>
                <c:pt idx="1225">
                  <c:v>33.299999999999997</c:v>
                </c:pt>
                <c:pt idx="1226">
                  <c:v>33.299999999999997</c:v>
                </c:pt>
                <c:pt idx="1227">
                  <c:v>33.299999999999997</c:v>
                </c:pt>
                <c:pt idx="1228">
                  <c:v>33.299999999999997</c:v>
                </c:pt>
                <c:pt idx="1229">
                  <c:v>33.1</c:v>
                </c:pt>
                <c:pt idx="1230">
                  <c:v>33.1</c:v>
                </c:pt>
                <c:pt idx="1231">
                  <c:v>33.1</c:v>
                </c:pt>
                <c:pt idx="1232">
                  <c:v>33.1</c:v>
                </c:pt>
                <c:pt idx="1233">
                  <c:v>33.1</c:v>
                </c:pt>
                <c:pt idx="1234">
                  <c:v>33.1</c:v>
                </c:pt>
                <c:pt idx="1235">
                  <c:v>33.1</c:v>
                </c:pt>
                <c:pt idx="1236">
                  <c:v>33.1</c:v>
                </c:pt>
                <c:pt idx="1237">
                  <c:v>33.1</c:v>
                </c:pt>
                <c:pt idx="1238">
                  <c:v>33</c:v>
                </c:pt>
                <c:pt idx="1239">
                  <c:v>33</c:v>
                </c:pt>
                <c:pt idx="1240">
                  <c:v>33</c:v>
                </c:pt>
                <c:pt idx="1241">
                  <c:v>33</c:v>
                </c:pt>
                <c:pt idx="1242">
                  <c:v>33</c:v>
                </c:pt>
                <c:pt idx="1243">
                  <c:v>33</c:v>
                </c:pt>
                <c:pt idx="1244">
                  <c:v>33</c:v>
                </c:pt>
                <c:pt idx="1245">
                  <c:v>33</c:v>
                </c:pt>
                <c:pt idx="1246">
                  <c:v>32.799999999999997</c:v>
                </c:pt>
                <c:pt idx="1247">
                  <c:v>32.799999999999997</c:v>
                </c:pt>
                <c:pt idx="1248">
                  <c:v>32.799999999999997</c:v>
                </c:pt>
                <c:pt idx="1249">
                  <c:v>32.799999999999997</c:v>
                </c:pt>
                <c:pt idx="1250">
                  <c:v>32.799999999999997</c:v>
                </c:pt>
                <c:pt idx="1251">
                  <c:v>32.799999999999997</c:v>
                </c:pt>
                <c:pt idx="1252">
                  <c:v>32.799999999999997</c:v>
                </c:pt>
                <c:pt idx="1253">
                  <c:v>32.799999999999997</c:v>
                </c:pt>
                <c:pt idx="1254">
                  <c:v>32.700000000000003</c:v>
                </c:pt>
                <c:pt idx="1255">
                  <c:v>32.700000000000003</c:v>
                </c:pt>
                <c:pt idx="1256">
                  <c:v>32.700000000000003</c:v>
                </c:pt>
                <c:pt idx="1257">
                  <c:v>32.700000000000003</c:v>
                </c:pt>
                <c:pt idx="1258">
                  <c:v>32.700000000000003</c:v>
                </c:pt>
                <c:pt idx="1259">
                  <c:v>32.700000000000003</c:v>
                </c:pt>
                <c:pt idx="1260">
                  <c:v>32.700000000000003</c:v>
                </c:pt>
                <c:pt idx="1261">
                  <c:v>32.700000000000003</c:v>
                </c:pt>
                <c:pt idx="1262">
                  <c:v>32.5</c:v>
                </c:pt>
                <c:pt idx="1263">
                  <c:v>32.5</c:v>
                </c:pt>
                <c:pt idx="1264">
                  <c:v>32.5</c:v>
                </c:pt>
                <c:pt idx="1265">
                  <c:v>32.5</c:v>
                </c:pt>
                <c:pt idx="1266">
                  <c:v>32.5</c:v>
                </c:pt>
                <c:pt idx="1267">
                  <c:v>32.5</c:v>
                </c:pt>
                <c:pt idx="1268">
                  <c:v>32.5</c:v>
                </c:pt>
                <c:pt idx="1269">
                  <c:v>32.5</c:v>
                </c:pt>
                <c:pt idx="1270">
                  <c:v>32.4</c:v>
                </c:pt>
                <c:pt idx="1271">
                  <c:v>32.4</c:v>
                </c:pt>
                <c:pt idx="1272">
                  <c:v>32.4</c:v>
                </c:pt>
                <c:pt idx="1273">
                  <c:v>32.4</c:v>
                </c:pt>
                <c:pt idx="1274">
                  <c:v>32.4</c:v>
                </c:pt>
                <c:pt idx="1275">
                  <c:v>32.4</c:v>
                </c:pt>
                <c:pt idx="1276">
                  <c:v>32.4</c:v>
                </c:pt>
                <c:pt idx="1277">
                  <c:v>32.4</c:v>
                </c:pt>
                <c:pt idx="1278">
                  <c:v>32.4</c:v>
                </c:pt>
                <c:pt idx="1279">
                  <c:v>32.200000000000003</c:v>
                </c:pt>
                <c:pt idx="1280">
                  <c:v>32.200000000000003</c:v>
                </c:pt>
                <c:pt idx="1281">
                  <c:v>32.200000000000003</c:v>
                </c:pt>
                <c:pt idx="1282">
                  <c:v>32.200000000000003</c:v>
                </c:pt>
                <c:pt idx="1283">
                  <c:v>32.200000000000003</c:v>
                </c:pt>
                <c:pt idx="1284">
                  <c:v>32.200000000000003</c:v>
                </c:pt>
                <c:pt idx="1285">
                  <c:v>32.200000000000003</c:v>
                </c:pt>
                <c:pt idx="1286">
                  <c:v>32.200000000000003</c:v>
                </c:pt>
                <c:pt idx="1287">
                  <c:v>32.1</c:v>
                </c:pt>
                <c:pt idx="1288">
                  <c:v>32.1</c:v>
                </c:pt>
                <c:pt idx="1289">
                  <c:v>32.1</c:v>
                </c:pt>
                <c:pt idx="1290">
                  <c:v>32.1</c:v>
                </c:pt>
                <c:pt idx="1291">
                  <c:v>32.1</c:v>
                </c:pt>
                <c:pt idx="1292">
                  <c:v>32.1</c:v>
                </c:pt>
                <c:pt idx="1293">
                  <c:v>32.1</c:v>
                </c:pt>
                <c:pt idx="1294">
                  <c:v>32.1</c:v>
                </c:pt>
                <c:pt idx="1295">
                  <c:v>31.9</c:v>
                </c:pt>
                <c:pt idx="1296">
                  <c:v>31.9</c:v>
                </c:pt>
                <c:pt idx="1297">
                  <c:v>31.9</c:v>
                </c:pt>
                <c:pt idx="1298">
                  <c:v>31.9</c:v>
                </c:pt>
                <c:pt idx="1299">
                  <c:v>31.9</c:v>
                </c:pt>
                <c:pt idx="1300">
                  <c:v>31.9</c:v>
                </c:pt>
                <c:pt idx="1301">
                  <c:v>31.9</c:v>
                </c:pt>
                <c:pt idx="1302">
                  <c:v>31.9</c:v>
                </c:pt>
                <c:pt idx="1303">
                  <c:v>31.8</c:v>
                </c:pt>
                <c:pt idx="1304">
                  <c:v>31.8</c:v>
                </c:pt>
                <c:pt idx="1305">
                  <c:v>31.8</c:v>
                </c:pt>
                <c:pt idx="1306">
                  <c:v>31.8</c:v>
                </c:pt>
                <c:pt idx="1307">
                  <c:v>31.8</c:v>
                </c:pt>
                <c:pt idx="1308">
                  <c:v>31.8</c:v>
                </c:pt>
                <c:pt idx="1309">
                  <c:v>31.8</c:v>
                </c:pt>
                <c:pt idx="1310">
                  <c:v>31.8</c:v>
                </c:pt>
                <c:pt idx="1311">
                  <c:v>31.6</c:v>
                </c:pt>
                <c:pt idx="1312">
                  <c:v>31.6</c:v>
                </c:pt>
                <c:pt idx="1313">
                  <c:v>31.6</c:v>
                </c:pt>
                <c:pt idx="1314">
                  <c:v>31.6</c:v>
                </c:pt>
                <c:pt idx="1315">
                  <c:v>31.6</c:v>
                </c:pt>
                <c:pt idx="1316">
                  <c:v>31.6</c:v>
                </c:pt>
                <c:pt idx="1317">
                  <c:v>31.6</c:v>
                </c:pt>
                <c:pt idx="1318">
                  <c:v>31.6</c:v>
                </c:pt>
                <c:pt idx="1319">
                  <c:v>31.6</c:v>
                </c:pt>
                <c:pt idx="1320">
                  <c:v>31.6</c:v>
                </c:pt>
                <c:pt idx="1321">
                  <c:v>31.6</c:v>
                </c:pt>
                <c:pt idx="1322">
                  <c:v>31.6</c:v>
                </c:pt>
                <c:pt idx="1323">
                  <c:v>31.6</c:v>
                </c:pt>
                <c:pt idx="1324">
                  <c:v>31.6</c:v>
                </c:pt>
                <c:pt idx="1325">
                  <c:v>31.6</c:v>
                </c:pt>
                <c:pt idx="1326">
                  <c:v>31.6</c:v>
                </c:pt>
                <c:pt idx="1327">
                  <c:v>31.6</c:v>
                </c:pt>
                <c:pt idx="1328">
                  <c:v>31.4</c:v>
                </c:pt>
                <c:pt idx="1329">
                  <c:v>31.4</c:v>
                </c:pt>
                <c:pt idx="1330">
                  <c:v>31.4</c:v>
                </c:pt>
                <c:pt idx="1331">
                  <c:v>31.4</c:v>
                </c:pt>
                <c:pt idx="1332">
                  <c:v>31.4</c:v>
                </c:pt>
                <c:pt idx="1333">
                  <c:v>31.4</c:v>
                </c:pt>
                <c:pt idx="1334">
                  <c:v>31.4</c:v>
                </c:pt>
                <c:pt idx="1335">
                  <c:v>31.4</c:v>
                </c:pt>
                <c:pt idx="1336">
                  <c:v>31.3</c:v>
                </c:pt>
                <c:pt idx="1337">
                  <c:v>31.3</c:v>
                </c:pt>
                <c:pt idx="1338">
                  <c:v>31.3</c:v>
                </c:pt>
                <c:pt idx="1339">
                  <c:v>31.3</c:v>
                </c:pt>
                <c:pt idx="1340">
                  <c:v>31.3</c:v>
                </c:pt>
                <c:pt idx="1341">
                  <c:v>31.3</c:v>
                </c:pt>
                <c:pt idx="1342">
                  <c:v>31.3</c:v>
                </c:pt>
                <c:pt idx="1343">
                  <c:v>31.3</c:v>
                </c:pt>
                <c:pt idx="1344">
                  <c:v>31.1</c:v>
                </c:pt>
                <c:pt idx="1345">
                  <c:v>31.1</c:v>
                </c:pt>
                <c:pt idx="1346">
                  <c:v>31.1</c:v>
                </c:pt>
                <c:pt idx="1347">
                  <c:v>31.1</c:v>
                </c:pt>
                <c:pt idx="1348">
                  <c:v>31.1</c:v>
                </c:pt>
                <c:pt idx="1349">
                  <c:v>31.1</c:v>
                </c:pt>
                <c:pt idx="1350">
                  <c:v>31.1</c:v>
                </c:pt>
                <c:pt idx="1351">
                  <c:v>31.1</c:v>
                </c:pt>
                <c:pt idx="1352">
                  <c:v>31</c:v>
                </c:pt>
                <c:pt idx="1353">
                  <c:v>31</c:v>
                </c:pt>
                <c:pt idx="1354">
                  <c:v>31</c:v>
                </c:pt>
                <c:pt idx="1355">
                  <c:v>31</c:v>
                </c:pt>
                <c:pt idx="1356">
                  <c:v>31</c:v>
                </c:pt>
                <c:pt idx="1357">
                  <c:v>31</c:v>
                </c:pt>
                <c:pt idx="1358">
                  <c:v>31</c:v>
                </c:pt>
                <c:pt idx="1359">
                  <c:v>31</c:v>
                </c:pt>
                <c:pt idx="1360">
                  <c:v>30.9</c:v>
                </c:pt>
                <c:pt idx="1361">
                  <c:v>30.9</c:v>
                </c:pt>
                <c:pt idx="1362">
                  <c:v>30.9</c:v>
                </c:pt>
                <c:pt idx="1363">
                  <c:v>30.9</c:v>
                </c:pt>
                <c:pt idx="1364">
                  <c:v>30.9</c:v>
                </c:pt>
                <c:pt idx="1365">
                  <c:v>30.9</c:v>
                </c:pt>
                <c:pt idx="1366">
                  <c:v>30.9</c:v>
                </c:pt>
                <c:pt idx="1367">
                  <c:v>30.9</c:v>
                </c:pt>
                <c:pt idx="1368">
                  <c:v>30.9</c:v>
                </c:pt>
                <c:pt idx="1369">
                  <c:v>30.8</c:v>
                </c:pt>
                <c:pt idx="1370">
                  <c:v>30.8</c:v>
                </c:pt>
                <c:pt idx="1371">
                  <c:v>30.8</c:v>
                </c:pt>
                <c:pt idx="1372">
                  <c:v>30.8</c:v>
                </c:pt>
                <c:pt idx="1373">
                  <c:v>30.8</c:v>
                </c:pt>
                <c:pt idx="1374">
                  <c:v>30.8</c:v>
                </c:pt>
                <c:pt idx="1375">
                  <c:v>30.8</c:v>
                </c:pt>
                <c:pt idx="1376">
                  <c:v>30.8</c:v>
                </c:pt>
                <c:pt idx="1377">
                  <c:v>30.7</c:v>
                </c:pt>
                <c:pt idx="1378">
                  <c:v>30.7</c:v>
                </c:pt>
                <c:pt idx="1379">
                  <c:v>30.7</c:v>
                </c:pt>
                <c:pt idx="1380">
                  <c:v>30.7</c:v>
                </c:pt>
                <c:pt idx="1381">
                  <c:v>30.7</c:v>
                </c:pt>
                <c:pt idx="1382">
                  <c:v>30.7</c:v>
                </c:pt>
                <c:pt idx="1383">
                  <c:v>30.7</c:v>
                </c:pt>
                <c:pt idx="1384">
                  <c:v>30.7</c:v>
                </c:pt>
                <c:pt idx="1385">
                  <c:v>30.7</c:v>
                </c:pt>
                <c:pt idx="1386">
                  <c:v>30.7</c:v>
                </c:pt>
                <c:pt idx="1387">
                  <c:v>30.7</c:v>
                </c:pt>
                <c:pt idx="1388">
                  <c:v>30.7</c:v>
                </c:pt>
                <c:pt idx="1389">
                  <c:v>30.7</c:v>
                </c:pt>
                <c:pt idx="1390">
                  <c:v>30.7</c:v>
                </c:pt>
                <c:pt idx="1391">
                  <c:v>30.7</c:v>
                </c:pt>
                <c:pt idx="1392">
                  <c:v>30.7</c:v>
                </c:pt>
                <c:pt idx="1393">
                  <c:v>30.5</c:v>
                </c:pt>
                <c:pt idx="1394">
                  <c:v>30.5</c:v>
                </c:pt>
                <c:pt idx="1395">
                  <c:v>30.5</c:v>
                </c:pt>
                <c:pt idx="1396">
                  <c:v>30.5</c:v>
                </c:pt>
                <c:pt idx="1397">
                  <c:v>30.5</c:v>
                </c:pt>
                <c:pt idx="1398">
                  <c:v>30.5</c:v>
                </c:pt>
                <c:pt idx="1399">
                  <c:v>30.5</c:v>
                </c:pt>
                <c:pt idx="1400">
                  <c:v>30.5</c:v>
                </c:pt>
                <c:pt idx="1401">
                  <c:v>30.5</c:v>
                </c:pt>
                <c:pt idx="1402">
                  <c:v>30.5</c:v>
                </c:pt>
                <c:pt idx="1403">
                  <c:v>30.5</c:v>
                </c:pt>
                <c:pt idx="1404">
                  <c:v>30.5</c:v>
                </c:pt>
                <c:pt idx="1405">
                  <c:v>30.5</c:v>
                </c:pt>
                <c:pt idx="1406">
                  <c:v>30.5</c:v>
                </c:pt>
                <c:pt idx="1407">
                  <c:v>30.5</c:v>
                </c:pt>
                <c:pt idx="1408">
                  <c:v>30.5</c:v>
                </c:pt>
                <c:pt idx="1409">
                  <c:v>30.5</c:v>
                </c:pt>
                <c:pt idx="1410">
                  <c:v>30.4</c:v>
                </c:pt>
                <c:pt idx="1411">
                  <c:v>30.4</c:v>
                </c:pt>
                <c:pt idx="1412">
                  <c:v>30.4</c:v>
                </c:pt>
                <c:pt idx="1413">
                  <c:v>30.4</c:v>
                </c:pt>
                <c:pt idx="1414">
                  <c:v>30.4</c:v>
                </c:pt>
                <c:pt idx="1415">
                  <c:v>30.4</c:v>
                </c:pt>
                <c:pt idx="1416">
                  <c:v>30.4</c:v>
                </c:pt>
                <c:pt idx="1417">
                  <c:v>30.4</c:v>
                </c:pt>
                <c:pt idx="1418">
                  <c:v>30.4</c:v>
                </c:pt>
                <c:pt idx="1419">
                  <c:v>30.4</c:v>
                </c:pt>
                <c:pt idx="1420">
                  <c:v>30.4</c:v>
                </c:pt>
                <c:pt idx="1421">
                  <c:v>30.4</c:v>
                </c:pt>
                <c:pt idx="1422">
                  <c:v>30.4</c:v>
                </c:pt>
                <c:pt idx="1423">
                  <c:v>30.4</c:v>
                </c:pt>
                <c:pt idx="1424">
                  <c:v>30.4</c:v>
                </c:pt>
                <c:pt idx="1425">
                  <c:v>30.4</c:v>
                </c:pt>
                <c:pt idx="1426">
                  <c:v>30.2</c:v>
                </c:pt>
                <c:pt idx="1427">
                  <c:v>30.2</c:v>
                </c:pt>
                <c:pt idx="1428">
                  <c:v>30.2</c:v>
                </c:pt>
                <c:pt idx="1429">
                  <c:v>30.2</c:v>
                </c:pt>
                <c:pt idx="1430">
                  <c:v>30.2</c:v>
                </c:pt>
                <c:pt idx="1431">
                  <c:v>30.2</c:v>
                </c:pt>
                <c:pt idx="1432">
                  <c:v>30.2</c:v>
                </c:pt>
                <c:pt idx="1433">
                  <c:v>30.2</c:v>
                </c:pt>
                <c:pt idx="1434">
                  <c:v>30.2</c:v>
                </c:pt>
                <c:pt idx="1435">
                  <c:v>30.2</c:v>
                </c:pt>
                <c:pt idx="1436">
                  <c:v>30.2</c:v>
                </c:pt>
                <c:pt idx="1437">
                  <c:v>30.2</c:v>
                </c:pt>
                <c:pt idx="1438">
                  <c:v>30.2</c:v>
                </c:pt>
                <c:pt idx="1439">
                  <c:v>30.2</c:v>
                </c:pt>
                <c:pt idx="1440">
                  <c:v>30.2</c:v>
                </c:pt>
                <c:pt idx="1441">
                  <c:v>30.2</c:v>
                </c:pt>
                <c:pt idx="1442">
                  <c:v>30.1</c:v>
                </c:pt>
                <c:pt idx="1443">
                  <c:v>30.1</c:v>
                </c:pt>
                <c:pt idx="1444">
                  <c:v>30.1</c:v>
                </c:pt>
                <c:pt idx="1445">
                  <c:v>30.1</c:v>
                </c:pt>
                <c:pt idx="1446">
                  <c:v>30.1</c:v>
                </c:pt>
                <c:pt idx="1447">
                  <c:v>30.1</c:v>
                </c:pt>
                <c:pt idx="1448">
                  <c:v>30.1</c:v>
                </c:pt>
                <c:pt idx="1449">
                  <c:v>30.1</c:v>
                </c:pt>
                <c:pt idx="1450">
                  <c:v>30.1</c:v>
                </c:pt>
                <c:pt idx="1451">
                  <c:v>30.1</c:v>
                </c:pt>
                <c:pt idx="1452">
                  <c:v>30.1</c:v>
                </c:pt>
                <c:pt idx="1453">
                  <c:v>30.1</c:v>
                </c:pt>
                <c:pt idx="1454">
                  <c:v>30.1</c:v>
                </c:pt>
                <c:pt idx="1455">
                  <c:v>30.1</c:v>
                </c:pt>
                <c:pt idx="1456">
                  <c:v>30.1</c:v>
                </c:pt>
                <c:pt idx="1457">
                  <c:v>30.1</c:v>
                </c:pt>
                <c:pt idx="1458">
                  <c:v>30.1</c:v>
                </c:pt>
                <c:pt idx="1459">
                  <c:v>29.9</c:v>
                </c:pt>
                <c:pt idx="1460">
                  <c:v>29.9</c:v>
                </c:pt>
                <c:pt idx="1461">
                  <c:v>29.9</c:v>
                </c:pt>
                <c:pt idx="1462">
                  <c:v>29.9</c:v>
                </c:pt>
                <c:pt idx="1463">
                  <c:v>29.9</c:v>
                </c:pt>
                <c:pt idx="1464">
                  <c:v>29.9</c:v>
                </c:pt>
                <c:pt idx="1465">
                  <c:v>29.9</c:v>
                </c:pt>
                <c:pt idx="1466">
                  <c:v>29.9</c:v>
                </c:pt>
                <c:pt idx="1467">
                  <c:v>29.9</c:v>
                </c:pt>
                <c:pt idx="1468">
                  <c:v>29.9</c:v>
                </c:pt>
                <c:pt idx="1469">
                  <c:v>29.9</c:v>
                </c:pt>
                <c:pt idx="1470">
                  <c:v>29.9</c:v>
                </c:pt>
                <c:pt idx="1471">
                  <c:v>29.9</c:v>
                </c:pt>
                <c:pt idx="1472">
                  <c:v>29.9</c:v>
                </c:pt>
                <c:pt idx="1473">
                  <c:v>29.9</c:v>
                </c:pt>
                <c:pt idx="1474">
                  <c:v>29.9</c:v>
                </c:pt>
                <c:pt idx="1475">
                  <c:v>29.9</c:v>
                </c:pt>
                <c:pt idx="1476">
                  <c:v>29.9</c:v>
                </c:pt>
                <c:pt idx="1477">
                  <c:v>29.9</c:v>
                </c:pt>
                <c:pt idx="1478">
                  <c:v>29.9</c:v>
                </c:pt>
                <c:pt idx="1479">
                  <c:v>29.9</c:v>
                </c:pt>
                <c:pt idx="1480">
                  <c:v>29.9</c:v>
                </c:pt>
                <c:pt idx="1481">
                  <c:v>29.9</c:v>
                </c:pt>
                <c:pt idx="1482">
                  <c:v>29.9</c:v>
                </c:pt>
                <c:pt idx="1483">
                  <c:v>29.8</c:v>
                </c:pt>
                <c:pt idx="1484">
                  <c:v>29.8</c:v>
                </c:pt>
                <c:pt idx="1485">
                  <c:v>29.8</c:v>
                </c:pt>
                <c:pt idx="1486">
                  <c:v>29.8</c:v>
                </c:pt>
                <c:pt idx="1487">
                  <c:v>29.8</c:v>
                </c:pt>
                <c:pt idx="1488">
                  <c:v>29.8</c:v>
                </c:pt>
                <c:pt idx="1489">
                  <c:v>29.8</c:v>
                </c:pt>
                <c:pt idx="1490">
                  <c:v>29.8</c:v>
                </c:pt>
                <c:pt idx="1491">
                  <c:v>29.8</c:v>
                </c:pt>
                <c:pt idx="1492">
                  <c:v>29.8</c:v>
                </c:pt>
                <c:pt idx="1493">
                  <c:v>29.8</c:v>
                </c:pt>
                <c:pt idx="1494">
                  <c:v>29.8</c:v>
                </c:pt>
                <c:pt idx="1495">
                  <c:v>29.8</c:v>
                </c:pt>
                <c:pt idx="1496">
                  <c:v>29.8</c:v>
                </c:pt>
                <c:pt idx="1497">
                  <c:v>29.8</c:v>
                </c:pt>
                <c:pt idx="1498">
                  <c:v>29.8</c:v>
                </c:pt>
                <c:pt idx="1499">
                  <c:v>29.8</c:v>
                </c:pt>
                <c:pt idx="1500">
                  <c:v>29.6</c:v>
                </c:pt>
                <c:pt idx="1501">
                  <c:v>29.6</c:v>
                </c:pt>
                <c:pt idx="1502">
                  <c:v>29.6</c:v>
                </c:pt>
                <c:pt idx="1503">
                  <c:v>29.6</c:v>
                </c:pt>
                <c:pt idx="1504">
                  <c:v>29.6</c:v>
                </c:pt>
                <c:pt idx="1505">
                  <c:v>29.6</c:v>
                </c:pt>
                <c:pt idx="1506">
                  <c:v>29.6</c:v>
                </c:pt>
                <c:pt idx="1507">
                  <c:v>29.6</c:v>
                </c:pt>
                <c:pt idx="1508">
                  <c:v>29.6</c:v>
                </c:pt>
                <c:pt idx="1509">
                  <c:v>29.6</c:v>
                </c:pt>
                <c:pt idx="1510">
                  <c:v>29.6</c:v>
                </c:pt>
                <c:pt idx="1511">
                  <c:v>29.6</c:v>
                </c:pt>
                <c:pt idx="1512">
                  <c:v>29.6</c:v>
                </c:pt>
                <c:pt idx="1513">
                  <c:v>29.6</c:v>
                </c:pt>
                <c:pt idx="1514">
                  <c:v>29.6</c:v>
                </c:pt>
                <c:pt idx="1515">
                  <c:v>29.6</c:v>
                </c:pt>
                <c:pt idx="1516">
                  <c:v>29.6</c:v>
                </c:pt>
                <c:pt idx="1517">
                  <c:v>29.6</c:v>
                </c:pt>
                <c:pt idx="1518">
                  <c:v>29.6</c:v>
                </c:pt>
                <c:pt idx="1519">
                  <c:v>29.6</c:v>
                </c:pt>
                <c:pt idx="1520">
                  <c:v>29.6</c:v>
                </c:pt>
                <c:pt idx="1521">
                  <c:v>29.6</c:v>
                </c:pt>
                <c:pt idx="1522">
                  <c:v>29.6</c:v>
                </c:pt>
                <c:pt idx="1523">
                  <c:v>29.6</c:v>
                </c:pt>
                <c:pt idx="1524">
                  <c:v>29.6</c:v>
                </c:pt>
                <c:pt idx="1525">
                  <c:v>29.6</c:v>
                </c:pt>
                <c:pt idx="1526">
                  <c:v>29.6</c:v>
                </c:pt>
                <c:pt idx="1527">
                  <c:v>29.6</c:v>
                </c:pt>
                <c:pt idx="1528">
                  <c:v>29.6</c:v>
                </c:pt>
                <c:pt idx="1529">
                  <c:v>29.6</c:v>
                </c:pt>
                <c:pt idx="1530">
                  <c:v>29.6</c:v>
                </c:pt>
                <c:pt idx="1531">
                  <c:v>29.6</c:v>
                </c:pt>
                <c:pt idx="1532">
                  <c:v>29.5</c:v>
                </c:pt>
                <c:pt idx="1533">
                  <c:v>29.5</c:v>
                </c:pt>
                <c:pt idx="1534">
                  <c:v>29.5</c:v>
                </c:pt>
                <c:pt idx="1535">
                  <c:v>29.5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ex3_35_envTemp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Sheet1!$F$2:$F$1964</c:f>
              <c:numCache>
                <c:formatCode>General</c:formatCode>
                <c:ptCount val="1963"/>
                <c:pt idx="0">
                  <c:v>35.4</c:v>
                </c:pt>
                <c:pt idx="1">
                  <c:v>35.4</c:v>
                </c:pt>
                <c:pt idx="2">
                  <c:v>35.4</c:v>
                </c:pt>
                <c:pt idx="3">
                  <c:v>35.4</c:v>
                </c:pt>
                <c:pt idx="4">
                  <c:v>35.4</c:v>
                </c:pt>
                <c:pt idx="5">
                  <c:v>35.4</c:v>
                </c:pt>
                <c:pt idx="6">
                  <c:v>35.4</c:v>
                </c:pt>
                <c:pt idx="7">
                  <c:v>35.4</c:v>
                </c:pt>
                <c:pt idx="8">
                  <c:v>35.4</c:v>
                </c:pt>
                <c:pt idx="9">
                  <c:v>35.4</c:v>
                </c:pt>
                <c:pt idx="10">
                  <c:v>35.4</c:v>
                </c:pt>
                <c:pt idx="11">
                  <c:v>35.4</c:v>
                </c:pt>
                <c:pt idx="12">
                  <c:v>35.4</c:v>
                </c:pt>
                <c:pt idx="13">
                  <c:v>35.4</c:v>
                </c:pt>
                <c:pt idx="14">
                  <c:v>35.4</c:v>
                </c:pt>
                <c:pt idx="15">
                  <c:v>35.4</c:v>
                </c:pt>
                <c:pt idx="16">
                  <c:v>35.4</c:v>
                </c:pt>
                <c:pt idx="17">
                  <c:v>35.4</c:v>
                </c:pt>
                <c:pt idx="18">
                  <c:v>35.4</c:v>
                </c:pt>
                <c:pt idx="19">
                  <c:v>35.4</c:v>
                </c:pt>
                <c:pt idx="20">
                  <c:v>35.4</c:v>
                </c:pt>
                <c:pt idx="21">
                  <c:v>36.799999999999997</c:v>
                </c:pt>
                <c:pt idx="22">
                  <c:v>36.799999999999997</c:v>
                </c:pt>
                <c:pt idx="23">
                  <c:v>36.799999999999997</c:v>
                </c:pt>
                <c:pt idx="24">
                  <c:v>36.799999999999997</c:v>
                </c:pt>
                <c:pt idx="25">
                  <c:v>36.799999999999997</c:v>
                </c:pt>
                <c:pt idx="26">
                  <c:v>36.799999999999997</c:v>
                </c:pt>
                <c:pt idx="27">
                  <c:v>36.799999999999997</c:v>
                </c:pt>
                <c:pt idx="28">
                  <c:v>36.799999999999997</c:v>
                </c:pt>
                <c:pt idx="29">
                  <c:v>37.299999999999997</c:v>
                </c:pt>
                <c:pt idx="30">
                  <c:v>37.299999999999997</c:v>
                </c:pt>
                <c:pt idx="31">
                  <c:v>37.299999999999997</c:v>
                </c:pt>
                <c:pt idx="32">
                  <c:v>37.299999999999997</c:v>
                </c:pt>
                <c:pt idx="33">
                  <c:v>37.299999999999997</c:v>
                </c:pt>
                <c:pt idx="34">
                  <c:v>37.299999999999997</c:v>
                </c:pt>
                <c:pt idx="35">
                  <c:v>37.299999999999997</c:v>
                </c:pt>
                <c:pt idx="36">
                  <c:v>37.299999999999997</c:v>
                </c:pt>
                <c:pt idx="37">
                  <c:v>37.6</c:v>
                </c:pt>
                <c:pt idx="38">
                  <c:v>37.6</c:v>
                </c:pt>
                <c:pt idx="39">
                  <c:v>37.6</c:v>
                </c:pt>
                <c:pt idx="40">
                  <c:v>37.6</c:v>
                </c:pt>
                <c:pt idx="41">
                  <c:v>37.6</c:v>
                </c:pt>
                <c:pt idx="42">
                  <c:v>37.6</c:v>
                </c:pt>
                <c:pt idx="43">
                  <c:v>37.6</c:v>
                </c:pt>
                <c:pt idx="44">
                  <c:v>37.6</c:v>
                </c:pt>
                <c:pt idx="45">
                  <c:v>38</c:v>
                </c:pt>
                <c:pt idx="46">
                  <c:v>38</c:v>
                </c:pt>
                <c:pt idx="47">
                  <c:v>38</c:v>
                </c:pt>
                <c:pt idx="48">
                  <c:v>38</c:v>
                </c:pt>
                <c:pt idx="49">
                  <c:v>38</c:v>
                </c:pt>
                <c:pt idx="50">
                  <c:v>38</c:v>
                </c:pt>
                <c:pt idx="51">
                  <c:v>38</c:v>
                </c:pt>
                <c:pt idx="52">
                  <c:v>38</c:v>
                </c:pt>
                <c:pt idx="53">
                  <c:v>38</c:v>
                </c:pt>
                <c:pt idx="54">
                  <c:v>38.1</c:v>
                </c:pt>
                <c:pt idx="55">
                  <c:v>38.1</c:v>
                </c:pt>
                <c:pt idx="56">
                  <c:v>38.1</c:v>
                </c:pt>
                <c:pt idx="57">
                  <c:v>38.1</c:v>
                </c:pt>
                <c:pt idx="58">
                  <c:v>38.1</c:v>
                </c:pt>
                <c:pt idx="59">
                  <c:v>38.1</c:v>
                </c:pt>
                <c:pt idx="60">
                  <c:v>38.1</c:v>
                </c:pt>
                <c:pt idx="61">
                  <c:v>38.1</c:v>
                </c:pt>
                <c:pt idx="62">
                  <c:v>38</c:v>
                </c:pt>
                <c:pt idx="63">
                  <c:v>38</c:v>
                </c:pt>
                <c:pt idx="64">
                  <c:v>38</c:v>
                </c:pt>
                <c:pt idx="65">
                  <c:v>38</c:v>
                </c:pt>
                <c:pt idx="66">
                  <c:v>38</c:v>
                </c:pt>
                <c:pt idx="67">
                  <c:v>38</c:v>
                </c:pt>
                <c:pt idx="68">
                  <c:v>38</c:v>
                </c:pt>
                <c:pt idx="69">
                  <c:v>38</c:v>
                </c:pt>
                <c:pt idx="70">
                  <c:v>38</c:v>
                </c:pt>
                <c:pt idx="71">
                  <c:v>38</c:v>
                </c:pt>
                <c:pt idx="72">
                  <c:v>38</c:v>
                </c:pt>
                <c:pt idx="73">
                  <c:v>38</c:v>
                </c:pt>
                <c:pt idx="74">
                  <c:v>38</c:v>
                </c:pt>
                <c:pt idx="75">
                  <c:v>38</c:v>
                </c:pt>
                <c:pt idx="76">
                  <c:v>38</c:v>
                </c:pt>
                <c:pt idx="77">
                  <c:v>38</c:v>
                </c:pt>
                <c:pt idx="78">
                  <c:v>37.700000000000003</c:v>
                </c:pt>
                <c:pt idx="79">
                  <c:v>37.700000000000003</c:v>
                </c:pt>
                <c:pt idx="80">
                  <c:v>37.700000000000003</c:v>
                </c:pt>
                <c:pt idx="81">
                  <c:v>37.700000000000003</c:v>
                </c:pt>
                <c:pt idx="82">
                  <c:v>37.700000000000003</c:v>
                </c:pt>
                <c:pt idx="83">
                  <c:v>37.700000000000003</c:v>
                </c:pt>
                <c:pt idx="84">
                  <c:v>37.700000000000003</c:v>
                </c:pt>
                <c:pt idx="85">
                  <c:v>37.700000000000003</c:v>
                </c:pt>
                <c:pt idx="86">
                  <c:v>37.5</c:v>
                </c:pt>
                <c:pt idx="87">
                  <c:v>37.5</c:v>
                </c:pt>
                <c:pt idx="88">
                  <c:v>37.5</c:v>
                </c:pt>
                <c:pt idx="89">
                  <c:v>37.5</c:v>
                </c:pt>
                <c:pt idx="90">
                  <c:v>37.5</c:v>
                </c:pt>
                <c:pt idx="91">
                  <c:v>37.5</c:v>
                </c:pt>
                <c:pt idx="92">
                  <c:v>37.5</c:v>
                </c:pt>
                <c:pt idx="93">
                  <c:v>37.5</c:v>
                </c:pt>
                <c:pt idx="94">
                  <c:v>37.5</c:v>
                </c:pt>
                <c:pt idx="95">
                  <c:v>37.1</c:v>
                </c:pt>
                <c:pt idx="96">
                  <c:v>37.1</c:v>
                </c:pt>
                <c:pt idx="97">
                  <c:v>37.1</c:v>
                </c:pt>
                <c:pt idx="98">
                  <c:v>37.1</c:v>
                </c:pt>
                <c:pt idx="99">
                  <c:v>37.1</c:v>
                </c:pt>
                <c:pt idx="100">
                  <c:v>37.1</c:v>
                </c:pt>
                <c:pt idx="101">
                  <c:v>37.1</c:v>
                </c:pt>
                <c:pt idx="102">
                  <c:v>37.1</c:v>
                </c:pt>
                <c:pt idx="103">
                  <c:v>36.799999999999997</c:v>
                </c:pt>
                <c:pt idx="104">
                  <c:v>36.799999999999997</c:v>
                </c:pt>
                <c:pt idx="105">
                  <c:v>36.799999999999997</c:v>
                </c:pt>
                <c:pt idx="106">
                  <c:v>36.799999999999997</c:v>
                </c:pt>
                <c:pt idx="107">
                  <c:v>36.799999999999997</c:v>
                </c:pt>
                <c:pt idx="108">
                  <c:v>36.799999999999997</c:v>
                </c:pt>
                <c:pt idx="109">
                  <c:v>36.799999999999997</c:v>
                </c:pt>
                <c:pt idx="110">
                  <c:v>36.799999999999997</c:v>
                </c:pt>
                <c:pt idx="111">
                  <c:v>36.5</c:v>
                </c:pt>
                <c:pt idx="112">
                  <c:v>36.5</c:v>
                </c:pt>
                <c:pt idx="113">
                  <c:v>36.5</c:v>
                </c:pt>
                <c:pt idx="114">
                  <c:v>36.5</c:v>
                </c:pt>
                <c:pt idx="115">
                  <c:v>36.5</c:v>
                </c:pt>
                <c:pt idx="116">
                  <c:v>36.5</c:v>
                </c:pt>
                <c:pt idx="117">
                  <c:v>36.5</c:v>
                </c:pt>
                <c:pt idx="118">
                  <c:v>36.5</c:v>
                </c:pt>
                <c:pt idx="119">
                  <c:v>36.200000000000003</c:v>
                </c:pt>
                <c:pt idx="120">
                  <c:v>36.200000000000003</c:v>
                </c:pt>
                <c:pt idx="121">
                  <c:v>36.200000000000003</c:v>
                </c:pt>
                <c:pt idx="122">
                  <c:v>36.200000000000003</c:v>
                </c:pt>
                <c:pt idx="123">
                  <c:v>36.200000000000003</c:v>
                </c:pt>
                <c:pt idx="124">
                  <c:v>36.200000000000003</c:v>
                </c:pt>
                <c:pt idx="125">
                  <c:v>36.200000000000003</c:v>
                </c:pt>
                <c:pt idx="126">
                  <c:v>36.200000000000003</c:v>
                </c:pt>
                <c:pt idx="127">
                  <c:v>35.9</c:v>
                </c:pt>
                <c:pt idx="128">
                  <c:v>35.9</c:v>
                </c:pt>
                <c:pt idx="129">
                  <c:v>35.9</c:v>
                </c:pt>
                <c:pt idx="130">
                  <c:v>35.9</c:v>
                </c:pt>
                <c:pt idx="131">
                  <c:v>35.9</c:v>
                </c:pt>
                <c:pt idx="132">
                  <c:v>35.9</c:v>
                </c:pt>
                <c:pt idx="133">
                  <c:v>35.9</c:v>
                </c:pt>
                <c:pt idx="134">
                  <c:v>35.9</c:v>
                </c:pt>
                <c:pt idx="135">
                  <c:v>35.9</c:v>
                </c:pt>
                <c:pt idx="136">
                  <c:v>35.5</c:v>
                </c:pt>
                <c:pt idx="137">
                  <c:v>35.5</c:v>
                </c:pt>
                <c:pt idx="138">
                  <c:v>35.5</c:v>
                </c:pt>
                <c:pt idx="139">
                  <c:v>35.5</c:v>
                </c:pt>
                <c:pt idx="140">
                  <c:v>35.5</c:v>
                </c:pt>
                <c:pt idx="141">
                  <c:v>35.5</c:v>
                </c:pt>
                <c:pt idx="142">
                  <c:v>35.5</c:v>
                </c:pt>
                <c:pt idx="143">
                  <c:v>35.5</c:v>
                </c:pt>
                <c:pt idx="144">
                  <c:v>35.200000000000003</c:v>
                </c:pt>
                <c:pt idx="145">
                  <c:v>35.200000000000003</c:v>
                </c:pt>
                <c:pt idx="146">
                  <c:v>35.200000000000003</c:v>
                </c:pt>
                <c:pt idx="147">
                  <c:v>35.200000000000003</c:v>
                </c:pt>
                <c:pt idx="148">
                  <c:v>35.200000000000003</c:v>
                </c:pt>
                <c:pt idx="149">
                  <c:v>35.200000000000003</c:v>
                </c:pt>
                <c:pt idx="150">
                  <c:v>35.200000000000003</c:v>
                </c:pt>
                <c:pt idx="151">
                  <c:v>35.200000000000003</c:v>
                </c:pt>
                <c:pt idx="152">
                  <c:v>34.799999999999997</c:v>
                </c:pt>
                <c:pt idx="153">
                  <c:v>34.799999999999997</c:v>
                </c:pt>
                <c:pt idx="154">
                  <c:v>34.799999999999997</c:v>
                </c:pt>
                <c:pt idx="155">
                  <c:v>34.799999999999997</c:v>
                </c:pt>
                <c:pt idx="156">
                  <c:v>34.799999999999997</c:v>
                </c:pt>
                <c:pt idx="157">
                  <c:v>34.799999999999997</c:v>
                </c:pt>
                <c:pt idx="158">
                  <c:v>34.799999999999997</c:v>
                </c:pt>
                <c:pt idx="159">
                  <c:v>34.5</c:v>
                </c:pt>
                <c:pt idx="160">
                  <c:v>34.5</c:v>
                </c:pt>
                <c:pt idx="161">
                  <c:v>34.5</c:v>
                </c:pt>
                <c:pt idx="162">
                  <c:v>34.5</c:v>
                </c:pt>
                <c:pt idx="163">
                  <c:v>34.5</c:v>
                </c:pt>
                <c:pt idx="164">
                  <c:v>34.5</c:v>
                </c:pt>
                <c:pt idx="165">
                  <c:v>34.5</c:v>
                </c:pt>
                <c:pt idx="166">
                  <c:v>34.5</c:v>
                </c:pt>
                <c:pt idx="167">
                  <c:v>34.5</c:v>
                </c:pt>
                <c:pt idx="168">
                  <c:v>34.299999999999997</c:v>
                </c:pt>
                <c:pt idx="169">
                  <c:v>34.299999999999997</c:v>
                </c:pt>
                <c:pt idx="170">
                  <c:v>34.299999999999997</c:v>
                </c:pt>
                <c:pt idx="171">
                  <c:v>34.299999999999997</c:v>
                </c:pt>
                <c:pt idx="172">
                  <c:v>34.299999999999997</c:v>
                </c:pt>
                <c:pt idx="173">
                  <c:v>34.299999999999997</c:v>
                </c:pt>
                <c:pt idx="174">
                  <c:v>34.299999999999997</c:v>
                </c:pt>
                <c:pt idx="175">
                  <c:v>34.299999999999997</c:v>
                </c:pt>
                <c:pt idx="176">
                  <c:v>34.299999999999997</c:v>
                </c:pt>
                <c:pt idx="177">
                  <c:v>34.1</c:v>
                </c:pt>
                <c:pt idx="178">
                  <c:v>34.1</c:v>
                </c:pt>
                <c:pt idx="179">
                  <c:v>34.1</c:v>
                </c:pt>
                <c:pt idx="180">
                  <c:v>34.1</c:v>
                </c:pt>
                <c:pt idx="181">
                  <c:v>34.1</c:v>
                </c:pt>
                <c:pt idx="182">
                  <c:v>34.1</c:v>
                </c:pt>
                <c:pt idx="183">
                  <c:v>34.1</c:v>
                </c:pt>
                <c:pt idx="184">
                  <c:v>34.1</c:v>
                </c:pt>
                <c:pt idx="185">
                  <c:v>34.1</c:v>
                </c:pt>
                <c:pt idx="186">
                  <c:v>33.799999999999997</c:v>
                </c:pt>
                <c:pt idx="187">
                  <c:v>33.799999999999997</c:v>
                </c:pt>
                <c:pt idx="188">
                  <c:v>33.799999999999997</c:v>
                </c:pt>
                <c:pt idx="189">
                  <c:v>33.799999999999997</c:v>
                </c:pt>
                <c:pt idx="190">
                  <c:v>33.799999999999997</c:v>
                </c:pt>
                <c:pt idx="191">
                  <c:v>33.799999999999997</c:v>
                </c:pt>
                <c:pt idx="192">
                  <c:v>33.799999999999997</c:v>
                </c:pt>
                <c:pt idx="193">
                  <c:v>33.799999999999997</c:v>
                </c:pt>
                <c:pt idx="194">
                  <c:v>33.700000000000003</c:v>
                </c:pt>
                <c:pt idx="195">
                  <c:v>33.700000000000003</c:v>
                </c:pt>
                <c:pt idx="196">
                  <c:v>33.700000000000003</c:v>
                </c:pt>
                <c:pt idx="197">
                  <c:v>33.700000000000003</c:v>
                </c:pt>
                <c:pt idx="198">
                  <c:v>33.700000000000003</c:v>
                </c:pt>
                <c:pt idx="199">
                  <c:v>33.700000000000003</c:v>
                </c:pt>
                <c:pt idx="200">
                  <c:v>33.700000000000003</c:v>
                </c:pt>
                <c:pt idx="201">
                  <c:v>33.700000000000003</c:v>
                </c:pt>
                <c:pt idx="202">
                  <c:v>33.700000000000003</c:v>
                </c:pt>
                <c:pt idx="203">
                  <c:v>33.700000000000003</c:v>
                </c:pt>
                <c:pt idx="204">
                  <c:v>33.700000000000003</c:v>
                </c:pt>
                <c:pt idx="205">
                  <c:v>33.700000000000003</c:v>
                </c:pt>
                <c:pt idx="206">
                  <c:v>33.700000000000003</c:v>
                </c:pt>
                <c:pt idx="207">
                  <c:v>33.700000000000003</c:v>
                </c:pt>
                <c:pt idx="208">
                  <c:v>33.700000000000003</c:v>
                </c:pt>
                <c:pt idx="209">
                  <c:v>33.700000000000003</c:v>
                </c:pt>
                <c:pt idx="210">
                  <c:v>33.700000000000003</c:v>
                </c:pt>
                <c:pt idx="211">
                  <c:v>34</c:v>
                </c:pt>
                <c:pt idx="212">
                  <c:v>34</c:v>
                </c:pt>
                <c:pt idx="213">
                  <c:v>34</c:v>
                </c:pt>
                <c:pt idx="214">
                  <c:v>34</c:v>
                </c:pt>
                <c:pt idx="215">
                  <c:v>34</c:v>
                </c:pt>
                <c:pt idx="216">
                  <c:v>34</c:v>
                </c:pt>
                <c:pt idx="217">
                  <c:v>34</c:v>
                </c:pt>
                <c:pt idx="218">
                  <c:v>34</c:v>
                </c:pt>
                <c:pt idx="219">
                  <c:v>34.299999999999997</c:v>
                </c:pt>
                <c:pt idx="220">
                  <c:v>34.299999999999997</c:v>
                </c:pt>
                <c:pt idx="221">
                  <c:v>34.299999999999997</c:v>
                </c:pt>
                <c:pt idx="222">
                  <c:v>34.299999999999997</c:v>
                </c:pt>
                <c:pt idx="223">
                  <c:v>34.299999999999997</c:v>
                </c:pt>
                <c:pt idx="224">
                  <c:v>34.299999999999997</c:v>
                </c:pt>
                <c:pt idx="225">
                  <c:v>34.299999999999997</c:v>
                </c:pt>
                <c:pt idx="226">
                  <c:v>34.299999999999997</c:v>
                </c:pt>
                <c:pt idx="227">
                  <c:v>34.700000000000003</c:v>
                </c:pt>
                <c:pt idx="228">
                  <c:v>34.700000000000003</c:v>
                </c:pt>
                <c:pt idx="229">
                  <c:v>34.700000000000003</c:v>
                </c:pt>
                <c:pt idx="230">
                  <c:v>34.700000000000003</c:v>
                </c:pt>
                <c:pt idx="231">
                  <c:v>34.700000000000003</c:v>
                </c:pt>
                <c:pt idx="232">
                  <c:v>34.700000000000003</c:v>
                </c:pt>
                <c:pt idx="233">
                  <c:v>34.700000000000003</c:v>
                </c:pt>
                <c:pt idx="234">
                  <c:v>34.700000000000003</c:v>
                </c:pt>
                <c:pt idx="235">
                  <c:v>35.299999999999997</c:v>
                </c:pt>
                <c:pt idx="236">
                  <c:v>35.299999999999997</c:v>
                </c:pt>
                <c:pt idx="237">
                  <c:v>35.299999999999997</c:v>
                </c:pt>
                <c:pt idx="238">
                  <c:v>35.299999999999997</c:v>
                </c:pt>
                <c:pt idx="239">
                  <c:v>35.299999999999997</c:v>
                </c:pt>
                <c:pt idx="240">
                  <c:v>35.299999999999997</c:v>
                </c:pt>
                <c:pt idx="241">
                  <c:v>35.299999999999997</c:v>
                </c:pt>
                <c:pt idx="242">
                  <c:v>35.299999999999997</c:v>
                </c:pt>
                <c:pt idx="243">
                  <c:v>35.299999999999997</c:v>
                </c:pt>
                <c:pt idx="244">
                  <c:v>35.700000000000003</c:v>
                </c:pt>
                <c:pt idx="245">
                  <c:v>35.700000000000003</c:v>
                </c:pt>
                <c:pt idx="246">
                  <c:v>35.700000000000003</c:v>
                </c:pt>
                <c:pt idx="247">
                  <c:v>35.700000000000003</c:v>
                </c:pt>
                <c:pt idx="248">
                  <c:v>35.700000000000003</c:v>
                </c:pt>
                <c:pt idx="249">
                  <c:v>35.700000000000003</c:v>
                </c:pt>
                <c:pt idx="250">
                  <c:v>35.700000000000003</c:v>
                </c:pt>
                <c:pt idx="251">
                  <c:v>35.700000000000003</c:v>
                </c:pt>
                <c:pt idx="252">
                  <c:v>36.299999999999997</c:v>
                </c:pt>
                <c:pt idx="253">
                  <c:v>36.299999999999997</c:v>
                </c:pt>
                <c:pt idx="254">
                  <c:v>36.299999999999997</c:v>
                </c:pt>
                <c:pt idx="255">
                  <c:v>36.299999999999997</c:v>
                </c:pt>
                <c:pt idx="256">
                  <c:v>36.299999999999997</c:v>
                </c:pt>
                <c:pt idx="257">
                  <c:v>36.299999999999997</c:v>
                </c:pt>
                <c:pt idx="258">
                  <c:v>36.299999999999997</c:v>
                </c:pt>
                <c:pt idx="259">
                  <c:v>36.299999999999997</c:v>
                </c:pt>
                <c:pt idx="260">
                  <c:v>36.700000000000003</c:v>
                </c:pt>
                <c:pt idx="261">
                  <c:v>36.700000000000003</c:v>
                </c:pt>
                <c:pt idx="262">
                  <c:v>36.700000000000003</c:v>
                </c:pt>
                <c:pt idx="263">
                  <c:v>36.700000000000003</c:v>
                </c:pt>
                <c:pt idx="264">
                  <c:v>36.700000000000003</c:v>
                </c:pt>
                <c:pt idx="265">
                  <c:v>36.700000000000003</c:v>
                </c:pt>
                <c:pt idx="266">
                  <c:v>36.700000000000003</c:v>
                </c:pt>
                <c:pt idx="267">
                  <c:v>36.700000000000003</c:v>
                </c:pt>
                <c:pt idx="268">
                  <c:v>36.700000000000003</c:v>
                </c:pt>
                <c:pt idx="269">
                  <c:v>37.299999999999997</c:v>
                </c:pt>
                <c:pt idx="270">
                  <c:v>37.299999999999997</c:v>
                </c:pt>
                <c:pt idx="271">
                  <c:v>37.299999999999997</c:v>
                </c:pt>
                <c:pt idx="272">
                  <c:v>37.299999999999997</c:v>
                </c:pt>
                <c:pt idx="273">
                  <c:v>37.299999999999997</c:v>
                </c:pt>
                <c:pt idx="274">
                  <c:v>37.299999999999997</c:v>
                </c:pt>
                <c:pt idx="275">
                  <c:v>37.299999999999997</c:v>
                </c:pt>
                <c:pt idx="276">
                  <c:v>37.299999999999997</c:v>
                </c:pt>
                <c:pt idx="277">
                  <c:v>37.6</c:v>
                </c:pt>
                <c:pt idx="278">
                  <c:v>37.6</c:v>
                </c:pt>
                <c:pt idx="279">
                  <c:v>37.6</c:v>
                </c:pt>
                <c:pt idx="280">
                  <c:v>37.6</c:v>
                </c:pt>
                <c:pt idx="281">
                  <c:v>37.6</c:v>
                </c:pt>
                <c:pt idx="282">
                  <c:v>37.6</c:v>
                </c:pt>
                <c:pt idx="283">
                  <c:v>37.6</c:v>
                </c:pt>
                <c:pt idx="284">
                  <c:v>37.9</c:v>
                </c:pt>
                <c:pt idx="285">
                  <c:v>37.9</c:v>
                </c:pt>
                <c:pt idx="286">
                  <c:v>37.9</c:v>
                </c:pt>
                <c:pt idx="287">
                  <c:v>37.9</c:v>
                </c:pt>
                <c:pt idx="288">
                  <c:v>37.9</c:v>
                </c:pt>
                <c:pt idx="289">
                  <c:v>37.9</c:v>
                </c:pt>
                <c:pt idx="290">
                  <c:v>37.9</c:v>
                </c:pt>
                <c:pt idx="291">
                  <c:v>37.9</c:v>
                </c:pt>
                <c:pt idx="292">
                  <c:v>38.1</c:v>
                </c:pt>
                <c:pt idx="293">
                  <c:v>38.1</c:v>
                </c:pt>
                <c:pt idx="294">
                  <c:v>38.1</c:v>
                </c:pt>
                <c:pt idx="295">
                  <c:v>38.1</c:v>
                </c:pt>
                <c:pt idx="296">
                  <c:v>38.1</c:v>
                </c:pt>
                <c:pt idx="297">
                  <c:v>38.1</c:v>
                </c:pt>
                <c:pt idx="298">
                  <c:v>38.1</c:v>
                </c:pt>
                <c:pt idx="299">
                  <c:v>38.1</c:v>
                </c:pt>
                <c:pt idx="300">
                  <c:v>38.1</c:v>
                </c:pt>
                <c:pt idx="301">
                  <c:v>38.200000000000003</c:v>
                </c:pt>
                <c:pt idx="302">
                  <c:v>38.200000000000003</c:v>
                </c:pt>
                <c:pt idx="303">
                  <c:v>38.200000000000003</c:v>
                </c:pt>
                <c:pt idx="304">
                  <c:v>38.200000000000003</c:v>
                </c:pt>
                <c:pt idx="305">
                  <c:v>38.200000000000003</c:v>
                </c:pt>
                <c:pt idx="306">
                  <c:v>38.200000000000003</c:v>
                </c:pt>
                <c:pt idx="307">
                  <c:v>38.200000000000003</c:v>
                </c:pt>
                <c:pt idx="308">
                  <c:v>38.200000000000003</c:v>
                </c:pt>
                <c:pt idx="309">
                  <c:v>38.200000000000003</c:v>
                </c:pt>
                <c:pt idx="310">
                  <c:v>38.1</c:v>
                </c:pt>
                <c:pt idx="311">
                  <c:v>38.1</c:v>
                </c:pt>
                <c:pt idx="312">
                  <c:v>38.1</c:v>
                </c:pt>
                <c:pt idx="313">
                  <c:v>38.1</c:v>
                </c:pt>
                <c:pt idx="314">
                  <c:v>38.1</c:v>
                </c:pt>
                <c:pt idx="315">
                  <c:v>38.1</c:v>
                </c:pt>
                <c:pt idx="316">
                  <c:v>38.1</c:v>
                </c:pt>
                <c:pt idx="317">
                  <c:v>38.1</c:v>
                </c:pt>
                <c:pt idx="318">
                  <c:v>37.799999999999997</c:v>
                </c:pt>
                <c:pt idx="319">
                  <c:v>37.799999999999997</c:v>
                </c:pt>
                <c:pt idx="320">
                  <c:v>37.799999999999997</c:v>
                </c:pt>
                <c:pt idx="321">
                  <c:v>37.799999999999997</c:v>
                </c:pt>
                <c:pt idx="322">
                  <c:v>37.799999999999997</c:v>
                </c:pt>
                <c:pt idx="323">
                  <c:v>37.799999999999997</c:v>
                </c:pt>
                <c:pt idx="324">
                  <c:v>37.799999999999997</c:v>
                </c:pt>
                <c:pt idx="325">
                  <c:v>37.799999999999997</c:v>
                </c:pt>
                <c:pt idx="326">
                  <c:v>37.5</c:v>
                </c:pt>
                <c:pt idx="327">
                  <c:v>37.5</c:v>
                </c:pt>
                <c:pt idx="328">
                  <c:v>37.5</c:v>
                </c:pt>
                <c:pt idx="329">
                  <c:v>37.5</c:v>
                </c:pt>
                <c:pt idx="330">
                  <c:v>37.5</c:v>
                </c:pt>
                <c:pt idx="331">
                  <c:v>37.5</c:v>
                </c:pt>
                <c:pt idx="332">
                  <c:v>37.5</c:v>
                </c:pt>
                <c:pt idx="333">
                  <c:v>37.5</c:v>
                </c:pt>
                <c:pt idx="334">
                  <c:v>37.299999999999997</c:v>
                </c:pt>
                <c:pt idx="335">
                  <c:v>37.299999999999997</c:v>
                </c:pt>
                <c:pt idx="336">
                  <c:v>37.299999999999997</c:v>
                </c:pt>
                <c:pt idx="337">
                  <c:v>37.299999999999997</c:v>
                </c:pt>
                <c:pt idx="338">
                  <c:v>37.299999999999997</c:v>
                </c:pt>
                <c:pt idx="339">
                  <c:v>37.299999999999997</c:v>
                </c:pt>
                <c:pt idx="340">
                  <c:v>37.299999999999997</c:v>
                </c:pt>
                <c:pt idx="341">
                  <c:v>36.9</c:v>
                </c:pt>
                <c:pt idx="342">
                  <c:v>36.9</c:v>
                </c:pt>
                <c:pt idx="343">
                  <c:v>36.9</c:v>
                </c:pt>
                <c:pt idx="344">
                  <c:v>36.9</c:v>
                </c:pt>
                <c:pt idx="345">
                  <c:v>36.9</c:v>
                </c:pt>
                <c:pt idx="346">
                  <c:v>36.9</c:v>
                </c:pt>
                <c:pt idx="347">
                  <c:v>36.9</c:v>
                </c:pt>
                <c:pt idx="348">
                  <c:v>36.9</c:v>
                </c:pt>
                <c:pt idx="349">
                  <c:v>36.9</c:v>
                </c:pt>
                <c:pt idx="350">
                  <c:v>36.6</c:v>
                </c:pt>
                <c:pt idx="351">
                  <c:v>36.6</c:v>
                </c:pt>
                <c:pt idx="352">
                  <c:v>36.6</c:v>
                </c:pt>
                <c:pt idx="353">
                  <c:v>36.6</c:v>
                </c:pt>
                <c:pt idx="354">
                  <c:v>36.6</c:v>
                </c:pt>
                <c:pt idx="355">
                  <c:v>36.6</c:v>
                </c:pt>
                <c:pt idx="356">
                  <c:v>36.6</c:v>
                </c:pt>
                <c:pt idx="357">
                  <c:v>36.6</c:v>
                </c:pt>
                <c:pt idx="358">
                  <c:v>36.6</c:v>
                </c:pt>
                <c:pt idx="359">
                  <c:v>36.6</c:v>
                </c:pt>
                <c:pt idx="360">
                  <c:v>36.1</c:v>
                </c:pt>
                <c:pt idx="361">
                  <c:v>36.1</c:v>
                </c:pt>
                <c:pt idx="362">
                  <c:v>36.1</c:v>
                </c:pt>
                <c:pt idx="363">
                  <c:v>36.1</c:v>
                </c:pt>
                <c:pt idx="364">
                  <c:v>36.1</c:v>
                </c:pt>
                <c:pt idx="365">
                  <c:v>36.1</c:v>
                </c:pt>
                <c:pt idx="366">
                  <c:v>36.1</c:v>
                </c:pt>
                <c:pt idx="367">
                  <c:v>36.1</c:v>
                </c:pt>
                <c:pt idx="368">
                  <c:v>35.9</c:v>
                </c:pt>
                <c:pt idx="369">
                  <c:v>35.9</c:v>
                </c:pt>
                <c:pt idx="370">
                  <c:v>35.9</c:v>
                </c:pt>
                <c:pt idx="371">
                  <c:v>35.9</c:v>
                </c:pt>
                <c:pt idx="372">
                  <c:v>35.9</c:v>
                </c:pt>
                <c:pt idx="373">
                  <c:v>35.9</c:v>
                </c:pt>
                <c:pt idx="374">
                  <c:v>35.9</c:v>
                </c:pt>
                <c:pt idx="375">
                  <c:v>35.9</c:v>
                </c:pt>
                <c:pt idx="376">
                  <c:v>35.6</c:v>
                </c:pt>
                <c:pt idx="377">
                  <c:v>35.6</c:v>
                </c:pt>
                <c:pt idx="378">
                  <c:v>35.6</c:v>
                </c:pt>
                <c:pt idx="379">
                  <c:v>35.6</c:v>
                </c:pt>
                <c:pt idx="380">
                  <c:v>35.6</c:v>
                </c:pt>
                <c:pt idx="381">
                  <c:v>35.6</c:v>
                </c:pt>
                <c:pt idx="382">
                  <c:v>35.6</c:v>
                </c:pt>
                <c:pt idx="383">
                  <c:v>35.6</c:v>
                </c:pt>
                <c:pt idx="384">
                  <c:v>35.6</c:v>
                </c:pt>
                <c:pt idx="385">
                  <c:v>35.299999999999997</c:v>
                </c:pt>
                <c:pt idx="386">
                  <c:v>35.299999999999997</c:v>
                </c:pt>
                <c:pt idx="387">
                  <c:v>35.299999999999997</c:v>
                </c:pt>
                <c:pt idx="388">
                  <c:v>35.299999999999997</c:v>
                </c:pt>
                <c:pt idx="389">
                  <c:v>35.299999999999997</c:v>
                </c:pt>
                <c:pt idx="390">
                  <c:v>35.299999999999997</c:v>
                </c:pt>
                <c:pt idx="391">
                  <c:v>35.299999999999997</c:v>
                </c:pt>
                <c:pt idx="392">
                  <c:v>35.299999999999997</c:v>
                </c:pt>
                <c:pt idx="393">
                  <c:v>35</c:v>
                </c:pt>
                <c:pt idx="394">
                  <c:v>35</c:v>
                </c:pt>
                <c:pt idx="395">
                  <c:v>35</c:v>
                </c:pt>
                <c:pt idx="396">
                  <c:v>35</c:v>
                </c:pt>
                <c:pt idx="397">
                  <c:v>35</c:v>
                </c:pt>
                <c:pt idx="398">
                  <c:v>35</c:v>
                </c:pt>
                <c:pt idx="399">
                  <c:v>35</c:v>
                </c:pt>
                <c:pt idx="400">
                  <c:v>35</c:v>
                </c:pt>
                <c:pt idx="401">
                  <c:v>34.799999999999997</c:v>
                </c:pt>
                <c:pt idx="402">
                  <c:v>34.799999999999997</c:v>
                </c:pt>
                <c:pt idx="403">
                  <c:v>34.799999999999997</c:v>
                </c:pt>
                <c:pt idx="404">
                  <c:v>34.799999999999997</c:v>
                </c:pt>
                <c:pt idx="405">
                  <c:v>34.799999999999997</c:v>
                </c:pt>
                <c:pt idx="406">
                  <c:v>34.799999999999997</c:v>
                </c:pt>
                <c:pt idx="407">
                  <c:v>34.799999999999997</c:v>
                </c:pt>
                <c:pt idx="408">
                  <c:v>34.799999999999997</c:v>
                </c:pt>
                <c:pt idx="409">
                  <c:v>34.799999999999997</c:v>
                </c:pt>
                <c:pt idx="410">
                  <c:v>34.5</c:v>
                </c:pt>
                <c:pt idx="411">
                  <c:v>34.5</c:v>
                </c:pt>
                <c:pt idx="412">
                  <c:v>34.5</c:v>
                </c:pt>
                <c:pt idx="413">
                  <c:v>34.5</c:v>
                </c:pt>
                <c:pt idx="414">
                  <c:v>34.5</c:v>
                </c:pt>
                <c:pt idx="415">
                  <c:v>34.5</c:v>
                </c:pt>
                <c:pt idx="416">
                  <c:v>34.5</c:v>
                </c:pt>
                <c:pt idx="417">
                  <c:v>34.5</c:v>
                </c:pt>
                <c:pt idx="418">
                  <c:v>34.299999999999997</c:v>
                </c:pt>
                <c:pt idx="419">
                  <c:v>34.299999999999997</c:v>
                </c:pt>
                <c:pt idx="420">
                  <c:v>34.299999999999997</c:v>
                </c:pt>
                <c:pt idx="421">
                  <c:v>34.299999999999997</c:v>
                </c:pt>
                <c:pt idx="422">
                  <c:v>34.299999999999997</c:v>
                </c:pt>
                <c:pt idx="423">
                  <c:v>34.299999999999997</c:v>
                </c:pt>
                <c:pt idx="424">
                  <c:v>34.299999999999997</c:v>
                </c:pt>
                <c:pt idx="425">
                  <c:v>34.299999999999997</c:v>
                </c:pt>
                <c:pt idx="426">
                  <c:v>34.1</c:v>
                </c:pt>
                <c:pt idx="427">
                  <c:v>34.1</c:v>
                </c:pt>
                <c:pt idx="428">
                  <c:v>34.1</c:v>
                </c:pt>
                <c:pt idx="429">
                  <c:v>34.1</c:v>
                </c:pt>
                <c:pt idx="430">
                  <c:v>34.1</c:v>
                </c:pt>
                <c:pt idx="431">
                  <c:v>34.1</c:v>
                </c:pt>
                <c:pt idx="432">
                  <c:v>34.1</c:v>
                </c:pt>
                <c:pt idx="433">
                  <c:v>34.1</c:v>
                </c:pt>
                <c:pt idx="434">
                  <c:v>33.9</c:v>
                </c:pt>
                <c:pt idx="435">
                  <c:v>33.9</c:v>
                </c:pt>
                <c:pt idx="436">
                  <c:v>33.9</c:v>
                </c:pt>
                <c:pt idx="437">
                  <c:v>33.9</c:v>
                </c:pt>
                <c:pt idx="438">
                  <c:v>33.9</c:v>
                </c:pt>
                <c:pt idx="439">
                  <c:v>33.9</c:v>
                </c:pt>
                <c:pt idx="440">
                  <c:v>33.9</c:v>
                </c:pt>
                <c:pt idx="441">
                  <c:v>33.9</c:v>
                </c:pt>
                <c:pt idx="442">
                  <c:v>33.700000000000003</c:v>
                </c:pt>
                <c:pt idx="443">
                  <c:v>33.700000000000003</c:v>
                </c:pt>
                <c:pt idx="444">
                  <c:v>33.700000000000003</c:v>
                </c:pt>
                <c:pt idx="445">
                  <c:v>33.700000000000003</c:v>
                </c:pt>
                <c:pt idx="446">
                  <c:v>33.700000000000003</c:v>
                </c:pt>
                <c:pt idx="447">
                  <c:v>33.700000000000003</c:v>
                </c:pt>
                <c:pt idx="448">
                  <c:v>33.700000000000003</c:v>
                </c:pt>
                <c:pt idx="449">
                  <c:v>33.700000000000003</c:v>
                </c:pt>
                <c:pt idx="450">
                  <c:v>33.9</c:v>
                </c:pt>
                <c:pt idx="451">
                  <c:v>33.9</c:v>
                </c:pt>
                <c:pt idx="452">
                  <c:v>33.9</c:v>
                </c:pt>
                <c:pt idx="453">
                  <c:v>33.9</c:v>
                </c:pt>
                <c:pt idx="454">
                  <c:v>33.9</c:v>
                </c:pt>
                <c:pt idx="455">
                  <c:v>33.9</c:v>
                </c:pt>
                <c:pt idx="456">
                  <c:v>33.9</c:v>
                </c:pt>
                <c:pt idx="457">
                  <c:v>33.9</c:v>
                </c:pt>
                <c:pt idx="458">
                  <c:v>34.1</c:v>
                </c:pt>
                <c:pt idx="459">
                  <c:v>34.1</c:v>
                </c:pt>
                <c:pt idx="460">
                  <c:v>34.1</c:v>
                </c:pt>
                <c:pt idx="461">
                  <c:v>34.1</c:v>
                </c:pt>
                <c:pt idx="462">
                  <c:v>34.1</c:v>
                </c:pt>
                <c:pt idx="463">
                  <c:v>34.1</c:v>
                </c:pt>
                <c:pt idx="464">
                  <c:v>34.1</c:v>
                </c:pt>
                <c:pt idx="465">
                  <c:v>34.1</c:v>
                </c:pt>
                <c:pt idx="466">
                  <c:v>34.4</c:v>
                </c:pt>
                <c:pt idx="467">
                  <c:v>34.4</c:v>
                </c:pt>
                <c:pt idx="468">
                  <c:v>34.4</c:v>
                </c:pt>
                <c:pt idx="469">
                  <c:v>34.4</c:v>
                </c:pt>
                <c:pt idx="470">
                  <c:v>34.4</c:v>
                </c:pt>
                <c:pt idx="471">
                  <c:v>34.4</c:v>
                </c:pt>
                <c:pt idx="472">
                  <c:v>34.4</c:v>
                </c:pt>
                <c:pt idx="473">
                  <c:v>34.4</c:v>
                </c:pt>
                <c:pt idx="474">
                  <c:v>34.4</c:v>
                </c:pt>
                <c:pt idx="475">
                  <c:v>34.799999999999997</c:v>
                </c:pt>
                <c:pt idx="476">
                  <c:v>34.799999999999997</c:v>
                </c:pt>
                <c:pt idx="477">
                  <c:v>34.799999999999997</c:v>
                </c:pt>
                <c:pt idx="478">
                  <c:v>34.799999999999997</c:v>
                </c:pt>
                <c:pt idx="479">
                  <c:v>34.799999999999997</c:v>
                </c:pt>
                <c:pt idx="480">
                  <c:v>34.799999999999997</c:v>
                </c:pt>
                <c:pt idx="481">
                  <c:v>34.799999999999997</c:v>
                </c:pt>
                <c:pt idx="482">
                  <c:v>34.799999999999997</c:v>
                </c:pt>
                <c:pt idx="483">
                  <c:v>35.299999999999997</c:v>
                </c:pt>
                <c:pt idx="484">
                  <c:v>35.299999999999997</c:v>
                </c:pt>
                <c:pt idx="485">
                  <c:v>35.299999999999997</c:v>
                </c:pt>
                <c:pt idx="486">
                  <c:v>35.299999999999997</c:v>
                </c:pt>
                <c:pt idx="487">
                  <c:v>35.299999999999997</c:v>
                </c:pt>
                <c:pt idx="488">
                  <c:v>35.299999999999997</c:v>
                </c:pt>
                <c:pt idx="489">
                  <c:v>35.299999999999997</c:v>
                </c:pt>
                <c:pt idx="490">
                  <c:v>35.299999999999997</c:v>
                </c:pt>
                <c:pt idx="491">
                  <c:v>35.9</c:v>
                </c:pt>
                <c:pt idx="492">
                  <c:v>35.9</c:v>
                </c:pt>
                <c:pt idx="493">
                  <c:v>35.9</c:v>
                </c:pt>
                <c:pt idx="494">
                  <c:v>35.9</c:v>
                </c:pt>
                <c:pt idx="495">
                  <c:v>35.9</c:v>
                </c:pt>
                <c:pt idx="496">
                  <c:v>35.9</c:v>
                </c:pt>
                <c:pt idx="497">
                  <c:v>35.9</c:v>
                </c:pt>
                <c:pt idx="498">
                  <c:v>35.9</c:v>
                </c:pt>
                <c:pt idx="499">
                  <c:v>36.5</c:v>
                </c:pt>
                <c:pt idx="500">
                  <c:v>36.5</c:v>
                </c:pt>
                <c:pt idx="501">
                  <c:v>36.5</c:v>
                </c:pt>
                <c:pt idx="502">
                  <c:v>36.5</c:v>
                </c:pt>
                <c:pt idx="503">
                  <c:v>36.5</c:v>
                </c:pt>
                <c:pt idx="504">
                  <c:v>36.5</c:v>
                </c:pt>
                <c:pt idx="505">
                  <c:v>36.5</c:v>
                </c:pt>
                <c:pt idx="506">
                  <c:v>36.5</c:v>
                </c:pt>
                <c:pt idx="507">
                  <c:v>37</c:v>
                </c:pt>
                <c:pt idx="508">
                  <c:v>37</c:v>
                </c:pt>
                <c:pt idx="509">
                  <c:v>37</c:v>
                </c:pt>
                <c:pt idx="510">
                  <c:v>37</c:v>
                </c:pt>
                <c:pt idx="511">
                  <c:v>37</c:v>
                </c:pt>
                <c:pt idx="512">
                  <c:v>37</c:v>
                </c:pt>
                <c:pt idx="513">
                  <c:v>37</c:v>
                </c:pt>
                <c:pt idx="514">
                  <c:v>37</c:v>
                </c:pt>
                <c:pt idx="515">
                  <c:v>37.5</c:v>
                </c:pt>
                <c:pt idx="516">
                  <c:v>37.5</c:v>
                </c:pt>
                <c:pt idx="517">
                  <c:v>37.5</c:v>
                </c:pt>
                <c:pt idx="518">
                  <c:v>37.5</c:v>
                </c:pt>
                <c:pt idx="519">
                  <c:v>37.5</c:v>
                </c:pt>
                <c:pt idx="520">
                  <c:v>37.5</c:v>
                </c:pt>
                <c:pt idx="521">
                  <c:v>37.5</c:v>
                </c:pt>
                <c:pt idx="522">
                  <c:v>37.5</c:v>
                </c:pt>
                <c:pt idx="523">
                  <c:v>37.5</c:v>
                </c:pt>
                <c:pt idx="524">
                  <c:v>38.1</c:v>
                </c:pt>
                <c:pt idx="525">
                  <c:v>38.1</c:v>
                </c:pt>
                <c:pt idx="526">
                  <c:v>38.1</c:v>
                </c:pt>
                <c:pt idx="527">
                  <c:v>38.1</c:v>
                </c:pt>
                <c:pt idx="528">
                  <c:v>38.1</c:v>
                </c:pt>
                <c:pt idx="529">
                  <c:v>38.1</c:v>
                </c:pt>
                <c:pt idx="530">
                  <c:v>38.1</c:v>
                </c:pt>
                <c:pt idx="531">
                  <c:v>38.1</c:v>
                </c:pt>
                <c:pt idx="532">
                  <c:v>38.4</c:v>
                </c:pt>
                <c:pt idx="533">
                  <c:v>38.4</c:v>
                </c:pt>
                <c:pt idx="534">
                  <c:v>38.4</c:v>
                </c:pt>
                <c:pt idx="535">
                  <c:v>38.4</c:v>
                </c:pt>
                <c:pt idx="536">
                  <c:v>38.4</c:v>
                </c:pt>
                <c:pt idx="537">
                  <c:v>38.4</c:v>
                </c:pt>
                <c:pt idx="538">
                  <c:v>38.4</c:v>
                </c:pt>
                <c:pt idx="539">
                  <c:v>38.4</c:v>
                </c:pt>
                <c:pt idx="540">
                  <c:v>38.6</c:v>
                </c:pt>
                <c:pt idx="541">
                  <c:v>38.6</c:v>
                </c:pt>
                <c:pt idx="542">
                  <c:v>38.6</c:v>
                </c:pt>
                <c:pt idx="543">
                  <c:v>38.6</c:v>
                </c:pt>
                <c:pt idx="544">
                  <c:v>38.6</c:v>
                </c:pt>
                <c:pt idx="545">
                  <c:v>38.6</c:v>
                </c:pt>
                <c:pt idx="546">
                  <c:v>38.6</c:v>
                </c:pt>
                <c:pt idx="547">
                  <c:v>38.6</c:v>
                </c:pt>
                <c:pt idx="548">
                  <c:v>38.6</c:v>
                </c:pt>
                <c:pt idx="549">
                  <c:v>38.6</c:v>
                </c:pt>
                <c:pt idx="550">
                  <c:v>38.6</c:v>
                </c:pt>
                <c:pt idx="551">
                  <c:v>38.6</c:v>
                </c:pt>
                <c:pt idx="552">
                  <c:v>38.6</c:v>
                </c:pt>
                <c:pt idx="553">
                  <c:v>38.6</c:v>
                </c:pt>
                <c:pt idx="554">
                  <c:v>38.6</c:v>
                </c:pt>
                <c:pt idx="555">
                  <c:v>38.6</c:v>
                </c:pt>
                <c:pt idx="556">
                  <c:v>38.6</c:v>
                </c:pt>
                <c:pt idx="557">
                  <c:v>38.6</c:v>
                </c:pt>
                <c:pt idx="558">
                  <c:v>38.6</c:v>
                </c:pt>
                <c:pt idx="559">
                  <c:v>38.6</c:v>
                </c:pt>
                <c:pt idx="560">
                  <c:v>38.6</c:v>
                </c:pt>
                <c:pt idx="561">
                  <c:v>38.6</c:v>
                </c:pt>
                <c:pt idx="562">
                  <c:v>38.6</c:v>
                </c:pt>
                <c:pt idx="563">
                  <c:v>38.6</c:v>
                </c:pt>
                <c:pt idx="564">
                  <c:v>38.6</c:v>
                </c:pt>
                <c:pt idx="565">
                  <c:v>38.5</c:v>
                </c:pt>
                <c:pt idx="566">
                  <c:v>38.5</c:v>
                </c:pt>
                <c:pt idx="567">
                  <c:v>38.5</c:v>
                </c:pt>
                <c:pt idx="568">
                  <c:v>38.5</c:v>
                </c:pt>
                <c:pt idx="569">
                  <c:v>38.5</c:v>
                </c:pt>
                <c:pt idx="570">
                  <c:v>38.5</c:v>
                </c:pt>
                <c:pt idx="571">
                  <c:v>38.5</c:v>
                </c:pt>
                <c:pt idx="572">
                  <c:v>38.5</c:v>
                </c:pt>
                <c:pt idx="573">
                  <c:v>38.4</c:v>
                </c:pt>
                <c:pt idx="574">
                  <c:v>38.4</c:v>
                </c:pt>
                <c:pt idx="575">
                  <c:v>38.4</c:v>
                </c:pt>
                <c:pt idx="576">
                  <c:v>38.4</c:v>
                </c:pt>
                <c:pt idx="577">
                  <c:v>38.4</c:v>
                </c:pt>
                <c:pt idx="578">
                  <c:v>38.4</c:v>
                </c:pt>
                <c:pt idx="579">
                  <c:v>38.4</c:v>
                </c:pt>
                <c:pt idx="580">
                  <c:v>38.4</c:v>
                </c:pt>
                <c:pt idx="581">
                  <c:v>38.1</c:v>
                </c:pt>
                <c:pt idx="582">
                  <c:v>38.1</c:v>
                </c:pt>
                <c:pt idx="583">
                  <c:v>38.1</c:v>
                </c:pt>
                <c:pt idx="584">
                  <c:v>38.1</c:v>
                </c:pt>
                <c:pt idx="585">
                  <c:v>38.1</c:v>
                </c:pt>
                <c:pt idx="586">
                  <c:v>38.1</c:v>
                </c:pt>
                <c:pt idx="587">
                  <c:v>38.1</c:v>
                </c:pt>
                <c:pt idx="588">
                  <c:v>38.1</c:v>
                </c:pt>
                <c:pt idx="589">
                  <c:v>37.9</c:v>
                </c:pt>
                <c:pt idx="590">
                  <c:v>37.9</c:v>
                </c:pt>
                <c:pt idx="591">
                  <c:v>37.9</c:v>
                </c:pt>
                <c:pt idx="592">
                  <c:v>37.9</c:v>
                </c:pt>
                <c:pt idx="593">
                  <c:v>37.9</c:v>
                </c:pt>
                <c:pt idx="594">
                  <c:v>37.9</c:v>
                </c:pt>
                <c:pt idx="595">
                  <c:v>37.9</c:v>
                </c:pt>
                <c:pt idx="596">
                  <c:v>37.9</c:v>
                </c:pt>
                <c:pt idx="597">
                  <c:v>37.6</c:v>
                </c:pt>
                <c:pt idx="598">
                  <c:v>37.6</c:v>
                </c:pt>
                <c:pt idx="599">
                  <c:v>37.6</c:v>
                </c:pt>
                <c:pt idx="600">
                  <c:v>37.6</c:v>
                </c:pt>
                <c:pt idx="601">
                  <c:v>37.6</c:v>
                </c:pt>
                <c:pt idx="602">
                  <c:v>37.6</c:v>
                </c:pt>
                <c:pt idx="603">
                  <c:v>37.6</c:v>
                </c:pt>
                <c:pt idx="604">
                  <c:v>37.6</c:v>
                </c:pt>
                <c:pt idx="605">
                  <c:v>37.6</c:v>
                </c:pt>
                <c:pt idx="606">
                  <c:v>37.6</c:v>
                </c:pt>
                <c:pt idx="607">
                  <c:v>37.6</c:v>
                </c:pt>
                <c:pt idx="608">
                  <c:v>37.6</c:v>
                </c:pt>
                <c:pt idx="609">
                  <c:v>37.6</c:v>
                </c:pt>
                <c:pt idx="610">
                  <c:v>37.6</c:v>
                </c:pt>
                <c:pt idx="611">
                  <c:v>37.6</c:v>
                </c:pt>
                <c:pt idx="612">
                  <c:v>37.6</c:v>
                </c:pt>
                <c:pt idx="613">
                  <c:v>37.6</c:v>
                </c:pt>
                <c:pt idx="614">
                  <c:v>37.6</c:v>
                </c:pt>
                <c:pt idx="615">
                  <c:v>37.6</c:v>
                </c:pt>
                <c:pt idx="616">
                  <c:v>37.6</c:v>
                </c:pt>
                <c:pt idx="617">
                  <c:v>37.6</c:v>
                </c:pt>
                <c:pt idx="618">
                  <c:v>37.6</c:v>
                </c:pt>
                <c:pt idx="619">
                  <c:v>37.6</c:v>
                </c:pt>
                <c:pt idx="620">
                  <c:v>37.6</c:v>
                </c:pt>
                <c:pt idx="621">
                  <c:v>36.799999999999997</c:v>
                </c:pt>
                <c:pt idx="622">
                  <c:v>36.799999999999997</c:v>
                </c:pt>
                <c:pt idx="623">
                  <c:v>36.799999999999997</c:v>
                </c:pt>
                <c:pt idx="624">
                  <c:v>36.799999999999997</c:v>
                </c:pt>
                <c:pt idx="625">
                  <c:v>36.799999999999997</c:v>
                </c:pt>
                <c:pt idx="626">
                  <c:v>36.799999999999997</c:v>
                </c:pt>
                <c:pt idx="627">
                  <c:v>36.799999999999997</c:v>
                </c:pt>
                <c:pt idx="628">
                  <c:v>36.5</c:v>
                </c:pt>
                <c:pt idx="629">
                  <c:v>36.5</c:v>
                </c:pt>
                <c:pt idx="630">
                  <c:v>36.5</c:v>
                </c:pt>
                <c:pt idx="631">
                  <c:v>36.5</c:v>
                </c:pt>
                <c:pt idx="632">
                  <c:v>36.5</c:v>
                </c:pt>
                <c:pt idx="633">
                  <c:v>36.5</c:v>
                </c:pt>
                <c:pt idx="634">
                  <c:v>36.5</c:v>
                </c:pt>
                <c:pt idx="635">
                  <c:v>36.5</c:v>
                </c:pt>
                <c:pt idx="636">
                  <c:v>36.299999999999997</c:v>
                </c:pt>
                <c:pt idx="637">
                  <c:v>36.299999999999997</c:v>
                </c:pt>
                <c:pt idx="638">
                  <c:v>36.299999999999997</c:v>
                </c:pt>
                <c:pt idx="639">
                  <c:v>36.299999999999997</c:v>
                </c:pt>
                <c:pt idx="640">
                  <c:v>36.299999999999997</c:v>
                </c:pt>
                <c:pt idx="641">
                  <c:v>36.299999999999997</c:v>
                </c:pt>
                <c:pt idx="642">
                  <c:v>36.299999999999997</c:v>
                </c:pt>
                <c:pt idx="643">
                  <c:v>36.299999999999997</c:v>
                </c:pt>
                <c:pt idx="644">
                  <c:v>36</c:v>
                </c:pt>
                <c:pt idx="645">
                  <c:v>36</c:v>
                </c:pt>
                <c:pt idx="646">
                  <c:v>36</c:v>
                </c:pt>
                <c:pt idx="647">
                  <c:v>36</c:v>
                </c:pt>
                <c:pt idx="648">
                  <c:v>36</c:v>
                </c:pt>
                <c:pt idx="649">
                  <c:v>36</c:v>
                </c:pt>
                <c:pt idx="650">
                  <c:v>36</c:v>
                </c:pt>
                <c:pt idx="651">
                  <c:v>36</c:v>
                </c:pt>
                <c:pt idx="652">
                  <c:v>36</c:v>
                </c:pt>
                <c:pt idx="653">
                  <c:v>35.799999999999997</c:v>
                </c:pt>
                <c:pt idx="654">
                  <c:v>35.799999999999997</c:v>
                </c:pt>
                <c:pt idx="655">
                  <c:v>35.799999999999997</c:v>
                </c:pt>
                <c:pt idx="656">
                  <c:v>35.799999999999997</c:v>
                </c:pt>
                <c:pt idx="657">
                  <c:v>35.799999999999997</c:v>
                </c:pt>
                <c:pt idx="658">
                  <c:v>35.799999999999997</c:v>
                </c:pt>
                <c:pt idx="659">
                  <c:v>35.799999999999997</c:v>
                </c:pt>
                <c:pt idx="660">
                  <c:v>35.799999999999997</c:v>
                </c:pt>
                <c:pt idx="661">
                  <c:v>35.6</c:v>
                </c:pt>
                <c:pt idx="662">
                  <c:v>35.6</c:v>
                </c:pt>
                <c:pt idx="663">
                  <c:v>35.6</c:v>
                </c:pt>
                <c:pt idx="664">
                  <c:v>35.6</c:v>
                </c:pt>
                <c:pt idx="665">
                  <c:v>35.6</c:v>
                </c:pt>
                <c:pt idx="666">
                  <c:v>35.6</c:v>
                </c:pt>
                <c:pt idx="667">
                  <c:v>35.6</c:v>
                </c:pt>
                <c:pt idx="668">
                  <c:v>35.6</c:v>
                </c:pt>
                <c:pt idx="669">
                  <c:v>35.4</c:v>
                </c:pt>
                <c:pt idx="670">
                  <c:v>35.4</c:v>
                </c:pt>
                <c:pt idx="671">
                  <c:v>35.4</c:v>
                </c:pt>
                <c:pt idx="672">
                  <c:v>35.4</c:v>
                </c:pt>
                <c:pt idx="673">
                  <c:v>35.4</c:v>
                </c:pt>
                <c:pt idx="674">
                  <c:v>35.4</c:v>
                </c:pt>
                <c:pt idx="675">
                  <c:v>35.4</c:v>
                </c:pt>
                <c:pt idx="676">
                  <c:v>35.4</c:v>
                </c:pt>
                <c:pt idx="677">
                  <c:v>35.299999999999997</c:v>
                </c:pt>
                <c:pt idx="678">
                  <c:v>35.299999999999997</c:v>
                </c:pt>
                <c:pt idx="679">
                  <c:v>35.299999999999997</c:v>
                </c:pt>
                <c:pt idx="680">
                  <c:v>35.299999999999997</c:v>
                </c:pt>
                <c:pt idx="681">
                  <c:v>35.299999999999997</c:v>
                </c:pt>
                <c:pt idx="682">
                  <c:v>35.299999999999997</c:v>
                </c:pt>
                <c:pt idx="683">
                  <c:v>35.299999999999997</c:v>
                </c:pt>
                <c:pt idx="684">
                  <c:v>35.299999999999997</c:v>
                </c:pt>
                <c:pt idx="685">
                  <c:v>35</c:v>
                </c:pt>
                <c:pt idx="686">
                  <c:v>35</c:v>
                </c:pt>
                <c:pt idx="687">
                  <c:v>35</c:v>
                </c:pt>
                <c:pt idx="688">
                  <c:v>35</c:v>
                </c:pt>
                <c:pt idx="689">
                  <c:v>35</c:v>
                </c:pt>
                <c:pt idx="690">
                  <c:v>35</c:v>
                </c:pt>
                <c:pt idx="691">
                  <c:v>35</c:v>
                </c:pt>
                <c:pt idx="692">
                  <c:v>35</c:v>
                </c:pt>
                <c:pt idx="693">
                  <c:v>34.799999999999997</c:v>
                </c:pt>
                <c:pt idx="694">
                  <c:v>34.799999999999997</c:v>
                </c:pt>
                <c:pt idx="695">
                  <c:v>34.799999999999997</c:v>
                </c:pt>
                <c:pt idx="696">
                  <c:v>34.799999999999997</c:v>
                </c:pt>
                <c:pt idx="697">
                  <c:v>34.799999999999997</c:v>
                </c:pt>
                <c:pt idx="698">
                  <c:v>34.799999999999997</c:v>
                </c:pt>
                <c:pt idx="699">
                  <c:v>34.799999999999997</c:v>
                </c:pt>
                <c:pt idx="700">
                  <c:v>34.799999999999997</c:v>
                </c:pt>
                <c:pt idx="701">
                  <c:v>34.799999999999997</c:v>
                </c:pt>
                <c:pt idx="702">
                  <c:v>34.700000000000003</c:v>
                </c:pt>
                <c:pt idx="703">
                  <c:v>34.700000000000003</c:v>
                </c:pt>
                <c:pt idx="704">
                  <c:v>34.700000000000003</c:v>
                </c:pt>
                <c:pt idx="705">
                  <c:v>34.700000000000003</c:v>
                </c:pt>
                <c:pt idx="706">
                  <c:v>34.700000000000003</c:v>
                </c:pt>
                <c:pt idx="707">
                  <c:v>34.700000000000003</c:v>
                </c:pt>
                <c:pt idx="708">
                  <c:v>34.700000000000003</c:v>
                </c:pt>
                <c:pt idx="709">
                  <c:v>34.700000000000003</c:v>
                </c:pt>
                <c:pt idx="710">
                  <c:v>34.6</c:v>
                </c:pt>
                <c:pt idx="711">
                  <c:v>34.6</c:v>
                </c:pt>
                <c:pt idx="712">
                  <c:v>34.6</c:v>
                </c:pt>
                <c:pt idx="713">
                  <c:v>34.6</c:v>
                </c:pt>
                <c:pt idx="714">
                  <c:v>34.6</c:v>
                </c:pt>
                <c:pt idx="715">
                  <c:v>34.6</c:v>
                </c:pt>
                <c:pt idx="716">
                  <c:v>34.6</c:v>
                </c:pt>
                <c:pt idx="717">
                  <c:v>34.6</c:v>
                </c:pt>
                <c:pt idx="718">
                  <c:v>34.4</c:v>
                </c:pt>
                <c:pt idx="719">
                  <c:v>34.4</c:v>
                </c:pt>
                <c:pt idx="720">
                  <c:v>34.4</c:v>
                </c:pt>
                <c:pt idx="721">
                  <c:v>34.4</c:v>
                </c:pt>
                <c:pt idx="722">
                  <c:v>34.4</c:v>
                </c:pt>
                <c:pt idx="723">
                  <c:v>34.4</c:v>
                </c:pt>
                <c:pt idx="724">
                  <c:v>34.4</c:v>
                </c:pt>
                <c:pt idx="725">
                  <c:v>34.4</c:v>
                </c:pt>
                <c:pt idx="726">
                  <c:v>34.200000000000003</c:v>
                </c:pt>
                <c:pt idx="727">
                  <c:v>34.200000000000003</c:v>
                </c:pt>
                <c:pt idx="728">
                  <c:v>34.200000000000003</c:v>
                </c:pt>
                <c:pt idx="729">
                  <c:v>34.200000000000003</c:v>
                </c:pt>
                <c:pt idx="730">
                  <c:v>34.200000000000003</c:v>
                </c:pt>
                <c:pt idx="731">
                  <c:v>34.200000000000003</c:v>
                </c:pt>
                <c:pt idx="732">
                  <c:v>34.200000000000003</c:v>
                </c:pt>
                <c:pt idx="733">
                  <c:v>34.200000000000003</c:v>
                </c:pt>
                <c:pt idx="734">
                  <c:v>34.200000000000003</c:v>
                </c:pt>
                <c:pt idx="735">
                  <c:v>34.200000000000003</c:v>
                </c:pt>
                <c:pt idx="736">
                  <c:v>34.200000000000003</c:v>
                </c:pt>
                <c:pt idx="737">
                  <c:v>34.200000000000003</c:v>
                </c:pt>
                <c:pt idx="738">
                  <c:v>34.200000000000003</c:v>
                </c:pt>
                <c:pt idx="739">
                  <c:v>34.200000000000003</c:v>
                </c:pt>
                <c:pt idx="740">
                  <c:v>34.200000000000003</c:v>
                </c:pt>
                <c:pt idx="741">
                  <c:v>34.200000000000003</c:v>
                </c:pt>
                <c:pt idx="742">
                  <c:v>34.200000000000003</c:v>
                </c:pt>
                <c:pt idx="743">
                  <c:v>34.200000000000003</c:v>
                </c:pt>
                <c:pt idx="744">
                  <c:v>34.200000000000003</c:v>
                </c:pt>
                <c:pt idx="745">
                  <c:v>34.200000000000003</c:v>
                </c:pt>
                <c:pt idx="746">
                  <c:v>34.200000000000003</c:v>
                </c:pt>
                <c:pt idx="747">
                  <c:v>34.200000000000003</c:v>
                </c:pt>
                <c:pt idx="748">
                  <c:v>34.200000000000003</c:v>
                </c:pt>
                <c:pt idx="749">
                  <c:v>34.200000000000003</c:v>
                </c:pt>
                <c:pt idx="750">
                  <c:v>34.200000000000003</c:v>
                </c:pt>
                <c:pt idx="751">
                  <c:v>34.299999999999997</c:v>
                </c:pt>
                <c:pt idx="752">
                  <c:v>34.299999999999997</c:v>
                </c:pt>
                <c:pt idx="753">
                  <c:v>34.299999999999997</c:v>
                </c:pt>
                <c:pt idx="754">
                  <c:v>34.299999999999997</c:v>
                </c:pt>
                <c:pt idx="755">
                  <c:v>34.299999999999997</c:v>
                </c:pt>
                <c:pt idx="756">
                  <c:v>34.299999999999997</c:v>
                </c:pt>
                <c:pt idx="757">
                  <c:v>34.299999999999997</c:v>
                </c:pt>
                <c:pt idx="758">
                  <c:v>34.299999999999997</c:v>
                </c:pt>
                <c:pt idx="759">
                  <c:v>34.6</c:v>
                </c:pt>
                <c:pt idx="760">
                  <c:v>34.6</c:v>
                </c:pt>
                <c:pt idx="761">
                  <c:v>34.6</c:v>
                </c:pt>
                <c:pt idx="762">
                  <c:v>34.6</c:v>
                </c:pt>
                <c:pt idx="763">
                  <c:v>34.6</c:v>
                </c:pt>
                <c:pt idx="764">
                  <c:v>34.6</c:v>
                </c:pt>
                <c:pt idx="765">
                  <c:v>34.6</c:v>
                </c:pt>
                <c:pt idx="766">
                  <c:v>34.6</c:v>
                </c:pt>
                <c:pt idx="767">
                  <c:v>35</c:v>
                </c:pt>
                <c:pt idx="768">
                  <c:v>35</c:v>
                </c:pt>
                <c:pt idx="769">
                  <c:v>35</c:v>
                </c:pt>
                <c:pt idx="770">
                  <c:v>35</c:v>
                </c:pt>
                <c:pt idx="771">
                  <c:v>35</c:v>
                </c:pt>
                <c:pt idx="772">
                  <c:v>35</c:v>
                </c:pt>
                <c:pt idx="773">
                  <c:v>35</c:v>
                </c:pt>
                <c:pt idx="774">
                  <c:v>35</c:v>
                </c:pt>
                <c:pt idx="775">
                  <c:v>35.4</c:v>
                </c:pt>
                <c:pt idx="776">
                  <c:v>35.4</c:v>
                </c:pt>
                <c:pt idx="777">
                  <c:v>35.4</c:v>
                </c:pt>
                <c:pt idx="778">
                  <c:v>35.4</c:v>
                </c:pt>
                <c:pt idx="779">
                  <c:v>35.4</c:v>
                </c:pt>
                <c:pt idx="780">
                  <c:v>35.4</c:v>
                </c:pt>
                <c:pt idx="781">
                  <c:v>35.4</c:v>
                </c:pt>
                <c:pt idx="782">
                  <c:v>35.4</c:v>
                </c:pt>
                <c:pt idx="783">
                  <c:v>35.4</c:v>
                </c:pt>
                <c:pt idx="784">
                  <c:v>36</c:v>
                </c:pt>
                <c:pt idx="785">
                  <c:v>36</c:v>
                </c:pt>
                <c:pt idx="786">
                  <c:v>36</c:v>
                </c:pt>
                <c:pt idx="787">
                  <c:v>36</c:v>
                </c:pt>
                <c:pt idx="788">
                  <c:v>36</c:v>
                </c:pt>
                <c:pt idx="789">
                  <c:v>36</c:v>
                </c:pt>
                <c:pt idx="790">
                  <c:v>36</c:v>
                </c:pt>
                <c:pt idx="791">
                  <c:v>36</c:v>
                </c:pt>
                <c:pt idx="792">
                  <c:v>36.6</c:v>
                </c:pt>
                <c:pt idx="793">
                  <c:v>36.6</c:v>
                </c:pt>
                <c:pt idx="794">
                  <c:v>36.6</c:v>
                </c:pt>
                <c:pt idx="795">
                  <c:v>36.6</c:v>
                </c:pt>
                <c:pt idx="796">
                  <c:v>36.6</c:v>
                </c:pt>
                <c:pt idx="797">
                  <c:v>36.6</c:v>
                </c:pt>
                <c:pt idx="798">
                  <c:v>36.6</c:v>
                </c:pt>
                <c:pt idx="799">
                  <c:v>36.6</c:v>
                </c:pt>
                <c:pt idx="800">
                  <c:v>37.1</c:v>
                </c:pt>
                <c:pt idx="801">
                  <c:v>37.1</c:v>
                </c:pt>
                <c:pt idx="802">
                  <c:v>37.1</c:v>
                </c:pt>
                <c:pt idx="803">
                  <c:v>37.1</c:v>
                </c:pt>
                <c:pt idx="804">
                  <c:v>37.1</c:v>
                </c:pt>
                <c:pt idx="805">
                  <c:v>37.1</c:v>
                </c:pt>
                <c:pt idx="806">
                  <c:v>37.1</c:v>
                </c:pt>
                <c:pt idx="807">
                  <c:v>37.1</c:v>
                </c:pt>
                <c:pt idx="808">
                  <c:v>37.6</c:v>
                </c:pt>
                <c:pt idx="809">
                  <c:v>37.6</c:v>
                </c:pt>
                <c:pt idx="810">
                  <c:v>37.6</c:v>
                </c:pt>
                <c:pt idx="811">
                  <c:v>37.6</c:v>
                </c:pt>
                <c:pt idx="812">
                  <c:v>37.6</c:v>
                </c:pt>
                <c:pt idx="813">
                  <c:v>37.6</c:v>
                </c:pt>
                <c:pt idx="814">
                  <c:v>37.6</c:v>
                </c:pt>
                <c:pt idx="815">
                  <c:v>37.6</c:v>
                </c:pt>
                <c:pt idx="816">
                  <c:v>38</c:v>
                </c:pt>
                <c:pt idx="817">
                  <c:v>38</c:v>
                </c:pt>
                <c:pt idx="818">
                  <c:v>38</c:v>
                </c:pt>
                <c:pt idx="819">
                  <c:v>38</c:v>
                </c:pt>
                <c:pt idx="820">
                  <c:v>38</c:v>
                </c:pt>
                <c:pt idx="821">
                  <c:v>38</c:v>
                </c:pt>
                <c:pt idx="822">
                  <c:v>38</c:v>
                </c:pt>
                <c:pt idx="823">
                  <c:v>38</c:v>
                </c:pt>
                <c:pt idx="824">
                  <c:v>38.299999999999997</c:v>
                </c:pt>
                <c:pt idx="825">
                  <c:v>38.299999999999997</c:v>
                </c:pt>
                <c:pt idx="826">
                  <c:v>38.299999999999997</c:v>
                </c:pt>
                <c:pt idx="827">
                  <c:v>38.299999999999997</c:v>
                </c:pt>
                <c:pt idx="828">
                  <c:v>38.299999999999997</c:v>
                </c:pt>
                <c:pt idx="829">
                  <c:v>38.299999999999997</c:v>
                </c:pt>
                <c:pt idx="830">
                  <c:v>38.299999999999997</c:v>
                </c:pt>
                <c:pt idx="831">
                  <c:v>38.299999999999997</c:v>
                </c:pt>
                <c:pt idx="832">
                  <c:v>38.299999999999997</c:v>
                </c:pt>
                <c:pt idx="833">
                  <c:v>38.4</c:v>
                </c:pt>
                <c:pt idx="834">
                  <c:v>38.4</c:v>
                </c:pt>
                <c:pt idx="835">
                  <c:v>38.4</c:v>
                </c:pt>
                <c:pt idx="836">
                  <c:v>38.4</c:v>
                </c:pt>
                <c:pt idx="837">
                  <c:v>38.4</c:v>
                </c:pt>
                <c:pt idx="838">
                  <c:v>38.4</c:v>
                </c:pt>
                <c:pt idx="839">
                  <c:v>38.4</c:v>
                </c:pt>
                <c:pt idx="840">
                  <c:v>38.4</c:v>
                </c:pt>
                <c:pt idx="841">
                  <c:v>38.4</c:v>
                </c:pt>
                <c:pt idx="842">
                  <c:v>38.4</c:v>
                </c:pt>
                <c:pt idx="843">
                  <c:v>38.4</c:v>
                </c:pt>
                <c:pt idx="844">
                  <c:v>38.4</c:v>
                </c:pt>
                <c:pt idx="845">
                  <c:v>38.4</c:v>
                </c:pt>
                <c:pt idx="846">
                  <c:v>38.4</c:v>
                </c:pt>
                <c:pt idx="847">
                  <c:v>38.4</c:v>
                </c:pt>
                <c:pt idx="848">
                  <c:v>38.4</c:v>
                </c:pt>
                <c:pt idx="849">
                  <c:v>38.4</c:v>
                </c:pt>
                <c:pt idx="850">
                  <c:v>38.4</c:v>
                </c:pt>
                <c:pt idx="851">
                  <c:v>38.4</c:v>
                </c:pt>
                <c:pt idx="852">
                  <c:v>38.4</c:v>
                </c:pt>
                <c:pt idx="853">
                  <c:v>38.4</c:v>
                </c:pt>
                <c:pt idx="854">
                  <c:v>38.4</c:v>
                </c:pt>
                <c:pt idx="855">
                  <c:v>38.4</c:v>
                </c:pt>
                <c:pt idx="856">
                  <c:v>38.4</c:v>
                </c:pt>
                <c:pt idx="857">
                  <c:v>38.200000000000003</c:v>
                </c:pt>
                <c:pt idx="858">
                  <c:v>38.200000000000003</c:v>
                </c:pt>
                <c:pt idx="859">
                  <c:v>38.200000000000003</c:v>
                </c:pt>
                <c:pt idx="860">
                  <c:v>38.200000000000003</c:v>
                </c:pt>
                <c:pt idx="861">
                  <c:v>38.200000000000003</c:v>
                </c:pt>
                <c:pt idx="862">
                  <c:v>38.200000000000003</c:v>
                </c:pt>
                <c:pt idx="863">
                  <c:v>38.200000000000003</c:v>
                </c:pt>
                <c:pt idx="864">
                  <c:v>38.200000000000003</c:v>
                </c:pt>
                <c:pt idx="865">
                  <c:v>38</c:v>
                </c:pt>
                <c:pt idx="866">
                  <c:v>38</c:v>
                </c:pt>
                <c:pt idx="867">
                  <c:v>38</c:v>
                </c:pt>
                <c:pt idx="868">
                  <c:v>38</c:v>
                </c:pt>
                <c:pt idx="869">
                  <c:v>38</c:v>
                </c:pt>
                <c:pt idx="870">
                  <c:v>38</c:v>
                </c:pt>
                <c:pt idx="871">
                  <c:v>38</c:v>
                </c:pt>
                <c:pt idx="872">
                  <c:v>38</c:v>
                </c:pt>
                <c:pt idx="873">
                  <c:v>38</c:v>
                </c:pt>
                <c:pt idx="874">
                  <c:v>37.799999999999997</c:v>
                </c:pt>
                <c:pt idx="875">
                  <c:v>37.799999999999997</c:v>
                </c:pt>
                <c:pt idx="876">
                  <c:v>37.799999999999997</c:v>
                </c:pt>
                <c:pt idx="877">
                  <c:v>37.799999999999997</c:v>
                </c:pt>
                <c:pt idx="878">
                  <c:v>37.799999999999997</c:v>
                </c:pt>
                <c:pt idx="879">
                  <c:v>37.799999999999997</c:v>
                </c:pt>
                <c:pt idx="880">
                  <c:v>37.799999999999997</c:v>
                </c:pt>
                <c:pt idx="881">
                  <c:v>37.799999999999997</c:v>
                </c:pt>
                <c:pt idx="882">
                  <c:v>37.6</c:v>
                </c:pt>
                <c:pt idx="883">
                  <c:v>37.6</c:v>
                </c:pt>
                <c:pt idx="884">
                  <c:v>37.6</c:v>
                </c:pt>
                <c:pt idx="885">
                  <c:v>37.6</c:v>
                </c:pt>
                <c:pt idx="886">
                  <c:v>37.6</c:v>
                </c:pt>
                <c:pt idx="887">
                  <c:v>37.6</c:v>
                </c:pt>
                <c:pt idx="888">
                  <c:v>37.6</c:v>
                </c:pt>
                <c:pt idx="889">
                  <c:v>37.6</c:v>
                </c:pt>
                <c:pt idx="890">
                  <c:v>37.299999999999997</c:v>
                </c:pt>
                <c:pt idx="891">
                  <c:v>37.299999999999997</c:v>
                </c:pt>
                <c:pt idx="892">
                  <c:v>37.299999999999997</c:v>
                </c:pt>
                <c:pt idx="893">
                  <c:v>37.299999999999997</c:v>
                </c:pt>
                <c:pt idx="894">
                  <c:v>37.299999999999997</c:v>
                </c:pt>
                <c:pt idx="895">
                  <c:v>37.299999999999997</c:v>
                </c:pt>
                <c:pt idx="896">
                  <c:v>37.299999999999997</c:v>
                </c:pt>
                <c:pt idx="897">
                  <c:v>37.299999999999997</c:v>
                </c:pt>
                <c:pt idx="898">
                  <c:v>37</c:v>
                </c:pt>
                <c:pt idx="899">
                  <c:v>37</c:v>
                </c:pt>
                <c:pt idx="900">
                  <c:v>37</c:v>
                </c:pt>
                <c:pt idx="901">
                  <c:v>37</c:v>
                </c:pt>
                <c:pt idx="902">
                  <c:v>37</c:v>
                </c:pt>
                <c:pt idx="903">
                  <c:v>37</c:v>
                </c:pt>
                <c:pt idx="904">
                  <c:v>37</c:v>
                </c:pt>
                <c:pt idx="905">
                  <c:v>37</c:v>
                </c:pt>
                <c:pt idx="906">
                  <c:v>36.700000000000003</c:v>
                </c:pt>
                <c:pt idx="907">
                  <c:v>36.700000000000003</c:v>
                </c:pt>
                <c:pt idx="908">
                  <c:v>36.700000000000003</c:v>
                </c:pt>
                <c:pt idx="909">
                  <c:v>36.700000000000003</c:v>
                </c:pt>
                <c:pt idx="910">
                  <c:v>36.700000000000003</c:v>
                </c:pt>
                <c:pt idx="911">
                  <c:v>36.700000000000003</c:v>
                </c:pt>
                <c:pt idx="912">
                  <c:v>36.700000000000003</c:v>
                </c:pt>
                <c:pt idx="913">
                  <c:v>36.700000000000003</c:v>
                </c:pt>
                <c:pt idx="914">
                  <c:v>36.5</c:v>
                </c:pt>
                <c:pt idx="915">
                  <c:v>36.5</c:v>
                </c:pt>
                <c:pt idx="916">
                  <c:v>36.5</c:v>
                </c:pt>
                <c:pt idx="917">
                  <c:v>36.5</c:v>
                </c:pt>
                <c:pt idx="918">
                  <c:v>36.5</c:v>
                </c:pt>
                <c:pt idx="919">
                  <c:v>36.5</c:v>
                </c:pt>
                <c:pt idx="920">
                  <c:v>36.5</c:v>
                </c:pt>
                <c:pt idx="921">
                  <c:v>36.5</c:v>
                </c:pt>
                <c:pt idx="922">
                  <c:v>36.5</c:v>
                </c:pt>
                <c:pt idx="923">
                  <c:v>36.299999999999997</c:v>
                </c:pt>
                <c:pt idx="924">
                  <c:v>36.299999999999997</c:v>
                </c:pt>
                <c:pt idx="925">
                  <c:v>36.299999999999997</c:v>
                </c:pt>
                <c:pt idx="926">
                  <c:v>36.299999999999997</c:v>
                </c:pt>
                <c:pt idx="927">
                  <c:v>36.299999999999997</c:v>
                </c:pt>
                <c:pt idx="928">
                  <c:v>36.299999999999997</c:v>
                </c:pt>
                <c:pt idx="929">
                  <c:v>36.299999999999997</c:v>
                </c:pt>
                <c:pt idx="930">
                  <c:v>36.299999999999997</c:v>
                </c:pt>
                <c:pt idx="931">
                  <c:v>36.1</c:v>
                </c:pt>
                <c:pt idx="932">
                  <c:v>36.1</c:v>
                </c:pt>
                <c:pt idx="933">
                  <c:v>36.1</c:v>
                </c:pt>
                <c:pt idx="934">
                  <c:v>36.1</c:v>
                </c:pt>
                <c:pt idx="935">
                  <c:v>36.1</c:v>
                </c:pt>
                <c:pt idx="936">
                  <c:v>36.1</c:v>
                </c:pt>
                <c:pt idx="937">
                  <c:v>36.1</c:v>
                </c:pt>
                <c:pt idx="938">
                  <c:v>36.1</c:v>
                </c:pt>
                <c:pt idx="939">
                  <c:v>35.9</c:v>
                </c:pt>
                <c:pt idx="940">
                  <c:v>35.9</c:v>
                </c:pt>
                <c:pt idx="941">
                  <c:v>35.9</c:v>
                </c:pt>
                <c:pt idx="942">
                  <c:v>35.9</c:v>
                </c:pt>
                <c:pt idx="943">
                  <c:v>35.9</c:v>
                </c:pt>
                <c:pt idx="944">
                  <c:v>35.9</c:v>
                </c:pt>
                <c:pt idx="945">
                  <c:v>35.9</c:v>
                </c:pt>
                <c:pt idx="946">
                  <c:v>35.9</c:v>
                </c:pt>
                <c:pt idx="947">
                  <c:v>35.700000000000003</c:v>
                </c:pt>
                <c:pt idx="948">
                  <c:v>35.700000000000003</c:v>
                </c:pt>
                <c:pt idx="949">
                  <c:v>35.700000000000003</c:v>
                </c:pt>
                <c:pt idx="950">
                  <c:v>35.700000000000003</c:v>
                </c:pt>
                <c:pt idx="951">
                  <c:v>35.700000000000003</c:v>
                </c:pt>
                <c:pt idx="952">
                  <c:v>35.700000000000003</c:v>
                </c:pt>
                <c:pt idx="953">
                  <c:v>35.700000000000003</c:v>
                </c:pt>
                <c:pt idx="954">
                  <c:v>35.700000000000003</c:v>
                </c:pt>
                <c:pt idx="955">
                  <c:v>35.6</c:v>
                </c:pt>
                <c:pt idx="956">
                  <c:v>35.6</c:v>
                </c:pt>
                <c:pt idx="957">
                  <c:v>35.6</c:v>
                </c:pt>
                <c:pt idx="958">
                  <c:v>35.6</c:v>
                </c:pt>
                <c:pt idx="959">
                  <c:v>35.6</c:v>
                </c:pt>
                <c:pt idx="960">
                  <c:v>35.6</c:v>
                </c:pt>
                <c:pt idx="961">
                  <c:v>35.6</c:v>
                </c:pt>
                <c:pt idx="962">
                  <c:v>35.6</c:v>
                </c:pt>
                <c:pt idx="963">
                  <c:v>35.6</c:v>
                </c:pt>
                <c:pt idx="964">
                  <c:v>35.299999999999997</c:v>
                </c:pt>
                <c:pt idx="965">
                  <c:v>35.299999999999997</c:v>
                </c:pt>
                <c:pt idx="966">
                  <c:v>35.299999999999997</c:v>
                </c:pt>
                <c:pt idx="967">
                  <c:v>35.299999999999997</c:v>
                </c:pt>
                <c:pt idx="968">
                  <c:v>35.299999999999997</c:v>
                </c:pt>
                <c:pt idx="969">
                  <c:v>35.299999999999997</c:v>
                </c:pt>
                <c:pt idx="970">
                  <c:v>35.299999999999997</c:v>
                </c:pt>
                <c:pt idx="971">
                  <c:v>35.299999999999997</c:v>
                </c:pt>
                <c:pt idx="972">
                  <c:v>35.1</c:v>
                </c:pt>
                <c:pt idx="973">
                  <c:v>35.1</c:v>
                </c:pt>
                <c:pt idx="974">
                  <c:v>35.1</c:v>
                </c:pt>
                <c:pt idx="975">
                  <c:v>35.1</c:v>
                </c:pt>
                <c:pt idx="976">
                  <c:v>35.1</c:v>
                </c:pt>
                <c:pt idx="977">
                  <c:v>35.1</c:v>
                </c:pt>
                <c:pt idx="978">
                  <c:v>35.1</c:v>
                </c:pt>
                <c:pt idx="979">
                  <c:v>35.1</c:v>
                </c:pt>
                <c:pt idx="980">
                  <c:v>35</c:v>
                </c:pt>
                <c:pt idx="981">
                  <c:v>35</c:v>
                </c:pt>
                <c:pt idx="982">
                  <c:v>35</c:v>
                </c:pt>
                <c:pt idx="983">
                  <c:v>35</c:v>
                </c:pt>
                <c:pt idx="984">
                  <c:v>35</c:v>
                </c:pt>
                <c:pt idx="985">
                  <c:v>35</c:v>
                </c:pt>
                <c:pt idx="986">
                  <c:v>35</c:v>
                </c:pt>
                <c:pt idx="987">
                  <c:v>35</c:v>
                </c:pt>
                <c:pt idx="988">
                  <c:v>34.700000000000003</c:v>
                </c:pt>
                <c:pt idx="989">
                  <c:v>34.700000000000003</c:v>
                </c:pt>
                <c:pt idx="990">
                  <c:v>34.700000000000003</c:v>
                </c:pt>
                <c:pt idx="991">
                  <c:v>34.700000000000003</c:v>
                </c:pt>
                <c:pt idx="992">
                  <c:v>34.700000000000003</c:v>
                </c:pt>
                <c:pt idx="993">
                  <c:v>34.700000000000003</c:v>
                </c:pt>
                <c:pt idx="994">
                  <c:v>34.700000000000003</c:v>
                </c:pt>
                <c:pt idx="995">
                  <c:v>34.700000000000003</c:v>
                </c:pt>
                <c:pt idx="996">
                  <c:v>34.6</c:v>
                </c:pt>
                <c:pt idx="997">
                  <c:v>34.6</c:v>
                </c:pt>
                <c:pt idx="998">
                  <c:v>34.6</c:v>
                </c:pt>
                <c:pt idx="999">
                  <c:v>34.6</c:v>
                </c:pt>
                <c:pt idx="1000">
                  <c:v>34.6</c:v>
                </c:pt>
                <c:pt idx="1001">
                  <c:v>34.6</c:v>
                </c:pt>
                <c:pt idx="1002">
                  <c:v>34.6</c:v>
                </c:pt>
                <c:pt idx="1003">
                  <c:v>34.6</c:v>
                </c:pt>
                <c:pt idx="1004">
                  <c:v>34.6</c:v>
                </c:pt>
                <c:pt idx="1005">
                  <c:v>34.4</c:v>
                </c:pt>
                <c:pt idx="1006">
                  <c:v>34.4</c:v>
                </c:pt>
                <c:pt idx="1007">
                  <c:v>34.4</c:v>
                </c:pt>
                <c:pt idx="1008">
                  <c:v>34.4</c:v>
                </c:pt>
                <c:pt idx="1009">
                  <c:v>34.4</c:v>
                </c:pt>
                <c:pt idx="1010">
                  <c:v>34.4</c:v>
                </c:pt>
                <c:pt idx="1011">
                  <c:v>34.4</c:v>
                </c:pt>
                <c:pt idx="1012">
                  <c:v>34.4</c:v>
                </c:pt>
                <c:pt idx="1013">
                  <c:v>34.200000000000003</c:v>
                </c:pt>
                <c:pt idx="1014">
                  <c:v>34.200000000000003</c:v>
                </c:pt>
                <c:pt idx="1015">
                  <c:v>34.200000000000003</c:v>
                </c:pt>
                <c:pt idx="1016">
                  <c:v>34.200000000000003</c:v>
                </c:pt>
                <c:pt idx="1017">
                  <c:v>34.200000000000003</c:v>
                </c:pt>
                <c:pt idx="1018">
                  <c:v>34.200000000000003</c:v>
                </c:pt>
                <c:pt idx="1019">
                  <c:v>34.200000000000003</c:v>
                </c:pt>
                <c:pt idx="1020">
                  <c:v>34.200000000000003</c:v>
                </c:pt>
                <c:pt idx="1021">
                  <c:v>34</c:v>
                </c:pt>
                <c:pt idx="1022">
                  <c:v>34</c:v>
                </c:pt>
                <c:pt idx="1023">
                  <c:v>34</c:v>
                </c:pt>
                <c:pt idx="1024">
                  <c:v>34</c:v>
                </c:pt>
                <c:pt idx="1025">
                  <c:v>34</c:v>
                </c:pt>
                <c:pt idx="1026">
                  <c:v>34</c:v>
                </c:pt>
                <c:pt idx="1027">
                  <c:v>34</c:v>
                </c:pt>
                <c:pt idx="1028">
                  <c:v>34</c:v>
                </c:pt>
                <c:pt idx="1029">
                  <c:v>34</c:v>
                </c:pt>
                <c:pt idx="1030">
                  <c:v>34</c:v>
                </c:pt>
                <c:pt idx="1031">
                  <c:v>34</c:v>
                </c:pt>
                <c:pt idx="1032">
                  <c:v>34</c:v>
                </c:pt>
                <c:pt idx="1033">
                  <c:v>34</c:v>
                </c:pt>
                <c:pt idx="1034">
                  <c:v>34</c:v>
                </c:pt>
                <c:pt idx="1035">
                  <c:v>34</c:v>
                </c:pt>
                <c:pt idx="1036">
                  <c:v>34</c:v>
                </c:pt>
                <c:pt idx="1037">
                  <c:v>34.1</c:v>
                </c:pt>
                <c:pt idx="1038">
                  <c:v>34.1</c:v>
                </c:pt>
                <c:pt idx="1039">
                  <c:v>34.1</c:v>
                </c:pt>
                <c:pt idx="1040">
                  <c:v>34.1</c:v>
                </c:pt>
                <c:pt idx="1041">
                  <c:v>34.1</c:v>
                </c:pt>
                <c:pt idx="1042">
                  <c:v>34.1</c:v>
                </c:pt>
                <c:pt idx="1043">
                  <c:v>34.1</c:v>
                </c:pt>
                <c:pt idx="1044">
                  <c:v>34.1</c:v>
                </c:pt>
                <c:pt idx="1045">
                  <c:v>34.4</c:v>
                </c:pt>
                <c:pt idx="1046">
                  <c:v>34.4</c:v>
                </c:pt>
                <c:pt idx="1047">
                  <c:v>34.4</c:v>
                </c:pt>
                <c:pt idx="1048">
                  <c:v>34.4</c:v>
                </c:pt>
                <c:pt idx="1049">
                  <c:v>34.4</c:v>
                </c:pt>
                <c:pt idx="1050">
                  <c:v>34.4</c:v>
                </c:pt>
                <c:pt idx="1051">
                  <c:v>34.4</c:v>
                </c:pt>
                <c:pt idx="1052">
                  <c:v>34.4</c:v>
                </c:pt>
                <c:pt idx="1053">
                  <c:v>34.4</c:v>
                </c:pt>
                <c:pt idx="1054">
                  <c:v>34.799999999999997</c:v>
                </c:pt>
                <c:pt idx="1055">
                  <c:v>34.799999999999997</c:v>
                </c:pt>
                <c:pt idx="1056">
                  <c:v>34.799999999999997</c:v>
                </c:pt>
                <c:pt idx="1057">
                  <c:v>34.799999999999997</c:v>
                </c:pt>
                <c:pt idx="1058">
                  <c:v>34.799999999999997</c:v>
                </c:pt>
                <c:pt idx="1059">
                  <c:v>34.799999999999997</c:v>
                </c:pt>
                <c:pt idx="1060">
                  <c:v>34.799999999999997</c:v>
                </c:pt>
                <c:pt idx="1061">
                  <c:v>34.799999999999997</c:v>
                </c:pt>
                <c:pt idx="1062">
                  <c:v>35.299999999999997</c:v>
                </c:pt>
                <c:pt idx="1063">
                  <c:v>35.299999999999997</c:v>
                </c:pt>
                <c:pt idx="1064">
                  <c:v>35.299999999999997</c:v>
                </c:pt>
                <c:pt idx="1065">
                  <c:v>35.299999999999997</c:v>
                </c:pt>
                <c:pt idx="1066">
                  <c:v>35.299999999999997</c:v>
                </c:pt>
                <c:pt idx="1067">
                  <c:v>35.299999999999997</c:v>
                </c:pt>
                <c:pt idx="1068">
                  <c:v>35.299999999999997</c:v>
                </c:pt>
                <c:pt idx="1069">
                  <c:v>35.299999999999997</c:v>
                </c:pt>
                <c:pt idx="1070">
                  <c:v>35.799999999999997</c:v>
                </c:pt>
                <c:pt idx="1071">
                  <c:v>35.799999999999997</c:v>
                </c:pt>
                <c:pt idx="1072">
                  <c:v>35.799999999999997</c:v>
                </c:pt>
                <c:pt idx="1073">
                  <c:v>35.799999999999997</c:v>
                </c:pt>
                <c:pt idx="1074">
                  <c:v>35.799999999999997</c:v>
                </c:pt>
                <c:pt idx="1075">
                  <c:v>35.799999999999997</c:v>
                </c:pt>
                <c:pt idx="1076">
                  <c:v>35.799999999999997</c:v>
                </c:pt>
                <c:pt idx="1077">
                  <c:v>35.799999999999997</c:v>
                </c:pt>
                <c:pt idx="1078">
                  <c:v>36.4</c:v>
                </c:pt>
                <c:pt idx="1079">
                  <c:v>36.4</c:v>
                </c:pt>
                <c:pt idx="1080">
                  <c:v>36.4</c:v>
                </c:pt>
                <c:pt idx="1081">
                  <c:v>36.4</c:v>
                </c:pt>
                <c:pt idx="1082">
                  <c:v>36.4</c:v>
                </c:pt>
                <c:pt idx="1083">
                  <c:v>36.4</c:v>
                </c:pt>
                <c:pt idx="1084">
                  <c:v>36.4</c:v>
                </c:pt>
                <c:pt idx="1085">
                  <c:v>36.4</c:v>
                </c:pt>
                <c:pt idx="1086">
                  <c:v>36.9</c:v>
                </c:pt>
                <c:pt idx="1087">
                  <c:v>36.9</c:v>
                </c:pt>
                <c:pt idx="1088">
                  <c:v>36.9</c:v>
                </c:pt>
                <c:pt idx="1089">
                  <c:v>36.9</c:v>
                </c:pt>
                <c:pt idx="1090">
                  <c:v>36.9</c:v>
                </c:pt>
                <c:pt idx="1091">
                  <c:v>36.9</c:v>
                </c:pt>
                <c:pt idx="1092">
                  <c:v>36.9</c:v>
                </c:pt>
                <c:pt idx="1093">
                  <c:v>36.9</c:v>
                </c:pt>
                <c:pt idx="1094">
                  <c:v>36.9</c:v>
                </c:pt>
                <c:pt idx="1095">
                  <c:v>37.4</c:v>
                </c:pt>
                <c:pt idx="1096">
                  <c:v>37.4</c:v>
                </c:pt>
                <c:pt idx="1097">
                  <c:v>37.4</c:v>
                </c:pt>
                <c:pt idx="1098">
                  <c:v>37.4</c:v>
                </c:pt>
                <c:pt idx="1099">
                  <c:v>37.4</c:v>
                </c:pt>
                <c:pt idx="1100">
                  <c:v>37.4</c:v>
                </c:pt>
                <c:pt idx="1101">
                  <c:v>37.4</c:v>
                </c:pt>
                <c:pt idx="1102">
                  <c:v>37.4</c:v>
                </c:pt>
                <c:pt idx="1103">
                  <c:v>37.799999999999997</c:v>
                </c:pt>
                <c:pt idx="1104">
                  <c:v>37.799999999999997</c:v>
                </c:pt>
                <c:pt idx="1105">
                  <c:v>37.799999999999997</c:v>
                </c:pt>
                <c:pt idx="1106">
                  <c:v>37.799999999999997</c:v>
                </c:pt>
                <c:pt idx="1107">
                  <c:v>37.799999999999997</c:v>
                </c:pt>
                <c:pt idx="1108">
                  <c:v>37.799999999999997</c:v>
                </c:pt>
                <c:pt idx="1109">
                  <c:v>37.799999999999997</c:v>
                </c:pt>
                <c:pt idx="1110">
                  <c:v>37.799999999999997</c:v>
                </c:pt>
                <c:pt idx="1111">
                  <c:v>38.200000000000003</c:v>
                </c:pt>
                <c:pt idx="1112">
                  <c:v>38.200000000000003</c:v>
                </c:pt>
                <c:pt idx="1113">
                  <c:v>38.200000000000003</c:v>
                </c:pt>
                <c:pt idx="1114">
                  <c:v>38.200000000000003</c:v>
                </c:pt>
                <c:pt idx="1115">
                  <c:v>38.200000000000003</c:v>
                </c:pt>
                <c:pt idx="1116">
                  <c:v>38.200000000000003</c:v>
                </c:pt>
                <c:pt idx="1117">
                  <c:v>38.200000000000003</c:v>
                </c:pt>
                <c:pt idx="1118">
                  <c:v>38.200000000000003</c:v>
                </c:pt>
                <c:pt idx="1119">
                  <c:v>38.4</c:v>
                </c:pt>
                <c:pt idx="1120">
                  <c:v>38.4</c:v>
                </c:pt>
                <c:pt idx="1121">
                  <c:v>38.4</c:v>
                </c:pt>
                <c:pt idx="1122">
                  <c:v>38.4</c:v>
                </c:pt>
                <c:pt idx="1123">
                  <c:v>38.4</c:v>
                </c:pt>
                <c:pt idx="1124">
                  <c:v>38.4</c:v>
                </c:pt>
                <c:pt idx="1125">
                  <c:v>38.4</c:v>
                </c:pt>
                <c:pt idx="1126">
                  <c:v>38.4</c:v>
                </c:pt>
                <c:pt idx="1127">
                  <c:v>38.4</c:v>
                </c:pt>
                <c:pt idx="1128">
                  <c:v>38.4</c:v>
                </c:pt>
                <c:pt idx="1129">
                  <c:v>38.4</c:v>
                </c:pt>
                <c:pt idx="1130">
                  <c:v>38.4</c:v>
                </c:pt>
                <c:pt idx="1131">
                  <c:v>38.4</c:v>
                </c:pt>
                <c:pt idx="1132">
                  <c:v>38.4</c:v>
                </c:pt>
                <c:pt idx="1133">
                  <c:v>38.4</c:v>
                </c:pt>
                <c:pt idx="1134">
                  <c:v>38.4</c:v>
                </c:pt>
                <c:pt idx="1135">
                  <c:v>38.299999999999997</c:v>
                </c:pt>
                <c:pt idx="1136">
                  <c:v>38.299999999999997</c:v>
                </c:pt>
                <c:pt idx="1137">
                  <c:v>38.299999999999997</c:v>
                </c:pt>
                <c:pt idx="1138">
                  <c:v>38.299999999999997</c:v>
                </c:pt>
                <c:pt idx="1139">
                  <c:v>38.299999999999997</c:v>
                </c:pt>
                <c:pt idx="1140">
                  <c:v>38.299999999999997</c:v>
                </c:pt>
                <c:pt idx="1141">
                  <c:v>38.299999999999997</c:v>
                </c:pt>
                <c:pt idx="1142">
                  <c:v>38.299999999999997</c:v>
                </c:pt>
                <c:pt idx="1143">
                  <c:v>38.299999999999997</c:v>
                </c:pt>
                <c:pt idx="1144">
                  <c:v>38.200000000000003</c:v>
                </c:pt>
                <c:pt idx="1145">
                  <c:v>38.200000000000003</c:v>
                </c:pt>
                <c:pt idx="1146">
                  <c:v>38.200000000000003</c:v>
                </c:pt>
                <c:pt idx="1147">
                  <c:v>38.200000000000003</c:v>
                </c:pt>
                <c:pt idx="1148">
                  <c:v>38.200000000000003</c:v>
                </c:pt>
                <c:pt idx="1149">
                  <c:v>38.200000000000003</c:v>
                </c:pt>
                <c:pt idx="1150">
                  <c:v>38.200000000000003</c:v>
                </c:pt>
                <c:pt idx="1151">
                  <c:v>38.200000000000003</c:v>
                </c:pt>
                <c:pt idx="1152">
                  <c:v>38.1</c:v>
                </c:pt>
                <c:pt idx="1153">
                  <c:v>38.1</c:v>
                </c:pt>
                <c:pt idx="1154">
                  <c:v>38.1</c:v>
                </c:pt>
                <c:pt idx="1155">
                  <c:v>38.1</c:v>
                </c:pt>
                <c:pt idx="1156">
                  <c:v>38.1</c:v>
                </c:pt>
                <c:pt idx="1157">
                  <c:v>38.1</c:v>
                </c:pt>
                <c:pt idx="1158">
                  <c:v>38.1</c:v>
                </c:pt>
                <c:pt idx="1159">
                  <c:v>38.1</c:v>
                </c:pt>
                <c:pt idx="1160">
                  <c:v>37.9</c:v>
                </c:pt>
                <c:pt idx="1161">
                  <c:v>37.9</c:v>
                </c:pt>
                <c:pt idx="1162">
                  <c:v>37.9</c:v>
                </c:pt>
                <c:pt idx="1163">
                  <c:v>37.9</c:v>
                </c:pt>
                <c:pt idx="1164">
                  <c:v>37.9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ex3_40_envTemp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Sheet1!$A$2:$A$1964</c:f>
              <c:numCache>
                <c:formatCode>General</c:formatCode>
                <c:ptCount val="1963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0.76</c:v>
                </c:pt>
                <c:pt idx="4">
                  <c:v>1.01</c:v>
                </c:pt>
                <c:pt idx="5">
                  <c:v>1.26</c:v>
                </c:pt>
                <c:pt idx="6">
                  <c:v>1.51</c:v>
                </c:pt>
                <c:pt idx="7">
                  <c:v>1.76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5.75</c:v>
                </c:pt>
                <c:pt idx="24">
                  <c:v>6</c:v>
                </c:pt>
                <c:pt idx="25">
                  <c:v>6.25</c:v>
                </c:pt>
                <c:pt idx="26">
                  <c:v>6.5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</c:v>
                </c:pt>
                <c:pt idx="38">
                  <c:v>9.52</c:v>
                </c:pt>
                <c:pt idx="39">
                  <c:v>9.77</c:v>
                </c:pt>
                <c:pt idx="40">
                  <c:v>10.02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17.78</c:v>
                </c:pt>
                <c:pt idx="72">
                  <c:v>18.03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19.75</c:v>
                </c:pt>
                <c:pt idx="80">
                  <c:v>20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24.76</c:v>
                </c:pt>
                <c:pt idx="100">
                  <c:v>25.01</c:v>
                </c:pt>
                <c:pt idx="101">
                  <c:v>25.26</c:v>
                </c:pt>
                <c:pt idx="102">
                  <c:v>25.51</c:v>
                </c:pt>
                <c:pt idx="103">
                  <c:v>25.76</c:v>
                </c:pt>
                <c:pt idx="104">
                  <c:v>26.01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32.270000000000003</c:v>
                </c:pt>
                <c:pt idx="130">
                  <c:v>32.520000000000003</c:v>
                </c:pt>
                <c:pt idx="131">
                  <c:v>32.770000000000003</c:v>
                </c:pt>
                <c:pt idx="132">
                  <c:v>33.020000000000003</c:v>
                </c:pt>
                <c:pt idx="133">
                  <c:v>33.28</c:v>
                </c:pt>
                <c:pt idx="134">
                  <c:v>33.53</c:v>
                </c:pt>
                <c:pt idx="135">
                  <c:v>33.78</c:v>
                </c:pt>
                <c:pt idx="136">
                  <c:v>34.03</c:v>
                </c:pt>
                <c:pt idx="137">
                  <c:v>34.25</c:v>
                </c:pt>
                <c:pt idx="138">
                  <c:v>34.5</c:v>
                </c:pt>
                <c:pt idx="139">
                  <c:v>34.75</c:v>
                </c:pt>
                <c:pt idx="140">
                  <c:v>35</c:v>
                </c:pt>
                <c:pt idx="141">
                  <c:v>35.25</c:v>
                </c:pt>
                <c:pt idx="142">
                  <c:v>35.5</c:v>
                </c:pt>
                <c:pt idx="143">
                  <c:v>35.75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37.020000000000003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40.03</c:v>
                </c:pt>
                <c:pt idx="161">
                  <c:v>40.28</c:v>
                </c:pt>
                <c:pt idx="162">
                  <c:v>40.53</c:v>
                </c:pt>
                <c:pt idx="163">
                  <c:v>40.78</c:v>
                </c:pt>
                <c:pt idx="164">
                  <c:v>41.03</c:v>
                </c:pt>
                <c:pt idx="165">
                  <c:v>41.28</c:v>
                </c:pt>
                <c:pt idx="166">
                  <c:v>41.53</c:v>
                </c:pt>
                <c:pt idx="167">
                  <c:v>41.78</c:v>
                </c:pt>
                <c:pt idx="168">
                  <c:v>42.03</c:v>
                </c:pt>
                <c:pt idx="169">
                  <c:v>42.28</c:v>
                </c:pt>
                <c:pt idx="170">
                  <c:v>42.53</c:v>
                </c:pt>
                <c:pt idx="171">
                  <c:v>42.78</c:v>
                </c:pt>
                <c:pt idx="172">
                  <c:v>43.03</c:v>
                </c:pt>
                <c:pt idx="173">
                  <c:v>43.28</c:v>
                </c:pt>
                <c:pt idx="174">
                  <c:v>43.53</c:v>
                </c:pt>
                <c:pt idx="175">
                  <c:v>43.78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</c:v>
                </c:pt>
                <c:pt idx="183">
                  <c:v>45.75</c:v>
                </c:pt>
                <c:pt idx="184">
                  <c:v>46</c:v>
                </c:pt>
                <c:pt idx="185">
                  <c:v>46.25</c:v>
                </c:pt>
                <c:pt idx="186">
                  <c:v>46.5</c:v>
                </c:pt>
                <c:pt idx="187">
                  <c:v>46.75</c:v>
                </c:pt>
                <c:pt idx="188">
                  <c:v>47</c:v>
                </c:pt>
                <c:pt idx="189">
                  <c:v>47.25</c:v>
                </c:pt>
                <c:pt idx="190">
                  <c:v>47.5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49.51</c:v>
                </c:pt>
                <c:pt idx="199">
                  <c:v>49.76</c:v>
                </c:pt>
                <c:pt idx="200">
                  <c:v>50.02</c:v>
                </c:pt>
                <c:pt idx="201">
                  <c:v>50.27</c:v>
                </c:pt>
                <c:pt idx="202">
                  <c:v>50.52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52.02</c:v>
                </c:pt>
                <c:pt idx="209">
                  <c:v>52.27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55.77</c:v>
                </c:pt>
                <c:pt idx="224">
                  <c:v>56.02</c:v>
                </c:pt>
                <c:pt idx="225">
                  <c:v>56.27</c:v>
                </c:pt>
                <c:pt idx="226">
                  <c:v>56.52</c:v>
                </c:pt>
                <c:pt idx="227">
                  <c:v>56.77</c:v>
                </c:pt>
                <c:pt idx="228">
                  <c:v>57.03</c:v>
                </c:pt>
                <c:pt idx="229">
                  <c:v>57.28</c:v>
                </c:pt>
                <c:pt idx="230">
                  <c:v>57.53</c:v>
                </c:pt>
                <c:pt idx="231">
                  <c:v>57.78</c:v>
                </c:pt>
                <c:pt idx="232">
                  <c:v>58.03</c:v>
                </c:pt>
                <c:pt idx="233">
                  <c:v>58.28</c:v>
                </c:pt>
                <c:pt idx="234">
                  <c:v>58.53</c:v>
                </c:pt>
                <c:pt idx="235">
                  <c:v>58.78</c:v>
                </c:pt>
                <c:pt idx="236">
                  <c:v>59.03</c:v>
                </c:pt>
                <c:pt idx="237">
                  <c:v>59.28</c:v>
                </c:pt>
                <c:pt idx="238">
                  <c:v>59.53</c:v>
                </c:pt>
                <c:pt idx="239">
                  <c:v>59.78</c:v>
                </c:pt>
                <c:pt idx="240">
                  <c:v>60.03</c:v>
                </c:pt>
                <c:pt idx="241">
                  <c:v>60.28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62.53</c:v>
                </c:pt>
                <c:pt idx="251">
                  <c:v>62.78</c:v>
                </c:pt>
                <c:pt idx="252">
                  <c:v>63.03</c:v>
                </c:pt>
                <c:pt idx="253">
                  <c:v>63.28</c:v>
                </c:pt>
                <c:pt idx="254">
                  <c:v>63.53</c:v>
                </c:pt>
                <c:pt idx="255">
                  <c:v>63.78</c:v>
                </c:pt>
                <c:pt idx="256">
                  <c:v>64</c:v>
                </c:pt>
                <c:pt idx="257">
                  <c:v>64.260000000000005</c:v>
                </c:pt>
                <c:pt idx="258">
                  <c:v>64.510000000000005</c:v>
                </c:pt>
                <c:pt idx="259">
                  <c:v>64.760000000000005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66.03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</c:v>
                </c:pt>
                <c:pt idx="269">
                  <c:v>67.25</c:v>
                </c:pt>
                <c:pt idx="270">
                  <c:v>67.5</c:v>
                </c:pt>
                <c:pt idx="271">
                  <c:v>67.75</c:v>
                </c:pt>
                <c:pt idx="272">
                  <c:v>68</c:v>
                </c:pt>
                <c:pt idx="273">
                  <c:v>68.25</c:v>
                </c:pt>
                <c:pt idx="274">
                  <c:v>68.5</c:v>
                </c:pt>
                <c:pt idx="275">
                  <c:v>68.75</c:v>
                </c:pt>
                <c:pt idx="276">
                  <c:v>69.010000000000005</c:v>
                </c:pt>
                <c:pt idx="277">
                  <c:v>69.260000000000005</c:v>
                </c:pt>
                <c:pt idx="278">
                  <c:v>69.510000000000005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71.78</c:v>
                </c:pt>
                <c:pt idx="288">
                  <c:v>72.03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73.78</c:v>
                </c:pt>
                <c:pt idx="296">
                  <c:v>74</c:v>
                </c:pt>
                <c:pt idx="297">
                  <c:v>74.25</c:v>
                </c:pt>
                <c:pt idx="298">
                  <c:v>74.5</c:v>
                </c:pt>
                <c:pt idx="299">
                  <c:v>74.75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75.75</c:v>
                </c:pt>
                <c:pt idx="304">
                  <c:v>76</c:v>
                </c:pt>
                <c:pt idx="305">
                  <c:v>76.25</c:v>
                </c:pt>
                <c:pt idx="306">
                  <c:v>76.5</c:v>
                </c:pt>
                <c:pt idx="307">
                  <c:v>76.75</c:v>
                </c:pt>
                <c:pt idx="308">
                  <c:v>77</c:v>
                </c:pt>
                <c:pt idx="309">
                  <c:v>77.25</c:v>
                </c:pt>
                <c:pt idx="310">
                  <c:v>77.5</c:v>
                </c:pt>
                <c:pt idx="311">
                  <c:v>77.75</c:v>
                </c:pt>
                <c:pt idx="312">
                  <c:v>78</c:v>
                </c:pt>
                <c:pt idx="313">
                  <c:v>78.25</c:v>
                </c:pt>
                <c:pt idx="314">
                  <c:v>78.5</c:v>
                </c:pt>
                <c:pt idx="315">
                  <c:v>78.75</c:v>
                </c:pt>
                <c:pt idx="316">
                  <c:v>79.010000000000005</c:v>
                </c:pt>
                <c:pt idx="317">
                  <c:v>79.260000000000005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84.77</c:v>
                </c:pt>
                <c:pt idx="340">
                  <c:v>85.02</c:v>
                </c:pt>
                <c:pt idx="341">
                  <c:v>85.27</c:v>
                </c:pt>
                <c:pt idx="342">
                  <c:v>85.52</c:v>
                </c:pt>
                <c:pt idx="343">
                  <c:v>85.77</c:v>
                </c:pt>
                <c:pt idx="344">
                  <c:v>86.02</c:v>
                </c:pt>
                <c:pt idx="345">
                  <c:v>86.27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</c:v>
                </c:pt>
                <c:pt idx="357">
                  <c:v>89.25</c:v>
                </c:pt>
                <c:pt idx="358">
                  <c:v>89.5</c:v>
                </c:pt>
                <c:pt idx="359">
                  <c:v>89.75</c:v>
                </c:pt>
                <c:pt idx="360">
                  <c:v>90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91.02</c:v>
                </c:pt>
                <c:pt idx="365">
                  <c:v>91.27</c:v>
                </c:pt>
                <c:pt idx="366">
                  <c:v>91.52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92.77</c:v>
                </c:pt>
                <c:pt idx="372">
                  <c:v>93.02</c:v>
                </c:pt>
                <c:pt idx="373">
                  <c:v>93.28</c:v>
                </c:pt>
                <c:pt idx="374">
                  <c:v>93.53</c:v>
                </c:pt>
                <c:pt idx="375">
                  <c:v>93.78</c:v>
                </c:pt>
                <c:pt idx="376">
                  <c:v>94</c:v>
                </c:pt>
                <c:pt idx="377">
                  <c:v>94.25</c:v>
                </c:pt>
                <c:pt idx="378">
                  <c:v>94.5</c:v>
                </c:pt>
                <c:pt idx="379">
                  <c:v>94.75</c:v>
                </c:pt>
                <c:pt idx="380">
                  <c:v>95</c:v>
                </c:pt>
                <c:pt idx="381">
                  <c:v>95.25</c:v>
                </c:pt>
                <c:pt idx="382">
                  <c:v>95.5</c:v>
                </c:pt>
                <c:pt idx="383">
                  <c:v>95.75</c:v>
                </c:pt>
                <c:pt idx="384">
                  <c:v>96</c:v>
                </c:pt>
                <c:pt idx="385">
                  <c:v>96.25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98.25</c:v>
                </c:pt>
                <c:pt idx="394">
                  <c:v>98.5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101.26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102.52</c:v>
                </c:pt>
                <c:pt idx="411">
                  <c:v>102.77</c:v>
                </c:pt>
                <c:pt idx="412">
                  <c:v>103.02</c:v>
                </c:pt>
                <c:pt idx="413">
                  <c:v>103.27</c:v>
                </c:pt>
                <c:pt idx="414">
                  <c:v>103.52</c:v>
                </c:pt>
                <c:pt idx="415">
                  <c:v>103.77</c:v>
                </c:pt>
                <c:pt idx="416">
                  <c:v>104.03</c:v>
                </c:pt>
                <c:pt idx="417">
                  <c:v>104.28</c:v>
                </c:pt>
                <c:pt idx="418">
                  <c:v>104.53</c:v>
                </c:pt>
                <c:pt idx="419">
                  <c:v>104.78</c:v>
                </c:pt>
                <c:pt idx="420">
                  <c:v>105.03</c:v>
                </c:pt>
                <c:pt idx="421">
                  <c:v>105.28</c:v>
                </c:pt>
                <c:pt idx="422">
                  <c:v>105.53</c:v>
                </c:pt>
                <c:pt idx="423">
                  <c:v>105.78</c:v>
                </c:pt>
                <c:pt idx="424">
                  <c:v>106.03</c:v>
                </c:pt>
                <c:pt idx="425">
                  <c:v>106.28</c:v>
                </c:pt>
                <c:pt idx="426">
                  <c:v>106.53</c:v>
                </c:pt>
                <c:pt idx="427">
                  <c:v>106.78</c:v>
                </c:pt>
                <c:pt idx="428">
                  <c:v>107.03</c:v>
                </c:pt>
                <c:pt idx="429">
                  <c:v>107.28</c:v>
                </c:pt>
                <c:pt idx="430">
                  <c:v>107.53</c:v>
                </c:pt>
                <c:pt idx="431">
                  <c:v>107.78</c:v>
                </c:pt>
                <c:pt idx="432">
                  <c:v>108.03</c:v>
                </c:pt>
                <c:pt idx="433">
                  <c:v>108.28</c:v>
                </c:pt>
                <c:pt idx="434">
                  <c:v>108.53</c:v>
                </c:pt>
                <c:pt idx="435">
                  <c:v>108.78</c:v>
                </c:pt>
                <c:pt idx="436">
                  <c:v>109</c:v>
                </c:pt>
                <c:pt idx="437">
                  <c:v>109.25</c:v>
                </c:pt>
                <c:pt idx="438">
                  <c:v>109.5</c:v>
                </c:pt>
                <c:pt idx="439">
                  <c:v>109.76</c:v>
                </c:pt>
                <c:pt idx="440">
                  <c:v>110.01</c:v>
                </c:pt>
                <c:pt idx="441">
                  <c:v>110.25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113.25</c:v>
                </c:pt>
                <c:pt idx="454">
                  <c:v>113.5</c:v>
                </c:pt>
                <c:pt idx="455">
                  <c:v>113.75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114.76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117.52</c:v>
                </c:pt>
                <c:pt idx="471">
                  <c:v>117.77</c:v>
                </c:pt>
                <c:pt idx="472">
                  <c:v>118.02</c:v>
                </c:pt>
                <c:pt idx="473">
                  <c:v>118.27</c:v>
                </c:pt>
                <c:pt idx="474">
                  <c:v>118.52</c:v>
                </c:pt>
                <c:pt idx="475">
                  <c:v>118.77</c:v>
                </c:pt>
                <c:pt idx="476">
                  <c:v>119.03</c:v>
                </c:pt>
                <c:pt idx="477">
                  <c:v>119.28</c:v>
                </c:pt>
                <c:pt idx="478">
                  <c:v>119.53</c:v>
                </c:pt>
                <c:pt idx="479">
                  <c:v>119.78</c:v>
                </c:pt>
                <c:pt idx="480">
                  <c:v>120.03</c:v>
                </c:pt>
                <c:pt idx="481">
                  <c:v>120.28</c:v>
                </c:pt>
                <c:pt idx="482">
                  <c:v>120.53</c:v>
                </c:pt>
                <c:pt idx="483">
                  <c:v>120.78</c:v>
                </c:pt>
                <c:pt idx="484">
                  <c:v>121.03</c:v>
                </c:pt>
                <c:pt idx="485">
                  <c:v>121.28</c:v>
                </c:pt>
                <c:pt idx="486">
                  <c:v>121.53</c:v>
                </c:pt>
                <c:pt idx="487">
                  <c:v>121.78</c:v>
                </c:pt>
                <c:pt idx="488">
                  <c:v>122.03</c:v>
                </c:pt>
                <c:pt idx="489">
                  <c:v>122.28</c:v>
                </c:pt>
                <c:pt idx="490">
                  <c:v>122.51</c:v>
                </c:pt>
                <c:pt idx="491">
                  <c:v>122.76</c:v>
                </c:pt>
                <c:pt idx="492">
                  <c:v>123.03</c:v>
                </c:pt>
                <c:pt idx="493">
                  <c:v>123.28</c:v>
                </c:pt>
                <c:pt idx="494">
                  <c:v>123.53</c:v>
                </c:pt>
                <c:pt idx="495">
                  <c:v>123.78</c:v>
                </c:pt>
                <c:pt idx="496">
                  <c:v>124</c:v>
                </c:pt>
                <c:pt idx="497">
                  <c:v>124.25</c:v>
                </c:pt>
                <c:pt idx="498">
                  <c:v>124.5</c:v>
                </c:pt>
                <c:pt idx="499">
                  <c:v>124.75</c:v>
                </c:pt>
                <c:pt idx="500">
                  <c:v>125</c:v>
                </c:pt>
                <c:pt idx="501">
                  <c:v>125.25</c:v>
                </c:pt>
                <c:pt idx="502">
                  <c:v>125.5</c:v>
                </c:pt>
                <c:pt idx="503">
                  <c:v>125.75</c:v>
                </c:pt>
                <c:pt idx="504">
                  <c:v>126</c:v>
                </c:pt>
                <c:pt idx="505">
                  <c:v>126.25</c:v>
                </c:pt>
                <c:pt idx="506">
                  <c:v>126.5</c:v>
                </c:pt>
                <c:pt idx="507">
                  <c:v>126.75</c:v>
                </c:pt>
                <c:pt idx="508">
                  <c:v>127</c:v>
                </c:pt>
                <c:pt idx="509">
                  <c:v>127.25</c:v>
                </c:pt>
                <c:pt idx="510">
                  <c:v>127.5</c:v>
                </c:pt>
                <c:pt idx="511">
                  <c:v>127.75</c:v>
                </c:pt>
                <c:pt idx="512">
                  <c:v>128</c:v>
                </c:pt>
                <c:pt idx="513">
                  <c:v>128.26</c:v>
                </c:pt>
                <c:pt idx="514">
                  <c:v>128.51</c:v>
                </c:pt>
                <c:pt idx="515">
                  <c:v>128.75</c:v>
                </c:pt>
                <c:pt idx="516">
                  <c:v>129.01</c:v>
                </c:pt>
                <c:pt idx="517">
                  <c:v>129.26</c:v>
                </c:pt>
                <c:pt idx="518">
                  <c:v>129.51</c:v>
                </c:pt>
                <c:pt idx="519">
                  <c:v>129.76</c:v>
                </c:pt>
                <c:pt idx="520">
                  <c:v>130.01</c:v>
                </c:pt>
                <c:pt idx="521">
                  <c:v>130.26</c:v>
                </c:pt>
                <c:pt idx="522">
                  <c:v>130.51</c:v>
                </c:pt>
                <c:pt idx="523">
                  <c:v>130.76</c:v>
                </c:pt>
                <c:pt idx="524">
                  <c:v>131.01</c:v>
                </c:pt>
                <c:pt idx="525">
                  <c:v>131.26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133.27000000000001</c:v>
                </c:pt>
                <c:pt idx="534">
                  <c:v>133.52000000000001</c:v>
                </c:pt>
                <c:pt idx="535">
                  <c:v>133.77000000000001</c:v>
                </c:pt>
                <c:pt idx="536">
                  <c:v>134.03</c:v>
                </c:pt>
                <c:pt idx="537">
                  <c:v>134.28</c:v>
                </c:pt>
                <c:pt idx="538">
                  <c:v>134.53</c:v>
                </c:pt>
                <c:pt idx="539">
                  <c:v>134.76</c:v>
                </c:pt>
                <c:pt idx="540">
                  <c:v>135.01</c:v>
                </c:pt>
                <c:pt idx="541">
                  <c:v>135.26</c:v>
                </c:pt>
                <c:pt idx="542">
                  <c:v>135.51</c:v>
                </c:pt>
                <c:pt idx="543">
                  <c:v>135.76</c:v>
                </c:pt>
                <c:pt idx="544">
                  <c:v>136.01</c:v>
                </c:pt>
                <c:pt idx="545">
                  <c:v>136.26</c:v>
                </c:pt>
                <c:pt idx="546">
                  <c:v>136.51</c:v>
                </c:pt>
                <c:pt idx="547">
                  <c:v>136.76</c:v>
                </c:pt>
                <c:pt idx="548">
                  <c:v>137.01</c:v>
                </c:pt>
                <c:pt idx="549">
                  <c:v>137.26</c:v>
                </c:pt>
                <c:pt idx="550">
                  <c:v>137.51</c:v>
                </c:pt>
                <c:pt idx="551">
                  <c:v>137.76</c:v>
                </c:pt>
                <c:pt idx="552">
                  <c:v>138.01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139.02000000000001</c:v>
                </c:pt>
                <c:pt idx="557">
                  <c:v>139.27000000000001</c:v>
                </c:pt>
                <c:pt idx="558">
                  <c:v>139.52000000000001</c:v>
                </c:pt>
                <c:pt idx="559">
                  <c:v>139.77000000000001</c:v>
                </c:pt>
                <c:pt idx="560">
                  <c:v>140.02000000000001</c:v>
                </c:pt>
                <c:pt idx="561">
                  <c:v>140.28</c:v>
                </c:pt>
                <c:pt idx="562">
                  <c:v>140.53</c:v>
                </c:pt>
                <c:pt idx="563">
                  <c:v>140.78</c:v>
                </c:pt>
                <c:pt idx="564">
                  <c:v>141.03</c:v>
                </c:pt>
                <c:pt idx="565">
                  <c:v>141.28</c:v>
                </c:pt>
                <c:pt idx="566">
                  <c:v>141.53</c:v>
                </c:pt>
                <c:pt idx="567">
                  <c:v>141.78</c:v>
                </c:pt>
                <c:pt idx="568">
                  <c:v>142.03</c:v>
                </c:pt>
                <c:pt idx="569">
                  <c:v>142.28</c:v>
                </c:pt>
                <c:pt idx="570">
                  <c:v>142.53</c:v>
                </c:pt>
                <c:pt idx="571">
                  <c:v>142.78</c:v>
                </c:pt>
                <c:pt idx="572">
                  <c:v>143.03</c:v>
                </c:pt>
                <c:pt idx="573">
                  <c:v>143.28</c:v>
                </c:pt>
                <c:pt idx="574">
                  <c:v>143.53</c:v>
                </c:pt>
                <c:pt idx="575">
                  <c:v>143.78</c:v>
                </c:pt>
                <c:pt idx="576">
                  <c:v>144</c:v>
                </c:pt>
                <c:pt idx="577">
                  <c:v>144.25</c:v>
                </c:pt>
                <c:pt idx="578">
                  <c:v>144.5</c:v>
                </c:pt>
                <c:pt idx="579">
                  <c:v>144.75</c:v>
                </c:pt>
                <c:pt idx="580">
                  <c:v>145</c:v>
                </c:pt>
                <c:pt idx="581">
                  <c:v>145.25</c:v>
                </c:pt>
                <c:pt idx="582">
                  <c:v>145.5</c:v>
                </c:pt>
                <c:pt idx="583">
                  <c:v>145.75</c:v>
                </c:pt>
                <c:pt idx="584">
                  <c:v>146</c:v>
                </c:pt>
                <c:pt idx="585">
                  <c:v>146.25</c:v>
                </c:pt>
                <c:pt idx="586">
                  <c:v>146.5</c:v>
                </c:pt>
                <c:pt idx="587">
                  <c:v>146.75</c:v>
                </c:pt>
                <c:pt idx="588">
                  <c:v>147</c:v>
                </c:pt>
                <c:pt idx="589">
                  <c:v>147.26</c:v>
                </c:pt>
                <c:pt idx="590">
                  <c:v>147.51</c:v>
                </c:pt>
                <c:pt idx="591">
                  <c:v>147.76</c:v>
                </c:pt>
                <c:pt idx="592">
                  <c:v>148.01</c:v>
                </c:pt>
                <c:pt idx="593">
                  <c:v>148.26</c:v>
                </c:pt>
                <c:pt idx="594">
                  <c:v>148.51</c:v>
                </c:pt>
                <c:pt idx="595">
                  <c:v>148.76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150.02000000000001</c:v>
                </c:pt>
                <c:pt idx="601">
                  <c:v>150.28</c:v>
                </c:pt>
                <c:pt idx="602">
                  <c:v>150.53</c:v>
                </c:pt>
                <c:pt idx="603">
                  <c:v>150.78</c:v>
                </c:pt>
                <c:pt idx="604">
                  <c:v>151.03</c:v>
                </c:pt>
                <c:pt idx="605">
                  <c:v>151.28</c:v>
                </c:pt>
                <c:pt idx="606">
                  <c:v>151.53</c:v>
                </c:pt>
                <c:pt idx="607">
                  <c:v>151.78</c:v>
                </c:pt>
                <c:pt idx="608">
                  <c:v>152.03</c:v>
                </c:pt>
                <c:pt idx="609">
                  <c:v>152.28</c:v>
                </c:pt>
                <c:pt idx="610">
                  <c:v>152.53</c:v>
                </c:pt>
                <c:pt idx="611">
                  <c:v>152.78</c:v>
                </c:pt>
                <c:pt idx="612">
                  <c:v>153.03</c:v>
                </c:pt>
                <c:pt idx="613">
                  <c:v>153.28</c:v>
                </c:pt>
                <c:pt idx="614">
                  <c:v>153.53</c:v>
                </c:pt>
                <c:pt idx="615">
                  <c:v>153.78</c:v>
                </c:pt>
                <c:pt idx="616">
                  <c:v>154</c:v>
                </c:pt>
                <c:pt idx="617">
                  <c:v>154.25</c:v>
                </c:pt>
                <c:pt idx="618">
                  <c:v>154.5</c:v>
                </c:pt>
                <c:pt idx="619">
                  <c:v>154.75</c:v>
                </c:pt>
                <c:pt idx="620">
                  <c:v>155</c:v>
                </c:pt>
                <c:pt idx="621">
                  <c:v>155.25</c:v>
                </c:pt>
                <c:pt idx="622">
                  <c:v>155.5</c:v>
                </c:pt>
                <c:pt idx="623">
                  <c:v>155.75</c:v>
                </c:pt>
                <c:pt idx="624">
                  <c:v>156</c:v>
                </c:pt>
                <c:pt idx="625">
                  <c:v>156.25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158.25</c:v>
                </c:pt>
                <c:pt idx="634">
                  <c:v>158.5</c:v>
                </c:pt>
                <c:pt idx="635">
                  <c:v>158.75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160.25</c:v>
                </c:pt>
                <c:pt idx="642">
                  <c:v>160.51</c:v>
                </c:pt>
                <c:pt idx="643">
                  <c:v>160.75</c:v>
                </c:pt>
                <c:pt idx="644">
                  <c:v>161.01</c:v>
                </c:pt>
                <c:pt idx="645">
                  <c:v>161.26</c:v>
                </c:pt>
                <c:pt idx="646">
                  <c:v>161.51</c:v>
                </c:pt>
                <c:pt idx="647">
                  <c:v>161.76</c:v>
                </c:pt>
                <c:pt idx="648">
                  <c:v>162.01</c:v>
                </c:pt>
                <c:pt idx="649">
                  <c:v>162.26</c:v>
                </c:pt>
                <c:pt idx="650">
                  <c:v>162.52000000000001</c:v>
                </c:pt>
                <c:pt idx="651">
                  <c:v>162.77000000000001</c:v>
                </c:pt>
                <c:pt idx="652">
                  <c:v>163.02000000000001</c:v>
                </c:pt>
                <c:pt idx="653">
                  <c:v>163.27000000000001</c:v>
                </c:pt>
                <c:pt idx="654">
                  <c:v>163.52000000000001</c:v>
                </c:pt>
                <c:pt idx="655">
                  <c:v>163.77000000000001</c:v>
                </c:pt>
                <c:pt idx="656">
                  <c:v>164.03</c:v>
                </c:pt>
                <c:pt idx="657">
                  <c:v>164.28</c:v>
                </c:pt>
                <c:pt idx="658">
                  <c:v>164.53</c:v>
                </c:pt>
                <c:pt idx="659">
                  <c:v>164.78</c:v>
                </c:pt>
                <c:pt idx="660">
                  <c:v>165.03</c:v>
                </c:pt>
                <c:pt idx="661">
                  <c:v>165.28</c:v>
                </c:pt>
                <c:pt idx="662">
                  <c:v>165.5</c:v>
                </c:pt>
                <c:pt idx="663">
                  <c:v>165.75</c:v>
                </c:pt>
                <c:pt idx="664">
                  <c:v>166</c:v>
                </c:pt>
                <c:pt idx="665">
                  <c:v>166.25</c:v>
                </c:pt>
                <c:pt idx="666">
                  <c:v>166.5</c:v>
                </c:pt>
                <c:pt idx="667">
                  <c:v>166.75</c:v>
                </c:pt>
                <c:pt idx="668">
                  <c:v>167</c:v>
                </c:pt>
                <c:pt idx="669">
                  <c:v>167.25</c:v>
                </c:pt>
                <c:pt idx="670">
                  <c:v>167.5</c:v>
                </c:pt>
                <c:pt idx="671">
                  <c:v>167.75</c:v>
                </c:pt>
                <c:pt idx="672">
                  <c:v>168</c:v>
                </c:pt>
                <c:pt idx="673">
                  <c:v>168.25</c:v>
                </c:pt>
                <c:pt idx="674">
                  <c:v>168.5</c:v>
                </c:pt>
                <c:pt idx="675">
                  <c:v>168.75</c:v>
                </c:pt>
                <c:pt idx="676">
                  <c:v>169.01</c:v>
                </c:pt>
                <c:pt idx="677">
                  <c:v>169.26</c:v>
                </c:pt>
                <c:pt idx="678">
                  <c:v>169.51</c:v>
                </c:pt>
                <c:pt idx="679">
                  <c:v>169.76</c:v>
                </c:pt>
                <c:pt idx="680">
                  <c:v>170.01</c:v>
                </c:pt>
                <c:pt idx="681">
                  <c:v>170.27</c:v>
                </c:pt>
                <c:pt idx="682">
                  <c:v>170.52</c:v>
                </c:pt>
                <c:pt idx="683">
                  <c:v>170.77</c:v>
                </c:pt>
                <c:pt idx="684">
                  <c:v>171.02</c:v>
                </c:pt>
                <c:pt idx="685">
                  <c:v>171.27</c:v>
                </c:pt>
                <c:pt idx="686">
                  <c:v>171.52</c:v>
                </c:pt>
                <c:pt idx="687">
                  <c:v>171.77</c:v>
                </c:pt>
                <c:pt idx="688">
                  <c:v>172.02</c:v>
                </c:pt>
                <c:pt idx="689">
                  <c:v>172.27</c:v>
                </c:pt>
                <c:pt idx="690">
                  <c:v>172.52</c:v>
                </c:pt>
                <c:pt idx="691">
                  <c:v>172.77</c:v>
                </c:pt>
                <c:pt idx="692">
                  <c:v>173.02</c:v>
                </c:pt>
                <c:pt idx="693">
                  <c:v>173.27</c:v>
                </c:pt>
                <c:pt idx="694">
                  <c:v>173.52</c:v>
                </c:pt>
                <c:pt idx="695">
                  <c:v>173.77</c:v>
                </c:pt>
                <c:pt idx="696">
                  <c:v>174.02</c:v>
                </c:pt>
                <c:pt idx="697">
                  <c:v>174.27</c:v>
                </c:pt>
                <c:pt idx="698">
                  <c:v>174.5</c:v>
                </c:pt>
                <c:pt idx="699">
                  <c:v>174.78</c:v>
                </c:pt>
                <c:pt idx="700">
                  <c:v>175.03</c:v>
                </c:pt>
                <c:pt idx="701">
                  <c:v>175.28</c:v>
                </c:pt>
                <c:pt idx="702">
                  <c:v>175.53</c:v>
                </c:pt>
                <c:pt idx="703">
                  <c:v>175.78</c:v>
                </c:pt>
                <c:pt idx="704">
                  <c:v>176.03</c:v>
                </c:pt>
                <c:pt idx="705">
                  <c:v>176.28</c:v>
                </c:pt>
                <c:pt idx="706">
                  <c:v>176.53</c:v>
                </c:pt>
                <c:pt idx="707">
                  <c:v>176.78</c:v>
                </c:pt>
                <c:pt idx="708">
                  <c:v>177.03</c:v>
                </c:pt>
                <c:pt idx="709">
                  <c:v>177.28</c:v>
                </c:pt>
                <c:pt idx="710">
                  <c:v>177.53</c:v>
                </c:pt>
                <c:pt idx="711">
                  <c:v>177.78</c:v>
                </c:pt>
                <c:pt idx="712">
                  <c:v>178.03</c:v>
                </c:pt>
                <c:pt idx="713">
                  <c:v>178.28</c:v>
                </c:pt>
                <c:pt idx="714">
                  <c:v>178.53</c:v>
                </c:pt>
                <c:pt idx="715">
                  <c:v>178.78</c:v>
                </c:pt>
                <c:pt idx="716">
                  <c:v>179.04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180.52</c:v>
                </c:pt>
                <c:pt idx="723">
                  <c:v>180.77</c:v>
                </c:pt>
                <c:pt idx="724">
                  <c:v>181.02</c:v>
                </c:pt>
                <c:pt idx="725">
                  <c:v>181.27</c:v>
                </c:pt>
                <c:pt idx="726">
                  <c:v>181.52</c:v>
                </c:pt>
                <c:pt idx="727">
                  <c:v>181.77</c:v>
                </c:pt>
                <c:pt idx="728">
                  <c:v>182.02</c:v>
                </c:pt>
                <c:pt idx="729">
                  <c:v>182.27</c:v>
                </c:pt>
                <c:pt idx="730">
                  <c:v>182.52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184.28</c:v>
                </c:pt>
                <c:pt idx="738">
                  <c:v>184.53</c:v>
                </c:pt>
                <c:pt idx="739">
                  <c:v>184.78</c:v>
                </c:pt>
                <c:pt idx="740">
                  <c:v>185.03</c:v>
                </c:pt>
                <c:pt idx="741">
                  <c:v>185.28</c:v>
                </c:pt>
                <c:pt idx="742">
                  <c:v>185.51</c:v>
                </c:pt>
                <c:pt idx="743">
                  <c:v>185.76</c:v>
                </c:pt>
                <c:pt idx="744">
                  <c:v>186.01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</c:v>
                </c:pt>
                <c:pt idx="749">
                  <c:v>187.25</c:v>
                </c:pt>
                <c:pt idx="750">
                  <c:v>187.5</c:v>
                </c:pt>
                <c:pt idx="751">
                  <c:v>187.75</c:v>
                </c:pt>
                <c:pt idx="752">
                  <c:v>188</c:v>
                </c:pt>
                <c:pt idx="753">
                  <c:v>188.25</c:v>
                </c:pt>
                <c:pt idx="754">
                  <c:v>188.5</c:v>
                </c:pt>
                <c:pt idx="755">
                  <c:v>188.75</c:v>
                </c:pt>
                <c:pt idx="756">
                  <c:v>189</c:v>
                </c:pt>
                <c:pt idx="757">
                  <c:v>189.26</c:v>
                </c:pt>
                <c:pt idx="758">
                  <c:v>189.51</c:v>
                </c:pt>
                <c:pt idx="759">
                  <c:v>189.76</c:v>
                </c:pt>
                <c:pt idx="760">
                  <c:v>190.01</c:v>
                </c:pt>
                <c:pt idx="761">
                  <c:v>190.26</c:v>
                </c:pt>
                <c:pt idx="762">
                  <c:v>190.5</c:v>
                </c:pt>
                <c:pt idx="763">
                  <c:v>190.76</c:v>
                </c:pt>
                <c:pt idx="764">
                  <c:v>191.01</c:v>
                </c:pt>
                <c:pt idx="765">
                  <c:v>191.26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192.76</c:v>
                </c:pt>
                <c:pt idx="772">
                  <c:v>193.01</c:v>
                </c:pt>
                <c:pt idx="773">
                  <c:v>193.26</c:v>
                </c:pt>
                <c:pt idx="774">
                  <c:v>193.51</c:v>
                </c:pt>
                <c:pt idx="775">
                  <c:v>193.76</c:v>
                </c:pt>
                <c:pt idx="776">
                  <c:v>194.01</c:v>
                </c:pt>
                <c:pt idx="777">
                  <c:v>194.26</c:v>
                </c:pt>
                <c:pt idx="778">
                  <c:v>194.51</c:v>
                </c:pt>
                <c:pt idx="779">
                  <c:v>194.76</c:v>
                </c:pt>
                <c:pt idx="780">
                  <c:v>195.01</c:v>
                </c:pt>
                <c:pt idx="781">
                  <c:v>195.26</c:v>
                </c:pt>
                <c:pt idx="782">
                  <c:v>195.51</c:v>
                </c:pt>
                <c:pt idx="783">
                  <c:v>195.76</c:v>
                </c:pt>
                <c:pt idx="784">
                  <c:v>196.01</c:v>
                </c:pt>
                <c:pt idx="785">
                  <c:v>196.26</c:v>
                </c:pt>
                <c:pt idx="786">
                  <c:v>196.51</c:v>
                </c:pt>
                <c:pt idx="787">
                  <c:v>196.76</c:v>
                </c:pt>
                <c:pt idx="788">
                  <c:v>197.01</c:v>
                </c:pt>
                <c:pt idx="789">
                  <c:v>197.26</c:v>
                </c:pt>
                <c:pt idx="790">
                  <c:v>197.51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199.78</c:v>
                </c:pt>
                <c:pt idx="800">
                  <c:v>200.01</c:v>
                </c:pt>
                <c:pt idx="801">
                  <c:v>200.26</c:v>
                </c:pt>
                <c:pt idx="802">
                  <c:v>200.51</c:v>
                </c:pt>
                <c:pt idx="803">
                  <c:v>200.76</c:v>
                </c:pt>
                <c:pt idx="804">
                  <c:v>201.01</c:v>
                </c:pt>
                <c:pt idx="805">
                  <c:v>201.26</c:v>
                </c:pt>
                <c:pt idx="806">
                  <c:v>201.51</c:v>
                </c:pt>
                <c:pt idx="807">
                  <c:v>201.76</c:v>
                </c:pt>
                <c:pt idx="808">
                  <c:v>202.01</c:v>
                </c:pt>
                <c:pt idx="809">
                  <c:v>202.26</c:v>
                </c:pt>
                <c:pt idx="810">
                  <c:v>202.51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204.25</c:v>
                </c:pt>
                <c:pt idx="818">
                  <c:v>204.5</c:v>
                </c:pt>
                <c:pt idx="819">
                  <c:v>204.75</c:v>
                </c:pt>
                <c:pt idx="820">
                  <c:v>205</c:v>
                </c:pt>
                <c:pt idx="821">
                  <c:v>205.25</c:v>
                </c:pt>
                <c:pt idx="822">
                  <c:v>205.5</c:v>
                </c:pt>
                <c:pt idx="823">
                  <c:v>205.75</c:v>
                </c:pt>
                <c:pt idx="824">
                  <c:v>206</c:v>
                </c:pt>
                <c:pt idx="825">
                  <c:v>206.25</c:v>
                </c:pt>
                <c:pt idx="826">
                  <c:v>206.5</c:v>
                </c:pt>
                <c:pt idx="827">
                  <c:v>206.75</c:v>
                </c:pt>
                <c:pt idx="828">
                  <c:v>207</c:v>
                </c:pt>
                <c:pt idx="829">
                  <c:v>207.25</c:v>
                </c:pt>
                <c:pt idx="830">
                  <c:v>207.5</c:v>
                </c:pt>
                <c:pt idx="831">
                  <c:v>207.75</c:v>
                </c:pt>
                <c:pt idx="832">
                  <c:v>208</c:v>
                </c:pt>
                <c:pt idx="833">
                  <c:v>208.25</c:v>
                </c:pt>
                <c:pt idx="834">
                  <c:v>208.5</c:v>
                </c:pt>
                <c:pt idx="835">
                  <c:v>208.75</c:v>
                </c:pt>
                <c:pt idx="836">
                  <c:v>209</c:v>
                </c:pt>
                <c:pt idx="837">
                  <c:v>209.26</c:v>
                </c:pt>
                <c:pt idx="838">
                  <c:v>209.51</c:v>
                </c:pt>
                <c:pt idx="839">
                  <c:v>209.76</c:v>
                </c:pt>
                <c:pt idx="840">
                  <c:v>210.01</c:v>
                </c:pt>
                <c:pt idx="841">
                  <c:v>210.27</c:v>
                </c:pt>
                <c:pt idx="842">
                  <c:v>210.52</c:v>
                </c:pt>
                <c:pt idx="843">
                  <c:v>210.77</c:v>
                </c:pt>
                <c:pt idx="844">
                  <c:v>211.02</c:v>
                </c:pt>
                <c:pt idx="845">
                  <c:v>211.27</c:v>
                </c:pt>
                <c:pt idx="846">
                  <c:v>211.52</c:v>
                </c:pt>
                <c:pt idx="847">
                  <c:v>211.77</c:v>
                </c:pt>
                <c:pt idx="848">
                  <c:v>212.02</c:v>
                </c:pt>
                <c:pt idx="849">
                  <c:v>212.27</c:v>
                </c:pt>
                <c:pt idx="850">
                  <c:v>212.52</c:v>
                </c:pt>
                <c:pt idx="851">
                  <c:v>212.77</c:v>
                </c:pt>
                <c:pt idx="852">
                  <c:v>213.02</c:v>
                </c:pt>
                <c:pt idx="853">
                  <c:v>213.27</c:v>
                </c:pt>
                <c:pt idx="854">
                  <c:v>213.52</c:v>
                </c:pt>
                <c:pt idx="855">
                  <c:v>213.77</c:v>
                </c:pt>
                <c:pt idx="856">
                  <c:v>214.02</c:v>
                </c:pt>
                <c:pt idx="857">
                  <c:v>214.28</c:v>
                </c:pt>
                <c:pt idx="858">
                  <c:v>214.53</c:v>
                </c:pt>
                <c:pt idx="859">
                  <c:v>214.78</c:v>
                </c:pt>
                <c:pt idx="860">
                  <c:v>215.03</c:v>
                </c:pt>
                <c:pt idx="861">
                  <c:v>215.28</c:v>
                </c:pt>
                <c:pt idx="862">
                  <c:v>215.53</c:v>
                </c:pt>
                <c:pt idx="863">
                  <c:v>215.78</c:v>
                </c:pt>
                <c:pt idx="864">
                  <c:v>216.01</c:v>
                </c:pt>
                <c:pt idx="865">
                  <c:v>216.26</c:v>
                </c:pt>
                <c:pt idx="866">
                  <c:v>216.51</c:v>
                </c:pt>
                <c:pt idx="867">
                  <c:v>216.76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218.01</c:v>
                </c:pt>
                <c:pt idx="873">
                  <c:v>218.26</c:v>
                </c:pt>
                <c:pt idx="874">
                  <c:v>218.51</c:v>
                </c:pt>
                <c:pt idx="875">
                  <c:v>218.76</c:v>
                </c:pt>
                <c:pt idx="876">
                  <c:v>219.01</c:v>
                </c:pt>
                <c:pt idx="877">
                  <c:v>219.26</c:v>
                </c:pt>
                <c:pt idx="878">
                  <c:v>219.51</c:v>
                </c:pt>
                <c:pt idx="879">
                  <c:v>219.76</c:v>
                </c:pt>
                <c:pt idx="880">
                  <c:v>220.01</c:v>
                </c:pt>
                <c:pt idx="881">
                  <c:v>220.26</c:v>
                </c:pt>
                <c:pt idx="882">
                  <c:v>220.51</c:v>
                </c:pt>
                <c:pt idx="883">
                  <c:v>220.76</c:v>
                </c:pt>
                <c:pt idx="884">
                  <c:v>221.01</c:v>
                </c:pt>
                <c:pt idx="885">
                  <c:v>221.26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226.25</c:v>
                </c:pt>
                <c:pt idx="906">
                  <c:v>226.5</c:v>
                </c:pt>
                <c:pt idx="907">
                  <c:v>226.75</c:v>
                </c:pt>
                <c:pt idx="908">
                  <c:v>227</c:v>
                </c:pt>
                <c:pt idx="909">
                  <c:v>227.26</c:v>
                </c:pt>
                <c:pt idx="910">
                  <c:v>227.51</c:v>
                </c:pt>
                <c:pt idx="911">
                  <c:v>227.76</c:v>
                </c:pt>
                <c:pt idx="912">
                  <c:v>228.01</c:v>
                </c:pt>
                <c:pt idx="913">
                  <c:v>228.27</c:v>
                </c:pt>
                <c:pt idx="914">
                  <c:v>228.52</c:v>
                </c:pt>
                <c:pt idx="915">
                  <c:v>228.77</c:v>
                </c:pt>
                <c:pt idx="916">
                  <c:v>229.02</c:v>
                </c:pt>
                <c:pt idx="917">
                  <c:v>229.27</c:v>
                </c:pt>
                <c:pt idx="918">
                  <c:v>229.53</c:v>
                </c:pt>
                <c:pt idx="919">
                  <c:v>229.78</c:v>
                </c:pt>
                <c:pt idx="920">
                  <c:v>230.03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</c:v>
                </c:pt>
                <c:pt idx="927">
                  <c:v>231.75</c:v>
                </c:pt>
                <c:pt idx="928">
                  <c:v>232</c:v>
                </c:pt>
                <c:pt idx="929">
                  <c:v>232.26</c:v>
                </c:pt>
                <c:pt idx="930">
                  <c:v>232.51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234.76</c:v>
                </c:pt>
                <c:pt idx="940">
                  <c:v>235.01</c:v>
                </c:pt>
                <c:pt idx="941">
                  <c:v>235.26</c:v>
                </c:pt>
                <c:pt idx="942">
                  <c:v>235.51</c:v>
                </c:pt>
                <c:pt idx="943">
                  <c:v>235.76</c:v>
                </c:pt>
                <c:pt idx="944">
                  <c:v>236.01</c:v>
                </c:pt>
                <c:pt idx="945">
                  <c:v>236.26</c:v>
                </c:pt>
                <c:pt idx="946">
                  <c:v>236.51</c:v>
                </c:pt>
                <c:pt idx="947">
                  <c:v>236.76</c:v>
                </c:pt>
                <c:pt idx="948">
                  <c:v>237.01</c:v>
                </c:pt>
                <c:pt idx="949">
                  <c:v>237.27</c:v>
                </c:pt>
                <c:pt idx="950">
                  <c:v>237.52</c:v>
                </c:pt>
                <c:pt idx="951">
                  <c:v>237.77</c:v>
                </c:pt>
                <c:pt idx="952">
                  <c:v>238.02</c:v>
                </c:pt>
                <c:pt idx="953">
                  <c:v>238.27</c:v>
                </c:pt>
                <c:pt idx="954">
                  <c:v>238.52</c:v>
                </c:pt>
                <c:pt idx="955">
                  <c:v>238.77</c:v>
                </c:pt>
                <c:pt idx="956">
                  <c:v>239.02</c:v>
                </c:pt>
                <c:pt idx="957">
                  <c:v>239.25</c:v>
                </c:pt>
                <c:pt idx="958">
                  <c:v>239.5</c:v>
                </c:pt>
                <c:pt idx="959">
                  <c:v>239.75</c:v>
                </c:pt>
                <c:pt idx="960">
                  <c:v>240.03</c:v>
                </c:pt>
                <c:pt idx="961">
                  <c:v>240.25</c:v>
                </c:pt>
                <c:pt idx="962">
                  <c:v>240.5</c:v>
                </c:pt>
                <c:pt idx="963">
                  <c:v>240.75</c:v>
                </c:pt>
                <c:pt idx="964">
                  <c:v>241</c:v>
                </c:pt>
                <c:pt idx="965">
                  <c:v>241.25</c:v>
                </c:pt>
                <c:pt idx="966">
                  <c:v>241.5</c:v>
                </c:pt>
                <c:pt idx="967">
                  <c:v>241.75</c:v>
                </c:pt>
                <c:pt idx="968">
                  <c:v>242</c:v>
                </c:pt>
                <c:pt idx="969">
                  <c:v>242.26</c:v>
                </c:pt>
                <c:pt idx="970">
                  <c:v>242.51</c:v>
                </c:pt>
                <c:pt idx="971">
                  <c:v>242.76</c:v>
                </c:pt>
                <c:pt idx="972">
                  <c:v>243.01</c:v>
                </c:pt>
                <c:pt idx="973">
                  <c:v>243.26</c:v>
                </c:pt>
                <c:pt idx="974">
                  <c:v>243.51</c:v>
                </c:pt>
                <c:pt idx="975">
                  <c:v>243.76</c:v>
                </c:pt>
                <c:pt idx="976">
                  <c:v>244.01</c:v>
                </c:pt>
                <c:pt idx="977">
                  <c:v>244.26</c:v>
                </c:pt>
                <c:pt idx="978">
                  <c:v>244.51</c:v>
                </c:pt>
                <c:pt idx="979">
                  <c:v>244.76</c:v>
                </c:pt>
                <c:pt idx="980">
                  <c:v>245.01</c:v>
                </c:pt>
                <c:pt idx="981">
                  <c:v>245.26</c:v>
                </c:pt>
                <c:pt idx="982">
                  <c:v>245.51</c:v>
                </c:pt>
                <c:pt idx="983">
                  <c:v>245.76</c:v>
                </c:pt>
                <c:pt idx="984">
                  <c:v>246.02</c:v>
                </c:pt>
                <c:pt idx="985">
                  <c:v>246.27</c:v>
                </c:pt>
                <c:pt idx="986">
                  <c:v>246.52</c:v>
                </c:pt>
                <c:pt idx="987">
                  <c:v>246.77</c:v>
                </c:pt>
                <c:pt idx="988">
                  <c:v>247.02</c:v>
                </c:pt>
                <c:pt idx="989">
                  <c:v>247.28</c:v>
                </c:pt>
                <c:pt idx="990">
                  <c:v>247.53</c:v>
                </c:pt>
                <c:pt idx="991">
                  <c:v>247.78</c:v>
                </c:pt>
                <c:pt idx="992">
                  <c:v>248.03</c:v>
                </c:pt>
                <c:pt idx="993">
                  <c:v>248.28</c:v>
                </c:pt>
                <c:pt idx="994">
                  <c:v>248.53</c:v>
                </c:pt>
                <c:pt idx="995">
                  <c:v>248.75</c:v>
                </c:pt>
                <c:pt idx="996">
                  <c:v>249</c:v>
                </c:pt>
                <c:pt idx="997">
                  <c:v>249.25</c:v>
                </c:pt>
                <c:pt idx="998">
                  <c:v>249.5</c:v>
                </c:pt>
                <c:pt idx="999">
                  <c:v>249.75</c:v>
                </c:pt>
                <c:pt idx="1000">
                  <c:v>250</c:v>
                </c:pt>
                <c:pt idx="1001">
                  <c:v>250.25</c:v>
                </c:pt>
                <c:pt idx="1002">
                  <c:v>250.5</c:v>
                </c:pt>
                <c:pt idx="1003">
                  <c:v>250.75</c:v>
                </c:pt>
                <c:pt idx="1004">
                  <c:v>251</c:v>
                </c:pt>
                <c:pt idx="1005">
                  <c:v>251.25</c:v>
                </c:pt>
                <c:pt idx="1006">
                  <c:v>251.51</c:v>
                </c:pt>
                <c:pt idx="1007">
                  <c:v>251.76</c:v>
                </c:pt>
                <c:pt idx="1008">
                  <c:v>252.01</c:v>
                </c:pt>
                <c:pt idx="1009">
                  <c:v>252.26</c:v>
                </c:pt>
                <c:pt idx="1010">
                  <c:v>252.51</c:v>
                </c:pt>
                <c:pt idx="1011">
                  <c:v>252.76</c:v>
                </c:pt>
                <c:pt idx="1012">
                  <c:v>253.01</c:v>
                </c:pt>
                <c:pt idx="1013">
                  <c:v>253.26</c:v>
                </c:pt>
                <c:pt idx="1014">
                  <c:v>253.51</c:v>
                </c:pt>
                <c:pt idx="1015">
                  <c:v>253.78</c:v>
                </c:pt>
                <c:pt idx="1016">
                  <c:v>254.03</c:v>
                </c:pt>
                <c:pt idx="1017">
                  <c:v>254.28</c:v>
                </c:pt>
                <c:pt idx="1018">
                  <c:v>254.53</c:v>
                </c:pt>
                <c:pt idx="1019">
                  <c:v>254.78</c:v>
                </c:pt>
                <c:pt idx="1020">
                  <c:v>255.03</c:v>
                </c:pt>
                <c:pt idx="1021">
                  <c:v>255.28</c:v>
                </c:pt>
                <c:pt idx="1022">
                  <c:v>255.53</c:v>
                </c:pt>
                <c:pt idx="1023">
                  <c:v>255.78</c:v>
                </c:pt>
                <c:pt idx="1024">
                  <c:v>256.02999999999997</c:v>
                </c:pt>
                <c:pt idx="1025">
                  <c:v>256.27999999999997</c:v>
                </c:pt>
                <c:pt idx="1026">
                  <c:v>256.5</c:v>
                </c:pt>
                <c:pt idx="1027">
                  <c:v>256.75</c:v>
                </c:pt>
                <c:pt idx="1028">
                  <c:v>257</c:v>
                </c:pt>
                <c:pt idx="1029">
                  <c:v>257.25</c:v>
                </c:pt>
                <c:pt idx="1030">
                  <c:v>257.5</c:v>
                </c:pt>
                <c:pt idx="1031">
                  <c:v>257.75</c:v>
                </c:pt>
                <c:pt idx="1032">
                  <c:v>258.01</c:v>
                </c:pt>
                <c:pt idx="1033">
                  <c:v>258.26</c:v>
                </c:pt>
                <c:pt idx="1034">
                  <c:v>258.51</c:v>
                </c:pt>
                <c:pt idx="1035">
                  <c:v>258.76</c:v>
                </c:pt>
                <c:pt idx="1036">
                  <c:v>259.01</c:v>
                </c:pt>
                <c:pt idx="1037">
                  <c:v>259.26</c:v>
                </c:pt>
                <c:pt idx="1038">
                  <c:v>259.51</c:v>
                </c:pt>
                <c:pt idx="1039">
                  <c:v>259.76</c:v>
                </c:pt>
                <c:pt idx="1040">
                  <c:v>260.01</c:v>
                </c:pt>
                <c:pt idx="1041">
                  <c:v>260.27</c:v>
                </c:pt>
                <c:pt idx="1042">
                  <c:v>260.52</c:v>
                </c:pt>
                <c:pt idx="1043">
                  <c:v>260.77</c:v>
                </c:pt>
                <c:pt idx="1044">
                  <c:v>261.02</c:v>
                </c:pt>
                <c:pt idx="1045">
                  <c:v>261.27</c:v>
                </c:pt>
                <c:pt idx="1046">
                  <c:v>261.52</c:v>
                </c:pt>
                <c:pt idx="1047">
                  <c:v>261.77</c:v>
                </c:pt>
                <c:pt idx="1048">
                  <c:v>262.02</c:v>
                </c:pt>
                <c:pt idx="1049">
                  <c:v>262.27</c:v>
                </c:pt>
                <c:pt idx="1050">
                  <c:v>262.52</c:v>
                </c:pt>
                <c:pt idx="1051">
                  <c:v>262.77</c:v>
                </c:pt>
                <c:pt idx="1052">
                  <c:v>263.02</c:v>
                </c:pt>
                <c:pt idx="1053">
                  <c:v>263.27</c:v>
                </c:pt>
                <c:pt idx="1054">
                  <c:v>263.52</c:v>
                </c:pt>
                <c:pt idx="1055">
                  <c:v>263.77999999999997</c:v>
                </c:pt>
                <c:pt idx="1056">
                  <c:v>264.02999999999997</c:v>
                </c:pt>
                <c:pt idx="1057">
                  <c:v>264.27999999999997</c:v>
                </c:pt>
                <c:pt idx="1058">
                  <c:v>264.52999999999997</c:v>
                </c:pt>
                <c:pt idx="1059">
                  <c:v>264.77999999999997</c:v>
                </c:pt>
                <c:pt idx="1060">
                  <c:v>265</c:v>
                </c:pt>
                <c:pt idx="1061">
                  <c:v>265.25</c:v>
                </c:pt>
                <c:pt idx="1062">
                  <c:v>265.5</c:v>
                </c:pt>
                <c:pt idx="1063">
                  <c:v>265.75</c:v>
                </c:pt>
                <c:pt idx="1064">
                  <c:v>266</c:v>
                </c:pt>
                <c:pt idx="1065">
                  <c:v>266.25</c:v>
                </c:pt>
                <c:pt idx="1066">
                  <c:v>266.51</c:v>
                </c:pt>
                <c:pt idx="1067">
                  <c:v>266.76</c:v>
                </c:pt>
                <c:pt idx="1068">
                  <c:v>267.01</c:v>
                </c:pt>
                <c:pt idx="1069">
                  <c:v>267.26</c:v>
                </c:pt>
                <c:pt idx="1070">
                  <c:v>267.51</c:v>
                </c:pt>
                <c:pt idx="1071">
                  <c:v>267.76</c:v>
                </c:pt>
                <c:pt idx="1072">
                  <c:v>268.01</c:v>
                </c:pt>
                <c:pt idx="1073">
                  <c:v>268.26</c:v>
                </c:pt>
                <c:pt idx="1074">
                  <c:v>268.51</c:v>
                </c:pt>
                <c:pt idx="1075">
                  <c:v>268.76</c:v>
                </c:pt>
                <c:pt idx="1076">
                  <c:v>269.01</c:v>
                </c:pt>
                <c:pt idx="1077">
                  <c:v>269.26</c:v>
                </c:pt>
                <c:pt idx="1078">
                  <c:v>269.51</c:v>
                </c:pt>
                <c:pt idx="1079">
                  <c:v>269.76</c:v>
                </c:pt>
                <c:pt idx="1080">
                  <c:v>270.01</c:v>
                </c:pt>
                <c:pt idx="1081">
                  <c:v>270.26</c:v>
                </c:pt>
                <c:pt idx="1082">
                  <c:v>270.51</c:v>
                </c:pt>
                <c:pt idx="1083">
                  <c:v>270.76</c:v>
                </c:pt>
                <c:pt idx="1084">
                  <c:v>271.01</c:v>
                </c:pt>
                <c:pt idx="1085">
                  <c:v>271.26</c:v>
                </c:pt>
                <c:pt idx="1086">
                  <c:v>271.52</c:v>
                </c:pt>
                <c:pt idx="1087">
                  <c:v>271.77</c:v>
                </c:pt>
                <c:pt idx="1088">
                  <c:v>272.02</c:v>
                </c:pt>
                <c:pt idx="1089">
                  <c:v>272.27</c:v>
                </c:pt>
                <c:pt idx="1090">
                  <c:v>272.52999999999997</c:v>
                </c:pt>
                <c:pt idx="1091">
                  <c:v>272.77999999999997</c:v>
                </c:pt>
                <c:pt idx="1092">
                  <c:v>273.02999999999997</c:v>
                </c:pt>
                <c:pt idx="1093">
                  <c:v>273.27999999999997</c:v>
                </c:pt>
                <c:pt idx="1094">
                  <c:v>273.52999999999997</c:v>
                </c:pt>
                <c:pt idx="1095">
                  <c:v>273.77999999999997</c:v>
                </c:pt>
                <c:pt idx="1096">
                  <c:v>274.02999999999997</c:v>
                </c:pt>
                <c:pt idx="1097">
                  <c:v>274.27999999999997</c:v>
                </c:pt>
                <c:pt idx="1098">
                  <c:v>274.52999999999997</c:v>
                </c:pt>
                <c:pt idx="1099">
                  <c:v>274.77999999999997</c:v>
                </c:pt>
                <c:pt idx="1100">
                  <c:v>275.02999999999997</c:v>
                </c:pt>
                <c:pt idx="1101">
                  <c:v>275.27999999999997</c:v>
                </c:pt>
                <c:pt idx="1102">
                  <c:v>275.51</c:v>
                </c:pt>
                <c:pt idx="1103">
                  <c:v>275.76</c:v>
                </c:pt>
                <c:pt idx="1104">
                  <c:v>276.01</c:v>
                </c:pt>
                <c:pt idx="1105">
                  <c:v>276.26</c:v>
                </c:pt>
                <c:pt idx="1106">
                  <c:v>276.51</c:v>
                </c:pt>
                <c:pt idx="1107">
                  <c:v>276.77</c:v>
                </c:pt>
                <c:pt idx="1108">
                  <c:v>277.02</c:v>
                </c:pt>
                <c:pt idx="1109">
                  <c:v>277.27</c:v>
                </c:pt>
                <c:pt idx="1110">
                  <c:v>277.52</c:v>
                </c:pt>
                <c:pt idx="1111">
                  <c:v>277.77</c:v>
                </c:pt>
                <c:pt idx="1112">
                  <c:v>278.02</c:v>
                </c:pt>
                <c:pt idx="1113">
                  <c:v>278.27</c:v>
                </c:pt>
                <c:pt idx="1114">
                  <c:v>278.52</c:v>
                </c:pt>
                <c:pt idx="1115">
                  <c:v>278.77</c:v>
                </c:pt>
                <c:pt idx="1116">
                  <c:v>279.02</c:v>
                </c:pt>
                <c:pt idx="1117">
                  <c:v>279.27</c:v>
                </c:pt>
                <c:pt idx="1118">
                  <c:v>279.52</c:v>
                </c:pt>
                <c:pt idx="1119">
                  <c:v>279.77</c:v>
                </c:pt>
                <c:pt idx="1120">
                  <c:v>280.02999999999997</c:v>
                </c:pt>
                <c:pt idx="1121">
                  <c:v>280.27999999999997</c:v>
                </c:pt>
                <c:pt idx="1122">
                  <c:v>280.52999999999997</c:v>
                </c:pt>
                <c:pt idx="1123">
                  <c:v>280.77999999999997</c:v>
                </c:pt>
                <c:pt idx="1124">
                  <c:v>281.02999999999997</c:v>
                </c:pt>
                <c:pt idx="1125">
                  <c:v>281.27999999999997</c:v>
                </c:pt>
                <c:pt idx="1126">
                  <c:v>281.52999999999997</c:v>
                </c:pt>
                <c:pt idx="1127">
                  <c:v>281.75</c:v>
                </c:pt>
                <c:pt idx="1128">
                  <c:v>282</c:v>
                </c:pt>
                <c:pt idx="1129">
                  <c:v>282.25</c:v>
                </c:pt>
                <c:pt idx="1130">
                  <c:v>282.5</c:v>
                </c:pt>
                <c:pt idx="1131">
                  <c:v>282.76</c:v>
                </c:pt>
                <c:pt idx="1132">
                  <c:v>283.01</c:v>
                </c:pt>
                <c:pt idx="1133">
                  <c:v>283.26</c:v>
                </c:pt>
                <c:pt idx="1134">
                  <c:v>283.51</c:v>
                </c:pt>
                <c:pt idx="1135">
                  <c:v>283.76</c:v>
                </c:pt>
                <c:pt idx="1136">
                  <c:v>284.01</c:v>
                </c:pt>
                <c:pt idx="1137">
                  <c:v>284.26</c:v>
                </c:pt>
                <c:pt idx="1138">
                  <c:v>284.51</c:v>
                </c:pt>
                <c:pt idx="1139">
                  <c:v>284.76</c:v>
                </c:pt>
                <c:pt idx="1140">
                  <c:v>285.01</c:v>
                </c:pt>
                <c:pt idx="1141">
                  <c:v>285.26</c:v>
                </c:pt>
                <c:pt idx="1142">
                  <c:v>285.51</c:v>
                </c:pt>
                <c:pt idx="1143">
                  <c:v>285.76</c:v>
                </c:pt>
                <c:pt idx="1144">
                  <c:v>286.01</c:v>
                </c:pt>
                <c:pt idx="1145">
                  <c:v>286.26</c:v>
                </c:pt>
                <c:pt idx="1146">
                  <c:v>286.52</c:v>
                </c:pt>
                <c:pt idx="1147">
                  <c:v>286.77999999999997</c:v>
                </c:pt>
                <c:pt idx="1148">
                  <c:v>287.02999999999997</c:v>
                </c:pt>
                <c:pt idx="1149">
                  <c:v>287.27999999999997</c:v>
                </c:pt>
                <c:pt idx="1150">
                  <c:v>287.52999999999997</c:v>
                </c:pt>
                <c:pt idx="1151">
                  <c:v>287.77999999999997</c:v>
                </c:pt>
                <c:pt idx="1152">
                  <c:v>288.02999999999997</c:v>
                </c:pt>
                <c:pt idx="1153">
                  <c:v>288.27999999999997</c:v>
                </c:pt>
                <c:pt idx="1154">
                  <c:v>288.52999999999997</c:v>
                </c:pt>
                <c:pt idx="1155">
                  <c:v>288.77999999999997</c:v>
                </c:pt>
                <c:pt idx="1156">
                  <c:v>289.02999999999997</c:v>
                </c:pt>
                <c:pt idx="1157">
                  <c:v>289.27999999999997</c:v>
                </c:pt>
                <c:pt idx="1158">
                  <c:v>289.52999999999997</c:v>
                </c:pt>
                <c:pt idx="1159">
                  <c:v>289.77999999999997</c:v>
                </c:pt>
                <c:pt idx="1160">
                  <c:v>290.02999999999997</c:v>
                </c:pt>
                <c:pt idx="1161">
                  <c:v>290.27999999999997</c:v>
                </c:pt>
                <c:pt idx="1162">
                  <c:v>290.52999999999997</c:v>
                </c:pt>
                <c:pt idx="1163">
                  <c:v>290.77999999999997</c:v>
                </c:pt>
                <c:pt idx="1164">
                  <c:v>291.02999999999997</c:v>
                </c:pt>
                <c:pt idx="1165">
                  <c:v>291.27999999999997</c:v>
                </c:pt>
                <c:pt idx="1166">
                  <c:v>291.52999999999997</c:v>
                </c:pt>
                <c:pt idx="1167">
                  <c:v>291.76</c:v>
                </c:pt>
                <c:pt idx="1168">
                  <c:v>292.01</c:v>
                </c:pt>
                <c:pt idx="1169">
                  <c:v>292.26</c:v>
                </c:pt>
                <c:pt idx="1170">
                  <c:v>292.51</c:v>
                </c:pt>
                <c:pt idx="1171">
                  <c:v>292.76</c:v>
                </c:pt>
                <c:pt idx="1172">
                  <c:v>293.01</c:v>
                </c:pt>
                <c:pt idx="1173">
                  <c:v>293.26</c:v>
                </c:pt>
                <c:pt idx="1174">
                  <c:v>293.51</c:v>
                </c:pt>
                <c:pt idx="1175">
                  <c:v>293.76</c:v>
                </c:pt>
                <c:pt idx="1176">
                  <c:v>294.01</c:v>
                </c:pt>
                <c:pt idx="1177">
                  <c:v>294.26</c:v>
                </c:pt>
                <c:pt idx="1178">
                  <c:v>294.51</c:v>
                </c:pt>
                <c:pt idx="1179">
                  <c:v>294.76</c:v>
                </c:pt>
                <c:pt idx="1180">
                  <c:v>295.01</c:v>
                </c:pt>
                <c:pt idx="1181">
                  <c:v>295.26</c:v>
                </c:pt>
                <c:pt idx="1182">
                  <c:v>295.51</c:v>
                </c:pt>
                <c:pt idx="1183">
                  <c:v>295.77</c:v>
                </c:pt>
                <c:pt idx="1184">
                  <c:v>296.02</c:v>
                </c:pt>
                <c:pt idx="1185">
                  <c:v>296.27</c:v>
                </c:pt>
                <c:pt idx="1186">
                  <c:v>296.52</c:v>
                </c:pt>
                <c:pt idx="1187">
                  <c:v>296.77</c:v>
                </c:pt>
                <c:pt idx="1188">
                  <c:v>297.02</c:v>
                </c:pt>
                <c:pt idx="1189">
                  <c:v>297.27</c:v>
                </c:pt>
                <c:pt idx="1190">
                  <c:v>297.52</c:v>
                </c:pt>
                <c:pt idx="1191">
                  <c:v>297.77</c:v>
                </c:pt>
                <c:pt idx="1192">
                  <c:v>298.02</c:v>
                </c:pt>
                <c:pt idx="1193">
                  <c:v>298.27</c:v>
                </c:pt>
                <c:pt idx="1194">
                  <c:v>298.52</c:v>
                </c:pt>
                <c:pt idx="1195">
                  <c:v>298.77</c:v>
                </c:pt>
                <c:pt idx="1196">
                  <c:v>299.02</c:v>
                </c:pt>
                <c:pt idx="1197">
                  <c:v>299.27</c:v>
                </c:pt>
                <c:pt idx="1198">
                  <c:v>299.52</c:v>
                </c:pt>
                <c:pt idx="1199">
                  <c:v>299.77</c:v>
                </c:pt>
                <c:pt idx="1200">
                  <c:v>300.02</c:v>
                </c:pt>
                <c:pt idx="1201">
                  <c:v>300.25</c:v>
                </c:pt>
                <c:pt idx="1202">
                  <c:v>300.5</c:v>
                </c:pt>
                <c:pt idx="1203">
                  <c:v>300.75</c:v>
                </c:pt>
                <c:pt idx="1204">
                  <c:v>301</c:v>
                </c:pt>
                <c:pt idx="1205">
                  <c:v>301.25</c:v>
                </c:pt>
                <c:pt idx="1206">
                  <c:v>301.5</c:v>
                </c:pt>
                <c:pt idx="1207">
                  <c:v>301.76</c:v>
                </c:pt>
                <c:pt idx="1208">
                  <c:v>302.01</c:v>
                </c:pt>
                <c:pt idx="1209">
                  <c:v>302.26</c:v>
                </c:pt>
                <c:pt idx="1210">
                  <c:v>302.51</c:v>
                </c:pt>
                <c:pt idx="1211">
                  <c:v>302.76</c:v>
                </c:pt>
                <c:pt idx="1212">
                  <c:v>303.01</c:v>
                </c:pt>
                <c:pt idx="1213">
                  <c:v>303.26</c:v>
                </c:pt>
                <c:pt idx="1214">
                  <c:v>303.51</c:v>
                </c:pt>
                <c:pt idx="1215">
                  <c:v>303.76</c:v>
                </c:pt>
                <c:pt idx="1216">
                  <c:v>304.01</c:v>
                </c:pt>
                <c:pt idx="1217">
                  <c:v>304.26</c:v>
                </c:pt>
                <c:pt idx="1218">
                  <c:v>304.51</c:v>
                </c:pt>
                <c:pt idx="1219">
                  <c:v>304.76</c:v>
                </c:pt>
                <c:pt idx="1220">
                  <c:v>305.01</c:v>
                </c:pt>
                <c:pt idx="1221">
                  <c:v>305.26</c:v>
                </c:pt>
                <c:pt idx="1222">
                  <c:v>305.51</c:v>
                </c:pt>
                <c:pt idx="1223">
                  <c:v>305.76</c:v>
                </c:pt>
                <c:pt idx="1224">
                  <c:v>306.01</c:v>
                </c:pt>
                <c:pt idx="1225">
                  <c:v>306.26</c:v>
                </c:pt>
                <c:pt idx="1226">
                  <c:v>306.51</c:v>
                </c:pt>
                <c:pt idx="1227">
                  <c:v>306.77</c:v>
                </c:pt>
                <c:pt idx="1228">
                  <c:v>307.02</c:v>
                </c:pt>
                <c:pt idx="1229">
                  <c:v>307.27</c:v>
                </c:pt>
                <c:pt idx="1230">
                  <c:v>307.52</c:v>
                </c:pt>
                <c:pt idx="1231">
                  <c:v>307.77</c:v>
                </c:pt>
                <c:pt idx="1232">
                  <c:v>308.02</c:v>
                </c:pt>
                <c:pt idx="1233">
                  <c:v>308.27</c:v>
                </c:pt>
                <c:pt idx="1234">
                  <c:v>308.52</c:v>
                </c:pt>
                <c:pt idx="1235">
                  <c:v>308.77</c:v>
                </c:pt>
                <c:pt idx="1236">
                  <c:v>309.02</c:v>
                </c:pt>
                <c:pt idx="1237">
                  <c:v>309.27</c:v>
                </c:pt>
                <c:pt idx="1238">
                  <c:v>309.52</c:v>
                </c:pt>
                <c:pt idx="1239">
                  <c:v>309.77</c:v>
                </c:pt>
                <c:pt idx="1240">
                  <c:v>310.02</c:v>
                </c:pt>
                <c:pt idx="1241">
                  <c:v>310.27</c:v>
                </c:pt>
                <c:pt idx="1242">
                  <c:v>310.52</c:v>
                </c:pt>
                <c:pt idx="1243">
                  <c:v>310.77</c:v>
                </c:pt>
                <c:pt idx="1244">
                  <c:v>311.02</c:v>
                </c:pt>
                <c:pt idx="1245">
                  <c:v>311.27</c:v>
                </c:pt>
                <c:pt idx="1246">
                  <c:v>311.52</c:v>
                </c:pt>
                <c:pt idx="1247">
                  <c:v>311.77</c:v>
                </c:pt>
                <c:pt idx="1248">
                  <c:v>312.02</c:v>
                </c:pt>
                <c:pt idx="1249">
                  <c:v>312.27</c:v>
                </c:pt>
                <c:pt idx="1250">
                  <c:v>312.52</c:v>
                </c:pt>
                <c:pt idx="1251">
                  <c:v>312.77999999999997</c:v>
                </c:pt>
                <c:pt idx="1252">
                  <c:v>313.02999999999997</c:v>
                </c:pt>
                <c:pt idx="1253">
                  <c:v>313.27999999999997</c:v>
                </c:pt>
                <c:pt idx="1254">
                  <c:v>313.51</c:v>
                </c:pt>
                <c:pt idx="1255">
                  <c:v>313.76</c:v>
                </c:pt>
                <c:pt idx="1256">
                  <c:v>314.01</c:v>
                </c:pt>
                <c:pt idx="1257">
                  <c:v>314.26</c:v>
                </c:pt>
                <c:pt idx="1258">
                  <c:v>314.51</c:v>
                </c:pt>
                <c:pt idx="1259">
                  <c:v>314.76</c:v>
                </c:pt>
                <c:pt idx="1260">
                  <c:v>315.01</c:v>
                </c:pt>
                <c:pt idx="1261">
                  <c:v>315.26</c:v>
                </c:pt>
                <c:pt idx="1262">
                  <c:v>315.51</c:v>
                </c:pt>
                <c:pt idx="1263">
                  <c:v>315.76</c:v>
                </c:pt>
                <c:pt idx="1264">
                  <c:v>316.01</c:v>
                </c:pt>
                <c:pt idx="1265">
                  <c:v>316.26</c:v>
                </c:pt>
                <c:pt idx="1266">
                  <c:v>316.51</c:v>
                </c:pt>
                <c:pt idx="1267">
                  <c:v>316.76</c:v>
                </c:pt>
                <c:pt idx="1268">
                  <c:v>317.02</c:v>
                </c:pt>
                <c:pt idx="1269">
                  <c:v>317.26</c:v>
                </c:pt>
                <c:pt idx="1270">
                  <c:v>317.51</c:v>
                </c:pt>
                <c:pt idx="1271">
                  <c:v>317.76</c:v>
                </c:pt>
                <c:pt idx="1272">
                  <c:v>318.01</c:v>
                </c:pt>
                <c:pt idx="1273">
                  <c:v>318.26</c:v>
                </c:pt>
                <c:pt idx="1274">
                  <c:v>318.52</c:v>
                </c:pt>
                <c:pt idx="1275">
                  <c:v>318.77</c:v>
                </c:pt>
                <c:pt idx="1276">
                  <c:v>319.02</c:v>
                </c:pt>
                <c:pt idx="1277">
                  <c:v>319.27</c:v>
                </c:pt>
                <c:pt idx="1278">
                  <c:v>319.52</c:v>
                </c:pt>
                <c:pt idx="1279">
                  <c:v>319.77</c:v>
                </c:pt>
                <c:pt idx="1280">
                  <c:v>320.02</c:v>
                </c:pt>
                <c:pt idx="1281">
                  <c:v>320.27</c:v>
                </c:pt>
                <c:pt idx="1282">
                  <c:v>320.5</c:v>
                </c:pt>
                <c:pt idx="1283">
                  <c:v>320.75</c:v>
                </c:pt>
                <c:pt idx="1284">
                  <c:v>321</c:v>
                </c:pt>
                <c:pt idx="1285">
                  <c:v>321.25</c:v>
                </c:pt>
                <c:pt idx="1286">
                  <c:v>321.5</c:v>
                </c:pt>
                <c:pt idx="1287">
                  <c:v>321.75</c:v>
                </c:pt>
                <c:pt idx="1288">
                  <c:v>322</c:v>
                </c:pt>
                <c:pt idx="1289">
                  <c:v>322.25</c:v>
                </c:pt>
                <c:pt idx="1290">
                  <c:v>322.5</c:v>
                </c:pt>
                <c:pt idx="1291">
                  <c:v>322.75</c:v>
                </c:pt>
                <c:pt idx="1292">
                  <c:v>323</c:v>
                </c:pt>
                <c:pt idx="1293">
                  <c:v>323.25</c:v>
                </c:pt>
                <c:pt idx="1294">
                  <c:v>323.52</c:v>
                </c:pt>
                <c:pt idx="1295">
                  <c:v>323.77</c:v>
                </c:pt>
                <c:pt idx="1296">
                  <c:v>324.02</c:v>
                </c:pt>
                <c:pt idx="1297">
                  <c:v>324.27</c:v>
                </c:pt>
                <c:pt idx="1298">
                  <c:v>324.52</c:v>
                </c:pt>
                <c:pt idx="1299">
                  <c:v>324.75</c:v>
                </c:pt>
                <c:pt idx="1300">
                  <c:v>325</c:v>
                </c:pt>
                <c:pt idx="1301">
                  <c:v>325.25</c:v>
                </c:pt>
                <c:pt idx="1302">
                  <c:v>325.5</c:v>
                </c:pt>
                <c:pt idx="1303">
                  <c:v>325.75</c:v>
                </c:pt>
                <c:pt idx="1304">
                  <c:v>326</c:v>
                </c:pt>
                <c:pt idx="1305">
                  <c:v>326.25</c:v>
                </c:pt>
                <c:pt idx="1306">
                  <c:v>326.5</c:v>
                </c:pt>
                <c:pt idx="1307">
                  <c:v>326.75</c:v>
                </c:pt>
                <c:pt idx="1308">
                  <c:v>327</c:v>
                </c:pt>
                <c:pt idx="1309">
                  <c:v>327.25</c:v>
                </c:pt>
                <c:pt idx="1310">
                  <c:v>327.5</c:v>
                </c:pt>
                <c:pt idx="1311">
                  <c:v>327.75</c:v>
                </c:pt>
                <c:pt idx="1312">
                  <c:v>328</c:v>
                </c:pt>
                <c:pt idx="1313">
                  <c:v>328.25</c:v>
                </c:pt>
                <c:pt idx="1314">
                  <c:v>328.52</c:v>
                </c:pt>
                <c:pt idx="1315">
                  <c:v>328.77</c:v>
                </c:pt>
                <c:pt idx="1316">
                  <c:v>329.01</c:v>
                </c:pt>
                <c:pt idx="1317">
                  <c:v>329.26</c:v>
                </c:pt>
                <c:pt idx="1318">
                  <c:v>329.51</c:v>
                </c:pt>
                <c:pt idx="1319">
                  <c:v>329.76</c:v>
                </c:pt>
                <c:pt idx="1320">
                  <c:v>330.01</c:v>
                </c:pt>
                <c:pt idx="1321">
                  <c:v>330.26</c:v>
                </c:pt>
                <c:pt idx="1322">
                  <c:v>330.51</c:v>
                </c:pt>
                <c:pt idx="1323">
                  <c:v>330.76</c:v>
                </c:pt>
                <c:pt idx="1324">
                  <c:v>331.01</c:v>
                </c:pt>
                <c:pt idx="1325">
                  <c:v>331.26</c:v>
                </c:pt>
                <c:pt idx="1326">
                  <c:v>331.51</c:v>
                </c:pt>
                <c:pt idx="1327">
                  <c:v>331.76</c:v>
                </c:pt>
                <c:pt idx="1328">
                  <c:v>332.01</c:v>
                </c:pt>
                <c:pt idx="1329">
                  <c:v>332.26</c:v>
                </c:pt>
                <c:pt idx="1330">
                  <c:v>332.51</c:v>
                </c:pt>
                <c:pt idx="1331">
                  <c:v>332.76</c:v>
                </c:pt>
                <c:pt idx="1332">
                  <c:v>333.01</c:v>
                </c:pt>
                <c:pt idx="1333">
                  <c:v>333.26</c:v>
                </c:pt>
                <c:pt idx="1334">
                  <c:v>333.51</c:v>
                </c:pt>
                <c:pt idx="1335">
                  <c:v>333.76</c:v>
                </c:pt>
                <c:pt idx="1336">
                  <c:v>334.01</c:v>
                </c:pt>
                <c:pt idx="1337">
                  <c:v>334.26</c:v>
                </c:pt>
                <c:pt idx="1338">
                  <c:v>334.52</c:v>
                </c:pt>
                <c:pt idx="1339">
                  <c:v>334.77</c:v>
                </c:pt>
                <c:pt idx="1340">
                  <c:v>335.02</c:v>
                </c:pt>
                <c:pt idx="1341">
                  <c:v>335.27</c:v>
                </c:pt>
                <c:pt idx="1342">
                  <c:v>335.52</c:v>
                </c:pt>
                <c:pt idx="1343">
                  <c:v>335.77</c:v>
                </c:pt>
                <c:pt idx="1344">
                  <c:v>336.02</c:v>
                </c:pt>
                <c:pt idx="1345">
                  <c:v>336.27</c:v>
                </c:pt>
                <c:pt idx="1346">
                  <c:v>336.52</c:v>
                </c:pt>
                <c:pt idx="1347">
                  <c:v>336.77</c:v>
                </c:pt>
                <c:pt idx="1348">
                  <c:v>337.02</c:v>
                </c:pt>
                <c:pt idx="1349">
                  <c:v>337.27</c:v>
                </c:pt>
                <c:pt idx="1350">
                  <c:v>337.52</c:v>
                </c:pt>
                <c:pt idx="1351">
                  <c:v>337.77</c:v>
                </c:pt>
                <c:pt idx="1352">
                  <c:v>338.02</c:v>
                </c:pt>
                <c:pt idx="1353">
                  <c:v>338.27</c:v>
                </c:pt>
                <c:pt idx="1354">
                  <c:v>338.52</c:v>
                </c:pt>
                <c:pt idx="1355">
                  <c:v>338.77</c:v>
                </c:pt>
                <c:pt idx="1356">
                  <c:v>339.03</c:v>
                </c:pt>
                <c:pt idx="1357">
                  <c:v>339.28</c:v>
                </c:pt>
                <c:pt idx="1358">
                  <c:v>339.53</c:v>
                </c:pt>
                <c:pt idx="1359">
                  <c:v>339.78</c:v>
                </c:pt>
                <c:pt idx="1360">
                  <c:v>340.03</c:v>
                </c:pt>
                <c:pt idx="1361">
                  <c:v>340.25</c:v>
                </c:pt>
                <c:pt idx="1362">
                  <c:v>340.5</c:v>
                </c:pt>
                <c:pt idx="1363">
                  <c:v>340.75</c:v>
                </c:pt>
                <c:pt idx="1364">
                  <c:v>341</c:v>
                </c:pt>
                <c:pt idx="1365">
                  <c:v>341.25</c:v>
                </c:pt>
                <c:pt idx="1366">
                  <c:v>341.5</c:v>
                </c:pt>
                <c:pt idx="1367">
                  <c:v>341.75</c:v>
                </c:pt>
                <c:pt idx="1368">
                  <c:v>342</c:v>
                </c:pt>
                <c:pt idx="1369">
                  <c:v>342.25</c:v>
                </c:pt>
                <c:pt idx="1370">
                  <c:v>342.5</c:v>
                </c:pt>
                <c:pt idx="1371">
                  <c:v>342.75</c:v>
                </c:pt>
                <c:pt idx="1372">
                  <c:v>343</c:v>
                </c:pt>
                <c:pt idx="1373">
                  <c:v>343.25</c:v>
                </c:pt>
                <c:pt idx="1374">
                  <c:v>343.5</c:v>
                </c:pt>
                <c:pt idx="1375">
                  <c:v>343.75</c:v>
                </c:pt>
                <c:pt idx="1376">
                  <c:v>344.01</c:v>
                </c:pt>
                <c:pt idx="1377">
                  <c:v>344.26</c:v>
                </c:pt>
                <c:pt idx="1378">
                  <c:v>344.51</c:v>
                </c:pt>
                <c:pt idx="1379">
                  <c:v>344.76</c:v>
                </c:pt>
                <c:pt idx="1380">
                  <c:v>345.01</c:v>
                </c:pt>
                <c:pt idx="1381">
                  <c:v>345.26</c:v>
                </c:pt>
                <c:pt idx="1382">
                  <c:v>345.52</c:v>
                </c:pt>
                <c:pt idx="1383">
                  <c:v>345.77</c:v>
                </c:pt>
                <c:pt idx="1384">
                  <c:v>346.02</c:v>
                </c:pt>
                <c:pt idx="1385">
                  <c:v>346.27</c:v>
                </c:pt>
                <c:pt idx="1386">
                  <c:v>346.52</c:v>
                </c:pt>
                <c:pt idx="1387">
                  <c:v>346.77</c:v>
                </c:pt>
                <c:pt idx="1388">
                  <c:v>347.02</c:v>
                </c:pt>
                <c:pt idx="1389">
                  <c:v>347.27</c:v>
                </c:pt>
                <c:pt idx="1390">
                  <c:v>347.52</c:v>
                </c:pt>
                <c:pt idx="1391">
                  <c:v>347.77</c:v>
                </c:pt>
                <c:pt idx="1392">
                  <c:v>348.02</c:v>
                </c:pt>
                <c:pt idx="1393">
                  <c:v>348.27</c:v>
                </c:pt>
                <c:pt idx="1394">
                  <c:v>348.52</c:v>
                </c:pt>
                <c:pt idx="1395">
                  <c:v>348.77</c:v>
                </c:pt>
                <c:pt idx="1396">
                  <c:v>349.03</c:v>
                </c:pt>
                <c:pt idx="1397">
                  <c:v>349.28</c:v>
                </c:pt>
                <c:pt idx="1398">
                  <c:v>349.53</c:v>
                </c:pt>
                <c:pt idx="1399">
                  <c:v>349.78</c:v>
                </c:pt>
                <c:pt idx="1400">
                  <c:v>350.03</c:v>
                </c:pt>
                <c:pt idx="1401">
                  <c:v>350.27</c:v>
                </c:pt>
                <c:pt idx="1402">
                  <c:v>350.52</c:v>
                </c:pt>
                <c:pt idx="1403">
                  <c:v>350.77</c:v>
                </c:pt>
                <c:pt idx="1404">
                  <c:v>351.02</c:v>
                </c:pt>
                <c:pt idx="1405">
                  <c:v>351.27</c:v>
                </c:pt>
                <c:pt idx="1406">
                  <c:v>351.52</c:v>
                </c:pt>
                <c:pt idx="1407">
                  <c:v>351.77</c:v>
                </c:pt>
                <c:pt idx="1408">
                  <c:v>352.02</c:v>
                </c:pt>
                <c:pt idx="1409">
                  <c:v>352.27</c:v>
                </c:pt>
                <c:pt idx="1410">
                  <c:v>352.51</c:v>
                </c:pt>
                <c:pt idx="1411">
                  <c:v>352.76</c:v>
                </c:pt>
                <c:pt idx="1412">
                  <c:v>353.01</c:v>
                </c:pt>
                <c:pt idx="1413">
                  <c:v>353.26</c:v>
                </c:pt>
                <c:pt idx="1414">
                  <c:v>353.51</c:v>
                </c:pt>
                <c:pt idx="1415">
                  <c:v>353.76</c:v>
                </c:pt>
                <c:pt idx="1416">
                  <c:v>354.01</c:v>
                </c:pt>
                <c:pt idx="1417">
                  <c:v>354.26</c:v>
                </c:pt>
                <c:pt idx="1418">
                  <c:v>354.51</c:v>
                </c:pt>
                <c:pt idx="1419">
                  <c:v>354.75</c:v>
                </c:pt>
                <c:pt idx="1420">
                  <c:v>355</c:v>
                </c:pt>
                <c:pt idx="1421">
                  <c:v>355.25</c:v>
                </c:pt>
                <c:pt idx="1422">
                  <c:v>355.5</c:v>
                </c:pt>
                <c:pt idx="1423">
                  <c:v>355.75</c:v>
                </c:pt>
                <c:pt idx="1424">
                  <c:v>356</c:v>
                </c:pt>
                <c:pt idx="1425">
                  <c:v>356.25</c:v>
                </c:pt>
                <c:pt idx="1426">
                  <c:v>356.5</c:v>
                </c:pt>
                <c:pt idx="1427">
                  <c:v>356.75</c:v>
                </c:pt>
                <c:pt idx="1428">
                  <c:v>357</c:v>
                </c:pt>
                <c:pt idx="1429">
                  <c:v>357.25</c:v>
                </c:pt>
                <c:pt idx="1430">
                  <c:v>357.5</c:v>
                </c:pt>
                <c:pt idx="1431">
                  <c:v>357.75</c:v>
                </c:pt>
                <c:pt idx="1432">
                  <c:v>358</c:v>
                </c:pt>
                <c:pt idx="1433">
                  <c:v>358.25</c:v>
                </c:pt>
                <c:pt idx="1434">
                  <c:v>358.5</c:v>
                </c:pt>
                <c:pt idx="1435">
                  <c:v>358.75</c:v>
                </c:pt>
                <c:pt idx="1436">
                  <c:v>359.01</c:v>
                </c:pt>
                <c:pt idx="1437">
                  <c:v>359.26</c:v>
                </c:pt>
                <c:pt idx="1438">
                  <c:v>359.51</c:v>
                </c:pt>
                <c:pt idx="1439">
                  <c:v>359.76</c:v>
                </c:pt>
                <c:pt idx="1440">
                  <c:v>360.01</c:v>
                </c:pt>
                <c:pt idx="1441">
                  <c:v>360.27</c:v>
                </c:pt>
                <c:pt idx="1442">
                  <c:v>360.52</c:v>
                </c:pt>
                <c:pt idx="1443">
                  <c:v>360.77</c:v>
                </c:pt>
                <c:pt idx="1444">
                  <c:v>361.04</c:v>
                </c:pt>
                <c:pt idx="1445">
                  <c:v>361.26</c:v>
                </c:pt>
                <c:pt idx="1446">
                  <c:v>361.51</c:v>
                </c:pt>
                <c:pt idx="1447">
                  <c:v>361.76</c:v>
                </c:pt>
                <c:pt idx="1448">
                  <c:v>362.01</c:v>
                </c:pt>
                <c:pt idx="1449">
                  <c:v>362.26</c:v>
                </c:pt>
                <c:pt idx="1450">
                  <c:v>362.52</c:v>
                </c:pt>
                <c:pt idx="1451">
                  <c:v>362.77</c:v>
                </c:pt>
                <c:pt idx="1452">
                  <c:v>363.02</c:v>
                </c:pt>
                <c:pt idx="1453">
                  <c:v>363.27</c:v>
                </c:pt>
                <c:pt idx="1454">
                  <c:v>363.52</c:v>
                </c:pt>
                <c:pt idx="1455">
                  <c:v>363.77</c:v>
                </c:pt>
                <c:pt idx="1456">
                  <c:v>364.03</c:v>
                </c:pt>
                <c:pt idx="1457">
                  <c:v>364.28</c:v>
                </c:pt>
                <c:pt idx="1458">
                  <c:v>364.51</c:v>
                </c:pt>
                <c:pt idx="1459">
                  <c:v>364.76</c:v>
                </c:pt>
                <c:pt idx="1460">
                  <c:v>365.01</c:v>
                </c:pt>
                <c:pt idx="1461">
                  <c:v>365.26</c:v>
                </c:pt>
                <c:pt idx="1462">
                  <c:v>365.51</c:v>
                </c:pt>
                <c:pt idx="1463">
                  <c:v>365.76</c:v>
                </c:pt>
                <c:pt idx="1464">
                  <c:v>366.02</c:v>
                </c:pt>
                <c:pt idx="1465">
                  <c:v>366.27</c:v>
                </c:pt>
                <c:pt idx="1466">
                  <c:v>366.52</c:v>
                </c:pt>
                <c:pt idx="1467">
                  <c:v>366.77</c:v>
                </c:pt>
                <c:pt idx="1468">
                  <c:v>367.02</c:v>
                </c:pt>
                <c:pt idx="1469">
                  <c:v>367.27</c:v>
                </c:pt>
                <c:pt idx="1470">
                  <c:v>367.52</c:v>
                </c:pt>
                <c:pt idx="1471">
                  <c:v>367.77</c:v>
                </c:pt>
                <c:pt idx="1472">
                  <c:v>368.02</c:v>
                </c:pt>
                <c:pt idx="1473">
                  <c:v>368.27</c:v>
                </c:pt>
                <c:pt idx="1474">
                  <c:v>368.52</c:v>
                </c:pt>
                <c:pt idx="1475">
                  <c:v>368.77</c:v>
                </c:pt>
                <c:pt idx="1476">
                  <c:v>369.02</c:v>
                </c:pt>
                <c:pt idx="1477">
                  <c:v>369.27</c:v>
                </c:pt>
                <c:pt idx="1478">
                  <c:v>369.52</c:v>
                </c:pt>
                <c:pt idx="1479">
                  <c:v>369.77</c:v>
                </c:pt>
                <c:pt idx="1480">
                  <c:v>370.02</c:v>
                </c:pt>
                <c:pt idx="1481">
                  <c:v>370.28</c:v>
                </c:pt>
                <c:pt idx="1482">
                  <c:v>370.53</c:v>
                </c:pt>
                <c:pt idx="1483">
                  <c:v>370.78</c:v>
                </c:pt>
                <c:pt idx="1484">
                  <c:v>371.03</c:v>
                </c:pt>
                <c:pt idx="1485">
                  <c:v>371.28</c:v>
                </c:pt>
                <c:pt idx="1486">
                  <c:v>371.53</c:v>
                </c:pt>
                <c:pt idx="1487">
                  <c:v>371.78</c:v>
                </c:pt>
                <c:pt idx="1488">
                  <c:v>372.03</c:v>
                </c:pt>
                <c:pt idx="1489">
                  <c:v>372.28</c:v>
                </c:pt>
                <c:pt idx="1490">
                  <c:v>372.53</c:v>
                </c:pt>
                <c:pt idx="1491">
                  <c:v>372.78</c:v>
                </c:pt>
                <c:pt idx="1492">
                  <c:v>373.03</c:v>
                </c:pt>
                <c:pt idx="1493">
                  <c:v>373.28</c:v>
                </c:pt>
                <c:pt idx="1494">
                  <c:v>373.53</c:v>
                </c:pt>
                <c:pt idx="1495">
                  <c:v>373.78</c:v>
                </c:pt>
                <c:pt idx="1496">
                  <c:v>374.03</c:v>
                </c:pt>
                <c:pt idx="1497">
                  <c:v>374.25</c:v>
                </c:pt>
                <c:pt idx="1498">
                  <c:v>374.53</c:v>
                </c:pt>
                <c:pt idx="1499">
                  <c:v>374.75</c:v>
                </c:pt>
                <c:pt idx="1500">
                  <c:v>375</c:v>
                </c:pt>
                <c:pt idx="1501">
                  <c:v>375.26</c:v>
                </c:pt>
                <c:pt idx="1502">
                  <c:v>375.51</c:v>
                </c:pt>
                <c:pt idx="1503">
                  <c:v>375.77</c:v>
                </c:pt>
                <c:pt idx="1504">
                  <c:v>376.02</c:v>
                </c:pt>
                <c:pt idx="1505">
                  <c:v>376.27</c:v>
                </c:pt>
                <c:pt idx="1506">
                  <c:v>376.52</c:v>
                </c:pt>
                <c:pt idx="1507">
                  <c:v>376.77</c:v>
                </c:pt>
                <c:pt idx="1508">
                  <c:v>377.02</c:v>
                </c:pt>
                <c:pt idx="1509">
                  <c:v>377.27</c:v>
                </c:pt>
                <c:pt idx="1510">
                  <c:v>377.52</c:v>
                </c:pt>
                <c:pt idx="1511">
                  <c:v>377.77</c:v>
                </c:pt>
                <c:pt idx="1512">
                  <c:v>378.02</c:v>
                </c:pt>
                <c:pt idx="1513">
                  <c:v>378.28</c:v>
                </c:pt>
                <c:pt idx="1514">
                  <c:v>378.53</c:v>
                </c:pt>
                <c:pt idx="1515">
                  <c:v>378.78</c:v>
                </c:pt>
                <c:pt idx="1516">
                  <c:v>379.03</c:v>
                </c:pt>
                <c:pt idx="1517">
                  <c:v>379.28</c:v>
                </c:pt>
                <c:pt idx="1518">
                  <c:v>379.51</c:v>
                </c:pt>
                <c:pt idx="1519">
                  <c:v>379.76</c:v>
                </c:pt>
                <c:pt idx="1520">
                  <c:v>380.01</c:v>
                </c:pt>
                <c:pt idx="1521">
                  <c:v>380.26</c:v>
                </c:pt>
                <c:pt idx="1522">
                  <c:v>380.51</c:v>
                </c:pt>
                <c:pt idx="1523">
                  <c:v>380.76</c:v>
                </c:pt>
                <c:pt idx="1524">
                  <c:v>381.01</c:v>
                </c:pt>
                <c:pt idx="1525">
                  <c:v>381.26</c:v>
                </c:pt>
                <c:pt idx="1526">
                  <c:v>381.51</c:v>
                </c:pt>
                <c:pt idx="1527">
                  <c:v>381.76</c:v>
                </c:pt>
                <c:pt idx="1528">
                  <c:v>382.01</c:v>
                </c:pt>
                <c:pt idx="1529">
                  <c:v>382.26</c:v>
                </c:pt>
                <c:pt idx="1530">
                  <c:v>382.51</c:v>
                </c:pt>
                <c:pt idx="1531">
                  <c:v>382.76</c:v>
                </c:pt>
                <c:pt idx="1532">
                  <c:v>383.01</c:v>
                </c:pt>
                <c:pt idx="1533">
                  <c:v>383.26</c:v>
                </c:pt>
                <c:pt idx="1534">
                  <c:v>383.51</c:v>
                </c:pt>
                <c:pt idx="1535">
                  <c:v>383.76</c:v>
                </c:pt>
                <c:pt idx="1536">
                  <c:v>384.01</c:v>
                </c:pt>
                <c:pt idx="1537">
                  <c:v>384.26</c:v>
                </c:pt>
                <c:pt idx="1538">
                  <c:v>384.51</c:v>
                </c:pt>
                <c:pt idx="1539">
                  <c:v>384.76</c:v>
                </c:pt>
                <c:pt idx="1540">
                  <c:v>385.01</c:v>
                </c:pt>
                <c:pt idx="1541">
                  <c:v>385.27</c:v>
                </c:pt>
                <c:pt idx="1542">
                  <c:v>385.52</c:v>
                </c:pt>
                <c:pt idx="1543">
                  <c:v>385.77</c:v>
                </c:pt>
                <c:pt idx="1544">
                  <c:v>386.02</c:v>
                </c:pt>
                <c:pt idx="1545">
                  <c:v>386.27</c:v>
                </c:pt>
                <c:pt idx="1546">
                  <c:v>386.52</c:v>
                </c:pt>
                <c:pt idx="1547">
                  <c:v>386.77</c:v>
                </c:pt>
                <c:pt idx="1548">
                  <c:v>387.02</c:v>
                </c:pt>
                <c:pt idx="1549">
                  <c:v>387.27</c:v>
                </c:pt>
                <c:pt idx="1550">
                  <c:v>387.52</c:v>
                </c:pt>
                <c:pt idx="1551">
                  <c:v>387.77</c:v>
                </c:pt>
                <c:pt idx="1552">
                  <c:v>388.02</c:v>
                </c:pt>
                <c:pt idx="1553">
                  <c:v>388.27</c:v>
                </c:pt>
                <c:pt idx="1554">
                  <c:v>388.52</c:v>
                </c:pt>
                <c:pt idx="1555">
                  <c:v>388.77</c:v>
                </c:pt>
                <c:pt idx="1556">
                  <c:v>389.02</c:v>
                </c:pt>
                <c:pt idx="1557">
                  <c:v>389.27</c:v>
                </c:pt>
                <c:pt idx="1558">
                  <c:v>389.52</c:v>
                </c:pt>
                <c:pt idx="1559">
                  <c:v>389.77</c:v>
                </c:pt>
                <c:pt idx="1560">
                  <c:v>390.02</c:v>
                </c:pt>
                <c:pt idx="1561">
                  <c:v>390.28</c:v>
                </c:pt>
                <c:pt idx="1562">
                  <c:v>390.53</c:v>
                </c:pt>
                <c:pt idx="1563">
                  <c:v>390.78</c:v>
                </c:pt>
                <c:pt idx="1564">
                  <c:v>391.03</c:v>
                </c:pt>
                <c:pt idx="1565">
                  <c:v>391.28</c:v>
                </c:pt>
                <c:pt idx="1566">
                  <c:v>391.53</c:v>
                </c:pt>
                <c:pt idx="1567">
                  <c:v>391.78</c:v>
                </c:pt>
                <c:pt idx="1568">
                  <c:v>392.03</c:v>
                </c:pt>
                <c:pt idx="1569">
                  <c:v>392.28</c:v>
                </c:pt>
                <c:pt idx="1570">
                  <c:v>392.53</c:v>
                </c:pt>
                <c:pt idx="1571">
                  <c:v>392.78</c:v>
                </c:pt>
                <c:pt idx="1572">
                  <c:v>393.03</c:v>
                </c:pt>
                <c:pt idx="1573">
                  <c:v>393.28</c:v>
                </c:pt>
                <c:pt idx="1574">
                  <c:v>393.53</c:v>
                </c:pt>
                <c:pt idx="1575">
                  <c:v>393.78</c:v>
                </c:pt>
                <c:pt idx="1576">
                  <c:v>394.03</c:v>
                </c:pt>
                <c:pt idx="1577">
                  <c:v>394.28</c:v>
                </c:pt>
                <c:pt idx="1578">
                  <c:v>394.51</c:v>
                </c:pt>
                <c:pt idx="1579">
                  <c:v>394.76</c:v>
                </c:pt>
                <c:pt idx="1580">
                  <c:v>395.01</c:v>
                </c:pt>
                <c:pt idx="1581">
                  <c:v>395.26</c:v>
                </c:pt>
                <c:pt idx="1582">
                  <c:v>395.51</c:v>
                </c:pt>
                <c:pt idx="1583">
                  <c:v>395.76</c:v>
                </c:pt>
                <c:pt idx="1584">
                  <c:v>396.02</c:v>
                </c:pt>
                <c:pt idx="1585">
                  <c:v>396.27</c:v>
                </c:pt>
                <c:pt idx="1586">
                  <c:v>396.52</c:v>
                </c:pt>
                <c:pt idx="1587">
                  <c:v>396.77</c:v>
                </c:pt>
                <c:pt idx="1588">
                  <c:v>397.02</c:v>
                </c:pt>
                <c:pt idx="1589">
                  <c:v>397.27</c:v>
                </c:pt>
                <c:pt idx="1590">
                  <c:v>397.52</c:v>
                </c:pt>
                <c:pt idx="1591">
                  <c:v>397.77</c:v>
                </c:pt>
                <c:pt idx="1592">
                  <c:v>398.02</c:v>
                </c:pt>
                <c:pt idx="1593">
                  <c:v>398.27</c:v>
                </c:pt>
                <c:pt idx="1594">
                  <c:v>398.52</c:v>
                </c:pt>
                <c:pt idx="1595">
                  <c:v>398.77</c:v>
                </c:pt>
                <c:pt idx="1596">
                  <c:v>399.02</c:v>
                </c:pt>
                <c:pt idx="1597">
                  <c:v>399.27</c:v>
                </c:pt>
                <c:pt idx="1598">
                  <c:v>399.52</c:v>
                </c:pt>
                <c:pt idx="1599">
                  <c:v>399.77</c:v>
                </c:pt>
                <c:pt idx="1600">
                  <c:v>400.02</c:v>
                </c:pt>
                <c:pt idx="1601">
                  <c:v>400.27</c:v>
                </c:pt>
                <c:pt idx="1602">
                  <c:v>400.52</c:v>
                </c:pt>
                <c:pt idx="1603">
                  <c:v>400.77</c:v>
                </c:pt>
                <c:pt idx="1604">
                  <c:v>401.02</c:v>
                </c:pt>
                <c:pt idx="1605">
                  <c:v>401.27</c:v>
                </c:pt>
                <c:pt idx="1606">
                  <c:v>401.53</c:v>
                </c:pt>
                <c:pt idx="1607">
                  <c:v>401.78</c:v>
                </c:pt>
                <c:pt idx="1608">
                  <c:v>402.03</c:v>
                </c:pt>
                <c:pt idx="1609">
                  <c:v>402.28</c:v>
                </c:pt>
                <c:pt idx="1610">
                  <c:v>402.53</c:v>
                </c:pt>
                <c:pt idx="1611">
                  <c:v>402.78</c:v>
                </c:pt>
                <c:pt idx="1612">
                  <c:v>403.03</c:v>
                </c:pt>
                <c:pt idx="1613">
                  <c:v>403.28</c:v>
                </c:pt>
                <c:pt idx="1614">
                  <c:v>403.53</c:v>
                </c:pt>
                <c:pt idx="1615">
                  <c:v>403.78</c:v>
                </c:pt>
                <c:pt idx="1616">
                  <c:v>404.03</c:v>
                </c:pt>
                <c:pt idx="1617">
                  <c:v>404.28</c:v>
                </c:pt>
                <c:pt idx="1618">
                  <c:v>404.53</c:v>
                </c:pt>
                <c:pt idx="1619">
                  <c:v>404.78</c:v>
                </c:pt>
                <c:pt idx="1620">
                  <c:v>405.03</c:v>
                </c:pt>
                <c:pt idx="1621">
                  <c:v>405.28</c:v>
                </c:pt>
                <c:pt idx="1622">
                  <c:v>405.53</c:v>
                </c:pt>
                <c:pt idx="1623">
                  <c:v>405.78</c:v>
                </c:pt>
                <c:pt idx="1624">
                  <c:v>406.03</c:v>
                </c:pt>
                <c:pt idx="1625">
                  <c:v>406.28</c:v>
                </c:pt>
                <c:pt idx="1626">
                  <c:v>406.5</c:v>
                </c:pt>
                <c:pt idx="1627">
                  <c:v>406.75</c:v>
                </c:pt>
                <c:pt idx="1628">
                  <c:v>407</c:v>
                </c:pt>
                <c:pt idx="1629">
                  <c:v>407.25</c:v>
                </c:pt>
                <c:pt idx="1630">
                  <c:v>407.5</c:v>
                </c:pt>
                <c:pt idx="1631">
                  <c:v>407.75</c:v>
                </c:pt>
                <c:pt idx="1632">
                  <c:v>408</c:v>
                </c:pt>
                <c:pt idx="1633">
                  <c:v>408.25</c:v>
                </c:pt>
                <c:pt idx="1634">
                  <c:v>408.5</c:v>
                </c:pt>
                <c:pt idx="1635">
                  <c:v>408.75</c:v>
                </c:pt>
                <c:pt idx="1636">
                  <c:v>409</c:v>
                </c:pt>
                <c:pt idx="1637">
                  <c:v>409.25</c:v>
                </c:pt>
                <c:pt idx="1638">
                  <c:v>409.5</c:v>
                </c:pt>
                <c:pt idx="1639">
                  <c:v>409.75</c:v>
                </c:pt>
                <c:pt idx="1640">
                  <c:v>410</c:v>
                </c:pt>
                <c:pt idx="1641">
                  <c:v>410.26</c:v>
                </c:pt>
                <c:pt idx="1642">
                  <c:v>410.51</c:v>
                </c:pt>
                <c:pt idx="1643">
                  <c:v>410.76</c:v>
                </c:pt>
                <c:pt idx="1644">
                  <c:v>411.01</c:v>
                </c:pt>
                <c:pt idx="1645">
                  <c:v>411.27</c:v>
                </c:pt>
                <c:pt idx="1646">
                  <c:v>411.52</c:v>
                </c:pt>
                <c:pt idx="1647">
                  <c:v>411.77</c:v>
                </c:pt>
                <c:pt idx="1648">
                  <c:v>412.02</c:v>
                </c:pt>
                <c:pt idx="1649">
                  <c:v>412.27</c:v>
                </c:pt>
                <c:pt idx="1650">
                  <c:v>412.52</c:v>
                </c:pt>
                <c:pt idx="1651">
                  <c:v>412.77</c:v>
                </c:pt>
                <c:pt idx="1652">
                  <c:v>413.02</c:v>
                </c:pt>
                <c:pt idx="1653">
                  <c:v>413.27</c:v>
                </c:pt>
                <c:pt idx="1654">
                  <c:v>413.52</c:v>
                </c:pt>
                <c:pt idx="1655">
                  <c:v>413.77</c:v>
                </c:pt>
                <c:pt idx="1656">
                  <c:v>414.02</c:v>
                </c:pt>
                <c:pt idx="1657">
                  <c:v>414.27</c:v>
                </c:pt>
                <c:pt idx="1658">
                  <c:v>414.52</c:v>
                </c:pt>
                <c:pt idx="1659">
                  <c:v>414.77</c:v>
                </c:pt>
                <c:pt idx="1660">
                  <c:v>415.02</c:v>
                </c:pt>
                <c:pt idx="1661">
                  <c:v>415.27</c:v>
                </c:pt>
                <c:pt idx="1662">
                  <c:v>415.52</c:v>
                </c:pt>
                <c:pt idx="1663">
                  <c:v>415.77</c:v>
                </c:pt>
                <c:pt idx="1664">
                  <c:v>416.02</c:v>
                </c:pt>
                <c:pt idx="1665">
                  <c:v>416.27</c:v>
                </c:pt>
                <c:pt idx="1666">
                  <c:v>416.52</c:v>
                </c:pt>
                <c:pt idx="1667">
                  <c:v>416.77</c:v>
                </c:pt>
                <c:pt idx="1668">
                  <c:v>417.02</c:v>
                </c:pt>
                <c:pt idx="1669">
                  <c:v>417.27</c:v>
                </c:pt>
                <c:pt idx="1670">
                  <c:v>417.52</c:v>
                </c:pt>
                <c:pt idx="1671">
                  <c:v>417.77</c:v>
                </c:pt>
                <c:pt idx="1672">
                  <c:v>418.02</c:v>
                </c:pt>
                <c:pt idx="1673">
                  <c:v>418.27</c:v>
                </c:pt>
                <c:pt idx="1674">
                  <c:v>418.52</c:v>
                </c:pt>
                <c:pt idx="1675">
                  <c:v>418.77</c:v>
                </c:pt>
                <c:pt idx="1676">
                  <c:v>419.02</c:v>
                </c:pt>
                <c:pt idx="1677">
                  <c:v>419.27</c:v>
                </c:pt>
                <c:pt idx="1678">
                  <c:v>419.52</c:v>
                </c:pt>
                <c:pt idx="1679">
                  <c:v>419.77</c:v>
                </c:pt>
                <c:pt idx="1680">
                  <c:v>420.02</c:v>
                </c:pt>
                <c:pt idx="1681">
                  <c:v>420.27</c:v>
                </c:pt>
                <c:pt idx="1682">
                  <c:v>420.52</c:v>
                </c:pt>
                <c:pt idx="1683">
                  <c:v>420.77</c:v>
                </c:pt>
                <c:pt idx="1684">
                  <c:v>421.02</c:v>
                </c:pt>
                <c:pt idx="1685">
                  <c:v>421.25</c:v>
                </c:pt>
                <c:pt idx="1686">
                  <c:v>421.5</c:v>
                </c:pt>
                <c:pt idx="1687">
                  <c:v>421.75</c:v>
                </c:pt>
                <c:pt idx="1688">
                  <c:v>422</c:v>
                </c:pt>
                <c:pt idx="1689">
                  <c:v>422.25</c:v>
                </c:pt>
                <c:pt idx="1690">
                  <c:v>422.5</c:v>
                </c:pt>
                <c:pt idx="1691">
                  <c:v>422.75</c:v>
                </c:pt>
                <c:pt idx="1692">
                  <c:v>423</c:v>
                </c:pt>
                <c:pt idx="1693">
                  <c:v>423.25</c:v>
                </c:pt>
                <c:pt idx="1694">
                  <c:v>423.52</c:v>
                </c:pt>
                <c:pt idx="1695">
                  <c:v>423.77</c:v>
                </c:pt>
                <c:pt idx="1696">
                  <c:v>424.03</c:v>
                </c:pt>
                <c:pt idx="1697">
                  <c:v>424.28</c:v>
                </c:pt>
                <c:pt idx="1698">
                  <c:v>424.53</c:v>
                </c:pt>
                <c:pt idx="1699">
                  <c:v>424.78</c:v>
                </c:pt>
                <c:pt idx="1700">
                  <c:v>425.03</c:v>
                </c:pt>
                <c:pt idx="1701">
                  <c:v>425.28</c:v>
                </c:pt>
                <c:pt idx="1702">
                  <c:v>425.53</c:v>
                </c:pt>
                <c:pt idx="1703">
                  <c:v>425.78</c:v>
                </c:pt>
                <c:pt idx="1704">
                  <c:v>426.02</c:v>
                </c:pt>
                <c:pt idx="1705">
                  <c:v>426.28</c:v>
                </c:pt>
                <c:pt idx="1706">
                  <c:v>426.53</c:v>
                </c:pt>
                <c:pt idx="1707">
                  <c:v>426.78</c:v>
                </c:pt>
                <c:pt idx="1708">
                  <c:v>427.03</c:v>
                </c:pt>
                <c:pt idx="1709">
                  <c:v>427.25</c:v>
                </c:pt>
                <c:pt idx="1710">
                  <c:v>427.5</c:v>
                </c:pt>
                <c:pt idx="1711">
                  <c:v>427.75</c:v>
                </c:pt>
                <c:pt idx="1712">
                  <c:v>428</c:v>
                </c:pt>
                <c:pt idx="1713">
                  <c:v>428.25</c:v>
                </c:pt>
                <c:pt idx="1714">
                  <c:v>428.5</c:v>
                </c:pt>
                <c:pt idx="1715">
                  <c:v>428.76</c:v>
                </c:pt>
                <c:pt idx="1716">
                  <c:v>429.01</c:v>
                </c:pt>
                <c:pt idx="1717">
                  <c:v>429.28</c:v>
                </c:pt>
                <c:pt idx="1718">
                  <c:v>429.53</c:v>
                </c:pt>
                <c:pt idx="1719">
                  <c:v>429.78</c:v>
                </c:pt>
                <c:pt idx="1720">
                  <c:v>430.03</c:v>
                </c:pt>
                <c:pt idx="1721">
                  <c:v>430.27</c:v>
                </c:pt>
                <c:pt idx="1722">
                  <c:v>430.52</c:v>
                </c:pt>
                <c:pt idx="1723">
                  <c:v>430.77</c:v>
                </c:pt>
                <c:pt idx="1724">
                  <c:v>431.02</c:v>
                </c:pt>
                <c:pt idx="1725">
                  <c:v>431.27</c:v>
                </c:pt>
                <c:pt idx="1726">
                  <c:v>431.52</c:v>
                </c:pt>
                <c:pt idx="1727">
                  <c:v>431.77</c:v>
                </c:pt>
                <c:pt idx="1728">
                  <c:v>432.02</c:v>
                </c:pt>
                <c:pt idx="1729">
                  <c:v>432.27</c:v>
                </c:pt>
                <c:pt idx="1730">
                  <c:v>432.52</c:v>
                </c:pt>
                <c:pt idx="1731">
                  <c:v>432.77</c:v>
                </c:pt>
                <c:pt idx="1732">
                  <c:v>433.02</c:v>
                </c:pt>
                <c:pt idx="1733">
                  <c:v>433.27</c:v>
                </c:pt>
                <c:pt idx="1734">
                  <c:v>433.52</c:v>
                </c:pt>
                <c:pt idx="1735">
                  <c:v>433.78</c:v>
                </c:pt>
                <c:pt idx="1736">
                  <c:v>434.03</c:v>
                </c:pt>
                <c:pt idx="1737">
                  <c:v>434.28</c:v>
                </c:pt>
                <c:pt idx="1738">
                  <c:v>434.53</c:v>
                </c:pt>
                <c:pt idx="1739">
                  <c:v>434.78</c:v>
                </c:pt>
                <c:pt idx="1740">
                  <c:v>435.03</c:v>
                </c:pt>
                <c:pt idx="1741">
                  <c:v>435.28</c:v>
                </c:pt>
                <c:pt idx="1742">
                  <c:v>435.51</c:v>
                </c:pt>
                <c:pt idx="1743">
                  <c:v>435.76</c:v>
                </c:pt>
                <c:pt idx="1744">
                  <c:v>436.01</c:v>
                </c:pt>
                <c:pt idx="1745">
                  <c:v>436.26</c:v>
                </c:pt>
                <c:pt idx="1746">
                  <c:v>436.51</c:v>
                </c:pt>
                <c:pt idx="1747">
                  <c:v>436.76</c:v>
                </c:pt>
                <c:pt idx="1748">
                  <c:v>437.01</c:v>
                </c:pt>
                <c:pt idx="1749">
                  <c:v>437.26</c:v>
                </c:pt>
                <c:pt idx="1750">
                  <c:v>437.51</c:v>
                </c:pt>
                <c:pt idx="1751">
                  <c:v>437.76</c:v>
                </c:pt>
                <c:pt idx="1752">
                  <c:v>438.01</c:v>
                </c:pt>
                <c:pt idx="1753">
                  <c:v>438.26</c:v>
                </c:pt>
                <c:pt idx="1754">
                  <c:v>438.51</c:v>
                </c:pt>
                <c:pt idx="1755">
                  <c:v>438.76</c:v>
                </c:pt>
                <c:pt idx="1756">
                  <c:v>439.02</c:v>
                </c:pt>
                <c:pt idx="1757">
                  <c:v>439.27</c:v>
                </c:pt>
                <c:pt idx="1758">
                  <c:v>439.52</c:v>
                </c:pt>
                <c:pt idx="1759">
                  <c:v>439.77</c:v>
                </c:pt>
                <c:pt idx="1760">
                  <c:v>440.02</c:v>
                </c:pt>
                <c:pt idx="1761">
                  <c:v>440.27</c:v>
                </c:pt>
                <c:pt idx="1762">
                  <c:v>440.52</c:v>
                </c:pt>
                <c:pt idx="1763">
                  <c:v>440.77</c:v>
                </c:pt>
                <c:pt idx="1764">
                  <c:v>441.02</c:v>
                </c:pt>
                <c:pt idx="1765">
                  <c:v>441.27</c:v>
                </c:pt>
                <c:pt idx="1766">
                  <c:v>441.52</c:v>
                </c:pt>
                <c:pt idx="1767">
                  <c:v>441.77</c:v>
                </c:pt>
                <c:pt idx="1768">
                  <c:v>442.02</c:v>
                </c:pt>
                <c:pt idx="1769">
                  <c:v>442.27</c:v>
                </c:pt>
                <c:pt idx="1770">
                  <c:v>442.52</c:v>
                </c:pt>
                <c:pt idx="1771">
                  <c:v>442.77</c:v>
                </c:pt>
                <c:pt idx="1772">
                  <c:v>443.02</c:v>
                </c:pt>
                <c:pt idx="1773">
                  <c:v>443.27</c:v>
                </c:pt>
                <c:pt idx="1774">
                  <c:v>443.52</c:v>
                </c:pt>
                <c:pt idx="1775">
                  <c:v>443.78</c:v>
                </c:pt>
                <c:pt idx="1776">
                  <c:v>444</c:v>
                </c:pt>
                <c:pt idx="1777">
                  <c:v>444.25</c:v>
                </c:pt>
                <c:pt idx="1778">
                  <c:v>444.5</c:v>
                </c:pt>
                <c:pt idx="1779">
                  <c:v>444.75</c:v>
                </c:pt>
                <c:pt idx="1780">
                  <c:v>445</c:v>
                </c:pt>
                <c:pt idx="1781">
                  <c:v>445.25</c:v>
                </c:pt>
                <c:pt idx="1782">
                  <c:v>445.5</c:v>
                </c:pt>
                <c:pt idx="1783">
                  <c:v>445.75</c:v>
                </c:pt>
                <c:pt idx="1784">
                  <c:v>446</c:v>
                </c:pt>
                <c:pt idx="1785">
                  <c:v>446.25</c:v>
                </c:pt>
                <c:pt idx="1786">
                  <c:v>446.5</c:v>
                </c:pt>
                <c:pt idx="1787">
                  <c:v>446.75</c:v>
                </c:pt>
                <c:pt idx="1788">
                  <c:v>447</c:v>
                </c:pt>
                <c:pt idx="1789">
                  <c:v>447.25</c:v>
                </c:pt>
                <c:pt idx="1790">
                  <c:v>447.5</c:v>
                </c:pt>
                <c:pt idx="1791">
                  <c:v>447.75</c:v>
                </c:pt>
                <c:pt idx="1792">
                  <c:v>448</c:v>
                </c:pt>
                <c:pt idx="1793">
                  <c:v>448.25</c:v>
                </c:pt>
                <c:pt idx="1794">
                  <c:v>448.5</c:v>
                </c:pt>
                <c:pt idx="1795">
                  <c:v>448.75</c:v>
                </c:pt>
                <c:pt idx="1796">
                  <c:v>449.01</c:v>
                </c:pt>
                <c:pt idx="1797">
                  <c:v>449.26</c:v>
                </c:pt>
                <c:pt idx="1798">
                  <c:v>449.51</c:v>
                </c:pt>
                <c:pt idx="1799">
                  <c:v>449.76</c:v>
                </c:pt>
                <c:pt idx="1800">
                  <c:v>450.01</c:v>
                </c:pt>
                <c:pt idx="1801">
                  <c:v>450.27</c:v>
                </c:pt>
                <c:pt idx="1802">
                  <c:v>450.52</c:v>
                </c:pt>
                <c:pt idx="1803">
                  <c:v>450.77</c:v>
                </c:pt>
                <c:pt idx="1804">
                  <c:v>451.02</c:v>
                </c:pt>
                <c:pt idx="1805">
                  <c:v>451.27</c:v>
                </c:pt>
                <c:pt idx="1806">
                  <c:v>451.52</c:v>
                </c:pt>
                <c:pt idx="1807">
                  <c:v>451.77</c:v>
                </c:pt>
                <c:pt idx="1808">
                  <c:v>452.02</c:v>
                </c:pt>
                <c:pt idx="1809">
                  <c:v>452.27</c:v>
                </c:pt>
                <c:pt idx="1810">
                  <c:v>452.52</c:v>
                </c:pt>
                <c:pt idx="1811">
                  <c:v>452.77</c:v>
                </c:pt>
                <c:pt idx="1812">
                  <c:v>453.02</c:v>
                </c:pt>
                <c:pt idx="1813">
                  <c:v>453.27</c:v>
                </c:pt>
                <c:pt idx="1814">
                  <c:v>453.52</c:v>
                </c:pt>
                <c:pt idx="1815">
                  <c:v>453.77</c:v>
                </c:pt>
                <c:pt idx="1816">
                  <c:v>454.03</c:v>
                </c:pt>
                <c:pt idx="1817">
                  <c:v>454.28</c:v>
                </c:pt>
                <c:pt idx="1818">
                  <c:v>454.53</c:v>
                </c:pt>
                <c:pt idx="1819">
                  <c:v>454.78</c:v>
                </c:pt>
                <c:pt idx="1820">
                  <c:v>455.03</c:v>
                </c:pt>
                <c:pt idx="1821">
                  <c:v>455.28</c:v>
                </c:pt>
                <c:pt idx="1822">
                  <c:v>455.53</c:v>
                </c:pt>
                <c:pt idx="1823">
                  <c:v>455.78</c:v>
                </c:pt>
                <c:pt idx="1824">
                  <c:v>456.03</c:v>
                </c:pt>
                <c:pt idx="1825">
                  <c:v>456.28</c:v>
                </c:pt>
                <c:pt idx="1826">
                  <c:v>456.53</c:v>
                </c:pt>
                <c:pt idx="1827">
                  <c:v>456.78</c:v>
                </c:pt>
                <c:pt idx="1828">
                  <c:v>457.03</c:v>
                </c:pt>
                <c:pt idx="1829">
                  <c:v>457.28</c:v>
                </c:pt>
                <c:pt idx="1830">
                  <c:v>457.53</c:v>
                </c:pt>
                <c:pt idx="1831">
                  <c:v>457.78</c:v>
                </c:pt>
                <c:pt idx="1832">
                  <c:v>458.01</c:v>
                </c:pt>
                <c:pt idx="1833">
                  <c:v>458.26</c:v>
                </c:pt>
                <c:pt idx="1834">
                  <c:v>458.51</c:v>
                </c:pt>
                <c:pt idx="1835">
                  <c:v>458.76</c:v>
                </c:pt>
                <c:pt idx="1836">
                  <c:v>459.02</c:v>
                </c:pt>
                <c:pt idx="1837">
                  <c:v>459.27</c:v>
                </c:pt>
                <c:pt idx="1838">
                  <c:v>459.52</c:v>
                </c:pt>
                <c:pt idx="1839">
                  <c:v>459.77</c:v>
                </c:pt>
                <c:pt idx="1840">
                  <c:v>460.03</c:v>
                </c:pt>
                <c:pt idx="1841">
                  <c:v>460.26</c:v>
                </c:pt>
                <c:pt idx="1842">
                  <c:v>460.51</c:v>
                </c:pt>
                <c:pt idx="1843">
                  <c:v>460.76</c:v>
                </c:pt>
                <c:pt idx="1844">
                  <c:v>461.01</c:v>
                </c:pt>
                <c:pt idx="1845">
                  <c:v>461.26</c:v>
                </c:pt>
                <c:pt idx="1846">
                  <c:v>461.51</c:v>
                </c:pt>
                <c:pt idx="1847">
                  <c:v>461.76</c:v>
                </c:pt>
                <c:pt idx="1848">
                  <c:v>462.01</c:v>
                </c:pt>
                <c:pt idx="1849">
                  <c:v>462.26</c:v>
                </c:pt>
                <c:pt idx="1850">
                  <c:v>462.51</c:v>
                </c:pt>
                <c:pt idx="1851">
                  <c:v>462.76</c:v>
                </c:pt>
                <c:pt idx="1852">
                  <c:v>463.01</c:v>
                </c:pt>
                <c:pt idx="1853">
                  <c:v>463.26</c:v>
                </c:pt>
                <c:pt idx="1854">
                  <c:v>463.51</c:v>
                </c:pt>
                <c:pt idx="1855">
                  <c:v>463.76</c:v>
                </c:pt>
                <c:pt idx="1856">
                  <c:v>464.02</c:v>
                </c:pt>
                <c:pt idx="1857">
                  <c:v>464.27</c:v>
                </c:pt>
                <c:pt idx="1858">
                  <c:v>464.52</c:v>
                </c:pt>
                <c:pt idx="1859">
                  <c:v>464.77</c:v>
                </c:pt>
                <c:pt idx="1860">
                  <c:v>465.02</c:v>
                </c:pt>
                <c:pt idx="1861">
                  <c:v>465.27</c:v>
                </c:pt>
                <c:pt idx="1862">
                  <c:v>465.52</c:v>
                </c:pt>
                <c:pt idx="1863">
                  <c:v>465.77</c:v>
                </c:pt>
                <c:pt idx="1864">
                  <c:v>466.02</c:v>
                </c:pt>
                <c:pt idx="1865">
                  <c:v>466.27</c:v>
                </c:pt>
                <c:pt idx="1866">
                  <c:v>466.52</c:v>
                </c:pt>
                <c:pt idx="1867">
                  <c:v>466.77</c:v>
                </c:pt>
                <c:pt idx="1868">
                  <c:v>467.02</c:v>
                </c:pt>
                <c:pt idx="1869">
                  <c:v>467.27</c:v>
                </c:pt>
                <c:pt idx="1870">
                  <c:v>467.52</c:v>
                </c:pt>
                <c:pt idx="1871">
                  <c:v>467.77</c:v>
                </c:pt>
                <c:pt idx="1872">
                  <c:v>468.02</c:v>
                </c:pt>
                <c:pt idx="1873">
                  <c:v>468.27</c:v>
                </c:pt>
                <c:pt idx="1874">
                  <c:v>468.52</c:v>
                </c:pt>
                <c:pt idx="1875">
                  <c:v>468.77</c:v>
                </c:pt>
                <c:pt idx="1876">
                  <c:v>469.03</c:v>
                </c:pt>
                <c:pt idx="1877">
                  <c:v>469.28</c:v>
                </c:pt>
                <c:pt idx="1878">
                  <c:v>469.53</c:v>
                </c:pt>
                <c:pt idx="1879">
                  <c:v>469.78</c:v>
                </c:pt>
                <c:pt idx="1880">
                  <c:v>470.03</c:v>
                </c:pt>
                <c:pt idx="1881">
                  <c:v>470.27</c:v>
                </c:pt>
                <c:pt idx="1882">
                  <c:v>470.52</c:v>
                </c:pt>
                <c:pt idx="1883">
                  <c:v>470.77</c:v>
                </c:pt>
                <c:pt idx="1884">
                  <c:v>471.02</c:v>
                </c:pt>
                <c:pt idx="1885">
                  <c:v>471.27</c:v>
                </c:pt>
                <c:pt idx="1886">
                  <c:v>471.52</c:v>
                </c:pt>
                <c:pt idx="1887">
                  <c:v>471.77</c:v>
                </c:pt>
                <c:pt idx="1888">
                  <c:v>472.02</c:v>
                </c:pt>
                <c:pt idx="1889">
                  <c:v>472.27</c:v>
                </c:pt>
                <c:pt idx="1890">
                  <c:v>472.52</c:v>
                </c:pt>
                <c:pt idx="1891">
                  <c:v>472.77</c:v>
                </c:pt>
                <c:pt idx="1892">
                  <c:v>473.02</c:v>
                </c:pt>
                <c:pt idx="1893">
                  <c:v>473.27</c:v>
                </c:pt>
                <c:pt idx="1894">
                  <c:v>473.52</c:v>
                </c:pt>
                <c:pt idx="1895">
                  <c:v>473.77</c:v>
                </c:pt>
                <c:pt idx="1896">
                  <c:v>474.03</c:v>
                </c:pt>
                <c:pt idx="1897">
                  <c:v>474.28</c:v>
                </c:pt>
                <c:pt idx="1898">
                  <c:v>474.53</c:v>
                </c:pt>
                <c:pt idx="1899">
                  <c:v>474.77</c:v>
                </c:pt>
                <c:pt idx="1900">
                  <c:v>475.02</c:v>
                </c:pt>
                <c:pt idx="1901">
                  <c:v>475.27</c:v>
                </c:pt>
                <c:pt idx="1902">
                  <c:v>475.52</c:v>
                </c:pt>
                <c:pt idx="1903">
                  <c:v>475.77</c:v>
                </c:pt>
                <c:pt idx="1904">
                  <c:v>476.02</c:v>
                </c:pt>
                <c:pt idx="1905">
                  <c:v>476.27</c:v>
                </c:pt>
                <c:pt idx="1906">
                  <c:v>476.53</c:v>
                </c:pt>
                <c:pt idx="1907">
                  <c:v>476.78</c:v>
                </c:pt>
                <c:pt idx="1908">
                  <c:v>477.03</c:v>
                </c:pt>
                <c:pt idx="1909">
                  <c:v>477.28</c:v>
                </c:pt>
                <c:pt idx="1910">
                  <c:v>477.53</c:v>
                </c:pt>
                <c:pt idx="1911">
                  <c:v>477.78</c:v>
                </c:pt>
                <c:pt idx="1912">
                  <c:v>478.03</c:v>
                </c:pt>
                <c:pt idx="1913">
                  <c:v>478.28</c:v>
                </c:pt>
                <c:pt idx="1914">
                  <c:v>478.53</c:v>
                </c:pt>
                <c:pt idx="1915">
                  <c:v>478.78</c:v>
                </c:pt>
                <c:pt idx="1916">
                  <c:v>479</c:v>
                </c:pt>
                <c:pt idx="1917">
                  <c:v>479.25</c:v>
                </c:pt>
                <c:pt idx="1918">
                  <c:v>479.5</c:v>
                </c:pt>
                <c:pt idx="1919">
                  <c:v>479.75</c:v>
                </c:pt>
                <c:pt idx="1920">
                  <c:v>480</c:v>
                </c:pt>
                <c:pt idx="1921">
                  <c:v>480.26</c:v>
                </c:pt>
                <c:pt idx="1922">
                  <c:v>480.51</c:v>
                </c:pt>
                <c:pt idx="1923">
                  <c:v>480.76</c:v>
                </c:pt>
                <c:pt idx="1924">
                  <c:v>481.01</c:v>
                </c:pt>
                <c:pt idx="1925">
                  <c:v>481.26</c:v>
                </c:pt>
                <c:pt idx="1926">
                  <c:v>481.51</c:v>
                </c:pt>
                <c:pt idx="1927">
                  <c:v>481.76</c:v>
                </c:pt>
                <c:pt idx="1928">
                  <c:v>482.01</c:v>
                </c:pt>
                <c:pt idx="1929">
                  <c:v>482.26</c:v>
                </c:pt>
                <c:pt idx="1930">
                  <c:v>482.51</c:v>
                </c:pt>
                <c:pt idx="1931">
                  <c:v>482.76</c:v>
                </c:pt>
                <c:pt idx="1932">
                  <c:v>483.01</c:v>
                </c:pt>
                <c:pt idx="1933">
                  <c:v>483.26</c:v>
                </c:pt>
                <c:pt idx="1934">
                  <c:v>483.51</c:v>
                </c:pt>
                <c:pt idx="1935">
                  <c:v>483.78</c:v>
                </c:pt>
                <c:pt idx="1936">
                  <c:v>484</c:v>
                </c:pt>
                <c:pt idx="1937">
                  <c:v>484.25</c:v>
                </c:pt>
                <c:pt idx="1938">
                  <c:v>484.51</c:v>
                </c:pt>
                <c:pt idx="1939">
                  <c:v>484.76</c:v>
                </c:pt>
                <c:pt idx="1940">
                  <c:v>485.01</c:v>
                </c:pt>
                <c:pt idx="1941">
                  <c:v>485.26</c:v>
                </c:pt>
                <c:pt idx="1942">
                  <c:v>485.51</c:v>
                </c:pt>
                <c:pt idx="1943">
                  <c:v>485.76</c:v>
                </c:pt>
                <c:pt idx="1944">
                  <c:v>486.01</c:v>
                </c:pt>
                <c:pt idx="1945">
                  <c:v>486.26</c:v>
                </c:pt>
                <c:pt idx="1946">
                  <c:v>486.51</c:v>
                </c:pt>
                <c:pt idx="1947">
                  <c:v>486.76</c:v>
                </c:pt>
                <c:pt idx="1948">
                  <c:v>487.01</c:v>
                </c:pt>
                <c:pt idx="1949">
                  <c:v>487.26</c:v>
                </c:pt>
                <c:pt idx="1950">
                  <c:v>487.51</c:v>
                </c:pt>
                <c:pt idx="1951">
                  <c:v>487.76</c:v>
                </c:pt>
                <c:pt idx="1952">
                  <c:v>488.01</c:v>
                </c:pt>
                <c:pt idx="1953">
                  <c:v>488.26</c:v>
                </c:pt>
                <c:pt idx="1954">
                  <c:v>488.51</c:v>
                </c:pt>
                <c:pt idx="1955">
                  <c:v>488.76</c:v>
                </c:pt>
                <c:pt idx="1956">
                  <c:v>489.02</c:v>
                </c:pt>
                <c:pt idx="1957">
                  <c:v>489.27</c:v>
                </c:pt>
                <c:pt idx="1958">
                  <c:v>489.52</c:v>
                </c:pt>
                <c:pt idx="1959">
                  <c:v>489.77</c:v>
                </c:pt>
                <c:pt idx="1960">
                  <c:v>490.03</c:v>
                </c:pt>
                <c:pt idx="1961">
                  <c:v>490.26</c:v>
                </c:pt>
                <c:pt idx="1962">
                  <c:v>490.51</c:v>
                </c:pt>
              </c:numCache>
            </c:numRef>
          </c:cat>
          <c:val>
            <c:numRef>
              <c:f>Sheet1!$G$2:$G$1964</c:f>
              <c:numCache>
                <c:formatCode>General</c:formatCode>
                <c:ptCount val="1963"/>
                <c:pt idx="0">
                  <c:v>39.200000000000003</c:v>
                </c:pt>
                <c:pt idx="1">
                  <c:v>39.200000000000003</c:v>
                </c:pt>
                <c:pt idx="2">
                  <c:v>39.200000000000003</c:v>
                </c:pt>
                <c:pt idx="3">
                  <c:v>39.200000000000003</c:v>
                </c:pt>
                <c:pt idx="4">
                  <c:v>39.200000000000003</c:v>
                </c:pt>
                <c:pt idx="5">
                  <c:v>39.200000000000003</c:v>
                </c:pt>
                <c:pt idx="6">
                  <c:v>39.200000000000003</c:v>
                </c:pt>
                <c:pt idx="7">
                  <c:v>39.700000000000003</c:v>
                </c:pt>
                <c:pt idx="8">
                  <c:v>39.700000000000003</c:v>
                </c:pt>
                <c:pt idx="9">
                  <c:v>39.700000000000003</c:v>
                </c:pt>
                <c:pt idx="10">
                  <c:v>39.700000000000003</c:v>
                </c:pt>
                <c:pt idx="11">
                  <c:v>39.700000000000003</c:v>
                </c:pt>
                <c:pt idx="12">
                  <c:v>39.700000000000003</c:v>
                </c:pt>
                <c:pt idx="13">
                  <c:v>39.700000000000003</c:v>
                </c:pt>
                <c:pt idx="14">
                  <c:v>39.700000000000003</c:v>
                </c:pt>
                <c:pt idx="15">
                  <c:v>40.4</c:v>
                </c:pt>
                <c:pt idx="16">
                  <c:v>40.4</c:v>
                </c:pt>
                <c:pt idx="17">
                  <c:v>40.4</c:v>
                </c:pt>
                <c:pt idx="18">
                  <c:v>40.4</c:v>
                </c:pt>
                <c:pt idx="19">
                  <c:v>40.4</c:v>
                </c:pt>
                <c:pt idx="20">
                  <c:v>40.4</c:v>
                </c:pt>
                <c:pt idx="21">
                  <c:v>40.4</c:v>
                </c:pt>
                <c:pt idx="22">
                  <c:v>40.4</c:v>
                </c:pt>
                <c:pt idx="23">
                  <c:v>41.1</c:v>
                </c:pt>
                <c:pt idx="24">
                  <c:v>41.1</c:v>
                </c:pt>
                <c:pt idx="25">
                  <c:v>41.1</c:v>
                </c:pt>
                <c:pt idx="26">
                  <c:v>41.1</c:v>
                </c:pt>
                <c:pt idx="27">
                  <c:v>41.1</c:v>
                </c:pt>
                <c:pt idx="28">
                  <c:v>41.1</c:v>
                </c:pt>
                <c:pt idx="29">
                  <c:v>41.1</c:v>
                </c:pt>
                <c:pt idx="30">
                  <c:v>41.1</c:v>
                </c:pt>
                <c:pt idx="31">
                  <c:v>41.1</c:v>
                </c:pt>
                <c:pt idx="32">
                  <c:v>41.7</c:v>
                </c:pt>
                <c:pt idx="33">
                  <c:v>41.7</c:v>
                </c:pt>
                <c:pt idx="34">
                  <c:v>41.7</c:v>
                </c:pt>
                <c:pt idx="35">
                  <c:v>41.7</c:v>
                </c:pt>
                <c:pt idx="36">
                  <c:v>41.7</c:v>
                </c:pt>
                <c:pt idx="37">
                  <c:v>41.7</c:v>
                </c:pt>
                <c:pt idx="38">
                  <c:v>41.7</c:v>
                </c:pt>
                <c:pt idx="39">
                  <c:v>41.7</c:v>
                </c:pt>
                <c:pt idx="40">
                  <c:v>42.4</c:v>
                </c:pt>
                <c:pt idx="41">
                  <c:v>42.4</c:v>
                </c:pt>
                <c:pt idx="42">
                  <c:v>42.4</c:v>
                </c:pt>
                <c:pt idx="43">
                  <c:v>42.4</c:v>
                </c:pt>
                <c:pt idx="44">
                  <c:v>42.4</c:v>
                </c:pt>
                <c:pt idx="45">
                  <c:v>42.4</c:v>
                </c:pt>
                <c:pt idx="46">
                  <c:v>42.4</c:v>
                </c:pt>
                <c:pt idx="47">
                  <c:v>42.4</c:v>
                </c:pt>
                <c:pt idx="48">
                  <c:v>42.9</c:v>
                </c:pt>
                <c:pt idx="49">
                  <c:v>42.9</c:v>
                </c:pt>
                <c:pt idx="50">
                  <c:v>42.9</c:v>
                </c:pt>
                <c:pt idx="51">
                  <c:v>42.9</c:v>
                </c:pt>
                <c:pt idx="52">
                  <c:v>42.9</c:v>
                </c:pt>
                <c:pt idx="53">
                  <c:v>42.9</c:v>
                </c:pt>
                <c:pt idx="54">
                  <c:v>42.9</c:v>
                </c:pt>
                <c:pt idx="55">
                  <c:v>42.9</c:v>
                </c:pt>
                <c:pt idx="56">
                  <c:v>43.3</c:v>
                </c:pt>
                <c:pt idx="57">
                  <c:v>43.3</c:v>
                </c:pt>
                <c:pt idx="58">
                  <c:v>43.3</c:v>
                </c:pt>
                <c:pt idx="59">
                  <c:v>43.3</c:v>
                </c:pt>
                <c:pt idx="60">
                  <c:v>43.3</c:v>
                </c:pt>
                <c:pt idx="61">
                  <c:v>43.3</c:v>
                </c:pt>
                <c:pt idx="62">
                  <c:v>43.3</c:v>
                </c:pt>
                <c:pt idx="63">
                  <c:v>43.3</c:v>
                </c:pt>
                <c:pt idx="64">
                  <c:v>43.4</c:v>
                </c:pt>
                <c:pt idx="65">
                  <c:v>43.4</c:v>
                </c:pt>
                <c:pt idx="66">
                  <c:v>43.4</c:v>
                </c:pt>
                <c:pt idx="67">
                  <c:v>43.4</c:v>
                </c:pt>
                <c:pt idx="68">
                  <c:v>43.4</c:v>
                </c:pt>
                <c:pt idx="69">
                  <c:v>43.4</c:v>
                </c:pt>
                <c:pt idx="70">
                  <c:v>43.4</c:v>
                </c:pt>
                <c:pt idx="71">
                  <c:v>43.4</c:v>
                </c:pt>
                <c:pt idx="72">
                  <c:v>43.4</c:v>
                </c:pt>
                <c:pt idx="73">
                  <c:v>43.4</c:v>
                </c:pt>
                <c:pt idx="74">
                  <c:v>43.4</c:v>
                </c:pt>
                <c:pt idx="75">
                  <c:v>43.4</c:v>
                </c:pt>
                <c:pt idx="76">
                  <c:v>43.4</c:v>
                </c:pt>
                <c:pt idx="77">
                  <c:v>43.4</c:v>
                </c:pt>
                <c:pt idx="78">
                  <c:v>43.4</c:v>
                </c:pt>
                <c:pt idx="79">
                  <c:v>43.4</c:v>
                </c:pt>
                <c:pt idx="80">
                  <c:v>43.4</c:v>
                </c:pt>
                <c:pt idx="81">
                  <c:v>43.3</c:v>
                </c:pt>
                <c:pt idx="82">
                  <c:v>43.3</c:v>
                </c:pt>
                <c:pt idx="83">
                  <c:v>43.3</c:v>
                </c:pt>
                <c:pt idx="84">
                  <c:v>43.3</c:v>
                </c:pt>
                <c:pt idx="85">
                  <c:v>43.3</c:v>
                </c:pt>
                <c:pt idx="86">
                  <c:v>43.3</c:v>
                </c:pt>
                <c:pt idx="87">
                  <c:v>43.3</c:v>
                </c:pt>
                <c:pt idx="88">
                  <c:v>43.3</c:v>
                </c:pt>
                <c:pt idx="89">
                  <c:v>43.1</c:v>
                </c:pt>
                <c:pt idx="90">
                  <c:v>43.1</c:v>
                </c:pt>
                <c:pt idx="91">
                  <c:v>43.1</c:v>
                </c:pt>
                <c:pt idx="92">
                  <c:v>43.1</c:v>
                </c:pt>
                <c:pt idx="93">
                  <c:v>43.1</c:v>
                </c:pt>
                <c:pt idx="94">
                  <c:v>43.1</c:v>
                </c:pt>
                <c:pt idx="95">
                  <c:v>43.1</c:v>
                </c:pt>
                <c:pt idx="96">
                  <c:v>43.1</c:v>
                </c:pt>
                <c:pt idx="97">
                  <c:v>42.7</c:v>
                </c:pt>
                <c:pt idx="98">
                  <c:v>42.7</c:v>
                </c:pt>
                <c:pt idx="99">
                  <c:v>42.7</c:v>
                </c:pt>
                <c:pt idx="100">
                  <c:v>42.7</c:v>
                </c:pt>
                <c:pt idx="101">
                  <c:v>42.7</c:v>
                </c:pt>
                <c:pt idx="102">
                  <c:v>42.7</c:v>
                </c:pt>
                <c:pt idx="103">
                  <c:v>42.7</c:v>
                </c:pt>
                <c:pt idx="104">
                  <c:v>42.7</c:v>
                </c:pt>
                <c:pt idx="105">
                  <c:v>42.3</c:v>
                </c:pt>
                <c:pt idx="106">
                  <c:v>42.3</c:v>
                </c:pt>
                <c:pt idx="107">
                  <c:v>42.3</c:v>
                </c:pt>
                <c:pt idx="108">
                  <c:v>42.3</c:v>
                </c:pt>
                <c:pt idx="109">
                  <c:v>42.3</c:v>
                </c:pt>
                <c:pt idx="110">
                  <c:v>42.3</c:v>
                </c:pt>
                <c:pt idx="111">
                  <c:v>42.3</c:v>
                </c:pt>
                <c:pt idx="112">
                  <c:v>42.3</c:v>
                </c:pt>
                <c:pt idx="113">
                  <c:v>42.3</c:v>
                </c:pt>
                <c:pt idx="114">
                  <c:v>41.8</c:v>
                </c:pt>
                <c:pt idx="115">
                  <c:v>41.8</c:v>
                </c:pt>
                <c:pt idx="116">
                  <c:v>41.8</c:v>
                </c:pt>
                <c:pt idx="117">
                  <c:v>41.8</c:v>
                </c:pt>
                <c:pt idx="118">
                  <c:v>41.8</c:v>
                </c:pt>
                <c:pt idx="119">
                  <c:v>41.8</c:v>
                </c:pt>
                <c:pt idx="120">
                  <c:v>41.8</c:v>
                </c:pt>
                <c:pt idx="121">
                  <c:v>41.8</c:v>
                </c:pt>
                <c:pt idx="122">
                  <c:v>41.4</c:v>
                </c:pt>
                <c:pt idx="123">
                  <c:v>41.4</c:v>
                </c:pt>
                <c:pt idx="124">
                  <c:v>41.4</c:v>
                </c:pt>
                <c:pt idx="125">
                  <c:v>41.4</c:v>
                </c:pt>
                <c:pt idx="126">
                  <c:v>41.4</c:v>
                </c:pt>
                <c:pt idx="127">
                  <c:v>41.4</c:v>
                </c:pt>
                <c:pt idx="128">
                  <c:v>41.4</c:v>
                </c:pt>
                <c:pt idx="129">
                  <c:v>41.4</c:v>
                </c:pt>
                <c:pt idx="130">
                  <c:v>40.9</c:v>
                </c:pt>
                <c:pt idx="131">
                  <c:v>40.9</c:v>
                </c:pt>
                <c:pt idx="132">
                  <c:v>40.9</c:v>
                </c:pt>
                <c:pt idx="133">
                  <c:v>40.9</c:v>
                </c:pt>
                <c:pt idx="134">
                  <c:v>40.9</c:v>
                </c:pt>
                <c:pt idx="135">
                  <c:v>40.9</c:v>
                </c:pt>
                <c:pt idx="136">
                  <c:v>40.9</c:v>
                </c:pt>
                <c:pt idx="137">
                  <c:v>40.9</c:v>
                </c:pt>
                <c:pt idx="138">
                  <c:v>40.5</c:v>
                </c:pt>
                <c:pt idx="139">
                  <c:v>40.5</c:v>
                </c:pt>
                <c:pt idx="140">
                  <c:v>40.5</c:v>
                </c:pt>
                <c:pt idx="141">
                  <c:v>40.5</c:v>
                </c:pt>
                <c:pt idx="142">
                  <c:v>40.5</c:v>
                </c:pt>
                <c:pt idx="143">
                  <c:v>40.5</c:v>
                </c:pt>
                <c:pt idx="144">
                  <c:v>40.5</c:v>
                </c:pt>
                <c:pt idx="145">
                  <c:v>40.5</c:v>
                </c:pt>
                <c:pt idx="146">
                  <c:v>40</c:v>
                </c:pt>
                <c:pt idx="147">
                  <c:v>40</c:v>
                </c:pt>
                <c:pt idx="148">
                  <c:v>40</c:v>
                </c:pt>
                <c:pt idx="149">
                  <c:v>40</c:v>
                </c:pt>
                <c:pt idx="150">
                  <c:v>40</c:v>
                </c:pt>
                <c:pt idx="151">
                  <c:v>40</c:v>
                </c:pt>
                <c:pt idx="152">
                  <c:v>40</c:v>
                </c:pt>
                <c:pt idx="153">
                  <c:v>40</c:v>
                </c:pt>
                <c:pt idx="154">
                  <c:v>39.6</c:v>
                </c:pt>
                <c:pt idx="155">
                  <c:v>39.6</c:v>
                </c:pt>
                <c:pt idx="156">
                  <c:v>39.6</c:v>
                </c:pt>
                <c:pt idx="157">
                  <c:v>39.6</c:v>
                </c:pt>
                <c:pt idx="158">
                  <c:v>39.6</c:v>
                </c:pt>
                <c:pt idx="159">
                  <c:v>39.6</c:v>
                </c:pt>
                <c:pt idx="160">
                  <c:v>39.6</c:v>
                </c:pt>
                <c:pt idx="161">
                  <c:v>39.6</c:v>
                </c:pt>
                <c:pt idx="162">
                  <c:v>39.6</c:v>
                </c:pt>
                <c:pt idx="163">
                  <c:v>39.200000000000003</c:v>
                </c:pt>
                <c:pt idx="164">
                  <c:v>39.200000000000003</c:v>
                </c:pt>
                <c:pt idx="165">
                  <c:v>39.200000000000003</c:v>
                </c:pt>
                <c:pt idx="166">
                  <c:v>39.200000000000003</c:v>
                </c:pt>
                <c:pt idx="167">
                  <c:v>39.200000000000003</c:v>
                </c:pt>
                <c:pt idx="168">
                  <c:v>39.200000000000003</c:v>
                </c:pt>
                <c:pt idx="169">
                  <c:v>39.200000000000003</c:v>
                </c:pt>
                <c:pt idx="170">
                  <c:v>39.200000000000003</c:v>
                </c:pt>
                <c:pt idx="171">
                  <c:v>38.799999999999997</c:v>
                </c:pt>
                <c:pt idx="172">
                  <c:v>38.799999999999997</c:v>
                </c:pt>
                <c:pt idx="173">
                  <c:v>38.799999999999997</c:v>
                </c:pt>
                <c:pt idx="174">
                  <c:v>38.799999999999997</c:v>
                </c:pt>
                <c:pt idx="175">
                  <c:v>38.799999999999997</c:v>
                </c:pt>
                <c:pt idx="176">
                  <c:v>38.799999999999997</c:v>
                </c:pt>
                <c:pt idx="177">
                  <c:v>38.799999999999997</c:v>
                </c:pt>
                <c:pt idx="178">
                  <c:v>38.799999999999997</c:v>
                </c:pt>
                <c:pt idx="179">
                  <c:v>38.5</c:v>
                </c:pt>
                <c:pt idx="180">
                  <c:v>38.5</c:v>
                </c:pt>
                <c:pt idx="181">
                  <c:v>38.5</c:v>
                </c:pt>
                <c:pt idx="182">
                  <c:v>38.5</c:v>
                </c:pt>
                <c:pt idx="183">
                  <c:v>38.5</c:v>
                </c:pt>
                <c:pt idx="184">
                  <c:v>38.5</c:v>
                </c:pt>
                <c:pt idx="185">
                  <c:v>38.5</c:v>
                </c:pt>
                <c:pt idx="186">
                  <c:v>38.5</c:v>
                </c:pt>
                <c:pt idx="187">
                  <c:v>38.200000000000003</c:v>
                </c:pt>
                <c:pt idx="188">
                  <c:v>38.200000000000003</c:v>
                </c:pt>
                <c:pt idx="189">
                  <c:v>38.200000000000003</c:v>
                </c:pt>
                <c:pt idx="190">
                  <c:v>38.200000000000003</c:v>
                </c:pt>
                <c:pt idx="191">
                  <c:v>38.200000000000003</c:v>
                </c:pt>
                <c:pt idx="192">
                  <c:v>38.200000000000003</c:v>
                </c:pt>
                <c:pt idx="193">
                  <c:v>38.200000000000003</c:v>
                </c:pt>
                <c:pt idx="194">
                  <c:v>38.200000000000003</c:v>
                </c:pt>
                <c:pt idx="195">
                  <c:v>38.200000000000003</c:v>
                </c:pt>
                <c:pt idx="196">
                  <c:v>38.200000000000003</c:v>
                </c:pt>
                <c:pt idx="197">
                  <c:v>38.200000000000003</c:v>
                </c:pt>
                <c:pt idx="198">
                  <c:v>38.200000000000003</c:v>
                </c:pt>
                <c:pt idx="199">
                  <c:v>38.200000000000003</c:v>
                </c:pt>
                <c:pt idx="200">
                  <c:v>38.200000000000003</c:v>
                </c:pt>
                <c:pt idx="201">
                  <c:v>38.200000000000003</c:v>
                </c:pt>
                <c:pt idx="202">
                  <c:v>38.200000000000003</c:v>
                </c:pt>
                <c:pt idx="203">
                  <c:v>38.200000000000003</c:v>
                </c:pt>
                <c:pt idx="204">
                  <c:v>38.299999999999997</c:v>
                </c:pt>
                <c:pt idx="205">
                  <c:v>38.299999999999997</c:v>
                </c:pt>
                <c:pt idx="206">
                  <c:v>38.299999999999997</c:v>
                </c:pt>
                <c:pt idx="207">
                  <c:v>38.299999999999997</c:v>
                </c:pt>
                <c:pt idx="208">
                  <c:v>38.299999999999997</c:v>
                </c:pt>
                <c:pt idx="209">
                  <c:v>38.299999999999997</c:v>
                </c:pt>
                <c:pt idx="210">
                  <c:v>38.299999999999997</c:v>
                </c:pt>
                <c:pt idx="211">
                  <c:v>38.299999999999997</c:v>
                </c:pt>
                <c:pt idx="212">
                  <c:v>38.5</c:v>
                </c:pt>
                <c:pt idx="213">
                  <c:v>38.5</c:v>
                </c:pt>
                <c:pt idx="214">
                  <c:v>38.5</c:v>
                </c:pt>
                <c:pt idx="215">
                  <c:v>38.5</c:v>
                </c:pt>
                <c:pt idx="216">
                  <c:v>38.5</c:v>
                </c:pt>
                <c:pt idx="217">
                  <c:v>38.5</c:v>
                </c:pt>
                <c:pt idx="218">
                  <c:v>38.5</c:v>
                </c:pt>
                <c:pt idx="219">
                  <c:v>38.5</c:v>
                </c:pt>
                <c:pt idx="220">
                  <c:v>38.9</c:v>
                </c:pt>
                <c:pt idx="221">
                  <c:v>38.9</c:v>
                </c:pt>
                <c:pt idx="222">
                  <c:v>38.9</c:v>
                </c:pt>
                <c:pt idx="223">
                  <c:v>38.9</c:v>
                </c:pt>
                <c:pt idx="224">
                  <c:v>38.9</c:v>
                </c:pt>
                <c:pt idx="225">
                  <c:v>38.9</c:v>
                </c:pt>
                <c:pt idx="226">
                  <c:v>38.9</c:v>
                </c:pt>
                <c:pt idx="227">
                  <c:v>38.9</c:v>
                </c:pt>
                <c:pt idx="228">
                  <c:v>39.4</c:v>
                </c:pt>
                <c:pt idx="229">
                  <c:v>39.4</c:v>
                </c:pt>
                <c:pt idx="230">
                  <c:v>39.4</c:v>
                </c:pt>
                <c:pt idx="231">
                  <c:v>39.4</c:v>
                </c:pt>
                <c:pt idx="232">
                  <c:v>39.4</c:v>
                </c:pt>
                <c:pt idx="233">
                  <c:v>39.4</c:v>
                </c:pt>
                <c:pt idx="234">
                  <c:v>39.4</c:v>
                </c:pt>
                <c:pt idx="235">
                  <c:v>39.4</c:v>
                </c:pt>
                <c:pt idx="236">
                  <c:v>39.9</c:v>
                </c:pt>
                <c:pt idx="237">
                  <c:v>39.9</c:v>
                </c:pt>
                <c:pt idx="238">
                  <c:v>39.9</c:v>
                </c:pt>
                <c:pt idx="239">
                  <c:v>39.9</c:v>
                </c:pt>
                <c:pt idx="240">
                  <c:v>39.9</c:v>
                </c:pt>
                <c:pt idx="241">
                  <c:v>39.9</c:v>
                </c:pt>
                <c:pt idx="242">
                  <c:v>39.9</c:v>
                </c:pt>
                <c:pt idx="243">
                  <c:v>39.9</c:v>
                </c:pt>
                <c:pt idx="244">
                  <c:v>39.9</c:v>
                </c:pt>
                <c:pt idx="245">
                  <c:v>40.5</c:v>
                </c:pt>
                <c:pt idx="246">
                  <c:v>40.5</c:v>
                </c:pt>
                <c:pt idx="247">
                  <c:v>40.5</c:v>
                </c:pt>
                <c:pt idx="248">
                  <c:v>40.5</c:v>
                </c:pt>
                <c:pt idx="249">
                  <c:v>40.5</c:v>
                </c:pt>
                <c:pt idx="250">
                  <c:v>40.5</c:v>
                </c:pt>
                <c:pt idx="251">
                  <c:v>40.5</c:v>
                </c:pt>
                <c:pt idx="252">
                  <c:v>40.5</c:v>
                </c:pt>
                <c:pt idx="253">
                  <c:v>41.1</c:v>
                </c:pt>
                <c:pt idx="254">
                  <c:v>41.1</c:v>
                </c:pt>
                <c:pt idx="255">
                  <c:v>41.1</c:v>
                </c:pt>
                <c:pt idx="256">
                  <c:v>41.1</c:v>
                </c:pt>
                <c:pt idx="257">
                  <c:v>41.1</c:v>
                </c:pt>
                <c:pt idx="258">
                  <c:v>41.1</c:v>
                </c:pt>
                <c:pt idx="259">
                  <c:v>41.1</c:v>
                </c:pt>
                <c:pt idx="260">
                  <c:v>41.1</c:v>
                </c:pt>
                <c:pt idx="261">
                  <c:v>41.7</c:v>
                </c:pt>
                <c:pt idx="262">
                  <c:v>41.7</c:v>
                </c:pt>
                <c:pt idx="263">
                  <c:v>41.7</c:v>
                </c:pt>
                <c:pt idx="264">
                  <c:v>41.7</c:v>
                </c:pt>
                <c:pt idx="265">
                  <c:v>41.7</c:v>
                </c:pt>
                <c:pt idx="266">
                  <c:v>41.7</c:v>
                </c:pt>
                <c:pt idx="267">
                  <c:v>41.7</c:v>
                </c:pt>
                <c:pt idx="268">
                  <c:v>41.7</c:v>
                </c:pt>
                <c:pt idx="269">
                  <c:v>42.4</c:v>
                </c:pt>
                <c:pt idx="270">
                  <c:v>42.4</c:v>
                </c:pt>
                <c:pt idx="271">
                  <c:v>42.4</c:v>
                </c:pt>
                <c:pt idx="272">
                  <c:v>42.4</c:v>
                </c:pt>
                <c:pt idx="273">
                  <c:v>42.4</c:v>
                </c:pt>
                <c:pt idx="274">
                  <c:v>42.4</c:v>
                </c:pt>
                <c:pt idx="275">
                  <c:v>42.4</c:v>
                </c:pt>
                <c:pt idx="276">
                  <c:v>42.4</c:v>
                </c:pt>
                <c:pt idx="277">
                  <c:v>42.8</c:v>
                </c:pt>
                <c:pt idx="278">
                  <c:v>42.8</c:v>
                </c:pt>
                <c:pt idx="279">
                  <c:v>42.8</c:v>
                </c:pt>
                <c:pt idx="280">
                  <c:v>42.8</c:v>
                </c:pt>
                <c:pt idx="281">
                  <c:v>42.8</c:v>
                </c:pt>
                <c:pt idx="282">
                  <c:v>42.8</c:v>
                </c:pt>
                <c:pt idx="283">
                  <c:v>42.8</c:v>
                </c:pt>
                <c:pt idx="284">
                  <c:v>42.8</c:v>
                </c:pt>
                <c:pt idx="285">
                  <c:v>43.1</c:v>
                </c:pt>
                <c:pt idx="286">
                  <c:v>43.1</c:v>
                </c:pt>
                <c:pt idx="287">
                  <c:v>43.1</c:v>
                </c:pt>
                <c:pt idx="288">
                  <c:v>43.1</c:v>
                </c:pt>
                <c:pt idx="289">
                  <c:v>43.1</c:v>
                </c:pt>
                <c:pt idx="290">
                  <c:v>43.1</c:v>
                </c:pt>
                <c:pt idx="291">
                  <c:v>43.1</c:v>
                </c:pt>
                <c:pt idx="292">
                  <c:v>43.1</c:v>
                </c:pt>
                <c:pt idx="293">
                  <c:v>43.1</c:v>
                </c:pt>
                <c:pt idx="294">
                  <c:v>43.3</c:v>
                </c:pt>
                <c:pt idx="295">
                  <c:v>43.3</c:v>
                </c:pt>
                <c:pt idx="296">
                  <c:v>43.3</c:v>
                </c:pt>
                <c:pt idx="297">
                  <c:v>43.3</c:v>
                </c:pt>
                <c:pt idx="298">
                  <c:v>43.3</c:v>
                </c:pt>
                <c:pt idx="299">
                  <c:v>43.3</c:v>
                </c:pt>
                <c:pt idx="300">
                  <c:v>43.3</c:v>
                </c:pt>
                <c:pt idx="301">
                  <c:v>43.3</c:v>
                </c:pt>
                <c:pt idx="302">
                  <c:v>43.2</c:v>
                </c:pt>
                <c:pt idx="303">
                  <c:v>43.2</c:v>
                </c:pt>
                <c:pt idx="304">
                  <c:v>43.2</c:v>
                </c:pt>
                <c:pt idx="305">
                  <c:v>43.2</c:v>
                </c:pt>
                <c:pt idx="306">
                  <c:v>43.2</c:v>
                </c:pt>
                <c:pt idx="307">
                  <c:v>43.2</c:v>
                </c:pt>
                <c:pt idx="308">
                  <c:v>43.2</c:v>
                </c:pt>
                <c:pt idx="309">
                  <c:v>43.2</c:v>
                </c:pt>
                <c:pt idx="310">
                  <c:v>43.1</c:v>
                </c:pt>
                <c:pt idx="311">
                  <c:v>43.1</c:v>
                </c:pt>
                <c:pt idx="312">
                  <c:v>43.1</c:v>
                </c:pt>
                <c:pt idx="313">
                  <c:v>43.1</c:v>
                </c:pt>
                <c:pt idx="314">
                  <c:v>43.1</c:v>
                </c:pt>
                <c:pt idx="315">
                  <c:v>43.1</c:v>
                </c:pt>
                <c:pt idx="316">
                  <c:v>43.1</c:v>
                </c:pt>
                <c:pt idx="317">
                  <c:v>43.1</c:v>
                </c:pt>
                <c:pt idx="318">
                  <c:v>42.8</c:v>
                </c:pt>
                <c:pt idx="319">
                  <c:v>42.8</c:v>
                </c:pt>
                <c:pt idx="320">
                  <c:v>42.8</c:v>
                </c:pt>
                <c:pt idx="321">
                  <c:v>42.8</c:v>
                </c:pt>
                <c:pt idx="322">
                  <c:v>42.8</c:v>
                </c:pt>
                <c:pt idx="323">
                  <c:v>42.8</c:v>
                </c:pt>
                <c:pt idx="324">
                  <c:v>42.8</c:v>
                </c:pt>
                <c:pt idx="325">
                  <c:v>42.8</c:v>
                </c:pt>
                <c:pt idx="326">
                  <c:v>42.5</c:v>
                </c:pt>
                <c:pt idx="327">
                  <c:v>42.5</c:v>
                </c:pt>
                <c:pt idx="328">
                  <c:v>42.5</c:v>
                </c:pt>
                <c:pt idx="329">
                  <c:v>42.5</c:v>
                </c:pt>
                <c:pt idx="330">
                  <c:v>42.5</c:v>
                </c:pt>
                <c:pt idx="331">
                  <c:v>42.5</c:v>
                </c:pt>
                <c:pt idx="332">
                  <c:v>42.5</c:v>
                </c:pt>
                <c:pt idx="333">
                  <c:v>42.5</c:v>
                </c:pt>
                <c:pt idx="334">
                  <c:v>42.2</c:v>
                </c:pt>
                <c:pt idx="335">
                  <c:v>42.2</c:v>
                </c:pt>
                <c:pt idx="336">
                  <c:v>42.2</c:v>
                </c:pt>
                <c:pt idx="337">
                  <c:v>42.2</c:v>
                </c:pt>
                <c:pt idx="338">
                  <c:v>42.2</c:v>
                </c:pt>
                <c:pt idx="339">
                  <c:v>42.2</c:v>
                </c:pt>
                <c:pt idx="340">
                  <c:v>42.2</c:v>
                </c:pt>
                <c:pt idx="341">
                  <c:v>42.2</c:v>
                </c:pt>
                <c:pt idx="342">
                  <c:v>42.2</c:v>
                </c:pt>
                <c:pt idx="343">
                  <c:v>41.7</c:v>
                </c:pt>
                <c:pt idx="344">
                  <c:v>41.7</c:v>
                </c:pt>
                <c:pt idx="345">
                  <c:v>41.7</c:v>
                </c:pt>
                <c:pt idx="346">
                  <c:v>41.7</c:v>
                </c:pt>
                <c:pt idx="347">
                  <c:v>41.7</c:v>
                </c:pt>
                <c:pt idx="348">
                  <c:v>41.7</c:v>
                </c:pt>
                <c:pt idx="349">
                  <c:v>41.7</c:v>
                </c:pt>
                <c:pt idx="350">
                  <c:v>41.7</c:v>
                </c:pt>
                <c:pt idx="351">
                  <c:v>41.3</c:v>
                </c:pt>
                <c:pt idx="352">
                  <c:v>41.3</c:v>
                </c:pt>
                <c:pt idx="353">
                  <c:v>41.3</c:v>
                </c:pt>
                <c:pt idx="354">
                  <c:v>41.3</c:v>
                </c:pt>
                <c:pt idx="355">
                  <c:v>41.3</c:v>
                </c:pt>
                <c:pt idx="356">
                  <c:v>41.3</c:v>
                </c:pt>
                <c:pt idx="357">
                  <c:v>41.3</c:v>
                </c:pt>
                <c:pt idx="358">
                  <c:v>41.3</c:v>
                </c:pt>
                <c:pt idx="359">
                  <c:v>40.9</c:v>
                </c:pt>
                <c:pt idx="360">
                  <c:v>40.9</c:v>
                </c:pt>
                <c:pt idx="361">
                  <c:v>40.9</c:v>
                </c:pt>
                <c:pt idx="362">
                  <c:v>40.9</c:v>
                </c:pt>
                <c:pt idx="363">
                  <c:v>40.9</c:v>
                </c:pt>
                <c:pt idx="364">
                  <c:v>40.9</c:v>
                </c:pt>
                <c:pt idx="365">
                  <c:v>40.9</c:v>
                </c:pt>
                <c:pt idx="366">
                  <c:v>40.9</c:v>
                </c:pt>
                <c:pt idx="367">
                  <c:v>40.4</c:v>
                </c:pt>
                <c:pt idx="368">
                  <c:v>40.4</c:v>
                </c:pt>
                <c:pt idx="369">
                  <c:v>40.4</c:v>
                </c:pt>
                <c:pt idx="370">
                  <c:v>40.4</c:v>
                </c:pt>
                <c:pt idx="371">
                  <c:v>40.4</c:v>
                </c:pt>
                <c:pt idx="372">
                  <c:v>40.4</c:v>
                </c:pt>
                <c:pt idx="373">
                  <c:v>40.4</c:v>
                </c:pt>
                <c:pt idx="374">
                  <c:v>40.4</c:v>
                </c:pt>
                <c:pt idx="375">
                  <c:v>40</c:v>
                </c:pt>
                <c:pt idx="376">
                  <c:v>40</c:v>
                </c:pt>
                <c:pt idx="377">
                  <c:v>40</c:v>
                </c:pt>
                <c:pt idx="378">
                  <c:v>40</c:v>
                </c:pt>
                <c:pt idx="379">
                  <c:v>40</c:v>
                </c:pt>
                <c:pt idx="380">
                  <c:v>40</c:v>
                </c:pt>
                <c:pt idx="381">
                  <c:v>40</c:v>
                </c:pt>
                <c:pt idx="382">
                  <c:v>40</c:v>
                </c:pt>
                <c:pt idx="383">
                  <c:v>40</c:v>
                </c:pt>
                <c:pt idx="384">
                  <c:v>39.6</c:v>
                </c:pt>
                <c:pt idx="385">
                  <c:v>39.6</c:v>
                </c:pt>
                <c:pt idx="386">
                  <c:v>39.6</c:v>
                </c:pt>
                <c:pt idx="387">
                  <c:v>39.6</c:v>
                </c:pt>
                <c:pt idx="388">
                  <c:v>39.6</c:v>
                </c:pt>
                <c:pt idx="389">
                  <c:v>39.6</c:v>
                </c:pt>
                <c:pt idx="390">
                  <c:v>39.6</c:v>
                </c:pt>
                <c:pt idx="391">
                  <c:v>39.6</c:v>
                </c:pt>
                <c:pt idx="392">
                  <c:v>39.200000000000003</c:v>
                </c:pt>
                <c:pt idx="393">
                  <c:v>39.200000000000003</c:v>
                </c:pt>
                <c:pt idx="394">
                  <c:v>39.200000000000003</c:v>
                </c:pt>
                <c:pt idx="395">
                  <c:v>39.200000000000003</c:v>
                </c:pt>
                <c:pt idx="396">
                  <c:v>39.200000000000003</c:v>
                </c:pt>
                <c:pt idx="397">
                  <c:v>39.200000000000003</c:v>
                </c:pt>
                <c:pt idx="398">
                  <c:v>39.200000000000003</c:v>
                </c:pt>
                <c:pt idx="399">
                  <c:v>39.200000000000003</c:v>
                </c:pt>
                <c:pt idx="400">
                  <c:v>38.799999999999997</c:v>
                </c:pt>
                <c:pt idx="401">
                  <c:v>38.799999999999997</c:v>
                </c:pt>
                <c:pt idx="402">
                  <c:v>38.799999999999997</c:v>
                </c:pt>
                <c:pt idx="403">
                  <c:v>38.799999999999997</c:v>
                </c:pt>
                <c:pt idx="404">
                  <c:v>38.799999999999997</c:v>
                </c:pt>
                <c:pt idx="405">
                  <c:v>38.799999999999997</c:v>
                </c:pt>
                <c:pt idx="406">
                  <c:v>38.799999999999997</c:v>
                </c:pt>
                <c:pt idx="407">
                  <c:v>38.799999999999997</c:v>
                </c:pt>
                <c:pt idx="408">
                  <c:v>38.5</c:v>
                </c:pt>
                <c:pt idx="409">
                  <c:v>38.5</c:v>
                </c:pt>
                <c:pt idx="410">
                  <c:v>38.5</c:v>
                </c:pt>
                <c:pt idx="411">
                  <c:v>38.5</c:v>
                </c:pt>
                <c:pt idx="412">
                  <c:v>38.5</c:v>
                </c:pt>
                <c:pt idx="413">
                  <c:v>38.5</c:v>
                </c:pt>
                <c:pt idx="414">
                  <c:v>38.5</c:v>
                </c:pt>
                <c:pt idx="415">
                  <c:v>38.5</c:v>
                </c:pt>
                <c:pt idx="416">
                  <c:v>38.200000000000003</c:v>
                </c:pt>
                <c:pt idx="417">
                  <c:v>38.200000000000003</c:v>
                </c:pt>
                <c:pt idx="418">
                  <c:v>38.200000000000003</c:v>
                </c:pt>
                <c:pt idx="419">
                  <c:v>38.200000000000003</c:v>
                </c:pt>
                <c:pt idx="420">
                  <c:v>38.200000000000003</c:v>
                </c:pt>
                <c:pt idx="421">
                  <c:v>38.200000000000003</c:v>
                </c:pt>
                <c:pt idx="422">
                  <c:v>38.200000000000003</c:v>
                </c:pt>
                <c:pt idx="423">
                  <c:v>38.200000000000003</c:v>
                </c:pt>
                <c:pt idx="424">
                  <c:v>38.200000000000003</c:v>
                </c:pt>
                <c:pt idx="425">
                  <c:v>38.1</c:v>
                </c:pt>
                <c:pt idx="426">
                  <c:v>38.1</c:v>
                </c:pt>
                <c:pt idx="427">
                  <c:v>38.1</c:v>
                </c:pt>
                <c:pt idx="428">
                  <c:v>38.1</c:v>
                </c:pt>
                <c:pt idx="429">
                  <c:v>38.1</c:v>
                </c:pt>
                <c:pt idx="430">
                  <c:v>38.1</c:v>
                </c:pt>
                <c:pt idx="431">
                  <c:v>38.1</c:v>
                </c:pt>
                <c:pt idx="432">
                  <c:v>38.1</c:v>
                </c:pt>
                <c:pt idx="433">
                  <c:v>38.200000000000003</c:v>
                </c:pt>
                <c:pt idx="434">
                  <c:v>38.200000000000003</c:v>
                </c:pt>
                <c:pt idx="435">
                  <c:v>38.200000000000003</c:v>
                </c:pt>
                <c:pt idx="436">
                  <c:v>38.200000000000003</c:v>
                </c:pt>
                <c:pt idx="437">
                  <c:v>38.200000000000003</c:v>
                </c:pt>
                <c:pt idx="438">
                  <c:v>38.200000000000003</c:v>
                </c:pt>
                <c:pt idx="439">
                  <c:v>38.200000000000003</c:v>
                </c:pt>
                <c:pt idx="440">
                  <c:v>38.200000000000003</c:v>
                </c:pt>
                <c:pt idx="441">
                  <c:v>38.299999999999997</c:v>
                </c:pt>
                <c:pt idx="442">
                  <c:v>38.299999999999997</c:v>
                </c:pt>
                <c:pt idx="443">
                  <c:v>38.299999999999997</c:v>
                </c:pt>
                <c:pt idx="444">
                  <c:v>38.299999999999997</c:v>
                </c:pt>
                <c:pt idx="445">
                  <c:v>38.299999999999997</c:v>
                </c:pt>
                <c:pt idx="446">
                  <c:v>38.299999999999997</c:v>
                </c:pt>
                <c:pt idx="447">
                  <c:v>38.299999999999997</c:v>
                </c:pt>
                <c:pt idx="448">
                  <c:v>38.299999999999997</c:v>
                </c:pt>
                <c:pt idx="449">
                  <c:v>38.6</c:v>
                </c:pt>
                <c:pt idx="450">
                  <c:v>38.6</c:v>
                </c:pt>
                <c:pt idx="451">
                  <c:v>38.6</c:v>
                </c:pt>
                <c:pt idx="452">
                  <c:v>38.6</c:v>
                </c:pt>
                <c:pt idx="453">
                  <c:v>38.6</c:v>
                </c:pt>
                <c:pt idx="454">
                  <c:v>38.6</c:v>
                </c:pt>
                <c:pt idx="455">
                  <c:v>38.6</c:v>
                </c:pt>
                <c:pt idx="456">
                  <c:v>38.6</c:v>
                </c:pt>
                <c:pt idx="457">
                  <c:v>39</c:v>
                </c:pt>
                <c:pt idx="458">
                  <c:v>39</c:v>
                </c:pt>
                <c:pt idx="459">
                  <c:v>39</c:v>
                </c:pt>
                <c:pt idx="460">
                  <c:v>39</c:v>
                </c:pt>
                <c:pt idx="461">
                  <c:v>39</c:v>
                </c:pt>
                <c:pt idx="462">
                  <c:v>39</c:v>
                </c:pt>
                <c:pt idx="463">
                  <c:v>39</c:v>
                </c:pt>
                <c:pt idx="464">
                  <c:v>39</c:v>
                </c:pt>
                <c:pt idx="465">
                  <c:v>39.5</c:v>
                </c:pt>
                <c:pt idx="466">
                  <c:v>39.5</c:v>
                </c:pt>
                <c:pt idx="467">
                  <c:v>39.5</c:v>
                </c:pt>
                <c:pt idx="468">
                  <c:v>39.5</c:v>
                </c:pt>
                <c:pt idx="469">
                  <c:v>39.5</c:v>
                </c:pt>
                <c:pt idx="470">
                  <c:v>39.5</c:v>
                </c:pt>
                <c:pt idx="471">
                  <c:v>39.5</c:v>
                </c:pt>
                <c:pt idx="472">
                  <c:v>39.5</c:v>
                </c:pt>
                <c:pt idx="473">
                  <c:v>39.5</c:v>
                </c:pt>
                <c:pt idx="474">
                  <c:v>40</c:v>
                </c:pt>
                <c:pt idx="475">
                  <c:v>40</c:v>
                </c:pt>
                <c:pt idx="476">
                  <c:v>40</c:v>
                </c:pt>
                <c:pt idx="477">
                  <c:v>40</c:v>
                </c:pt>
                <c:pt idx="478">
                  <c:v>40</c:v>
                </c:pt>
                <c:pt idx="479">
                  <c:v>40</c:v>
                </c:pt>
                <c:pt idx="480">
                  <c:v>40</c:v>
                </c:pt>
                <c:pt idx="481">
                  <c:v>40</c:v>
                </c:pt>
                <c:pt idx="482">
                  <c:v>40.5</c:v>
                </c:pt>
                <c:pt idx="483">
                  <c:v>40.5</c:v>
                </c:pt>
                <c:pt idx="484">
                  <c:v>40.5</c:v>
                </c:pt>
                <c:pt idx="485">
                  <c:v>40.5</c:v>
                </c:pt>
                <c:pt idx="486">
                  <c:v>40.5</c:v>
                </c:pt>
                <c:pt idx="487">
                  <c:v>40.5</c:v>
                </c:pt>
                <c:pt idx="488">
                  <c:v>40.5</c:v>
                </c:pt>
                <c:pt idx="489">
                  <c:v>40.5</c:v>
                </c:pt>
                <c:pt idx="490">
                  <c:v>41.2</c:v>
                </c:pt>
                <c:pt idx="491">
                  <c:v>41.2</c:v>
                </c:pt>
                <c:pt idx="492">
                  <c:v>41.2</c:v>
                </c:pt>
                <c:pt idx="493">
                  <c:v>41.2</c:v>
                </c:pt>
                <c:pt idx="494">
                  <c:v>41.2</c:v>
                </c:pt>
                <c:pt idx="495">
                  <c:v>41.2</c:v>
                </c:pt>
                <c:pt idx="496">
                  <c:v>41.2</c:v>
                </c:pt>
                <c:pt idx="497">
                  <c:v>41.2</c:v>
                </c:pt>
                <c:pt idx="498">
                  <c:v>41.8</c:v>
                </c:pt>
                <c:pt idx="499">
                  <c:v>41.8</c:v>
                </c:pt>
                <c:pt idx="500">
                  <c:v>41.8</c:v>
                </c:pt>
                <c:pt idx="501">
                  <c:v>41.8</c:v>
                </c:pt>
                <c:pt idx="502">
                  <c:v>41.8</c:v>
                </c:pt>
                <c:pt idx="503">
                  <c:v>41.8</c:v>
                </c:pt>
                <c:pt idx="504">
                  <c:v>41.8</c:v>
                </c:pt>
                <c:pt idx="505">
                  <c:v>41.8</c:v>
                </c:pt>
                <c:pt idx="506">
                  <c:v>42.3</c:v>
                </c:pt>
                <c:pt idx="507">
                  <c:v>42.3</c:v>
                </c:pt>
                <c:pt idx="508">
                  <c:v>42.3</c:v>
                </c:pt>
                <c:pt idx="509">
                  <c:v>42.3</c:v>
                </c:pt>
                <c:pt idx="510">
                  <c:v>42.3</c:v>
                </c:pt>
                <c:pt idx="511">
                  <c:v>42.3</c:v>
                </c:pt>
                <c:pt idx="512">
                  <c:v>42.3</c:v>
                </c:pt>
                <c:pt idx="513">
                  <c:v>42.3</c:v>
                </c:pt>
                <c:pt idx="514">
                  <c:v>42.3</c:v>
                </c:pt>
                <c:pt idx="515">
                  <c:v>42.8</c:v>
                </c:pt>
                <c:pt idx="516">
                  <c:v>42.8</c:v>
                </c:pt>
                <c:pt idx="517">
                  <c:v>42.8</c:v>
                </c:pt>
                <c:pt idx="518">
                  <c:v>42.8</c:v>
                </c:pt>
                <c:pt idx="519">
                  <c:v>42.8</c:v>
                </c:pt>
                <c:pt idx="520">
                  <c:v>42.8</c:v>
                </c:pt>
                <c:pt idx="521">
                  <c:v>42.8</c:v>
                </c:pt>
                <c:pt idx="522">
                  <c:v>42.8</c:v>
                </c:pt>
                <c:pt idx="523">
                  <c:v>43.2</c:v>
                </c:pt>
                <c:pt idx="524">
                  <c:v>43.2</c:v>
                </c:pt>
                <c:pt idx="525">
                  <c:v>43.2</c:v>
                </c:pt>
                <c:pt idx="526">
                  <c:v>43.2</c:v>
                </c:pt>
                <c:pt idx="527">
                  <c:v>43.2</c:v>
                </c:pt>
                <c:pt idx="528">
                  <c:v>43.2</c:v>
                </c:pt>
                <c:pt idx="529">
                  <c:v>43.2</c:v>
                </c:pt>
                <c:pt idx="530">
                  <c:v>43.2</c:v>
                </c:pt>
                <c:pt idx="531">
                  <c:v>43.4</c:v>
                </c:pt>
                <c:pt idx="532">
                  <c:v>43.4</c:v>
                </c:pt>
                <c:pt idx="533">
                  <c:v>43.4</c:v>
                </c:pt>
                <c:pt idx="534">
                  <c:v>43.4</c:v>
                </c:pt>
                <c:pt idx="535">
                  <c:v>43.4</c:v>
                </c:pt>
                <c:pt idx="536">
                  <c:v>43.4</c:v>
                </c:pt>
                <c:pt idx="537">
                  <c:v>43.4</c:v>
                </c:pt>
                <c:pt idx="538">
                  <c:v>43.4</c:v>
                </c:pt>
                <c:pt idx="539">
                  <c:v>43.4</c:v>
                </c:pt>
                <c:pt idx="540">
                  <c:v>43.4</c:v>
                </c:pt>
                <c:pt idx="541">
                  <c:v>43.4</c:v>
                </c:pt>
                <c:pt idx="542">
                  <c:v>43.4</c:v>
                </c:pt>
                <c:pt idx="543">
                  <c:v>43.4</c:v>
                </c:pt>
                <c:pt idx="544">
                  <c:v>43.4</c:v>
                </c:pt>
                <c:pt idx="545">
                  <c:v>43.4</c:v>
                </c:pt>
                <c:pt idx="546">
                  <c:v>43.4</c:v>
                </c:pt>
                <c:pt idx="547">
                  <c:v>43.2</c:v>
                </c:pt>
                <c:pt idx="548">
                  <c:v>43.2</c:v>
                </c:pt>
                <c:pt idx="549">
                  <c:v>43.2</c:v>
                </c:pt>
                <c:pt idx="550">
                  <c:v>43.2</c:v>
                </c:pt>
                <c:pt idx="551">
                  <c:v>43.2</c:v>
                </c:pt>
                <c:pt idx="552">
                  <c:v>43.2</c:v>
                </c:pt>
                <c:pt idx="553">
                  <c:v>43.2</c:v>
                </c:pt>
                <c:pt idx="554">
                  <c:v>43.2</c:v>
                </c:pt>
                <c:pt idx="555">
                  <c:v>43.2</c:v>
                </c:pt>
                <c:pt idx="556">
                  <c:v>42.9</c:v>
                </c:pt>
                <c:pt idx="557">
                  <c:v>42.9</c:v>
                </c:pt>
                <c:pt idx="558">
                  <c:v>42.9</c:v>
                </c:pt>
                <c:pt idx="559">
                  <c:v>42.9</c:v>
                </c:pt>
                <c:pt idx="560">
                  <c:v>42.9</c:v>
                </c:pt>
                <c:pt idx="561">
                  <c:v>42.9</c:v>
                </c:pt>
                <c:pt idx="562">
                  <c:v>42.9</c:v>
                </c:pt>
                <c:pt idx="563">
                  <c:v>42.9</c:v>
                </c:pt>
                <c:pt idx="564">
                  <c:v>42.6</c:v>
                </c:pt>
                <c:pt idx="565">
                  <c:v>42.6</c:v>
                </c:pt>
                <c:pt idx="566">
                  <c:v>42.6</c:v>
                </c:pt>
                <c:pt idx="567">
                  <c:v>42.6</c:v>
                </c:pt>
                <c:pt idx="568">
                  <c:v>42.6</c:v>
                </c:pt>
                <c:pt idx="569">
                  <c:v>42.6</c:v>
                </c:pt>
                <c:pt idx="570">
                  <c:v>42.6</c:v>
                </c:pt>
                <c:pt idx="571">
                  <c:v>42.6</c:v>
                </c:pt>
                <c:pt idx="572">
                  <c:v>42.2</c:v>
                </c:pt>
                <c:pt idx="573">
                  <c:v>42.2</c:v>
                </c:pt>
                <c:pt idx="574">
                  <c:v>42.2</c:v>
                </c:pt>
                <c:pt idx="575">
                  <c:v>42.2</c:v>
                </c:pt>
                <c:pt idx="576">
                  <c:v>42.2</c:v>
                </c:pt>
                <c:pt idx="577">
                  <c:v>42.2</c:v>
                </c:pt>
                <c:pt idx="578">
                  <c:v>42.2</c:v>
                </c:pt>
                <c:pt idx="579">
                  <c:v>42.2</c:v>
                </c:pt>
                <c:pt idx="580">
                  <c:v>41.9</c:v>
                </c:pt>
                <c:pt idx="581">
                  <c:v>41.9</c:v>
                </c:pt>
                <c:pt idx="582">
                  <c:v>41.9</c:v>
                </c:pt>
                <c:pt idx="583">
                  <c:v>41.9</c:v>
                </c:pt>
                <c:pt idx="584">
                  <c:v>41.9</c:v>
                </c:pt>
                <c:pt idx="585">
                  <c:v>41.9</c:v>
                </c:pt>
                <c:pt idx="586">
                  <c:v>41.9</c:v>
                </c:pt>
                <c:pt idx="587">
                  <c:v>41.9</c:v>
                </c:pt>
                <c:pt idx="588">
                  <c:v>41.6</c:v>
                </c:pt>
                <c:pt idx="589">
                  <c:v>41.6</c:v>
                </c:pt>
                <c:pt idx="590">
                  <c:v>41.6</c:v>
                </c:pt>
                <c:pt idx="591">
                  <c:v>41.6</c:v>
                </c:pt>
                <c:pt idx="592">
                  <c:v>41.6</c:v>
                </c:pt>
                <c:pt idx="593">
                  <c:v>41.6</c:v>
                </c:pt>
                <c:pt idx="594">
                  <c:v>41.6</c:v>
                </c:pt>
                <c:pt idx="595">
                  <c:v>41.6</c:v>
                </c:pt>
                <c:pt idx="596">
                  <c:v>41.2</c:v>
                </c:pt>
                <c:pt idx="597">
                  <c:v>41.2</c:v>
                </c:pt>
                <c:pt idx="598">
                  <c:v>41.2</c:v>
                </c:pt>
                <c:pt idx="599">
                  <c:v>41.2</c:v>
                </c:pt>
                <c:pt idx="600">
                  <c:v>41.2</c:v>
                </c:pt>
                <c:pt idx="601">
                  <c:v>41.2</c:v>
                </c:pt>
                <c:pt idx="602">
                  <c:v>41.2</c:v>
                </c:pt>
                <c:pt idx="603">
                  <c:v>41.2</c:v>
                </c:pt>
                <c:pt idx="604">
                  <c:v>41.2</c:v>
                </c:pt>
                <c:pt idx="605">
                  <c:v>40.9</c:v>
                </c:pt>
                <c:pt idx="606">
                  <c:v>40.9</c:v>
                </c:pt>
                <c:pt idx="607">
                  <c:v>40.9</c:v>
                </c:pt>
                <c:pt idx="608">
                  <c:v>40.9</c:v>
                </c:pt>
                <c:pt idx="609">
                  <c:v>40.9</c:v>
                </c:pt>
                <c:pt idx="610">
                  <c:v>40.9</c:v>
                </c:pt>
                <c:pt idx="611">
                  <c:v>40.9</c:v>
                </c:pt>
                <c:pt idx="612">
                  <c:v>40.9</c:v>
                </c:pt>
                <c:pt idx="613">
                  <c:v>40.6</c:v>
                </c:pt>
                <c:pt idx="614">
                  <c:v>40.6</c:v>
                </c:pt>
                <c:pt idx="615">
                  <c:v>40.6</c:v>
                </c:pt>
                <c:pt idx="616">
                  <c:v>40.6</c:v>
                </c:pt>
                <c:pt idx="617">
                  <c:v>40.6</c:v>
                </c:pt>
                <c:pt idx="618">
                  <c:v>40.6</c:v>
                </c:pt>
                <c:pt idx="619">
                  <c:v>40.6</c:v>
                </c:pt>
                <c:pt idx="620">
                  <c:v>40.6</c:v>
                </c:pt>
                <c:pt idx="621">
                  <c:v>40.299999999999997</c:v>
                </c:pt>
                <c:pt idx="622">
                  <c:v>40.299999999999997</c:v>
                </c:pt>
                <c:pt idx="623">
                  <c:v>40.299999999999997</c:v>
                </c:pt>
                <c:pt idx="624">
                  <c:v>40.299999999999997</c:v>
                </c:pt>
                <c:pt idx="625">
                  <c:v>40.299999999999997</c:v>
                </c:pt>
                <c:pt idx="626">
                  <c:v>40.299999999999997</c:v>
                </c:pt>
                <c:pt idx="627">
                  <c:v>40.299999999999997</c:v>
                </c:pt>
                <c:pt idx="628">
                  <c:v>40.299999999999997</c:v>
                </c:pt>
                <c:pt idx="629">
                  <c:v>40.1</c:v>
                </c:pt>
                <c:pt idx="630">
                  <c:v>40.1</c:v>
                </c:pt>
                <c:pt idx="631">
                  <c:v>40.1</c:v>
                </c:pt>
                <c:pt idx="632">
                  <c:v>40.1</c:v>
                </c:pt>
                <c:pt idx="633">
                  <c:v>40.1</c:v>
                </c:pt>
                <c:pt idx="634">
                  <c:v>40.1</c:v>
                </c:pt>
                <c:pt idx="635">
                  <c:v>40.1</c:v>
                </c:pt>
                <c:pt idx="636">
                  <c:v>40.1</c:v>
                </c:pt>
                <c:pt idx="637">
                  <c:v>39.799999999999997</c:v>
                </c:pt>
                <c:pt idx="638">
                  <c:v>39.799999999999997</c:v>
                </c:pt>
                <c:pt idx="639">
                  <c:v>39.799999999999997</c:v>
                </c:pt>
                <c:pt idx="640">
                  <c:v>39.799999999999997</c:v>
                </c:pt>
                <c:pt idx="641">
                  <c:v>39.799999999999997</c:v>
                </c:pt>
                <c:pt idx="642">
                  <c:v>39.799999999999997</c:v>
                </c:pt>
                <c:pt idx="643">
                  <c:v>39.799999999999997</c:v>
                </c:pt>
                <c:pt idx="644">
                  <c:v>39.799999999999997</c:v>
                </c:pt>
                <c:pt idx="645">
                  <c:v>39.799999999999997</c:v>
                </c:pt>
                <c:pt idx="646">
                  <c:v>39.5</c:v>
                </c:pt>
                <c:pt idx="647">
                  <c:v>39.5</c:v>
                </c:pt>
                <c:pt idx="648">
                  <c:v>39.5</c:v>
                </c:pt>
                <c:pt idx="649">
                  <c:v>39.5</c:v>
                </c:pt>
                <c:pt idx="650">
                  <c:v>39.5</c:v>
                </c:pt>
                <c:pt idx="651">
                  <c:v>39.5</c:v>
                </c:pt>
                <c:pt idx="652">
                  <c:v>39.5</c:v>
                </c:pt>
                <c:pt idx="653">
                  <c:v>39.5</c:v>
                </c:pt>
                <c:pt idx="654">
                  <c:v>39.299999999999997</c:v>
                </c:pt>
                <c:pt idx="655">
                  <c:v>39.299999999999997</c:v>
                </c:pt>
                <c:pt idx="656">
                  <c:v>39.299999999999997</c:v>
                </c:pt>
                <c:pt idx="657">
                  <c:v>39.299999999999997</c:v>
                </c:pt>
                <c:pt idx="658">
                  <c:v>39.299999999999997</c:v>
                </c:pt>
                <c:pt idx="659">
                  <c:v>39.299999999999997</c:v>
                </c:pt>
                <c:pt idx="660">
                  <c:v>39.299999999999997</c:v>
                </c:pt>
                <c:pt idx="661">
                  <c:v>39.299999999999997</c:v>
                </c:pt>
                <c:pt idx="662">
                  <c:v>39</c:v>
                </c:pt>
                <c:pt idx="663">
                  <c:v>39</c:v>
                </c:pt>
                <c:pt idx="664">
                  <c:v>39</c:v>
                </c:pt>
                <c:pt idx="665">
                  <c:v>39</c:v>
                </c:pt>
                <c:pt idx="666">
                  <c:v>39</c:v>
                </c:pt>
                <c:pt idx="667">
                  <c:v>39</c:v>
                </c:pt>
                <c:pt idx="668">
                  <c:v>39</c:v>
                </c:pt>
                <c:pt idx="669">
                  <c:v>39</c:v>
                </c:pt>
                <c:pt idx="670">
                  <c:v>38.799999999999997</c:v>
                </c:pt>
                <c:pt idx="671">
                  <c:v>38.799999999999997</c:v>
                </c:pt>
                <c:pt idx="672">
                  <c:v>38.799999999999997</c:v>
                </c:pt>
                <c:pt idx="673">
                  <c:v>38.799999999999997</c:v>
                </c:pt>
                <c:pt idx="674">
                  <c:v>38.799999999999997</c:v>
                </c:pt>
                <c:pt idx="675">
                  <c:v>38.799999999999997</c:v>
                </c:pt>
                <c:pt idx="676">
                  <c:v>38.799999999999997</c:v>
                </c:pt>
                <c:pt idx="677">
                  <c:v>38.799999999999997</c:v>
                </c:pt>
                <c:pt idx="678">
                  <c:v>38.700000000000003</c:v>
                </c:pt>
                <c:pt idx="679">
                  <c:v>38.700000000000003</c:v>
                </c:pt>
                <c:pt idx="680">
                  <c:v>38.700000000000003</c:v>
                </c:pt>
                <c:pt idx="681">
                  <c:v>38.700000000000003</c:v>
                </c:pt>
                <c:pt idx="682">
                  <c:v>38.700000000000003</c:v>
                </c:pt>
                <c:pt idx="683">
                  <c:v>38.700000000000003</c:v>
                </c:pt>
                <c:pt idx="684">
                  <c:v>38.700000000000003</c:v>
                </c:pt>
                <c:pt idx="685">
                  <c:v>38.700000000000003</c:v>
                </c:pt>
                <c:pt idx="686">
                  <c:v>38.799999999999997</c:v>
                </c:pt>
                <c:pt idx="687">
                  <c:v>38.799999999999997</c:v>
                </c:pt>
                <c:pt idx="688">
                  <c:v>38.799999999999997</c:v>
                </c:pt>
                <c:pt idx="689">
                  <c:v>38.799999999999997</c:v>
                </c:pt>
                <c:pt idx="690">
                  <c:v>38.799999999999997</c:v>
                </c:pt>
                <c:pt idx="691">
                  <c:v>38.799999999999997</c:v>
                </c:pt>
                <c:pt idx="692">
                  <c:v>38.799999999999997</c:v>
                </c:pt>
                <c:pt idx="693">
                  <c:v>38.799999999999997</c:v>
                </c:pt>
                <c:pt idx="694">
                  <c:v>38.799999999999997</c:v>
                </c:pt>
                <c:pt idx="695">
                  <c:v>39</c:v>
                </c:pt>
                <c:pt idx="696">
                  <c:v>39</c:v>
                </c:pt>
                <c:pt idx="697">
                  <c:v>39</c:v>
                </c:pt>
                <c:pt idx="698">
                  <c:v>39</c:v>
                </c:pt>
                <c:pt idx="699">
                  <c:v>39</c:v>
                </c:pt>
                <c:pt idx="700">
                  <c:v>39</c:v>
                </c:pt>
                <c:pt idx="701">
                  <c:v>39</c:v>
                </c:pt>
                <c:pt idx="702">
                  <c:v>39</c:v>
                </c:pt>
                <c:pt idx="703">
                  <c:v>39.299999999999997</c:v>
                </c:pt>
                <c:pt idx="704">
                  <c:v>39.299999999999997</c:v>
                </c:pt>
                <c:pt idx="705">
                  <c:v>39.299999999999997</c:v>
                </c:pt>
                <c:pt idx="706">
                  <c:v>39.299999999999997</c:v>
                </c:pt>
                <c:pt idx="707">
                  <c:v>39.299999999999997</c:v>
                </c:pt>
                <c:pt idx="708">
                  <c:v>39.299999999999997</c:v>
                </c:pt>
                <c:pt idx="709">
                  <c:v>39.299999999999997</c:v>
                </c:pt>
                <c:pt idx="710">
                  <c:v>39.299999999999997</c:v>
                </c:pt>
                <c:pt idx="711">
                  <c:v>39.299999999999997</c:v>
                </c:pt>
                <c:pt idx="712">
                  <c:v>39.299999999999997</c:v>
                </c:pt>
                <c:pt idx="713">
                  <c:v>39.299999999999997</c:v>
                </c:pt>
                <c:pt idx="714">
                  <c:v>39.299999999999997</c:v>
                </c:pt>
                <c:pt idx="715">
                  <c:v>39.299999999999997</c:v>
                </c:pt>
                <c:pt idx="716">
                  <c:v>39.299999999999997</c:v>
                </c:pt>
                <c:pt idx="717">
                  <c:v>39.299999999999997</c:v>
                </c:pt>
                <c:pt idx="718">
                  <c:v>39.299999999999997</c:v>
                </c:pt>
                <c:pt idx="719">
                  <c:v>39.299999999999997</c:v>
                </c:pt>
                <c:pt idx="720">
                  <c:v>39.299999999999997</c:v>
                </c:pt>
                <c:pt idx="721">
                  <c:v>39.299999999999997</c:v>
                </c:pt>
                <c:pt idx="722">
                  <c:v>39.299999999999997</c:v>
                </c:pt>
                <c:pt idx="723">
                  <c:v>39.299999999999997</c:v>
                </c:pt>
                <c:pt idx="724">
                  <c:v>39.299999999999997</c:v>
                </c:pt>
                <c:pt idx="725">
                  <c:v>39.299999999999997</c:v>
                </c:pt>
                <c:pt idx="726">
                  <c:v>39.299999999999997</c:v>
                </c:pt>
                <c:pt idx="727">
                  <c:v>40.6</c:v>
                </c:pt>
                <c:pt idx="728">
                  <c:v>40.6</c:v>
                </c:pt>
                <c:pt idx="729">
                  <c:v>40.6</c:v>
                </c:pt>
                <c:pt idx="730">
                  <c:v>40.6</c:v>
                </c:pt>
                <c:pt idx="731">
                  <c:v>40.6</c:v>
                </c:pt>
                <c:pt idx="732">
                  <c:v>40.6</c:v>
                </c:pt>
                <c:pt idx="733">
                  <c:v>40.6</c:v>
                </c:pt>
                <c:pt idx="734">
                  <c:v>40.6</c:v>
                </c:pt>
                <c:pt idx="735">
                  <c:v>40.6</c:v>
                </c:pt>
                <c:pt idx="736">
                  <c:v>41.2</c:v>
                </c:pt>
                <c:pt idx="737">
                  <c:v>41.2</c:v>
                </c:pt>
                <c:pt idx="738">
                  <c:v>41.2</c:v>
                </c:pt>
                <c:pt idx="739">
                  <c:v>41.2</c:v>
                </c:pt>
                <c:pt idx="740">
                  <c:v>41.2</c:v>
                </c:pt>
                <c:pt idx="741">
                  <c:v>41.2</c:v>
                </c:pt>
                <c:pt idx="742">
                  <c:v>41.2</c:v>
                </c:pt>
                <c:pt idx="743">
                  <c:v>41.2</c:v>
                </c:pt>
                <c:pt idx="744">
                  <c:v>41.7</c:v>
                </c:pt>
                <c:pt idx="745">
                  <c:v>41.7</c:v>
                </c:pt>
                <c:pt idx="746">
                  <c:v>41.7</c:v>
                </c:pt>
                <c:pt idx="747">
                  <c:v>41.7</c:v>
                </c:pt>
                <c:pt idx="748">
                  <c:v>41.7</c:v>
                </c:pt>
                <c:pt idx="749">
                  <c:v>41.7</c:v>
                </c:pt>
                <c:pt idx="750">
                  <c:v>41.7</c:v>
                </c:pt>
                <c:pt idx="751">
                  <c:v>41.7</c:v>
                </c:pt>
                <c:pt idx="752">
                  <c:v>42.1</c:v>
                </c:pt>
                <c:pt idx="753">
                  <c:v>42.1</c:v>
                </c:pt>
                <c:pt idx="754">
                  <c:v>42.1</c:v>
                </c:pt>
                <c:pt idx="755">
                  <c:v>42.1</c:v>
                </c:pt>
                <c:pt idx="756">
                  <c:v>42.1</c:v>
                </c:pt>
                <c:pt idx="757">
                  <c:v>42.1</c:v>
                </c:pt>
                <c:pt idx="758">
                  <c:v>42.1</c:v>
                </c:pt>
                <c:pt idx="759">
                  <c:v>42.1</c:v>
                </c:pt>
                <c:pt idx="760">
                  <c:v>42.5</c:v>
                </c:pt>
                <c:pt idx="761">
                  <c:v>42.5</c:v>
                </c:pt>
                <c:pt idx="762">
                  <c:v>42.5</c:v>
                </c:pt>
                <c:pt idx="763">
                  <c:v>42.5</c:v>
                </c:pt>
                <c:pt idx="764">
                  <c:v>42.5</c:v>
                </c:pt>
                <c:pt idx="765">
                  <c:v>42.5</c:v>
                </c:pt>
                <c:pt idx="766">
                  <c:v>42.5</c:v>
                </c:pt>
                <c:pt idx="767">
                  <c:v>42.5</c:v>
                </c:pt>
                <c:pt idx="768">
                  <c:v>42.8</c:v>
                </c:pt>
                <c:pt idx="769">
                  <c:v>42.8</c:v>
                </c:pt>
                <c:pt idx="770">
                  <c:v>42.8</c:v>
                </c:pt>
                <c:pt idx="771">
                  <c:v>42.8</c:v>
                </c:pt>
                <c:pt idx="772">
                  <c:v>42.8</c:v>
                </c:pt>
                <c:pt idx="773">
                  <c:v>42.8</c:v>
                </c:pt>
                <c:pt idx="774">
                  <c:v>42.8</c:v>
                </c:pt>
                <c:pt idx="775">
                  <c:v>42.8</c:v>
                </c:pt>
                <c:pt idx="776">
                  <c:v>42.9</c:v>
                </c:pt>
                <c:pt idx="777">
                  <c:v>42.9</c:v>
                </c:pt>
                <c:pt idx="778">
                  <c:v>42.9</c:v>
                </c:pt>
                <c:pt idx="779">
                  <c:v>42.9</c:v>
                </c:pt>
                <c:pt idx="780">
                  <c:v>42.9</c:v>
                </c:pt>
                <c:pt idx="781">
                  <c:v>42.9</c:v>
                </c:pt>
                <c:pt idx="782">
                  <c:v>42.9</c:v>
                </c:pt>
                <c:pt idx="783">
                  <c:v>42.9</c:v>
                </c:pt>
                <c:pt idx="784">
                  <c:v>42.9</c:v>
                </c:pt>
                <c:pt idx="785">
                  <c:v>43</c:v>
                </c:pt>
                <c:pt idx="786">
                  <c:v>43</c:v>
                </c:pt>
                <c:pt idx="787">
                  <c:v>43</c:v>
                </c:pt>
                <c:pt idx="788">
                  <c:v>43</c:v>
                </c:pt>
                <c:pt idx="789">
                  <c:v>43</c:v>
                </c:pt>
                <c:pt idx="790">
                  <c:v>43</c:v>
                </c:pt>
                <c:pt idx="791">
                  <c:v>43</c:v>
                </c:pt>
                <c:pt idx="792">
                  <c:v>43</c:v>
                </c:pt>
                <c:pt idx="793">
                  <c:v>42.9</c:v>
                </c:pt>
                <c:pt idx="794">
                  <c:v>42.9</c:v>
                </c:pt>
                <c:pt idx="795">
                  <c:v>42.9</c:v>
                </c:pt>
                <c:pt idx="796">
                  <c:v>42.9</c:v>
                </c:pt>
                <c:pt idx="797">
                  <c:v>42.9</c:v>
                </c:pt>
                <c:pt idx="798">
                  <c:v>42.9</c:v>
                </c:pt>
                <c:pt idx="799">
                  <c:v>42.9</c:v>
                </c:pt>
                <c:pt idx="800">
                  <c:v>42.9</c:v>
                </c:pt>
                <c:pt idx="801">
                  <c:v>42.7</c:v>
                </c:pt>
                <c:pt idx="802">
                  <c:v>42.7</c:v>
                </c:pt>
                <c:pt idx="803">
                  <c:v>42.7</c:v>
                </c:pt>
                <c:pt idx="804">
                  <c:v>42.7</c:v>
                </c:pt>
                <c:pt idx="805">
                  <c:v>42.7</c:v>
                </c:pt>
                <c:pt idx="806">
                  <c:v>42.7</c:v>
                </c:pt>
                <c:pt idx="807">
                  <c:v>42.7</c:v>
                </c:pt>
                <c:pt idx="808">
                  <c:v>42.7</c:v>
                </c:pt>
                <c:pt idx="809">
                  <c:v>42.4</c:v>
                </c:pt>
                <c:pt idx="810">
                  <c:v>42.4</c:v>
                </c:pt>
                <c:pt idx="811">
                  <c:v>42.4</c:v>
                </c:pt>
                <c:pt idx="812">
                  <c:v>42.4</c:v>
                </c:pt>
                <c:pt idx="813">
                  <c:v>42.4</c:v>
                </c:pt>
                <c:pt idx="814">
                  <c:v>42.4</c:v>
                </c:pt>
                <c:pt idx="815">
                  <c:v>42.4</c:v>
                </c:pt>
                <c:pt idx="816">
                  <c:v>42.4</c:v>
                </c:pt>
                <c:pt idx="817">
                  <c:v>42.1</c:v>
                </c:pt>
                <c:pt idx="818">
                  <c:v>42.1</c:v>
                </c:pt>
                <c:pt idx="819">
                  <c:v>42.1</c:v>
                </c:pt>
                <c:pt idx="820">
                  <c:v>42.1</c:v>
                </c:pt>
                <c:pt idx="821">
                  <c:v>42.1</c:v>
                </c:pt>
                <c:pt idx="822">
                  <c:v>42.1</c:v>
                </c:pt>
                <c:pt idx="823">
                  <c:v>42.1</c:v>
                </c:pt>
                <c:pt idx="824">
                  <c:v>42.1</c:v>
                </c:pt>
                <c:pt idx="825">
                  <c:v>42.1</c:v>
                </c:pt>
                <c:pt idx="826">
                  <c:v>41.8</c:v>
                </c:pt>
                <c:pt idx="827">
                  <c:v>41.8</c:v>
                </c:pt>
                <c:pt idx="828">
                  <c:v>41.8</c:v>
                </c:pt>
                <c:pt idx="829">
                  <c:v>41.8</c:v>
                </c:pt>
                <c:pt idx="830">
                  <c:v>41.8</c:v>
                </c:pt>
                <c:pt idx="831">
                  <c:v>41.8</c:v>
                </c:pt>
                <c:pt idx="832">
                  <c:v>41.8</c:v>
                </c:pt>
                <c:pt idx="833">
                  <c:v>41.8</c:v>
                </c:pt>
                <c:pt idx="834">
                  <c:v>41.4</c:v>
                </c:pt>
                <c:pt idx="835">
                  <c:v>41.4</c:v>
                </c:pt>
                <c:pt idx="836">
                  <c:v>41.4</c:v>
                </c:pt>
                <c:pt idx="837">
                  <c:v>41.4</c:v>
                </c:pt>
                <c:pt idx="838">
                  <c:v>41.4</c:v>
                </c:pt>
                <c:pt idx="839">
                  <c:v>41.4</c:v>
                </c:pt>
                <c:pt idx="840">
                  <c:v>41.4</c:v>
                </c:pt>
                <c:pt idx="841">
                  <c:v>41.4</c:v>
                </c:pt>
                <c:pt idx="842">
                  <c:v>41</c:v>
                </c:pt>
                <c:pt idx="843">
                  <c:v>41</c:v>
                </c:pt>
                <c:pt idx="844">
                  <c:v>41</c:v>
                </c:pt>
                <c:pt idx="845">
                  <c:v>41</c:v>
                </c:pt>
                <c:pt idx="846">
                  <c:v>41</c:v>
                </c:pt>
                <c:pt idx="847">
                  <c:v>41</c:v>
                </c:pt>
                <c:pt idx="848">
                  <c:v>41</c:v>
                </c:pt>
                <c:pt idx="849">
                  <c:v>41</c:v>
                </c:pt>
                <c:pt idx="850">
                  <c:v>40.700000000000003</c:v>
                </c:pt>
                <c:pt idx="851">
                  <c:v>40.700000000000003</c:v>
                </c:pt>
                <c:pt idx="852">
                  <c:v>40.700000000000003</c:v>
                </c:pt>
                <c:pt idx="853">
                  <c:v>40.700000000000003</c:v>
                </c:pt>
                <c:pt idx="854">
                  <c:v>40.700000000000003</c:v>
                </c:pt>
                <c:pt idx="855">
                  <c:v>40.700000000000003</c:v>
                </c:pt>
                <c:pt idx="856">
                  <c:v>40.700000000000003</c:v>
                </c:pt>
                <c:pt idx="857">
                  <c:v>40.700000000000003</c:v>
                </c:pt>
                <c:pt idx="858">
                  <c:v>40.299999999999997</c:v>
                </c:pt>
                <c:pt idx="859">
                  <c:v>40.299999999999997</c:v>
                </c:pt>
                <c:pt idx="860">
                  <c:v>40.299999999999997</c:v>
                </c:pt>
                <c:pt idx="861">
                  <c:v>40.299999999999997</c:v>
                </c:pt>
                <c:pt idx="862">
                  <c:v>40.299999999999997</c:v>
                </c:pt>
                <c:pt idx="863">
                  <c:v>40.299999999999997</c:v>
                </c:pt>
                <c:pt idx="864">
                  <c:v>40.299999999999997</c:v>
                </c:pt>
                <c:pt idx="865">
                  <c:v>40.299999999999997</c:v>
                </c:pt>
                <c:pt idx="866">
                  <c:v>40.299999999999997</c:v>
                </c:pt>
                <c:pt idx="867">
                  <c:v>39.9</c:v>
                </c:pt>
                <c:pt idx="868">
                  <c:v>39.9</c:v>
                </c:pt>
                <c:pt idx="869">
                  <c:v>39.9</c:v>
                </c:pt>
                <c:pt idx="870">
                  <c:v>39.9</c:v>
                </c:pt>
                <c:pt idx="871">
                  <c:v>39.9</c:v>
                </c:pt>
                <c:pt idx="872">
                  <c:v>39.9</c:v>
                </c:pt>
                <c:pt idx="873">
                  <c:v>39.9</c:v>
                </c:pt>
                <c:pt idx="874">
                  <c:v>39.9</c:v>
                </c:pt>
                <c:pt idx="875">
                  <c:v>39.6</c:v>
                </c:pt>
                <c:pt idx="876">
                  <c:v>39.6</c:v>
                </c:pt>
                <c:pt idx="877">
                  <c:v>39.6</c:v>
                </c:pt>
                <c:pt idx="878">
                  <c:v>39.6</c:v>
                </c:pt>
                <c:pt idx="879">
                  <c:v>39.6</c:v>
                </c:pt>
                <c:pt idx="880">
                  <c:v>39.6</c:v>
                </c:pt>
                <c:pt idx="881">
                  <c:v>39.6</c:v>
                </c:pt>
                <c:pt idx="882">
                  <c:v>39.6</c:v>
                </c:pt>
                <c:pt idx="883">
                  <c:v>39.299999999999997</c:v>
                </c:pt>
                <c:pt idx="884">
                  <c:v>39.299999999999997</c:v>
                </c:pt>
                <c:pt idx="885">
                  <c:v>39.299999999999997</c:v>
                </c:pt>
                <c:pt idx="886">
                  <c:v>39.299999999999997</c:v>
                </c:pt>
                <c:pt idx="887">
                  <c:v>39.299999999999997</c:v>
                </c:pt>
                <c:pt idx="888">
                  <c:v>39.299999999999997</c:v>
                </c:pt>
                <c:pt idx="889">
                  <c:v>39.299999999999997</c:v>
                </c:pt>
                <c:pt idx="890">
                  <c:v>39.299999999999997</c:v>
                </c:pt>
                <c:pt idx="891">
                  <c:v>38.9</c:v>
                </c:pt>
                <c:pt idx="892">
                  <c:v>38.9</c:v>
                </c:pt>
                <c:pt idx="893">
                  <c:v>38.9</c:v>
                </c:pt>
                <c:pt idx="894">
                  <c:v>38.9</c:v>
                </c:pt>
                <c:pt idx="895">
                  <c:v>38.9</c:v>
                </c:pt>
                <c:pt idx="896">
                  <c:v>38.9</c:v>
                </c:pt>
                <c:pt idx="897">
                  <c:v>38.9</c:v>
                </c:pt>
                <c:pt idx="898">
                  <c:v>38.9</c:v>
                </c:pt>
                <c:pt idx="899">
                  <c:v>38.700000000000003</c:v>
                </c:pt>
                <c:pt idx="900">
                  <c:v>38.700000000000003</c:v>
                </c:pt>
                <c:pt idx="901">
                  <c:v>38.700000000000003</c:v>
                </c:pt>
                <c:pt idx="902">
                  <c:v>38.700000000000003</c:v>
                </c:pt>
                <c:pt idx="903">
                  <c:v>38.700000000000003</c:v>
                </c:pt>
                <c:pt idx="904">
                  <c:v>38.700000000000003</c:v>
                </c:pt>
                <c:pt idx="905">
                  <c:v>38.700000000000003</c:v>
                </c:pt>
                <c:pt idx="906">
                  <c:v>38.700000000000003</c:v>
                </c:pt>
                <c:pt idx="907">
                  <c:v>38.5</c:v>
                </c:pt>
                <c:pt idx="908">
                  <c:v>38.5</c:v>
                </c:pt>
                <c:pt idx="909">
                  <c:v>38.5</c:v>
                </c:pt>
                <c:pt idx="910">
                  <c:v>38.5</c:v>
                </c:pt>
                <c:pt idx="911">
                  <c:v>38.5</c:v>
                </c:pt>
                <c:pt idx="912">
                  <c:v>38.5</c:v>
                </c:pt>
                <c:pt idx="913">
                  <c:v>38.5</c:v>
                </c:pt>
                <c:pt idx="914">
                  <c:v>38.5</c:v>
                </c:pt>
                <c:pt idx="915">
                  <c:v>38.5</c:v>
                </c:pt>
                <c:pt idx="916">
                  <c:v>38.5</c:v>
                </c:pt>
                <c:pt idx="917">
                  <c:v>38.5</c:v>
                </c:pt>
                <c:pt idx="918">
                  <c:v>38.5</c:v>
                </c:pt>
                <c:pt idx="919">
                  <c:v>38.5</c:v>
                </c:pt>
                <c:pt idx="920">
                  <c:v>38.5</c:v>
                </c:pt>
                <c:pt idx="921">
                  <c:v>38.5</c:v>
                </c:pt>
                <c:pt idx="922">
                  <c:v>38.5</c:v>
                </c:pt>
                <c:pt idx="923">
                  <c:v>38.5</c:v>
                </c:pt>
                <c:pt idx="924">
                  <c:v>38.6</c:v>
                </c:pt>
                <c:pt idx="925">
                  <c:v>38.6</c:v>
                </c:pt>
                <c:pt idx="926">
                  <c:v>38.6</c:v>
                </c:pt>
                <c:pt idx="927">
                  <c:v>38.6</c:v>
                </c:pt>
                <c:pt idx="928">
                  <c:v>38.6</c:v>
                </c:pt>
                <c:pt idx="929">
                  <c:v>38.6</c:v>
                </c:pt>
                <c:pt idx="930">
                  <c:v>38.6</c:v>
                </c:pt>
                <c:pt idx="931">
                  <c:v>38.6</c:v>
                </c:pt>
                <c:pt idx="932">
                  <c:v>38.9</c:v>
                </c:pt>
                <c:pt idx="933">
                  <c:v>38.9</c:v>
                </c:pt>
                <c:pt idx="934">
                  <c:v>38.9</c:v>
                </c:pt>
                <c:pt idx="935">
                  <c:v>38.9</c:v>
                </c:pt>
                <c:pt idx="936">
                  <c:v>38.9</c:v>
                </c:pt>
                <c:pt idx="937">
                  <c:v>38.9</c:v>
                </c:pt>
                <c:pt idx="938">
                  <c:v>38.9</c:v>
                </c:pt>
                <c:pt idx="939">
                  <c:v>38.9</c:v>
                </c:pt>
                <c:pt idx="940">
                  <c:v>39.200000000000003</c:v>
                </c:pt>
                <c:pt idx="941">
                  <c:v>39.200000000000003</c:v>
                </c:pt>
                <c:pt idx="942">
                  <c:v>39.200000000000003</c:v>
                </c:pt>
                <c:pt idx="943">
                  <c:v>39.200000000000003</c:v>
                </c:pt>
                <c:pt idx="944">
                  <c:v>39.200000000000003</c:v>
                </c:pt>
                <c:pt idx="945">
                  <c:v>39.200000000000003</c:v>
                </c:pt>
                <c:pt idx="946">
                  <c:v>39.200000000000003</c:v>
                </c:pt>
                <c:pt idx="947">
                  <c:v>39.200000000000003</c:v>
                </c:pt>
                <c:pt idx="948">
                  <c:v>39.6</c:v>
                </c:pt>
                <c:pt idx="949">
                  <c:v>39.6</c:v>
                </c:pt>
                <c:pt idx="950">
                  <c:v>39.6</c:v>
                </c:pt>
                <c:pt idx="951">
                  <c:v>39.6</c:v>
                </c:pt>
                <c:pt idx="952">
                  <c:v>39.6</c:v>
                </c:pt>
                <c:pt idx="953">
                  <c:v>39.6</c:v>
                </c:pt>
                <c:pt idx="954">
                  <c:v>39.6</c:v>
                </c:pt>
                <c:pt idx="955">
                  <c:v>39.6</c:v>
                </c:pt>
                <c:pt idx="956">
                  <c:v>39.6</c:v>
                </c:pt>
                <c:pt idx="957">
                  <c:v>40.1</c:v>
                </c:pt>
                <c:pt idx="958">
                  <c:v>40.1</c:v>
                </c:pt>
                <c:pt idx="959">
                  <c:v>40.1</c:v>
                </c:pt>
                <c:pt idx="960">
                  <c:v>40.1</c:v>
                </c:pt>
                <c:pt idx="961">
                  <c:v>40.1</c:v>
                </c:pt>
                <c:pt idx="962">
                  <c:v>40.1</c:v>
                </c:pt>
                <c:pt idx="963">
                  <c:v>40.1</c:v>
                </c:pt>
                <c:pt idx="964">
                  <c:v>40.1</c:v>
                </c:pt>
                <c:pt idx="965">
                  <c:v>40.700000000000003</c:v>
                </c:pt>
                <c:pt idx="966">
                  <c:v>40.700000000000003</c:v>
                </c:pt>
                <c:pt idx="967">
                  <c:v>40.700000000000003</c:v>
                </c:pt>
                <c:pt idx="968">
                  <c:v>40.700000000000003</c:v>
                </c:pt>
                <c:pt idx="969">
                  <c:v>40.700000000000003</c:v>
                </c:pt>
                <c:pt idx="970">
                  <c:v>40.700000000000003</c:v>
                </c:pt>
                <c:pt idx="971">
                  <c:v>40.700000000000003</c:v>
                </c:pt>
                <c:pt idx="972">
                  <c:v>40.700000000000003</c:v>
                </c:pt>
                <c:pt idx="973">
                  <c:v>41.3</c:v>
                </c:pt>
                <c:pt idx="974">
                  <c:v>41.3</c:v>
                </c:pt>
                <c:pt idx="975">
                  <c:v>41.3</c:v>
                </c:pt>
                <c:pt idx="976">
                  <c:v>41.3</c:v>
                </c:pt>
                <c:pt idx="977">
                  <c:v>41.3</c:v>
                </c:pt>
                <c:pt idx="978">
                  <c:v>41.3</c:v>
                </c:pt>
                <c:pt idx="979">
                  <c:v>41.3</c:v>
                </c:pt>
                <c:pt idx="980">
                  <c:v>41.3</c:v>
                </c:pt>
                <c:pt idx="981">
                  <c:v>41.9</c:v>
                </c:pt>
                <c:pt idx="982">
                  <c:v>41.9</c:v>
                </c:pt>
                <c:pt idx="983">
                  <c:v>41.9</c:v>
                </c:pt>
                <c:pt idx="984">
                  <c:v>41.9</c:v>
                </c:pt>
                <c:pt idx="985">
                  <c:v>41.9</c:v>
                </c:pt>
                <c:pt idx="986">
                  <c:v>41.9</c:v>
                </c:pt>
                <c:pt idx="987">
                  <c:v>41.9</c:v>
                </c:pt>
                <c:pt idx="988">
                  <c:v>41.9</c:v>
                </c:pt>
                <c:pt idx="989">
                  <c:v>42.3</c:v>
                </c:pt>
                <c:pt idx="990">
                  <c:v>42.3</c:v>
                </c:pt>
                <c:pt idx="991">
                  <c:v>42.3</c:v>
                </c:pt>
                <c:pt idx="992">
                  <c:v>42.3</c:v>
                </c:pt>
                <c:pt idx="993">
                  <c:v>42.3</c:v>
                </c:pt>
                <c:pt idx="994">
                  <c:v>42.3</c:v>
                </c:pt>
                <c:pt idx="995">
                  <c:v>42.3</c:v>
                </c:pt>
                <c:pt idx="996">
                  <c:v>42.3</c:v>
                </c:pt>
                <c:pt idx="997">
                  <c:v>42.7</c:v>
                </c:pt>
                <c:pt idx="998">
                  <c:v>42.7</c:v>
                </c:pt>
                <c:pt idx="999">
                  <c:v>42.7</c:v>
                </c:pt>
                <c:pt idx="1000">
                  <c:v>42.7</c:v>
                </c:pt>
                <c:pt idx="1001">
                  <c:v>42.7</c:v>
                </c:pt>
                <c:pt idx="1002">
                  <c:v>42.7</c:v>
                </c:pt>
                <c:pt idx="1003">
                  <c:v>42.7</c:v>
                </c:pt>
                <c:pt idx="1004">
                  <c:v>42.7</c:v>
                </c:pt>
                <c:pt idx="1005">
                  <c:v>42.7</c:v>
                </c:pt>
                <c:pt idx="1006">
                  <c:v>43</c:v>
                </c:pt>
                <c:pt idx="1007">
                  <c:v>43</c:v>
                </c:pt>
                <c:pt idx="1008">
                  <c:v>43</c:v>
                </c:pt>
                <c:pt idx="1009">
                  <c:v>43</c:v>
                </c:pt>
                <c:pt idx="1010">
                  <c:v>43</c:v>
                </c:pt>
                <c:pt idx="1011">
                  <c:v>43</c:v>
                </c:pt>
                <c:pt idx="1012">
                  <c:v>43</c:v>
                </c:pt>
                <c:pt idx="1013">
                  <c:v>43</c:v>
                </c:pt>
                <c:pt idx="1014">
                  <c:v>43.1</c:v>
                </c:pt>
                <c:pt idx="1015">
                  <c:v>43.1</c:v>
                </c:pt>
                <c:pt idx="1016">
                  <c:v>43.1</c:v>
                </c:pt>
                <c:pt idx="1017">
                  <c:v>43.1</c:v>
                </c:pt>
                <c:pt idx="1018">
                  <c:v>43.1</c:v>
                </c:pt>
                <c:pt idx="1019">
                  <c:v>43.1</c:v>
                </c:pt>
                <c:pt idx="1020">
                  <c:v>43.1</c:v>
                </c:pt>
                <c:pt idx="1021">
                  <c:v>43.1</c:v>
                </c:pt>
                <c:pt idx="1022">
                  <c:v>43.2</c:v>
                </c:pt>
                <c:pt idx="1023">
                  <c:v>43.2</c:v>
                </c:pt>
                <c:pt idx="1024">
                  <c:v>43.2</c:v>
                </c:pt>
                <c:pt idx="1025">
                  <c:v>43.2</c:v>
                </c:pt>
                <c:pt idx="1026">
                  <c:v>43.2</c:v>
                </c:pt>
                <c:pt idx="1027">
                  <c:v>43.2</c:v>
                </c:pt>
                <c:pt idx="1028">
                  <c:v>43.2</c:v>
                </c:pt>
                <c:pt idx="1029">
                  <c:v>43.2</c:v>
                </c:pt>
                <c:pt idx="1030">
                  <c:v>43</c:v>
                </c:pt>
                <c:pt idx="1031">
                  <c:v>43</c:v>
                </c:pt>
                <c:pt idx="1032">
                  <c:v>43</c:v>
                </c:pt>
                <c:pt idx="1033">
                  <c:v>43</c:v>
                </c:pt>
                <c:pt idx="1034">
                  <c:v>43</c:v>
                </c:pt>
                <c:pt idx="1035">
                  <c:v>43</c:v>
                </c:pt>
                <c:pt idx="1036">
                  <c:v>43</c:v>
                </c:pt>
                <c:pt idx="1037">
                  <c:v>43</c:v>
                </c:pt>
                <c:pt idx="1038">
                  <c:v>42.8</c:v>
                </c:pt>
                <c:pt idx="1039">
                  <c:v>42.8</c:v>
                </c:pt>
                <c:pt idx="1040">
                  <c:v>42.8</c:v>
                </c:pt>
                <c:pt idx="1041">
                  <c:v>42.8</c:v>
                </c:pt>
                <c:pt idx="1042">
                  <c:v>42.8</c:v>
                </c:pt>
                <c:pt idx="1043">
                  <c:v>42.8</c:v>
                </c:pt>
                <c:pt idx="1044">
                  <c:v>42.8</c:v>
                </c:pt>
                <c:pt idx="1045">
                  <c:v>42.8</c:v>
                </c:pt>
                <c:pt idx="1046">
                  <c:v>42.8</c:v>
                </c:pt>
                <c:pt idx="1047">
                  <c:v>42.5</c:v>
                </c:pt>
                <c:pt idx="1048">
                  <c:v>42.5</c:v>
                </c:pt>
                <c:pt idx="1049">
                  <c:v>42.5</c:v>
                </c:pt>
                <c:pt idx="1050">
                  <c:v>42.5</c:v>
                </c:pt>
                <c:pt idx="1051">
                  <c:v>42.5</c:v>
                </c:pt>
                <c:pt idx="1052">
                  <c:v>42.5</c:v>
                </c:pt>
                <c:pt idx="1053">
                  <c:v>42.5</c:v>
                </c:pt>
                <c:pt idx="1054">
                  <c:v>42.5</c:v>
                </c:pt>
                <c:pt idx="1055">
                  <c:v>42.2</c:v>
                </c:pt>
                <c:pt idx="1056">
                  <c:v>42.2</c:v>
                </c:pt>
                <c:pt idx="1057">
                  <c:v>42.2</c:v>
                </c:pt>
                <c:pt idx="1058">
                  <c:v>42.2</c:v>
                </c:pt>
                <c:pt idx="1059">
                  <c:v>42.2</c:v>
                </c:pt>
                <c:pt idx="1060">
                  <c:v>42.2</c:v>
                </c:pt>
                <c:pt idx="1061">
                  <c:v>42.2</c:v>
                </c:pt>
                <c:pt idx="1062">
                  <c:v>42.2</c:v>
                </c:pt>
                <c:pt idx="1063">
                  <c:v>41.9</c:v>
                </c:pt>
                <c:pt idx="1064">
                  <c:v>41.9</c:v>
                </c:pt>
                <c:pt idx="1065">
                  <c:v>41.9</c:v>
                </c:pt>
                <c:pt idx="1066">
                  <c:v>41.9</c:v>
                </c:pt>
                <c:pt idx="1067">
                  <c:v>41.9</c:v>
                </c:pt>
                <c:pt idx="1068">
                  <c:v>41.9</c:v>
                </c:pt>
                <c:pt idx="1069">
                  <c:v>41.9</c:v>
                </c:pt>
                <c:pt idx="1070">
                  <c:v>41.9</c:v>
                </c:pt>
                <c:pt idx="1071">
                  <c:v>41.5</c:v>
                </c:pt>
                <c:pt idx="1072">
                  <c:v>41.5</c:v>
                </c:pt>
                <c:pt idx="1073">
                  <c:v>41.5</c:v>
                </c:pt>
                <c:pt idx="1074">
                  <c:v>41.5</c:v>
                </c:pt>
                <c:pt idx="1075">
                  <c:v>41.5</c:v>
                </c:pt>
                <c:pt idx="1076">
                  <c:v>41.5</c:v>
                </c:pt>
                <c:pt idx="1077">
                  <c:v>41.5</c:v>
                </c:pt>
                <c:pt idx="1078">
                  <c:v>41.5</c:v>
                </c:pt>
                <c:pt idx="1079">
                  <c:v>41.2</c:v>
                </c:pt>
                <c:pt idx="1080">
                  <c:v>41.2</c:v>
                </c:pt>
                <c:pt idx="1081">
                  <c:v>41.2</c:v>
                </c:pt>
                <c:pt idx="1082">
                  <c:v>41.2</c:v>
                </c:pt>
                <c:pt idx="1083">
                  <c:v>41.2</c:v>
                </c:pt>
                <c:pt idx="1084">
                  <c:v>41.2</c:v>
                </c:pt>
                <c:pt idx="1085">
                  <c:v>41.2</c:v>
                </c:pt>
                <c:pt idx="1086">
                  <c:v>41.2</c:v>
                </c:pt>
                <c:pt idx="1087">
                  <c:v>40.9</c:v>
                </c:pt>
                <c:pt idx="1088">
                  <c:v>40.9</c:v>
                </c:pt>
                <c:pt idx="1089">
                  <c:v>40.9</c:v>
                </c:pt>
                <c:pt idx="1090">
                  <c:v>40.9</c:v>
                </c:pt>
                <c:pt idx="1091">
                  <c:v>40.9</c:v>
                </c:pt>
                <c:pt idx="1092">
                  <c:v>40.9</c:v>
                </c:pt>
                <c:pt idx="1093">
                  <c:v>40.9</c:v>
                </c:pt>
                <c:pt idx="1094">
                  <c:v>40.9</c:v>
                </c:pt>
                <c:pt idx="1095">
                  <c:v>40.9</c:v>
                </c:pt>
                <c:pt idx="1096">
                  <c:v>40.5</c:v>
                </c:pt>
                <c:pt idx="1097">
                  <c:v>40.5</c:v>
                </c:pt>
                <c:pt idx="1098">
                  <c:v>40.5</c:v>
                </c:pt>
                <c:pt idx="1099">
                  <c:v>40.5</c:v>
                </c:pt>
                <c:pt idx="1100">
                  <c:v>40.5</c:v>
                </c:pt>
                <c:pt idx="1101">
                  <c:v>40.5</c:v>
                </c:pt>
                <c:pt idx="1102">
                  <c:v>40.5</c:v>
                </c:pt>
                <c:pt idx="1103">
                  <c:v>40.5</c:v>
                </c:pt>
                <c:pt idx="1104">
                  <c:v>40.200000000000003</c:v>
                </c:pt>
                <c:pt idx="1105">
                  <c:v>40.200000000000003</c:v>
                </c:pt>
                <c:pt idx="1106">
                  <c:v>40.200000000000003</c:v>
                </c:pt>
                <c:pt idx="1107">
                  <c:v>40.200000000000003</c:v>
                </c:pt>
                <c:pt idx="1108">
                  <c:v>40.200000000000003</c:v>
                </c:pt>
                <c:pt idx="1109">
                  <c:v>40.200000000000003</c:v>
                </c:pt>
                <c:pt idx="1110">
                  <c:v>40.200000000000003</c:v>
                </c:pt>
                <c:pt idx="1111">
                  <c:v>40.200000000000003</c:v>
                </c:pt>
                <c:pt idx="1112">
                  <c:v>39.9</c:v>
                </c:pt>
                <c:pt idx="1113">
                  <c:v>39.9</c:v>
                </c:pt>
                <c:pt idx="1114">
                  <c:v>39.9</c:v>
                </c:pt>
                <c:pt idx="1115">
                  <c:v>39.9</c:v>
                </c:pt>
                <c:pt idx="1116">
                  <c:v>39.9</c:v>
                </c:pt>
                <c:pt idx="1117">
                  <c:v>39.9</c:v>
                </c:pt>
                <c:pt idx="1118">
                  <c:v>39.9</c:v>
                </c:pt>
                <c:pt idx="1119">
                  <c:v>39.9</c:v>
                </c:pt>
                <c:pt idx="1120">
                  <c:v>39.5</c:v>
                </c:pt>
                <c:pt idx="1121">
                  <c:v>39.5</c:v>
                </c:pt>
                <c:pt idx="1122">
                  <c:v>39.5</c:v>
                </c:pt>
                <c:pt idx="1123">
                  <c:v>39.5</c:v>
                </c:pt>
                <c:pt idx="1124">
                  <c:v>39.5</c:v>
                </c:pt>
                <c:pt idx="1125">
                  <c:v>39.5</c:v>
                </c:pt>
                <c:pt idx="1126">
                  <c:v>39.5</c:v>
                </c:pt>
                <c:pt idx="1127">
                  <c:v>39.5</c:v>
                </c:pt>
                <c:pt idx="1128">
                  <c:v>39.1</c:v>
                </c:pt>
                <c:pt idx="1129">
                  <c:v>39.1</c:v>
                </c:pt>
                <c:pt idx="1130">
                  <c:v>39.1</c:v>
                </c:pt>
                <c:pt idx="1131">
                  <c:v>39.1</c:v>
                </c:pt>
                <c:pt idx="1132">
                  <c:v>39.1</c:v>
                </c:pt>
                <c:pt idx="1133">
                  <c:v>39.1</c:v>
                </c:pt>
                <c:pt idx="1134">
                  <c:v>39.1</c:v>
                </c:pt>
                <c:pt idx="1135">
                  <c:v>39.1</c:v>
                </c:pt>
                <c:pt idx="1136">
                  <c:v>39.1</c:v>
                </c:pt>
                <c:pt idx="1137">
                  <c:v>38.799999999999997</c:v>
                </c:pt>
                <c:pt idx="1138">
                  <c:v>38.799999999999997</c:v>
                </c:pt>
                <c:pt idx="1139">
                  <c:v>38.799999999999997</c:v>
                </c:pt>
                <c:pt idx="1140">
                  <c:v>38.799999999999997</c:v>
                </c:pt>
                <c:pt idx="1141">
                  <c:v>38.799999999999997</c:v>
                </c:pt>
                <c:pt idx="1142">
                  <c:v>38.799999999999997</c:v>
                </c:pt>
                <c:pt idx="1143">
                  <c:v>38.799999999999997</c:v>
                </c:pt>
                <c:pt idx="1144">
                  <c:v>38.799999999999997</c:v>
                </c:pt>
                <c:pt idx="1145">
                  <c:v>38.6</c:v>
                </c:pt>
                <c:pt idx="1146">
                  <c:v>38.6</c:v>
                </c:pt>
                <c:pt idx="1147">
                  <c:v>38.6</c:v>
                </c:pt>
                <c:pt idx="1148">
                  <c:v>38.6</c:v>
                </c:pt>
                <c:pt idx="1149">
                  <c:v>38.6</c:v>
                </c:pt>
                <c:pt idx="1150">
                  <c:v>38.6</c:v>
                </c:pt>
                <c:pt idx="1151">
                  <c:v>38.6</c:v>
                </c:pt>
                <c:pt idx="1152">
                  <c:v>38.6</c:v>
                </c:pt>
                <c:pt idx="1153">
                  <c:v>38.5</c:v>
                </c:pt>
                <c:pt idx="1154">
                  <c:v>38.5</c:v>
                </c:pt>
                <c:pt idx="1155">
                  <c:v>38.5</c:v>
                </c:pt>
                <c:pt idx="1156">
                  <c:v>38.5</c:v>
                </c:pt>
                <c:pt idx="1157">
                  <c:v>38.5</c:v>
                </c:pt>
                <c:pt idx="1158">
                  <c:v>38.5</c:v>
                </c:pt>
                <c:pt idx="1159">
                  <c:v>38.5</c:v>
                </c:pt>
                <c:pt idx="1160">
                  <c:v>38.5</c:v>
                </c:pt>
                <c:pt idx="1161">
                  <c:v>38.5</c:v>
                </c:pt>
                <c:pt idx="1162">
                  <c:v>38.5</c:v>
                </c:pt>
                <c:pt idx="1163">
                  <c:v>38.5</c:v>
                </c:pt>
                <c:pt idx="1164">
                  <c:v>38.5</c:v>
                </c:pt>
                <c:pt idx="1165">
                  <c:v>38.5</c:v>
                </c:pt>
                <c:pt idx="1166">
                  <c:v>38.5</c:v>
                </c:pt>
                <c:pt idx="1167">
                  <c:v>38.5</c:v>
                </c:pt>
                <c:pt idx="1168">
                  <c:v>38.5</c:v>
                </c:pt>
                <c:pt idx="1169">
                  <c:v>38.700000000000003</c:v>
                </c:pt>
                <c:pt idx="1170">
                  <c:v>38.700000000000003</c:v>
                </c:pt>
                <c:pt idx="1171">
                  <c:v>38.700000000000003</c:v>
                </c:pt>
                <c:pt idx="1172">
                  <c:v>38.700000000000003</c:v>
                </c:pt>
                <c:pt idx="1173">
                  <c:v>38.700000000000003</c:v>
                </c:pt>
                <c:pt idx="1174">
                  <c:v>38.700000000000003</c:v>
                </c:pt>
                <c:pt idx="1175">
                  <c:v>38.700000000000003</c:v>
                </c:pt>
                <c:pt idx="1176">
                  <c:v>38.700000000000003</c:v>
                </c:pt>
                <c:pt idx="1177">
                  <c:v>38.700000000000003</c:v>
                </c:pt>
                <c:pt idx="1178">
                  <c:v>39</c:v>
                </c:pt>
                <c:pt idx="1179">
                  <c:v>39</c:v>
                </c:pt>
                <c:pt idx="1180">
                  <c:v>39</c:v>
                </c:pt>
                <c:pt idx="1181">
                  <c:v>39</c:v>
                </c:pt>
                <c:pt idx="1182">
                  <c:v>39</c:v>
                </c:pt>
                <c:pt idx="1183">
                  <c:v>39</c:v>
                </c:pt>
                <c:pt idx="1184">
                  <c:v>39</c:v>
                </c:pt>
                <c:pt idx="1185">
                  <c:v>39</c:v>
                </c:pt>
                <c:pt idx="1186">
                  <c:v>39.4</c:v>
                </c:pt>
                <c:pt idx="1187">
                  <c:v>39.4</c:v>
                </c:pt>
                <c:pt idx="1188">
                  <c:v>39.4</c:v>
                </c:pt>
                <c:pt idx="1189">
                  <c:v>39.4</c:v>
                </c:pt>
                <c:pt idx="1190">
                  <c:v>39.4</c:v>
                </c:pt>
                <c:pt idx="1191">
                  <c:v>39.4</c:v>
                </c:pt>
                <c:pt idx="1192">
                  <c:v>39.4</c:v>
                </c:pt>
                <c:pt idx="1193">
                  <c:v>39.4</c:v>
                </c:pt>
                <c:pt idx="1194">
                  <c:v>39.799999999999997</c:v>
                </c:pt>
                <c:pt idx="1195">
                  <c:v>39.799999999999997</c:v>
                </c:pt>
                <c:pt idx="1196">
                  <c:v>39.799999999999997</c:v>
                </c:pt>
                <c:pt idx="1197">
                  <c:v>39.799999999999997</c:v>
                </c:pt>
                <c:pt idx="1198">
                  <c:v>39.799999999999997</c:v>
                </c:pt>
                <c:pt idx="1199">
                  <c:v>39.799999999999997</c:v>
                </c:pt>
                <c:pt idx="1200">
                  <c:v>39.799999999999997</c:v>
                </c:pt>
                <c:pt idx="1201">
                  <c:v>39.799999999999997</c:v>
                </c:pt>
                <c:pt idx="1202">
                  <c:v>40.4</c:v>
                </c:pt>
                <c:pt idx="1203">
                  <c:v>40.4</c:v>
                </c:pt>
                <c:pt idx="1204">
                  <c:v>40.4</c:v>
                </c:pt>
                <c:pt idx="1205">
                  <c:v>40.4</c:v>
                </c:pt>
                <c:pt idx="1206">
                  <c:v>40.4</c:v>
                </c:pt>
                <c:pt idx="1207">
                  <c:v>40.4</c:v>
                </c:pt>
                <c:pt idx="1208">
                  <c:v>40.4</c:v>
                </c:pt>
                <c:pt idx="1209">
                  <c:v>40.4</c:v>
                </c:pt>
                <c:pt idx="1210">
                  <c:v>41</c:v>
                </c:pt>
                <c:pt idx="1211">
                  <c:v>41</c:v>
                </c:pt>
                <c:pt idx="1212">
                  <c:v>41</c:v>
                </c:pt>
                <c:pt idx="1213">
                  <c:v>41</c:v>
                </c:pt>
                <c:pt idx="1214">
                  <c:v>41</c:v>
                </c:pt>
                <c:pt idx="1215">
                  <c:v>41</c:v>
                </c:pt>
                <c:pt idx="1216">
                  <c:v>41</c:v>
                </c:pt>
                <c:pt idx="1217">
                  <c:v>41</c:v>
                </c:pt>
                <c:pt idx="1218">
                  <c:v>41.6</c:v>
                </c:pt>
                <c:pt idx="1219">
                  <c:v>41.6</c:v>
                </c:pt>
                <c:pt idx="1220">
                  <c:v>41.6</c:v>
                </c:pt>
                <c:pt idx="1221">
                  <c:v>41.6</c:v>
                </c:pt>
                <c:pt idx="1222">
                  <c:v>41.6</c:v>
                </c:pt>
                <c:pt idx="1223">
                  <c:v>41.6</c:v>
                </c:pt>
                <c:pt idx="1224">
                  <c:v>41.6</c:v>
                </c:pt>
                <c:pt idx="1225">
                  <c:v>41.6</c:v>
                </c:pt>
                <c:pt idx="1226">
                  <c:v>41.6</c:v>
                </c:pt>
                <c:pt idx="1227">
                  <c:v>42.2</c:v>
                </c:pt>
                <c:pt idx="1228">
                  <c:v>42.2</c:v>
                </c:pt>
                <c:pt idx="1229">
                  <c:v>42.2</c:v>
                </c:pt>
                <c:pt idx="1230">
                  <c:v>42.2</c:v>
                </c:pt>
                <c:pt idx="1231">
                  <c:v>42.2</c:v>
                </c:pt>
                <c:pt idx="1232">
                  <c:v>42.2</c:v>
                </c:pt>
                <c:pt idx="1233">
                  <c:v>42.2</c:v>
                </c:pt>
                <c:pt idx="1234">
                  <c:v>42.2</c:v>
                </c:pt>
                <c:pt idx="1235">
                  <c:v>42.8</c:v>
                </c:pt>
                <c:pt idx="1236">
                  <c:v>42.8</c:v>
                </c:pt>
                <c:pt idx="1237">
                  <c:v>42.8</c:v>
                </c:pt>
                <c:pt idx="1238">
                  <c:v>42.8</c:v>
                </c:pt>
                <c:pt idx="1239">
                  <c:v>42.8</c:v>
                </c:pt>
                <c:pt idx="1240">
                  <c:v>42.8</c:v>
                </c:pt>
                <c:pt idx="1241">
                  <c:v>42.8</c:v>
                </c:pt>
                <c:pt idx="1242">
                  <c:v>42.8</c:v>
                </c:pt>
                <c:pt idx="1243">
                  <c:v>43.2</c:v>
                </c:pt>
                <c:pt idx="1244">
                  <c:v>43.2</c:v>
                </c:pt>
                <c:pt idx="1245">
                  <c:v>43.2</c:v>
                </c:pt>
                <c:pt idx="1246">
                  <c:v>43.2</c:v>
                </c:pt>
                <c:pt idx="1247">
                  <c:v>43.2</c:v>
                </c:pt>
                <c:pt idx="1248">
                  <c:v>43.2</c:v>
                </c:pt>
                <c:pt idx="1249">
                  <c:v>43.2</c:v>
                </c:pt>
                <c:pt idx="1250">
                  <c:v>43.2</c:v>
                </c:pt>
                <c:pt idx="1251">
                  <c:v>43.5</c:v>
                </c:pt>
                <c:pt idx="1252">
                  <c:v>43.5</c:v>
                </c:pt>
                <c:pt idx="1253">
                  <c:v>43.5</c:v>
                </c:pt>
                <c:pt idx="1254">
                  <c:v>43.5</c:v>
                </c:pt>
                <c:pt idx="1255">
                  <c:v>43.5</c:v>
                </c:pt>
                <c:pt idx="1256">
                  <c:v>43.5</c:v>
                </c:pt>
                <c:pt idx="1257">
                  <c:v>43.5</c:v>
                </c:pt>
                <c:pt idx="1258">
                  <c:v>43.5</c:v>
                </c:pt>
                <c:pt idx="1259">
                  <c:v>43.6</c:v>
                </c:pt>
                <c:pt idx="1260">
                  <c:v>43.6</c:v>
                </c:pt>
                <c:pt idx="1261">
                  <c:v>43.6</c:v>
                </c:pt>
                <c:pt idx="1262">
                  <c:v>43.6</c:v>
                </c:pt>
                <c:pt idx="1263">
                  <c:v>43.6</c:v>
                </c:pt>
                <c:pt idx="1264">
                  <c:v>43.6</c:v>
                </c:pt>
                <c:pt idx="1265">
                  <c:v>43.6</c:v>
                </c:pt>
                <c:pt idx="1266">
                  <c:v>43.6</c:v>
                </c:pt>
                <c:pt idx="1267">
                  <c:v>43.6</c:v>
                </c:pt>
                <c:pt idx="1268">
                  <c:v>43.5</c:v>
                </c:pt>
                <c:pt idx="1269">
                  <c:v>43.5</c:v>
                </c:pt>
                <c:pt idx="1270">
                  <c:v>43.5</c:v>
                </c:pt>
                <c:pt idx="1271">
                  <c:v>43.5</c:v>
                </c:pt>
                <c:pt idx="1272">
                  <c:v>43.5</c:v>
                </c:pt>
                <c:pt idx="1273">
                  <c:v>43.5</c:v>
                </c:pt>
                <c:pt idx="1274">
                  <c:v>43.5</c:v>
                </c:pt>
                <c:pt idx="1275">
                  <c:v>43.5</c:v>
                </c:pt>
                <c:pt idx="1276">
                  <c:v>43.4</c:v>
                </c:pt>
                <c:pt idx="1277">
                  <c:v>43.4</c:v>
                </c:pt>
                <c:pt idx="1278">
                  <c:v>43.4</c:v>
                </c:pt>
                <c:pt idx="1279">
                  <c:v>43.4</c:v>
                </c:pt>
                <c:pt idx="1280">
                  <c:v>43.4</c:v>
                </c:pt>
                <c:pt idx="1281">
                  <c:v>43.4</c:v>
                </c:pt>
                <c:pt idx="1282">
                  <c:v>43.4</c:v>
                </c:pt>
                <c:pt idx="1283">
                  <c:v>43.4</c:v>
                </c:pt>
                <c:pt idx="1284">
                  <c:v>43.2</c:v>
                </c:pt>
                <c:pt idx="1285">
                  <c:v>43.2</c:v>
                </c:pt>
                <c:pt idx="1286">
                  <c:v>43.2</c:v>
                </c:pt>
                <c:pt idx="1287">
                  <c:v>43.2</c:v>
                </c:pt>
                <c:pt idx="1288">
                  <c:v>43.2</c:v>
                </c:pt>
                <c:pt idx="1289">
                  <c:v>43.2</c:v>
                </c:pt>
                <c:pt idx="1290">
                  <c:v>43.2</c:v>
                </c:pt>
                <c:pt idx="1291">
                  <c:v>43.2</c:v>
                </c:pt>
                <c:pt idx="1292">
                  <c:v>42.9</c:v>
                </c:pt>
                <c:pt idx="1293">
                  <c:v>42.9</c:v>
                </c:pt>
                <c:pt idx="1294">
                  <c:v>42.9</c:v>
                </c:pt>
                <c:pt idx="1295">
                  <c:v>42.9</c:v>
                </c:pt>
                <c:pt idx="1296">
                  <c:v>42.9</c:v>
                </c:pt>
                <c:pt idx="1297">
                  <c:v>42.9</c:v>
                </c:pt>
                <c:pt idx="1298">
                  <c:v>42.9</c:v>
                </c:pt>
                <c:pt idx="1299">
                  <c:v>42.9</c:v>
                </c:pt>
                <c:pt idx="1300">
                  <c:v>42.5</c:v>
                </c:pt>
                <c:pt idx="1301">
                  <c:v>42.5</c:v>
                </c:pt>
                <c:pt idx="1302">
                  <c:v>42.5</c:v>
                </c:pt>
                <c:pt idx="1303">
                  <c:v>42.5</c:v>
                </c:pt>
                <c:pt idx="1304">
                  <c:v>42.5</c:v>
                </c:pt>
                <c:pt idx="1305">
                  <c:v>42.5</c:v>
                </c:pt>
                <c:pt idx="1306">
                  <c:v>42.5</c:v>
                </c:pt>
                <c:pt idx="1307">
                  <c:v>42.5</c:v>
                </c:pt>
                <c:pt idx="1308">
                  <c:v>42.3</c:v>
                </c:pt>
                <c:pt idx="1309">
                  <c:v>42.3</c:v>
                </c:pt>
                <c:pt idx="1310">
                  <c:v>42.3</c:v>
                </c:pt>
                <c:pt idx="1311">
                  <c:v>42.3</c:v>
                </c:pt>
                <c:pt idx="1312">
                  <c:v>42.3</c:v>
                </c:pt>
                <c:pt idx="1313">
                  <c:v>42.3</c:v>
                </c:pt>
                <c:pt idx="1314">
                  <c:v>42.3</c:v>
                </c:pt>
                <c:pt idx="1315">
                  <c:v>42.3</c:v>
                </c:pt>
                <c:pt idx="1316">
                  <c:v>42.3</c:v>
                </c:pt>
                <c:pt idx="1317">
                  <c:v>41.9</c:v>
                </c:pt>
                <c:pt idx="1318">
                  <c:v>41.9</c:v>
                </c:pt>
                <c:pt idx="1319">
                  <c:v>41.9</c:v>
                </c:pt>
                <c:pt idx="1320">
                  <c:v>41.9</c:v>
                </c:pt>
                <c:pt idx="1321">
                  <c:v>41.9</c:v>
                </c:pt>
                <c:pt idx="1322">
                  <c:v>41.9</c:v>
                </c:pt>
                <c:pt idx="1323">
                  <c:v>41.9</c:v>
                </c:pt>
                <c:pt idx="1324">
                  <c:v>41.9</c:v>
                </c:pt>
                <c:pt idx="1325">
                  <c:v>41.6</c:v>
                </c:pt>
                <c:pt idx="1326">
                  <c:v>41.6</c:v>
                </c:pt>
                <c:pt idx="1327">
                  <c:v>41.6</c:v>
                </c:pt>
                <c:pt idx="1328">
                  <c:v>41.6</c:v>
                </c:pt>
                <c:pt idx="1329">
                  <c:v>41.6</c:v>
                </c:pt>
                <c:pt idx="1330">
                  <c:v>41.6</c:v>
                </c:pt>
                <c:pt idx="1331">
                  <c:v>41.6</c:v>
                </c:pt>
                <c:pt idx="1332">
                  <c:v>41.6</c:v>
                </c:pt>
                <c:pt idx="1333">
                  <c:v>41.2</c:v>
                </c:pt>
                <c:pt idx="1334">
                  <c:v>41.2</c:v>
                </c:pt>
                <c:pt idx="1335">
                  <c:v>41.2</c:v>
                </c:pt>
                <c:pt idx="1336">
                  <c:v>41.2</c:v>
                </c:pt>
                <c:pt idx="1337">
                  <c:v>41.2</c:v>
                </c:pt>
                <c:pt idx="1338">
                  <c:v>41.2</c:v>
                </c:pt>
                <c:pt idx="1339">
                  <c:v>41.2</c:v>
                </c:pt>
                <c:pt idx="1340">
                  <c:v>41.2</c:v>
                </c:pt>
                <c:pt idx="1341">
                  <c:v>40.799999999999997</c:v>
                </c:pt>
                <c:pt idx="1342">
                  <c:v>40.799999999999997</c:v>
                </c:pt>
                <c:pt idx="1343">
                  <c:v>40.799999999999997</c:v>
                </c:pt>
                <c:pt idx="1344">
                  <c:v>40.799999999999997</c:v>
                </c:pt>
                <c:pt idx="1345">
                  <c:v>40.799999999999997</c:v>
                </c:pt>
                <c:pt idx="1346">
                  <c:v>40.799999999999997</c:v>
                </c:pt>
                <c:pt idx="1347">
                  <c:v>40.799999999999997</c:v>
                </c:pt>
                <c:pt idx="1348">
                  <c:v>40.799999999999997</c:v>
                </c:pt>
                <c:pt idx="1349">
                  <c:v>40.5</c:v>
                </c:pt>
                <c:pt idx="1350">
                  <c:v>40.5</c:v>
                </c:pt>
                <c:pt idx="1351">
                  <c:v>40.5</c:v>
                </c:pt>
                <c:pt idx="1352">
                  <c:v>40.5</c:v>
                </c:pt>
                <c:pt idx="1353">
                  <c:v>40.5</c:v>
                </c:pt>
                <c:pt idx="1354">
                  <c:v>40.5</c:v>
                </c:pt>
                <c:pt idx="1355">
                  <c:v>40.5</c:v>
                </c:pt>
                <c:pt idx="1356">
                  <c:v>40.5</c:v>
                </c:pt>
                <c:pt idx="1357">
                  <c:v>40.5</c:v>
                </c:pt>
                <c:pt idx="1358">
                  <c:v>40.200000000000003</c:v>
                </c:pt>
                <c:pt idx="1359">
                  <c:v>40.200000000000003</c:v>
                </c:pt>
                <c:pt idx="1360">
                  <c:v>40.200000000000003</c:v>
                </c:pt>
                <c:pt idx="1361">
                  <c:v>40.200000000000003</c:v>
                </c:pt>
                <c:pt idx="1362">
                  <c:v>40.200000000000003</c:v>
                </c:pt>
                <c:pt idx="1363">
                  <c:v>40.200000000000003</c:v>
                </c:pt>
                <c:pt idx="1364">
                  <c:v>40.200000000000003</c:v>
                </c:pt>
                <c:pt idx="1365">
                  <c:v>40.200000000000003</c:v>
                </c:pt>
                <c:pt idx="1366">
                  <c:v>39.9</c:v>
                </c:pt>
                <c:pt idx="1367">
                  <c:v>39.9</c:v>
                </c:pt>
                <c:pt idx="1368">
                  <c:v>39.9</c:v>
                </c:pt>
                <c:pt idx="1369">
                  <c:v>39.9</c:v>
                </c:pt>
                <c:pt idx="1370">
                  <c:v>39.9</c:v>
                </c:pt>
                <c:pt idx="1371">
                  <c:v>39.9</c:v>
                </c:pt>
                <c:pt idx="1372">
                  <c:v>39.9</c:v>
                </c:pt>
                <c:pt idx="1373">
                  <c:v>39.9</c:v>
                </c:pt>
                <c:pt idx="1374">
                  <c:v>39.6</c:v>
                </c:pt>
                <c:pt idx="1375">
                  <c:v>39.6</c:v>
                </c:pt>
                <c:pt idx="1376">
                  <c:v>39.6</c:v>
                </c:pt>
                <c:pt idx="1377">
                  <c:v>39.6</c:v>
                </c:pt>
                <c:pt idx="1378">
                  <c:v>39.6</c:v>
                </c:pt>
                <c:pt idx="1379">
                  <c:v>39.6</c:v>
                </c:pt>
                <c:pt idx="1380">
                  <c:v>39.6</c:v>
                </c:pt>
                <c:pt idx="1381">
                  <c:v>39.6</c:v>
                </c:pt>
                <c:pt idx="1382">
                  <c:v>39.299999999999997</c:v>
                </c:pt>
                <c:pt idx="1383">
                  <c:v>39.299999999999997</c:v>
                </c:pt>
                <c:pt idx="1384">
                  <c:v>39.299999999999997</c:v>
                </c:pt>
                <c:pt idx="1385">
                  <c:v>39.299999999999997</c:v>
                </c:pt>
                <c:pt idx="1386">
                  <c:v>39.299999999999997</c:v>
                </c:pt>
                <c:pt idx="1387">
                  <c:v>39.299999999999997</c:v>
                </c:pt>
                <c:pt idx="1388">
                  <c:v>39.299999999999997</c:v>
                </c:pt>
                <c:pt idx="1389">
                  <c:v>39.299999999999997</c:v>
                </c:pt>
                <c:pt idx="1390">
                  <c:v>39</c:v>
                </c:pt>
                <c:pt idx="1391">
                  <c:v>39</c:v>
                </c:pt>
                <c:pt idx="1392">
                  <c:v>39</c:v>
                </c:pt>
                <c:pt idx="1393">
                  <c:v>39</c:v>
                </c:pt>
                <c:pt idx="1394">
                  <c:v>39</c:v>
                </c:pt>
                <c:pt idx="1395">
                  <c:v>39</c:v>
                </c:pt>
                <c:pt idx="1396">
                  <c:v>39</c:v>
                </c:pt>
                <c:pt idx="1397">
                  <c:v>39</c:v>
                </c:pt>
                <c:pt idx="1398">
                  <c:v>39</c:v>
                </c:pt>
                <c:pt idx="1399">
                  <c:v>38.799999999999997</c:v>
                </c:pt>
                <c:pt idx="1400">
                  <c:v>38.799999999999997</c:v>
                </c:pt>
                <c:pt idx="1401">
                  <c:v>38.799999999999997</c:v>
                </c:pt>
                <c:pt idx="1402">
                  <c:v>38.799999999999997</c:v>
                </c:pt>
                <c:pt idx="1403">
                  <c:v>38.799999999999997</c:v>
                </c:pt>
                <c:pt idx="1404">
                  <c:v>38.799999999999997</c:v>
                </c:pt>
                <c:pt idx="1405">
                  <c:v>38.799999999999997</c:v>
                </c:pt>
                <c:pt idx="1406">
                  <c:v>38.799999999999997</c:v>
                </c:pt>
                <c:pt idx="1407">
                  <c:v>38.6</c:v>
                </c:pt>
                <c:pt idx="1408">
                  <c:v>38.6</c:v>
                </c:pt>
                <c:pt idx="1409">
                  <c:v>38.6</c:v>
                </c:pt>
                <c:pt idx="1410">
                  <c:v>38.6</c:v>
                </c:pt>
                <c:pt idx="1411">
                  <c:v>38.6</c:v>
                </c:pt>
                <c:pt idx="1412">
                  <c:v>38.6</c:v>
                </c:pt>
                <c:pt idx="1413">
                  <c:v>38.6</c:v>
                </c:pt>
                <c:pt idx="1414">
                  <c:v>38.6</c:v>
                </c:pt>
                <c:pt idx="1415">
                  <c:v>38.6</c:v>
                </c:pt>
                <c:pt idx="1416">
                  <c:v>38.6</c:v>
                </c:pt>
                <c:pt idx="1417">
                  <c:v>38.6</c:v>
                </c:pt>
                <c:pt idx="1418">
                  <c:v>38.6</c:v>
                </c:pt>
                <c:pt idx="1419">
                  <c:v>38.6</c:v>
                </c:pt>
                <c:pt idx="1420">
                  <c:v>38.6</c:v>
                </c:pt>
                <c:pt idx="1421">
                  <c:v>38.6</c:v>
                </c:pt>
                <c:pt idx="1422">
                  <c:v>38.6</c:v>
                </c:pt>
                <c:pt idx="1423">
                  <c:v>38.700000000000003</c:v>
                </c:pt>
                <c:pt idx="1424">
                  <c:v>38.700000000000003</c:v>
                </c:pt>
                <c:pt idx="1425">
                  <c:v>38.700000000000003</c:v>
                </c:pt>
                <c:pt idx="1426">
                  <c:v>38.700000000000003</c:v>
                </c:pt>
                <c:pt idx="1427">
                  <c:v>38.700000000000003</c:v>
                </c:pt>
                <c:pt idx="1428">
                  <c:v>38.700000000000003</c:v>
                </c:pt>
                <c:pt idx="1429">
                  <c:v>38.700000000000003</c:v>
                </c:pt>
                <c:pt idx="1430">
                  <c:v>38.700000000000003</c:v>
                </c:pt>
                <c:pt idx="1431">
                  <c:v>39</c:v>
                </c:pt>
                <c:pt idx="1432">
                  <c:v>39</c:v>
                </c:pt>
                <c:pt idx="1433">
                  <c:v>39</c:v>
                </c:pt>
                <c:pt idx="1434">
                  <c:v>39</c:v>
                </c:pt>
                <c:pt idx="1435">
                  <c:v>39</c:v>
                </c:pt>
                <c:pt idx="1436">
                  <c:v>39</c:v>
                </c:pt>
                <c:pt idx="1437">
                  <c:v>39</c:v>
                </c:pt>
                <c:pt idx="1438">
                  <c:v>39</c:v>
                </c:pt>
                <c:pt idx="1439">
                  <c:v>39.4</c:v>
                </c:pt>
                <c:pt idx="1440">
                  <c:v>39.4</c:v>
                </c:pt>
                <c:pt idx="1441">
                  <c:v>39.4</c:v>
                </c:pt>
                <c:pt idx="1442">
                  <c:v>39.4</c:v>
                </c:pt>
                <c:pt idx="1443">
                  <c:v>39.4</c:v>
                </c:pt>
                <c:pt idx="1444">
                  <c:v>39.4</c:v>
                </c:pt>
                <c:pt idx="1445">
                  <c:v>39.4</c:v>
                </c:pt>
                <c:pt idx="1446">
                  <c:v>39.4</c:v>
                </c:pt>
                <c:pt idx="1447">
                  <c:v>39.4</c:v>
                </c:pt>
                <c:pt idx="1448">
                  <c:v>39.799999999999997</c:v>
                </c:pt>
                <c:pt idx="1449">
                  <c:v>39.799999999999997</c:v>
                </c:pt>
                <c:pt idx="1450">
                  <c:v>39.799999999999997</c:v>
                </c:pt>
                <c:pt idx="1451">
                  <c:v>39.799999999999997</c:v>
                </c:pt>
                <c:pt idx="1452">
                  <c:v>39.799999999999997</c:v>
                </c:pt>
                <c:pt idx="1453">
                  <c:v>39.799999999999997</c:v>
                </c:pt>
                <c:pt idx="1454">
                  <c:v>39.799999999999997</c:v>
                </c:pt>
                <c:pt idx="1455">
                  <c:v>39.799999999999997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684667904"/>
        <c:axId val="1559218944"/>
      </c:lineChart>
      <c:catAx>
        <c:axId val="1684667904"/>
        <c:scaling>
          <c:orientation val="minMax"/>
        </c:scaling>
        <c:axPos val="b"/>
        <c:crossAx val="1559218944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559218944"/>
        <c:scaling>
          <c:orientation val="minMax"/>
          <c:min val="15"/>
        </c:scaling>
        <c:axPos val="l"/>
        <c:crossAx val="1684667904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6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시간-가열온도2(ex1)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ex1_15_heatTemp2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Sheet1!$B$2:$B$943</c:f>
              <c:numCache>
                <c:formatCode>General</c:formatCode>
                <c:ptCount val="942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  <c:pt idx="3">
                  <c:v>200</c:v>
                </c:pt>
                <c:pt idx="4">
                  <c:v>200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200</c:v>
                </c:pt>
                <c:pt idx="11">
                  <c:v>200</c:v>
                </c:pt>
                <c:pt idx="12">
                  <c:v>200</c:v>
                </c:pt>
                <c:pt idx="13">
                  <c:v>200</c:v>
                </c:pt>
                <c:pt idx="14">
                  <c:v>200</c:v>
                </c:pt>
                <c:pt idx="15">
                  <c:v>200</c:v>
                </c:pt>
                <c:pt idx="16">
                  <c:v>200</c:v>
                </c:pt>
                <c:pt idx="17">
                  <c:v>200</c:v>
                </c:pt>
                <c:pt idx="18">
                  <c:v>200</c:v>
                </c:pt>
                <c:pt idx="19">
                  <c:v>200</c:v>
                </c:pt>
                <c:pt idx="20">
                  <c:v>200</c:v>
                </c:pt>
                <c:pt idx="21">
                  <c:v>200</c:v>
                </c:pt>
                <c:pt idx="22">
                  <c:v>200</c:v>
                </c:pt>
                <c:pt idx="23">
                  <c:v>200</c:v>
                </c:pt>
                <c:pt idx="24">
                  <c:v>200</c:v>
                </c:pt>
                <c:pt idx="25">
                  <c:v>200</c:v>
                </c:pt>
                <c:pt idx="26">
                  <c:v>200</c:v>
                </c:pt>
                <c:pt idx="27">
                  <c:v>200</c:v>
                </c:pt>
                <c:pt idx="28">
                  <c:v>200</c:v>
                </c:pt>
                <c:pt idx="29">
                  <c:v>200</c:v>
                </c:pt>
                <c:pt idx="30">
                  <c:v>200</c:v>
                </c:pt>
                <c:pt idx="31">
                  <c:v>200</c:v>
                </c:pt>
                <c:pt idx="32">
                  <c:v>200</c:v>
                </c:pt>
                <c:pt idx="33">
                  <c:v>200</c:v>
                </c:pt>
                <c:pt idx="34">
                  <c:v>200</c:v>
                </c:pt>
                <c:pt idx="35">
                  <c:v>200</c:v>
                </c:pt>
                <c:pt idx="36">
                  <c:v>200</c:v>
                </c:pt>
                <c:pt idx="37">
                  <c:v>200</c:v>
                </c:pt>
                <c:pt idx="38">
                  <c:v>200</c:v>
                </c:pt>
                <c:pt idx="39">
                  <c:v>200</c:v>
                </c:pt>
                <c:pt idx="40">
                  <c:v>200</c:v>
                </c:pt>
                <c:pt idx="41">
                  <c:v>200</c:v>
                </c:pt>
                <c:pt idx="42">
                  <c:v>200</c:v>
                </c:pt>
                <c:pt idx="43">
                  <c:v>200</c:v>
                </c:pt>
                <c:pt idx="44">
                  <c:v>200</c:v>
                </c:pt>
                <c:pt idx="45">
                  <c:v>200</c:v>
                </c:pt>
                <c:pt idx="46">
                  <c:v>200</c:v>
                </c:pt>
                <c:pt idx="47">
                  <c:v>200</c:v>
                </c:pt>
                <c:pt idx="48">
                  <c:v>200</c:v>
                </c:pt>
                <c:pt idx="49">
                  <c:v>200</c:v>
                </c:pt>
                <c:pt idx="50">
                  <c:v>200</c:v>
                </c:pt>
                <c:pt idx="51">
                  <c:v>200</c:v>
                </c:pt>
                <c:pt idx="52">
                  <c:v>200</c:v>
                </c:pt>
                <c:pt idx="53">
                  <c:v>200</c:v>
                </c:pt>
                <c:pt idx="54">
                  <c:v>200</c:v>
                </c:pt>
                <c:pt idx="55">
                  <c:v>200</c:v>
                </c:pt>
                <c:pt idx="56">
                  <c:v>200</c:v>
                </c:pt>
                <c:pt idx="57">
                  <c:v>200</c:v>
                </c:pt>
                <c:pt idx="58">
                  <c:v>200</c:v>
                </c:pt>
                <c:pt idx="59">
                  <c:v>200</c:v>
                </c:pt>
                <c:pt idx="60">
                  <c:v>200</c:v>
                </c:pt>
                <c:pt idx="61">
                  <c:v>200</c:v>
                </c:pt>
                <c:pt idx="62">
                  <c:v>200</c:v>
                </c:pt>
                <c:pt idx="63">
                  <c:v>200</c:v>
                </c:pt>
                <c:pt idx="64">
                  <c:v>200</c:v>
                </c:pt>
                <c:pt idx="65">
                  <c:v>200</c:v>
                </c:pt>
                <c:pt idx="66">
                  <c:v>200</c:v>
                </c:pt>
                <c:pt idx="67">
                  <c:v>200</c:v>
                </c:pt>
                <c:pt idx="68">
                  <c:v>200</c:v>
                </c:pt>
                <c:pt idx="69">
                  <c:v>200</c:v>
                </c:pt>
                <c:pt idx="70">
                  <c:v>200</c:v>
                </c:pt>
                <c:pt idx="71">
                  <c:v>200</c:v>
                </c:pt>
                <c:pt idx="72">
                  <c:v>200</c:v>
                </c:pt>
                <c:pt idx="73">
                  <c:v>200</c:v>
                </c:pt>
                <c:pt idx="74">
                  <c:v>200</c:v>
                </c:pt>
                <c:pt idx="75">
                  <c:v>200</c:v>
                </c:pt>
                <c:pt idx="76">
                  <c:v>200</c:v>
                </c:pt>
                <c:pt idx="77">
                  <c:v>200</c:v>
                </c:pt>
                <c:pt idx="78">
                  <c:v>200</c:v>
                </c:pt>
                <c:pt idx="79">
                  <c:v>200</c:v>
                </c:pt>
                <c:pt idx="80">
                  <c:v>200</c:v>
                </c:pt>
                <c:pt idx="81">
                  <c:v>200</c:v>
                </c:pt>
                <c:pt idx="82">
                  <c:v>200</c:v>
                </c:pt>
                <c:pt idx="83">
                  <c:v>200</c:v>
                </c:pt>
                <c:pt idx="84">
                  <c:v>200</c:v>
                </c:pt>
                <c:pt idx="85">
                  <c:v>200</c:v>
                </c:pt>
                <c:pt idx="86">
                  <c:v>200</c:v>
                </c:pt>
                <c:pt idx="87">
                  <c:v>200</c:v>
                </c:pt>
                <c:pt idx="88">
                  <c:v>200</c:v>
                </c:pt>
                <c:pt idx="89">
                  <c:v>200</c:v>
                </c:pt>
                <c:pt idx="90">
                  <c:v>200</c:v>
                </c:pt>
                <c:pt idx="91">
                  <c:v>200</c:v>
                </c:pt>
                <c:pt idx="92">
                  <c:v>200</c:v>
                </c:pt>
                <c:pt idx="93">
                  <c:v>200</c:v>
                </c:pt>
                <c:pt idx="94">
                  <c:v>200</c:v>
                </c:pt>
                <c:pt idx="95">
                  <c:v>200</c:v>
                </c:pt>
                <c:pt idx="96">
                  <c:v>200</c:v>
                </c:pt>
                <c:pt idx="97">
                  <c:v>200</c:v>
                </c:pt>
                <c:pt idx="98">
                  <c:v>200</c:v>
                </c:pt>
                <c:pt idx="99">
                  <c:v>200</c:v>
                </c:pt>
                <c:pt idx="100">
                  <c:v>200</c:v>
                </c:pt>
                <c:pt idx="101">
                  <c:v>200</c:v>
                </c:pt>
                <c:pt idx="102">
                  <c:v>200</c:v>
                </c:pt>
                <c:pt idx="103">
                  <c:v>200</c:v>
                </c:pt>
                <c:pt idx="104">
                  <c:v>200</c:v>
                </c:pt>
                <c:pt idx="105">
                  <c:v>200</c:v>
                </c:pt>
                <c:pt idx="106">
                  <c:v>200</c:v>
                </c:pt>
                <c:pt idx="107">
                  <c:v>200</c:v>
                </c:pt>
                <c:pt idx="108">
                  <c:v>200</c:v>
                </c:pt>
                <c:pt idx="109">
                  <c:v>200</c:v>
                </c:pt>
                <c:pt idx="110">
                  <c:v>200</c:v>
                </c:pt>
                <c:pt idx="111">
                  <c:v>200</c:v>
                </c:pt>
                <c:pt idx="112">
                  <c:v>200</c:v>
                </c:pt>
                <c:pt idx="113">
                  <c:v>200</c:v>
                </c:pt>
                <c:pt idx="114">
                  <c:v>200</c:v>
                </c:pt>
                <c:pt idx="115">
                  <c:v>200</c:v>
                </c:pt>
                <c:pt idx="116">
                  <c:v>200</c:v>
                </c:pt>
                <c:pt idx="117">
                  <c:v>200</c:v>
                </c:pt>
                <c:pt idx="118">
                  <c:v>200</c:v>
                </c:pt>
                <c:pt idx="119">
                  <c:v>200</c:v>
                </c:pt>
                <c:pt idx="120">
                  <c:v>200</c:v>
                </c:pt>
                <c:pt idx="121">
                  <c:v>200</c:v>
                </c:pt>
                <c:pt idx="122">
                  <c:v>200</c:v>
                </c:pt>
                <c:pt idx="123">
                  <c:v>200</c:v>
                </c:pt>
                <c:pt idx="124">
                  <c:v>200</c:v>
                </c:pt>
                <c:pt idx="125">
                  <c:v>200</c:v>
                </c:pt>
                <c:pt idx="126">
                  <c:v>200</c:v>
                </c:pt>
                <c:pt idx="127">
                  <c:v>200</c:v>
                </c:pt>
                <c:pt idx="128">
                  <c:v>200</c:v>
                </c:pt>
                <c:pt idx="129">
                  <c:v>200</c:v>
                </c:pt>
                <c:pt idx="130">
                  <c:v>200</c:v>
                </c:pt>
                <c:pt idx="131">
                  <c:v>200</c:v>
                </c:pt>
                <c:pt idx="132">
                  <c:v>200</c:v>
                </c:pt>
                <c:pt idx="133">
                  <c:v>200</c:v>
                </c:pt>
                <c:pt idx="134">
                  <c:v>200</c:v>
                </c:pt>
                <c:pt idx="135">
                  <c:v>200</c:v>
                </c:pt>
                <c:pt idx="136">
                  <c:v>200</c:v>
                </c:pt>
                <c:pt idx="137">
                  <c:v>200</c:v>
                </c:pt>
                <c:pt idx="138">
                  <c:v>200</c:v>
                </c:pt>
                <c:pt idx="139">
                  <c:v>200</c:v>
                </c:pt>
                <c:pt idx="140">
                  <c:v>200</c:v>
                </c:pt>
                <c:pt idx="141">
                  <c:v>200</c:v>
                </c:pt>
                <c:pt idx="142">
                  <c:v>200</c:v>
                </c:pt>
                <c:pt idx="143">
                  <c:v>200</c:v>
                </c:pt>
                <c:pt idx="144">
                  <c:v>200</c:v>
                </c:pt>
                <c:pt idx="145">
                  <c:v>200</c:v>
                </c:pt>
                <c:pt idx="146">
                  <c:v>200</c:v>
                </c:pt>
                <c:pt idx="147">
                  <c:v>200</c:v>
                </c:pt>
                <c:pt idx="148">
                  <c:v>200</c:v>
                </c:pt>
                <c:pt idx="149">
                  <c:v>200</c:v>
                </c:pt>
                <c:pt idx="150">
                  <c:v>200</c:v>
                </c:pt>
                <c:pt idx="151">
                  <c:v>200</c:v>
                </c:pt>
                <c:pt idx="152">
                  <c:v>200</c:v>
                </c:pt>
                <c:pt idx="153">
                  <c:v>200</c:v>
                </c:pt>
                <c:pt idx="154">
                  <c:v>200</c:v>
                </c:pt>
                <c:pt idx="155">
                  <c:v>200</c:v>
                </c:pt>
                <c:pt idx="156">
                  <c:v>200</c:v>
                </c:pt>
                <c:pt idx="157">
                  <c:v>200</c:v>
                </c:pt>
                <c:pt idx="158">
                  <c:v>200</c:v>
                </c:pt>
                <c:pt idx="159">
                  <c:v>200</c:v>
                </c:pt>
                <c:pt idx="160">
                  <c:v>200</c:v>
                </c:pt>
                <c:pt idx="161">
                  <c:v>200</c:v>
                </c:pt>
                <c:pt idx="162">
                  <c:v>200</c:v>
                </c:pt>
                <c:pt idx="163">
                  <c:v>200</c:v>
                </c:pt>
                <c:pt idx="164">
                  <c:v>200</c:v>
                </c:pt>
                <c:pt idx="165">
                  <c:v>200</c:v>
                </c:pt>
                <c:pt idx="166">
                  <c:v>200</c:v>
                </c:pt>
                <c:pt idx="167">
                  <c:v>200</c:v>
                </c:pt>
                <c:pt idx="168">
                  <c:v>200</c:v>
                </c:pt>
                <c:pt idx="169">
                  <c:v>200</c:v>
                </c:pt>
                <c:pt idx="170">
                  <c:v>200</c:v>
                </c:pt>
                <c:pt idx="171">
                  <c:v>200</c:v>
                </c:pt>
                <c:pt idx="172">
                  <c:v>200</c:v>
                </c:pt>
                <c:pt idx="173">
                  <c:v>200</c:v>
                </c:pt>
                <c:pt idx="174">
                  <c:v>200</c:v>
                </c:pt>
                <c:pt idx="175">
                  <c:v>200</c:v>
                </c:pt>
                <c:pt idx="176">
                  <c:v>200</c:v>
                </c:pt>
                <c:pt idx="177">
                  <c:v>200</c:v>
                </c:pt>
                <c:pt idx="178">
                  <c:v>200</c:v>
                </c:pt>
                <c:pt idx="179">
                  <c:v>200</c:v>
                </c:pt>
                <c:pt idx="180">
                  <c:v>200</c:v>
                </c:pt>
                <c:pt idx="181">
                  <c:v>200</c:v>
                </c:pt>
                <c:pt idx="182">
                  <c:v>200</c:v>
                </c:pt>
                <c:pt idx="183">
                  <c:v>200</c:v>
                </c:pt>
                <c:pt idx="184">
                  <c:v>200</c:v>
                </c:pt>
                <c:pt idx="185">
                  <c:v>200</c:v>
                </c:pt>
                <c:pt idx="186">
                  <c:v>200</c:v>
                </c:pt>
                <c:pt idx="187">
                  <c:v>200</c:v>
                </c:pt>
                <c:pt idx="188">
                  <c:v>200</c:v>
                </c:pt>
                <c:pt idx="189">
                  <c:v>200</c:v>
                </c:pt>
                <c:pt idx="190">
                  <c:v>200</c:v>
                </c:pt>
                <c:pt idx="191">
                  <c:v>200</c:v>
                </c:pt>
                <c:pt idx="192">
                  <c:v>200</c:v>
                </c:pt>
                <c:pt idx="193">
                  <c:v>200</c:v>
                </c:pt>
                <c:pt idx="194">
                  <c:v>200</c:v>
                </c:pt>
                <c:pt idx="195">
                  <c:v>200</c:v>
                </c:pt>
                <c:pt idx="196">
                  <c:v>200</c:v>
                </c:pt>
                <c:pt idx="197">
                  <c:v>200</c:v>
                </c:pt>
                <c:pt idx="198">
                  <c:v>200</c:v>
                </c:pt>
                <c:pt idx="199">
                  <c:v>200</c:v>
                </c:pt>
                <c:pt idx="200">
                  <c:v>200</c:v>
                </c:pt>
                <c:pt idx="201">
                  <c:v>200</c:v>
                </c:pt>
                <c:pt idx="202">
                  <c:v>200</c:v>
                </c:pt>
                <c:pt idx="203">
                  <c:v>200</c:v>
                </c:pt>
                <c:pt idx="204">
                  <c:v>200</c:v>
                </c:pt>
                <c:pt idx="205">
                  <c:v>200</c:v>
                </c:pt>
                <c:pt idx="206">
                  <c:v>200</c:v>
                </c:pt>
                <c:pt idx="207">
                  <c:v>200</c:v>
                </c:pt>
                <c:pt idx="208">
                  <c:v>200</c:v>
                </c:pt>
                <c:pt idx="209">
                  <c:v>200</c:v>
                </c:pt>
                <c:pt idx="210">
                  <c:v>200</c:v>
                </c:pt>
                <c:pt idx="211">
                  <c:v>200</c:v>
                </c:pt>
                <c:pt idx="212">
                  <c:v>200</c:v>
                </c:pt>
                <c:pt idx="213">
                  <c:v>200</c:v>
                </c:pt>
                <c:pt idx="214">
                  <c:v>200</c:v>
                </c:pt>
                <c:pt idx="215">
                  <c:v>200</c:v>
                </c:pt>
                <c:pt idx="216">
                  <c:v>200</c:v>
                </c:pt>
                <c:pt idx="217">
                  <c:v>200</c:v>
                </c:pt>
                <c:pt idx="218">
                  <c:v>200</c:v>
                </c:pt>
                <c:pt idx="219">
                  <c:v>200</c:v>
                </c:pt>
                <c:pt idx="220">
                  <c:v>200</c:v>
                </c:pt>
                <c:pt idx="221">
                  <c:v>200</c:v>
                </c:pt>
                <c:pt idx="222">
                  <c:v>200</c:v>
                </c:pt>
                <c:pt idx="223">
                  <c:v>200</c:v>
                </c:pt>
                <c:pt idx="224">
                  <c:v>200</c:v>
                </c:pt>
                <c:pt idx="225">
                  <c:v>200</c:v>
                </c:pt>
                <c:pt idx="226">
                  <c:v>200</c:v>
                </c:pt>
                <c:pt idx="227">
                  <c:v>200</c:v>
                </c:pt>
                <c:pt idx="228">
                  <c:v>200</c:v>
                </c:pt>
                <c:pt idx="229">
                  <c:v>200</c:v>
                </c:pt>
                <c:pt idx="230">
                  <c:v>200</c:v>
                </c:pt>
                <c:pt idx="231">
                  <c:v>200</c:v>
                </c:pt>
                <c:pt idx="232">
                  <c:v>200</c:v>
                </c:pt>
                <c:pt idx="233">
                  <c:v>200</c:v>
                </c:pt>
                <c:pt idx="234">
                  <c:v>200</c:v>
                </c:pt>
                <c:pt idx="235">
                  <c:v>200</c:v>
                </c:pt>
                <c:pt idx="236">
                  <c:v>200</c:v>
                </c:pt>
                <c:pt idx="237">
                  <c:v>200</c:v>
                </c:pt>
                <c:pt idx="238">
                  <c:v>200</c:v>
                </c:pt>
                <c:pt idx="239">
                  <c:v>200</c:v>
                </c:pt>
                <c:pt idx="240">
                  <c:v>200</c:v>
                </c:pt>
                <c:pt idx="241">
                  <c:v>200</c:v>
                </c:pt>
                <c:pt idx="242">
                  <c:v>200</c:v>
                </c:pt>
                <c:pt idx="243">
                  <c:v>200</c:v>
                </c:pt>
                <c:pt idx="244">
                  <c:v>200</c:v>
                </c:pt>
                <c:pt idx="245">
                  <c:v>200</c:v>
                </c:pt>
                <c:pt idx="246">
                  <c:v>200</c:v>
                </c:pt>
                <c:pt idx="247">
                  <c:v>200</c:v>
                </c:pt>
                <c:pt idx="248">
                  <c:v>200</c:v>
                </c:pt>
                <c:pt idx="249">
                  <c:v>200</c:v>
                </c:pt>
                <c:pt idx="250">
                  <c:v>200</c:v>
                </c:pt>
                <c:pt idx="251">
                  <c:v>200</c:v>
                </c:pt>
                <c:pt idx="252">
                  <c:v>200</c:v>
                </c:pt>
                <c:pt idx="253">
                  <c:v>200</c:v>
                </c:pt>
                <c:pt idx="254">
                  <c:v>200</c:v>
                </c:pt>
                <c:pt idx="255">
                  <c:v>200</c:v>
                </c:pt>
                <c:pt idx="256">
                  <c:v>200</c:v>
                </c:pt>
                <c:pt idx="257">
                  <c:v>200</c:v>
                </c:pt>
                <c:pt idx="258">
                  <c:v>200</c:v>
                </c:pt>
                <c:pt idx="259">
                  <c:v>200</c:v>
                </c:pt>
                <c:pt idx="260">
                  <c:v>200</c:v>
                </c:pt>
                <c:pt idx="261">
                  <c:v>200</c:v>
                </c:pt>
                <c:pt idx="262">
                  <c:v>200</c:v>
                </c:pt>
                <c:pt idx="263">
                  <c:v>200</c:v>
                </c:pt>
                <c:pt idx="264">
                  <c:v>200</c:v>
                </c:pt>
                <c:pt idx="265">
                  <c:v>200</c:v>
                </c:pt>
                <c:pt idx="266">
                  <c:v>200</c:v>
                </c:pt>
                <c:pt idx="267">
                  <c:v>200</c:v>
                </c:pt>
                <c:pt idx="268">
                  <c:v>200</c:v>
                </c:pt>
                <c:pt idx="269">
                  <c:v>201</c:v>
                </c:pt>
                <c:pt idx="270">
                  <c:v>201</c:v>
                </c:pt>
                <c:pt idx="271">
                  <c:v>200</c:v>
                </c:pt>
                <c:pt idx="272">
                  <c:v>201</c:v>
                </c:pt>
                <c:pt idx="273">
                  <c:v>202</c:v>
                </c:pt>
                <c:pt idx="274">
                  <c:v>203</c:v>
                </c:pt>
                <c:pt idx="275">
                  <c:v>203</c:v>
                </c:pt>
                <c:pt idx="276">
                  <c:v>203</c:v>
                </c:pt>
                <c:pt idx="277">
                  <c:v>204</c:v>
                </c:pt>
                <c:pt idx="278">
                  <c:v>204</c:v>
                </c:pt>
                <c:pt idx="279">
                  <c:v>206</c:v>
                </c:pt>
                <c:pt idx="280">
                  <c:v>205</c:v>
                </c:pt>
                <c:pt idx="281">
                  <c:v>205</c:v>
                </c:pt>
                <c:pt idx="282">
                  <c:v>207</c:v>
                </c:pt>
                <c:pt idx="283">
                  <c:v>207</c:v>
                </c:pt>
                <c:pt idx="284">
                  <c:v>208</c:v>
                </c:pt>
                <c:pt idx="285">
                  <c:v>209</c:v>
                </c:pt>
                <c:pt idx="286">
                  <c:v>209</c:v>
                </c:pt>
                <c:pt idx="287">
                  <c:v>208</c:v>
                </c:pt>
                <c:pt idx="288">
                  <c:v>210</c:v>
                </c:pt>
                <c:pt idx="289">
                  <c:v>210</c:v>
                </c:pt>
                <c:pt idx="290">
                  <c:v>212</c:v>
                </c:pt>
                <c:pt idx="291">
                  <c:v>212</c:v>
                </c:pt>
                <c:pt idx="292">
                  <c:v>212</c:v>
                </c:pt>
                <c:pt idx="293">
                  <c:v>212</c:v>
                </c:pt>
                <c:pt idx="294">
                  <c:v>213</c:v>
                </c:pt>
                <c:pt idx="295">
                  <c:v>214</c:v>
                </c:pt>
                <c:pt idx="296">
                  <c:v>214</c:v>
                </c:pt>
                <c:pt idx="297">
                  <c:v>215</c:v>
                </c:pt>
                <c:pt idx="298">
                  <c:v>215</c:v>
                </c:pt>
                <c:pt idx="299">
                  <c:v>215</c:v>
                </c:pt>
                <c:pt idx="300">
                  <c:v>216</c:v>
                </c:pt>
                <c:pt idx="301">
                  <c:v>216</c:v>
                </c:pt>
                <c:pt idx="302">
                  <c:v>216</c:v>
                </c:pt>
                <c:pt idx="303">
                  <c:v>217</c:v>
                </c:pt>
                <c:pt idx="304">
                  <c:v>217</c:v>
                </c:pt>
                <c:pt idx="305">
                  <c:v>218</c:v>
                </c:pt>
                <c:pt idx="306">
                  <c:v>218</c:v>
                </c:pt>
                <c:pt idx="307">
                  <c:v>218</c:v>
                </c:pt>
                <c:pt idx="308">
                  <c:v>219</c:v>
                </c:pt>
                <c:pt idx="309">
                  <c:v>219</c:v>
                </c:pt>
                <c:pt idx="310">
                  <c:v>220</c:v>
                </c:pt>
                <c:pt idx="311">
                  <c:v>220</c:v>
                </c:pt>
                <c:pt idx="312">
                  <c:v>220</c:v>
                </c:pt>
                <c:pt idx="313">
                  <c:v>220</c:v>
                </c:pt>
                <c:pt idx="314">
                  <c:v>221</c:v>
                </c:pt>
                <c:pt idx="315">
                  <c:v>221</c:v>
                </c:pt>
                <c:pt idx="316">
                  <c:v>221</c:v>
                </c:pt>
                <c:pt idx="317">
                  <c:v>221</c:v>
                </c:pt>
                <c:pt idx="318">
                  <c:v>222</c:v>
                </c:pt>
                <c:pt idx="319">
                  <c:v>222</c:v>
                </c:pt>
                <c:pt idx="320">
                  <c:v>223</c:v>
                </c:pt>
                <c:pt idx="321">
                  <c:v>223</c:v>
                </c:pt>
                <c:pt idx="322">
                  <c:v>223</c:v>
                </c:pt>
                <c:pt idx="323">
                  <c:v>223</c:v>
                </c:pt>
                <c:pt idx="324">
                  <c:v>224</c:v>
                </c:pt>
                <c:pt idx="325">
                  <c:v>224</c:v>
                </c:pt>
                <c:pt idx="326">
                  <c:v>225</c:v>
                </c:pt>
                <c:pt idx="327">
                  <c:v>225</c:v>
                </c:pt>
                <c:pt idx="328">
                  <c:v>225</c:v>
                </c:pt>
                <c:pt idx="329">
                  <c:v>226</c:v>
                </c:pt>
                <c:pt idx="330">
                  <c:v>226</c:v>
                </c:pt>
                <c:pt idx="331">
                  <c:v>226</c:v>
                </c:pt>
                <c:pt idx="332">
                  <c:v>226</c:v>
                </c:pt>
                <c:pt idx="333">
                  <c:v>227</c:v>
                </c:pt>
                <c:pt idx="334">
                  <c:v>227</c:v>
                </c:pt>
                <c:pt idx="335">
                  <c:v>228</c:v>
                </c:pt>
                <c:pt idx="336">
                  <c:v>228</c:v>
                </c:pt>
                <c:pt idx="337">
                  <c:v>228</c:v>
                </c:pt>
                <c:pt idx="338">
                  <c:v>229</c:v>
                </c:pt>
                <c:pt idx="339">
                  <c:v>229</c:v>
                </c:pt>
                <c:pt idx="340">
                  <c:v>229</c:v>
                </c:pt>
                <c:pt idx="341">
                  <c:v>230</c:v>
                </c:pt>
                <c:pt idx="342">
                  <c:v>231</c:v>
                </c:pt>
                <c:pt idx="343">
                  <c:v>231</c:v>
                </c:pt>
                <c:pt idx="344">
                  <c:v>231</c:v>
                </c:pt>
                <c:pt idx="345">
                  <c:v>232</c:v>
                </c:pt>
                <c:pt idx="346">
                  <c:v>232</c:v>
                </c:pt>
                <c:pt idx="347">
                  <c:v>233</c:v>
                </c:pt>
                <c:pt idx="348">
                  <c:v>232</c:v>
                </c:pt>
                <c:pt idx="349">
                  <c:v>233</c:v>
                </c:pt>
                <c:pt idx="350">
                  <c:v>233</c:v>
                </c:pt>
                <c:pt idx="351">
                  <c:v>234</c:v>
                </c:pt>
                <c:pt idx="352">
                  <c:v>234</c:v>
                </c:pt>
                <c:pt idx="353">
                  <c:v>234</c:v>
                </c:pt>
                <c:pt idx="354">
                  <c:v>234</c:v>
                </c:pt>
                <c:pt idx="355">
                  <c:v>235</c:v>
                </c:pt>
                <c:pt idx="356">
                  <c:v>235</c:v>
                </c:pt>
                <c:pt idx="357">
                  <c:v>236</c:v>
                </c:pt>
                <c:pt idx="358">
                  <c:v>236</c:v>
                </c:pt>
                <c:pt idx="359">
                  <c:v>237</c:v>
                </c:pt>
                <c:pt idx="360">
                  <c:v>237</c:v>
                </c:pt>
                <c:pt idx="361">
                  <c:v>237</c:v>
                </c:pt>
                <c:pt idx="362">
                  <c:v>238</c:v>
                </c:pt>
                <c:pt idx="363">
                  <c:v>238</c:v>
                </c:pt>
                <c:pt idx="364">
                  <c:v>239</c:v>
                </c:pt>
                <c:pt idx="365">
                  <c:v>239</c:v>
                </c:pt>
                <c:pt idx="366">
                  <c:v>239</c:v>
                </c:pt>
                <c:pt idx="367">
                  <c:v>239</c:v>
                </c:pt>
                <c:pt idx="368">
                  <c:v>240</c:v>
                </c:pt>
                <c:pt idx="369">
                  <c:v>241</c:v>
                </c:pt>
                <c:pt idx="370">
                  <c:v>240</c:v>
                </c:pt>
                <c:pt idx="371">
                  <c:v>241</c:v>
                </c:pt>
                <c:pt idx="372">
                  <c:v>241</c:v>
                </c:pt>
                <c:pt idx="373">
                  <c:v>241</c:v>
                </c:pt>
                <c:pt idx="374">
                  <c:v>242</c:v>
                </c:pt>
                <c:pt idx="375">
                  <c:v>243</c:v>
                </c:pt>
                <c:pt idx="376">
                  <c:v>243</c:v>
                </c:pt>
                <c:pt idx="377">
                  <c:v>243</c:v>
                </c:pt>
                <c:pt idx="378">
                  <c:v>244</c:v>
                </c:pt>
                <c:pt idx="379">
                  <c:v>244</c:v>
                </c:pt>
                <c:pt idx="380">
                  <c:v>244</c:v>
                </c:pt>
                <c:pt idx="381">
                  <c:v>245</c:v>
                </c:pt>
                <c:pt idx="382">
                  <c:v>245</c:v>
                </c:pt>
                <c:pt idx="383">
                  <c:v>245</c:v>
                </c:pt>
                <c:pt idx="384">
                  <c:v>246</c:v>
                </c:pt>
                <c:pt idx="385">
                  <c:v>246</c:v>
                </c:pt>
                <c:pt idx="386">
                  <c:v>246</c:v>
                </c:pt>
                <c:pt idx="387">
                  <c:v>246</c:v>
                </c:pt>
                <c:pt idx="388">
                  <c:v>247</c:v>
                </c:pt>
                <c:pt idx="389">
                  <c:v>248</c:v>
                </c:pt>
                <c:pt idx="390">
                  <c:v>248</c:v>
                </c:pt>
                <c:pt idx="391">
                  <c:v>248</c:v>
                </c:pt>
                <c:pt idx="392">
                  <c:v>248</c:v>
                </c:pt>
                <c:pt idx="393">
                  <c:v>249</c:v>
                </c:pt>
                <c:pt idx="394">
                  <c:v>250</c:v>
                </c:pt>
                <c:pt idx="395">
                  <c:v>250</c:v>
                </c:pt>
                <c:pt idx="396">
                  <c:v>250</c:v>
                </c:pt>
                <c:pt idx="397">
                  <c:v>251</c:v>
                </c:pt>
                <c:pt idx="398">
                  <c:v>251</c:v>
                </c:pt>
                <c:pt idx="399">
                  <c:v>251</c:v>
                </c:pt>
                <c:pt idx="400">
                  <c:v>252</c:v>
                </c:pt>
                <c:pt idx="401">
                  <c:v>252</c:v>
                </c:pt>
                <c:pt idx="402">
                  <c:v>252</c:v>
                </c:pt>
                <c:pt idx="403">
                  <c:v>253</c:v>
                </c:pt>
                <c:pt idx="404">
                  <c:v>253</c:v>
                </c:pt>
                <c:pt idx="405">
                  <c:v>254</c:v>
                </c:pt>
                <c:pt idx="406">
                  <c:v>254</c:v>
                </c:pt>
                <c:pt idx="407">
                  <c:v>254</c:v>
                </c:pt>
                <c:pt idx="408">
                  <c:v>254</c:v>
                </c:pt>
                <c:pt idx="409">
                  <c:v>255</c:v>
                </c:pt>
                <c:pt idx="410">
                  <c:v>255</c:v>
                </c:pt>
                <c:pt idx="411">
                  <c:v>256</c:v>
                </c:pt>
                <c:pt idx="412">
                  <c:v>256</c:v>
                </c:pt>
                <c:pt idx="413">
                  <c:v>257</c:v>
                </c:pt>
                <c:pt idx="414">
                  <c:v>257</c:v>
                </c:pt>
                <c:pt idx="415">
                  <c:v>257</c:v>
                </c:pt>
                <c:pt idx="416">
                  <c:v>258</c:v>
                </c:pt>
                <c:pt idx="417">
                  <c:v>258</c:v>
                </c:pt>
                <c:pt idx="418">
                  <c:v>259</c:v>
                </c:pt>
                <c:pt idx="419">
                  <c:v>259</c:v>
                </c:pt>
                <c:pt idx="420">
                  <c:v>259</c:v>
                </c:pt>
                <c:pt idx="421">
                  <c:v>259</c:v>
                </c:pt>
                <c:pt idx="422">
                  <c:v>260</c:v>
                </c:pt>
                <c:pt idx="423">
                  <c:v>260</c:v>
                </c:pt>
                <c:pt idx="424">
                  <c:v>260</c:v>
                </c:pt>
                <c:pt idx="425">
                  <c:v>261</c:v>
                </c:pt>
                <c:pt idx="426">
                  <c:v>261</c:v>
                </c:pt>
                <c:pt idx="427">
                  <c:v>262</c:v>
                </c:pt>
                <c:pt idx="428">
                  <c:v>262</c:v>
                </c:pt>
                <c:pt idx="429">
                  <c:v>262</c:v>
                </c:pt>
                <c:pt idx="430">
                  <c:v>263</c:v>
                </c:pt>
                <c:pt idx="431">
                  <c:v>263</c:v>
                </c:pt>
                <c:pt idx="432">
                  <c:v>263</c:v>
                </c:pt>
                <c:pt idx="433">
                  <c:v>264</c:v>
                </c:pt>
                <c:pt idx="434">
                  <c:v>264</c:v>
                </c:pt>
                <c:pt idx="435">
                  <c:v>264</c:v>
                </c:pt>
                <c:pt idx="436">
                  <c:v>265</c:v>
                </c:pt>
                <c:pt idx="437">
                  <c:v>265</c:v>
                </c:pt>
                <c:pt idx="438">
                  <c:v>265</c:v>
                </c:pt>
                <c:pt idx="439">
                  <c:v>265</c:v>
                </c:pt>
                <c:pt idx="440">
                  <c:v>266</c:v>
                </c:pt>
                <c:pt idx="441">
                  <c:v>266</c:v>
                </c:pt>
                <c:pt idx="442">
                  <c:v>266</c:v>
                </c:pt>
                <c:pt idx="443">
                  <c:v>267</c:v>
                </c:pt>
                <c:pt idx="444">
                  <c:v>267</c:v>
                </c:pt>
                <c:pt idx="445">
                  <c:v>267</c:v>
                </c:pt>
                <c:pt idx="446">
                  <c:v>268</c:v>
                </c:pt>
                <c:pt idx="447">
                  <c:v>268</c:v>
                </c:pt>
                <c:pt idx="448">
                  <c:v>268</c:v>
                </c:pt>
                <c:pt idx="449">
                  <c:v>269</c:v>
                </c:pt>
                <c:pt idx="450">
                  <c:v>269</c:v>
                </c:pt>
                <c:pt idx="451">
                  <c:v>269</c:v>
                </c:pt>
                <c:pt idx="452">
                  <c:v>269</c:v>
                </c:pt>
                <c:pt idx="453">
                  <c:v>270</c:v>
                </c:pt>
                <c:pt idx="454">
                  <c:v>270</c:v>
                </c:pt>
                <c:pt idx="455">
                  <c:v>270</c:v>
                </c:pt>
                <c:pt idx="456">
                  <c:v>271</c:v>
                </c:pt>
                <c:pt idx="457">
                  <c:v>271</c:v>
                </c:pt>
                <c:pt idx="458">
                  <c:v>272</c:v>
                </c:pt>
                <c:pt idx="459">
                  <c:v>272</c:v>
                </c:pt>
                <c:pt idx="460">
                  <c:v>272</c:v>
                </c:pt>
                <c:pt idx="461">
                  <c:v>273</c:v>
                </c:pt>
                <c:pt idx="462">
                  <c:v>273</c:v>
                </c:pt>
                <c:pt idx="463">
                  <c:v>273</c:v>
                </c:pt>
                <c:pt idx="464">
                  <c:v>274</c:v>
                </c:pt>
                <c:pt idx="465">
                  <c:v>274</c:v>
                </c:pt>
                <c:pt idx="466">
                  <c:v>274</c:v>
                </c:pt>
                <c:pt idx="467">
                  <c:v>275</c:v>
                </c:pt>
                <c:pt idx="468">
                  <c:v>275</c:v>
                </c:pt>
                <c:pt idx="469">
                  <c:v>276</c:v>
                </c:pt>
                <c:pt idx="470">
                  <c:v>276</c:v>
                </c:pt>
                <c:pt idx="471">
                  <c:v>276</c:v>
                </c:pt>
                <c:pt idx="472">
                  <c:v>277</c:v>
                </c:pt>
                <c:pt idx="473">
                  <c:v>277</c:v>
                </c:pt>
                <c:pt idx="474">
                  <c:v>277</c:v>
                </c:pt>
                <c:pt idx="475">
                  <c:v>278</c:v>
                </c:pt>
                <c:pt idx="476">
                  <c:v>278</c:v>
                </c:pt>
                <c:pt idx="477">
                  <c:v>278</c:v>
                </c:pt>
                <c:pt idx="478">
                  <c:v>279</c:v>
                </c:pt>
                <c:pt idx="479">
                  <c:v>279</c:v>
                </c:pt>
                <c:pt idx="480">
                  <c:v>279</c:v>
                </c:pt>
                <c:pt idx="481">
                  <c:v>279</c:v>
                </c:pt>
                <c:pt idx="482">
                  <c:v>280</c:v>
                </c:pt>
                <c:pt idx="483">
                  <c:v>281</c:v>
                </c:pt>
                <c:pt idx="484">
                  <c:v>280</c:v>
                </c:pt>
                <c:pt idx="485">
                  <c:v>281</c:v>
                </c:pt>
                <c:pt idx="486">
                  <c:v>282</c:v>
                </c:pt>
                <c:pt idx="487">
                  <c:v>282</c:v>
                </c:pt>
                <c:pt idx="488">
                  <c:v>283</c:v>
                </c:pt>
                <c:pt idx="489">
                  <c:v>284</c:v>
                </c:pt>
                <c:pt idx="490">
                  <c:v>284</c:v>
                </c:pt>
                <c:pt idx="491">
                  <c:v>285</c:v>
                </c:pt>
                <c:pt idx="492">
                  <c:v>285</c:v>
                </c:pt>
                <c:pt idx="493">
                  <c:v>285</c:v>
                </c:pt>
                <c:pt idx="494">
                  <c:v>285</c:v>
                </c:pt>
                <c:pt idx="495">
                  <c:v>285</c:v>
                </c:pt>
                <c:pt idx="496">
                  <c:v>286</c:v>
                </c:pt>
                <c:pt idx="497">
                  <c:v>286</c:v>
                </c:pt>
                <c:pt idx="498">
                  <c:v>287</c:v>
                </c:pt>
                <c:pt idx="499">
                  <c:v>287</c:v>
                </c:pt>
                <c:pt idx="500">
                  <c:v>287</c:v>
                </c:pt>
                <c:pt idx="501">
                  <c:v>287</c:v>
                </c:pt>
                <c:pt idx="502">
                  <c:v>287</c:v>
                </c:pt>
                <c:pt idx="503">
                  <c:v>288</c:v>
                </c:pt>
                <c:pt idx="504">
                  <c:v>288</c:v>
                </c:pt>
                <c:pt idx="505">
                  <c:v>289</c:v>
                </c:pt>
                <c:pt idx="506">
                  <c:v>289</c:v>
                </c:pt>
                <c:pt idx="507">
                  <c:v>290</c:v>
                </c:pt>
                <c:pt idx="508">
                  <c:v>290</c:v>
                </c:pt>
                <c:pt idx="509">
                  <c:v>290</c:v>
                </c:pt>
                <c:pt idx="510">
                  <c:v>290</c:v>
                </c:pt>
                <c:pt idx="511">
                  <c:v>291</c:v>
                </c:pt>
                <c:pt idx="512">
                  <c:v>291</c:v>
                </c:pt>
                <c:pt idx="513">
                  <c:v>292</c:v>
                </c:pt>
                <c:pt idx="514">
                  <c:v>292</c:v>
                </c:pt>
                <c:pt idx="515">
                  <c:v>292</c:v>
                </c:pt>
                <c:pt idx="516">
                  <c:v>292</c:v>
                </c:pt>
                <c:pt idx="517">
                  <c:v>293</c:v>
                </c:pt>
                <c:pt idx="518">
                  <c:v>293</c:v>
                </c:pt>
                <c:pt idx="519">
                  <c:v>294</c:v>
                </c:pt>
                <c:pt idx="520">
                  <c:v>294</c:v>
                </c:pt>
                <c:pt idx="521">
                  <c:v>294</c:v>
                </c:pt>
                <c:pt idx="522">
                  <c:v>294</c:v>
                </c:pt>
                <c:pt idx="523">
                  <c:v>294</c:v>
                </c:pt>
                <c:pt idx="524">
                  <c:v>295</c:v>
                </c:pt>
                <c:pt idx="525">
                  <c:v>295</c:v>
                </c:pt>
                <c:pt idx="526">
                  <c:v>295</c:v>
                </c:pt>
                <c:pt idx="527">
                  <c:v>296</c:v>
                </c:pt>
                <c:pt idx="528">
                  <c:v>296</c:v>
                </c:pt>
                <c:pt idx="529">
                  <c:v>297</c:v>
                </c:pt>
                <c:pt idx="530">
                  <c:v>297</c:v>
                </c:pt>
                <c:pt idx="531">
                  <c:v>298</c:v>
                </c:pt>
                <c:pt idx="532">
                  <c:v>298</c:v>
                </c:pt>
                <c:pt idx="533">
                  <c:v>298</c:v>
                </c:pt>
                <c:pt idx="534">
                  <c:v>298</c:v>
                </c:pt>
                <c:pt idx="535">
                  <c:v>299</c:v>
                </c:pt>
                <c:pt idx="536">
                  <c:v>299</c:v>
                </c:pt>
                <c:pt idx="537">
                  <c:v>299</c:v>
                </c:pt>
                <c:pt idx="538">
                  <c:v>299</c:v>
                </c:pt>
                <c:pt idx="539">
                  <c:v>300</c:v>
                </c:pt>
                <c:pt idx="540">
                  <c:v>300</c:v>
                </c:pt>
                <c:pt idx="541">
                  <c:v>300</c:v>
                </c:pt>
                <c:pt idx="542">
                  <c:v>301</c:v>
                </c:pt>
                <c:pt idx="543">
                  <c:v>301</c:v>
                </c:pt>
                <c:pt idx="544">
                  <c:v>301</c:v>
                </c:pt>
                <c:pt idx="545">
                  <c:v>301</c:v>
                </c:pt>
                <c:pt idx="546">
                  <c:v>302</c:v>
                </c:pt>
                <c:pt idx="547">
                  <c:v>302</c:v>
                </c:pt>
                <c:pt idx="548">
                  <c:v>303</c:v>
                </c:pt>
                <c:pt idx="549">
                  <c:v>303</c:v>
                </c:pt>
                <c:pt idx="550">
                  <c:v>304</c:v>
                </c:pt>
                <c:pt idx="551">
                  <c:v>304</c:v>
                </c:pt>
                <c:pt idx="552">
                  <c:v>305</c:v>
                </c:pt>
                <c:pt idx="553">
                  <c:v>305</c:v>
                </c:pt>
                <c:pt idx="554">
                  <c:v>305</c:v>
                </c:pt>
                <c:pt idx="555">
                  <c:v>305</c:v>
                </c:pt>
                <c:pt idx="556">
                  <c:v>305</c:v>
                </c:pt>
                <c:pt idx="557">
                  <c:v>306</c:v>
                </c:pt>
                <c:pt idx="558">
                  <c:v>306</c:v>
                </c:pt>
                <c:pt idx="559">
                  <c:v>306</c:v>
                </c:pt>
                <c:pt idx="560">
                  <c:v>307</c:v>
                </c:pt>
                <c:pt idx="561">
                  <c:v>307</c:v>
                </c:pt>
                <c:pt idx="562">
                  <c:v>308</c:v>
                </c:pt>
                <c:pt idx="563">
                  <c:v>308</c:v>
                </c:pt>
                <c:pt idx="564">
                  <c:v>309</c:v>
                </c:pt>
                <c:pt idx="565">
                  <c:v>309</c:v>
                </c:pt>
                <c:pt idx="566">
                  <c:v>309</c:v>
                </c:pt>
                <c:pt idx="567">
                  <c:v>309</c:v>
                </c:pt>
                <c:pt idx="568">
                  <c:v>309</c:v>
                </c:pt>
                <c:pt idx="569">
                  <c:v>309</c:v>
                </c:pt>
                <c:pt idx="570">
                  <c:v>310</c:v>
                </c:pt>
                <c:pt idx="571">
                  <c:v>310</c:v>
                </c:pt>
                <c:pt idx="572">
                  <c:v>311</c:v>
                </c:pt>
                <c:pt idx="573">
                  <c:v>311</c:v>
                </c:pt>
                <c:pt idx="574">
                  <c:v>311</c:v>
                </c:pt>
                <c:pt idx="575">
                  <c:v>311</c:v>
                </c:pt>
                <c:pt idx="576">
                  <c:v>312</c:v>
                </c:pt>
                <c:pt idx="577">
                  <c:v>312</c:v>
                </c:pt>
                <c:pt idx="578">
                  <c:v>312</c:v>
                </c:pt>
                <c:pt idx="579">
                  <c:v>313</c:v>
                </c:pt>
                <c:pt idx="580">
                  <c:v>314</c:v>
                </c:pt>
                <c:pt idx="581">
                  <c:v>313</c:v>
                </c:pt>
                <c:pt idx="582">
                  <c:v>314</c:v>
                </c:pt>
                <c:pt idx="583">
                  <c:v>314</c:v>
                </c:pt>
                <c:pt idx="584">
                  <c:v>314</c:v>
                </c:pt>
                <c:pt idx="585">
                  <c:v>315</c:v>
                </c:pt>
                <c:pt idx="586">
                  <c:v>315</c:v>
                </c:pt>
                <c:pt idx="587">
                  <c:v>315</c:v>
                </c:pt>
                <c:pt idx="588">
                  <c:v>316</c:v>
                </c:pt>
                <c:pt idx="589">
                  <c:v>316</c:v>
                </c:pt>
                <c:pt idx="590">
                  <c:v>316</c:v>
                </c:pt>
                <c:pt idx="591">
                  <c:v>317</c:v>
                </c:pt>
                <c:pt idx="592">
                  <c:v>317</c:v>
                </c:pt>
                <c:pt idx="593">
                  <c:v>317</c:v>
                </c:pt>
                <c:pt idx="594">
                  <c:v>318</c:v>
                </c:pt>
                <c:pt idx="595">
                  <c:v>318</c:v>
                </c:pt>
                <c:pt idx="596">
                  <c:v>318</c:v>
                </c:pt>
                <c:pt idx="597">
                  <c:v>318</c:v>
                </c:pt>
                <c:pt idx="598">
                  <c:v>318</c:v>
                </c:pt>
                <c:pt idx="599">
                  <c:v>318</c:v>
                </c:pt>
                <c:pt idx="600">
                  <c:v>319</c:v>
                </c:pt>
                <c:pt idx="601">
                  <c:v>319</c:v>
                </c:pt>
                <c:pt idx="602">
                  <c:v>319</c:v>
                </c:pt>
                <c:pt idx="603">
                  <c:v>319</c:v>
                </c:pt>
                <c:pt idx="604">
                  <c:v>320</c:v>
                </c:pt>
                <c:pt idx="605">
                  <c:v>320</c:v>
                </c:pt>
                <c:pt idx="606">
                  <c:v>320</c:v>
                </c:pt>
                <c:pt idx="607">
                  <c:v>320</c:v>
                </c:pt>
                <c:pt idx="608">
                  <c:v>321</c:v>
                </c:pt>
                <c:pt idx="609">
                  <c:v>321</c:v>
                </c:pt>
                <c:pt idx="610">
                  <c:v>321</c:v>
                </c:pt>
                <c:pt idx="611">
                  <c:v>321</c:v>
                </c:pt>
                <c:pt idx="612">
                  <c:v>322</c:v>
                </c:pt>
                <c:pt idx="613">
                  <c:v>322</c:v>
                </c:pt>
                <c:pt idx="614">
                  <c:v>322</c:v>
                </c:pt>
                <c:pt idx="615">
                  <c:v>323</c:v>
                </c:pt>
                <c:pt idx="616">
                  <c:v>323</c:v>
                </c:pt>
                <c:pt idx="617">
                  <c:v>323</c:v>
                </c:pt>
                <c:pt idx="618">
                  <c:v>324</c:v>
                </c:pt>
                <c:pt idx="619">
                  <c:v>324</c:v>
                </c:pt>
                <c:pt idx="620">
                  <c:v>324</c:v>
                </c:pt>
                <c:pt idx="621">
                  <c:v>324</c:v>
                </c:pt>
                <c:pt idx="622">
                  <c:v>324</c:v>
                </c:pt>
                <c:pt idx="623">
                  <c:v>324</c:v>
                </c:pt>
                <c:pt idx="624">
                  <c:v>325</c:v>
                </c:pt>
                <c:pt idx="625">
                  <c:v>325</c:v>
                </c:pt>
                <c:pt idx="626">
                  <c:v>325</c:v>
                </c:pt>
                <c:pt idx="627">
                  <c:v>325</c:v>
                </c:pt>
                <c:pt idx="628">
                  <c:v>326</c:v>
                </c:pt>
                <c:pt idx="629">
                  <c:v>327</c:v>
                </c:pt>
                <c:pt idx="630">
                  <c:v>327</c:v>
                </c:pt>
                <c:pt idx="631">
                  <c:v>327</c:v>
                </c:pt>
                <c:pt idx="632">
                  <c:v>328</c:v>
                </c:pt>
                <c:pt idx="633">
                  <c:v>328</c:v>
                </c:pt>
                <c:pt idx="634">
                  <c:v>328</c:v>
                </c:pt>
                <c:pt idx="635">
                  <c:v>328</c:v>
                </c:pt>
                <c:pt idx="636">
                  <c:v>329</c:v>
                </c:pt>
                <c:pt idx="637">
                  <c:v>329</c:v>
                </c:pt>
                <c:pt idx="638">
                  <c:v>329</c:v>
                </c:pt>
                <c:pt idx="639">
                  <c:v>329</c:v>
                </c:pt>
                <c:pt idx="640">
                  <c:v>330</c:v>
                </c:pt>
                <c:pt idx="641">
                  <c:v>330</c:v>
                </c:pt>
                <c:pt idx="642">
                  <c:v>330</c:v>
                </c:pt>
                <c:pt idx="643">
                  <c:v>331</c:v>
                </c:pt>
                <c:pt idx="644">
                  <c:v>331</c:v>
                </c:pt>
                <c:pt idx="645">
                  <c:v>331</c:v>
                </c:pt>
                <c:pt idx="646">
                  <c:v>331</c:v>
                </c:pt>
                <c:pt idx="647">
                  <c:v>331</c:v>
                </c:pt>
                <c:pt idx="648">
                  <c:v>332</c:v>
                </c:pt>
                <c:pt idx="649">
                  <c:v>332</c:v>
                </c:pt>
                <c:pt idx="650">
                  <c:v>332</c:v>
                </c:pt>
                <c:pt idx="651">
                  <c:v>333</c:v>
                </c:pt>
                <c:pt idx="652">
                  <c:v>333</c:v>
                </c:pt>
                <c:pt idx="653">
                  <c:v>333</c:v>
                </c:pt>
                <c:pt idx="654">
                  <c:v>334</c:v>
                </c:pt>
                <c:pt idx="655">
                  <c:v>334</c:v>
                </c:pt>
                <c:pt idx="656">
                  <c:v>334</c:v>
                </c:pt>
                <c:pt idx="657">
                  <c:v>334</c:v>
                </c:pt>
                <c:pt idx="658">
                  <c:v>335</c:v>
                </c:pt>
                <c:pt idx="659">
                  <c:v>335</c:v>
                </c:pt>
                <c:pt idx="660">
                  <c:v>335</c:v>
                </c:pt>
                <c:pt idx="661">
                  <c:v>336</c:v>
                </c:pt>
                <c:pt idx="662">
                  <c:v>336</c:v>
                </c:pt>
                <c:pt idx="663">
                  <c:v>336</c:v>
                </c:pt>
                <c:pt idx="664">
                  <c:v>336</c:v>
                </c:pt>
                <c:pt idx="665">
                  <c:v>337</c:v>
                </c:pt>
                <c:pt idx="666">
                  <c:v>337</c:v>
                </c:pt>
                <c:pt idx="667">
                  <c:v>337</c:v>
                </c:pt>
                <c:pt idx="668">
                  <c:v>337</c:v>
                </c:pt>
                <c:pt idx="669">
                  <c:v>338</c:v>
                </c:pt>
                <c:pt idx="670">
                  <c:v>338</c:v>
                </c:pt>
                <c:pt idx="671">
                  <c:v>338</c:v>
                </c:pt>
                <c:pt idx="672">
                  <c:v>338</c:v>
                </c:pt>
                <c:pt idx="673">
                  <c:v>339</c:v>
                </c:pt>
                <c:pt idx="674">
                  <c:v>340</c:v>
                </c:pt>
                <c:pt idx="675">
                  <c:v>340</c:v>
                </c:pt>
                <c:pt idx="676">
                  <c:v>340</c:v>
                </c:pt>
                <c:pt idx="677">
                  <c:v>340</c:v>
                </c:pt>
                <c:pt idx="678">
                  <c:v>340</c:v>
                </c:pt>
                <c:pt idx="679">
                  <c:v>341</c:v>
                </c:pt>
                <c:pt idx="680">
                  <c:v>341</c:v>
                </c:pt>
                <c:pt idx="681">
                  <c:v>341</c:v>
                </c:pt>
                <c:pt idx="682">
                  <c:v>342</c:v>
                </c:pt>
                <c:pt idx="683">
                  <c:v>342</c:v>
                </c:pt>
                <c:pt idx="684">
                  <c:v>343</c:v>
                </c:pt>
                <c:pt idx="685">
                  <c:v>343</c:v>
                </c:pt>
                <c:pt idx="686">
                  <c:v>343</c:v>
                </c:pt>
                <c:pt idx="687">
                  <c:v>344</c:v>
                </c:pt>
                <c:pt idx="688">
                  <c:v>344</c:v>
                </c:pt>
                <c:pt idx="689">
                  <c:v>345</c:v>
                </c:pt>
                <c:pt idx="690">
                  <c:v>345</c:v>
                </c:pt>
                <c:pt idx="691">
                  <c:v>345</c:v>
                </c:pt>
                <c:pt idx="692">
                  <c:v>346</c:v>
                </c:pt>
                <c:pt idx="693">
                  <c:v>346</c:v>
                </c:pt>
                <c:pt idx="694">
                  <c:v>346</c:v>
                </c:pt>
                <c:pt idx="695">
                  <c:v>347</c:v>
                </c:pt>
                <c:pt idx="696">
                  <c:v>348</c:v>
                </c:pt>
                <c:pt idx="697">
                  <c:v>347</c:v>
                </c:pt>
                <c:pt idx="698">
                  <c:v>348</c:v>
                </c:pt>
                <c:pt idx="699">
                  <c:v>348</c:v>
                </c:pt>
                <c:pt idx="700">
                  <c:v>349</c:v>
                </c:pt>
                <c:pt idx="701">
                  <c:v>349</c:v>
                </c:pt>
                <c:pt idx="702">
                  <c:v>349</c:v>
                </c:pt>
                <c:pt idx="703">
                  <c:v>350</c:v>
                </c:pt>
                <c:pt idx="704">
                  <c:v>350</c:v>
                </c:pt>
                <c:pt idx="705">
                  <c:v>350</c:v>
                </c:pt>
                <c:pt idx="706">
                  <c:v>350</c:v>
                </c:pt>
                <c:pt idx="707">
                  <c:v>351</c:v>
                </c:pt>
                <c:pt idx="708">
                  <c:v>351</c:v>
                </c:pt>
                <c:pt idx="709">
                  <c:v>351</c:v>
                </c:pt>
                <c:pt idx="710">
                  <c:v>352</c:v>
                </c:pt>
                <c:pt idx="711">
                  <c:v>351</c:v>
                </c:pt>
                <c:pt idx="712">
                  <c:v>352</c:v>
                </c:pt>
                <c:pt idx="713">
                  <c:v>353</c:v>
                </c:pt>
                <c:pt idx="714">
                  <c:v>353</c:v>
                </c:pt>
                <c:pt idx="715">
                  <c:v>353</c:v>
                </c:pt>
                <c:pt idx="716">
                  <c:v>354</c:v>
                </c:pt>
                <c:pt idx="717">
                  <c:v>354</c:v>
                </c:pt>
                <c:pt idx="718">
                  <c:v>354</c:v>
                </c:pt>
                <c:pt idx="719">
                  <c:v>355</c:v>
                </c:pt>
                <c:pt idx="720">
                  <c:v>355</c:v>
                </c:pt>
                <c:pt idx="721">
                  <c:v>356</c:v>
                </c:pt>
                <c:pt idx="722">
                  <c:v>357</c:v>
                </c:pt>
                <c:pt idx="723">
                  <c:v>356</c:v>
                </c:pt>
                <c:pt idx="724">
                  <c:v>357</c:v>
                </c:pt>
                <c:pt idx="725">
                  <c:v>358</c:v>
                </c:pt>
                <c:pt idx="726">
                  <c:v>358</c:v>
                </c:pt>
                <c:pt idx="727">
                  <c:v>359</c:v>
                </c:pt>
                <c:pt idx="728">
                  <c:v>359</c:v>
                </c:pt>
                <c:pt idx="729">
                  <c:v>359</c:v>
                </c:pt>
                <c:pt idx="730">
                  <c:v>359</c:v>
                </c:pt>
                <c:pt idx="731">
                  <c:v>360</c:v>
                </c:pt>
                <c:pt idx="732">
                  <c:v>360</c:v>
                </c:pt>
                <c:pt idx="733">
                  <c:v>360</c:v>
                </c:pt>
                <c:pt idx="734">
                  <c:v>361</c:v>
                </c:pt>
                <c:pt idx="735">
                  <c:v>361</c:v>
                </c:pt>
                <c:pt idx="736">
                  <c:v>362</c:v>
                </c:pt>
                <c:pt idx="737">
                  <c:v>362</c:v>
                </c:pt>
                <c:pt idx="738">
                  <c:v>362</c:v>
                </c:pt>
                <c:pt idx="739">
                  <c:v>363</c:v>
                </c:pt>
                <c:pt idx="740">
                  <c:v>363</c:v>
                </c:pt>
                <c:pt idx="741">
                  <c:v>363</c:v>
                </c:pt>
                <c:pt idx="742">
                  <c:v>363</c:v>
                </c:pt>
                <c:pt idx="743">
                  <c:v>364</c:v>
                </c:pt>
                <c:pt idx="744">
                  <c:v>364</c:v>
                </c:pt>
                <c:pt idx="745">
                  <c:v>364</c:v>
                </c:pt>
                <c:pt idx="746">
                  <c:v>364</c:v>
                </c:pt>
                <c:pt idx="747">
                  <c:v>364</c:v>
                </c:pt>
                <c:pt idx="748">
                  <c:v>365</c:v>
                </c:pt>
                <c:pt idx="749">
                  <c:v>365</c:v>
                </c:pt>
                <c:pt idx="750">
                  <c:v>366</c:v>
                </c:pt>
                <c:pt idx="751">
                  <c:v>366</c:v>
                </c:pt>
                <c:pt idx="752">
                  <c:v>366</c:v>
                </c:pt>
                <c:pt idx="753">
                  <c:v>367</c:v>
                </c:pt>
                <c:pt idx="754">
                  <c:v>367</c:v>
                </c:pt>
                <c:pt idx="755">
                  <c:v>368</c:v>
                </c:pt>
                <c:pt idx="756">
                  <c:v>368</c:v>
                </c:pt>
                <c:pt idx="757">
                  <c:v>368</c:v>
                </c:pt>
                <c:pt idx="758">
                  <c:v>369</c:v>
                </c:pt>
                <c:pt idx="759">
                  <c:v>369</c:v>
                </c:pt>
                <c:pt idx="760">
                  <c:v>369</c:v>
                </c:pt>
                <c:pt idx="761">
                  <c:v>370</c:v>
                </c:pt>
                <c:pt idx="762">
                  <c:v>370</c:v>
                </c:pt>
                <c:pt idx="763">
                  <c:v>370</c:v>
                </c:pt>
                <c:pt idx="764">
                  <c:v>371</c:v>
                </c:pt>
                <c:pt idx="765">
                  <c:v>371</c:v>
                </c:pt>
                <c:pt idx="766">
                  <c:v>372</c:v>
                </c:pt>
                <c:pt idx="767">
                  <c:v>372</c:v>
                </c:pt>
                <c:pt idx="768">
                  <c:v>372</c:v>
                </c:pt>
                <c:pt idx="769">
                  <c:v>372</c:v>
                </c:pt>
                <c:pt idx="770">
                  <c:v>372</c:v>
                </c:pt>
                <c:pt idx="771">
                  <c:v>373</c:v>
                </c:pt>
                <c:pt idx="772">
                  <c:v>373</c:v>
                </c:pt>
                <c:pt idx="773">
                  <c:v>373</c:v>
                </c:pt>
                <c:pt idx="774">
                  <c:v>373</c:v>
                </c:pt>
                <c:pt idx="775">
                  <c:v>373</c:v>
                </c:pt>
                <c:pt idx="776">
                  <c:v>373</c:v>
                </c:pt>
                <c:pt idx="777">
                  <c:v>374</c:v>
                </c:pt>
                <c:pt idx="778">
                  <c:v>374</c:v>
                </c:pt>
                <c:pt idx="779">
                  <c:v>374</c:v>
                </c:pt>
                <c:pt idx="780">
                  <c:v>374</c:v>
                </c:pt>
                <c:pt idx="781">
                  <c:v>374</c:v>
                </c:pt>
                <c:pt idx="782">
                  <c:v>375</c:v>
                </c:pt>
                <c:pt idx="783">
                  <c:v>375</c:v>
                </c:pt>
                <c:pt idx="784">
                  <c:v>375</c:v>
                </c:pt>
                <c:pt idx="785">
                  <c:v>376</c:v>
                </c:pt>
                <c:pt idx="786">
                  <c:v>376</c:v>
                </c:pt>
                <c:pt idx="787">
                  <c:v>376</c:v>
                </c:pt>
                <c:pt idx="788">
                  <c:v>376</c:v>
                </c:pt>
                <c:pt idx="789">
                  <c:v>377</c:v>
                </c:pt>
                <c:pt idx="790">
                  <c:v>377</c:v>
                </c:pt>
                <c:pt idx="791">
                  <c:v>377</c:v>
                </c:pt>
                <c:pt idx="792">
                  <c:v>377</c:v>
                </c:pt>
                <c:pt idx="793">
                  <c:v>377</c:v>
                </c:pt>
                <c:pt idx="794">
                  <c:v>378</c:v>
                </c:pt>
                <c:pt idx="795">
                  <c:v>378</c:v>
                </c:pt>
                <c:pt idx="796">
                  <c:v>378</c:v>
                </c:pt>
                <c:pt idx="797">
                  <c:v>379</c:v>
                </c:pt>
                <c:pt idx="798">
                  <c:v>379</c:v>
                </c:pt>
                <c:pt idx="799">
                  <c:v>379</c:v>
                </c:pt>
                <c:pt idx="800">
                  <c:v>379</c:v>
                </c:pt>
                <c:pt idx="801">
                  <c:v>379</c:v>
                </c:pt>
                <c:pt idx="802">
                  <c:v>380</c:v>
                </c:pt>
                <c:pt idx="803">
                  <c:v>380</c:v>
                </c:pt>
                <c:pt idx="804">
                  <c:v>380</c:v>
                </c:pt>
                <c:pt idx="805">
                  <c:v>380</c:v>
                </c:pt>
                <c:pt idx="806">
                  <c:v>381</c:v>
                </c:pt>
                <c:pt idx="807">
                  <c:v>381</c:v>
                </c:pt>
                <c:pt idx="808">
                  <c:v>382</c:v>
                </c:pt>
                <c:pt idx="809">
                  <c:v>385</c:v>
                </c:pt>
                <c:pt idx="810">
                  <c:v>386</c:v>
                </c:pt>
                <c:pt idx="811">
                  <c:v>386</c:v>
                </c:pt>
                <c:pt idx="812">
                  <c:v>386</c:v>
                </c:pt>
                <c:pt idx="813">
                  <c:v>387</c:v>
                </c:pt>
                <c:pt idx="814">
                  <c:v>387</c:v>
                </c:pt>
                <c:pt idx="815">
                  <c:v>386</c:v>
                </c:pt>
                <c:pt idx="816">
                  <c:v>387</c:v>
                </c:pt>
                <c:pt idx="817">
                  <c:v>388</c:v>
                </c:pt>
                <c:pt idx="818">
                  <c:v>388</c:v>
                </c:pt>
                <c:pt idx="819">
                  <c:v>388</c:v>
                </c:pt>
                <c:pt idx="820">
                  <c:v>389</c:v>
                </c:pt>
                <c:pt idx="821">
                  <c:v>389</c:v>
                </c:pt>
                <c:pt idx="822">
                  <c:v>389</c:v>
                </c:pt>
                <c:pt idx="823">
                  <c:v>390</c:v>
                </c:pt>
                <c:pt idx="824">
                  <c:v>390</c:v>
                </c:pt>
                <c:pt idx="825">
                  <c:v>390</c:v>
                </c:pt>
                <c:pt idx="826">
                  <c:v>391</c:v>
                </c:pt>
                <c:pt idx="827">
                  <c:v>391</c:v>
                </c:pt>
                <c:pt idx="828">
                  <c:v>391</c:v>
                </c:pt>
                <c:pt idx="829">
                  <c:v>392</c:v>
                </c:pt>
                <c:pt idx="830">
                  <c:v>392</c:v>
                </c:pt>
                <c:pt idx="831">
                  <c:v>392</c:v>
                </c:pt>
                <c:pt idx="832">
                  <c:v>392</c:v>
                </c:pt>
                <c:pt idx="833">
                  <c:v>392</c:v>
                </c:pt>
                <c:pt idx="834">
                  <c:v>393</c:v>
                </c:pt>
                <c:pt idx="835">
                  <c:v>393</c:v>
                </c:pt>
                <c:pt idx="836">
                  <c:v>393</c:v>
                </c:pt>
                <c:pt idx="837">
                  <c:v>393</c:v>
                </c:pt>
                <c:pt idx="838">
                  <c:v>393</c:v>
                </c:pt>
                <c:pt idx="839">
                  <c:v>394</c:v>
                </c:pt>
                <c:pt idx="840">
                  <c:v>394</c:v>
                </c:pt>
                <c:pt idx="841">
                  <c:v>394</c:v>
                </c:pt>
                <c:pt idx="842">
                  <c:v>395</c:v>
                </c:pt>
                <c:pt idx="843">
                  <c:v>395</c:v>
                </c:pt>
                <c:pt idx="844">
                  <c:v>395</c:v>
                </c:pt>
                <c:pt idx="845">
                  <c:v>396</c:v>
                </c:pt>
                <c:pt idx="846">
                  <c:v>395</c:v>
                </c:pt>
                <c:pt idx="847">
                  <c:v>396</c:v>
                </c:pt>
                <c:pt idx="848">
                  <c:v>395</c:v>
                </c:pt>
                <c:pt idx="849">
                  <c:v>396</c:v>
                </c:pt>
                <c:pt idx="850">
                  <c:v>395</c:v>
                </c:pt>
                <c:pt idx="851">
                  <c:v>396</c:v>
                </c:pt>
                <c:pt idx="852">
                  <c:v>396</c:v>
                </c:pt>
                <c:pt idx="853">
                  <c:v>396</c:v>
                </c:pt>
                <c:pt idx="854">
                  <c:v>396</c:v>
                </c:pt>
                <c:pt idx="855">
                  <c:v>397</c:v>
                </c:pt>
                <c:pt idx="856">
                  <c:v>397</c:v>
                </c:pt>
                <c:pt idx="857">
                  <c:v>397</c:v>
                </c:pt>
                <c:pt idx="858">
                  <c:v>398</c:v>
                </c:pt>
                <c:pt idx="859">
                  <c:v>398</c:v>
                </c:pt>
                <c:pt idx="860">
                  <c:v>398</c:v>
                </c:pt>
                <c:pt idx="861">
                  <c:v>398</c:v>
                </c:pt>
                <c:pt idx="862">
                  <c:v>398</c:v>
                </c:pt>
                <c:pt idx="863">
                  <c:v>399</c:v>
                </c:pt>
                <c:pt idx="864">
                  <c:v>399</c:v>
                </c:pt>
                <c:pt idx="865">
                  <c:v>399</c:v>
                </c:pt>
                <c:pt idx="866">
                  <c:v>400</c:v>
                </c:pt>
                <c:pt idx="867">
                  <c:v>400</c:v>
                </c:pt>
                <c:pt idx="868">
                  <c:v>400</c:v>
                </c:pt>
                <c:pt idx="869">
                  <c:v>400</c:v>
                </c:pt>
                <c:pt idx="870">
                  <c:v>401</c:v>
                </c:pt>
                <c:pt idx="871">
                  <c:v>401</c:v>
                </c:pt>
                <c:pt idx="872">
                  <c:v>401</c:v>
                </c:pt>
                <c:pt idx="873">
                  <c:v>401</c:v>
                </c:pt>
                <c:pt idx="874">
                  <c:v>402</c:v>
                </c:pt>
                <c:pt idx="875">
                  <c:v>402</c:v>
                </c:pt>
                <c:pt idx="876">
                  <c:v>402</c:v>
                </c:pt>
                <c:pt idx="877">
                  <c:v>402</c:v>
                </c:pt>
                <c:pt idx="878">
                  <c:v>403</c:v>
                </c:pt>
                <c:pt idx="879">
                  <c:v>403</c:v>
                </c:pt>
                <c:pt idx="880">
                  <c:v>403</c:v>
                </c:pt>
                <c:pt idx="881">
                  <c:v>404</c:v>
                </c:pt>
                <c:pt idx="882">
                  <c:v>404</c:v>
                </c:pt>
                <c:pt idx="883">
                  <c:v>404</c:v>
                </c:pt>
                <c:pt idx="884">
                  <c:v>405</c:v>
                </c:pt>
                <c:pt idx="885">
                  <c:v>405</c:v>
                </c:pt>
                <c:pt idx="886">
                  <c:v>405</c:v>
                </c:pt>
                <c:pt idx="887">
                  <c:v>406</c:v>
                </c:pt>
                <c:pt idx="888">
                  <c:v>406</c:v>
                </c:pt>
                <c:pt idx="889">
                  <c:v>406</c:v>
                </c:pt>
                <c:pt idx="890">
                  <c:v>406</c:v>
                </c:pt>
                <c:pt idx="891">
                  <c:v>407</c:v>
                </c:pt>
                <c:pt idx="892">
                  <c:v>407</c:v>
                </c:pt>
                <c:pt idx="893">
                  <c:v>407</c:v>
                </c:pt>
                <c:pt idx="894">
                  <c:v>408</c:v>
                </c:pt>
                <c:pt idx="895">
                  <c:v>408</c:v>
                </c:pt>
                <c:pt idx="896">
                  <c:v>408</c:v>
                </c:pt>
                <c:pt idx="897">
                  <c:v>408</c:v>
                </c:pt>
                <c:pt idx="898">
                  <c:v>409</c:v>
                </c:pt>
                <c:pt idx="899">
                  <c:v>409</c:v>
                </c:pt>
                <c:pt idx="900">
                  <c:v>409</c:v>
                </c:pt>
                <c:pt idx="901">
                  <c:v>409</c:v>
                </c:pt>
                <c:pt idx="902">
                  <c:v>409</c:v>
                </c:pt>
                <c:pt idx="903">
                  <c:v>410</c:v>
                </c:pt>
                <c:pt idx="904">
                  <c:v>410</c:v>
                </c:pt>
                <c:pt idx="905">
                  <c:v>411</c:v>
                </c:pt>
                <c:pt idx="906">
                  <c:v>411</c:v>
                </c:pt>
                <c:pt idx="907">
                  <c:v>412</c:v>
                </c:pt>
                <c:pt idx="908">
                  <c:v>412</c:v>
                </c:pt>
                <c:pt idx="909">
                  <c:v>412</c:v>
                </c:pt>
                <c:pt idx="910">
                  <c:v>412</c:v>
                </c:pt>
                <c:pt idx="911">
                  <c:v>412</c:v>
                </c:pt>
                <c:pt idx="912">
                  <c:v>412</c:v>
                </c:pt>
                <c:pt idx="913">
                  <c:v>411</c:v>
                </c:pt>
                <c:pt idx="914">
                  <c:v>412</c:v>
                </c:pt>
                <c:pt idx="915">
                  <c:v>411</c:v>
                </c:pt>
                <c:pt idx="916">
                  <c:v>411</c:v>
                </c:pt>
                <c:pt idx="917">
                  <c:v>411</c:v>
                </c:pt>
                <c:pt idx="918">
                  <c:v>411</c:v>
                </c:pt>
                <c:pt idx="919">
                  <c:v>410</c:v>
                </c:pt>
                <c:pt idx="920">
                  <c:v>411</c:v>
                </c:pt>
                <c:pt idx="921">
                  <c:v>410</c:v>
                </c:pt>
                <c:pt idx="922">
                  <c:v>409</c:v>
                </c:pt>
                <c:pt idx="923">
                  <c:v>410</c:v>
                </c:pt>
                <c:pt idx="924">
                  <c:v>409</c:v>
                </c:pt>
                <c:pt idx="925">
                  <c:v>409</c:v>
                </c:pt>
                <c:pt idx="926">
                  <c:v>409</c:v>
                </c:pt>
                <c:pt idx="927">
                  <c:v>409</c:v>
                </c:pt>
                <c:pt idx="928">
                  <c:v>409</c:v>
                </c:pt>
                <c:pt idx="929">
                  <c:v>409</c:v>
                </c:pt>
                <c:pt idx="930">
                  <c:v>408</c:v>
                </c:pt>
                <c:pt idx="931">
                  <c:v>408</c:v>
                </c:pt>
                <c:pt idx="932">
                  <c:v>408</c:v>
                </c:pt>
                <c:pt idx="933">
                  <c:v>408</c:v>
                </c:pt>
                <c:pt idx="934">
                  <c:v>407</c:v>
                </c:pt>
                <c:pt idx="935">
                  <c:v>407</c:v>
                </c:pt>
                <c:pt idx="936">
                  <c:v>407</c:v>
                </c:pt>
                <c:pt idx="937">
                  <c:v>407</c:v>
                </c:pt>
                <c:pt idx="938">
                  <c:v>407</c:v>
                </c:pt>
                <c:pt idx="939">
                  <c:v>406</c:v>
                </c:pt>
                <c:pt idx="940">
                  <c:v>406</c:v>
                </c:pt>
                <c:pt idx="941">
                  <c:v>407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ex1_20_heatTemp2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Sheet1!$C$2:$C$943</c:f>
              <c:numCache>
                <c:formatCode>General</c:formatCode>
                <c:ptCount val="942"/>
                <c:pt idx="0">
                  <c:v>243</c:v>
                </c:pt>
                <c:pt idx="1">
                  <c:v>243</c:v>
                </c:pt>
                <c:pt idx="2">
                  <c:v>244</c:v>
                </c:pt>
                <c:pt idx="3">
                  <c:v>245</c:v>
                </c:pt>
                <c:pt idx="4">
                  <c:v>246</c:v>
                </c:pt>
                <c:pt idx="5">
                  <c:v>246</c:v>
                </c:pt>
                <c:pt idx="6">
                  <c:v>246</c:v>
                </c:pt>
                <c:pt idx="7">
                  <c:v>247</c:v>
                </c:pt>
                <c:pt idx="8">
                  <c:v>247</c:v>
                </c:pt>
                <c:pt idx="9">
                  <c:v>248</c:v>
                </c:pt>
                <c:pt idx="10">
                  <c:v>248</c:v>
                </c:pt>
                <c:pt idx="11">
                  <c:v>249</c:v>
                </c:pt>
                <c:pt idx="12">
                  <c:v>249</c:v>
                </c:pt>
                <c:pt idx="13">
                  <c:v>250</c:v>
                </c:pt>
                <c:pt idx="14">
                  <c:v>250</c:v>
                </c:pt>
                <c:pt idx="15">
                  <c:v>251</c:v>
                </c:pt>
                <c:pt idx="16">
                  <c:v>252</c:v>
                </c:pt>
                <c:pt idx="17">
                  <c:v>252</c:v>
                </c:pt>
                <c:pt idx="18">
                  <c:v>252</c:v>
                </c:pt>
                <c:pt idx="19">
                  <c:v>253</c:v>
                </c:pt>
                <c:pt idx="20">
                  <c:v>253</c:v>
                </c:pt>
                <c:pt idx="21">
                  <c:v>253</c:v>
                </c:pt>
                <c:pt idx="22">
                  <c:v>254</c:v>
                </c:pt>
                <c:pt idx="23">
                  <c:v>255</c:v>
                </c:pt>
                <c:pt idx="24">
                  <c:v>255</c:v>
                </c:pt>
                <c:pt idx="25">
                  <c:v>255</c:v>
                </c:pt>
                <c:pt idx="26">
                  <c:v>255</c:v>
                </c:pt>
                <c:pt idx="27">
                  <c:v>256</c:v>
                </c:pt>
                <c:pt idx="28">
                  <c:v>256</c:v>
                </c:pt>
                <c:pt idx="29">
                  <c:v>257</c:v>
                </c:pt>
                <c:pt idx="30">
                  <c:v>257</c:v>
                </c:pt>
                <c:pt idx="31">
                  <c:v>258</c:v>
                </c:pt>
                <c:pt idx="32">
                  <c:v>258</c:v>
                </c:pt>
                <c:pt idx="33">
                  <c:v>258</c:v>
                </c:pt>
                <c:pt idx="34">
                  <c:v>259</c:v>
                </c:pt>
                <c:pt idx="35">
                  <c:v>259</c:v>
                </c:pt>
                <c:pt idx="36">
                  <c:v>259</c:v>
                </c:pt>
                <c:pt idx="37">
                  <c:v>260</c:v>
                </c:pt>
                <c:pt idx="38">
                  <c:v>260</c:v>
                </c:pt>
                <c:pt idx="39">
                  <c:v>260</c:v>
                </c:pt>
                <c:pt idx="40">
                  <c:v>260</c:v>
                </c:pt>
                <c:pt idx="41">
                  <c:v>261</c:v>
                </c:pt>
                <c:pt idx="42">
                  <c:v>261</c:v>
                </c:pt>
                <c:pt idx="43">
                  <c:v>262</c:v>
                </c:pt>
                <c:pt idx="44">
                  <c:v>262</c:v>
                </c:pt>
                <c:pt idx="45">
                  <c:v>262</c:v>
                </c:pt>
                <c:pt idx="46">
                  <c:v>263</c:v>
                </c:pt>
                <c:pt idx="47">
                  <c:v>263</c:v>
                </c:pt>
                <c:pt idx="48">
                  <c:v>264</c:v>
                </c:pt>
                <c:pt idx="49">
                  <c:v>264</c:v>
                </c:pt>
                <c:pt idx="50">
                  <c:v>265</c:v>
                </c:pt>
                <c:pt idx="51">
                  <c:v>265</c:v>
                </c:pt>
                <c:pt idx="52">
                  <c:v>265</c:v>
                </c:pt>
                <c:pt idx="53">
                  <c:v>265</c:v>
                </c:pt>
                <c:pt idx="54">
                  <c:v>266</c:v>
                </c:pt>
                <c:pt idx="55">
                  <c:v>266</c:v>
                </c:pt>
                <c:pt idx="56">
                  <c:v>267</c:v>
                </c:pt>
                <c:pt idx="57">
                  <c:v>267</c:v>
                </c:pt>
                <c:pt idx="58">
                  <c:v>268</c:v>
                </c:pt>
                <c:pt idx="59">
                  <c:v>268</c:v>
                </c:pt>
                <c:pt idx="60">
                  <c:v>269</c:v>
                </c:pt>
                <c:pt idx="61">
                  <c:v>269</c:v>
                </c:pt>
                <c:pt idx="62">
                  <c:v>269</c:v>
                </c:pt>
                <c:pt idx="63">
                  <c:v>270</c:v>
                </c:pt>
                <c:pt idx="64">
                  <c:v>270</c:v>
                </c:pt>
                <c:pt idx="65">
                  <c:v>270</c:v>
                </c:pt>
                <c:pt idx="66">
                  <c:v>271</c:v>
                </c:pt>
                <c:pt idx="67">
                  <c:v>271</c:v>
                </c:pt>
                <c:pt idx="68">
                  <c:v>271</c:v>
                </c:pt>
                <c:pt idx="69">
                  <c:v>272</c:v>
                </c:pt>
                <c:pt idx="70">
                  <c:v>272</c:v>
                </c:pt>
                <c:pt idx="71">
                  <c:v>272</c:v>
                </c:pt>
                <c:pt idx="72">
                  <c:v>273</c:v>
                </c:pt>
                <c:pt idx="73">
                  <c:v>273</c:v>
                </c:pt>
                <c:pt idx="74">
                  <c:v>274</c:v>
                </c:pt>
                <c:pt idx="75">
                  <c:v>274</c:v>
                </c:pt>
                <c:pt idx="76">
                  <c:v>274</c:v>
                </c:pt>
                <c:pt idx="77">
                  <c:v>275</c:v>
                </c:pt>
                <c:pt idx="78">
                  <c:v>275</c:v>
                </c:pt>
                <c:pt idx="79">
                  <c:v>276</c:v>
                </c:pt>
                <c:pt idx="80">
                  <c:v>276</c:v>
                </c:pt>
                <c:pt idx="81">
                  <c:v>277</c:v>
                </c:pt>
                <c:pt idx="82">
                  <c:v>277</c:v>
                </c:pt>
                <c:pt idx="83">
                  <c:v>278</c:v>
                </c:pt>
                <c:pt idx="84">
                  <c:v>278</c:v>
                </c:pt>
                <c:pt idx="85">
                  <c:v>278</c:v>
                </c:pt>
                <c:pt idx="86">
                  <c:v>279</c:v>
                </c:pt>
                <c:pt idx="87">
                  <c:v>279</c:v>
                </c:pt>
                <c:pt idx="88">
                  <c:v>279</c:v>
                </c:pt>
                <c:pt idx="89">
                  <c:v>280</c:v>
                </c:pt>
                <c:pt idx="90">
                  <c:v>280</c:v>
                </c:pt>
                <c:pt idx="91">
                  <c:v>280</c:v>
                </c:pt>
                <c:pt idx="92">
                  <c:v>281</c:v>
                </c:pt>
                <c:pt idx="93">
                  <c:v>280</c:v>
                </c:pt>
                <c:pt idx="94">
                  <c:v>281</c:v>
                </c:pt>
                <c:pt idx="95">
                  <c:v>282</c:v>
                </c:pt>
                <c:pt idx="96">
                  <c:v>282</c:v>
                </c:pt>
                <c:pt idx="97">
                  <c:v>283</c:v>
                </c:pt>
                <c:pt idx="98">
                  <c:v>283</c:v>
                </c:pt>
                <c:pt idx="99">
                  <c:v>283</c:v>
                </c:pt>
                <c:pt idx="100">
                  <c:v>283</c:v>
                </c:pt>
                <c:pt idx="101">
                  <c:v>284</c:v>
                </c:pt>
                <c:pt idx="102">
                  <c:v>285</c:v>
                </c:pt>
                <c:pt idx="103">
                  <c:v>285</c:v>
                </c:pt>
                <c:pt idx="104">
                  <c:v>285</c:v>
                </c:pt>
                <c:pt idx="105">
                  <c:v>285</c:v>
                </c:pt>
                <c:pt idx="106">
                  <c:v>285</c:v>
                </c:pt>
                <c:pt idx="107">
                  <c:v>286</c:v>
                </c:pt>
                <c:pt idx="108">
                  <c:v>286</c:v>
                </c:pt>
                <c:pt idx="109">
                  <c:v>287</c:v>
                </c:pt>
                <c:pt idx="110">
                  <c:v>287</c:v>
                </c:pt>
                <c:pt idx="111">
                  <c:v>287</c:v>
                </c:pt>
                <c:pt idx="112">
                  <c:v>288</c:v>
                </c:pt>
                <c:pt idx="113">
                  <c:v>288</c:v>
                </c:pt>
                <c:pt idx="114">
                  <c:v>288</c:v>
                </c:pt>
                <c:pt idx="115">
                  <c:v>289</c:v>
                </c:pt>
                <c:pt idx="116">
                  <c:v>289</c:v>
                </c:pt>
                <c:pt idx="117">
                  <c:v>290</c:v>
                </c:pt>
                <c:pt idx="118">
                  <c:v>290</c:v>
                </c:pt>
                <c:pt idx="119">
                  <c:v>290</c:v>
                </c:pt>
                <c:pt idx="120">
                  <c:v>290</c:v>
                </c:pt>
                <c:pt idx="121">
                  <c:v>291</c:v>
                </c:pt>
                <c:pt idx="122">
                  <c:v>291</c:v>
                </c:pt>
                <c:pt idx="123">
                  <c:v>291</c:v>
                </c:pt>
                <c:pt idx="124">
                  <c:v>292</c:v>
                </c:pt>
                <c:pt idx="125">
                  <c:v>293</c:v>
                </c:pt>
                <c:pt idx="126">
                  <c:v>293</c:v>
                </c:pt>
                <c:pt idx="127">
                  <c:v>293</c:v>
                </c:pt>
                <c:pt idx="128">
                  <c:v>294</c:v>
                </c:pt>
                <c:pt idx="129">
                  <c:v>294</c:v>
                </c:pt>
                <c:pt idx="130">
                  <c:v>294</c:v>
                </c:pt>
                <c:pt idx="131">
                  <c:v>295</c:v>
                </c:pt>
                <c:pt idx="132">
                  <c:v>295</c:v>
                </c:pt>
                <c:pt idx="133">
                  <c:v>295</c:v>
                </c:pt>
                <c:pt idx="134">
                  <c:v>296</c:v>
                </c:pt>
                <c:pt idx="135">
                  <c:v>296</c:v>
                </c:pt>
                <c:pt idx="136">
                  <c:v>297</c:v>
                </c:pt>
                <c:pt idx="137">
                  <c:v>297</c:v>
                </c:pt>
                <c:pt idx="138">
                  <c:v>297</c:v>
                </c:pt>
                <c:pt idx="139">
                  <c:v>298</c:v>
                </c:pt>
                <c:pt idx="140">
                  <c:v>298</c:v>
                </c:pt>
                <c:pt idx="141">
                  <c:v>298</c:v>
                </c:pt>
                <c:pt idx="142">
                  <c:v>299</c:v>
                </c:pt>
                <c:pt idx="143">
                  <c:v>299</c:v>
                </c:pt>
                <c:pt idx="144">
                  <c:v>300</c:v>
                </c:pt>
                <c:pt idx="145">
                  <c:v>300</c:v>
                </c:pt>
                <c:pt idx="146">
                  <c:v>300</c:v>
                </c:pt>
                <c:pt idx="147">
                  <c:v>301</c:v>
                </c:pt>
                <c:pt idx="148">
                  <c:v>301</c:v>
                </c:pt>
                <c:pt idx="149">
                  <c:v>301</c:v>
                </c:pt>
                <c:pt idx="150">
                  <c:v>302</c:v>
                </c:pt>
                <c:pt idx="151">
                  <c:v>302</c:v>
                </c:pt>
                <c:pt idx="152">
                  <c:v>302</c:v>
                </c:pt>
                <c:pt idx="153">
                  <c:v>303</c:v>
                </c:pt>
                <c:pt idx="154">
                  <c:v>303</c:v>
                </c:pt>
                <c:pt idx="155">
                  <c:v>303</c:v>
                </c:pt>
                <c:pt idx="156">
                  <c:v>304</c:v>
                </c:pt>
                <c:pt idx="157">
                  <c:v>304</c:v>
                </c:pt>
                <c:pt idx="158">
                  <c:v>304</c:v>
                </c:pt>
                <c:pt idx="159">
                  <c:v>305</c:v>
                </c:pt>
                <c:pt idx="160">
                  <c:v>305</c:v>
                </c:pt>
                <c:pt idx="161">
                  <c:v>306</c:v>
                </c:pt>
                <c:pt idx="162">
                  <c:v>306</c:v>
                </c:pt>
                <c:pt idx="163">
                  <c:v>306</c:v>
                </c:pt>
                <c:pt idx="164">
                  <c:v>307</c:v>
                </c:pt>
                <c:pt idx="165">
                  <c:v>307</c:v>
                </c:pt>
                <c:pt idx="166">
                  <c:v>307</c:v>
                </c:pt>
                <c:pt idx="167">
                  <c:v>307</c:v>
                </c:pt>
                <c:pt idx="168">
                  <c:v>307</c:v>
                </c:pt>
                <c:pt idx="169">
                  <c:v>308</c:v>
                </c:pt>
                <c:pt idx="170">
                  <c:v>309</c:v>
                </c:pt>
                <c:pt idx="171">
                  <c:v>309</c:v>
                </c:pt>
                <c:pt idx="172">
                  <c:v>309</c:v>
                </c:pt>
                <c:pt idx="173">
                  <c:v>310</c:v>
                </c:pt>
                <c:pt idx="174">
                  <c:v>310</c:v>
                </c:pt>
                <c:pt idx="175">
                  <c:v>311</c:v>
                </c:pt>
                <c:pt idx="176">
                  <c:v>311</c:v>
                </c:pt>
                <c:pt idx="177">
                  <c:v>311</c:v>
                </c:pt>
                <c:pt idx="178">
                  <c:v>311</c:v>
                </c:pt>
                <c:pt idx="179">
                  <c:v>312</c:v>
                </c:pt>
                <c:pt idx="180">
                  <c:v>313</c:v>
                </c:pt>
                <c:pt idx="181">
                  <c:v>313</c:v>
                </c:pt>
                <c:pt idx="182">
                  <c:v>313</c:v>
                </c:pt>
                <c:pt idx="183">
                  <c:v>313</c:v>
                </c:pt>
                <c:pt idx="184">
                  <c:v>313</c:v>
                </c:pt>
                <c:pt idx="185">
                  <c:v>314</c:v>
                </c:pt>
                <c:pt idx="186">
                  <c:v>314</c:v>
                </c:pt>
                <c:pt idx="187">
                  <c:v>315</c:v>
                </c:pt>
                <c:pt idx="188">
                  <c:v>316</c:v>
                </c:pt>
                <c:pt idx="189">
                  <c:v>316</c:v>
                </c:pt>
                <c:pt idx="190">
                  <c:v>315</c:v>
                </c:pt>
                <c:pt idx="191">
                  <c:v>317</c:v>
                </c:pt>
                <c:pt idx="192">
                  <c:v>317</c:v>
                </c:pt>
                <c:pt idx="193">
                  <c:v>317</c:v>
                </c:pt>
                <c:pt idx="194">
                  <c:v>318</c:v>
                </c:pt>
                <c:pt idx="195">
                  <c:v>318</c:v>
                </c:pt>
                <c:pt idx="196">
                  <c:v>318</c:v>
                </c:pt>
                <c:pt idx="197">
                  <c:v>318</c:v>
                </c:pt>
                <c:pt idx="198">
                  <c:v>318</c:v>
                </c:pt>
                <c:pt idx="199">
                  <c:v>318</c:v>
                </c:pt>
                <c:pt idx="200">
                  <c:v>319</c:v>
                </c:pt>
                <c:pt idx="201">
                  <c:v>319</c:v>
                </c:pt>
                <c:pt idx="202">
                  <c:v>319</c:v>
                </c:pt>
                <c:pt idx="203">
                  <c:v>320</c:v>
                </c:pt>
                <c:pt idx="204">
                  <c:v>320</c:v>
                </c:pt>
                <c:pt idx="205">
                  <c:v>320</c:v>
                </c:pt>
                <c:pt idx="206">
                  <c:v>320</c:v>
                </c:pt>
                <c:pt idx="207">
                  <c:v>321</c:v>
                </c:pt>
                <c:pt idx="208">
                  <c:v>321</c:v>
                </c:pt>
                <c:pt idx="209">
                  <c:v>321</c:v>
                </c:pt>
                <c:pt idx="210">
                  <c:v>321</c:v>
                </c:pt>
                <c:pt idx="211">
                  <c:v>321</c:v>
                </c:pt>
                <c:pt idx="212">
                  <c:v>322</c:v>
                </c:pt>
                <c:pt idx="213">
                  <c:v>322</c:v>
                </c:pt>
                <c:pt idx="214">
                  <c:v>322</c:v>
                </c:pt>
                <c:pt idx="215">
                  <c:v>323</c:v>
                </c:pt>
                <c:pt idx="216">
                  <c:v>323</c:v>
                </c:pt>
                <c:pt idx="217">
                  <c:v>323</c:v>
                </c:pt>
                <c:pt idx="218">
                  <c:v>324</c:v>
                </c:pt>
                <c:pt idx="219">
                  <c:v>324</c:v>
                </c:pt>
                <c:pt idx="220">
                  <c:v>324</c:v>
                </c:pt>
                <c:pt idx="221">
                  <c:v>324</c:v>
                </c:pt>
                <c:pt idx="222">
                  <c:v>324</c:v>
                </c:pt>
                <c:pt idx="223">
                  <c:v>325</c:v>
                </c:pt>
                <c:pt idx="224">
                  <c:v>325</c:v>
                </c:pt>
                <c:pt idx="225">
                  <c:v>325</c:v>
                </c:pt>
                <c:pt idx="226">
                  <c:v>325</c:v>
                </c:pt>
                <c:pt idx="227">
                  <c:v>326</c:v>
                </c:pt>
                <c:pt idx="228">
                  <c:v>326</c:v>
                </c:pt>
                <c:pt idx="229">
                  <c:v>326</c:v>
                </c:pt>
                <c:pt idx="230">
                  <c:v>327</c:v>
                </c:pt>
                <c:pt idx="231">
                  <c:v>327</c:v>
                </c:pt>
                <c:pt idx="232">
                  <c:v>328</c:v>
                </c:pt>
                <c:pt idx="233">
                  <c:v>328</c:v>
                </c:pt>
                <c:pt idx="234">
                  <c:v>328</c:v>
                </c:pt>
                <c:pt idx="235">
                  <c:v>329</c:v>
                </c:pt>
                <c:pt idx="236">
                  <c:v>329</c:v>
                </c:pt>
                <c:pt idx="237">
                  <c:v>330</c:v>
                </c:pt>
                <c:pt idx="238">
                  <c:v>329</c:v>
                </c:pt>
                <c:pt idx="239">
                  <c:v>330</c:v>
                </c:pt>
                <c:pt idx="240">
                  <c:v>330</c:v>
                </c:pt>
                <c:pt idx="241">
                  <c:v>330</c:v>
                </c:pt>
                <c:pt idx="242">
                  <c:v>330</c:v>
                </c:pt>
                <c:pt idx="243">
                  <c:v>331</c:v>
                </c:pt>
                <c:pt idx="244">
                  <c:v>332</c:v>
                </c:pt>
                <c:pt idx="245">
                  <c:v>333</c:v>
                </c:pt>
                <c:pt idx="246">
                  <c:v>332</c:v>
                </c:pt>
                <c:pt idx="247">
                  <c:v>333</c:v>
                </c:pt>
                <c:pt idx="248">
                  <c:v>333</c:v>
                </c:pt>
                <c:pt idx="249">
                  <c:v>333</c:v>
                </c:pt>
                <c:pt idx="250">
                  <c:v>334</c:v>
                </c:pt>
                <c:pt idx="251">
                  <c:v>334</c:v>
                </c:pt>
                <c:pt idx="252">
                  <c:v>335</c:v>
                </c:pt>
                <c:pt idx="253">
                  <c:v>335</c:v>
                </c:pt>
                <c:pt idx="254">
                  <c:v>335</c:v>
                </c:pt>
                <c:pt idx="255">
                  <c:v>336</c:v>
                </c:pt>
                <c:pt idx="256">
                  <c:v>336</c:v>
                </c:pt>
                <c:pt idx="257">
                  <c:v>336</c:v>
                </c:pt>
                <c:pt idx="258">
                  <c:v>337</c:v>
                </c:pt>
                <c:pt idx="259">
                  <c:v>337</c:v>
                </c:pt>
                <c:pt idx="260">
                  <c:v>337</c:v>
                </c:pt>
                <c:pt idx="261">
                  <c:v>338</c:v>
                </c:pt>
                <c:pt idx="262">
                  <c:v>338</c:v>
                </c:pt>
                <c:pt idx="263">
                  <c:v>338</c:v>
                </c:pt>
                <c:pt idx="264">
                  <c:v>338</c:v>
                </c:pt>
                <c:pt idx="265">
                  <c:v>339</c:v>
                </c:pt>
                <c:pt idx="266">
                  <c:v>339</c:v>
                </c:pt>
                <c:pt idx="267">
                  <c:v>340</c:v>
                </c:pt>
                <c:pt idx="268">
                  <c:v>340</c:v>
                </c:pt>
                <c:pt idx="269">
                  <c:v>340</c:v>
                </c:pt>
                <c:pt idx="270">
                  <c:v>341</c:v>
                </c:pt>
                <c:pt idx="271">
                  <c:v>341</c:v>
                </c:pt>
                <c:pt idx="272">
                  <c:v>341</c:v>
                </c:pt>
                <c:pt idx="273">
                  <c:v>342</c:v>
                </c:pt>
                <c:pt idx="274">
                  <c:v>342</c:v>
                </c:pt>
                <c:pt idx="275">
                  <c:v>343</c:v>
                </c:pt>
                <c:pt idx="276">
                  <c:v>343</c:v>
                </c:pt>
                <c:pt idx="277">
                  <c:v>344</c:v>
                </c:pt>
                <c:pt idx="278">
                  <c:v>344</c:v>
                </c:pt>
                <c:pt idx="279">
                  <c:v>344</c:v>
                </c:pt>
                <c:pt idx="280">
                  <c:v>345</c:v>
                </c:pt>
                <c:pt idx="281">
                  <c:v>345</c:v>
                </c:pt>
                <c:pt idx="282">
                  <c:v>345</c:v>
                </c:pt>
                <c:pt idx="283">
                  <c:v>346</c:v>
                </c:pt>
                <c:pt idx="284">
                  <c:v>346</c:v>
                </c:pt>
                <c:pt idx="285">
                  <c:v>347</c:v>
                </c:pt>
                <c:pt idx="286">
                  <c:v>347</c:v>
                </c:pt>
                <c:pt idx="287">
                  <c:v>347</c:v>
                </c:pt>
                <c:pt idx="288">
                  <c:v>348</c:v>
                </c:pt>
                <c:pt idx="289">
                  <c:v>348</c:v>
                </c:pt>
                <c:pt idx="290">
                  <c:v>349</c:v>
                </c:pt>
                <c:pt idx="291">
                  <c:v>348</c:v>
                </c:pt>
                <c:pt idx="292">
                  <c:v>349</c:v>
                </c:pt>
                <c:pt idx="293">
                  <c:v>350</c:v>
                </c:pt>
                <c:pt idx="294">
                  <c:v>350</c:v>
                </c:pt>
                <c:pt idx="295">
                  <c:v>350</c:v>
                </c:pt>
                <c:pt idx="296">
                  <c:v>350</c:v>
                </c:pt>
                <c:pt idx="297">
                  <c:v>351</c:v>
                </c:pt>
                <c:pt idx="298">
                  <c:v>351</c:v>
                </c:pt>
                <c:pt idx="299">
                  <c:v>351</c:v>
                </c:pt>
                <c:pt idx="300">
                  <c:v>352</c:v>
                </c:pt>
                <c:pt idx="301">
                  <c:v>352</c:v>
                </c:pt>
                <c:pt idx="302">
                  <c:v>352</c:v>
                </c:pt>
                <c:pt idx="303">
                  <c:v>353</c:v>
                </c:pt>
                <c:pt idx="304">
                  <c:v>354</c:v>
                </c:pt>
                <c:pt idx="305">
                  <c:v>354</c:v>
                </c:pt>
                <c:pt idx="306">
                  <c:v>355</c:v>
                </c:pt>
                <c:pt idx="307">
                  <c:v>354</c:v>
                </c:pt>
                <c:pt idx="308">
                  <c:v>355</c:v>
                </c:pt>
                <c:pt idx="309">
                  <c:v>355</c:v>
                </c:pt>
                <c:pt idx="310">
                  <c:v>355</c:v>
                </c:pt>
                <c:pt idx="311">
                  <c:v>356</c:v>
                </c:pt>
                <c:pt idx="312">
                  <c:v>357</c:v>
                </c:pt>
                <c:pt idx="313">
                  <c:v>356</c:v>
                </c:pt>
                <c:pt idx="314">
                  <c:v>357</c:v>
                </c:pt>
                <c:pt idx="315">
                  <c:v>357</c:v>
                </c:pt>
                <c:pt idx="316">
                  <c:v>358</c:v>
                </c:pt>
                <c:pt idx="317">
                  <c:v>358</c:v>
                </c:pt>
                <c:pt idx="318">
                  <c:v>359</c:v>
                </c:pt>
                <c:pt idx="319">
                  <c:v>359</c:v>
                </c:pt>
                <c:pt idx="320">
                  <c:v>360</c:v>
                </c:pt>
                <c:pt idx="321">
                  <c:v>360</c:v>
                </c:pt>
                <c:pt idx="322">
                  <c:v>360</c:v>
                </c:pt>
                <c:pt idx="323">
                  <c:v>360</c:v>
                </c:pt>
                <c:pt idx="324">
                  <c:v>360</c:v>
                </c:pt>
                <c:pt idx="325">
                  <c:v>360</c:v>
                </c:pt>
                <c:pt idx="326">
                  <c:v>361</c:v>
                </c:pt>
                <c:pt idx="327">
                  <c:v>362</c:v>
                </c:pt>
                <c:pt idx="328">
                  <c:v>362</c:v>
                </c:pt>
                <c:pt idx="329">
                  <c:v>362</c:v>
                </c:pt>
                <c:pt idx="330">
                  <c:v>363</c:v>
                </c:pt>
                <c:pt idx="331">
                  <c:v>363</c:v>
                </c:pt>
                <c:pt idx="332">
                  <c:v>363</c:v>
                </c:pt>
                <c:pt idx="333">
                  <c:v>364</c:v>
                </c:pt>
                <c:pt idx="334">
                  <c:v>364</c:v>
                </c:pt>
                <c:pt idx="335">
                  <c:v>364</c:v>
                </c:pt>
                <c:pt idx="336">
                  <c:v>365</c:v>
                </c:pt>
                <c:pt idx="337">
                  <c:v>365</c:v>
                </c:pt>
                <c:pt idx="338">
                  <c:v>365</c:v>
                </c:pt>
                <c:pt idx="339">
                  <c:v>366</c:v>
                </c:pt>
                <c:pt idx="340">
                  <c:v>366</c:v>
                </c:pt>
                <c:pt idx="341">
                  <c:v>366</c:v>
                </c:pt>
                <c:pt idx="342">
                  <c:v>366</c:v>
                </c:pt>
                <c:pt idx="343">
                  <c:v>367</c:v>
                </c:pt>
                <c:pt idx="344">
                  <c:v>367</c:v>
                </c:pt>
                <c:pt idx="345">
                  <c:v>368</c:v>
                </c:pt>
                <c:pt idx="346">
                  <c:v>368</c:v>
                </c:pt>
                <c:pt idx="347">
                  <c:v>368</c:v>
                </c:pt>
                <c:pt idx="348">
                  <c:v>369</c:v>
                </c:pt>
                <c:pt idx="349">
                  <c:v>369</c:v>
                </c:pt>
                <c:pt idx="350">
                  <c:v>370</c:v>
                </c:pt>
                <c:pt idx="351">
                  <c:v>371</c:v>
                </c:pt>
                <c:pt idx="352">
                  <c:v>371</c:v>
                </c:pt>
                <c:pt idx="353">
                  <c:v>371</c:v>
                </c:pt>
                <c:pt idx="354">
                  <c:v>371</c:v>
                </c:pt>
                <c:pt idx="355">
                  <c:v>371</c:v>
                </c:pt>
                <c:pt idx="356">
                  <c:v>372</c:v>
                </c:pt>
                <c:pt idx="357">
                  <c:v>372</c:v>
                </c:pt>
                <c:pt idx="358">
                  <c:v>372</c:v>
                </c:pt>
                <c:pt idx="359">
                  <c:v>372</c:v>
                </c:pt>
                <c:pt idx="360">
                  <c:v>373</c:v>
                </c:pt>
                <c:pt idx="361">
                  <c:v>373</c:v>
                </c:pt>
                <c:pt idx="362">
                  <c:v>373</c:v>
                </c:pt>
                <c:pt idx="363">
                  <c:v>373</c:v>
                </c:pt>
                <c:pt idx="364">
                  <c:v>374</c:v>
                </c:pt>
                <c:pt idx="365">
                  <c:v>374</c:v>
                </c:pt>
                <c:pt idx="366">
                  <c:v>374</c:v>
                </c:pt>
                <c:pt idx="367">
                  <c:v>374</c:v>
                </c:pt>
                <c:pt idx="368">
                  <c:v>375</c:v>
                </c:pt>
                <c:pt idx="369">
                  <c:v>375</c:v>
                </c:pt>
                <c:pt idx="370">
                  <c:v>376</c:v>
                </c:pt>
                <c:pt idx="371">
                  <c:v>376</c:v>
                </c:pt>
                <c:pt idx="372">
                  <c:v>376</c:v>
                </c:pt>
                <c:pt idx="373">
                  <c:v>376</c:v>
                </c:pt>
                <c:pt idx="374">
                  <c:v>376</c:v>
                </c:pt>
                <c:pt idx="375">
                  <c:v>377</c:v>
                </c:pt>
                <c:pt idx="376">
                  <c:v>377</c:v>
                </c:pt>
                <c:pt idx="377">
                  <c:v>377</c:v>
                </c:pt>
                <c:pt idx="378">
                  <c:v>378</c:v>
                </c:pt>
                <c:pt idx="379">
                  <c:v>378</c:v>
                </c:pt>
                <c:pt idx="380">
                  <c:v>378</c:v>
                </c:pt>
                <c:pt idx="381">
                  <c:v>379</c:v>
                </c:pt>
                <c:pt idx="382">
                  <c:v>379</c:v>
                </c:pt>
                <c:pt idx="383">
                  <c:v>379</c:v>
                </c:pt>
                <c:pt idx="384">
                  <c:v>379</c:v>
                </c:pt>
                <c:pt idx="385">
                  <c:v>380</c:v>
                </c:pt>
                <c:pt idx="386">
                  <c:v>379</c:v>
                </c:pt>
                <c:pt idx="387">
                  <c:v>380</c:v>
                </c:pt>
                <c:pt idx="388">
                  <c:v>382</c:v>
                </c:pt>
                <c:pt idx="389">
                  <c:v>383</c:v>
                </c:pt>
                <c:pt idx="390">
                  <c:v>386</c:v>
                </c:pt>
                <c:pt idx="391">
                  <c:v>386</c:v>
                </c:pt>
                <c:pt idx="392">
                  <c:v>386</c:v>
                </c:pt>
                <c:pt idx="393">
                  <c:v>387</c:v>
                </c:pt>
                <c:pt idx="394">
                  <c:v>387</c:v>
                </c:pt>
                <c:pt idx="395">
                  <c:v>387</c:v>
                </c:pt>
                <c:pt idx="396">
                  <c:v>388</c:v>
                </c:pt>
                <c:pt idx="397">
                  <c:v>388</c:v>
                </c:pt>
                <c:pt idx="398">
                  <c:v>388</c:v>
                </c:pt>
                <c:pt idx="399">
                  <c:v>388</c:v>
                </c:pt>
                <c:pt idx="400">
                  <c:v>388</c:v>
                </c:pt>
                <c:pt idx="401">
                  <c:v>389</c:v>
                </c:pt>
                <c:pt idx="402">
                  <c:v>389</c:v>
                </c:pt>
                <c:pt idx="403">
                  <c:v>389</c:v>
                </c:pt>
                <c:pt idx="404">
                  <c:v>390</c:v>
                </c:pt>
                <c:pt idx="405">
                  <c:v>390</c:v>
                </c:pt>
                <c:pt idx="406">
                  <c:v>390</c:v>
                </c:pt>
                <c:pt idx="407">
                  <c:v>390</c:v>
                </c:pt>
                <c:pt idx="408">
                  <c:v>391</c:v>
                </c:pt>
                <c:pt idx="409">
                  <c:v>391</c:v>
                </c:pt>
                <c:pt idx="410">
                  <c:v>392</c:v>
                </c:pt>
                <c:pt idx="411">
                  <c:v>392</c:v>
                </c:pt>
                <c:pt idx="412">
                  <c:v>392</c:v>
                </c:pt>
                <c:pt idx="413">
                  <c:v>393</c:v>
                </c:pt>
                <c:pt idx="414">
                  <c:v>393</c:v>
                </c:pt>
                <c:pt idx="415">
                  <c:v>393</c:v>
                </c:pt>
                <c:pt idx="416">
                  <c:v>394</c:v>
                </c:pt>
                <c:pt idx="417">
                  <c:v>394</c:v>
                </c:pt>
                <c:pt idx="418">
                  <c:v>394</c:v>
                </c:pt>
                <c:pt idx="419">
                  <c:v>395</c:v>
                </c:pt>
                <c:pt idx="420">
                  <c:v>395</c:v>
                </c:pt>
                <c:pt idx="421">
                  <c:v>394</c:v>
                </c:pt>
                <c:pt idx="422">
                  <c:v>395</c:v>
                </c:pt>
                <c:pt idx="423">
                  <c:v>394</c:v>
                </c:pt>
                <c:pt idx="424">
                  <c:v>395</c:v>
                </c:pt>
                <c:pt idx="425">
                  <c:v>395</c:v>
                </c:pt>
                <c:pt idx="426">
                  <c:v>396</c:v>
                </c:pt>
                <c:pt idx="427">
                  <c:v>397</c:v>
                </c:pt>
                <c:pt idx="428">
                  <c:v>397</c:v>
                </c:pt>
                <c:pt idx="429">
                  <c:v>398</c:v>
                </c:pt>
                <c:pt idx="430">
                  <c:v>397</c:v>
                </c:pt>
                <c:pt idx="431">
                  <c:v>398</c:v>
                </c:pt>
                <c:pt idx="432">
                  <c:v>398</c:v>
                </c:pt>
                <c:pt idx="433">
                  <c:v>398</c:v>
                </c:pt>
                <c:pt idx="434">
                  <c:v>399</c:v>
                </c:pt>
                <c:pt idx="435">
                  <c:v>399</c:v>
                </c:pt>
                <c:pt idx="436">
                  <c:v>400</c:v>
                </c:pt>
                <c:pt idx="437">
                  <c:v>400</c:v>
                </c:pt>
                <c:pt idx="438">
                  <c:v>400</c:v>
                </c:pt>
                <c:pt idx="439">
                  <c:v>400</c:v>
                </c:pt>
                <c:pt idx="440">
                  <c:v>401</c:v>
                </c:pt>
                <c:pt idx="441">
                  <c:v>401</c:v>
                </c:pt>
                <c:pt idx="442">
                  <c:v>402</c:v>
                </c:pt>
                <c:pt idx="443">
                  <c:v>402</c:v>
                </c:pt>
                <c:pt idx="444">
                  <c:v>402</c:v>
                </c:pt>
                <c:pt idx="445">
                  <c:v>403</c:v>
                </c:pt>
                <c:pt idx="446">
                  <c:v>403</c:v>
                </c:pt>
                <c:pt idx="447">
                  <c:v>403</c:v>
                </c:pt>
                <c:pt idx="448">
                  <c:v>403</c:v>
                </c:pt>
                <c:pt idx="449">
                  <c:v>404</c:v>
                </c:pt>
                <c:pt idx="450">
                  <c:v>404</c:v>
                </c:pt>
                <c:pt idx="451">
                  <c:v>405</c:v>
                </c:pt>
                <c:pt idx="452">
                  <c:v>405</c:v>
                </c:pt>
                <c:pt idx="453">
                  <c:v>405</c:v>
                </c:pt>
                <c:pt idx="454">
                  <c:v>406</c:v>
                </c:pt>
                <c:pt idx="455">
                  <c:v>406</c:v>
                </c:pt>
                <c:pt idx="456">
                  <c:v>406</c:v>
                </c:pt>
                <c:pt idx="457">
                  <c:v>407</c:v>
                </c:pt>
                <c:pt idx="458">
                  <c:v>407</c:v>
                </c:pt>
                <c:pt idx="459">
                  <c:v>407</c:v>
                </c:pt>
                <c:pt idx="460">
                  <c:v>407</c:v>
                </c:pt>
                <c:pt idx="461">
                  <c:v>407</c:v>
                </c:pt>
                <c:pt idx="462">
                  <c:v>408</c:v>
                </c:pt>
                <c:pt idx="463">
                  <c:v>409</c:v>
                </c:pt>
                <c:pt idx="464">
                  <c:v>409</c:v>
                </c:pt>
                <c:pt idx="465">
                  <c:v>409</c:v>
                </c:pt>
                <c:pt idx="466">
                  <c:v>410</c:v>
                </c:pt>
                <c:pt idx="467">
                  <c:v>410</c:v>
                </c:pt>
                <c:pt idx="468">
                  <c:v>410</c:v>
                </c:pt>
                <c:pt idx="469">
                  <c:v>411</c:v>
                </c:pt>
                <c:pt idx="470">
                  <c:v>411</c:v>
                </c:pt>
                <c:pt idx="471">
                  <c:v>411</c:v>
                </c:pt>
                <c:pt idx="472">
                  <c:v>412</c:v>
                </c:pt>
                <c:pt idx="473">
                  <c:v>412</c:v>
                </c:pt>
                <c:pt idx="474">
                  <c:v>413</c:v>
                </c:pt>
                <c:pt idx="475">
                  <c:v>413</c:v>
                </c:pt>
                <c:pt idx="476">
                  <c:v>413</c:v>
                </c:pt>
                <c:pt idx="477">
                  <c:v>413</c:v>
                </c:pt>
                <c:pt idx="478">
                  <c:v>414</c:v>
                </c:pt>
                <c:pt idx="479">
                  <c:v>414</c:v>
                </c:pt>
                <c:pt idx="480">
                  <c:v>414</c:v>
                </c:pt>
                <c:pt idx="481">
                  <c:v>415</c:v>
                </c:pt>
                <c:pt idx="482">
                  <c:v>414</c:v>
                </c:pt>
                <c:pt idx="483">
                  <c:v>414</c:v>
                </c:pt>
                <c:pt idx="484">
                  <c:v>413</c:v>
                </c:pt>
                <c:pt idx="485">
                  <c:v>413</c:v>
                </c:pt>
                <c:pt idx="486">
                  <c:v>413</c:v>
                </c:pt>
                <c:pt idx="487">
                  <c:v>413</c:v>
                </c:pt>
                <c:pt idx="488">
                  <c:v>413</c:v>
                </c:pt>
                <c:pt idx="489">
                  <c:v>413</c:v>
                </c:pt>
                <c:pt idx="490">
                  <c:v>413</c:v>
                </c:pt>
                <c:pt idx="491">
                  <c:v>413</c:v>
                </c:pt>
                <c:pt idx="492">
                  <c:v>413</c:v>
                </c:pt>
                <c:pt idx="493">
                  <c:v>412</c:v>
                </c:pt>
                <c:pt idx="494">
                  <c:v>413</c:v>
                </c:pt>
                <c:pt idx="495">
                  <c:v>412</c:v>
                </c:pt>
                <c:pt idx="496">
                  <c:v>412</c:v>
                </c:pt>
                <c:pt idx="497">
                  <c:v>412</c:v>
                </c:pt>
                <c:pt idx="498">
                  <c:v>412</c:v>
                </c:pt>
                <c:pt idx="499">
                  <c:v>412</c:v>
                </c:pt>
                <c:pt idx="500">
                  <c:v>412</c:v>
                </c:pt>
                <c:pt idx="501">
                  <c:v>411</c:v>
                </c:pt>
                <c:pt idx="502">
                  <c:v>411</c:v>
                </c:pt>
                <c:pt idx="503">
                  <c:v>411</c:v>
                </c:pt>
                <c:pt idx="504">
                  <c:v>411</c:v>
                </c:pt>
                <c:pt idx="505">
                  <c:v>411</c:v>
                </c:pt>
                <c:pt idx="506">
                  <c:v>411</c:v>
                </c:pt>
                <c:pt idx="507">
                  <c:v>411</c:v>
                </c:pt>
                <c:pt idx="508">
                  <c:v>411</c:v>
                </c:pt>
                <c:pt idx="509">
                  <c:v>411</c:v>
                </c:pt>
                <c:pt idx="510">
                  <c:v>410</c:v>
                </c:pt>
                <c:pt idx="511">
                  <c:v>410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ex1_25_heatTemp2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Sheet1!$D$2:$D$943</c:f>
              <c:numCache>
                <c:formatCode>General</c:formatCode>
                <c:ptCount val="942"/>
                <c:pt idx="0">
                  <c:v>295</c:v>
                </c:pt>
                <c:pt idx="1">
                  <c:v>295</c:v>
                </c:pt>
                <c:pt idx="2">
                  <c:v>296</c:v>
                </c:pt>
                <c:pt idx="3">
                  <c:v>297</c:v>
                </c:pt>
                <c:pt idx="4">
                  <c:v>298</c:v>
                </c:pt>
                <c:pt idx="5">
                  <c:v>298</c:v>
                </c:pt>
                <c:pt idx="6">
                  <c:v>298</c:v>
                </c:pt>
                <c:pt idx="7">
                  <c:v>298</c:v>
                </c:pt>
                <c:pt idx="8">
                  <c:v>299</c:v>
                </c:pt>
                <c:pt idx="9">
                  <c:v>299</c:v>
                </c:pt>
                <c:pt idx="10">
                  <c:v>300</c:v>
                </c:pt>
                <c:pt idx="11">
                  <c:v>300</c:v>
                </c:pt>
                <c:pt idx="12">
                  <c:v>301</c:v>
                </c:pt>
                <c:pt idx="13">
                  <c:v>301</c:v>
                </c:pt>
                <c:pt idx="14">
                  <c:v>301</c:v>
                </c:pt>
                <c:pt idx="15">
                  <c:v>302</c:v>
                </c:pt>
                <c:pt idx="16">
                  <c:v>302</c:v>
                </c:pt>
                <c:pt idx="17">
                  <c:v>302</c:v>
                </c:pt>
                <c:pt idx="18">
                  <c:v>303</c:v>
                </c:pt>
                <c:pt idx="19">
                  <c:v>303</c:v>
                </c:pt>
                <c:pt idx="20">
                  <c:v>303</c:v>
                </c:pt>
                <c:pt idx="21">
                  <c:v>304</c:v>
                </c:pt>
                <c:pt idx="22">
                  <c:v>304</c:v>
                </c:pt>
                <c:pt idx="23">
                  <c:v>305</c:v>
                </c:pt>
                <c:pt idx="24">
                  <c:v>305</c:v>
                </c:pt>
                <c:pt idx="25">
                  <c:v>306</c:v>
                </c:pt>
                <c:pt idx="26">
                  <c:v>306</c:v>
                </c:pt>
                <c:pt idx="27">
                  <c:v>306</c:v>
                </c:pt>
                <c:pt idx="28">
                  <c:v>306</c:v>
                </c:pt>
                <c:pt idx="29">
                  <c:v>307</c:v>
                </c:pt>
                <c:pt idx="30">
                  <c:v>307</c:v>
                </c:pt>
                <c:pt idx="31">
                  <c:v>308</c:v>
                </c:pt>
                <c:pt idx="32">
                  <c:v>308</c:v>
                </c:pt>
                <c:pt idx="33">
                  <c:v>309</c:v>
                </c:pt>
                <c:pt idx="34">
                  <c:v>309</c:v>
                </c:pt>
                <c:pt idx="35">
                  <c:v>309</c:v>
                </c:pt>
                <c:pt idx="36">
                  <c:v>310</c:v>
                </c:pt>
                <c:pt idx="37">
                  <c:v>310</c:v>
                </c:pt>
                <c:pt idx="38">
                  <c:v>310</c:v>
                </c:pt>
                <c:pt idx="39">
                  <c:v>310</c:v>
                </c:pt>
                <c:pt idx="40">
                  <c:v>310</c:v>
                </c:pt>
                <c:pt idx="41">
                  <c:v>311</c:v>
                </c:pt>
                <c:pt idx="42">
                  <c:v>311</c:v>
                </c:pt>
                <c:pt idx="43">
                  <c:v>311</c:v>
                </c:pt>
                <c:pt idx="44">
                  <c:v>312</c:v>
                </c:pt>
                <c:pt idx="45">
                  <c:v>312</c:v>
                </c:pt>
                <c:pt idx="46">
                  <c:v>313</c:v>
                </c:pt>
                <c:pt idx="47">
                  <c:v>312</c:v>
                </c:pt>
                <c:pt idx="48">
                  <c:v>313</c:v>
                </c:pt>
                <c:pt idx="49">
                  <c:v>313</c:v>
                </c:pt>
                <c:pt idx="50">
                  <c:v>313</c:v>
                </c:pt>
                <c:pt idx="51">
                  <c:v>314</c:v>
                </c:pt>
                <c:pt idx="52">
                  <c:v>314</c:v>
                </c:pt>
                <c:pt idx="53">
                  <c:v>314</c:v>
                </c:pt>
                <c:pt idx="54">
                  <c:v>315</c:v>
                </c:pt>
                <c:pt idx="55">
                  <c:v>315</c:v>
                </c:pt>
                <c:pt idx="56">
                  <c:v>316</c:v>
                </c:pt>
                <c:pt idx="57">
                  <c:v>316</c:v>
                </c:pt>
                <c:pt idx="58">
                  <c:v>316</c:v>
                </c:pt>
                <c:pt idx="59">
                  <c:v>316</c:v>
                </c:pt>
                <c:pt idx="60">
                  <c:v>317</c:v>
                </c:pt>
                <c:pt idx="61">
                  <c:v>317</c:v>
                </c:pt>
                <c:pt idx="62">
                  <c:v>317</c:v>
                </c:pt>
                <c:pt idx="63">
                  <c:v>318</c:v>
                </c:pt>
                <c:pt idx="64">
                  <c:v>318</c:v>
                </c:pt>
                <c:pt idx="65">
                  <c:v>318</c:v>
                </c:pt>
                <c:pt idx="66">
                  <c:v>319</c:v>
                </c:pt>
                <c:pt idx="67">
                  <c:v>318</c:v>
                </c:pt>
                <c:pt idx="68">
                  <c:v>319</c:v>
                </c:pt>
                <c:pt idx="69">
                  <c:v>319</c:v>
                </c:pt>
                <c:pt idx="70">
                  <c:v>320</c:v>
                </c:pt>
                <c:pt idx="71">
                  <c:v>320</c:v>
                </c:pt>
                <c:pt idx="72">
                  <c:v>320</c:v>
                </c:pt>
                <c:pt idx="73">
                  <c:v>320</c:v>
                </c:pt>
                <c:pt idx="74">
                  <c:v>320</c:v>
                </c:pt>
                <c:pt idx="75">
                  <c:v>320</c:v>
                </c:pt>
                <c:pt idx="76">
                  <c:v>320</c:v>
                </c:pt>
                <c:pt idx="77">
                  <c:v>320</c:v>
                </c:pt>
                <c:pt idx="78">
                  <c:v>321</c:v>
                </c:pt>
                <c:pt idx="79">
                  <c:v>321</c:v>
                </c:pt>
                <c:pt idx="80">
                  <c:v>322</c:v>
                </c:pt>
                <c:pt idx="81">
                  <c:v>322</c:v>
                </c:pt>
                <c:pt idx="82">
                  <c:v>322</c:v>
                </c:pt>
                <c:pt idx="83">
                  <c:v>323</c:v>
                </c:pt>
                <c:pt idx="84">
                  <c:v>322</c:v>
                </c:pt>
                <c:pt idx="85">
                  <c:v>323</c:v>
                </c:pt>
                <c:pt idx="86">
                  <c:v>323</c:v>
                </c:pt>
                <c:pt idx="87">
                  <c:v>323</c:v>
                </c:pt>
                <c:pt idx="88">
                  <c:v>324</c:v>
                </c:pt>
                <c:pt idx="89">
                  <c:v>324</c:v>
                </c:pt>
                <c:pt idx="90">
                  <c:v>324</c:v>
                </c:pt>
                <c:pt idx="91">
                  <c:v>324</c:v>
                </c:pt>
                <c:pt idx="92">
                  <c:v>324</c:v>
                </c:pt>
                <c:pt idx="93">
                  <c:v>325</c:v>
                </c:pt>
                <c:pt idx="94">
                  <c:v>325</c:v>
                </c:pt>
                <c:pt idx="95">
                  <c:v>325</c:v>
                </c:pt>
                <c:pt idx="96">
                  <c:v>325</c:v>
                </c:pt>
                <c:pt idx="97">
                  <c:v>326</c:v>
                </c:pt>
                <c:pt idx="98">
                  <c:v>327</c:v>
                </c:pt>
                <c:pt idx="99">
                  <c:v>327</c:v>
                </c:pt>
                <c:pt idx="100">
                  <c:v>327</c:v>
                </c:pt>
                <c:pt idx="101">
                  <c:v>327</c:v>
                </c:pt>
                <c:pt idx="102">
                  <c:v>328</c:v>
                </c:pt>
                <c:pt idx="103">
                  <c:v>328</c:v>
                </c:pt>
                <c:pt idx="104">
                  <c:v>328</c:v>
                </c:pt>
                <c:pt idx="105">
                  <c:v>329</c:v>
                </c:pt>
                <c:pt idx="106">
                  <c:v>329</c:v>
                </c:pt>
                <c:pt idx="107">
                  <c:v>329</c:v>
                </c:pt>
                <c:pt idx="108">
                  <c:v>329</c:v>
                </c:pt>
                <c:pt idx="109">
                  <c:v>329</c:v>
                </c:pt>
                <c:pt idx="110">
                  <c:v>330</c:v>
                </c:pt>
                <c:pt idx="111">
                  <c:v>330</c:v>
                </c:pt>
                <c:pt idx="112">
                  <c:v>330</c:v>
                </c:pt>
                <c:pt idx="113">
                  <c:v>331</c:v>
                </c:pt>
                <c:pt idx="114">
                  <c:v>331</c:v>
                </c:pt>
                <c:pt idx="115">
                  <c:v>331</c:v>
                </c:pt>
                <c:pt idx="116">
                  <c:v>332</c:v>
                </c:pt>
                <c:pt idx="117">
                  <c:v>332</c:v>
                </c:pt>
                <c:pt idx="118">
                  <c:v>332</c:v>
                </c:pt>
                <c:pt idx="119">
                  <c:v>332</c:v>
                </c:pt>
                <c:pt idx="120">
                  <c:v>333</c:v>
                </c:pt>
                <c:pt idx="121">
                  <c:v>333</c:v>
                </c:pt>
                <c:pt idx="122">
                  <c:v>333</c:v>
                </c:pt>
                <c:pt idx="123">
                  <c:v>333</c:v>
                </c:pt>
                <c:pt idx="124">
                  <c:v>334</c:v>
                </c:pt>
                <c:pt idx="125">
                  <c:v>334</c:v>
                </c:pt>
                <c:pt idx="126">
                  <c:v>335</c:v>
                </c:pt>
                <c:pt idx="127">
                  <c:v>335</c:v>
                </c:pt>
                <c:pt idx="128">
                  <c:v>335</c:v>
                </c:pt>
                <c:pt idx="129">
                  <c:v>335</c:v>
                </c:pt>
                <c:pt idx="130">
                  <c:v>336</c:v>
                </c:pt>
                <c:pt idx="131">
                  <c:v>336</c:v>
                </c:pt>
                <c:pt idx="132">
                  <c:v>336</c:v>
                </c:pt>
                <c:pt idx="133">
                  <c:v>337</c:v>
                </c:pt>
                <c:pt idx="134">
                  <c:v>337</c:v>
                </c:pt>
                <c:pt idx="135">
                  <c:v>337</c:v>
                </c:pt>
                <c:pt idx="136">
                  <c:v>337</c:v>
                </c:pt>
                <c:pt idx="137">
                  <c:v>338</c:v>
                </c:pt>
                <c:pt idx="138">
                  <c:v>338</c:v>
                </c:pt>
                <c:pt idx="139">
                  <c:v>339</c:v>
                </c:pt>
                <c:pt idx="140">
                  <c:v>339</c:v>
                </c:pt>
                <c:pt idx="141">
                  <c:v>340</c:v>
                </c:pt>
                <c:pt idx="142">
                  <c:v>340</c:v>
                </c:pt>
                <c:pt idx="143">
                  <c:v>340</c:v>
                </c:pt>
                <c:pt idx="144">
                  <c:v>340</c:v>
                </c:pt>
                <c:pt idx="145">
                  <c:v>341</c:v>
                </c:pt>
                <c:pt idx="146">
                  <c:v>341</c:v>
                </c:pt>
                <c:pt idx="147">
                  <c:v>341</c:v>
                </c:pt>
                <c:pt idx="148">
                  <c:v>342</c:v>
                </c:pt>
                <c:pt idx="149">
                  <c:v>342</c:v>
                </c:pt>
                <c:pt idx="150">
                  <c:v>343</c:v>
                </c:pt>
                <c:pt idx="151">
                  <c:v>343</c:v>
                </c:pt>
                <c:pt idx="152">
                  <c:v>344</c:v>
                </c:pt>
                <c:pt idx="153">
                  <c:v>344</c:v>
                </c:pt>
                <c:pt idx="154">
                  <c:v>344</c:v>
                </c:pt>
                <c:pt idx="155">
                  <c:v>345</c:v>
                </c:pt>
                <c:pt idx="156">
                  <c:v>345</c:v>
                </c:pt>
                <c:pt idx="157">
                  <c:v>345</c:v>
                </c:pt>
                <c:pt idx="158">
                  <c:v>345</c:v>
                </c:pt>
                <c:pt idx="159">
                  <c:v>345</c:v>
                </c:pt>
                <c:pt idx="160">
                  <c:v>346</c:v>
                </c:pt>
                <c:pt idx="161">
                  <c:v>346</c:v>
                </c:pt>
                <c:pt idx="162">
                  <c:v>347</c:v>
                </c:pt>
                <c:pt idx="163">
                  <c:v>347</c:v>
                </c:pt>
                <c:pt idx="164">
                  <c:v>348</c:v>
                </c:pt>
                <c:pt idx="165">
                  <c:v>348</c:v>
                </c:pt>
                <c:pt idx="166">
                  <c:v>349</c:v>
                </c:pt>
                <c:pt idx="167">
                  <c:v>349</c:v>
                </c:pt>
                <c:pt idx="168">
                  <c:v>349</c:v>
                </c:pt>
                <c:pt idx="169">
                  <c:v>349</c:v>
                </c:pt>
                <c:pt idx="170">
                  <c:v>350</c:v>
                </c:pt>
                <c:pt idx="171">
                  <c:v>350</c:v>
                </c:pt>
                <c:pt idx="172">
                  <c:v>350</c:v>
                </c:pt>
                <c:pt idx="173">
                  <c:v>350</c:v>
                </c:pt>
                <c:pt idx="174">
                  <c:v>351</c:v>
                </c:pt>
                <c:pt idx="175">
                  <c:v>351</c:v>
                </c:pt>
                <c:pt idx="176">
                  <c:v>352</c:v>
                </c:pt>
                <c:pt idx="177">
                  <c:v>352</c:v>
                </c:pt>
                <c:pt idx="178">
                  <c:v>352</c:v>
                </c:pt>
                <c:pt idx="179">
                  <c:v>353</c:v>
                </c:pt>
                <c:pt idx="180">
                  <c:v>353</c:v>
                </c:pt>
                <c:pt idx="181">
                  <c:v>353</c:v>
                </c:pt>
                <c:pt idx="182">
                  <c:v>354</c:v>
                </c:pt>
                <c:pt idx="183">
                  <c:v>354</c:v>
                </c:pt>
                <c:pt idx="184">
                  <c:v>355</c:v>
                </c:pt>
                <c:pt idx="185">
                  <c:v>355</c:v>
                </c:pt>
                <c:pt idx="186">
                  <c:v>355</c:v>
                </c:pt>
                <c:pt idx="187">
                  <c:v>356</c:v>
                </c:pt>
                <c:pt idx="188">
                  <c:v>356</c:v>
                </c:pt>
                <c:pt idx="189">
                  <c:v>356</c:v>
                </c:pt>
                <c:pt idx="190">
                  <c:v>357</c:v>
                </c:pt>
                <c:pt idx="191">
                  <c:v>357</c:v>
                </c:pt>
                <c:pt idx="192">
                  <c:v>358</c:v>
                </c:pt>
                <c:pt idx="193">
                  <c:v>358</c:v>
                </c:pt>
                <c:pt idx="194">
                  <c:v>358</c:v>
                </c:pt>
                <c:pt idx="195">
                  <c:v>358</c:v>
                </c:pt>
                <c:pt idx="196">
                  <c:v>359</c:v>
                </c:pt>
                <c:pt idx="197">
                  <c:v>359</c:v>
                </c:pt>
                <c:pt idx="198">
                  <c:v>359</c:v>
                </c:pt>
                <c:pt idx="199">
                  <c:v>361</c:v>
                </c:pt>
                <c:pt idx="200">
                  <c:v>361</c:v>
                </c:pt>
                <c:pt idx="201">
                  <c:v>361</c:v>
                </c:pt>
                <c:pt idx="202">
                  <c:v>362</c:v>
                </c:pt>
                <c:pt idx="203">
                  <c:v>362</c:v>
                </c:pt>
                <c:pt idx="204">
                  <c:v>363</c:v>
                </c:pt>
                <c:pt idx="205">
                  <c:v>363</c:v>
                </c:pt>
                <c:pt idx="206">
                  <c:v>363</c:v>
                </c:pt>
                <c:pt idx="207">
                  <c:v>363</c:v>
                </c:pt>
                <c:pt idx="208">
                  <c:v>363</c:v>
                </c:pt>
                <c:pt idx="209">
                  <c:v>364</c:v>
                </c:pt>
                <c:pt idx="210">
                  <c:v>364</c:v>
                </c:pt>
                <c:pt idx="211">
                  <c:v>364</c:v>
                </c:pt>
                <c:pt idx="212">
                  <c:v>365</c:v>
                </c:pt>
                <c:pt idx="213">
                  <c:v>365</c:v>
                </c:pt>
                <c:pt idx="214">
                  <c:v>365</c:v>
                </c:pt>
                <c:pt idx="215">
                  <c:v>365</c:v>
                </c:pt>
                <c:pt idx="216">
                  <c:v>366</c:v>
                </c:pt>
                <c:pt idx="217">
                  <c:v>366</c:v>
                </c:pt>
                <c:pt idx="218">
                  <c:v>367</c:v>
                </c:pt>
                <c:pt idx="219">
                  <c:v>367</c:v>
                </c:pt>
                <c:pt idx="220">
                  <c:v>367</c:v>
                </c:pt>
                <c:pt idx="221">
                  <c:v>368</c:v>
                </c:pt>
                <c:pt idx="222">
                  <c:v>368</c:v>
                </c:pt>
                <c:pt idx="223">
                  <c:v>368</c:v>
                </c:pt>
                <c:pt idx="224">
                  <c:v>369</c:v>
                </c:pt>
                <c:pt idx="225">
                  <c:v>369</c:v>
                </c:pt>
                <c:pt idx="226">
                  <c:v>369</c:v>
                </c:pt>
                <c:pt idx="227">
                  <c:v>370</c:v>
                </c:pt>
                <c:pt idx="228">
                  <c:v>370</c:v>
                </c:pt>
                <c:pt idx="229">
                  <c:v>371</c:v>
                </c:pt>
                <c:pt idx="230">
                  <c:v>372</c:v>
                </c:pt>
                <c:pt idx="231">
                  <c:v>372</c:v>
                </c:pt>
                <c:pt idx="232">
                  <c:v>372</c:v>
                </c:pt>
                <c:pt idx="233">
                  <c:v>372</c:v>
                </c:pt>
                <c:pt idx="234">
                  <c:v>372</c:v>
                </c:pt>
                <c:pt idx="235">
                  <c:v>372</c:v>
                </c:pt>
                <c:pt idx="236">
                  <c:v>372</c:v>
                </c:pt>
                <c:pt idx="237">
                  <c:v>373</c:v>
                </c:pt>
                <c:pt idx="238">
                  <c:v>373</c:v>
                </c:pt>
                <c:pt idx="239">
                  <c:v>373</c:v>
                </c:pt>
                <c:pt idx="240">
                  <c:v>373</c:v>
                </c:pt>
                <c:pt idx="241">
                  <c:v>373</c:v>
                </c:pt>
                <c:pt idx="242">
                  <c:v>375</c:v>
                </c:pt>
                <c:pt idx="243">
                  <c:v>375</c:v>
                </c:pt>
                <c:pt idx="244">
                  <c:v>375</c:v>
                </c:pt>
                <c:pt idx="245">
                  <c:v>375</c:v>
                </c:pt>
                <c:pt idx="246">
                  <c:v>376</c:v>
                </c:pt>
                <c:pt idx="247">
                  <c:v>376</c:v>
                </c:pt>
                <c:pt idx="248">
                  <c:v>376</c:v>
                </c:pt>
                <c:pt idx="249">
                  <c:v>377</c:v>
                </c:pt>
                <c:pt idx="250">
                  <c:v>377</c:v>
                </c:pt>
                <c:pt idx="251">
                  <c:v>377</c:v>
                </c:pt>
                <c:pt idx="252">
                  <c:v>377</c:v>
                </c:pt>
                <c:pt idx="253">
                  <c:v>377</c:v>
                </c:pt>
                <c:pt idx="254">
                  <c:v>377</c:v>
                </c:pt>
                <c:pt idx="255">
                  <c:v>378</c:v>
                </c:pt>
                <c:pt idx="256">
                  <c:v>378</c:v>
                </c:pt>
                <c:pt idx="257">
                  <c:v>379</c:v>
                </c:pt>
                <c:pt idx="258">
                  <c:v>379</c:v>
                </c:pt>
                <c:pt idx="259">
                  <c:v>379</c:v>
                </c:pt>
                <c:pt idx="260">
                  <c:v>379</c:v>
                </c:pt>
                <c:pt idx="261">
                  <c:v>379</c:v>
                </c:pt>
                <c:pt idx="262">
                  <c:v>380</c:v>
                </c:pt>
                <c:pt idx="263">
                  <c:v>381</c:v>
                </c:pt>
                <c:pt idx="264">
                  <c:v>382</c:v>
                </c:pt>
                <c:pt idx="265">
                  <c:v>382</c:v>
                </c:pt>
                <c:pt idx="266">
                  <c:v>383</c:v>
                </c:pt>
                <c:pt idx="267">
                  <c:v>385</c:v>
                </c:pt>
                <c:pt idx="268">
                  <c:v>387</c:v>
                </c:pt>
                <c:pt idx="269">
                  <c:v>386</c:v>
                </c:pt>
                <c:pt idx="270">
                  <c:v>387</c:v>
                </c:pt>
                <c:pt idx="271">
                  <c:v>387</c:v>
                </c:pt>
                <c:pt idx="272">
                  <c:v>388</c:v>
                </c:pt>
                <c:pt idx="273">
                  <c:v>388</c:v>
                </c:pt>
                <c:pt idx="274">
                  <c:v>389</c:v>
                </c:pt>
                <c:pt idx="275">
                  <c:v>388</c:v>
                </c:pt>
                <c:pt idx="276">
                  <c:v>389</c:v>
                </c:pt>
                <c:pt idx="277">
                  <c:v>390</c:v>
                </c:pt>
                <c:pt idx="278">
                  <c:v>389</c:v>
                </c:pt>
                <c:pt idx="279">
                  <c:v>390</c:v>
                </c:pt>
                <c:pt idx="280">
                  <c:v>390</c:v>
                </c:pt>
                <c:pt idx="281">
                  <c:v>390</c:v>
                </c:pt>
                <c:pt idx="282">
                  <c:v>391</c:v>
                </c:pt>
                <c:pt idx="283">
                  <c:v>392</c:v>
                </c:pt>
                <c:pt idx="284">
                  <c:v>392</c:v>
                </c:pt>
                <c:pt idx="285">
                  <c:v>391</c:v>
                </c:pt>
                <c:pt idx="286">
                  <c:v>392</c:v>
                </c:pt>
                <c:pt idx="287">
                  <c:v>393</c:v>
                </c:pt>
                <c:pt idx="288">
                  <c:v>393</c:v>
                </c:pt>
                <c:pt idx="289">
                  <c:v>393</c:v>
                </c:pt>
                <c:pt idx="290">
                  <c:v>393</c:v>
                </c:pt>
                <c:pt idx="291">
                  <c:v>393</c:v>
                </c:pt>
                <c:pt idx="292">
                  <c:v>394</c:v>
                </c:pt>
                <c:pt idx="293">
                  <c:v>394</c:v>
                </c:pt>
                <c:pt idx="294">
                  <c:v>394</c:v>
                </c:pt>
                <c:pt idx="295">
                  <c:v>395</c:v>
                </c:pt>
                <c:pt idx="296">
                  <c:v>395</c:v>
                </c:pt>
                <c:pt idx="297">
                  <c:v>395</c:v>
                </c:pt>
                <c:pt idx="298">
                  <c:v>395</c:v>
                </c:pt>
                <c:pt idx="299">
                  <c:v>395</c:v>
                </c:pt>
                <c:pt idx="300">
                  <c:v>395</c:v>
                </c:pt>
                <c:pt idx="301">
                  <c:v>396</c:v>
                </c:pt>
                <c:pt idx="302">
                  <c:v>396</c:v>
                </c:pt>
                <c:pt idx="303">
                  <c:v>396</c:v>
                </c:pt>
                <c:pt idx="304">
                  <c:v>396</c:v>
                </c:pt>
                <c:pt idx="305">
                  <c:v>397</c:v>
                </c:pt>
                <c:pt idx="306">
                  <c:v>397</c:v>
                </c:pt>
                <c:pt idx="307">
                  <c:v>398</c:v>
                </c:pt>
                <c:pt idx="308">
                  <c:v>398</c:v>
                </c:pt>
                <c:pt idx="309">
                  <c:v>398</c:v>
                </c:pt>
                <c:pt idx="310">
                  <c:v>398</c:v>
                </c:pt>
                <c:pt idx="311">
                  <c:v>399</c:v>
                </c:pt>
                <c:pt idx="312">
                  <c:v>399</c:v>
                </c:pt>
                <c:pt idx="313">
                  <c:v>399</c:v>
                </c:pt>
                <c:pt idx="314">
                  <c:v>400</c:v>
                </c:pt>
                <c:pt idx="315">
                  <c:v>399</c:v>
                </c:pt>
                <c:pt idx="316">
                  <c:v>400</c:v>
                </c:pt>
                <c:pt idx="317">
                  <c:v>400</c:v>
                </c:pt>
                <c:pt idx="318">
                  <c:v>401</c:v>
                </c:pt>
                <c:pt idx="319">
                  <c:v>401</c:v>
                </c:pt>
                <c:pt idx="320">
                  <c:v>402</c:v>
                </c:pt>
                <c:pt idx="321">
                  <c:v>402</c:v>
                </c:pt>
                <c:pt idx="322">
                  <c:v>403</c:v>
                </c:pt>
                <c:pt idx="323">
                  <c:v>403</c:v>
                </c:pt>
                <c:pt idx="324">
                  <c:v>403</c:v>
                </c:pt>
                <c:pt idx="325">
                  <c:v>403</c:v>
                </c:pt>
                <c:pt idx="326">
                  <c:v>404</c:v>
                </c:pt>
                <c:pt idx="327">
                  <c:v>404</c:v>
                </c:pt>
                <c:pt idx="328">
                  <c:v>405</c:v>
                </c:pt>
                <c:pt idx="329">
                  <c:v>405</c:v>
                </c:pt>
                <c:pt idx="330">
                  <c:v>406</c:v>
                </c:pt>
                <c:pt idx="331">
                  <c:v>406</c:v>
                </c:pt>
                <c:pt idx="332">
                  <c:v>406</c:v>
                </c:pt>
                <c:pt idx="333">
                  <c:v>407</c:v>
                </c:pt>
                <c:pt idx="334">
                  <c:v>407</c:v>
                </c:pt>
                <c:pt idx="335">
                  <c:v>408</c:v>
                </c:pt>
                <c:pt idx="336">
                  <c:v>408</c:v>
                </c:pt>
                <c:pt idx="337">
                  <c:v>408</c:v>
                </c:pt>
                <c:pt idx="338">
                  <c:v>409</c:v>
                </c:pt>
                <c:pt idx="339">
                  <c:v>409</c:v>
                </c:pt>
                <c:pt idx="340">
                  <c:v>409</c:v>
                </c:pt>
                <c:pt idx="341">
                  <c:v>410</c:v>
                </c:pt>
                <c:pt idx="342">
                  <c:v>411</c:v>
                </c:pt>
                <c:pt idx="343">
                  <c:v>411</c:v>
                </c:pt>
                <c:pt idx="344">
                  <c:v>411</c:v>
                </c:pt>
                <c:pt idx="345">
                  <c:v>412</c:v>
                </c:pt>
                <c:pt idx="346">
                  <c:v>412</c:v>
                </c:pt>
                <c:pt idx="347">
                  <c:v>412</c:v>
                </c:pt>
                <c:pt idx="348">
                  <c:v>413</c:v>
                </c:pt>
                <c:pt idx="349">
                  <c:v>413</c:v>
                </c:pt>
                <c:pt idx="350">
                  <c:v>413</c:v>
                </c:pt>
                <c:pt idx="351">
                  <c:v>413</c:v>
                </c:pt>
                <c:pt idx="352">
                  <c:v>414</c:v>
                </c:pt>
                <c:pt idx="353">
                  <c:v>414</c:v>
                </c:pt>
                <c:pt idx="354">
                  <c:v>415</c:v>
                </c:pt>
                <c:pt idx="355">
                  <c:v>415</c:v>
                </c:pt>
                <c:pt idx="356">
                  <c:v>415</c:v>
                </c:pt>
                <c:pt idx="357">
                  <c:v>415</c:v>
                </c:pt>
                <c:pt idx="358">
                  <c:v>415</c:v>
                </c:pt>
                <c:pt idx="359">
                  <c:v>415</c:v>
                </c:pt>
                <c:pt idx="360">
                  <c:v>415</c:v>
                </c:pt>
                <c:pt idx="361">
                  <c:v>415</c:v>
                </c:pt>
                <c:pt idx="362">
                  <c:v>415</c:v>
                </c:pt>
                <c:pt idx="363">
                  <c:v>415</c:v>
                </c:pt>
                <c:pt idx="364">
                  <c:v>415</c:v>
                </c:pt>
                <c:pt idx="365">
                  <c:v>414</c:v>
                </c:pt>
                <c:pt idx="366">
                  <c:v>414</c:v>
                </c:pt>
                <c:pt idx="367">
                  <c:v>414</c:v>
                </c:pt>
                <c:pt idx="368">
                  <c:v>414</c:v>
                </c:pt>
                <c:pt idx="369">
                  <c:v>414</c:v>
                </c:pt>
                <c:pt idx="370">
                  <c:v>414</c:v>
                </c:pt>
                <c:pt idx="371">
                  <c:v>414</c:v>
                </c:pt>
                <c:pt idx="372">
                  <c:v>413</c:v>
                </c:pt>
                <c:pt idx="373">
                  <c:v>413</c:v>
                </c:pt>
                <c:pt idx="374">
                  <c:v>413</c:v>
                </c:pt>
                <c:pt idx="375">
                  <c:v>413</c:v>
                </c:pt>
                <c:pt idx="376">
                  <c:v>413</c:v>
                </c:pt>
                <c:pt idx="377">
                  <c:v>413</c:v>
                </c:pt>
                <c:pt idx="378">
                  <c:v>413</c:v>
                </c:pt>
                <c:pt idx="379">
                  <c:v>413</c:v>
                </c:pt>
                <c:pt idx="380">
                  <c:v>413</c:v>
                </c:pt>
                <c:pt idx="381">
                  <c:v>413</c:v>
                </c:pt>
                <c:pt idx="382">
                  <c:v>413</c:v>
                </c:pt>
                <c:pt idx="383">
                  <c:v>413</c:v>
                </c:pt>
                <c:pt idx="384">
                  <c:v>413</c:v>
                </c:pt>
                <c:pt idx="385">
                  <c:v>412</c:v>
                </c:pt>
                <c:pt idx="386">
                  <c:v>413</c:v>
                </c:pt>
                <c:pt idx="387">
                  <c:v>413</c:v>
                </c:pt>
                <c:pt idx="388">
                  <c:v>413</c:v>
                </c:pt>
                <c:pt idx="389">
                  <c:v>412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ex1_30_heatTemp2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Sheet1!$E$2:$E$943</c:f>
              <c:numCache>
                <c:formatCode>General</c:formatCode>
                <c:ptCount val="942"/>
                <c:pt idx="0">
                  <c:v>304</c:v>
                </c:pt>
                <c:pt idx="1">
                  <c:v>304</c:v>
                </c:pt>
                <c:pt idx="2">
                  <c:v>305</c:v>
                </c:pt>
                <c:pt idx="3">
                  <c:v>306</c:v>
                </c:pt>
                <c:pt idx="4">
                  <c:v>306</c:v>
                </c:pt>
                <c:pt idx="5">
                  <c:v>307</c:v>
                </c:pt>
                <c:pt idx="6">
                  <c:v>307</c:v>
                </c:pt>
                <c:pt idx="7">
                  <c:v>308</c:v>
                </c:pt>
                <c:pt idx="8">
                  <c:v>307</c:v>
                </c:pt>
                <c:pt idx="9">
                  <c:v>308</c:v>
                </c:pt>
                <c:pt idx="10">
                  <c:v>309</c:v>
                </c:pt>
                <c:pt idx="11">
                  <c:v>309</c:v>
                </c:pt>
                <c:pt idx="12">
                  <c:v>309</c:v>
                </c:pt>
                <c:pt idx="13">
                  <c:v>310</c:v>
                </c:pt>
                <c:pt idx="14">
                  <c:v>310</c:v>
                </c:pt>
                <c:pt idx="15">
                  <c:v>310</c:v>
                </c:pt>
                <c:pt idx="16">
                  <c:v>311</c:v>
                </c:pt>
                <c:pt idx="17">
                  <c:v>311</c:v>
                </c:pt>
                <c:pt idx="18">
                  <c:v>311</c:v>
                </c:pt>
                <c:pt idx="19">
                  <c:v>311</c:v>
                </c:pt>
                <c:pt idx="20">
                  <c:v>312</c:v>
                </c:pt>
                <c:pt idx="21">
                  <c:v>312</c:v>
                </c:pt>
                <c:pt idx="22">
                  <c:v>313</c:v>
                </c:pt>
                <c:pt idx="23">
                  <c:v>314</c:v>
                </c:pt>
                <c:pt idx="24">
                  <c:v>313</c:v>
                </c:pt>
                <c:pt idx="25">
                  <c:v>314</c:v>
                </c:pt>
                <c:pt idx="26">
                  <c:v>314</c:v>
                </c:pt>
                <c:pt idx="27">
                  <c:v>315</c:v>
                </c:pt>
                <c:pt idx="28">
                  <c:v>315</c:v>
                </c:pt>
                <c:pt idx="29">
                  <c:v>315</c:v>
                </c:pt>
                <c:pt idx="30">
                  <c:v>316</c:v>
                </c:pt>
                <c:pt idx="31">
                  <c:v>316</c:v>
                </c:pt>
                <c:pt idx="32">
                  <c:v>316</c:v>
                </c:pt>
                <c:pt idx="33">
                  <c:v>317</c:v>
                </c:pt>
                <c:pt idx="34">
                  <c:v>317</c:v>
                </c:pt>
                <c:pt idx="35">
                  <c:v>317</c:v>
                </c:pt>
                <c:pt idx="36">
                  <c:v>317</c:v>
                </c:pt>
                <c:pt idx="37">
                  <c:v>318</c:v>
                </c:pt>
                <c:pt idx="38">
                  <c:v>318</c:v>
                </c:pt>
                <c:pt idx="39">
                  <c:v>318</c:v>
                </c:pt>
                <c:pt idx="40">
                  <c:v>318</c:v>
                </c:pt>
                <c:pt idx="41">
                  <c:v>318</c:v>
                </c:pt>
                <c:pt idx="42">
                  <c:v>319</c:v>
                </c:pt>
                <c:pt idx="43">
                  <c:v>319</c:v>
                </c:pt>
                <c:pt idx="44">
                  <c:v>319</c:v>
                </c:pt>
                <c:pt idx="45">
                  <c:v>319</c:v>
                </c:pt>
                <c:pt idx="46">
                  <c:v>320</c:v>
                </c:pt>
                <c:pt idx="47">
                  <c:v>320</c:v>
                </c:pt>
                <c:pt idx="48">
                  <c:v>320</c:v>
                </c:pt>
                <c:pt idx="49">
                  <c:v>321</c:v>
                </c:pt>
                <c:pt idx="50">
                  <c:v>321</c:v>
                </c:pt>
                <c:pt idx="51">
                  <c:v>321</c:v>
                </c:pt>
                <c:pt idx="52">
                  <c:v>321</c:v>
                </c:pt>
                <c:pt idx="53">
                  <c:v>322</c:v>
                </c:pt>
                <c:pt idx="54">
                  <c:v>322</c:v>
                </c:pt>
                <c:pt idx="55">
                  <c:v>322</c:v>
                </c:pt>
                <c:pt idx="56">
                  <c:v>322</c:v>
                </c:pt>
                <c:pt idx="57">
                  <c:v>323</c:v>
                </c:pt>
                <c:pt idx="58">
                  <c:v>323</c:v>
                </c:pt>
                <c:pt idx="59">
                  <c:v>323</c:v>
                </c:pt>
                <c:pt idx="60">
                  <c:v>323</c:v>
                </c:pt>
                <c:pt idx="61">
                  <c:v>323</c:v>
                </c:pt>
                <c:pt idx="62">
                  <c:v>324</c:v>
                </c:pt>
                <c:pt idx="63">
                  <c:v>324</c:v>
                </c:pt>
                <c:pt idx="64">
                  <c:v>324</c:v>
                </c:pt>
                <c:pt idx="65">
                  <c:v>325</c:v>
                </c:pt>
                <c:pt idx="66">
                  <c:v>325</c:v>
                </c:pt>
                <c:pt idx="67">
                  <c:v>325</c:v>
                </c:pt>
                <c:pt idx="68">
                  <c:v>326</c:v>
                </c:pt>
                <c:pt idx="69">
                  <c:v>327</c:v>
                </c:pt>
                <c:pt idx="70">
                  <c:v>326</c:v>
                </c:pt>
                <c:pt idx="71">
                  <c:v>327</c:v>
                </c:pt>
                <c:pt idx="72">
                  <c:v>327</c:v>
                </c:pt>
                <c:pt idx="73">
                  <c:v>327</c:v>
                </c:pt>
                <c:pt idx="74">
                  <c:v>328</c:v>
                </c:pt>
                <c:pt idx="75">
                  <c:v>328</c:v>
                </c:pt>
                <c:pt idx="76">
                  <c:v>328</c:v>
                </c:pt>
                <c:pt idx="77">
                  <c:v>329</c:v>
                </c:pt>
                <c:pt idx="78">
                  <c:v>329</c:v>
                </c:pt>
                <c:pt idx="79">
                  <c:v>329</c:v>
                </c:pt>
                <c:pt idx="80">
                  <c:v>330</c:v>
                </c:pt>
                <c:pt idx="81">
                  <c:v>330</c:v>
                </c:pt>
                <c:pt idx="82">
                  <c:v>330</c:v>
                </c:pt>
                <c:pt idx="83">
                  <c:v>330</c:v>
                </c:pt>
                <c:pt idx="84">
                  <c:v>331</c:v>
                </c:pt>
                <c:pt idx="85">
                  <c:v>331</c:v>
                </c:pt>
                <c:pt idx="86">
                  <c:v>331</c:v>
                </c:pt>
                <c:pt idx="87">
                  <c:v>332</c:v>
                </c:pt>
                <c:pt idx="88">
                  <c:v>332</c:v>
                </c:pt>
                <c:pt idx="89">
                  <c:v>332</c:v>
                </c:pt>
                <c:pt idx="90">
                  <c:v>332</c:v>
                </c:pt>
                <c:pt idx="91">
                  <c:v>333</c:v>
                </c:pt>
                <c:pt idx="92">
                  <c:v>333</c:v>
                </c:pt>
                <c:pt idx="93">
                  <c:v>334</c:v>
                </c:pt>
                <c:pt idx="94">
                  <c:v>334</c:v>
                </c:pt>
                <c:pt idx="95">
                  <c:v>334</c:v>
                </c:pt>
                <c:pt idx="96">
                  <c:v>335</c:v>
                </c:pt>
                <c:pt idx="97">
                  <c:v>335</c:v>
                </c:pt>
                <c:pt idx="98">
                  <c:v>334</c:v>
                </c:pt>
                <c:pt idx="99">
                  <c:v>335</c:v>
                </c:pt>
                <c:pt idx="100">
                  <c:v>335</c:v>
                </c:pt>
                <c:pt idx="101">
                  <c:v>335</c:v>
                </c:pt>
                <c:pt idx="102">
                  <c:v>336</c:v>
                </c:pt>
                <c:pt idx="103">
                  <c:v>337</c:v>
                </c:pt>
                <c:pt idx="104">
                  <c:v>337</c:v>
                </c:pt>
                <c:pt idx="105">
                  <c:v>337</c:v>
                </c:pt>
                <c:pt idx="106">
                  <c:v>338</c:v>
                </c:pt>
                <c:pt idx="107">
                  <c:v>338</c:v>
                </c:pt>
                <c:pt idx="108">
                  <c:v>338</c:v>
                </c:pt>
                <c:pt idx="109">
                  <c:v>338</c:v>
                </c:pt>
                <c:pt idx="110">
                  <c:v>338</c:v>
                </c:pt>
                <c:pt idx="111">
                  <c:v>339</c:v>
                </c:pt>
                <c:pt idx="112">
                  <c:v>339</c:v>
                </c:pt>
                <c:pt idx="113">
                  <c:v>340</c:v>
                </c:pt>
                <c:pt idx="114">
                  <c:v>340</c:v>
                </c:pt>
                <c:pt idx="115">
                  <c:v>340</c:v>
                </c:pt>
                <c:pt idx="116">
                  <c:v>341</c:v>
                </c:pt>
                <c:pt idx="117">
                  <c:v>341</c:v>
                </c:pt>
                <c:pt idx="118">
                  <c:v>341</c:v>
                </c:pt>
                <c:pt idx="119">
                  <c:v>342</c:v>
                </c:pt>
                <c:pt idx="120">
                  <c:v>342</c:v>
                </c:pt>
                <c:pt idx="121">
                  <c:v>343</c:v>
                </c:pt>
                <c:pt idx="122">
                  <c:v>343</c:v>
                </c:pt>
                <c:pt idx="123">
                  <c:v>343</c:v>
                </c:pt>
                <c:pt idx="124">
                  <c:v>344</c:v>
                </c:pt>
                <c:pt idx="125">
                  <c:v>345</c:v>
                </c:pt>
                <c:pt idx="126">
                  <c:v>345</c:v>
                </c:pt>
                <c:pt idx="127">
                  <c:v>345</c:v>
                </c:pt>
                <c:pt idx="128">
                  <c:v>345</c:v>
                </c:pt>
                <c:pt idx="129">
                  <c:v>345</c:v>
                </c:pt>
                <c:pt idx="130">
                  <c:v>346</c:v>
                </c:pt>
                <c:pt idx="131">
                  <c:v>346</c:v>
                </c:pt>
                <c:pt idx="132">
                  <c:v>347</c:v>
                </c:pt>
                <c:pt idx="133">
                  <c:v>347</c:v>
                </c:pt>
                <c:pt idx="134">
                  <c:v>348</c:v>
                </c:pt>
                <c:pt idx="135">
                  <c:v>348</c:v>
                </c:pt>
                <c:pt idx="136">
                  <c:v>348</c:v>
                </c:pt>
                <c:pt idx="137">
                  <c:v>348</c:v>
                </c:pt>
                <c:pt idx="138">
                  <c:v>349</c:v>
                </c:pt>
                <c:pt idx="139">
                  <c:v>349</c:v>
                </c:pt>
                <c:pt idx="140">
                  <c:v>350</c:v>
                </c:pt>
                <c:pt idx="141">
                  <c:v>350</c:v>
                </c:pt>
                <c:pt idx="142">
                  <c:v>351</c:v>
                </c:pt>
                <c:pt idx="143">
                  <c:v>351</c:v>
                </c:pt>
                <c:pt idx="144">
                  <c:v>352</c:v>
                </c:pt>
                <c:pt idx="145">
                  <c:v>352</c:v>
                </c:pt>
                <c:pt idx="146">
                  <c:v>352</c:v>
                </c:pt>
                <c:pt idx="147">
                  <c:v>353</c:v>
                </c:pt>
                <c:pt idx="148">
                  <c:v>354</c:v>
                </c:pt>
                <c:pt idx="149">
                  <c:v>355</c:v>
                </c:pt>
                <c:pt idx="150">
                  <c:v>353</c:v>
                </c:pt>
                <c:pt idx="151">
                  <c:v>352</c:v>
                </c:pt>
                <c:pt idx="152">
                  <c:v>352</c:v>
                </c:pt>
                <c:pt idx="153">
                  <c:v>353</c:v>
                </c:pt>
                <c:pt idx="154">
                  <c:v>353</c:v>
                </c:pt>
                <c:pt idx="155">
                  <c:v>354</c:v>
                </c:pt>
                <c:pt idx="156">
                  <c:v>354</c:v>
                </c:pt>
                <c:pt idx="157">
                  <c:v>355</c:v>
                </c:pt>
                <c:pt idx="158">
                  <c:v>355</c:v>
                </c:pt>
                <c:pt idx="159">
                  <c:v>355</c:v>
                </c:pt>
                <c:pt idx="160">
                  <c:v>355</c:v>
                </c:pt>
                <c:pt idx="161">
                  <c:v>356</c:v>
                </c:pt>
                <c:pt idx="162">
                  <c:v>356</c:v>
                </c:pt>
                <c:pt idx="163">
                  <c:v>357</c:v>
                </c:pt>
                <c:pt idx="164">
                  <c:v>356</c:v>
                </c:pt>
                <c:pt idx="165">
                  <c:v>357</c:v>
                </c:pt>
                <c:pt idx="166">
                  <c:v>357</c:v>
                </c:pt>
                <c:pt idx="167">
                  <c:v>358</c:v>
                </c:pt>
                <c:pt idx="168">
                  <c:v>358</c:v>
                </c:pt>
                <c:pt idx="169">
                  <c:v>358</c:v>
                </c:pt>
                <c:pt idx="170">
                  <c:v>359</c:v>
                </c:pt>
                <c:pt idx="171">
                  <c:v>359</c:v>
                </c:pt>
                <c:pt idx="172">
                  <c:v>360</c:v>
                </c:pt>
                <c:pt idx="173">
                  <c:v>360</c:v>
                </c:pt>
                <c:pt idx="174">
                  <c:v>361</c:v>
                </c:pt>
                <c:pt idx="175">
                  <c:v>361</c:v>
                </c:pt>
                <c:pt idx="176">
                  <c:v>361</c:v>
                </c:pt>
                <c:pt idx="177">
                  <c:v>361</c:v>
                </c:pt>
                <c:pt idx="178">
                  <c:v>362</c:v>
                </c:pt>
                <c:pt idx="179">
                  <c:v>363</c:v>
                </c:pt>
                <c:pt idx="180">
                  <c:v>363</c:v>
                </c:pt>
                <c:pt idx="181">
                  <c:v>363</c:v>
                </c:pt>
                <c:pt idx="182">
                  <c:v>363</c:v>
                </c:pt>
                <c:pt idx="183">
                  <c:v>363</c:v>
                </c:pt>
                <c:pt idx="184">
                  <c:v>363</c:v>
                </c:pt>
                <c:pt idx="185">
                  <c:v>364</c:v>
                </c:pt>
                <c:pt idx="186">
                  <c:v>364</c:v>
                </c:pt>
                <c:pt idx="187">
                  <c:v>364</c:v>
                </c:pt>
                <c:pt idx="188">
                  <c:v>365</c:v>
                </c:pt>
                <c:pt idx="189">
                  <c:v>365</c:v>
                </c:pt>
                <c:pt idx="190">
                  <c:v>365</c:v>
                </c:pt>
                <c:pt idx="191">
                  <c:v>366</c:v>
                </c:pt>
                <c:pt idx="192">
                  <c:v>366</c:v>
                </c:pt>
                <c:pt idx="193">
                  <c:v>366</c:v>
                </c:pt>
                <c:pt idx="194">
                  <c:v>367</c:v>
                </c:pt>
                <c:pt idx="195">
                  <c:v>367</c:v>
                </c:pt>
                <c:pt idx="196">
                  <c:v>367</c:v>
                </c:pt>
                <c:pt idx="197">
                  <c:v>368</c:v>
                </c:pt>
                <c:pt idx="198">
                  <c:v>368</c:v>
                </c:pt>
                <c:pt idx="199">
                  <c:v>369</c:v>
                </c:pt>
                <c:pt idx="200">
                  <c:v>369</c:v>
                </c:pt>
                <c:pt idx="201">
                  <c:v>369</c:v>
                </c:pt>
                <c:pt idx="202">
                  <c:v>369</c:v>
                </c:pt>
                <c:pt idx="203">
                  <c:v>370</c:v>
                </c:pt>
                <c:pt idx="204">
                  <c:v>370</c:v>
                </c:pt>
                <c:pt idx="205">
                  <c:v>371</c:v>
                </c:pt>
                <c:pt idx="206">
                  <c:v>371</c:v>
                </c:pt>
                <c:pt idx="207">
                  <c:v>371</c:v>
                </c:pt>
                <c:pt idx="208">
                  <c:v>371</c:v>
                </c:pt>
                <c:pt idx="209">
                  <c:v>372</c:v>
                </c:pt>
                <c:pt idx="210">
                  <c:v>372</c:v>
                </c:pt>
                <c:pt idx="211">
                  <c:v>372</c:v>
                </c:pt>
                <c:pt idx="212">
                  <c:v>372</c:v>
                </c:pt>
                <c:pt idx="213">
                  <c:v>372</c:v>
                </c:pt>
                <c:pt idx="214">
                  <c:v>373</c:v>
                </c:pt>
                <c:pt idx="215">
                  <c:v>373</c:v>
                </c:pt>
                <c:pt idx="216">
                  <c:v>374</c:v>
                </c:pt>
                <c:pt idx="217">
                  <c:v>374</c:v>
                </c:pt>
                <c:pt idx="218">
                  <c:v>374</c:v>
                </c:pt>
                <c:pt idx="219">
                  <c:v>374</c:v>
                </c:pt>
                <c:pt idx="220">
                  <c:v>375</c:v>
                </c:pt>
                <c:pt idx="221">
                  <c:v>375</c:v>
                </c:pt>
                <c:pt idx="222">
                  <c:v>375</c:v>
                </c:pt>
                <c:pt idx="223">
                  <c:v>376</c:v>
                </c:pt>
                <c:pt idx="224">
                  <c:v>376</c:v>
                </c:pt>
                <c:pt idx="225">
                  <c:v>376</c:v>
                </c:pt>
                <c:pt idx="226">
                  <c:v>376</c:v>
                </c:pt>
                <c:pt idx="227">
                  <c:v>377</c:v>
                </c:pt>
                <c:pt idx="228">
                  <c:v>377</c:v>
                </c:pt>
                <c:pt idx="229">
                  <c:v>378</c:v>
                </c:pt>
                <c:pt idx="230">
                  <c:v>378</c:v>
                </c:pt>
                <c:pt idx="231">
                  <c:v>378</c:v>
                </c:pt>
                <c:pt idx="232">
                  <c:v>379</c:v>
                </c:pt>
                <c:pt idx="233">
                  <c:v>379</c:v>
                </c:pt>
                <c:pt idx="234">
                  <c:v>379</c:v>
                </c:pt>
                <c:pt idx="235">
                  <c:v>379</c:v>
                </c:pt>
                <c:pt idx="236">
                  <c:v>380</c:v>
                </c:pt>
                <c:pt idx="237">
                  <c:v>380</c:v>
                </c:pt>
                <c:pt idx="238">
                  <c:v>381</c:v>
                </c:pt>
                <c:pt idx="239">
                  <c:v>381</c:v>
                </c:pt>
                <c:pt idx="240">
                  <c:v>383</c:v>
                </c:pt>
                <c:pt idx="241">
                  <c:v>385</c:v>
                </c:pt>
                <c:pt idx="242">
                  <c:v>386</c:v>
                </c:pt>
                <c:pt idx="243">
                  <c:v>387</c:v>
                </c:pt>
                <c:pt idx="244">
                  <c:v>387</c:v>
                </c:pt>
                <c:pt idx="245">
                  <c:v>387</c:v>
                </c:pt>
                <c:pt idx="246">
                  <c:v>387</c:v>
                </c:pt>
                <c:pt idx="247">
                  <c:v>387</c:v>
                </c:pt>
                <c:pt idx="248">
                  <c:v>388</c:v>
                </c:pt>
                <c:pt idx="249">
                  <c:v>388</c:v>
                </c:pt>
                <c:pt idx="250">
                  <c:v>389</c:v>
                </c:pt>
                <c:pt idx="251">
                  <c:v>389</c:v>
                </c:pt>
                <c:pt idx="252">
                  <c:v>389</c:v>
                </c:pt>
                <c:pt idx="253">
                  <c:v>389</c:v>
                </c:pt>
                <c:pt idx="254">
                  <c:v>390</c:v>
                </c:pt>
                <c:pt idx="255">
                  <c:v>390</c:v>
                </c:pt>
                <c:pt idx="256">
                  <c:v>390</c:v>
                </c:pt>
                <c:pt idx="257">
                  <c:v>390</c:v>
                </c:pt>
                <c:pt idx="258">
                  <c:v>391</c:v>
                </c:pt>
                <c:pt idx="259">
                  <c:v>391</c:v>
                </c:pt>
                <c:pt idx="260">
                  <c:v>392</c:v>
                </c:pt>
                <c:pt idx="261">
                  <c:v>392</c:v>
                </c:pt>
                <c:pt idx="262">
                  <c:v>392</c:v>
                </c:pt>
                <c:pt idx="263">
                  <c:v>393</c:v>
                </c:pt>
                <c:pt idx="264">
                  <c:v>393</c:v>
                </c:pt>
                <c:pt idx="265">
                  <c:v>393</c:v>
                </c:pt>
                <c:pt idx="266">
                  <c:v>394</c:v>
                </c:pt>
                <c:pt idx="267">
                  <c:v>394</c:v>
                </c:pt>
                <c:pt idx="268">
                  <c:v>395</c:v>
                </c:pt>
                <c:pt idx="269">
                  <c:v>395</c:v>
                </c:pt>
                <c:pt idx="270">
                  <c:v>395</c:v>
                </c:pt>
                <c:pt idx="271">
                  <c:v>394</c:v>
                </c:pt>
                <c:pt idx="272">
                  <c:v>395</c:v>
                </c:pt>
                <c:pt idx="273">
                  <c:v>395</c:v>
                </c:pt>
                <c:pt idx="274">
                  <c:v>395</c:v>
                </c:pt>
                <c:pt idx="275">
                  <c:v>395</c:v>
                </c:pt>
                <c:pt idx="276">
                  <c:v>396</c:v>
                </c:pt>
                <c:pt idx="277">
                  <c:v>396</c:v>
                </c:pt>
                <c:pt idx="278">
                  <c:v>397</c:v>
                </c:pt>
                <c:pt idx="279">
                  <c:v>397</c:v>
                </c:pt>
                <c:pt idx="280">
                  <c:v>397</c:v>
                </c:pt>
                <c:pt idx="281">
                  <c:v>398</c:v>
                </c:pt>
                <c:pt idx="282">
                  <c:v>399</c:v>
                </c:pt>
                <c:pt idx="283">
                  <c:v>399</c:v>
                </c:pt>
                <c:pt idx="284">
                  <c:v>399</c:v>
                </c:pt>
                <c:pt idx="285">
                  <c:v>400</c:v>
                </c:pt>
                <c:pt idx="286">
                  <c:v>400</c:v>
                </c:pt>
                <c:pt idx="287">
                  <c:v>400</c:v>
                </c:pt>
                <c:pt idx="288">
                  <c:v>400</c:v>
                </c:pt>
                <c:pt idx="289">
                  <c:v>401</c:v>
                </c:pt>
                <c:pt idx="290">
                  <c:v>401</c:v>
                </c:pt>
                <c:pt idx="291">
                  <c:v>402</c:v>
                </c:pt>
                <c:pt idx="292">
                  <c:v>402</c:v>
                </c:pt>
                <c:pt idx="293">
                  <c:v>402</c:v>
                </c:pt>
                <c:pt idx="294">
                  <c:v>402</c:v>
                </c:pt>
                <c:pt idx="295">
                  <c:v>402</c:v>
                </c:pt>
                <c:pt idx="296">
                  <c:v>403</c:v>
                </c:pt>
                <c:pt idx="297">
                  <c:v>403</c:v>
                </c:pt>
                <c:pt idx="298">
                  <c:v>403</c:v>
                </c:pt>
                <c:pt idx="299">
                  <c:v>404</c:v>
                </c:pt>
                <c:pt idx="300">
                  <c:v>404</c:v>
                </c:pt>
                <c:pt idx="301">
                  <c:v>404</c:v>
                </c:pt>
                <c:pt idx="302">
                  <c:v>405</c:v>
                </c:pt>
                <c:pt idx="303">
                  <c:v>404</c:v>
                </c:pt>
                <c:pt idx="304">
                  <c:v>405</c:v>
                </c:pt>
                <c:pt idx="305">
                  <c:v>405</c:v>
                </c:pt>
                <c:pt idx="306">
                  <c:v>405</c:v>
                </c:pt>
                <c:pt idx="307">
                  <c:v>406</c:v>
                </c:pt>
                <c:pt idx="308">
                  <c:v>406</c:v>
                </c:pt>
                <c:pt idx="309">
                  <c:v>406</c:v>
                </c:pt>
                <c:pt idx="310">
                  <c:v>406</c:v>
                </c:pt>
                <c:pt idx="311">
                  <c:v>406</c:v>
                </c:pt>
                <c:pt idx="312">
                  <c:v>406</c:v>
                </c:pt>
                <c:pt idx="313">
                  <c:v>406</c:v>
                </c:pt>
                <c:pt idx="314">
                  <c:v>407</c:v>
                </c:pt>
                <c:pt idx="315">
                  <c:v>407</c:v>
                </c:pt>
                <c:pt idx="316">
                  <c:v>408</c:v>
                </c:pt>
                <c:pt idx="317">
                  <c:v>408</c:v>
                </c:pt>
                <c:pt idx="318">
                  <c:v>409</c:v>
                </c:pt>
                <c:pt idx="319">
                  <c:v>409</c:v>
                </c:pt>
                <c:pt idx="320">
                  <c:v>409</c:v>
                </c:pt>
                <c:pt idx="321">
                  <c:v>409</c:v>
                </c:pt>
                <c:pt idx="322">
                  <c:v>409</c:v>
                </c:pt>
                <c:pt idx="323">
                  <c:v>410</c:v>
                </c:pt>
                <c:pt idx="324">
                  <c:v>411</c:v>
                </c:pt>
                <c:pt idx="325">
                  <c:v>411</c:v>
                </c:pt>
                <c:pt idx="326">
                  <c:v>411</c:v>
                </c:pt>
                <c:pt idx="327">
                  <c:v>411</c:v>
                </c:pt>
                <c:pt idx="328">
                  <c:v>412</c:v>
                </c:pt>
                <c:pt idx="329">
                  <c:v>412</c:v>
                </c:pt>
                <c:pt idx="330">
                  <c:v>411</c:v>
                </c:pt>
                <c:pt idx="331">
                  <c:v>411</c:v>
                </c:pt>
                <c:pt idx="332">
                  <c:v>411</c:v>
                </c:pt>
                <c:pt idx="333">
                  <c:v>410</c:v>
                </c:pt>
                <c:pt idx="334">
                  <c:v>410</c:v>
                </c:pt>
                <c:pt idx="335">
                  <c:v>410</c:v>
                </c:pt>
                <c:pt idx="336">
                  <c:v>410</c:v>
                </c:pt>
                <c:pt idx="337">
                  <c:v>410</c:v>
                </c:pt>
                <c:pt idx="338">
                  <c:v>410</c:v>
                </c:pt>
                <c:pt idx="339">
                  <c:v>409</c:v>
                </c:pt>
                <c:pt idx="340">
                  <c:v>409</c:v>
                </c:pt>
                <c:pt idx="341">
                  <c:v>409</c:v>
                </c:pt>
                <c:pt idx="342">
                  <c:v>409</c:v>
                </c:pt>
                <c:pt idx="343">
                  <c:v>409</c:v>
                </c:pt>
                <c:pt idx="344">
                  <c:v>409</c:v>
                </c:pt>
                <c:pt idx="345">
                  <c:v>409</c:v>
                </c:pt>
                <c:pt idx="346">
                  <c:v>408</c:v>
                </c:pt>
                <c:pt idx="347">
                  <c:v>408</c:v>
                </c:pt>
                <c:pt idx="348">
                  <c:v>408</c:v>
                </c:pt>
                <c:pt idx="349">
                  <c:v>408</c:v>
                </c:pt>
                <c:pt idx="350">
                  <c:v>408</c:v>
                </c:pt>
                <c:pt idx="351">
                  <c:v>408</c:v>
                </c:pt>
                <c:pt idx="352">
                  <c:v>407</c:v>
                </c:pt>
                <c:pt idx="353">
                  <c:v>407</c:v>
                </c:pt>
                <c:pt idx="354">
                  <c:v>407</c:v>
                </c:pt>
                <c:pt idx="355">
                  <c:v>407</c:v>
                </c:pt>
                <c:pt idx="356">
                  <c:v>407</c:v>
                </c:pt>
                <c:pt idx="357">
                  <c:v>406</c:v>
                </c:pt>
                <c:pt idx="358">
                  <c:v>406</c:v>
                </c:pt>
                <c:pt idx="359">
                  <c:v>406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ex1_35_heatTemp2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Sheet1!$F$2:$F$943</c:f>
              <c:numCache>
                <c:formatCode>General</c:formatCode>
                <c:ptCount val="942"/>
                <c:pt idx="0">
                  <c:v>300</c:v>
                </c:pt>
                <c:pt idx="1">
                  <c:v>301</c:v>
                </c:pt>
                <c:pt idx="2">
                  <c:v>301</c:v>
                </c:pt>
                <c:pt idx="3">
                  <c:v>302</c:v>
                </c:pt>
                <c:pt idx="4">
                  <c:v>303</c:v>
                </c:pt>
                <c:pt idx="5">
                  <c:v>303</c:v>
                </c:pt>
                <c:pt idx="6">
                  <c:v>304</c:v>
                </c:pt>
                <c:pt idx="7">
                  <c:v>304</c:v>
                </c:pt>
                <c:pt idx="8">
                  <c:v>304</c:v>
                </c:pt>
                <c:pt idx="9">
                  <c:v>305</c:v>
                </c:pt>
                <c:pt idx="10">
                  <c:v>305</c:v>
                </c:pt>
                <c:pt idx="11">
                  <c:v>305</c:v>
                </c:pt>
                <c:pt idx="12">
                  <c:v>306</c:v>
                </c:pt>
                <c:pt idx="13">
                  <c:v>306</c:v>
                </c:pt>
                <c:pt idx="14">
                  <c:v>307</c:v>
                </c:pt>
                <c:pt idx="15">
                  <c:v>307</c:v>
                </c:pt>
                <c:pt idx="16">
                  <c:v>308</c:v>
                </c:pt>
                <c:pt idx="17">
                  <c:v>308</c:v>
                </c:pt>
                <c:pt idx="18">
                  <c:v>309</c:v>
                </c:pt>
                <c:pt idx="19">
                  <c:v>309</c:v>
                </c:pt>
                <c:pt idx="20">
                  <c:v>309</c:v>
                </c:pt>
                <c:pt idx="21">
                  <c:v>310</c:v>
                </c:pt>
                <c:pt idx="22">
                  <c:v>310</c:v>
                </c:pt>
                <c:pt idx="23">
                  <c:v>310</c:v>
                </c:pt>
                <c:pt idx="24">
                  <c:v>311</c:v>
                </c:pt>
                <c:pt idx="25">
                  <c:v>311</c:v>
                </c:pt>
                <c:pt idx="26">
                  <c:v>311</c:v>
                </c:pt>
                <c:pt idx="27">
                  <c:v>311</c:v>
                </c:pt>
                <c:pt idx="28">
                  <c:v>312</c:v>
                </c:pt>
                <c:pt idx="29">
                  <c:v>312</c:v>
                </c:pt>
                <c:pt idx="30">
                  <c:v>313</c:v>
                </c:pt>
                <c:pt idx="31">
                  <c:v>313</c:v>
                </c:pt>
                <c:pt idx="32">
                  <c:v>313</c:v>
                </c:pt>
                <c:pt idx="33">
                  <c:v>313</c:v>
                </c:pt>
                <c:pt idx="34">
                  <c:v>313</c:v>
                </c:pt>
                <c:pt idx="35">
                  <c:v>314</c:v>
                </c:pt>
                <c:pt idx="36">
                  <c:v>315</c:v>
                </c:pt>
                <c:pt idx="37">
                  <c:v>315</c:v>
                </c:pt>
                <c:pt idx="38">
                  <c:v>315</c:v>
                </c:pt>
                <c:pt idx="39">
                  <c:v>315</c:v>
                </c:pt>
                <c:pt idx="40">
                  <c:v>316</c:v>
                </c:pt>
                <c:pt idx="41">
                  <c:v>316</c:v>
                </c:pt>
                <c:pt idx="42">
                  <c:v>316</c:v>
                </c:pt>
                <c:pt idx="43">
                  <c:v>316</c:v>
                </c:pt>
                <c:pt idx="44">
                  <c:v>316</c:v>
                </c:pt>
                <c:pt idx="45">
                  <c:v>317</c:v>
                </c:pt>
                <c:pt idx="46">
                  <c:v>317</c:v>
                </c:pt>
                <c:pt idx="47">
                  <c:v>317</c:v>
                </c:pt>
                <c:pt idx="48">
                  <c:v>318</c:v>
                </c:pt>
                <c:pt idx="49">
                  <c:v>318</c:v>
                </c:pt>
                <c:pt idx="50">
                  <c:v>318</c:v>
                </c:pt>
                <c:pt idx="51">
                  <c:v>319</c:v>
                </c:pt>
                <c:pt idx="52">
                  <c:v>319</c:v>
                </c:pt>
                <c:pt idx="53">
                  <c:v>319</c:v>
                </c:pt>
                <c:pt idx="54">
                  <c:v>319</c:v>
                </c:pt>
                <c:pt idx="55">
                  <c:v>319</c:v>
                </c:pt>
                <c:pt idx="56">
                  <c:v>320</c:v>
                </c:pt>
                <c:pt idx="57">
                  <c:v>320</c:v>
                </c:pt>
                <c:pt idx="58">
                  <c:v>320</c:v>
                </c:pt>
                <c:pt idx="59">
                  <c:v>320</c:v>
                </c:pt>
                <c:pt idx="60">
                  <c:v>321</c:v>
                </c:pt>
                <c:pt idx="61">
                  <c:v>321</c:v>
                </c:pt>
                <c:pt idx="62">
                  <c:v>321</c:v>
                </c:pt>
                <c:pt idx="63">
                  <c:v>321</c:v>
                </c:pt>
                <c:pt idx="64">
                  <c:v>322</c:v>
                </c:pt>
                <c:pt idx="65">
                  <c:v>322</c:v>
                </c:pt>
                <c:pt idx="66">
                  <c:v>322</c:v>
                </c:pt>
                <c:pt idx="67">
                  <c:v>323</c:v>
                </c:pt>
                <c:pt idx="68">
                  <c:v>323</c:v>
                </c:pt>
                <c:pt idx="69">
                  <c:v>323</c:v>
                </c:pt>
                <c:pt idx="70">
                  <c:v>324</c:v>
                </c:pt>
                <c:pt idx="71">
                  <c:v>324</c:v>
                </c:pt>
                <c:pt idx="72">
                  <c:v>324</c:v>
                </c:pt>
                <c:pt idx="73">
                  <c:v>324</c:v>
                </c:pt>
                <c:pt idx="74">
                  <c:v>324</c:v>
                </c:pt>
                <c:pt idx="75">
                  <c:v>324</c:v>
                </c:pt>
                <c:pt idx="76">
                  <c:v>324</c:v>
                </c:pt>
                <c:pt idx="77">
                  <c:v>325</c:v>
                </c:pt>
                <c:pt idx="78">
                  <c:v>326</c:v>
                </c:pt>
                <c:pt idx="79">
                  <c:v>326</c:v>
                </c:pt>
                <c:pt idx="80">
                  <c:v>326</c:v>
                </c:pt>
                <c:pt idx="81">
                  <c:v>326</c:v>
                </c:pt>
                <c:pt idx="82">
                  <c:v>327</c:v>
                </c:pt>
                <c:pt idx="83">
                  <c:v>327</c:v>
                </c:pt>
                <c:pt idx="84">
                  <c:v>327</c:v>
                </c:pt>
                <c:pt idx="85">
                  <c:v>327</c:v>
                </c:pt>
                <c:pt idx="86">
                  <c:v>328</c:v>
                </c:pt>
                <c:pt idx="87">
                  <c:v>328</c:v>
                </c:pt>
                <c:pt idx="88">
                  <c:v>329</c:v>
                </c:pt>
                <c:pt idx="89">
                  <c:v>329</c:v>
                </c:pt>
                <c:pt idx="90">
                  <c:v>329</c:v>
                </c:pt>
                <c:pt idx="91">
                  <c:v>329</c:v>
                </c:pt>
                <c:pt idx="92">
                  <c:v>329</c:v>
                </c:pt>
                <c:pt idx="93">
                  <c:v>329</c:v>
                </c:pt>
                <c:pt idx="94">
                  <c:v>330</c:v>
                </c:pt>
                <c:pt idx="95">
                  <c:v>330</c:v>
                </c:pt>
                <c:pt idx="96">
                  <c:v>331</c:v>
                </c:pt>
                <c:pt idx="97">
                  <c:v>331</c:v>
                </c:pt>
                <c:pt idx="98">
                  <c:v>332</c:v>
                </c:pt>
                <c:pt idx="99">
                  <c:v>332</c:v>
                </c:pt>
                <c:pt idx="100">
                  <c:v>332</c:v>
                </c:pt>
                <c:pt idx="101">
                  <c:v>332</c:v>
                </c:pt>
                <c:pt idx="102">
                  <c:v>332</c:v>
                </c:pt>
                <c:pt idx="103">
                  <c:v>332</c:v>
                </c:pt>
                <c:pt idx="104">
                  <c:v>333</c:v>
                </c:pt>
                <c:pt idx="105">
                  <c:v>333</c:v>
                </c:pt>
                <c:pt idx="106">
                  <c:v>334</c:v>
                </c:pt>
                <c:pt idx="107">
                  <c:v>334</c:v>
                </c:pt>
                <c:pt idx="108">
                  <c:v>334</c:v>
                </c:pt>
                <c:pt idx="109">
                  <c:v>334</c:v>
                </c:pt>
                <c:pt idx="110">
                  <c:v>335</c:v>
                </c:pt>
                <c:pt idx="111">
                  <c:v>335</c:v>
                </c:pt>
                <c:pt idx="112">
                  <c:v>336</c:v>
                </c:pt>
                <c:pt idx="113">
                  <c:v>336</c:v>
                </c:pt>
                <c:pt idx="114">
                  <c:v>336</c:v>
                </c:pt>
                <c:pt idx="115">
                  <c:v>337</c:v>
                </c:pt>
                <c:pt idx="116">
                  <c:v>337</c:v>
                </c:pt>
                <c:pt idx="117">
                  <c:v>337</c:v>
                </c:pt>
                <c:pt idx="118">
                  <c:v>337</c:v>
                </c:pt>
                <c:pt idx="119">
                  <c:v>338</c:v>
                </c:pt>
                <c:pt idx="120">
                  <c:v>338</c:v>
                </c:pt>
                <c:pt idx="121">
                  <c:v>338</c:v>
                </c:pt>
                <c:pt idx="122">
                  <c:v>339</c:v>
                </c:pt>
                <c:pt idx="123">
                  <c:v>339</c:v>
                </c:pt>
                <c:pt idx="124">
                  <c:v>340</c:v>
                </c:pt>
                <c:pt idx="125">
                  <c:v>340</c:v>
                </c:pt>
                <c:pt idx="126">
                  <c:v>340</c:v>
                </c:pt>
                <c:pt idx="127">
                  <c:v>340</c:v>
                </c:pt>
                <c:pt idx="128">
                  <c:v>341</c:v>
                </c:pt>
                <c:pt idx="129">
                  <c:v>341</c:v>
                </c:pt>
                <c:pt idx="130">
                  <c:v>342</c:v>
                </c:pt>
                <c:pt idx="131">
                  <c:v>342</c:v>
                </c:pt>
                <c:pt idx="132">
                  <c:v>342</c:v>
                </c:pt>
                <c:pt idx="133">
                  <c:v>343</c:v>
                </c:pt>
                <c:pt idx="134">
                  <c:v>343</c:v>
                </c:pt>
                <c:pt idx="135">
                  <c:v>343</c:v>
                </c:pt>
                <c:pt idx="136">
                  <c:v>344</c:v>
                </c:pt>
                <c:pt idx="137">
                  <c:v>344</c:v>
                </c:pt>
                <c:pt idx="138">
                  <c:v>345</c:v>
                </c:pt>
                <c:pt idx="139">
                  <c:v>345</c:v>
                </c:pt>
                <c:pt idx="140">
                  <c:v>346</c:v>
                </c:pt>
                <c:pt idx="141">
                  <c:v>346</c:v>
                </c:pt>
                <c:pt idx="142">
                  <c:v>346</c:v>
                </c:pt>
                <c:pt idx="143">
                  <c:v>347</c:v>
                </c:pt>
                <c:pt idx="144">
                  <c:v>347</c:v>
                </c:pt>
                <c:pt idx="145">
                  <c:v>348</c:v>
                </c:pt>
                <c:pt idx="146">
                  <c:v>348</c:v>
                </c:pt>
                <c:pt idx="147">
                  <c:v>348</c:v>
                </c:pt>
                <c:pt idx="148">
                  <c:v>348</c:v>
                </c:pt>
                <c:pt idx="149">
                  <c:v>348</c:v>
                </c:pt>
                <c:pt idx="150">
                  <c:v>349</c:v>
                </c:pt>
                <c:pt idx="151">
                  <c:v>350</c:v>
                </c:pt>
                <c:pt idx="152">
                  <c:v>350</c:v>
                </c:pt>
                <c:pt idx="153">
                  <c:v>350</c:v>
                </c:pt>
                <c:pt idx="154">
                  <c:v>351</c:v>
                </c:pt>
                <c:pt idx="155">
                  <c:v>352</c:v>
                </c:pt>
                <c:pt idx="156">
                  <c:v>352</c:v>
                </c:pt>
                <c:pt idx="157">
                  <c:v>352</c:v>
                </c:pt>
                <c:pt idx="158">
                  <c:v>352</c:v>
                </c:pt>
                <c:pt idx="159">
                  <c:v>352</c:v>
                </c:pt>
                <c:pt idx="160">
                  <c:v>353</c:v>
                </c:pt>
                <c:pt idx="161">
                  <c:v>353</c:v>
                </c:pt>
                <c:pt idx="162">
                  <c:v>354</c:v>
                </c:pt>
                <c:pt idx="163">
                  <c:v>354</c:v>
                </c:pt>
                <c:pt idx="164">
                  <c:v>355</c:v>
                </c:pt>
                <c:pt idx="165">
                  <c:v>355</c:v>
                </c:pt>
                <c:pt idx="166">
                  <c:v>355</c:v>
                </c:pt>
                <c:pt idx="167">
                  <c:v>355</c:v>
                </c:pt>
                <c:pt idx="168">
                  <c:v>355</c:v>
                </c:pt>
                <c:pt idx="169">
                  <c:v>356</c:v>
                </c:pt>
                <c:pt idx="170">
                  <c:v>356</c:v>
                </c:pt>
                <c:pt idx="171">
                  <c:v>357</c:v>
                </c:pt>
                <c:pt idx="172">
                  <c:v>357</c:v>
                </c:pt>
                <c:pt idx="173">
                  <c:v>357</c:v>
                </c:pt>
                <c:pt idx="174">
                  <c:v>358</c:v>
                </c:pt>
                <c:pt idx="175">
                  <c:v>358</c:v>
                </c:pt>
                <c:pt idx="176">
                  <c:v>359</c:v>
                </c:pt>
                <c:pt idx="177">
                  <c:v>359</c:v>
                </c:pt>
                <c:pt idx="178">
                  <c:v>360</c:v>
                </c:pt>
                <c:pt idx="179">
                  <c:v>360</c:v>
                </c:pt>
                <c:pt idx="180">
                  <c:v>360</c:v>
                </c:pt>
                <c:pt idx="181">
                  <c:v>360</c:v>
                </c:pt>
                <c:pt idx="182">
                  <c:v>360</c:v>
                </c:pt>
                <c:pt idx="183">
                  <c:v>361</c:v>
                </c:pt>
                <c:pt idx="184">
                  <c:v>362</c:v>
                </c:pt>
                <c:pt idx="185">
                  <c:v>362</c:v>
                </c:pt>
                <c:pt idx="186">
                  <c:v>362</c:v>
                </c:pt>
                <c:pt idx="187">
                  <c:v>363</c:v>
                </c:pt>
                <c:pt idx="188">
                  <c:v>363</c:v>
                </c:pt>
                <c:pt idx="189">
                  <c:v>363</c:v>
                </c:pt>
                <c:pt idx="190">
                  <c:v>364</c:v>
                </c:pt>
                <c:pt idx="191">
                  <c:v>364</c:v>
                </c:pt>
                <c:pt idx="192">
                  <c:v>365</c:v>
                </c:pt>
                <c:pt idx="193">
                  <c:v>365</c:v>
                </c:pt>
                <c:pt idx="194">
                  <c:v>365</c:v>
                </c:pt>
                <c:pt idx="195">
                  <c:v>366</c:v>
                </c:pt>
                <c:pt idx="196">
                  <c:v>366</c:v>
                </c:pt>
                <c:pt idx="197">
                  <c:v>367</c:v>
                </c:pt>
                <c:pt idx="198">
                  <c:v>367</c:v>
                </c:pt>
                <c:pt idx="199">
                  <c:v>367</c:v>
                </c:pt>
                <c:pt idx="200">
                  <c:v>368</c:v>
                </c:pt>
                <c:pt idx="201">
                  <c:v>369</c:v>
                </c:pt>
                <c:pt idx="202">
                  <c:v>369</c:v>
                </c:pt>
                <c:pt idx="203">
                  <c:v>369</c:v>
                </c:pt>
                <c:pt idx="204">
                  <c:v>370</c:v>
                </c:pt>
                <c:pt idx="205">
                  <c:v>370</c:v>
                </c:pt>
                <c:pt idx="206">
                  <c:v>370</c:v>
                </c:pt>
                <c:pt idx="207">
                  <c:v>371</c:v>
                </c:pt>
                <c:pt idx="208">
                  <c:v>371</c:v>
                </c:pt>
                <c:pt idx="209">
                  <c:v>371</c:v>
                </c:pt>
                <c:pt idx="210">
                  <c:v>371</c:v>
                </c:pt>
                <c:pt idx="211">
                  <c:v>371</c:v>
                </c:pt>
                <c:pt idx="212">
                  <c:v>372</c:v>
                </c:pt>
                <c:pt idx="213">
                  <c:v>372</c:v>
                </c:pt>
                <c:pt idx="214">
                  <c:v>372</c:v>
                </c:pt>
                <c:pt idx="215">
                  <c:v>373</c:v>
                </c:pt>
                <c:pt idx="216">
                  <c:v>373</c:v>
                </c:pt>
                <c:pt idx="217">
                  <c:v>373</c:v>
                </c:pt>
                <c:pt idx="218">
                  <c:v>373</c:v>
                </c:pt>
                <c:pt idx="219">
                  <c:v>374</c:v>
                </c:pt>
                <c:pt idx="220">
                  <c:v>374</c:v>
                </c:pt>
                <c:pt idx="221">
                  <c:v>375</c:v>
                </c:pt>
                <c:pt idx="222">
                  <c:v>375</c:v>
                </c:pt>
                <c:pt idx="223">
                  <c:v>375</c:v>
                </c:pt>
                <c:pt idx="224">
                  <c:v>375</c:v>
                </c:pt>
                <c:pt idx="225">
                  <c:v>376</c:v>
                </c:pt>
                <c:pt idx="226">
                  <c:v>376</c:v>
                </c:pt>
                <c:pt idx="227">
                  <c:v>376</c:v>
                </c:pt>
                <c:pt idx="228">
                  <c:v>376</c:v>
                </c:pt>
                <c:pt idx="229">
                  <c:v>377</c:v>
                </c:pt>
                <c:pt idx="230">
                  <c:v>377</c:v>
                </c:pt>
                <c:pt idx="231">
                  <c:v>377</c:v>
                </c:pt>
                <c:pt idx="232">
                  <c:v>377</c:v>
                </c:pt>
                <c:pt idx="233">
                  <c:v>378</c:v>
                </c:pt>
                <c:pt idx="234">
                  <c:v>378</c:v>
                </c:pt>
                <c:pt idx="235">
                  <c:v>379</c:v>
                </c:pt>
                <c:pt idx="236">
                  <c:v>379</c:v>
                </c:pt>
                <c:pt idx="237">
                  <c:v>379</c:v>
                </c:pt>
                <c:pt idx="238">
                  <c:v>379</c:v>
                </c:pt>
                <c:pt idx="239">
                  <c:v>380</c:v>
                </c:pt>
                <c:pt idx="240">
                  <c:v>380</c:v>
                </c:pt>
                <c:pt idx="241">
                  <c:v>380</c:v>
                </c:pt>
                <c:pt idx="242">
                  <c:v>381</c:v>
                </c:pt>
                <c:pt idx="243">
                  <c:v>384</c:v>
                </c:pt>
                <c:pt idx="244">
                  <c:v>385</c:v>
                </c:pt>
                <c:pt idx="245">
                  <c:v>386</c:v>
                </c:pt>
                <c:pt idx="246">
                  <c:v>386</c:v>
                </c:pt>
                <c:pt idx="247">
                  <c:v>387</c:v>
                </c:pt>
                <c:pt idx="248">
                  <c:v>387</c:v>
                </c:pt>
                <c:pt idx="249">
                  <c:v>387</c:v>
                </c:pt>
                <c:pt idx="250">
                  <c:v>388</c:v>
                </c:pt>
                <c:pt idx="251">
                  <c:v>388</c:v>
                </c:pt>
                <c:pt idx="252">
                  <c:v>389</c:v>
                </c:pt>
                <c:pt idx="253">
                  <c:v>389</c:v>
                </c:pt>
                <c:pt idx="254">
                  <c:v>389</c:v>
                </c:pt>
                <c:pt idx="255">
                  <c:v>389</c:v>
                </c:pt>
                <c:pt idx="256">
                  <c:v>390</c:v>
                </c:pt>
                <c:pt idx="257">
                  <c:v>390</c:v>
                </c:pt>
                <c:pt idx="258">
                  <c:v>390</c:v>
                </c:pt>
                <c:pt idx="259">
                  <c:v>390</c:v>
                </c:pt>
                <c:pt idx="260">
                  <c:v>391</c:v>
                </c:pt>
                <c:pt idx="261">
                  <c:v>391</c:v>
                </c:pt>
                <c:pt idx="262">
                  <c:v>392</c:v>
                </c:pt>
                <c:pt idx="263">
                  <c:v>392</c:v>
                </c:pt>
                <c:pt idx="264">
                  <c:v>392</c:v>
                </c:pt>
                <c:pt idx="265">
                  <c:v>393</c:v>
                </c:pt>
                <c:pt idx="266">
                  <c:v>393</c:v>
                </c:pt>
                <c:pt idx="267">
                  <c:v>393</c:v>
                </c:pt>
                <c:pt idx="268">
                  <c:v>393</c:v>
                </c:pt>
                <c:pt idx="269">
                  <c:v>394</c:v>
                </c:pt>
                <c:pt idx="270">
                  <c:v>394</c:v>
                </c:pt>
                <c:pt idx="271">
                  <c:v>394</c:v>
                </c:pt>
                <c:pt idx="272">
                  <c:v>394</c:v>
                </c:pt>
                <c:pt idx="273">
                  <c:v>394</c:v>
                </c:pt>
                <c:pt idx="274">
                  <c:v>395</c:v>
                </c:pt>
                <c:pt idx="275">
                  <c:v>395</c:v>
                </c:pt>
                <c:pt idx="276">
                  <c:v>395</c:v>
                </c:pt>
                <c:pt idx="277">
                  <c:v>395</c:v>
                </c:pt>
                <c:pt idx="278">
                  <c:v>396</c:v>
                </c:pt>
                <c:pt idx="279">
                  <c:v>396</c:v>
                </c:pt>
                <c:pt idx="280">
                  <c:v>396</c:v>
                </c:pt>
                <c:pt idx="281">
                  <c:v>396</c:v>
                </c:pt>
                <c:pt idx="282">
                  <c:v>396</c:v>
                </c:pt>
                <c:pt idx="283">
                  <c:v>397</c:v>
                </c:pt>
                <c:pt idx="284">
                  <c:v>397</c:v>
                </c:pt>
                <c:pt idx="285">
                  <c:v>398</c:v>
                </c:pt>
                <c:pt idx="286">
                  <c:v>398</c:v>
                </c:pt>
                <c:pt idx="287">
                  <c:v>398</c:v>
                </c:pt>
                <c:pt idx="288">
                  <c:v>398</c:v>
                </c:pt>
                <c:pt idx="289">
                  <c:v>398</c:v>
                </c:pt>
                <c:pt idx="290">
                  <c:v>399</c:v>
                </c:pt>
                <c:pt idx="291">
                  <c:v>399</c:v>
                </c:pt>
                <c:pt idx="292">
                  <c:v>400</c:v>
                </c:pt>
                <c:pt idx="293">
                  <c:v>400</c:v>
                </c:pt>
                <c:pt idx="294">
                  <c:v>401</c:v>
                </c:pt>
                <c:pt idx="295">
                  <c:v>400</c:v>
                </c:pt>
                <c:pt idx="296">
                  <c:v>401</c:v>
                </c:pt>
                <c:pt idx="297">
                  <c:v>402</c:v>
                </c:pt>
                <c:pt idx="298">
                  <c:v>402</c:v>
                </c:pt>
                <c:pt idx="299">
                  <c:v>402</c:v>
                </c:pt>
                <c:pt idx="300">
                  <c:v>402</c:v>
                </c:pt>
                <c:pt idx="301">
                  <c:v>402</c:v>
                </c:pt>
                <c:pt idx="302">
                  <c:v>403</c:v>
                </c:pt>
                <c:pt idx="303">
                  <c:v>403</c:v>
                </c:pt>
                <c:pt idx="304">
                  <c:v>403</c:v>
                </c:pt>
                <c:pt idx="305">
                  <c:v>403</c:v>
                </c:pt>
                <c:pt idx="306">
                  <c:v>404</c:v>
                </c:pt>
                <c:pt idx="307">
                  <c:v>404</c:v>
                </c:pt>
                <c:pt idx="308">
                  <c:v>404</c:v>
                </c:pt>
                <c:pt idx="309">
                  <c:v>404</c:v>
                </c:pt>
                <c:pt idx="310">
                  <c:v>405</c:v>
                </c:pt>
                <c:pt idx="311">
                  <c:v>405</c:v>
                </c:pt>
                <c:pt idx="312">
                  <c:v>405</c:v>
                </c:pt>
                <c:pt idx="313">
                  <c:v>406</c:v>
                </c:pt>
                <c:pt idx="314">
                  <c:v>407</c:v>
                </c:pt>
                <c:pt idx="315">
                  <c:v>407</c:v>
                </c:pt>
                <c:pt idx="316">
                  <c:v>407</c:v>
                </c:pt>
                <c:pt idx="317">
                  <c:v>408</c:v>
                </c:pt>
                <c:pt idx="318">
                  <c:v>408</c:v>
                </c:pt>
                <c:pt idx="319">
                  <c:v>408</c:v>
                </c:pt>
                <c:pt idx="320">
                  <c:v>409</c:v>
                </c:pt>
                <c:pt idx="321">
                  <c:v>409</c:v>
                </c:pt>
                <c:pt idx="322">
                  <c:v>409</c:v>
                </c:pt>
                <c:pt idx="323">
                  <c:v>410</c:v>
                </c:pt>
                <c:pt idx="324">
                  <c:v>411</c:v>
                </c:pt>
                <c:pt idx="325">
                  <c:v>411</c:v>
                </c:pt>
                <c:pt idx="326">
                  <c:v>411</c:v>
                </c:pt>
                <c:pt idx="327">
                  <c:v>411</c:v>
                </c:pt>
                <c:pt idx="328">
                  <c:v>412</c:v>
                </c:pt>
                <c:pt idx="329">
                  <c:v>412</c:v>
                </c:pt>
                <c:pt idx="330">
                  <c:v>412</c:v>
                </c:pt>
                <c:pt idx="331">
                  <c:v>413</c:v>
                </c:pt>
                <c:pt idx="332">
                  <c:v>413</c:v>
                </c:pt>
                <c:pt idx="333">
                  <c:v>413</c:v>
                </c:pt>
                <c:pt idx="334">
                  <c:v>413</c:v>
                </c:pt>
                <c:pt idx="335">
                  <c:v>413</c:v>
                </c:pt>
                <c:pt idx="336">
                  <c:v>413</c:v>
                </c:pt>
                <c:pt idx="337">
                  <c:v>413</c:v>
                </c:pt>
                <c:pt idx="338">
                  <c:v>412</c:v>
                </c:pt>
                <c:pt idx="339">
                  <c:v>412</c:v>
                </c:pt>
                <c:pt idx="340">
                  <c:v>412</c:v>
                </c:pt>
                <c:pt idx="341">
                  <c:v>413</c:v>
                </c:pt>
                <c:pt idx="342">
                  <c:v>412</c:v>
                </c:pt>
                <c:pt idx="343">
                  <c:v>413</c:v>
                </c:pt>
                <c:pt idx="344">
                  <c:v>412</c:v>
                </c:pt>
                <c:pt idx="345">
                  <c:v>412</c:v>
                </c:pt>
                <c:pt idx="346">
                  <c:v>412</c:v>
                </c:pt>
                <c:pt idx="347">
                  <c:v>412</c:v>
                </c:pt>
                <c:pt idx="348">
                  <c:v>412</c:v>
                </c:pt>
                <c:pt idx="349">
                  <c:v>411</c:v>
                </c:pt>
                <c:pt idx="350">
                  <c:v>411</c:v>
                </c:pt>
                <c:pt idx="351">
                  <c:v>411</c:v>
                </c:pt>
                <c:pt idx="352">
                  <c:v>412</c:v>
                </c:pt>
                <c:pt idx="353">
                  <c:v>411</c:v>
                </c:pt>
                <c:pt idx="354">
                  <c:v>411</c:v>
                </c:pt>
                <c:pt idx="355">
                  <c:v>411</c:v>
                </c:pt>
                <c:pt idx="356">
                  <c:v>411</c:v>
                </c:pt>
                <c:pt idx="357">
                  <c:v>411</c:v>
                </c:pt>
                <c:pt idx="358">
                  <c:v>411</c:v>
                </c:pt>
                <c:pt idx="359">
                  <c:v>410</c:v>
                </c:pt>
                <c:pt idx="360">
                  <c:v>410</c:v>
                </c:pt>
                <c:pt idx="361">
                  <c:v>410</c:v>
                </c:pt>
                <c:pt idx="362">
                  <c:v>409</c:v>
                </c:pt>
                <c:pt idx="363">
                  <c:v>409</c:v>
                </c:pt>
                <c:pt idx="364">
                  <c:v>409</c:v>
                </c:pt>
                <c:pt idx="365">
                  <c:v>409</c:v>
                </c:pt>
                <c:pt idx="366">
                  <c:v>410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ex1_40_heatTemp2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Sheet1!$A$2:$A$943</c:f>
              <c:numCache>
                <c:formatCode>General</c:formatCode>
                <c:ptCount val="942"/>
                <c:pt idx="0">
                  <c:v>0.03</c:v>
                </c:pt>
                <c:pt idx="1">
                  <c:v>0.28000000000000003</c:v>
                </c:pt>
                <c:pt idx="2">
                  <c:v>0.53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1.75</c:v>
                </c:pt>
                <c:pt idx="8">
                  <c:v>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4.28</c:v>
                </c:pt>
                <c:pt idx="18">
                  <c:v>4.5</c:v>
                </c:pt>
                <c:pt idx="19">
                  <c:v>4.75</c:v>
                </c:pt>
                <c:pt idx="20">
                  <c:v>5</c:v>
                </c:pt>
                <c:pt idx="21">
                  <c:v>5.25</c:v>
                </c:pt>
                <c:pt idx="22">
                  <c:v>5.5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7.02</c:v>
                </c:pt>
                <c:pt idx="29">
                  <c:v>7.26</c:v>
                </c:pt>
                <c:pt idx="30">
                  <c:v>7.51</c:v>
                </c:pt>
                <c:pt idx="31">
                  <c:v>7.77</c:v>
                </c:pt>
                <c:pt idx="32">
                  <c:v>8.02</c:v>
                </c:pt>
                <c:pt idx="33">
                  <c:v>8.27</c:v>
                </c:pt>
                <c:pt idx="34">
                  <c:v>8.52</c:v>
                </c:pt>
                <c:pt idx="35">
                  <c:v>8.77</c:v>
                </c:pt>
                <c:pt idx="36">
                  <c:v>9.02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10.25</c:v>
                </c:pt>
                <c:pt idx="42">
                  <c:v>10.5</c:v>
                </c:pt>
                <c:pt idx="43">
                  <c:v>10.75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14.03</c:v>
                </c:pt>
                <c:pt idx="57">
                  <c:v>14.28</c:v>
                </c:pt>
                <c:pt idx="58">
                  <c:v>14.5</c:v>
                </c:pt>
                <c:pt idx="59">
                  <c:v>14.75</c:v>
                </c:pt>
                <c:pt idx="60">
                  <c:v>15</c:v>
                </c:pt>
                <c:pt idx="61">
                  <c:v>15.25</c:v>
                </c:pt>
                <c:pt idx="62">
                  <c:v>15.5</c:v>
                </c:pt>
                <c:pt idx="63">
                  <c:v>15.75</c:v>
                </c:pt>
                <c:pt idx="64">
                  <c:v>16</c:v>
                </c:pt>
                <c:pt idx="65">
                  <c:v>16.25</c:v>
                </c:pt>
                <c:pt idx="66">
                  <c:v>16.5</c:v>
                </c:pt>
                <c:pt idx="67">
                  <c:v>16.75</c:v>
                </c:pt>
                <c:pt idx="68">
                  <c:v>17</c:v>
                </c:pt>
                <c:pt idx="69">
                  <c:v>17.25</c:v>
                </c:pt>
                <c:pt idx="70">
                  <c:v>17.5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24.53</c:v>
                </c:pt>
                <c:pt idx="99">
                  <c:v>24.75</c:v>
                </c:pt>
                <c:pt idx="100">
                  <c:v>25</c:v>
                </c:pt>
                <c:pt idx="101">
                  <c:v>25.25</c:v>
                </c:pt>
                <c:pt idx="102">
                  <c:v>25.5</c:v>
                </c:pt>
                <c:pt idx="103">
                  <c:v>25.75</c:v>
                </c:pt>
                <c:pt idx="104">
                  <c:v>26</c:v>
                </c:pt>
                <c:pt idx="105">
                  <c:v>26.26</c:v>
                </c:pt>
                <c:pt idx="106">
                  <c:v>26.51</c:v>
                </c:pt>
                <c:pt idx="107">
                  <c:v>26.76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31.03</c:v>
                </c:pt>
                <c:pt idx="125">
                  <c:v>31.28</c:v>
                </c:pt>
                <c:pt idx="126">
                  <c:v>31.53</c:v>
                </c:pt>
                <c:pt idx="127">
                  <c:v>31.78</c:v>
                </c:pt>
                <c:pt idx="128">
                  <c:v>32.03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36.520000000000003</c:v>
                </c:pt>
                <c:pt idx="147">
                  <c:v>36.770000000000003</c:v>
                </c:pt>
                <c:pt idx="148">
                  <c:v>37.03</c:v>
                </c:pt>
                <c:pt idx="149">
                  <c:v>37.270000000000003</c:v>
                </c:pt>
                <c:pt idx="150">
                  <c:v>37.520000000000003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40.01</c:v>
                </c:pt>
                <c:pt idx="161">
                  <c:v>40.26</c:v>
                </c:pt>
                <c:pt idx="162">
                  <c:v>40.51</c:v>
                </c:pt>
                <c:pt idx="163">
                  <c:v>40.76</c:v>
                </c:pt>
                <c:pt idx="164">
                  <c:v>41.01</c:v>
                </c:pt>
                <c:pt idx="165">
                  <c:v>41.26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42.25</c:v>
                </c:pt>
                <c:pt idx="170">
                  <c:v>42.5</c:v>
                </c:pt>
                <c:pt idx="171">
                  <c:v>42.75</c:v>
                </c:pt>
                <c:pt idx="172">
                  <c:v>43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44.01</c:v>
                </c:pt>
                <c:pt idx="177">
                  <c:v>44.26</c:v>
                </c:pt>
                <c:pt idx="178">
                  <c:v>44.51</c:v>
                </c:pt>
                <c:pt idx="179">
                  <c:v>44.76</c:v>
                </c:pt>
                <c:pt idx="180">
                  <c:v>45.01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47.01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48.76</c:v>
                </c:pt>
                <c:pt idx="196">
                  <c:v>49.01</c:v>
                </c:pt>
                <c:pt idx="197">
                  <c:v>49.26</c:v>
                </c:pt>
                <c:pt idx="198">
                  <c:v>49.51</c:v>
                </c:pt>
                <c:pt idx="199">
                  <c:v>49.76</c:v>
                </c:pt>
                <c:pt idx="200">
                  <c:v>50.01</c:v>
                </c:pt>
                <c:pt idx="201">
                  <c:v>50.26</c:v>
                </c:pt>
                <c:pt idx="202">
                  <c:v>50.51</c:v>
                </c:pt>
                <c:pt idx="203">
                  <c:v>50.77</c:v>
                </c:pt>
                <c:pt idx="204">
                  <c:v>51.02</c:v>
                </c:pt>
                <c:pt idx="205">
                  <c:v>51.27</c:v>
                </c:pt>
                <c:pt idx="206">
                  <c:v>51.52</c:v>
                </c:pt>
                <c:pt idx="207">
                  <c:v>51.77</c:v>
                </c:pt>
                <c:pt idx="208">
                  <c:v>52.03</c:v>
                </c:pt>
                <c:pt idx="209">
                  <c:v>52.28</c:v>
                </c:pt>
                <c:pt idx="210">
                  <c:v>52.53</c:v>
                </c:pt>
                <c:pt idx="211">
                  <c:v>52.78</c:v>
                </c:pt>
                <c:pt idx="212">
                  <c:v>53.03</c:v>
                </c:pt>
                <c:pt idx="213">
                  <c:v>53.28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60.26</c:v>
                </c:pt>
                <c:pt idx="242">
                  <c:v>60.51</c:v>
                </c:pt>
                <c:pt idx="243">
                  <c:v>60.76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69.760000000000005</c:v>
                </c:pt>
                <c:pt idx="280">
                  <c:v>70.010000000000005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72.27</c:v>
                </c:pt>
                <c:pt idx="290">
                  <c:v>72.52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76.03</c:v>
                </c:pt>
                <c:pt idx="305">
                  <c:v>76.28</c:v>
                </c:pt>
                <c:pt idx="306">
                  <c:v>76.53</c:v>
                </c:pt>
                <c:pt idx="307">
                  <c:v>76.78</c:v>
                </c:pt>
                <c:pt idx="308">
                  <c:v>77.03</c:v>
                </c:pt>
                <c:pt idx="309">
                  <c:v>77.28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79.53</c:v>
                </c:pt>
                <c:pt idx="319">
                  <c:v>79.78</c:v>
                </c:pt>
                <c:pt idx="320">
                  <c:v>80.02</c:v>
                </c:pt>
                <c:pt idx="321">
                  <c:v>80.27</c:v>
                </c:pt>
                <c:pt idx="322">
                  <c:v>80.52</c:v>
                </c:pt>
                <c:pt idx="323">
                  <c:v>80.77</c:v>
                </c:pt>
                <c:pt idx="324">
                  <c:v>81.02</c:v>
                </c:pt>
                <c:pt idx="325">
                  <c:v>81.27</c:v>
                </c:pt>
                <c:pt idx="326">
                  <c:v>81.52</c:v>
                </c:pt>
                <c:pt idx="327">
                  <c:v>81.77</c:v>
                </c:pt>
                <c:pt idx="328">
                  <c:v>82.02</c:v>
                </c:pt>
                <c:pt idx="329">
                  <c:v>82.27</c:v>
                </c:pt>
                <c:pt idx="330">
                  <c:v>82.52</c:v>
                </c:pt>
                <c:pt idx="331">
                  <c:v>82.77</c:v>
                </c:pt>
                <c:pt idx="332">
                  <c:v>83.02</c:v>
                </c:pt>
                <c:pt idx="333">
                  <c:v>83.27</c:v>
                </c:pt>
                <c:pt idx="334">
                  <c:v>83.52</c:v>
                </c:pt>
                <c:pt idx="335">
                  <c:v>83.77</c:v>
                </c:pt>
                <c:pt idx="336">
                  <c:v>84.02</c:v>
                </c:pt>
                <c:pt idx="337">
                  <c:v>84.27</c:v>
                </c:pt>
                <c:pt idx="338">
                  <c:v>84.52</c:v>
                </c:pt>
                <c:pt idx="339">
                  <c:v>84.78</c:v>
                </c:pt>
                <c:pt idx="340">
                  <c:v>85.03</c:v>
                </c:pt>
                <c:pt idx="341">
                  <c:v>85.28</c:v>
                </c:pt>
                <c:pt idx="342">
                  <c:v>85.53</c:v>
                </c:pt>
                <c:pt idx="343">
                  <c:v>85.78</c:v>
                </c:pt>
                <c:pt idx="344">
                  <c:v>86.04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87.51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  <c:pt idx="354">
                  <c:v>88.52</c:v>
                </c:pt>
                <c:pt idx="355">
                  <c:v>88.77</c:v>
                </c:pt>
                <c:pt idx="356">
                  <c:v>89.02</c:v>
                </c:pt>
                <c:pt idx="357">
                  <c:v>89.28</c:v>
                </c:pt>
                <c:pt idx="358">
                  <c:v>89.53</c:v>
                </c:pt>
                <c:pt idx="359">
                  <c:v>89.78</c:v>
                </c:pt>
                <c:pt idx="360">
                  <c:v>90.03</c:v>
                </c:pt>
                <c:pt idx="361">
                  <c:v>90.28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92.28</c:v>
                </c:pt>
                <c:pt idx="370">
                  <c:v>92.53</c:v>
                </c:pt>
                <c:pt idx="371">
                  <c:v>92.78</c:v>
                </c:pt>
                <c:pt idx="372">
                  <c:v>93.03</c:v>
                </c:pt>
                <c:pt idx="373">
                  <c:v>93.25</c:v>
                </c:pt>
                <c:pt idx="374">
                  <c:v>93.5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95.78</c:v>
                </c:pt>
                <c:pt idx="384">
                  <c:v>96.03</c:v>
                </c:pt>
                <c:pt idx="385">
                  <c:v>96.27</c:v>
                </c:pt>
                <c:pt idx="386">
                  <c:v>96.5</c:v>
                </c:pt>
                <c:pt idx="387">
                  <c:v>96.75</c:v>
                </c:pt>
                <c:pt idx="388">
                  <c:v>97</c:v>
                </c:pt>
                <c:pt idx="389">
                  <c:v>97.25</c:v>
                </c:pt>
                <c:pt idx="390">
                  <c:v>97.5</c:v>
                </c:pt>
                <c:pt idx="391">
                  <c:v>97.75</c:v>
                </c:pt>
                <c:pt idx="392">
                  <c:v>98</c:v>
                </c:pt>
                <c:pt idx="393">
                  <c:v>98.26</c:v>
                </c:pt>
                <c:pt idx="394">
                  <c:v>98.51</c:v>
                </c:pt>
                <c:pt idx="395">
                  <c:v>98.76</c:v>
                </c:pt>
                <c:pt idx="396">
                  <c:v>99.01</c:v>
                </c:pt>
                <c:pt idx="397">
                  <c:v>99.26</c:v>
                </c:pt>
                <c:pt idx="398">
                  <c:v>99.51</c:v>
                </c:pt>
                <c:pt idx="399">
                  <c:v>99.76</c:v>
                </c:pt>
                <c:pt idx="400">
                  <c:v>100.01</c:v>
                </c:pt>
                <c:pt idx="401">
                  <c:v>100.26</c:v>
                </c:pt>
                <c:pt idx="402">
                  <c:v>100.51</c:v>
                </c:pt>
                <c:pt idx="403">
                  <c:v>100.76</c:v>
                </c:pt>
                <c:pt idx="404">
                  <c:v>101.01</c:v>
                </c:pt>
                <c:pt idx="405">
                  <c:v>101.27</c:v>
                </c:pt>
                <c:pt idx="406">
                  <c:v>101.52</c:v>
                </c:pt>
                <c:pt idx="407">
                  <c:v>101.77</c:v>
                </c:pt>
                <c:pt idx="408">
                  <c:v>102.02</c:v>
                </c:pt>
                <c:pt idx="409">
                  <c:v>102.27</c:v>
                </c:pt>
                <c:pt idx="410">
                  <c:v>102.53</c:v>
                </c:pt>
                <c:pt idx="411">
                  <c:v>102.78</c:v>
                </c:pt>
                <c:pt idx="412">
                  <c:v>103.03</c:v>
                </c:pt>
                <c:pt idx="413">
                  <c:v>103.25</c:v>
                </c:pt>
                <c:pt idx="414">
                  <c:v>103.5</c:v>
                </c:pt>
                <c:pt idx="415">
                  <c:v>103.75</c:v>
                </c:pt>
                <c:pt idx="416">
                  <c:v>104</c:v>
                </c:pt>
                <c:pt idx="417">
                  <c:v>104.25</c:v>
                </c:pt>
                <c:pt idx="418">
                  <c:v>104.5</c:v>
                </c:pt>
                <c:pt idx="419">
                  <c:v>104.75</c:v>
                </c:pt>
                <c:pt idx="420">
                  <c:v>105</c:v>
                </c:pt>
                <c:pt idx="421">
                  <c:v>105.25</c:v>
                </c:pt>
                <c:pt idx="422">
                  <c:v>105.5</c:v>
                </c:pt>
                <c:pt idx="423">
                  <c:v>105.75</c:v>
                </c:pt>
                <c:pt idx="424">
                  <c:v>106</c:v>
                </c:pt>
                <c:pt idx="425">
                  <c:v>106.25</c:v>
                </c:pt>
                <c:pt idx="426">
                  <c:v>106.5</c:v>
                </c:pt>
                <c:pt idx="427">
                  <c:v>106.75</c:v>
                </c:pt>
                <c:pt idx="428">
                  <c:v>107.01</c:v>
                </c:pt>
                <c:pt idx="429">
                  <c:v>107.26</c:v>
                </c:pt>
                <c:pt idx="430">
                  <c:v>107.51</c:v>
                </c:pt>
                <c:pt idx="431">
                  <c:v>107.77</c:v>
                </c:pt>
                <c:pt idx="432">
                  <c:v>108.02</c:v>
                </c:pt>
                <c:pt idx="433">
                  <c:v>108.27</c:v>
                </c:pt>
                <c:pt idx="434">
                  <c:v>108.52</c:v>
                </c:pt>
                <c:pt idx="435">
                  <c:v>108.77</c:v>
                </c:pt>
                <c:pt idx="436">
                  <c:v>109.02</c:v>
                </c:pt>
                <c:pt idx="437">
                  <c:v>109.27</c:v>
                </c:pt>
                <c:pt idx="438">
                  <c:v>109.52</c:v>
                </c:pt>
                <c:pt idx="439">
                  <c:v>109.77</c:v>
                </c:pt>
                <c:pt idx="440">
                  <c:v>110.03</c:v>
                </c:pt>
                <c:pt idx="441">
                  <c:v>110.28</c:v>
                </c:pt>
                <c:pt idx="442">
                  <c:v>110.5</c:v>
                </c:pt>
                <c:pt idx="443">
                  <c:v>110.75</c:v>
                </c:pt>
                <c:pt idx="444">
                  <c:v>111</c:v>
                </c:pt>
                <c:pt idx="445">
                  <c:v>111.25</c:v>
                </c:pt>
                <c:pt idx="446">
                  <c:v>111.5</c:v>
                </c:pt>
                <c:pt idx="447">
                  <c:v>111.75</c:v>
                </c:pt>
                <c:pt idx="448">
                  <c:v>112</c:v>
                </c:pt>
                <c:pt idx="449">
                  <c:v>112.25</c:v>
                </c:pt>
                <c:pt idx="450">
                  <c:v>112.5</c:v>
                </c:pt>
                <c:pt idx="451">
                  <c:v>112.75</c:v>
                </c:pt>
                <c:pt idx="452">
                  <c:v>113</c:v>
                </c:pt>
                <c:pt idx="453">
                  <c:v>113.26</c:v>
                </c:pt>
                <c:pt idx="454">
                  <c:v>113.51</c:v>
                </c:pt>
                <c:pt idx="455">
                  <c:v>113.76</c:v>
                </c:pt>
                <c:pt idx="456">
                  <c:v>114.01</c:v>
                </c:pt>
                <c:pt idx="457">
                  <c:v>114.26</c:v>
                </c:pt>
                <c:pt idx="458">
                  <c:v>114.51</c:v>
                </c:pt>
                <c:pt idx="459">
                  <c:v>114.77</c:v>
                </c:pt>
                <c:pt idx="460">
                  <c:v>115.02</c:v>
                </c:pt>
                <c:pt idx="461">
                  <c:v>115.27</c:v>
                </c:pt>
                <c:pt idx="462">
                  <c:v>115.52</c:v>
                </c:pt>
                <c:pt idx="463">
                  <c:v>115.77</c:v>
                </c:pt>
                <c:pt idx="464">
                  <c:v>116.02</c:v>
                </c:pt>
                <c:pt idx="465">
                  <c:v>116.27</c:v>
                </c:pt>
                <c:pt idx="466">
                  <c:v>116.52</c:v>
                </c:pt>
                <c:pt idx="467">
                  <c:v>116.77</c:v>
                </c:pt>
                <c:pt idx="468">
                  <c:v>117.02</c:v>
                </c:pt>
                <c:pt idx="469">
                  <c:v>117.27</c:v>
                </c:pt>
                <c:pt idx="470">
                  <c:v>117.53</c:v>
                </c:pt>
                <c:pt idx="471">
                  <c:v>117.78</c:v>
                </c:pt>
                <c:pt idx="472">
                  <c:v>118.03</c:v>
                </c:pt>
                <c:pt idx="473">
                  <c:v>118.25</c:v>
                </c:pt>
                <c:pt idx="474">
                  <c:v>118.5</c:v>
                </c:pt>
                <c:pt idx="475">
                  <c:v>118.75</c:v>
                </c:pt>
                <c:pt idx="476">
                  <c:v>119.01</c:v>
                </c:pt>
                <c:pt idx="477">
                  <c:v>119.26</c:v>
                </c:pt>
                <c:pt idx="478">
                  <c:v>119.51</c:v>
                </c:pt>
                <c:pt idx="479">
                  <c:v>119.76</c:v>
                </c:pt>
                <c:pt idx="480">
                  <c:v>120.01</c:v>
                </c:pt>
                <c:pt idx="481">
                  <c:v>120.26</c:v>
                </c:pt>
                <c:pt idx="482">
                  <c:v>120.51</c:v>
                </c:pt>
                <c:pt idx="483">
                  <c:v>120.76</c:v>
                </c:pt>
                <c:pt idx="484">
                  <c:v>121.01</c:v>
                </c:pt>
                <c:pt idx="485">
                  <c:v>121.26</c:v>
                </c:pt>
                <c:pt idx="486">
                  <c:v>121.51</c:v>
                </c:pt>
                <c:pt idx="487">
                  <c:v>121.76</c:v>
                </c:pt>
                <c:pt idx="488">
                  <c:v>122.01</c:v>
                </c:pt>
                <c:pt idx="489">
                  <c:v>122.26</c:v>
                </c:pt>
                <c:pt idx="490">
                  <c:v>122.51</c:v>
                </c:pt>
                <c:pt idx="491">
                  <c:v>122.76</c:v>
                </c:pt>
                <c:pt idx="492">
                  <c:v>123.01</c:v>
                </c:pt>
                <c:pt idx="493">
                  <c:v>123.26</c:v>
                </c:pt>
                <c:pt idx="494">
                  <c:v>123.52</c:v>
                </c:pt>
                <c:pt idx="495">
                  <c:v>123.77</c:v>
                </c:pt>
                <c:pt idx="496">
                  <c:v>124.02</c:v>
                </c:pt>
                <c:pt idx="497">
                  <c:v>124.27</c:v>
                </c:pt>
                <c:pt idx="498">
                  <c:v>124.52</c:v>
                </c:pt>
                <c:pt idx="499">
                  <c:v>124.77</c:v>
                </c:pt>
                <c:pt idx="500">
                  <c:v>125.02</c:v>
                </c:pt>
                <c:pt idx="501">
                  <c:v>125.27</c:v>
                </c:pt>
                <c:pt idx="502">
                  <c:v>125.52</c:v>
                </c:pt>
                <c:pt idx="503">
                  <c:v>125.77</c:v>
                </c:pt>
                <c:pt idx="504">
                  <c:v>126.02</c:v>
                </c:pt>
                <c:pt idx="505">
                  <c:v>126.27</c:v>
                </c:pt>
                <c:pt idx="506">
                  <c:v>126.52</c:v>
                </c:pt>
                <c:pt idx="507">
                  <c:v>126.77</c:v>
                </c:pt>
                <c:pt idx="508">
                  <c:v>127.02</c:v>
                </c:pt>
                <c:pt idx="509">
                  <c:v>127.27</c:v>
                </c:pt>
                <c:pt idx="510">
                  <c:v>127.52</c:v>
                </c:pt>
                <c:pt idx="511">
                  <c:v>127.77</c:v>
                </c:pt>
                <c:pt idx="512">
                  <c:v>128.02000000000001</c:v>
                </c:pt>
                <c:pt idx="513">
                  <c:v>128.25</c:v>
                </c:pt>
                <c:pt idx="514">
                  <c:v>128.5</c:v>
                </c:pt>
                <c:pt idx="515">
                  <c:v>128.75</c:v>
                </c:pt>
                <c:pt idx="516">
                  <c:v>129</c:v>
                </c:pt>
                <c:pt idx="517">
                  <c:v>129.25</c:v>
                </c:pt>
                <c:pt idx="518">
                  <c:v>129.5</c:v>
                </c:pt>
                <c:pt idx="519">
                  <c:v>129.75</c:v>
                </c:pt>
                <c:pt idx="520">
                  <c:v>130.02000000000001</c:v>
                </c:pt>
                <c:pt idx="521">
                  <c:v>130.27000000000001</c:v>
                </c:pt>
                <c:pt idx="522">
                  <c:v>130.52000000000001</c:v>
                </c:pt>
                <c:pt idx="523">
                  <c:v>130.77000000000001</c:v>
                </c:pt>
                <c:pt idx="524">
                  <c:v>131.02000000000001</c:v>
                </c:pt>
                <c:pt idx="525">
                  <c:v>131.27000000000001</c:v>
                </c:pt>
                <c:pt idx="526">
                  <c:v>131.52000000000001</c:v>
                </c:pt>
                <c:pt idx="527">
                  <c:v>131.77000000000001</c:v>
                </c:pt>
                <c:pt idx="528">
                  <c:v>132.02000000000001</c:v>
                </c:pt>
                <c:pt idx="529">
                  <c:v>132.27000000000001</c:v>
                </c:pt>
                <c:pt idx="530">
                  <c:v>132.52000000000001</c:v>
                </c:pt>
                <c:pt idx="531">
                  <c:v>132.77000000000001</c:v>
                </c:pt>
                <c:pt idx="532">
                  <c:v>133.02000000000001</c:v>
                </c:pt>
                <c:pt idx="533">
                  <c:v>133.28</c:v>
                </c:pt>
                <c:pt idx="534">
                  <c:v>133.53</c:v>
                </c:pt>
                <c:pt idx="535">
                  <c:v>133.78</c:v>
                </c:pt>
                <c:pt idx="536">
                  <c:v>134</c:v>
                </c:pt>
                <c:pt idx="537">
                  <c:v>134.25</c:v>
                </c:pt>
                <c:pt idx="538">
                  <c:v>134.5</c:v>
                </c:pt>
                <c:pt idx="539">
                  <c:v>134.75</c:v>
                </c:pt>
                <c:pt idx="540">
                  <c:v>135</c:v>
                </c:pt>
                <c:pt idx="541">
                  <c:v>135.25</c:v>
                </c:pt>
                <c:pt idx="542">
                  <c:v>135.5</c:v>
                </c:pt>
                <c:pt idx="543">
                  <c:v>135.75</c:v>
                </c:pt>
                <c:pt idx="544">
                  <c:v>136</c:v>
                </c:pt>
                <c:pt idx="545">
                  <c:v>136.25</c:v>
                </c:pt>
                <c:pt idx="546">
                  <c:v>136.5</c:v>
                </c:pt>
                <c:pt idx="547">
                  <c:v>136.75</c:v>
                </c:pt>
                <c:pt idx="548">
                  <c:v>137</c:v>
                </c:pt>
                <c:pt idx="549">
                  <c:v>137.25</c:v>
                </c:pt>
                <c:pt idx="550">
                  <c:v>137.51</c:v>
                </c:pt>
                <c:pt idx="551">
                  <c:v>137.75</c:v>
                </c:pt>
                <c:pt idx="552">
                  <c:v>138</c:v>
                </c:pt>
                <c:pt idx="553">
                  <c:v>138.26</c:v>
                </c:pt>
                <c:pt idx="554">
                  <c:v>138.51</c:v>
                </c:pt>
                <c:pt idx="555">
                  <c:v>138.76</c:v>
                </c:pt>
                <c:pt idx="556">
                  <c:v>139.01</c:v>
                </c:pt>
                <c:pt idx="557">
                  <c:v>139.26</c:v>
                </c:pt>
                <c:pt idx="558">
                  <c:v>139.51</c:v>
                </c:pt>
                <c:pt idx="559">
                  <c:v>139.76</c:v>
                </c:pt>
                <c:pt idx="560">
                  <c:v>140.01</c:v>
                </c:pt>
                <c:pt idx="561">
                  <c:v>140.26</c:v>
                </c:pt>
                <c:pt idx="562">
                  <c:v>140.51</c:v>
                </c:pt>
                <c:pt idx="563">
                  <c:v>140.76</c:v>
                </c:pt>
                <c:pt idx="564">
                  <c:v>141.01</c:v>
                </c:pt>
                <c:pt idx="565">
                  <c:v>141.26</c:v>
                </c:pt>
                <c:pt idx="566">
                  <c:v>141.51</c:v>
                </c:pt>
                <c:pt idx="567">
                  <c:v>141.76</c:v>
                </c:pt>
                <c:pt idx="568">
                  <c:v>142.01</c:v>
                </c:pt>
                <c:pt idx="569">
                  <c:v>142.26</c:v>
                </c:pt>
                <c:pt idx="570">
                  <c:v>142.51</c:v>
                </c:pt>
                <c:pt idx="571">
                  <c:v>142.76</c:v>
                </c:pt>
                <c:pt idx="572">
                  <c:v>143.01</c:v>
                </c:pt>
                <c:pt idx="573">
                  <c:v>143.27000000000001</c:v>
                </c:pt>
                <c:pt idx="574">
                  <c:v>143.52000000000001</c:v>
                </c:pt>
                <c:pt idx="575">
                  <c:v>143.77000000000001</c:v>
                </c:pt>
                <c:pt idx="576">
                  <c:v>144.02000000000001</c:v>
                </c:pt>
                <c:pt idx="577">
                  <c:v>144.27000000000001</c:v>
                </c:pt>
                <c:pt idx="578">
                  <c:v>144.52000000000001</c:v>
                </c:pt>
                <c:pt idx="579">
                  <c:v>144.77000000000001</c:v>
                </c:pt>
                <c:pt idx="580">
                  <c:v>145.02000000000001</c:v>
                </c:pt>
                <c:pt idx="581">
                  <c:v>145.27000000000001</c:v>
                </c:pt>
                <c:pt idx="582">
                  <c:v>145.52000000000001</c:v>
                </c:pt>
                <c:pt idx="583">
                  <c:v>145.77000000000001</c:v>
                </c:pt>
                <c:pt idx="584">
                  <c:v>146.02000000000001</c:v>
                </c:pt>
                <c:pt idx="585">
                  <c:v>146.27000000000001</c:v>
                </c:pt>
                <c:pt idx="586">
                  <c:v>146.52000000000001</c:v>
                </c:pt>
                <c:pt idx="587">
                  <c:v>146.77000000000001</c:v>
                </c:pt>
                <c:pt idx="588">
                  <c:v>147.02000000000001</c:v>
                </c:pt>
                <c:pt idx="589">
                  <c:v>147.27000000000001</c:v>
                </c:pt>
                <c:pt idx="590">
                  <c:v>147.52000000000001</c:v>
                </c:pt>
                <c:pt idx="591">
                  <c:v>147.77000000000001</c:v>
                </c:pt>
                <c:pt idx="592">
                  <c:v>148.02000000000001</c:v>
                </c:pt>
                <c:pt idx="593">
                  <c:v>148.27000000000001</c:v>
                </c:pt>
                <c:pt idx="594">
                  <c:v>148.52000000000001</c:v>
                </c:pt>
                <c:pt idx="595">
                  <c:v>148.77000000000001</c:v>
                </c:pt>
                <c:pt idx="596">
                  <c:v>149.02000000000001</c:v>
                </c:pt>
                <c:pt idx="597">
                  <c:v>149.27000000000001</c:v>
                </c:pt>
                <c:pt idx="598">
                  <c:v>149.52000000000001</c:v>
                </c:pt>
                <c:pt idx="599">
                  <c:v>149.77000000000001</c:v>
                </c:pt>
                <c:pt idx="600">
                  <c:v>150.03</c:v>
                </c:pt>
                <c:pt idx="601">
                  <c:v>150.26</c:v>
                </c:pt>
                <c:pt idx="602">
                  <c:v>150.51</c:v>
                </c:pt>
                <c:pt idx="603">
                  <c:v>150.76</c:v>
                </c:pt>
                <c:pt idx="604">
                  <c:v>151.01</c:v>
                </c:pt>
                <c:pt idx="605">
                  <c:v>151.26</c:v>
                </c:pt>
                <c:pt idx="606">
                  <c:v>151.51</c:v>
                </c:pt>
                <c:pt idx="607">
                  <c:v>151.76</c:v>
                </c:pt>
                <c:pt idx="608">
                  <c:v>152.01</c:v>
                </c:pt>
                <c:pt idx="609">
                  <c:v>152.26</c:v>
                </c:pt>
                <c:pt idx="610">
                  <c:v>152.51</c:v>
                </c:pt>
                <c:pt idx="611">
                  <c:v>152.76</c:v>
                </c:pt>
                <c:pt idx="612">
                  <c:v>153.01</c:v>
                </c:pt>
                <c:pt idx="613">
                  <c:v>153.27000000000001</c:v>
                </c:pt>
                <c:pt idx="614">
                  <c:v>153.52000000000001</c:v>
                </c:pt>
                <c:pt idx="615">
                  <c:v>153.77000000000001</c:v>
                </c:pt>
                <c:pt idx="616">
                  <c:v>154.02000000000001</c:v>
                </c:pt>
                <c:pt idx="617">
                  <c:v>154.27000000000001</c:v>
                </c:pt>
                <c:pt idx="618">
                  <c:v>154.52000000000001</c:v>
                </c:pt>
                <c:pt idx="619">
                  <c:v>154.78</c:v>
                </c:pt>
                <c:pt idx="620">
                  <c:v>155</c:v>
                </c:pt>
                <c:pt idx="621">
                  <c:v>155.27000000000001</c:v>
                </c:pt>
                <c:pt idx="622">
                  <c:v>155.52000000000001</c:v>
                </c:pt>
                <c:pt idx="623">
                  <c:v>155.77000000000001</c:v>
                </c:pt>
                <c:pt idx="624">
                  <c:v>156.03</c:v>
                </c:pt>
                <c:pt idx="625">
                  <c:v>156.28</c:v>
                </c:pt>
                <c:pt idx="626">
                  <c:v>156.5</c:v>
                </c:pt>
                <c:pt idx="627">
                  <c:v>156.75</c:v>
                </c:pt>
                <c:pt idx="628">
                  <c:v>157</c:v>
                </c:pt>
                <c:pt idx="629">
                  <c:v>157.25</c:v>
                </c:pt>
                <c:pt idx="630">
                  <c:v>157.5</c:v>
                </c:pt>
                <c:pt idx="631">
                  <c:v>157.75</c:v>
                </c:pt>
                <c:pt idx="632">
                  <c:v>158</c:v>
                </c:pt>
                <c:pt idx="633">
                  <c:v>158.26</c:v>
                </c:pt>
                <c:pt idx="634">
                  <c:v>158.51</c:v>
                </c:pt>
                <c:pt idx="635">
                  <c:v>158.76</c:v>
                </c:pt>
                <c:pt idx="636">
                  <c:v>159.01</c:v>
                </c:pt>
                <c:pt idx="637">
                  <c:v>159.26</c:v>
                </c:pt>
                <c:pt idx="638">
                  <c:v>159.51</c:v>
                </c:pt>
                <c:pt idx="639">
                  <c:v>159.76</c:v>
                </c:pt>
                <c:pt idx="640">
                  <c:v>160.01</c:v>
                </c:pt>
                <c:pt idx="641">
                  <c:v>160.26</c:v>
                </c:pt>
                <c:pt idx="642">
                  <c:v>160.51</c:v>
                </c:pt>
                <c:pt idx="643">
                  <c:v>160.76</c:v>
                </c:pt>
                <c:pt idx="644">
                  <c:v>161.02000000000001</c:v>
                </c:pt>
                <c:pt idx="645">
                  <c:v>161.26</c:v>
                </c:pt>
                <c:pt idx="646">
                  <c:v>161.5</c:v>
                </c:pt>
                <c:pt idx="647">
                  <c:v>161.75</c:v>
                </c:pt>
                <c:pt idx="648">
                  <c:v>162</c:v>
                </c:pt>
                <c:pt idx="649">
                  <c:v>162.25</c:v>
                </c:pt>
                <c:pt idx="650">
                  <c:v>162.5</c:v>
                </c:pt>
                <c:pt idx="651">
                  <c:v>162.75</c:v>
                </c:pt>
                <c:pt idx="652">
                  <c:v>163</c:v>
                </c:pt>
                <c:pt idx="653">
                  <c:v>163.25</c:v>
                </c:pt>
                <c:pt idx="654">
                  <c:v>163.51</c:v>
                </c:pt>
                <c:pt idx="655">
                  <c:v>163.76</c:v>
                </c:pt>
                <c:pt idx="656">
                  <c:v>164.01</c:v>
                </c:pt>
                <c:pt idx="657">
                  <c:v>164.26</c:v>
                </c:pt>
                <c:pt idx="658">
                  <c:v>164.51</c:v>
                </c:pt>
                <c:pt idx="659">
                  <c:v>164.76</c:v>
                </c:pt>
                <c:pt idx="660">
                  <c:v>165.02</c:v>
                </c:pt>
                <c:pt idx="661">
                  <c:v>165.26</c:v>
                </c:pt>
                <c:pt idx="662">
                  <c:v>165.51</c:v>
                </c:pt>
                <c:pt idx="663">
                  <c:v>165.76</c:v>
                </c:pt>
                <c:pt idx="664">
                  <c:v>166.01</c:v>
                </c:pt>
                <c:pt idx="665">
                  <c:v>166.27</c:v>
                </c:pt>
                <c:pt idx="666">
                  <c:v>166.52</c:v>
                </c:pt>
                <c:pt idx="667">
                  <c:v>166.77</c:v>
                </c:pt>
                <c:pt idx="668">
                  <c:v>167.02</c:v>
                </c:pt>
                <c:pt idx="669">
                  <c:v>167.27</c:v>
                </c:pt>
                <c:pt idx="670">
                  <c:v>167.52</c:v>
                </c:pt>
                <c:pt idx="671">
                  <c:v>167.77</c:v>
                </c:pt>
                <c:pt idx="672">
                  <c:v>168.03</c:v>
                </c:pt>
                <c:pt idx="673">
                  <c:v>168.28</c:v>
                </c:pt>
                <c:pt idx="674">
                  <c:v>168.5</c:v>
                </c:pt>
                <c:pt idx="675">
                  <c:v>168.75</c:v>
                </c:pt>
                <c:pt idx="676">
                  <c:v>169</c:v>
                </c:pt>
                <c:pt idx="677">
                  <c:v>169.25</c:v>
                </c:pt>
                <c:pt idx="678">
                  <c:v>169.5</c:v>
                </c:pt>
                <c:pt idx="679">
                  <c:v>169.75</c:v>
                </c:pt>
                <c:pt idx="680">
                  <c:v>170</c:v>
                </c:pt>
                <c:pt idx="681">
                  <c:v>170.25</c:v>
                </c:pt>
                <c:pt idx="682">
                  <c:v>170.5</c:v>
                </c:pt>
                <c:pt idx="683">
                  <c:v>170.75</c:v>
                </c:pt>
                <c:pt idx="684">
                  <c:v>171</c:v>
                </c:pt>
                <c:pt idx="685">
                  <c:v>171.25</c:v>
                </c:pt>
                <c:pt idx="686">
                  <c:v>171.5</c:v>
                </c:pt>
                <c:pt idx="687">
                  <c:v>171.75</c:v>
                </c:pt>
                <c:pt idx="688">
                  <c:v>172</c:v>
                </c:pt>
                <c:pt idx="689">
                  <c:v>172.25</c:v>
                </c:pt>
                <c:pt idx="690">
                  <c:v>172.5</c:v>
                </c:pt>
                <c:pt idx="691">
                  <c:v>172.75</c:v>
                </c:pt>
                <c:pt idx="692">
                  <c:v>173</c:v>
                </c:pt>
                <c:pt idx="693">
                  <c:v>173.25</c:v>
                </c:pt>
                <c:pt idx="694">
                  <c:v>173.5</c:v>
                </c:pt>
                <c:pt idx="695">
                  <c:v>173.75</c:v>
                </c:pt>
                <c:pt idx="696">
                  <c:v>174</c:v>
                </c:pt>
                <c:pt idx="697">
                  <c:v>174.25</c:v>
                </c:pt>
                <c:pt idx="698">
                  <c:v>174.5</c:v>
                </c:pt>
                <c:pt idx="699">
                  <c:v>174.76</c:v>
                </c:pt>
                <c:pt idx="700">
                  <c:v>175.01</c:v>
                </c:pt>
                <c:pt idx="701">
                  <c:v>175.25</c:v>
                </c:pt>
                <c:pt idx="702">
                  <c:v>175.51</c:v>
                </c:pt>
                <c:pt idx="703">
                  <c:v>175.75</c:v>
                </c:pt>
                <c:pt idx="704">
                  <c:v>176</c:v>
                </c:pt>
                <c:pt idx="705">
                  <c:v>176.26</c:v>
                </c:pt>
                <c:pt idx="706">
                  <c:v>176.5</c:v>
                </c:pt>
                <c:pt idx="707">
                  <c:v>176.75</c:v>
                </c:pt>
                <c:pt idx="708">
                  <c:v>177.01</c:v>
                </c:pt>
                <c:pt idx="709">
                  <c:v>177.26</c:v>
                </c:pt>
                <c:pt idx="710">
                  <c:v>177.51</c:v>
                </c:pt>
                <c:pt idx="711">
                  <c:v>177.76</c:v>
                </c:pt>
                <c:pt idx="712">
                  <c:v>178.01</c:v>
                </c:pt>
                <c:pt idx="713">
                  <c:v>178.26</c:v>
                </c:pt>
                <c:pt idx="714">
                  <c:v>178.51</c:v>
                </c:pt>
                <c:pt idx="715">
                  <c:v>178.76</c:v>
                </c:pt>
                <c:pt idx="716">
                  <c:v>179.01</c:v>
                </c:pt>
                <c:pt idx="717">
                  <c:v>179.26</c:v>
                </c:pt>
                <c:pt idx="718">
                  <c:v>179.51</c:v>
                </c:pt>
                <c:pt idx="719">
                  <c:v>179.76</c:v>
                </c:pt>
                <c:pt idx="720">
                  <c:v>180.01</c:v>
                </c:pt>
                <c:pt idx="721">
                  <c:v>180.26</c:v>
                </c:pt>
                <c:pt idx="722">
                  <c:v>180.51</c:v>
                </c:pt>
                <c:pt idx="723">
                  <c:v>180.76</c:v>
                </c:pt>
                <c:pt idx="724">
                  <c:v>181.01</c:v>
                </c:pt>
                <c:pt idx="725">
                  <c:v>181.26</c:v>
                </c:pt>
                <c:pt idx="726">
                  <c:v>181.51</c:v>
                </c:pt>
                <c:pt idx="727">
                  <c:v>181.76</c:v>
                </c:pt>
                <c:pt idx="728">
                  <c:v>182.01</c:v>
                </c:pt>
                <c:pt idx="729">
                  <c:v>182.26</c:v>
                </c:pt>
                <c:pt idx="730">
                  <c:v>182.51</c:v>
                </c:pt>
                <c:pt idx="731">
                  <c:v>182.77</c:v>
                </c:pt>
                <c:pt idx="732">
                  <c:v>183.02</c:v>
                </c:pt>
                <c:pt idx="733">
                  <c:v>183.27</c:v>
                </c:pt>
                <c:pt idx="734">
                  <c:v>183.52</c:v>
                </c:pt>
                <c:pt idx="735">
                  <c:v>183.77</c:v>
                </c:pt>
                <c:pt idx="736">
                  <c:v>184.02</c:v>
                </c:pt>
                <c:pt idx="737">
                  <c:v>184.27</c:v>
                </c:pt>
                <c:pt idx="738">
                  <c:v>184.52</c:v>
                </c:pt>
                <c:pt idx="739">
                  <c:v>184.77</c:v>
                </c:pt>
                <c:pt idx="740">
                  <c:v>185.02</c:v>
                </c:pt>
                <c:pt idx="741">
                  <c:v>185.27</c:v>
                </c:pt>
                <c:pt idx="742">
                  <c:v>185.52</c:v>
                </c:pt>
                <c:pt idx="743">
                  <c:v>185.77</c:v>
                </c:pt>
                <c:pt idx="744">
                  <c:v>186.02</c:v>
                </c:pt>
                <c:pt idx="745">
                  <c:v>186.27</c:v>
                </c:pt>
                <c:pt idx="746">
                  <c:v>186.52</c:v>
                </c:pt>
                <c:pt idx="747">
                  <c:v>186.77</c:v>
                </c:pt>
                <c:pt idx="748">
                  <c:v>187.02</c:v>
                </c:pt>
                <c:pt idx="749">
                  <c:v>187.27</c:v>
                </c:pt>
                <c:pt idx="750">
                  <c:v>187.53</c:v>
                </c:pt>
                <c:pt idx="751">
                  <c:v>187.78</c:v>
                </c:pt>
                <c:pt idx="752">
                  <c:v>188.03</c:v>
                </c:pt>
                <c:pt idx="753">
                  <c:v>188.28</c:v>
                </c:pt>
                <c:pt idx="754">
                  <c:v>188.53</c:v>
                </c:pt>
                <c:pt idx="755">
                  <c:v>188.75</c:v>
                </c:pt>
                <c:pt idx="756">
                  <c:v>189</c:v>
                </c:pt>
                <c:pt idx="757">
                  <c:v>189.25</c:v>
                </c:pt>
                <c:pt idx="758">
                  <c:v>189.5</c:v>
                </c:pt>
                <c:pt idx="759">
                  <c:v>189.75</c:v>
                </c:pt>
                <c:pt idx="760">
                  <c:v>190</c:v>
                </c:pt>
                <c:pt idx="761">
                  <c:v>190.25</c:v>
                </c:pt>
                <c:pt idx="762">
                  <c:v>190.5</c:v>
                </c:pt>
                <c:pt idx="763">
                  <c:v>190.75</c:v>
                </c:pt>
                <c:pt idx="764">
                  <c:v>191</c:v>
                </c:pt>
                <c:pt idx="765">
                  <c:v>191.25</c:v>
                </c:pt>
                <c:pt idx="766">
                  <c:v>191.51</c:v>
                </c:pt>
                <c:pt idx="767">
                  <c:v>191.76</c:v>
                </c:pt>
                <c:pt idx="768">
                  <c:v>192.01</c:v>
                </c:pt>
                <c:pt idx="769">
                  <c:v>192.26</c:v>
                </c:pt>
                <c:pt idx="770">
                  <c:v>192.51</c:v>
                </c:pt>
                <c:pt idx="771">
                  <c:v>192.77</c:v>
                </c:pt>
                <c:pt idx="772">
                  <c:v>193.02</c:v>
                </c:pt>
                <c:pt idx="773">
                  <c:v>193.27</c:v>
                </c:pt>
                <c:pt idx="774">
                  <c:v>193.52</c:v>
                </c:pt>
                <c:pt idx="775">
                  <c:v>193.77</c:v>
                </c:pt>
                <c:pt idx="776">
                  <c:v>194.02</c:v>
                </c:pt>
                <c:pt idx="777">
                  <c:v>194.27</c:v>
                </c:pt>
                <c:pt idx="778">
                  <c:v>194.5</c:v>
                </c:pt>
                <c:pt idx="779">
                  <c:v>194.75</c:v>
                </c:pt>
                <c:pt idx="780">
                  <c:v>195</c:v>
                </c:pt>
                <c:pt idx="781">
                  <c:v>195.25</c:v>
                </c:pt>
                <c:pt idx="782">
                  <c:v>195.5</c:v>
                </c:pt>
                <c:pt idx="783">
                  <c:v>195.75</c:v>
                </c:pt>
                <c:pt idx="784">
                  <c:v>196</c:v>
                </c:pt>
                <c:pt idx="785">
                  <c:v>196.25</c:v>
                </c:pt>
                <c:pt idx="786">
                  <c:v>196.5</c:v>
                </c:pt>
                <c:pt idx="787">
                  <c:v>196.75</c:v>
                </c:pt>
                <c:pt idx="788">
                  <c:v>197</c:v>
                </c:pt>
                <c:pt idx="789">
                  <c:v>197.25</c:v>
                </c:pt>
                <c:pt idx="790">
                  <c:v>197.5</c:v>
                </c:pt>
                <c:pt idx="791">
                  <c:v>197.76</c:v>
                </c:pt>
                <c:pt idx="792">
                  <c:v>198.01</c:v>
                </c:pt>
                <c:pt idx="793">
                  <c:v>198.26</c:v>
                </c:pt>
                <c:pt idx="794">
                  <c:v>198.51</c:v>
                </c:pt>
                <c:pt idx="795">
                  <c:v>198.76</c:v>
                </c:pt>
                <c:pt idx="796">
                  <c:v>199.01</c:v>
                </c:pt>
                <c:pt idx="797">
                  <c:v>199.27</c:v>
                </c:pt>
                <c:pt idx="798">
                  <c:v>199.52</c:v>
                </c:pt>
                <c:pt idx="799">
                  <c:v>199.77</c:v>
                </c:pt>
                <c:pt idx="800">
                  <c:v>200.02</c:v>
                </c:pt>
                <c:pt idx="801">
                  <c:v>200.27</c:v>
                </c:pt>
                <c:pt idx="802">
                  <c:v>200.52</c:v>
                </c:pt>
                <c:pt idx="803">
                  <c:v>200.77</c:v>
                </c:pt>
                <c:pt idx="804">
                  <c:v>201.03</c:v>
                </c:pt>
                <c:pt idx="805">
                  <c:v>201.28</c:v>
                </c:pt>
                <c:pt idx="806">
                  <c:v>201.53</c:v>
                </c:pt>
                <c:pt idx="807">
                  <c:v>201.78</c:v>
                </c:pt>
                <c:pt idx="808">
                  <c:v>202.03</c:v>
                </c:pt>
                <c:pt idx="809">
                  <c:v>202.28</c:v>
                </c:pt>
                <c:pt idx="810">
                  <c:v>202.53</c:v>
                </c:pt>
                <c:pt idx="811">
                  <c:v>202.76</c:v>
                </c:pt>
                <c:pt idx="812">
                  <c:v>203.01</c:v>
                </c:pt>
                <c:pt idx="813">
                  <c:v>203.26</c:v>
                </c:pt>
                <c:pt idx="814">
                  <c:v>203.51</c:v>
                </c:pt>
                <c:pt idx="815">
                  <c:v>203.76</c:v>
                </c:pt>
                <c:pt idx="816">
                  <c:v>204.01</c:v>
                </c:pt>
                <c:pt idx="817">
                  <c:v>204.26</c:v>
                </c:pt>
                <c:pt idx="818">
                  <c:v>204.51</c:v>
                </c:pt>
                <c:pt idx="819">
                  <c:v>204.76</c:v>
                </c:pt>
                <c:pt idx="820">
                  <c:v>205.01</c:v>
                </c:pt>
                <c:pt idx="821">
                  <c:v>205.26</c:v>
                </c:pt>
                <c:pt idx="822">
                  <c:v>205.51</c:v>
                </c:pt>
                <c:pt idx="823">
                  <c:v>205.76</c:v>
                </c:pt>
                <c:pt idx="824">
                  <c:v>206.01</c:v>
                </c:pt>
                <c:pt idx="825">
                  <c:v>206.26</c:v>
                </c:pt>
                <c:pt idx="826">
                  <c:v>206.51</c:v>
                </c:pt>
                <c:pt idx="827">
                  <c:v>206.76</c:v>
                </c:pt>
                <c:pt idx="828">
                  <c:v>207.01</c:v>
                </c:pt>
                <c:pt idx="829">
                  <c:v>207.26</c:v>
                </c:pt>
                <c:pt idx="830">
                  <c:v>207.51</c:v>
                </c:pt>
                <c:pt idx="831">
                  <c:v>207.76</c:v>
                </c:pt>
                <c:pt idx="832">
                  <c:v>208.03</c:v>
                </c:pt>
                <c:pt idx="833">
                  <c:v>208.28</c:v>
                </c:pt>
                <c:pt idx="834">
                  <c:v>208.53</c:v>
                </c:pt>
                <c:pt idx="835">
                  <c:v>208.78</c:v>
                </c:pt>
                <c:pt idx="836">
                  <c:v>209.03</c:v>
                </c:pt>
                <c:pt idx="837">
                  <c:v>209.28</c:v>
                </c:pt>
                <c:pt idx="838">
                  <c:v>209.53</c:v>
                </c:pt>
                <c:pt idx="839">
                  <c:v>209.78</c:v>
                </c:pt>
                <c:pt idx="840">
                  <c:v>210</c:v>
                </c:pt>
                <c:pt idx="841">
                  <c:v>210.25</c:v>
                </c:pt>
                <c:pt idx="842">
                  <c:v>210.5</c:v>
                </c:pt>
                <c:pt idx="843">
                  <c:v>210.75</c:v>
                </c:pt>
                <c:pt idx="844">
                  <c:v>211</c:v>
                </c:pt>
                <c:pt idx="845">
                  <c:v>211.25</c:v>
                </c:pt>
                <c:pt idx="846">
                  <c:v>211.5</c:v>
                </c:pt>
                <c:pt idx="847">
                  <c:v>211.75</c:v>
                </c:pt>
                <c:pt idx="848">
                  <c:v>212</c:v>
                </c:pt>
                <c:pt idx="849">
                  <c:v>212.25</c:v>
                </c:pt>
                <c:pt idx="850">
                  <c:v>212.5</c:v>
                </c:pt>
                <c:pt idx="851">
                  <c:v>212.75</c:v>
                </c:pt>
                <c:pt idx="852">
                  <c:v>213.01</c:v>
                </c:pt>
                <c:pt idx="853">
                  <c:v>213.26</c:v>
                </c:pt>
                <c:pt idx="854">
                  <c:v>213.51</c:v>
                </c:pt>
                <c:pt idx="855">
                  <c:v>213.76</c:v>
                </c:pt>
                <c:pt idx="856">
                  <c:v>214.01</c:v>
                </c:pt>
                <c:pt idx="857">
                  <c:v>214.27</c:v>
                </c:pt>
                <c:pt idx="858">
                  <c:v>214.52</c:v>
                </c:pt>
                <c:pt idx="859">
                  <c:v>214.76</c:v>
                </c:pt>
                <c:pt idx="860">
                  <c:v>215.01</c:v>
                </c:pt>
                <c:pt idx="861">
                  <c:v>215.27</c:v>
                </c:pt>
                <c:pt idx="862">
                  <c:v>215.52</c:v>
                </c:pt>
                <c:pt idx="863">
                  <c:v>215.77</c:v>
                </c:pt>
                <c:pt idx="864">
                  <c:v>216.02</c:v>
                </c:pt>
                <c:pt idx="865">
                  <c:v>216.27</c:v>
                </c:pt>
                <c:pt idx="866">
                  <c:v>216.5</c:v>
                </c:pt>
                <c:pt idx="867">
                  <c:v>216.75</c:v>
                </c:pt>
                <c:pt idx="868">
                  <c:v>217.01</c:v>
                </c:pt>
                <c:pt idx="869">
                  <c:v>217.26</c:v>
                </c:pt>
                <c:pt idx="870">
                  <c:v>217.51</c:v>
                </c:pt>
                <c:pt idx="871">
                  <c:v>217.76</c:v>
                </c:pt>
                <c:pt idx="872">
                  <c:v>218.02</c:v>
                </c:pt>
                <c:pt idx="873">
                  <c:v>218.27</c:v>
                </c:pt>
                <c:pt idx="874">
                  <c:v>218.52</c:v>
                </c:pt>
                <c:pt idx="875">
                  <c:v>218.77</c:v>
                </c:pt>
                <c:pt idx="876">
                  <c:v>219.02</c:v>
                </c:pt>
                <c:pt idx="877">
                  <c:v>219.27</c:v>
                </c:pt>
                <c:pt idx="878">
                  <c:v>219.52</c:v>
                </c:pt>
                <c:pt idx="879">
                  <c:v>219.77</c:v>
                </c:pt>
                <c:pt idx="880">
                  <c:v>220.02</c:v>
                </c:pt>
                <c:pt idx="881">
                  <c:v>220.27</c:v>
                </c:pt>
                <c:pt idx="882">
                  <c:v>220.52</c:v>
                </c:pt>
                <c:pt idx="883">
                  <c:v>220.77</c:v>
                </c:pt>
                <c:pt idx="884">
                  <c:v>221.02</c:v>
                </c:pt>
                <c:pt idx="885">
                  <c:v>221.27</c:v>
                </c:pt>
                <c:pt idx="886">
                  <c:v>221.52</c:v>
                </c:pt>
                <c:pt idx="887">
                  <c:v>221.77</c:v>
                </c:pt>
                <c:pt idx="888">
                  <c:v>222.02</c:v>
                </c:pt>
                <c:pt idx="889">
                  <c:v>222.27</c:v>
                </c:pt>
                <c:pt idx="890">
                  <c:v>222.52</c:v>
                </c:pt>
                <c:pt idx="891">
                  <c:v>222.77</c:v>
                </c:pt>
                <c:pt idx="892">
                  <c:v>223.03</c:v>
                </c:pt>
                <c:pt idx="893">
                  <c:v>223.28</c:v>
                </c:pt>
                <c:pt idx="894">
                  <c:v>223.53</c:v>
                </c:pt>
                <c:pt idx="895">
                  <c:v>223.78</c:v>
                </c:pt>
                <c:pt idx="896">
                  <c:v>224.03</c:v>
                </c:pt>
                <c:pt idx="897">
                  <c:v>224.28</c:v>
                </c:pt>
                <c:pt idx="898">
                  <c:v>224.53</c:v>
                </c:pt>
                <c:pt idx="899">
                  <c:v>224.78</c:v>
                </c:pt>
                <c:pt idx="900">
                  <c:v>225.03</c:v>
                </c:pt>
                <c:pt idx="901">
                  <c:v>225.28</c:v>
                </c:pt>
                <c:pt idx="902">
                  <c:v>225.53</c:v>
                </c:pt>
                <c:pt idx="903">
                  <c:v>225.78</c:v>
                </c:pt>
                <c:pt idx="904">
                  <c:v>226.03</c:v>
                </c:pt>
                <c:pt idx="905">
                  <c:v>226.28</c:v>
                </c:pt>
                <c:pt idx="906">
                  <c:v>226.53</c:v>
                </c:pt>
                <c:pt idx="907">
                  <c:v>226.78</c:v>
                </c:pt>
                <c:pt idx="908">
                  <c:v>227.03</c:v>
                </c:pt>
                <c:pt idx="909">
                  <c:v>227.28</c:v>
                </c:pt>
                <c:pt idx="910">
                  <c:v>227.53</c:v>
                </c:pt>
                <c:pt idx="911">
                  <c:v>227.78</c:v>
                </c:pt>
                <c:pt idx="912">
                  <c:v>228</c:v>
                </c:pt>
                <c:pt idx="913">
                  <c:v>228.25</c:v>
                </c:pt>
                <c:pt idx="914">
                  <c:v>228.5</c:v>
                </c:pt>
                <c:pt idx="915">
                  <c:v>228.75</c:v>
                </c:pt>
                <c:pt idx="916">
                  <c:v>229</c:v>
                </c:pt>
                <c:pt idx="917">
                  <c:v>229.25</c:v>
                </c:pt>
                <c:pt idx="918">
                  <c:v>229.5</c:v>
                </c:pt>
                <c:pt idx="919">
                  <c:v>229.75</c:v>
                </c:pt>
                <c:pt idx="920">
                  <c:v>230</c:v>
                </c:pt>
                <c:pt idx="921">
                  <c:v>230.25</c:v>
                </c:pt>
                <c:pt idx="922">
                  <c:v>230.5</c:v>
                </c:pt>
                <c:pt idx="923">
                  <c:v>230.75</c:v>
                </c:pt>
                <c:pt idx="924">
                  <c:v>231</c:v>
                </c:pt>
                <c:pt idx="925">
                  <c:v>231.25</c:v>
                </c:pt>
                <c:pt idx="926">
                  <c:v>231.51</c:v>
                </c:pt>
                <c:pt idx="927">
                  <c:v>231.75</c:v>
                </c:pt>
                <c:pt idx="928">
                  <c:v>232</c:v>
                </c:pt>
                <c:pt idx="929">
                  <c:v>232.25</c:v>
                </c:pt>
                <c:pt idx="930">
                  <c:v>232.5</c:v>
                </c:pt>
                <c:pt idx="931">
                  <c:v>232.76</c:v>
                </c:pt>
                <c:pt idx="932">
                  <c:v>233.01</c:v>
                </c:pt>
                <c:pt idx="933">
                  <c:v>233.26</c:v>
                </c:pt>
                <c:pt idx="934">
                  <c:v>233.51</c:v>
                </c:pt>
                <c:pt idx="935">
                  <c:v>233.76</c:v>
                </c:pt>
                <c:pt idx="936">
                  <c:v>234.01</c:v>
                </c:pt>
                <c:pt idx="937">
                  <c:v>234.26</c:v>
                </c:pt>
                <c:pt idx="938">
                  <c:v>234.51</c:v>
                </c:pt>
                <c:pt idx="939">
                  <c:v>234.77</c:v>
                </c:pt>
                <c:pt idx="940">
                  <c:v>235.02</c:v>
                </c:pt>
                <c:pt idx="941">
                  <c:v>235.27</c:v>
                </c:pt>
              </c:numCache>
            </c:numRef>
          </c:cat>
          <c:val>
            <c:numRef>
              <c:f>Sheet1!$G$2:$G$943</c:f>
              <c:numCache>
                <c:formatCode>General</c:formatCode>
                <c:ptCount val="942"/>
                <c:pt idx="0">
                  <c:v>305</c:v>
                </c:pt>
                <c:pt idx="1">
                  <c:v>305</c:v>
                </c:pt>
                <c:pt idx="2">
                  <c:v>305</c:v>
                </c:pt>
                <c:pt idx="3">
                  <c:v>306</c:v>
                </c:pt>
                <c:pt idx="4">
                  <c:v>307</c:v>
                </c:pt>
                <c:pt idx="5">
                  <c:v>307</c:v>
                </c:pt>
                <c:pt idx="6">
                  <c:v>308</c:v>
                </c:pt>
                <c:pt idx="7">
                  <c:v>308</c:v>
                </c:pt>
                <c:pt idx="8">
                  <c:v>309</c:v>
                </c:pt>
                <c:pt idx="9">
                  <c:v>309</c:v>
                </c:pt>
                <c:pt idx="10">
                  <c:v>310</c:v>
                </c:pt>
                <c:pt idx="11">
                  <c:v>310</c:v>
                </c:pt>
                <c:pt idx="12">
                  <c:v>310</c:v>
                </c:pt>
                <c:pt idx="13">
                  <c:v>310</c:v>
                </c:pt>
                <c:pt idx="14">
                  <c:v>311</c:v>
                </c:pt>
                <c:pt idx="15">
                  <c:v>311</c:v>
                </c:pt>
                <c:pt idx="16">
                  <c:v>311</c:v>
                </c:pt>
                <c:pt idx="17">
                  <c:v>312</c:v>
                </c:pt>
                <c:pt idx="18">
                  <c:v>312</c:v>
                </c:pt>
                <c:pt idx="19">
                  <c:v>313</c:v>
                </c:pt>
                <c:pt idx="20">
                  <c:v>313</c:v>
                </c:pt>
                <c:pt idx="21">
                  <c:v>313</c:v>
                </c:pt>
                <c:pt idx="22">
                  <c:v>314</c:v>
                </c:pt>
                <c:pt idx="23">
                  <c:v>314</c:v>
                </c:pt>
                <c:pt idx="24">
                  <c:v>314</c:v>
                </c:pt>
                <c:pt idx="25">
                  <c:v>315</c:v>
                </c:pt>
                <c:pt idx="26">
                  <c:v>315</c:v>
                </c:pt>
                <c:pt idx="27">
                  <c:v>315</c:v>
                </c:pt>
                <c:pt idx="28">
                  <c:v>316</c:v>
                </c:pt>
                <c:pt idx="29">
                  <c:v>316</c:v>
                </c:pt>
                <c:pt idx="30">
                  <c:v>316</c:v>
                </c:pt>
                <c:pt idx="31">
                  <c:v>317</c:v>
                </c:pt>
                <c:pt idx="32">
                  <c:v>317</c:v>
                </c:pt>
                <c:pt idx="33">
                  <c:v>317</c:v>
                </c:pt>
                <c:pt idx="34">
                  <c:v>317</c:v>
                </c:pt>
                <c:pt idx="35">
                  <c:v>318</c:v>
                </c:pt>
                <c:pt idx="36">
                  <c:v>318</c:v>
                </c:pt>
                <c:pt idx="37">
                  <c:v>318</c:v>
                </c:pt>
                <c:pt idx="38">
                  <c:v>318</c:v>
                </c:pt>
                <c:pt idx="39">
                  <c:v>318</c:v>
                </c:pt>
                <c:pt idx="40">
                  <c:v>319</c:v>
                </c:pt>
                <c:pt idx="41">
                  <c:v>319</c:v>
                </c:pt>
                <c:pt idx="42">
                  <c:v>319</c:v>
                </c:pt>
                <c:pt idx="43">
                  <c:v>320</c:v>
                </c:pt>
                <c:pt idx="44">
                  <c:v>320</c:v>
                </c:pt>
                <c:pt idx="45">
                  <c:v>320</c:v>
                </c:pt>
                <c:pt idx="46">
                  <c:v>320</c:v>
                </c:pt>
                <c:pt idx="47">
                  <c:v>320</c:v>
                </c:pt>
                <c:pt idx="48">
                  <c:v>320</c:v>
                </c:pt>
                <c:pt idx="49">
                  <c:v>321</c:v>
                </c:pt>
                <c:pt idx="50">
                  <c:v>321</c:v>
                </c:pt>
                <c:pt idx="51">
                  <c:v>321</c:v>
                </c:pt>
                <c:pt idx="52">
                  <c:v>322</c:v>
                </c:pt>
                <c:pt idx="53">
                  <c:v>322</c:v>
                </c:pt>
                <c:pt idx="54">
                  <c:v>322</c:v>
                </c:pt>
                <c:pt idx="55">
                  <c:v>323</c:v>
                </c:pt>
                <c:pt idx="56">
                  <c:v>323</c:v>
                </c:pt>
                <c:pt idx="57">
                  <c:v>323</c:v>
                </c:pt>
                <c:pt idx="58">
                  <c:v>323</c:v>
                </c:pt>
                <c:pt idx="59">
                  <c:v>323</c:v>
                </c:pt>
                <c:pt idx="60">
                  <c:v>323</c:v>
                </c:pt>
                <c:pt idx="61">
                  <c:v>324</c:v>
                </c:pt>
                <c:pt idx="62">
                  <c:v>324</c:v>
                </c:pt>
                <c:pt idx="63">
                  <c:v>324</c:v>
                </c:pt>
                <c:pt idx="64">
                  <c:v>324</c:v>
                </c:pt>
                <c:pt idx="65">
                  <c:v>325</c:v>
                </c:pt>
                <c:pt idx="66">
                  <c:v>325</c:v>
                </c:pt>
                <c:pt idx="67">
                  <c:v>326</c:v>
                </c:pt>
                <c:pt idx="68">
                  <c:v>326</c:v>
                </c:pt>
                <c:pt idx="69">
                  <c:v>326</c:v>
                </c:pt>
                <c:pt idx="70">
                  <c:v>327</c:v>
                </c:pt>
                <c:pt idx="71">
                  <c:v>327</c:v>
                </c:pt>
                <c:pt idx="72">
                  <c:v>327</c:v>
                </c:pt>
                <c:pt idx="73">
                  <c:v>327</c:v>
                </c:pt>
                <c:pt idx="74">
                  <c:v>328</c:v>
                </c:pt>
                <c:pt idx="75">
                  <c:v>328</c:v>
                </c:pt>
                <c:pt idx="76">
                  <c:v>328</c:v>
                </c:pt>
                <c:pt idx="77">
                  <c:v>329</c:v>
                </c:pt>
                <c:pt idx="78">
                  <c:v>328</c:v>
                </c:pt>
                <c:pt idx="79">
                  <c:v>329</c:v>
                </c:pt>
                <c:pt idx="80">
                  <c:v>330</c:v>
                </c:pt>
                <c:pt idx="81">
                  <c:v>330</c:v>
                </c:pt>
                <c:pt idx="82">
                  <c:v>330</c:v>
                </c:pt>
                <c:pt idx="83">
                  <c:v>330</c:v>
                </c:pt>
                <c:pt idx="84">
                  <c:v>331</c:v>
                </c:pt>
                <c:pt idx="85">
                  <c:v>331</c:v>
                </c:pt>
                <c:pt idx="86">
                  <c:v>331</c:v>
                </c:pt>
                <c:pt idx="87">
                  <c:v>332</c:v>
                </c:pt>
                <c:pt idx="88">
                  <c:v>331</c:v>
                </c:pt>
                <c:pt idx="89">
                  <c:v>332</c:v>
                </c:pt>
                <c:pt idx="90">
                  <c:v>332</c:v>
                </c:pt>
                <c:pt idx="91">
                  <c:v>332</c:v>
                </c:pt>
                <c:pt idx="92">
                  <c:v>333</c:v>
                </c:pt>
                <c:pt idx="93">
                  <c:v>333</c:v>
                </c:pt>
                <c:pt idx="94">
                  <c:v>334</c:v>
                </c:pt>
                <c:pt idx="95">
                  <c:v>334</c:v>
                </c:pt>
                <c:pt idx="96">
                  <c:v>334</c:v>
                </c:pt>
                <c:pt idx="97">
                  <c:v>334</c:v>
                </c:pt>
                <c:pt idx="98">
                  <c:v>334</c:v>
                </c:pt>
                <c:pt idx="99">
                  <c:v>334</c:v>
                </c:pt>
                <c:pt idx="100">
                  <c:v>335</c:v>
                </c:pt>
                <c:pt idx="101">
                  <c:v>335</c:v>
                </c:pt>
                <c:pt idx="102">
                  <c:v>336</c:v>
                </c:pt>
                <c:pt idx="103">
                  <c:v>336</c:v>
                </c:pt>
                <c:pt idx="104">
                  <c:v>337</c:v>
                </c:pt>
                <c:pt idx="105">
                  <c:v>337</c:v>
                </c:pt>
                <c:pt idx="106">
                  <c:v>337</c:v>
                </c:pt>
                <c:pt idx="107">
                  <c:v>337</c:v>
                </c:pt>
                <c:pt idx="108">
                  <c:v>337</c:v>
                </c:pt>
                <c:pt idx="109">
                  <c:v>338</c:v>
                </c:pt>
                <c:pt idx="110">
                  <c:v>338</c:v>
                </c:pt>
                <c:pt idx="111">
                  <c:v>338</c:v>
                </c:pt>
                <c:pt idx="112">
                  <c:v>339</c:v>
                </c:pt>
                <c:pt idx="113">
                  <c:v>339</c:v>
                </c:pt>
                <c:pt idx="114">
                  <c:v>340</c:v>
                </c:pt>
                <c:pt idx="115">
                  <c:v>340</c:v>
                </c:pt>
                <c:pt idx="116">
                  <c:v>340</c:v>
                </c:pt>
                <c:pt idx="117">
                  <c:v>341</c:v>
                </c:pt>
                <c:pt idx="118">
                  <c:v>341</c:v>
                </c:pt>
                <c:pt idx="119">
                  <c:v>342</c:v>
                </c:pt>
                <c:pt idx="120">
                  <c:v>342</c:v>
                </c:pt>
                <c:pt idx="121">
                  <c:v>342</c:v>
                </c:pt>
                <c:pt idx="122">
                  <c:v>343</c:v>
                </c:pt>
                <c:pt idx="123">
                  <c:v>343</c:v>
                </c:pt>
                <c:pt idx="124">
                  <c:v>343</c:v>
                </c:pt>
                <c:pt idx="125">
                  <c:v>343</c:v>
                </c:pt>
                <c:pt idx="126">
                  <c:v>344</c:v>
                </c:pt>
                <c:pt idx="127">
                  <c:v>345</c:v>
                </c:pt>
                <c:pt idx="128">
                  <c:v>345</c:v>
                </c:pt>
                <c:pt idx="129">
                  <c:v>346</c:v>
                </c:pt>
                <c:pt idx="130">
                  <c:v>346</c:v>
                </c:pt>
                <c:pt idx="131">
                  <c:v>346</c:v>
                </c:pt>
                <c:pt idx="132">
                  <c:v>346</c:v>
                </c:pt>
                <c:pt idx="133">
                  <c:v>347</c:v>
                </c:pt>
                <c:pt idx="134">
                  <c:v>347</c:v>
                </c:pt>
                <c:pt idx="135">
                  <c:v>348</c:v>
                </c:pt>
                <c:pt idx="136">
                  <c:v>347</c:v>
                </c:pt>
                <c:pt idx="137">
                  <c:v>348</c:v>
                </c:pt>
                <c:pt idx="138">
                  <c:v>348</c:v>
                </c:pt>
                <c:pt idx="139">
                  <c:v>349</c:v>
                </c:pt>
                <c:pt idx="140">
                  <c:v>349</c:v>
                </c:pt>
                <c:pt idx="141">
                  <c:v>349</c:v>
                </c:pt>
                <c:pt idx="142">
                  <c:v>350</c:v>
                </c:pt>
                <c:pt idx="143">
                  <c:v>350</c:v>
                </c:pt>
                <c:pt idx="144">
                  <c:v>350</c:v>
                </c:pt>
                <c:pt idx="145">
                  <c:v>350</c:v>
                </c:pt>
                <c:pt idx="146">
                  <c:v>351</c:v>
                </c:pt>
                <c:pt idx="147">
                  <c:v>351</c:v>
                </c:pt>
                <c:pt idx="148">
                  <c:v>352</c:v>
                </c:pt>
                <c:pt idx="149">
                  <c:v>352</c:v>
                </c:pt>
                <c:pt idx="150">
                  <c:v>353</c:v>
                </c:pt>
                <c:pt idx="151">
                  <c:v>353</c:v>
                </c:pt>
                <c:pt idx="152">
                  <c:v>353</c:v>
                </c:pt>
                <c:pt idx="153">
                  <c:v>354</c:v>
                </c:pt>
                <c:pt idx="154">
                  <c:v>354</c:v>
                </c:pt>
                <c:pt idx="155">
                  <c:v>355</c:v>
                </c:pt>
                <c:pt idx="156">
                  <c:v>355</c:v>
                </c:pt>
                <c:pt idx="157">
                  <c:v>356</c:v>
                </c:pt>
                <c:pt idx="158">
                  <c:v>356</c:v>
                </c:pt>
                <c:pt idx="159">
                  <c:v>356</c:v>
                </c:pt>
                <c:pt idx="160">
                  <c:v>356</c:v>
                </c:pt>
                <c:pt idx="161">
                  <c:v>357</c:v>
                </c:pt>
                <c:pt idx="162">
                  <c:v>357</c:v>
                </c:pt>
                <c:pt idx="163">
                  <c:v>358</c:v>
                </c:pt>
                <c:pt idx="164">
                  <c:v>358</c:v>
                </c:pt>
                <c:pt idx="165">
                  <c:v>359</c:v>
                </c:pt>
                <c:pt idx="166">
                  <c:v>360</c:v>
                </c:pt>
                <c:pt idx="167">
                  <c:v>359</c:v>
                </c:pt>
                <c:pt idx="168">
                  <c:v>360</c:v>
                </c:pt>
                <c:pt idx="169">
                  <c:v>361</c:v>
                </c:pt>
                <c:pt idx="170">
                  <c:v>361</c:v>
                </c:pt>
                <c:pt idx="171">
                  <c:v>362</c:v>
                </c:pt>
                <c:pt idx="172">
                  <c:v>362</c:v>
                </c:pt>
                <c:pt idx="173">
                  <c:v>362</c:v>
                </c:pt>
                <c:pt idx="174">
                  <c:v>362</c:v>
                </c:pt>
                <c:pt idx="175">
                  <c:v>363</c:v>
                </c:pt>
                <c:pt idx="176">
                  <c:v>363</c:v>
                </c:pt>
                <c:pt idx="177">
                  <c:v>363</c:v>
                </c:pt>
                <c:pt idx="178">
                  <c:v>364</c:v>
                </c:pt>
                <c:pt idx="179">
                  <c:v>364</c:v>
                </c:pt>
                <c:pt idx="180">
                  <c:v>364</c:v>
                </c:pt>
                <c:pt idx="181">
                  <c:v>365</c:v>
                </c:pt>
                <c:pt idx="182">
                  <c:v>365</c:v>
                </c:pt>
                <c:pt idx="183">
                  <c:v>365</c:v>
                </c:pt>
                <c:pt idx="184">
                  <c:v>366</c:v>
                </c:pt>
                <c:pt idx="185">
                  <c:v>366</c:v>
                </c:pt>
                <c:pt idx="186">
                  <c:v>366</c:v>
                </c:pt>
                <c:pt idx="187">
                  <c:v>367</c:v>
                </c:pt>
                <c:pt idx="188">
                  <c:v>367</c:v>
                </c:pt>
                <c:pt idx="189">
                  <c:v>367</c:v>
                </c:pt>
                <c:pt idx="190">
                  <c:v>368</c:v>
                </c:pt>
                <c:pt idx="191">
                  <c:v>369</c:v>
                </c:pt>
                <c:pt idx="192">
                  <c:v>369</c:v>
                </c:pt>
                <c:pt idx="193">
                  <c:v>369</c:v>
                </c:pt>
                <c:pt idx="194">
                  <c:v>370</c:v>
                </c:pt>
                <c:pt idx="195">
                  <c:v>370</c:v>
                </c:pt>
                <c:pt idx="196">
                  <c:v>370</c:v>
                </c:pt>
                <c:pt idx="197">
                  <c:v>370</c:v>
                </c:pt>
                <c:pt idx="198">
                  <c:v>371</c:v>
                </c:pt>
                <c:pt idx="199">
                  <c:v>371</c:v>
                </c:pt>
                <c:pt idx="200">
                  <c:v>371</c:v>
                </c:pt>
                <c:pt idx="201">
                  <c:v>372</c:v>
                </c:pt>
                <c:pt idx="202">
                  <c:v>372</c:v>
                </c:pt>
                <c:pt idx="203">
                  <c:v>372</c:v>
                </c:pt>
                <c:pt idx="204">
                  <c:v>372</c:v>
                </c:pt>
                <c:pt idx="205">
                  <c:v>372</c:v>
                </c:pt>
                <c:pt idx="206">
                  <c:v>373</c:v>
                </c:pt>
                <c:pt idx="207">
                  <c:v>373</c:v>
                </c:pt>
                <c:pt idx="208">
                  <c:v>373</c:v>
                </c:pt>
                <c:pt idx="209">
                  <c:v>374</c:v>
                </c:pt>
                <c:pt idx="210">
                  <c:v>374</c:v>
                </c:pt>
                <c:pt idx="211">
                  <c:v>374</c:v>
                </c:pt>
                <c:pt idx="212">
                  <c:v>374</c:v>
                </c:pt>
                <c:pt idx="213">
                  <c:v>375</c:v>
                </c:pt>
                <c:pt idx="214">
                  <c:v>375</c:v>
                </c:pt>
                <c:pt idx="215">
                  <c:v>375</c:v>
                </c:pt>
                <c:pt idx="216">
                  <c:v>376</c:v>
                </c:pt>
                <c:pt idx="217">
                  <c:v>376</c:v>
                </c:pt>
                <c:pt idx="218">
                  <c:v>376</c:v>
                </c:pt>
                <c:pt idx="219">
                  <c:v>376</c:v>
                </c:pt>
                <c:pt idx="220">
                  <c:v>377</c:v>
                </c:pt>
                <c:pt idx="221">
                  <c:v>377</c:v>
                </c:pt>
                <c:pt idx="222">
                  <c:v>377</c:v>
                </c:pt>
                <c:pt idx="223">
                  <c:v>377</c:v>
                </c:pt>
                <c:pt idx="224">
                  <c:v>378</c:v>
                </c:pt>
                <c:pt idx="225">
                  <c:v>378</c:v>
                </c:pt>
                <c:pt idx="226">
                  <c:v>378</c:v>
                </c:pt>
                <c:pt idx="227">
                  <c:v>379</c:v>
                </c:pt>
                <c:pt idx="228">
                  <c:v>379</c:v>
                </c:pt>
                <c:pt idx="229">
                  <c:v>380</c:v>
                </c:pt>
                <c:pt idx="230">
                  <c:v>379</c:v>
                </c:pt>
                <c:pt idx="231">
                  <c:v>380</c:v>
                </c:pt>
                <c:pt idx="232">
                  <c:v>381</c:v>
                </c:pt>
                <c:pt idx="233">
                  <c:v>381</c:v>
                </c:pt>
                <c:pt idx="234">
                  <c:v>382</c:v>
                </c:pt>
                <c:pt idx="235">
                  <c:v>385</c:v>
                </c:pt>
                <c:pt idx="236">
                  <c:v>386</c:v>
                </c:pt>
                <c:pt idx="237">
                  <c:v>386</c:v>
                </c:pt>
                <c:pt idx="238">
                  <c:v>387</c:v>
                </c:pt>
                <c:pt idx="239">
                  <c:v>387</c:v>
                </c:pt>
                <c:pt idx="240">
                  <c:v>387</c:v>
                </c:pt>
                <c:pt idx="241">
                  <c:v>388</c:v>
                </c:pt>
                <c:pt idx="242">
                  <c:v>388</c:v>
                </c:pt>
                <c:pt idx="243">
                  <c:v>389</c:v>
                </c:pt>
                <c:pt idx="244">
                  <c:v>389</c:v>
                </c:pt>
                <c:pt idx="245">
                  <c:v>389</c:v>
                </c:pt>
                <c:pt idx="246">
                  <c:v>389</c:v>
                </c:pt>
                <c:pt idx="247">
                  <c:v>390</c:v>
                </c:pt>
                <c:pt idx="248">
                  <c:v>390</c:v>
                </c:pt>
                <c:pt idx="249">
                  <c:v>390</c:v>
                </c:pt>
                <c:pt idx="250">
                  <c:v>391</c:v>
                </c:pt>
                <c:pt idx="251">
                  <c:v>391</c:v>
                </c:pt>
                <c:pt idx="252">
                  <c:v>391</c:v>
                </c:pt>
                <c:pt idx="253">
                  <c:v>392</c:v>
                </c:pt>
                <c:pt idx="254">
                  <c:v>392</c:v>
                </c:pt>
                <c:pt idx="255">
                  <c:v>392</c:v>
                </c:pt>
                <c:pt idx="256">
                  <c:v>393</c:v>
                </c:pt>
                <c:pt idx="257">
                  <c:v>393</c:v>
                </c:pt>
                <c:pt idx="258">
                  <c:v>393</c:v>
                </c:pt>
                <c:pt idx="259">
                  <c:v>394</c:v>
                </c:pt>
                <c:pt idx="260">
                  <c:v>394</c:v>
                </c:pt>
                <c:pt idx="261">
                  <c:v>394</c:v>
                </c:pt>
                <c:pt idx="262">
                  <c:v>394</c:v>
                </c:pt>
                <c:pt idx="263">
                  <c:v>394</c:v>
                </c:pt>
                <c:pt idx="264">
                  <c:v>394</c:v>
                </c:pt>
                <c:pt idx="265">
                  <c:v>395</c:v>
                </c:pt>
                <c:pt idx="266">
                  <c:v>395</c:v>
                </c:pt>
                <c:pt idx="267">
                  <c:v>395</c:v>
                </c:pt>
                <c:pt idx="268">
                  <c:v>395</c:v>
                </c:pt>
                <c:pt idx="269">
                  <c:v>395</c:v>
                </c:pt>
                <c:pt idx="270">
                  <c:v>396</c:v>
                </c:pt>
                <c:pt idx="271">
                  <c:v>396</c:v>
                </c:pt>
                <c:pt idx="272">
                  <c:v>397</c:v>
                </c:pt>
                <c:pt idx="273">
                  <c:v>397</c:v>
                </c:pt>
                <c:pt idx="274">
                  <c:v>397</c:v>
                </c:pt>
                <c:pt idx="275">
                  <c:v>397</c:v>
                </c:pt>
                <c:pt idx="276">
                  <c:v>398</c:v>
                </c:pt>
                <c:pt idx="277">
                  <c:v>398</c:v>
                </c:pt>
                <c:pt idx="278">
                  <c:v>398</c:v>
                </c:pt>
                <c:pt idx="279">
                  <c:v>398</c:v>
                </c:pt>
                <c:pt idx="280">
                  <c:v>399</c:v>
                </c:pt>
                <c:pt idx="281">
                  <c:v>399</c:v>
                </c:pt>
                <c:pt idx="282">
                  <c:v>399</c:v>
                </c:pt>
                <c:pt idx="283">
                  <c:v>399</c:v>
                </c:pt>
                <c:pt idx="284">
                  <c:v>399</c:v>
                </c:pt>
                <c:pt idx="285">
                  <c:v>400</c:v>
                </c:pt>
                <c:pt idx="286">
                  <c:v>401</c:v>
                </c:pt>
                <c:pt idx="287">
                  <c:v>401</c:v>
                </c:pt>
                <c:pt idx="288">
                  <c:v>401</c:v>
                </c:pt>
                <c:pt idx="289">
                  <c:v>401</c:v>
                </c:pt>
                <c:pt idx="290">
                  <c:v>402</c:v>
                </c:pt>
                <c:pt idx="291">
                  <c:v>402</c:v>
                </c:pt>
                <c:pt idx="292">
                  <c:v>402</c:v>
                </c:pt>
                <c:pt idx="293">
                  <c:v>402</c:v>
                </c:pt>
                <c:pt idx="294">
                  <c:v>403</c:v>
                </c:pt>
                <c:pt idx="295">
                  <c:v>403</c:v>
                </c:pt>
                <c:pt idx="296">
                  <c:v>404</c:v>
                </c:pt>
                <c:pt idx="297">
                  <c:v>404</c:v>
                </c:pt>
                <c:pt idx="298">
                  <c:v>404</c:v>
                </c:pt>
                <c:pt idx="299">
                  <c:v>405</c:v>
                </c:pt>
                <c:pt idx="300">
                  <c:v>404</c:v>
                </c:pt>
                <c:pt idx="301">
                  <c:v>405</c:v>
                </c:pt>
                <c:pt idx="302">
                  <c:v>405</c:v>
                </c:pt>
                <c:pt idx="303">
                  <c:v>405</c:v>
                </c:pt>
                <c:pt idx="304">
                  <c:v>406</c:v>
                </c:pt>
                <c:pt idx="305">
                  <c:v>406</c:v>
                </c:pt>
                <c:pt idx="306">
                  <c:v>406</c:v>
                </c:pt>
                <c:pt idx="307">
                  <c:v>407</c:v>
                </c:pt>
                <c:pt idx="308">
                  <c:v>407</c:v>
                </c:pt>
                <c:pt idx="309">
                  <c:v>408</c:v>
                </c:pt>
                <c:pt idx="310">
                  <c:v>408</c:v>
                </c:pt>
                <c:pt idx="311">
                  <c:v>408</c:v>
                </c:pt>
                <c:pt idx="312">
                  <c:v>408</c:v>
                </c:pt>
                <c:pt idx="313">
                  <c:v>409</c:v>
                </c:pt>
                <c:pt idx="314">
                  <c:v>409</c:v>
                </c:pt>
                <c:pt idx="315">
                  <c:v>409</c:v>
                </c:pt>
                <c:pt idx="316">
                  <c:v>410</c:v>
                </c:pt>
                <c:pt idx="317">
                  <c:v>411</c:v>
                </c:pt>
                <c:pt idx="318">
                  <c:v>411</c:v>
                </c:pt>
                <c:pt idx="319">
                  <c:v>411</c:v>
                </c:pt>
                <c:pt idx="320">
                  <c:v>411</c:v>
                </c:pt>
                <c:pt idx="321">
                  <c:v>411</c:v>
                </c:pt>
                <c:pt idx="322">
                  <c:v>412</c:v>
                </c:pt>
                <c:pt idx="323">
                  <c:v>412</c:v>
                </c:pt>
                <c:pt idx="324">
                  <c:v>413</c:v>
                </c:pt>
                <c:pt idx="325">
                  <c:v>413</c:v>
                </c:pt>
                <c:pt idx="326">
                  <c:v>413</c:v>
                </c:pt>
                <c:pt idx="327">
                  <c:v>413</c:v>
                </c:pt>
                <c:pt idx="328">
                  <c:v>413</c:v>
                </c:pt>
                <c:pt idx="329">
                  <c:v>413</c:v>
                </c:pt>
                <c:pt idx="330">
                  <c:v>413</c:v>
                </c:pt>
                <c:pt idx="331">
                  <c:v>412</c:v>
                </c:pt>
                <c:pt idx="332">
                  <c:v>412</c:v>
                </c:pt>
                <c:pt idx="333">
                  <c:v>412</c:v>
                </c:pt>
                <c:pt idx="334">
                  <c:v>412</c:v>
                </c:pt>
                <c:pt idx="335">
                  <c:v>412</c:v>
                </c:pt>
                <c:pt idx="336">
                  <c:v>412</c:v>
                </c:pt>
                <c:pt idx="337">
                  <c:v>412</c:v>
                </c:pt>
                <c:pt idx="338">
                  <c:v>411</c:v>
                </c:pt>
                <c:pt idx="339">
                  <c:v>411</c:v>
                </c:pt>
                <c:pt idx="340">
                  <c:v>411</c:v>
                </c:pt>
                <c:pt idx="341">
                  <c:v>411</c:v>
                </c:pt>
                <c:pt idx="342">
                  <c:v>411</c:v>
                </c:pt>
                <c:pt idx="343">
                  <c:v>411</c:v>
                </c:pt>
                <c:pt idx="344">
                  <c:v>411</c:v>
                </c:pt>
                <c:pt idx="345">
                  <c:v>411</c:v>
                </c:pt>
                <c:pt idx="346">
                  <c:v>410</c:v>
                </c:pt>
                <c:pt idx="347">
                  <c:v>410</c:v>
                </c:pt>
                <c:pt idx="348">
                  <c:v>410</c:v>
                </c:pt>
                <c:pt idx="349">
                  <c:v>409</c:v>
                </c:pt>
                <c:pt idx="350">
                  <c:v>409</c:v>
                </c:pt>
                <c:pt idx="351">
                  <c:v>409</c:v>
                </c:pt>
                <c:pt idx="352">
                  <c:v>409</c:v>
                </c:pt>
                <c:pt idx="353">
                  <c:v>409</c:v>
                </c:pt>
                <c:pt idx="354">
                  <c:v>409</c:v>
                </c:pt>
                <c:pt idx="355">
                  <c:v>409</c:v>
                </c:pt>
                <c:pt idx="356">
                  <c:v>408</c:v>
                </c:pt>
                <c:pt idx="357">
                  <c:v>408</c:v>
                </c:pt>
                <c:pt idx="358">
                  <c:v>408</c:v>
                </c:pt>
                <c:pt idx="359">
                  <c:v>406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936284752"/>
        <c:axId val="1938764048"/>
      </c:lineChart>
      <c:catAx>
        <c:axId val="1936284752"/>
        <c:scaling>
          <c:orientation val="minMax"/>
        </c:scaling>
        <c:axPos val="b"/>
        <c:crossAx val="1938764048"/>
        <c:delete val="0"/>
        <c:title>
          <c:tx>
            <c:rich>
              <a:bodyPr rot="0" vert="horz" wrap="none" lIns="0" tIns="0" rIns="0" bIns="0" anchor="ctr" anchorCtr="1"/>
              <a:p>
                <a:pPr algn="l">
                  <a:def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r>
                  <a: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맑은 고딕"/>
                    <a:ea typeface="맑은 고딕"/>
                    <a:cs typeface="맑은 고딕"/>
                    <a:sym typeface="맑은 고딕"/>
                  </a:rPr>
                  <a:t>시간</a:t>
                </a:r>
                <a:endParaRPr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938764048"/>
        <c:scaling>
          <c:orientation val="minMax"/>
          <c:min val="200"/>
        </c:scaling>
        <c:axPos val="l"/>
        <c:crossAx val="1936284752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vert="vert270" wrap="none" lIns="0" tIns="0" rIns="0" bIns="0" anchor="ctr" anchorCtr="1"/>
              <a:p>
                <a:pPr algn="l">
                  <a:def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맑은 고딕"/>
                    <a:ea typeface="맑은 고딕"/>
                    <a:cs typeface="맑은 고딕"/>
                    <a:sym typeface="맑은 고딕"/>
                  </a:defRPr>
                </a:pPr>
                <a:r>
                  <a:rPr sz="1000" b="0" i="0" u="none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맑은 고딕"/>
                    <a:ea typeface="맑은 고딕"/>
                    <a:cs typeface="맑은 고딕"/>
                    <a:sym typeface="맑은 고딕"/>
                  </a:rPr>
                  <a:t>가열온도2</a:t>
                </a:r>
                <a:endParaRPr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7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시간-가열온도2 (ex2)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ex2_15_heatTemp2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Sheet1!$B$2:$B$355</c:f>
              <c:numCache>
                <c:formatCode>General</c:formatCode>
                <c:ptCount val="354"/>
                <c:pt idx="0">
                  <c:v>315</c:v>
                </c:pt>
                <c:pt idx="1">
                  <c:v>315</c:v>
                </c:pt>
                <c:pt idx="2">
                  <c:v>316</c:v>
                </c:pt>
                <c:pt idx="3">
                  <c:v>317</c:v>
                </c:pt>
                <c:pt idx="4">
                  <c:v>317</c:v>
                </c:pt>
                <c:pt idx="5">
                  <c:v>317</c:v>
                </c:pt>
                <c:pt idx="6">
                  <c:v>318</c:v>
                </c:pt>
                <c:pt idx="7">
                  <c:v>318</c:v>
                </c:pt>
                <c:pt idx="8">
                  <c:v>318</c:v>
                </c:pt>
                <c:pt idx="9">
                  <c:v>318</c:v>
                </c:pt>
                <c:pt idx="10">
                  <c:v>319</c:v>
                </c:pt>
                <c:pt idx="11">
                  <c:v>319</c:v>
                </c:pt>
                <c:pt idx="12">
                  <c:v>319</c:v>
                </c:pt>
                <c:pt idx="13">
                  <c:v>319</c:v>
                </c:pt>
                <c:pt idx="14">
                  <c:v>320</c:v>
                </c:pt>
                <c:pt idx="15">
                  <c:v>320</c:v>
                </c:pt>
                <c:pt idx="16">
                  <c:v>320</c:v>
                </c:pt>
                <c:pt idx="17">
                  <c:v>320</c:v>
                </c:pt>
                <c:pt idx="18">
                  <c:v>320</c:v>
                </c:pt>
                <c:pt idx="19">
                  <c:v>320</c:v>
                </c:pt>
                <c:pt idx="20">
                  <c:v>321</c:v>
                </c:pt>
                <c:pt idx="21">
                  <c:v>321</c:v>
                </c:pt>
                <c:pt idx="22">
                  <c:v>321</c:v>
                </c:pt>
                <c:pt idx="23">
                  <c:v>322</c:v>
                </c:pt>
                <c:pt idx="24">
                  <c:v>323</c:v>
                </c:pt>
                <c:pt idx="25">
                  <c:v>323</c:v>
                </c:pt>
                <c:pt idx="26">
                  <c:v>323</c:v>
                </c:pt>
                <c:pt idx="27">
                  <c:v>323</c:v>
                </c:pt>
                <c:pt idx="28">
                  <c:v>323</c:v>
                </c:pt>
                <c:pt idx="29">
                  <c:v>324</c:v>
                </c:pt>
                <c:pt idx="30">
                  <c:v>324</c:v>
                </c:pt>
                <c:pt idx="31">
                  <c:v>324</c:v>
                </c:pt>
                <c:pt idx="32">
                  <c:v>324</c:v>
                </c:pt>
                <c:pt idx="33">
                  <c:v>325</c:v>
                </c:pt>
                <c:pt idx="34">
                  <c:v>325</c:v>
                </c:pt>
                <c:pt idx="35">
                  <c:v>325</c:v>
                </c:pt>
                <c:pt idx="36">
                  <c:v>325</c:v>
                </c:pt>
                <c:pt idx="37">
                  <c:v>325</c:v>
                </c:pt>
                <c:pt idx="38">
                  <c:v>326</c:v>
                </c:pt>
                <c:pt idx="39">
                  <c:v>326</c:v>
                </c:pt>
                <c:pt idx="40">
                  <c:v>326</c:v>
                </c:pt>
                <c:pt idx="41">
                  <c:v>327</c:v>
                </c:pt>
                <c:pt idx="42">
                  <c:v>328</c:v>
                </c:pt>
                <c:pt idx="43">
                  <c:v>328</c:v>
                </c:pt>
                <c:pt idx="44">
                  <c:v>327</c:v>
                </c:pt>
                <c:pt idx="45">
                  <c:v>328</c:v>
                </c:pt>
                <c:pt idx="46">
                  <c:v>328</c:v>
                </c:pt>
                <c:pt idx="47">
                  <c:v>329</c:v>
                </c:pt>
                <c:pt idx="48">
                  <c:v>329</c:v>
                </c:pt>
                <c:pt idx="49">
                  <c:v>329</c:v>
                </c:pt>
                <c:pt idx="50">
                  <c:v>330</c:v>
                </c:pt>
                <c:pt idx="51">
                  <c:v>329</c:v>
                </c:pt>
                <c:pt idx="52">
                  <c:v>330</c:v>
                </c:pt>
                <c:pt idx="53">
                  <c:v>330</c:v>
                </c:pt>
                <c:pt idx="54">
                  <c:v>330</c:v>
                </c:pt>
                <c:pt idx="55">
                  <c:v>331</c:v>
                </c:pt>
                <c:pt idx="56">
                  <c:v>331</c:v>
                </c:pt>
                <c:pt idx="57">
                  <c:v>331</c:v>
                </c:pt>
                <c:pt idx="58">
                  <c:v>331</c:v>
                </c:pt>
                <c:pt idx="59">
                  <c:v>332</c:v>
                </c:pt>
                <c:pt idx="60">
                  <c:v>332</c:v>
                </c:pt>
                <c:pt idx="61">
                  <c:v>332</c:v>
                </c:pt>
                <c:pt idx="62">
                  <c:v>332</c:v>
                </c:pt>
                <c:pt idx="63">
                  <c:v>333</c:v>
                </c:pt>
                <c:pt idx="64">
                  <c:v>333</c:v>
                </c:pt>
                <c:pt idx="65">
                  <c:v>334</c:v>
                </c:pt>
                <c:pt idx="66">
                  <c:v>334</c:v>
                </c:pt>
                <c:pt idx="67">
                  <c:v>334</c:v>
                </c:pt>
                <c:pt idx="68">
                  <c:v>334</c:v>
                </c:pt>
                <c:pt idx="69">
                  <c:v>334</c:v>
                </c:pt>
                <c:pt idx="70">
                  <c:v>334</c:v>
                </c:pt>
                <c:pt idx="71">
                  <c:v>335</c:v>
                </c:pt>
                <c:pt idx="72">
                  <c:v>335</c:v>
                </c:pt>
                <c:pt idx="73">
                  <c:v>335</c:v>
                </c:pt>
                <c:pt idx="74">
                  <c:v>336</c:v>
                </c:pt>
                <c:pt idx="75">
                  <c:v>336</c:v>
                </c:pt>
                <c:pt idx="76">
                  <c:v>337</c:v>
                </c:pt>
                <c:pt idx="77">
                  <c:v>337</c:v>
                </c:pt>
                <c:pt idx="78">
                  <c:v>337</c:v>
                </c:pt>
                <c:pt idx="79">
                  <c:v>337</c:v>
                </c:pt>
                <c:pt idx="80">
                  <c:v>338</c:v>
                </c:pt>
                <c:pt idx="81">
                  <c:v>338</c:v>
                </c:pt>
                <c:pt idx="82">
                  <c:v>338</c:v>
                </c:pt>
                <c:pt idx="83">
                  <c:v>338</c:v>
                </c:pt>
                <c:pt idx="84">
                  <c:v>339</c:v>
                </c:pt>
                <c:pt idx="85">
                  <c:v>339</c:v>
                </c:pt>
                <c:pt idx="86">
                  <c:v>340</c:v>
                </c:pt>
                <c:pt idx="87">
                  <c:v>339</c:v>
                </c:pt>
                <c:pt idx="88">
                  <c:v>340</c:v>
                </c:pt>
                <c:pt idx="89">
                  <c:v>340</c:v>
                </c:pt>
                <c:pt idx="90">
                  <c:v>341</c:v>
                </c:pt>
                <c:pt idx="91">
                  <c:v>341</c:v>
                </c:pt>
                <c:pt idx="92">
                  <c:v>341</c:v>
                </c:pt>
                <c:pt idx="93">
                  <c:v>342</c:v>
                </c:pt>
                <c:pt idx="94">
                  <c:v>342</c:v>
                </c:pt>
                <c:pt idx="95">
                  <c:v>342</c:v>
                </c:pt>
                <c:pt idx="96">
                  <c:v>343</c:v>
                </c:pt>
                <c:pt idx="97">
                  <c:v>343</c:v>
                </c:pt>
                <c:pt idx="98">
                  <c:v>343</c:v>
                </c:pt>
                <c:pt idx="99">
                  <c:v>344</c:v>
                </c:pt>
                <c:pt idx="100">
                  <c:v>344</c:v>
                </c:pt>
                <c:pt idx="101">
                  <c:v>345</c:v>
                </c:pt>
                <c:pt idx="102">
                  <c:v>345</c:v>
                </c:pt>
                <c:pt idx="103">
                  <c:v>345</c:v>
                </c:pt>
                <c:pt idx="104">
                  <c:v>346</c:v>
                </c:pt>
                <c:pt idx="105">
                  <c:v>346</c:v>
                </c:pt>
                <c:pt idx="106">
                  <c:v>347</c:v>
                </c:pt>
                <c:pt idx="107">
                  <c:v>347</c:v>
                </c:pt>
                <c:pt idx="108">
                  <c:v>347</c:v>
                </c:pt>
                <c:pt idx="109">
                  <c:v>347</c:v>
                </c:pt>
                <c:pt idx="110">
                  <c:v>348</c:v>
                </c:pt>
                <c:pt idx="111">
                  <c:v>348</c:v>
                </c:pt>
                <c:pt idx="112">
                  <c:v>349</c:v>
                </c:pt>
                <c:pt idx="113">
                  <c:v>349</c:v>
                </c:pt>
                <c:pt idx="114">
                  <c:v>349</c:v>
                </c:pt>
                <c:pt idx="115">
                  <c:v>349</c:v>
                </c:pt>
                <c:pt idx="116">
                  <c:v>349</c:v>
                </c:pt>
                <c:pt idx="117">
                  <c:v>350</c:v>
                </c:pt>
                <c:pt idx="118">
                  <c:v>350</c:v>
                </c:pt>
                <c:pt idx="119">
                  <c:v>350</c:v>
                </c:pt>
                <c:pt idx="120">
                  <c:v>351</c:v>
                </c:pt>
                <c:pt idx="121">
                  <c:v>351</c:v>
                </c:pt>
                <c:pt idx="122">
                  <c:v>352</c:v>
                </c:pt>
                <c:pt idx="123">
                  <c:v>352</c:v>
                </c:pt>
                <c:pt idx="124">
                  <c:v>353</c:v>
                </c:pt>
                <c:pt idx="125">
                  <c:v>353</c:v>
                </c:pt>
                <c:pt idx="126">
                  <c:v>354</c:v>
                </c:pt>
                <c:pt idx="127">
                  <c:v>354</c:v>
                </c:pt>
                <c:pt idx="128">
                  <c:v>354</c:v>
                </c:pt>
                <c:pt idx="129">
                  <c:v>354</c:v>
                </c:pt>
                <c:pt idx="130">
                  <c:v>355</c:v>
                </c:pt>
                <c:pt idx="131">
                  <c:v>355</c:v>
                </c:pt>
                <c:pt idx="132">
                  <c:v>355</c:v>
                </c:pt>
                <c:pt idx="133">
                  <c:v>355</c:v>
                </c:pt>
                <c:pt idx="134">
                  <c:v>355</c:v>
                </c:pt>
                <c:pt idx="135">
                  <c:v>356</c:v>
                </c:pt>
                <c:pt idx="136">
                  <c:v>356</c:v>
                </c:pt>
                <c:pt idx="137">
                  <c:v>357</c:v>
                </c:pt>
                <c:pt idx="138">
                  <c:v>357</c:v>
                </c:pt>
                <c:pt idx="139">
                  <c:v>357</c:v>
                </c:pt>
                <c:pt idx="140">
                  <c:v>358</c:v>
                </c:pt>
                <c:pt idx="141">
                  <c:v>358</c:v>
                </c:pt>
                <c:pt idx="142">
                  <c:v>359</c:v>
                </c:pt>
                <c:pt idx="143">
                  <c:v>359</c:v>
                </c:pt>
                <c:pt idx="144">
                  <c:v>360</c:v>
                </c:pt>
                <c:pt idx="145">
                  <c:v>360</c:v>
                </c:pt>
                <c:pt idx="146">
                  <c:v>360</c:v>
                </c:pt>
                <c:pt idx="147">
                  <c:v>360</c:v>
                </c:pt>
                <c:pt idx="148">
                  <c:v>360</c:v>
                </c:pt>
                <c:pt idx="149">
                  <c:v>361</c:v>
                </c:pt>
                <c:pt idx="150">
                  <c:v>361</c:v>
                </c:pt>
                <c:pt idx="151">
                  <c:v>362</c:v>
                </c:pt>
                <c:pt idx="152">
                  <c:v>362</c:v>
                </c:pt>
                <c:pt idx="153">
                  <c:v>363</c:v>
                </c:pt>
                <c:pt idx="154">
                  <c:v>362</c:v>
                </c:pt>
                <c:pt idx="155">
                  <c:v>363</c:v>
                </c:pt>
                <c:pt idx="156">
                  <c:v>363</c:v>
                </c:pt>
                <c:pt idx="157">
                  <c:v>363</c:v>
                </c:pt>
                <c:pt idx="158">
                  <c:v>364</c:v>
                </c:pt>
                <c:pt idx="159">
                  <c:v>364</c:v>
                </c:pt>
                <c:pt idx="160">
                  <c:v>364</c:v>
                </c:pt>
                <c:pt idx="161">
                  <c:v>364</c:v>
                </c:pt>
                <c:pt idx="162">
                  <c:v>365</c:v>
                </c:pt>
                <c:pt idx="163">
                  <c:v>365</c:v>
                </c:pt>
                <c:pt idx="164">
                  <c:v>365</c:v>
                </c:pt>
                <c:pt idx="165">
                  <c:v>366</c:v>
                </c:pt>
                <c:pt idx="166">
                  <c:v>366</c:v>
                </c:pt>
                <c:pt idx="167">
                  <c:v>366</c:v>
                </c:pt>
                <c:pt idx="168">
                  <c:v>367</c:v>
                </c:pt>
                <c:pt idx="169">
                  <c:v>367</c:v>
                </c:pt>
                <c:pt idx="170">
                  <c:v>367</c:v>
                </c:pt>
                <c:pt idx="171">
                  <c:v>368</c:v>
                </c:pt>
                <c:pt idx="172">
                  <c:v>368</c:v>
                </c:pt>
                <c:pt idx="173">
                  <c:v>369</c:v>
                </c:pt>
                <c:pt idx="174">
                  <c:v>369</c:v>
                </c:pt>
                <c:pt idx="175">
                  <c:v>370</c:v>
                </c:pt>
                <c:pt idx="176">
                  <c:v>370</c:v>
                </c:pt>
                <c:pt idx="177">
                  <c:v>370</c:v>
                </c:pt>
                <c:pt idx="178">
                  <c:v>370</c:v>
                </c:pt>
                <c:pt idx="179">
                  <c:v>370</c:v>
                </c:pt>
                <c:pt idx="180">
                  <c:v>371</c:v>
                </c:pt>
                <c:pt idx="181">
                  <c:v>371</c:v>
                </c:pt>
                <c:pt idx="182">
                  <c:v>372</c:v>
                </c:pt>
                <c:pt idx="183">
                  <c:v>372</c:v>
                </c:pt>
                <c:pt idx="184">
                  <c:v>372</c:v>
                </c:pt>
                <c:pt idx="185">
                  <c:v>372</c:v>
                </c:pt>
                <c:pt idx="186">
                  <c:v>373</c:v>
                </c:pt>
                <c:pt idx="187">
                  <c:v>372</c:v>
                </c:pt>
                <c:pt idx="188">
                  <c:v>373</c:v>
                </c:pt>
                <c:pt idx="189">
                  <c:v>373</c:v>
                </c:pt>
                <c:pt idx="190">
                  <c:v>373</c:v>
                </c:pt>
                <c:pt idx="191">
                  <c:v>374</c:v>
                </c:pt>
                <c:pt idx="192">
                  <c:v>374</c:v>
                </c:pt>
                <c:pt idx="193">
                  <c:v>374</c:v>
                </c:pt>
                <c:pt idx="194">
                  <c:v>374</c:v>
                </c:pt>
                <c:pt idx="195">
                  <c:v>374</c:v>
                </c:pt>
                <c:pt idx="196">
                  <c:v>375</c:v>
                </c:pt>
                <c:pt idx="197">
                  <c:v>375</c:v>
                </c:pt>
                <c:pt idx="198">
                  <c:v>375</c:v>
                </c:pt>
                <c:pt idx="199">
                  <c:v>375</c:v>
                </c:pt>
                <c:pt idx="200">
                  <c:v>376</c:v>
                </c:pt>
                <c:pt idx="201">
                  <c:v>376</c:v>
                </c:pt>
                <c:pt idx="202">
                  <c:v>376</c:v>
                </c:pt>
                <c:pt idx="203">
                  <c:v>376</c:v>
                </c:pt>
                <c:pt idx="204">
                  <c:v>377</c:v>
                </c:pt>
                <c:pt idx="205">
                  <c:v>377</c:v>
                </c:pt>
                <c:pt idx="206">
                  <c:v>377</c:v>
                </c:pt>
                <c:pt idx="207">
                  <c:v>377</c:v>
                </c:pt>
                <c:pt idx="208">
                  <c:v>377</c:v>
                </c:pt>
                <c:pt idx="209">
                  <c:v>378</c:v>
                </c:pt>
                <c:pt idx="210">
                  <c:v>378</c:v>
                </c:pt>
                <c:pt idx="211">
                  <c:v>378</c:v>
                </c:pt>
                <c:pt idx="212">
                  <c:v>379</c:v>
                </c:pt>
                <c:pt idx="213">
                  <c:v>379</c:v>
                </c:pt>
                <c:pt idx="214">
                  <c:v>379</c:v>
                </c:pt>
                <c:pt idx="215">
                  <c:v>380</c:v>
                </c:pt>
                <c:pt idx="216">
                  <c:v>379</c:v>
                </c:pt>
                <c:pt idx="217">
                  <c:v>380</c:v>
                </c:pt>
                <c:pt idx="218">
                  <c:v>380</c:v>
                </c:pt>
                <c:pt idx="219">
                  <c:v>380</c:v>
                </c:pt>
                <c:pt idx="220">
                  <c:v>381</c:v>
                </c:pt>
                <c:pt idx="221">
                  <c:v>381</c:v>
                </c:pt>
                <c:pt idx="222">
                  <c:v>385</c:v>
                </c:pt>
                <c:pt idx="223">
                  <c:v>386</c:v>
                </c:pt>
                <c:pt idx="224">
                  <c:v>387</c:v>
                </c:pt>
                <c:pt idx="225">
                  <c:v>387</c:v>
                </c:pt>
                <c:pt idx="226">
                  <c:v>387</c:v>
                </c:pt>
                <c:pt idx="227">
                  <c:v>388</c:v>
                </c:pt>
                <c:pt idx="228">
                  <c:v>387</c:v>
                </c:pt>
                <c:pt idx="229">
                  <c:v>388</c:v>
                </c:pt>
                <c:pt idx="230">
                  <c:v>388</c:v>
                </c:pt>
                <c:pt idx="231">
                  <c:v>389</c:v>
                </c:pt>
                <c:pt idx="232">
                  <c:v>389</c:v>
                </c:pt>
                <c:pt idx="233">
                  <c:v>389</c:v>
                </c:pt>
                <c:pt idx="234">
                  <c:v>389</c:v>
                </c:pt>
                <c:pt idx="235">
                  <c:v>389</c:v>
                </c:pt>
                <c:pt idx="236">
                  <c:v>390</c:v>
                </c:pt>
                <c:pt idx="237">
                  <c:v>390</c:v>
                </c:pt>
                <c:pt idx="238">
                  <c:v>390</c:v>
                </c:pt>
                <c:pt idx="239">
                  <c:v>391</c:v>
                </c:pt>
                <c:pt idx="240">
                  <c:v>391</c:v>
                </c:pt>
                <c:pt idx="241">
                  <c:v>391</c:v>
                </c:pt>
                <c:pt idx="242">
                  <c:v>392</c:v>
                </c:pt>
                <c:pt idx="243">
                  <c:v>392</c:v>
                </c:pt>
                <c:pt idx="244">
                  <c:v>392</c:v>
                </c:pt>
                <c:pt idx="245">
                  <c:v>393</c:v>
                </c:pt>
                <c:pt idx="246">
                  <c:v>393</c:v>
                </c:pt>
                <c:pt idx="247">
                  <c:v>393</c:v>
                </c:pt>
                <c:pt idx="248">
                  <c:v>393</c:v>
                </c:pt>
                <c:pt idx="249">
                  <c:v>394</c:v>
                </c:pt>
                <c:pt idx="250">
                  <c:v>394</c:v>
                </c:pt>
                <c:pt idx="251">
                  <c:v>394</c:v>
                </c:pt>
                <c:pt idx="252">
                  <c:v>394</c:v>
                </c:pt>
                <c:pt idx="253">
                  <c:v>395</c:v>
                </c:pt>
                <c:pt idx="254">
                  <c:v>395</c:v>
                </c:pt>
                <c:pt idx="255">
                  <c:v>395</c:v>
                </c:pt>
                <c:pt idx="256">
                  <c:v>395</c:v>
                </c:pt>
                <c:pt idx="257">
                  <c:v>395</c:v>
                </c:pt>
                <c:pt idx="258">
                  <c:v>396</c:v>
                </c:pt>
                <c:pt idx="259">
                  <c:v>395</c:v>
                </c:pt>
                <c:pt idx="260">
                  <c:v>396</c:v>
                </c:pt>
                <c:pt idx="261">
                  <c:v>396</c:v>
                </c:pt>
                <c:pt idx="262">
                  <c:v>397</c:v>
                </c:pt>
                <c:pt idx="263">
                  <c:v>397</c:v>
                </c:pt>
                <c:pt idx="264">
                  <c:v>397</c:v>
                </c:pt>
                <c:pt idx="265">
                  <c:v>398</c:v>
                </c:pt>
                <c:pt idx="266">
                  <c:v>398</c:v>
                </c:pt>
                <c:pt idx="267">
                  <c:v>398</c:v>
                </c:pt>
                <c:pt idx="268">
                  <c:v>398</c:v>
                </c:pt>
                <c:pt idx="269">
                  <c:v>398</c:v>
                </c:pt>
                <c:pt idx="270">
                  <c:v>399</c:v>
                </c:pt>
                <c:pt idx="271">
                  <c:v>399</c:v>
                </c:pt>
                <c:pt idx="272">
                  <c:v>399</c:v>
                </c:pt>
                <c:pt idx="273">
                  <c:v>400</c:v>
                </c:pt>
                <c:pt idx="274">
                  <c:v>400</c:v>
                </c:pt>
                <c:pt idx="275">
                  <c:v>400</c:v>
                </c:pt>
                <c:pt idx="276">
                  <c:v>400</c:v>
                </c:pt>
                <c:pt idx="277">
                  <c:v>401</c:v>
                </c:pt>
                <c:pt idx="278">
                  <c:v>401</c:v>
                </c:pt>
                <c:pt idx="279">
                  <c:v>402</c:v>
                </c:pt>
                <c:pt idx="280">
                  <c:v>402</c:v>
                </c:pt>
                <c:pt idx="281">
                  <c:v>402</c:v>
                </c:pt>
                <c:pt idx="282">
                  <c:v>402</c:v>
                </c:pt>
                <c:pt idx="283">
                  <c:v>402</c:v>
                </c:pt>
                <c:pt idx="284">
                  <c:v>403</c:v>
                </c:pt>
                <c:pt idx="285">
                  <c:v>403</c:v>
                </c:pt>
                <c:pt idx="286">
                  <c:v>403</c:v>
                </c:pt>
                <c:pt idx="287">
                  <c:v>404</c:v>
                </c:pt>
                <c:pt idx="288">
                  <c:v>404</c:v>
                </c:pt>
                <c:pt idx="289">
                  <c:v>404</c:v>
                </c:pt>
                <c:pt idx="290">
                  <c:v>404</c:v>
                </c:pt>
                <c:pt idx="291">
                  <c:v>405</c:v>
                </c:pt>
                <c:pt idx="292">
                  <c:v>405</c:v>
                </c:pt>
                <c:pt idx="293">
                  <c:v>405</c:v>
                </c:pt>
                <c:pt idx="294">
                  <c:v>406</c:v>
                </c:pt>
                <c:pt idx="295">
                  <c:v>406</c:v>
                </c:pt>
                <c:pt idx="296">
                  <c:v>406</c:v>
                </c:pt>
                <c:pt idx="297">
                  <c:v>406</c:v>
                </c:pt>
                <c:pt idx="298">
                  <c:v>407</c:v>
                </c:pt>
                <c:pt idx="299">
                  <c:v>407</c:v>
                </c:pt>
                <c:pt idx="300">
                  <c:v>407</c:v>
                </c:pt>
                <c:pt idx="301">
                  <c:v>407</c:v>
                </c:pt>
                <c:pt idx="302">
                  <c:v>408</c:v>
                </c:pt>
                <c:pt idx="303">
                  <c:v>408</c:v>
                </c:pt>
                <c:pt idx="304">
                  <c:v>409</c:v>
                </c:pt>
                <c:pt idx="305">
                  <c:v>409</c:v>
                </c:pt>
                <c:pt idx="306">
                  <c:v>409</c:v>
                </c:pt>
                <c:pt idx="307">
                  <c:v>410</c:v>
                </c:pt>
                <c:pt idx="308">
                  <c:v>410</c:v>
                </c:pt>
                <c:pt idx="309">
                  <c:v>411</c:v>
                </c:pt>
                <c:pt idx="310">
                  <c:v>410</c:v>
                </c:pt>
                <c:pt idx="311">
                  <c:v>411</c:v>
                </c:pt>
                <c:pt idx="312">
                  <c:v>411</c:v>
                </c:pt>
                <c:pt idx="313">
                  <c:v>412</c:v>
                </c:pt>
                <c:pt idx="314">
                  <c:v>412</c:v>
                </c:pt>
                <c:pt idx="315">
                  <c:v>412</c:v>
                </c:pt>
                <c:pt idx="316">
                  <c:v>412</c:v>
                </c:pt>
                <c:pt idx="317">
                  <c:v>413</c:v>
                </c:pt>
                <c:pt idx="318">
                  <c:v>413</c:v>
                </c:pt>
                <c:pt idx="319">
                  <c:v>413</c:v>
                </c:pt>
                <c:pt idx="320">
                  <c:v>413</c:v>
                </c:pt>
                <c:pt idx="321">
                  <c:v>412</c:v>
                </c:pt>
                <c:pt idx="322">
                  <c:v>411</c:v>
                </c:pt>
                <c:pt idx="323">
                  <c:v>412</c:v>
                </c:pt>
                <c:pt idx="324">
                  <c:v>412</c:v>
                </c:pt>
                <c:pt idx="325">
                  <c:v>411</c:v>
                </c:pt>
                <c:pt idx="326">
                  <c:v>411</c:v>
                </c:pt>
                <c:pt idx="327">
                  <c:v>411</c:v>
                </c:pt>
                <c:pt idx="328">
                  <c:v>411</c:v>
                </c:pt>
                <c:pt idx="329">
                  <c:v>411</c:v>
                </c:pt>
                <c:pt idx="330">
                  <c:v>410</c:v>
                </c:pt>
                <c:pt idx="331">
                  <c:v>410</c:v>
                </c:pt>
                <c:pt idx="332">
                  <c:v>410</c:v>
                </c:pt>
                <c:pt idx="333">
                  <c:v>410</c:v>
                </c:pt>
                <c:pt idx="334">
                  <c:v>410</c:v>
                </c:pt>
                <c:pt idx="335">
                  <c:v>409</c:v>
                </c:pt>
                <c:pt idx="336">
                  <c:v>409</c:v>
                </c:pt>
                <c:pt idx="337">
                  <c:v>409</c:v>
                </c:pt>
                <c:pt idx="338">
                  <c:v>409</c:v>
                </c:pt>
                <c:pt idx="339">
                  <c:v>408</c:v>
                </c:pt>
                <c:pt idx="340">
                  <c:v>408</c:v>
                </c:pt>
                <c:pt idx="341">
                  <c:v>408</c:v>
                </c:pt>
                <c:pt idx="342">
                  <c:v>408</c:v>
                </c:pt>
                <c:pt idx="343">
                  <c:v>408</c:v>
                </c:pt>
                <c:pt idx="344">
                  <c:v>408</c:v>
                </c:pt>
                <c:pt idx="345">
                  <c:v>407</c:v>
                </c:pt>
                <c:pt idx="346">
                  <c:v>407</c:v>
                </c:pt>
                <c:pt idx="347">
                  <c:v>407</c:v>
                </c:pt>
                <c:pt idx="348">
                  <c:v>407</c:v>
                </c:pt>
                <c:pt idx="349">
                  <c:v>410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ex2_20_heatTemp2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Sheet1!$C$2:$C$355</c:f>
              <c:numCache>
                <c:formatCode>General</c:formatCode>
                <c:ptCount val="354"/>
                <c:pt idx="0">
                  <c:v>307</c:v>
                </c:pt>
                <c:pt idx="1">
                  <c:v>307</c:v>
                </c:pt>
                <c:pt idx="2">
                  <c:v>308</c:v>
                </c:pt>
                <c:pt idx="3">
                  <c:v>309</c:v>
                </c:pt>
                <c:pt idx="4">
                  <c:v>309</c:v>
                </c:pt>
                <c:pt idx="5">
                  <c:v>310</c:v>
                </c:pt>
                <c:pt idx="6">
                  <c:v>310</c:v>
                </c:pt>
                <c:pt idx="7">
                  <c:v>311</c:v>
                </c:pt>
                <c:pt idx="8">
                  <c:v>311</c:v>
                </c:pt>
                <c:pt idx="9">
                  <c:v>311</c:v>
                </c:pt>
                <c:pt idx="10">
                  <c:v>311</c:v>
                </c:pt>
                <c:pt idx="11">
                  <c:v>311</c:v>
                </c:pt>
                <c:pt idx="12">
                  <c:v>312</c:v>
                </c:pt>
                <c:pt idx="13">
                  <c:v>312</c:v>
                </c:pt>
                <c:pt idx="14">
                  <c:v>313</c:v>
                </c:pt>
                <c:pt idx="15">
                  <c:v>313</c:v>
                </c:pt>
                <c:pt idx="16">
                  <c:v>314</c:v>
                </c:pt>
                <c:pt idx="17">
                  <c:v>313</c:v>
                </c:pt>
                <c:pt idx="18">
                  <c:v>314</c:v>
                </c:pt>
                <c:pt idx="19">
                  <c:v>314</c:v>
                </c:pt>
                <c:pt idx="20">
                  <c:v>314</c:v>
                </c:pt>
                <c:pt idx="21">
                  <c:v>314</c:v>
                </c:pt>
                <c:pt idx="22">
                  <c:v>315</c:v>
                </c:pt>
                <c:pt idx="23">
                  <c:v>316</c:v>
                </c:pt>
                <c:pt idx="24">
                  <c:v>316</c:v>
                </c:pt>
                <c:pt idx="25">
                  <c:v>316</c:v>
                </c:pt>
                <c:pt idx="26">
                  <c:v>317</c:v>
                </c:pt>
                <c:pt idx="27">
                  <c:v>317</c:v>
                </c:pt>
                <c:pt idx="28">
                  <c:v>317</c:v>
                </c:pt>
                <c:pt idx="29">
                  <c:v>318</c:v>
                </c:pt>
                <c:pt idx="30">
                  <c:v>318</c:v>
                </c:pt>
                <c:pt idx="31">
                  <c:v>318</c:v>
                </c:pt>
                <c:pt idx="32">
                  <c:v>318</c:v>
                </c:pt>
                <c:pt idx="33">
                  <c:v>318</c:v>
                </c:pt>
                <c:pt idx="34">
                  <c:v>319</c:v>
                </c:pt>
                <c:pt idx="35">
                  <c:v>319</c:v>
                </c:pt>
                <c:pt idx="36">
                  <c:v>320</c:v>
                </c:pt>
                <c:pt idx="37">
                  <c:v>319</c:v>
                </c:pt>
                <c:pt idx="38">
                  <c:v>320</c:v>
                </c:pt>
                <c:pt idx="39">
                  <c:v>320</c:v>
                </c:pt>
                <c:pt idx="40">
                  <c:v>320</c:v>
                </c:pt>
                <c:pt idx="41">
                  <c:v>320</c:v>
                </c:pt>
                <c:pt idx="42">
                  <c:v>321</c:v>
                </c:pt>
                <c:pt idx="43">
                  <c:v>321</c:v>
                </c:pt>
                <c:pt idx="44">
                  <c:v>321</c:v>
                </c:pt>
                <c:pt idx="45">
                  <c:v>322</c:v>
                </c:pt>
                <c:pt idx="46">
                  <c:v>322</c:v>
                </c:pt>
                <c:pt idx="47">
                  <c:v>322</c:v>
                </c:pt>
                <c:pt idx="48">
                  <c:v>323</c:v>
                </c:pt>
                <c:pt idx="49">
                  <c:v>323</c:v>
                </c:pt>
                <c:pt idx="50">
                  <c:v>323</c:v>
                </c:pt>
                <c:pt idx="51">
                  <c:v>323</c:v>
                </c:pt>
                <c:pt idx="52">
                  <c:v>324</c:v>
                </c:pt>
                <c:pt idx="53">
                  <c:v>324</c:v>
                </c:pt>
                <c:pt idx="54">
                  <c:v>324</c:v>
                </c:pt>
                <c:pt idx="55">
                  <c:v>324</c:v>
                </c:pt>
                <c:pt idx="56">
                  <c:v>324</c:v>
                </c:pt>
                <c:pt idx="57">
                  <c:v>324</c:v>
                </c:pt>
                <c:pt idx="58">
                  <c:v>325</c:v>
                </c:pt>
                <c:pt idx="59">
                  <c:v>325</c:v>
                </c:pt>
                <c:pt idx="60">
                  <c:v>326</c:v>
                </c:pt>
                <c:pt idx="61">
                  <c:v>326</c:v>
                </c:pt>
                <c:pt idx="62">
                  <c:v>326</c:v>
                </c:pt>
                <c:pt idx="63">
                  <c:v>327</c:v>
                </c:pt>
                <c:pt idx="64">
                  <c:v>327</c:v>
                </c:pt>
                <c:pt idx="65">
                  <c:v>327</c:v>
                </c:pt>
                <c:pt idx="66">
                  <c:v>327</c:v>
                </c:pt>
                <c:pt idx="67">
                  <c:v>327</c:v>
                </c:pt>
                <c:pt idx="68">
                  <c:v>328</c:v>
                </c:pt>
                <c:pt idx="69">
                  <c:v>328</c:v>
                </c:pt>
                <c:pt idx="70">
                  <c:v>328</c:v>
                </c:pt>
                <c:pt idx="71">
                  <c:v>329</c:v>
                </c:pt>
                <c:pt idx="72">
                  <c:v>329</c:v>
                </c:pt>
                <c:pt idx="73">
                  <c:v>329</c:v>
                </c:pt>
                <c:pt idx="74">
                  <c:v>329</c:v>
                </c:pt>
                <c:pt idx="75">
                  <c:v>330</c:v>
                </c:pt>
                <c:pt idx="76">
                  <c:v>330</c:v>
                </c:pt>
                <c:pt idx="77">
                  <c:v>330</c:v>
                </c:pt>
                <c:pt idx="78">
                  <c:v>331</c:v>
                </c:pt>
                <c:pt idx="79">
                  <c:v>331</c:v>
                </c:pt>
                <c:pt idx="80">
                  <c:v>331</c:v>
                </c:pt>
                <c:pt idx="81">
                  <c:v>331</c:v>
                </c:pt>
                <c:pt idx="82">
                  <c:v>332</c:v>
                </c:pt>
                <c:pt idx="83">
                  <c:v>332</c:v>
                </c:pt>
                <c:pt idx="84">
                  <c:v>332</c:v>
                </c:pt>
                <c:pt idx="85">
                  <c:v>333</c:v>
                </c:pt>
                <c:pt idx="86">
                  <c:v>333</c:v>
                </c:pt>
                <c:pt idx="87">
                  <c:v>333</c:v>
                </c:pt>
                <c:pt idx="88">
                  <c:v>334</c:v>
                </c:pt>
                <c:pt idx="89">
                  <c:v>334</c:v>
                </c:pt>
                <c:pt idx="90">
                  <c:v>334</c:v>
                </c:pt>
                <c:pt idx="91">
                  <c:v>334</c:v>
                </c:pt>
                <c:pt idx="92">
                  <c:v>334</c:v>
                </c:pt>
                <c:pt idx="93">
                  <c:v>335</c:v>
                </c:pt>
                <c:pt idx="94">
                  <c:v>335</c:v>
                </c:pt>
                <c:pt idx="95">
                  <c:v>336</c:v>
                </c:pt>
                <c:pt idx="96">
                  <c:v>336</c:v>
                </c:pt>
                <c:pt idx="97">
                  <c:v>337</c:v>
                </c:pt>
                <c:pt idx="98">
                  <c:v>337</c:v>
                </c:pt>
                <c:pt idx="99">
                  <c:v>337</c:v>
                </c:pt>
                <c:pt idx="100">
                  <c:v>337</c:v>
                </c:pt>
                <c:pt idx="101">
                  <c:v>337</c:v>
                </c:pt>
                <c:pt idx="102">
                  <c:v>338</c:v>
                </c:pt>
                <c:pt idx="103">
                  <c:v>338</c:v>
                </c:pt>
                <c:pt idx="104">
                  <c:v>339</c:v>
                </c:pt>
                <c:pt idx="105">
                  <c:v>339</c:v>
                </c:pt>
                <c:pt idx="106">
                  <c:v>339</c:v>
                </c:pt>
                <c:pt idx="107">
                  <c:v>339</c:v>
                </c:pt>
                <c:pt idx="108">
                  <c:v>340</c:v>
                </c:pt>
                <c:pt idx="109">
                  <c:v>340</c:v>
                </c:pt>
                <c:pt idx="110">
                  <c:v>340</c:v>
                </c:pt>
                <c:pt idx="111">
                  <c:v>341</c:v>
                </c:pt>
                <c:pt idx="112">
                  <c:v>342</c:v>
                </c:pt>
                <c:pt idx="113">
                  <c:v>342</c:v>
                </c:pt>
                <c:pt idx="114">
                  <c:v>342</c:v>
                </c:pt>
                <c:pt idx="115">
                  <c:v>343</c:v>
                </c:pt>
                <c:pt idx="116">
                  <c:v>343</c:v>
                </c:pt>
                <c:pt idx="117">
                  <c:v>343</c:v>
                </c:pt>
                <c:pt idx="118">
                  <c:v>344</c:v>
                </c:pt>
                <c:pt idx="119">
                  <c:v>344</c:v>
                </c:pt>
                <c:pt idx="120">
                  <c:v>345</c:v>
                </c:pt>
                <c:pt idx="121">
                  <c:v>345</c:v>
                </c:pt>
                <c:pt idx="122">
                  <c:v>346</c:v>
                </c:pt>
                <c:pt idx="123">
                  <c:v>346</c:v>
                </c:pt>
                <c:pt idx="124">
                  <c:v>346</c:v>
                </c:pt>
                <c:pt idx="125">
                  <c:v>346</c:v>
                </c:pt>
                <c:pt idx="126">
                  <c:v>346</c:v>
                </c:pt>
                <c:pt idx="127">
                  <c:v>347</c:v>
                </c:pt>
                <c:pt idx="128">
                  <c:v>347</c:v>
                </c:pt>
                <c:pt idx="129">
                  <c:v>348</c:v>
                </c:pt>
                <c:pt idx="130">
                  <c:v>348</c:v>
                </c:pt>
                <c:pt idx="131">
                  <c:v>349</c:v>
                </c:pt>
                <c:pt idx="132">
                  <c:v>349</c:v>
                </c:pt>
                <c:pt idx="133">
                  <c:v>349</c:v>
                </c:pt>
                <c:pt idx="134">
                  <c:v>349</c:v>
                </c:pt>
                <c:pt idx="135">
                  <c:v>350</c:v>
                </c:pt>
                <c:pt idx="136">
                  <c:v>350</c:v>
                </c:pt>
                <c:pt idx="137">
                  <c:v>351</c:v>
                </c:pt>
                <c:pt idx="138">
                  <c:v>351</c:v>
                </c:pt>
                <c:pt idx="139">
                  <c:v>351</c:v>
                </c:pt>
                <c:pt idx="140">
                  <c:v>352</c:v>
                </c:pt>
                <c:pt idx="141">
                  <c:v>352</c:v>
                </c:pt>
                <c:pt idx="142">
                  <c:v>353</c:v>
                </c:pt>
                <c:pt idx="143">
                  <c:v>353</c:v>
                </c:pt>
                <c:pt idx="144">
                  <c:v>353</c:v>
                </c:pt>
                <c:pt idx="145">
                  <c:v>354</c:v>
                </c:pt>
                <c:pt idx="146">
                  <c:v>353</c:v>
                </c:pt>
                <c:pt idx="147">
                  <c:v>354</c:v>
                </c:pt>
                <c:pt idx="148">
                  <c:v>355</c:v>
                </c:pt>
                <c:pt idx="149">
                  <c:v>355</c:v>
                </c:pt>
                <c:pt idx="150">
                  <c:v>355</c:v>
                </c:pt>
                <c:pt idx="151">
                  <c:v>355</c:v>
                </c:pt>
                <c:pt idx="152">
                  <c:v>356</c:v>
                </c:pt>
                <c:pt idx="153">
                  <c:v>356</c:v>
                </c:pt>
                <c:pt idx="154">
                  <c:v>356</c:v>
                </c:pt>
                <c:pt idx="155">
                  <c:v>357</c:v>
                </c:pt>
                <c:pt idx="156">
                  <c:v>357</c:v>
                </c:pt>
                <c:pt idx="157">
                  <c:v>358</c:v>
                </c:pt>
                <c:pt idx="158">
                  <c:v>358</c:v>
                </c:pt>
                <c:pt idx="159">
                  <c:v>358</c:v>
                </c:pt>
                <c:pt idx="160">
                  <c:v>360</c:v>
                </c:pt>
                <c:pt idx="161">
                  <c:v>360</c:v>
                </c:pt>
                <c:pt idx="162">
                  <c:v>360</c:v>
                </c:pt>
                <c:pt idx="163">
                  <c:v>359</c:v>
                </c:pt>
                <c:pt idx="164">
                  <c:v>360</c:v>
                </c:pt>
                <c:pt idx="165">
                  <c:v>360</c:v>
                </c:pt>
                <c:pt idx="166">
                  <c:v>361</c:v>
                </c:pt>
                <c:pt idx="167">
                  <c:v>361</c:v>
                </c:pt>
                <c:pt idx="168">
                  <c:v>361</c:v>
                </c:pt>
                <c:pt idx="169">
                  <c:v>362</c:v>
                </c:pt>
                <c:pt idx="170">
                  <c:v>362</c:v>
                </c:pt>
                <c:pt idx="171">
                  <c:v>362</c:v>
                </c:pt>
                <c:pt idx="172">
                  <c:v>363</c:v>
                </c:pt>
                <c:pt idx="173">
                  <c:v>363</c:v>
                </c:pt>
                <c:pt idx="174">
                  <c:v>363</c:v>
                </c:pt>
                <c:pt idx="175">
                  <c:v>363</c:v>
                </c:pt>
                <c:pt idx="176">
                  <c:v>364</c:v>
                </c:pt>
                <c:pt idx="177">
                  <c:v>365</c:v>
                </c:pt>
                <c:pt idx="178">
                  <c:v>365</c:v>
                </c:pt>
                <c:pt idx="179">
                  <c:v>365</c:v>
                </c:pt>
                <c:pt idx="180">
                  <c:v>366</c:v>
                </c:pt>
                <c:pt idx="181">
                  <c:v>366</c:v>
                </c:pt>
                <c:pt idx="182">
                  <c:v>367</c:v>
                </c:pt>
                <c:pt idx="183">
                  <c:v>367</c:v>
                </c:pt>
                <c:pt idx="184">
                  <c:v>367</c:v>
                </c:pt>
                <c:pt idx="185">
                  <c:v>368</c:v>
                </c:pt>
                <c:pt idx="186">
                  <c:v>368</c:v>
                </c:pt>
                <c:pt idx="187">
                  <c:v>369</c:v>
                </c:pt>
                <c:pt idx="188">
                  <c:v>370</c:v>
                </c:pt>
                <c:pt idx="189">
                  <c:v>370</c:v>
                </c:pt>
                <c:pt idx="190">
                  <c:v>370</c:v>
                </c:pt>
                <c:pt idx="191">
                  <c:v>371</c:v>
                </c:pt>
                <c:pt idx="192">
                  <c:v>371</c:v>
                </c:pt>
                <c:pt idx="193">
                  <c:v>372</c:v>
                </c:pt>
                <c:pt idx="194">
                  <c:v>372</c:v>
                </c:pt>
                <c:pt idx="195">
                  <c:v>372</c:v>
                </c:pt>
                <c:pt idx="196">
                  <c:v>372</c:v>
                </c:pt>
                <c:pt idx="197">
                  <c:v>372</c:v>
                </c:pt>
                <c:pt idx="198">
                  <c:v>373</c:v>
                </c:pt>
                <c:pt idx="199">
                  <c:v>373</c:v>
                </c:pt>
                <c:pt idx="200">
                  <c:v>374</c:v>
                </c:pt>
                <c:pt idx="201">
                  <c:v>374</c:v>
                </c:pt>
                <c:pt idx="202">
                  <c:v>373</c:v>
                </c:pt>
                <c:pt idx="203">
                  <c:v>375</c:v>
                </c:pt>
                <c:pt idx="204">
                  <c:v>374</c:v>
                </c:pt>
                <c:pt idx="205">
                  <c:v>375</c:v>
                </c:pt>
                <c:pt idx="206">
                  <c:v>375</c:v>
                </c:pt>
                <c:pt idx="207">
                  <c:v>375</c:v>
                </c:pt>
                <c:pt idx="208">
                  <c:v>376</c:v>
                </c:pt>
                <c:pt idx="209">
                  <c:v>376</c:v>
                </c:pt>
                <c:pt idx="210">
                  <c:v>376</c:v>
                </c:pt>
                <c:pt idx="211">
                  <c:v>376</c:v>
                </c:pt>
                <c:pt idx="212">
                  <c:v>377</c:v>
                </c:pt>
                <c:pt idx="213">
                  <c:v>377</c:v>
                </c:pt>
                <c:pt idx="214">
                  <c:v>377</c:v>
                </c:pt>
                <c:pt idx="215">
                  <c:v>377</c:v>
                </c:pt>
                <c:pt idx="216">
                  <c:v>378</c:v>
                </c:pt>
                <c:pt idx="217">
                  <c:v>378</c:v>
                </c:pt>
                <c:pt idx="218">
                  <c:v>378</c:v>
                </c:pt>
                <c:pt idx="219">
                  <c:v>379</c:v>
                </c:pt>
                <c:pt idx="220">
                  <c:v>379</c:v>
                </c:pt>
                <c:pt idx="221">
                  <c:v>379</c:v>
                </c:pt>
                <c:pt idx="222">
                  <c:v>380</c:v>
                </c:pt>
                <c:pt idx="223">
                  <c:v>380</c:v>
                </c:pt>
                <c:pt idx="224">
                  <c:v>380</c:v>
                </c:pt>
                <c:pt idx="225">
                  <c:v>381</c:v>
                </c:pt>
                <c:pt idx="226">
                  <c:v>382</c:v>
                </c:pt>
                <c:pt idx="227">
                  <c:v>385</c:v>
                </c:pt>
                <c:pt idx="228">
                  <c:v>385</c:v>
                </c:pt>
                <c:pt idx="229">
                  <c:v>387</c:v>
                </c:pt>
                <c:pt idx="230">
                  <c:v>387</c:v>
                </c:pt>
                <c:pt idx="231">
                  <c:v>387</c:v>
                </c:pt>
                <c:pt idx="232">
                  <c:v>388</c:v>
                </c:pt>
                <c:pt idx="233">
                  <c:v>388</c:v>
                </c:pt>
                <c:pt idx="234">
                  <c:v>388</c:v>
                </c:pt>
                <c:pt idx="235">
                  <c:v>389</c:v>
                </c:pt>
                <c:pt idx="236">
                  <c:v>389</c:v>
                </c:pt>
                <c:pt idx="237">
                  <c:v>389</c:v>
                </c:pt>
                <c:pt idx="238">
                  <c:v>390</c:v>
                </c:pt>
                <c:pt idx="239">
                  <c:v>390</c:v>
                </c:pt>
                <c:pt idx="240">
                  <c:v>390</c:v>
                </c:pt>
                <c:pt idx="241">
                  <c:v>390</c:v>
                </c:pt>
                <c:pt idx="242">
                  <c:v>390</c:v>
                </c:pt>
                <c:pt idx="243">
                  <c:v>391</c:v>
                </c:pt>
                <c:pt idx="244">
                  <c:v>392</c:v>
                </c:pt>
                <c:pt idx="245">
                  <c:v>392</c:v>
                </c:pt>
                <c:pt idx="246">
                  <c:v>392</c:v>
                </c:pt>
                <c:pt idx="247">
                  <c:v>392</c:v>
                </c:pt>
                <c:pt idx="248">
                  <c:v>392</c:v>
                </c:pt>
                <c:pt idx="249">
                  <c:v>393</c:v>
                </c:pt>
                <c:pt idx="250">
                  <c:v>393</c:v>
                </c:pt>
                <c:pt idx="251">
                  <c:v>393</c:v>
                </c:pt>
                <c:pt idx="252">
                  <c:v>393</c:v>
                </c:pt>
                <c:pt idx="253">
                  <c:v>394</c:v>
                </c:pt>
                <c:pt idx="254">
                  <c:v>394</c:v>
                </c:pt>
                <c:pt idx="255">
                  <c:v>395</c:v>
                </c:pt>
                <c:pt idx="256">
                  <c:v>394</c:v>
                </c:pt>
                <c:pt idx="257">
                  <c:v>395</c:v>
                </c:pt>
                <c:pt idx="258">
                  <c:v>395</c:v>
                </c:pt>
                <c:pt idx="259">
                  <c:v>395</c:v>
                </c:pt>
                <c:pt idx="260">
                  <c:v>395</c:v>
                </c:pt>
                <c:pt idx="261">
                  <c:v>395</c:v>
                </c:pt>
                <c:pt idx="262">
                  <c:v>395</c:v>
                </c:pt>
                <c:pt idx="263">
                  <c:v>395</c:v>
                </c:pt>
                <c:pt idx="264">
                  <c:v>396</c:v>
                </c:pt>
                <c:pt idx="265">
                  <c:v>396</c:v>
                </c:pt>
                <c:pt idx="266">
                  <c:v>396</c:v>
                </c:pt>
                <c:pt idx="267">
                  <c:v>397</c:v>
                </c:pt>
                <c:pt idx="268">
                  <c:v>397</c:v>
                </c:pt>
                <c:pt idx="269">
                  <c:v>398</c:v>
                </c:pt>
                <c:pt idx="270">
                  <c:v>398</c:v>
                </c:pt>
                <c:pt idx="271">
                  <c:v>398</c:v>
                </c:pt>
                <c:pt idx="272">
                  <c:v>398</c:v>
                </c:pt>
                <c:pt idx="273">
                  <c:v>399</c:v>
                </c:pt>
                <c:pt idx="274">
                  <c:v>399</c:v>
                </c:pt>
                <c:pt idx="275">
                  <c:v>399</c:v>
                </c:pt>
                <c:pt idx="276">
                  <c:v>400</c:v>
                </c:pt>
                <c:pt idx="277">
                  <c:v>401</c:v>
                </c:pt>
                <c:pt idx="278">
                  <c:v>401</c:v>
                </c:pt>
                <c:pt idx="279">
                  <c:v>401</c:v>
                </c:pt>
                <c:pt idx="280">
                  <c:v>401</c:v>
                </c:pt>
                <c:pt idx="281">
                  <c:v>401</c:v>
                </c:pt>
                <c:pt idx="282">
                  <c:v>402</c:v>
                </c:pt>
                <c:pt idx="283">
                  <c:v>402</c:v>
                </c:pt>
                <c:pt idx="284">
                  <c:v>403</c:v>
                </c:pt>
                <c:pt idx="285">
                  <c:v>402</c:v>
                </c:pt>
                <c:pt idx="286">
                  <c:v>403</c:v>
                </c:pt>
                <c:pt idx="287">
                  <c:v>403</c:v>
                </c:pt>
                <c:pt idx="288">
                  <c:v>404</c:v>
                </c:pt>
                <c:pt idx="289">
                  <c:v>404</c:v>
                </c:pt>
                <c:pt idx="290">
                  <c:v>404</c:v>
                </c:pt>
                <c:pt idx="291">
                  <c:v>404</c:v>
                </c:pt>
                <c:pt idx="292">
                  <c:v>405</c:v>
                </c:pt>
                <c:pt idx="293">
                  <c:v>405</c:v>
                </c:pt>
                <c:pt idx="294">
                  <c:v>406</c:v>
                </c:pt>
                <c:pt idx="295">
                  <c:v>406</c:v>
                </c:pt>
                <c:pt idx="296">
                  <c:v>406</c:v>
                </c:pt>
                <c:pt idx="297">
                  <c:v>407</c:v>
                </c:pt>
                <c:pt idx="298">
                  <c:v>407</c:v>
                </c:pt>
                <c:pt idx="299">
                  <c:v>408</c:v>
                </c:pt>
                <c:pt idx="300">
                  <c:v>408</c:v>
                </c:pt>
                <c:pt idx="301">
                  <c:v>408</c:v>
                </c:pt>
                <c:pt idx="302">
                  <c:v>409</c:v>
                </c:pt>
                <c:pt idx="303">
                  <c:v>409</c:v>
                </c:pt>
                <c:pt idx="304">
                  <c:v>410</c:v>
                </c:pt>
                <c:pt idx="305">
                  <c:v>409</c:v>
                </c:pt>
                <c:pt idx="306">
                  <c:v>411</c:v>
                </c:pt>
                <c:pt idx="307">
                  <c:v>411</c:v>
                </c:pt>
                <c:pt idx="308">
                  <c:v>411</c:v>
                </c:pt>
                <c:pt idx="309">
                  <c:v>411</c:v>
                </c:pt>
                <c:pt idx="310">
                  <c:v>411</c:v>
                </c:pt>
                <c:pt idx="311">
                  <c:v>412</c:v>
                </c:pt>
                <c:pt idx="312">
                  <c:v>412</c:v>
                </c:pt>
                <c:pt idx="313">
                  <c:v>413</c:v>
                </c:pt>
                <c:pt idx="314">
                  <c:v>413</c:v>
                </c:pt>
                <c:pt idx="315">
                  <c:v>413</c:v>
                </c:pt>
                <c:pt idx="316">
                  <c:v>413</c:v>
                </c:pt>
                <c:pt idx="317">
                  <c:v>414</c:v>
                </c:pt>
                <c:pt idx="318">
                  <c:v>414</c:v>
                </c:pt>
                <c:pt idx="319">
                  <c:v>413</c:v>
                </c:pt>
                <c:pt idx="320">
                  <c:v>413</c:v>
                </c:pt>
                <c:pt idx="321">
                  <c:v>413</c:v>
                </c:pt>
                <c:pt idx="322">
                  <c:v>413</c:v>
                </c:pt>
                <c:pt idx="323">
                  <c:v>412</c:v>
                </c:pt>
                <c:pt idx="324">
                  <c:v>412</c:v>
                </c:pt>
                <c:pt idx="325">
                  <c:v>412</c:v>
                </c:pt>
                <c:pt idx="326">
                  <c:v>412</c:v>
                </c:pt>
                <c:pt idx="327">
                  <c:v>412</c:v>
                </c:pt>
                <c:pt idx="328">
                  <c:v>412</c:v>
                </c:pt>
                <c:pt idx="329">
                  <c:v>412</c:v>
                </c:pt>
                <c:pt idx="330">
                  <c:v>412</c:v>
                </c:pt>
                <c:pt idx="331">
                  <c:v>412</c:v>
                </c:pt>
                <c:pt idx="332">
                  <c:v>412</c:v>
                </c:pt>
                <c:pt idx="333">
                  <c:v>411</c:v>
                </c:pt>
                <c:pt idx="334">
                  <c:v>411</c:v>
                </c:pt>
                <c:pt idx="335">
                  <c:v>411</c:v>
                </c:pt>
                <c:pt idx="336">
                  <c:v>411</c:v>
                </c:pt>
                <c:pt idx="337">
                  <c:v>411</c:v>
                </c:pt>
                <c:pt idx="338">
                  <c:v>411</c:v>
                </c:pt>
                <c:pt idx="339">
                  <c:v>410</c:v>
                </c:pt>
                <c:pt idx="340">
                  <c:v>411</c:v>
                </c:pt>
                <c:pt idx="341">
                  <c:v>410</c:v>
                </c:pt>
                <c:pt idx="342">
                  <c:v>410</c:v>
                </c:pt>
                <c:pt idx="343">
                  <c:v>410</c:v>
                </c:pt>
                <c:pt idx="344">
                  <c:v>409</c:v>
                </c:pt>
                <c:pt idx="345">
                  <c:v>409</c:v>
                </c:pt>
                <c:pt idx="346">
                  <c:v>409</c:v>
                </c:pt>
                <c:pt idx="347">
                  <c:v>409</c:v>
                </c:pt>
                <c:pt idx="348">
                  <c:v>409</c:v>
                </c:pt>
                <c:pt idx="349">
                  <c:v>405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ex2_25_heatTemp2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Sheet1!$D$2:$D$355</c:f>
              <c:numCache>
                <c:formatCode>General</c:formatCode>
                <c:ptCount val="354"/>
                <c:pt idx="0">
                  <c:v>316</c:v>
                </c:pt>
                <c:pt idx="1">
                  <c:v>316</c:v>
                </c:pt>
                <c:pt idx="2">
                  <c:v>317</c:v>
                </c:pt>
                <c:pt idx="3">
                  <c:v>318</c:v>
                </c:pt>
                <c:pt idx="4">
                  <c:v>318</c:v>
                </c:pt>
                <c:pt idx="5">
                  <c:v>318</c:v>
                </c:pt>
                <c:pt idx="6">
                  <c:v>318</c:v>
                </c:pt>
                <c:pt idx="7">
                  <c:v>319</c:v>
                </c:pt>
                <c:pt idx="8">
                  <c:v>319</c:v>
                </c:pt>
                <c:pt idx="9">
                  <c:v>319</c:v>
                </c:pt>
                <c:pt idx="10">
                  <c:v>320</c:v>
                </c:pt>
                <c:pt idx="11">
                  <c:v>320</c:v>
                </c:pt>
                <c:pt idx="12">
                  <c:v>320</c:v>
                </c:pt>
                <c:pt idx="13">
                  <c:v>320</c:v>
                </c:pt>
                <c:pt idx="14">
                  <c:v>320</c:v>
                </c:pt>
                <c:pt idx="15">
                  <c:v>320</c:v>
                </c:pt>
                <c:pt idx="16">
                  <c:v>321</c:v>
                </c:pt>
                <c:pt idx="17">
                  <c:v>321</c:v>
                </c:pt>
                <c:pt idx="18">
                  <c:v>321</c:v>
                </c:pt>
                <c:pt idx="19">
                  <c:v>321</c:v>
                </c:pt>
                <c:pt idx="20">
                  <c:v>322</c:v>
                </c:pt>
                <c:pt idx="21">
                  <c:v>322</c:v>
                </c:pt>
                <c:pt idx="22">
                  <c:v>323</c:v>
                </c:pt>
                <c:pt idx="23">
                  <c:v>323</c:v>
                </c:pt>
                <c:pt idx="24">
                  <c:v>322</c:v>
                </c:pt>
                <c:pt idx="25">
                  <c:v>323</c:v>
                </c:pt>
                <c:pt idx="26">
                  <c:v>324</c:v>
                </c:pt>
                <c:pt idx="27">
                  <c:v>324</c:v>
                </c:pt>
                <c:pt idx="28">
                  <c:v>324</c:v>
                </c:pt>
                <c:pt idx="29">
                  <c:v>324</c:v>
                </c:pt>
                <c:pt idx="30">
                  <c:v>324</c:v>
                </c:pt>
                <c:pt idx="31">
                  <c:v>325</c:v>
                </c:pt>
                <c:pt idx="32">
                  <c:v>325</c:v>
                </c:pt>
                <c:pt idx="33">
                  <c:v>325</c:v>
                </c:pt>
                <c:pt idx="34">
                  <c:v>325</c:v>
                </c:pt>
                <c:pt idx="35">
                  <c:v>325</c:v>
                </c:pt>
                <c:pt idx="36">
                  <c:v>326</c:v>
                </c:pt>
                <c:pt idx="37">
                  <c:v>327</c:v>
                </c:pt>
                <c:pt idx="38">
                  <c:v>327</c:v>
                </c:pt>
                <c:pt idx="39">
                  <c:v>327</c:v>
                </c:pt>
                <c:pt idx="40">
                  <c:v>328</c:v>
                </c:pt>
                <c:pt idx="41">
                  <c:v>328</c:v>
                </c:pt>
                <c:pt idx="42">
                  <c:v>328</c:v>
                </c:pt>
                <c:pt idx="43">
                  <c:v>328</c:v>
                </c:pt>
                <c:pt idx="44">
                  <c:v>329</c:v>
                </c:pt>
                <c:pt idx="45">
                  <c:v>329</c:v>
                </c:pt>
                <c:pt idx="46">
                  <c:v>329</c:v>
                </c:pt>
                <c:pt idx="47">
                  <c:v>329</c:v>
                </c:pt>
                <c:pt idx="48">
                  <c:v>330</c:v>
                </c:pt>
                <c:pt idx="49">
                  <c:v>330</c:v>
                </c:pt>
                <c:pt idx="50">
                  <c:v>330</c:v>
                </c:pt>
                <c:pt idx="51">
                  <c:v>330</c:v>
                </c:pt>
                <c:pt idx="52">
                  <c:v>331</c:v>
                </c:pt>
                <c:pt idx="53">
                  <c:v>331</c:v>
                </c:pt>
                <c:pt idx="54">
                  <c:v>331</c:v>
                </c:pt>
                <c:pt idx="55">
                  <c:v>331</c:v>
                </c:pt>
                <c:pt idx="56">
                  <c:v>332</c:v>
                </c:pt>
                <c:pt idx="57">
                  <c:v>332</c:v>
                </c:pt>
                <c:pt idx="58">
                  <c:v>332</c:v>
                </c:pt>
                <c:pt idx="59">
                  <c:v>333</c:v>
                </c:pt>
                <c:pt idx="60">
                  <c:v>333</c:v>
                </c:pt>
                <c:pt idx="61">
                  <c:v>333</c:v>
                </c:pt>
                <c:pt idx="62">
                  <c:v>334</c:v>
                </c:pt>
                <c:pt idx="63">
                  <c:v>334</c:v>
                </c:pt>
                <c:pt idx="64">
                  <c:v>334</c:v>
                </c:pt>
                <c:pt idx="65">
                  <c:v>335</c:v>
                </c:pt>
                <c:pt idx="66">
                  <c:v>335</c:v>
                </c:pt>
                <c:pt idx="67">
                  <c:v>335</c:v>
                </c:pt>
                <c:pt idx="68">
                  <c:v>335</c:v>
                </c:pt>
                <c:pt idx="69">
                  <c:v>336</c:v>
                </c:pt>
                <c:pt idx="70">
                  <c:v>336</c:v>
                </c:pt>
                <c:pt idx="71">
                  <c:v>336</c:v>
                </c:pt>
                <c:pt idx="72">
                  <c:v>337</c:v>
                </c:pt>
                <c:pt idx="73">
                  <c:v>337</c:v>
                </c:pt>
                <c:pt idx="74">
                  <c:v>337</c:v>
                </c:pt>
                <c:pt idx="75">
                  <c:v>337</c:v>
                </c:pt>
                <c:pt idx="76">
                  <c:v>337</c:v>
                </c:pt>
                <c:pt idx="77">
                  <c:v>338</c:v>
                </c:pt>
                <c:pt idx="78">
                  <c:v>338</c:v>
                </c:pt>
                <c:pt idx="79">
                  <c:v>339</c:v>
                </c:pt>
                <c:pt idx="80">
                  <c:v>339</c:v>
                </c:pt>
                <c:pt idx="81">
                  <c:v>339</c:v>
                </c:pt>
                <c:pt idx="82">
                  <c:v>340</c:v>
                </c:pt>
                <c:pt idx="83">
                  <c:v>340</c:v>
                </c:pt>
                <c:pt idx="84">
                  <c:v>340</c:v>
                </c:pt>
                <c:pt idx="85">
                  <c:v>340</c:v>
                </c:pt>
                <c:pt idx="86">
                  <c:v>341</c:v>
                </c:pt>
                <c:pt idx="87">
                  <c:v>341</c:v>
                </c:pt>
                <c:pt idx="88">
                  <c:v>342</c:v>
                </c:pt>
                <c:pt idx="89">
                  <c:v>342</c:v>
                </c:pt>
                <c:pt idx="90">
                  <c:v>342</c:v>
                </c:pt>
                <c:pt idx="91">
                  <c:v>343</c:v>
                </c:pt>
                <c:pt idx="92">
                  <c:v>343</c:v>
                </c:pt>
                <c:pt idx="93">
                  <c:v>343</c:v>
                </c:pt>
                <c:pt idx="94">
                  <c:v>344</c:v>
                </c:pt>
                <c:pt idx="95">
                  <c:v>344</c:v>
                </c:pt>
                <c:pt idx="96">
                  <c:v>345</c:v>
                </c:pt>
                <c:pt idx="97">
                  <c:v>345</c:v>
                </c:pt>
                <c:pt idx="98">
                  <c:v>345</c:v>
                </c:pt>
                <c:pt idx="99">
                  <c:v>346</c:v>
                </c:pt>
                <c:pt idx="100">
                  <c:v>346</c:v>
                </c:pt>
                <c:pt idx="101">
                  <c:v>346</c:v>
                </c:pt>
                <c:pt idx="102">
                  <c:v>346</c:v>
                </c:pt>
                <c:pt idx="103">
                  <c:v>347</c:v>
                </c:pt>
                <c:pt idx="104">
                  <c:v>347</c:v>
                </c:pt>
                <c:pt idx="105">
                  <c:v>347</c:v>
                </c:pt>
                <c:pt idx="106">
                  <c:v>348</c:v>
                </c:pt>
                <c:pt idx="107">
                  <c:v>349</c:v>
                </c:pt>
                <c:pt idx="108">
                  <c:v>349</c:v>
                </c:pt>
                <c:pt idx="109">
                  <c:v>349</c:v>
                </c:pt>
                <c:pt idx="110">
                  <c:v>350</c:v>
                </c:pt>
                <c:pt idx="111">
                  <c:v>350</c:v>
                </c:pt>
                <c:pt idx="112">
                  <c:v>350</c:v>
                </c:pt>
                <c:pt idx="113">
                  <c:v>350</c:v>
                </c:pt>
                <c:pt idx="114">
                  <c:v>351</c:v>
                </c:pt>
                <c:pt idx="115">
                  <c:v>352</c:v>
                </c:pt>
                <c:pt idx="116">
                  <c:v>352</c:v>
                </c:pt>
                <c:pt idx="117">
                  <c:v>352</c:v>
                </c:pt>
                <c:pt idx="118">
                  <c:v>352</c:v>
                </c:pt>
                <c:pt idx="119">
                  <c:v>352</c:v>
                </c:pt>
                <c:pt idx="120">
                  <c:v>353</c:v>
                </c:pt>
                <c:pt idx="121">
                  <c:v>353</c:v>
                </c:pt>
                <c:pt idx="122">
                  <c:v>353</c:v>
                </c:pt>
                <c:pt idx="123">
                  <c:v>354</c:v>
                </c:pt>
                <c:pt idx="124">
                  <c:v>354</c:v>
                </c:pt>
                <c:pt idx="125">
                  <c:v>355</c:v>
                </c:pt>
                <c:pt idx="126">
                  <c:v>355</c:v>
                </c:pt>
                <c:pt idx="127">
                  <c:v>355</c:v>
                </c:pt>
                <c:pt idx="128">
                  <c:v>356</c:v>
                </c:pt>
                <c:pt idx="129">
                  <c:v>356</c:v>
                </c:pt>
                <c:pt idx="130">
                  <c:v>357</c:v>
                </c:pt>
                <c:pt idx="131">
                  <c:v>357</c:v>
                </c:pt>
                <c:pt idx="132">
                  <c:v>357</c:v>
                </c:pt>
                <c:pt idx="133">
                  <c:v>357</c:v>
                </c:pt>
                <c:pt idx="134">
                  <c:v>358</c:v>
                </c:pt>
                <c:pt idx="135">
                  <c:v>358</c:v>
                </c:pt>
                <c:pt idx="136">
                  <c:v>358</c:v>
                </c:pt>
                <c:pt idx="137">
                  <c:v>359</c:v>
                </c:pt>
                <c:pt idx="138">
                  <c:v>359</c:v>
                </c:pt>
                <c:pt idx="139">
                  <c:v>359</c:v>
                </c:pt>
                <c:pt idx="140">
                  <c:v>360</c:v>
                </c:pt>
                <c:pt idx="141">
                  <c:v>360</c:v>
                </c:pt>
                <c:pt idx="142">
                  <c:v>361</c:v>
                </c:pt>
                <c:pt idx="143">
                  <c:v>361</c:v>
                </c:pt>
                <c:pt idx="144">
                  <c:v>361</c:v>
                </c:pt>
                <c:pt idx="145">
                  <c:v>362</c:v>
                </c:pt>
                <c:pt idx="146">
                  <c:v>362</c:v>
                </c:pt>
                <c:pt idx="147">
                  <c:v>362</c:v>
                </c:pt>
                <c:pt idx="148">
                  <c:v>363</c:v>
                </c:pt>
                <c:pt idx="149">
                  <c:v>363</c:v>
                </c:pt>
                <c:pt idx="150">
                  <c:v>363</c:v>
                </c:pt>
                <c:pt idx="151">
                  <c:v>363</c:v>
                </c:pt>
                <c:pt idx="152">
                  <c:v>364</c:v>
                </c:pt>
                <c:pt idx="153">
                  <c:v>364</c:v>
                </c:pt>
                <c:pt idx="154">
                  <c:v>365</c:v>
                </c:pt>
                <c:pt idx="155">
                  <c:v>365</c:v>
                </c:pt>
                <c:pt idx="156">
                  <c:v>365</c:v>
                </c:pt>
                <c:pt idx="157">
                  <c:v>365</c:v>
                </c:pt>
                <c:pt idx="158">
                  <c:v>366</c:v>
                </c:pt>
                <c:pt idx="159">
                  <c:v>366</c:v>
                </c:pt>
                <c:pt idx="160">
                  <c:v>367</c:v>
                </c:pt>
                <c:pt idx="161">
                  <c:v>367</c:v>
                </c:pt>
                <c:pt idx="162">
                  <c:v>367</c:v>
                </c:pt>
                <c:pt idx="163">
                  <c:v>368</c:v>
                </c:pt>
                <c:pt idx="164">
                  <c:v>368</c:v>
                </c:pt>
                <c:pt idx="165">
                  <c:v>369</c:v>
                </c:pt>
                <c:pt idx="166">
                  <c:v>369</c:v>
                </c:pt>
                <c:pt idx="167">
                  <c:v>369</c:v>
                </c:pt>
                <c:pt idx="168">
                  <c:v>369</c:v>
                </c:pt>
                <c:pt idx="169">
                  <c:v>370</c:v>
                </c:pt>
                <c:pt idx="170">
                  <c:v>370</c:v>
                </c:pt>
                <c:pt idx="171">
                  <c:v>371</c:v>
                </c:pt>
                <c:pt idx="172">
                  <c:v>371</c:v>
                </c:pt>
                <c:pt idx="173">
                  <c:v>371</c:v>
                </c:pt>
                <c:pt idx="174">
                  <c:v>372</c:v>
                </c:pt>
                <c:pt idx="175">
                  <c:v>372</c:v>
                </c:pt>
                <c:pt idx="176">
                  <c:v>372</c:v>
                </c:pt>
                <c:pt idx="177">
                  <c:v>372</c:v>
                </c:pt>
                <c:pt idx="178">
                  <c:v>372</c:v>
                </c:pt>
                <c:pt idx="179">
                  <c:v>373</c:v>
                </c:pt>
                <c:pt idx="180">
                  <c:v>373</c:v>
                </c:pt>
                <c:pt idx="181">
                  <c:v>373</c:v>
                </c:pt>
                <c:pt idx="182">
                  <c:v>374</c:v>
                </c:pt>
                <c:pt idx="183">
                  <c:v>374</c:v>
                </c:pt>
                <c:pt idx="184">
                  <c:v>374</c:v>
                </c:pt>
                <c:pt idx="185">
                  <c:v>374</c:v>
                </c:pt>
                <c:pt idx="186">
                  <c:v>374</c:v>
                </c:pt>
                <c:pt idx="187">
                  <c:v>374</c:v>
                </c:pt>
                <c:pt idx="188">
                  <c:v>375</c:v>
                </c:pt>
                <c:pt idx="189">
                  <c:v>375</c:v>
                </c:pt>
                <c:pt idx="190">
                  <c:v>375</c:v>
                </c:pt>
                <c:pt idx="191">
                  <c:v>376</c:v>
                </c:pt>
                <c:pt idx="192">
                  <c:v>376</c:v>
                </c:pt>
                <c:pt idx="193">
                  <c:v>376</c:v>
                </c:pt>
                <c:pt idx="194">
                  <c:v>376</c:v>
                </c:pt>
                <c:pt idx="195">
                  <c:v>376</c:v>
                </c:pt>
                <c:pt idx="196">
                  <c:v>377</c:v>
                </c:pt>
                <c:pt idx="197">
                  <c:v>377</c:v>
                </c:pt>
                <c:pt idx="198">
                  <c:v>377</c:v>
                </c:pt>
                <c:pt idx="199">
                  <c:v>377</c:v>
                </c:pt>
                <c:pt idx="200">
                  <c:v>377</c:v>
                </c:pt>
                <c:pt idx="201">
                  <c:v>378</c:v>
                </c:pt>
                <c:pt idx="202">
                  <c:v>379</c:v>
                </c:pt>
                <c:pt idx="203">
                  <c:v>378</c:v>
                </c:pt>
                <c:pt idx="204">
                  <c:v>379</c:v>
                </c:pt>
                <c:pt idx="205">
                  <c:v>379</c:v>
                </c:pt>
                <c:pt idx="206">
                  <c:v>380</c:v>
                </c:pt>
                <c:pt idx="207">
                  <c:v>380</c:v>
                </c:pt>
                <c:pt idx="208">
                  <c:v>380</c:v>
                </c:pt>
                <c:pt idx="209">
                  <c:v>380</c:v>
                </c:pt>
                <c:pt idx="210">
                  <c:v>380</c:v>
                </c:pt>
                <c:pt idx="211">
                  <c:v>381</c:v>
                </c:pt>
                <c:pt idx="212">
                  <c:v>385</c:v>
                </c:pt>
                <c:pt idx="213">
                  <c:v>386</c:v>
                </c:pt>
                <c:pt idx="214">
                  <c:v>386</c:v>
                </c:pt>
                <c:pt idx="215">
                  <c:v>386</c:v>
                </c:pt>
                <c:pt idx="216">
                  <c:v>386</c:v>
                </c:pt>
                <c:pt idx="217">
                  <c:v>386</c:v>
                </c:pt>
                <c:pt idx="218">
                  <c:v>387</c:v>
                </c:pt>
                <c:pt idx="219">
                  <c:v>387</c:v>
                </c:pt>
                <c:pt idx="220">
                  <c:v>387</c:v>
                </c:pt>
                <c:pt idx="221">
                  <c:v>388</c:v>
                </c:pt>
                <c:pt idx="222">
                  <c:v>388</c:v>
                </c:pt>
                <c:pt idx="223">
                  <c:v>388</c:v>
                </c:pt>
                <c:pt idx="224">
                  <c:v>389</c:v>
                </c:pt>
                <c:pt idx="225">
                  <c:v>389</c:v>
                </c:pt>
                <c:pt idx="226">
                  <c:v>389</c:v>
                </c:pt>
                <c:pt idx="227">
                  <c:v>390</c:v>
                </c:pt>
                <c:pt idx="228">
                  <c:v>390</c:v>
                </c:pt>
                <c:pt idx="229">
                  <c:v>390</c:v>
                </c:pt>
                <c:pt idx="230">
                  <c:v>390</c:v>
                </c:pt>
                <c:pt idx="231">
                  <c:v>391</c:v>
                </c:pt>
                <c:pt idx="232">
                  <c:v>391</c:v>
                </c:pt>
                <c:pt idx="233">
                  <c:v>391</c:v>
                </c:pt>
                <c:pt idx="234">
                  <c:v>392</c:v>
                </c:pt>
                <c:pt idx="235">
                  <c:v>392</c:v>
                </c:pt>
                <c:pt idx="236">
                  <c:v>392</c:v>
                </c:pt>
                <c:pt idx="237">
                  <c:v>393</c:v>
                </c:pt>
                <c:pt idx="238">
                  <c:v>393</c:v>
                </c:pt>
                <c:pt idx="239">
                  <c:v>393</c:v>
                </c:pt>
                <c:pt idx="240">
                  <c:v>393</c:v>
                </c:pt>
                <c:pt idx="241">
                  <c:v>394</c:v>
                </c:pt>
                <c:pt idx="242">
                  <c:v>394</c:v>
                </c:pt>
                <c:pt idx="243">
                  <c:v>394</c:v>
                </c:pt>
                <c:pt idx="244">
                  <c:v>395</c:v>
                </c:pt>
                <c:pt idx="245">
                  <c:v>395</c:v>
                </c:pt>
                <c:pt idx="246">
                  <c:v>395</c:v>
                </c:pt>
                <c:pt idx="247">
                  <c:v>395</c:v>
                </c:pt>
                <c:pt idx="248">
                  <c:v>396</c:v>
                </c:pt>
                <c:pt idx="249">
                  <c:v>396</c:v>
                </c:pt>
                <c:pt idx="250">
                  <c:v>396</c:v>
                </c:pt>
                <c:pt idx="251">
                  <c:v>396</c:v>
                </c:pt>
                <c:pt idx="252">
                  <c:v>398</c:v>
                </c:pt>
                <c:pt idx="253">
                  <c:v>398</c:v>
                </c:pt>
                <c:pt idx="254">
                  <c:v>398</c:v>
                </c:pt>
                <c:pt idx="255">
                  <c:v>398</c:v>
                </c:pt>
                <c:pt idx="256">
                  <c:v>399</c:v>
                </c:pt>
                <c:pt idx="257">
                  <c:v>399</c:v>
                </c:pt>
                <c:pt idx="258">
                  <c:v>400</c:v>
                </c:pt>
                <c:pt idx="259">
                  <c:v>400</c:v>
                </c:pt>
                <c:pt idx="260">
                  <c:v>401</c:v>
                </c:pt>
                <c:pt idx="261">
                  <c:v>401</c:v>
                </c:pt>
                <c:pt idx="262">
                  <c:v>402</c:v>
                </c:pt>
                <c:pt idx="263">
                  <c:v>402</c:v>
                </c:pt>
                <c:pt idx="264">
                  <c:v>402</c:v>
                </c:pt>
                <c:pt idx="265">
                  <c:v>402</c:v>
                </c:pt>
                <c:pt idx="266">
                  <c:v>402</c:v>
                </c:pt>
                <c:pt idx="267">
                  <c:v>403</c:v>
                </c:pt>
                <c:pt idx="268">
                  <c:v>403</c:v>
                </c:pt>
                <c:pt idx="269">
                  <c:v>404</c:v>
                </c:pt>
                <c:pt idx="270">
                  <c:v>404</c:v>
                </c:pt>
                <c:pt idx="271">
                  <c:v>404</c:v>
                </c:pt>
                <c:pt idx="272">
                  <c:v>404</c:v>
                </c:pt>
                <c:pt idx="273">
                  <c:v>405</c:v>
                </c:pt>
                <c:pt idx="274">
                  <c:v>405</c:v>
                </c:pt>
                <c:pt idx="275">
                  <c:v>405</c:v>
                </c:pt>
                <c:pt idx="276">
                  <c:v>405</c:v>
                </c:pt>
                <c:pt idx="277">
                  <c:v>406</c:v>
                </c:pt>
                <c:pt idx="278">
                  <c:v>406</c:v>
                </c:pt>
                <c:pt idx="279">
                  <c:v>407</c:v>
                </c:pt>
                <c:pt idx="280">
                  <c:v>407</c:v>
                </c:pt>
                <c:pt idx="281">
                  <c:v>407</c:v>
                </c:pt>
                <c:pt idx="282">
                  <c:v>407</c:v>
                </c:pt>
                <c:pt idx="283">
                  <c:v>408</c:v>
                </c:pt>
                <c:pt idx="284">
                  <c:v>409</c:v>
                </c:pt>
                <c:pt idx="285">
                  <c:v>409</c:v>
                </c:pt>
                <c:pt idx="286">
                  <c:v>409</c:v>
                </c:pt>
                <c:pt idx="287">
                  <c:v>409</c:v>
                </c:pt>
                <c:pt idx="288">
                  <c:v>410</c:v>
                </c:pt>
                <c:pt idx="289">
                  <c:v>411</c:v>
                </c:pt>
                <c:pt idx="290">
                  <c:v>410</c:v>
                </c:pt>
                <c:pt idx="291">
                  <c:v>411</c:v>
                </c:pt>
                <c:pt idx="292">
                  <c:v>412</c:v>
                </c:pt>
                <c:pt idx="293">
                  <c:v>411</c:v>
                </c:pt>
                <c:pt idx="294">
                  <c:v>412</c:v>
                </c:pt>
                <c:pt idx="295">
                  <c:v>412</c:v>
                </c:pt>
                <c:pt idx="296">
                  <c:v>413</c:v>
                </c:pt>
                <c:pt idx="297">
                  <c:v>413</c:v>
                </c:pt>
                <c:pt idx="298">
                  <c:v>413</c:v>
                </c:pt>
                <c:pt idx="299">
                  <c:v>413</c:v>
                </c:pt>
                <c:pt idx="300">
                  <c:v>414</c:v>
                </c:pt>
                <c:pt idx="301">
                  <c:v>414</c:v>
                </c:pt>
                <c:pt idx="302">
                  <c:v>414</c:v>
                </c:pt>
                <c:pt idx="303">
                  <c:v>413</c:v>
                </c:pt>
                <c:pt idx="304">
                  <c:v>413</c:v>
                </c:pt>
                <c:pt idx="305">
                  <c:v>413</c:v>
                </c:pt>
                <c:pt idx="306">
                  <c:v>413</c:v>
                </c:pt>
                <c:pt idx="307">
                  <c:v>412</c:v>
                </c:pt>
                <c:pt idx="308">
                  <c:v>412</c:v>
                </c:pt>
                <c:pt idx="309">
                  <c:v>412</c:v>
                </c:pt>
                <c:pt idx="310">
                  <c:v>412</c:v>
                </c:pt>
                <c:pt idx="311">
                  <c:v>412</c:v>
                </c:pt>
                <c:pt idx="312">
                  <c:v>412</c:v>
                </c:pt>
                <c:pt idx="313">
                  <c:v>412</c:v>
                </c:pt>
                <c:pt idx="314">
                  <c:v>411</c:v>
                </c:pt>
                <c:pt idx="315">
                  <c:v>411</c:v>
                </c:pt>
                <c:pt idx="316">
                  <c:v>411</c:v>
                </c:pt>
                <c:pt idx="317">
                  <c:v>411</c:v>
                </c:pt>
                <c:pt idx="318">
                  <c:v>411</c:v>
                </c:pt>
                <c:pt idx="319">
                  <c:v>411</c:v>
                </c:pt>
                <c:pt idx="320">
                  <c:v>411</c:v>
                </c:pt>
                <c:pt idx="321">
                  <c:v>411</c:v>
                </c:pt>
                <c:pt idx="322">
                  <c:v>411</c:v>
                </c:pt>
                <c:pt idx="323">
                  <c:v>411</c:v>
                </c:pt>
                <c:pt idx="324">
                  <c:v>411</c:v>
                </c:pt>
                <c:pt idx="325">
                  <c:v>411</c:v>
                </c:pt>
                <c:pt idx="326">
                  <c:v>410</c:v>
                </c:pt>
                <c:pt idx="327">
                  <c:v>411</c:v>
                </c:pt>
                <c:pt idx="328">
                  <c:v>410</c:v>
                </c:pt>
                <c:pt idx="329">
                  <c:v>410</c:v>
                </c:pt>
                <c:pt idx="330">
                  <c:v>409</c:v>
                </c:pt>
                <c:pt idx="331">
                  <c:v>409</c:v>
                </c:pt>
                <c:pt idx="332">
                  <c:v>409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ex2_30_heatTemp2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Sheet1!$E$2:$E$355</c:f>
              <c:numCache>
                <c:formatCode>General</c:formatCode>
                <c:ptCount val="354"/>
                <c:pt idx="0">
                  <c:v>315</c:v>
                </c:pt>
                <c:pt idx="1">
                  <c:v>315</c:v>
                </c:pt>
                <c:pt idx="2">
                  <c:v>317</c:v>
                </c:pt>
                <c:pt idx="3">
                  <c:v>317</c:v>
                </c:pt>
                <c:pt idx="4">
                  <c:v>317</c:v>
                </c:pt>
                <c:pt idx="5">
                  <c:v>318</c:v>
                </c:pt>
                <c:pt idx="6">
                  <c:v>318</c:v>
                </c:pt>
                <c:pt idx="7">
                  <c:v>318</c:v>
                </c:pt>
                <c:pt idx="8">
                  <c:v>319</c:v>
                </c:pt>
                <c:pt idx="9">
                  <c:v>319</c:v>
                </c:pt>
                <c:pt idx="10">
                  <c:v>319</c:v>
                </c:pt>
                <c:pt idx="11">
                  <c:v>319</c:v>
                </c:pt>
                <c:pt idx="12">
                  <c:v>319</c:v>
                </c:pt>
                <c:pt idx="13">
                  <c:v>320</c:v>
                </c:pt>
                <c:pt idx="14">
                  <c:v>320</c:v>
                </c:pt>
                <c:pt idx="15">
                  <c:v>320</c:v>
                </c:pt>
                <c:pt idx="16">
                  <c:v>321</c:v>
                </c:pt>
                <c:pt idx="17">
                  <c:v>321</c:v>
                </c:pt>
                <c:pt idx="18">
                  <c:v>322</c:v>
                </c:pt>
                <c:pt idx="19">
                  <c:v>322</c:v>
                </c:pt>
                <c:pt idx="20">
                  <c:v>322</c:v>
                </c:pt>
                <c:pt idx="21">
                  <c:v>322</c:v>
                </c:pt>
                <c:pt idx="22">
                  <c:v>323</c:v>
                </c:pt>
                <c:pt idx="23">
                  <c:v>324</c:v>
                </c:pt>
                <c:pt idx="24">
                  <c:v>323</c:v>
                </c:pt>
                <c:pt idx="25">
                  <c:v>324</c:v>
                </c:pt>
                <c:pt idx="26">
                  <c:v>324</c:v>
                </c:pt>
                <c:pt idx="27">
                  <c:v>324</c:v>
                </c:pt>
                <c:pt idx="28">
                  <c:v>324</c:v>
                </c:pt>
                <c:pt idx="29">
                  <c:v>324</c:v>
                </c:pt>
                <c:pt idx="30">
                  <c:v>325</c:v>
                </c:pt>
                <c:pt idx="31">
                  <c:v>325</c:v>
                </c:pt>
                <c:pt idx="32">
                  <c:v>325</c:v>
                </c:pt>
                <c:pt idx="33">
                  <c:v>326</c:v>
                </c:pt>
                <c:pt idx="34">
                  <c:v>326</c:v>
                </c:pt>
                <c:pt idx="35">
                  <c:v>327</c:v>
                </c:pt>
                <c:pt idx="36">
                  <c:v>327</c:v>
                </c:pt>
                <c:pt idx="37">
                  <c:v>327</c:v>
                </c:pt>
                <c:pt idx="38">
                  <c:v>328</c:v>
                </c:pt>
                <c:pt idx="39">
                  <c:v>328</c:v>
                </c:pt>
                <c:pt idx="40">
                  <c:v>329</c:v>
                </c:pt>
                <c:pt idx="41">
                  <c:v>329</c:v>
                </c:pt>
                <c:pt idx="42">
                  <c:v>329</c:v>
                </c:pt>
                <c:pt idx="43">
                  <c:v>329</c:v>
                </c:pt>
                <c:pt idx="44">
                  <c:v>330</c:v>
                </c:pt>
                <c:pt idx="45">
                  <c:v>330</c:v>
                </c:pt>
                <c:pt idx="46">
                  <c:v>330</c:v>
                </c:pt>
                <c:pt idx="47">
                  <c:v>331</c:v>
                </c:pt>
                <c:pt idx="48">
                  <c:v>331</c:v>
                </c:pt>
                <c:pt idx="49">
                  <c:v>332</c:v>
                </c:pt>
                <c:pt idx="50">
                  <c:v>332</c:v>
                </c:pt>
                <c:pt idx="51">
                  <c:v>333</c:v>
                </c:pt>
                <c:pt idx="52">
                  <c:v>332</c:v>
                </c:pt>
                <c:pt idx="53">
                  <c:v>333</c:v>
                </c:pt>
                <c:pt idx="54">
                  <c:v>333</c:v>
                </c:pt>
                <c:pt idx="55">
                  <c:v>333</c:v>
                </c:pt>
                <c:pt idx="56">
                  <c:v>334</c:v>
                </c:pt>
                <c:pt idx="57">
                  <c:v>334</c:v>
                </c:pt>
                <c:pt idx="58">
                  <c:v>334</c:v>
                </c:pt>
                <c:pt idx="59">
                  <c:v>334</c:v>
                </c:pt>
                <c:pt idx="60">
                  <c:v>335</c:v>
                </c:pt>
                <c:pt idx="61">
                  <c:v>335</c:v>
                </c:pt>
                <c:pt idx="62">
                  <c:v>335</c:v>
                </c:pt>
                <c:pt idx="63">
                  <c:v>336</c:v>
                </c:pt>
                <c:pt idx="64">
                  <c:v>336</c:v>
                </c:pt>
                <c:pt idx="65">
                  <c:v>337</c:v>
                </c:pt>
                <c:pt idx="66">
                  <c:v>337</c:v>
                </c:pt>
                <c:pt idx="67">
                  <c:v>337</c:v>
                </c:pt>
                <c:pt idx="68">
                  <c:v>338</c:v>
                </c:pt>
                <c:pt idx="69">
                  <c:v>338</c:v>
                </c:pt>
                <c:pt idx="70">
                  <c:v>338</c:v>
                </c:pt>
                <c:pt idx="71">
                  <c:v>339</c:v>
                </c:pt>
                <c:pt idx="72">
                  <c:v>339</c:v>
                </c:pt>
                <c:pt idx="73">
                  <c:v>339</c:v>
                </c:pt>
                <c:pt idx="74">
                  <c:v>340</c:v>
                </c:pt>
                <c:pt idx="75">
                  <c:v>340</c:v>
                </c:pt>
                <c:pt idx="76">
                  <c:v>341</c:v>
                </c:pt>
                <c:pt idx="77">
                  <c:v>341</c:v>
                </c:pt>
                <c:pt idx="78">
                  <c:v>341</c:v>
                </c:pt>
                <c:pt idx="79">
                  <c:v>342</c:v>
                </c:pt>
                <c:pt idx="80">
                  <c:v>342</c:v>
                </c:pt>
                <c:pt idx="81">
                  <c:v>342</c:v>
                </c:pt>
                <c:pt idx="82">
                  <c:v>343</c:v>
                </c:pt>
                <c:pt idx="83">
                  <c:v>343</c:v>
                </c:pt>
                <c:pt idx="84">
                  <c:v>344</c:v>
                </c:pt>
                <c:pt idx="85">
                  <c:v>344</c:v>
                </c:pt>
                <c:pt idx="86">
                  <c:v>345</c:v>
                </c:pt>
                <c:pt idx="87">
                  <c:v>345</c:v>
                </c:pt>
                <c:pt idx="88">
                  <c:v>345</c:v>
                </c:pt>
                <c:pt idx="89">
                  <c:v>346</c:v>
                </c:pt>
                <c:pt idx="90">
                  <c:v>346</c:v>
                </c:pt>
                <c:pt idx="91">
                  <c:v>347</c:v>
                </c:pt>
                <c:pt idx="92">
                  <c:v>347</c:v>
                </c:pt>
                <c:pt idx="93">
                  <c:v>348</c:v>
                </c:pt>
                <c:pt idx="94">
                  <c:v>347</c:v>
                </c:pt>
                <c:pt idx="95">
                  <c:v>349</c:v>
                </c:pt>
                <c:pt idx="96">
                  <c:v>349</c:v>
                </c:pt>
                <c:pt idx="97">
                  <c:v>349</c:v>
                </c:pt>
                <c:pt idx="98">
                  <c:v>349</c:v>
                </c:pt>
                <c:pt idx="99">
                  <c:v>350</c:v>
                </c:pt>
                <c:pt idx="100">
                  <c:v>350</c:v>
                </c:pt>
                <c:pt idx="101">
                  <c:v>350</c:v>
                </c:pt>
                <c:pt idx="102">
                  <c:v>351</c:v>
                </c:pt>
                <c:pt idx="103">
                  <c:v>351</c:v>
                </c:pt>
                <c:pt idx="104">
                  <c:v>351</c:v>
                </c:pt>
                <c:pt idx="105">
                  <c:v>352</c:v>
                </c:pt>
                <c:pt idx="106">
                  <c:v>352</c:v>
                </c:pt>
                <c:pt idx="107">
                  <c:v>352</c:v>
                </c:pt>
                <c:pt idx="108">
                  <c:v>353</c:v>
                </c:pt>
                <c:pt idx="109">
                  <c:v>353</c:v>
                </c:pt>
                <c:pt idx="110">
                  <c:v>354</c:v>
                </c:pt>
                <c:pt idx="111">
                  <c:v>354</c:v>
                </c:pt>
                <c:pt idx="112">
                  <c:v>355</c:v>
                </c:pt>
                <c:pt idx="113">
                  <c:v>354</c:v>
                </c:pt>
                <c:pt idx="114">
                  <c:v>356</c:v>
                </c:pt>
                <c:pt idx="115">
                  <c:v>356</c:v>
                </c:pt>
                <c:pt idx="116">
                  <c:v>356</c:v>
                </c:pt>
                <c:pt idx="117">
                  <c:v>356</c:v>
                </c:pt>
                <c:pt idx="118">
                  <c:v>356</c:v>
                </c:pt>
                <c:pt idx="119">
                  <c:v>356</c:v>
                </c:pt>
                <c:pt idx="120">
                  <c:v>357</c:v>
                </c:pt>
                <c:pt idx="121">
                  <c:v>357</c:v>
                </c:pt>
                <c:pt idx="122">
                  <c:v>357</c:v>
                </c:pt>
                <c:pt idx="123">
                  <c:v>358</c:v>
                </c:pt>
                <c:pt idx="124">
                  <c:v>358</c:v>
                </c:pt>
                <c:pt idx="125">
                  <c:v>358</c:v>
                </c:pt>
                <c:pt idx="126">
                  <c:v>359</c:v>
                </c:pt>
                <c:pt idx="127">
                  <c:v>359</c:v>
                </c:pt>
                <c:pt idx="128">
                  <c:v>359</c:v>
                </c:pt>
                <c:pt idx="129">
                  <c:v>360</c:v>
                </c:pt>
                <c:pt idx="130">
                  <c:v>360</c:v>
                </c:pt>
                <c:pt idx="131">
                  <c:v>361</c:v>
                </c:pt>
                <c:pt idx="132">
                  <c:v>361</c:v>
                </c:pt>
                <c:pt idx="133">
                  <c:v>361</c:v>
                </c:pt>
                <c:pt idx="134">
                  <c:v>362</c:v>
                </c:pt>
                <c:pt idx="135">
                  <c:v>362</c:v>
                </c:pt>
                <c:pt idx="136">
                  <c:v>362</c:v>
                </c:pt>
                <c:pt idx="137">
                  <c:v>362</c:v>
                </c:pt>
                <c:pt idx="138">
                  <c:v>363</c:v>
                </c:pt>
                <c:pt idx="139">
                  <c:v>363</c:v>
                </c:pt>
                <c:pt idx="140">
                  <c:v>363</c:v>
                </c:pt>
                <c:pt idx="141">
                  <c:v>363</c:v>
                </c:pt>
                <c:pt idx="142">
                  <c:v>364</c:v>
                </c:pt>
                <c:pt idx="143">
                  <c:v>364</c:v>
                </c:pt>
                <c:pt idx="144">
                  <c:v>365</c:v>
                </c:pt>
                <c:pt idx="145">
                  <c:v>365</c:v>
                </c:pt>
                <c:pt idx="146">
                  <c:v>365</c:v>
                </c:pt>
                <c:pt idx="147">
                  <c:v>366</c:v>
                </c:pt>
                <c:pt idx="148">
                  <c:v>366</c:v>
                </c:pt>
                <c:pt idx="149">
                  <c:v>366</c:v>
                </c:pt>
                <c:pt idx="150">
                  <c:v>367</c:v>
                </c:pt>
                <c:pt idx="151">
                  <c:v>367</c:v>
                </c:pt>
                <c:pt idx="152">
                  <c:v>367</c:v>
                </c:pt>
                <c:pt idx="153">
                  <c:v>368</c:v>
                </c:pt>
                <c:pt idx="154">
                  <c:v>369</c:v>
                </c:pt>
                <c:pt idx="155">
                  <c:v>369</c:v>
                </c:pt>
                <c:pt idx="156">
                  <c:v>369</c:v>
                </c:pt>
                <c:pt idx="157">
                  <c:v>370</c:v>
                </c:pt>
                <c:pt idx="158">
                  <c:v>370</c:v>
                </c:pt>
                <c:pt idx="159">
                  <c:v>370</c:v>
                </c:pt>
                <c:pt idx="160">
                  <c:v>370</c:v>
                </c:pt>
                <c:pt idx="161">
                  <c:v>371</c:v>
                </c:pt>
                <c:pt idx="162">
                  <c:v>371</c:v>
                </c:pt>
                <c:pt idx="163">
                  <c:v>371</c:v>
                </c:pt>
                <c:pt idx="164">
                  <c:v>371</c:v>
                </c:pt>
                <c:pt idx="165">
                  <c:v>372</c:v>
                </c:pt>
                <c:pt idx="166">
                  <c:v>372</c:v>
                </c:pt>
                <c:pt idx="167">
                  <c:v>372</c:v>
                </c:pt>
                <c:pt idx="168">
                  <c:v>372</c:v>
                </c:pt>
                <c:pt idx="169">
                  <c:v>373</c:v>
                </c:pt>
                <c:pt idx="170">
                  <c:v>373</c:v>
                </c:pt>
                <c:pt idx="171">
                  <c:v>373</c:v>
                </c:pt>
                <c:pt idx="172">
                  <c:v>373</c:v>
                </c:pt>
                <c:pt idx="173">
                  <c:v>374</c:v>
                </c:pt>
                <c:pt idx="174">
                  <c:v>374</c:v>
                </c:pt>
                <c:pt idx="175">
                  <c:v>374</c:v>
                </c:pt>
                <c:pt idx="176">
                  <c:v>374</c:v>
                </c:pt>
                <c:pt idx="177">
                  <c:v>375</c:v>
                </c:pt>
                <c:pt idx="178">
                  <c:v>375</c:v>
                </c:pt>
                <c:pt idx="179">
                  <c:v>375</c:v>
                </c:pt>
                <c:pt idx="180">
                  <c:v>376</c:v>
                </c:pt>
                <c:pt idx="181">
                  <c:v>376</c:v>
                </c:pt>
                <c:pt idx="182">
                  <c:v>376</c:v>
                </c:pt>
                <c:pt idx="183">
                  <c:v>377</c:v>
                </c:pt>
                <c:pt idx="184">
                  <c:v>377</c:v>
                </c:pt>
                <c:pt idx="185">
                  <c:v>377</c:v>
                </c:pt>
                <c:pt idx="186">
                  <c:v>377</c:v>
                </c:pt>
                <c:pt idx="187">
                  <c:v>378</c:v>
                </c:pt>
                <c:pt idx="188">
                  <c:v>378</c:v>
                </c:pt>
                <c:pt idx="189">
                  <c:v>379</c:v>
                </c:pt>
                <c:pt idx="190">
                  <c:v>379</c:v>
                </c:pt>
                <c:pt idx="191">
                  <c:v>379</c:v>
                </c:pt>
                <c:pt idx="192">
                  <c:v>379</c:v>
                </c:pt>
                <c:pt idx="193">
                  <c:v>379</c:v>
                </c:pt>
                <c:pt idx="194">
                  <c:v>379</c:v>
                </c:pt>
                <c:pt idx="195">
                  <c:v>380</c:v>
                </c:pt>
                <c:pt idx="196">
                  <c:v>380</c:v>
                </c:pt>
                <c:pt idx="197">
                  <c:v>381</c:v>
                </c:pt>
                <c:pt idx="198">
                  <c:v>381</c:v>
                </c:pt>
                <c:pt idx="199">
                  <c:v>385</c:v>
                </c:pt>
                <c:pt idx="200">
                  <c:v>385</c:v>
                </c:pt>
                <c:pt idx="201">
                  <c:v>386</c:v>
                </c:pt>
                <c:pt idx="202">
                  <c:v>387</c:v>
                </c:pt>
                <c:pt idx="203">
                  <c:v>387</c:v>
                </c:pt>
                <c:pt idx="204">
                  <c:v>387</c:v>
                </c:pt>
                <c:pt idx="205">
                  <c:v>388</c:v>
                </c:pt>
                <c:pt idx="206">
                  <c:v>388</c:v>
                </c:pt>
                <c:pt idx="207">
                  <c:v>388</c:v>
                </c:pt>
                <c:pt idx="208">
                  <c:v>389</c:v>
                </c:pt>
                <c:pt idx="209">
                  <c:v>389</c:v>
                </c:pt>
                <c:pt idx="210">
                  <c:v>389</c:v>
                </c:pt>
                <c:pt idx="211">
                  <c:v>390</c:v>
                </c:pt>
                <c:pt idx="212">
                  <c:v>390</c:v>
                </c:pt>
                <c:pt idx="213">
                  <c:v>390</c:v>
                </c:pt>
                <c:pt idx="214">
                  <c:v>391</c:v>
                </c:pt>
                <c:pt idx="215">
                  <c:v>391</c:v>
                </c:pt>
                <c:pt idx="216">
                  <c:v>391</c:v>
                </c:pt>
                <c:pt idx="217">
                  <c:v>392</c:v>
                </c:pt>
                <c:pt idx="218">
                  <c:v>392</c:v>
                </c:pt>
                <c:pt idx="219">
                  <c:v>392</c:v>
                </c:pt>
                <c:pt idx="220">
                  <c:v>393</c:v>
                </c:pt>
                <c:pt idx="221">
                  <c:v>393</c:v>
                </c:pt>
                <c:pt idx="222">
                  <c:v>393</c:v>
                </c:pt>
                <c:pt idx="223">
                  <c:v>394</c:v>
                </c:pt>
                <c:pt idx="224">
                  <c:v>394</c:v>
                </c:pt>
                <c:pt idx="225">
                  <c:v>394</c:v>
                </c:pt>
                <c:pt idx="226">
                  <c:v>395</c:v>
                </c:pt>
                <c:pt idx="227">
                  <c:v>395</c:v>
                </c:pt>
                <c:pt idx="228">
                  <c:v>395</c:v>
                </c:pt>
                <c:pt idx="229">
                  <c:v>395</c:v>
                </c:pt>
                <c:pt idx="230">
                  <c:v>395</c:v>
                </c:pt>
                <c:pt idx="231">
                  <c:v>396</c:v>
                </c:pt>
                <c:pt idx="232">
                  <c:v>396</c:v>
                </c:pt>
                <c:pt idx="233">
                  <c:v>396</c:v>
                </c:pt>
                <c:pt idx="234">
                  <c:v>397</c:v>
                </c:pt>
                <c:pt idx="235">
                  <c:v>397</c:v>
                </c:pt>
                <c:pt idx="236">
                  <c:v>398</c:v>
                </c:pt>
                <c:pt idx="237">
                  <c:v>398</c:v>
                </c:pt>
                <c:pt idx="238">
                  <c:v>398</c:v>
                </c:pt>
                <c:pt idx="239">
                  <c:v>398</c:v>
                </c:pt>
                <c:pt idx="240">
                  <c:v>398</c:v>
                </c:pt>
                <c:pt idx="241">
                  <c:v>399</c:v>
                </c:pt>
                <c:pt idx="242">
                  <c:v>399</c:v>
                </c:pt>
                <c:pt idx="243">
                  <c:v>400</c:v>
                </c:pt>
                <c:pt idx="244">
                  <c:v>401</c:v>
                </c:pt>
                <c:pt idx="245">
                  <c:v>401</c:v>
                </c:pt>
                <c:pt idx="246">
                  <c:v>401</c:v>
                </c:pt>
                <c:pt idx="247">
                  <c:v>402</c:v>
                </c:pt>
                <c:pt idx="248">
                  <c:v>402</c:v>
                </c:pt>
                <c:pt idx="249">
                  <c:v>402</c:v>
                </c:pt>
                <c:pt idx="250">
                  <c:v>402</c:v>
                </c:pt>
                <c:pt idx="251">
                  <c:v>403</c:v>
                </c:pt>
                <c:pt idx="252">
                  <c:v>403</c:v>
                </c:pt>
                <c:pt idx="253">
                  <c:v>403</c:v>
                </c:pt>
                <c:pt idx="254">
                  <c:v>404</c:v>
                </c:pt>
                <c:pt idx="255">
                  <c:v>404</c:v>
                </c:pt>
                <c:pt idx="256">
                  <c:v>405</c:v>
                </c:pt>
                <c:pt idx="257">
                  <c:v>405</c:v>
                </c:pt>
                <c:pt idx="258">
                  <c:v>405</c:v>
                </c:pt>
                <c:pt idx="259">
                  <c:v>406</c:v>
                </c:pt>
                <c:pt idx="260">
                  <c:v>406</c:v>
                </c:pt>
                <c:pt idx="261">
                  <c:v>406</c:v>
                </c:pt>
                <c:pt idx="262">
                  <c:v>406</c:v>
                </c:pt>
                <c:pt idx="263">
                  <c:v>407</c:v>
                </c:pt>
                <c:pt idx="264">
                  <c:v>407</c:v>
                </c:pt>
                <c:pt idx="265">
                  <c:v>407</c:v>
                </c:pt>
                <c:pt idx="266">
                  <c:v>407</c:v>
                </c:pt>
                <c:pt idx="267">
                  <c:v>408</c:v>
                </c:pt>
                <c:pt idx="268">
                  <c:v>408</c:v>
                </c:pt>
                <c:pt idx="269">
                  <c:v>409</c:v>
                </c:pt>
                <c:pt idx="270">
                  <c:v>409</c:v>
                </c:pt>
                <c:pt idx="271">
                  <c:v>410</c:v>
                </c:pt>
                <c:pt idx="272">
                  <c:v>411</c:v>
                </c:pt>
                <c:pt idx="273">
                  <c:v>411</c:v>
                </c:pt>
                <c:pt idx="274">
                  <c:v>411</c:v>
                </c:pt>
                <c:pt idx="275">
                  <c:v>411</c:v>
                </c:pt>
                <c:pt idx="276">
                  <c:v>412</c:v>
                </c:pt>
                <c:pt idx="277">
                  <c:v>412</c:v>
                </c:pt>
                <c:pt idx="278">
                  <c:v>412</c:v>
                </c:pt>
                <c:pt idx="279">
                  <c:v>413</c:v>
                </c:pt>
                <c:pt idx="280">
                  <c:v>413</c:v>
                </c:pt>
                <c:pt idx="281">
                  <c:v>413</c:v>
                </c:pt>
                <c:pt idx="282">
                  <c:v>413</c:v>
                </c:pt>
                <c:pt idx="283">
                  <c:v>413</c:v>
                </c:pt>
                <c:pt idx="284">
                  <c:v>414</c:v>
                </c:pt>
                <c:pt idx="285">
                  <c:v>414</c:v>
                </c:pt>
                <c:pt idx="286">
                  <c:v>413</c:v>
                </c:pt>
                <c:pt idx="287">
                  <c:v>413</c:v>
                </c:pt>
                <c:pt idx="288">
                  <c:v>413</c:v>
                </c:pt>
                <c:pt idx="289">
                  <c:v>413</c:v>
                </c:pt>
                <c:pt idx="290">
                  <c:v>413</c:v>
                </c:pt>
                <c:pt idx="291">
                  <c:v>413</c:v>
                </c:pt>
                <c:pt idx="292">
                  <c:v>413</c:v>
                </c:pt>
                <c:pt idx="293">
                  <c:v>412</c:v>
                </c:pt>
                <c:pt idx="294">
                  <c:v>413</c:v>
                </c:pt>
                <c:pt idx="295">
                  <c:v>412</c:v>
                </c:pt>
                <c:pt idx="296">
                  <c:v>412</c:v>
                </c:pt>
                <c:pt idx="297">
                  <c:v>412</c:v>
                </c:pt>
                <c:pt idx="298">
                  <c:v>412</c:v>
                </c:pt>
                <c:pt idx="299">
                  <c:v>412</c:v>
                </c:pt>
                <c:pt idx="300">
                  <c:v>412</c:v>
                </c:pt>
                <c:pt idx="301">
                  <c:v>411</c:v>
                </c:pt>
                <c:pt idx="302">
                  <c:v>411</c:v>
                </c:pt>
                <c:pt idx="303">
                  <c:v>411</c:v>
                </c:pt>
                <c:pt idx="304">
                  <c:v>411</c:v>
                </c:pt>
                <c:pt idx="305">
                  <c:v>411</c:v>
                </c:pt>
                <c:pt idx="306">
                  <c:v>410</c:v>
                </c:pt>
                <c:pt idx="307">
                  <c:v>411</c:v>
                </c:pt>
                <c:pt idx="308">
                  <c:v>411</c:v>
                </c:pt>
                <c:pt idx="309">
                  <c:v>410</c:v>
                </c:pt>
                <c:pt idx="310">
                  <c:v>410</c:v>
                </c:pt>
                <c:pt idx="311">
                  <c:v>410</c:v>
                </c:pt>
                <c:pt idx="312">
                  <c:v>410</c:v>
                </c:pt>
                <c:pt idx="313">
                  <c:v>409</c:v>
                </c:pt>
                <c:pt idx="314">
                  <c:v>409</c:v>
                </c:pt>
                <c:pt idx="315">
                  <c:v>410</c:v>
                </c:pt>
                <c:pt idx="316">
                  <c:v>409</c:v>
                </c:pt>
                <c:pt idx="317">
                  <c:v>411</c:v>
                </c:pt>
                <c:pt idx="318">
                  <c:v>400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ex2_35_heatTemp2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Sheet1!$F$2:$F$355</c:f>
              <c:numCache>
                <c:formatCode>General</c:formatCode>
                <c:ptCount val="354"/>
                <c:pt idx="0">
                  <c:v>310</c:v>
                </c:pt>
                <c:pt idx="1">
                  <c:v>311</c:v>
                </c:pt>
                <c:pt idx="2">
                  <c:v>311</c:v>
                </c:pt>
                <c:pt idx="3">
                  <c:v>311</c:v>
                </c:pt>
                <c:pt idx="4">
                  <c:v>312</c:v>
                </c:pt>
                <c:pt idx="5">
                  <c:v>313</c:v>
                </c:pt>
                <c:pt idx="6">
                  <c:v>313</c:v>
                </c:pt>
                <c:pt idx="7">
                  <c:v>313</c:v>
                </c:pt>
                <c:pt idx="8">
                  <c:v>314</c:v>
                </c:pt>
                <c:pt idx="9">
                  <c:v>314</c:v>
                </c:pt>
                <c:pt idx="10">
                  <c:v>314</c:v>
                </c:pt>
                <c:pt idx="11">
                  <c:v>314</c:v>
                </c:pt>
                <c:pt idx="12">
                  <c:v>315</c:v>
                </c:pt>
                <c:pt idx="13">
                  <c:v>315</c:v>
                </c:pt>
                <c:pt idx="14">
                  <c:v>315</c:v>
                </c:pt>
                <c:pt idx="15">
                  <c:v>316</c:v>
                </c:pt>
                <c:pt idx="16">
                  <c:v>316</c:v>
                </c:pt>
                <c:pt idx="17">
                  <c:v>317</c:v>
                </c:pt>
                <c:pt idx="18">
                  <c:v>317</c:v>
                </c:pt>
                <c:pt idx="19">
                  <c:v>317</c:v>
                </c:pt>
                <c:pt idx="20">
                  <c:v>317</c:v>
                </c:pt>
                <c:pt idx="21">
                  <c:v>317</c:v>
                </c:pt>
                <c:pt idx="22">
                  <c:v>318</c:v>
                </c:pt>
                <c:pt idx="23">
                  <c:v>318</c:v>
                </c:pt>
                <c:pt idx="24">
                  <c:v>318</c:v>
                </c:pt>
                <c:pt idx="25">
                  <c:v>318</c:v>
                </c:pt>
                <c:pt idx="26">
                  <c:v>319</c:v>
                </c:pt>
                <c:pt idx="27">
                  <c:v>319</c:v>
                </c:pt>
                <c:pt idx="28">
                  <c:v>319</c:v>
                </c:pt>
                <c:pt idx="29">
                  <c:v>319</c:v>
                </c:pt>
                <c:pt idx="30">
                  <c:v>319</c:v>
                </c:pt>
                <c:pt idx="31">
                  <c:v>320</c:v>
                </c:pt>
                <c:pt idx="32">
                  <c:v>320</c:v>
                </c:pt>
                <c:pt idx="33">
                  <c:v>320</c:v>
                </c:pt>
                <c:pt idx="34">
                  <c:v>321</c:v>
                </c:pt>
                <c:pt idx="35">
                  <c:v>321</c:v>
                </c:pt>
                <c:pt idx="36">
                  <c:v>321</c:v>
                </c:pt>
                <c:pt idx="37">
                  <c:v>321</c:v>
                </c:pt>
                <c:pt idx="38">
                  <c:v>322</c:v>
                </c:pt>
                <c:pt idx="39">
                  <c:v>322</c:v>
                </c:pt>
                <c:pt idx="40">
                  <c:v>322</c:v>
                </c:pt>
                <c:pt idx="41">
                  <c:v>322</c:v>
                </c:pt>
                <c:pt idx="42">
                  <c:v>322</c:v>
                </c:pt>
                <c:pt idx="43">
                  <c:v>323</c:v>
                </c:pt>
                <c:pt idx="44">
                  <c:v>323</c:v>
                </c:pt>
                <c:pt idx="45">
                  <c:v>324</c:v>
                </c:pt>
                <c:pt idx="46">
                  <c:v>323</c:v>
                </c:pt>
                <c:pt idx="47">
                  <c:v>324</c:v>
                </c:pt>
                <c:pt idx="48">
                  <c:v>324</c:v>
                </c:pt>
                <c:pt idx="49">
                  <c:v>324</c:v>
                </c:pt>
                <c:pt idx="50">
                  <c:v>325</c:v>
                </c:pt>
                <c:pt idx="51">
                  <c:v>325</c:v>
                </c:pt>
                <c:pt idx="52">
                  <c:v>325</c:v>
                </c:pt>
                <c:pt idx="53">
                  <c:v>326</c:v>
                </c:pt>
                <c:pt idx="54">
                  <c:v>326</c:v>
                </c:pt>
                <c:pt idx="55">
                  <c:v>327</c:v>
                </c:pt>
                <c:pt idx="56">
                  <c:v>327</c:v>
                </c:pt>
                <c:pt idx="57">
                  <c:v>326</c:v>
                </c:pt>
                <c:pt idx="58">
                  <c:v>327</c:v>
                </c:pt>
                <c:pt idx="59">
                  <c:v>327</c:v>
                </c:pt>
                <c:pt idx="60">
                  <c:v>327</c:v>
                </c:pt>
                <c:pt idx="61">
                  <c:v>328</c:v>
                </c:pt>
                <c:pt idx="62">
                  <c:v>329</c:v>
                </c:pt>
                <c:pt idx="63">
                  <c:v>329</c:v>
                </c:pt>
                <c:pt idx="64">
                  <c:v>328</c:v>
                </c:pt>
                <c:pt idx="65">
                  <c:v>329</c:v>
                </c:pt>
                <c:pt idx="66">
                  <c:v>329</c:v>
                </c:pt>
                <c:pt idx="67">
                  <c:v>329</c:v>
                </c:pt>
                <c:pt idx="68">
                  <c:v>330</c:v>
                </c:pt>
                <c:pt idx="69">
                  <c:v>330</c:v>
                </c:pt>
                <c:pt idx="70">
                  <c:v>330</c:v>
                </c:pt>
                <c:pt idx="71">
                  <c:v>331</c:v>
                </c:pt>
                <c:pt idx="72">
                  <c:v>331</c:v>
                </c:pt>
                <c:pt idx="73">
                  <c:v>331</c:v>
                </c:pt>
                <c:pt idx="74">
                  <c:v>332</c:v>
                </c:pt>
                <c:pt idx="75">
                  <c:v>332</c:v>
                </c:pt>
                <c:pt idx="76">
                  <c:v>332</c:v>
                </c:pt>
                <c:pt idx="77">
                  <c:v>332</c:v>
                </c:pt>
                <c:pt idx="78">
                  <c:v>332</c:v>
                </c:pt>
                <c:pt idx="79">
                  <c:v>333</c:v>
                </c:pt>
                <c:pt idx="80">
                  <c:v>334</c:v>
                </c:pt>
                <c:pt idx="81">
                  <c:v>334</c:v>
                </c:pt>
                <c:pt idx="82">
                  <c:v>334</c:v>
                </c:pt>
                <c:pt idx="83">
                  <c:v>334</c:v>
                </c:pt>
                <c:pt idx="84">
                  <c:v>334</c:v>
                </c:pt>
                <c:pt idx="85">
                  <c:v>334</c:v>
                </c:pt>
                <c:pt idx="86">
                  <c:v>334</c:v>
                </c:pt>
                <c:pt idx="87">
                  <c:v>335</c:v>
                </c:pt>
                <c:pt idx="88">
                  <c:v>335</c:v>
                </c:pt>
                <c:pt idx="89">
                  <c:v>336</c:v>
                </c:pt>
                <c:pt idx="90">
                  <c:v>336</c:v>
                </c:pt>
                <c:pt idx="91">
                  <c:v>337</c:v>
                </c:pt>
                <c:pt idx="92">
                  <c:v>337</c:v>
                </c:pt>
                <c:pt idx="93">
                  <c:v>337</c:v>
                </c:pt>
                <c:pt idx="94">
                  <c:v>337</c:v>
                </c:pt>
                <c:pt idx="95">
                  <c:v>338</c:v>
                </c:pt>
                <c:pt idx="96">
                  <c:v>338</c:v>
                </c:pt>
                <c:pt idx="97">
                  <c:v>338</c:v>
                </c:pt>
                <c:pt idx="98">
                  <c:v>339</c:v>
                </c:pt>
                <c:pt idx="99">
                  <c:v>339</c:v>
                </c:pt>
                <c:pt idx="100">
                  <c:v>339</c:v>
                </c:pt>
                <c:pt idx="101">
                  <c:v>340</c:v>
                </c:pt>
                <c:pt idx="102">
                  <c:v>340</c:v>
                </c:pt>
                <c:pt idx="103">
                  <c:v>340</c:v>
                </c:pt>
                <c:pt idx="104">
                  <c:v>341</c:v>
                </c:pt>
                <c:pt idx="105">
                  <c:v>341</c:v>
                </c:pt>
                <c:pt idx="106">
                  <c:v>342</c:v>
                </c:pt>
                <c:pt idx="107">
                  <c:v>342</c:v>
                </c:pt>
                <c:pt idx="108">
                  <c:v>343</c:v>
                </c:pt>
                <c:pt idx="109">
                  <c:v>343</c:v>
                </c:pt>
                <c:pt idx="110">
                  <c:v>343</c:v>
                </c:pt>
                <c:pt idx="111">
                  <c:v>344</c:v>
                </c:pt>
                <c:pt idx="112">
                  <c:v>344</c:v>
                </c:pt>
                <c:pt idx="113">
                  <c:v>345</c:v>
                </c:pt>
                <c:pt idx="114">
                  <c:v>345</c:v>
                </c:pt>
                <c:pt idx="115">
                  <c:v>345</c:v>
                </c:pt>
                <c:pt idx="116">
                  <c:v>346</c:v>
                </c:pt>
                <c:pt idx="117">
                  <c:v>346</c:v>
                </c:pt>
                <c:pt idx="118">
                  <c:v>346</c:v>
                </c:pt>
                <c:pt idx="119">
                  <c:v>347</c:v>
                </c:pt>
                <c:pt idx="120">
                  <c:v>347</c:v>
                </c:pt>
                <c:pt idx="121">
                  <c:v>347</c:v>
                </c:pt>
                <c:pt idx="122">
                  <c:v>348</c:v>
                </c:pt>
                <c:pt idx="123">
                  <c:v>348</c:v>
                </c:pt>
                <c:pt idx="124">
                  <c:v>349</c:v>
                </c:pt>
                <c:pt idx="125">
                  <c:v>349</c:v>
                </c:pt>
                <c:pt idx="126">
                  <c:v>349</c:v>
                </c:pt>
                <c:pt idx="127">
                  <c:v>349</c:v>
                </c:pt>
                <c:pt idx="128">
                  <c:v>349</c:v>
                </c:pt>
                <c:pt idx="129">
                  <c:v>350</c:v>
                </c:pt>
                <c:pt idx="130">
                  <c:v>350</c:v>
                </c:pt>
                <c:pt idx="131">
                  <c:v>350</c:v>
                </c:pt>
                <c:pt idx="132">
                  <c:v>350</c:v>
                </c:pt>
                <c:pt idx="133">
                  <c:v>351</c:v>
                </c:pt>
                <c:pt idx="134">
                  <c:v>352</c:v>
                </c:pt>
                <c:pt idx="135">
                  <c:v>352</c:v>
                </c:pt>
                <c:pt idx="136">
                  <c:v>352</c:v>
                </c:pt>
                <c:pt idx="137">
                  <c:v>352</c:v>
                </c:pt>
                <c:pt idx="138">
                  <c:v>352</c:v>
                </c:pt>
                <c:pt idx="139">
                  <c:v>353</c:v>
                </c:pt>
                <c:pt idx="140">
                  <c:v>354</c:v>
                </c:pt>
                <c:pt idx="141">
                  <c:v>354</c:v>
                </c:pt>
                <c:pt idx="142">
                  <c:v>354</c:v>
                </c:pt>
                <c:pt idx="143">
                  <c:v>355</c:v>
                </c:pt>
                <c:pt idx="144">
                  <c:v>355</c:v>
                </c:pt>
                <c:pt idx="145">
                  <c:v>355</c:v>
                </c:pt>
                <c:pt idx="146">
                  <c:v>355</c:v>
                </c:pt>
                <c:pt idx="147">
                  <c:v>356</c:v>
                </c:pt>
                <c:pt idx="148">
                  <c:v>356</c:v>
                </c:pt>
                <c:pt idx="149">
                  <c:v>357</c:v>
                </c:pt>
                <c:pt idx="150">
                  <c:v>357</c:v>
                </c:pt>
                <c:pt idx="151">
                  <c:v>357</c:v>
                </c:pt>
                <c:pt idx="152">
                  <c:v>358</c:v>
                </c:pt>
                <c:pt idx="153">
                  <c:v>358</c:v>
                </c:pt>
                <c:pt idx="154">
                  <c:v>358</c:v>
                </c:pt>
                <c:pt idx="155">
                  <c:v>359</c:v>
                </c:pt>
                <c:pt idx="156">
                  <c:v>359</c:v>
                </c:pt>
                <c:pt idx="157">
                  <c:v>360</c:v>
                </c:pt>
                <c:pt idx="158">
                  <c:v>360</c:v>
                </c:pt>
                <c:pt idx="159">
                  <c:v>360</c:v>
                </c:pt>
                <c:pt idx="160">
                  <c:v>361</c:v>
                </c:pt>
                <c:pt idx="161">
                  <c:v>362</c:v>
                </c:pt>
                <c:pt idx="162">
                  <c:v>362</c:v>
                </c:pt>
                <c:pt idx="163">
                  <c:v>362</c:v>
                </c:pt>
                <c:pt idx="164">
                  <c:v>363</c:v>
                </c:pt>
                <c:pt idx="165">
                  <c:v>363</c:v>
                </c:pt>
                <c:pt idx="166">
                  <c:v>363</c:v>
                </c:pt>
                <c:pt idx="167">
                  <c:v>364</c:v>
                </c:pt>
                <c:pt idx="168">
                  <c:v>364</c:v>
                </c:pt>
                <c:pt idx="169">
                  <c:v>364</c:v>
                </c:pt>
                <c:pt idx="170">
                  <c:v>365</c:v>
                </c:pt>
                <c:pt idx="171">
                  <c:v>365</c:v>
                </c:pt>
                <c:pt idx="172">
                  <c:v>365</c:v>
                </c:pt>
                <c:pt idx="173">
                  <c:v>366</c:v>
                </c:pt>
                <c:pt idx="174">
                  <c:v>366</c:v>
                </c:pt>
                <c:pt idx="175">
                  <c:v>367</c:v>
                </c:pt>
                <c:pt idx="176">
                  <c:v>367</c:v>
                </c:pt>
                <c:pt idx="177">
                  <c:v>367</c:v>
                </c:pt>
                <c:pt idx="178">
                  <c:v>368</c:v>
                </c:pt>
                <c:pt idx="179">
                  <c:v>369</c:v>
                </c:pt>
                <c:pt idx="180">
                  <c:v>369</c:v>
                </c:pt>
                <c:pt idx="181">
                  <c:v>370</c:v>
                </c:pt>
                <c:pt idx="182">
                  <c:v>370</c:v>
                </c:pt>
                <c:pt idx="183">
                  <c:v>370</c:v>
                </c:pt>
                <c:pt idx="184">
                  <c:v>370</c:v>
                </c:pt>
                <c:pt idx="185">
                  <c:v>371</c:v>
                </c:pt>
                <c:pt idx="186">
                  <c:v>371</c:v>
                </c:pt>
                <c:pt idx="187">
                  <c:v>371</c:v>
                </c:pt>
                <c:pt idx="188">
                  <c:v>371</c:v>
                </c:pt>
                <c:pt idx="189">
                  <c:v>372</c:v>
                </c:pt>
                <c:pt idx="190">
                  <c:v>372</c:v>
                </c:pt>
                <c:pt idx="191">
                  <c:v>372</c:v>
                </c:pt>
                <c:pt idx="192">
                  <c:v>372</c:v>
                </c:pt>
                <c:pt idx="193">
                  <c:v>373</c:v>
                </c:pt>
                <c:pt idx="194">
                  <c:v>373</c:v>
                </c:pt>
                <c:pt idx="195">
                  <c:v>373</c:v>
                </c:pt>
                <c:pt idx="196">
                  <c:v>374</c:v>
                </c:pt>
                <c:pt idx="197">
                  <c:v>373</c:v>
                </c:pt>
                <c:pt idx="198">
                  <c:v>374</c:v>
                </c:pt>
                <c:pt idx="199">
                  <c:v>375</c:v>
                </c:pt>
                <c:pt idx="200">
                  <c:v>375</c:v>
                </c:pt>
                <c:pt idx="201">
                  <c:v>375</c:v>
                </c:pt>
                <c:pt idx="202">
                  <c:v>375</c:v>
                </c:pt>
                <c:pt idx="203">
                  <c:v>376</c:v>
                </c:pt>
                <c:pt idx="204">
                  <c:v>376</c:v>
                </c:pt>
                <c:pt idx="205">
                  <c:v>376</c:v>
                </c:pt>
                <c:pt idx="206">
                  <c:v>376</c:v>
                </c:pt>
                <c:pt idx="207">
                  <c:v>376</c:v>
                </c:pt>
                <c:pt idx="208">
                  <c:v>377</c:v>
                </c:pt>
                <c:pt idx="209">
                  <c:v>377</c:v>
                </c:pt>
                <c:pt idx="210">
                  <c:v>378</c:v>
                </c:pt>
                <c:pt idx="211">
                  <c:v>377</c:v>
                </c:pt>
                <c:pt idx="212">
                  <c:v>378</c:v>
                </c:pt>
                <c:pt idx="213">
                  <c:v>378</c:v>
                </c:pt>
                <c:pt idx="214">
                  <c:v>379</c:v>
                </c:pt>
                <c:pt idx="215">
                  <c:v>379</c:v>
                </c:pt>
                <c:pt idx="216">
                  <c:v>379</c:v>
                </c:pt>
                <c:pt idx="217">
                  <c:v>380</c:v>
                </c:pt>
                <c:pt idx="218">
                  <c:v>380</c:v>
                </c:pt>
                <c:pt idx="219">
                  <c:v>380</c:v>
                </c:pt>
                <c:pt idx="220">
                  <c:v>381</c:v>
                </c:pt>
                <c:pt idx="221">
                  <c:v>381</c:v>
                </c:pt>
                <c:pt idx="222">
                  <c:v>383</c:v>
                </c:pt>
                <c:pt idx="223">
                  <c:v>385</c:v>
                </c:pt>
                <c:pt idx="224">
                  <c:v>385</c:v>
                </c:pt>
                <c:pt idx="225">
                  <c:v>386</c:v>
                </c:pt>
                <c:pt idx="226">
                  <c:v>387</c:v>
                </c:pt>
                <c:pt idx="227">
                  <c:v>387</c:v>
                </c:pt>
                <c:pt idx="228">
                  <c:v>387</c:v>
                </c:pt>
                <c:pt idx="229">
                  <c:v>388</c:v>
                </c:pt>
                <c:pt idx="230">
                  <c:v>388</c:v>
                </c:pt>
                <c:pt idx="231">
                  <c:v>389</c:v>
                </c:pt>
                <c:pt idx="232">
                  <c:v>389</c:v>
                </c:pt>
                <c:pt idx="233">
                  <c:v>389</c:v>
                </c:pt>
                <c:pt idx="234">
                  <c:v>389</c:v>
                </c:pt>
                <c:pt idx="235">
                  <c:v>390</c:v>
                </c:pt>
                <c:pt idx="236">
                  <c:v>390</c:v>
                </c:pt>
                <c:pt idx="237">
                  <c:v>391</c:v>
                </c:pt>
                <c:pt idx="238">
                  <c:v>390</c:v>
                </c:pt>
                <c:pt idx="239">
                  <c:v>391</c:v>
                </c:pt>
                <c:pt idx="240">
                  <c:v>391</c:v>
                </c:pt>
                <c:pt idx="241">
                  <c:v>392</c:v>
                </c:pt>
                <c:pt idx="242">
                  <c:v>392</c:v>
                </c:pt>
                <c:pt idx="243">
                  <c:v>393</c:v>
                </c:pt>
                <c:pt idx="244">
                  <c:v>393</c:v>
                </c:pt>
                <c:pt idx="245">
                  <c:v>393</c:v>
                </c:pt>
                <c:pt idx="246">
                  <c:v>393</c:v>
                </c:pt>
                <c:pt idx="247">
                  <c:v>394</c:v>
                </c:pt>
                <c:pt idx="248">
                  <c:v>394</c:v>
                </c:pt>
                <c:pt idx="249">
                  <c:v>394</c:v>
                </c:pt>
                <c:pt idx="250">
                  <c:v>394</c:v>
                </c:pt>
                <c:pt idx="251">
                  <c:v>394</c:v>
                </c:pt>
                <c:pt idx="252">
                  <c:v>394</c:v>
                </c:pt>
                <c:pt idx="253">
                  <c:v>394</c:v>
                </c:pt>
                <c:pt idx="254">
                  <c:v>394</c:v>
                </c:pt>
                <c:pt idx="255">
                  <c:v>395</c:v>
                </c:pt>
                <c:pt idx="256">
                  <c:v>395</c:v>
                </c:pt>
                <c:pt idx="257">
                  <c:v>396</c:v>
                </c:pt>
                <c:pt idx="258">
                  <c:v>396</c:v>
                </c:pt>
                <c:pt idx="259">
                  <c:v>396</c:v>
                </c:pt>
                <c:pt idx="260">
                  <c:v>396</c:v>
                </c:pt>
                <c:pt idx="261">
                  <c:v>397</c:v>
                </c:pt>
                <c:pt idx="262">
                  <c:v>397</c:v>
                </c:pt>
                <c:pt idx="263">
                  <c:v>397</c:v>
                </c:pt>
                <c:pt idx="264">
                  <c:v>398</c:v>
                </c:pt>
                <c:pt idx="265">
                  <c:v>398</c:v>
                </c:pt>
                <c:pt idx="266">
                  <c:v>398</c:v>
                </c:pt>
                <c:pt idx="267">
                  <c:v>399</c:v>
                </c:pt>
                <c:pt idx="268">
                  <c:v>399</c:v>
                </c:pt>
                <c:pt idx="269">
                  <c:v>399</c:v>
                </c:pt>
                <c:pt idx="270">
                  <c:v>400</c:v>
                </c:pt>
                <c:pt idx="271">
                  <c:v>400</c:v>
                </c:pt>
                <c:pt idx="272">
                  <c:v>400</c:v>
                </c:pt>
                <c:pt idx="273">
                  <c:v>400</c:v>
                </c:pt>
                <c:pt idx="274">
                  <c:v>401</c:v>
                </c:pt>
                <c:pt idx="275">
                  <c:v>401</c:v>
                </c:pt>
                <c:pt idx="276">
                  <c:v>402</c:v>
                </c:pt>
                <c:pt idx="277">
                  <c:v>402</c:v>
                </c:pt>
                <c:pt idx="278">
                  <c:v>402</c:v>
                </c:pt>
                <c:pt idx="279">
                  <c:v>402</c:v>
                </c:pt>
                <c:pt idx="280">
                  <c:v>403</c:v>
                </c:pt>
                <c:pt idx="281">
                  <c:v>403</c:v>
                </c:pt>
                <c:pt idx="282">
                  <c:v>403</c:v>
                </c:pt>
                <c:pt idx="283">
                  <c:v>404</c:v>
                </c:pt>
                <c:pt idx="284">
                  <c:v>404</c:v>
                </c:pt>
                <c:pt idx="285">
                  <c:v>404</c:v>
                </c:pt>
                <c:pt idx="286">
                  <c:v>405</c:v>
                </c:pt>
                <c:pt idx="287">
                  <c:v>405</c:v>
                </c:pt>
                <c:pt idx="288">
                  <c:v>406</c:v>
                </c:pt>
                <c:pt idx="289">
                  <c:v>406</c:v>
                </c:pt>
                <c:pt idx="290">
                  <c:v>406</c:v>
                </c:pt>
                <c:pt idx="291">
                  <c:v>406</c:v>
                </c:pt>
                <c:pt idx="292">
                  <c:v>407</c:v>
                </c:pt>
                <c:pt idx="293">
                  <c:v>407</c:v>
                </c:pt>
                <c:pt idx="294">
                  <c:v>407</c:v>
                </c:pt>
                <c:pt idx="295">
                  <c:v>407</c:v>
                </c:pt>
                <c:pt idx="296">
                  <c:v>408</c:v>
                </c:pt>
                <c:pt idx="297">
                  <c:v>408</c:v>
                </c:pt>
                <c:pt idx="298">
                  <c:v>409</c:v>
                </c:pt>
                <c:pt idx="299">
                  <c:v>409</c:v>
                </c:pt>
                <c:pt idx="300">
                  <c:v>409</c:v>
                </c:pt>
                <c:pt idx="301">
                  <c:v>410</c:v>
                </c:pt>
                <c:pt idx="302">
                  <c:v>411</c:v>
                </c:pt>
                <c:pt idx="303">
                  <c:v>411</c:v>
                </c:pt>
                <c:pt idx="304">
                  <c:v>411</c:v>
                </c:pt>
                <c:pt idx="305">
                  <c:v>412</c:v>
                </c:pt>
                <c:pt idx="306">
                  <c:v>412</c:v>
                </c:pt>
                <c:pt idx="307">
                  <c:v>412</c:v>
                </c:pt>
                <c:pt idx="308">
                  <c:v>412</c:v>
                </c:pt>
                <c:pt idx="309">
                  <c:v>412</c:v>
                </c:pt>
                <c:pt idx="310">
                  <c:v>412</c:v>
                </c:pt>
                <c:pt idx="311">
                  <c:v>413</c:v>
                </c:pt>
                <c:pt idx="312">
                  <c:v>413</c:v>
                </c:pt>
                <c:pt idx="313">
                  <c:v>413</c:v>
                </c:pt>
                <c:pt idx="314">
                  <c:v>414</c:v>
                </c:pt>
                <c:pt idx="315">
                  <c:v>414</c:v>
                </c:pt>
                <c:pt idx="316">
                  <c:v>413</c:v>
                </c:pt>
                <c:pt idx="317">
                  <c:v>413</c:v>
                </c:pt>
                <c:pt idx="318">
                  <c:v>413</c:v>
                </c:pt>
                <c:pt idx="319">
                  <c:v>413</c:v>
                </c:pt>
                <c:pt idx="320">
                  <c:v>413</c:v>
                </c:pt>
                <c:pt idx="321">
                  <c:v>413</c:v>
                </c:pt>
                <c:pt idx="322">
                  <c:v>413</c:v>
                </c:pt>
                <c:pt idx="323">
                  <c:v>413</c:v>
                </c:pt>
                <c:pt idx="324">
                  <c:v>413</c:v>
                </c:pt>
                <c:pt idx="325">
                  <c:v>413</c:v>
                </c:pt>
                <c:pt idx="326">
                  <c:v>412</c:v>
                </c:pt>
                <c:pt idx="327">
                  <c:v>412</c:v>
                </c:pt>
                <c:pt idx="328">
                  <c:v>412</c:v>
                </c:pt>
                <c:pt idx="329">
                  <c:v>412</c:v>
                </c:pt>
                <c:pt idx="330">
                  <c:v>412</c:v>
                </c:pt>
                <c:pt idx="331">
                  <c:v>412</c:v>
                </c:pt>
                <c:pt idx="332">
                  <c:v>411</c:v>
                </c:pt>
                <c:pt idx="333">
                  <c:v>411</c:v>
                </c:pt>
                <c:pt idx="334">
                  <c:v>411</c:v>
                </c:pt>
                <c:pt idx="335">
                  <c:v>411</c:v>
                </c:pt>
                <c:pt idx="336">
                  <c:v>411</c:v>
                </c:pt>
                <c:pt idx="337">
                  <c:v>411</c:v>
                </c:pt>
                <c:pt idx="338">
                  <c:v>411</c:v>
                </c:pt>
                <c:pt idx="339">
                  <c:v>411</c:v>
                </c:pt>
                <c:pt idx="340">
                  <c:v>410</c:v>
                </c:pt>
                <c:pt idx="341">
                  <c:v>410</c:v>
                </c:pt>
                <c:pt idx="342">
                  <c:v>410</c:v>
                </c:pt>
                <c:pt idx="343">
                  <c:v>409</c:v>
                </c:pt>
                <c:pt idx="344">
                  <c:v>410</c:v>
                </c:pt>
                <c:pt idx="345">
                  <c:v>409</c:v>
                </c:pt>
                <c:pt idx="346">
                  <c:v>409</c:v>
                </c:pt>
                <c:pt idx="347">
                  <c:v>411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ex2_40_heatTemp2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Sheet1!$A$2:$A$355</c:f>
              <c:numCache>
                <c:formatCode>General</c:formatCode>
                <c:ptCount val="354"/>
                <c:pt idx="0">
                  <c:v>0.03</c:v>
                </c:pt>
                <c:pt idx="1">
                  <c:v>0.25</c:v>
                </c:pt>
                <c:pt idx="2">
                  <c:v>0.51</c:v>
                </c:pt>
                <c:pt idx="3">
                  <c:v>0.78</c:v>
                </c:pt>
                <c:pt idx="4">
                  <c:v>1.03</c:v>
                </c:pt>
                <c:pt idx="5">
                  <c:v>1.27</c:v>
                </c:pt>
                <c:pt idx="6">
                  <c:v>1.52</c:v>
                </c:pt>
                <c:pt idx="7">
                  <c:v>1.77</c:v>
                </c:pt>
                <c:pt idx="8">
                  <c:v>2.02</c:v>
                </c:pt>
                <c:pt idx="9">
                  <c:v>2.27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3.27</c:v>
                </c:pt>
                <c:pt idx="14">
                  <c:v>3.52</c:v>
                </c:pt>
                <c:pt idx="15">
                  <c:v>3.77</c:v>
                </c:pt>
                <c:pt idx="16">
                  <c:v>4.0199999999999996</c:v>
                </c:pt>
                <c:pt idx="17">
                  <c:v>4.2699999999999996</c:v>
                </c:pt>
                <c:pt idx="18">
                  <c:v>4.5199999999999996</c:v>
                </c:pt>
                <c:pt idx="19">
                  <c:v>4.7699999999999996</c:v>
                </c:pt>
                <c:pt idx="20">
                  <c:v>5.0199999999999996</c:v>
                </c:pt>
                <c:pt idx="21">
                  <c:v>5.27</c:v>
                </c:pt>
                <c:pt idx="22">
                  <c:v>5.52</c:v>
                </c:pt>
                <c:pt idx="23">
                  <c:v>5.77</c:v>
                </c:pt>
                <c:pt idx="24">
                  <c:v>6.02</c:v>
                </c:pt>
                <c:pt idx="25">
                  <c:v>6.27</c:v>
                </c:pt>
                <c:pt idx="26">
                  <c:v>6.52</c:v>
                </c:pt>
                <c:pt idx="27">
                  <c:v>6.77</c:v>
                </c:pt>
                <c:pt idx="28">
                  <c:v>7.02</c:v>
                </c:pt>
                <c:pt idx="29">
                  <c:v>7.27</c:v>
                </c:pt>
                <c:pt idx="30">
                  <c:v>7.52</c:v>
                </c:pt>
                <c:pt idx="31">
                  <c:v>7.77</c:v>
                </c:pt>
                <c:pt idx="32">
                  <c:v>8.0299999999999994</c:v>
                </c:pt>
                <c:pt idx="33">
                  <c:v>8.2799999999999994</c:v>
                </c:pt>
                <c:pt idx="34">
                  <c:v>8.5299999999999994</c:v>
                </c:pt>
                <c:pt idx="35">
                  <c:v>8.7799999999999994</c:v>
                </c:pt>
                <c:pt idx="36">
                  <c:v>9.0299999999999994</c:v>
                </c:pt>
                <c:pt idx="37">
                  <c:v>9.2799999999999994</c:v>
                </c:pt>
                <c:pt idx="38">
                  <c:v>9.5299999999999994</c:v>
                </c:pt>
                <c:pt idx="39">
                  <c:v>9.7799999999999994</c:v>
                </c:pt>
                <c:pt idx="40">
                  <c:v>10.029999999999999</c:v>
                </c:pt>
                <c:pt idx="41">
                  <c:v>10.28</c:v>
                </c:pt>
                <c:pt idx="42">
                  <c:v>10.53</c:v>
                </c:pt>
                <c:pt idx="43">
                  <c:v>10.78</c:v>
                </c:pt>
                <c:pt idx="44">
                  <c:v>11.03</c:v>
                </c:pt>
                <c:pt idx="45">
                  <c:v>11.25</c:v>
                </c:pt>
                <c:pt idx="46">
                  <c:v>11.5</c:v>
                </c:pt>
                <c:pt idx="47">
                  <c:v>11.75</c:v>
                </c:pt>
                <c:pt idx="48">
                  <c:v>12</c:v>
                </c:pt>
                <c:pt idx="49">
                  <c:v>12.25</c:v>
                </c:pt>
                <c:pt idx="50">
                  <c:v>12.5</c:v>
                </c:pt>
                <c:pt idx="51">
                  <c:v>12.76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14.26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15.75</c:v>
                </c:pt>
                <c:pt idx="64">
                  <c:v>16.010000000000002</c:v>
                </c:pt>
                <c:pt idx="65">
                  <c:v>16.28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17.28</c:v>
                </c:pt>
                <c:pt idx="70">
                  <c:v>17.5</c:v>
                </c:pt>
                <c:pt idx="71">
                  <c:v>17.760000000000002</c:v>
                </c:pt>
                <c:pt idx="72">
                  <c:v>18.02</c:v>
                </c:pt>
                <c:pt idx="73">
                  <c:v>18.27</c:v>
                </c:pt>
                <c:pt idx="74">
                  <c:v>18.53</c:v>
                </c:pt>
                <c:pt idx="75">
                  <c:v>18.760000000000002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22.26</c:v>
                </c:pt>
                <c:pt idx="90">
                  <c:v>22.51</c:v>
                </c:pt>
                <c:pt idx="91">
                  <c:v>22.76</c:v>
                </c:pt>
                <c:pt idx="92">
                  <c:v>23.01</c:v>
                </c:pt>
                <c:pt idx="93">
                  <c:v>23.26</c:v>
                </c:pt>
                <c:pt idx="94">
                  <c:v>23.51</c:v>
                </c:pt>
                <c:pt idx="95">
                  <c:v>23.76</c:v>
                </c:pt>
                <c:pt idx="96">
                  <c:v>24.01</c:v>
                </c:pt>
                <c:pt idx="97">
                  <c:v>24.26</c:v>
                </c:pt>
                <c:pt idx="98">
                  <c:v>24.51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29.75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</c:v>
                </c:pt>
                <c:pt idx="131">
                  <c:v>32.75</c:v>
                </c:pt>
                <c:pt idx="132">
                  <c:v>33</c:v>
                </c:pt>
                <c:pt idx="133">
                  <c:v>33.25</c:v>
                </c:pt>
                <c:pt idx="134">
                  <c:v>33.5</c:v>
                </c:pt>
                <c:pt idx="135">
                  <c:v>33.75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37.76</c:v>
                </c:pt>
                <c:pt idx="152">
                  <c:v>38.01</c:v>
                </c:pt>
                <c:pt idx="153">
                  <c:v>38.26</c:v>
                </c:pt>
                <c:pt idx="154">
                  <c:v>38.51</c:v>
                </c:pt>
                <c:pt idx="155">
                  <c:v>38.76</c:v>
                </c:pt>
                <c:pt idx="156">
                  <c:v>39.01</c:v>
                </c:pt>
                <c:pt idx="157">
                  <c:v>39.26</c:v>
                </c:pt>
                <c:pt idx="158">
                  <c:v>39.51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44.03</c:v>
                </c:pt>
                <c:pt idx="177">
                  <c:v>44.28</c:v>
                </c:pt>
                <c:pt idx="178">
                  <c:v>44.53</c:v>
                </c:pt>
                <c:pt idx="179">
                  <c:v>44.78</c:v>
                </c:pt>
                <c:pt idx="180">
                  <c:v>45</c:v>
                </c:pt>
                <c:pt idx="181">
                  <c:v>45.25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47.77</c:v>
                </c:pt>
                <c:pt idx="192">
                  <c:v>48.02</c:v>
                </c:pt>
                <c:pt idx="193">
                  <c:v>48.27</c:v>
                </c:pt>
                <c:pt idx="194">
                  <c:v>48.52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52.25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57.01</c:v>
                </c:pt>
                <c:pt idx="229">
                  <c:v>57.26</c:v>
                </c:pt>
                <c:pt idx="230">
                  <c:v>57.52</c:v>
                </c:pt>
                <c:pt idx="231">
                  <c:v>57.77</c:v>
                </c:pt>
                <c:pt idx="232">
                  <c:v>58.02</c:v>
                </c:pt>
                <c:pt idx="233">
                  <c:v>58.27</c:v>
                </c:pt>
                <c:pt idx="234">
                  <c:v>58.52</c:v>
                </c:pt>
                <c:pt idx="235">
                  <c:v>58.77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60.53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61.78</c:v>
                </c:pt>
                <c:pt idx="248">
                  <c:v>62.03</c:v>
                </c:pt>
                <c:pt idx="249">
                  <c:v>62.28</c:v>
                </c:pt>
                <c:pt idx="250">
                  <c:v>62.5</c:v>
                </c:pt>
                <c:pt idx="251">
                  <c:v>62.75</c:v>
                </c:pt>
                <c:pt idx="252">
                  <c:v>63</c:v>
                </c:pt>
                <c:pt idx="253">
                  <c:v>63.25</c:v>
                </c:pt>
                <c:pt idx="254">
                  <c:v>63.5</c:v>
                </c:pt>
                <c:pt idx="255">
                  <c:v>63.75</c:v>
                </c:pt>
                <c:pt idx="256">
                  <c:v>64</c:v>
                </c:pt>
                <c:pt idx="257">
                  <c:v>64.25</c:v>
                </c:pt>
                <c:pt idx="258">
                  <c:v>64.5</c:v>
                </c:pt>
                <c:pt idx="259">
                  <c:v>64.75</c:v>
                </c:pt>
                <c:pt idx="260">
                  <c:v>65</c:v>
                </c:pt>
                <c:pt idx="261">
                  <c:v>65.25</c:v>
                </c:pt>
                <c:pt idx="262">
                  <c:v>65.5</c:v>
                </c:pt>
                <c:pt idx="263">
                  <c:v>65.75</c:v>
                </c:pt>
                <c:pt idx="264">
                  <c:v>66</c:v>
                </c:pt>
                <c:pt idx="265">
                  <c:v>66.25</c:v>
                </c:pt>
                <c:pt idx="266">
                  <c:v>66.5</c:v>
                </c:pt>
                <c:pt idx="267">
                  <c:v>66.75</c:v>
                </c:pt>
                <c:pt idx="268">
                  <c:v>67.02</c:v>
                </c:pt>
                <c:pt idx="269">
                  <c:v>67.27</c:v>
                </c:pt>
                <c:pt idx="270">
                  <c:v>67.53</c:v>
                </c:pt>
                <c:pt idx="271">
                  <c:v>67.78</c:v>
                </c:pt>
                <c:pt idx="272">
                  <c:v>68.03</c:v>
                </c:pt>
                <c:pt idx="273">
                  <c:v>68.28</c:v>
                </c:pt>
                <c:pt idx="274">
                  <c:v>68.53</c:v>
                </c:pt>
                <c:pt idx="275">
                  <c:v>68.78</c:v>
                </c:pt>
                <c:pt idx="276">
                  <c:v>69.03</c:v>
                </c:pt>
                <c:pt idx="277">
                  <c:v>69.28</c:v>
                </c:pt>
                <c:pt idx="278">
                  <c:v>69.53</c:v>
                </c:pt>
                <c:pt idx="279">
                  <c:v>69.78</c:v>
                </c:pt>
                <c:pt idx="280">
                  <c:v>70.03</c:v>
                </c:pt>
                <c:pt idx="281">
                  <c:v>70.28</c:v>
                </c:pt>
                <c:pt idx="282">
                  <c:v>70.53</c:v>
                </c:pt>
                <c:pt idx="283">
                  <c:v>70.78</c:v>
                </c:pt>
                <c:pt idx="284">
                  <c:v>71.03</c:v>
                </c:pt>
                <c:pt idx="285">
                  <c:v>71.28</c:v>
                </c:pt>
                <c:pt idx="286">
                  <c:v>71.53</c:v>
                </c:pt>
                <c:pt idx="287">
                  <c:v>71.75</c:v>
                </c:pt>
                <c:pt idx="288">
                  <c:v>72</c:v>
                </c:pt>
                <c:pt idx="289">
                  <c:v>72.25</c:v>
                </c:pt>
                <c:pt idx="290">
                  <c:v>72.510000000000005</c:v>
                </c:pt>
                <c:pt idx="291">
                  <c:v>72.760000000000005</c:v>
                </c:pt>
                <c:pt idx="292">
                  <c:v>73.010000000000005</c:v>
                </c:pt>
                <c:pt idx="293">
                  <c:v>73.260000000000005</c:v>
                </c:pt>
                <c:pt idx="294">
                  <c:v>73.510000000000005</c:v>
                </c:pt>
                <c:pt idx="295">
                  <c:v>73.760000000000005</c:v>
                </c:pt>
                <c:pt idx="296">
                  <c:v>74.010000000000005</c:v>
                </c:pt>
                <c:pt idx="297">
                  <c:v>74.260000000000005</c:v>
                </c:pt>
                <c:pt idx="298">
                  <c:v>74.510000000000005</c:v>
                </c:pt>
                <c:pt idx="299">
                  <c:v>74.760000000000005</c:v>
                </c:pt>
                <c:pt idx="300">
                  <c:v>75.010000000000005</c:v>
                </c:pt>
                <c:pt idx="301">
                  <c:v>75.260000000000005</c:v>
                </c:pt>
                <c:pt idx="302">
                  <c:v>75.510000000000005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76.260000000000005</c:v>
                </c:pt>
                <c:pt idx="306">
                  <c:v>76.510000000000005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77.52</c:v>
                </c:pt>
                <c:pt idx="311">
                  <c:v>77.77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79.28</c:v>
                </c:pt>
                <c:pt idx="318">
                  <c:v>79.510000000000005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80.260000000000005</c:v>
                </c:pt>
                <c:pt idx="322">
                  <c:v>80.510000000000005</c:v>
                </c:pt>
                <c:pt idx="323">
                  <c:v>80.760000000000005</c:v>
                </c:pt>
                <c:pt idx="324">
                  <c:v>81.010000000000005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81.760000000000005</c:v>
                </c:pt>
                <c:pt idx="328">
                  <c:v>82.01</c:v>
                </c:pt>
                <c:pt idx="329">
                  <c:v>82.26</c:v>
                </c:pt>
                <c:pt idx="330">
                  <c:v>82.51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83.51</c:v>
                </c:pt>
                <c:pt idx="335">
                  <c:v>83.76</c:v>
                </c:pt>
                <c:pt idx="336">
                  <c:v>84.01</c:v>
                </c:pt>
                <c:pt idx="337">
                  <c:v>84.26</c:v>
                </c:pt>
                <c:pt idx="338">
                  <c:v>84.53</c:v>
                </c:pt>
                <c:pt idx="339">
                  <c:v>84.78</c:v>
                </c:pt>
                <c:pt idx="340">
                  <c:v>85.03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86.51</c:v>
                </c:pt>
                <c:pt idx="347">
                  <c:v>86.76</c:v>
                </c:pt>
                <c:pt idx="348">
                  <c:v>87.01</c:v>
                </c:pt>
                <c:pt idx="349">
                  <c:v>87.26</c:v>
                </c:pt>
                <c:pt idx="350">
                  <c:v>87.52</c:v>
                </c:pt>
                <c:pt idx="351">
                  <c:v>87.77</c:v>
                </c:pt>
                <c:pt idx="352">
                  <c:v>88.02</c:v>
                </c:pt>
                <c:pt idx="353">
                  <c:v>88.27</c:v>
                </c:pt>
              </c:numCache>
            </c:numRef>
          </c:cat>
          <c:val>
            <c:numRef>
              <c:f>Sheet1!$G$2:$G$355</c:f>
              <c:numCache>
                <c:formatCode>General</c:formatCode>
                <c:ptCount val="354"/>
                <c:pt idx="0">
                  <c:v>305</c:v>
                </c:pt>
                <c:pt idx="1">
                  <c:v>304</c:v>
                </c:pt>
                <c:pt idx="2">
                  <c:v>305</c:v>
                </c:pt>
                <c:pt idx="3">
                  <c:v>307</c:v>
                </c:pt>
                <c:pt idx="4">
                  <c:v>307</c:v>
                </c:pt>
                <c:pt idx="5">
                  <c:v>307</c:v>
                </c:pt>
                <c:pt idx="6">
                  <c:v>308</c:v>
                </c:pt>
                <c:pt idx="7">
                  <c:v>308</c:v>
                </c:pt>
                <c:pt idx="8">
                  <c:v>309</c:v>
                </c:pt>
                <c:pt idx="9">
                  <c:v>309</c:v>
                </c:pt>
                <c:pt idx="10">
                  <c:v>309</c:v>
                </c:pt>
                <c:pt idx="11">
                  <c:v>310</c:v>
                </c:pt>
                <c:pt idx="12">
                  <c:v>310</c:v>
                </c:pt>
                <c:pt idx="13">
                  <c:v>311</c:v>
                </c:pt>
                <c:pt idx="14">
                  <c:v>311</c:v>
                </c:pt>
                <c:pt idx="15">
                  <c:v>311</c:v>
                </c:pt>
                <c:pt idx="16">
                  <c:v>312</c:v>
                </c:pt>
                <c:pt idx="17">
                  <c:v>312</c:v>
                </c:pt>
                <c:pt idx="18">
                  <c:v>313</c:v>
                </c:pt>
                <c:pt idx="19">
                  <c:v>313</c:v>
                </c:pt>
                <c:pt idx="20">
                  <c:v>313</c:v>
                </c:pt>
                <c:pt idx="21">
                  <c:v>314</c:v>
                </c:pt>
                <c:pt idx="22">
                  <c:v>314</c:v>
                </c:pt>
                <c:pt idx="23">
                  <c:v>315</c:v>
                </c:pt>
                <c:pt idx="24">
                  <c:v>315</c:v>
                </c:pt>
                <c:pt idx="25">
                  <c:v>316</c:v>
                </c:pt>
                <c:pt idx="26">
                  <c:v>315</c:v>
                </c:pt>
                <c:pt idx="27">
                  <c:v>316</c:v>
                </c:pt>
                <c:pt idx="28">
                  <c:v>316</c:v>
                </c:pt>
                <c:pt idx="29">
                  <c:v>317</c:v>
                </c:pt>
                <c:pt idx="30">
                  <c:v>317</c:v>
                </c:pt>
                <c:pt idx="31">
                  <c:v>317</c:v>
                </c:pt>
                <c:pt idx="32">
                  <c:v>318</c:v>
                </c:pt>
                <c:pt idx="33">
                  <c:v>318</c:v>
                </c:pt>
                <c:pt idx="34">
                  <c:v>318</c:v>
                </c:pt>
                <c:pt idx="35">
                  <c:v>318</c:v>
                </c:pt>
                <c:pt idx="36">
                  <c:v>318</c:v>
                </c:pt>
                <c:pt idx="37">
                  <c:v>319</c:v>
                </c:pt>
                <c:pt idx="38">
                  <c:v>319</c:v>
                </c:pt>
                <c:pt idx="39">
                  <c:v>319</c:v>
                </c:pt>
                <c:pt idx="40">
                  <c:v>320</c:v>
                </c:pt>
                <c:pt idx="41">
                  <c:v>320</c:v>
                </c:pt>
                <c:pt idx="42">
                  <c:v>320</c:v>
                </c:pt>
                <c:pt idx="43">
                  <c:v>321</c:v>
                </c:pt>
                <c:pt idx="44">
                  <c:v>321</c:v>
                </c:pt>
                <c:pt idx="45">
                  <c:v>321</c:v>
                </c:pt>
                <c:pt idx="46">
                  <c:v>321</c:v>
                </c:pt>
                <c:pt idx="47">
                  <c:v>321</c:v>
                </c:pt>
                <c:pt idx="48">
                  <c:v>322</c:v>
                </c:pt>
                <c:pt idx="49">
                  <c:v>322</c:v>
                </c:pt>
                <c:pt idx="50">
                  <c:v>323</c:v>
                </c:pt>
                <c:pt idx="51">
                  <c:v>322</c:v>
                </c:pt>
                <c:pt idx="52">
                  <c:v>323</c:v>
                </c:pt>
                <c:pt idx="53">
                  <c:v>324</c:v>
                </c:pt>
                <c:pt idx="54">
                  <c:v>324</c:v>
                </c:pt>
                <c:pt idx="55">
                  <c:v>324</c:v>
                </c:pt>
                <c:pt idx="56">
                  <c:v>324</c:v>
                </c:pt>
                <c:pt idx="57">
                  <c:v>324</c:v>
                </c:pt>
                <c:pt idx="58">
                  <c:v>324</c:v>
                </c:pt>
                <c:pt idx="59">
                  <c:v>325</c:v>
                </c:pt>
                <c:pt idx="60">
                  <c:v>325</c:v>
                </c:pt>
                <c:pt idx="61">
                  <c:v>326</c:v>
                </c:pt>
                <c:pt idx="62">
                  <c:v>326</c:v>
                </c:pt>
                <c:pt idx="63">
                  <c:v>326</c:v>
                </c:pt>
                <c:pt idx="64">
                  <c:v>327</c:v>
                </c:pt>
                <c:pt idx="65">
                  <c:v>327</c:v>
                </c:pt>
                <c:pt idx="66">
                  <c:v>327</c:v>
                </c:pt>
                <c:pt idx="67">
                  <c:v>327</c:v>
                </c:pt>
                <c:pt idx="68">
                  <c:v>328</c:v>
                </c:pt>
                <c:pt idx="69">
                  <c:v>328</c:v>
                </c:pt>
                <c:pt idx="70">
                  <c:v>328</c:v>
                </c:pt>
                <c:pt idx="71">
                  <c:v>329</c:v>
                </c:pt>
                <c:pt idx="72">
                  <c:v>329</c:v>
                </c:pt>
                <c:pt idx="73">
                  <c:v>329</c:v>
                </c:pt>
                <c:pt idx="74">
                  <c:v>329</c:v>
                </c:pt>
                <c:pt idx="75">
                  <c:v>330</c:v>
                </c:pt>
                <c:pt idx="76">
                  <c:v>330</c:v>
                </c:pt>
                <c:pt idx="77">
                  <c:v>330</c:v>
                </c:pt>
                <c:pt idx="78">
                  <c:v>331</c:v>
                </c:pt>
                <c:pt idx="79">
                  <c:v>331</c:v>
                </c:pt>
                <c:pt idx="80">
                  <c:v>331</c:v>
                </c:pt>
                <c:pt idx="81">
                  <c:v>331</c:v>
                </c:pt>
                <c:pt idx="82">
                  <c:v>332</c:v>
                </c:pt>
                <c:pt idx="83">
                  <c:v>332</c:v>
                </c:pt>
                <c:pt idx="84">
                  <c:v>332</c:v>
                </c:pt>
                <c:pt idx="85">
                  <c:v>333</c:v>
                </c:pt>
                <c:pt idx="86">
                  <c:v>333</c:v>
                </c:pt>
                <c:pt idx="87">
                  <c:v>333</c:v>
                </c:pt>
                <c:pt idx="88">
                  <c:v>334</c:v>
                </c:pt>
                <c:pt idx="89">
                  <c:v>334</c:v>
                </c:pt>
                <c:pt idx="90">
                  <c:v>334</c:v>
                </c:pt>
                <c:pt idx="91">
                  <c:v>334</c:v>
                </c:pt>
                <c:pt idx="92">
                  <c:v>334</c:v>
                </c:pt>
                <c:pt idx="93">
                  <c:v>335</c:v>
                </c:pt>
                <c:pt idx="94">
                  <c:v>336</c:v>
                </c:pt>
                <c:pt idx="95">
                  <c:v>336</c:v>
                </c:pt>
                <c:pt idx="96">
                  <c:v>337</c:v>
                </c:pt>
                <c:pt idx="97">
                  <c:v>337</c:v>
                </c:pt>
                <c:pt idx="98">
                  <c:v>337</c:v>
                </c:pt>
                <c:pt idx="99">
                  <c:v>337</c:v>
                </c:pt>
                <c:pt idx="100">
                  <c:v>338</c:v>
                </c:pt>
                <c:pt idx="101">
                  <c:v>338</c:v>
                </c:pt>
                <c:pt idx="102">
                  <c:v>338</c:v>
                </c:pt>
                <c:pt idx="103">
                  <c:v>339</c:v>
                </c:pt>
                <c:pt idx="104">
                  <c:v>339</c:v>
                </c:pt>
                <c:pt idx="105">
                  <c:v>339</c:v>
                </c:pt>
                <c:pt idx="106">
                  <c:v>340</c:v>
                </c:pt>
                <c:pt idx="107">
                  <c:v>340</c:v>
                </c:pt>
                <c:pt idx="108">
                  <c:v>340</c:v>
                </c:pt>
                <c:pt idx="109">
                  <c:v>341</c:v>
                </c:pt>
                <c:pt idx="110">
                  <c:v>341</c:v>
                </c:pt>
                <c:pt idx="111">
                  <c:v>342</c:v>
                </c:pt>
                <c:pt idx="112">
                  <c:v>342</c:v>
                </c:pt>
                <c:pt idx="113">
                  <c:v>342</c:v>
                </c:pt>
                <c:pt idx="114">
                  <c:v>343</c:v>
                </c:pt>
                <c:pt idx="115">
                  <c:v>343</c:v>
                </c:pt>
                <c:pt idx="116">
                  <c:v>343</c:v>
                </c:pt>
                <c:pt idx="117">
                  <c:v>343</c:v>
                </c:pt>
                <c:pt idx="118">
                  <c:v>344</c:v>
                </c:pt>
                <c:pt idx="119">
                  <c:v>344</c:v>
                </c:pt>
                <c:pt idx="120">
                  <c:v>345</c:v>
                </c:pt>
                <c:pt idx="121">
                  <c:v>345</c:v>
                </c:pt>
                <c:pt idx="122">
                  <c:v>345</c:v>
                </c:pt>
                <c:pt idx="123">
                  <c:v>346</c:v>
                </c:pt>
                <c:pt idx="124">
                  <c:v>345</c:v>
                </c:pt>
                <c:pt idx="125">
                  <c:v>345</c:v>
                </c:pt>
                <c:pt idx="126">
                  <c:v>346</c:v>
                </c:pt>
                <c:pt idx="127">
                  <c:v>346</c:v>
                </c:pt>
                <c:pt idx="128">
                  <c:v>346</c:v>
                </c:pt>
                <c:pt idx="129">
                  <c:v>348</c:v>
                </c:pt>
                <c:pt idx="130">
                  <c:v>348</c:v>
                </c:pt>
                <c:pt idx="131">
                  <c:v>348</c:v>
                </c:pt>
                <c:pt idx="132">
                  <c:v>348</c:v>
                </c:pt>
                <c:pt idx="133">
                  <c:v>349</c:v>
                </c:pt>
                <c:pt idx="134">
                  <c:v>349</c:v>
                </c:pt>
                <c:pt idx="135">
                  <c:v>349</c:v>
                </c:pt>
                <c:pt idx="136">
                  <c:v>349</c:v>
                </c:pt>
                <c:pt idx="137">
                  <c:v>350</c:v>
                </c:pt>
                <c:pt idx="138">
                  <c:v>350</c:v>
                </c:pt>
                <c:pt idx="139">
                  <c:v>351</c:v>
                </c:pt>
                <c:pt idx="140">
                  <c:v>351</c:v>
                </c:pt>
                <c:pt idx="141">
                  <c:v>351</c:v>
                </c:pt>
                <c:pt idx="142">
                  <c:v>352</c:v>
                </c:pt>
                <c:pt idx="143">
                  <c:v>352</c:v>
                </c:pt>
                <c:pt idx="144">
                  <c:v>352</c:v>
                </c:pt>
                <c:pt idx="145">
                  <c:v>353</c:v>
                </c:pt>
                <c:pt idx="146">
                  <c:v>354</c:v>
                </c:pt>
                <c:pt idx="147">
                  <c:v>354</c:v>
                </c:pt>
                <c:pt idx="148">
                  <c:v>354</c:v>
                </c:pt>
                <c:pt idx="149">
                  <c:v>355</c:v>
                </c:pt>
                <c:pt idx="150">
                  <c:v>355</c:v>
                </c:pt>
                <c:pt idx="151">
                  <c:v>355</c:v>
                </c:pt>
                <c:pt idx="152">
                  <c:v>355</c:v>
                </c:pt>
                <c:pt idx="153">
                  <c:v>355</c:v>
                </c:pt>
                <c:pt idx="154">
                  <c:v>356</c:v>
                </c:pt>
                <c:pt idx="155">
                  <c:v>357</c:v>
                </c:pt>
                <c:pt idx="156">
                  <c:v>357</c:v>
                </c:pt>
                <c:pt idx="157">
                  <c:v>357</c:v>
                </c:pt>
                <c:pt idx="158">
                  <c:v>358</c:v>
                </c:pt>
                <c:pt idx="159">
                  <c:v>358</c:v>
                </c:pt>
                <c:pt idx="160">
                  <c:v>358</c:v>
                </c:pt>
                <c:pt idx="161">
                  <c:v>358</c:v>
                </c:pt>
                <c:pt idx="162">
                  <c:v>359</c:v>
                </c:pt>
                <c:pt idx="163">
                  <c:v>360</c:v>
                </c:pt>
                <c:pt idx="164">
                  <c:v>360</c:v>
                </c:pt>
                <c:pt idx="165">
                  <c:v>360</c:v>
                </c:pt>
                <c:pt idx="166">
                  <c:v>361</c:v>
                </c:pt>
                <c:pt idx="167">
                  <c:v>361</c:v>
                </c:pt>
                <c:pt idx="168">
                  <c:v>361</c:v>
                </c:pt>
                <c:pt idx="169">
                  <c:v>362</c:v>
                </c:pt>
                <c:pt idx="170">
                  <c:v>362</c:v>
                </c:pt>
                <c:pt idx="171">
                  <c:v>362</c:v>
                </c:pt>
                <c:pt idx="172">
                  <c:v>362</c:v>
                </c:pt>
                <c:pt idx="173">
                  <c:v>362</c:v>
                </c:pt>
                <c:pt idx="174">
                  <c:v>363</c:v>
                </c:pt>
                <c:pt idx="175">
                  <c:v>363</c:v>
                </c:pt>
                <c:pt idx="176">
                  <c:v>363</c:v>
                </c:pt>
                <c:pt idx="177">
                  <c:v>364</c:v>
                </c:pt>
                <c:pt idx="178">
                  <c:v>365</c:v>
                </c:pt>
                <c:pt idx="179">
                  <c:v>365</c:v>
                </c:pt>
                <c:pt idx="180">
                  <c:v>365</c:v>
                </c:pt>
                <c:pt idx="181">
                  <c:v>365</c:v>
                </c:pt>
                <c:pt idx="182">
                  <c:v>366</c:v>
                </c:pt>
                <c:pt idx="183">
                  <c:v>366</c:v>
                </c:pt>
                <c:pt idx="184">
                  <c:v>366</c:v>
                </c:pt>
                <c:pt idx="185">
                  <c:v>367</c:v>
                </c:pt>
                <c:pt idx="186">
                  <c:v>367</c:v>
                </c:pt>
                <c:pt idx="187">
                  <c:v>367</c:v>
                </c:pt>
                <c:pt idx="188">
                  <c:v>368</c:v>
                </c:pt>
                <c:pt idx="189">
                  <c:v>369</c:v>
                </c:pt>
                <c:pt idx="190">
                  <c:v>369</c:v>
                </c:pt>
                <c:pt idx="191">
                  <c:v>369</c:v>
                </c:pt>
                <c:pt idx="192">
                  <c:v>370</c:v>
                </c:pt>
                <c:pt idx="193">
                  <c:v>369</c:v>
                </c:pt>
                <c:pt idx="194">
                  <c:v>370</c:v>
                </c:pt>
                <c:pt idx="195">
                  <c:v>370</c:v>
                </c:pt>
                <c:pt idx="196">
                  <c:v>370</c:v>
                </c:pt>
                <c:pt idx="197">
                  <c:v>371</c:v>
                </c:pt>
                <c:pt idx="198">
                  <c:v>371</c:v>
                </c:pt>
                <c:pt idx="199">
                  <c:v>371</c:v>
                </c:pt>
                <c:pt idx="200">
                  <c:v>372</c:v>
                </c:pt>
                <c:pt idx="201">
                  <c:v>372</c:v>
                </c:pt>
                <c:pt idx="202">
                  <c:v>372</c:v>
                </c:pt>
                <c:pt idx="203">
                  <c:v>372</c:v>
                </c:pt>
                <c:pt idx="204">
                  <c:v>373</c:v>
                </c:pt>
                <c:pt idx="205">
                  <c:v>373</c:v>
                </c:pt>
                <c:pt idx="206">
                  <c:v>373</c:v>
                </c:pt>
                <c:pt idx="207">
                  <c:v>373</c:v>
                </c:pt>
                <c:pt idx="208">
                  <c:v>373</c:v>
                </c:pt>
                <c:pt idx="209">
                  <c:v>374</c:v>
                </c:pt>
                <c:pt idx="210">
                  <c:v>374</c:v>
                </c:pt>
                <c:pt idx="211">
                  <c:v>374</c:v>
                </c:pt>
                <c:pt idx="212">
                  <c:v>375</c:v>
                </c:pt>
                <c:pt idx="213">
                  <c:v>376</c:v>
                </c:pt>
                <c:pt idx="214">
                  <c:v>376</c:v>
                </c:pt>
                <c:pt idx="215">
                  <c:v>376</c:v>
                </c:pt>
                <c:pt idx="216">
                  <c:v>376</c:v>
                </c:pt>
                <c:pt idx="217">
                  <c:v>376</c:v>
                </c:pt>
                <c:pt idx="218">
                  <c:v>376</c:v>
                </c:pt>
                <c:pt idx="219">
                  <c:v>376</c:v>
                </c:pt>
                <c:pt idx="220">
                  <c:v>377</c:v>
                </c:pt>
                <c:pt idx="221">
                  <c:v>377</c:v>
                </c:pt>
                <c:pt idx="222">
                  <c:v>377</c:v>
                </c:pt>
                <c:pt idx="223">
                  <c:v>377</c:v>
                </c:pt>
                <c:pt idx="224">
                  <c:v>378</c:v>
                </c:pt>
                <c:pt idx="225">
                  <c:v>378</c:v>
                </c:pt>
                <c:pt idx="226">
                  <c:v>378</c:v>
                </c:pt>
                <c:pt idx="227">
                  <c:v>379</c:v>
                </c:pt>
                <c:pt idx="228">
                  <c:v>379</c:v>
                </c:pt>
                <c:pt idx="229">
                  <c:v>379</c:v>
                </c:pt>
                <c:pt idx="230">
                  <c:v>379</c:v>
                </c:pt>
                <c:pt idx="231">
                  <c:v>380</c:v>
                </c:pt>
                <c:pt idx="232">
                  <c:v>380</c:v>
                </c:pt>
                <c:pt idx="233">
                  <c:v>381</c:v>
                </c:pt>
                <c:pt idx="234">
                  <c:v>381</c:v>
                </c:pt>
                <c:pt idx="235">
                  <c:v>381</c:v>
                </c:pt>
                <c:pt idx="236">
                  <c:v>386</c:v>
                </c:pt>
                <c:pt idx="237">
                  <c:v>386</c:v>
                </c:pt>
                <c:pt idx="238">
                  <c:v>386</c:v>
                </c:pt>
                <c:pt idx="239">
                  <c:v>387</c:v>
                </c:pt>
                <c:pt idx="240">
                  <c:v>387</c:v>
                </c:pt>
                <c:pt idx="241">
                  <c:v>387</c:v>
                </c:pt>
                <c:pt idx="242">
                  <c:v>388</c:v>
                </c:pt>
                <c:pt idx="243">
                  <c:v>388</c:v>
                </c:pt>
                <c:pt idx="244">
                  <c:v>389</c:v>
                </c:pt>
                <c:pt idx="245">
                  <c:v>389</c:v>
                </c:pt>
                <c:pt idx="246">
                  <c:v>389</c:v>
                </c:pt>
                <c:pt idx="247">
                  <c:v>390</c:v>
                </c:pt>
                <c:pt idx="248">
                  <c:v>390</c:v>
                </c:pt>
                <c:pt idx="249">
                  <c:v>391</c:v>
                </c:pt>
                <c:pt idx="250">
                  <c:v>391</c:v>
                </c:pt>
                <c:pt idx="251">
                  <c:v>391</c:v>
                </c:pt>
                <c:pt idx="252">
                  <c:v>392</c:v>
                </c:pt>
                <c:pt idx="253">
                  <c:v>392</c:v>
                </c:pt>
                <c:pt idx="254">
                  <c:v>392</c:v>
                </c:pt>
                <c:pt idx="255">
                  <c:v>393</c:v>
                </c:pt>
                <c:pt idx="256">
                  <c:v>393</c:v>
                </c:pt>
                <c:pt idx="257">
                  <c:v>393</c:v>
                </c:pt>
                <c:pt idx="258">
                  <c:v>393</c:v>
                </c:pt>
                <c:pt idx="259">
                  <c:v>393</c:v>
                </c:pt>
                <c:pt idx="260">
                  <c:v>393</c:v>
                </c:pt>
                <c:pt idx="261">
                  <c:v>393</c:v>
                </c:pt>
                <c:pt idx="262">
                  <c:v>394</c:v>
                </c:pt>
                <c:pt idx="263">
                  <c:v>394</c:v>
                </c:pt>
                <c:pt idx="264">
                  <c:v>395</c:v>
                </c:pt>
                <c:pt idx="265">
                  <c:v>395</c:v>
                </c:pt>
                <c:pt idx="266">
                  <c:v>395</c:v>
                </c:pt>
                <c:pt idx="267">
                  <c:v>396</c:v>
                </c:pt>
                <c:pt idx="268">
                  <c:v>396</c:v>
                </c:pt>
                <c:pt idx="269">
                  <c:v>397</c:v>
                </c:pt>
                <c:pt idx="270">
                  <c:v>397</c:v>
                </c:pt>
                <c:pt idx="271">
                  <c:v>398</c:v>
                </c:pt>
                <c:pt idx="272">
                  <c:v>398</c:v>
                </c:pt>
                <c:pt idx="273">
                  <c:v>398</c:v>
                </c:pt>
                <c:pt idx="274">
                  <c:v>398</c:v>
                </c:pt>
                <c:pt idx="275">
                  <c:v>399</c:v>
                </c:pt>
                <c:pt idx="276">
                  <c:v>399</c:v>
                </c:pt>
                <c:pt idx="277">
                  <c:v>399</c:v>
                </c:pt>
                <c:pt idx="278">
                  <c:v>400</c:v>
                </c:pt>
                <c:pt idx="279">
                  <c:v>400</c:v>
                </c:pt>
                <c:pt idx="280">
                  <c:v>401</c:v>
                </c:pt>
                <c:pt idx="281">
                  <c:v>401</c:v>
                </c:pt>
                <c:pt idx="282">
                  <c:v>402</c:v>
                </c:pt>
                <c:pt idx="283">
                  <c:v>402</c:v>
                </c:pt>
                <c:pt idx="284">
                  <c:v>402</c:v>
                </c:pt>
                <c:pt idx="285">
                  <c:v>402</c:v>
                </c:pt>
                <c:pt idx="286">
                  <c:v>403</c:v>
                </c:pt>
                <c:pt idx="287">
                  <c:v>403</c:v>
                </c:pt>
                <c:pt idx="288">
                  <c:v>403</c:v>
                </c:pt>
                <c:pt idx="289">
                  <c:v>403</c:v>
                </c:pt>
                <c:pt idx="290">
                  <c:v>404</c:v>
                </c:pt>
                <c:pt idx="291">
                  <c:v>404</c:v>
                </c:pt>
                <c:pt idx="292">
                  <c:v>405</c:v>
                </c:pt>
                <c:pt idx="293">
                  <c:v>405</c:v>
                </c:pt>
                <c:pt idx="294">
                  <c:v>405</c:v>
                </c:pt>
                <c:pt idx="295">
                  <c:v>406</c:v>
                </c:pt>
                <c:pt idx="296">
                  <c:v>406</c:v>
                </c:pt>
                <c:pt idx="297">
                  <c:v>406</c:v>
                </c:pt>
                <c:pt idx="298">
                  <c:v>406</c:v>
                </c:pt>
                <c:pt idx="299">
                  <c:v>407</c:v>
                </c:pt>
                <c:pt idx="300">
                  <c:v>407</c:v>
                </c:pt>
                <c:pt idx="301">
                  <c:v>407</c:v>
                </c:pt>
                <c:pt idx="302">
                  <c:v>408</c:v>
                </c:pt>
                <c:pt idx="303">
                  <c:v>408</c:v>
                </c:pt>
                <c:pt idx="304">
                  <c:v>409</c:v>
                </c:pt>
                <c:pt idx="305">
                  <c:v>409</c:v>
                </c:pt>
                <c:pt idx="306">
                  <c:v>409</c:v>
                </c:pt>
                <c:pt idx="307">
                  <c:v>410</c:v>
                </c:pt>
                <c:pt idx="308">
                  <c:v>410</c:v>
                </c:pt>
                <c:pt idx="309">
                  <c:v>411</c:v>
                </c:pt>
                <c:pt idx="310">
                  <c:v>411</c:v>
                </c:pt>
                <c:pt idx="311">
                  <c:v>411</c:v>
                </c:pt>
                <c:pt idx="312">
                  <c:v>412</c:v>
                </c:pt>
                <c:pt idx="313">
                  <c:v>412</c:v>
                </c:pt>
                <c:pt idx="314">
                  <c:v>412</c:v>
                </c:pt>
                <c:pt idx="315">
                  <c:v>413</c:v>
                </c:pt>
                <c:pt idx="316">
                  <c:v>413</c:v>
                </c:pt>
                <c:pt idx="317">
                  <c:v>413</c:v>
                </c:pt>
                <c:pt idx="318">
                  <c:v>414</c:v>
                </c:pt>
                <c:pt idx="319">
                  <c:v>414</c:v>
                </c:pt>
                <c:pt idx="320">
                  <c:v>415</c:v>
                </c:pt>
                <c:pt idx="321">
                  <c:v>415</c:v>
                </c:pt>
                <c:pt idx="322">
                  <c:v>414</c:v>
                </c:pt>
                <c:pt idx="323">
                  <c:v>414</c:v>
                </c:pt>
                <c:pt idx="324">
                  <c:v>413</c:v>
                </c:pt>
                <c:pt idx="325">
                  <c:v>413</c:v>
                </c:pt>
                <c:pt idx="326">
                  <c:v>413</c:v>
                </c:pt>
                <c:pt idx="327">
                  <c:v>413</c:v>
                </c:pt>
                <c:pt idx="328">
                  <c:v>413</c:v>
                </c:pt>
                <c:pt idx="329">
                  <c:v>413</c:v>
                </c:pt>
                <c:pt idx="330">
                  <c:v>413</c:v>
                </c:pt>
                <c:pt idx="331">
                  <c:v>413</c:v>
                </c:pt>
                <c:pt idx="332">
                  <c:v>412</c:v>
                </c:pt>
                <c:pt idx="333">
                  <c:v>412</c:v>
                </c:pt>
                <c:pt idx="334">
                  <c:v>412</c:v>
                </c:pt>
                <c:pt idx="335">
                  <c:v>412</c:v>
                </c:pt>
                <c:pt idx="336">
                  <c:v>412</c:v>
                </c:pt>
                <c:pt idx="337">
                  <c:v>412</c:v>
                </c:pt>
                <c:pt idx="338">
                  <c:v>412</c:v>
                </c:pt>
                <c:pt idx="339">
                  <c:v>412</c:v>
                </c:pt>
                <c:pt idx="340">
                  <c:v>412</c:v>
                </c:pt>
                <c:pt idx="341">
                  <c:v>411</c:v>
                </c:pt>
                <c:pt idx="342">
                  <c:v>411</c:v>
                </c:pt>
                <c:pt idx="343">
                  <c:v>411</c:v>
                </c:pt>
                <c:pt idx="344">
                  <c:v>411</c:v>
                </c:pt>
                <c:pt idx="345">
                  <c:v>411</c:v>
                </c:pt>
                <c:pt idx="346">
                  <c:v>411</c:v>
                </c:pt>
                <c:pt idx="347">
                  <c:v>411</c:v>
                </c:pt>
                <c:pt idx="348">
                  <c:v>411</c:v>
                </c:pt>
                <c:pt idx="349">
                  <c:v>410</c:v>
                </c:pt>
                <c:pt idx="350">
                  <c:v>410</c:v>
                </c:pt>
                <c:pt idx="351">
                  <c:v>410</c:v>
                </c:pt>
                <c:pt idx="352">
                  <c:v>409</c:v>
                </c:pt>
                <c:pt idx="353">
                  <c:v>409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1943914096"/>
        <c:axId val="2073468848"/>
      </c:lineChart>
      <c:catAx>
        <c:axId val="1943914096"/>
        <c:scaling>
          <c:orientation val="minMax"/>
        </c:scaling>
        <c:axPos val="b"/>
        <c:crossAx val="2073468848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2073468848"/>
        <c:scaling>
          <c:orientation val="minMax"/>
          <c:min val="250"/>
        </c:scaling>
        <c:axPos val="l"/>
        <c:crossAx val="1943914096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8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시간-가열온도2 (ex3)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ex3_15_heatTem2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Sheet1!$B$2:$B$387</c:f>
              <c:numCache>
                <c:formatCode>General</c:formatCode>
                <c:ptCount val="386"/>
                <c:pt idx="0">
                  <c:v>314</c:v>
                </c:pt>
                <c:pt idx="1">
                  <c:v>314</c:v>
                </c:pt>
                <c:pt idx="2">
                  <c:v>315</c:v>
                </c:pt>
                <c:pt idx="3">
                  <c:v>316</c:v>
                </c:pt>
                <c:pt idx="4">
                  <c:v>317</c:v>
                </c:pt>
                <c:pt idx="5">
                  <c:v>318</c:v>
                </c:pt>
                <c:pt idx="6">
                  <c:v>318</c:v>
                </c:pt>
                <c:pt idx="7">
                  <c:v>318</c:v>
                </c:pt>
                <c:pt idx="8">
                  <c:v>318</c:v>
                </c:pt>
                <c:pt idx="9">
                  <c:v>318</c:v>
                </c:pt>
                <c:pt idx="10">
                  <c:v>318</c:v>
                </c:pt>
                <c:pt idx="11">
                  <c:v>319</c:v>
                </c:pt>
                <c:pt idx="12">
                  <c:v>319</c:v>
                </c:pt>
                <c:pt idx="13">
                  <c:v>319</c:v>
                </c:pt>
                <c:pt idx="14">
                  <c:v>320</c:v>
                </c:pt>
                <c:pt idx="15">
                  <c:v>320</c:v>
                </c:pt>
                <c:pt idx="16">
                  <c:v>320</c:v>
                </c:pt>
                <c:pt idx="17">
                  <c:v>320</c:v>
                </c:pt>
                <c:pt idx="18">
                  <c:v>321</c:v>
                </c:pt>
                <c:pt idx="19">
                  <c:v>321</c:v>
                </c:pt>
                <c:pt idx="20">
                  <c:v>321</c:v>
                </c:pt>
                <c:pt idx="21">
                  <c:v>321</c:v>
                </c:pt>
                <c:pt idx="22">
                  <c:v>322</c:v>
                </c:pt>
                <c:pt idx="23">
                  <c:v>322</c:v>
                </c:pt>
                <c:pt idx="24">
                  <c:v>322</c:v>
                </c:pt>
                <c:pt idx="25">
                  <c:v>323</c:v>
                </c:pt>
                <c:pt idx="26">
                  <c:v>323</c:v>
                </c:pt>
                <c:pt idx="27">
                  <c:v>323</c:v>
                </c:pt>
                <c:pt idx="28">
                  <c:v>323</c:v>
                </c:pt>
                <c:pt idx="29">
                  <c:v>323</c:v>
                </c:pt>
                <c:pt idx="30">
                  <c:v>324</c:v>
                </c:pt>
                <c:pt idx="31">
                  <c:v>324</c:v>
                </c:pt>
                <c:pt idx="32">
                  <c:v>324</c:v>
                </c:pt>
                <c:pt idx="33">
                  <c:v>324</c:v>
                </c:pt>
                <c:pt idx="34">
                  <c:v>324</c:v>
                </c:pt>
                <c:pt idx="35">
                  <c:v>325</c:v>
                </c:pt>
                <c:pt idx="36">
                  <c:v>325</c:v>
                </c:pt>
                <c:pt idx="37">
                  <c:v>326</c:v>
                </c:pt>
                <c:pt idx="38">
                  <c:v>326</c:v>
                </c:pt>
                <c:pt idx="39">
                  <c:v>326</c:v>
                </c:pt>
                <c:pt idx="40">
                  <c:v>326</c:v>
                </c:pt>
                <c:pt idx="41">
                  <c:v>327</c:v>
                </c:pt>
                <c:pt idx="42">
                  <c:v>327</c:v>
                </c:pt>
                <c:pt idx="43">
                  <c:v>327</c:v>
                </c:pt>
                <c:pt idx="44">
                  <c:v>327</c:v>
                </c:pt>
                <c:pt idx="45">
                  <c:v>328</c:v>
                </c:pt>
                <c:pt idx="46">
                  <c:v>328</c:v>
                </c:pt>
                <c:pt idx="47">
                  <c:v>328</c:v>
                </c:pt>
                <c:pt idx="48">
                  <c:v>329</c:v>
                </c:pt>
                <c:pt idx="49">
                  <c:v>329</c:v>
                </c:pt>
                <c:pt idx="50">
                  <c:v>329</c:v>
                </c:pt>
                <c:pt idx="51">
                  <c:v>329</c:v>
                </c:pt>
                <c:pt idx="52">
                  <c:v>330</c:v>
                </c:pt>
                <c:pt idx="53">
                  <c:v>330</c:v>
                </c:pt>
                <c:pt idx="54">
                  <c:v>331</c:v>
                </c:pt>
                <c:pt idx="55">
                  <c:v>331</c:v>
                </c:pt>
                <c:pt idx="56">
                  <c:v>331</c:v>
                </c:pt>
                <c:pt idx="57">
                  <c:v>331</c:v>
                </c:pt>
                <c:pt idx="58">
                  <c:v>331</c:v>
                </c:pt>
                <c:pt idx="59">
                  <c:v>332</c:v>
                </c:pt>
                <c:pt idx="60">
                  <c:v>332</c:v>
                </c:pt>
                <c:pt idx="61">
                  <c:v>332</c:v>
                </c:pt>
                <c:pt idx="62">
                  <c:v>333</c:v>
                </c:pt>
                <c:pt idx="63">
                  <c:v>333</c:v>
                </c:pt>
                <c:pt idx="64">
                  <c:v>334</c:v>
                </c:pt>
                <c:pt idx="65">
                  <c:v>334</c:v>
                </c:pt>
                <c:pt idx="66">
                  <c:v>334</c:v>
                </c:pt>
                <c:pt idx="67">
                  <c:v>334</c:v>
                </c:pt>
                <c:pt idx="68">
                  <c:v>334</c:v>
                </c:pt>
                <c:pt idx="69">
                  <c:v>335</c:v>
                </c:pt>
                <c:pt idx="70">
                  <c:v>335</c:v>
                </c:pt>
                <c:pt idx="71">
                  <c:v>335</c:v>
                </c:pt>
                <c:pt idx="72">
                  <c:v>336</c:v>
                </c:pt>
                <c:pt idx="73">
                  <c:v>336</c:v>
                </c:pt>
                <c:pt idx="74">
                  <c:v>336</c:v>
                </c:pt>
                <c:pt idx="75">
                  <c:v>336</c:v>
                </c:pt>
                <c:pt idx="76">
                  <c:v>336</c:v>
                </c:pt>
                <c:pt idx="77">
                  <c:v>337</c:v>
                </c:pt>
                <c:pt idx="78">
                  <c:v>337</c:v>
                </c:pt>
                <c:pt idx="79">
                  <c:v>337</c:v>
                </c:pt>
                <c:pt idx="80">
                  <c:v>338</c:v>
                </c:pt>
                <c:pt idx="81">
                  <c:v>338</c:v>
                </c:pt>
                <c:pt idx="82">
                  <c:v>338</c:v>
                </c:pt>
                <c:pt idx="83">
                  <c:v>338</c:v>
                </c:pt>
                <c:pt idx="84">
                  <c:v>338</c:v>
                </c:pt>
                <c:pt idx="85">
                  <c:v>339</c:v>
                </c:pt>
                <c:pt idx="86">
                  <c:v>339</c:v>
                </c:pt>
                <c:pt idx="87">
                  <c:v>340</c:v>
                </c:pt>
                <c:pt idx="88">
                  <c:v>340</c:v>
                </c:pt>
                <c:pt idx="89">
                  <c:v>340</c:v>
                </c:pt>
                <c:pt idx="90">
                  <c:v>341</c:v>
                </c:pt>
                <c:pt idx="91">
                  <c:v>341</c:v>
                </c:pt>
                <c:pt idx="92">
                  <c:v>342</c:v>
                </c:pt>
                <c:pt idx="93">
                  <c:v>342</c:v>
                </c:pt>
                <c:pt idx="94">
                  <c:v>342</c:v>
                </c:pt>
                <c:pt idx="95">
                  <c:v>343</c:v>
                </c:pt>
                <c:pt idx="96">
                  <c:v>343</c:v>
                </c:pt>
                <c:pt idx="97">
                  <c:v>343</c:v>
                </c:pt>
                <c:pt idx="98">
                  <c:v>344</c:v>
                </c:pt>
                <c:pt idx="99">
                  <c:v>344</c:v>
                </c:pt>
                <c:pt idx="100">
                  <c:v>344</c:v>
                </c:pt>
                <c:pt idx="101">
                  <c:v>345</c:v>
                </c:pt>
                <c:pt idx="102">
                  <c:v>345</c:v>
                </c:pt>
                <c:pt idx="103">
                  <c:v>346</c:v>
                </c:pt>
                <c:pt idx="104">
                  <c:v>346</c:v>
                </c:pt>
                <c:pt idx="105">
                  <c:v>346</c:v>
                </c:pt>
                <c:pt idx="106">
                  <c:v>346</c:v>
                </c:pt>
                <c:pt idx="107">
                  <c:v>347</c:v>
                </c:pt>
                <c:pt idx="108">
                  <c:v>348</c:v>
                </c:pt>
                <c:pt idx="109">
                  <c:v>348</c:v>
                </c:pt>
                <c:pt idx="110">
                  <c:v>348</c:v>
                </c:pt>
                <c:pt idx="111">
                  <c:v>349</c:v>
                </c:pt>
                <c:pt idx="112">
                  <c:v>349</c:v>
                </c:pt>
                <c:pt idx="113">
                  <c:v>349</c:v>
                </c:pt>
                <c:pt idx="114">
                  <c:v>350</c:v>
                </c:pt>
                <c:pt idx="115">
                  <c:v>350</c:v>
                </c:pt>
                <c:pt idx="116">
                  <c:v>350</c:v>
                </c:pt>
                <c:pt idx="117">
                  <c:v>350</c:v>
                </c:pt>
                <c:pt idx="118">
                  <c:v>351</c:v>
                </c:pt>
                <c:pt idx="119">
                  <c:v>351</c:v>
                </c:pt>
                <c:pt idx="120">
                  <c:v>352</c:v>
                </c:pt>
                <c:pt idx="121">
                  <c:v>352</c:v>
                </c:pt>
                <c:pt idx="122">
                  <c:v>352</c:v>
                </c:pt>
                <c:pt idx="123">
                  <c:v>353</c:v>
                </c:pt>
                <c:pt idx="124">
                  <c:v>353</c:v>
                </c:pt>
                <c:pt idx="125">
                  <c:v>353</c:v>
                </c:pt>
                <c:pt idx="126">
                  <c:v>354</c:v>
                </c:pt>
                <c:pt idx="127">
                  <c:v>355</c:v>
                </c:pt>
                <c:pt idx="128">
                  <c:v>355</c:v>
                </c:pt>
                <c:pt idx="129">
                  <c:v>354</c:v>
                </c:pt>
                <c:pt idx="130">
                  <c:v>355</c:v>
                </c:pt>
                <c:pt idx="131">
                  <c:v>355</c:v>
                </c:pt>
                <c:pt idx="132">
                  <c:v>356</c:v>
                </c:pt>
                <c:pt idx="133">
                  <c:v>356</c:v>
                </c:pt>
                <c:pt idx="134">
                  <c:v>356</c:v>
                </c:pt>
                <c:pt idx="135">
                  <c:v>357</c:v>
                </c:pt>
                <c:pt idx="136">
                  <c:v>357</c:v>
                </c:pt>
                <c:pt idx="137">
                  <c:v>357</c:v>
                </c:pt>
                <c:pt idx="138">
                  <c:v>357</c:v>
                </c:pt>
                <c:pt idx="139">
                  <c:v>358</c:v>
                </c:pt>
                <c:pt idx="140">
                  <c:v>358</c:v>
                </c:pt>
                <c:pt idx="141">
                  <c:v>359</c:v>
                </c:pt>
                <c:pt idx="142">
                  <c:v>359</c:v>
                </c:pt>
                <c:pt idx="143">
                  <c:v>359</c:v>
                </c:pt>
                <c:pt idx="144">
                  <c:v>360</c:v>
                </c:pt>
                <c:pt idx="145">
                  <c:v>360</c:v>
                </c:pt>
                <c:pt idx="146">
                  <c:v>360</c:v>
                </c:pt>
                <c:pt idx="147">
                  <c:v>360</c:v>
                </c:pt>
                <c:pt idx="148">
                  <c:v>361</c:v>
                </c:pt>
                <c:pt idx="149">
                  <c:v>361</c:v>
                </c:pt>
                <c:pt idx="150">
                  <c:v>362</c:v>
                </c:pt>
                <c:pt idx="151">
                  <c:v>362</c:v>
                </c:pt>
                <c:pt idx="152">
                  <c:v>363</c:v>
                </c:pt>
                <c:pt idx="153">
                  <c:v>363</c:v>
                </c:pt>
                <c:pt idx="154">
                  <c:v>363</c:v>
                </c:pt>
                <c:pt idx="155">
                  <c:v>363</c:v>
                </c:pt>
                <c:pt idx="156">
                  <c:v>363</c:v>
                </c:pt>
                <c:pt idx="157">
                  <c:v>364</c:v>
                </c:pt>
                <c:pt idx="158">
                  <c:v>364</c:v>
                </c:pt>
                <c:pt idx="159">
                  <c:v>365</c:v>
                </c:pt>
                <c:pt idx="160">
                  <c:v>365</c:v>
                </c:pt>
                <c:pt idx="161">
                  <c:v>365</c:v>
                </c:pt>
                <c:pt idx="162">
                  <c:v>365</c:v>
                </c:pt>
                <c:pt idx="163">
                  <c:v>366</c:v>
                </c:pt>
                <c:pt idx="164">
                  <c:v>366</c:v>
                </c:pt>
                <c:pt idx="165">
                  <c:v>367</c:v>
                </c:pt>
                <c:pt idx="166">
                  <c:v>367</c:v>
                </c:pt>
                <c:pt idx="167">
                  <c:v>367</c:v>
                </c:pt>
                <c:pt idx="168">
                  <c:v>367</c:v>
                </c:pt>
                <c:pt idx="169">
                  <c:v>367</c:v>
                </c:pt>
                <c:pt idx="170">
                  <c:v>368</c:v>
                </c:pt>
                <c:pt idx="171">
                  <c:v>369</c:v>
                </c:pt>
                <c:pt idx="172">
                  <c:v>369</c:v>
                </c:pt>
                <c:pt idx="173">
                  <c:v>369</c:v>
                </c:pt>
                <c:pt idx="174">
                  <c:v>369</c:v>
                </c:pt>
                <c:pt idx="175">
                  <c:v>370</c:v>
                </c:pt>
                <c:pt idx="176">
                  <c:v>371</c:v>
                </c:pt>
                <c:pt idx="177">
                  <c:v>371</c:v>
                </c:pt>
                <c:pt idx="178">
                  <c:v>371</c:v>
                </c:pt>
                <c:pt idx="179">
                  <c:v>371</c:v>
                </c:pt>
                <c:pt idx="180">
                  <c:v>372</c:v>
                </c:pt>
                <c:pt idx="181">
                  <c:v>372</c:v>
                </c:pt>
                <c:pt idx="182">
                  <c:v>372</c:v>
                </c:pt>
                <c:pt idx="183">
                  <c:v>372</c:v>
                </c:pt>
                <c:pt idx="184">
                  <c:v>372</c:v>
                </c:pt>
                <c:pt idx="185">
                  <c:v>373</c:v>
                </c:pt>
                <c:pt idx="186">
                  <c:v>373</c:v>
                </c:pt>
                <c:pt idx="187">
                  <c:v>373</c:v>
                </c:pt>
                <c:pt idx="188">
                  <c:v>374</c:v>
                </c:pt>
                <c:pt idx="189">
                  <c:v>374</c:v>
                </c:pt>
                <c:pt idx="190">
                  <c:v>374</c:v>
                </c:pt>
                <c:pt idx="191">
                  <c:v>374</c:v>
                </c:pt>
                <c:pt idx="192">
                  <c:v>374</c:v>
                </c:pt>
                <c:pt idx="193">
                  <c:v>375</c:v>
                </c:pt>
                <c:pt idx="194">
                  <c:v>375</c:v>
                </c:pt>
                <c:pt idx="195">
                  <c:v>375</c:v>
                </c:pt>
                <c:pt idx="196">
                  <c:v>375</c:v>
                </c:pt>
                <c:pt idx="197">
                  <c:v>375</c:v>
                </c:pt>
                <c:pt idx="198">
                  <c:v>376</c:v>
                </c:pt>
                <c:pt idx="199">
                  <c:v>376</c:v>
                </c:pt>
                <c:pt idx="200">
                  <c:v>376</c:v>
                </c:pt>
                <c:pt idx="201">
                  <c:v>376</c:v>
                </c:pt>
                <c:pt idx="202">
                  <c:v>376</c:v>
                </c:pt>
                <c:pt idx="203">
                  <c:v>377</c:v>
                </c:pt>
                <c:pt idx="204">
                  <c:v>377</c:v>
                </c:pt>
                <c:pt idx="205">
                  <c:v>377</c:v>
                </c:pt>
                <c:pt idx="206">
                  <c:v>378</c:v>
                </c:pt>
                <c:pt idx="207">
                  <c:v>378</c:v>
                </c:pt>
                <c:pt idx="208">
                  <c:v>379</c:v>
                </c:pt>
                <c:pt idx="209">
                  <c:v>379</c:v>
                </c:pt>
                <c:pt idx="210">
                  <c:v>379</c:v>
                </c:pt>
                <c:pt idx="211">
                  <c:v>379</c:v>
                </c:pt>
                <c:pt idx="212">
                  <c:v>379</c:v>
                </c:pt>
                <c:pt idx="213">
                  <c:v>380</c:v>
                </c:pt>
                <c:pt idx="214">
                  <c:v>380</c:v>
                </c:pt>
                <c:pt idx="215">
                  <c:v>380</c:v>
                </c:pt>
                <c:pt idx="216">
                  <c:v>380</c:v>
                </c:pt>
                <c:pt idx="217">
                  <c:v>381</c:v>
                </c:pt>
                <c:pt idx="218">
                  <c:v>381</c:v>
                </c:pt>
                <c:pt idx="219">
                  <c:v>383</c:v>
                </c:pt>
                <c:pt idx="220">
                  <c:v>386</c:v>
                </c:pt>
                <c:pt idx="221">
                  <c:v>385</c:v>
                </c:pt>
                <c:pt idx="222">
                  <c:v>386</c:v>
                </c:pt>
                <c:pt idx="223">
                  <c:v>387</c:v>
                </c:pt>
                <c:pt idx="224">
                  <c:v>387</c:v>
                </c:pt>
                <c:pt idx="225">
                  <c:v>387</c:v>
                </c:pt>
                <c:pt idx="226">
                  <c:v>387</c:v>
                </c:pt>
                <c:pt idx="227">
                  <c:v>387</c:v>
                </c:pt>
                <c:pt idx="228">
                  <c:v>388</c:v>
                </c:pt>
                <c:pt idx="229">
                  <c:v>388</c:v>
                </c:pt>
                <c:pt idx="230">
                  <c:v>388</c:v>
                </c:pt>
                <c:pt idx="231">
                  <c:v>389</c:v>
                </c:pt>
                <c:pt idx="232">
                  <c:v>389</c:v>
                </c:pt>
                <c:pt idx="233">
                  <c:v>390</c:v>
                </c:pt>
                <c:pt idx="234">
                  <c:v>390</c:v>
                </c:pt>
                <c:pt idx="235">
                  <c:v>390</c:v>
                </c:pt>
                <c:pt idx="236">
                  <c:v>390</c:v>
                </c:pt>
                <c:pt idx="237">
                  <c:v>391</c:v>
                </c:pt>
                <c:pt idx="238">
                  <c:v>391</c:v>
                </c:pt>
                <c:pt idx="239">
                  <c:v>392</c:v>
                </c:pt>
                <c:pt idx="240">
                  <c:v>392</c:v>
                </c:pt>
                <c:pt idx="241">
                  <c:v>392</c:v>
                </c:pt>
                <c:pt idx="242">
                  <c:v>393</c:v>
                </c:pt>
                <c:pt idx="243">
                  <c:v>393</c:v>
                </c:pt>
                <c:pt idx="244">
                  <c:v>393</c:v>
                </c:pt>
                <c:pt idx="245">
                  <c:v>394</c:v>
                </c:pt>
                <c:pt idx="246">
                  <c:v>394</c:v>
                </c:pt>
                <c:pt idx="247">
                  <c:v>394</c:v>
                </c:pt>
                <c:pt idx="248">
                  <c:v>395</c:v>
                </c:pt>
                <c:pt idx="249">
                  <c:v>395</c:v>
                </c:pt>
                <c:pt idx="250">
                  <c:v>395</c:v>
                </c:pt>
                <c:pt idx="251">
                  <c:v>395</c:v>
                </c:pt>
                <c:pt idx="252">
                  <c:v>395</c:v>
                </c:pt>
                <c:pt idx="253">
                  <c:v>395</c:v>
                </c:pt>
                <c:pt idx="254">
                  <c:v>395</c:v>
                </c:pt>
                <c:pt idx="255">
                  <c:v>395</c:v>
                </c:pt>
                <c:pt idx="256">
                  <c:v>396</c:v>
                </c:pt>
                <c:pt idx="257">
                  <c:v>396</c:v>
                </c:pt>
                <c:pt idx="258">
                  <c:v>396</c:v>
                </c:pt>
                <c:pt idx="259">
                  <c:v>397</c:v>
                </c:pt>
                <c:pt idx="260">
                  <c:v>397</c:v>
                </c:pt>
                <c:pt idx="261">
                  <c:v>397</c:v>
                </c:pt>
                <c:pt idx="262">
                  <c:v>397</c:v>
                </c:pt>
                <c:pt idx="263">
                  <c:v>398</c:v>
                </c:pt>
                <c:pt idx="264">
                  <c:v>398</c:v>
                </c:pt>
                <c:pt idx="265">
                  <c:v>398</c:v>
                </c:pt>
                <c:pt idx="266">
                  <c:v>398</c:v>
                </c:pt>
                <c:pt idx="267">
                  <c:v>399</c:v>
                </c:pt>
                <c:pt idx="268">
                  <c:v>399</c:v>
                </c:pt>
                <c:pt idx="269">
                  <c:v>399</c:v>
                </c:pt>
                <c:pt idx="270">
                  <c:v>400</c:v>
                </c:pt>
                <c:pt idx="271">
                  <c:v>400</c:v>
                </c:pt>
                <c:pt idx="272">
                  <c:v>400</c:v>
                </c:pt>
                <c:pt idx="273">
                  <c:v>401</c:v>
                </c:pt>
                <c:pt idx="274">
                  <c:v>401</c:v>
                </c:pt>
                <c:pt idx="275">
                  <c:v>402</c:v>
                </c:pt>
                <c:pt idx="276">
                  <c:v>402</c:v>
                </c:pt>
                <c:pt idx="277">
                  <c:v>402</c:v>
                </c:pt>
                <c:pt idx="278">
                  <c:v>402</c:v>
                </c:pt>
                <c:pt idx="279">
                  <c:v>402</c:v>
                </c:pt>
                <c:pt idx="280">
                  <c:v>403</c:v>
                </c:pt>
                <c:pt idx="281">
                  <c:v>403</c:v>
                </c:pt>
                <c:pt idx="282">
                  <c:v>403</c:v>
                </c:pt>
                <c:pt idx="283">
                  <c:v>404</c:v>
                </c:pt>
                <c:pt idx="284">
                  <c:v>404</c:v>
                </c:pt>
                <c:pt idx="285">
                  <c:v>404</c:v>
                </c:pt>
                <c:pt idx="286">
                  <c:v>405</c:v>
                </c:pt>
                <c:pt idx="287">
                  <c:v>405</c:v>
                </c:pt>
                <c:pt idx="288">
                  <c:v>405</c:v>
                </c:pt>
                <c:pt idx="289">
                  <c:v>406</c:v>
                </c:pt>
                <c:pt idx="290">
                  <c:v>406</c:v>
                </c:pt>
                <c:pt idx="291">
                  <c:v>406</c:v>
                </c:pt>
                <c:pt idx="292">
                  <c:v>407</c:v>
                </c:pt>
                <c:pt idx="293">
                  <c:v>407</c:v>
                </c:pt>
                <c:pt idx="294">
                  <c:v>407</c:v>
                </c:pt>
                <c:pt idx="295">
                  <c:v>408</c:v>
                </c:pt>
                <c:pt idx="296">
                  <c:v>408</c:v>
                </c:pt>
                <c:pt idx="297">
                  <c:v>408</c:v>
                </c:pt>
                <c:pt idx="298">
                  <c:v>409</c:v>
                </c:pt>
                <c:pt idx="299">
                  <c:v>409</c:v>
                </c:pt>
                <c:pt idx="300">
                  <c:v>409</c:v>
                </c:pt>
                <c:pt idx="301">
                  <c:v>410</c:v>
                </c:pt>
                <c:pt idx="302">
                  <c:v>410</c:v>
                </c:pt>
                <c:pt idx="303">
                  <c:v>410</c:v>
                </c:pt>
                <c:pt idx="304">
                  <c:v>411</c:v>
                </c:pt>
                <c:pt idx="305">
                  <c:v>411</c:v>
                </c:pt>
                <c:pt idx="306">
                  <c:v>411</c:v>
                </c:pt>
                <c:pt idx="307">
                  <c:v>411</c:v>
                </c:pt>
                <c:pt idx="308">
                  <c:v>412</c:v>
                </c:pt>
                <c:pt idx="309">
                  <c:v>412</c:v>
                </c:pt>
                <c:pt idx="310">
                  <c:v>412</c:v>
                </c:pt>
                <c:pt idx="311">
                  <c:v>412</c:v>
                </c:pt>
                <c:pt idx="312">
                  <c:v>412</c:v>
                </c:pt>
                <c:pt idx="313">
                  <c:v>413</c:v>
                </c:pt>
                <c:pt idx="314">
                  <c:v>413</c:v>
                </c:pt>
                <c:pt idx="315">
                  <c:v>412</c:v>
                </c:pt>
                <c:pt idx="316">
                  <c:v>411</c:v>
                </c:pt>
                <c:pt idx="317">
                  <c:v>411</c:v>
                </c:pt>
                <c:pt idx="318">
                  <c:v>411</c:v>
                </c:pt>
                <c:pt idx="319">
                  <c:v>411</c:v>
                </c:pt>
                <c:pt idx="320">
                  <c:v>411</c:v>
                </c:pt>
                <c:pt idx="321">
                  <c:v>411</c:v>
                </c:pt>
                <c:pt idx="322">
                  <c:v>411</c:v>
                </c:pt>
                <c:pt idx="323">
                  <c:v>411</c:v>
                </c:pt>
                <c:pt idx="324">
                  <c:v>411</c:v>
                </c:pt>
                <c:pt idx="325">
                  <c:v>410</c:v>
                </c:pt>
                <c:pt idx="326">
                  <c:v>410</c:v>
                </c:pt>
                <c:pt idx="327">
                  <c:v>409</c:v>
                </c:pt>
                <c:pt idx="328">
                  <c:v>409</c:v>
                </c:pt>
                <c:pt idx="329">
                  <c:v>409</c:v>
                </c:pt>
                <c:pt idx="330">
                  <c:v>409</c:v>
                </c:pt>
                <c:pt idx="331">
                  <c:v>409</c:v>
                </c:pt>
                <c:pt idx="332">
                  <c:v>409</c:v>
                </c:pt>
                <c:pt idx="333">
                  <c:v>408</c:v>
                </c:pt>
                <c:pt idx="334">
                  <c:v>408</c:v>
                </c:pt>
                <c:pt idx="335">
                  <c:v>408</c:v>
                </c:pt>
                <c:pt idx="336">
                  <c:v>408</c:v>
                </c:pt>
                <c:pt idx="337">
                  <c:v>408</c:v>
                </c:pt>
                <c:pt idx="338">
                  <c:v>408</c:v>
                </c:pt>
                <c:pt idx="339">
                  <c:v>407</c:v>
                </c:pt>
                <c:pt idx="340">
                  <c:v>407</c:v>
                </c:pt>
                <c:pt idx="341">
                  <c:v>407</c:v>
                </c:pt>
                <c:pt idx="342">
                  <c:v>407</c:v>
                </c:pt>
                <c:pt idx="343">
                  <c:v>407</c:v>
                </c:pt>
                <c:pt idx="344">
                  <c:v>406</c:v>
                </c:pt>
                <c:pt idx="345">
                  <c:v>412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ex3_20_heatTemp2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Sheet1!$C$2:$C$387</c:f>
              <c:numCache>
                <c:formatCode>General</c:formatCode>
                <c:ptCount val="386"/>
                <c:pt idx="0">
                  <c:v>309</c:v>
                </c:pt>
                <c:pt idx="1">
                  <c:v>310</c:v>
                </c:pt>
                <c:pt idx="2">
                  <c:v>310</c:v>
                </c:pt>
                <c:pt idx="3">
                  <c:v>311</c:v>
                </c:pt>
                <c:pt idx="4">
                  <c:v>311</c:v>
                </c:pt>
                <c:pt idx="5">
                  <c:v>312</c:v>
                </c:pt>
                <c:pt idx="6">
                  <c:v>312</c:v>
                </c:pt>
                <c:pt idx="7">
                  <c:v>313</c:v>
                </c:pt>
                <c:pt idx="8">
                  <c:v>313</c:v>
                </c:pt>
                <c:pt idx="9">
                  <c:v>314</c:v>
                </c:pt>
                <c:pt idx="10">
                  <c:v>314</c:v>
                </c:pt>
                <c:pt idx="11">
                  <c:v>314</c:v>
                </c:pt>
                <c:pt idx="12">
                  <c:v>314</c:v>
                </c:pt>
                <c:pt idx="13">
                  <c:v>314</c:v>
                </c:pt>
                <c:pt idx="14">
                  <c:v>314</c:v>
                </c:pt>
                <c:pt idx="15">
                  <c:v>315</c:v>
                </c:pt>
                <c:pt idx="16">
                  <c:v>316</c:v>
                </c:pt>
                <c:pt idx="17">
                  <c:v>316</c:v>
                </c:pt>
                <c:pt idx="18">
                  <c:v>316</c:v>
                </c:pt>
                <c:pt idx="19">
                  <c:v>317</c:v>
                </c:pt>
                <c:pt idx="20">
                  <c:v>317</c:v>
                </c:pt>
                <c:pt idx="21">
                  <c:v>318</c:v>
                </c:pt>
                <c:pt idx="22">
                  <c:v>318</c:v>
                </c:pt>
                <c:pt idx="23">
                  <c:v>318</c:v>
                </c:pt>
                <c:pt idx="24">
                  <c:v>318</c:v>
                </c:pt>
                <c:pt idx="25">
                  <c:v>318</c:v>
                </c:pt>
                <c:pt idx="26">
                  <c:v>318</c:v>
                </c:pt>
                <c:pt idx="27">
                  <c:v>318</c:v>
                </c:pt>
                <c:pt idx="28">
                  <c:v>319</c:v>
                </c:pt>
                <c:pt idx="29">
                  <c:v>319</c:v>
                </c:pt>
                <c:pt idx="30">
                  <c:v>320</c:v>
                </c:pt>
                <c:pt idx="31">
                  <c:v>320</c:v>
                </c:pt>
                <c:pt idx="32">
                  <c:v>320</c:v>
                </c:pt>
                <c:pt idx="33">
                  <c:v>320</c:v>
                </c:pt>
                <c:pt idx="34">
                  <c:v>320</c:v>
                </c:pt>
                <c:pt idx="35">
                  <c:v>321</c:v>
                </c:pt>
                <c:pt idx="36">
                  <c:v>321</c:v>
                </c:pt>
                <c:pt idx="37">
                  <c:v>321</c:v>
                </c:pt>
                <c:pt idx="38">
                  <c:v>321</c:v>
                </c:pt>
                <c:pt idx="39">
                  <c:v>322</c:v>
                </c:pt>
                <c:pt idx="40">
                  <c:v>322</c:v>
                </c:pt>
                <c:pt idx="41">
                  <c:v>322</c:v>
                </c:pt>
                <c:pt idx="42">
                  <c:v>323</c:v>
                </c:pt>
                <c:pt idx="43">
                  <c:v>323</c:v>
                </c:pt>
                <c:pt idx="44">
                  <c:v>323</c:v>
                </c:pt>
                <c:pt idx="45">
                  <c:v>323</c:v>
                </c:pt>
                <c:pt idx="46">
                  <c:v>324</c:v>
                </c:pt>
                <c:pt idx="47">
                  <c:v>324</c:v>
                </c:pt>
                <c:pt idx="48">
                  <c:v>324</c:v>
                </c:pt>
                <c:pt idx="49">
                  <c:v>324</c:v>
                </c:pt>
                <c:pt idx="50">
                  <c:v>324</c:v>
                </c:pt>
                <c:pt idx="51">
                  <c:v>324</c:v>
                </c:pt>
                <c:pt idx="52">
                  <c:v>325</c:v>
                </c:pt>
                <c:pt idx="53">
                  <c:v>325</c:v>
                </c:pt>
                <c:pt idx="54">
                  <c:v>325</c:v>
                </c:pt>
                <c:pt idx="55">
                  <c:v>326</c:v>
                </c:pt>
                <c:pt idx="56">
                  <c:v>326</c:v>
                </c:pt>
                <c:pt idx="57">
                  <c:v>327</c:v>
                </c:pt>
                <c:pt idx="58">
                  <c:v>327</c:v>
                </c:pt>
                <c:pt idx="59">
                  <c:v>327</c:v>
                </c:pt>
                <c:pt idx="60">
                  <c:v>328</c:v>
                </c:pt>
                <c:pt idx="61">
                  <c:v>328</c:v>
                </c:pt>
                <c:pt idx="62">
                  <c:v>328</c:v>
                </c:pt>
                <c:pt idx="63">
                  <c:v>328</c:v>
                </c:pt>
                <c:pt idx="64">
                  <c:v>329</c:v>
                </c:pt>
                <c:pt idx="65">
                  <c:v>329</c:v>
                </c:pt>
                <c:pt idx="66">
                  <c:v>329</c:v>
                </c:pt>
                <c:pt idx="67">
                  <c:v>330</c:v>
                </c:pt>
                <c:pt idx="68">
                  <c:v>330</c:v>
                </c:pt>
                <c:pt idx="69">
                  <c:v>330</c:v>
                </c:pt>
                <c:pt idx="70">
                  <c:v>330</c:v>
                </c:pt>
                <c:pt idx="71">
                  <c:v>331</c:v>
                </c:pt>
                <c:pt idx="72">
                  <c:v>331</c:v>
                </c:pt>
                <c:pt idx="73">
                  <c:v>331</c:v>
                </c:pt>
                <c:pt idx="74">
                  <c:v>332</c:v>
                </c:pt>
                <c:pt idx="75">
                  <c:v>332</c:v>
                </c:pt>
                <c:pt idx="76">
                  <c:v>332</c:v>
                </c:pt>
                <c:pt idx="77">
                  <c:v>333</c:v>
                </c:pt>
                <c:pt idx="78">
                  <c:v>332</c:v>
                </c:pt>
                <c:pt idx="79">
                  <c:v>333</c:v>
                </c:pt>
                <c:pt idx="80">
                  <c:v>333</c:v>
                </c:pt>
                <c:pt idx="81">
                  <c:v>333</c:v>
                </c:pt>
                <c:pt idx="82">
                  <c:v>334</c:v>
                </c:pt>
                <c:pt idx="83">
                  <c:v>334</c:v>
                </c:pt>
                <c:pt idx="84">
                  <c:v>334</c:v>
                </c:pt>
                <c:pt idx="85">
                  <c:v>334</c:v>
                </c:pt>
                <c:pt idx="86">
                  <c:v>335</c:v>
                </c:pt>
                <c:pt idx="87">
                  <c:v>335</c:v>
                </c:pt>
                <c:pt idx="88">
                  <c:v>336</c:v>
                </c:pt>
                <c:pt idx="89">
                  <c:v>336</c:v>
                </c:pt>
                <c:pt idx="90">
                  <c:v>336</c:v>
                </c:pt>
                <c:pt idx="91">
                  <c:v>337</c:v>
                </c:pt>
                <c:pt idx="92">
                  <c:v>337</c:v>
                </c:pt>
                <c:pt idx="93">
                  <c:v>337</c:v>
                </c:pt>
                <c:pt idx="94">
                  <c:v>337</c:v>
                </c:pt>
                <c:pt idx="95">
                  <c:v>337</c:v>
                </c:pt>
                <c:pt idx="96">
                  <c:v>338</c:v>
                </c:pt>
                <c:pt idx="97">
                  <c:v>338</c:v>
                </c:pt>
                <c:pt idx="98">
                  <c:v>338</c:v>
                </c:pt>
                <c:pt idx="99">
                  <c:v>339</c:v>
                </c:pt>
                <c:pt idx="100">
                  <c:v>339</c:v>
                </c:pt>
                <c:pt idx="101">
                  <c:v>339</c:v>
                </c:pt>
                <c:pt idx="102">
                  <c:v>340</c:v>
                </c:pt>
                <c:pt idx="103">
                  <c:v>340</c:v>
                </c:pt>
                <c:pt idx="104">
                  <c:v>341</c:v>
                </c:pt>
                <c:pt idx="105">
                  <c:v>341</c:v>
                </c:pt>
                <c:pt idx="106">
                  <c:v>341</c:v>
                </c:pt>
                <c:pt idx="107">
                  <c:v>342</c:v>
                </c:pt>
                <c:pt idx="108">
                  <c:v>342</c:v>
                </c:pt>
                <c:pt idx="109">
                  <c:v>342</c:v>
                </c:pt>
                <c:pt idx="110">
                  <c:v>343</c:v>
                </c:pt>
                <c:pt idx="111">
                  <c:v>343</c:v>
                </c:pt>
                <c:pt idx="112">
                  <c:v>344</c:v>
                </c:pt>
                <c:pt idx="113">
                  <c:v>344</c:v>
                </c:pt>
                <c:pt idx="114">
                  <c:v>344</c:v>
                </c:pt>
                <c:pt idx="115">
                  <c:v>345</c:v>
                </c:pt>
                <c:pt idx="116">
                  <c:v>345</c:v>
                </c:pt>
                <c:pt idx="117">
                  <c:v>346</c:v>
                </c:pt>
                <c:pt idx="118">
                  <c:v>346</c:v>
                </c:pt>
                <c:pt idx="119">
                  <c:v>346</c:v>
                </c:pt>
                <c:pt idx="120">
                  <c:v>346</c:v>
                </c:pt>
                <c:pt idx="121">
                  <c:v>347</c:v>
                </c:pt>
                <c:pt idx="122">
                  <c:v>347</c:v>
                </c:pt>
                <c:pt idx="123">
                  <c:v>348</c:v>
                </c:pt>
                <c:pt idx="124">
                  <c:v>348</c:v>
                </c:pt>
                <c:pt idx="125">
                  <c:v>348</c:v>
                </c:pt>
                <c:pt idx="126">
                  <c:v>349</c:v>
                </c:pt>
                <c:pt idx="127">
                  <c:v>349</c:v>
                </c:pt>
                <c:pt idx="128">
                  <c:v>350</c:v>
                </c:pt>
                <c:pt idx="129">
                  <c:v>350</c:v>
                </c:pt>
                <c:pt idx="130">
                  <c:v>350</c:v>
                </c:pt>
                <c:pt idx="131">
                  <c:v>350</c:v>
                </c:pt>
                <c:pt idx="132">
                  <c:v>351</c:v>
                </c:pt>
                <c:pt idx="133">
                  <c:v>351</c:v>
                </c:pt>
                <c:pt idx="134">
                  <c:v>351</c:v>
                </c:pt>
                <c:pt idx="135">
                  <c:v>352</c:v>
                </c:pt>
                <c:pt idx="136">
                  <c:v>352</c:v>
                </c:pt>
                <c:pt idx="137">
                  <c:v>352</c:v>
                </c:pt>
                <c:pt idx="138">
                  <c:v>353</c:v>
                </c:pt>
                <c:pt idx="139">
                  <c:v>353</c:v>
                </c:pt>
                <c:pt idx="140">
                  <c:v>353</c:v>
                </c:pt>
                <c:pt idx="141">
                  <c:v>354</c:v>
                </c:pt>
                <c:pt idx="142">
                  <c:v>354</c:v>
                </c:pt>
                <c:pt idx="143">
                  <c:v>354</c:v>
                </c:pt>
                <c:pt idx="144">
                  <c:v>355</c:v>
                </c:pt>
                <c:pt idx="145">
                  <c:v>355</c:v>
                </c:pt>
                <c:pt idx="146">
                  <c:v>355</c:v>
                </c:pt>
                <c:pt idx="147">
                  <c:v>356</c:v>
                </c:pt>
                <c:pt idx="148">
                  <c:v>356</c:v>
                </c:pt>
                <c:pt idx="149">
                  <c:v>356</c:v>
                </c:pt>
                <c:pt idx="150">
                  <c:v>357</c:v>
                </c:pt>
                <c:pt idx="151">
                  <c:v>357</c:v>
                </c:pt>
                <c:pt idx="152">
                  <c:v>357</c:v>
                </c:pt>
                <c:pt idx="153">
                  <c:v>358</c:v>
                </c:pt>
                <c:pt idx="154">
                  <c:v>358</c:v>
                </c:pt>
                <c:pt idx="155">
                  <c:v>359</c:v>
                </c:pt>
                <c:pt idx="156">
                  <c:v>359</c:v>
                </c:pt>
                <c:pt idx="157">
                  <c:v>359</c:v>
                </c:pt>
                <c:pt idx="158">
                  <c:v>360</c:v>
                </c:pt>
                <c:pt idx="159">
                  <c:v>360</c:v>
                </c:pt>
                <c:pt idx="160">
                  <c:v>360</c:v>
                </c:pt>
                <c:pt idx="161">
                  <c:v>360</c:v>
                </c:pt>
                <c:pt idx="162">
                  <c:v>361</c:v>
                </c:pt>
                <c:pt idx="163">
                  <c:v>361</c:v>
                </c:pt>
                <c:pt idx="164">
                  <c:v>362</c:v>
                </c:pt>
                <c:pt idx="165">
                  <c:v>362</c:v>
                </c:pt>
                <c:pt idx="166">
                  <c:v>362</c:v>
                </c:pt>
                <c:pt idx="167">
                  <c:v>363</c:v>
                </c:pt>
                <c:pt idx="168">
                  <c:v>363</c:v>
                </c:pt>
                <c:pt idx="169">
                  <c:v>363</c:v>
                </c:pt>
                <c:pt idx="170">
                  <c:v>364</c:v>
                </c:pt>
                <c:pt idx="171">
                  <c:v>364</c:v>
                </c:pt>
                <c:pt idx="172">
                  <c:v>364</c:v>
                </c:pt>
                <c:pt idx="173">
                  <c:v>365</c:v>
                </c:pt>
                <c:pt idx="174">
                  <c:v>365</c:v>
                </c:pt>
                <c:pt idx="175">
                  <c:v>366</c:v>
                </c:pt>
                <c:pt idx="176">
                  <c:v>366</c:v>
                </c:pt>
                <c:pt idx="177">
                  <c:v>366</c:v>
                </c:pt>
                <c:pt idx="178">
                  <c:v>367</c:v>
                </c:pt>
                <c:pt idx="179">
                  <c:v>367</c:v>
                </c:pt>
                <c:pt idx="180">
                  <c:v>367</c:v>
                </c:pt>
                <c:pt idx="181">
                  <c:v>367</c:v>
                </c:pt>
                <c:pt idx="182">
                  <c:v>368</c:v>
                </c:pt>
                <c:pt idx="183">
                  <c:v>369</c:v>
                </c:pt>
                <c:pt idx="184">
                  <c:v>369</c:v>
                </c:pt>
                <c:pt idx="185">
                  <c:v>369</c:v>
                </c:pt>
                <c:pt idx="186">
                  <c:v>369</c:v>
                </c:pt>
                <c:pt idx="187">
                  <c:v>370</c:v>
                </c:pt>
                <c:pt idx="188">
                  <c:v>370</c:v>
                </c:pt>
                <c:pt idx="189">
                  <c:v>371</c:v>
                </c:pt>
                <c:pt idx="190">
                  <c:v>371</c:v>
                </c:pt>
                <c:pt idx="191">
                  <c:v>371</c:v>
                </c:pt>
                <c:pt idx="192">
                  <c:v>371</c:v>
                </c:pt>
                <c:pt idx="193">
                  <c:v>372</c:v>
                </c:pt>
                <c:pt idx="194">
                  <c:v>372</c:v>
                </c:pt>
                <c:pt idx="195">
                  <c:v>372</c:v>
                </c:pt>
                <c:pt idx="196">
                  <c:v>372</c:v>
                </c:pt>
                <c:pt idx="197">
                  <c:v>372</c:v>
                </c:pt>
                <c:pt idx="198">
                  <c:v>373</c:v>
                </c:pt>
                <c:pt idx="199">
                  <c:v>373</c:v>
                </c:pt>
                <c:pt idx="200">
                  <c:v>373</c:v>
                </c:pt>
                <c:pt idx="201">
                  <c:v>374</c:v>
                </c:pt>
                <c:pt idx="202">
                  <c:v>374</c:v>
                </c:pt>
                <c:pt idx="203">
                  <c:v>374</c:v>
                </c:pt>
                <c:pt idx="204">
                  <c:v>374</c:v>
                </c:pt>
                <c:pt idx="205">
                  <c:v>375</c:v>
                </c:pt>
                <c:pt idx="206">
                  <c:v>375</c:v>
                </c:pt>
                <c:pt idx="207">
                  <c:v>375</c:v>
                </c:pt>
                <c:pt idx="208">
                  <c:v>376</c:v>
                </c:pt>
                <c:pt idx="209">
                  <c:v>376</c:v>
                </c:pt>
                <c:pt idx="210">
                  <c:v>376</c:v>
                </c:pt>
                <c:pt idx="211">
                  <c:v>377</c:v>
                </c:pt>
                <c:pt idx="212">
                  <c:v>377</c:v>
                </c:pt>
                <c:pt idx="213">
                  <c:v>377</c:v>
                </c:pt>
                <c:pt idx="214">
                  <c:v>377</c:v>
                </c:pt>
                <c:pt idx="215">
                  <c:v>378</c:v>
                </c:pt>
                <c:pt idx="216">
                  <c:v>378</c:v>
                </c:pt>
                <c:pt idx="217">
                  <c:v>379</c:v>
                </c:pt>
                <c:pt idx="218">
                  <c:v>379</c:v>
                </c:pt>
                <c:pt idx="219">
                  <c:v>379</c:v>
                </c:pt>
                <c:pt idx="220">
                  <c:v>380</c:v>
                </c:pt>
                <c:pt idx="221">
                  <c:v>380</c:v>
                </c:pt>
                <c:pt idx="222">
                  <c:v>380</c:v>
                </c:pt>
                <c:pt idx="223">
                  <c:v>381</c:v>
                </c:pt>
                <c:pt idx="224">
                  <c:v>383</c:v>
                </c:pt>
                <c:pt idx="225">
                  <c:v>385</c:v>
                </c:pt>
                <c:pt idx="226">
                  <c:v>386</c:v>
                </c:pt>
                <c:pt idx="227">
                  <c:v>387</c:v>
                </c:pt>
                <c:pt idx="228">
                  <c:v>387</c:v>
                </c:pt>
                <c:pt idx="229">
                  <c:v>387</c:v>
                </c:pt>
                <c:pt idx="230">
                  <c:v>388</c:v>
                </c:pt>
                <c:pt idx="231">
                  <c:v>388</c:v>
                </c:pt>
                <c:pt idx="232">
                  <c:v>388</c:v>
                </c:pt>
                <c:pt idx="233">
                  <c:v>389</c:v>
                </c:pt>
                <c:pt idx="234">
                  <c:v>389</c:v>
                </c:pt>
                <c:pt idx="235">
                  <c:v>389</c:v>
                </c:pt>
                <c:pt idx="236">
                  <c:v>390</c:v>
                </c:pt>
                <c:pt idx="237">
                  <c:v>390</c:v>
                </c:pt>
                <c:pt idx="238">
                  <c:v>390</c:v>
                </c:pt>
                <c:pt idx="239">
                  <c:v>391</c:v>
                </c:pt>
                <c:pt idx="240">
                  <c:v>391</c:v>
                </c:pt>
                <c:pt idx="241">
                  <c:v>391</c:v>
                </c:pt>
                <c:pt idx="242">
                  <c:v>392</c:v>
                </c:pt>
                <c:pt idx="243">
                  <c:v>392</c:v>
                </c:pt>
                <c:pt idx="244">
                  <c:v>393</c:v>
                </c:pt>
                <c:pt idx="245">
                  <c:v>393</c:v>
                </c:pt>
                <c:pt idx="246">
                  <c:v>393</c:v>
                </c:pt>
                <c:pt idx="247">
                  <c:v>393</c:v>
                </c:pt>
                <c:pt idx="248">
                  <c:v>394</c:v>
                </c:pt>
                <c:pt idx="249">
                  <c:v>394</c:v>
                </c:pt>
                <c:pt idx="250">
                  <c:v>394</c:v>
                </c:pt>
                <c:pt idx="251">
                  <c:v>395</c:v>
                </c:pt>
                <c:pt idx="252">
                  <c:v>395</c:v>
                </c:pt>
                <c:pt idx="253">
                  <c:v>395</c:v>
                </c:pt>
                <c:pt idx="254">
                  <c:v>396</c:v>
                </c:pt>
                <c:pt idx="255">
                  <c:v>395</c:v>
                </c:pt>
                <c:pt idx="256">
                  <c:v>395</c:v>
                </c:pt>
                <c:pt idx="257">
                  <c:v>396</c:v>
                </c:pt>
                <c:pt idx="258">
                  <c:v>396</c:v>
                </c:pt>
                <c:pt idx="259">
                  <c:v>396</c:v>
                </c:pt>
                <c:pt idx="260">
                  <c:v>397</c:v>
                </c:pt>
                <c:pt idx="261">
                  <c:v>397</c:v>
                </c:pt>
                <c:pt idx="262">
                  <c:v>397</c:v>
                </c:pt>
                <c:pt idx="263">
                  <c:v>398</c:v>
                </c:pt>
                <c:pt idx="264">
                  <c:v>398</c:v>
                </c:pt>
                <c:pt idx="265">
                  <c:v>398</c:v>
                </c:pt>
                <c:pt idx="266">
                  <c:v>399</c:v>
                </c:pt>
                <c:pt idx="267">
                  <c:v>399</c:v>
                </c:pt>
                <c:pt idx="268">
                  <c:v>399</c:v>
                </c:pt>
                <c:pt idx="269">
                  <c:v>400</c:v>
                </c:pt>
                <c:pt idx="270">
                  <c:v>400</c:v>
                </c:pt>
                <c:pt idx="271">
                  <c:v>400</c:v>
                </c:pt>
                <c:pt idx="272">
                  <c:v>401</c:v>
                </c:pt>
                <c:pt idx="273">
                  <c:v>401</c:v>
                </c:pt>
                <c:pt idx="274">
                  <c:v>400</c:v>
                </c:pt>
                <c:pt idx="275">
                  <c:v>401</c:v>
                </c:pt>
                <c:pt idx="276">
                  <c:v>402</c:v>
                </c:pt>
                <c:pt idx="277">
                  <c:v>402</c:v>
                </c:pt>
                <c:pt idx="278">
                  <c:v>402</c:v>
                </c:pt>
                <c:pt idx="279">
                  <c:v>402</c:v>
                </c:pt>
                <c:pt idx="280">
                  <c:v>403</c:v>
                </c:pt>
                <c:pt idx="281">
                  <c:v>403</c:v>
                </c:pt>
                <c:pt idx="282">
                  <c:v>403</c:v>
                </c:pt>
                <c:pt idx="283">
                  <c:v>403</c:v>
                </c:pt>
                <c:pt idx="284">
                  <c:v>404</c:v>
                </c:pt>
                <c:pt idx="285">
                  <c:v>404</c:v>
                </c:pt>
                <c:pt idx="286">
                  <c:v>404</c:v>
                </c:pt>
                <c:pt idx="287">
                  <c:v>405</c:v>
                </c:pt>
                <c:pt idx="288">
                  <c:v>405</c:v>
                </c:pt>
                <c:pt idx="289">
                  <c:v>405</c:v>
                </c:pt>
                <c:pt idx="290">
                  <c:v>406</c:v>
                </c:pt>
                <c:pt idx="291">
                  <c:v>406</c:v>
                </c:pt>
                <c:pt idx="292">
                  <c:v>406</c:v>
                </c:pt>
                <c:pt idx="293">
                  <c:v>407</c:v>
                </c:pt>
                <c:pt idx="294">
                  <c:v>408</c:v>
                </c:pt>
                <c:pt idx="295">
                  <c:v>408</c:v>
                </c:pt>
                <c:pt idx="296">
                  <c:v>408</c:v>
                </c:pt>
                <c:pt idx="297">
                  <c:v>408</c:v>
                </c:pt>
                <c:pt idx="298">
                  <c:v>408</c:v>
                </c:pt>
                <c:pt idx="299">
                  <c:v>409</c:v>
                </c:pt>
                <c:pt idx="300">
                  <c:v>409</c:v>
                </c:pt>
                <c:pt idx="301">
                  <c:v>410</c:v>
                </c:pt>
                <c:pt idx="302">
                  <c:v>410</c:v>
                </c:pt>
                <c:pt idx="303">
                  <c:v>411</c:v>
                </c:pt>
                <c:pt idx="304">
                  <c:v>411</c:v>
                </c:pt>
                <c:pt idx="305">
                  <c:v>411</c:v>
                </c:pt>
                <c:pt idx="306">
                  <c:v>412</c:v>
                </c:pt>
                <c:pt idx="307">
                  <c:v>412</c:v>
                </c:pt>
                <c:pt idx="308">
                  <c:v>412</c:v>
                </c:pt>
                <c:pt idx="309">
                  <c:v>412</c:v>
                </c:pt>
                <c:pt idx="310">
                  <c:v>411</c:v>
                </c:pt>
                <c:pt idx="311">
                  <c:v>411</c:v>
                </c:pt>
                <c:pt idx="312">
                  <c:v>411</c:v>
                </c:pt>
                <c:pt idx="313">
                  <c:v>411</c:v>
                </c:pt>
                <c:pt idx="314">
                  <c:v>411</c:v>
                </c:pt>
                <c:pt idx="315">
                  <c:v>411</c:v>
                </c:pt>
                <c:pt idx="316">
                  <c:v>411</c:v>
                </c:pt>
                <c:pt idx="317">
                  <c:v>411</c:v>
                </c:pt>
                <c:pt idx="318">
                  <c:v>411</c:v>
                </c:pt>
                <c:pt idx="319">
                  <c:v>410</c:v>
                </c:pt>
                <c:pt idx="320">
                  <c:v>410</c:v>
                </c:pt>
                <c:pt idx="321">
                  <c:v>410</c:v>
                </c:pt>
                <c:pt idx="322">
                  <c:v>409</c:v>
                </c:pt>
                <c:pt idx="323">
                  <c:v>409</c:v>
                </c:pt>
                <c:pt idx="324">
                  <c:v>409</c:v>
                </c:pt>
                <c:pt idx="325">
                  <c:v>409</c:v>
                </c:pt>
                <c:pt idx="326">
                  <c:v>409</c:v>
                </c:pt>
                <c:pt idx="327">
                  <c:v>409</c:v>
                </c:pt>
                <c:pt idx="328">
                  <c:v>408</c:v>
                </c:pt>
                <c:pt idx="329">
                  <c:v>408</c:v>
                </c:pt>
                <c:pt idx="330">
                  <c:v>408</c:v>
                </c:pt>
                <c:pt idx="331">
                  <c:v>408</c:v>
                </c:pt>
                <c:pt idx="332">
                  <c:v>408</c:v>
                </c:pt>
                <c:pt idx="333">
                  <c:v>408</c:v>
                </c:pt>
                <c:pt idx="334">
                  <c:v>407</c:v>
                </c:pt>
                <c:pt idx="335">
                  <c:v>407</c:v>
                </c:pt>
                <c:pt idx="336">
                  <c:v>407</c:v>
                </c:pt>
                <c:pt idx="337">
                  <c:v>407</c:v>
                </c:pt>
                <c:pt idx="338">
                  <c:v>407</c:v>
                </c:pt>
                <c:pt idx="339">
                  <c:v>406</c:v>
                </c:pt>
                <c:pt idx="340">
                  <c:v>403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ex3_25_heatTemp2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Sheet1!$D$2:$D$387</c:f>
              <c:numCache>
                <c:formatCode>General</c:formatCode>
                <c:ptCount val="386"/>
                <c:pt idx="0">
                  <c:v>310</c:v>
                </c:pt>
                <c:pt idx="1">
                  <c:v>310</c:v>
                </c:pt>
                <c:pt idx="2">
                  <c:v>311</c:v>
                </c:pt>
                <c:pt idx="3">
                  <c:v>312</c:v>
                </c:pt>
                <c:pt idx="4">
                  <c:v>313</c:v>
                </c:pt>
                <c:pt idx="5">
                  <c:v>314</c:v>
                </c:pt>
                <c:pt idx="6">
                  <c:v>313</c:v>
                </c:pt>
                <c:pt idx="7">
                  <c:v>314</c:v>
                </c:pt>
                <c:pt idx="8">
                  <c:v>315</c:v>
                </c:pt>
                <c:pt idx="9">
                  <c:v>315</c:v>
                </c:pt>
                <c:pt idx="10">
                  <c:v>316</c:v>
                </c:pt>
                <c:pt idx="11">
                  <c:v>316</c:v>
                </c:pt>
                <c:pt idx="12">
                  <c:v>316</c:v>
                </c:pt>
                <c:pt idx="13">
                  <c:v>317</c:v>
                </c:pt>
                <c:pt idx="14">
                  <c:v>317</c:v>
                </c:pt>
                <c:pt idx="15">
                  <c:v>318</c:v>
                </c:pt>
                <c:pt idx="16">
                  <c:v>318</c:v>
                </c:pt>
                <c:pt idx="17">
                  <c:v>318</c:v>
                </c:pt>
                <c:pt idx="18">
                  <c:v>318</c:v>
                </c:pt>
                <c:pt idx="19">
                  <c:v>318</c:v>
                </c:pt>
                <c:pt idx="20">
                  <c:v>319</c:v>
                </c:pt>
                <c:pt idx="21">
                  <c:v>319</c:v>
                </c:pt>
                <c:pt idx="22">
                  <c:v>319</c:v>
                </c:pt>
                <c:pt idx="23">
                  <c:v>319</c:v>
                </c:pt>
                <c:pt idx="24">
                  <c:v>320</c:v>
                </c:pt>
                <c:pt idx="25">
                  <c:v>320</c:v>
                </c:pt>
                <c:pt idx="26">
                  <c:v>320</c:v>
                </c:pt>
                <c:pt idx="27">
                  <c:v>321</c:v>
                </c:pt>
                <c:pt idx="28">
                  <c:v>320</c:v>
                </c:pt>
                <c:pt idx="29">
                  <c:v>321</c:v>
                </c:pt>
                <c:pt idx="30">
                  <c:v>321</c:v>
                </c:pt>
                <c:pt idx="31">
                  <c:v>321</c:v>
                </c:pt>
                <c:pt idx="32">
                  <c:v>321</c:v>
                </c:pt>
                <c:pt idx="33">
                  <c:v>322</c:v>
                </c:pt>
                <c:pt idx="34">
                  <c:v>322</c:v>
                </c:pt>
                <c:pt idx="35">
                  <c:v>323</c:v>
                </c:pt>
                <c:pt idx="36">
                  <c:v>323</c:v>
                </c:pt>
                <c:pt idx="37">
                  <c:v>323</c:v>
                </c:pt>
                <c:pt idx="38">
                  <c:v>323</c:v>
                </c:pt>
                <c:pt idx="39">
                  <c:v>323</c:v>
                </c:pt>
                <c:pt idx="40">
                  <c:v>324</c:v>
                </c:pt>
                <c:pt idx="41">
                  <c:v>324</c:v>
                </c:pt>
                <c:pt idx="42">
                  <c:v>324</c:v>
                </c:pt>
                <c:pt idx="43">
                  <c:v>324</c:v>
                </c:pt>
                <c:pt idx="44">
                  <c:v>325</c:v>
                </c:pt>
                <c:pt idx="45">
                  <c:v>325</c:v>
                </c:pt>
                <c:pt idx="46">
                  <c:v>325</c:v>
                </c:pt>
                <c:pt idx="47">
                  <c:v>325</c:v>
                </c:pt>
                <c:pt idx="48">
                  <c:v>326</c:v>
                </c:pt>
                <c:pt idx="49">
                  <c:v>327</c:v>
                </c:pt>
                <c:pt idx="50">
                  <c:v>327</c:v>
                </c:pt>
                <c:pt idx="51">
                  <c:v>327</c:v>
                </c:pt>
                <c:pt idx="52">
                  <c:v>328</c:v>
                </c:pt>
                <c:pt idx="53">
                  <c:v>328</c:v>
                </c:pt>
                <c:pt idx="54">
                  <c:v>328</c:v>
                </c:pt>
                <c:pt idx="55">
                  <c:v>328</c:v>
                </c:pt>
                <c:pt idx="56">
                  <c:v>328</c:v>
                </c:pt>
                <c:pt idx="57">
                  <c:v>329</c:v>
                </c:pt>
                <c:pt idx="58">
                  <c:v>329</c:v>
                </c:pt>
                <c:pt idx="59">
                  <c:v>330</c:v>
                </c:pt>
                <c:pt idx="60">
                  <c:v>330</c:v>
                </c:pt>
                <c:pt idx="61">
                  <c:v>330</c:v>
                </c:pt>
                <c:pt idx="62">
                  <c:v>330</c:v>
                </c:pt>
                <c:pt idx="63">
                  <c:v>330</c:v>
                </c:pt>
                <c:pt idx="64">
                  <c:v>330</c:v>
                </c:pt>
                <c:pt idx="65">
                  <c:v>331</c:v>
                </c:pt>
                <c:pt idx="66">
                  <c:v>331</c:v>
                </c:pt>
                <c:pt idx="67">
                  <c:v>331</c:v>
                </c:pt>
                <c:pt idx="68">
                  <c:v>332</c:v>
                </c:pt>
                <c:pt idx="69">
                  <c:v>332</c:v>
                </c:pt>
                <c:pt idx="70">
                  <c:v>332</c:v>
                </c:pt>
                <c:pt idx="71">
                  <c:v>333</c:v>
                </c:pt>
                <c:pt idx="72">
                  <c:v>333</c:v>
                </c:pt>
                <c:pt idx="73">
                  <c:v>333</c:v>
                </c:pt>
                <c:pt idx="74">
                  <c:v>334</c:v>
                </c:pt>
                <c:pt idx="75">
                  <c:v>334</c:v>
                </c:pt>
                <c:pt idx="76">
                  <c:v>334</c:v>
                </c:pt>
                <c:pt idx="77">
                  <c:v>334</c:v>
                </c:pt>
                <c:pt idx="78">
                  <c:v>335</c:v>
                </c:pt>
                <c:pt idx="79">
                  <c:v>335</c:v>
                </c:pt>
                <c:pt idx="80">
                  <c:v>335</c:v>
                </c:pt>
                <c:pt idx="81">
                  <c:v>335</c:v>
                </c:pt>
                <c:pt idx="82">
                  <c:v>336</c:v>
                </c:pt>
                <c:pt idx="83">
                  <c:v>336</c:v>
                </c:pt>
                <c:pt idx="84">
                  <c:v>336</c:v>
                </c:pt>
                <c:pt idx="85">
                  <c:v>337</c:v>
                </c:pt>
                <c:pt idx="86">
                  <c:v>337</c:v>
                </c:pt>
                <c:pt idx="87">
                  <c:v>337</c:v>
                </c:pt>
                <c:pt idx="88">
                  <c:v>337</c:v>
                </c:pt>
                <c:pt idx="89">
                  <c:v>338</c:v>
                </c:pt>
                <c:pt idx="90">
                  <c:v>338</c:v>
                </c:pt>
                <c:pt idx="91">
                  <c:v>339</c:v>
                </c:pt>
                <c:pt idx="92">
                  <c:v>339</c:v>
                </c:pt>
                <c:pt idx="93">
                  <c:v>339</c:v>
                </c:pt>
                <c:pt idx="94">
                  <c:v>340</c:v>
                </c:pt>
                <c:pt idx="95">
                  <c:v>340</c:v>
                </c:pt>
                <c:pt idx="96">
                  <c:v>341</c:v>
                </c:pt>
                <c:pt idx="97">
                  <c:v>341</c:v>
                </c:pt>
                <c:pt idx="98">
                  <c:v>341</c:v>
                </c:pt>
                <c:pt idx="99">
                  <c:v>342</c:v>
                </c:pt>
                <c:pt idx="100">
                  <c:v>342</c:v>
                </c:pt>
                <c:pt idx="101">
                  <c:v>342</c:v>
                </c:pt>
                <c:pt idx="102">
                  <c:v>343</c:v>
                </c:pt>
                <c:pt idx="103">
                  <c:v>343</c:v>
                </c:pt>
                <c:pt idx="104">
                  <c:v>343</c:v>
                </c:pt>
                <c:pt idx="105">
                  <c:v>344</c:v>
                </c:pt>
                <c:pt idx="106">
                  <c:v>344</c:v>
                </c:pt>
                <c:pt idx="107">
                  <c:v>345</c:v>
                </c:pt>
                <c:pt idx="108">
                  <c:v>345</c:v>
                </c:pt>
                <c:pt idx="109">
                  <c:v>345</c:v>
                </c:pt>
                <c:pt idx="110">
                  <c:v>345</c:v>
                </c:pt>
                <c:pt idx="111">
                  <c:v>346</c:v>
                </c:pt>
                <c:pt idx="112">
                  <c:v>346</c:v>
                </c:pt>
                <c:pt idx="113">
                  <c:v>346</c:v>
                </c:pt>
                <c:pt idx="114">
                  <c:v>346</c:v>
                </c:pt>
                <c:pt idx="115">
                  <c:v>347</c:v>
                </c:pt>
                <c:pt idx="116">
                  <c:v>347</c:v>
                </c:pt>
                <c:pt idx="117">
                  <c:v>348</c:v>
                </c:pt>
                <c:pt idx="118">
                  <c:v>348</c:v>
                </c:pt>
                <c:pt idx="119">
                  <c:v>348</c:v>
                </c:pt>
                <c:pt idx="120">
                  <c:v>349</c:v>
                </c:pt>
                <c:pt idx="121">
                  <c:v>349</c:v>
                </c:pt>
                <c:pt idx="122">
                  <c:v>350</c:v>
                </c:pt>
                <c:pt idx="123">
                  <c:v>350</c:v>
                </c:pt>
                <c:pt idx="124">
                  <c:v>350</c:v>
                </c:pt>
                <c:pt idx="125">
                  <c:v>350</c:v>
                </c:pt>
                <c:pt idx="126">
                  <c:v>351</c:v>
                </c:pt>
                <c:pt idx="127">
                  <c:v>351</c:v>
                </c:pt>
                <c:pt idx="128">
                  <c:v>352</c:v>
                </c:pt>
                <c:pt idx="129">
                  <c:v>352</c:v>
                </c:pt>
                <c:pt idx="130">
                  <c:v>352</c:v>
                </c:pt>
                <c:pt idx="131">
                  <c:v>352</c:v>
                </c:pt>
                <c:pt idx="132">
                  <c:v>353</c:v>
                </c:pt>
                <c:pt idx="133">
                  <c:v>353</c:v>
                </c:pt>
                <c:pt idx="134">
                  <c:v>354</c:v>
                </c:pt>
                <c:pt idx="135">
                  <c:v>354</c:v>
                </c:pt>
                <c:pt idx="136">
                  <c:v>354</c:v>
                </c:pt>
                <c:pt idx="137">
                  <c:v>355</c:v>
                </c:pt>
                <c:pt idx="138">
                  <c:v>355</c:v>
                </c:pt>
                <c:pt idx="139">
                  <c:v>355</c:v>
                </c:pt>
                <c:pt idx="140">
                  <c:v>355</c:v>
                </c:pt>
                <c:pt idx="141">
                  <c:v>356</c:v>
                </c:pt>
                <c:pt idx="142">
                  <c:v>356</c:v>
                </c:pt>
                <c:pt idx="143">
                  <c:v>357</c:v>
                </c:pt>
                <c:pt idx="144">
                  <c:v>357</c:v>
                </c:pt>
                <c:pt idx="145">
                  <c:v>358</c:v>
                </c:pt>
                <c:pt idx="146">
                  <c:v>358</c:v>
                </c:pt>
                <c:pt idx="147">
                  <c:v>358</c:v>
                </c:pt>
                <c:pt idx="148">
                  <c:v>359</c:v>
                </c:pt>
                <c:pt idx="149">
                  <c:v>358</c:v>
                </c:pt>
                <c:pt idx="150">
                  <c:v>359</c:v>
                </c:pt>
                <c:pt idx="151">
                  <c:v>360</c:v>
                </c:pt>
                <c:pt idx="152">
                  <c:v>360</c:v>
                </c:pt>
                <c:pt idx="153">
                  <c:v>360</c:v>
                </c:pt>
                <c:pt idx="154">
                  <c:v>361</c:v>
                </c:pt>
                <c:pt idx="155">
                  <c:v>361</c:v>
                </c:pt>
                <c:pt idx="156">
                  <c:v>361</c:v>
                </c:pt>
                <c:pt idx="157">
                  <c:v>362</c:v>
                </c:pt>
                <c:pt idx="158">
                  <c:v>362</c:v>
                </c:pt>
                <c:pt idx="159">
                  <c:v>362</c:v>
                </c:pt>
                <c:pt idx="160">
                  <c:v>363</c:v>
                </c:pt>
                <c:pt idx="161">
                  <c:v>363</c:v>
                </c:pt>
                <c:pt idx="162">
                  <c:v>363</c:v>
                </c:pt>
                <c:pt idx="163">
                  <c:v>364</c:v>
                </c:pt>
                <c:pt idx="164">
                  <c:v>364</c:v>
                </c:pt>
                <c:pt idx="165">
                  <c:v>364</c:v>
                </c:pt>
                <c:pt idx="166">
                  <c:v>365</c:v>
                </c:pt>
                <c:pt idx="167">
                  <c:v>365</c:v>
                </c:pt>
                <c:pt idx="168">
                  <c:v>365</c:v>
                </c:pt>
                <c:pt idx="169">
                  <c:v>365</c:v>
                </c:pt>
                <c:pt idx="170">
                  <c:v>366</c:v>
                </c:pt>
                <c:pt idx="171">
                  <c:v>366</c:v>
                </c:pt>
                <c:pt idx="172">
                  <c:v>366</c:v>
                </c:pt>
                <c:pt idx="173">
                  <c:v>367</c:v>
                </c:pt>
                <c:pt idx="174">
                  <c:v>367</c:v>
                </c:pt>
                <c:pt idx="175">
                  <c:v>367</c:v>
                </c:pt>
                <c:pt idx="176">
                  <c:v>368</c:v>
                </c:pt>
                <c:pt idx="177">
                  <c:v>369</c:v>
                </c:pt>
                <c:pt idx="178">
                  <c:v>369</c:v>
                </c:pt>
                <c:pt idx="179">
                  <c:v>369</c:v>
                </c:pt>
                <c:pt idx="180">
                  <c:v>370</c:v>
                </c:pt>
                <c:pt idx="181">
                  <c:v>370</c:v>
                </c:pt>
                <c:pt idx="182">
                  <c:v>370</c:v>
                </c:pt>
                <c:pt idx="183">
                  <c:v>371</c:v>
                </c:pt>
                <c:pt idx="184">
                  <c:v>371</c:v>
                </c:pt>
                <c:pt idx="185">
                  <c:v>371</c:v>
                </c:pt>
                <c:pt idx="186">
                  <c:v>371</c:v>
                </c:pt>
                <c:pt idx="187">
                  <c:v>372</c:v>
                </c:pt>
                <c:pt idx="188">
                  <c:v>372</c:v>
                </c:pt>
                <c:pt idx="189">
                  <c:v>372</c:v>
                </c:pt>
                <c:pt idx="190">
                  <c:v>373</c:v>
                </c:pt>
                <c:pt idx="191">
                  <c:v>373</c:v>
                </c:pt>
                <c:pt idx="192">
                  <c:v>373</c:v>
                </c:pt>
                <c:pt idx="193">
                  <c:v>373</c:v>
                </c:pt>
                <c:pt idx="194">
                  <c:v>373</c:v>
                </c:pt>
                <c:pt idx="195">
                  <c:v>374</c:v>
                </c:pt>
                <c:pt idx="196">
                  <c:v>373</c:v>
                </c:pt>
                <c:pt idx="197">
                  <c:v>374</c:v>
                </c:pt>
                <c:pt idx="198">
                  <c:v>374</c:v>
                </c:pt>
                <c:pt idx="199">
                  <c:v>375</c:v>
                </c:pt>
                <c:pt idx="200">
                  <c:v>375</c:v>
                </c:pt>
                <c:pt idx="201">
                  <c:v>375</c:v>
                </c:pt>
                <c:pt idx="202">
                  <c:v>376</c:v>
                </c:pt>
                <c:pt idx="203">
                  <c:v>376</c:v>
                </c:pt>
                <c:pt idx="204">
                  <c:v>376</c:v>
                </c:pt>
                <c:pt idx="205">
                  <c:v>376</c:v>
                </c:pt>
                <c:pt idx="206">
                  <c:v>376</c:v>
                </c:pt>
                <c:pt idx="207">
                  <c:v>376</c:v>
                </c:pt>
                <c:pt idx="208">
                  <c:v>377</c:v>
                </c:pt>
                <c:pt idx="209">
                  <c:v>377</c:v>
                </c:pt>
                <c:pt idx="210">
                  <c:v>377</c:v>
                </c:pt>
                <c:pt idx="211">
                  <c:v>377</c:v>
                </c:pt>
                <c:pt idx="212">
                  <c:v>378</c:v>
                </c:pt>
                <c:pt idx="213">
                  <c:v>378</c:v>
                </c:pt>
                <c:pt idx="214">
                  <c:v>378</c:v>
                </c:pt>
                <c:pt idx="215">
                  <c:v>378</c:v>
                </c:pt>
                <c:pt idx="216">
                  <c:v>379</c:v>
                </c:pt>
                <c:pt idx="217">
                  <c:v>379</c:v>
                </c:pt>
                <c:pt idx="218">
                  <c:v>379</c:v>
                </c:pt>
                <c:pt idx="219">
                  <c:v>380</c:v>
                </c:pt>
                <c:pt idx="220">
                  <c:v>380</c:v>
                </c:pt>
                <c:pt idx="221">
                  <c:v>380</c:v>
                </c:pt>
                <c:pt idx="222">
                  <c:v>381</c:v>
                </c:pt>
                <c:pt idx="223">
                  <c:v>382</c:v>
                </c:pt>
                <c:pt idx="224">
                  <c:v>383</c:v>
                </c:pt>
                <c:pt idx="225">
                  <c:v>385</c:v>
                </c:pt>
                <c:pt idx="226">
                  <c:v>386</c:v>
                </c:pt>
                <c:pt idx="227">
                  <c:v>386</c:v>
                </c:pt>
                <c:pt idx="228">
                  <c:v>387</c:v>
                </c:pt>
                <c:pt idx="229">
                  <c:v>387</c:v>
                </c:pt>
                <c:pt idx="230">
                  <c:v>387</c:v>
                </c:pt>
                <c:pt idx="231">
                  <c:v>387</c:v>
                </c:pt>
                <c:pt idx="232">
                  <c:v>388</c:v>
                </c:pt>
                <c:pt idx="233">
                  <c:v>388</c:v>
                </c:pt>
                <c:pt idx="234">
                  <c:v>388</c:v>
                </c:pt>
                <c:pt idx="235">
                  <c:v>389</c:v>
                </c:pt>
                <c:pt idx="236">
                  <c:v>389</c:v>
                </c:pt>
                <c:pt idx="237">
                  <c:v>389</c:v>
                </c:pt>
                <c:pt idx="238">
                  <c:v>389</c:v>
                </c:pt>
                <c:pt idx="239">
                  <c:v>390</c:v>
                </c:pt>
                <c:pt idx="240">
                  <c:v>390</c:v>
                </c:pt>
                <c:pt idx="241">
                  <c:v>390</c:v>
                </c:pt>
                <c:pt idx="242">
                  <c:v>391</c:v>
                </c:pt>
                <c:pt idx="243">
                  <c:v>391</c:v>
                </c:pt>
                <c:pt idx="244">
                  <c:v>392</c:v>
                </c:pt>
                <c:pt idx="245">
                  <c:v>393</c:v>
                </c:pt>
                <c:pt idx="246">
                  <c:v>393</c:v>
                </c:pt>
                <c:pt idx="247">
                  <c:v>393</c:v>
                </c:pt>
                <c:pt idx="248">
                  <c:v>393</c:v>
                </c:pt>
                <c:pt idx="249">
                  <c:v>394</c:v>
                </c:pt>
                <c:pt idx="250">
                  <c:v>395</c:v>
                </c:pt>
                <c:pt idx="251">
                  <c:v>395</c:v>
                </c:pt>
                <c:pt idx="252">
                  <c:v>395</c:v>
                </c:pt>
                <c:pt idx="253">
                  <c:v>395</c:v>
                </c:pt>
                <c:pt idx="254">
                  <c:v>395</c:v>
                </c:pt>
                <c:pt idx="255">
                  <c:v>395</c:v>
                </c:pt>
                <c:pt idx="256">
                  <c:v>395</c:v>
                </c:pt>
                <c:pt idx="257">
                  <c:v>395</c:v>
                </c:pt>
                <c:pt idx="258">
                  <c:v>394</c:v>
                </c:pt>
                <c:pt idx="259">
                  <c:v>395</c:v>
                </c:pt>
                <c:pt idx="260">
                  <c:v>395</c:v>
                </c:pt>
                <c:pt idx="261">
                  <c:v>396</c:v>
                </c:pt>
                <c:pt idx="262">
                  <c:v>397</c:v>
                </c:pt>
                <c:pt idx="263">
                  <c:v>397</c:v>
                </c:pt>
                <c:pt idx="264">
                  <c:v>398</c:v>
                </c:pt>
                <c:pt idx="265">
                  <c:v>397</c:v>
                </c:pt>
                <c:pt idx="266">
                  <c:v>398</c:v>
                </c:pt>
                <c:pt idx="267">
                  <c:v>399</c:v>
                </c:pt>
                <c:pt idx="268">
                  <c:v>399</c:v>
                </c:pt>
                <c:pt idx="269">
                  <c:v>399</c:v>
                </c:pt>
                <c:pt idx="270">
                  <c:v>400</c:v>
                </c:pt>
                <c:pt idx="271">
                  <c:v>400</c:v>
                </c:pt>
                <c:pt idx="272">
                  <c:v>400</c:v>
                </c:pt>
                <c:pt idx="273">
                  <c:v>401</c:v>
                </c:pt>
                <c:pt idx="274">
                  <c:v>401</c:v>
                </c:pt>
                <c:pt idx="275">
                  <c:v>402</c:v>
                </c:pt>
                <c:pt idx="276">
                  <c:v>402</c:v>
                </c:pt>
                <c:pt idx="277">
                  <c:v>402</c:v>
                </c:pt>
                <c:pt idx="278">
                  <c:v>402</c:v>
                </c:pt>
                <c:pt idx="279">
                  <c:v>402</c:v>
                </c:pt>
                <c:pt idx="280">
                  <c:v>402</c:v>
                </c:pt>
                <c:pt idx="281">
                  <c:v>403</c:v>
                </c:pt>
                <c:pt idx="282">
                  <c:v>403</c:v>
                </c:pt>
                <c:pt idx="283">
                  <c:v>403</c:v>
                </c:pt>
                <c:pt idx="284">
                  <c:v>403</c:v>
                </c:pt>
                <c:pt idx="285">
                  <c:v>404</c:v>
                </c:pt>
                <c:pt idx="286">
                  <c:v>404</c:v>
                </c:pt>
                <c:pt idx="287">
                  <c:v>405</c:v>
                </c:pt>
                <c:pt idx="288">
                  <c:v>405</c:v>
                </c:pt>
                <c:pt idx="289">
                  <c:v>405</c:v>
                </c:pt>
                <c:pt idx="290">
                  <c:v>405</c:v>
                </c:pt>
                <c:pt idx="291">
                  <c:v>406</c:v>
                </c:pt>
                <c:pt idx="292">
                  <c:v>406</c:v>
                </c:pt>
                <c:pt idx="293">
                  <c:v>406</c:v>
                </c:pt>
                <c:pt idx="294">
                  <c:v>407</c:v>
                </c:pt>
                <c:pt idx="295">
                  <c:v>407</c:v>
                </c:pt>
                <c:pt idx="296">
                  <c:v>407</c:v>
                </c:pt>
                <c:pt idx="297">
                  <c:v>407</c:v>
                </c:pt>
                <c:pt idx="298">
                  <c:v>408</c:v>
                </c:pt>
                <c:pt idx="299">
                  <c:v>408</c:v>
                </c:pt>
                <c:pt idx="300">
                  <c:v>409</c:v>
                </c:pt>
                <c:pt idx="301">
                  <c:v>409</c:v>
                </c:pt>
                <c:pt idx="302">
                  <c:v>409</c:v>
                </c:pt>
                <c:pt idx="303">
                  <c:v>409</c:v>
                </c:pt>
                <c:pt idx="304">
                  <c:v>410</c:v>
                </c:pt>
                <c:pt idx="305">
                  <c:v>410</c:v>
                </c:pt>
                <c:pt idx="306">
                  <c:v>411</c:v>
                </c:pt>
                <c:pt idx="307">
                  <c:v>411</c:v>
                </c:pt>
                <c:pt idx="308">
                  <c:v>411</c:v>
                </c:pt>
                <c:pt idx="309">
                  <c:v>411</c:v>
                </c:pt>
                <c:pt idx="310">
                  <c:v>412</c:v>
                </c:pt>
                <c:pt idx="311">
                  <c:v>412</c:v>
                </c:pt>
                <c:pt idx="312">
                  <c:v>412</c:v>
                </c:pt>
                <c:pt idx="313">
                  <c:v>413</c:v>
                </c:pt>
                <c:pt idx="314">
                  <c:v>413</c:v>
                </c:pt>
                <c:pt idx="315">
                  <c:v>412</c:v>
                </c:pt>
                <c:pt idx="316">
                  <c:v>412</c:v>
                </c:pt>
                <c:pt idx="317">
                  <c:v>412</c:v>
                </c:pt>
                <c:pt idx="318">
                  <c:v>411</c:v>
                </c:pt>
                <c:pt idx="319">
                  <c:v>412</c:v>
                </c:pt>
                <c:pt idx="320">
                  <c:v>411</c:v>
                </c:pt>
                <c:pt idx="321">
                  <c:v>411</c:v>
                </c:pt>
                <c:pt idx="322">
                  <c:v>411</c:v>
                </c:pt>
                <c:pt idx="323">
                  <c:v>411</c:v>
                </c:pt>
                <c:pt idx="324">
                  <c:v>411</c:v>
                </c:pt>
                <c:pt idx="325">
                  <c:v>410</c:v>
                </c:pt>
                <c:pt idx="326">
                  <c:v>410</c:v>
                </c:pt>
                <c:pt idx="327">
                  <c:v>411</c:v>
                </c:pt>
                <c:pt idx="328">
                  <c:v>410</c:v>
                </c:pt>
                <c:pt idx="329">
                  <c:v>410</c:v>
                </c:pt>
                <c:pt idx="330">
                  <c:v>410</c:v>
                </c:pt>
                <c:pt idx="331">
                  <c:v>409</c:v>
                </c:pt>
                <c:pt idx="332">
                  <c:v>410</c:v>
                </c:pt>
                <c:pt idx="333">
                  <c:v>409</c:v>
                </c:pt>
                <c:pt idx="334">
                  <c:v>409</c:v>
                </c:pt>
                <c:pt idx="335">
                  <c:v>409</c:v>
                </c:pt>
                <c:pt idx="336">
                  <c:v>409</c:v>
                </c:pt>
                <c:pt idx="337">
                  <c:v>408</c:v>
                </c:pt>
                <c:pt idx="338">
                  <c:v>408</c:v>
                </c:pt>
                <c:pt idx="339">
                  <c:v>408</c:v>
                </c:pt>
                <c:pt idx="340">
                  <c:v>408</c:v>
                </c:pt>
                <c:pt idx="341">
                  <c:v>408</c:v>
                </c:pt>
                <c:pt idx="342">
                  <c:v>408</c:v>
                </c:pt>
                <c:pt idx="343">
                  <c:v>407</c:v>
                </c:pt>
                <c:pt idx="344">
                  <c:v>407</c:v>
                </c:pt>
                <c:pt idx="345">
                  <c:v>406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ex3_30_heatTemp2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Sheet1!$E$2:$E$387</c:f>
              <c:numCache>
                <c:formatCode>General</c:formatCode>
                <c:ptCount val="386"/>
                <c:pt idx="0">
                  <c:v>311</c:v>
                </c:pt>
                <c:pt idx="1">
                  <c:v>311</c:v>
                </c:pt>
                <c:pt idx="2">
                  <c:v>311</c:v>
                </c:pt>
                <c:pt idx="3">
                  <c:v>313</c:v>
                </c:pt>
                <c:pt idx="4">
                  <c:v>313</c:v>
                </c:pt>
                <c:pt idx="5">
                  <c:v>313</c:v>
                </c:pt>
                <c:pt idx="6">
                  <c:v>314</c:v>
                </c:pt>
                <c:pt idx="7">
                  <c:v>314</c:v>
                </c:pt>
                <c:pt idx="8">
                  <c:v>314</c:v>
                </c:pt>
                <c:pt idx="9">
                  <c:v>314</c:v>
                </c:pt>
                <c:pt idx="10">
                  <c:v>315</c:v>
                </c:pt>
                <c:pt idx="11">
                  <c:v>315</c:v>
                </c:pt>
                <c:pt idx="12">
                  <c:v>316</c:v>
                </c:pt>
                <c:pt idx="13">
                  <c:v>316</c:v>
                </c:pt>
                <c:pt idx="14">
                  <c:v>316</c:v>
                </c:pt>
                <c:pt idx="15">
                  <c:v>317</c:v>
                </c:pt>
                <c:pt idx="16">
                  <c:v>317</c:v>
                </c:pt>
                <c:pt idx="17">
                  <c:v>317</c:v>
                </c:pt>
                <c:pt idx="18">
                  <c:v>318</c:v>
                </c:pt>
                <c:pt idx="19">
                  <c:v>318</c:v>
                </c:pt>
                <c:pt idx="20">
                  <c:v>318</c:v>
                </c:pt>
                <c:pt idx="21">
                  <c:v>318</c:v>
                </c:pt>
                <c:pt idx="22">
                  <c:v>319</c:v>
                </c:pt>
                <c:pt idx="23">
                  <c:v>319</c:v>
                </c:pt>
                <c:pt idx="24">
                  <c:v>319</c:v>
                </c:pt>
                <c:pt idx="25">
                  <c:v>320</c:v>
                </c:pt>
                <c:pt idx="26">
                  <c:v>320</c:v>
                </c:pt>
                <c:pt idx="27">
                  <c:v>320</c:v>
                </c:pt>
                <c:pt idx="28">
                  <c:v>320</c:v>
                </c:pt>
                <c:pt idx="29">
                  <c:v>321</c:v>
                </c:pt>
                <c:pt idx="30">
                  <c:v>321</c:v>
                </c:pt>
                <c:pt idx="31">
                  <c:v>321</c:v>
                </c:pt>
                <c:pt idx="32">
                  <c:v>322</c:v>
                </c:pt>
                <c:pt idx="33">
                  <c:v>322</c:v>
                </c:pt>
                <c:pt idx="34">
                  <c:v>322</c:v>
                </c:pt>
                <c:pt idx="35">
                  <c:v>322</c:v>
                </c:pt>
                <c:pt idx="36">
                  <c:v>323</c:v>
                </c:pt>
                <c:pt idx="37">
                  <c:v>323</c:v>
                </c:pt>
                <c:pt idx="38">
                  <c:v>323</c:v>
                </c:pt>
                <c:pt idx="39">
                  <c:v>323</c:v>
                </c:pt>
                <c:pt idx="40">
                  <c:v>324</c:v>
                </c:pt>
                <c:pt idx="41">
                  <c:v>324</c:v>
                </c:pt>
                <c:pt idx="42">
                  <c:v>324</c:v>
                </c:pt>
                <c:pt idx="43">
                  <c:v>325</c:v>
                </c:pt>
                <c:pt idx="44">
                  <c:v>325</c:v>
                </c:pt>
                <c:pt idx="45">
                  <c:v>325</c:v>
                </c:pt>
                <c:pt idx="46">
                  <c:v>325</c:v>
                </c:pt>
                <c:pt idx="47">
                  <c:v>326</c:v>
                </c:pt>
                <c:pt idx="48">
                  <c:v>326</c:v>
                </c:pt>
                <c:pt idx="49">
                  <c:v>327</c:v>
                </c:pt>
                <c:pt idx="50">
                  <c:v>327</c:v>
                </c:pt>
                <c:pt idx="51">
                  <c:v>327</c:v>
                </c:pt>
                <c:pt idx="52">
                  <c:v>328</c:v>
                </c:pt>
                <c:pt idx="53">
                  <c:v>328</c:v>
                </c:pt>
                <c:pt idx="54">
                  <c:v>328</c:v>
                </c:pt>
                <c:pt idx="55">
                  <c:v>329</c:v>
                </c:pt>
                <c:pt idx="56">
                  <c:v>329</c:v>
                </c:pt>
                <c:pt idx="57">
                  <c:v>329</c:v>
                </c:pt>
                <c:pt idx="58">
                  <c:v>330</c:v>
                </c:pt>
                <c:pt idx="59">
                  <c:v>329</c:v>
                </c:pt>
                <c:pt idx="60">
                  <c:v>330</c:v>
                </c:pt>
                <c:pt idx="61">
                  <c:v>330</c:v>
                </c:pt>
                <c:pt idx="62">
                  <c:v>330</c:v>
                </c:pt>
                <c:pt idx="63">
                  <c:v>331</c:v>
                </c:pt>
                <c:pt idx="64">
                  <c:v>331</c:v>
                </c:pt>
                <c:pt idx="65">
                  <c:v>332</c:v>
                </c:pt>
                <c:pt idx="66">
                  <c:v>332</c:v>
                </c:pt>
                <c:pt idx="67">
                  <c:v>332</c:v>
                </c:pt>
                <c:pt idx="68">
                  <c:v>332</c:v>
                </c:pt>
                <c:pt idx="69">
                  <c:v>332</c:v>
                </c:pt>
                <c:pt idx="70">
                  <c:v>333</c:v>
                </c:pt>
                <c:pt idx="71">
                  <c:v>333</c:v>
                </c:pt>
                <c:pt idx="72">
                  <c:v>334</c:v>
                </c:pt>
                <c:pt idx="73">
                  <c:v>334</c:v>
                </c:pt>
                <c:pt idx="74">
                  <c:v>334</c:v>
                </c:pt>
                <c:pt idx="75">
                  <c:v>334</c:v>
                </c:pt>
                <c:pt idx="76">
                  <c:v>334</c:v>
                </c:pt>
                <c:pt idx="77">
                  <c:v>335</c:v>
                </c:pt>
                <c:pt idx="78">
                  <c:v>335</c:v>
                </c:pt>
                <c:pt idx="79">
                  <c:v>336</c:v>
                </c:pt>
                <c:pt idx="80">
                  <c:v>336</c:v>
                </c:pt>
                <c:pt idx="81">
                  <c:v>336</c:v>
                </c:pt>
                <c:pt idx="82">
                  <c:v>337</c:v>
                </c:pt>
                <c:pt idx="83">
                  <c:v>337</c:v>
                </c:pt>
                <c:pt idx="84">
                  <c:v>337</c:v>
                </c:pt>
                <c:pt idx="85">
                  <c:v>337</c:v>
                </c:pt>
                <c:pt idx="86">
                  <c:v>338</c:v>
                </c:pt>
                <c:pt idx="87">
                  <c:v>338</c:v>
                </c:pt>
                <c:pt idx="88">
                  <c:v>338</c:v>
                </c:pt>
                <c:pt idx="89">
                  <c:v>339</c:v>
                </c:pt>
                <c:pt idx="90">
                  <c:v>339</c:v>
                </c:pt>
                <c:pt idx="91">
                  <c:v>340</c:v>
                </c:pt>
                <c:pt idx="92">
                  <c:v>340</c:v>
                </c:pt>
                <c:pt idx="93">
                  <c:v>340</c:v>
                </c:pt>
                <c:pt idx="94">
                  <c:v>340</c:v>
                </c:pt>
                <c:pt idx="95">
                  <c:v>340</c:v>
                </c:pt>
                <c:pt idx="96">
                  <c:v>340</c:v>
                </c:pt>
                <c:pt idx="97">
                  <c:v>341</c:v>
                </c:pt>
                <c:pt idx="98">
                  <c:v>342</c:v>
                </c:pt>
                <c:pt idx="99">
                  <c:v>342</c:v>
                </c:pt>
                <c:pt idx="100">
                  <c:v>343</c:v>
                </c:pt>
                <c:pt idx="101">
                  <c:v>342</c:v>
                </c:pt>
                <c:pt idx="102">
                  <c:v>343</c:v>
                </c:pt>
                <c:pt idx="103">
                  <c:v>343</c:v>
                </c:pt>
                <c:pt idx="104">
                  <c:v>343</c:v>
                </c:pt>
                <c:pt idx="105">
                  <c:v>344</c:v>
                </c:pt>
                <c:pt idx="106">
                  <c:v>345</c:v>
                </c:pt>
                <c:pt idx="107">
                  <c:v>345</c:v>
                </c:pt>
                <c:pt idx="108">
                  <c:v>345</c:v>
                </c:pt>
                <c:pt idx="109">
                  <c:v>346</c:v>
                </c:pt>
                <c:pt idx="110">
                  <c:v>346</c:v>
                </c:pt>
                <c:pt idx="111">
                  <c:v>346</c:v>
                </c:pt>
                <c:pt idx="112">
                  <c:v>346</c:v>
                </c:pt>
                <c:pt idx="113">
                  <c:v>346</c:v>
                </c:pt>
                <c:pt idx="114">
                  <c:v>347</c:v>
                </c:pt>
                <c:pt idx="115">
                  <c:v>347</c:v>
                </c:pt>
                <c:pt idx="116">
                  <c:v>347</c:v>
                </c:pt>
                <c:pt idx="117">
                  <c:v>348</c:v>
                </c:pt>
                <c:pt idx="118">
                  <c:v>348</c:v>
                </c:pt>
                <c:pt idx="119">
                  <c:v>348</c:v>
                </c:pt>
                <c:pt idx="120">
                  <c:v>348</c:v>
                </c:pt>
                <c:pt idx="121">
                  <c:v>349</c:v>
                </c:pt>
                <c:pt idx="122">
                  <c:v>350</c:v>
                </c:pt>
                <c:pt idx="123">
                  <c:v>350</c:v>
                </c:pt>
                <c:pt idx="124">
                  <c:v>350</c:v>
                </c:pt>
                <c:pt idx="125">
                  <c:v>350</c:v>
                </c:pt>
                <c:pt idx="126">
                  <c:v>351</c:v>
                </c:pt>
                <c:pt idx="127">
                  <c:v>351</c:v>
                </c:pt>
                <c:pt idx="128">
                  <c:v>351</c:v>
                </c:pt>
                <c:pt idx="129">
                  <c:v>352</c:v>
                </c:pt>
                <c:pt idx="130">
                  <c:v>352</c:v>
                </c:pt>
                <c:pt idx="131">
                  <c:v>353</c:v>
                </c:pt>
                <c:pt idx="132">
                  <c:v>353</c:v>
                </c:pt>
                <c:pt idx="133">
                  <c:v>354</c:v>
                </c:pt>
                <c:pt idx="134">
                  <c:v>354</c:v>
                </c:pt>
                <c:pt idx="135">
                  <c:v>354</c:v>
                </c:pt>
                <c:pt idx="136">
                  <c:v>355</c:v>
                </c:pt>
                <c:pt idx="137">
                  <c:v>355</c:v>
                </c:pt>
                <c:pt idx="138">
                  <c:v>356</c:v>
                </c:pt>
                <c:pt idx="139">
                  <c:v>356</c:v>
                </c:pt>
                <c:pt idx="140">
                  <c:v>356</c:v>
                </c:pt>
                <c:pt idx="141">
                  <c:v>357</c:v>
                </c:pt>
                <c:pt idx="142">
                  <c:v>357</c:v>
                </c:pt>
                <c:pt idx="143">
                  <c:v>357</c:v>
                </c:pt>
                <c:pt idx="144">
                  <c:v>357</c:v>
                </c:pt>
                <c:pt idx="145">
                  <c:v>358</c:v>
                </c:pt>
                <c:pt idx="146">
                  <c:v>358</c:v>
                </c:pt>
                <c:pt idx="147">
                  <c:v>358</c:v>
                </c:pt>
                <c:pt idx="148">
                  <c:v>359</c:v>
                </c:pt>
                <c:pt idx="149">
                  <c:v>359</c:v>
                </c:pt>
                <c:pt idx="150">
                  <c:v>359</c:v>
                </c:pt>
                <c:pt idx="151">
                  <c:v>360</c:v>
                </c:pt>
                <c:pt idx="152">
                  <c:v>360</c:v>
                </c:pt>
                <c:pt idx="153">
                  <c:v>360</c:v>
                </c:pt>
                <c:pt idx="154">
                  <c:v>361</c:v>
                </c:pt>
                <c:pt idx="155">
                  <c:v>361</c:v>
                </c:pt>
                <c:pt idx="156">
                  <c:v>362</c:v>
                </c:pt>
                <c:pt idx="157">
                  <c:v>362</c:v>
                </c:pt>
                <c:pt idx="158">
                  <c:v>362</c:v>
                </c:pt>
                <c:pt idx="159">
                  <c:v>362</c:v>
                </c:pt>
                <c:pt idx="160">
                  <c:v>363</c:v>
                </c:pt>
                <c:pt idx="161">
                  <c:v>363</c:v>
                </c:pt>
                <c:pt idx="162">
                  <c:v>364</c:v>
                </c:pt>
                <c:pt idx="163">
                  <c:v>363</c:v>
                </c:pt>
                <c:pt idx="164">
                  <c:v>364</c:v>
                </c:pt>
                <c:pt idx="165">
                  <c:v>364</c:v>
                </c:pt>
                <c:pt idx="166">
                  <c:v>365</c:v>
                </c:pt>
                <c:pt idx="167">
                  <c:v>365</c:v>
                </c:pt>
                <c:pt idx="168">
                  <c:v>365</c:v>
                </c:pt>
                <c:pt idx="169">
                  <c:v>365</c:v>
                </c:pt>
                <c:pt idx="170">
                  <c:v>366</c:v>
                </c:pt>
                <c:pt idx="171">
                  <c:v>366</c:v>
                </c:pt>
                <c:pt idx="172">
                  <c:v>366</c:v>
                </c:pt>
                <c:pt idx="173">
                  <c:v>367</c:v>
                </c:pt>
                <c:pt idx="174">
                  <c:v>367</c:v>
                </c:pt>
                <c:pt idx="175">
                  <c:v>367</c:v>
                </c:pt>
                <c:pt idx="176">
                  <c:v>369</c:v>
                </c:pt>
                <c:pt idx="177">
                  <c:v>369</c:v>
                </c:pt>
                <c:pt idx="178">
                  <c:v>369</c:v>
                </c:pt>
                <c:pt idx="179">
                  <c:v>369</c:v>
                </c:pt>
                <c:pt idx="180">
                  <c:v>370</c:v>
                </c:pt>
                <c:pt idx="181">
                  <c:v>370</c:v>
                </c:pt>
                <c:pt idx="182">
                  <c:v>371</c:v>
                </c:pt>
                <c:pt idx="183">
                  <c:v>371</c:v>
                </c:pt>
                <c:pt idx="184">
                  <c:v>371</c:v>
                </c:pt>
                <c:pt idx="185">
                  <c:v>371</c:v>
                </c:pt>
                <c:pt idx="186">
                  <c:v>371</c:v>
                </c:pt>
                <c:pt idx="187">
                  <c:v>372</c:v>
                </c:pt>
                <c:pt idx="188">
                  <c:v>372</c:v>
                </c:pt>
                <c:pt idx="189">
                  <c:v>372</c:v>
                </c:pt>
                <c:pt idx="190">
                  <c:v>372</c:v>
                </c:pt>
                <c:pt idx="191">
                  <c:v>373</c:v>
                </c:pt>
                <c:pt idx="192">
                  <c:v>373</c:v>
                </c:pt>
                <c:pt idx="193">
                  <c:v>373</c:v>
                </c:pt>
                <c:pt idx="194">
                  <c:v>373</c:v>
                </c:pt>
                <c:pt idx="195">
                  <c:v>374</c:v>
                </c:pt>
                <c:pt idx="196">
                  <c:v>374</c:v>
                </c:pt>
                <c:pt idx="197">
                  <c:v>374</c:v>
                </c:pt>
                <c:pt idx="198">
                  <c:v>374</c:v>
                </c:pt>
                <c:pt idx="199">
                  <c:v>374</c:v>
                </c:pt>
                <c:pt idx="200">
                  <c:v>375</c:v>
                </c:pt>
                <c:pt idx="201">
                  <c:v>375</c:v>
                </c:pt>
                <c:pt idx="202">
                  <c:v>376</c:v>
                </c:pt>
                <c:pt idx="203">
                  <c:v>376</c:v>
                </c:pt>
                <c:pt idx="204">
                  <c:v>376</c:v>
                </c:pt>
                <c:pt idx="205">
                  <c:v>376</c:v>
                </c:pt>
                <c:pt idx="206">
                  <c:v>377</c:v>
                </c:pt>
                <c:pt idx="207">
                  <c:v>377</c:v>
                </c:pt>
                <c:pt idx="208">
                  <c:v>377</c:v>
                </c:pt>
                <c:pt idx="209">
                  <c:v>377</c:v>
                </c:pt>
                <c:pt idx="210">
                  <c:v>377</c:v>
                </c:pt>
                <c:pt idx="211">
                  <c:v>378</c:v>
                </c:pt>
                <c:pt idx="212">
                  <c:v>378</c:v>
                </c:pt>
                <c:pt idx="213">
                  <c:v>378</c:v>
                </c:pt>
                <c:pt idx="214">
                  <c:v>379</c:v>
                </c:pt>
                <c:pt idx="215">
                  <c:v>379</c:v>
                </c:pt>
                <c:pt idx="216">
                  <c:v>379</c:v>
                </c:pt>
                <c:pt idx="217">
                  <c:v>379</c:v>
                </c:pt>
                <c:pt idx="218">
                  <c:v>380</c:v>
                </c:pt>
                <c:pt idx="219">
                  <c:v>380</c:v>
                </c:pt>
                <c:pt idx="220">
                  <c:v>381</c:v>
                </c:pt>
                <c:pt idx="221">
                  <c:v>383</c:v>
                </c:pt>
                <c:pt idx="222">
                  <c:v>384</c:v>
                </c:pt>
                <c:pt idx="223">
                  <c:v>386</c:v>
                </c:pt>
                <c:pt idx="224">
                  <c:v>386</c:v>
                </c:pt>
                <c:pt idx="225">
                  <c:v>386</c:v>
                </c:pt>
                <c:pt idx="226">
                  <c:v>387</c:v>
                </c:pt>
                <c:pt idx="227">
                  <c:v>387</c:v>
                </c:pt>
                <c:pt idx="228">
                  <c:v>387</c:v>
                </c:pt>
                <c:pt idx="229">
                  <c:v>388</c:v>
                </c:pt>
                <c:pt idx="230">
                  <c:v>388</c:v>
                </c:pt>
                <c:pt idx="231">
                  <c:v>388</c:v>
                </c:pt>
                <c:pt idx="232">
                  <c:v>389</c:v>
                </c:pt>
                <c:pt idx="233">
                  <c:v>389</c:v>
                </c:pt>
                <c:pt idx="234">
                  <c:v>389</c:v>
                </c:pt>
                <c:pt idx="235">
                  <c:v>390</c:v>
                </c:pt>
                <c:pt idx="236">
                  <c:v>390</c:v>
                </c:pt>
                <c:pt idx="237">
                  <c:v>390</c:v>
                </c:pt>
                <c:pt idx="238">
                  <c:v>390</c:v>
                </c:pt>
                <c:pt idx="239">
                  <c:v>391</c:v>
                </c:pt>
                <c:pt idx="240">
                  <c:v>391</c:v>
                </c:pt>
                <c:pt idx="241">
                  <c:v>391</c:v>
                </c:pt>
                <c:pt idx="242">
                  <c:v>392</c:v>
                </c:pt>
                <c:pt idx="243">
                  <c:v>393</c:v>
                </c:pt>
                <c:pt idx="244">
                  <c:v>393</c:v>
                </c:pt>
                <c:pt idx="245">
                  <c:v>393</c:v>
                </c:pt>
                <c:pt idx="246">
                  <c:v>393</c:v>
                </c:pt>
                <c:pt idx="247">
                  <c:v>394</c:v>
                </c:pt>
                <c:pt idx="248">
                  <c:v>394</c:v>
                </c:pt>
                <c:pt idx="249">
                  <c:v>394</c:v>
                </c:pt>
                <c:pt idx="250">
                  <c:v>394</c:v>
                </c:pt>
                <c:pt idx="251">
                  <c:v>395</c:v>
                </c:pt>
                <c:pt idx="252">
                  <c:v>395</c:v>
                </c:pt>
                <c:pt idx="253">
                  <c:v>395</c:v>
                </c:pt>
                <c:pt idx="254">
                  <c:v>395</c:v>
                </c:pt>
                <c:pt idx="255">
                  <c:v>395</c:v>
                </c:pt>
                <c:pt idx="256">
                  <c:v>396</c:v>
                </c:pt>
                <c:pt idx="257">
                  <c:v>396</c:v>
                </c:pt>
                <c:pt idx="258">
                  <c:v>396</c:v>
                </c:pt>
                <c:pt idx="259">
                  <c:v>397</c:v>
                </c:pt>
                <c:pt idx="260">
                  <c:v>396</c:v>
                </c:pt>
                <c:pt idx="261">
                  <c:v>397</c:v>
                </c:pt>
                <c:pt idx="262">
                  <c:v>397</c:v>
                </c:pt>
                <c:pt idx="263">
                  <c:v>398</c:v>
                </c:pt>
                <c:pt idx="264">
                  <c:v>398</c:v>
                </c:pt>
                <c:pt idx="265">
                  <c:v>398</c:v>
                </c:pt>
                <c:pt idx="266">
                  <c:v>398</c:v>
                </c:pt>
                <c:pt idx="267">
                  <c:v>399</c:v>
                </c:pt>
                <c:pt idx="268">
                  <c:v>400</c:v>
                </c:pt>
                <c:pt idx="269">
                  <c:v>400</c:v>
                </c:pt>
                <c:pt idx="270">
                  <c:v>401</c:v>
                </c:pt>
                <c:pt idx="271">
                  <c:v>400</c:v>
                </c:pt>
                <c:pt idx="272">
                  <c:v>401</c:v>
                </c:pt>
                <c:pt idx="273">
                  <c:v>401</c:v>
                </c:pt>
                <c:pt idx="274">
                  <c:v>402</c:v>
                </c:pt>
                <c:pt idx="275">
                  <c:v>402</c:v>
                </c:pt>
                <c:pt idx="276">
                  <c:v>402</c:v>
                </c:pt>
                <c:pt idx="277">
                  <c:v>402</c:v>
                </c:pt>
                <c:pt idx="278">
                  <c:v>403</c:v>
                </c:pt>
                <c:pt idx="279">
                  <c:v>403</c:v>
                </c:pt>
                <c:pt idx="280">
                  <c:v>403</c:v>
                </c:pt>
                <c:pt idx="281">
                  <c:v>404</c:v>
                </c:pt>
                <c:pt idx="282">
                  <c:v>404</c:v>
                </c:pt>
                <c:pt idx="283">
                  <c:v>405</c:v>
                </c:pt>
                <c:pt idx="284">
                  <c:v>404</c:v>
                </c:pt>
                <c:pt idx="285">
                  <c:v>406</c:v>
                </c:pt>
                <c:pt idx="286">
                  <c:v>405</c:v>
                </c:pt>
                <c:pt idx="287">
                  <c:v>406</c:v>
                </c:pt>
                <c:pt idx="288">
                  <c:v>406</c:v>
                </c:pt>
                <c:pt idx="289">
                  <c:v>406</c:v>
                </c:pt>
                <c:pt idx="290">
                  <c:v>407</c:v>
                </c:pt>
                <c:pt idx="291">
                  <c:v>407</c:v>
                </c:pt>
                <c:pt idx="292">
                  <c:v>408</c:v>
                </c:pt>
                <c:pt idx="293">
                  <c:v>408</c:v>
                </c:pt>
                <c:pt idx="294">
                  <c:v>409</c:v>
                </c:pt>
                <c:pt idx="295">
                  <c:v>409</c:v>
                </c:pt>
                <c:pt idx="296">
                  <c:v>410</c:v>
                </c:pt>
                <c:pt idx="297">
                  <c:v>410</c:v>
                </c:pt>
                <c:pt idx="298">
                  <c:v>411</c:v>
                </c:pt>
                <c:pt idx="299">
                  <c:v>411</c:v>
                </c:pt>
                <c:pt idx="300">
                  <c:v>411</c:v>
                </c:pt>
                <c:pt idx="301">
                  <c:v>411</c:v>
                </c:pt>
                <c:pt idx="302">
                  <c:v>411</c:v>
                </c:pt>
                <c:pt idx="303">
                  <c:v>412</c:v>
                </c:pt>
                <c:pt idx="304">
                  <c:v>412</c:v>
                </c:pt>
                <c:pt idx="305">
                  <c:v>413</c:v>
                </c:pt>
                <c:pt idx="306">
                  <c:v>413</c:v>
                </c:pt>
                <c:pt idx="307">
                  <c:v>414</c:v>
                </c:pt>
                <c:pt idx="308">
                  <c:v>414</c:v>
                </c:pt>
                <c:pt idx="309">
                  <c:v>415</c:v>
                </c:pt>
                <c:pt idx="310">
                  <c:v>415</c:v>
                </c:pt>
                <c:pt idx="311">
                  <c:v>415</c:v>
                </c:pt>
                <c:pt idx="312">
                  <c:v>414</c:v>
                </c:pt>
                <c:pt idx="313">
                  <c:v>414</c:v>
                </c:pt>
                <c:pt idx="314">
                  <c:v>414</c:v>
                </c:pt>
                <c:pt idx="315">
                  <c:v>413</c:v>
                </c:pt>
                <c:pt idx="316">
                  <c:v>413</c:v>
                </c:pt>
                <c:pt idx="317">
                  <c:v>413</c:v>
                </c:pt>
                <c:pt idx="318">
                  <c:v>413</c:v>
                </c:pt>
                <c:pt idx="319">
                  <c:v>413</c:v>
                </c:pt>
                <c:pt idx="320">
                  <c:v>413</c:v>
                </c:pt>
                <c:pt idx="321">
                  <c:v>413</c:v>
                </c:pt>
                <c:pt idx="322">
                  <c:v>413</c:v>
                </c:pt>
                <c:pt idx="323">
                  <c:v>412</c:v>
                </c:pt>
                <c:pt idx="324">
                  <c:v>413</c:v>
                </c:pt>
                <c:pt idx="325">
                  <c:v>413</c:v>
                </c:pt>
                <c:pt idx="326">
                  <c:v>413</c:v>
                </c:pt>
                <c:pt idx="327">
                  <c:v>412</c:v>
                </c:pt>
                <c:pt idx="328">
                  <c:v>412</c:v>
                </c:pt>
                <c:pt idx="329">
                  <c:v>412</c:v>
                </c:pt>
                <c:pt idx="330">
                  <c:v>412</c:v>
                </c:pt>
                <c:pt idx="331">
                  <c:v>412</c:v>
                </c:pt>
                <c:pt idx="332">
                  <c:v>412</c:v>
                </c:pt>
                <c:pt idx="333">
                  <c:v>412</c:v>
                </c:pt>
                <c:pt idx="334">
                  <c:v>412</c:v>
                </c:pt>
                <c:pt idx="335">
                  <c:v>412</c:v>
                </c:pt>
                <c:pt idx="336">
                  <c:v>412</c:v>
                </c:pt>
                <c:pt idx="337">
                  <c:v>412</c:v>
                </c:pt>
                <c:pt idx="338">
                  <c:v>411</c:v>
                </c:pt>
                <c:pt idx="339">
                  <c:v>411</c:v>
                </c:pt>
                <c:pt idx="340">
                  <c:v>411</c:v>
                </c:pt>
                <c:pt idx="341">
                  <c:v>411</c:v>
                </c:pt>
                <c:pt idx="342">
                  <c:v>414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ex3_35_heatTemp2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Sheet1!$F$2:$F$387</c:f>
              <c:numCache>
                <c:formatCode>General</c:formatCode>
                <c:ptCount val="386"/>
                <c:pt idx="0">
                  <c:v>301</c:v>
                </c:pt>
                <c:pt idx="1">
                  <c:v>301</c:v>
                </c:pt>
                <c:pt idx="2">
                  <c:v>302</c:v>
                </c:pt>
                <c:pt idx="3">
                  <c:v>303</c:v>
                </c:pt>
                <c:pt idx="4">
                  <c:v>304</c:v>
                </c:pt>
                <c:pt idx="5">
                  <c:v>304</c:v>
                </c:pt>
                <c:pt idx="6">
                  <c:v>305</c:v>
                </c:pt>
                <c:pt idx="7">
                  <c:v>305</c:v>
                </c:pt>
                <c:pt idx="8">
                  <c:v>306</c:v>
                </c:pt>
                <c:pt idx="9">
                  <c:v>306</c:v>
                </c:pt>
                <c:pt idx="10">
                  <c:v>306</c:v>
                </c:pt>
                <c:pt idx="11">
                  <c:v>307</c:v>
                </c:pt>
                <c:pt idx="12">
                  <c:v>307</c:v>
                </c:pt>
                <c:pt idx="13">
                  <c:v>308</c:v>
                </c:pt>
                <c:pt idx="14">
                  <c:v>308</c:v>
                </c:pt>
                <c:pt idx="15">
                  <c:v>308</c:v>
                </c:pt>
                <c:pt idx="16">
                  <c:v>308</c:v>
                </c:pt>
                <c:pt idx="17">
                  <c:v>309</c:v>
                </c:pt>
                <c:pt idx="18">
                  <c:v>309</c:v>
                </c:pt>
                <c:pt idx="19">
                  <c:v>310</c:v>
                </c:pt>
                <c:pt idx="20">
                  <c:v>310</c:v>
                </c:pt>
                <c:pt idx="21">
                  <c:v>310</c:v>
                </c:pt>
                <c:pt idx="22">
                  <c:v>310</c:v>
                </c:pt>
                <c:pt idx="23">
                  <c:v>311</c:v>
                </c:pt>
                <c:pt idx="24">
                  <c:v>311</c:v>
                </c:pt>
                <c:pt idx="25">
                  <c:v>311</c:v>
                </c:pt>
                <c:pt idx="26">
                  <c:v>312</c:v>
                </c:pt>
                <c:pt idx="27">
                  <c:v>312</c:v>
                </c:pt>
                <c:pt idx="28">
                  <c:v>313</c:v>
                </c:pt>
                <c:pt idx="29">
                  <c:v>313</c:v>
                </c:pt>
                <c:pt idx="30">
                  <c:v>313</c:v>
                </c:pt>
                <c:pt idx="31">
                  <c:v>314</c:v>
                </c:pt>
                <c:pt idx="32">
                  <c:v>314</c:v>
                </c:pt>
                <c:pt idx="33">
                  <c:v>314</c:v>
                </c:pt>
                <c:pt idx="34">
                  <c:v>314</c:v>
                </c:pt>
                <c:pt idx="35">
                  <c:v>315</c:v>
                </c:pt>
                <c:pt idx="36">
                  <c:v>315</c:v>
                </c:pt>
                <c:pt idx="37">
                  <c:v>315</c:v>
                </c:pt>
                <c:pt idx="38">
                  <c:v>315</c:v>
                </c:pt>
                <c:pt idx="39">
                  <c:v>316</c:v>
                </c:pt>
                <c:pt idx="40">
                  <c:v>316</c:v>
                </c:pt>
                <c:pt idx="41">
                  <c:v>317</c:v>
                </c:pt>
                <c:pt idx="42">
                  <c:v>317</c:v>
                </c:pt>
                <c:pt idx="43">
                  <c:v>317</c:v>
                </c:pt>
                <c:pt idx="44">
                  <c:v>318</c:v>
                </c:pt>
                <c:pt idx="45">
                  <c:v>318</c:v>
                </c:pt>
                <c:pt idx="46">
                  <c:v>318</c:v>
                </c:pt>
                <c:pt idx="47">
                  <c:v>319</c:v>
                </c:pt>
                <c:pt idx="48">
                  <c:v>319</c:v>
                </c:pt>
                <c:pt idx="49">
                  <c:v>319</c:v>
                </c:pt>
                <c:pt idx="50">
                  <c:v>319</c:v>
                </c:pt>
                <c:pt idx="51">
                  <c:v>320</c:v>
                </c:pt>
                <c:pt idx="52">
                  <c:v>320</c:v>
                </c:pt>
                <c:pt idx="53">
                  <c:v>320</c:v>
                </c:pt>
                <c:pt idx="54">
                  <c:v>320</c:v>
                </c:pt>
                <c:pt idx="55">
                  <c:v>321</c:v>
                </c:pt>
                <c:pt idx="56">
                  <c:v>321</c:v>
                </c:pt>
                <c:pt idx="57">
                  <c:v>321</c:v>
                </c:pt>
                <c:pt idx="58">
                  <c:v>321</c:v>
                </c:pt>
                <c:pt idx="59">
                  <c:v>322</c:v>
                </c:pt>
                <c:pt idx="60">
                  <c:v>322</c:v>
                </c:pt>
                <c:pt idx="61">
                  <c:v>322</c:v>
                </c:pt>
                <c:pt idx="62">
                  <c:v>323</c:v>
                </c:pt>
                <c:pt idx="63">
                  <c:v>323</c:v>
                </c:pt>
                <c:pt idx="64">
                  <c:v>323</c:v>
                </c:pt>
                <c:pt idx="65">
                  <c:v>324</c:v>
                </c:pt>
                <c:pt idx="66">
                  <c:v>324</c:v>
                </c:pt>
                <c:pt idx="67">
                  <c:v>324</c:v>
                </c:pt>
                <c:pt idx="68">
                  <c:v>324</c:v>
                </c:pt>
                <c:pt idx="69">
                  <c:v>324</c:v>
                </c:pt>
                <c:pt idx="70">
                  <c:v>324</c:v>
                </c:pt>
                <c:pt idx="71">
                  <c:v>325</c:v>
                </c:pt>
                <c:pt idx="72">
                  <c:v>325</c:v>
                </c:pt>
                <c:pt idx="73">
                  <c:v>326</c:v>
                </c:pt>
                <c:pt idx="74">
                  <c:v>326</c:v>
                </c:pt>
                <c:pt idx="75">
                  <c:v>326</c:v>
                </c:pt>
                <c:pt idx="76">
                  <c:v>327</c:v>
                </c:pt>
                <c:pt idx="77">
                  <c:v>327</c:v>
                </c:pt>
                <c:pt idx="78">
                  <c:v>327</c:v>
                </c:pt>
                <c:pt idx="79">
                  <c:v>328</c:v>
                </c:pt>
                <c:pt idx="80">
                  <c:v>328</c:v>
                </c:pt>
                <c:pt idx="81">
                  <c:v>329</c:v>
                </c:pt>
                <c:pt idx="82">
                  <c:v>329</c:v>
                </c:pt>
                <c:pt idx="83">
                  <c:v>329</c:v>
                </c:pt>
                <c:pt idx="84">
                  <c:v>329</c:v>
                </c:pt>
                <c:pt idx="85">
                  <c:v>329</c:v>
                </c:pt>
                <c:pt idx="86">
                  <c:v>330</c:v>
                </c:pt>
                <c:pt idx="87">
                  <c:v>330</c:v>
                </c:pt>
                <c:pt idx="88">
                  <c:v>331</c:v>
                </c:pt>
                <c:pt idx="89">
                  <c:v>331</c:v>
                </c:pt>
                <c:pt idx="90">
                  <c:v>331</c:v>
                </c:pt>
                <c:pt idx="91">
                  <c:v>331</c:v>
                </c:pt>
                <c:pt idx="92">
                  <c:v>332</c:v>
                </c:pt>
                <c:pt idx="93">
                  <c:v>332</c:v>
                </c:pt>
                <c:pt idx="94">
                  <c:v>332</c:v>
                </c:pt>
                <c:pt idx="95">
                  <c:v>332</c:v>
                </c:pt>
                <c:pt idx="96">
                  <c:v>333</c:v>
                </c:pt>
                <c:pt idx="97">
                  <c:v>333</c:v>
                </c:pt>
                <c:pt idx="98">
                  <c:v>334</c:v>
                </c:pt>
                <c:pt idx="99">
                  <c:v>334</c:v>
                </c:pt>
                <c:pt idx="100">
                  <c:v>334</c:v>
                </c:pt>
                <c:pt idx="101">
                  <c:v>335</c:v>
                </c:pt>
                <c:pt idx="102">
                  <c:v>334</c:v>
                </c:pt>
                <c:pt idx="103">
                  <c:v>335</c:v>
                </c:pt>
                <c:pt idx="104">
                  <c:v>335</c:v>
                </c:pt>
                <c:pt idx="105">
                  <c:v>336</c:v>
                </c:pt>
                <c:pt idx="106">
                  <c:v>336</c:v>
                </c:pt>
                <c:pt idx="107">
                  <c:v>337</c:v>
                </c:pt>
                <c:pt idx="108">
                  <c:v>337</c:v>
                </c:pt>
                <c:pt idx="109">
                  <c:v>337</c:v>
                </c:pt>
                <c:pt idx="110">
                  <c:v>337</c:v>
                </c:pt>
                <c:pt idx="111">
                  <c:v>338</c:v>
                </c:pt>
                <c:pt idx="112">
                  <c:v>338</c:v>
                </c:pt>
                <c:pt idx="113">
                  <c:v>338</c:v>
                </c:pt>
                <c:pt idx="114">
                  <c:v>339</c:v>
                </c:pt>
                <c:pt idx="115">
                  <c:v>339</c:v>
                </c:pt>
                <c:pt idx="116">
                  <c:v>339</c:v>
                </c:pt>
                <c:pt idx="117">
                  <c:v>340</c:v>
                </c:pt>
                <c:pt idx="118">
                  <c:v>340</c:v>
                </c:pt>
                <c:pt idx="119">
                  <c:v>340</c:v>
                </c:pt>
                <c:pt idx="120">
                  <c:v>341</c:v>
                </c:pt>
                <c:pt idx="121">
                  <c:v>341</c:v>
                </c:pt>
                <c:pt idx="122">
                  <c:v>342</c:v>
                </c:pt>
                <c:pt idx="123">
                  <c:v>342</c:v>
                </c:pt>
                <c:pt idx="124">
                  <c:v>343</c:v>
                </c:pt>
                <c:pt idx="125">
                  <c:v>343</c:v>
                </c:pt>
                <c:pt idx="126">
                  <c:v>343</c:v>
                </c:pt>
                <c:pt idx="127">
                  <c:v>343</c:v>
                </c:pt>
                <c:pt idx="128">
                  <c:v>344</c:v>
                </c:pt>
                <c:pt idx="129">
                  <c:v>344</c:v>
                </c:pt>
                <c:pt idx="130">
                  <c:v>345</c:v>
                </c:pt>
                <c:pt idx="131">
                  <c:v>345</c:v>
                </c:pt>
                <c:pt idx="132">
                  <c:v>345</c:v>
                </c:pt>
                <c:pt idx="133">
                  <c:v>345</c:v>
                </c:pt>
                <c:pt idx="134">
                  <c:v>346</c:v>
                </c:pt>
                <c:pt idx="135">
                  <c:v>345</c:v>
                </c:pt>
                <c:pt idx="136">
                  <c:v>346</c:v>
                </c:pt>
                <c:pt idx="137">
                  <c:v>347</c:v>
                </c:pt>
                <c:pt idx="138">
                  <c:v>347</c:v>
                </c:pt>
                <c:pt idx="139">
                  <c:v>347</c:v>
                </c:pt>
                <c:pt idx="140">
                  <c:v>347</c:v>
                </c:pt>
                <c:pt idx="141">
                  <c:v>347</c:v>
                </c:pt>
                <c:pt idx="142">
                  <c:v>348</c:v>
                </c:pt>
                <c:pt idx="143">
                  <c:v>348</c:v>
                </c:pt>
                <c:pt idx="144">
                  <c:v>349</c:v>
                </c:pt>
                <c:pt idx="145">
                  <c:v>349</c:v>
                </c:pt>
                <c:pt idx="146">
                  <c:v>349</c:v>
                </c:pt>
                <c:pt idx="147">
                  <c:v>350</c:v>
                </c:pt>
                <c:pt idx="148">
                  <c:v>350</c:v>
                </c:pt>
                <c:pt idx="149">
                  <c:v>350</c:v>
                </c:pt>
                <c:pt idx="150">
                  <c:v>350</c:v>
                </c:pt>
                <c:pt idx="151">
                  <c:v>351</c:v>
                </c:pt>
                <c:pt idx="152">
                  <c:v>351</c:v>
                </c:pt>
                <c:pt idx="153">
                  <c:v>352</c:v>
                </c:pt>
                <c:pt idx="154">
                  <c:v>352</c:v>
                </c:pt>
                <c:pt idx="155">
                  <c:v>352</c:v>
                </c:pt>
                <c:pt idx="156">
                  <c:v>353</c:v>
                </c:pt>
                <c:pt idx="157">
                  <c:v>353</c:v>
                </c:pt>
                <c:pt idx="158">
                  <c:v>354</c:v>
                </c:pt>
                <c:pt idx="159">
                  <c:v>354</c:v>
                </c:pt>
                <c:pt idx="160">
                  <c:v>354</c:v>
                </c:pt>
                <c:pt idx="161">
                  <c:v>354</c:v>
                </c:pt>
                <c:pt idx="162">
                  <c:v>355</c:v>
                </c:pt>
                <c:pt idx="163">
                  <c:v>354</c:v>
                </c:pt>
                <c:pt idx="164">
                  <c:v>355</c:v>
                </c:pt>
                <c:pt idx="165">
                  <c:v>355</c:v>
                </c:pt>
                <c:pt idx="166">
                  <c:v>356</c:v>
                </c:pt>
                <c:pt idx="167">
                  <c:v>356</c:v>
                </c:pt>
                <c:pt idx="168">
                  <c:v>356</c:v>
                </c:pt>
                <c:pt idx="169">
                  <c:v>357</c:v>
                </c:pt>
                <c:pt idx="170">
                  <c:v>358</c:v>
                </c:pt>
                <c:pt idx="171">
                  <c:v>357</c:v>
                </c:pt>
                <c:pt idx="172">
                  <c:v>358</c:v>
                </c:pt>
                <c:pt idx="173">
                  <c:v>358</c:v>
                </c:pt>
                <c:pt idx="174">
                  <c:v>359</c:v>
                </c:pt>
                <c:pt idx="175">
                  <c:v>359</c:v>
                </c:pt>
                <c:pt idx="176">
                  <c:v>360</c:v>
                </c:pt>
                <c:pt idx="177">
                  <c:v>360</c:v>
                </c:pt>
                <c:pt idx="178">
                  <c:v>360</c:v>
                </c:pt>
                <c:pt idx="179">
                  <c:v>361</c:v>
                </c:pt>
                <c:pt idx="180">
                  <c:v>361</c:v>
                </c:pt>
                <c:pt idx="181">
                  <c:v>361</c:v>
                </c:pt>
                <c:pt idx="182">
                  <c:v>362</c:v>
                </c:pt>
                <c:pt idx="183">
                  <c:v>362</c:v>
                </c:pt>
                <c:pt idx="184">
                  <c:v>362</c:v>
                </c:pt>
                <c:pt idx="185">
                  <c:v>363</c:v>
                </c:pt>
                <c:pt idx="186">
                  <c:v>363</c:v>
                </c:pt>
                <c:pt idx="187">
                  <c:v>363</c:v>
                </c:pt>
                <c:pt idx="188">
                  <c:v>364</c:v>
                </c:pt>
                <c:pt idx="189">
                  <c:v>364</c:v>
                </c:pt>
                <c:pt idx="190">
                  <c:v>365</c:v>
                </c:pt>
                <c:pt idx="191">
                  <c:v>365</c:v>
                </c:pt>
                <c:pt idx="192">
                  <c:v>365</c:v>
                </c:pt>
                <c:pt idx="193">
                  <c:v>365</c:v>
                </c:pt>
                <c:pt idx="194">
                  <c:v>365</c:v>
                </c:pt>
                <c:pt idx="195">
                  <c:v>366</c:v>
                </c:pt>
                <c:pt idx="196">
                  <c:v>366</c:v>
                </c:pt>
                <c:pt idx="197">
                  <c:v>366</c:v>
                </c:pt>
                <c:pt idx="198">
                  <c:v>367</c:v>
                </c:pt>
                <c:pt idx="199">
                  <c:v>367</c:v>
                </c:pt>
                <c:pt idx="200">
                  <c:v>367</c:v>
                </c:pt>
                <c:pt idx="201">
                  <c:v>368</c:v>
                </c:pt>
                <c:pt idx="202">
                  <c:v>369</c:v>
                </c:pt>
                <c:pt idx="203">
                  <c:v>369</c:v>
                </c:pt>
                <c:pt idx="204">
                  <c:v>369</c:v>
                </c:pt>
                <c:pt idx="205">
                  <c:v>370</c:v>
                </c:pt>
                <c:pt idx="206">
                  <c:v>370</c:v>
                </c:pt>
                <c:pt idx="207">
                  <c:v>370</c:v>
                </c:pt>
                <c:pt idx="208">
                  <c:v>370</c:v>
                </c:pt>
                <c:pt idx="209">
                  <c:v>371</c:v>
                </c:pt>
                <c:pt idx="210">
                  <c:v>371</c:v>
                </c:pt>
                <c:pt idx="211">
                  <c:v>371</c:v>
                </c:pt>
                <c:pt idx="212">
                  <c:v>371</c:v>
                </c:pt>
                <c:pt idx="213">
                  <c:v>371</c:v>
                </c:pt>
                <c:pt idx="214">
                  <c:v>372</c:v>
                </c:pt>
                <c:pt idx="215">
                  <c:v>372</c:v>
                </c:pt>
                <c:pt idx="216">
                  <c:v>372</c:v>
                </c:pt>
                <c:pt idx="217">
                  <c:v>373</c:v>
                </c:pt>
                <c:pt idx="218">
                  <c:v>373</c:v>
                </c:pt>
                <c:pt idx="219">
                  <c:v>373</c:v>
                </c:pt>
                <c:pt idx="220">
                  <c:v>373</c:v>
                </c:pt>
                <c:pt idx="221">
                  <c:v>374</c:v>
                </c:pt>
                <c:pt idx="222">
                  <c:v>374</c:v>
                </c:pt>
                <c:pt idx="223">
                  <c:v>374</c:v>
                </c:pt>
                <c:pt idx="224">
                  <c:v>374</c:v>
                </c:pt>
                <c:pt idx="225">
                  <c:v>375</c:v>
                </c:pt>
                <c:pt idx="226">
                  <c:v>375</c:v>
                </c:pt>
                <c:pt idx="227">
                  <c:v>375</c:v>
                </c:pt>
                <c:pt idx="228">
                  <c:v>375</c:v>
                </c:pt>
                <c:pt idx="229">
                  <c:v>376</c:v>
                </c:pt>
                <c:pt idx="230">
                  <c:v>376</c:v>
                </c:pt>
                <c:pt idx="231">
                  <c:v>376</c:v>
                </c:pt>
                <c:pt idx="232">
                  <c:v>376</c:v>
                </c:pt>
                <c:pt idx="233">
                  <c:v>376</c:v>
                </c:pt>
                <c:pt idx="234">
                  <c:v>377</c:v>
                </c:pt>
                <c:pt idx="235">
                  <c:v>377</c:v>
                </c:pt>
                <c:pt idx="236">
                  <c:v>377</c:v>
                </c:pt>
                <c:pt idx="237">
                  <c:v>377</c:v>
                </c:pt>
                <c:pt idx="238">
                  <c:v>378</c:v>
                </c:pt>
                <c:pt idx="239">
                  <c:v>379</c:v>
                </c:pt>
                <c:pt idx="240">
                  <c:v>379</c:v>
                </c:pt>
                <c:pt idx="241">
                  <c:v>379</c:v>
                </c:pt>
                <c:pt idx="242">
                  <c:v>380</c:v>
                </c:pt>
                <c:pt idx="243">
                  <c:v>380</c:v>
                </c:pt>
                <c:pt idx="244">
                  <c:v>381</c:v>
                </c:pt>
                <c:pt idx="245">
                  <c:v>382</c:v>
                </c:pt>
                <c:pt idx="246">
                  <c:v>382</c:v>
                </c:pt>
                <c:pt idx="247">
                  <c:v>386</c:v>
                </c:pt>
                <c:pt idx="248">
                  <c:v>385</c:v>
                </c:pt>
                <c:pt idx="249">
                  <c:v>386</c:v>
                </c:pt>
                <c:pt idx="250">
                  <c:v>387</c:v>
                </c:pt>
                <c:pt idx="251">
                  <c:v>387</c:v>
                </c:pt>
                <c:pt idx="252">
                  <c:v>387</c:v>
                </c:pt>
                <c:pt idx="253">
                  <c:v>388</c:v>
                </c:pt>
                <c:pt idx="254">
                  <c:v>388</c:v>
                </c:pt>
                <c:pt idx="255">
                  <c:v>388</c:v>
                </c:pt>
                <c:pt idx="256">
                  <c:v>389</c:v>
                </c:pt>
                <c:pt idx="257">
                  <c:v>389</c:v>
                </c:pt>
                <c:pt idx="258">
                  <c:v>389</c:v>
                </c:pt>
                <c:pt idx="259">
                  <c:v>390</c:v>
                </c:pt>
                <c:pt idx="260">
                  <c:v>390</c:v>
                </c:pt>
                <c:pt idx="261">
                  <c:v>390</c:v>
                </c:pt>
                <c:pt idx="262">
                  <c:v>391</c:v>
                </c:pt>
                <c:pt idx="263">
                  <c:v>391</c:v>
                </c:pt>
                <c:pt idx="264">
                  <c:v>391</c:v>
                </c:pt>
                <c:pt idx="265">
                  <c:v>392</c:v>
                </c:pt>
                <c:pt idx="266">
                  <c:v>392</c:v>
                </c:pt>
                <c:pt idx="267">
                  <c:v>392</c:v>
                </c:pt>
                <c:pt idx="268">
                  <c:v>392</c:v>
                </c:pt>
                <c:pt idx="269">
                  <c:v>393</c:v>
                </c:pt>
                <c:pt idx="270">
                  <c:v>393</c:v>
                </c:pt>
                <c:pt idx="271">
                  <c:v>393</c:v>
                </c:pt>
                <c:pt idx="272">
                  <c:v>394</c:v>
                </c:pt>
                <c:pt idx="273">
                  <c:v>393</c:v>
                </c:pt>
                <c:pt idx="274">
                  <c:v>394</c:v>
                </c:pt>
                <c:pt idx="275">
                  <c:v>394</c:v>
                </c:pt>
                <c:pt idx="276">
                  <c:v>394</c:v>
                </c:pt>
                <c:pt idx="277">
                  <c:v>394</c:v>
                </c:pt>
                <c:pt idx="278">
                  <c:v>395</c:v>
                </c:pt>
                <c:pt idx="279">
                  <c:v>395</c:v>
                </c:pt>
                <c:pt idx="280">
                  <c:v>395</c:v>
                </c:pt>
                <c:pt idx="281">
                  <c:v>395</c:v>
                </c:pt>
                <c:pt idx="282">
                  <c:v>395</c:v>
                </c:pt>
                <c:pt idx="283">
                  <c:v>396</c:v>
                </c:pt>
                <c:pt idx="284">
                  <c:v>396</c:v>
                </c:pt>
                <c:pt idx="285">
                  <c:v>396</c:v>
                </c:pt>
                <c:pt idx="286">
                  <c:v>396</c:v>
                </c:pt>
                <c:pt idx="287">
                  <c:v>397</c:v>
                </c:pt>
                <c:pt idx="288">
                  <c:v>397</c:v>
                </c:pt>
                <c:pt idx="289">
                  <c:v>398</c:v>
                </c:pt>
                <c:pt idx="290">
                  <c:v>398</c:v>
                </c:pt>
                <c:pt idx="291">
                  <c:v>398</c:v>
                </c:pt>
                <c:pt idx="292">
                  <c:v>399</c:v>
                </c:pt>
                <c:pt idx="293">
                  <c:v>399</c:v>
                </c:pt>
                <c:pt idx="294">
                  <c:v>399</c:v>
                </c:pt>
                <c:pt idx="295">
                  <c:v>399</c:v>
                </c:pt>
                <c:pt idx="296">
                  <c:v>400</c:v>
                </c:pt>
                <c:pt idx="297">
                  <c:v>400</c:v>
                </c:pt>
                <c:pt idx="298">
                  <c:v>401</c:v>
                </c:pt>
                <c:pt idx="299">
                  <c:v>401</c:v>
                </c:pt>
                <c:pt idx="300">
                  <c:v>402</c:v>
                </c:pt>
                <c:pt idx="301">
                  <c:v>402</c:v>
                </c:pt>
                <c:pt idx="302">
                  <c:v>402</c:v>
                </c:pt>
                <c:pt idx="303">
                  <c:v>403</c:v>
                </c:pt>
                <c:pt idx="304">
                  <c:v>403</c:v>
                </c:pt>
                <c:pt idx="305">
                  <c:v>404</c:v>
                </c:pt>
                <c:pt idx="306">
                  <c:v>404</c:v>
                </c:pt>
                <c:pt idx="307">
                  <c:v>404</c:v>
                </c:pt>
                <c:pt idx="308">
                  <c:v>405</c:v>
                </c:pt>
                <c:pt idx="309">
                  <c:v>405</c:v>
                </c:pt>
                <c:pt idx="310">
                  <c:v>405</c:v>
                </c:pt>
                <c:pt idx="311">
                  <c:v>406</c:v>
                </c:pt>
                <c:pt idx="312">
                  <c:v>406</c:v>
                </c:pt>
                <c:pt idx="313">
                  <c:v>406</c:v>
                </c:pt>
                <c:pt idx="314">
                  <c:v>407</c:v>
                </c:pt>
                <c:pt idx="315">
                  <c:v>407</c:v>
                </c:pt>
                <c:pt idx="316">
                  <c:v>407</c:v>
                </c:pt>
                <c:pt idx="317">
                  <c:v>408</c:v>
                </c:pt>
                <c:pt idx="318">
                  <c:v>408</c:v>
                </c:pt>
                <c:pt idx="319">
                  <c:v>409</c:v>
                </c:pt>
                <c:pt idx="320">
                  <c:v>409</c:v>
                </c:pt>
                <c:pt idx="321">
                  <c:v>410</c:v>
                </c:pt>
                <c:pt idx="322">
                  <c:v>410</c:v>
                </c:pt>
                <c:pt idx="323">
                  <c:v>410</c:v>
                </c:pt>
                <c:pt idx="324">
                  <c:v>411</c:v>
                </c:pt>
                <c:pt idx="325">
                  <c:v>411</c:v>
                </c:pt>
                <c:pt idx="326">
                  <c:v>412</c:v>
                </c:pt>
                <c:pt idx="327">
                  <c:v>412</c:v>
                </c:pt>
                <c:pt idx="328">
                  <c:v>412</c:v>
                </c:pt>
                <c:pt idx="329">
                  <c:v>413</c:v>
                </c:pt>
                <c:pt idx="330">
                  <c:v>413</c:v>
                </c:pt>
                <c:pt idx="331">
                  <c:v>413</c:v>
                </c:pt>
                <c:pt idx="332">
                  <c:v>413</c:v>
                </c:pt>
                <c:pt idx="333">
                  <c:v>414</c:v>
                </c:pt>
                <c:pt idx="334">
                  <c:v>414</c:v>
                </c:pt>
                <c:pt idx="335">
                  <c:v>415</c:v>
                </c:pt>
                <c:pt idx="336">
                  <c:v>415</c:v>
                </c:pt>
                <c:pt idx="337">
                  <c:v>415</c:v>
                </c:pt>
                <c:pt idx="338">
                  <c:v>415</c:v>
                </c:pt>
                <c:pt idx="339">
                  <c:v>415</c:v>
                </c:pt>
                <c:pt idx="340">
                  <c:v>415</c:v>
                </c:pt>
                <c:pt idx="341">
                  <c:v>415</c:v>
                </c:pt>
                <c:pt idx="342">
                  <c:v>415</c:v>
                </c:pt>
                <c:pt idx="343">
                  <c:v>415</c:v>
                </c:pt>
                <c:pt idx="344">
                  <c:v>414</c:v>
                </c:pt>
                <c:pt idx="345">
                  <c:v>414</c:v>
                </c:pt>
                <c:pt idx="346">
                  <c:v>414</c:v>
                </c:pt>
                <c:pt idx="347">
                  <c:v>414</c:v>
                </c:pt>
                <c:pt idx="348">
                  <c:v>414</c:v>
                </c:pt>
                <c:pt idx="349">
                  <c:v>414</c:v>
                </c:pt>
                <c:pt idx="350">
                  <c:v>413</c:v>
                </c:pt>
                <c:pt idx="351">
                  <c:v>413</c:v>
                </c:pt>
                <c:pt idx="352">
                  <c:v>413</c:v>
                </c:pt>
                <c:pt idx="353">
                  <c:v>413</c:v>
                </c:pt>
                <c:pt idx="354">
                  <c:v>413</c:v>
                </c:pt>
                <c:pt idx="355">
                  <c:v>413</c:v>
                </c:pt>
                <c:pt idx="356">
                  <c:v>413</c:v>
                </c:pt>
                <c:pt idx="357">
                  <c:v>413</c:v>
                </c:pt>
                <c:pt idx="358">
                  <c:v>413</c:v>
                </c:pt>
                <c:pt idx="359">
                  <c:v>413</c:v>
                </c:pt>
                <c:pt idx="360">
                  <c:v>413</c:v>
                </c:pt>
                <c:pt idx="361">
                  <c:v>413</c:v>
                </c:pt>
                <c:pt idx="362">
                  <c:v>413</c:v>
                </c:pt>
                <c:pt idx="363">
                  <c:v>413</c:v>
                </c:pt>
                <c:pt idx="364">
                  <c:v>412</c:v>
                </c:pt>
                <c:pt idx="365">
                  <c:v>412</c:v>
                </c:pt>
                <c:pt idx="366">
                  <c:v>412</c:v>
                </c:pt>
                <c:pt idx="367">
                  <c:v>412</c:v>
                </c:pt>
                <c:pt idx="368">
                  <c:v>412</c:v>
                </c:pt>
                <c:pt idx="369">
                  <c:v>412</c:v>
                </c:pt>
                <c:pt idx="370">
                  <c:v>412</c:v>
                </c:pt>
                <c:pt idx="371">
                  <c:v>412</c:v>
                </c:pt>
                <c:pt idx="372">
                  <c:v>416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ex3_40_heatTemp2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Sheet1!$A$2:$A$387</c:f>
              <c:numCache>
                <c:formatCode>General</c:formatCode>
                <c:ptCount val="386"/>
                <c:pt idx="0">
                  <c:v>0.03</c:v>
                </c:pt>
                <c:pt idx="1">
                  <c:v>0.25</c:v>
                </c:pt>
                <c:pt idx="2">
                  <c:v>0.5</c:v>
                </c:pt>
                <c:pt idx="3">
                  <c:v>0.75</c:v>
                </c:pt>
                <c:pt idx="4">
                  <c:v>1</c:v>
                </c:pt>
                <c:pt idx="5">
                  <c:v>1.25</c:v>
                </c:pt>
                <c:pt idx="6">
                  <c:v>1.5</c:v>
                </c:pt>
                <c:pt idx="7">
                  <c:v>1.75</c:v>
                </c:pt>
                <c:pt idx="8">
                  <c:v>2.0099999999999998</c:v>
                </c:pt>
                <c:pt idx="9">
                  <c:v>2.2599999999999998</c:v>
                </c:pt>
                <c:pt idx="10">
                  <c:v>2.5099999999999998</c:v>
                </c:pt>
                <c:pt idx="11">
                  <c:v>2.76</c:v>
                </c:pt>
                <c:pt idx="12">
                  <c:v>3.01</c:v>
                </c:pt>
                <c:pt idx="13">
                  <c:v>3.26</c:v>
                </c:pt>
                <c:pt idx="14">
                  <c:v>3.51</c:v>
                </c:pt>
                <c:pt idx="15">
                  <c:v>3.76</c:v>
                </c:pt>
                <c:pt idx="16">
                  <c:v>4.01</c:v>
                </c:pt>
                <c:pt idx="17">
                  <c:v>4.26</c:v>
                </c:pt>
                <c:pt idx="18">
                  <c:v>4.51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7.51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10.27</c:v>
                </c:pt>
                <c:pt idx="42">
                  <c:v>10.52</c:v>
                </c:pt>
                <c:pt idx="43">
                  <c:v>10.77</c:v>
                </c:pt>
                <c:pt idx="44">
                  <c:v>11.02</c:v>
                </c:pt>
                <c:pt idx="45">
                  <c:v>11.28</c:v>
                </c:pt>
                <c:pt idx="46">
                  <c:v>11.53</c:v>
                </c:pt>
                <c:pt idx="47">
                  <c:v>11.78</c:v>
                </c:pt>
                <c:pt idx="48">
                  <c:v>12</c:v>
                </c:pt>
                <c:pt idx="49">
                  <c:v>12.25</c:v>
                </c:pt>
                <c:pt idx="50">
                  <c:v>12.51</c:v>
                </c:pt>
                <c:pt idx="51">
                  <c:v>12.76</c:v>
                </c:pt>
                <c:pt idx="52">
                  <c:v>13.01</c:v>
                </c:pt>
                <c:pt idx="53">
                  <c:v>13.26</c:v>
                </c:pt>
                <c:pt idx="54">
                  <c:v>13.51</c:v>
                </c:pt>
                <c:pt idx="55">
                  <c:v>13.76</c:v>
                </c:pt>
                <c:pt idx="56">
                  <c:v>14.01</c:v>
                </c:pt>
                <c:pt idx="57">
                  <c:v>14.26</c:v>
                </c:pt>
                <c:pt idx="58">
                  <c:v>14.51</c:v>
                </c:pt>
                <c:pt idx="59">
                  <c:v>14.76</c:v>
                </c:pt>
                <c:pt idx="60">
                  <c:v>15.01</c:v>
                </c:pt>
                <c:pt idx="61">
                  <c:v>15.26</c:v>
                </c:pt>
                <c:pt idx="62">
                  <c:v>15.51</c:v>
                </c:pt>
                <c:pt idx="63">
                  <c:v>15.76</c:v>
                </c:pt>
                <c:pt idx="64">
                  <c:v>16.010000000000002</c:v>
                </c:pt>
                <c:pt idx="65">
                  <c:v>16.260000000000002</c:v>
                </c:pt>
                <c:pt idx="66">
                  <c:v>16.510000000000002</c:v>
                </c:pt>
                <c:pt idx="67">
                  <c:v>16.760000000000002</c:v>
                </c:pt>
                <c:pt idx="68">
                  <c:v>17.04</c:v>
                </c:pt>
                <c:pt idx="69">
                  <c:v>17.25</c:v>
                </c:pt>
                <c:pt idx="70">
                  <c:v>17.510000000000002</c:v>
                </c:pt>
                <c:pt idx="71">
                  <c:v>17.760000000000002</c:v>
                </c:pt>
                <c:pt idx="72">
                  <c:v>18</c:v>
                </c:pt>
                <c:pt idx="73">
                  <c:v>18.260000000000002</c:v>
                </c:pt>
                <c:pt idx="74">
                  <c:v>18.510000000000002</c:v>
                </c:pt>
                <c:pt idx="75">
                  <c:v>18.760000000000002</c:v>
                </c:pt>
                <c:pt idx="76">
                  <c:v>19.010000000000002</c:v>
                </c:pt>
                <c:pt idx="77">
                  <c:v>19.260000000000002</c:v>
                </c:pt>
                <c:pt idx="78">
                  <c:v>19.510000000000002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22.01</c:v>
                </c:pt>
                <c:pt idx="89">
                  <c:v>22.27</c:v>
                </c:pt>
                <c:pt idx="90">
                  <c:v>22.52</c:v>
                </c:pt>
                <c:pt idx="91">
                  <c:v>22.77</c:v>
                </c:pt>
                <c:pt idx="92">
                  <c:v>23.02</c:v>
                </c:pt>
                <c:pt idx="93">
                  <c:v>23.27</c:v>
                </c:pt>
                <c:pt idx="94">
                  <c:v>23.52</c:v>
                </c:pt>
                <c:pt idx="95">
                  <c:v>23.77</c:v>
                </c:pt>
                <c:pt idx="96">
                  <c:v>24.02</c:v>
                </c:pt>
                <c:pt idx="97">
                  <c:v>24.27</c:v>
                </c:pt>
                <c:pt idx="98">
                  <c:v>24.52</c:v>
                </c:pt>
                <c:pt idx="99">
                  <c:v>24.77</c:v>
                </c:pt>
                <c:pt idx="100">
                  <c:v>25.02</c:v>
                </c:pt>
                <c:pt idx="101">
                  <c:v>25.27</c:v>
                </c:pt>
                <c:pt idx="102">
                  <c:v>25.52</c:v>
                </c:pt>
                <c:pt idx="103">
                  <c:v>25.77</c:v>
                </c:pt>
                <c:pt idx="104">
                  <c:v>26.02</c:v>
                </c:pt>
                <c:pt idx="105">
                  <c:v>26.27</c:v>
                </c:pt>
                <c:pt idx="106">
                  <c:v>26.52</c:v>
                </c:pt>
                <c:pt idx="107">
                  <c:v>26.77</c:v>
                </c:pt>
                <c:pt idx="108">
                  <c:v>27.01</c:v>
                </c:pt>
                <c:pt idx="109">
                  <c:v>27.26</c:v>
                </c:pt>
                <c:pt idx="110">
                  <c:v>27.52</c:v>
                </c:pt>
                <c:pt idx="111">
                  <c:v>27.77</c:v>
                </c:pt>
                <c:pt idx="112">
                  <c:v>28.02</c:v>
                </c:pt>
                <c:pt idx="113">
                  <c:v>28.27</c:v>
                </c:pt>
                <c:pt idx="114">
                  <c:v>28.52</c:v>
                </c:pt>
                <c:pt idx="115">
                  <c:v>28.77</c:v>
                </c:pt>
                <c:pt idx="116">
                  <c:v>29.02</c:v>
                </c:pt>
                <c:pt idx="117">
                  <c:v>29.27</c:v>
                </c:pt>
                <c:pt idx="118">
                  <c:v>29.52</c:v>
                </c:pt>
                <c:pt idx="119">
                  <c:v>29.77</c:v>
                </c:pt>
                <c:pt idx="120">
                  <c:v>30.02</c:v>
                </c:pt>
                <c:pt idx="121">
                  <c:v>30.27</c:v>
                </c:pt>
                <c:pt idx="122">
                  <c:v>30.52</c:v>
                </c:pt>
                <c:pt idx="123">
                  <c:v>30.77</c:v>
                </c:pt>
                <c:pt idx="124">
                  <c:v>31.02</c:v>
                </c:pt>
                <c:pt idx="125">
                  <c:v>31.27</c:v>
                </c:pt>
                <c:pt idx="126">
                  <c:v>31.52</c:v>
                </c:pt>
                <c:pt idx="127">
                  <c:v>31.77</c:v>
                </c:pt>
                <c:pt idx="128">
                  <c:v>32.020000000000003</c:v>
                </c:pt>
                <c:pt idx="129">
                  <c:v>32.28</c:v>
                </c:pt>
                <c:pt idx="130">
                  <c:v>32.53</c:v>
                </c:pt>
                <c:pt idx="131">
                  <c:v>32.78</c:v>
                </c:pt>
                <c:pt idx="132">
                  <c:v>33.03</c:v>
                </c:pt>
                <c:pt idx="133">
                  <c:v>33.28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36.01</c:v>
                </c:pt>
                <c:pt idx="145">
                  <c:v>36.26</c:v>
                </c:pt>
                <c:pt idx="146">
                  <c:v>36.51</c:v>
                </c:pt>
                <c:pt idx="147">
                  <c:v>36.76</c:v>
                </c:pt>
                <c:pt idx="148">
                  <c:v>37.020000000000003</c:v>
                </c:pt>
                <c:pt idx="149">
                  <c:v>37.25</c:v>
                </c:pt>
                <c:pt idx="150">
                  <c:v>37.5</c:v>
                </c:pt>
                <c:pt idx="151">
                  <c:v>37.75</c:v>
                </c:pt>
                <c:pt idx="152">
                  <c:v>38</c:v>
                </c:pt>
                <c:pt idx="153">
                  <c:v>38.25</c:v>
                </c:pt>
                <c:pt idx="154">
                  <c:v>38.5</c:v>
                </c:pt>
                <c:pt idx="155">
                  <c:v>38.75</c:v>
                </c:pt>
                <c:pt idx="156">
                  <c:v>39</c:v>
                </c:pt>
                <c:pt idx="157">
                  <c:v>39.25</c:v>
                </c:pt>
                <c:pt idx="158">
                  <c:v>39.5</c:v>
                </c:pt>
                <c:pt idx="159">
                  <c:v>39.75</c:v>
                </c:pt>
                <c:pt idx="160">
                  <c:v>40</c:v>
                </c:pt>
                <c:pt idx="161">
                  <c:v>40.25</c:v>
                </c:pt>
                <c:pt idx="162">
                  <c:v>40.5</c:v>
                </c:pt>
                <c:pt idx="163">
                  <c:v>40.75</c:v>
                </c:pt>
                <c:pt idx="164">
                  <c:v>41</c:v>
                </c:pt>
                <c:pt idx="165">
                  <c:v>41.25</c:v>
                </c:pt>
                <c:pt idx="166">
                  <c:v>41.5</c:v>
                </c:pt>
                <c:pt idx="167">
                  <c:v>41.75</c:v>
                </c:pt>
                <c:pt idx="168">
                  <c:v>42</c:v>
                </c:pt>
                <c:pt idx="169">
                  <c:v>42.26</c:v>
                </c:pt>
                <c:pt idx="170">
                  <c:v>42.51</c:v>
                </c:pt>
                <c:pt idx="171">
                  <c:v>42.76</c:v>
                </c:pt>
                <c:pt idx="172">
                  <c:v>43.01</c:v>
                </c:pt>
                <c:pt idx="173">
                  <c:v>43.26</c:v>
                </c:pt>
                <c:pt idx="174">
                  <c:v>43.51</c:v>
                </c:pt>
                <c:pt idx="175">
                  <c:v>43.76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45.26</c:v>
                </c:pt>
                <c:pt idx="182">
                  <c:v>45.51</c:v>
                </c:pt>
                <c:pt idx="183">
                  <c:v>45.76</c:v>
                </c:pt>
                <c:pt idx="184">
                  <c:v>46.01</c:v>
                </c:pt>
                <c:pt idx="185">
                  <c:v>46.26</c:v>
                </c:pt>
                <c:pt idx="186">
                  <c:v>46.51</c:v>
                </c:pt>
                <c:pt idx="187">
                  <c:v>46.76</c:v>
                </c:pt>
                <c:pt idx="188">
                  <c:v>47</c:v>
                </c:pt>
                <c:pt idx="189">
                  <c:v>47.26</c:v>
                </c:pt>
                <c:pt idx="190">
                  <c:v>47.51</c:v>
                </c:pt>
                <c:pt idx="191">
                  <c:v>47.76</c:v>
                </c:pt>
                <c:pt idx="192">
                  <c:v>48.01</c:v>
                </c:pt>
                <c:pt idx="193">
                  <c:v>48.26</c:v>
                </c:pt>
                <c:pt idx="194">
                  <c:v>48.51</c:v>
                </c:pt>
                <c:pt idx="195">
                  <c:v>48.77</c:v>
                </c:pt>
                <c:pt idx="196">
                  <c:v>49.02</c:v>
                </c:pt>
                <c:pt idx="197">
                  <c:v>49.27</c:v>
                </c:pt>
                <c:pt idx="198">
                  <c:v>49.52</c:v>
                </c:pt>
                <c:pt idx="199">
                  <c:v>49.77</c:v>
                </c:pt>
                <c:pt idx="200">
                  <c:v>50.02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51.25</c:v>
                </c:pt>
                <c:pt idx="206">
                  <c:v>51.5</c:v>
                </c:pt>
                <c:pt idx="207">
                  <c:v>51.75</c:v>
                </c:pt>
                <c:pt idx="208">
                  <c:v>52</c:v>
                </c:pt>
                <c:pt idx="209">
                  <c:v>52.26</c:v>
                </c:pt>
                <c:pt idx="210">
                  <c:v>52.51</c:v>
                </c:pt>
                <c:pt idx="211">
                  <c:v>52.76</c:v>
                </c:pt>
                <c:pt idx="212">
                  <c:v>53.01</c:v>
                </c:pt>
                <c:pt idx="213">
                  <c:v>53.26</c:v>
                </c:pt>
                <c:pt idx="214">
                  <c:v>53.51</c:v>
                </c:pt>
                <c:pt idx="215">
                  <c:v>53.76</c:v>
                </c:pt>
                <c:pt idx="216">
                  <c:v>54.01</c:v>
                </c:pt>
                <c:pt idx="217">
                  <c:v>54.26</c:v>
                </c:pt>
                <c:pt idx="218">
                  <c:v>54.51</c:v>
                </c:pt>
                <c:pt idx="219">
                  <c:v>54.76</c:v>
                </c:pt>
                <c:pt idx="220">
                  <c:v>55.01</c:v>
                </c:pt>
                <c:pt idx="221">
                  <c:v>55.26</c:v>
                </c:pt>
                <c:pt idx="222">
                  <c:v>55.51</c:v>
                </c:pt>
                <c:pt idx="223">
                  <c:v>55.76</c:v>
                </c:pt>
                <c:pt idx="224">
                  <c:v>56.01</c:v>
                </c:pt>
                <c:pt idx="225">
                  <c:v>56.26</c:v>
                </c:pt>
                <c:pt idx="226">
                  <c:v>56.51</c:v>
                </c:pt>
                <c:pt idx="227">
                  <c:v>56.76</c:v>
                </c:pt>
                <c:pt idx="228">
                  <c:v>57</c:v>
                </c:pt>
                <c:pt idx="229">
                  <c:v>57.26</c:v>
                </c:pt>
                <c:pt idx="230">
                  <c:v>57.51</c:v>
                </c:pt>
                <c:pt idx="231">
                  <c:v>57.76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59.01</c:v>
                </c:pt>
                <c:pt idx="237">
                  <c:v>59.26</c:v>
                </c:pt>
                <c:pt idx="238">
                  <c:v>59.51</c:v>
                </c:pt>
                <c:pt idx="239">
                  <c:v>59.76</c:v>
                </c:pt>
                <c:pt idx="240">
                  <c:v>60.01</c:v>
                </c:pt>
                <c:pt idx="241">
                  <c:v>60.27</c:v>
                </c:pt>
                <c:pt idx="242">
                  <c:v>60.52</c:v>
                </c:pt>
                <c:pt idx="243">
                  <c:v>60.78</c:v>
                </c:pt>
                <c:pt idx="244">
                  <c:v>61.03</c:v>
                </c:pt>
                <c:pt idx="245">
                  <c:v>61.28</c:v>
                </c:pt>
                <c:pt idx="246">
                  <c:v>61.53</c:v>
                </c:pt>
                <c:pt idx="247">
                  <c:v>61.75</c:v>
                </c:pt>
                <c:pt idx="248">
                  <c:v>62</c:v>
                </c:pt>
                <c:pt idx="249">
                  <c:v>62.26</c:v>
                </c:pt>
                <c:pt idx="250">
                  <c:v>62.51</c:v>
                </c:pt>
                <c:pt idx="251">
                  <c:v>62.76</c:v>
                </c:pt>
                <c:pt idx="252">
                  <c:v>63.01</c:v>
                </c:pt>
                <c:pt idx="253">
                  <c:v>63.26</c:v>
                </c:pt>
                <c:pt idx="254">
                  <c:v>63.51</c:v>
                </c:pt>
                <c:pt idx="255">
                  <c:v>63.76</c:v>
                </c:pt>
                <c:pt idx="256">
                  <c:v>64.010000000000005</c:v>
                </c:pt>
                <c:pt idx="257">
                  <c:v>64.260000000000005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68.02</c:v>
                </c:pt>
                <c:pt idx="273">
                  <c:v>68.27</c:v>
                </c:pt>
                <c:pt idx="274">
                  <c:v>68.52</c:v>
                </c:pt>
                <c:pt idx="275">
                  <c:v>68.77</c:v>
                </c:pt>
                <c:pt idx="276">
                  <c:v>69.02</c:v>
                </c:pt>
                <c:pt idx="277">
                  <c:v>69.27</c:v>
                </c:pt>
                <c:pt idx="278">
                  <c:v>69.52</c:v>
                </c:pt>
                <c:pt idx="279">
                  <c:v>69.77</c:v>
                </c:pt>
                <c:pt idx="280">
                  <c:v>70.02</c:v>
                </c:pt>
                <c:pt idx="281">
                  <c:v>70.27</c:v>
                </c:pt>
                <c:pt idx="282">
                  <c:v>70.52</c:v>
                </c:pt>
                <c:pt idx="283">
                  <c:v>70.77</c:v>
                </c:pt>
                <c:pt idx="284">
                  <c:v>71.02</c:v>
                </c:pt>
                <c:pt idx="285">
                  <c:v>71.27</c:v>
                </c:pt>
                <c:pt idx="286">
                  <c:v>71.52</c:v>
                </c:pt>
                <c:pt idx="287">
                  <c:v>71.77</c:v>
                </c:pt>
                <c:pt idx="288">
                  <c:v>72.02</c:v>
                </c:pt>
                <c:pt idx="289">
                  <c:v>72.28</c:v>
                </c:pt>
                <c:pt idx="290">
                  <c:v>72.53</c:v>
                </c:pt>
                <c:pt idx="291">
                  <c:v>72.78</c:v>
                </c:pt>
                <c:pt idx="292">
                  <c:v>73.03</c:v>
                </c:pt>
                <c:pt idx="293">
                  <c:v>73.28</c:v>
                </c:pt>
                <c:pt idx="294">
                  <c:v>73.53</c:v>
                </c:pt>
                <c:pt idx="295">
                  <c:v>73.760000000000005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</c:v>
                </c:pt>
                <c:pt idx="301">
                  <c:v>75.25</c:v>
                </c:pt>
                <c:pt idx="302">
                  <c:v>75.5</c:v>
                </c:pt>
                <c:pt idx="303">
                  <c:v>75.760000000000005</c:v>
                </c:pt>
                <c:pt idx="304">
                  <c:v>76.010000000000005</c:v>
                </c:pt>
                <c:pt idx="305">
                  <c:v>76.27</c:v>
                </c:pt>
                <c:pt idx="306">
                  <c:v>76.510000000000005</c:v>
                </c:pt>
                <c:pt idx="307">
                  <c:v>76.760000000000005</c:v>
                </c:pt>
                <c:pt idx="308">
                  <c:v>77.010000000000005</c:v>
                </c:pt>
                <c:pt idx="309">
                  <c:v>77.260000000000005</c:v>
                </c:pt>
                <c:pt idx="310">
                  <c:v>77.510000000000005</c:v>
                </c:pt>
                <c:pt idx="311">
                  <c:v>77.760000000000005</c:v>
                </c:pt>
                <c:pt idx="312">
                  <c:v>78.02</c:v>
                </c:pt>
                <c:pt idx="313">
                  <c:v>78.27</c:v>
                </c:pt>
                <c:pt idx="314">
                  <c:v>78.52</c:v>
                </c:pt>
                <c:pt idx="315">
                  <c:v>78.77</c:v>
                </c:pt>
                <c:pt idx="316">
                  <c:v>79.02</c:v>
                </c:pt>
                <c:pt idx="317">
                  <c:v>79.28</c:v>
                </c:pt>
                <c:pt idx="318">
                  <c:v>79.53</c:v>
                </c:pt>
                <c:pt idx="319">
                  <c:v>79.760000000000005</c:v>
                </c:pt>
                <c:pt idx="320">
                  <c:v>80.010000000000005</c:v>
                </c:pt>
                <c:pt idx="321">
                  <c:v>80.27</c:v>
                </c:pt>
                <c:pt idx="322">
                  <c:v>80.52</c:v>
                </c:pt>
                <c:pt idx="323">
                  <c:v>80.75</c:v>
                </c:pt>
                <c:pt idx="324">
                  <c:v>81</c:v>
                </c:pt>
                <c:pt idx="325">
                  <c:v>81.260000000000005</c:v>
                </c:pt>
                <c:pt idx="326">
                  <c:v>81.510000000000005</c:v>
                </c:pt>
                <c:pt idx="327">
                  <c:v>81.77</c:v>
                </c:pt>
                <c:pt idx="328">
                  <c:v>82.02</c:v>
                </c:pt>
                <c:pt idx="329">
                  <c:v>82.28</c:v>
                </c:pt>
                <c:pt idx="330">
                  <c:v>82.5</c:v>
                </c:pt>
                <c:pt idx="331">
                  <c:v>82.76</c:v>
                </c:pt>
                <c:pt idx="332">
                  <c:v>83.01</c:v>
                </c:pt>
                <c:pt idx="333">
                  <c:v>83.26</c:v>
                </c:pt>
                <c:pt idx="334">
                  <c:v>83.53</c:v>
                </c:pt>
                <c:pt idx="335">
                  <c:v>83.78</c:v>
                </c:pt>
                <c:pt idx="336">
                  <c:v>84.03</c:v>
                </c:pt>
                <c:pt idx="337">
                  <c:v>84.28</c:v>
                </c:pt>
                <c:pt idx="338">
                  <c:v>84.53</c:v>
                </c:pt>
                <c:pt idx="339">
                  <c:v>84.75</c:v>
                </c:pt>
                <c:pt idx="340">
                  <c:v>85</c:v>
                </c:pt>
                <c:pt idx="341">
                  <c:v>85.25</c:v>
                </c:pt>
                <c:pt idx="342">
                  <c:v>85.5</c:v>
                </c:pt>
                <c:pt idx="343">
                  <c:v>85.75</c:v>
                </c:pt>
                <c:pt idx="344">
                  <c:v>86</c:v>
                </c:pt>
                <c:pt idx="345">
                  <c:v>86.25</c:v>
                </c:pt>
                <c:pt idx="346">
                  <c:v>86.53</c:v>
                </c:pt>
                <c:pt idx="347">
                  <c:v>86.77</c:v>
                </c:pt>
                <c:pt idx="348">
                  <c:v>87.02</c:v>
                </c:pt>
                <c:pt idx="349">
                  <c:v>87.28</c:v>
                </c:pt>
                <c:pt idx="350">
                  <c:v>87.53</c:v>
                </c:pt>
                <c:pt idx="351">
                  <c:v>87.78</c:v>
                </c:pt>
                <c:pt idx="352">
                  <c:v>88.03</c:v>
                </c:pt>
                <c:pt idx="353">
                  <c:v>88.28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89.52</c:v>
                </c:pt>
                <c:pt idx="359">
                  <c:v>89.77</c:v>
                </c:pt>
                <c:pt idx="360">
                  <c:v>90.02</c:v>
                </c:pt>
                <c:pt idx="361">
                  <c:v>90.27</c:v>
                </c:pt>
                <c:pt idx="362">
                  <c:v>90.53</c:v>
                </c:pt>
                <c:pt idx="363">
                  <c:v>90.78</c:v>
                </c:pt>
                <c:pt idx="364">
                  <c:v>91.03</c:v>
                </c:pt>
                <c:pt idx="365">
                  <c:v>91.28</c:v>
                </c:pt>
                <c:pt idx="366">
                  <c:v>91.53</c:v>
                </c:pt>
                <c:pt idx="367">
                  <c:v>91.78</c:v>
                </c:pt>
                <c:pt idx="368">
                  <c:v>92.03</c:v>
                </c:pt>
                <c:pt idx="369">
                  <c:v>92.26</c:v>
                </c:pt>
                <c:pt idx="370">
                  <c:v>92.51</c:v>
                </c:pt>
                <c:pt idx="371">
                  <c:v>92.76</c:v>
                </c:pt>
                <c:pt idx="372">
                  <c:v>93.02</c:v>
                </c:pt>
                <c:pt idx="373">
                  <c:v>93.27</c:v>
                </c:pt>
                <c:pt idx="374">
                  <c:v>93.52</c:v>
                </c:pt>
                <c:pt idx="375">
                  <c:v>93.77</c:v>
                </c:pt>
                <c:pt idx="376">
                  <c:v>94.02</c:v>
                </c:pt>
                <c:pt idx="377">
                  <c:v>94.27</c:v>
                </c:pt>
                <c:pt idx="378">
                  <c:v>94.52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  <c:pt idx="384">
                  <c:v>96.01</c:v>
                </c:pt>
                <c:pt idx="385">
                  <c:v>96.28</c:v>
                </c:pt>
              </c:numCache>
            </c:numRef>
          </c:cat>
          <c:val>
            <c:numRef>
              <c:f>Sheet1!$G$2:$G$387</c:f>
              <c:numCache>
                <c:formatCode>General</c:formatCode>
                <c:ptCount val="386"/>
                <c:pt idx="0">
                  <c:v>282</c:v>
                </c:pt>
                <c:pt idx="1">
                  <c:v>282</c:v>
                </c:pt>
                <c:pt idx="2">
                  <c:v>282</c:v>
                </c:pt>
                <c:pt idx="3">
                  <c:v>284</c:v>
                </c:pt>
                <c:pt idx="4">
                  <c:v>285</c:v>
                </c:pt>
                <c:pt idx="5">
                  <c:v>285</c:v>
                </c:pt>
                <c:pt idx="6">
                  <c:v>285</c:v>
                </c:pt>
                <c:pt idx="7">
                  <c:v>286</c:v>
                </c:pt>
                <c:pt idx="8">
                  <c:v>286</c:v>
                </c:pt>
                <c:pt idx="9">
                  <c:v>287</c:v>
                </c:pt>
                <c:pt idx="10">
                  <c:v>287</c:v>
                </c:pt>
                <c:pt idx="11">
                  <c:v>287</c:v>
                </c:pt>
                <c:pt idx="12">
                  <c:v>287</c:v>
                </c:pt>
                <c:pt idx="13">
                  <c:v>288</c:v>
                </c:pt>
                <c:pt idx="14">
                  <c:v>288</c:v>
                </c:pt>
                <c:pt idx="15">
                  <c:v>289</c:v>
                </c:pt>
                <c:pt idx="16">
                  <c:v>289</c:v>
                </c:pt>
                <c:pt idx="17">
                  <c:v>290</c:v>
                </c:pt>
                <c:pt idx="18">
                  <c:v>290</c:v>
                </c:pt>
                <c:pt idx="19">
                  <c:v>291</c:v>
                </c:pt>
                <c:pt idx="20">
                  <c:v>291</c:v>
                </c:pt>
                <c:pt idx="21">
                  <c:v>292</c:v>
                </c:pt>
                <c:pt idx="22">
                  <c:v>292</c:v>
                </c:pt>
                <c:pt idx="23">
                  <c:v>293</c:v>
                </c:pt>
                <c:pt idx="24">
                  <c:v>293</c:v>
                </c:pt>
                <c:pt idx="25">
                  <c:v>293</c:v>
                </c:pt>
                <c:pt idx="26">
                  <c:v>293</c:v>
                </c:pt>
                <c:pt idx="27">
                  <c:v>294</c:v>
                </c:pt>
                <c:pt idx="28">
                  <c:v>294</c:v>
                </c:pt>
                <c:pt idx="29">
                  <c:v>295</c:v>
                </c:pt>
                <c:pt idx="30">
                  <c:v>295</c:v>
                </c:pt>
                <c:pt idx="31">
                  <c:v>295</c:v>
                </c:pt>
                <c:pt idx="32">
                  <c:v>296</c:v>
                </c:pt>
                <c:pt idx="33">
                  <c:v>296</c:v>
                </c:pt>
                <c:pt idx="34">
                  <c:v>296</c:v>
                </c:pt>
                <c:pt idx="35">
                  <c:v>297</c:v>
                </c:pt>
                <c:pt idx="36">
                  <c:v>297</c:v>
                </c:pt>
                <c:pt idx="37">
                  <c:v>297</c:v>
                </c:pt>
                <c:pt idx="38">
                  <c:v>298</c:v>
                </c:pt>
                <c:pt idx="39">
                  <c:v>298</c:v>
                </c:pt>
                <c:pt idx="40">
                  <c:v>298</c:v>
                </c:pt>
                <c:pt idx="41">
                  <c:v>298</c:v>
                </c:pt>
                <c:pt idx="42">
                  <c:v>299</c:v>
                </c:pt>
                <c:pt idx="43">
                  <c:v>300</c:v>
                </c:pt>
                <c:pt idx="44">
                  <c:v>300</c:v>
                </c:pt>
                <c:pt idx="45">
                  <c:v>301</c:v>
                </c:pt>
                <c:pt idx="46">
                  <c:v>301</c:v>
                </c:pt>
                <c:pt idx="47">
                  <c:v>300</c:v>
                </c:pt>
                <c:pt idx="48">
                  <c:v>301</c:v>
                </c:pt>
                <c:pt idx="49">
                  <c:v>301</c:v>
                </c:pt>
                <c:pt idx="50">
                  <c:v>301</c:v>
                </c:pt>
                <c:pt idx="51">
                  <c:v>302</c:v>
                </c:pt>
                <c:pt idx="52">
                  <c:v>302</c:v>
                </c:pt>
                <c:pt idx="53">
                  <c:v>302</c:v>
                </c:pt>
                <c:pt idx="54">
                  <c:v>303</c:v>
                </c:pt>
                <c:pt idx="55">
                  <c:v>303</c:v>
                </c:pt>
                <c:pt idx="56">
                  <c:v>303</c:v>
                </c:pt>
                <c:pt idx="57">
                  <c:v>304</c:v>
                </c:pt>
                <c:pt idx="58">
                  <c:v>304</c:v>
                </c:pt>
                <c:pt idx="59">
                  <c:v>305</c:v>
                </c:pt>
                <c:pt idx="60">
                  <c:v>305</c:v>
                </c:pt>
                <c:pt idx="61">
                  <c:v>305</c:v>
                </c:pt>
                <c:pt idx="62">
                  <c:v>305</c:v>
                </c:pt>
                <c:pt idx="63">
                  <c:v>306</c:v>
                </c:pt>
                <c:pt idx="64">
                  <c:v>306</c:v>
                </c:pt>
                <c:pt idx="65">
                  <c:v>306</c:v>
                </c:pt>
                <c:pt idx="66">
                  <c:v>307</c:v>
                </c:pt>
                <c:pt idx="67">
                  <c:v>307</c:v>
                </c:pt>
                <c:pt idx="68">
                  <c:v>307</c:v>
                </c:pt>
                <c:pt idx="69">
                  <c:v>308</c:v>
                </c:pt>
                <c:pt idx="70">
                  <c:v>308</c:v>
                </c:pt>
                <c:pt idx="71">
                  <c:v>308</c:v>
                </c:pt>
                <c:pt idx="72">
                  <c:v>309</c:v>
                </c:pt>
                <c:pt idx="73">
                  <c:v>309</c:v>
                </c:pt>
                <c:pt idx="74">
                  <c:v>309</c:v>
                </c:pt>
                <c:pt idx="75">
                  <c:v>310</c:v>
                </c:pt>
                <c:pt idx="76">
                  <c:v>310</c:v>
                </c:pt>
                <c:pt idx="77">
                  <c:v>310</c:v>
                </c:pt>
                <c:pt idx="78">
                  <c:v>311</c:v>
                </c:pt>
                <c:pt idx="79">
                  <c:v>311</c:v>
                </c:pt>
                <c:pt idx="80">
                  <c:v>311</c:v>
                </c:pt>
                <c:pt idx="81">
                  <c:v>311</c:v>
                </c:pt>
                <c:pt idx="82">
                  <c:v>312</c:v>
                </c:pt>
                <c:pt idx="83">
                  <c:v>312</c:v>
                </c:pt>
                <c:pt idx="84">
                  <c:v>312</c:v>
                </c:pt>
                <c:pt idx="85">
                  <c:v>313</c:v>
                </c:pt>
                <c:pt idx="86">
                  <c:v>313</c:v>
                </c:pt>
                <c:pt idx="87">
                  <c:v>313</c:v>
                </c:pt>
                <c:pt idx="88">
                  <c:v>314</c:v>
                </c:pt>
                <c:pt idx="89">
                  <c:v>314</c:v>
                </c:pt>
                <c:pt idx="90">
                  <c:v>314</c:v>
                </c:pt>
                <c:pt idx="91">
                  <c:v>315</c:v>
                </c:pt>
                <c:pt idx="92">
                  <c:v>315</c:v>
                </c:pt>
                <c:pt idx="93">
                  <c:v>315</c:v>
                </c:pt>
                <c:pt idx="94">
                  <c:v>315</c:v>
                </c:pt>
                <c:pt idx="95">
                  <c:v>316</c:v>
                </c:pt>
                <c:pt idx="96">
                  <c:v>316</c:v>
                </c:pt>
                <c:pt idx="97">
                  <c:v>316</c:v>
                </c:pt>
                <c:pt idx="98">
                  <c:v>316</c:v>
                </c:pt>
                <c:pt idx="99">
                  <c:v>317</c:v>
                </c:pt>
                <c:pt idx="100">
                  <c:v>317</c:v>
                </c:pt>
                <c:pt idx="101">
                  <c:v>317</c:v>
                </c:pt>
                <c:pt idx="102">
                  <c:v>318</c:v>
                </c:pt>
                <c:pt idx="103">
                  <c:v>318</c:v>
                </c:pt>
                <c:pt idx="104">
                  <c:v>318</c:v>
                </c:pt>
                <c:pt idx="105">
                  <c:v>318</c:v>
                </c:pt>
                <c:pt idx="106">
                  <c:v>319</c:v>
                </c:pt>
                <c:pt idx="107">
                  <c:v>319</c:v>
                </c:pt>
                <c:pt idx="108">
                  <c:v>319</c:v>
                </c:pt>
                <c:pt idx="109">
                  <c:v>319</c:v>
                </c:pt>
                <c:pt idx="110">
                  <c:v>319</c:v>
                </c:pt>
                <c:pt idx="111">
                  <c:v>320</c:v>
                </c:pt>
                <c:pt idx="112">
                  <c:v>320</c:v>
                </c:pt>
                <c:pt idx="113">
                  <c:v>320</c:v>
                </c:pt>
                <c:pt idx="114">
                  <c:v>321</c:v>
                </c:pt>
                <c:pt idx="115">
                  <c:v>320</c:v>
                </c:pt>
                <c:pt idx="116">
                  <c:v>321</c:v>
                </c:pt>
                <c:pt idx="117">
                  <c:v>321</c:v>
                </c:pt>
                <c:pt idx="118">
                  <c:v>321</c:v>
                </c:pt>
                <c:pt idx="119">
                  <c:v>321</c:v>
                </c:pt>
                <c:pt idx="120">
                  <c:v>322</c:v>
                </c:pt>
                <c:pt idx="121">
                  <c:v>322</c:v>
                </c:pt>
                <c:pt idx="122">
                  <c:v>322</c:v>
                </c:pt>
                <c:pt idx="123">
                  <c:v>322</c:v>
                </c:pt>
                <c:pt idx="124">
                  <c:v>323</c:v>
                </c:pt>
                <c:pt idx="125">
                  <c:v>323</c:v>
                </c:pt>
                <c:pt idx="126">
                  <c:v>323</c:v>
                </c:pt>
                <c:pt idx="127">
                  <c:v>323</c:v>
                </c:pt>
                <c:pt idx="128">
                  <c:v>323</c:v>
                </c:pt>
                <c:pt idx="129">
                  <c:v>323</c:v>
                </c:pt>
                <c:pt idx="130">
                  <c:v>324</c:v>
                </c:pt>
                <c:pt idx="131">
                  <c:v>324</c:v>
                </c:pt>
                <c:pt idx="132">
                  <c:v>324</c:v>
                </c:pt>
                <c:pt idx="133">
                  <c:v>324</c:v>
                </c:pt>
                <c:pt idx="134">
                  <c:v>325</c:v>
                </c:pt>
                <c:pt idx="135">
                  <c:v>325</c:v>
                </c:pt>
                <c:pt idx="136">
                  <c:v>325</c:v>
                </c:pt>
                <c:pt idx="137">
                  <c:v>325</c:v>
                </c:pt>
                <c:pt idx="138">
                  <c:v>326</c:v>
                </c:pt>
                <c:pt idx="139">
                  <c:v>326</c:v>
                </c:pt>
                <c:pt idx="140">
                  <c:v>326</c:v>
                </c:pt>
                <c:pt idx="141">
                  <c:v>327</c:v>
                </c:pt>
                <c:pt idx="142">
                  <c:v>327</c:v>
                </c:pt>
                <c:pt idx="143">
                  <c:v>328</c:v>
                </c:pt>
                <c:pt idx="144">
                  <c:v>328</c:v>
                </c:pt>
                <c:pt idx="145">
                  <c:v>328</c:v>
                </c:pt>
                <c:pt idx="146">
                  <c:v>329</c:v>
                </c:pt>
                <c:pt idx="147">
                  <c:v>329</c:v>
                </c:pt>
                <c:pt idx="148">
                  <c:v>329</c:v>
                </c:pt>
                <c:pt idx="149">
                  <c:v>329</c:v>
                </c:pt>
                <c:pt idx="150">
                  <c:v>329</c:v>
                </c:pt>
                <c:pt idx="151">
                  <c:v>330</c:v>
                </c:pt>
                <c:pt idx="152">
                  <c:v>329</c:v>
                </c:pt>
                <c:pt idx="153">
                  <c:v>330</c:v>
                </c:pt>
                <c:pt idx="154">
                  <c:v>330</c:v>
                </c:pt>
                <c:pt idx="155">
                  <c:v>331</c:v>
                </c:pt>
                <c:pt idx="156">
                  <c:v>331</c:v>
                </c:pt>
                <c:pt idx="157">
                  <c:v>331</c:v>
                </c:pt>
                <c:pt idx="158">
                  <c:v>331</c:v>
                </c:pt>
                <c:pt idx="159">
                  <c:v>332</c:v>
                </c:pt>
                <c:pt idx="160">
                  <c:v>332</c:v>
                </c:pt>
                <c:pt idx="161">
                  <c:v>332</c:v>
                </c:pt>
                <c:pt idx="162">
                  <c:v>332</c:v>
                </c:pt>
                <c:pt idx="163">
                  <c:v>332</c:v>
                </c:pt>
                <c:pt idx="164">
                  <c:v>333</c:v>
                </c:pt>
                <c:pt idx="165">
                  <c:v>333</c:v>
                </c:pt>
                <c:pt idx="166">
                  <c:v>334</c:v>
                </c:pt>
                <c:pt idx="167">
                  <c:v>334</c:v>
                </c:pt>
                <c:pt idx="168">
                  <c:v>334</c:v>
                </c:pt>
                <c:pt idx="169">
                  <c:v>334</c:v>
                </c:pt>
                <c:pt idx="170">
                  <c:v>334</c:v>
                </c:pt>
                <c:pt idx="171">
                  <c:v>335</c:v>
                </c:pt>
                <c:pt idx="172">
                  <c:v>335</c:v>
                </c:pt>
                <c:pt idx="173">
                  <c:v>336</c:v>
                </c:pt>
                <c:pt idx="174">
                  <c:v>336</c:v>
                </c:pt>
                <c:pt idx="175">
                  <c:v>337</c:v>
                </c:pt>
                <c:pt idx="176">
                  <c:v>337</c:v>
                </c:pt>
                <c:pt idx="177">
                  <c:v>337</c:v>
                </c:pt>
                <c:pt idx="178">
                  <c:v>337</c:v>
                </c:pt>
                <c:pt idx="179">
                  <c:v>338</c:v>
                </c:pt>
                <c:pt idx="180">
                  <c:v>338</c:v>
                </c:pt>
                <c:pt idx="181">
                  <c:v>338</c:v>
                </c:pt>
                <c:pt idx="182">
                  <c:v>339</c:v>
                </c:pt>
                <c:pt idx="183">
                  <c:v>339</c:v>
                </c:pt>
                <c:pt idx="184">
                  <c:v>339</c:v>
                </c:pt>
                <c:pt idx="185">
                  <c:v>340</c:v>
                </c:pt>
                <c:pt idx="186">
                  <c:v>340</c:v>
                </c:pt>
                <c:pt idx="187">
                  <c:v>340</c:v>
                </c:pt>
                <c:pt idx="188">
                  <c:v>341</c:v>
                </c:pt>
                <c:pt idx="189">
                  <c:v>341</c:v>
                </c:pt>
                <c:pt idx="190">
                  <c:v>341</c:v>
                </c:pt>
                <c:pt idx="191">
                  <c:v>342</c:v>
                </c:pt>
                <c:pt idx="192">
                  <c:v>343</c:v>
                </c:pt>
                <c:pt idx="193">
                  <c:v>343</c:v>
                </c:pt>
                <c:pt idx="194">
                  <c:v>343</c:v>
                </c:pt>
                <c:pt idx="195">
                  <c:v>343</c:v>
                </c:pt>
                <c:pt idx="196">
                  <c:v>343</c:v>
                </c:pt>
                <c:pt idx="197">
                  <c:v>344</c:v>
                </c:pt>
                <c:pt idx="198">
                  <c:v>344</c:v>
                </c:pt>
                <c:pt idx="199">
                  <c:v>345</c:v>
                </c:pt>
                <c:pt idx="200">
                  <c:v>345</c:v>
                </c:pt>
                <c:pt idx="201">
                  <c:v>345</c:v>
                </c:pt>
                <c:pt idx="202">
                  <c:v>346</c:v>
                </c:pt>
                <c:pt idx="203">
                  <c:v>346</c:v>
                </c:pt>
                <c:pt idx="204">
                  <c:v>346</c:v>
                </c:pt>
                <c:pt idx="205">
                  <c:v>347</c:v>
                </c:pt>
                <c:pt idx="206">
                  <c:v>347</c:v>
                </c:pt>
                <c:pt idx="207">
                  <c:v>348</c:v>
                </c:pt>
                <c:pt idx="208">
                  <c:v>348</c:v>
                </c:pt>
                <c:pt idx="209">
                  <c:v>348</c:v>
                </c:pt>
                <c:pt idx="210">
                  <c:v>348</c:v>
                </c:pt>
                <c:pt idx="211">
                  <c:v>349</c:v>
                </c:pt>
                <c:pt idx="212">
                  <c:v>349</c:v>
                </c:pt>
                <c:pt idx="213">
                  <c:v>349</c:v>
                </c:pt>
                <c:pt idx="214">
                  <c:v>350</c:v>
                </c:pt>
                <c:pt idx="215">
                  <c:v>350</c:v>
                </c:pt>
                <c:pt idx="216">
                  <c:v>350</c:v>
                </c:pt>
                <c:pt idx="217">
                  <c:v>350</c:v>
                </c:pt>
                <c:pt idx="218">
                  <c:v>351</c:v>
                </c:pt>
                <c:pt idx="219">
                  <c:v>351</c:v>
                </c:pt>
                <c:pt idx="220">
                  <c:v>352</c:v>
                </c:pt>
                <c:pt idx="221">
                  <c:v>352</c:v>
                </c:pt>
                <c:pt idx="222">
                  <c:v>352</c:v>
                </c:pt>
                <c:pt idx="223">
                  <c:v>353</c:v>
                </c:pt>
                <c:pt idx="224">
                  <c:v>354</c:v>
                </c:pt>
                <c:pt idx="225">
                  <c:v>354</c:v>
                </c:pt>
                <c:pt idx="226">
                  <c:v>354</c:v>
                </c:pt>
                <c:pt idx="227">
                  <c:v>354</c:v>
                </c:pt>
                <c:pt idx="228">
                  <c:v>355</c:v>
                </c:pt>
                <c:pt idx="229">
                  <c:v>355</c:v>
                </c:pt>
                <c:pt idx="230">
                  <c:v>355</c:v>
                </c:pt>
                <c:pt idx="231">
                  <c:v>356</c:v>
                </c:pt>
                <c:pt idx="232">
                  <c:v>356</c:v>
                </c:pt>
                <c:pt idx="233">
                  <c:v>356</c:v>
                </c:pt>
                <c:pt idx="234">
                  <c:v>357</c:v>
                </c:pt>
                <c:pt idx="235">
                  <c:v>357</c:v>
                </c:pt>
                <c:pt idx="236">
                  <c:v>357</c:v>
                </c:pt>
                <c:pt idx="237">
                  <c:v>358</c:v>
                </c:pt>
                <c:pt idx="238">
                  <c:v>358</c:v>
                </c:pt>
                <c:pt idx="239">
                  <c:v>358</c:v>
                </c:pt>
                <c:pt idx="240">
                  <c:v>359</c:v>
                </c:pt>
                <c:pt idx="241">
                  <c:v>359</c:v>
                </c:pt>
                <c:pt idx="242">
                  <c:v>360</c:v>
                </c:pt>
                <c:pt idx="243">
                  <c:v>361</c:v>
                </c:pt>
                <c:pt idx="244">
                  <c:v>360</c:v>
                </c:pt>
                <c:pt idx="245">
                  <c:v>361</c:v>
                </c:pt>
                <c:pt idx="246">
                  <c:v>362</c:v>
                </c:pt>
                <c:pt idx="247">
                  <c:v>362</c:v>
                </c:pt>
                <c:pt idx="248">
                  <c:v>362</c:v>
                </c:pt>
                <c:pt idx="249">
                  <c:v>362</c:v>
                </c:pt>
                <c:pt idx="250">
                  <c:v>362</c:v>
                </c:pt>
                <c:pt idx="251">
                  <c:v>363</c:v>
                </c:pt>
                <c:pt idx="252">
                  <c:v>364</c:v>
                </c:pt>
                <c:pt idx="253">
                  <c:v>364</c:v>
                </c:pt>
                <c:pt idx="254">
                  <c:v>364</c:v>
                </c:pt>
                <c:pt idx="255">
                  <c:v>365</c:v>
                </c:pt>
                <c:pt idx="256">
                  <c:v>365</c:v>
                </c:pt>
                <c:pt idx="257">
                  <c:v>365</c:v>
                </c:pt>
                <c:pt idx="258">
                  <c:v>366</c:v>
                </c:pt>
                <c:pt idx="259">
                  <c:v>366</c:v>
                </c:pt>
                <c:pt idx="260">
                  <c:v>366</c:v>
                </c:pt>
                <c:pt idx="261">
                  <c:v>367</c:v>
                </c:pt>
                <c:pt idx="262">
                  <c:v>367</c:v>
                </c:pt>
                <c:pt idx="263">
                  <c:v>367</c:v>
                </c:pt>
                <c:pt idx="264">
                  <c:v>368</c:v>
                </c:pt>
                <c:pt idx="265">
                  <c:v>369</c:v>
                </c:pt>
                <c:pt idx="266">
                  <c:v>369</c:v>
                </c:pt>
                <c:pt idx="267">
                  <c:v>369</c:v>
                </c:pt>
                <c:pt idx="268">
                  <c:v>369</c:v>
                </c:pt>
                <c:pt idx="269">
                  <c:v>369</c:v>
                </c:pt>
                <c:pt idx="270">
                  <c:v>370</c:v>
                </c:pt>
                <c:pt idx="271">
                  <c:v>370</c:v>
                </c:pt>
                <c:pt idx="272">
                  <c:v>370</c:v>
                </c:pt>
                <c:pt idx="273">
                  <c:v>370</c:v>
                </c:pt>
                <c:pt idx="274">
                  <c:v>371</c:v>
                </c:pt>
                <c:pt idx="275">
                  <c:v>372</c:v>
                </c:pt>
                <c:pt idx="276">
                  <c:v>372</c:v>
                </c:pt>
                <c:pt idx="277">
                  <c:v>372</c:v>
                </c:pt>
                <c:pt idx="278">
                  <c:v>372</c:v>
                </c:pt>
                <c:pt idx="279">
                  <c:v>372</c:v>
                </c:pt>
                <c:pt idx="280">
                  <c:v>372</c:v>
                </c:pt>
                <c:pt idx="281">
                  <c:v>373</c:v>
                </c:pt>
                <c:pt idx="282">
                  <c:v>373</c:v>
                </c:pt>
                <c:pt idx="283">
                  <c:v>374</c:v>
                </c:pt>
                <c:pt idx="284">
                  <c:v>375</c:v>
                </c:pt>
                <c:pt idx="285">
                  <c:v>375</c:v>
                </c:pt>
                <c:pt idx="286">
                  <c:v>374</c:v>
                </c:pt>
                <c:pt idx="287">
                  <c:v>375</c:v>
                </c:pt>
                <c:pt idx="288">
                  <c:v>374</c:v>
                </c:pt>
                <c:pt idx="289">
                  <c:v>374</c:v>
                </c:pt>
                <c:pt idx="290">
                  <c:v>375</c:v>
                </c:pt>
                <c:pt idx="291">
                  <c:v>375</c:v>
                </c:pt>
                <c:pt idx="292">
                  <c:v>375</c:v>
                </c:pt>
                <c:pt idx="293">
                  <c:v>376</c:v>
                </c:pt>
                <c:pt idx="294">
                  <c:v>376</c:v>
                </c:pt>
                <c:pt idx="295">
                  <c:v>376</c:v>
                </c:pt>
                <c:pt idx="296">
                  <c:v>376</c:v>
                </c:pt>
                <c:pt idx="297">
                  <c:v>377</c:v>
                </c:pt>
                <c:pt idx="298">
                  <c:v>377</c:v>
                </c:pt>
                <c:pt idx="299">
                  <c:v>377</c:v>
                </c:pt>
                <c:pt idx="300">
                  <c:v>377</c:v>
                </c:pt>
                <c:pt idx="301">
                  <c:v>377</c:v>
                </c:pt>
                <c:pt idx="302">
                  <c:v>378</c:v>
                </c:pt>
                <c:pt idx="303">
                  <c:v>378</c:v>
                </c:pt>
                <c:pt idx="304">
                  <c:v>379</c:v>
                </c:pt>
                <c:pt idx="305">
                  <c:v>379</c:v>
                </c:pt>
                <c:pt idx="306">
                  <c:v>379</c:v>
                </c:pt>
                <c:pt idx="307">
                  <c:v>379</c:v>
                </c:pt>
                <c:pt idx="308">
                  <c:v>379</c:v>
                </c:pt>
                <c:pt idx="309">
                  <c:v>380</c:v>
                </c:pt>
                <c:pt idx="310">
                  <c:v>381</c:v>
                </c:pt>
                <c:pt idx="311">
                  <c:v>381</c:v>
                </c:pt>
                <c:pt idx="312">
                  <c:v>382</c:v>
                </c:pt>
                <c:pt idx="313">
                  <c:v>384</c:v>
                </c:pt>
                <c:pt idx="314">
                  <c:v>385</c:v>
                </c:pt>
                <c:pt idx="315">
                  <c:v>386</c:v>
                </c:pt>
                <c:pt idx="316">
                  <c:v>386</c:v>
                </c:pt>
                <c:pt idx="317">
                  <c:v>386</c:v>
                </c:pt>
                <c:pt idx="318">
                  <c:v>387</c:v>
                </c:pt>
                <c:pt idx="319">
                  <c:v>387</c:v>
                </c:pt>
                <c:pt idx="320">
                  <c:v>387</c:v>
                </c:pt>
                <c:pt idx="321">
                  <c:v>388</c:v>
                </c:pt>
                <c:pt idx="322">
                  <c:v>388</c:v>
                </c:pt>
                <c:pt idx="323">
                  <c:v>388</c:v>
                </c:pt>
                <c:pt idx="324">
                  <c:v>388</c:v>
                </c:pt>
                <c:pt idx="325">
                  <c:v>389</c:v>
                </c:pt>
                <c:pt idx="326">
                  <c:v>389</c:v>
                </c:pt>
                <c:pt idx="327">
                  <c:v>389</c:v>
                </c:pt>
                <c:pt idx="328">
                  <c:v>389</c:v>
                </c:pt>
                <c:pt idx="329">
                  <c:v>390</c:v>
                </c:pt>
                <c:pt idx="330">
                  <c:v>390</c:v>
                </c:pt>
                <c:pt idx="331">
                  <c:v>390</c:v>
                </c:pt>
                <c:pt idx="332">
                  <c:v>390</c:v>
                </c:pt>
                <c:pt idx="333">
                  <c:v>391</c:v>
                </c:pt>
                <c:pt idx="334">
                  <c:v>391</c:v>
                </c:pt>
                <c:pt idx="335">
                  <c:v>392</c:v>
                </c:pt>
                <c:pt idx="336">
                  <c:v>392</c:v>
                </c:pt>
                <c:pt idx="337">
                  <c:v>392</c:v>
                </c:pt>
                <c:pt idx="338">
                  <c:v>392</c:v>
                </c:pt>
                <c:pt idx="339">
                  <c:v>393</c:v>
                </c:pt>
                <c:pt idx="340">
                  <c:v>393</c:v>
                </c:pt>
                <c:pt idx="341">
                  <c:v>393</c:v>
                </c:pt>
                <c:pt idx="342">
                  <c:v>394</c:v>
                </c:pt>
                <c:pt idx="343">
                  <c:v>394</c:v>
                </c:pt>
                <c:pt idx="344">
                  <c:v>393</c:v>
                </c:pt>
                <c:pt idx="345">
                  <c:v>394</c:v>
                </c:pt>
                <c:pt idx="346">
                  <c:v>394</c:v>
                </c:pt>
                <c:pt idx="347">
                  <c:v>394</c:v>
                </c:pt>
                <c:pt idx="348">
                  <c:v>395</c:v>
                </c:pt>
                <c:pt idx="349">
                  <c:v>395</c:v>
                </c:pt>
                <c:pt idx="350">
                  <c:v>395</c:v>
                </c:pt>
                <c:pt idx="351">
                  <c:v>396</c:v>
                </c:pt>
                <c:pt idx="352">
                  <c:v>396</c:v>
                </c:pt>
                <c:pt idx="353">
                  <c:v>396</c:v>
                </c:pt>
                <c:pt idx="354">
                  <c:v>396</c:v>
                </c:pt>
                <c:pt idx="355">
                  <c:v>395</c:v>
                </c:pt>
                <c:pt idx="356">
                  <c:v>395</c:v>
                </c:pt>
                <c:pt idx="357">
                  <c:v>394</c:v>
                </c:pt>
                <c:pt idx="358">
                  <c:v>394</c:v>
                </c:pt>
                <c:pt idx="359">
                  <c:v>394</c:v>
                </c:pt>
                <c:pt idx="360">
                  <c:v>394</c:v>
                </c:pt>
                <c:pt idx="361">
                  <c:v>394</c:v>
                </c:pt>
                <c:pt idx="362">
                  <c:v>394</c:v>
                </c:pt>
                <c:pt idx="363">
                  <c:v>394</c:v>
                </c:pt>
                <c:pt idx="364">
                  <c:v>393</c:v>
                </c:pt>
                <c:pt idx="365">
                  <c:v>393</c:v>
                </c:pt>
                <c:pt idx="366">
                  <c:v>393</c:v>
                </c:pt>
                <c:pt idx="367">
                  <c:v>394</c:v>
                </c:pt>
                <c:pt idx="368">
                  <c:v>394</c:v>
                </c:pt>
                <c:pt idx="369">
                  <c:v>394</c:v>
                </c:pt>
                <c:pt idx="370">
                  <c:v>394</c:v>
                </c:pt>
                <c:pt idx="371">
                  <c:v>393</c:v>
                </c:pt>
                <c:pt idx="372">
                  <c:v>393</c:v>
                </c:pt>
                <c:pt idx="373">
                  <c:v>393</c:v>
                </c:pt>
                <c:pt idx="374">
                  <c:v>393</c:v>
                </c:pt>
                <c:pt idx="375">
                  <c:v>393</c:v>
                </c:pt>
                <c:pt idx="376">
                  <c:v>393</c:v>
                </c:pt>
                <c:pt idx="377">
                  <c:v>393</c:v>
                </c:pt>
                <c:pt idx="378">
                  <c:v>392</c:v>
                </c:pt>
                <c:pt idx="379">
                  <c:v>392</c:v>
                </c:pt>
                <c:pt idx="380">
                  <c:v>392</c:v>
                </c:pt>
                <c:pt idx="381">
                  <c:v>392</c:v>
                </c:pt>
                <c:pt idx="382">
                  <c:v>392</c:v>
                </c:pt>
                <c:pt idx="383">
                  <c:v>392</c:v>
                </c:pt>
                <c:pt idx="384">
                  <c:v>392</c:v>
                </c:pt>
                <c:pt idx="385">
                  <c:v>415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2074512432"/>
        <c:axId val="2075784592"/>
      </c:lineChart>
      <c:catAx>
        <c:axId val="2074512432"/>
        <c:scaling>
          <c:orientation val="minMax"/>
        </c:scaling>
        <c:axPos val="b"/>
        <c:crossAx val="2075784592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2075784592"/>
        <c:scaling>
          <c:orientation val="minMax"/>
          <c:min val="250"/>
        </c:scaling>
        <c:axPos val="l"/>
        <c:crossAx val="2074512432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9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title>
      <c:tx>
        <c:rich>
          <a:bodyPr rot="0" vert="horz" wrap="none" lIns="0" tIns="0" rIns="0" bIns="0" anchor="ctr" anchorCtr="1"/>
          <a:p>
            <a:pPr algn="l">
              <a:def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z="14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맑은 고딕"/>
                <a:ea typeface="맑은 고딕"/>
                <a:cs typeface="맑은 고딕"/>
                <a:sym typeface="맑은 고딕"/>
              </a:rPr>
              <a:t>환경온도별 시간-가열온도2(ex4)</a:t>
            </a:r>
            <a:endParaRPr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ex4_15_heatTemp2</c:v>
                </c:pt>
              </c:strCache>
            </c:strRef>
          </c:tx>
          <c:spPr>
            <a:ln w="28575" cap="rnd" cmpd="sng">
              <a:solidFill>
                <a:schemeClr val="accent2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Sheet1!$B$2:$B$385</c:f>
              <c:numCache>
                <c:formatCode>General</c:formatCode>
                <c:ptCount val="384"/>
                <c:pt idx="0">
                  <c:v>305</c:v>
                </c:pt>
                <c:pt idx="1">
                  <c:v>305</c:v>
                </c:pt>
                <c:pt idx="2">
                  <c:v>306</c:v>
                </c:pt>
                <c:pt idx="3">
                  <c:v>307</c:v>
                </c:pt>
                <c:pt idx="4">
                  <c:v>307</c:v>
                </c:pt>
                <c:pt idx="5">
                  <c:v>308</c:v>
                </c:pt>
                <c:pt idx="6">
                  <c:v>308</c:v>
                </c:pt>
                <c:pt idx="7">
                  <c:v>309</c:v>
                </c:pt>
                <c:pt idx="8">
                  <c:v>309</c:v>
                </c:pt>
                <c:pt idx="9">
                  <c:v>310</c:v>
                </c:pt>
                <c:pt idx="10">
                  <c:v>310</c:v>
                </c:pt>
                <c:pt idx="11">
                  <c:v>310</c:v>
                </c:pt>
                <c:pt idx="12">
                  <c:v>310</c:v>
                </c:pt>
                <c:pt idx="13">
                  <c:v>311</c:v>
                </c:pt>
                <c:pt idx="14">
                  <c:v>311</c:v>
                </c:pt>
                <c:pt idx="15">
                  <c:v>311</c:v>
                </c:pt>
                <c:pt idx="16">
                  <c:v>312</c:v>
                </c:pt>
                <c:pt idx="17">
                  <c:v>312</c:v>
                </c:pt>
                <c:pt idx="18">
                  <c:v>312</c:v>
                </c:pt>
                <c:pt idx="19">
                  <c:v>313</c:v>
                </c:pt>
                <c:pt idx="20">
                  <c:v>313</c:v>
                </c:pt>
                <c:pt idx="21">
                  <c:v>313</c:v>
                </c:pt>
                <c:pt idx="22">
                  <c:v>313</c:v>
                </c:pt>
                <c:pt idx="23">
                  <c:v>314</c:v>
                </c:pt>
                <c:pt idx="24">
                  <c:v>314</c:v>
                </c:pt>
                <c:pt idx="25">
                  <c:v>314</c:v>
                </c:pt>
                <c:pt idx="26">
                  <c:v>315</c:v>
                </c:pt>
                <c:pt idx="27">
                  <c:v>315</c:v>
                </c:pt>
                <c:pt idx="28">
                  <c:v>316</c:v>
                </c:pt>
                <c:pt idx="29">
                  <c:v>316</c:v>
                </c:pt>
                <c:pt idx="30">
                  <c:v>316</c:v>
                </c:pt>
                <c:pt idx="31">
                  <c:v>317</c:v>
                </c:pt>
                <c:pt idx="32">
                  <c:v>317</c:v>
                </c:pt>
                <c:pt idx="33">
                  <c:v>317</c:v>
                </c:pt>
                <c:pt idx="34">
                  <c:v>318</c:v>
                </c:pt>
                <c:pt idx="35">
                  <c:v>318</c:v>
                </c:pt>
                <c:pt idx="36">
                  <c:v>318</c:v>
                </c:pt>
                <c:pt idx="37">
                  <c:v>319</c:v>
                </c:pt>
                <c:pt idx="38">
                  <c:v>318</c:v>
                </c:pt>
                <c:pt idx="39">
                  <c:v>319</c:v>
                </c:pt>
                <c:pt idx="40">
                  <c:v>319</c:v>
                </c:pt>
                <c:pt idx="41">
                  <c:v>319</c:v>
                </c:pt>
                <c:pt idx="42">
                  <c:v>320</c:v>
                </c:pt>
                <c:pt idx="43">
                  <c:v>320</c:v>
                </c:pt>
                <c:pt idx="44">
                  <c:v>320</c:v>
                </c:pt>
                <c:pt idx="45">
                  <c:v>321</c:v>
                </c:pt>
                <c:pt idx="46">
                  <c:v>320</c:v>
                </c:pt>
                <c:pt idx="47">
                  <c:v>320</c:v>
                </c:pt>
                <c:pt idx="48">
                  <c:v>321</c:v>
                </c:pt>
                <c:pt idx="49">
                  <c:v>321</c:v>
                </c:pt>
                <c:pt idx="50">
                  <c:v>321</c:v>
                </c:pt>
                <c:pt idx="51">
                  <c:v>322</c:v>
                </c:pt>
                <c:pt idx="52">
                  <c:v>322</c:v>
                </c:pt>
                <c:pt idx="53">
                  <c:v>322</c:v>
                </c:pt>
                <c:pt idx="54">
                  <c:v>322</c:v>
                </c:pt>
                <c:pt idx="55">
                  <c:v>322</c:v>
                </c:pt>
                <c:pt idx="56">
                  <c:v>323</c:v>
                </c:pt>
                <c:pt idx="57">
                  <c:v>323</c:v>
                </c:pt>
                <c:pt idx="58">
                  <c:v>323</c:v>
                </c:pt>
                <c:pt idx="59">
                  <c:v>324</c:v>
                </c:pt>
                <c:pt idx="60">
                  <c:v>323</c:v>
                </c:pt>
                <c:pt idx="61">
                  <c:v>323</c:v>
                </c:pt>
                <c:pt idx="62">
                  <c:v>324</c:v>
                </c:pt>
                <c:pt idx="63">
                  <c:v>325</c:v>
                </c:pt>
                <c:pt idx="64">
                  <c:v>325</c:v>
                </c:pt>
                <c:pt idx="65">
                  <c:v>324</c:v>
                </c:pt>
                <c:pt idx="66">
                  <c:v>325</c:v>
                </c:pt>
                <c:pt idx="67">
                  <c:v>325</c:v>
                </c:pt>
                <c:pt idx="68">
                  <c:v>326</c:v>
                </c:pt>
                <c:pt idx="69">
                  <c:v>326</c:v>
                </c:pt>
                <c:pt idx="70">
                  <c:v>327</c:v>
                </c:pt>
                <c:pt idx="71">
                  <c:v>326</c:v>
                </c:pt>
                <c:pt idx="72">
                  <c:v>326</c:v>
                </c:pt>
                <c:pt idx="73">
                  <c:v>327</c:v>
                </c:pt>
                <c:pt idx="74">
                  <c:v>327</c:v>
                </c:pt>
                <c:pt idx="75">
                  <c:v>328</c:v>
                </c:pt>
                <c:pt idx="76">
                  <c:v>328</c:v>
                </c:pt>
                <c:pt idx="77">
                  <c:v>328</c:v>
                </c:pt>
                <c:pt idx="78">
                  <c:v>328</c:v>
                </c:pt>
                <c:pt idx="79">
                  <c:v>329</c:v>
                </c:pt>
                <c:pt idx="80">
                  <c:v>329</c:v>
                </c:pt>
                <c:pt idx="81">
                  <c:v>329</c:v>
                </c:pt>
                <c:pt idx="82">
                  <c:v>329</c:v>
                </c:pt>
                <c:pt idx="83">
                  <c:v>329</c:v>
                </c:pt>
                <c:pt idx="84">
                  <c:v>330</c:v>
                </c:pt>
                <c:pt idx="85">
                  <c:v>330</c:v>
                </c:pt>
                <c:pt idx="86">
                  <c:v>330</c:v>
                </c:pt>
                <c:pt idx="87">
                  <c:v>331</c:v>
                </c:pt>
                <c:pt idx="88">
                  <c:v>331</c:v>
                </c:pt>
                <c:pt idx="89">
                  <c:v>331</c:v>
                </c:pt>
                <c:pt idx="90">
                  <c:v>332</c:v>
                </c:pt>
                <c:pt idx="91">
                  <c:v>331</c:v>
                </c:pt>
                <c:pt idx="92">
                  <c:v>332</c:v>
                </c:pt>
                <c:pt idx="93">
                  <c:v>332</c:v>
                </c:pt>
                <c:pt idx="94">
                  <c:v>333</c:v>
                </c:pt>
                <c:pt idx="95">
                  <c:v>333</c:v>
                </c:pt>
                <c:pt idx="96">
                  <c:v>333</c:v>
                </c:pt>
                <c:pt idx="97">
                  <c:v>333</c:v>
                </c:pt>
                <c:pt idx="98">
                  <c:v>334</c:v>
                </c:pt>
                <c:pt idx="99">
                  <c:v>334</c:v>
                </c:pt>
                <c:pt idx="100">
                  <c:v>334</c:v>
                </c:pt>
                <c:pt idx="101">
                  <c:v>334</c:v>
                </c:pt>
                <c:pt idx="102">
                  <c:v>335</c:v>
                </c:pt>
                <c:pt idx="103">
                  <c:v>335</c:v>
                </c:pt>
                <c:pt idx="104">
                  <c:v>335</c:v>
                </c:pt>
                <c:pt idx="105">
                  <c:v>336</c:v>
                </c:pt>
                <c:pt idx="106">
                  <c:v>336</c:v>
                </c:pt>
                <c:pt idx="107">
                  <c:v>336</c:v>
                </c:pt>
                <c:pt idx="108">
                  <c:v>337</c:v>
                </c:pt>
                <c:pt idx="109">
                  <c:v>337</c:v>
                </c:pt>
                <c:pt idx="110">
                  <c:v>337</c:v>
                </c:pt>
                <c:pt idx="111">
                  <c:v>337</c:v>
                </c:pt>
                <c:pt idx="112">
                  <c:v>337</c:v>
                </c:pt>
                <c:pt idx="113">
                  <c:v>338</c:v>
                </c:pt>
                <c:pt idx="114">
                  <c:v>338</c:v>
                </c:pt>
                <c:pt idx="115">
                  <c:v>338</c:v>
                </c:pt>
                <c:pt idx="116">
                  <c:v>339</c:v>
                </c:pt>
                <c:pt idx="117">
                  <c:v>339</c:v>
                </c:pt>
                <c:pt idx="118">
                  <c:v>339</c:v>
                </c:pt>
                <c:pt idx="119">
                  <c:v>340</c:v>
                </c:pt>
                <c:pt idx="120">
                  <c:v>340</c:v>
                </c:pt>
                <c:pt idx="121">
                  <c:v>340</c:v>
                </c:pt>
                <c:pt idx="122">
                  <c:v>341</c:v>
                </c:pt>
                <c:pt idx="123">
                  <c:v>341</c:v>
                </c:pt>
                <c:pt idx="124">
                  <c:v>342</c:v>
                </c:pt>
                <c:pt idx="125">
                  <c:v>342</c:v>
                </c:pt>
                <c:pt idx="126">
                  <c:v>342</c:v>
                </c:pt>
                <c:pt idx="127">
                  <c:v>343</c:v>
                </c:pt>
                <c:pt idx="128">
                  <c:v>343</c:v>
                </c:pt>
                <c:pt idx="129">
                  <c:v>343</c:v>
                </c:pt>
                <c:pt idx="130">
                  <c:v>344</c:v>
                </c:pt>
                <c:pt idx="131">
                  <c:v>344</c:v>
                </c:pt>
                <c:pt idx="132">
                  <c:v>345</c:v>
                </c:pt>
                <c:pt idx="133">
                  <c:v>345</c:v>
                </c:pt>
                <c:pt idx="134">
                  <c:v>345</c:v>
                </c:pt>
                <c:pt idx="135">
                  <c:v>346</c:v>
                </c:pt>
                <c:pt idx="136">
                  <c:v>345</c:v>
                </c:pt>
                <c:pt idx="137">
                  <c:v>346</c:v>
                </c:pt>
                <c:pt idx="138">
                  <c:v>346</c:v>
                </c:pt>
                <c:pt idx="139">
                  <c:v>347</c:v>
                </c:pt>
                <c:pt idx="140">
                  <c:v>347</c:v>
                </c:pt>
                <c:pt idx="141">
                  <c:v>347</c:v>
                </c:pt>
                <c:pt idx="142">
                  <c:v>348</c:v>
                </c:pt>
                <c:pt idx="143">
                  <c:v>348</c:v>
                </c:pt>
                <c:pt idx="144">
                  <c:v>348</c:v>
                </c:pt>
                <c:pt idx="145">
                  <c:v>349</c:v>
                </c:pt>
                <c:pt idx="146">
                  <c:v>349</c:v>
                </c:pt>
                <c:pt idx="147">
                  <c:v>349</c:v>
                </c:pt>
                <c:pt idx="148">
                  <c:v>350</c:v>
                </c:pt>
                <c:pt idx="149">
                  <c:v>350</c:v>
                </c:pt>
                <c:pt idx="150">
                  <c:v>350</c:v>
                </c:pt>
                <c:pt idx="151">
                  <c:v>351</c:v>
                </c:pt>
                <c:pt idx="152">
                  <c:v>351</c:v>
                </c:pt>
                <c:pt idx="153">
                  <c:v>352</c:v>
                </c:pt>
                <c:pt idx="154">
                  <c:v>352</c:v>
                </c:pt>
                <c:pt idx="155">
                  <c:v>352</c:v>
                </c:pt>
                <c:pt idx="156">
                  <c:v>352</c:v>
                </c:pt>
                <c:pt idx="157">
                  <c:v>353</c:v>
                </c:pt>
                <c:pt idx="158">
                  <c:v>353</c:v>
                </c:pt>
                <c:pt idx="159">
                  <c:v>353</c:v>
                </c:pt>
                <c:pt idx="160">
                  <c:v>354</c:v>
                </c:pt>
                <c:pt idx="161">
                  <c:v>354</c:v>
                </c:pt>
                <c:pt idx="162">
                  <c:v>354</c:v>
                </c:pt>
                <c:pt idx="163">
                  <c:v>355</c:v>
                </c:pt>
                <c:pt idx="164">
                  <c:v>355</c:v>
                </c:pt>
                <c:pt idx="165">
                  <c:v>355</c:v>
                </c:pt>
                <c:pt idx="166">
                  <c:v>356</c:v>
                </c:pt>
                <c:pt idx="167">
                  <c:v>356</c:v>
                </c:pt>
                <c:pt idx="168">
                  <c:v>356</c:v>
                </c:pt>
                <c:pt idx="169">
                  <c:v>357</c:v>
                </c:pt>
                <c:pt idx="170">
                  <c:v>357</c:v>
                </c:pt>
                <c:pt idx="171">
                  <c:v>357</c:v>
                </c:pt>
                <c:pt idx="172">
                  <c:v>357</c:v>
                </c:pt>
                <c:pt idx="173">
                  <c:v>358</c:v>
                </c:pt>
                <c:pt idx="174">
                  <c:v>358</c:v>
                </c:pt>
                <c:pt idx="175">
                  <c:v>359</c:v>
                </c:pt>
                <c:pt idx="176">
                  <c:v>359</c:v>
                </c:pt>
                <c:pt idx="177">
                  <c:v>359</c:v>
                </c:pt>
                <c:pt idx="178">
                  <c:v>359</c:v>
                </c:pt>
                <c:pt idx="179">
                  <c:v>360</c:v>
                </c:pt>
                <c:pt idx="180">
                  <c:v>360</c:v>
                </c:pt>
                <c:pt idx="181">
                  <c:v>360</c:v>
                </c:pt>
                <c:pt idx="182">
                  <c:v>361</c:v>
                </c:pt>
                <c:pt idx="183">
                  <c:v>362</c:v>
                </c:pt>
                <c:pt idx="184">
                  <c:v>362</c:v>
                </c:pt>
                <c:pt idx="185">
                  <c:v>363</c:v>
                </c:pt>
                <c:pt idx="186">
                  <c:v>363</c:v>
                </c:pt>
                <c:pt idx="187">
                  <c:v>363</c:v>
                </c:pt>
                <c:pt idx="188">
                  <c:v>363</c:v>
                </c:pt>
                <c:pt idx="189">
                  <c:v>363</c:v>
                </c:pt>
                <c:pt idx="190">
                  <c:v>364</c:v>
                </c:pt>
                <c:pt idx="191">
                  <c:v>364</c:v>
                </c:pt>
                <c:pt idx="192">
                  <c:v>364</c:v>
                </c:pt>
                <c:pt idx="193">
                  <c:v>365</c:v>
                </c:pt>
                <c:pt idx="194">
                  <c:v>365</c:v>
                </c:pt>
                <c:pt idx="195">
                  <c:v>365</c:v>
                </c:pt>
                <c:pt idx="196">
                  <c:v>366</c:v>
                </c:pt>
                <c:pt idx="197">
                  <c:v>366</c:v>
                </c:pt>
                <c:pt idx="198">
                  <c:v>366</c:v>
                </c:pt>
                <c:pt idx="199">
                  <c:v>366</c:v>
                </c:pt>
                <c:pt idx="200">
                  <c:v>367</c:v>
                </c:pt>
                <c:pt idx="201">
                  <c:v>367</c:v>
                </c:pt>
                <c:pt idx="202">
                  <c:v>367</c:v>
                </c:pt>
                <c:pt idx="203">
                  <c:v>367</c:v>
                </c:pt>
                <c:pt idx="204">
                  <c:v>367</c:v>
                </c:pt>
                <c:pt idx="205">
                  <c:v>368</c:v>
                </c:pt>
                <c:pt idx="206">
                  <c:v>369</c:v>
                </c:pt>
                <c:pt idx="207">
                  <c:v>369</c:v>
                </c:pt>
                <c:pt idx="208">
                  <c:v>369</c:v>
                </c:pt>
                <c:pt idx="209">
                  <c:v>370</c:v>
                </c:pt>
                <c:pt idx="210">
                  <c:v>370</c:v>
                </c:pt>
                <c:pt idx="211">
                  <c:v>370</c:v>
                </c:pt>
                <c:pt idx="212">
                  <c:v>370</c:v>
                </c:pt>
                <c:pt idx="213">
                  <c:v>371</c:v>
                </c:pt>
                <c:pt idx="214">
                  <c:v>372</c:v>
                </c:pt>
                <c:pt idx="215">
                  <c:v>371</c:v>
                </c:pt>
                <c:pt idx="216">
                  <c:v>372</c:v>
                </c:pt>
                <c:pt idx="217">
                  <c:v>372</c:v>
                </c:pt>
                <c:pt idx="218">
                  <c:v>372</c:v>
                </c:pt>
                <c:pt idx="219">
                  <c:v>373</c:v>
                </c:pt>
                <c:pt idx="220">
                  <c:v>373</c:v>
                </c:pt>
                <c:pt idx="221">
                  <c:v>373</c:v>
                </c:pt>
                <c:pt idx="222">
                  <c:v>374</c:v>
                </c:pt>
                <c:pt idx="223">
                  <c:v>374</c:v>
                </c:pt>
                <c:pt idx="224">
                  <c:v>374</c:v>
                </c:pt>
                <c:pt idx="225">
                  <c:v>374</c:v>
                </c:pt>
                <c:pt idx="226">
                  <c:v>374</c:v>
                </c:pt>
                <c:pt idx="227">
                  <c:v>374</c:v>
                </c:pt>
                <c:pt idx="228">
                  <c:v>375</c:v>
                </c:pt>
                <c:pt idx="229">
                  <c:v>375</c:v>
                </c:pt>
                <c:pt idx="230">
                  <c:v>376</c:v>
                </c:pt>
                <c:pt idx="231">
                  <c:v>375</c:v>
                </c:pt>
                <c:pt idx="232">
                  <c:v>376</c:v>
                </c:pt>
                <c:pt idx="233">
                  <c:v>376</c:v>
                </c:pt>
                <c:pt idx="234">
                  <c:v>376</c:v>
                </c:pt>
                <c:pt idx="235">
                  <c:v>376</c:v>
                </c:pt>
                <c:pt idx="236">
                  <c:v>377</c:v>
                </c:pt>
                <c:pt idx="237">
                  <c:v>377</c:v>
                </c:pt>
                <c:pt idx="238">
                  <c:v>377</c:v>
                </c:pt>
                <c:pt idx="239">
                  <c:v>377</c:v>
                </c:pt>
                <c:pt idx="240">
                  <c:v>377</c:v>
                </c:pt>
                <c:pt idx="241">
                  <c:v>378</c:v>
                </c:pt>
                <c:pt idx="242">
                  <c:v>378</c:v>
                </c:pt>
                <c:pt idx="243">
                  <c:v>379</c:v>
                </c:pt>
                <c:pt idx="244">
                  <c:v>379</c:v>
                </c:pt>
                <c:pt idx="245">
                  <c:v>379</c:v>
                </c:pt>
                <c:pt idx="246">
                  <c:v>379</c:v>
                </c:pt>
                <c:pt idx="247">
                  <c:v>380</c:v>
                </c:pt>
                <c:pt idx="248">
                  <c:v>380</c:v>
                </c:pt>
                <c:pt idx="249">
                  <c:v>381</c:v>
                </c:pt>
                <c:pt idx="250">
                  <c:v>381</c:v>
                </c:pt>
                <c:pt idx="251">
                  <c:v>383</c:v>
                </c:pt>
                <c:pt idx="252">
                  <c:v>385</c:v>
                </c:pt>
                <c:pt idx="253">
                  <c:v>386</c:v>
                </c:pt>
                <c:pt idx="254">
                  <c:v>386</c:v>
                </c:pt>
                <c:pt idx="255">
                  <c:v>387</c:v>
                </c:pt>
                <c:pt idx="256">
                  <c:v>386</c:v>
                </c:pt>
                <c:pt idx="257">
                  <c:v>387</c:v>
                </c:pt>
                <c:pt idx="258">
                  <c:v>387</c:v>
                </c:pt>
                <c:pt idx="259">
                  <c:v>387</c:v>
                </c:pt>
                <c:pt idx="260">
                  <c:v>387</c:v>
                </c:pt>
                <c:pt idx="261">
                  <c:v>388</c:v>
                </c:pt>
                <c:pt idx="262">
                  <c:v>388</c:v>
                </c:pt>
                <c:pt idx="263">
                  <c:v>388</c:v>
                </c:pt>
                <c:pt idx="264">
                  <c:v>388</c:v>
                </c:pt>
                <c:pt idx="265">
                  <c:v>389</c:v>
                </c:pt>
                <c:pt idx="266">
                  <c:v>389</c:v>
                </c:pt>
                <c:pt idx="267">
                  <c:v>389</c:v>
                </c:pt>
                <c:pt idx="268">
                  <c:v>390</c:v>
                </c:pt>
                <c:pt idx="269">
                  <c:v>390</c:v>
                </c:pt>
                <c:pt idx="270">
                  <c:v>390</c:v>
                </c:pt>
                <c:pt idx="271">
                  <c:v>390</c:v>
                </c:pt>
                <c:pt idx="272">
                  <c:v>391</c:v>
                </c:pt>
                <c:pt idx="273">
                  <c:v>391</c:v>
                </c:pt>
                <c:pt idx="274">
                  <c:v>391</c:v>
                </c:pt>
                <c:pt idx="275">
                  <c:v>391</c:v>
                </c:pt>
                <c:pt idx="276">
                  <c:v>392</c:v>
                </c:pt>
                <c:pt idx="277">
                  <c:v>392</c:v>
                </c:pt>
                <c:pt idx="278">
                  <c:v>392</c:v>
                </c:pt>
                <c:pt idx="279">
                  <c:v>393</c:v>
                </c:pt>
                <c:pt idx="280">
                  <c:v>393</c:v>
                </c:pt>
                <c:pt idx="281">
                  <c:v>393</c:v>
                </c:pt>
                <c:pt idx="282">
                  <c:v>394</c:v>
                </c:pt>
                <c:pt idx="283">
                  <c:v>394</c:v>
                </c:pt>
                <c:pt idx="284">
                  <c:v>394</c:v>
                </c:pt>
                <c:pt idx="285">
                  <c:v>395</c:v>
                </c:pt>
                <c:pt idx="286">
                  <c:v>395</c:v>
                </c:pt>
                <c:pt idx="287">
                  <c:v>396</c:v>
                </c:pt>
                <c:pt idx="288">
                  <c:v>396</c:v>
                </c:pt>
                <c:pt idx="289">
                  <c:v>395</c:v>
                </c:pt>
                <c:pt idx="290">
                  <c:v>395</c:v>
                </c:pt>
                <c:pt idx="291">
                  <c:v>395</c:v>
                </c:pt>
                <c:pt idx="292">
                  <c:v>395</c:v>
                </c:pt>
                <c:pt idx="293">
                  <c:v>395</c:v>
                </c:pt>
                <c:pt idx="294">
                  <c:v>396</c:v>
                </c:pt>
                <c:pt idx="295">
                  <c:v>396</c:v>
                </c:pt>
                <c:pt idx="296">
                  <c:v>397</c:v>
                </c:pt>
                <c:pt idx="297">
                  <c:v>397</c:v>
                </c:pt>
                <c:pt idx="298">
                  <c:v>397</c:v>
                </c:pt>
                <c:pt idx="299">
                  <c:v>397</c:v>
                </c:pt>
                <c:pt idx="300">
                  <c:v>398</c:v>
                </c:pt>
                <c:pt idx="301">
                  <c:v>398</c:v>
                </c:pt>
                <c:pt idx="302">
                  <c:v>398</c:v>
                </c:pt>
                <c:pt idx="303">
                  <c:v>398</c:v>
                </c:pt>
                <c:pt idx="304">
                  <c:v>398</c:v>
                </c:pt>
                <c:pt idx="305">
                  <c:v>399</c:v>
                </c:pt>
                <c:pt idx="306">
                  <c:v>399</c:v>
                </c:pt>
                <c:pt idx="307">
                  <c:v>399</c:v>
                </c:pt>
                <c:pt idx="308">
                  <c:v>399</c:v>
                </c:pt>
                <c:pt idx="309">
                  <c:v>400</c:v>
                </c:pt>
                <c:pt idx="310">
                  <c:v>400</c:v>
                </c:pt>
                <c:pt idx="311">
                  <c:v>401</c:v>
                </c:pt>
                <c:pt idx="312">
                  <c:v>401</c:v>
                </c:pt>
                <c:pt idx="313">
                  <c:v>401</c:v>
                </c:pt>
                <c:pt idx="314">
                  <c:v>402</c:v>
                </c:pt>
                <c:pt idx="315">
                  <c:v>402</c:v>
                </c:pt>
                <c:pt idx="316">
                  <c:v>402</c:v>
                </c:pt>
                <c:pt idx="317">
                  <c:v>402</c:v>
                </c:pt>
                <c:pt idx="318">
                  <c:v>402</c:v>
                </c:pt>
                <c:pt idx="319">
                  <c:v>403</c:v>
                </c:pt>
                <c:pt idx="320">
                  <c:v>403</c:v>
                </c:pt>
                <c:pt idx="321">
                  <c:v>403</c:v>
                </c:pt>
                <c:pt idx="322">
                  <c:v>404</c:v>
                </c:pt>
                <c:pt idx="323">
                  <c:v>404</c:v>
                </c:pt>
                <c:pt idx="324">
                  <c:v>404</c:v>
                </c:pt>
                <c:pt idx="325">
                  <c:v>404</c:v>
                </c:pt>
                <c:pt idx="326">
                  <c:v>405</c:v>
                </c:pt>
                <c:pt idx="327">
                  <c:v>405</c:v>
                </c:pt>
                <c:pt idx="328">
                  <c:v>405</c:v>
                </c:pt>
                <c:pt idx="329">
                  <c:v>406</c:v>
                </c:pt>
                <c:pt idx="330">
                  <c:v>406</c:v>
                </c:pt>
                <c:pt idx="331">
                  <c:v>406</c:v>
                </c:pt>
                <c:pt idx="332">
                  <c:v>407</c:v>
                </c:pt>
                <c:pt idx="333">
                  <c:v>407</c:v>
                </c:pt>
                <c:pt idx="334">
                  <c:v>407</c:v>
                </c:pt>
                <c:pt idx="335">
                  <c:v>407</c:v>
                </c:pt>
                <c:pt idx="336">
                  <c:v>408</c:v>
                </c:pt>
                <c:pt idx="337">
                  <c:v>408</c:v>
                </c:pt>
                <c:pt idx="338">
                  <c:v>408</c:v>
                </c:pt>
                <c:pt idx="339">
                  <c:v>408</c:v>
                </c:pt>
                <c:pt idx="340">
                  <c:v>409</c:v>
                </c:pt>
                <c:pt idx="341">
                  <c:v>409</c:v>
                </c:pt>
                <c:pt idx="342">
                  <c:v>409</c:v>
                </c:pt>
                <c:pt idx="343">
                  <c:v>410</c:v>
                </c:pt>
                <c:pt idx="344">
                  <c:v>410</c:v>
                </c:pt>
                <c:pt idx="345">
                  <c:v>411</c:v>
                </c:pt>
                <c:pt idx="346">
                  <c:v>411</c:v>
                </c:pt>
                <c:pt idx="347">
                  <c:v>411</c:v>
                </c:pt>
                <c:pt idx="348">
                  <c:v>412</c:v>
                </c:pt>
                <c:pt idx="349">
                  <c:v>412</c:v>
                </c:pt>
                <c:pt idx="350">
                  <c:v>412</c:v>
                </c:pt>
                <c:pt idx="351">
                  <c:v>412</c:v>
                </c:pt>
                <c:pt idx="352">
                  <c:v>412</c:v>
                </c:pt>
                <c:pt idx="353">
                  <c:v>412</c:v>
                </c:pt>
                <c:pt idx="354">
                  <c:v>411</c:v>
                </c:pt>
                <c:pt idx="355">
                  <c:v>411</c:v>
                </c:pt>
                <c:pt idx="356">
                  <c:v>411</c:v>
                </c:pt>
                <c:pt idx="357">
                  <c:v>411</c:v>
                </c:pt>
                <c:pt idx="358">
                  <c:v>410</c:v>
                </c:pt>
                <c:pt idx="359">
                  <c:v>410</c:v>
                </c:pt>
                <c:pt idx="360">
                  <c:v>410</c:v>
                </c:pt>
                <c:pt idx="361">
                  <c:v>409</c:v>
                </c:pt>
                <c:pt idx="362">
                  <c:v>409</c:v>
                </c:pt>
                <c:pt idx="363">
                  <c:v>409</c:v>
                </c:pt>
                <c:pt idx="364">
                  <c:v>409</c:v>
                </c:pt>
                <c:pt idx="365">
                  <c:v>409</c:v>
                </c:pt>
                <c:pt idx="366">
                  <c:v>409</c:v>
                </c:pt>
                <c:pt idx="367">
                  <c:v>409</c:v>
                </c:pt>
                <c:pt idx="368">
                  <c:v>408</c:v>
                </c:pt>
                <c:pt idx="369">
                  <c:v>408</c:v>
                </c:pt>
                <c:pt idx="370">
                  <c:v>408</c:v>
                </c:pt>
                <c:pt idx="371">
                  <c:v>408</c:v>
                </c:pt>
                <c:pt idx="372">
                  <c:v>408</c:v>
                </c:pt>
                <c:pt idx="373">
                  <c:v>407</c:v>
                </c:pt>
                <c:pt idx="374">
                  <c:v>407</c:v>
                </c:pt>
                <c:pt idx="375">
                  <c:v>407</c:v>
                </c:pt>
                <c:pt idx="376">
                  <c:v>407</c:v>
                </c:pt>
                <c:pt idx="377">
                  <c:v>407</c:v>
                </c:pt>
                <c:pt idx="378">
                  <c:v>406</c:v>
                </c:pt>
                <c:pt idx="379">
                  <c:v>406</c:v>
                </c:pt>
                <c:pt idx="380">
                  <c:v>406</c:v>
                </c:pt>
                <c:pt idx="381">
                  <c:v>406</c:v>
                </c:pt>
                <c:pt idx="382">
                  <c:v>406</c:v>
                </c:pt>
                <c:pt idx="383">
                  <c:v>406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Sheet1!$C$1</c:f>
              <c:strCache>
                <c:ptCount val="1"/>
                <c:pt idx="0">
                  <c:v>ex4_20_heatTemp2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Sheet1!$C$2:$C$385</c:f>
              <c:numCache>
                <c:formatCode>General</c:formatCode>
                <c:ptCount val="384"/>
                <c:pt idx="0">
                  <c:v>296</c:v>
                </c:pt>
                <c:pt idx="1">
                  <c:v>296</c:v>
                </c:pt>
                <c:pt idx="2">
                  <c:v>297</c:v>
                </c:pt>
                <c:pt idx="3">
                  <c:v>298</c:v>
                </c:pt>
                <c:pt idx="4">
                  <c:v>298</c:v>
                </c:pt>
                <c:pt idx="5">
                  <c:v>299</c:v>
                </c:pt>
                <c:pt idx="6">
                  <c:v>299</c:v>
                </c:pt>
                <c:pt idx="7">
                  <c:v>299</c:v>
                </c:pt>
                <c:pt idx="8">
                  <c:v>300</c:v>
                </c:pt>
                <c:pt idx="9">
                  <c:v>301</c:v>
                </c:pt>
                <c:pt idx="10">
                  <c:v>301</c:v>
                </c:pt>
                <c:pt idx="11">
                  <c:v>303</c:v>
                </c:pt>
                <c:pt idx="12">
                  <c:v>309</c:v>
                </c:pt>
                <c:pt idx="13">
                  <c:v>311</c:v>
                </c:pt>
                <c:pt idx="14">
                  <c:v>311</c:v>
                </c:pt>
                <c:pt idx="15">
                  <c:v>311</c:v>
                </c:pt>
                <c:pt idx="16">
                  <c:v>312</c:v>
                </c:pt>
                <c:pt idx="17">
                  <c:v>312</c:v>
                </c:pt>
                <c:pt idx="18">
                  <c:v>313</c:v>
                </c:pt>
                <c:pt idx="19">
                  <c:v>313</c:v>
                </c:pt>
                <c:pt idx="20">
                  <c:v>313</c:v>
                </c:pt>
                <c:pt idx="21">
                  <c:v>314</c:v>
                </c:pt>
                <c:pt idx="22">
                  <c:v>314</c:v>
                </c:pt>
                <c:pt idx="23">
                  <c:v>314</c:v>
                </c:pt>
                <c:pt idx="24">
                  <c:v>315</c:v>
                </c:pt>
                <c:pt idx="25">
                  <c:v>315</c:v>
                </c:pt>
                <c:pt idx="26">
                  <c:v>315</c:v>
                </c:pt>
                <c:pt idx="27">
                  <c:v>316</c:v>
                </c:pt>
                <c:pt idx="28">
                  <c:v>316</c:v>
                </c:pt>
                <c:pt idx="29">
                  <c:v>316</c:v>
                </c:pt>
                <c:pt idx="30">
                  <c:v>317</c:v>
                </c:pt>
                <c:pt idx="31">
                  <c:v>317</c:v>
                </c:pt>
                <c:pt idx="32">
                  <c:v>318</c:v>
                </c:pt>
                <c:pt idx="33">
                  <c:v>318</c:v>
                </c:pt>
                <c:pt idx="34">
                  <c:v>318</c:v>
                </c:pt>
                <c:pt idx="35">
                  <c:v>318</c:v>
                </c:pt>
                <c:pt idx="36">
                  <c:v>319</c:v>
                </c:pt>
                <c:pt idx="37">
                  <c:v>318</c:v>
                </c:pt>
                <c:pt idx="38">
                  <c:v>319</c:v>
                </c:pt>
                <c:pt idx="39">
                  <c:v>319</c:v>
                </c:pt>
                <c:pt idx="40">
                  <c:v>319</c:v>
                </c:pt>
                <c:pt idx="41">
                  <c:v>320</c:v>
                </c:pt>
                <c:pt idx="42">
                  <c:v>320</c:v>
                </c:pt>
                <c:pt idx="43">
                  <c:v>320</c:v>
                </c:pt>
                <c:pt idx="44">
                  <c:v>321</c:v>
                </c:pt>
                <c:pt idx="45">
                  <c:v>320</c:v>
                </c:pt>
                <c:pt idx="46">
                  <c:v>321</c:v>
                </c:pt>
                <c:pt idx="47">
                  <c:v>321</c:v>
                </c:pt>
                <c:pt idx="48">
                  <c:v>321</c:v>
                </c:pt>
                <c:pt idx="49">
                  <c:v>321</c:v>
                </c:pt>
                <c:pt idx="50">
                  <c:v>322</c:v>
                </c:pt>
                <c:pt idx="51">
                  <c:v>322</c:v>
                </c:pt>
                <c:pt idx="52">
                  <c:v>322</c:v>
                </c:pt>
                <c:pt idx="53">
                  <c:v>323</c:v>
                </c:pt>
                <c:pt idx="54">
                  <c:v>323</c:v>
                </c:pt>
                <c:pt idx="55">
                  <c:v>323</c:v>
                </c:pt>
                <c:pt idx="56">
                  <c:v>323</c:v>
                </c:pt>
                <c:pt idx="57">
                  <c:v>323</c:v>
                </c:pt>
                <c:pt idx="58">
                  <c:v>323</c:v>
                </c:pt>
                <c:pt idx="59">
                  <c:v>324</c:v>
                </c:pt>
                <c:pt idx="60">
                  <c:v>324</c:v>
                </c:pt>
                <c:pt idx="61">
                  <c:v>324</c:v>
                </c:pt>
                <c:pt idx="62">
                  <c:v>324</c:v>
                </c:pt>
                <c:pt idx="63">
                  <c:v>325</c:v>
                </c:pt>
                <c:pt idx="64">
                  <c:v>325</c:v>
                </c:pt>
                <c:pt idx="65">
                  <c:v>325</c:v>
                </c:pt>
                <c:pt idx="66">
                  <c:v>326</c:v>
                </c:pt>
                <c:pt idx="67">
                  <c:v>326</c:v>
                </c:pt>
                <c:pt idx="68">
                  <c:v>327</c:v>
                </c:pt>
                <c:pt idx="69">
                  <c:v>327</c:v>
                </c:pt>
                <c:pt idx="70">
                  <c:v>327</c:v>
                </c:pt>
                <c:pt idx="71">
                  <c:v>327</c:v>
                </c:pt>
                <c:pt idx="72">
                  <c:v>328</c:v>
                </c:pt>
                <c:pt idx="73">
                  <c:v>328</c:v>
                </c:pt>
                <c:pt idx="74">
                  <c:v>328</c:v>
                </c:pt>
                <c:pt idx="75">
                  <c:v>329</c:v>
                </c:pt>
                <c:pt idx="76">
                  <c:v>329</c:v>
                </c:pt>
                <c:pt idx="77">
                  <c:v>329</c:v>
                </c:pt>
                <c:pt idx="78">
                  <c:v>330</c:v>
                </c:pt>
                <c:pt idx="79">
                  <c:v>329</c:v>
                </c:pt>
                <c:pt idx="80">
                  <c:v>330</c:v>
                </c:pt>
                <c:pt idx="81">
                  <c:v>330</c:v>
                </c:pt>
                <c:pt idx="82">
                  <c:v>330</c:v>
                </c:pt>
                <c:pt idx="83">
                  <c:v>331</c:v>
                </c:pt>
                <c:pt idx="84">
                  <c:v>331</c:v>
                </c:pt>
                <c:pt idx="85">
                  <c:v>331</c:v>
                </c:pt>
                <c:pt idx="86">
                  <c:v>332</c:v>
                </c:pt>
                <c:pt idx="87">
                  <c:v>332</c:v>
                </c:pt>
                <c:pt idx="88">
                  <c:v>332</c:v>
                </c:pt>
                <c:pt idx="89">
                  <c:v>332</c:v>
                </c:pt>
                <c:pt idx="90">
                  <c:v>332</c:v>
                </c:pt>
                <c:pt idx="91">
                  <c:v>333</c:v>
                </c:pt>
                <c:pt idx="92">
                  <c:v>333</c:v>
                </c:pt>
                <c:pt idx="93">
                  <c:v>334</c:v>
                </c:pt>
                <c:pt idx="94">
                  <c:v>334</c:v>
                </c:pt>
                <c:pt idx="95">
                  <c:v>334</c:v>
                </c:pt>
                <c:pt idx="96">
                  <c:v>334</c:v>
                </c:pt>
                <c:pt idx="97">
                  <c:v>334</c:v>
                </c:pt>
                <c:pt idx="98">
                  <c:v>335</c:v>
                </c:pt>
                <c:pt idx="99">
                  <c:v>335</c:v>
                </c:pt>
                <c:pt idx="100">
                  <c:v>335</c:v>
                </c:pt>
                <c:pt idx="101">
                  <c:v>336</c:v>
                </c:pt>
                <c:pt idx="102">
                  <c:v>336</c:v>
                </c:pt>
                <c:pt idx="103">
                  <c:v>337</c:v>
                </c:pt>
                <c:pt idx="104">
                  <c:v>337</c:v>
                </c:pt>
                <c:pt idx="105">
                  <c:v>337</c:v>
                </c:pt>
                <c:pt idx="106">
                  <c:v>337</c:v>
                </c:pt>
                <c:pt idx="107">
                  <c:v>337</c:v>
                </c:pt>
                <c:pt idx="108">
                  <c:v>338</c:v>
                </c:pt>
                <c:pt idx="109">
                  <c:v>338</c:v>
                </c:pt>
                <c:pt idx="110">
                  <c:v>338</c:v>
                </c:pt>
                <c:pt idx="111">
                  <c:v>339</c:v>
                </c:pt>
                <c:pt idx="112">
                  <c:v>339</c:v>
                </c:pt>
                <c:pt idx="113">
                  <c:v>339</c:v>
                </c:pt>
                <c:pt idx="114">
                  <c:v>340</c:v>
                </c:pt>
                <c:pt idx="115">
                  <c:v>341</c:v>
                </c:pt>
                <c:pt idx="116">
                  <c:v>341</c:v>
                </c:pt>
                <c:pt idx="117">
                  <c:v>342</c:v>
                </c:pt>
                <c:pt idx="118">
                  <c:v>342</c:v>
                </c:pt>
                <c:pt idx="119">
                  <c:v>342</c:v>
                </c:pt>
                <c:pt idx="120">
                  <c:v>343</c:v>
                </c:pt>
                <c:pt idx="121">
                  <c:v>343</c:v>
                </c:pt>
                <c:pt idx="122">
                  <c:v>343</c:v>
                </c:pt>
                <c:pt idx="123">
                  <c:v>344</c:v>
                </c:pt>
                <c:pt idx="124">
                  <c:v>344</c:v>
                </c:pt>
                <c:pt idx="125">
                  <c:v>345</c:v>
                </c:pt>
                <c:pt idx="126">
                  <c:v>345</c:v>
                </c:pt>
                <c:pt idx="127">
                  <c:v>346</c:v>
                </c:pt>
                <c:pt idx="128">
                  <c:v>345</c:v>
                </c:pt>
                <c:pt idx="129">
                  <c:v>346</c:v>
                </c:pt>
                <c:pt idx="130">
                  <c:v>347</c:v>
                </c:pt>
                <c:pt idx="131">
                  <c:v>347</c:v>
                </c:pt>
                <c:pt idx="132">
                  <c:v>347</c:v>
                </c:pt>
                <c:pt idx="133">
                  <c:v>348</c:v>
                </c:pt>
                <c:pt idx="134">
                  <c:v>348</c:v>
                </c:pt>
                <c:pt idx="135">
                  <c:v>348</c:v>
                </c:pt>
                <c:pt idx="136">
                  <c:v>348</c:v>
                </c:pt>
                <c:pt idx="137">
                  <c:v>349</c:v>
                </c:pt>
                <c:pt idx="138">
                  <c:v>349</c:v>
                </c:pt>
                <c:pt idx="139">
                  <c:v>349</c:v>
                </c:pt>
                <c:pt idx="140">
                  <c:v>350</c:v>
                </c:pt>
                <c:pt idx="141">
                  <c:v>350</c:v>
                </c:pt>
                <c:pt idx="142">
                  <c:v>350</c:v>
                </c:pt>
                <c:pt idx="143">
                  <c:v>350</c:v>
                </c:pt>
                <c:pt idx="144">
                  <c:v>351</c:v>
                </c:pt>
                <c:pt idx="145">
                  <c:v>351</c:v>
                </c:pt>
                <c:pt idx="146">
                  <c:v>352</c:v>
                </c:pt>
                <c:pt idx="147">
                  <c:v>352</c:v>
                </c:pt>
                <c:pt idx="148">
                  <c:v>352</c:v>
                </c:pt>
                <c:pt idx="149">
                  <c:v>352</c:v>
                </c:pt>
                <c:pt idx="150">
                  <c:v>353</c:v>
                </c:pt>
                <c:pt idx="151">
                  <c:v>354</c:v>
                </c:pt>
                <c:pt idx="152">
                  <c:v>354</c:v>
                </c:pt>
                <c:pt idx="153">
                  <c:v>354</c:v>
                </c:pt>
                <c:pt idx="154">
                  <c:v>355</c:v>
                </c:pt>
                <c:pt idx="155">
                  <c:v>355</c:v>
                </c:pt>
                <c:pt idx="156">
                  <c:v>355</c:v>
                </c:pt>
                <c:pt idx="157">
                  <c:v>355</c:v>
                </c:pt>
                <c:pt idx="158">
                  <c:v>356</c:v>
                </c:pt>
                <c:pt idx="159">
                  <c:v>356</c:v>
                </c:pt>
                <c:pt idx="160">
                  <c:v>357</c:v>
                </c:pt>
                <c:pt idx="161">
                  <c:v>357</c:v>
                </c:pt>
                <c:pt idx="162">
                  <c:v>358</c:v>
                </c:pt>
                <c:pt idx="163">
                  <c:v>358</c:v>
                </c:pt>
                <c:pt idx="164">
                  <c:v>358</c:v>
                </c:pt>
                <c:pt idx="165">
                  <c:v>359</c:v>
                </c:pt>
                <c:pt idx="166">
                  <c:v>359</c:v>
                </c:pt>
                <c:pt idx="167">
                  <c:v>359</c:v>
                </c:pt>
                <c:pt idx="168">
                  <c:v>359</c:v>
                </c:pt>
                <c:pt idx="169">
                  <c:v>360</c:v>
                </c:pt>
                <c:pt idx="170">
                  <c:v>360</c:v>
                </c:pt>
                <c:pt idx="171">
                  <c:v>360</c:v>
                </c:pt>
                <c:pt idx="172">
                  <c:v>361</c:v>
                </c:pt>
                <c:pt idx="173">
                  <c:v>362</c:v>
                </c:pt>
                <c:pt idx="174">
                  <c:v>362</c:v>
                </c:pt>
                <c:pt idx="175">
                  <c:v>362</c:v>
                </c:pt>
                <c:pt idx="176">
                  <c:v>363</c:v>
                </c:pt>
                <c:pt idx="177">
                  <c:v>363</c:v>
                </c:pt>
                <c:pt idx="178">
                  <c:v>363</c:v>
                </c:pt>
                <c:pt idx="179">
                  <c:v>363</c:v>
                </c:pt>
                <c:pt idx="180">
                  <c:v>363</c:v>
                </c:pt>
                <c:pt idx="181">
                  <c:v>364</c:v>
                </c:pt>
                <c:pt idx="182">
                  <c:v>364</c:v>
                </c:pt>
                <c:pt idx="183">
                  <c:v>365</c:v>
                </c:pt>
                <c:pt idx="184">
                  <c:v>365</c:v>
                </c:pt>
                <c:pt idx="185">
                  <c:v>365</c:v>
                </c:pt>
                <c:pt idx="186">
                  <c:v>365</c:v>
                </c:pt>
                <c:pt idx="187">
                  <c:v>366</c:v>
                </c:pt>
                <c:pt idx="188">
                  <c:v>366</c:v>
                </c:pt>
                <c:pt idx="189">
                  <c:v>366</c:v>
                </c:pt>
                <c:pt idx="190">
                  <c:v>367</c:v>
                </c:pt>
                <c:pt idx="191">
                  <c:v>367</c:v>
                </c:pt>
                <c:pt idx="192">
                  <c:v>367</c:v>
                </c:pt>
                <c:pt idx="193">
                  <c:v>368</c:v>
                </c:pt>
                <c:pt idx="194">
                  <c:v>368</c:v>
                </c:pt>
                <c:pt idx="195">
                  <c:v>369</c:v>
                </c:pt>
                <c:pt idx="196">
                  <c:v>369</c:v>
                </c:pt>
                <c:pt idx="197">
                  <c:v>370</c:v>
                </c:pt>
                <c:pt idx="198">
                  <c:v>370</c:v>
                </c:pt>
                <c:pt idx="199">
                  <c:v>370</c:v>
                </c:pt>
                <c:pt idx="200">
                  <c:v>371</c:v>
                </c:pt>
                <c:pt idx="201">
                  <c:v>371</c:v>
                </c:pt>
                <c:pt idx="202">
                  <c:v>371</c:v>
                </c:pt>
                <c:pt idx="203">
                  <c:v>372</c:v>
                </c:pt>
                <c:pt idx="204">
                  <c:v>372</c:v>
                </c:pt>
                <c:pt idx="205">
                  <c:v>372</c:v>
                </c:pt>
                <c:pt idx="206">
                  <c:v>372</c:v>
                </c:pt>
                <c:pt idx="207">
                  <c:v>372</c:v>
                </c:pt>
                <c:pt idx="208">
                  <c:v>373</c:v>
                </c:pt>
                <c:pt idx="209">
                  <c:v>373</c:v>
                </c:pt>
                <c:pt idx="210">
                  <c:v>373</c:v>
                </c:pt>
                <c:pt idx="211">
                  <c:v>374</c:v>
                </c:pt>
                <c:pt idx="212">
                  <c:v>374</c:v>
                </c:pt>
                <c:pt idx="213">
                  <c:v>373</c:v>
                </c:pt>
                <c:pt idx="214">
                  <c:v>374</c:v>
                </c:pt>
                <c:pt idx="215">
                  <c:v>374</c:v>
                </c:pt>
                <c:pt idx="216">
                  <c:v>375</c:v>
                </c:pt>
                <c:pt idx="217">
                  <c:v>375</c:v>
                </c:pt>
                <c:pt idx="218">
                  <c:v>376</c:v>
                </c:pt>
                <c:pt idx="219">
                  <c:v>376</c:v>
                </c:pt>
                <c:pt idx="220">
                  <c:v>376</c:v>
                </c:pt>
                <c:pt idx="221">
                  <c:v>376</c:v>
                </c:pt>
                <c:pt idx="222">
                  <c:v>376</c:v>
                </c:pt>
                <c:pt idx="223">
                  <c:v>377</c:v>
                </c:pt>
                <c:pt idx="224">
                  <c:v>377</c:v>
                </c:pt>
                <c:pt idx="225">
                  <c:v>377</c:v>
                </c:pt>
                <c:pt idx="226">
                  <c:v>378</c:v>
                </c:pt>
                <c:pt idx="227">
                  <c:v>377</c:v>
                </c:pt>
                <c:pt idx="228">
                  <c:v>378</c:v>
                </c:pt>
                <c:pt idx="229">
                  <c:v>379</c:v>
                </c:pt>
                <c:pt idx="230">
                  <c:v>379</c:v>
                </c:pt>
                <c:pt idx="231">
                  <c:v>379</c:v>
                </c:pt>
                <c:pt idx="232">
                  <c:v>379</c:v>
                </c:pt>
                <c:pt idx="233">
                  <c:v>379</c:v>
                </c:pt>
                <c:pt idx="234">
                  <c:v>380</c:v>
                </c:pt>
                <c:pt idx="235">
                  <c:v>380</c:v>
                </c:pt>
                <c:pt idx="236">
                  <c:v>381</c:v>
                </c:pt>
                <c:pt idx="237">
                  <c:v>381</c:v>
                </c:pt>
                <c:pt idx="238">
                  <c:v>381</c:v>
                </c:pt>
                <c:pt idx="239">
                  <c:v>386</c:v>
                </c:pt>
                <c:pt idx="240">
                  <c:v>386</c:v>
                </c:pt>
                <c:pt idx="241">
                  <c:v>387</c:v>
                </c:pt>
                <c:pt idx="242">
                  <c:v>387</c:v>
                </c:pt>
                <c:pt idx="243">
                  <c:v>388</c:v>
                </c:pt>
                <c:pt idx="244">
                  <c:v>388</c:v>
                </c:pt>
                <c:pt idx="245">
                  <c:v>388</c:v>
                </c:pt>
                <c:pt idx="246">
                  <c:v>389</c:v>
                </c:pt>
                <c:pt idx="247">
                  <c:v>389</c:v>
                </c:pt>
                <c:pt idx="248">
                  <c:v>389</c:v>
                </c:pt>
                <c:pt idx="249">
                  <c:v>389</c:v>
                </c:pt>
                <c:pt idx="250">
                  <c:v>390</c:v>
                </c:pt>
                <c:pt idx="251">
                  <c:v>390</c:v>
                </c:pt>
                <c:pt idx="252">
                  <c:v>390</c:v>
                </c:pt>
                <c:pt idx="253">
                  <c:v>391</c:v>
                </c:pt>
                <c:pt idx="254">
                  <c:v>391</c:v>
                </c:pt>
                <c:pt idx="255">
                  <c:v>391</c:v>
                </c:pt>
                <c:pt idx="256">
                  <c:v>392</c:v>
                </c:pt>
                <c:pt idx="257">
                  <c:v>392</c:v>
                </c:pt>
                <c:pt idx="258">
                  <c:v>393</c:v>
                </c:pt>
                <c:pt idx="259">
                  <c:v>393</c:v>
                </c:pt>
                <c:pt idx="260">
                  <c:v>393</c:v>
                </c:pt>
                <c:pt idx="261">
                  <c:v>393</c:v>
                </c:pt>
                <c:pt idx="262">
                  <c:v>393</c:v>
                </c:pt>
                <c:pt idx="263">
                  <c:v>394</c:v>
                </c:pt>
                <c:pt idx="264">
                  <c:v>394</c:v>
                </c:pt>
                <c:pt idx="265">
                  <c:v>395</c:v>
                </c:pt>
                <c:pt idx="266">
                  <c:v>395</c:v>
                </c:pt>
                <c:pt idx="267">
                  <c:v>395</c:v>
                </c:pt>
                <c:pt idx="268">
                  <c:v>395</c:v>
                </c:pt>
                <c:pt idx="269">
                  <c:v>395</c:v>
                </c:pt>
                <c:pt idx="270">
                  <c:v>395</c:v>
                </c:pt>
                <c:pt idx="271">
                  <c:v>395</c:v>
                </c:pt>
                <c:pt idx="272">
                  <c:v>396</c:v>
                </c:pt>
                <c:pt idx="273">
                  <c:v>396</c:v>
                </c:pt>
                <c:pt idx="274">
                  <c:v>396</c:v>
                </c:pt>
                <c:pt idx="275">
                  <c:v>396</c:v>
                </c:pt>
                <c:pt idx="276">
                  <c:v>397</c:v>
                </c:pt>
                <c:pt idx="277">
                  <c:v>397</c:v>
                </c:pt>
                <c:pt idx="278">
                  <c:v>398</c:v>
                </c:pt>
                <c:pt idx="279">
                  <c:v>398</c:v>
                </c:pt>
                <c:pt idx="280">
                  <c:v>398</c:v>
                </c:pt>
                <c:pt idx="281">
                  <c:v>399</c:v>
                </c:pt>
                <c:pt idx="282">
                  <c:v>399</c:v>
                </c:pt>
                <c:pt idx="283">
                  <c:v>400</c:v>
                </c:pt>
                <c:pt idx="284">
                  <c:v>400</c:v>
                </c:pt>
                <c:pt idx="285">
                  <c:v>400</c:v>
                </c:pt>
                <c:pt idx="286">
                  <c:v>400</c:v>
                </c:pt>
                <c:pt idx="287">
                  <c:v>400</c:v>
                </c:pt>
                <c:pt idx="288">
                  <c:v>400</c:v>
                </c:pt>
                <c:pt idx="289">
                  <c:v>401</c:v>
                </c:pt>
                <c:pt idx="290">
                  <c:v>401</c:v>
                </c:pt>
                <c:pt idx="291">
                  <c:v>402</c:v>
                </c:pt>
                <c:pt idx="292">
                  <c:v>402</c:v>
                </c:pt>
                <c:pt idx="293">
                  <c:v>402</c:v>
                </c:pt>
                <c:pt idx="294">
                  <c:v>403</c:v>
                </c:pt>
                <c:pt idx="295">
                  <c:v>402</c:v>
                </c:pt>
                <c:pt idx="296">
                  <c:v>403</c:v>
                </c:pt>
                <c:pt idx="297">
                  <c:v>403</c:v>
                </c:pt>
                <c:pt idx="298">
                  <c:v>403</c:v>
                </c:pt>
                <c:pt idx="299">
                  <c:v>404</c:v>
                </c:pt>
                <c:pt idx="300">
                  <c:v>404</c:v>
                </c:pt>
                <c:pt idx="301">
                  <c:v>405</c:v>
                </c:pt>
                <c:pt idx="302">
                  <c:v>405</c:v>
                </c:pt>
                <c:pt idx="303">
                  <c:v>405</c:v>
                </c:pt>
                <c:pt idx="304">
                  <c:v>406</c:v>
                </c:pt>
                <c:pt idx="305">
                  <c:v>406</c:v>
                </c:pt>
                <c:pt idx="306">
                  <c:v>406</c:v>
                </c:pt>
                <c:pt idx="307">
                  <c:v>407</c:v>
                </c:pt>
                <c:pt idx="308">
                  <c:v>406</c:v>
                </c:pt>
                <c:pt idx="309">
                  <c:v>407</c:v>
                </c:pt>
                <c:pt idx="310">
                  <c:v>408</c:v>
                </c:pt>
                <c:pt idx="311">
                  <c:v>408</c:v>
                </c:pt>
                <c:pt idx="312">
                  <c:v>409</c:v>
                </c:pt>
                <c:pt idx="313">
                  <c:v>409</c:v>
                </c:pt>
                <c:pt idx="314">
                  <c:v>410</c:v>
                </c:pt>
                <c:pt idx="315">
                  <c:v>411</c:v>
                </c:pt>
                <c:pt idx="316">
                  <c:v>411</c:v>
                </c:pt>
                <c:pt idx="317">
                  <c:v>411</c:v>
                </c:pt>
                <c:pt idx="318">
                  <c:v>412</c:v>
                </c:pt>
                <c:pt idx="319">
                  <c:v>412</c:v>
                </c:pt>
                <c:pt idx="320">
                  <c:v>412</c:v>
                </c:pt>
                <c:pt idx="321">
                  <c:v>413</c:v>
                </c:pt>
                <c:pt idx="322">
                  <c:v>413</c:v>
                </c:pt>
                <c:pt idx="323">
                  <c:v>413</c:v>
                </c:pt>
                <c:pt idx="324">
                  <c:v>414</c:v>
                </c:pt>
                <c:pt idx="325">
                  <c:v>414</c:v>
                </c:pt>
                <c:pt idx="326">
                  <c:v>414</c:v>
                </c:pt>
                <c:pt idx="327">
                  <c:v>414</c:v>
                </c:pt>
                <c:pt idx="328">
                  <c:v>415</c:v>
                </c:pt>
                <c:pt idx="329">
                  <c:v>415</c:v>
                </c:pt>
                <c:pt idx="330">
                  <c:v>415</c:v>
                </c:pt>
                <c:pt idx="331">
                  <c:v>415</c:v>
                </c:pt>
                <c:pt idx="332">
                  <c:v>414</c:v>
                </c:pt>
                <c:pt idx="333">
                  <c:v>414</c:v>
                </c:pt>
                <c:pt idx="334">
                  <c:v>414</c:v>
                </c:pt>
                <c:pt idx="335">
                  <c:v>414</c:v>
                </c:pt>
                <c:pt idx="336">
                  <c:v>414</c:v>
                </c:pt>
                <c:pt idx="337">
                  <c:v>414</c:v>
                </c:pt>
                <c:pt idx="338">
                  <c:v>414</c:v>
                </c:pt>
                <c:pt idx="339">
                  <c:v>413</c:v>
                </c:pt>
                <c:pt idx="340">
                  <c:v>413</c:v>
                </c:pt>
                <c:pt idx="341">
                  <c:v>413</c:v>
                </c:pt>
                <c:pt idx="342">
                  <c:v>413</c:v>
                </c:pt>
                <c:pt idx="343">
                  <c:v>413</c:v>
                </c:pt>
                <c:pt idx="344">
                  <c:v>413</c:v>
                </c:pt>
                <c:pt idx="345">
                  <c:v>413</c:v>
                </c:pt>
                <c:pt idx="346">
                  <c:v>413</c:v>
                </c:pt>
                <c:pt idx="347">
                  <c:v>413</c:v>
                </c:pt>
                <c:pt idx="348">
                  <c:v>413</c:v>
                </c:pt>
                <c:pt idx="349">
                  <c:v>413</c:v>
                </c:pt>
                <c:pt idx="350">
                  <c:v>413</c:v>
                </c:pt>
                <c:pt idx="351">
                  <c:v>413</c:v>
                </c:pt>
                <c:pt idx="352">
                  <c:v>413</c:v>
                </c:pt>
                <c:pt idx="353">
                  <c:v>412</c:v>
                </c:pt>
                <c:pt idx="354">
                  <c:v>412</c:v>
                </c:pt>
                <c:pt idx="355">
                  <c:v>412</c:v>
                </c:pt>
                <c:pt idx="356">
                  <c:v>412</c:v>
                </c:pt>
                <c:pt idx="357">
                  <c:v>412</c:v>
                </c:pt>
                <c:pt idx="358">
                  <c:v>412</c:v>
                </c:pt>
                <c:pt idx="359">
                  <c:v>412</c:v>
                </c:pt>
                <c:pt idx="360">
                  <c:v>412</c:v>
                </c:pt>
                <c:pt idx="361">
                  <c:v>403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Sheet1!$D$1</c:f>
              <c:strCache>
                <c:ptCount val="1"/>
                <c:pt idx="0">
                  <c:v>ex4_25_heatTemp2</c:v>
                </c:pt>
              </c:strCache>
            </c:strRef>
          </c:tx>
          <c:spPr>
            <a:ln w="28575" cap="rnd" cmpd="sng">
              <a:solidFill>
                <a:schemeClr val="accent6"/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Sheet1!$D$2:$D$385</c:f>
              <c:numCache>
                <c:formatCode>General</c:formatCode>
                <c:ptCount val="384"/>
                <c:pt idx="0">
                  <c:v>315</c:v>
                </c:pt>
                <c:pt idx="1">
                  <c:v>315</c:v>
                </c:pt>
                <c:pt idx="2">
                  <c:v>316</c:v>
                </c:pt>
                <c:pt idx="3">
                  <c:v>316</c:v>
                </c:pt>
                <c:pt idx="4">
                  <c:v>317</c:v>
                </c:pt>
                <c:pt idx="5">
                  <c:v>318</c:v>
                </c:pt>
                <c:pt idx="6">
                  <c:v>318</c:v>
                </c:pt>
                <c:pt idx="7">
                  <c:v>318</c:v>
                </c:pt>
                <c:pt idx="8">
                  <c:v>318</c:v>
                </c:pt>
                <c:pt idx="9">
                  <c:v>319</c:v>
                </c:pt>
                <c:pt idx="10">
                  <c:v>319</c:v>
                </c:pt>
                <c:pt idx="11">
                  <c:v>319</c:v>
                </c:pt>
                <c:pt idx="12">
                  <c:v>320</c:v>
                </c:pt>
                <c:pt idx="13">
                  <c:v>320</c:v>
                </c:pt>
                <c:pt idx="14">
                  <c:v>320</c:v>
                </c:pt>
                <c:pt idx="15">
                  <c:v>320</c:v>
                </c:pt>
                <c:pt idx="16">
                  <c:v>320</c:v>
                </c:pt>
                <c:pt idx="17">
                  <c:v>321</c:v>
                </c:pt>
                <c:pt idx="18">
                  <c:v>320</c:v>
                </c:pt>
                <c:pt idx="19">
                  <c:v>321</c:v>
                </c:pt>
                <c:pt idx="20">
                  <c:v>321</c:v>
                </c:pt>
                <c:pt idx="21">
                  <c:v>322</c:v>
                </c:pt>
                <c:pt idx="22">
                  <c:v>322</c:v>
                </c:pt>
                <c:pt idx="23">
                  <c:v>322</c:v>
                </c:pt>
                <c:pt idx="24">
                  <c:v>323</c:v>
                </c:pt>
                <c:pt idx="25">
                  <c:v>323</c:v>
                </c:pt>
                <c:pt idx="26">
                  <c:v>323</c:v>
                </c:pt>
                <c:pt idx="27">
                  <c:v>323</c:v>
                </c:pt>
                <c:pt idx="28">
                  <c:v>323</c:v>
                </c:pt>
                <c:pt idx="29">
                  <c:v>324</c:v>
                </c:pt>
                <c:pt idx="30">
                  <c:v>324</c:v>
                </c:pt>
                <c:pt idx="31">
                  <c:v>324</c:v>
                </c:pt>
                <c:pt idx="32">
                  <c:v>324</c:v>
                </c:pt>
                <c:pt idx="33">
                  <c:v>324</c:v>
                </c:pt>
                <c:pt idx="34">
                  <c:v>325</c:v>
                </c:pt>
                <c:pt idx="35">
                  <c:v>325</c:v>
                </c:pt>
                <c:pt idx="36">
                  <c:v>325</c:v>
                </c:pt>
                <c:pt idx="37">
                  <c:v>326</c:v>
                </c:pt>
                <c:pt idx="38">
                  <c:v>326</c:v>
                </c:pt>
                <c:pt idx="39">
                  <c:v>327</c:v>
                </c:pt>
                <c:pt idx="40">
                  <c:v>327</c:v>
                </c:pt>
                <c:pt idx="41">
                  <c:v>327</c:v>
                </c:pt>
                <c:pt idx="42">
                  <c:v>328</c:v>
                </c:pt>
                <c:pt idx="43">
                  <c:v>328</c:v>
                </c:pt>
                <c:pt idx="44">
                  <c:v>328</c:v>
                </c:pt>
                <c:pt idx="45">
                  <c:v>328</c:v>
                </c:pt>
                <c:pt idx="46">
                  <c:v>328</c:v>
                </c:pt>
                <c:pt idx="47">
                  <c:v>329</c:v>
                </c:pt>
                <c:pt idx="48">
                  <c:v>329</c:v>
                </c:pt>
                <c:pt idx="49">
                  <c:v>330</c:v>
                </c:pt>
                <c:pt idx="50">
                  <c:v>330</c:v>
                </c:pt>
                <c:pt idx="51">
                  <c:v>330</c:v>
                </c:pt>
                <c:pt idx="52">
                  <c:v>330</c:v>
                </c:pt>
                <c:pt idx="53">
                  <c:v>331</c:v>
                </c:pt>
                <c:pt idx="54">
                  <c:v>331</c:v>
                </c:pt>
                <c:pt idx="55">
                  <c:v>331</c:v>
                </c:pt>
                <c:pt idx="56">
                  <c:v>331</c:v>
                </c:pt>
                <c:pt idx="57">
                  <c:v>332</c:v>
                </c:pt>
                <c:pt idx="58">
                  <c:v>332</c:v>
                </c:pt>
                <c:pt idx="59">
                  <c:v>332</c:v>
                </c:pt>
                <c:pt idx="60">
                  <c:v>333</c:v>
                </c:pt>
                <c:pt idx="61">
                  <c:v>333</c:v>
                </c:pt>
                <c:pt idx="62">
                  <c:v>333</c:v>
                </c:pt>
                <c:pt idx="63">
                  <c:v>333</c:v>
                </c:pt>
                <c:pt idx="64">
                  <c:v>334</c:v>
                </c:pt>
                <c:pt idx="65">
                  <c:v>334</c:v>
                </c:pt>
                <c:pt idx="66">
                  <c:v>334</c:v>
                </c:pt>
                <c:pt idx="67">
                  <c:v>335</c:v>
                </c:pt>
                <c:pt idx="68">
                  <c:v>335</c:v>
                </c:pt>
                <c:pt idx="69">
                  <c:v>335</c:v>
                </c:pt>
                <c:pt idx="70">
                  <c:v>335</c:v>
                </c:pt>
                <c:pt idx="71">
                  <c:v>336</c:v>
                </c:pt>
                <c:pt idx="72">
                  <c:v>336</c:v>
                </c:pt>
                <c:pt idx="73">
                  <c:v>337</c:v>
                </c:pt>
                <c:pt idx="74">
                  <c:v>337</c:v>
                </c:pt>
                <c:pt idx="75">
                  <c:v>337</c:v>
                </c:pt>
                <c:pt idx="76">
                  <c:v>337</c:v>
                </c:pt>
                <c:pt idx="77">
                  <c:v>337</c:v>
                </c:pt>
                <c:pt idx="78">
                  <c:v>338</c:v>
                </c:pt>
                <c:pt idx="79">
                  <c:v>337</c:v>
                </c:pt>
                <c:pt idx="80">
                  <c:v>338</c:v>
                </c:pt>
                <c:pt idx="81">
                  <c:v>339</c:v>
                </c:pt>
                <c:pt idx="82">
                  <c:v>339</c:v>
                </c:pt>
                <c:pt idx="83">
                  <c:v>339</c:v>
                </c:pt>
                <c:pt idx="84">
                  <c:v>340</c:v>
                </c:pt>
                <c:pt idx="85">
                  <c:v>340</c:v>
                </c:pt>
                <c:pt idx="86">
                  <c:v>340</c:v>
                </c:pt>
                <c:pt idx="87">
                  <c:v>341</c:v>
                </c:pt>
                <c:pt idx="88">
                  <c:v>341</c:v>
                </c:pt>
                <c:pt idx="89">
                  <c:v>341</c:v>
                </c:pt>
                <c:pt idx="90">
                  <c:v>341</c:v>
                </c:pt>
                <c:pt idx="91">
                  <c:v>342</c:v>
                </c:pt>
                <c:pt idx="92">
                  <c:v>342</c:v>
                </c:pt>
                <c:pt idx="93">
                  <c:v>342</c:v>
                </c:pt>
                <c:pt idx="94">
                  <c:v>343</c:v>
                </c:pt>
                <c:pt idx="95">
                  <c:v>344</c:v>
                </c:pt>
                <c:pt idx="96">
                  <c:v>344</c:v>
                </c:pt>
                <c:pt idx="97">
                  <c:v>344</c:v>
                </c:pt>
                <c:pt idx="98">
                  <c:v>344</c:v>
                </c:pt>
                <c:pt idx="99">
                  <c:v>345</c:v>
                </c:pt>
                <c:pt idx="100">
                  <c:v>345</c:v>
                </c:pt>
                <c:pt idx="101">
                  <c:v>345</c:v>
                </c:pt>
                <c:pt idx="102">
                  <c:v>346</c:v>
                </c:pt>
                <c:pt idx="103">
                  <c:v>346</c:v>
                </c:pt>
                <c:pt idx="104">
                  <c:v>346</c:v>
                </c:pt>
                <c:pt idx="105">
                  <c:v>347</c:v>
                </c:pt>
                <c:pt idx="106">
                  <c:v>347</c:v>
                </c:pt>
                <c:pt idx="107">
                  <c:v>347</c:v>
                </c:pt>
                <c:pt idx="108">
                  <c:v>348</c:v>
                </c:pt>
                <c:pt idx="109">
                  <c:v>349</c:v>
                </c:pt>
                <c:pt idx="110">
                  <c:v>349</c:v>
                </c:pt>
                <c:pt idx="111">
                  <c:v>349</c:v>
                </c:pt>
                <c:pt idx="112">
                  <c:v>349</c:v>
                </c:pt>
                <c:pt idx="113">
                  <c:v>349</c:v>
                </c:pt>
                <c:pt idx="114">
                  <c:v>350</c:v>
                </c:pt>
                <c:pt idx="115">
                  <c:v>350</c:v>
                </c:pt>
                <c:pt idx="116">
                  <c:v>350</c:v>
                </c:pt>
                <c:pt idx="117">
                  <c:v>351</c:v>
                </c:pt>
                <c:pt idx="118">
                  <c:v>351</c:v>
                </c:pt>
                <c:pt idx="119">
                  <c:v>352</c:v>
                </c:pt>
                <c:pt idx="120">
                  <c:v>352</c:v>
                </c:pt>
                <c:pt idx="121">
                  <c:v>353</c:v>
                </c:pt>
                <c:pt idx="122">
                  <c:v>353</c:v>
                </c:pt>
                <c:pt idx="123">
                  <c:v>353</c:v>
                </c:pt>
                <c:pt idx="124">
                  <c:v>353</c:v>
                </c:pt>
                <c:pt idx="125">
                  <c:v>354</c:v>
                </c:pt>
                <c:pt idx="126">
                  <c:v>353</c:v>
                </c:pt>
                <c:pt idx="127">
                  <c:v>354</c:v>
                </c:pt>
                <c:pt idx="128">
                  <c:v>354</c:v>
                </c:pt>
                <c:pt idx="129">
                  <c:v>355</c:v>
                </c:pt>
                <c:pt idx="130">
                  <c:v>355</c:v>
                </c:pt>
                <c:pt idx="131">
                  <c:v>355</c:v>
                </c:pt>
                <c:pt idx="132">
                  <c:v>356</c:v>
                </c:pt>
                <c:pt idx="133">
                  <c:v>357</c:v>
                </c:pt>
                <c:pt idx="134">
                  <c:v>357</c:v>
                </c:pt>
                <c:pt idx="135">
                  <c:v>357</c:v>
                </c:pt>
                <c:pt idx="136">
                  <c:v>358</c:v>
                </c:pt>
                <c:pt idx="137">
                  <c:v>358</c:v>
                </c:pt>
                <c:pt idx="138">
                  <c:v>358</c:v>
                </c:pt>
                <c:pt idx="139">
                  <c:v>359</c:v>
                </c:pt>
                <c:pt idx="140">
                  <c:v>359</c:v>
                </c:pt>
                <c:pt idx="141">
                  <c:v>360</c:v>
                </c:pt>
                <c:pt idx="142">
                  <c:v>360</c:v>
                </c:pt>
                <c:pt idx="143">
                  <c:v>361</c:v>
                </c:pt>
                <c:pt idx="144">
                  <c:v>361</c:v>
                </c:pt>
                <c:pt idx="145">
                  <c:v>362</c:v>
                </c:pt>
                <c:pt idx="146">
                  <c:v>362</c:v>
                </c:pt>
                <c:pt idx="147">
                  <c:v>362</c:v>
                </c:pt>
                <c:pt idx="148">
                  <c:v>363</c:v>
                </c:pt>
                <c:pt idx="149">
                  <c:v>363</c:v>
                </c:pt>
                <c:pt idx="150">
                  <c:v>363</c:v>
                </c:pt>
                <c:pt idx="151">
                  <c:v>364</c:v>
                </c:pt>
                <c:pt idx="152">
                  <c:v>364</c:v>
                </c:pt>
                <c:pt idx="153">
                  <c:v>365</c:v>
                </c:pt>
                <c:pt idx="154">
                  <c:v>365</c:v>
                </c:pt>
                <c:pt idx="155">
                  <c:v>365</c:v>
                </c:pt>
                <c:pt idx="156">
                  <c:v>365</c:v>
                </c:pt>
                <c:pt idx="157">
                  <c:v>366</c:v>
                </c:pt>
                <c:pt idx="158">
                  <c:v>366</c:v>
                </c:pt>
                <c:pt idx="159">
                  <c:v>367</c:v>
                </c:pt>
                <c:pt idx="160">
                  <c:v>367</c:v>
                </c:pt>
                <c:pt idx="161">
                  <c:v>367</c:v>
                </c:pt>
                <c:pt idx="162">
                  <c:v>367</c:v>
                </c:pt>
                <c:pt idx="163">
                  <c:v>368</c:v>
                </c:pt>
                <c:pt idx="164">
                  <c:v>368</c:v>
                </c:pt>
                <c:pt idx="165">
                  <c:v>369</c:v>
                </c:pt>
                <c:pt idx="166">
                  <c:v>370</c:v>
                </c:pt>
                <c:pt idx="167">
                  <c:v>370</c:v>
                </c:pt>
                <c:pt idx="168">
                  <c:v>370</c:v>
                </c:pt>
                <c:pt idx="169">
                  <c:v>371</c:v>
                </c:pt>
                <c:pt idx="170">
                  <c:v>371</c:v>
                </c:pt>
                <c:pt idx="171">
                  <c:v>371</c:v>
                </c:pt>
                <c:pt idx="172">
                  <c:v>372</c:v>
                </c:pt>
                <c:pt idx="173">
                  <c:v>372</c:v>
                </c:pt>
                <c:pt idx="174">
                  <c:v>372</c:v>
                </c:pt>
                <c:pt idx="175">
                  <c:v>372</c:v>
                </c:pt>
                <c:pt idx="176">
                  <c:v>372</c:v>
                </c:pt>
                <c:pt idx="177">
                  <c:v>373</c:v>
                </c:pt>
                <c:pt idx="178">
                  <c:v>373</c:v>
                </c:pt>
                <c:pt idx="179">
                  <c:v>373</c:v>
                </c:pt>
                <c:pt idx="180">
                  <c:v>373</c:v>
                </c:pt>
                <c:pt idx="181">
                  <c:v>374</c:v>
                </c:pt>
                <c:pt idx="182">
                  <c:v>374</c:v>
                </c:pt>
                <c:pt idx="183">
                  <c:v>374</c:v>
                </c:pt>
                <c:pt idx="184">
                  <c:v>374</c:v>
                </c:pt>
                <c:pt idx="185">
                  <c:v>374</c:v>
                </c:pt>
                <c:pt idx="186">
                  <c:v>375</c:v>
                </c:pt>
                <c:pt idx="187">
                  <c:v>375</c:v>
                </c:pt>
                <c:pt idx="188">
                  <c:v>376</c:v>
                </c:pt>
                <c:pt idx="189">
                  <c:v>376</c:v>
                </c:pt>
                <c:pt idx="190">
                  <c:v>376</c:v>
                </c:pt>
                <c:pt idx="191">
                  <c:v>376</c:v>
                </c:pt>
                <c:pt idx="192">
                  <c:v>376</c:v>
                </c:pt>
                <c:pt idx="193">
                  <c:v>377</c:v>
                </c:pt>
                <c:pt idx="194">
                  <c:v>377</c:v>
                </c:pt>
                <c:pt idx="195">
                  <c:v>377</c:v>
                </c:pt>
                <c:pt idx="196">
                  <c:v>378</c:v>
                </c:pt>
                <c:pt idx="197">
                  <c:v>378</c:v>
                </c:pt>
                <c:pt idx="198">
                  <c:v>378</c:v>
                </c:pt>
                <c:pt idx="199">
                  <c:v>379</c:v>
                </c:pt>
                <c:pt idx="200">
                  <c:v>379</c:v>
                </c:pt>
                <c:pt idx="201">
                  <c:v>379</c:v>
                </c:pt>
                <c:pt idx="202">
                  <c:v>380</c:v>
                </c:pt>
                <c:pt idx="203">
                  <c:v>380</c:v>
                </c:pt>
                <c:pt idx="204">
                  <c:v>380</c:v>
                </c:pt>
                <c:pt idx="205">
                  <c:v>380</c:v>
                </c:pt>
                <c:pt idx="206">
                  <c:v>381</c:v>
                </c:pt>
                <c:pt idx="207">
                  <c:v>381</c:v>
                </c:pt>
                <c:pt idx="208">
                  <c:v>385</c:v>
                </c:pt>
                <c:pt idx="209">
                  <c:v>385</c:v>
                </c:pt>
                <c:pt idx="210">
                  <c:v>386</c:v>
                </c:pt>
                <c:pt idx="211">
                  <c:v>386</c:v>
                </c:pt>
                <c:pt idx="212">
                  <c:v>387</c:v>
                </c:pt>
                <c:pt idx="213">
                  <c:v>387</c:v>
                </c:pt>
                <c:pt idx="214">
                  <c:v>387</c:v>
                </c:pt>
                <c:pt idx="215">
                  <c:v>387</c:v>
                </c:pt>
                <c:pt idx="216">
                  <c:v>387</c:v>
                </c:pt>
                <c:pt idx="217">
                  <c:v>388</c:v>
                </c:pt>
                <c:pt idx="218">
                  <c:v>388</c:v>
                </c:pt>
                <c:pt idx="219">
                  <c:v>388</c:v>
                </c:pt>
                <c:pt idx="220">
                  <c:v>388</c:v>
                </c:pt>
                <c:pt idx="221">
                  <c:v>388</c:v>
                </c:pt>
                <c:pt idx="222">
                  <c:v>389</c:v>
                </c:pt>
                <c:pt idx="223">
                  <c:v>389</c:v>
                </c:pt>
                <c:pt idx="224">
                  <c:v>389</c:v>
                </c:pt>
                <c:pt idx="225">
                  <c:v>390</c:v>
                </c:pt>
                <c:pt idx="226">
                  <c:v>390</c:v>
                </c:pt>
                <c:pt idx="227">
                  <c:v>390</c:v>
                </c:pt>
                <c:pt idx="228">
                  <c:v>391</c:v>
                </c:pt>
                <c:pt idx="229">
                  <c:v>391</c:v>
                </c:pt>
                <c:pt idx="230">
                  <c:v>391</c:v>
                </c:pt>
                <c:pt idx="231">
                  <c:v>392</c:v>
                </c:pt>
                <c:pt idx="232">
                  <c:v>392</c:v>
                </c:pt>
                <c:pt idx="233">
                  <c:v>393</c:v>
                </c:pt>
                <c:pt idx="234">
                  <c:v>392</c:v>
                </c:pt>
                <c:pt idx="235">
                  <c:v>393</c:v>
                </c:pt>
                <c:pt idx="236">
                  <c:v>393</c:v>
                </c:pt>
                <c:pt idx="237">
                  <c:v>393</c:v>
                </c:pt>
                <c:pt idx="238">
                  <c:v>394</c:v>
                </c:pt>
                <c:pt idx="239">
                  <c:v>394</c:v>
                </c:pt>
                <c:pt idx="240">
                  <c:v>394</c:v>
                </c:pt>
                <c:pt idx="241">
                  <c:v>394</c:v>
                </c:pt>
                <c:pt idx="242">
                  <c:v>394</c:v>
                </c:pt>
                <c:pt idx="243">
                  <c:v>394</c:v>
                </c:pt>
                <c:pt idx="244">
                  <c:v>395</c:v>
                </c:pt>
                <c:pt idx="245">
                  <c:v>396</c:v>
                </c:pt>
                <c:pt idx="246">
                  <c:v>395</c:v>
                </c:pt>
                <c:pt idx="247">
                  <c:v>396</c:v>
                </c:pt>
                <c:pt idx="248">
                  <c:v>397</c:v>
                </c:pt>
                <c:pt idx="249">
                  <c:v>397</c:v>
                </c:pt>
                <c:pt idx="250">
                  <c:v>397</c:v>
                </c:pt>
                <c:pt idx="251">
                  <c:v>398</c:v>
                </c:pt>
                <c:pt idx="252">
                  <c:v>398</c:v>
                </c:pt>
                <c:pt idx="253">
                  <c:v>398</c:v>
                </c:pt>
                <c:pt idx="254">
                  <c:v>398</c:v>
                </c:pt>
                <c:pt idx="255">
                  <c:v>398</c:v>
                </c:pt>
                <c:pt idx="256">
                  <c:v>398</c:v>
                </c:pt>
                <c:pt idx="257">
                  <c:v>399</c:v>
                </c:pt>
                <c:pt idx="258">
                  <c:v>399</c:v>
                </c:pt>
                <c:pt idx="259">
                  <c:v>400</c:v>
                </c:pt>
                <c:pt idx="260">
                  <c:v>400</c:v>
                </c:pt>
                <c:pt idx="261">
                  <c:v>401</c:v>
                </c:pt>
                <c:pt idx="262">
                  <c:v>401</c:v>
                </c:pt>
                <c:pt idx="263">
                  <c:v>401</c:v>
                </c:pt>
                <c:pt idx="264">
                  <c:v>401</c:v>
                </c:pt>
                <c:pt idx="265">
                  <c:v>402</c:v>
                </c:pt>
                <c:pt idx="266">
                  <c:v>402</c:v>
                </c:pt>
                <c:pt idx="267">
                  <c:v>402</c:v>
                </c:pt>
                <c:pt idx="268">
                  <c:v>403</c:v>
                </c:pt>
                <c:pt idx="269">
                  <c:v>403</c:v>
                </c:pt>
                <c:pt idx="270">
                  <c:v>403</c:v>
                </c:pt>
                <c:pt idx="271">
                  <c:v>404</c:v>
                </c:pt>
                <c:pt idx="272">
                  <c:v>404</c:v>
                </c:pt>
                <c:pt idx="273">
                  <c:v>404</c:v>
                </c:pt>
                <c:pt idx="274">
                  <c:v>404</c:v>
                </c:pt>
                <c:pt idx="275">
                  <c:v>404</c:v>
                </c:pt>
                <c:pt idx="276">
                  <c:v>405</c:v>
                </c:pt>
                <c:pt idx="277">
                  <c:v>405</c:v>
                </c:pt>
                <c:pt idx="278">
                  <c:v>405</c:v>
                </c:pt>
                <c:pt idx="279">
                  <c:v>406</c:v>
                </c:pt>
                <c:pt idx="280">
                  <c:v>406</c:v>
                </c:pt>
                <c:pt idx="281">
                  <c:v>406</c:v>
                </c:pt>
                <c:pt idx="282">
                  <c:v>407</c:v>
                </c:pt>
                <c:pt idx="283">
                  <c:v>407</c:v>
                </c:pt>
                <c:pt idx="284">
                  <c:v>407</c:v>
                </c:pt>
                <c:pt idx="285">
                  <c:v>408</c:v>
                </c:pt>
                <c:pt idx="286">
                  <c:v>408</c:v>
                </c:pt>
                <c:pt idx="287">
                  <c:v>409</c:v>
                </c:pt>
                <c:pt idx="288">
                  <c:v>409</c:v>
                </c:pt>
                <c:pt idx="289">
                  <c:v>409</c:v>
                </c:pt>
                <c:pt idx="290">
                  <c:v>410</c:v>
                </c:pt>
                <c:pt idx="291">
                  <c:v>410</c:v>
                </c:pt>
                <c:pt idx="292">
                  <c:v>411</c:v>
                </c:pt>
                <c:pt idx="293">
                  <c:v>411</c:v>
                </c:pt>
                <c:pt idx="294">
                  <c:v>411</c:v>
                </c:pt>
                <c:pt idx="295">
                  <c:v>411</c:v>
                </c:pt>
                <c:pt idx="296">
                  <c:v>411</c:v>
                </c:pt>
                <c:pt idx="297">
                  <c:v>411</c:v>
                </c:pt>
                <c:pt idx="298">
                  <c:v>412</c:v>
                </c:pt>
                <c:pt idx="299">
                  <c:v>412</c:v>
                </c:pt>
                <c:pt idx="300">
                  <c:v>412</c:v>
                </c:pt>
                <c:pt idx="301">
                  <c:v>413</c:v>
                </c:pt>
                <c:pt idx="302">
                  <c:v>413</c:v>
                </c:pt>
                <c:pt idx="303">
                  <c:v>412</c:v>
                </c:pt>
                <c:pt idx="304">
                  <c:v>412</c:v>
                </c:pt>
                <c:pt idx="305">
                  <c:v>412</c:v>
                </c:pt>
                <c:pt idx="306">
                  <c:v>412</c:v>
                </c:pt>
                <c:pt idx="307">
                  <c:v>411</c:v>
                </c:pt>
                <c:pt idx="308">
                  <c:v>411</c:v>
                </c:pt>
                <c:pt idx="309">
                  <c:v>411</c:v>
                </c:pt>
                <c:pt idx="310">
                  <c:v>411</c:v>
                </c:pt>
                <c:pt idx="311">
                  <c:v>411</c:v>
                </c:pt>
                <c:pt idx="312">
                  <c:v>411</c:v>
                </c:pt>
                <c:pt idx="313">
                  <c:v>411</c:v>
                </c:pt>
                <c:pt idx="314">
                  <c:v>411</c:v>
                </c:pt>
                <c:pt idx="315">
                  <c:v>411</c:v>
                </c:pt>
                <c:pt idx="316">
                  <c:v>411</c:v>
                </c:pt>
                <c:pt idx="317">
                  <c:v>410</c:v>
                </c:pt>
                <c:pt idx="318">
                  <c:v>410</c:v>
                </c:pt>
                <c:pt idx="319">
                  <c:v>410</c:v>
                </c:pt>
                <c:pt idx="320">
                  <c:v>409</c:v>
                </c:pt>
                <c:pt idx="321">
                  <c:v>409</c:v>
                </c:pt>
                <c:pt idx="322">
                  <c:v>409</c:v>
                </c:pt>
                <c:pt idx="323">
                  <c:v>409</c:v>
                </c:pt>
                <c:pt idx="324">
                  <c:v>409</c:v>
                </c:pt>
                <c:pt idx="325">
                  <c:v>409</c:v>
                </c:pt>
                <c:pt idx="326">
                  <c:v>409</c:v>
                </c:pt>
                <c:pt idx="327">
                  <c:v>408</c:v>
                </c:pt>
                <c:pt idx="328">
                  <c:v>408</c:v>
                </c:pt>
                <c:pt idx="329">
                  <c:v>408</c:v>
                </c:pt>
                <c:pt idx="330">
                  <c:v>408</c:v>
                </c:pt>
                <c:pt idx="331">
                  <c:v>407</c:v>
                </c:pt>
                <c:pt idx="332">
                  <c:v>408</c:v>
                </c:pt>
              </c:numCache>
            </c:numRef>
          </c:val>
          <c:smooth val="0"/>
        </c:ser>
        <c:ser>
          <c:idx val="7"/>
          <c:order val="3"/>
          <c:tx>
            <c:strRef>
              <c:f>Sheet1!$E$1</c:f>
              <c:strCache>
                <c:ptCount val="1"/>
                <c:pt idx="0">
                  <c:v>ex4_30_heatTemp2</c:v>
                </c:pt>
              </c:strCache>
            </c:strRef>
          </c:tx>
          <c:spPr>
            <a:ln w="28575" cap="rnd" cmpd="sng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Sheet1!$E$2:$E$385</c:f>
              <c:numCache>
                <c:formatCode>General</c:formatCode>
                <c:ptCount val="384"/>
                <c:pt idx="0">
                  <c:v>321</c:v>
                </c:pt>
                <c:pt idx="1">
                  <c:v>321</c:v>
                </c:pt>
                <c:pt idx="2">
                  <c:v>321</c:v>
                </c:pt>
                <c:pt idx="3">
                  <c:v>322</c:v>
                </c:pt>
                <c:pt idx="4">
                  <c:v>322</c:v>
                </c:pt>
                <c:pt idx="5">
                  <c:v>324</c:v>
                </c:pt>
                <c:pt idx="6">
                  <c:v>323</c:v>
                </c:pt>
                <c:pt idx="7">
                  <c:v>324</c:v>
                </c:pt>
                <c:pt idx="8">
                  <c:v>324</c:v>
                </c:pt>
                <c:pt idx="9">
                  <c:v>324</c:v>
                </c:pt>
                <c:pt idx="10">
                  <c:v>324</c:v>
                </c:pt>
                <c:pt idx="11">
                  <c:v>325</c:v>
                </c:pt>
                <c:pt idx="12">
                  <c:v>325</c:v>
                </c:pt>
                <c:pt idx="13">
                  <c:v>325</c:v>
                </c:pt>
                <c:pt idx="14">
                  <c:v>326</c:v>
                </c:pt>
                <c:pt idx="15">
                  <c:v>326</c:v>
                </c:pt>
                <c:pt idx="16">
                  <c:v>327</c:v>
                </c:pt>
                <c:pt idx="17">
                  <c:v>327</c:v>
                </c:pt>
                <c:pt idx="18">
                  <c:v>327</c:v>
                </c:pt>
                <c:pt idx="19">
                  <c:v>328</c:v>
                </c:pt>
                <c:pt idx="20">
                  <c:v>328</c:v>
                </c:pt>
                <c:pt idx="21">
                  <c:v>328</c:v>
                </c:pt>
                <c:pt idx="22">
                  <c:v>328</c:v>
                </c:pt>
                <c:pt idx="23">
                  <c:v>329</c:v>
                </c:pt>
                <c:pt idx="24">
                  <c:v>329</c:v>
                </c:pt>
                <c:pt idx="25">
                  <c:v>329</c:v>
                </c:pt>
                <c:pt idx="26">
                  <c:v>330</c:v>
                </c:pt>
                <c:pt idx="27">
                  <c:v>330</c:v>
                </c:pt>
                <c:pt idx="28">
                  <c:v>330</c:v>
                </c:pt>
                <c:pt idx="29">
                  <c:v>331</c:v>
                </c:pt>
                <c:pt idx="30">
                  <c:v>331</c:v>
                </c:pt>
                <c:pt idx="31">
                  <c:v>331</c:v>
                </c:pt>
                <c:pt idx="32">
                  <c:v>331</c:v>
                </c:pt>
                <c:pt idx="33">
                  <c:v>332</c:v>
                </c:pt>
                <c:pt idx="34">
                  <c:v>332</c:v>
                </c:pt>
                <c:pt idx="35">
                  <c:v>332</c:v>
                </c:pt>
                <c:pt idx="36">
                  <c:v>332</c:v>
                </c:pt>
                <c:pt idx="37">
                  <c:v>333</c:v>
                </c:pt>
                <c:pt idx="38">
                  <c:v>333</c:v>
                </c:pt>
                <c:pt idx="39">
                  <c:v>334</c:v>
                </c:pt>
                <c:pt idx="40">
                  <c:v>334</c:v>
                </c:pt>
                <c:pt idx="41">
                  <c:v>334</c:v>
                </c:pt>
                <c:pt idx="42">
                  <c:v>334</c:v>
                </c:pt>
                <c:pt idx="43">
                  <c:v>335</c:v>
                </c:pt>
                <c:pt idx="44">
                  <c:v>335</c:v>
                </c:pt>
                <c:pt idx="45">
                  <c:v>335</c:v>
                </c:pt>
                <c:pt idx="46">
                  <c:v>336</c:v>
                </c:pt>
                <c:pt idx="47">
                  <c:v>337</c:v>
                </c:pt>
                <c:pt idx="48">
                  <c:v>337</c:v>
                </c:pt>
                <c:pt idx="49">
                  <c:v>337</c:v>
                </c:pt>
                <c:pt idx="50">
                  <c:v>338</c:v>
                </c:pt>
                <c:pt idx="51">
                  <c:v>338</c:v>
                </c:pt>
                <c:pt idx="52">
                  <c:v>339</c:v>
                </c:pt>
                <c:pt idx="53">
                  <c:v>339</c:v>
                </c:pt>
                <c:pt idx="54">
                  <c:v>339</c:v>
                </c:pt>
                <c:pt idx="55">
                  <c:v>340</c:v>
                </c:pt>
                <c:pt idx="56">
                  <c:v>340</c:v>
                </c:pt>
                <c:pt idx="57">
                  <c:v>340</c:v>
                </c:pt>
                <c:pt idx="58">
                  <c:v>341</c:v>
                </c:pt>
                <c:pt idx="59">
                  <c:v>341</c:v>
                </c:pt>
                <c:pt idx="60">
                  <c:v>342</c:v>
                </c:pt>
                <c:pt idx="61">
                  <c:v>343</c:v>
                </c:pt>
                <c:pt idx="62">
                  <c:v>343</c:v>
                </c:pt>
                <c:pt idx="63">
                  <c:v>343</c:v>
                </c:pt>
                <c:pt idx="64">
                  <c:v>344</c:v>
                </c:pt>
                <c:pt idx="65">
                  <c:v>344</c:v>
                </c:pt>
                <c:pt idx="66">
                  <c:v>344</c:v>
                </c:pt>
                <c:pt idx="67">
                  <c:v>345</c:v>
                </c:pt>
                <c:pt idx="68">
                  <c:v>345</c:v>
                </c:pt>
                <c:pt idx="69">
                  <c:v>345</c:v>
                </c:pt>
                <c:pt idx="70">
                  <c:v>346</c:v>
                </c:pt>
                <c:pt idx="71">
                  <c:v>346</c:v>
                </c:pt>
                <c:pt idx="72">
                  <c:v>347</c:v>
                </c:pt>
                <c:pt idx="73">
                  <c:v>347</c:v>
                </c:pt>
                <c:pt idx="74">
                  <c:v>348</c:v>
                </c:pt>
                <c:pt idx="75">
                  <c:v>348</c:v>
                </c:pt>
                <c:pt idx="76">
                  <c:v>348</c:v>
                </c:pt>
                <c:pt idx="77">
                  <c:v>349</c:v>
                </c:pt>
                <c:pt idx="78">
                  <c:v>349</c:v>
                </c:pt>
                <c:pt idx="79">
                  <c:v>349</c:v>
                </c:pt>
                <c:pt idx="80">
                  <c:v>350</c:v>
                </c:pt>
                <c:pt idx="81">
                  <c:v>350</c:v>
                </c:pt>
                <c:pt idx="82">
                  <c:v>350</c:v>
                </c:pt>
                <c:pt idx="83">
                  <c:v>351</c:v>
                </c:pt>
                <c:pt idx="84">
                  <c:v>351</c:v>
                </c:pt>
                <c:pt idx="85">
                  <c:v>351</c:v>
                </c:pt>
                <c:pt idx="86">
                  <c:v>352</c:v>
                </c:pt>
                <c:pt idx="87">
                  <c:v>352</c:v>
                </c:pt>
                <c:pt idx="88">
                  <c:v>353</c:v>
                </c:pt>
                <c:pt idx="89">
                  <c:v>354</c:v>
                </c:pt>
                <c:pt idx="90">
                  <c:v>354</c:v>
                </c:pt>
                <c:pt idx="91">
                  <c:v>354</c:v>
                </c:pt>
                <c:pt idx="92">
                  <c:v>354</c:v>
                </c:pt>
                <c:pt idx="93">
                  <c:v>355</c:v>
                </c:pt>
                <c:pt idx="94">
                  <c:v>355</c:v>
                </c:pt>
                <c:pt idx="95">
                  <c:v>356</c:v>
                </c:pt>
                <c:pt idx="96">
                  <c:v>356</c:v>
                </c:pt>
                <c:pt idx="97">
                  <c:v>356</c:v>
                </c:pt>
                <c:pt idx="98">
                  <c:v>356</c:v>
                </c:pt>
                <c:pt idx="99">
                  <c:v>357</c:v>
                </c:pt>
                <c:pt idx="100">
                  <c:v>358</c:v>
                </c:pt>
                <c:pt idx="101">
                  <c:v>358</c:v>
                </c:pt>
                <c:pt idx="102">
                  <c:v>358</c:v>
                </c:pt>
                <c:pt idx="103">
                  <c:v>359</c:v>
                </c:pt>
                <c:pt idx="104">
                  <c:v>359</c:v>
                </c:pt>
                <c:pt idx="105">
                  <c:v>360</c:v>
                </c:pt>
                <c:pt idx="106">
                  <c:v>360</c:v>
                </c:pt>
                <c:pt idx="107">
                  <c:v>360</c:v>
                </c:pt>
                <c:pt idx="108">
                  <c:v>361</c:v>
                </c:pt>
                <c:pt idx="109">
                  <c:v>361</c:v>
                </c:pt>
                <c:pt idx="110">
                  <c:v>362</c:v>
                </c:pt>
                <c:pt idx="111">
                  <c:v>362</c:v>
                </c:pt>
                <c:pt idx="112">
                  <c:v>362</c:v>
                </c:pt>
                <c:pt idx="113">
                  <c:v>362</c:v>
                </c:pt>
                <c:pt idx="114">
                  <c:v>363</c:v>
                </c:pt>
                <c:pt idx="115">
                  <c:v>363</c:v>
                </c:pt>
                <c:pt idx="116">
                  <c:v>363</c:v>
                </c:pt>
                <c:pt idx="117">
                  <c:v>363</c:v>
                </c:pt>
                <c:pt idx="118">
                  <c:v>363</c:v>
                </c:pt>
                <c:pt idx="119">
                  <c:v>364</c:v>
                </c:pt>
                <c:pt idx="120">
                  <c:v>365</c:v>
                </c:pt>
                <c:pt idx="121">
                  <c:v>365</c:v>
                </c:pt>
                <c:pt idx="122">
                  <c:v>365</c:v>
                </c:pt>
                <c:pt idx="123">
                  <c:v>365</c:v>
                </c:pt>
                <c:pt idx="124">
                  <c:v>365</c:v>
                </c:pt>
                <c:pt idx="125">
                  <c:v>365</c:v>
                </c:pt>
                <c:pt idx="126">
                  <c:v>366</c:v>
                </c:pt>
                <c:pt idx="127">
                  <c:v>366</c:v>
                </c:pt>
                <c:pt idx="128">
                  <c:v>366</c:v>
                </c:pt>
                <c:pt idx="129">
                  <c:v>367</c:v>
                </c:pt>
                <c:pt idx="130">
                  <c:v>367</c:v>
                </c:pt>
                <c:pt idx="131">
                  <c:v>367</c:v>
                </c:pt>
                <c:pt idx="132">
                  <c:v>368</c:v>
                </c:pt>
                <c:pt idx="133">
                  <c:v>369</c:v>
                </c:pt>
                <c:pt idx="134">
                  <c:v>369</c:v>
                </c:pt>
                <c:pt idx="135">
                  <c:v>369</c:v>
                </c:pt>
                <c:pt idx="136">
                  <c:v>370</c:v>
                </c:pt>
                <c:pt idx="137">
                  <c:v>370</c:v>
                </c:pt>
                <c:pt idx="138">
                  <c:v>370</c:v>
                </c:pt>
                <c:pt idx="139">
                  <c:v>371</c:v>
                </c:pt>
                <c:pt idx="140">
                  <c:v>371</c:v>
                </c:pt>
                <c:pt idx="141">
                  <c:v>371</c:v>
                </c:pt>
                <c:pt idx="142">
                  <c:v>372</c:v>
                </c:pt>
                <c:pt idx="143">
                  <c:v>372</c:v>
                </c:pt>
                <c:pt idx="144">
                  <c:v>372</c:v>
                </c:pt>
                <c:pt idx="145">
                  <c:v>372</c:v>
                </c:pt>
                <c:pt idx="146">
                  <c:v>373</c:v>
                </c:pt>
                <c:pt idx="147">
                  <c:v>373</c:v>
                </c:pt>
                <c:pt idx="148">
                  <c:v>373</c:v>
                </c:pt>
                <c:pt idx="149">
                  <c:v>373</c:v>
                </c:pt>
                <c:pt idx="150">
                  <c:v>373</c:v>
                </c:pt>
                <c:pt idx="151">
                  <c:v>374</c:v>
                </c:pt>
                <c:pt idx="152">
                  <c:v>374</c:v>
                </c:pt>
                <c:pt idx="153">
                  <c:v>374</c:v>
                </c:pt>
                <c:pt idx="154">
                  <c:v>375</c:v>
                </c:pt>
                <c:pt idx="155">
                  <c:v>375</c:v>
                </c:pt>
                <c:pt idx="156">
                  <c:v>375</c:v>
                </c:pt>
                <c:pt idx="157">
                  <c:v>375</c:v>
                </c:pt>
                <c:pt idx="158">
                  <c:v>376</c:v>
                </c:pt>
                <c:pt idx="159">
                  <c:v>376</c:v>
                </c:pt>
                <c:pt idx="160">
                  <c:v>376</c:v>
                </c:pt>
                <c:pt idx="161">
                  <c:v>376</c:v>
                </c:pt>
                <c:pt idx="162">
                  <c:v>376</c:v>
                </c:pt>
                <c:pt idx="163">
                  <c:v>377</c:v>
                </c:pt>
                <c:pt idx="164">
                  <c:v>377</c:v>
                </c:pt>
                <c:pt idx="165">
                  <c:v>377</c:v>
                </c:pt>
                <c:pt idx="166">
                  <c:v>378</c:v>
                </c:pt>
                <c:pt idx="167">
                  <c:v>378</c:v>
                </c:pt>
                <c:pt idx="168">
                  <c:v>378</c:v>
                </c:pt>
                <c:pt idx="169">
                  <c:v>379</c:v>
                </c:pt>
                <c:pt idx="170">
                  <c:v>379</c:v>
                </c:pt>
                <c:pt idx="171">
                  <c:v>379</c:v>
                </c:pt>
                <c:pt idx="172">
                  <c:v>379</c:v>
                </c:pt>
                <c:pt idx="173">
                  <c:v>379</c:v>
                </c:pt>
                <c:pt idx="174">
                  <c:v>380</c:v>
                </c:pt>
                <c:pt idx="175">
                  <c:v>381</c:v>
                </c:pt>
                <c:pt idx="176">
                  <c:v>383</c:v>
                </c:pt>
                <c:pt idx="177">
                  <c:v>386</c:v>
                </c:pt>
                <c:pt idx="178">
                  <c:v>386</c:v>
                </c:pt>
                <c:pt idx="179">
                  <c:v>386</c:v>
                </c:pt>
                <c:pt idx="180">
                  <c:v>387</c:v>
                </c:pt>
                <c:pt idx="181">
                  <c:v>387</c:v>
                </c:pt>
                <c:pt idx="182">
                  <c:v>387</c:v>
                </c:pt>
                <c:pt idx="183">
                  <c:v>388</c:v>
                </c:pt>
                <c:pt idx="184">
                  <c:v>388</c:v>
                </c:pt>
                <c:pt idx="185">
                  <c:v>388</c:v>
                </c:pt>
                <c:pt idx="186">
                  <c:v>389</c:v>
                </c:pt>
                <c:pt idx="187">
                  <c:v>389</c:v>
                </c:pt>
                <c:pt idx="188">
                  <c:v>389</c:v>
                </c:pt>
                <c:pt idx="189">
                  <c:v>389</c:v>
                </c:pt>
                <c:pt idx="190">
                  <c:v>390</c:v>
                </c:pt>
                <c:pt idx="191">
                  <c:v>390</c:v>
                </c:pt>
                <c:pt idx="192">
                  <c:v>390</c:v>
                </c:pt>
                <c:pt idx="193">
                  <c:v>390</c:v>
                </c:pt>
                <c:pt idx="194">
                  <c:v>391</c:v>
                </c:pt>
                <c:pt idx="195">
                  <c:v>392</c:v>
                </c:pt>
                <c:pt idx="196">
                  <c:v>392</c:v>
                </c:pt>
                <c:pt idx="197">
                  <c:v>392</c:v>
                </c:pt>
                <c:pt idx="198">
                  <c:v>393</c:v>
                </c:pt>
                <c:pt idx="199">
                  <c:v>393</c:v>
                </c:pt>
                <c:pt idx="200">
                  <c:v>393</c:v>
                </c:pt>
                <c:pt idx="201">
                  <c:v>393</c:v>
                </c:pt>
                <c:pt idx="202">
                  <c:v>394</c:v>
                </c:pt>
                <c:pt idx="203">
                  <c:v>394</c:v>
                </c:pt>
                <c:pt idx="204">
                  <c:v>394</c:v>
                </c:pt>
                <c:pt idx="205">
                  <c:v>394</c:v>
                </c:pt>
                <c:pt idx="206">
                  <c:v>394</c:v>
                </c:pt>
                <c:pt idx="207">
                  <c:v>394</c:v>
                </c:pt>
                <c:pt idx="208">
                  <c:v>395</c:v>
                </c:pt>
                <c:pt idx="209">
                  <c:v>395</c:v>
                </c:pt>
                <c:pt idx="210">
                  <c:v>395</c:v>
                </c:pt>
                <c:pt idx="211">
                  <c:v>396</c:v>
                </c:pt>
                <c:pt idx="212">
                  <c:v>396</c:v>
                </c:pt>
                <c:pt idx="213">
                  <c:v>396</c:v>
                </c:pt>
                <c:pt idx="214">
                  <c:v>397</c:v>
                </c:pt>
                <c:pt idx="215">
                  <c:v>397</c:v>
                </c:pt>
                <c:pt idx="216">
                  <c:v>398</c:v>
                </c:pt>
                <c:pt idx="217">
                  <c:v>398</c:v>
                </c:pt>
                <c:pt idx="218">
                  <c:v>398</c:v>
                </c:pt>
                <c:pt idx="219">
                  <c:v>398</c:v>
                </c:pt>
                <c:pt idx="220">
                  <c:v>399</c:v>
                </c:pt>
                <c:pt idx="221">
                  <c:v>399</c:v>
                </c:pt>
                <c:pt idx="222">
                  <c:v>399</c:v>
                </c:pt>
                <c:pt idx="223">
                  <c:v>400</c:v>
                </c:pt>
                <c:pt idx="224">
                  <c:v>400</c:v>
                </c:pt>
                <c:pt idx="225">
                  <c:v>401</c:v>
                </c:pt>
                <c:pt idx="226">
                  <c:v>401</c:v>
                </c:pt>
                <c:pt idx="227">
                  <c:v>401</c:v>
                </c:pt>
                <c:pt idx="228">
                  <c:v>401</c:v>
                </c:pt>
                <c:pt idx="229">
                  <c:v>402</c:v>
                </c:pt>
                <c:pt idx="230">
                  <c:v>402</c:v>
                </c:pt>
                <c:pt idx="231">
                  <c:v>402</c:v>
                </c:pt>
                <c:pt idx="232">
                  <c:v>403</c:v>
                </c:pt>
                <c:pt idx="233">
                  <c:v>403</c:v>
                </c:pt>
                <c:pt idx="234">
                  <c:v>403</c:v>
                </c:pt>
                <c:pt idx="235">
                  <c:v>403</c:v>
                </c:pt>
                <c:pt idx="236">
                  <c:v>404</c:v>
                </c:pt>
                <c:pt idx="237">
                  <c:v>404</c:v>
                </c:pt>
                <c:pt idx="238">
                  <c:v>405</c:v>
                </c:pt>
                <c:pt idx="239">
                  <c:v>405</c:v>
                </c:pt>
                <c:pt idx="240">
                  <c:v>405</c:v>
                </c:pt>
                <c:pt idx="241">
                  <c:v>406</c:v>
                </c:pt>
                <c:pt idx="242">
                  <c:v>406</c:v>
                </c:pt>
                <c:pt idx="243">
                  <c:v>407</c:v>
                </c:pt>
                <c:pt idx="244">
                  <c:v>407</c:v>
                </c:pt>
                <c:pt idx="245">
                  <c:v>408</c:v>
                </c:pt>
                <c:pt idx="246">
                  <c:v>408</c:v>
                </c:pt>
                <c:pt idx="247">
                  <c:v>408</c:v>
                </c:pt>
                <c:pt idx="248">
                  <c:v>409</c:v>
                </c:pt>
                <c:pt idx="249">
                  <c:v>409</c:v>
                </c:pt>
                <c:pt idx="250">
                  <c:v>410</c:v>
                </c:pt>
                <c:pt idx="251">
                  <c:v>411</c:v>
                </c:pt>
                <c:pt idx="252">
                  <c:v>411</c:v>
                </c:pt>
                <c:pt idx="253">
                  <c:v>411</c:v>
                </c:pt>
                <c:pt idx="254">
                  <c:v>411</c:v>
                </c:pt>
                <c:pt idx="255">
                  <c:v>412</c:v>
                </c:pt>
                <c:pt idx="256">
                  <c:v>413</c:v>
                </c:pt>
                <c:pt idx="257">
                  <c:v>413</c:v>
                </c:pt>
                <c:pt idx="258">
                  <c:v>412</c:v>
                </c:pt>
                <c:pt idx="259">
                  <c:v>413</c:v>
                </c:pt>
                <c:pt idx="260">
                  <c:v>413</c:v>
                </c:pt>
                <c:pt idx="261">
                  <c:v>413</c:v>
                </c:pt>
                <c:pt idx="262">
                  <c:v>414</c:v>
                </c:pt>
                <c:pt idx="263">
                  <c:v>414</c:v>
                </c:pt>
                <c:pt idx="264">
                  <c:v>415</c:v>
                </c:pt>
                <c:pt idx="265">
                  <c:v>415</c:v>
                </c:pt>
                <c:pt idx="266">
                  <c:v>415</c:v>
                </c:pt>
                <c:pt idx="267">
                  <c:v>414</c:v>
                </c:pt>
                <c:pt idx="268">
                  <c:v>414</c:v>
                </c:pt>
                <c:pt idx="269">
                  <c:v>414</c:v>
                </c:pt>
                <c:pt idx="270">
                  <c:v>414</c:v>
                </c:pt>
                <c:pt idx="271">
                  <c:v>413</c:v>
                </c:pt>
                <c:pt idx="272">
                  <c:v>414</c:v>
                </c:pt>
                <c:pt idx="273">
                  <c:v>413</c:v>
                </c:pt>
                <c:pt idx="274">
                  <c:v>413</c:v>
                </c:pt>
                <c:pt idx="275">
                  <c:v>413</c:v>
                </c:pt>
                <c:pt idx="276">
                  <c:v>413</c:v>
                </c:pt>
                <c:pt idx="277">
                  <c:v>413</c:v>
                </c:pt>
                <c:pt idx="278">
                  <c:v>413</c:v>
                </c:pt>
                <c:pt idx="279">
                  <c:v>413</c:v>
                </c:pt>
                <c:pt idx="280">
                  <c:v>413</c:v>
                </c:pt>
                <c:pt idx="281">
                  <c:v>412</c:v>
                </c:pt>
                <c:pt idx="282">
                  <c:v>412</c:v>
                </c:pt>
                <c:pt idx="283">
                  <c:v>412</c:v>
                </c:pt>
                <c:pt idx="284">
                  <c:v>412</c:v>
                </c:pt>
                <c:pt idx="285">
                  <c:v>412</c:v>
                </c:pt>
                <c:pt idx="286">
                  <c:v>412</c:v>
                </c:pt>
                <c:pt idx="287">
                  <c:v>411</c:v>
                </c:pt>
                <c:pt idx="288">
                  <c:v>411</c:v>
                </c:pt>
                <c:pt idx="289">
                  <c:v>411</c:v>
                </c:pt>
                <c:pt idx="290">
                  <c:v>411</c:v>
                </c:pt>
                <c:pt idx="291">
                  <c:v>411</c:v>
                </c:pt>
                <c:pt idx="292">
                  <c:v>411</c:v>
                </c:pt>
                <c:pt idx="293">
                  <c:v>411</c:v>
                </c:pt>
                <c:pt idx="294">
                  <c:v>411</c:v>
                </c:pt>
                <c:pt idx="295">
                  <c:v>410</c:v>
                </c:pt>
                <c:pt idx="296">
                  <c:v>410</c:v>
                </c:pt>
                <c:pt idx="297">
                  <c:v>410</c:v>
                </c:pt>
                <c:pt idx="298">
                  <c:v>396</c:v>
                </c:pt>
              </c:numCache>
            </c:numRef>
          </c:val>
          <c:smooth val="0"/>
        </c:ser>
        <c:ser>
          <c:idx val="9"/>
          <c:order val="4"/>
          <c:tx>
            <c:strRef>
              <c:f>Sheet1!$F$1</c:f>
              <c:strCache>
                <c:ptCount val="1"/>
                <c:pt idx="0">
                  <c:v>ex4_35_heatTemp2</c:v>
                </c:pt>
              </c:strCache>
            </c:strRef>
          </c:tx>
          <c:spPr>
            <a:ln w="28575" cap="rnd" cmpd="sng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Sheet1!$F$2:$F$385</c:f>
              <c:numCache>
                <c:formatCode>General</c:formatCode>
                <c:ptCount val="384"/>
                <c:pt idx="0">
                  <c:v>301</c:v>
                </c:pt>
                <c:pt idx="1">
                  <c:v>302</c:v>
                </c:pt>
                <c:pt idx="2">
                  <c:v>302</c:v>
                </c:pt>
                <c:pt idx="3">
                  <c:v>303</c:v>
                </c:pt>
                <c:pt idx="4">
                  <c:v>304</c:v>
                </c:pt>
                <c:pt idx="5">
                  <c:v>304</c:v>
                </c:pt>
                <c:pt idx="6">
                  <c:v>305</c:v>
                </c:pt>
                <c:pt idx="7">
                  <c:v>305</c:v>
                </c:pt>
                <c:pt idx="8">
                  <c:v>305</c:v>
                </c:pt>
                <c:pt idx="9">
                  <c:v>306</c:v>
                </c:pt>
                <c:pt idx="10">
                  <c:v>306</c:v>
                </c:pt>
                <c:pt idx="11">
                  <c:v>307</c:v>
                </c:pt>
                <c:pt idx="12">
                  <c:v>307</c:v>
                </c:pt>
                <c:pt idx="13">
                  <c:v>307</c:v>
                </c:pt>
                <c:pt idx="14">
                  <c:v>308</c:v>
                </c:pt>
                <c:pt idx="15">
                  <c:v>308</c:v>
                </c:pt>
                <c:pt idx="16">
                  <c:v>308</c:v>
                </c:pt>
                <c:pt idx="17">
                  <c:v>309</c:v>
                </c:pt>
                <c:pt idx="18">
                  <c:v>309</c:v>
                </c:pt>
                <c:pt idx="19">
                  <c:v>310</c:v>
                </c:pt>
                <c:pt idx="20">
                  <c:v>310</c:v>
                </c:pt>
                <c:pt idx="21">
                  <c:v>310</c:v>
                </c:pt>
                <c:pt idx="22">
                  <c:v>310</c:v>
                </c:pt>
                <c:pt idx="23">
                  <c:v>311</c:v>
                </c:pt>
                <c:pt idx="24">
                  <c:v>311</c:v>
                </c:pt>
                <c:pt idx="25">
                  <c:v>311</c:v>
                </c:pt>
                <c:pt idx="26">
                  <c:v>312</c:v>
                </c:pt>
                <c:pt idx="27">
                  <c:v>312</c:v>
                </c:pt>
                <c:pt idx="28">
                  <c:v>313</c:v>
                </c:pt>
                <c:pt idx="29">
                  <c:v>313</c:v>
                </c:pt>
                <c:pt idx="30">
                  <c:v>313</c:v>
                </c:pt>
                <c:pt idx="31">
                  <c:v>314</c:v>
                </c:pt>
                <c:pt idx="32">
                  <c:v>314</c:v>
                </c:pt>
                <c:pt idx="33">
                  <c:v>314</c:v>
                </c:pt>
                <c:pt idx="34">
                  <c:v>316</c:v>
                </c:pt>
                <c:pt idx="35">
                  <c:v>315</c:v>
                </c:pt>
                <c:pt idx="36">
                  <c:v>316</c:v>
                </c:pt>
                <c:pt idx="37">
                  <c:v>316</c:v>
                </c:pt>
                <c:pt idx="38">
                  <c:v>317</c:v>
                </c:pt>
                <c:pt idx="39">
                  <c:v>317</c:v>
                </c:pt>
                <c:pt idx="40">
                  <c:v>317</c:v>
                </c:pt>
                <c:pt idx="41">
                  <c:v>317</c:v>
                </c:pt>
                <c:pt idx="42">
                  <c:v>317</c:v>
                </c:pt>
                <c:pt idx="43">
                  <c:v>318</c:v>
                </c:pt>
                <c:pt idx="44">
                  <c:v>318</c:v>
                </c:pt>
                <c:pt idx="45">
                  <c:v>318</c:v>
                </c:pt>
                <c:pt idx="46">
                  <c:v>319</c:v>
                </c:pt>
                <c:pt idx="47">
                  <c:v>319</c:v>
                </c:pt>
                <c:pt idx="48">
                  <c:v>319</c:v>
                </c:pt>
                <c:pt idx="49">
                  <c:v>319</c:v>
                </c:pt>
                <c:pt idx="50">
                  <c:v>320</c:v>
                </c:pt>
                <c:pt idx="51">
                  <c:v>320</c:v>
                </c:pt>
                <c:pt idx="52">
                  <c:v>320</c:v>
                </c:pt>
                <c:pt idx="53">
                  <c:v>320</c:v>
                </c:pt>
                <c:pt idx="54">
                  <c:v>321</c:v>
                </c:pt>
                <c:pt idx="55">
                  <c:v>321</c:v>
                </c:pt>
                <c:pt idx="56">
                  <c:v>321</c:v>
                </c:pt>
                <c:pt idx="57">
                  <c:v>322</c:v>
                </c:pt>
                <c:pt idx="58">
                  <c:v>322</c:v>
                </c:pt>
                <c:pt idx="59">
                  <c:v>322</c:v>
                </c:pt>
                <c:pt idx="60">
                  <c:v>322</c:v>
                </c:pt>
                <c:pt idx="61">
                  <c:v>323</c:v>
                </c:pt>
                <c:pt idx="62">
                  <c:v>323</c:v>
                </c:pt>
                <c:pt idx="63">
                  <c:v>323</c:v>
                </c:pt>
                <c:pt idx="64">
                  <c:v>324</c:v>
                </c:pt>
                <c:pt idx="65">
                  <c:v>324</c:v>
                </c:pt>
                <c:pt idx="66">
                  <c:v>324</c:v>
                </c:pt>
                <c:pt idx="67">
                  <c:v>324</c:v>
                </c:pt>
                <c:pt idx="68">
                  <c:v>325</c:v>
                </c:pt>
                <c:pt idx="69">
                  <c:v>325</c:v>
                </c:pt>
                <c:pt idx="70">
                  <c:v>326</c:v>
                </c:pt>
                <c:pt idx="71">
                  <c:v>326</c:v>
                </c:pt>
                <c:pt idx="72">
                  <c:v>326</c:v>
                </c:pt>
                <c:pt idx="73">
                  <c:v>326</c:v>
                </c:pt>
                <c:pt idx="74">
                  <c:v>327</c:v>
                </c:pt>
                <c:pt idx="75">
                  <c:v>327</c:v>
                </c:pt>
                <c:pt idx="76">
                  <c:v>327</c:v>
                </c:pt>
                <c:pt idx="77">
                  <c:v>328</c:v>
                </c:pt>
                <c:pt idx="78">
                  <c:v>328</c:v>
                </c:pt>
                <c:pt idx="79">
                  <c:v>329</c:v>
                </c:pt>
                <c:pt idx="80">
                  <c:v>329</c:v>
                </c:pt>
                <c:pt idx="81">
                  <c:v>329</c:v>
                </c:pt>
                <c:pt idx="82">
                  <c:v>329</c:v>
                </c:pt>
                <c:pt idx="83">
                  <c:v>329</c:v>
                </c:pt>
                <c:pt idx="84">
                  <c:v>330</c:v>
                </c:pt>
                <c:pt idx="85">
                  <c:v>330</c:v>
                </c:pt>
                <c:pt idx="86">
                  <c:v>331</c:v>
                </c:pt>
                <c:pt idx="87">
                  <c:v>331</c:v>
                </c:pt>
                <c:pt idx="88">
                  <c:v>332</c:v>
                </c:pt>
                <c:pt idx="89">
                  <c:v>331</c:v>
                </c:pt>
                <c:pt idx="90">
                  <c:v>332</c:v>
                </c:pt>
                <c:pt idx="91">
                  <c:v>332</c:v>
                </c:pt>
                <c:pt idx="92">
                  <c:v>332</c:v>
                </c:pt>
                <c:pt idx="93">
                  <c:v>332</c:v>
                </c:pt>
                <c:pt idx="94">
                  <c:v>333</c:v>
                </c:pt>
                <c:pt idx="95">
                  <c:v>334</c:v>
                </c:pt>
                <c:pt idx="96">
                  <c:v>334</c:v>
                </c:pt>
                <c:pt idx="97">
                  <c:v>334</c:v>
                </c:pt>
                <c:pt idx="98">
                  <c:v>334</c:v>
                </c:pt>
                <c:pt idx="99">
                  <c:v>334</c:v>
                </c:pt>
                <c:pt idx="100">
                  <c:v>334</c:v>
                </c:pt>
                <c:pt idx="101">
                  <c:v>335</c:v>
                </c:pt>
                <c:pt idx="102">
                  <c:v>336</c:v>
                </c:pt>
                <c:pt idx="103">
                  <c:v>336</c:v>
                </c:pt>
                <c:pt idx="104">
                  <c:v>337</c:v>
                </c:pt>
                <c:pt idx="105">
                  <c:v>337</c:v>
                </c:pt>
                <c:pt idx="106">
                  <c:v>337</c:v>
                </c:pt>
                <c:pt idx="107">
                  <c:v>337</c:v>
                </c:pt>
                <c:pt idx="108">
                  <c:v>337</c:v>
                </c:pt>
                <c:pt idx="109">
                  <c:v>338</c:v>
                </c:pt>
                <c:pt idx="110">
                  <c:v>338</c:v>
                </c:pt>
                <c:pt idx="111">
                  <c:v>339</c:v>
                </c:pt>
                <c:pt idx="112">
                  <c:v>339</c:v>
                </c:pt>
                <c:pt idx="113">
                  <c:v>340</c:v>
                </c:pt>
                <c:pt idx="114">
                  <c:v>340</c:v>
                </c:pt>
                <c:pt idx="115">
                  <c:v>340</c:v>
                </c:pt>
                <c:pt idx="116">
                  <c:v>340</c:v>
                </c:pt>
                <c:pt idx="117">
                  <c:v>341</c:v>
                </c:pt>
                <c:pt idx="118">
                  <c:v>342</c:v>
                </c:pt>
                <c:pt idx="119">
                  <c:v>342</c:v>
                </c:pt>
                <c:pt idx="120">
                  <c:v>342</c:v>
                </c:pt>
                <c:pt idx="121">
                  <c:v>343</c:v>
                </c:pt>
                <c:pt idx="122">
                  <c:v>343</c:v>
                </c:pt>
                <c:pt idx="123">
                  <c:v>343</c:v>
                </c:pt>
                <c:pt idx="124">
                  <c:v>344</c:v>
                </c:pt>
                <c:pt idx="125">
                  <c:v>344</c:v>
                </c:pt>
                <c:pt idx="126">
                  <c:v>345</c:v>
                </c:pt>
                <c:pt idx="127">
                  <c:v>345</c:v>
                </c:pt>
                <c:pt idx="128">
                  <c:v>345</c:v>
                </c:pt>
                <c:pt idx="129">
                  <c:v>345</c:v>
                </c:pt>
                <c:pt idx="130">
                  <c:v>346</c:v>
                </c:pt>
                <c:pt idx="131">
                  <c:v>346</c:v>
                </c:pt>
                <c:pt idx="132">
                  <c:v>347</c:v>
                </c:pt>
                <c:pt idx="133">
                  <c:v>347</c:v>
                </c:pt>
                <c:pt idx="134">
                  <c:v>348</c:v>
                </c:pt>
                <c:pt idx="135">
                  <c:v>348</c:v>
                </c:pt>
                <c:pt idx="136">
                  <c:v>349</c:v>
                </c:pt>
                <c:pt idx="137">
                  <c:v>348</c:v>
                </c:pt>
                <c:pt idx="138">
                  <c:v>349</c:v>
                </c:pt>
                <c:pt idx="139">
                  <c:v>349</c:v>
                </c:pt>
                <c:pt idx="140">
                  <c:v>350</c:v>
                </c:pt>
                <c:pt idx="141">
                  <c:v>350</c:v>
                </c:pt>
                <c:pt idx="142">
                  <c:v>350</c:v>
                </c:pt>
                <c:pt idx="143">
                  <c:v>351</c:v>
                </c:pt>
                <c:pt idx="144">
                  <c:v>351</c:v>
                </c:pt>
                <c:pt idx="145">
                  <c:v>351</c:v>
                </c:pt>
                <c:pt idx="146">
                  <c:v>351</c:v>
                </c:pt>
                <c:pt idx="147">
                  <c:v>351</c:v>
                </c:pt>
                <c:pt idx="148">
                  <c:v>352</c:v>
                </c:pt>
                <c:pt idx="149">
                  <c:v>352</c:v>
                </c:pt>
                <c:pt idx="150">
                  <c:v>352</c:v>
                </c:pt>
                <c:pt idx="151">
                  <c:v>353</c:v>
                </c:pt>
                <c:pt idx="152">
                  <c:v>353</c:v>
                </c:pt>
                <c:pt idx="153">
                  <c:v>354</c:v>
                </c:pt>
                <c:pt idx="154">
                  <c:v>354</c:v>
                </c:pt>
                <c:pt idx="155">
                  <c:v>355</c:v>
                </c:pt>
                <c:pt idx="156">
                  <c:v>354</c:v>
                </c:pt>
                <c:pt idx="157">
                  <c:v>355</c:v>
                </c:pt>
                <c:pt idx="158">
                  <c:v>355</c:v>
                </c:pt>
                <c:pt idx="159">
                  <c:v>355</c:v>
                </c:pt>
                <c:pt idx="160">
                  <c:v>356</c:v>
                </c:pt>
                <c:pt idx="161">
                  <c:v>356</c:v>
                </c:pt>
                <c:pt idx="162">
                  <c:v>357</c:v>
                </c:pt>
                <c:pt idx="163">
                  <c:v>357</c:v>
                </c:pt>
                <c:pt idx="164">
                  <c:v>357</c:v>
                </c:pt>
                <c:pt idx="165">
                  <c:v>358</c:v>
                </c:pt>
                <c:pt idx="166">
                  <c:v>358</c:v>
                </c:pt>
                <c:pt idx="167">
                  <c:v>358</c:v>
                </c:pt>
                <c:pt idx="168">
                  <c:v>359</c:v>
                </c:pt>
                <c:pt idx="169">
                  <c:v>359</c:v>
                </c:pt>
                <c:pt idx="170">
                  <c:v>359</c:v>
                </c:pt>
                <c:pt idx="171">
                  <c:v>359</c:v>
                </c:pt>
                <c:pt idx="172">
                  <c:v>359</c:v>
                </c:pt>
                <c:pt idx="173">
                  <c:v>360</c:v>
                </c:pt>
                <c:pt idx="174">
                  <c:v>360</c:v>
                </c:pt>
                <c:pt idx="175">
                  <c:v>361</c:v>
                </c:pt>
                <c:pt idx="176">
                  <c:v>361</c:v>
                </c:pt>
                <c:pt idx="177">
                  <c:v>362</c:v>
                </c:pt>
                <c:pt idx="178">
                  <c:v>362</c:v>
                </c:pt>
                <c:pt idx="179">
                  <c:v>362</c:v>
                </c:pt>
                <c:pt idx="180">
                  <c:v>363</c:v>
                </c:pt>
                <c:pt idx="181">
                  <c:v>363</c:v>
                </c:pt>
                <c:pt idx="182">
                  <c:v>363</c:v>
                </c:pt>
                <c:pt idx="183">
                  <c:v>364</c:v>
                </c:pt>
                <c:pt idx="184">
                  <c:v>364</c:v>
                </c:pt>
                <c:pt idx="185">
                  <c:v>364</c:v>
                </c:pt>
                <c:pt idx="186">
                  <c:v>365</c:v>
                </c:pt>
                <c:pt idx="187">
                  <c:v>365</c:v>
                </c:pt>
                <c:pt idx="188">
                  <c:v>365</c:v>
                </c:pt>
                <c:pt idx="189">
                  <c:v>366</c:v>
                </c:pt>
                <c:pt idx="190">
                  <c:v>366</c:v>
                </c:pt>
                <c:pt idx="191">
                  <c:v>367</c:v>
                </c:pt>
                <c:pt idx="192">
                  <c:v>367</c:v>
                </c:pt>
                <c:pt idx="193">
                  <c:v>367</c:v>
                </c:pt>
                <c:pt idx="194">
                  <c:v>367</c:v>
                </c:pt>
                <c:pt idx="195">
                  <c:v>368</c:v>
                </c:pt>
                <c:pt idx="196">
                  <c:v>368</c:v>
                </c:pt>
                <c:pt idx="197">
                  <c:v>369</c:v>
                </c:pt>
                <c:pt idx="198">
                  <c:v>369</c:v>
                </c:pt>
                <c:pt idx="199">
                  <c:v>369</c:v>
                </c:pt>
                <c:pt idx="200">
                  <c:v>370</c:v>
                </c:pt>
                <c:pt idx="201">
                  <c:v>370</c:v>
                </c:pt>
                <c:pt idx="202">
                  <c:v>370</c:v>
                </c:pt>
                <c:pt idx="203">
                  <c:v>370</c:v>
                </c:pt>
                <c:pt idx="204">
                  <c:v>371</c:v>
                </c:pt>
                <c:pt idx="205">
                  <c:v>371</c:v>
                </c:pt>
                <c:pt idx="206">
                  <c:v>371</c:v>
                </c:pt>
                <c:pt idx="207">
                  <c:v>372</c:v>
                </c:pt>
                <c:pt idx="208">
                  <c:v>372</c:v>
                </c:pt>
                <c:pt idx="209">
                  <c:v>372</c:v>
                </c:pt>
                <c:pt idx="210">
                  <c:v>372</c:v>
                </c:pt>
                <c:pt idx="211">
                  <c:v>373</c:v>
                </c:pt>
                <c:pt idx="212">
                  <c:v>373</c:v>
                </c:pt>
                <c:pt idx="213">
                  <c:v>373</c:v>
                </c:pt>
                <c:pt idx="214">
                  <c:v>374</c:v>
                </c:pt>
                <c:pt idx="215">
                  <c:v>374</c:v>
                </c:pt>
                <c:pt idx="216">
                  <c:v>374</c:v>
                </c:pt>
                <c:pt idx="217">
                  <c:v>374</c:v>
                </c:pt>
                <c:pt idx="218">
                  <c:v>374</c:v>
                </c:pt>
                <c:pt idx="219">
                  <c:v>374</c:v>
                </c:pt>
                <c:pt idx="220">
                  <c:v>375</c:v>
                </c:pt>
                <c:pt idx="221">
                  <c:v>375</c:v>
                </c:pt>
                <c:pt idx="222">
                  <c:v>376</c:v>
                </c:pt>
                <c:pt idx="223">
                  <c:v>376</c:v>
                </c:pt>
                <c:pt idx="224">
                  <c:v>376</c:v>
                </c:pt>
                <c:pt idx="225">
                  <c:v>376</c:v>
                </c:pt>
                <c:pt idx="226">
                  <c:v>376</c:v>
                </c:pt>
                <c:pt idx="227">
                  <c:v>377</c:v>
                </c:pt>
                <c:pt idx="228">
                  <c:v>377</c:v>
                </c:pt>
                <c:pt idx="229">
                  <c:v>377</c:v>
                </c:pt>
                <c:pt idx="230">
                  <c:v>377</c:v>
                </c:pt>
                <c:pt idx="231">
                  <c:v>378</c:v>
                </c:pt>
                <c:pt idx="232">
                  <c:v>378</c:v>
                </c:pt>
                <c:pt idx="233">
                  <c:v>379</c:v>
                </c:pt>
                <c:pt idx="234">
                  <c:v>379</c:v>
                </c:pt>
                <c:pt idx="235">
                  <c:v>379</c:v>
                </c:pt>
                <c:pt idx="236">
                  <c:v>380</c:v>
                </c:pt>
                <c:pt idx="237">
                  <c:v>380</c:v>
                </c:pt>
                <c:pt idx="238">
                  <c:v>381</c:v>
                </c:pt>
                <c:pt idx="239">
                  <c:v>381</c:v>
                </c:pt>
                <c:pt idx="240">
                  <c:v>382</c:v>
                </c:pt>
                <c:pt idx="241">
                  <c:v>384</c:v>
                </c:pt>
                <c:pt idx="242">
                  <c:v>386</c:v>
                </c:pt>
                <c:pt idx="243">
                  <c:v>386</c:v>
                </c:pt>
                <c:pt idx="244">
                  <c:v>387</c:v>
                </c:pt>
                <c:pt idx="245">
                  <c:v>388</c:v>
                </c:pt>
                <c:pt idx="246">
                  <c:v>388</c:v>
                </c:pt>
                <c:pt idx="247">
                  <c:v>388</c:v>
                </c:pt>
                <c:pt idx="248">
                  <c:v>389</c:v>
                </c:pt>
                <c:pt idx="249">
                  <c:v>389</c:v>
                </c:pt>
                <c:pt idx="250">
                  <c:v>389</c:v>
                </c:pt>
                <c:pt idx="251">
                  <c:v>389</c:v>
                </c:pt>
                <c:pt idx="252">
                  <c:v>390</c:v>
                </c:pt>
                <c:pt idx="253">
                  <c:v>390</c:v>
                </c:pt>
                <c:pt idx="254">
                  <c:v>391</c:v>
                </c:pt>
                <c:pt idx="255">
                  <c:v>391</c:v>
                </c:pt>
                <c:pt idx="256">
                  <c:v>391</c:v>
                </c:pt>
                <c:pt idx="257">
                  <c:v>392</c:v>
                </c:pt>
                <c:pt idx="258">
                  <c:v>392</c:v>
                </c:pt>
                <c:pt idx="259">
                  <c:v>392</c:v>
                </c:pt>
                <c:pt idx="260">
                  <c:v>392</c:v>
                </c:pt>
                <c:pt idx="261">
                  <c:v>393</c:v>
                </c:pt>
                <c:pt idx="262">
                  <c:v>393</c:v>
                </c:pt>
                <c:pt idx="263">
                  <c:v>393</c:v>
                </c:pt>
                <c:pt idx="264">
                  <c:v>393</c:v>
                </c:pt>
                <c:pt idx="265">
                  <c:v>394</c:v>
                </c:pt>
                <c:pt idx="266">
                  <c:v>394</c:v>
                </c:pt>
                <c:pt idx="267">
                  <c:v>394</c:v>
                </c:pt>
                <c:pt idx="268">
                  <c:v>394</c:v>
                </c:pt>
                <c:pt idx="269">
                  <c:v>394</c:v>
                </c:pt>
                <c:pt idx="270">
                  <c:v>394</c:v>
                </c:pt>
                <c:pt idx="271">
                  <c:v>394</c:v>
                </c:pt>
                <c:pt idx="272">
                  <c:v>395</c:v>
                </c:pt>
                <c:pt idx="273">
                  <c:v>395</c:v>
                </c:pt>
                <c:pt idx="274">
                  <c:v>395</c:v>
                </c:pt>
                <c:pt idx="275">
                  <c:v>396</c:v>
                </c:pt>
                <c:pt idx="276">
                  <c:v>396</c:v>
                </c:pt>
                <c:pt idx="277">
                  <c:v>396</c:v>
                </c:pt>
                <c:pt idx="278">
                  <c:v>397</c:v>
                </c:pt>
                <c:pt idx="279">
                  <c:v>398</c:v>
                </c:pt>
                <c:pt idx="280">
                  <c:v>397</c:v>
                </c:pt>
                <c:pt idx="281">
                  <c:v>398</c:v>
                </c:pt>
                <c:pt idx="282">
                  <c:v>399</c:v>
                </c:pt>
                <c:pt idx="283">
                  <c:v>398</c:v>
                </c:pt>
                <c:pt idx="284">
                  <c:v>399</c:v>
                </c:pt>
                <c:pt idx="285">
                  <c:v>400</c:v>
                </c:pt>
                <c:pt idx="286">
                  <c:v>400</c:v>
                </c:pt>
                <c:pt idx="287">
                  <c:v>400</c:v>
                </c:pt>
                <c:pt idx="288">
                  <c:v>400</c:v>
                </c:pt>
                <c:pt idx="289">
                  <c:v>400</c:v>
                </c:pt>
                <c:pt idx="290">
                  <c:v>401</c:v>
                </c:pt>
                <c:pt idx="291">
                  <c:v>401</c:v>
                </c:pt>
                <c:pt idx="292">
                  <c:v>402</c:v>
                </c:pt>
                <c:pt idx="293">
                  <c:v>402</c:v>
                </c:pt>
                <c:pt idx="294">
                  <c:v>402</c:v>
                </c:pt>
                <c:pt idx="295">
                  <c:v>402</c:v>
                </c:pt>
                <c:pt idx="296">
                  <c:v>402</c:v>
                </c:pt>
                <c:pt idx="297">
                  <c:v>403</c:v>
                </c:pt>
                <c:pt idx="298">
                  <c:v>403</c:v>
                </c:pt>
                <c:pt idx="299">
                  <c:v>403</c:v>
                </c:pt>
                <c:pt idx="300">
                  <c:v>404</c:v>
                </c:pt>
                <c:pt idx="301">
                  <c:v>404</c:v>
                </c:pt>
                <c:pt idx="302">
                  <c:v>404</c:v>
                </c:pt>
                <c:pt idx="303">
                  <c:v>405</c:v>
                </c:pt>
                <c:pt idx="304">
                  <c:v>405</c:v>
                </c:pt>
                <c:pt idx="305">
                  <c:v>405</c:v>
                </c:pt>
                <c:pt idx="306">
                  <c:v>405</c:v>
                </c:pt>
                <c:pt idx="307">
                  <c:v>405</c:v>
                </c:pt>
                <c:pt idx="308">
                  <c:v>406</c:v>
                </c:pt>
                <c:pt idx="309">
                  <c:v>406</c:v>
                </c:pt>
                <c:pt idx="310">
                  <c:v>406</c:v>
                </c:pt>
                <c:pt idx="311">
                  <c:v>407</c:v>
                </c:pt>
                <c:pt idx="312">
                  <c:v>407</c:v>
                </c:pt>
                <c:pt idx="313">
                  <c:v>407</c:v>
                </c:pt>
                <c:pt idx="314">
                  <c:v>409</c:v>
                </c:pt>
                <c:pt idx="315">
                  <c:v>409</c:v>
                </c:pt>
                <c:pt idx="316">
                  <c:v>409</c:v>
                </c:pt>
                <c:pt idx="317">
                  <c:v>410</c:v>
                </c:pt>
                <c:pt idx="318">
                  <c:v>410</c:v>
                </c:pt>
                <c:pt idx="319">
                  <c:v>411</c:v>
                </c:pt>
                <c:pt idx="320">
                  <c:v>411</c:v>
                </c:pt>
                <c:pt idx="321">
                  <c:v>412</c:v>
                </c:pt>
                <c:pt idx="322">
                  <c:v>412</c:v>
                </c:pt>
                <c:pt idx="323">
                  <c:v>412</c:v>
                </c:pt>
                <c:pt idx="324">
                  <c:v>413</c:v>
                </c:pt>
                <c:pt idx="325">
                  <c:v>413</c:v>
                </c:pt>
                <c:pt idx="326">
                  <c:v>413</c:v>
                </c:pt>
                <c:pt idx="327">
                  <c:v>414</c:v>
                </c:pt>
                <c:pt idx="328">
                  <c:v>414</c:v>
                </c:pt>
                <c:pt idx="329">
                  <c:v>415</c:v>
                </c:pt>
                <c:pt idx="330">
                  <c:v>415</c:v>
                </c:pt>
                <c:pt idx="331">
                  <c:v>415</c:v>
                </c:pt>
                <c:pt idx="332">
                  <c:v>415</c:v>
                </c:pt>
                <c:pt idx="333">
                  <c:v>415</c:v>
                </c:pt>
                <c:pt idx="334">
                  <c:v>414</c:v>
                </c:pt>
                <c:pt idx="335">
                  <c:v>414</c:v>
                </c:pt>
                <c:pt idx="336">
                  <c:v>414</c:v>
                </c:pt>
                <c:pt idx="337">
                  <c:v>413</c:v>
                </c:pt>
                <c:pt idx="338">
                  <c:v>413</c:v>
                </c:pt>
                <c:pt idx="339">
                  <c:v>413</c:v>
                </c:pt>
                <c:pt idx="340">
                  <c:v>413</c:v>
                </c:pt>
                <c:pt idx="341">
                  <c:v>413</c:v>
                </c:pt>
                <c:pt idx="342">
                  <c:v>413</c:v>
                </c:pt>
                <c:pt idx="343">
                  <c:v>413</c:v>
                </c:pt>
                <c:pt idx="344">
                  <c:v>413</c:v>
                </c:pt>
                <c:pt idx="345">
                  <c:v>413</c:v>
                </c:pt>
                <c:pt idx="346">
                  <c:v>413</c:v>
                </c:pt>
                <c:pt idx="347">
                  <c:v>413</c:v>
                </c:pt>
                <c:pt idx="348">
                  <c:v>413</c:v>
                </c:pt>
                <c:pt idx="349">
                  <c:v>412</c:v>
                </c:pt>
                <c:pt idx="350">
                  <c:v>412</c:v>
                </c:pt>
                <c:pt idx="351">
                  <c:v>412</c:v>
                </c:pt>
                <c:pt idx="352">
                  <c:v>412</c:v>
                </c:pt>
                <c:pt idx="353">
                  <c:v>412</c:v>
                </c:pt>
                <c:pt idx="354">
                  <c:v>412</c:v>
                </c:pt>
                <c:pt idx="355">
                  <c:v>412</c:v>
                </c:pt>
                <c:pt idx="356">
                  <c:v>412</c:v>
                </c:pt>
                <c:pt idx="357">
                  <c:v>412</c:v>
                </c:pt>
                <c:pt idx="358">
                  <c:v>411</c:v>
                </c:pt>
                <c:pt idx="359">
                  <c:v>411</c:v>
                </c:pt>
                <c:pt idx="360">
                  <c:v>411</c:v>
                </c:pt>
                <c:pt idx="361">
                  <c:v>411</c:v>
                </c:pt>
                <c:pt idx="362">
                  <c:v>411</c:v>
                </c:pt>
                <c:pt idx="363">
                  <c:v>408</c:v>
                </c:pt>
              </c:numCache>
            </c:numRef>
          </c:val>
          <c:smooth val="0"/>
        </c:ser>
        <c:ser>
          <c:idx val="11"/>
          <c:order val="5"/>
          <c:tx>
            <c:strRef>
              <c:f>Sheet1!$G$1</c:f>
              <c:strCache>
                <c:ptCount val="1"/>
                <c:pt idx="0">
                  <c:v>ex4_40_heatTemp2</c:v>
                </c:pt>
              </c:strCache>
            </c:strRef>
          </c:tx>
          <c:spPr>
            <a:ln w="28575" cap="rnd" cmpd="sng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  <c:size val="7"/>
          </c:marker>
          <c:cat>
            <c:numRef>
              <c:f>Sheet1!$A$2:$A$385</c:f>
              <c:numCache>
                <c:formatCode>General</c:formatCode>
                <c:ptCount val="384"/>
                <c:pt idx="0">
                  <c:v>0.03</c:v>
                </c:pt>
                <c:pt idx="1">
                  <c:v>0.28000000000000003</c:v>
                </c:pt>
                <c:pt idx="2">
                  <c:v>0.5</c:v>
                </c:pt>
                <c:pt idx="3">
                  <c:v>0.78</c:v>
                </c:pt>
                <c:pt idx="4">
                  <c:v>1.03</c:v>
                </c:pt>
                <c:pt idx="5">
                  <c:v>1.28</c:v>
                </c:pt>
                <c:pt idx="6">
                  <c:v>1.53</c:v>
                </c:pt>
                <c:pt idx="7">
                  <c:v>1.78</c:v>
                </c:pt>
                <c:pt idx="8">
                  <c:v>2.0299999999999998</c:v>
                </c:pt>
                <c:pt idx="9">
                  <c:v>2.2799999999999998</c:v>
                </c:pt>
                <c:pt idx="10">
                  <c:v>2.52</c:v>
                </c:pt>
                <c:pt idx="11">
                  <c:v>2.77</c:v>
                </c:pt>
                <c:pt idx="12">
                  <c:v>3.02</c:v>
                </c:pt>
                <c:pt idx="13">
                  <c:v>3.25</c:v>
                </c:pt>
                <c:pt idx="14">
                  <c:v>3.5</c:v>
                </c:pt>
                <c:pt idx="15">
                  <c:v>3.75</c:v>
                </c:pt>
                <c:pt idx="16">
                  <c:v>4</c:v>
                </c:pt>
                <c:pt idx="17">
                  <c:v>4.25</c:v>
                </c:pt>
                <c:pt idx="18">
                  <c:v>4.5</c:v>
                </c:pt>
                <c:pt idx="19">
                  <c:v>4.76</c:v>
                </c:pt>
                <c:pt idx="20">
                  <c:v>5.01</c:v>
                </c:pt>
                <c:pt idx="21">
                  <c:v>5.26</c:v>
                </c:pt>
                <c:pt idx="22">
                  <c:v>5.51</c:v>
                </c:pt>
                <c:pt idx="23">
                  <c:v>5.76</c:v>
                </c:pt>
                <c:pt idx="24">
                  <c:v>6.01</c:v>
                </c:pt>
                <c:pt idx="25">
                  <c:v>6.26</c:v>
                </c:pt>
                <c:pt idx="26">
                  <c:v>6.51</c:v>
                </c:pt>
                <c:pt idx="27">
                  <c:v>6.76</c:v>
                </c:pt>
                <c:pt idx="28">
                  <c:v>7.01</c:v>
                </c:pt>
                <c:pt idx="29">
                  <c:v>7.26</c:v>
                </c:pt>
                <c:pt idx="30">
                  <c:v>7.5</c:v>
                </c:pt>
                <c:pt idx="31">
                  <c:v>7.76</c:v>
                </c:pt>
                <c:pt idx="32">
                  <c:v>8.01</c:v>
                </c:pt>
                <c:pt idx="33">
                  <c:v>8.26</c:v>
                </c:pt>
                <c:pt idx="34">
                  <c:v>8.51</c:v>
                </c:pt>
                <c:pt idx="35">
                  <c:v>8.76</c:v>
                </c:pt>
                <c:pt idx="36">
                  <c:v>9.01</c:v>
                </c:pt>
                <c:pt idx="37">
                  <c:v>9.26</c:v>
                </c:pt>
                <c:pt idx="38">
                  <c:v>9.51</c:v>
                </c:pt>
                <c:pt idx="39">
                  <c:v>9.76</c:v>
                </c:pt>
                <c:pt idx="40">
                  <c:v>10.01</c:v>
                </c:pt>
                <c:pt idx="41">
                  <c:v>10.26</c:v>
                </c:pt>
                <c:pt idx="42">
                  <c:v>10.51</c:v>
                </c:pt>
                <c:pt idx="43">
                  <c:v>10.76</c:v>
                </c:pt>
                <c:pt idx="44">
                  <c:v>11.01</c:v>
                </c:pt>
                <c:pt idx="45">
                  <c:v>11.26</c:v>
                </c:pt>
                <c:pt idx="46">
                  <c:v>11.51</c:v>
                </c:pt>
                <c:pt idx="47">
                  <c:v>11.76</c:v>
                </c:pt>
                <c:pt idx="48">
                  <c:v>12.01</c:v>
                </c:pt>
                <c:pt idx="49">
                  <c:v>12.26</c:v>
                </c:pt>
                <c:pt idx="50">
                  <c:v>12.51</c:v>
                </c:pt>
                <c:pt idx="51">
                  <c:v>12.77</c:v>
                </c:pt>
                <c:pt idx="52">
                  <c:v>13.02</c:v>
                </c:pt>
                <c:pt idx="53">
                  <c:v>13.27</c:v>
                </c:pt>
                <c:pt idx="54">
                  <c:v>13.52</c:v>
                </c:pt>
                <c:pt idx="55">
                  <c:v>13.77</c:v>
                </c:pt>
                <c:pt idx="56">
                  <c:v>14.02</c:v>
                </c:pt>
                <c:pt idx="57">
                  <c:v>14.27</c:v>
                </c:pt>
                <c:pt idx="58">
                  <c:v>14.52</c:v>
                </c:pt>
                <c:pt idx="59">
                  <c:v>14.77</c:v>
                </c:pt>
                <c:pt idx="60">
                  <c:v>15.02</c:v>
                </c:pt>
                <c:pt idx="61">
                  <c:v>15.27</c:v>
                </c:pt>
                <c:pt idx="62">
                  <c:v>15.52</c:v>
                </c:pt>
                <c:pt idx="63">
                  <c:v>15.77</c:v>
                </c:pt>
                <c:pt idx="64">
                  <c:v>16.02</c:v>
                </c:pt>
                <c:pt idx="65">
                  <c:v>16.27</c:v>
                </c:pt>
                <c:pt idx="66">
                  <c:v>16.52</c:v>
                </c:pt>
                <c:pt idx="67">
                  <c:v>16.77</c:v>
                </c:pt>
                <c:pt idx="68">
                  <c:v>17.02</c:v>
                </c:pt>
                <c:pt idx="69">
                  <c:v>17.27</c:v>
                </c:pt>
                <c:pt idx="70">
                  <c:v>17.53</c:v>
                </c:pt>
                <c:pt idx="71">
                  <c:v>17.75</c:v>
                </c:pt>
                <c:pt idx="72">
                  <c:v>18</c:v>
                </c:pt>
                <c:pt idx="73">
                  <c:v>18.25</c:v>
                </c:pt>
                <c:pt idx="74">
                  <c:v>18.5</c:v>
                </c:pt>
                <c:pt idx="75">
                  <c:v>18.75</c:v>
                </c:pt>
                <c:pt idx="76">
                  <c:v>19</c:v>
                </c:pt>
                <c:pt idx="77">
                  <c:v>19.25</c:v>
                </c:pt>
                <c:pt idx="78">
                  <c:v>19.5</c:v>
                </c:pt>
                <c:pt idx="79">
                  <c:v>19.760000000000002</c:v>
                </c:pt>
                <c:pt idx="80">
                  <c:v>20.010000000000002</c:v>
                </c:pt>
                <c:pt idx="81">
                  <c:v>20.260000000000002</c:v>
                </c:pt>
                <c:pt idx="82">
                  <c:v>20.51</c:v>
                </c:pt>
                <c:pt idx="83">
                  <c:v>20.76</c:v>
                </c:pt>
                <c:pt idx="84">
                  <c:v>21.01</c:v>
                </c:pt>
                <c:pt idx="85">
                  <c:v>21.26</c:v>
                </c:pt>
                <c:pt idx="86">
                  <c:v>21.51</c:v>
                </c:pt>
                <c:pt idx="87">
                  <c:v>21.76</c:v>
                </c:pt>
                <c:pt idx="88">
                  <c:v>22.02</c:v>
                </c:pt>
                <c:pt idx="89">
                  <c:v>22.27</c:v>
                </c:pt>
                <c:pt idx="90">
                  <c:v>22.52</c:v>
                </c:pt>
                <c:pt idx="91">
                  <c:v>22.78</c:v>
                </c:pt>
                <c:pt idx="92">
                  <c:v>23.03</c:v>
                </c:pt>
                <c:pt idx="93">
                  <c:v>23.28</c:v>
                </c:pt>
                <c:pt idx="94">
                  <c:v>23.53</c:v>
                </c:pt>
                <c:pt idx="95">
                  <c:v>23.78</c:v>
                </c:pt>
                <c:pt idx="96">
                  <c:v>24.03</c:v>
                </c:pt>
                <c:pt idx="97">
                  <c:v>24.28</c:v>
                </c:pt>
                <c:pt idx="98">
                  <c:v>24.53</c:v>
                </c:pt>
                <c:pt idx="99">
                  <c:v>24.78</c:v>
                </c:pt>
                <c:pt idx="100">
                  <c:v>25.03</c:v>
                </c:pt>
                <c:pt idx="101">
                  <c:v>25.28</c:v>
                </c:pt>
                <c:pt idx="102">
                  <c:v>25.53</c:v>
                </c:pt>
                <c:pt idx="103">
                  <c:v>25.78</c:v>
                </c:pt>
                <c:pt idx="104">
                  <c:v>26.03</c:v>
                </c:pt>
                <c:pt idx="105">
                  <c:v>26.28</c:v>
                </c:pt>
                <c:pt idx="106">
                  <c:v>26.53</c:v>
                </c:pt>
                <c:pt idx="107">
                  <c:v>26.78</c:v>
                </c:pt>
                <c:pt idx="108">
                  <c:v>27.03</c:v>
                </c:pt>
                <c:pt idx="109">
                  <c:v>27.28</c:v>
                </c:pt>
                <c:pt idx="110">
                  <c:v>27.51</c:v>
                </c:pt>
                <c:pt idx="111">
                  <c:v>27.77</c:v>
                </c:pt>
                <c:pt idx="112">
                  <c:v>28.02</c:v>
                </c:pt>
                <c:pt idx="113">
                  <c:v>28.28</c:v>
                </c:pt>
                <c:pt idx="114">
                  <c:v>28.53</c:v>
                </c:pt>
                <c:pt idx="115">
                  <c:v>28.78</c:v>
                </c:pt>
                <c:pt idx="116">
                  <c:v>29.03</c:v>
                </c:pt>
                <c:pt idx="117">
                  <c:v>29.28</c:v>
                </c:pt>
                <c:pt idx="118">
                  <c:v>29.53</c:v>
                </c:pt>
                <c:pt idx="119">
                  <c:v>29.78</c:v>
                </c:pt>
                <c:pt idx="120">
                  <c:v>30</c:v>
                </c:pt>
                <c:pt idx="121">
                  <c:v>30.25</c:v>
                </c:pt>
                <c:pt idx="122">
                  <c:v>30.5</c:v>
                </c:pt>
                <c:pt idx="123">
                  <c:v>30.75</c:v>
                </c:pt>
                <c:pt idx="124">
                  <c:v>31</c:v>
                </c:pt>
                <c:pt idx="125">
                  <c:v>31.25</c:v>
                </c:pt>
                <c:pt idx="126">
                  <c:v>31.5</c:v>
                </c:pt>
                <c:pt idx="127">
                  <c:v>31.75</c:v>
                </c:pt>
                <c:pt idx="128">
                  <c:v>32</c:v>
                </c:pt>
                <c:pt idx="129">
                  <c:v>32.25</c:v>
                </c:pt>
                <c:pt idx="130">
                  <c:v>32.51</c:v>
                </c:pt>
                <c:pt idx="131">
                  <c:v>32.76</c:v>
                </c:pt>
                <c:pt idx="132">
                  <c:v>33.01</c:v>
                </c:pt>
                <c:pt idx="133">
                  <c:v>33.26</c:v>
                </c:pt>
                <c:pt idx="134">
                  <c:v>33.51</c:v>
                </c:pt>
                <c:pt idx="135">
                  <c:v>33.76</c:v>
                </c:pt>
                <c:pt idx="136">
                  <c:v>34.01</c:v>
                </c:pt>
                <c:pt idx="137">
                  <c:v>34.26</c:v>
                </c:pt>
                <c:pt idx="138">
                  <c:v>34.51</c:v>
                </c:pt>
                <c:pt idx="139">
                  <c:v>34.76</c:v>
                </c:pt>
                <c:pt idx="140">
                  <c:v>35.01</c:v>
                </c:pt>
                <c:pt idx="141">
                  <c:v>35.26</c:v>
                </c:pt>
                <c:pt idx="142">
                  <c:v>35.51</c:v>
                </c:pt>
                <c:pt idx="143">
                  <c:v>35.76</c:v>
                </c:pt>
                <c:pt idx="144">
                  <c:v>36.020000000000003</c:v>
                </c:pt>
                <c:pt idx="145">
                  <c:v>36.270000000000003</c:v>
                </c:pt>
                <c:pt idx="146">
                  <c:v>36.51</c:v>
                </c:pt>
                <c:pt idx="147">
                  <c:v>36.76</c:v>
                </c:pt>
                <c:pt idx="148">
                  <c:v>37.01</c:v>
                </c:pt>
                <c:pt idx="149">
                  <c:v>37.26</c:v>
                </c:pt>
                <c:pt idx="150">
                  <c:v>37.51</c:v>
                </c:pt>
                <c:pt idx="151">
                  <c:v>37.770000000000003</c:v>
                </c:pt>
                <c:pt idx="152">
                  <c:v>38.020000000000003</c:v>
                </c:pt>
                <c:pt idx="153">
                  <c:v>38.270000000000003</c:v>
                </c:pt>
                <c:pt idx="154">
                  <c:v>38.520000000000003</c:v>
                </c:pt>
                <c:pt idx="155">
                  <c:v>38.770000000000003</c:v>
                </c:pt>
                <c:pt idx="156">
                  <c:v>39.020000000000003</c:v>
                </c:pt>
                <c:pt idx="157">
                  <c:v>39.270000000000003</c:v>
                </c:pt>
                <c:pt idx="158">
                  <c:v>39.520000000000003</c:v>
                </c:pt>
                <c:pt idx="159">
                  <c:v>39.770000000000003</c:v>
                </c:pt>
                <c:pt idx="160">
                  <c:v>40.020000000000003</c:v>
                </c:pt>
                <c:pt idx="161">
                  <c:v>40.270000000000003</c:v>
                </c:pt>
                <c:pt idx="162">
                  <c:v>40.520000000000003</c:v>
                </c:pt>
                <c:pt idx="163">
                  <c:v>40.770000000000003</c:v>
                </c:pt>
                <c:pt idx="164">
                  <c:v>41.02</c:v>
                </c:pt>
                <c:pt idx="165">
                  <c:v>41.27</c:v>
                </c:pt>
                <c:pt idx="166">
                  <c:v>41.52</c:v>
                </c:pt>
                <c:pt idx="167">
                  <c:v>41.77</c:v>
                </c:pt>
                <c:pt idx="168">
                  <c:v>42.02</c:v>
                </c:pt>
                <c:pt idx="169">
                  <c:v>42.27</c:v>
                </c:pt>
                <c:pt idx="170">
                  <c:v>42.52</c:v>
                </c:pt>
                <c:pt idx="171">
                  <c:v>42.77</c:v>
                </c:pt>
                <c:pt idx="172">
                  <c:v>43.02</c:v>
                </c:pt>
                <c:pt idx="173">
                  <c:v>43.27</c:v>
                </c:pt>
                <c:pt idx="174">
                  <c:v>43.52</c:v>
                </c:pt>
                <c:pt idx="175">
                  <c:v>43.77</c:v>
                </c:pt>
                <c:pt idx="176">
                  <c:v>44.02</c:v>
                </c:pt>
                <c:pt idx="177">
                  <c:v>44.27</c:v>
                </c:pt>
                <c:pt idx="178">
                  <c:v>44.52</c:v>
                </c:pt>
                <c:pt idx="179">
                  <c:v>44.77</c:v>
                </c:pt>
                <c:pt idx="180">
                  <c:v>45.02</c:v>
                </c:pt>
                <c:pt idx="181">
                  <c:v>45.27</c:v>
                </c:pt>
                <c:pt idx="182">
                  <c:v>45.52</c:v>
                </c:pt>
                <c:pt idx="183">
                  <c:v>45.77</c:v>
                </c:pt>
                <c:pt idx="184">
                  <c:v>46.02</c:v>
                </c:pt>
                <c:pt idx="185">
                  <c:v>46.27</c:v>
                </c:pt>
                <c:pt idx="186">
                  <c:v>46.52</c:v>
                </c:pt>
                <c:pt idx="187">
                  <c:v>46.77</c:v>
                </c:pt>
                <c:pt idx="188">
                  <c:v>47.02</c:v>
                </c:pt>
                <c:pt idx="189">
                  <c:v>47.27</c:v>
                </c:pt>
                <c:pt idx="190">
                  <c:v>47.52</c:v>
                </c:pt>
                <c:pt idx="191">
                  <c:v>47.75</c:v>
                </c:pt>
                <c:pt idx="192">
                  <c:v>48</c:v>
                </c:pt>
                <c:pt idx="193">
                  <c:v>48.25</c:v>
                </c:pt>
                <c:pt idx="194">
                  <c:v>48.5</c:v>
                </c:pt>
                <c:pt idx="195">
                  <c:v>48.75</c:v>
                </c:pt>
                <c:pt idx="196">
                  <c:v>49</c:v>
                </c:pt>
                <c:pt idx="197">
                  <c:v>49.25</c:v>
                </c:pt>
                <c:pt idx="198">
                  <c:v>49.5</c:v>
                </c:pt>
                <c:pt idx="199">
                  <c:v>49.75</c:v>
                </c:pt>
                <c:pt idx="200">
                  <c:v>50</c:v>
                </c:pt>
                <c:pt idx="201">
                  <c:v>50.25</c:v>
                </c:pt>
                <c:pt idx="202">
                  <c:v>50.5</c:v>
                </c:pt>
                <c:pt idx="203">
                  <c:v>50.75</c:v>
                </c:pt>
                <c:pt idx="204">
                  <c:v>51</c:v>
                </c:pt>
                <c:pt idx="205">
                  <c:v>51.26</c:v>
                </c:pt>
                <c:pt idx="206">
                  <c:v>51.51</c:v>
                </c:pt>
                <c:pt idx="207">
                  <c:v>51.76</c:v>
                </c:pt>
                <c:pt idx="208">
                  <c:v>52.01</c:v>
                </c:pt>
                <c:pt idx="209">
                  <c:v>52.26</c:v>
                </c:pt>
                <c:pt idx="210">
                  <c:v>52.52</c:v>
                </c:pt>
                <c:pt idx="211">
                  <c:v>52.77</c:v>
                </c:pt>
                <c:pt idx="212">
                  <c:v>53.02</c:v>
                </c:pt>
                <c:pt idx="213">
                  <c:v>53.27</c:v>
                </c:pt>
                <c:pt idx="214">
                  <c:v>53.52</c:v>
                </c:pt>
                <c:pt idx="215">
                  <c:v>53.77</c:v>
                </c:pt>
                <c:pt idx="216">
                  <c:v>54.02</c:v>
                </c:pt>
                <c:pt idx="217">
                  <c:v>54.27</c:v>
                </c:pt>
                <c:pt idx="218">
                  <c:v>54.52</c:v>
                </c:pt>
                <c:pt idx="219">
                  <c:v>54.77</c:v>
                </c:pt>
                <c:pt idx="220">
                  <c:v>55.02</c:v>
                </c:pt>
                <c:pt idx="221">
                  <c:v>55.28</c:v>
                </c:pt>
                <c:pt idx="222">
                  <c:v>55.53</c:v>
                </c:pt>
                <c:pt idx="223">
                  <c:v>55.78</c:v>
                </c:pt>
                <c:pt idx="224">
                  <c:v>56.03</c:v>
                </c:pt>
                <c:pt idx="225">
                  <c:v>56.28</c:v>
                </c:pt>
                <c:pt idx="226">
                  <c:v>56.53</c:v>
                </c:pt>
                <c:pt idx="227">
                  <c:v>56.78</c:v>
                </c:pt>
                <c:pt idx="228">
                  <c:v>57.03</c:v>
                </c:pt>
                <c:pt idx="229">
                  <c:v>57.28</c:v>
                </c:pt>
                <c:pt idx="230">
                  <c:v>57.5</c:v>
                </c:pt>
                <c:pt idx="231">
                  <c:v>57.75</c:v>
                </c:pt>
                <c:pt idx="232">
                  <c:v>58.01</c:v>
                </c:pt>
                <c:pt idx="233">
                  <c:v>58.26</c:v>
                </c:pt>
                <c:pt idx="234">
                  <c:v>58.51</c:v>
                </c:pt>
                <c:pt idx="235">
                  <c:v>58.76</c:v>
                </c:pt>
                <c:pt idx="236">
                  <c:v>59.02</c:v>
                </c:pt>
                <c:pt idx="237">
                  <c:v>59.27</c:v>
                </c:pt>
                <c:pt idx="238">
                  <c:v>59.52</c:v>
                </c:pt>
                <c:pt idx="239">
                  <c:v>59.77</c:v>
                </c:pt>
                <c:pt idx="240">
                  <c:v>60.02</c:v>
                </c:pt>
                <c:pt idx="241">
                  <c:v>60.27</c:v>
                </c:pt>
                <c:pt idx="242">
                  <c:v>60.52</c:v>
                </c:pt>
                <c:pt idx="243">
                  <c:v>60.77</c:v>
                </c:pt>
                <c:pt idx="244">
                  <c:v>61.02</c:v>
                </c:pt>
                <c:pt idx="245">
                  <c:v>61.27</c:v>
                </c:pt>
                <c:pt idx="246">
                  <c:v>61.52</c:v>
                </c:pt>
                <c:pt idx="247">
                  <c:v>61.77</c:v>
                </c:pt>
                <c:pt idx="248">
                  <c:v>62.02</c:v>
                </c:pt>
                <c:pt idx="249">
                  <c:v>62.27</c:v>
                </c:pt>
                <c:pt idx="250">
                  <c:v>62.52</c:v>
                </c:pt>
                <c:pt idx="251">
                  <c:v>62.77</c:v>
                </c:pt>
                <c:pt idx="252">
                  <c:v>63.02</c:v>
                </c:pt>
                <c:pt idx="253">
                  <c:v>63.27</c:v>
                </c:pt>
                <c:pt idx="254">
                  <c:v>63.52</c:v>
                </c:pt>
                <c:pt idx="255">
                  <c:v>63.77</c:v>
                </c:pt>
                <c:pt idx="256">
                  <c:v>64.02</c:v>
                </c:pt>
                <c:pt idx="257">
                  <c:v>64.27</c:v>
                </c:pt>
                <c:pt idx="258">
                  <c:v>64.52</c:v>
                </c:pt>
                <c:pt idx="259">
                  <c:v>64.77</c:v>
                </c:pt>
                <c:pt idx="260">
                  <c:v>65.02</c:v>
                </c:pt>
                <c:pt idx="261">
                  <c:v>65.27</c:v>
                </c:pt>
                <c:pt idx="262">
                  <c:v>65.52</c:v>
                </c:pt>
                <c:pt idx="263">
                  <c:v>65.77</c:v>
                </c:pt>
                <c:pt idx="264">
                  <c:v>66.02</c:v>
                </c:pt>
                <c:pt idx="265">
                  <c:v>66.27</c:v>
                </c:pt>
                <c:pt idx="266">
                  <c:v>66.52</c:v>
                </c:pt>
                <c:pt idx="267">
                  <c:v>66.77</c:v>
                </c:pt>
                <c:pt idx="268">
                  <c:v>67.02</c:v>
                </c:pt>
                <c:pt idx="269">
                  <c:v>67.27</c:v>
                </c:pt>
                <c:pt idx="270">
                  <c:v>67.52</c:v>
                </c:pt>
                <c:pt idx="271">
                  <c:v>67.77</c:v>
                </c:pt>
                <c:pt idx="272">
                  <c:v>68.03</c:v>
                </c:pt>
                <c:pt idx="273">
                  <c:v>68.28</c:v>
                </c:pt>
                <c:pt idx="274">
                  <c:v>68.5</c:v>
                </c:pt>
                <c:pt idx="275">
                  <c:v>68.75</c:v>
                </c:pt>
                <c:pt idx="276">
                  <c:v>69</c:v>
                </c:pt>
                <c:pt idx="277">
                  <c:v>69.25</c:v>
                </c:pt>
                <c:pt idx="278">
                  <c:v>69.5</c:v>
                </c:pt>
                <c:pt idx="279">
                  <c:v>69.75</c:v>
                </c:pt>
                <c:pt idx="280">
                  <c:v>70</c:v>
                </c:pt>
                <c:pt idx="281">
                  <c:v>70.260000000000005</c:v>
                </c:pt>
                <c:pt idx="282">
                  <c:v>70.510000000000005</c:v>
                </c:pt>
                <c:pt idx="283">
                  <c:v>70.760000000000005</c:v>
                </c:pt>
                <c:pt idx="284">
                  <c:v>71.010000000000005</c:v>
                </c:pt>
                <c:pt idx="285">
                  <c:v>71.260000000000005</c:v>
                </c:pt>
                <c:pt idx="286">
                  <c:v>71.510000000000005</c:v>
                </c:pt>
                <c:pt idx="287">
                  <c:v>71.77</c:v>
                </c:pt>
                <c:pt idx="288">
                  <c:v>72.02</c:v>
                </c:pt>
                <c:pt idx="289">
                  <c:v>72.260000000000005</c:v>
                </c:pt>
                <c:pt idx="290">
                  <c:v>72.510000000000005</c:v>
                </c:pt>
                <c:pt idx="291">
                  <c:v>72.77</c:v>
                </c:pt>
                <c:pt idx="292">
                  <c:v>73.02</c:v>
                </c:pt>
                <c:pt idx="293">
                  <c:v>73.27</c:v>
                </c:pt>
                <c:pt idx="294">
                  <c:v>73.52</c:v>
                </c:pt>
                <c:pt idx="295">
                  <c:v>73.77</c:v>
                </c:pt>
                <c:pt idx="296">
                  <c:v>74.02</c:v>
                </c:pt>
                <c:pt idx="297">
                  <c:v>74.27</c:v>
                </c:pt>
                <c:pt idx="298">
                  <c:v>74.52</c:v>
                </c:pt>
                <c:pt idx="299">
                  <c:v>74.77</c:v>
                </c:pt>
                <c:pt idx="300">
                  <c:v>75.02</c:v>
                </c:pt>
                <c:pt idx="301">
                  <c:v>75.27</c:v>
                </c:pt>
                <c:pt idx="302">
                  <c:v>75.52</c:v>
                </c:pt>
                <c:pt idx="303">
                  <c:v>75.77</c:v>
                </c:pt>
                <c:pt idx="304">
                  <c:v>76.02</c:v>
                </c:pt>
                <c:pt idx="305">
                  <c:v>76.27</c:v>
                </c:pt>
                <c:pt idx="306">
                  <c:v>76.52</c:v>
                </c:pt>
                <c:pt idx="307">
                  <c:v>76.77</c:v>
                </c:pt>
                <c:pt idx="308">
                  <c:v>77.02</c:v>
                </c:pt>
                <c:pt idx="309">
                  <c:v>77.27</c:v>
                </c:pt>
                <c:pt idx="310">
                  <c:v>77.53</c:v>
                </c:pt>
                <c:pt idx="311">
                  <c:v>77.78</c:v>
                </c:pt>
                <c:pt idx="312">
                  <c:v>78.03</c:v>
                </c:pt>
                <c:pt idx="313">
                  <c:v>78.28</c:v>
                </c:pt>
                <c:pt idx="314">
                  <c:v>78.53</c:v>
                </c:pt>
                <c:pt idx="315">
                  <c:v>78.78</c:v>
                </c:pt>
                <c:pt idx="316">
                  <c:v>79.03</c:v>
                </c:pt>
                <c:pt idx="317">
                  <c:v>79.25</c:v>
                </c:pt>
                <c:pt idx="318">
                  <c:v>79.5</c:v>
                </c:pt>
                <c:pt idx="319">
                  <c:v>79.75</c:v>
                </c:pt>
                <c:pt idx="320">
                  <c:v>80</c:v>
                </c:pt>
                <c:pt idx="321">
                  <c:v>80.25</c:v>
                </c:pt>
                <c:pt idx="322">
                  <c:v>80.5</c:v>
                </c:pt>
                <c:pt idx="323">
                  <c:v>80.75</c:v>
                </c:pt>
                <c:pt idx="324">
                  <c:v>81</c:v>
                </c:pt>
                <c:pt idx="325">
                  <c:v>81.25</c:v>
                </c:pt>
                <c:pt idx="326">
                  <c:v>81.5</c:v>
                </c:pt>
                <c:pt idx="327">
                  <c:v>81.75</c:v>
                </c:pt>
                <c:pt idx="328">
                  <c:v>82</c:v>
                </c:pt>
                <c:pt idx="329">
                  <c:v>82.25</c:v>
                </c:pt>
                <c:pt idx="330">
                  <c:v>82.5</c:v>
                </c:pt>
                <c:pt idx="331">
                  <c:v>82.75</c:v>
                </c:pt>
                <c:pt idx="332">
                  <c:v>83</c:v>
                </c:pt>
                <c:pt idx="333">
                  <c:v>83.25</c:v>
                </c:pt>
                <c:pt idx="334">
                  <c:v>83.5</c:v>
                </c:pt>
                <c:pt idx="335">
                  <c:v>83.75</c:v>
                </c:pt>
                <c:pt idx="336">
                  <c:v>84</c:v>
                </c:pt>
                <c:pt idx="337">
                  <c:v>84.25</c:v>
                </c:pt>
                <c:pt idx="338">
                  <c:v>84.5</c:v>
                </c:pt>
                <c:pt idx="339">
                  <c:v>84.76</c:v>
                </c:pt>
                <c:pt idx="340">
                  <c:v>85.01</c:v>
                </c:pt>
                <c:pt idx="341">
                  <c:v>85.26</c:v>
                </c:pt>
                <c:pt idx="342">
                  <c:v>85.51</c:v>
                </c:pt>
                <c:pt idx="343">
                  <c:v>85.76</c:v>
                </c:pt>
                <c:pt idx="344">
                  <c:v>86.01</c:v>
                </c:pt>
                <c:pt idx="345">
                  <c:v>86.26</c:v>
                </c:pt>
                <c:pt idx="346">
                  <c:v>86.52</c:v>
                </c:pt>
                <c:pt idx="347">
                  <c:v>86.77</c:v>
                </c:pt>
                <c:pt idx="348">
                  <c:v>87.02</c:v>
                </c:pt>
                <c:pt idx="349">
                  <c:v>87.27</c:v>
                </c:pt>
                <c:pt idx="350">
                  <c:v>87.51</c:v>
                </c:pt>
                <c:pt idx="351">
                  <c:v>87.76</c:v>
                </c:pt>
                <c:pt idx="352">
                  <c:v>88.01</c:v>
                </c:pt>
                <c:pt idx="353">
                  <c:v>88.26</c:v>
                </c:pt>
                <c:pt idx="354">
                  <c:v>88.51</c:v>
                </c:pt>
                <c:pt idx="355">
                  <c:v>88.76</c:v>
                </c:pt>
                <c:pt idx="356">
                  <c:v>89.01</c:v>
                </c:pt>
                <c:pt idx="357">
                  <c:v>89.26</c:v>
                </c:pt>
                <c:pt idx="358">
                  <c:v>89.51</c:v>
                </c:pt>
                <c:pt idx="359">
                  <c:v>89.76</c:v>
                </c:pt>
                <c:pt idx="360">
                  <c:v>90.01</c:v>
                </c:pt>
                <c:pt idx="361">
                  <c:v>90.26</c:v>
                </c:pt>
                <c:pt idx="362">
                  <c:v>90.51</c:v>
                </c:pt>
                <c:pt idx="363">
                  <c:v>90.76</c:v>
                </c:pt>
                <c:pt idx="364">
                  <c:v>91.01</c:v>
                </c:pt>
                <c:pt idx="365">
                  <c:v>91.26</c:v>
                </c:pt>
                <c:pt idx="366">
                  <c:v>91.51</c:v>
                </c:pt>
                <c:pt idx="367">
                  <c:v>91.77</c:v>
                </c:pt>
                <c:pt idx="368">
                  <c:v>92.02</c:v>
                </c:pt>
                <c:pt idx="369">
                  <c:v>92.27</c:v>
                </c:pt>
                <c:pt idx="370">
                  <c:v>92.52</c:v>
                </c:pt>
                <c:pt idx="371">
                  <c:v>92.78</c:v>
                </c:pt>
                <c:pt idx="372">
                  <c:v>93</c:v>
                </c:pt>
                <c:pt idx="373">
                  <c:v>93.27</c:v>
                </c:pt>
                <c:pt idx="374">
                  <c:v>93.53</c:v>
                </c:pt>
                <c:pt idx="375">
                  <c:v>93.76</c:v>
                </c:pt>
                <c:pt idx="376">
                  <c:v>94.01</c:v>
                </c:pt>
                <c:pt idx="377">
                  <c:v>94.26</c:v>
                </c:pt>
                <c:pt idx="378">
                  <c:v>94.51</c:v>
                </c:pt>
                <c:pt idx="379">
                  <c:v>94.77</c:v>
                </c:pt>
                <c:pt idx="380">
                  <c:v>95.02</c:v>
                </c:pt>
                <c:pt idx="381">
                  <c:v>95.27</c:v>
                </c:pt>
                <c:pt idx="382">
                  <c:v>95.52</c:v>
                </c:pt>
                <c:pt idx="383">
                  <c:v>95.75</c:v>
                </c:pt>
              </c:numCache>
            </c:numRef>
          </c:cat>
          <c:val>
            <c:numRef>
              <c:f>Sheet1!$G$2:$G$385</c:f>
              <c:numCache>
                <c:formatCode>General</c:formatCode>
                <c:ptCount val="384"/>
                <c:pt idx="0">
                  <c:v>296</c:v>
                </c:pt>
                <c:pt idx="1">
                  <c:v>296</c:v>
                </c:pt>
                <c:pt idx="2">
                  <c:v>298</c:v>
                </c:pt>
                <c:pt idx="3">
                  <c:v>297</c:v>
                </c:pt>
                <c:pt idx="4">
                  <c:v>299</c:v>
                </c:pt>
                <c:pt idx="5">
                  <c:v>299</c:v>
                </c:pt>
                <c:pt idx="6">
                  <c:v>299</c:v>
                </c:pt>
                <c:pt idx="7">
                  <c:v>299</c:v>
                </c:pt>
                <c:pt idx="8">
                  <c:v>300</c:v>
                </c:pt>
                <c:pt idx="9">
                  <c:v>300</c:v>
                </c:pt>
                <c:pt idx="10">
                  <c:v>301</c:v>
                </c:pt>
                <c:pt idx="11">
                  <c:v>301</c:v>
                </c:pt>
                <c:pt idx="12">
                  <c:v>301</c:v>
                </c:pt>
                <c:pt idx="13">
                  <c:v>301</c:v>
                </c:pt>
                <c:pt idx="14">
                  <c:v>302</c:v>
                </c:pt>
                <c:pt idx="15">
                  <c:v>302</c:v>
                </c:pt>
                <c:pt idx="16">
                  <c:v>303</c:v>
                </c:pt>
                <c:pt idx="17">
                  <c:v>304</c:v>
                </c:pt>
                <c:pt idx="18">
                  <c:v>303</c:v>
                </c:pt>
                <c:pt idx="19">
                  <c:v>304</c:v>
                </c:pt>
                <c:pt idx="20">
                  <c:v>305</c:v>
                </c:pt>
                <c:pt idx="21">
                  <c:v>305</c:v>
                </c:pt>
                <c:pt idx="22">
                  <c:v>305</c:v>
                </c:pt>
                <c:pt idx="23">
                  <c:v>305</c:v>
                </c:pt>
                <c:pt idx="24">
                  <c:v>306</c:v>
                </c:pt>
                <c:pt idx="25">
                  <c:v>306</c:v>
                </c:pt>
                <c:pt idx="26">
                  <c:v>307</c:v>
                </c:pt>
                <c:pt idx="27">
                  <c:v>307</c:v>
                </c:pt>
                <c:pt idx="28">
                  <c:v>307</c:v>
                </c:pt>
                <c:pt idx="29">
                  <c:v>307</c:v>
                </c:pt>
                <c:pt idx="30">
                  <c:v>308</c:v>
                </c:pt>
                <c:pt idx="31">
                  <c:v>308</c:v>
                </c:pt>
                <c:pt idx="32">
                  <c:v>309</c:v>
                </c:pt>
                <c:pt idx="33">
                  <c:v>309</c:v>
                </c:pt>
                <c:pt idx="34">
                  <c:v>310</c:v>
                </c:pt>
                <c:pt idx="35">
                  <c:v>309</c:v>
                </c:pt>
                <c:pt idx="36">
                  <c:v>310</c:v>
                </c:pt>
                <c:pt idx="37">
                  <c:v>311</c:v>
                </c:pt>
                <c:pt idx="38">
                  <c:v>311</c:v>
                </c:pt>
                <c:pt idx="39">
                  <c:v>312</c:v>
                </c:pt>
                <c:pt idx="40">
                  <c:v>312</c:v>
                </c:pt>
                <c:pt idx="41">
                  <c:v>312</c:v>
                </c:pt>
                <c:pt idx="42">
                  <c:v>312</c:v>
                </c:pt>
                <c:pt idx="43">
                  <c:v>312</c:v>
                </c:pt>
                <c:pt idx="44">
                  <c:v>313</c:v>
                </c:pt>
                <c:pt idx="45">
                  <c:v>314</c:v>
                </c:pt>
                <c:pt idx="46">
                  <c:v>314</c:v>
                </c:pt>
                <c:pt idx="47">
                  <c:v>314</c:v>
                </c:pt>
                <c:pt idx="48">
                  <c:v>315</c:v>
                </c:pt>
                <c:pt idx="49">
                  <c:v>315</c:v>
                </c:pt>
                <c:pt idx="50">
                  <c:v>315</c:v>
                </c:pt>
                <c:pt idx="51">
                  <c:v>316</c:v>
                </c:pt>
                <c:pt idx="52">
                  <c:v>315</c:v>
                </c:pt>
                <c:pt idx="53">
                  <c:v>316</c:v>
                </c:pt>
                <c:pt idx="54">
                  <c:v>316</c:v>
                </c:pt>
                <c:pt idx="55">
                  <c:v>316</c:v>
                </c:pt>
                <c:pt idx="56">
                  <c:v>317</c:v>
                </c:pt>
                <c:pt idx="57">
                  <c:v>317</c:v>
                </c:pt>
                <c:pt idx="58">
                  <c:v>317</c:v>
                </c:pt>
                <c:pt idx="59">
                  <c:v>318</c:v>
                </c:pt>
                <c:pt idx="60">
                  <c:v>318</c:v>
                </c:pt>
                <c:pt idx="61">
                  <c:v>318</c:v>
                </c:pt>
                <c:pt idx="62">
                  <c:v>318</c:v>
                </c:pt>
                <c:pt idx="63">
                  <c:v>318</c:v>
                </c:pt>
                <c:pt idx="64">
                  <c:v>319</c:v>
                </c:pt>
                <c:pt idx="65">
                  <c:v>319</c:v>
                </c:pt>
                <c:pt idx="66">
                  <c:v>319</c:v>
                </c:pt>
                <c:pt idx="67">
                  <c:v>319</c:v>
                </c:pt>
                <c:pt idx="68">
                  <c:v>320</c:v>
                </c:pt>
                <c:pt idx="69">
                  <c:v>320</c:v>
                </c:pt>
                <c:pt idx="70">
                  <c:v>321</c:v>
                </c:pt>
                <c:pt idx="71">
                  <c:v>321</c:v>
                </c:pt>
                <c:pt idx="72">
                  <c:v>321</c:v>
                </c:pt>
                <c:pt idx="73">
                  <c:v>321</c:v>
                </c:pt>
                <c:pt idx="74">
                  <c:v>321</c:v>
                </c:pt>
                <c:pt idx="75">
                  <c:v>322</c:v>
                </c:pt>
                <c:pt idx="76">
                  <c:v>322</c:v>
                </c:pt>
                <c:pt idx="77">
                  <c:v>322</c:v>
                </c:pt>
                <c:pt idx="78">
                  <c:v>323</c:v>
                </c:pt>
                <c:pt idx="79">
                  <c:v>323</c:v>
                </c:pt>
                <c:pt idx="80">
                  <c:v>323</c:v>
                </c:pt>
                <c:pt idx="81">
                  <c:v>323</c:v>
                </c:pt>
                <c:pt idx="82">
                  <c:v>323</c:v>
                </c:pt>
                <c:pt idx="83">
                  <c:v>324</c:v>
                </c:pt>
                <c:pt idx="84">
                  <c:v>324</c:v>
                </c:pt>
                <c:pt idx="85">
                  <c:v>324</c:v>
                </c:pt>
                <c:pt idx="86">
                  <c:v>325</c:v>
                </c:pt>
                <c:pt idx="87">
                  <c:v>325</c:v>
                </c:pt>
                <c:pt idx="88">
                  <c:v>325</c:v>
                </c:pt>
                <c:pt idx="89">
                  <c:v>325</c:v>
                </c:pt>
                <c:pt idx="90">
                  <c:v>326</c:v>
                </c:pt>
                <c:pt idx="91">
                  <c:v>326</c:v>
                </c:pt>
                <c:pt idx="92">
                  <c:v>326</c:v>
                </c:pt>
                <c:pt idx="93">
                  <c:v>327</c:v>
                </c:pt>
                <c:pt idx="94">
                  <c:v>327</c:v>
                </c:pt>
                <c:pt idx="95">
                  <c:v>327</c:v>
                </c:pt>
                <c:pt idx="96">
                  <c:v>328</c:v>
                </c:pt>
                <c:pt idx="97">
                  <c:v>328</c:v>
                </c:pt>
                <c:pt idx="98">
                  <c:v>329</c:v>
                </c:pt>
                <c:pt idx="99">
                  <c:v>328</c:v>
                </c:pt>
                <c:pt idx="100">
                  <c:v>329</c:v>
                </c:pt>
                <c:pt idx="101">
                  <c:v>329</c:v>
                </c:pt>
                <c:pt idx="102">
                  <c:v>329</c:v>
                </c:pt>
                <c:pt idx="103">
                  <c:v>329</c:v>
                </c:pt>
                <c:pt idx="104">
                  <c:v>330</c:v>
                </c:pt>
                <c:pt idx="105">
                  <c:v>331</c:v>
                </c:pt>
                <c:pt idx="106">
                  <c:v>331</c:v>
                </c:pt>
                <c:pt idx="107">
                  <c:v>331</c:v>
                </c:pt>
                <c:pt idx="108">
                  <c:v>331</c:v>
                </c:pt>
                <c:pt idx="109">
                  <c:v>331</c:v>
                </c:pt>
                <c:pt idx="110">
                  <c:v>331</c:v>
                </c:pt>
                <c:pt idx="111">
                  <c:v>332</c:v>
                </c:pt>
                <c:pt idx="112">
                  <c:v>332</c:v>
                </c:pt>
                <c:pt idx="113">
                  <c:v>332</c:v>
                </c:pt>
                <c:pt idx="114">
                  <c:v>333</c:v>
                </c:pt>
                <c:pt idx="115">
                  <c:v>334</c:v>
                </c:pt>
                <c:pt idx="116">
                  <c:v>334</c:v>
                </c:pt>
                <c:pt idx="117">
                  <c:v>334</c:v>
                </c:pt>
                <c:pt idx="118">
                  <c:v>334</c:v>
                </c:pt>
                <c:pt idx="119">
                  <c:v>334</c:v>
                </c:pt>
                <c:pt idx="120">
                  <c:v>335</c:v>
                </c:pt>
                <c:pt idx="121">
                  <c:v>335</c:v>
                </c:pt>
                <c:pt idx="122">
                  <c:v>336</c:v>
                </c:pt>
                <c:pt idx="123">
                  <c:v>336</c:v>
                </c:pt>
                <c:pt idx="124">
                  <c:v>337</c:v>
                </c:pt>
                <c:pt idx="125">
                  <c:v>337</c:v>
                </c:pt>
                <c:pt idx="126">
                  <c:v>337</c:v>
                </c:pt>
                <c:pt idx="127">
                  <c:v>337</c:v>
                </c:pt>
                <c:pt idx="128">
                  <c:v>337</c:v>
                </c:pt>
                <c:pt idx="129">
                  <c:v>337</c:v>
                </c:pt>
                <c:pt idx="130">
                  <c:v>337</c:v>
                </c:pt>
                <c:pt idx="131">
                  <c:v>338</c:v>
                </c:pt>
                <c:pt idx="132">
                  <c:v>339</c:v>
                </c:pt>
                <c:pt idx="133">
                  <c:v>339</c:v>
                </c:pt>
                <c:pt idx="134">
                  <c:v>339</c:v>
                </c:pt>
                <c:pt idx="135">
                  <c:v>340</c:v>
                </c:pt>
                <c:pt idx="136">
                  <c:v>340</c:v>
                </c:pt>
                <c:pt idx="137">
                  <c:v>340</c:v>
                </c:pt>
                <c:pt idx="138">
                  <c:v>340</c:v>
                </c:pt>
                <c:pt idx="139">
                  <c:v>340</c:v>
                </c:pt>
                <c:pt idx="140">
                  <c:v>340</c:v>
                </c:pt>
                <c:pt idx="141">
                  <c:v>341</c:v>
                </c:pt>
                <c:pt idx="142">
                  <c:v>341</c:v>
                </c:pt>
                <c:pt idx="143">
                  <c:v>341</c:v>
                </c:pt>
                <c:pt idx="144">
                  <c:v>342</c:v>
                </c:pt>
                <c:pt idx="145">
                  <c:v>343</c:v>
                </c:pt>
                <c:pt idx="146">
                  <c:v>343</c:v>
                </c:pt>
                <c:pt idx="147">
                  <c:v>343</c:v>
                </c:pt>
                <c:pt idx="148">
                  <c:v>343</c:v>
                </c:pt>
                <c:pt idx="149">
                  <c:v>343</c:v>
                </c:pt>
                <c:pt idx="150">
                  <c:v>344</c:v>
                </c:pt>
                <c:pt idx="151">
                  <c:v>344</c:v>
                </c:pt>
                <c:pt idx="152">
                  <c:v>345</c:v>
                </c:pt>
                <c:pt idx="153">
                  <c:v>345</c:v>
                </c:pt>
                <c:pt idx="154">
                  <c:v>345</c:v>
                </c:pt>
                <c:pt idx="155">
                  <c:v>345</c:v>
                </c:pt>
                <c:pt idx="156">
                  <c:v>346</c:v>
                </c:pt>
                <c:pt idx="157">
                  <c:v>347</c:v>
                </c:pt>
                <c:pt idx="158">
                  <c:v>347</c:v>
                </c:pt>
                <c:pt idx="159">
                  <c:v>347</c:v>
                </c:pt>
                <c:pt idx="160">
                  <c:v>348</c:v>
                </c:pt>
                <c:pt idx="161">
                  <c:v>348</c:v>
                </c:pt>
                <c:pt idx="162">
                  <c:v>348</c:v>
                </c:pt>
                <c:pt idx="163">
                  <c:v>349</c:v>
                </c:pt>
                <c:pt idx="164">
                  <c:v>349</c:v>
                </c:pt>
                <c:pt idx="165">
                  <c:v>350</c:v>
                </c:pt>
                <c:pt idx="166">
                  <c:v>350</c:v>
                </c:pt>
                <c:pt idx="167">
                  <c:v>350</c:v>
                </c:pt>
                <c:pt idx="168">
                  <c:v>351</c:v>
                </c:pt>
                <c:pt idx="169">
                  <c:v>351</c:v>
                </c:pt>
                <c:pt idx="170">
                  <c:v>351</c:v>
                </c:pt>
                <c:pt idx="171">
                  <c:v>351</c:v>
                </c:pt>
                <c:pt idx="172">
                  <c:v>351</c:v>
                </c:pt>
                <c:pt idx="173">
                  <c:v>352</c:v>
                </c:pt>
                <c:pt idx="174">
                  <c:v>352</c:v>
                </c:pt>
                <c:pt idx="175">
                  <c:v>353</c:v>
                </c:pt>
                <c:pt idx="176">
                  <c:v>353</c:v>
                </c:pt>
                <c:pt idx="177">
                  <c:v>353</c:v>
                </c:pt>
                <c:pt idx="178">
                  <c:v>354</c:v>
                </c:pt>
                <c:pt idx="179">
                  <c:v>354</c:v>
                </c:pt>
                <c:pt idx="180">
                  <c:v>354</c:v>
                </c:pt>
                <c:pt idx="181">
                  <c:v>354</c:v>
                </c:pt>
                <c:pt idx="182">
                  <c:v>355</c:v>
                </c:pt>
                <c:pt idx="183">
                  <c:v>355</c:v>
                </c:pt>
                <c:pt idx="184">
                  <c:v>356</c:v>
                </c:pt>
                <c:pt idx="185">
                  <c:v>356</c:v>
                </c:pt>
                <c:pt idx="186">
                  <c:v>356</c:v>
                </c:pt>
                <c:pt idx="187">
                  <c:v>356</c:v>
                </c:pt>
                <c:pt idx="188">
                  <c:v>357</c:v>
                </c:pt>
                <c:pt idx="189">
                  <c:v>357</c:v>
                </c:pt>
                <c:pt idx="190">
                  <c:v>357</c:v>
                </c:pt>
                <c:pt idx="191">
                  <c:v>358</c:v>
                </c:pt>
                <c:pt idx="192">
                  <c:v>359</c:v>
                </c:pt>
                <c:pt idx="193">
                  <c:v>359</c:v>
                </c:pt>
                <c:pt idx="194">
                  <c:v>359</c:v>
                </c:pt>
                <c:pt idx="195">
                  <c:v>360</c:v>
                </c:pt>
                <c:pt idx="196">
                  <c:v>360</c:v>
                </c:pt>
                <c:pt idx="197">
                  <c:v>360</c:v>
                </c:pt>
                <c:pt idx="198">
                  <c:v>361</c:v>
                </c:pt>
                <c:pt idx="199">
                  <c:v>362</c:v>
                </c:pt>
                <c:pt idx="200">
                  <c:v>362</c:v>
                </c:pt>
                <c:pt idx="201">
                  <c:v>362</c:v>
                </c:pt>
                <c:pt idx="202">
                  <c:v>362</c:v>
                </c:pt>
                <c:pt idx="203">
                  <c:v>362</c:v>
                </c:pt>
                <c:pt idx="204">
                  <c:v>363</c:v>
                </c:pt>
                <c:pt idx="205">
                  <c:v>363</c:v>
                </c:pt>
                <c:pt idx="206">
                  <c:v>363</c:v>
                </c:pt>
                <c:pt idx="207">
                  <c:v>364</c:v>
                </c:pt>
                <c:pt idx="208">
                  <c:v>364</c:v>
                </c:pt>
                <c:pt idx="209">
                  <c:v>364</c:v>
                </c:pt>
                <c:pt idx="210">
                  <c:v>364</c:v>
                </c:pt>
                <c:pt idx="211">
                  <c:v>365</c:v>
                </c:pt>
                <c:pt idx="212">
                  <c:v>365</c:v>
                </c:pt>
                <c:pt idx="213">
                  <c:v>365</c:v>
                </c:pt>
                <c:pt idx="214">
                  <c:v>365</c:v>
                </c:pt>
                <c:pt idx="215">
                  <c:v>366</c:v>
                </c:pt>
                <c:pt idx="216">
                  <c:v>366</c:v>
                </c:pt>
                <c:pt idx="217">
                  <c:v>367</c:v>
                </c:pt>
                <c:pt idx="218">
                  <c:v>367</c:v>
                </c:pt>
                <c:pt idx="219">
                  <c:v>367</c:v>
                </c:pt>
                <c:pt idx="220">
                  <c:v>367</c:v>
                </c:pt>
                <c:pt idx="221">
                  <c:v>367</c:v>
                </c:pt>
                <c:pt idx="222">
                  <c:v>368</c:v>
                </c:pt>
                <c:pt idx="223">
                  <c:v>368</c:v>
                </c:pt>
                <c:pt idx="224">
                  <c:v>369</c:v>
                </c:pt>
                <c:pt idx="225">
                  <c:v>369</c:v>
                </c:pt>
                <c:pt idx="226">
                  <c:v>369</c:v>
                </c:pt>
                <c:pt idx="227">
                  <c:v>370</c:v>
                </c:pt>
                <c:pt idx="228">
                  <c:v>370</c:v>
                </c:pt>
                <c:pt idx="229">
                  <c:v>370</c:v>
                </c:pt>
                <c:pt idx="230">
                  <c:v>371</c:v>
                </c:pt>
                <c:pt idx="231">
                  <c:v>371</c:v>
                </c:pt>
                <c:pt idx="232">
                  <c:v>371</c:v>
                </c:pt>
                <c:pt idx="233">
                  <c:v>371</c:v>
                </c:pt>
                <c:pt idx="234">
                  <c:v>372</c:v>
                </c:pt>
                <c:pt idx="235">
                  <c:v>372</c:v>
                </c:pt>
                <c:pt idx="236">
                  <c:v>372</c:v>
                </c:pt>
                <c:pt idx="237">
                  <c:v>372</c:v>
                </c:pt>
                <c:pt idx="238">
                  <c:v>372</c:v>
                </c:pt>
                <c:pt idx="239">
                  <c:v>373</c:v>
                </c:pt>
                <c:pt idx="240">
                  <c:v>373</c:v>
                </c:pt>
                <c:pt idx="241">
                  <c:v>373</c:v>
                </c:pt>
                <c:pt idx="242">
                  <c:v>373</c:v>
                </c:pt>
                <c:pt idx="243">
                  <c:v>373</c:v>
                </c:pt>
                <c:pt idx="244">
                  <c:v>374</c:v>
                </c:pt>
                <c:pt idx="245">
                  <c:v>375</c:v>
                </c:pt>
                <c:pt idx="246">
                  <c:v>375</c:v>
                </c:pt>
                <c:pt idx="247">
                  <c:v>375</c:v>
                </c:pt>
                <c:pt idx="248">
                  <c:v>375</c:v>
                </c:pt>
                <c:pt idx="249">
                  <c:v>375</c:v>
                </c:pt>
                <c:pt idx="250">
                  <c:v>376</c:v>
                </c:pt>
                <c:pt idx="251">
                  <c:v>376</c:v>
                </c:pt>
                <c:pt idx="252">
                  <c:v>376</c:v>
                </c:pt>
                <c:pt idx="253">
                  <c:v>376</c:v>
                </c:pt>
                <c:pt idx="254">
                  <c:v>377</c:v>
                </c:pt>
                <c:pt idx="255">
                  <c:v>377</c:v>
                </c:pt>
                <c:pt idx="256">
                  <c:v>378</c:v>
                </c:pt>
                <c:pt idx="257">
                  <c:v>377</c:v>
                </c:pt>
                <c:pt idx="258">
                  <c:v>377</c:v>
                </c:pt>
                <c:pt idx="259">
                  <c:v>378</c:v>
                </c:pt>
                <c:pt idx="260">
                  <c:v>378</c:v>
                </c:pt>
                <c:pt idx="261">
                  <c:v>378</c:v>
                </c:pt>
                <c:pt idx="262">
                  <c:v>380</c:v>
                </c:pt>
                <c:pt idx="263">
                  <c:v>382</c:v>
                </c:pt>
                <c:pt idx="264">
                  <c:v>382</c:v>
                </c:pt>
                <c:pt idx="265">
                  <c:v>381</c:v>
                </c:pt>
                <c:pt idx="266">
                  <c:v>382</c:v>
                </c:pt>
                <c:pt idx="267">
                  <c:v>384</c:v>
                </c:pt>
                <c:pt idx="268">
                  <c:v>385</c:v>
                </c:pt>
                <c:pt idx="269">
                  <c:v>385</c:v>
                </c:pt>
                <c:pt idx="270">
                  <c:v>386</c:v>
                </c:pt>
                <c:pt idx="271">
                  <c:v>385</c:v>
                </c:pt>
                <c:pt idx="272">
                  <c:v>387</c:v>
                </c:pt>
                <c:pt idx="273">
                  <c:v>386</c:v>
                </c:pt>
                <c:pt idx="274">
                  <c:v>388</c:v>
                </c:pt>
                <c:pt idx="275">
                  <c:v>388</c:v>
                </c:pt>
                <c:pt idx="276">
                  <c:v>388</c:v>
                </c:pt>
                <c:pt idx="277">
                  <c:v>389</c:v>
                </c:pt>
                <c:pt idx="278">
                  <c:v>389</c:v>
                </c:pt>
                <c:pt idx="279">
                  <c:v>390</c:v>
                </c:pt>
                <c:pt idx="280">
                  <c:v>389</c:v>
                </c:pt>
                <c:pt idx="281">
                  <c:v>390</c:v>
                </c:pt>
                <c:pt idx="282">
                  <c:v>390</c:v>
                </c:pt>
                <c:pt idx="283">
                  <c:v>392</c:v>
                </c:pt>
                <c:pt idx="284">
                  <c:v>391</c:v>
                </c:pt>
                <c:pt idx="285">
                  <c:v>392</c:v>
                </c:pt>
                <c:pt idx="286">
                  <c:v>391</c:v>
                </c:pt>
                <c:pt idx="287">
                  <c:v>392</c:v>
                </c:pt>
                <c:pt idx="288">
                  <c:v>393</c:v>
                </c:pt>
                <c:pt idx="289">
                  <c:v>393</c:v>
                </c:pt>
                <c:pt idx="290">
                  <c:v>393</c:v>
                </c:pt>
                <c:pt idx="291">
                  <c:v>393</c:v>
                </c:pt>
                <c:pt idx="292">
                  <c:v>394</c:v>
                </c:pt>
                <c:pt idx="293">
                  <c:v>393</c:v>
                </c:pt>
                <c:pt idx="294">
                  <c:v>393</c:v>
                </c:pt>
                <c:pt idx="295">
                  <c:v>394</c:v>
                </c:pt>
                <c:pt idx="296">
                  <c:v>394</c:v>
                </c:pt>
                <c:pt idx="297">
                  <c:v>394</c:v>
                </c:pt>
                <c:pt idx="298">
                  <c:v>394</c:v>
                </c:pt>
                <c:pt idx="299">
                  <c:v>395</c:v>
                </c:pt>
                <c:pt idx="300">
                  <c:v>395</c:v>
                </c:pt>
                <c:pt idx="301">
                  <c:v>396</c:v>
                </c:pt>
                <c:pt idx="302">
                  <c:v>396</c:v>
                </c:pt>
                <c:pt idx="303">
                  <c:v>396</c:v>
                </c:pt>
                <c:pt idx="304">
                  <c:v>396</c:v>
                </c:pt>
                <c:pt idx="305">
                  <c:v>397</c:v>
                </c:pt>
                <c:pt idx="306">
                  <c:v>398</c:v>
                </c:pt>
                <c:pt idx="307">
                  <c:v>397</c:v>
                </c:pt>
                <c:pt idx="308">
                  <c:v>398</c:v>
                </c:pt>
                <c:pt idx="309">
                  <c:v>398</c:v>
                </c:pt>
                <c:pt idx="310">
                  <c:v>399</c:v>
                </c:pt>
                <c:pt idx="311">
                  <c:v>399</c:v>
                </c:pt>
                <c:pt idx="312">
                  <c:v>400</c:v>
                </c:pt>
                <c:pt idx="313">
                  <c:v>400</c:v>
                </c:pt>
                <c:pt idx="314">
                  <c:v>400</c:v>
                </c:pt>
                <c:pt idx="315">
                  <c:v>400</c:v>
                </c:pt>
                <c:pt idx="316">
                  <c:v>401</c:v>
                </c:pt>
                <c:pt idx="317">
                  <c:v>401</c:v>
                </c:pt>
                <c:pt idx="318">
                  <c:v>402</c:v>
                </c:pt>
                <c:pt idx="319">
                  <c:v>402</c:v>
                </c:pt>
                <c:pt idx="320">
                  <c:v>402</c:v>
                </c:pt>
                <c:pt idx="321">
                  <c:v>402</c:v>
                </c:pt>
                <c:pt idx="322">
                  <c:v>403</c:v>
                </c:pt>
                <c:pt idx="323">
                  <c:v>403</c:v>
                </c:pt>
                <c:pt idx="324">
                  <c:v>403</c:v>
                </c:pt>
                <c:pt idx="325">
                  <c:v>403</c:v>
                </c:pt>
                <c:pt idx="326">
                  <c:v>404</c:v>
                </c:pt>
                <c:pt idx="327">
                  <c:v>404</c:v>
                </c:pt>
                <c:pt idx="328">
                  <c:v>404</c:v>
                </c:pt>
                <c:pt idx="329">
                  <c:v>404</c:v>
                </c:pt>
                <c:pt idx="330">
                  <c:v>405</c:v>
                </c:pt>
                <c:pt idx="331">
                  <c:v>405</c:v>
                </c:pt>
                <c:pt idx="332">
                  <c:v>406</c:v>
                </c:pt>
                <c:pt idx="333">
                  <c:v>406</c:v>
                </c:pt>
                <c:pt idx="334">
                  <c:v>406</c:v>
                </c:pt>
                <c:pt idx="335">
                  <c:v>406</c:v>
                </c:pt>
                <c:pt idx="336">
                  <c:v>407</c:v>
                </c:pt>
                <c:pt idx="337">
                  <c:v>407</c:v>
                </c:pt>
                <c:pt idx="338">
                  <c:v>407</c:v>
                </c:pt>
                <c:pt idx="339">
                  <c:v>407</c:v>
                </c:pt>
                <c:pt idx="340">
                  <c:v>407</c:v>
                </c:pt>
                <c:pt idx="341">
                  <c:v>407</c:v>
                </c:pt>
                <c:pt idx="342">
                  <c:v>407</c:v>
                </c:pt>
                <c:pt idx="343">
                  <c:v>406</c:v>
                </c:pt>
                <c:pt idx="344">
                  <c:v>406</c:v>
                </c:pt>
                <c:pt idx="345">
                  <c:v>406</c:v>
                </c:pt>
                <c:pt idx="346">
                  <c:v>406</c:v>
                </c:pt>
                <c:pt idx="347">
                  <c:v>406</c:v>
                </c:pt>
                <c:pt idx="348">
                  <c:v>406</c:v>
                </c:pt>
                <c:pt idx="349">
                  <c:v>405</c:v>
                </c:pt>
                <c:pt idx="350">
                  <c:v>405</c:v>
                </c:pt>
                <c:pt idx="351">
                  <c:v>405</c:v>
                </c:pt>
                <c:pt idx="352">
                  <c:v>405</c:v>
                </c:pt>
                <c:pt idx="353">
                  <c:v>405</c:v>
                </c:pt>
                <c:pt idx="354">
                  <c:v>405</c:v>
                </c:pt>
                <c:pt idx="355">
                  <c:v>405</c:v>
                </c:pt>
                <c:pt idx="356">
                  <c:v>404</c:v>
                </c:pt>
                <c:pt idx="357">
                  <c:v>404</c:v>
                </c:pt>
                <c:pt idx="358">
                  <c:v>404</c:v>
                </c:pt>
                <c:pt idx="359">
                  <c:v>404</c:v>
                </c:pt>
                <c:pt idx="360">
                  <c:v>404</c:v>
                </c:pt>
                <c:pt idx="361">
                  <c:v>404</c:v>
                </c:pt>
                <c:pt idx="362">
                  <c:v>404</c:v>
                </c:pt>
                <c:pt idx="363">
                  <c:v>403</c:v>
                </c:pt>
                <c:pt idx="364">
                  <c:v>403</c:v>
                </c:pt>
                <c:pt idx="365">
                  <c:v>403</c:v>
                </c:pt>
                <c:pt idx="366">
                  <c:v>403</c:v>
                </c:pt>
                <c:pt idx="367">
                  <c:v>403</c:v>
                </c:pt>
                <c:pt idx="368">
                  <c:v>403</c:v>
                </c:pt>
                <c:pt idx="369">
                  <c:v>403</c:v>
                </c:pt>
                <c:pt idx="370">
                  <c:v>402</c:v>
                </c:pt>
                <c:pt idx="371">
                  <c:v>402</c:v>
                </c:pt>
                <c:pt idx="372">
                  <c:v>412</c:v>
                </c:pt>
              </c:numCache>
            </c:numRef>
          </c:val>
          <c:smooth val="0"/>
        </c:ser>
        <c:dLbls>
          <c:delete val="0"/>
          <c:dLblPos val="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smooth val="0"/>
        <c:axId val="2086538800"/>
        <c:axId val="2073466768"/>
      </c:lineChart>
      <c:catAx>
        <c:axId val="2086538800"/>
        <c:scaling>
          <c:orientation val="minMax"/>
        </c:scaling>
        <c:axPos val="b"/>
        <c:crossAx val="2073466768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2073466768"/>
        <c:scaling>
          <c:orientation val="minMax"/>
          <c:min val="250"/>
        </c:scaling>
        <c:axPos val="l"/>
        <c:crossAx val="2086538800"/>
        <c:delete val="0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/>
          </a:p>
        </c:txPr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/>
        </a:p>
      </c:txPr>
    </c:legend>
    <c:plotVisOnly val="0"/>
    <c:dispBlanksAs val="gap"/>
  </c:chart>
  <c:txPr>
    <a:bodyPr rot="0" vert="horz" wrap="none" lIns="0" tIns="0" rIns="0" bIns="0" anchor="ctr" anchorCtr="1"/>
    <a:p>
      <a:pPr algn="l">
        <a:defRPr b="0" i="0" u="none"/>
      </a:pPr>
      <a:endParaRPr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45D098-E9E2-4606-88C3-40F784779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802BB7-CBB2-4B22-9B7F-80E3B4FB7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75B63E-5331-4B03-A656-637579E2B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56E7D5-A135-4DF0-B874-DAD4A6AE7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19C3A9-9D1A-4A10-B46C-49FA86750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8009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F23C01-AF42-402F-8FBD-BB9151772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C43515-581F-409C-A5FB-6516E7D753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579A9F-8590-43C5-A557-62C299D20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9528ED-26EB-4C61-855D-B09AF1905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5C893B-A687-4B5C-9DB3-DA72F0433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377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D22EC3B-5E8A-4397-8D73-8CE3939A34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4ED08A-EAE6-4483-859B-EEBAE3F4E8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0C8969-4564-426B-A8C2-45A468D2E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6B1BC8-AE53-41B2-BB1B-C2FCDE531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1BD907-7F94-448D-8B2B-9F610D4F4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004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059D3F-4127-4808-BBE9-74D9E6B3F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C9F4A-8DE9-4885-BC85-DED1237B6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4E93D-639E-4EF9-97EA-4B21F381E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6C0B99-F8C8-4186-B4CD-0E68F5C2C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AF4A19-7278-4A61-AA33-4FE13F61D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871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6DDA9C-14CE-431E-93A4-0C93CD045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24A93F-44B8-4509-AB18-B552A2EA2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3D0E3C-1C13-4B6E-B8CF-9E0E5F1DC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3481A0-5606-4112-92A3-30BFA7036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5EBA4A-6026-49E5-A523-F495B99FE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97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3F65B2-B2F6-4538-9646-B1FE65C4F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5D1FCD-7CF8-41BF-9FB5-CFED103F2F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24F145-9A11-46E1-A15C-A27DF0843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C343A8-11B9-4549-9D5F-B65596952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0AA18F-2141-4054-8AA6-254D3F15B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D6E793-33E9-443E-B0CD-3B144575F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584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DA3659-F751-4368-A409-258482E81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3957CD-7D8B-42E9-9DFA-A4DD8B4E27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E6B99B-42E7-4888-AF56-C6EC600ED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A38314-BBE0-4636-8FC1-7A2F37AE70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4932CB-FEFF-4F5F-A93B-51C0DD6F05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F3880F7-B251-40C1-8817-C17A957CF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395F3DF-9DD0-4006-AE84-B8193EBAF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205BEBC-B329-4620-9A6F-924657D07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92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8E924B-5C37-4351-B04D-C7C434964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EF20120-8DEC-4B11-9888-BA93D290E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140FD1C-0244-4B8D-A3EC-37757C46D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91D871-B440-4217-8BAD-54ED2153E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331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05E472B-AAAF-4A2B-97D5-B203B85FB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D4AACAB-F487-4F20-B199-A936068DC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0D15924-617D-46A2-9660-B33003FF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692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889086-2449-4C66-9035-632DF4E4A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0E39C2-D8B9-478C-85C2-715BF8A36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2AC242-A819-4307-BCCA-F317875378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4EA6B3-3CBB-4E68-8065-B12D1ADEC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9904061-BF54-4275-80D4-D741C9391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64F509-16F5-4669-BA35-FA8FCE03E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290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3B87CC-8699-44FE-B906-5A6482F75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FFE16F-7C78-4FD5-A45F-0452C926DC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09A8D4-2347-4D0A-B304-9575415E8A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219609-79A8-4831-9B65-B39DEF83B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92F22B-D86F-4946-95FF-06030A2F1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598A92-6F1B-4354-BEEB-864BDCBB3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739127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07AF72A-9367-4F4F-9C77-9CCF62CFE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6E9924-8664-4C96-90CB-660878DF2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A0A0F3-6737-425D-83D8-6F39C0E626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EF8AE9-384E-419A-9585-F59346FCD072}" type="datetimeFigureOut">
              <a:rPr lang="ko-KR" altLang="en-US" smtClean="0"/>
              <a:t>2022-08-04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69F72B-0420-4D28-B31D-C943B023C9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377344-7ADC-4819-91E8-AE84BFB056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E5E3D-1EEE-40F3-ADBF-038AAECB9B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522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chart" Target="../charts/chart36.xml"  /><Relationship Id="rId3" Type="http://schemas.openxmlformats.org/officeDocument/2006/relationships/chart" Target="../charts/chart37.xml"  /><Relationship Id="rId4" Type="http://schemas.openxmlformats.org/officeDocument/2006/relationships/chart" Target="../charts/chart38.xml"  /><Relationship Id="rId5" Type="http://schemas.openxmlformats.org/officeDocument/2006/relationships/chart" Target="../charts/chart39.xml"  /><Relationship Id="rId6" Type="http://schemas.openxmlformats.org/officeDocument/2006/relationships/chart" Target="../charts/chart40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chart" Target="../charts/chart41.xml"  /><Relationship Id="rId3" Type="http://schemas.openxmlformats.org/officeDocument/2006/relationships/chart" Target="../charts/chart42.xml"  /><Relationship Id="rId4" Type="http://schemas.openxmlformats.org/officeDocument/2006/relationships/chart" Target="../charts/chart43.xml"  /><Relationship Id="rId5" Type="http://schemas.openxmlformats.org/officeDocument/2006/relationships/chart" Target="../charts/chart44.xml"  /><Relationship Id="rId6" Type="http://schemas.openxmlformats.org/officeDocument/2006/relationships/chart" Target="../charts/chart45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chart" Target="../charts/chart46.xml"  /><Relationship Id="rId3" Type="http://schemas.openxmlformats.org/officeDocument/2006/relationships/chart" Target="../charts/chart47.xml"  /><Relationship Id="rId4" Type="http://schemas.openxmlformats.org/officeDocument/2006/relationships/chart" Target="../charts/chart48.xml"  /><Relationship Id="rId5" Type="http://schemas.openxmlformats.org/officeDocument/2006/relationships/chart" Target="../charts/chart49.xml"  /><Relationship Id="rId6" Type="http://schemas.openxmlformats.org/officeDocument/2006/relationships/chart" Target="../charts/chart50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chart" Target="../charts/chart1.xml"  /><Relationship Id="rId3" Type="http://schemas.openxmlformats.org/officeDocument/2006/relationships/chart" Target="../charts/chart2.xml"  /><Relationship Id="rId4" Type="http://schemas.openxmlformats.org/officeDocument/2006/relationships/chart" Target="../charts/chart3.xml"  /><Relationship Id="rId5" Type="http://schemas.openxmlformats.org/officeDocument/2006/relationships/chart" Target="../charts/chart4.xml"  /><Relationship Id="rId6" Type="http://schemas.openxmlformats.org/officeDocument/2006/relationships/chart" Target="../charts/chart5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chart" Target="../charts/chart6.xml"  /><Relationship Id="rId3" Type="http://schemas.openxmlformats.org/officeDocument/2006/relationships/chart" Target="../charts/chart7.xml"  /><Relationship Id="rId4" Type="http://schemas.openxmlformats.org/officeDocument/2006/relationships/chart" Target="../charts/chart8.xml"  /><Relationship Id="rId5" Type="http://schemas.openxmlformats.org/officeDocument/2006/relationships/chart" Target="../charts/chart9.xml"  /><Relationship Id="rId6" Type="http://schemas.openxmlformats.org/officeDocument/2006/relationships/chart" Target="../charts/chart10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chart" Target="../charts/chart11.xml"  /><Relationship Id="rId3" Type="http://schemas.openxmlformats.org/officeDocument/2006/relationships/chart" Target="../charts/chart12.xml"  /><Relationship Id="rId4" Type="http://schemas.openxmlformats.org/officeDocument/2006/relationships/chart" Target="../charts/chart13.xml"  /><Relationship Id="rId5" Type="http://schemas.openxmlformats.org/officeDocument/2006/relationships/chart" Target="../charts/chart14.xml"  /><Relationship Id="rId6" Type="http://schemas.openxmlformats.org/officeDocument/2006/relationships/chart" Target="../charts/chart15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chart" Target="../charts/chart16.xml"  /><Relationship Id="rId3" Type="http://schemas.openxmlformats.org/officeDocument/2006/relationships/chart" Target="../charts/chart17.xml"  /><Relationship Id="rId4" Type="http://schemas.openxmlformats.org/officeDocument/2006/relationships/chart" Target="../charts/chart18.xml"  /><Relationship Id="rId5" Type="http://schemas.openxmlformats.org/officeDocument/2006/relationships/chart" Target="../charts/chart19.xml"  /><Relationship Id="rId6" Type="http://schemas.openxmlformats.org/officeDocument/2006/relationships/chart" Target="../charts/chart20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chart" Target="../charts/chart21.xml"  /><Relationship Id="rId3" Type="http://schemas.openxmlformats.org/officeDocument/2006/relationships/chart" Target="../charts/chart22.xml"  /><Relationship Id="rId4" Type="http://schemas.openxmlformats.org/officeDocument/2006/relationships/chart" Target="../charts/chart23.xml"  /><Relationship Id="rId5" Type="http://schemas.openxmlformats.org/officeDocument/2006/relationships/chart" Target="../charts/chart24.xml"  /><Relationship Id="rId6" Type="http://schemas.openxmlformats.org/officeDocument/2006/relationships/chart" Target="../charts/chart25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chart" Target="../charts/chart26.xml"  /><Relationship Id="rId3" Type="http://schemas.openxmlformats.org/officeDocument/2006/relationships/chart" Target="../charts/chart27.xml"  /><Relationship Id="rId4" Type="http://schemas.openxmlformats.org/officeDocument/2006/relationships/chart" Target="../charts/chart28.xml"  /><Relationship Id="rId5" Type="http://schemas.openxmlformats.org/officeDocument/2006/relationships/chart" Target="../charts/chart29.xml"  /><Relationship Id="rId6" Type="http://schemas.openxmlformats.org/officeDocument/2006/relationships/chart" Target="../charts/chart30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chart" Target="../charts/chart31.xml"  /><Relationship Id="rId3" Type="http://schemas.openxmlformats.org/officeDocument/2006/relationships/chart" Target="../charts/chart32.xml"  /><Relationship Id="rId4" Type="http://schemas.openxmlformats.org/officeDocument/2006/relationships/chart" Target="../charts/chart33.xml"  /><Relationship Id="rId5" Type="http://schemas.openxmlformats.org/officeDocument/2006/relationships/chart" Target="../charts/chart34.xml"  /><Relationship Id="rId6" Type="http://schemas.openxmlformats.org/officeDocument/2006/relationships/chart" Target="../charts/chart35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"/>
          <p:cNvSpPr txBox="1"/>
          <p:nvPr/>
        </p:nvSpPr>
        <p:spPr>
          <a:xfrm>
            <a:off x="4616151" y="2579616"/>
            <a:ext cx="2959697" cy="849384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5000"/>
              <a:t>가열 파트</a:t>
            </a:r>
            <a:endParaRPr lang="ko-KR" altLang="en-US" sz="5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/>
          <p:nvPr/>
        </p:nvGraphicFramePr>
        <p:xfrm>
          <a:off x="0" y="127000"/>
          <a:ext cx="5582816" cy="2957026"/>
        </p:xfrm>
        <a:graphic>
          <a:graphicData uri="http://schemas.openxmlformats.org/drawingml/2006/chart">
            <c:chart r:id="rId2"/>
          </a:graphicData>
        </a:graphic>
      </p:graphicFrame>
      <p:graphicFrame>
        <p:nvGraphicFramePr>
          <p:cNvPr id="4" name="차트 3"/>
          <p:cNvGraphicFramePr/>
          <p:nvPr/>
        </p:nvGraphicFramePr>
        <p:xfrm>
          <a:off x="5727182" y="120519"/>
          <a:ext cx="5835519" cy="3002383"/>
        </p:xfrm>
        <a:graphic>
          <a:graphicData uri="http://schemas.openxmlformats.org/drawingml/2006/chart">
            <c:chart r:id="rId3"/>
          </a:graphicData>
        </a:graphic>
      </p:graphicFrame>
      <p:graphicFrame>
        <p:nvGraphicFramePr>
          <p:cNvPr id="5" name="차트 4"/>
          <p:cNvGraphicFramePr/>
          <p:nvPr/>
        </p:nvGraphicFramePr>
        <p:xfrm>
          <a:off x="209550" y="3429000"/>
          <a:ext cx="4152900" cy="2997460"/>
        </p:xfrm>
        <a:graphic>
          <a:graphicData uri="http://schemas.openxmlformats.org/drawingml/2006/chart">
            <c:chart r:id="rId4"/>
          </a:graphicData>
        </a:graphic>
      </p:graphicFrame>
      <p:graphicFrame>
        <p:nvGraphicFramePr>
          <p:cNvPr id="6" name="차트 5"/>
          <p:cNvGraphicFramePr/>
          <p:nvPr/>
        </p:nvGraphicFramePr>
        <p:xfrm>
          <a:off x="4362450" y="3429000"/>
          <a:ext cx="3810002" cy="3071326"/>
        </p:xfrm>
        <a:graphic>
          <a:graphicData uri="http://schemas.openxmlformats.org/drawingml/2006/chart">
            <c:chart r:id="rId5"/>
          </a:graphicData>
        </a:graphic>
      </p:graphicFrame>
      <p:graphicFrame>
        <p:nvGraphicFramePr>
          <p:cNvPr id="8" name="차트 7"/>
          <p:cNvGraphicFramePr/>
          <p:nvPr/>
        </p:nvGraphicFramePr>
        <p:xfrm>
          <a:off x="8175949" y="3460621"/>
          <a:ext cx="3810002" cy="3031412"/>
        </p:xfrm>
        <a:graphic>
          <a:graphicData uri="http://schemas.openxmlformats.org/drawingml/2006/chart">
            <c:chart r:id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/>
          <p:nvPr/>
        </p:nvGraphicFramePr>
        <p:xfrm>
          <a:off x="0" y="0"/>
          <a:ext cx="5699448" cy="2950547"/>
        </p:xfrm>
        <a:graphic>
          <a:graphicData uri="http://schemas.openxmlformats.org/drawingml/2006/chart">
            <c:chart r:id="rId2"/>
          </a:graphicData>
        </a:graphic>
      </p:graphicFrame>
      <p:graphicFrame>
        <p:nvGraphicFramePr>
          <p:cNvPr id="4" name="차트 3"/>
          <p:cNvGraphicFramePr/>
          <p:nvPr/>
        </p:nvGraphicFramePr>
        <p:xfrm>
          <a:off x="5680010" y="0"/>
          <a:ext cx="5913275" cy="2944067"/>
        </p:xfrm>
        <a:graphic>
          <a:graphicData uri="http://schemas.openxmlformats.org/drawingml/2006/chart">
            <c:chart r:id="rId3"/>
          </a:graphicData>
        </a:graphic>
      </p:graphicFrame>
      <p:graphicFrame>
        <p:nvGraphicFramePr>
          <p:cNvPr id="5" name="차트 4"/>
          <p:cNvGraphicFramePr/>
          <p:nvPr/>
        </p:nvGraphicFramePr>
        <p:xfrm>
          <a:off x="8226748" y="3284513"/>
          <a:ext cx="3965251" cy="3332843"/>
        </p:xfrm>
        <a:graphic>
          <a:graphicData uri="http://schemas.openxmlformats.org/drawingml/2006/chart">
            <c:chart r:id="rId4"/>
          </a:graphicData>
        </a:graphic>
      </p:graphicFrame>
      <p:graphicFrame>
        <p:nvGraphicFramePr>
          <p:cNvPr id="6" name="차트 5"/>
          <p:cNvGraphicFramePr/>
          <p:nvPr/>
        </p:nvGraphicFramePr>
        <p:xfrm>
          <a:off x="134568" y="3270159"/>
          <a:ext cx="4015930" cy="3248608"/>
        </p:xfrm>
        <a:graphic>
          <a:graphicData uri="http://schemas.openxmlformats.org/drawingml/2006/chart">
            <c:chart r:id="rId5"/>
          </a:graphicData>
        </a:graphic>
      </p:graphicFrame>
      <p:graphicFrame>
        <p:nvGraphicFramePr>
          <p:cNvPr id="8" name="차트 7"/>
          <p:cNvGraphicFramePr/>
          <p:nvPr/>
        </p:nvGraphicFramePr>
        <p:xfrm>
          <a:off x="4133802" y="3260530"/>
          <a:ext cx="4135117" cy="3294088"/>
        </p:xfrm>
        <a:graphic>
          <a:graphicData uri="http://schemas.openxmlformats.org/drawingml/2006/chart">
            <c:chart r:id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차트 1"/>
          <p:cNvGraphicFramePr/>
          <p:nvPr/>
        </p:nvGraphicFramePr>
        <p:xfrm>
          <a:off x="0" y="0"/>
          <a:ext cx="6096000" cy="3138455"/>
        </p:xfrm>
        <a:graphic>
          <a:graphicData uri="http://schemas.openxmlformats.org/drawingml/2006/chart">
            <c:chart r:id="rId2"/>
          </a:graphicData>
        </a:graphic>
      </p:graphicFrame>
      <p:graphicFrame>
        <p:nvGraphicFramePr>
          <p:cNvPr id="3" name="차트 2"/>
          <p:cNvGraphicFramePr/>
          <p:nvPr/>
        </p:nvGraphicFramePr>
        <p:xfrm>
          <a:off x="6096000" y="0"/>
          <a:ext cx="6096000" cy="3060700"/>
        </p:xfrm>
        <a:graphic>
          <a:graphicData uri="http://schemas.openxmlformats.org/drawingml/2006/chart">
            <c:chart r:id="rId3"/>
          </a:graphicData>
        </a:graphic>
      </p:graphicFrame>
      <p:graphicFrame>
        <p:nvGraphicFramePr>
          <p:cNvPr id="4" name="차트 3"/>
          <p:cNvGraphicFramePr/>
          <p:nvPr/>
        </p:nvGraphicFramePr>
        <p:xfrm>
          <a:off x="3916005" y="3429000"/>
          <a:ext cx="3922744" cy="3083767"/>
        </p:xfrm>
        <a:graphic>
          <a:graphicData uri="http://schemas.openxmlformats.org/drawingml/2006/chart">
            <c:chart r:id="rId4"/>
          </a:graphicData>
        </a:graphic>
      </p:graphicFrame>
      <p:graphicFrame>
        <p:nvGraphicFramePr>
          <p:cNvPr id="5" name="차트 4"/>
          <p:cNvGraphicFramePr/>
          <p:nvPr/>
        </p:nvGraphicFramePr>
        <p:xfrm>
          <a:off x="7708900" y="3429000"/>
          <a:ext cx="4000500" cy="3107094"/>
        </p:xfrm>
        <a:graphic>
          <a:graphicData uri="http://schemas.openxmlformats.org/drawingml/2006/chart">
            <c:chart r:id="rId5"/>
          </a:graphicData>
        </a:graphic>
      </p:graphicFrame>
      <p:graphicFrame>
        <p:nvGraphicFramePr>
          <p:cNvPr id="8" name="차트 7"/>
          <p:cNvGraphicFramePr/>
          <p:nvPr/>
        </p:nvGraphicFramePr>
        <p:xfrm>
          <a:off x="116065" y="3429000"/>
          <a:ext cx="3897135" cy="3009900"/>
        </p:xfrm>
        <a:graphic>
          <a:graphicData uri="http://schemas.openxmlformats.org/drawingml/2006/chart">
            <c:chart r:id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차트 3"/>
          <p:cNvGraphicFramePr/>
          <p:nvPr/>
        </p:nvGraphicFramePr>
        <p:xfrm>
          <a:off x="135480" y="163758"/>
          <a:ext cx="5717146" cy="3024719"/>
        </p:xfrm>
        <a:graphic>
          <a:graphicData uri="http://schemas.openxmlformats.org/drawingml/2006/chart">
            <c:chart r:id="rId2"/>
          </a:graphicData>
        </a:graphic>
      </p:graphicFrame>
      <p:graphicFrame>
        <p:nvGraphicFramePr>
          <p:cNvPr id="5" name="차트 4"/>
          <p:cNvGraphicFramePr/>
          <p:nvPr/>
        </p:nvGraphicFramePr>
        <p:xfrm>
          <a:off x="5794310" y="98962"/>
          <a:ext cx="6300309" cy="3044157"/>
        </p:xfrm>
        <a:graphic>
          <a:graphicData uri="http://schemas.openxmlformats.org/drawingml/2006/chart">
            <c:chart r:id="rId3"/>
          </a:graphicData>
        </a:graphic>
      </p:graphicFrame>
      <p:graphicFrame>
        <p:nvGraphicFramePr>
          <p:cNvPr id="6" name="차트 5"/>
          <p:cNvGraphicFramePr/>
          <p:nvPr/>
        </p:nvGraphicFramePr>
        <p:xfrm>
          <a:off x="167878" y="3429000"/>
          <a:ext cx="3933444" cy="3137677"/>
        </p:xfrm>
        <a:graphic>
          <a:graphicData uri="http://schemas.openxmlformats.org/drawingml/2006/chart">
            <c:chart r:id="rId4"/>
          </a:graphicData>
        </a:graphic>
      </p:graphicFrame>
      <p:graphicFrame>
        <p:nvGraphicFramePr>
          <p:cNvPr id="7" name="차트 6"/>
          <p:cNvGraphicFramePr/>
          <p:nvPr/>
        </p:nvGraphicFramePr>
        <p:xfrm>
          <a:off x="4038858" y="3428999"/>
          <a:ext cx="4108393" cy="3156182"/>
        </p:xfrm>
        <a:graphic>
          <a:graphicData uri="http://schemas.openxmlformats.org/drawingml/2006/chart">
            <c:chart r:id="rId5"/>
          </a:graphicData>
        </a:graphic>
      </p:graphicFrame>
      <p:graphicFrame>
        <p:nvGraphicFramePr>
          <p:cNvPr id="8" name="차트 7"/>
          <p:cNvGraphicFramePr/>
          <p:nvPr/>
        </p:nvGraphicFramePr>
        <p:xfrm>
          <a:off x="8082457" y="3429000"/>
          <a:ext cx="4004721" cy="3163596"/>
        </p:xfrm>
        <a:graphic>
          <a:graphicData uri="http://schemas.openxmlformats.org/drawingml/2006/chart">
            <c:chart r:id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차트 9"/>
          <p:cNvGraphicFramePr/>
          <p:nvPr/>
        </p:nvGraphicFramePr>
        <p:xfrm>
          <a:off x="141385" y="118705"/>
          <a:ext cx="5699449" cy="3034782"/>
        </p:xfrm>
        <a:graphic>
          <a:graphicData uri="http://schemas.openxmlformats.org/drawingml/2006/chart">
            <c:chart r:id="rId2"/>
          </a:graphicData>
        </a:graphic>
      </p:graphicFrame>
      <p:graphicFrame>
        <p:nvGraphicFramePr>
          <p:cNvPr id="11" name="차트 10"/>
          <p:cNvGraphicFramePr/>
          <p:nvPr/>
        </p:nvGraphicFramePr>
        <p:xfrm>
          <a:off x="5821046" y="73348"/>
          <a:ext cx="6293848" cy="3099318"/>
        </p:xfrm>
        <a:graphic>
          <a:graphicData uri="http://schemas.openxmlformats.org/drawingml/2006/chart">
            <c:chart r:id="rId3"/>
          </a:graphicData>
        </a:graphic>
      </p:graphicFrame>
      <p:graphicFrame>
        <p:nvGraphicFramePr>
          <p:cNvPr id="12" name="차트 11"/>
          <p:cNvGraphicFramePr/>
          <p:nvPr/>
        </p:nvGraphicFramePr>
        <p:xfrm>
          <a:off x="161731" y="3195734"/>
          <a:ext cx="3542522" cy="3219320"/>
        </p:xfrm>
        <a:graphic>
          <a:graphicData uri="http://schemas.openxmlformats.org/drawingml/2006/chart">
            <c:chart r:id="rId4"/>
          </a:graphicData>
        </a:graphic>
      </p:graphicFrame>
      <p:graphicFrame>
        <p:nvGraphicFramePr>
          <p:cNvPr id="13" name="차트 12"/>
          <p:cNvGraphicFramePr/>
          <p:nvPr/>
        </p:nvGraphicFramePr>
        <p:xfrm>
          <a:off x="3704253" y="3195735"/>
          <a:ext cx="3897086" cy="3303555"/>
        </p:xfrm>
        <a:graphic>
          <a:graphicData uri="http://schemas.openxmlformats.org/drawingml/2006/chart">
            <c:chart r:id="rId5"/>
          </a:graphicData>
        </a:graphic>
      </p:graphicFrame>
      <p:graphicFrame>
        <p:nvGraphicFramePr>
          <p:cNvPr id="14" name="차트 13"/>
          <p:cNvGraphicFramePr/>
          <p:nvPr/>
        </p:nvGraphicFramePr>
        <p:xfrm>
          <a:off x="7601338" y="3265712"/>
          <a:ext cx="3791339" cy="3293188"/>
        </p:xfrm>
        <a:graphic>
          <a:graphicData uri="http://schemas.openxmlformats.org/drawingml/2006/chart">
            <c:chart r:id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차트 6"/>
          <p:cNvGraphicFramePr/>
          <p:nvPr/>
        </p:nvGraphicFramePr>
        <p:xfrm>
          <a:off x="107245" y="160867"/>
          <a:ext cx="5764245" cy="2963506"/>
        </p:xfrm>
        <a:graphic>
          <a:graphicData uri="http://schemas.openxmlformats.org/drawingml/2006/chart">
            <c:chart r:id="rId2"/>
          </a:graphicData>
        </a:graphic>
      </p:graphicFrame>
      <p:graphicFrame>
        <p:nvGraphicFramePr>
          <p:cNvPr id="8" name="차트 7"/>
          <p:cNvGraphicFramePr/>
          <p:nvPr/>
        </p:nvGraphicFramePr>
        <p:xfrm>
          <a:off x="5882174" y="167346"/>
          <a:ext cx="5764245" cy="2963506"/>
        </p:xfrm>
        <a:graphic>
          <a:graphicData uri="http://schemas.openxmlformats.org/drawingml/2006/chart">
            <c:chart r:id="rId3"/>
          </a:graphicData>
        </a:graphic>
      </p:graphicFrame>
      <p:graphicFrame>
        <p:nvGraphicFramePr>
          <p:cNvPr id="9" name="차트 8"/>
          <p:cNvGraphicFramePr/>
          <p:nvPr/>
        </p:nvGraphicFramePr>
        <p:xfrm>
          <a:off x="111475" y="3465690"/>
          <a:ext cx="4024489" cy="3082472"/>
        </p:xfrm>
        <a:graphic>
          <a:graphicData uri="http://schemas.openxmlformats.org/drawingml/2006/chart">
            <c:chart r:id="rId4"/>
          </a:graphicData>
        </a:graphic>
      </p:graphicFrame>
      <p:graphicFrame>
        <p:nvGraphicFramePr>
          <p:cNvPr id="15" name="차트 14"/>
          <p:cNvGraphicFramePr/>
          <p:nvPr/>
        </p:nvGraphicFramePr>
        <p:xfrm>
          <a:off x="4107743" y="3429000"/>
          <a:ext cx="3976513" cy="3155014"/>
        </p:xfrm>
        <a:graphic>
          <a:graphicData uri="http://schemas.openxmlformats.org/drawingml/2006/chart">
            <c:chart r:id="rId5"/>
          </a:graphicData>
        </a:graphic>
      </p:graphicFrame>
      <p:graphicFrame>
        <p:nvGraphicFramePr>
          <p:cNvPr id="16" name="차트 15"/>
          <p:cNvGraphicFramePr/>
          <p:nvPr/>
        </p:nvGraphicFramePr>
        <p:xfrm>
          <a:off x="7945963" y="3486856"/>
          <a:ext cx="3976513" cy="3079017"/>
        </p:xfrm>
        <a:graphic>
          <a:graphicData uri="http://schemas.openxmlformats.org/drawingml/2006/chart">
            <c:chart r:id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차트 8"/>
          <p:cNvGraphicFramePr/>
          <p:nvPr/>
        </p:nvGraphicFramePr>
        <p:xfrm>
          <a:off x="32659" y="80130"/>
          <a:ext cx="5621694" cy="3041261"/>
        </p:xfrm>
        <a:graphic>
          <a:graphicData uri="http://schemas.openxmlformats.org/drawingml/2006/chart">
            <c:chart r:id="rId2"/>
          </a:graphicData>
        </a:graphic>
      </p:graphicFrame>
      <p:graphicFrame>
        <p:nvGraphicFramePr>
          <p:cNvPr id="10" name="차트 9"/>
          <p:cNvGraphicFramePr/>
          <p:nvPr/>
        </p:nvGraphicFramePr>
        <p:xfrm>
          <a:off x="5642170" y="82922"/>
          <a:ext cx="5621694" cy="3041261"/>
        </p:xfrm>
        <a:graphic>
          <a:graphicData uri="http://schemas.openxmlformats.org/drawingml/2006/chart">
            <c:chart r:id="rId3"/>
          </a:graphicData>
        </a:graphic>
      </p:graphicFrame>
      <p:graphicFrame>
        <p:nvGraphicFramePr>
          <p:cNvPr id="11" name="차트 10"/>
          <p:cNvGraphicFramePr/>
          <p:nvPr/>
        </p:nvGraphicFramePr>
        <p:xfrm>
          <a:off x="0" y="3594100"/>
          <a:ext cx="3924300" cy="2844800"/>
        </p:xfrm>
        <a:graphic>
          <a:graphicData uri="http://schemas.openxmlformats.org/drawingml/2006/chart">
            <c:chart r:id="rId4"/>
          </a:graphicData>
        </a:graphic>
      </p:graphicFrame>
      <p:graphicFrame>
        <p:nvGraphicFramePr>
          <p:cNvPr id="12" name="차트 11"/>
          <p:cNvGraphicFramePr/>
          <p:nvPr/>
        </p:nvGraphicFramePr>
        <p:xfrm>
          <a:off x="4048449" y="3630586"/>
          <a:ext cx="3777343" cy="2844800"/>
        </p:xfrm>
        <a:graphic>
          <a:graphicData uri="http://schemas.openxmlformats.org/drawingml/2006/chart">
            <c:chart r:id="rId5"/>
          </a:graphicData>
        </a:graphic>
      </p:graphicFrame>
      <p:graphicFrame>
        <p:nvGraphicFramePr>
          <p:cNvPr id="13" name="차트 12"/>
          <p:cNvGraphicFramePr/>
          <p:nvPr/>
        </p:nvGraphicFramePr>
        <p:xfrm>
          <a:off x="7890849" y="3654431"/>
          <a:ext cx="3777343" cy="2743200"/>
        </p:xfrm>
        <a:graphic>
          <a:graphicData uri="http://schemas.openxmlformats.org/drawingml/2006/chart">
            <c:chart r:id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차트 1"/>
          <p:cNvGraphicFramePr/>
          <p:nvPr/>
        </p:nvGraphicFramePr>
        <p:xfrm>
          <a:off x="238301" y="204520"/>
          <a:ext cx="5857699" cy="3009414"/>
        </p:xfrm>
        <a:graphic>
          <a:graphicData uri="http://schemas.openxmlformats.org/drawingml/2006/chart">
            <c:chart r:id="rId2"/>
          </a:graphicData>
        </a:graphic>
      </p:graphicFrame>
      <p:graphicFrame>
        <p:nvGraphicFramePr>
          <p:cNvPr id="3" name="차트 2"/>
          <p:cNvGraphicFramePr/>
          <p:nvPr/>
        </p:nvGraphicFramePr>
        <p:xfrm>
          <a:off x="5966210" y="87888"/>
          <a:ext cx="6146540" cy="3164373"/>
        </p:xfrm>
        <a:graphic>
          <a:graphicData uri="http://schemas.openxmlformats.org/drawingml/2006/chart">
            <c:chart r:id="rId3"/>
          </a:graphicData>
        </a:graphic>
      </p:graphicFrame>
      <p:graphicFrame>
        <p:nvGraphicFramePr>
          <p:cNvPr id="4" name="차트 3"/>
          <p:cNvGraphicFramePr/>
          <p:nvPr/>
        </p:nvGraphicFramePr>
        <p:xfrm>
          <a:off x="163787" y="3428999"/>
          <a:ext cx="4018228" cy="3045091"/>
        </p:xfrm>
        <a:graphic>
          <a:graphicData uri="http://schemas.openxmlformats.org/drawingml/2006/chart">
            <c:chart r:id="rId4"/>
          </a:graphicData>
        </a:graphic>
      </p:graphicFrame>
      <p:graphicFrame>
        <p:nvGraphicFramePr>
          <p:cNvPr id="5" name="차트 4"/>
          <p:cNvGraphicFramePr/>
          <p:nvPr/>
        </p:nvGraphicFramePr>
        <p:xfrm>
          <a:off x="4032955" y="3429000"/>
          <a:ext cx="4126089" cy="3014938"/>
        </p:xfrm>
        <a:graphic>
          <a:graphicData uri="http://schemas.openxmlformats.org/drawingml/2006/chart">
            <c:chart r:id="rId5"/>
          </a:graphicData>
        </a:graphic>
      </p:graphicFrame>
      <p:graphicFrame>
        <p:nvGraphicFramePr>
          <p:cNvPr id="6" name="차트 5"/>
          <p:cNvGraphicFramePr/>
          <p:nvPr/>
        </p:nvGraphicFramePr>
        <p:xfrm>
          <a:off x="8077702" y="3428999"/>
          <a:ext cx="4018228" cy="2981969"/>
        </p:xfrm>
        <a:graphic>
          <a:graphicData uri="http://schemas.openxmlformats.org/drawingml/2006/chart">
            <c:chart r:id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"/>
          <p:cNvSpPr txBox="1"/>
          <p:nvPr/>
        </p:nvSpPr>
        <p:spPr>
          <a:xfrm>
            <a:off x="4616151" y="2579616"/>
            <a:ext cx="2959697" cy="849384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5000"/>
              <a:t>상온 파트</a:t>
            </a:r>
            <a:endParaRPr lang="ko-KR" altLang="en-US" sz="5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차트 6"/>
          <p:cNvGraphicFramePr/>
          <p:nvPr/>
        </p:nvGraphicFramePr>
        <p:xfrm>
          <a:off x="0" y="116633"/>
          <a:ext cx="5284754" cy="2885751"/>
        </p:xfrm>
        <a:graphic>
          <a:graphicData uri="http://schemas.openxmlformats.org/drawingml/2006/chart">
            <c:chart r:id="rId2"/>
          </a:graphicData>
        </a:graphic>
      </p:graphicFrame>
      <p:graphicFrame>
        <p:nvGraphicFramePr>
          <p:cNvPr id="9" name="차트 8"/>
          <p:cNvGraphicFramePr/>
          <p:nvPr/>
        </p:nvGraphicFramePr>
        <p:xfrm>
          <a:off x="162560" y="3429000"/>
          <a:ext cx="4046696" cy="3097452"/>
        </p:xfrm>
        <a:graphic>
          <a:graphicData uri="http://schemas.openxmlformats.org/drawingml/2006/chart">
            <c:chart r:id="rId3"/>
          </a:graphicData>
        </a:graphic>
      </p:graphicFrame>
      <p:graphicFrame>
        <p:nvGraphicFramePr>
          <p:cNvPr id="10" name="차트 9"/>
          <p:cNvGraphicFramePr/>
          <p:nvPr/>
        </p:nvGraphicFramePr>
        <p:xfrm>
          <a:off x="4072651" y="3429000"/>
          <a:ext cx="4046696" cy="3009563"/>
        </p:xfrm>
        <a:graphic>
          <a:graphicData uri="http://schemas.openxmlformats.org/drawingml/2006/chart">
            <c:chart r:id="rId4"/>
          </a:graphicData>
        </a:graphic>
      </p:graphicFrame>
      <p:graphicFrame>
        <p:nvGraphicFramePr>
          <p:cNvPr id="11" name="차트 10"/>
          <p:cNvGraphicFramePr/>
          <p:nvPr/>
        </p:nvGraphicFramePr>
        <p:xfrm>
          <a:off x="8037752" y="3429000"/>
          <a:ext cx="4061149" cy="3075772"/>
        </p:xfrm>
        <a:graphic>
          <a:graphicData uri="http://schemas.openxmlformats.org/drawingml/2006/chart">
            <c:chart r:id="rId5"/>
          </a:graphicData>
        </a:graphic>
      </p:graphicFrame>
      <p:graphicFrame>
        <p:nvGraphicFramePr>
          <p:cNvPr id="12" name="차트 11"/>
          <p:cNvGraphicFramePr/>
          <p:nvPr/>
        </p:nvGraphicFramePr>
        <p:xfrm>
          <a:off x="5557364" y="163545"/>
          <a:ext cx="5485622" cy="2840393"/>
        </p:xfrm>
        <a:graphic>
          <a:graphicData uri="http://schemas.openxmlformats.org/drawingml/2006/chart">
            <c:chart r:id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/>
          <p:nvPr/>
        </p:nvGraphicFramePr>
        <p:xfrm>
          <a:off x="155510" y="187908"/>
          <a:ext cx="5582816" cy="3073659"/>
        </p:xfrm>
        <a:graphic>
          <a:graphicData uri="http://schemas.openxmlformats.org/drawingml/2006/chart">
            <c:chart r:id="rId2"/>
          </a:graphicData>
        </a:graphic>
      </p:graphicFrame>
      <p:graphicFrame>
        <p:nvGraphicFramePr>
          <p:cNvPr id="4" name="차트 3"/>
          <p:cNvGraphicFramePr/>
          <p:nvPr/>
        </p:nvGraphicFramePr>
        <p:xfrm>
          <a:off x="8068646" y="3830335"/>
          <a:ext cx="4013200" cy="2844800"/>
        </p:xfrm>
        <a:graphic>
          <a:graphicData uri="http://schemas.openxmlformats.org/drawingml/2006/chart">
            <c:chart r:id="rId3"/>
          </a:graphicData>
        </a:graphic>
      </p:graphicFrame>
      <p:graphicFrame>
        <p:nvGraphicFramePr>
          <p:cNvPr id="5" name="차트 4"/>
          <p:cNvGraphicFramePr/>
          <p:nvPr/>
        </p:nvGraphicFramePr>
        <p:xfrm>
          <a:off x="3964218" y="3823536"/>
          <a:ext cx="4105201" cy="2897274"/>
        </p:xfrm>
        <a:graphic>
          <a:graphicData uri="http://schemas.openxmlformats.org/drawingml/2006/chart">
            <c:chart r:id="rId4"/>
          </a:graphicData>
        </a:graphic>
      </p:graphicFrame>
      <p:graphicFrame>
        <p:nvGraphicFramePr>
          <p:cNvPr id="6" name="차트 5"/>
          <p:cNvGraphicFramePr/>
          <p:nvPr/>
        </p:nvGraphicFramePr>
        <p:xfrm>
          <a:off x="200100" y="3780572"/>
          <a:ext cx="3813101" cy="3011196"/>
        </p:xfrm>
        <a:graphic>
          <a:graphicData uri="http://schemas.openxmlformats.org/drawingml/2006/chart">
            <c:chart r:id="rId5"/>
          </a:graphicData>
        </a:graphic>
      </p:graphicFrame>
      <p:graphicFrame>
        <p:nvGraphicFramePr>
          <p:cNvPr id="8" name="차트 7"/>
          <p:cNvGraphicFramePr/>
          <p:nvPr/>
        </p:nvGraphicFramePr>
        <p:xfrm>
          <a:off x="6096000" y="218632"/>
          <a:ext cx="5802847" cy="2970623"/>
        </p:xfrm>
        <a:graphic>
          <a:graphicData uri="http://schemas.openxmlformats.org/drawingml/2006/chart">
            <c:chart r:id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</ep:Words>
  <ep:PresentationFormat>와이드스크린</ep:PresentationFormat>
  <ep:Paragraphs>2</ep:Paragraphs>
  <ep:Slides>12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ep:HeadingPairs>
  <ep:TitlesOfParts>
    <vt:vector size="13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2022-08-03T17:56:55.000</dcterms:created>
  <dc:creator>박소희</dc:creator>
  <cp:lastModifiedBy>sohee</cp:lastModifiedBy>
  <dcterms:modified xsi:type="dcterms:W3CDTF">2022-08-04T00:53:58.734</dcterms:modified>
  <cp:revision>27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